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7569200" cy="10693400"/>
  <p:notesSz cx="7569200" cy="106934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235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object 158"/>
          <p:cNvSpPr/>
          <p:nvPr/>
        </p:nvSpPr>
        <p:spPr>
          <a:xfrm>
            <a:off x="0" y="9432010"/>
            <a:ext cx="7559992" cy="1259992"/>
          </a:xfrm>
          <a:custGeom>
            <a:avLst/>
            <a:gdLst/>
            <a:ahLst/>
            <a:cxnLst/>
            <a:rect l="l" t="t" r="r" b="b"/>
            <a:pathLst>
              <a:path w="7559992" h="1259992">
                <a:moveTo>
                  <a:pt x="0" y="1259992"/>
                </a:moveTo>
                <a:lnTo>
                  <a:pt x="7559992" y="1259992"/>
                </a:lnTo>
                <a:lnTo>
                  <a:pt x="7559992" y="0"/>
                </a:lnTo>
                <a:lnTo>
                  <a:pt x="0" y="0"/>
                </a:lnTo>
                <a:lnTo>
                  <a:pt x="0" y="1259992"/>
                </a:lnTo>
                <a:close/>
              </a:path>
            </a:pathLst>
          </a:custGeom>
          <a:solidFill>
            <a:srgbClr val="96989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0" y="1224013"/>
            <a:ext cx="7559992" cy="1007999"/>
          </a:xfrm>
          <a:custGeom>
            <a:avLst/>
            <a:gdLst/>
            <a:ahLst/>
            <a:cxnLst/>
            <a:rect l="l" t="t" r="r" b="b"/>
            <a:pathLst>
              <a:path w="7559992" h="1007999">
                <a:moveTo>
                  <a:pt x="0" y="1007999"/>
                </a:moveTo>
                <a:lnTo>
                  <a:pt x="7559992" y="1007999"/>
                </a:lnTo>
                <a:lnTo>
                  <a:pt x="7559992" y="0"/>
                </a:lnTo>
                <a:lnTo>
                  <a:pt x="0" y="0"/>
                </a:lnTo>
                <a:lnTo>
                  <a:pt x="0" y="1007999"/>
                </a:lnTo>
                <a:close/>
              </a:path>
            </a:pathLst>
          </a:custGeom>
          <a:solidFill>
            <a:srgbClr val="FAB88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1079550"/>
            <a:ext cx="7559992" cy="144462"/>
          </a:xfrm>
          <a:custGeom>
            <a:avLst/>
            <a:gdLst/>
            <a:ahLst/>
            <a:cxnLst/>
            <a:rect l="l" t="t" r="r" b="b"/>
            <a:pathLst>
              <a:path w="7559992" h="144462">
                <a:moveTo>
                  <a:pt x="0" y="144462"/>
                </a:moveTo>
                <a:lnTo>
                  <a:pt x="7559992" y="144462"/>
                </a:lnTo>
                <a:lnTo>
                  <a:pt x="7559992" y="0"/>
                </a:lnTo>
                <a:lnTo>
                  <a:pt x="0" y="0"/>
                </a:lnTo>
                <a:lnTo>
                  <a:pt x="0" y="14446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0" y="12"/>
            <a:ext cx="7559992" cy="1079538"/>
          </a:xfrm>
          <a:custGeom>
            <a:avLst/>
            <a:gdLst/>
            <a:ahLst/>
            <a:cxnLst/>
            <a:rect l="l" t="t" r="r" b="b"/>
            <a:pathLst>
              <a:path w="7559992" h="1079538">
                <a:moveTo>
                  <a:pt x="0" y="1079538"/>
                </a:moveTo>
                <a:lnTo>
                  <a:pt x="7559992" y="1079538"/>
                </a:lnTo>
                <a:lnTo>
                  <a:pt x="7559992" y="0"/>
                </a:lnTo>
                <a:lnTo>
                  <a:pt x="0" y="0"/>
                </a:lnTo>
                <a:lnTo>
                  <a:pt x="0" y="107953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35278" y="357877"/>
            <a:ext cx="590359" cy="478688"/>
          </a:xfrm>
          <a:custGeom>
            <a:avLst/>
            <a:gdLst/>
            <a:ahLst/>
            <a:cxnLst/>
            <a:rect l="l" t="t" r="r" b="b"/>
            <a:pathLst>
              <a:path w="590359" h="478688">
                <a:moveTo>
                  <a:pt x="41477" y="134548"/>
                </a:moveTo>
                <a:lnTo>
                  <a:pt x="42309" y="143533"/>
                </a:lnTo>
                <a:lnTo>
                  <a:pt x="42627" y="150864"/>
                </a:lnTo>
                <a:lnTo>
                  <a:pt x="42392" y="154216"/>
                </a:lnTo>
                <a:lnTo>
                  <a:pt x="49403" y="141040"/>
                </a:lnTo>
                <a:lnTo>
                  <a:pt x="56863" y="130490"/>
                </a:lnTo>
                <a:lnTo>
                  <a:pt x="64625" y="122006"/>
                </a:lnTo>
                <a:lnTo>
                  <a:pt x="72542" y="115029"/>
                </a:lnTo>
                <a:lnTo>
                  <a:pt x="80469" y="108999"/>
                </a:lnTo>
                <a:lnTo>
                  <a:pt x="88259" y="103359"/>
                </a:lnTo>
                <a:lnTo>
                  <a:pt x="95766" y="97548"/>
                </a:lnTo>
                <a:lnTo>
                  <a:pt x="102844" y="91008"/>
                </a:lnTo>
                <a:lnTo>
                  <a:pt x="109346" y="83180"/>
                </a:lnTo>
                <a:lnTo>
                  <a:pt x="115126" y="73504"/>
                </a:lnTo>
                <a:lnTo>
                  <a:pt x="120038" y="61422"/>
                </a:lnTo>
                <a:lnTo>
                  <a:pt x="120764" y="59131"/>
                </a:lnTo>
                <a:lnTo>
                  <a:pt x="115501" y="65216"/>
                </a:lnTo>
                <a:lnTo>
                  <a:pt x="107520" y="70934"/>
                </a:lnTo>
                <a:lnTo>
                  <a:pt x="97625" y="76932"/>
                </a:lnTo>
                <a:lnTo>
                  <a:pt x="86622" y="83857"/>
                </a:lnTo>
                <a:lnTo>
                  <a:pt x="75316" y="92359"/>
                </a:lnTo>
                <a:lnTo>
                  <a:pt x="64512" y="103085"/>
                </a:lnTo>
                <a:lnTo>
                  <a:pt x="55014" y="116683"/>
                </a:lnTo>
                <a:lnTo>
                  <a:pt x="51930" y="122707"/>
                </a:lnTo>
                <a:lnTo>
                  <a:pt x="55352" y="111366"/>
                </a:lnTo>
                <a:lnTo>
                  <a:pt x="57586" y="98942"/>
                </a:lnTo>
                <a:lnTo>
                  <a:pt x="59293" y="85990"/>
                </a:lnTo>
                <a:lnTo>
                  <a:pt x="61138" y="73066"/>
                </a:lnTo>
                <a:lnTo>
                  <a:pt x="63785" y="60728"/>
                </a:lnTo>
                <a:lnTo>
                  <a:pt x="67897" y="49530"/>
                </a:lnTo>
                <a:lnTo>
                  <a:pt x="73164" y="41173"/>
                </a:lnTo>
                <a:lnTo>
                  <a:pt x="61052" y="51975"/>
                </a:lnTo>
                <a:lnTo>
                  <a:pt x="52217" y="63661"/>
                </a:lnTo>
                <a:lnTo>
                  <a:pt x="46184" y="75911"/>
                </a:lnTo>
                <a:lnTo>
                  <a:pt x="42480" y="88410"/>
                </a:lnTo>
                <a:lnTo>
                  <a:pt x="40632" y="100840"/>
                </a:lnTo>
                <a:lnTo>
                  <a:pt x="40164" y="112885"/>
                </a:lnTo>
                <a:lnTo>
                  <a:pt x="40604" y="124226"/>
                </a:lnTo>
                <a:lnTo>
                  <a:pt x="41477" y="134548"/>
                </a:lnTo>
                <a:close/>
              </a:path>
              <a:path w="590359" h="478688">
                <a:moveTo>
                  <a:pt x="467703" y="14812"/>
                </a:moveTo>
                <a:lnTo>
                  <a:pt x="455752" y="9909"/>
                </a:lnTo>
                <a:lnTo>
                  <a:pt x="447306" y="7632"/>
                </a:lnTo>
                <a:lnTo>
                  <a:pt x="457472" y="17404"/>
                </a:lnTo>
                <a:lnTo>
                  <a:pt x="464850" y="28049"/>
                </a:lnTo>
                <a:lnTo>
                  <a:pt x="470927" y="38857"/>
                </a:lnTo>
                <a:lnTo>
                  <a:pt x="477194" y="49113"/>
                </a:lnTo>
                <a:lnTo>
                  <a:pt x="480199" y="53035"/>
                </a:lnTo>
                <a:lnTo>
                  <a:pt x="489160" y="61600"/>
                </a:lnTo>
                <a:lnTo>
                  <a:pt x="499592" y="69218"/>
                </a:lnTo>
                <a:lnTo>
                  <a:pt x="510275" y="76702"/>
                </a:lnTo>
                <a:lnTo>
                  <a:pt x="519987" y="84867"/>
                </a:lnTo>
                <a:lnTo>
                  <a:pt x="522833" y="87922"/>
                </a:lnTo>
                <a:lnTo>
                  <a:pt x="519096" y="74447"/>
                </a:lnTo>
                <a:lnTo>
                  <a:pt x="513722" y="61715"/>
                </a:lnTo>
                <a:lnTo>
                  <a:pt x="506865" y="49885"/>
                </a:lnTo>
                <a:lnTo>
                  <a:pt x="498679" y="39120"/>
                </a:lnTo>
                <a:lnTo>
                  <a:pt x="489321" y="29579"/>
                </a:lnTo>
                <a:lnTo>
                  <a:pt x="478943" y="21423"/>
                </a:lnTo>
                <a:lnTo>
                  <a:pt x="467703" y="14812"/>
                </a:lnTo>
                <a:close/>
              </a:path>
              <a:path w="590359" h="478688">
                <a:moveTo>
                  <a:pt x="559904" y="100912"/>
                </a:moveTo>
                <a:lnTo>
                  <a:pt x="560850" y="113058"/>
                </a:lnTo>
                <a:lnTo>
                  <a:pt x="560221" y="125683"/>
                </a:lnTo>
                <a:lnTo>
                  <a:pt x="558553" y="138525"/>
                </a:lnTo>
                <a:lnTo>
                  <a:pt x="556385" y="151319"/>
                </a:lnTo>
                <a:lnTo>
                  <a:pt x="554255" y="163801"/>
                </a:lnTo>
                <a:lnTo>
                  <a:pt x="552699" y="175709"/>
                </a:lnTo>
                <a:lnTo>
                  <a:pt x="552257" y="186779"/>
                </a:lnTo>
                <a:lnTo>
                  <a:pt x="552297" y="187883"/>
                </a:lnTo>
                <a:lnTo>
                  <a:pt x="548379" y="174001"/>
                </a:lnTo>
                <a:lnTo>
                  <a:pt x="543022" y="161697"/>
                </a:lnTo>
                <a:lnTo>
                  <a:pt x="536396" y="150815"/>
                </a:lnTo>
                <a:lnTo>
                  <a:pt x="528670" y="141201"/>
                </a:lnTo>
                <a:lnTo>
                  <a:pt x="520013" y="132699"/>
                </a:lnTo>
                <a:lnTo>
                  <a:pt x="516826" y="129984"/>
                </a:lnTo>
                <a:lnTo>
                  <a:pt x="504717" y="119725"/>
                </a:lnTo>
                <a:lnTo>
                  <a:pt x="497955" y="112346"/>
                </a:lnTo>
                <a:lnTo>
                  <a:pt x="502818" y="127957"/>
                </a:lnTo>
                <a:lnTo>
                  <a:pt x="509247" y="141735"/>
                </a:lnTo>
                <a:lnTo>
                  <a:pt x="515963" y="152974"/>
                </a:lnTo>
                <a:lnTo>
                  <a:pt x="522777" y="162453"/>
                </a:lnTo>
                <a:lnTo>
                  <a:pt x="529502" y="170951"/>
                </a:lnTo>
                <a:lnTo>
                  <a:pt x="535949" y="179249"/>
                </a:lnTo>
                <a:lnTo>
                  <a:pt x="541932" y="188126"/>
                </a:lnTo>
                <a:lnTo>
                  <a:pt x="547263" y="198363"/>
                </a:lnTo>
                <a:lnTo>
                  <a:pt x="551754" y="210739"/>
                </a:lnTo>
                <a:lnTo>
                  <a:pt x="552615" y="213842"/>
                </a:lnTo>
                <a:lnTo>
                  <a:pt x="553864" y="207932"/>
                </a:lnTo>
                <a:lnTo>
                  <a:pt x="556487" y="201389"/>
                </a:lnTo>
                <a:lnTo>
                  <a:pt x="560037" y="194180"/>
                </a:lnTo>
                <a:lnTo>
                  <a:pt x="564065" y="186270"/>
                </a:lnTo>
                <a:lnTo>
                  <a:pt x="568123" y="177627"/>
                </a:lnTo>
                <a:lnTo>
                  <a:pt x="571763" y="168216"/>
                </a:lnTo>
                <a:lnTo>
                  <a:pt x="574537" y="158004"/>
                </a:lnTo>
                <a:lnTo>
                  <a:pt x="575997" y="146958"/>
                </a:lnTo>
                <a:lnTo>
                  <a:pt x="575695" y="135043"/>
                </a:lnTo>
                <a:lnTo>
                  <a:pt x="573183" y="122226"/>
                </a:lnTo>
                <a:lnTo>
                  <a:pt x="568014" y="108474"/>
                </a:lnTo>
                <a:lnTo>
                  <a:pt x="559738" y="93752"/>
                </a:lnTo>
                <a:lnTo>
                  <a:pt x="556844" y="89509"/>
                </a:lnTo>
                <a:lnTo>
                  <a:pt x="559904" y="100912"/>
                </a:lnTo>
                <a:close/>
              </a:path>
              <a:path w="590359" h="478688">
                <a:moveTo>
                  <a:pt x="378117" y="275907"/>
                </a:moveTo>
                <a:lnTo>
                  <a:pt x="375386" y="265506"/>
                </a:lnTo>
                <a:lnTo>
                  <a:pt x="374319" y="298564"/>
                </a:lnTo>
                <a:lnTo>
                  <a:pt x="378231" y="295249"/>
                </a:lnTo>
                <a:lnTo>
                  <a:pt x="380111" y="293484"/>
                </a:lnTo>
                <a:lnTo>
                  <a:pt x="403847" y="317233"/>
                </a:lnTo>
                <a:lnTo>
                  <a:pt x="403466" y="289229"/>
                </a:lnTo>
                <a:lnTo>
                  <a:pt x="397865" y="287426"/>
                </a:lnTo>
                <a:lnTo>
                  <a:pt x="396773" y="292112"/>
                </a:lnTo>
                <a:lnTo>
                  <a:pt x="396214" y="297967"/>
                </a:lnTo>
                <a:lnTo>
                  <a:pt x="395033" y="299059"/>
                </a:lnTo>
                <a:lnTo>
                  <a:pt x="384822" y="288823"/>
                </a:lnTo>
                <a:lnTo>
                  <a:pt x="380123" y="284124"/>
                </a:lnTo>
                <a:lnTo>
                  <a:pt x="376580" y="280606"/>
                </a:lnTo>
                <a:lnTo>
                  <a:pt x="378117" y="275907"/>
                </a:lnTo>
                <a:close/>
              </a:path>
              <a:path w="590359" h="478688">
                <a:moveTo>
                  <a:pt x="372224" y="261162"/>
                </a:moveTo>
                <a:lnTo>
                  <a:pt x="371005" y="259384"/>
                </a:lnTo>
                <a:lnTo>
                  <a:pt x="373075" y="254685"/>
                </a:lnTo>
                <a:lnTo>
                  <a:pt x="372833" y="250494"/>
                </a:lnTo>
                <a:lnTo>
                  <a:pt x="371576" y="246113"/>
                </a:lnTo>
                <a:lnTo>
                  <a:pt x="368668" y="245097"/>
                </a:lnTo>
                <a:lnTo>
                  <a:pt x="365848" y="247078"/>
                </a:lnTo>
                <a:lnTo>
                  <a:pt x="368363" y="243052"/>
                </a:lnTo>
                <a:lnTo>
                  <a:pt x="371030" y="239280"/>
                </a:lnTo>
                <a:lnTo>
                  <a:pt x="368909" y="157175"/>
                </a:lnTo>
                <a:lnTo>
                  <a:pt x="365163" y="157124"/>
                </a:lnTo>
                <a:lnTo>
                  <a:pt x="362915" y="153758"/>
                </a:lnTo>
                <a:lnTo>
                  <a:pt x="360476" y="150520"/>
                </a:lnTo>
                <a:lnTo>
                  <a:pt x="357784" y="147523"/>
                </a:lnTo>
                <a:lnTo>
                  <a:pt x="357428" y="157454"/>
                </a:lnTo>
                <a:lnTo>
                  <a:pt x="359321" y="160299"/>
                </a:lnTo>
                <a:lnTo>
                  <a:pt x="358063" y="164185"/>
                </a:lnTo>
                <a:lnTo>
                  <a:pt x="354787" y="161861"/>
                </a:lnTo>
                <a:lnTo>
                  <a:pt x="353529" y="164845"/>
                </a:lnTo>
                <a:lnTo>
                  <a:pt x="354761" y="164845"/>
                </a:lnTo>
                <a:lnTo>
                  <a:pt x="355587" y="271106"/>
                </a:lnTo>
                <a:lnTo>
                  <a:pt x="360146" y="273507"/>
                </a:lnTo>
                <a:lnTo>
                  <a:pt x="361467" y="277025"/>
                </a:lnTo>
                <a:lnTo>
                  <a:pt x="366636" y="270662"/>
                </a:lnTo>
                <a:lnTo>
                  <a:pt x="369100" y="267449"/>
                </a:lnTo>
                <a:lnTo>
                  <a:pt x="372224" y="261162"/>
                </a:lnTo>
                <a:close/>
              </a:path>
              <a:path w="590359" h="478688">
                <a:moveTo>
                  <a:pt x="278993" y="160667"/>
                </a:moveTo>
                <a:lnTo>
                  <a:pt x="273265" y="163842"/>
                </a:lnTo>
                <a:lnTo>
                  <a:pt x="270129" y="167728"/>
                </a:lnTo>
                <a:lnTo>
                  <a:pt x="270129" y="178879"/>
                </a:lnTo>
                <a:lnTo>
                  <a:pt x="273570" y="182829"/>
                </a:lnTo>
                <a:lnTo>
                  <a:pt x="279806" y="186245"/>
                </a:lnTo>
                <a:lnTo>
                  <a:pt x="279755" y="183781"/>
                </a:lnTo>
                <a:lnTo>
                  <a:pt x="275831" y="179819"/>
                </a:lnTo>
                <a:lnTo>
                  <a:pt x="277901" y="176060"/>
                </a:lnTo>
                <a:lnTo>
                  <a:pt x="279590" y="175602"/>
                </a:lnTo>
                <a:lnTo>
                  <a:pt x="279463" y="168998"/>
                </a:lnTo>
                <a:lnTo>
                  <a:pt x="279323" y="161683"/>
                </a:lnTo>
                <a:lnTo>
                  <a:pt x="278993" y="160667"/>
                </a:lnTo>
                <a:close/>
              </a:path>
              <a:path w="590359" h="478688">
                <a:moveTo>
                  <a:pt x="130289" y="291287"/>
                </a:moveTo>
                <a:lnTo>
                  <a:pt x="126707" y="289953"/>
                </a:lnTo>
                <a:lnTo>
                  <a:pt x="132905" y="299377"/>
                </a:lnTo>
                <a:lnTo>
                  <a:pt x="133311" y="297853"/>
                </a:lnTo>
                <a:lnTo>
                  <a:pt x="130289" y="291287"/>
                </a:lnTo>
                <a:close/>
              </a:path>
              <a:path w="590359" h="478688">
                <a:moveTo>
                  <a:pt x="377736" y="141922"/>
                </a:moveTo>
                <a:lnTo>
                  <a:pt x="379984" y="145681"/>
                </a:lnTo>
                <a:lnTo>
                  <a:pt x="379158" y="147446"/>
                </a:lnTo>
                <a:lnTo>
                  <a:pt x="375602" y="148805"/>
                </a:lnTo>
                <a:lnTo>
                  <a:pt x="375729" y="151434"/>
                </a:lnTo>
                <a:lnTo>
                  <a:pt x="381558" y="149669"/>
                </a:lnTo>
                <a:lnTo>
                  <a:pt x="383336" y="146113"/>
                </a:lnTo>
                <a:lnTo>
                  <a:pt x="379310" y="140842"/>
                </a:lnTo>
                <a:lnTo>
                  <a:pt x="381444" y="137642"/>
                </a:lnTo>
                <a:lnTo>
                  <a:pt x="386892" y="141503"/>
                </a:lnTo>
                <a:lnTo>
                  <a:pt x="385559" y="137642"/>
                </a:lnTo>
                <a:lnTo>
                  <a:pt x="387794" y="136321"/>
                </a:lnTo>
                <a:lnTo>
                  <a:pt x="385597" y="133476"/>
                </a:lnTo>
                <a:lnTo>
                  <a:pt x="380530" y="136029"/>
                </a:lnTo>
                <a:lnTo>
                  <a:pt x="378764" y="139128"/>
                </a:lnTo>
                <a:lnTo>
                  <a:pt x="377736" y="141922"/>
                </a:lnTo>
                <a:close/>
              </a:path>
              <a:path w="590359" h="478688">
                <a:moveTo>
                  <a:pt x="393890" y="50825"/>
                </a:moveTo>
                <a:lnTo>
                  <a:pt x="389521" y="48653"/>
                </a:lnTo>
                <a:lnTo>
                  <a:pt x="386105" y="51244"/>
                </a:lnTo>
                <a:lnTo>
                  <a:pt x="390474" y="53581"/>
                </a:lnTo>
                <a:lnTo>
                  <a:pt x="395376" y="57149"/>
                </a:lnTo>
                <a:lnTo>
                  <a:pt x="395935" y="54114"/>
                </a:lnTo>
                <a:lnTo>
                  <a:pt x="393890" y="50825"/>
                </a:lnTo>
                <a:close/>
              </a:path>
              <a:path w="590359" h="478688">
                <a:moveTo>
                  <a:pt x="489212" y="267714"/>
                </a:moveTo>
                <a:lnTo>
                  <a:pt x="493696" y="252247"/>
                </a:lnTo>
                <a:lnTo>
                  <a:pt x="496965" y="236306"/>
                </a:lnTo>
                <a:lnTo>
                  <a:pt x="498965" y="219943"/>
                </a:lnTo>
                <a:lnTo>
                  <a:pt x="499643" y="203212"/>
                </a:lnTo>
                <a:lnTo>
                  <a:pt x="499046" y="187512"/>
                </a:lnTo>
                <a:lnTo>
                  <a:pt x="497283" y="172133"/>
                </a:lnTo>
                <a:lnTo>
                  <a:pt x="494398" y="157119"/>
                </a:lnTo>
                <a:lnTo>
                  <a:pt x="490435" y="142513"/>
                </a:lnTo>
                <a:lnTo>
                  <a:pt x="485438" y="128358"/>
                </a:lnTo>
                <a:lnTo>
                  <a:pt x="479450" y="114700"/>
                </a:lnTo>
                <a:lnTo>
                  <a:pt x="472515" y="101581"/>
                </a:lnTo>
                <a:lnTo>
                  <a:pt x="464677" y="89045"/>
                </a:lnTo>
                <a:lnTo>
                  <a:pt x="455980" y="77135"/>
                </a:lnTo>
                <a:lnTo>
                  <a:pt x="446466" y="65897"/>
                </a:lnTo>
                <a:lnTo>
                  <a:pt x="436181" y="55372"/>
                </a:lnTo>
                <a:lnTo>
                  <a:pt x="425168" y="45605"/>
                </a:lnTo>
                <a:lnTo>
                  <a:pt x="413470" y="36640"/>
                </a:lnTo>
                <a:lnTo>
                  <a:pt x="401131" y="28520"/>
                </a:lnTo>
                <a:lnTo>
                  <a:pt x="388195" y="21289"/>
                </a:lnTo>
                <a:lnTo>
                  <a:pt x="374706" y="14991"/>
                </a:lnTo>
                <a:lnTo>
                  <a:pt x="360707" y="9670"/>
                </a:lnTo>
                <a:lnTo>
                  <a:pt x="346242" y="5368"/>
                </a:lnTo>
                <a:lnTo>
                  <a:pt x="331355" y="2130"/>
                </a:lnTo>
                <a:lnTo>
                  <a:pt x="316090" y="0"/>
                </a:lnTo>
                <a:lnTo>
                  <a:pt x="315429" y="3136"/>
                </a:lnTo>
                <a:lnTo>
                  <a:pt x="314769" y="6553"/>
                </a:lnTo>
                <a:lnTo>
                  <a:pt x="328014" y="8299"/>
                </a:lnTo>
                <a:lnTo>
                  <a:pt x="340969" y="10908"/>
                </a:lnTo>
                <a:lnTo>
                  <a:pt x="353604" y="14351"/>
                </a:lnTo>
                <a:lnTo>
                  <a:pt x="365890" y="18596"/>
                </a:lnTo>
                <a:lnTo>
                  <a:pt x="377797" y="23613"/>
                </a:lnTo>
                <a:lnTo>
                  <a:pt x="389293" y="29372"/>
                </a:lnTo>
                <a:lnTo>
                  <a:pt x="400350" y="35843"/>
                </a:lnTo>
                <a:lnTo>
                  <a:pt x="410937" y="42994"/>
                </a:lnTo>
                <a:lnTo>
                  <a:pt x="421024" y="50796"/>
                </a:lnTo>
                <a:lnTo>
                  <a:pt x="430582" y="59218"/>
                </a:lnTo>
                <a:lnTo>
                  <a:pt x="433705" y="62217"/>
                </a:lnTo>
                <a:lnTo>
                  <a:pt x="411175" y="84734"/>
                </a:lnTo>
                <a:lnTo>
                  <a:pt x="412026" y="80784"/>
                </a:lnTo>
                <a:lnTo>
                  <a:pt x="409079" y="79489"/>
                </a:lnTo>
                <a:lnTo>
                  <a:pt x="405028" y="79247"/>
                </a:lnTo>
                <a:lnTo>
                  <a:pt x="405879" y="76644"/>
                </a:lnTo>
                <a:lnTo>
                  <a:pt x="403148" y="67411"/>
                </a:lnTo>
                <a:lnTo>
                  <a:pt x="397548" y="61264"/>
                </a:lnTo>
                <a:lnTo>
                  <a:pt x="379945" y="51993"/>
                </a:lnTo>
                <a:lnTo>
                  <a:pt x="378421" y="53606"/>
                </a:lnTo>
                <a:lnTo>
                  <a:pt x="375208" y="54495"/>
                </a:lnTo>
                <a:lnTo>
                  <a:pt x="381219" y="66046"/>
                </a:lnTo>
                <a:lnTo>
                  <a:pt x="384231" y="78445"/>
                </a:lnTo>
                <a:lnTo>
                  <a:pt x="384556" y="84124"/>
                </a:lnTo>
                <a:lnTo>
                  <a:pt x="384429" y="88137"/>
                </a:lnTo>
                <a:lnTo>
                  <a:pt x="393192" y="99110"/>
                </a:lnTo>
                <a:lnTo>
                  <a:pt x="389077" y="100063"/>
                </a:lnTo>
                <a:lnTo>
                  <a:pt x="391782" y="104127"/>
                </a:lnTo>
                <a:lnTo>
                  <a:pt x="384098" y="111810"/>
                </a:lnTo>
                <a:lnTo>
                  <a:pt x="380974" y="105917"/>
                </a:lnTo>
                <a:lnTo>
                  <a:pt x="379501" y="110045"/>
                </a:lnTo>
                <a:lnTo>
                  <a:pt x="377571" y="113893"/>
                </a:lnTo>
                <a:lnTo>
                  <a:pt x="381533" y="123761"/>
                </a:lnTo>
                <a:lnTo>
                  <a:pt x="387083" y="129793"/>
                </a:lnTo>
                <a:lnTo>
                  <a:pt x="392010" y="136423"/>
                </a:lnTo>
                <a:lnTo>
                  <a:pt x="396214" y="143497"/>
                </a:lnTo>
                <a:lnTo>
                  <a:pt x="393255" y="144297"/>
                </a:lnTo>
                <a:lnTo>
                  <a:pt x="393407" y="149593"/>
                </a:lnTo>
                <a:lnTo>
                  <a:pt x="402310" y="155244"/>
                </a:lnTo>
                <a:lnTo>
                  <a:pt x="404495" y="160070"/>
                </a:lnTo>
                <a:lnTo>
                  <a:pt x="407009" y="144322"/>
                </a:lnTo>
                <a:lnTo>
                  <a:pt x="404469" y="144627"/>
                </a:lnTo>
                <a:lnTo>
                  <a:pt x="402590" y="141274"/>
                </a:lnTo>
                <a:lnTo>
                  <a:pt x="402932" y="137934"/>
                </a:lnTo>
                <a:lnTo>
                  <a:pt x="404139" y="135483"/>
                </a:lnTo>
                <a:lnTo>
                  <a:pt x="400888" y="136740"/>
                </a:lnTo>
                <a:lnTo>
                  <a:pt x="402069" y="131622"/>
                </a:lnTo>
                <a:lnTo>
                  <a:pt x="400164" y="130530"/>
                </a:lnTo>
                <a:lnTo>
                  <a:pt x="398424" y="134569"/>
                </a:lnTo>
                <a:lnTo>
                  <a:pt x="394754" y="129120"/>
                </a:lnTo>
                <a:lnTo>
                  <a:pt x="390677" y="123901"/>
                </a:lnTo>
                <a:lnTo>
                  <a:pt x="386219" y="119075"/>
                </a:lnTo>
                <a:lnTo>
                  <a:pt x="395643" y="109943"/>
                </a:lnTo>
                <a:lnTo>
                  <a:pt x="403682" y="110299"/>
                </a:lnTo>
                <a:lnTo>
                  <a:pt x="405599" y="112623"/>
                </a:lnTo>
                <a:lnTo>
                  <a:pt x="404647" y="116039"/>
                </a:lnTo>
                <a:lnTo>
                  <a:pt x="415848" y="122999"/>
                </a:lnTo>
                <a:lnTo>
                  <a:pt x="418045" y="122707"/>
                </a:lnTo>
                <a:lnTo>
                  <a:pt x="432371" y="139128"/>
                </a:lnTo>
                <a:lnTo>
                  <a:pt x="431965" y="107988"/>
                </a:lnTo>
                <a:lnTo>
                  <a:pt x="423633" y="101003"/>
                </a:lnTo>
                <a:lnTo>
                  <a:pt x="420776" y="97472"/>
                </a:lnTo>
                <a:lnTo>
                  <a:pt x="417779" y="93979"/>
                </a:lnTo>
                <a:lnTo>
                  <a:pt x="414629" y="90665"/>
                </a:lnTo>
                <a:lnTo>
                  <a:pt x="438378" y="66928"/>
                </a:lnTo>
                <a:lnTo>
                  <a:pt x="446860" y="76409"/>
                </a:lnTo>
                <a:lnTo>
                  <a:pt x="454726" y="86423"/>
                </a:lnTo>
                <a:lnTo>
                  <a:pt x="461948" y="96940"/>
                </a:lnTo>
                <a:lnTo>
                  <a:pt x="468493" y="107931"/>
                </a:lnTo>
                <a:lnTo>
                  <a:pt x="474334" y="119364"/>
                </a:lnTo>
                <a:lnTo>
                  <a:pt x="479438" y="131210"/>
                </a:lnTo>
                <a:lnTo>
                  <a:pt x="483777" y="143438"/>
                </a:lnTo>
                <a:lnTo>
                  <a:pt x="487319" y="156017"/>
                </a:lnTo>
                <a:lnTo>
                  <a:pt x="490035" y="168918"/>
                </a:lnTo>
                <a:lnTo>
                  <a:pt x="491894" y="182110"/>
                </a:lnTo>
                <a:lnTo>
                  <a:pt x="492866" y="195562"/>
                </a:lnTo>
                <a:lnTo>
                  <a:pt x="493001" y="201142"/>
                </a:lnTo>
                <a:lnTo>
                  <a:pt x="459435" y="201142"/>
                </a:lnTo>
                <a:lnTo>
                  <a:pt x="458748" y="187982"/>
                </a:lnTo>
                <a:lnTo>
                  <a:pt x="457043" y="175112"/>
                </a:lnTo>
                <a:lnTo>
                  <a:pt x="457895" y="225947"/>
                </a:lnTo>
                <a:lnTo>
                  <a:pt x="459197" y="212583"/>
                </a:lnTo>
                <a:lnTo>
                  <a:pt x="459397" y="207797"/>
                </a:lnTo>
                <a:lnTo>
                  <a:pt x="492963" y="207797"/>
                </a:lnTo>
                <a:lnTo>
                  <a:pt x="492196" y="221315"/>
                </a:lnTo>
                <a:lnTo>
                  <a:pt x="490533" y="234578"/>
                </a:lnTo>
                <a:lnTo>
                  <a:pt x="488004" y="247555"/>
                </a:lnTo>
                <a:lnTo>
                  <a:pt x="484640" y="260218"/>
                </a:lnTo>
                <a:lnTo>
                  <a:pt x="480471" y="272535"/>
                </a:lnTo>
                <a:lnTo>
                  <a:pt x="475527" y="284477"/>
                </a:lnTo>
                <a:lnTo>
                  <a:pt x="469839" y="296013"/>
                </a:lnTo>
                <a:lnTo>
                  <a:pt x="476810" y="297015"/>
                </a:lnTo>
                <a:lnTo>
                  <a:pt x="483566" y="282655"/>
                </a:lnTo>
                <a:lnTo>
                  <a:pt x="489212" y="267714"/>
                </a:lnTo>
                <a:close/>
              </a:path>
              <a:path w="590359" h="478688">
                <a:moveTo>
                  <a:pt x="383184" y="201142"/>
                </a:moveTo>
                <a:lnTo>
                  <a:pt x="382498" y="198577"/>
                </a:lnTo>
                <a:lnTo>
                  <a:pt x="383032" y="228358"/>
                </a:lnTo>
                <a:lnTo>
                  <a:pt x="388239" y="228511"/>
                </a:lnTo>
                <a:lnTo>
                  <a:pt x="383184" y="201142"/>
                </a:lnTo>
                <a:close/>
              </a:path>
              <a:path w="590359" h="478688">
                <a:moveTo>
                  <a:pt x="270538" y="88634"/>
                </a:moveTo>
                <a:lnTo>
                  <a:pt x="277837" y="87299"/>
                </a:lnTo>
                <a:lnTo>
                  <a:pt x="277698" y="80619"/>
                </a:lnTo>
                <a:lnTo>
                  <a:pt x="264757" y="83188"/>
                </a:lnTo>
                <a:lnTo>
                  <a:pt x="252332" y="87076"/>
                </a:lnTo>
                <a:lnTo>
                  <a:pt x="240500" y="92205"/>
                </a:lnTo>
                <a:lnTo>
                  <a:pt x="229340" y="98492"/>
                </a:lnTo>
                <a:lnTo>
                  <a:pt x="218927" y="105859"/>
                </a:lnTo>
                <a:lnTo>
                  <a:pt x="209778" y="113804"/>
                </a:lnTo>
                <a:lnTo>
                  <a:pt x="205778" y="109816"/>
                </a:lnTo>
                <a:lnTo>
                  <a:pt x="203809" y="113436"/>
                </a:lnTo>
                <a:lnTo>
                  <a:pt x="202603" y="115989"/>
                </a:lnTo>
                <a:lnTo>
                  <a:pt x="205130" y="118503"/>
                </a:lnTo>
                <a:lnTo>
                  <a:pt x="196901" y="128206"/>
                </a:lnTo>
                <a:lnTo>
                  <a:pt x="189691" y="138721"/>
                </a:lnTo>
                <a:lnTo>
                  <a:pt x="183575" y="149972"/>
                </a:lnTo>
                <a:lnTo>
                  <a:pt x="178629" y="161884"/>
                </a:lnTo>
                <a:lnTo>
                  <a:pt x="175399" y="304990"/>
                </a:lnTo>
                <a:lnTo>
                  <a:pt x="179146" y="302234"/>
                </a:lnTo>
                <a:lnTo>
                  <a:pt x="186664" y="306616"/>
                </a:lnTo>
                <a:lnTo>
                  <a:pt x="180403" y="224027"/>
                </a:lnTo>
                <a:lnTo>
                  <a:pt x="179984" y="223748"/>
                </a:lnTo>
                <a:lnTo>
                  <a:pt x="179044" y="218541"/>
                </a:lnTo>
                <a:lnTo>
                  <a:pt x="178460" y="213207"/>
                </a:lnTo>
                <a:lnTo>
                  <a:pt x="178244" y="207797"/>
                </a:lnTo>
                <a:lnTo>
                  <a:pt x="188379" y="207797"/>
                </a:lnTo>
                <a:lnTo>
                  <a:pt x="185940" y="215874"/>
                </a:lnTo>
                <a:lnTo>
                  <a:pt x="189014" y="219074"/>
                </a:lnTo>
                <a:lnTo>
                  <a:pt x="188709" y="214858"/>
                </a:lnTo>
                <a:lnTo>
                  <a:pt x="190423" y="210477"/>
                </a:lnTo>
                <a:lnTo>
                  <a:pt x="195021" y="210477"/>
                </a:lnTo>
                <a:lnTo>
                  <a:pt x="193776" y="195427"/>
                </a:lnTo>
                <a:lnTo>
                  <a:pt x="193167" y="201142"/>
                </a:lnTo>
                <a:lnTo>
                  <a:pt x="178193" y="201142"/>
                </a:lnTo>
                <a:lnTo>
                  <a:pt x="179194" y="187713"/>
                </a:lnTo>
                <a:lnTo>
                  <a:pt x="181666" y="174746"/>
                </a:lnTo>
                <a:lnTo>
                  <a:pt x="185526" y="162322"/>
                </a:lnTo>
                <a:lnTo>
                  <a:pt x="190689" y="150527"/>
                </a:lnTo>
                <a:lnTo>
                  <a:pt x="197067" y="139445"/>
                </a:lnTo>
                <a:lnTo>
                  <a:pt x="204578" y="129158"/>
                </a:lnTo>
                <a:lnTo>
                  <a:pt x="209804" y="123177"/>
                </a:lnTo>
                <a:lnTo>
                  <a:pt x="233527" y="146913"/>
                </a:lnTo>
                <a:lnTo>
                  <a:pt x="228574" y="152349"/>
                </a:lnTo>
                <a:lnTo>
                  <a:pt x="224332" y="158445"/>
                </a:lnTo>
                <a:lnTo>
                  <a:pt x="220941" y="165061"/>
                </a:lnTo>
                <a:lnTo>
                  <a:pt x="219265" y="164960"/>
                </a:lnTo>
                <a:lnTo>
                  <a:pt x="215938" y="165976"/>
                </a:lnTo>
                <a:lnTo>
                  <a:pt x="214795" y="165874"/>
                </a:lnTo>
                <a:lnTo>
                  <a:pt x="211239" y="169214"/>
                </a:lnTo>
                <a:lnTo>
                  <a:pt x="215722" y="168465"/>
                </a:lnTo>
                <a:lnTo>
                  <a:pt x="219760" y="167436"/>
                </a:lnTo>
                <a:lnTo>
                  <a:pt x="219062" y="168998"/>
                </a:lnTo>
                <a:lnTo>
                  <a:pt x="215519" y="171170"/>
                </a:lnTo>
                <a:lnTo>
                  <a:pt x="217373" y="233470"/>
                </a:lnTo>
                <a:lnTo>
                  <a:pt x="218821" y="211785"/>
                </a:lnTo>
                <a:lnTo>
                  <a:pt x="223672" y="216928"/>
                </a:lnTo>
                <a:lnTo>
                  <a:pt x="228244" y="216839"/>
                </a:lnTo>
                <a:lnTo>
                  <a:pt x="234111" y="221132"/>
                </a:lnTo>
                <a:lnTo>
                  <a:pt x="235788" y="220294"/>
                </a:lnTo>
                <a:lnTo>
                  <a:pt x="240207" y="223621"/>
                </a:lnTo>
                <a:lnTo>
                  <a:pt x="250571" y="213156"/>
                </a:lnTo>
                <a:lnTo>
                  <a:pt x="240104" y="204289"/>
                </a:lnTo>
                <a:lnTo>
                  <a:pt x="232961" y="193658"/>
                </a:lnTo>
                <a:lnTo>
                  <a:pt x="229173" y="181311"/>
                </a:lnTo>
                <a:lnTo>
                  <a:pt x="228523" y="172834"/>
                </a:lnTo>
                <a:lnTo>
                  <a:pt x="230157" y="158758"/>
                </a:lnTo>
                <a:lnTo>
                  <a:pt x="234715" y="147303"/>
                </a:lnTo>
                <a:lnTo>
                  <a:pt x="238150" y="142163"/>
                </a:lnTo>
                <a:lnTo>
                  <a:pt x="214464" y="118465"/>
                </a:lnTo>
                <a:lnTo>
                  <a:pt x="224130" y="110186"/>
                </a:lnTo>
                <a:lnTo>
                  <a:pt x="234653" y="102976"/>
                </a:lnTo>
                <a:lnTo>
                  <a:pt x="245951" y="96922"/>
                </a:lnTo>
                <a:lnTo>
                  <a:pt x="257940" y="92112"/>
                </a:lnTo>
                <a:lnTo>
                  <a:pt x="270538" y="88634"/>
                </a:lnTo>
                <a:close/>
              </a:path>
              <a:path w="590359" h="478688">
                <a:moveTo>
                  <a:pt x="211747" y="201142"/>
                </a:moveTo>
                <a:lnTo>
                  <a:pt x="203708" y="201142"/>
                </a:lnTo>
                <a:lnTo>
                  <a:pt x="200037" y="196062"/>
                </a:lnTo>
                <a:lnTo>
                  <a:pt x="200685" y="189395"/>
                </a:lnTo>
                <a:lnTo>
                  <a:pt x="204635" y="187070"/>
                </a:lnTo>
                <a:lnTo>
                  <a:pt x="211759" y="188302"/>
                </a:lnTo>
                <a:lnTo>
                  <a:pt x="212839" y="189623"/>
                </a:lnTo>
                <a:lnTo>
                  <a:pt x="212217" y="193382"/>
                </a:lnTo>
                <a:lnTo>
                  <a:pt x="211861" y="197230"/>
                </a:lnTo>
                <a:lnTo>
                  <a:pt x="213606" y="220996"/>
                </a:lnTo>
                <a:lnTo>
                  <a:pt x="217373" y="233470"/>
                </a:lnTo>
                <a:lnTo>
                  <a:pt x="215519" y="171170"/>
                </a:lnTo>
                <a:lnTo>
                  <a:pt x="213842" y="171170"/>
                </a:lnTo>
                <a:lnTo>
                  <a:pt x="208622" y="175158"/>
                </a:lnTo>
                <a:lnTo>
                  <a:pt x="203593" y="174739"/>
                </a:lnTo>
                <a:lnTo>
                  <a:pt x="196278" y="188302"/>
                </a:lnTo>
                <a:lnTo>
                  <a:pt x="197764" y="191058"/>
                </a:lnTo>
                <a:lnTo>
                  <a:pt x="193776" y="195427"/>
                </a:lnTo>
                <a:lnTo>
                  <a:pt x="195021" y="210477"/>
                </a:lnTo>
                <a:lnTo>
                  <a:pt x="196646" y="207797"/>
                </a:lnTo>
                <a:lnTo>
                  <a:pt x="204482" y="207797"/>
                </a:lnTo>
                <a:lnTo>
                  <a:pt x="211747" y="201142"/>
                </a:lnTo>
                <a:close/>
              </a:path>
              <a:path w="590359" h="478688">
                <a:moveTo>
                  <a:pt x="206235" y="225856"/>
                </a:moveTo>
                <a:lnTo>
                  <a:pt x="202933" y="225209"/>
                </a:lnTo>
                <a:lnTo>
                  <a:pt x="202361" y="225856"/>
                </a:lnTo>
                <a:lnTo>
                  <a:pt x="203720" y="229666"/>
                </a:lnTo>
                <a:lnTo>
                  <a:pt x="206019" y="234099"/>
                </a:lnTo>
                <a:lnTo>
                  <a:pt x="207086" y="234010"/>
                </a:lnTo>
                <a:lnTo>
                  <a:pt x="207733" y="230009"/>
                </a:lnTo>
                <a:lnTo>
                  <a:pt x="206603" y="228561"/>
                </a:lnTo>
                <a:lnTo>
                  <a:pt x="206489" y="225856"/>
                </a:lnTo>
                <a:lnTo>
                  <a:pt x="206159" y="220294"/>
                </a:lnTo>
                <a:lnTo>
                  <a:pt x="207797" y="210451"/>
                </a:lnTo>
                <a:lnTo>
                  <a:pt x="206197" y="207797"/>
                </a:lnTo>
                <a:lnTo>
                  <a:pt x="211823" y="207797"/>
                </a:lnTo>
                <a:lnTo>
                  <a:pt x="213606" y="220996"/>
                </a:lnTo>
                <a:lnTo>
                  <a:pt x="211861" y="197230"/>
                </a:lnTo>
                <a:lnTo>
                  <a:pt x="211747" y="201142"/>
                </a:lnTo>
                <a:lnTo>
                  <a:pt x="204482" y="207797"/>
                </a:lnTo>
                <a:lnTo>
                  <a:pt x="205701" y="210083"/>
                </a:lnTo>
                <a:lnTo>
                  <a:pt x="204241" y="218058"/>
                </a:lnTo>
                <a:lnTo>
                  <a:pt x="203288" y="219455"/>
                </a:lnTo>
                <a:lnTo>
                  <a:pt x="206235" y="225856"/>
                </a:lnTo>
                <a:close/>
              </a:path>
              <a:path w="590359" h="478688">
                <a:moveTo>
                  <a:pt x="197726" y="109727"/>
                </a:moveTo>
                <a:lnTo>
                  <a:pt x="196291" y="109689"/>
                </a:lnTo>
                <a:lnTo>
                  <a:pt x="199555" y="112941"/>
                </a:lnTo>
                <a:lnTo>
                  <a:pt x="200406" y="109258"/>
                </a:lnTo>
                <a:lnTo>
                  <a:pt x="197726" y="109727"/>
                </a:lnTo>
                <a:close/>
              </a:path>
              <a:path w="590359" h="478688">
                <a:moveTo>
                  <a:pt x="313309" y="236804"/>
                </a:moveTo>
                <a:lnTo>
                  <a:pt x="309956" y="235242"/>
                </a:lnTo>
                <a:lnTo>
                  <a:pt x="309333" y="236626"/>
                </a:lnTo>
                <a:lnTo>
                  <a:pt x="309206" y="243370"/>
                </a:lnTo>
                <a:lnTo>
                  <a:pt x="309143" y="246710"/>
                </a:lnTo>
                <a:lnTo>
                  <a:pt x="313270" y="244855"/>
                </a:lnTo>
                <a:lnTo>
                  <a:pt x="315556" y="242874"/>
                </a:lnTo>
                <a:lnTo>
                  <a:pt x="315556" y="240169"/>
                </a:lnTo>
                <a:lnTo>
                  <a:pt x="313309" y="236804"/>
                </a:lnTo>
                <a:close/>
              </a:path>
              <a:path w="590359" h="478688">
                <a:moveTo>
                  <a:pt x="333032" y="20891"/>
                </a:moveTo>
                <a:lnTo>
                  <a:pt x="323011" y="20688"/>
                </a:lnTo>
                <a:lnTo>
                  <a:pt x="320421" y="22478"/>
                </a:lnTo>
                <a:lnTo>
                  <a:pt x="314515" y="21983"/>
                </a:lnTo>
                <a:lnTo>
                  <a:pt x="314439" y="23418"/>
                </a:lnTo>
                <a:lnTo>
                  <a:pt x="318198" y="23672"/>
                </a:lnTo>
                <a:lnTo>
                  <a:pt x="321856" y="24041"/>
                </a:lnTo>
                <a:lnTo>
                  <a:pt x="324764" y="24510"/>
                </a:lnTo>
                <a:lnTo>
                  <a:pt x="329641" y="24066"/>
                </a:lnTo>
                <a:lnTo>
                  <a:pt x="334848" y="24295"/>
                </a:lnTo>
                <a:lnTo>
                  <a:pt x="336854" y="22478"/>
                </a:lnTo>
                <a:lnTo>
                  <a:pt x="333032" y="20891"/>
                </a:lnTo>
                <a:close/>
              </a:path>
              <a:path w="590359" h="478688">
                <a:moveTo>
                  <a:pt x="318136" y="81434"/>
                </a:moveTo>
                <a:lnTo>
                  <a:pt x="312597" y="80530"/>
                </a:lnTo>
                <a:lnTo>
                  <a:pt x="312445" y="87223"/>
                </a:lnTo>
                <a:lnTo>
                  <a:pt x="325018" y="89774"/>
                </a:lnTo>
                <a:lnTo>
                  <a:pt x="337074" y="93629"/>
                </a:lnTo>
                <a:lnTo>
                  <a:pt x="339991" y="94792"/>
                </a:lnTo>
                <a:lnTo>
                  <a:pt x="341972" y="90957"/>
                </a:lnTo>
                <a:lnTo>
                  <a:pt x="342430" y="88671"/>
                </a:lnTo>
                <a:lnTo>
                  <a:pt x="330540" y="84448"/>
                </a:lnTo>
                <a:lnTo>
                  <a:pt x="318136" y="81434"/>
                </a:lnTo>
                <a:close/>
              </a:path>
              <a:path w="590359" h="478688">
                <a:moveTo>
                  <a:pt x="477589" y="67393"/>
                </a:moveTo>
                <a:lnTo>
                  <a:pt x="471197" y="61525"/>
                </a:lnTo>
                <a:lnTo>
                  <a:pt x="469569" y="59131"/>
                </a:lnTo>
                <a:lnTo>
                  <a:pt x="474325" y="71669"/>
                </a:lnTo>
                <a:lnTo>
                  <a:pt x="479974" y="81707"/>
                </a:lnTo>
                <a:lnTo>
                  <a:pt x="486368" y="89805"/>
                </a:lnTo>
                <a:lnTo>
                  <a:pt x="493362" y="96521"/>
                </a:lnTo>
                <a:lnTo>
                  <a:pt x="500810" y="102414"/>
                </a:lnTo>
                <a:lnTo>
                  <a:pt x="508564" y="108044"/>
                </a:lnTo>
                <a:lnTo>
                  <a:pt x="516479" y="113969"/>
                </a:lnTo>
                <a:lnTo>
                  <a:pt x="524408" y="120748"/>
                </a:lnTo>
                <a:lnTo>
                  <a:pt x="532205" y="128941"/>
                </a:lnTo>
                <a:lnTo>
                  <a:pt x="539724" y="139105"/>
                </a:lnTo>
                <a:lnTo>
                  <a:pt x="546817" y="151802"/>
                </a:lnTo>
                <a:lnTo>
                  <a:pt x="547954" y="154216"/>
                </a:lnTo>
                <a:lnTo>
                  <a:pt x="547760" y="147982"/>
                </a:lnTo>
                <a:lnTo>
                  <a:pt x="548353" y="139910"/>
                </a:lnTo>
                <a:lnTo>
                  <a:pt x="549260" y="130319"/>
                </a:lnTo>
                <a:lnTo>
                  <a:pt x="550006" y="119524"/>
                </a:lnTo>
                <a:lnTo>
                  <a:pt x="550119" y="107844"/>
                </a:lnTo>
                <a:lnTo>
                  <a:pt x="549123" y="95595"/>
                </a:lnTo>
                <a:lnTo>
                  <a:pt x="546546" y="83095"/>
                </a:lnTo>
                <a:lnTo>
                  <a:pt x="541913" y="70661"/>
                </a:lnTo>
                <a:lnTo>
                  <a:pt x="534750" y="58610"/>
                </a:lnTo>
                <a:lnTo>
                  <a:pt x="524585" y="47260"/>
                </a:lnTo>
                <a:lnTo>
                  <a:pt x="517194" y="41173"/>
                </a:lnTo>
                <a:lnTo>
                  <a:pt x="523115" y="50930"/>
                </a:lnTo>
                <a:lnTo>
                  <a:pt x="526995" y="62311"/>
                </a:lnTo>
                <a:lnTo>
                  <a:pt x="529497" y="74759"/>
                </a:lnTo>
                <a:lnTo>
                  <a:pt x="531286" y="87719"/>
                </a:lnTo>
                <a:lnTo>
                  <a:pt x="533025" y="100633"/>
                </a:lnTo>
                <a:lnTo>
                  <a:pt x="535377" y="112945"/>
                </a:lnTo>
                <a:lnTo>
                  <a:pt x="538429" y="122707"/>
                </a:lnTo>
                <a:lnTo>
                  <a:pt x="529632" y="107856"/>
                </a:lnTo>
                <a:lnTo>
                  <a:pt x="519226" y="96122"/>
                </a:lnTo>
                <a:lnTo>
                  <a:pt x="508015" y="86856"/>
                </a:lnTo>
                <a:lnTo>
                  <a:pt x="496802" y="79412"/>
                </a:lnTo>
                <a:lnTo>
                  <a:pt x="486392" y="73140"/>
                </a:lnTo>
                <a:lnTo>
                  <a:pt x="477589" y="67393"/>
                </a:lnTo>
                <a:close/>
              </a:path>
              <a:path w="590359" h="478688">
                <a:moveTo>
                  <a:pt x="69874" y="78700"/>
                </a:moveTo>
                <a:lnTo>
                  <a:pt x="67525" y="87922"/>
                </a:lnTo>
                <a:lnTo>
                  <a:pt x="76640" y="79341"/>
                </a:lnTo>
                <a:lnTo>
                  <a:pt x="87130" y="71717"/>
                </a:lnTo>
                <a:lnTo>
                  <a:pt x="97778" y="64234"/>
                </a:lnTo>
                <a:lnTo>
                  <a:pt x="107368" y="56077"/>
                </a:lnTo>
                <a:lnTo>
                  <a:pt x="110147" y="53035"/>
                </a:lnTo>
                <a:lnTo>
                  <a:pt x="116933" y="43217"/>
                </a:lnTo>
                <a:lnTo>
                  <a:pt x="122909" y="32551"/>
                </a:lnTo>
                <a:lnTo>
                  <a:pt x="129564" y="21752"/>
                </a:lnTo>
                <a:lnTo>
                  <a:pt x="138391" y="11532"/>
                </a:lnTo>
                <a:lnTo>
                  <a:pt x="143040" y="7632"/>
                </a:lnTo>
                <a:lnTo>
                  <a:pt x="130695" y="11285"/>
                </a:lnTo>
                <a:lnTo>
                  <a:pt x="118955" y="16754"/>
                </a:lnTo>
                <a:lnTo>
                  <a:pt x="107973" y="23877"/>
                </a:lnTo>
                <a:lnTo>
                  <a:pt x="97906" y="32496"/>
                </a:lnTo>
                <a:lnTo>
                  <a:pt x="88907" y="42448"/>
                </a:lnTo>
                <a:lnTo>
                  <a:pt x="81133" y="53574"/>
                </a:lnTo>
                <a:lnTo>
                  <a:pt x="74736" y="65711"/>
                </a:lnTo>
                <a:lnTo>
                  <a:pt x="69874" y="78700"/>
                </a:lnTo>
                <a:close/>
              </a:path>
              <a:path w="590359" h="478688">
                <a:moveTo>
                  <a:pt x="517604" y="200138"/>
                </a:moveTo>
                <a:lnTo>
                  <a:pt x="521090" y="211840"/>
                </a:lnTo>
                <a:lnTo>
                  <a:pt x="525382" y="222300"/>
                </a:lnTo>
                <a:lnTo>
                  <a:pt x="529948" y="232194"/>
                </a:lnTo>
                <a:lnTo>
                  <a:pt x="534258" y="242197"/>
                </a:lnTo>
                <a:lnTo>
                  <a:pt x="537779" y="252984"/>
                </a:lnTo>
                <a:lnTo>
                  <a:pt x="539982" y="265231"/>
                </a:lnTo>
                <a:lnTo>
                  <a:pt x="540372" y="278739"/>
                </a:lnTo>
                <a:lnTo>
                  <a:pt x="544511" y="270618"/>
                </a:lnTo>
                <a:lnTo>
                  <a:pt x="549938" y="263207"/>
                </a:lnTo>
                <a:lnTo>
                  <a:pt x="556214" y="256124"/>
                </a:lnTo>
                <a:lnTo>
                  <a:pt x="562903" y="248983"/>
                </a:lnTo>
                <a:lnTo>
                  <a:pt x="569567" y="241402"/>
                </a:lnTo>
                <a:lnTo>
                  <a:pt x="575768" y="232995"/>
                </a:lnTo>
                <a:lnTo>
                  <a:pt x="581070" y="223378"/>
                </a:lnTo>
                <a:lnTo>
                  <a:pt x="585035" y="212168"/>
                </a:lnTo>
                <a:lnTo>
                  <a:pt x="587225" y="198980"/>
                </a:lnTo>
                <a:lnTo>
                  <a:pt x="587204" y="183431"/>
                </a:lnTo>
                <a:lnTo>
                  <a:pt x="584533" y="165135"/>
                </a:lnTo>
                <a:lnTo>
                  <a:pt x="583463" y="160350"/>
                </a:lnTo>
                <a:lnTo>
                  <a:pt x="582396" y="171057"/>
                </a:lnTo>
                <a:lnTo>
                  <a:pt x="579275" y="181082"/>
                </a:lnTo>
                <a:lnTo>
                  <a:pt x="574612" y="190929"/>
                </a:lnTo>
                <a:lnTo>
                  <a:pt x="568918" y="201104"/>
                </a:lnTo>
                <a:lnTo>
                  <a:pt x="562706" y="212110"/>
                </a:lnTo>
                <a:lnTo>
                  <a:pt x="556486" y="224452"/>
                </a:lnTo>
                <a:lnTo>
                  <a:pt x="550769" y="238636"/>
                </a:lnTo>
                <a:lnTo>
                  <a:pt x="546519" y="253225"/>
                </a:lnTo>
                <a:lnTo>
                  <a:pt x="546180" y="233839"/>
                </a:lnTo>
                <a:lnTo>
                  <a:pt x="543661" y="218848"/>
                </a:lnTo>
                <a:lnTo>
                  <a:pt x="539460" y="207157"/>
                </a:lnTo>
                <a:lnTo>
                  <a:pt x="534074" y="197667"/>
                </a:lnTo>
                <a:lnTo>
                  <a:pt x="528000" y="189283"/>
                </a:lnTo>
                <a:lnTo>
                  <a:pt x="521736" y="180906"/>
                </a:lnTo>
                <a:lnTo>
                  <a:pt x="515779" y="171440"/>
                </a:lnTo>
                <a:lnTo>
                  <a:pt x="515175" y="170306"/>
                </a:lnTo>
                <a:lnTo>
                  <a:pt x="515456" y="186519"/>
                </a:lnTo>
                <a:lnTo>
                  <a:pt x="517604" y="200138"/>
                </a:lnTo>
                <a:close/>
              </a:path>
              <a:path w="590359" h="478688">
                <a:moveTo>
                  <a:pt x="515127" y="336293"/>
                </a:moveTo>
                <a:lnTo>
                  <a:pt x="522534" y="330627"/>
                </a:lnTo>
                <a:lnTo>
                  <a:pt x="531317" y="324758"/>
                </a:lnTo>
                <a:lnTo>
                  <a:pt x="540968" y="318331"/>
                </a:lnTo>
                <a:lnTo>
                  <a:pt x="550982" y="310991"/>
                </a:lnTo>
                <a:lnTo>
                  <a:pt x="560853" y="302382"/>
                </a:lnTo>
                <a:lnTo>
                  <a:pt x="570076" y="292150"/>
                </a:lnTo>
                <a:lnTo>
                  <a:pt x="578144" y="279938"/>
                </a:lnTo>
                <a:lnTo>
                  <a:pt x="584552" y="265391"/>
                </a:lnTo>
                <a:lnTo>
                  <a:pt x="588794" y="248154"/>
                </a:lnTo>
                <a:lnTo>
                  <a:pt x="590359" y="228739"/>
                </a:lnTo>
                <a:lnTo>
                  <a:pt x="586037" y="238443"/>
                </a:lnTo>
                <a:lnTo>
                  <a:pt x="580106" y="247441"/>
                </a:lnTo>
                <a:lnTo>
                  <a:pt x="572908" y="256111"/>
                </a:lnTo>
                <a:lnTo>
                  <a:pt x="564782" y="264834"/>
                </a:lnTo>
                <a:lnTo>
                  <a:pt x="556068" y="273989"/>
                </a:lnTo>
                <a:lnTo>
                  <a:pt x="547106" y="283956"/>
                </a:lnTo>
                <a:lnTo>
                  <a:pt x="538236" y="295114"/>
                </a:lnTo>
                <a:lnTo>
                  <a:pt x="529799" y="307843"/>
                </a:lnTo>
                <a:lnTo>
                  <a:pt x="525221" y="316128"/>
                </a:lnTo>
                <a:lnTo>
                  <a:pt x="528599" y="298130"/>
                </a:lnTo>
                <a:lnTo>
                  <a:pt x="529443" y="283257"/>
                </a:lnTo>
                <a:lnTo>
                  <a:pt x="528394" y="270817"/>
                </a:lnTo>
                <a:lnTo>
                  <a:pt x="526094" y="260113"/>
                </a:lnTo>
                <a:lnTo>
                  <a:pt x="523184" y="250453"/>
                </a:lnTo>
                <a:lnTo>
                  <a:pt x="520306" y="241141"/>
                </a:lnTo>
                <a:lnTo>
                  <a:pt x="518103" y="231485"/>
                </a:lnTo>
                <a:lnTo>
                  <a:pt x="517372" y="225259"/>
                </a:lnTo>
                <a:lnTo>
                  <a:pt x="513136" y="238733"/>
                </a:lnTo>
                <a:lnTo>
                  <a:pt x="510892" y="250772"/>
                </a:lnTo>
                <a:lnTo>
                  <a:pt x="510187" y="261741"/>
                </a:lnTo>
                <a:lnTo>
                  <a:pt x="510569" y="272003"/>
                </a:lnTo>
                <a:lnTo>
                  <a:pt x="511585" y="281924"/>
                </a:lnTo>
                <a:lnTo>
                  <a:pt x="512784" y="291867"/>
                </a:lnTo>
                <a:lnTo>
                  <a:pt x="513713" y="302198"/>
                </a:lnTo>
                <a:lnTo>
                  <a:pt x="513919" y="313280"/>
                </a:lnTo>
                <a:lnTo>
                  <a:pt x="512951" y="325478"/>
                </a:lnTo>
                <a:lnTo>
                  <a:pt x="510356" y="339157"/>
                </a:lnTo>
                <a:lnTo>
                  <a:pt x="509600" y="342112"/>
                </a:lnTo>
                <a:lnTo>
                  <a:pt x="515127" y="336293"/>
                </a:lnTo>
                <a:close/>
              </a:path>
              <a:path w="590359" h="478688">
                <a:moveTo>
                  <a:pt x="15107" y="131599"/>
                </a:moveTo>
                <a:lnTo>
                  <a:pt x="14244" y="143761"/>
                </a:lnTo>
                <a:lnTo>
                  <a:pt x="15267" y="155045"/>
                </a:lnTo>
                <a:lnTo>
                  <a:pt x="17726" y="165485"/>
                </a:lnTo>
                <a:lnTo>
                  <a:pt x="21174" y="175114"/>
                </a:lnTo>
                <a:lnTo>
                  <a:pt x="25162" y="183967"/>
                </a:lnTo>
                <a:lnTo>
                  <a:pt x="29243" y="192076"/>
                </a:lnTo>
                <a:lnTo>
                  <a:pt x="32967" y="199475"/>
                </a:lnTo>
                <a:lnTo>
                  <a:pt x="35886" y="206199"/>
                </a:lnTo>
                <a:lnTo>
                  <a:pt x="37552" y="212281"/>
                </a:lnTo>
                <a:lnTo>
                  <a:pt x="37731" y="213842"/>
                </a:lnTo>
                <a:lnTo>
                  <a:pt x="42011" y="200887"/>
                </a:lnTo>
                <a:lnTo>
                  <a:pt x="47173" y="190244"/>
                </a:lnTo>
                <a:lnTo>
                  <a:pt x="53028" y="181133"/>
                </a:lnTo>
                <a:lnTo>
                  <a:pt x="59389" y="172773"/>
                </a:lnTo>
                <a:lnTo>
                  <a:pt x="66068" y="164386"/>
                </a:lnTo>
                <a:lnTo>
                  <a:pt x="72877" y="155191"/>
                </a:lnTo>
                <a:lnTo>
                  <a:pt x="79629" y="144407"/>
                </a:lnTo>
                <a:lnTo>
                  <a:pt x="86135" y="131255"/>
                </a:lnTo>
                <a:lnTo>
                  <a:pt x="92209" y="114955"/>
                </a:lnTo>
                <a:lnTo>
                  <a:pt x="93472" y="110858"/>
                </a:lnTo>
                <a:lnTo>
                  <a:pt x="87042" y="118397"/>
                </a:lnTo>
                <a:lnTo>
                  <a:pt x="76311" y="127693"/>
                </a:lnTo>
                <a:lnTo>
                  <a:pt x="73533" y="129984"/>
                </a:lnTo>
                <a:lnTo>
                  <a:pt x="64592" y="138137"/>
                </a:lnTo>
                <a:lnTo>
                  <a:pt x="56523" y="147348"/>
                </a:lnTo>
                <a:lnTo>
                  <a:pt x="49497" y="157773"/>
                </a:lnTo>
                <a:lnTo>
                  <a:pt x="43681" y="169567"/>
                </a:lnTo>
                <a:lnTo>
                  <a:pt x="39246" y="182885"/>
                </a:lnTo>
                <a:lnTo>
                  <a:pt x="38061" y="187883"/>
                </a:lnTo>
                <a:lnTo>
                  <a:pt x="37763" y="176917"/>
                </a:lnTo>
                <a:lnTo>
                  <a:pt x="36296" y="165083"/>
                </a:lnTo>
                <a:lnTo>
                  <a:pt x="34198" y="152648"/>
                </a:lnTo>
                <a:lnTo>
                  <a:pt x="32006" y="139873"/>
                </a:lnTo>
                <a:lnTo>
                  <a:pt x="30258" y="127023"/>
                </a:lnTo>
                <a:lnTo>
                  <a:pt x="29492" y="114362"/>
                </a:lnTo>
                <a:lnTo>
                  <a:pt x="30245" y="102153"/>
                </a:lnTo>
                <a:lnTo>
                  <a:pt x="33055" y="90659"/>
                </a:lnTo>
                <a:lnTo>
                  <a:pt x="33489" y="89509"/>
                </a:lnTo>
                <a:lnTo>
                  <a:pt x="24281" y="104507"/>
                </a:lnTo>
                <a:lnTo>
                  <a:pt x="18303" y="118525"/>
                </a:lnTo>
                <a:lnTo>
                  <a:pt x="15107" y="131599"/>
                </a:lnTo>
                <a:close/>
              </a:path>
              <a:path w="590359" h="478688">
                <a:moveTo>
                  <a:pt x="52738" y="252345"/>
                </a:moveTo>
                <a:lnTo>
                  <a:pt x="56317" y="241619"/>
                </a:lnTo>
                <a:lnTo>
                  <a:pt x="60653" y="231639"/>
                </a:lnTo>
                <a:lnTo>
                  <a:pt x="65216" y="221730"/>
                </a:lnTo>
                <a:lnTo>
                  <a:pt x="69473" y="211217"/>
                </a:lnTo>
                <a:lnTo>
                  <a:pt x="72894" y="199423"/>
                </a:lnTo>
                <a:lnTo>
                  <a:pt x="74949" y="185673"/>
                </a:lnTo>
                <a:lnTo>
                  <a:pt x="75158" y="170306"/>
                </a:lnTo>
                <a:lnTo>
                  <a:pt x="69268" y="179956"/>
                </a:lnTo>
                <a:lnTo>
                  <a:pt x="63016" y="188399"/>
                </a:lnTo>
                <a:lnTo>
                  <a:pt x="56899" y="196731"/>
                </a:lnTo>
                <a:lnTo>
                  <a:pt x="51414" y="206050"/>
                </a:lnTo>
                <a:lnTo>
                  <a:pt x="47060" y="217453"/>
                </a:lnTo>
                <a:lnTo>
                  <a:pt x="44333" y="232038"/>
                </a:lnTo>
                <a:lnTo>
                  <a:pt x="43732" y="250902"/>
                </a:lnTo>
                <a:lnTo>
                  <a:pt x="43815" y="253225"/>
                </a:lnTo>
                <a:lnTo>
                  <a:pt x="38985" y="236976"/>
                </a:lnTo>
                <a:lnTo>
                  <a:pt x="33194" y="223018"/>
                </a:lnTo>
                <a:lnTo>
                  <a:pt x="26951" y="210846"/>
                </a:lnTo>
                <a:lnTo>
                  <a:pt x="20771" y="199956"/>
                </a:lnTo>
                <a:lnTo>
                  <a:pt x="15165" y="189841"/>
                </a:lnTo>
                <a:lnTo>
                  <a:pt x="10645" y="179999"/>
                </a:lnTo>
                <a:lnTo>
                  <a:pt x="7723" y="169923"/>
                </a:lnTo>
                <a:lnTo>
                  <a:pt x="6883" y="160350"/>
                </a:lnTo>
                <a:lnTo>
                  <a:pt x="3522" y="179355"/>
                </a:lnTo>
                <a:lnTo>
                  <a:pt x="2913" y="195522"/>
                </a:lnTo>
                <a:lnTo>
                  <a:pt x="4619" y="209236"/>
                </a:lnTo>
                <a:lnTo>
                  <a:pt x="8202" y="220881"/>
                </a:lnTo>
                <a:lnTo>
                  <a:pt x="13226" y="230842"/>
                </a:lnTo>
                <a:lnTo>
                  <a:pt x="19253" y="239501"/>
                </a:lnTo>
                <a:lnTo>
                  <a:pt x="25846" y="247244"/>
                </a:lnTo>
                <a:lnTo>
                  <a:pt x="32568" y="254455"/>
                </a:lnTo>
                <a:lnTo>
                  <a:pt x="38982" y="261518"/>
                </a:lnTo>
                <a:lnTo>
                  <a:pt x="44650" y="268817"/>
                </a:lnTo>
                <a:lnTo>
                  <a:pt x="49135" y="276737"/>
                </a:lnTo>
                <a:lnTo>
                  <a:pt x="49974" y="278739"/>
                </a:lnTo>
                <a:lnTo>
                  <a:pt x="50447" y="264493"/>
                </a:lnTo>
                <a:lnTo>
                  <a:pt x="52738" y="252345"/>
                </a:lnTo>
                <a:close/>
              </a:path>
              <a:path w="590359" h="478688">
                <a:moveTo>
                  <a:pt x="110863" y="437407"/>
                </a:moveTo>
                <a:lnTo>
                  <a:pt x="101333" y="433590"/>
                </a:lnTo>
                <a:lnTo>
                  <a:pt x="110865" y="441134"/>
                </a:lnTo>
                <a:lnTo>
                  <a:pt x="120939" y="447268"/>
                </a:lnTo>
                <a:lnTo>
                  <a:pt x="131673" y="452017"/>
                </a:lnTo>
                <a:lnTo>
                  <a:pt x="143186" y="455407"/>
                </a:lnTo>
                <a:lnTo>
                  <a:pt x="155598" y="457463"/>
                </a:lnTo>
                <a:lnTo>
                  <a:pt x="169026" y="458211"/>
                </a:lnTo>
                <a:lnTo>
                  <a:pt x="183590" y="457675"/>
                </a:lnTo>
                <a:lnTo>
                  <a:pt x="189852" y="457098"/>
                </a:lnTo>
                <a:lnTo>
                  <a:pt x="203039" y="454968"/>
                </a:lnTo>
                <a:lnTo>
                  <a:pt x="215670" y="451835"/>
                </a:lnTo>
                <a:lnTo>
                  <a:pt x="227919" y="448173"/>
                </a:lnTo>
                <a:lnTo>
                  <a:pt x="239959" y="444456"/>
                </a:lnTo>
                <a:lnTo>
                  <a:pt x="251963" y="441158"/>
                </a:lnTo>
                <a:lnTo>
                  <a:pt x="264106" y="438752"/>
                </a:lnTo>
                <a:lnTo>
                  <a:pt x="276561" y="437713"/>
                </a:lnTo>
                <a:lnTo>
                  <a:pt x="279704" y="437730"/>
                </a:lnTo>
                <a:lnTo>
                  <a:pt x="262190" y="448002"/>
                </a:lnTo>
                <a:lnTo>
                  <a:pt x="248222" y="458450"/>
                </a:lnTo>
                <a:lnTo>
                  <a:pt x="237999" y="467662"/>
                </a:lnTo>
                <a:lnTo>
                  <a:pt x="231718" y="474227"/>
                </a:lnTo>
                <a:lnTo>
                  <a:pt x="229577" y="476732"/>
                </a:lnTo>
                <a:lnTo>
                  <a:pt x="244246" y="478688"/>
                </a:lnTo>
                <a:lnTo>
                  <a:pt x="251993" y="463608"/>
                </a:lnTo>
                <a:lnTo>
                  <a:pt x="258479" y="454001"/>
                </a:lnTo>
                <a:lnTo>
                  <a:pt x="266071" y="448053"/>
                </a:lnTo>
                <a:lnTo>
                  <a:pt x="277135" y="443947"/>
                </a:lnTo>
                <a:lnTo>
                  <a:pt x="294037" y="439867"/>
                </a:lnTo>
                <a:lnTo>
                  <a:pt x="295173" y="439610"/>
                </a:lnTo>
                <a:lnTo>
                  <a:pt x="313911" y="446664"/>
                </a:lnTo>
                <a:lnTo>
                  <a:pt x="328160" y="456608"/>
                </a:lnTo>
                <a:lnTo>
                  <a:pt x="338133" y="466932"/>
                </a:lnTo>
                <a:lnTo>
                  <a:pt x="344040" y="475126"/>
                </a:lnTo>
                <a:lnTo>
                  <a:pt x="346100" y="478688"/>
                </a:lnTo>
                <a:lnTo>
                  <a:pt x="360768" y="476732"/>
                </a:lnTo>
                <a:lnTo>
                  <a:pt x="351688" y="465473"/>
                </a:lnTo>
                <a:lnTo>
                  <a:pt x="344542" y="457816"/>
                </a:lnTo>
                <a:lnTo>
                  <a:pt x="336925" y="451888"/>
                </a:lnTo>
                <a:lnTo>
                  <a:pt x="326433" y="445820"/>
                </a:lnTo>
                <a:lnTo>
                  <a:pt x="310642" y="437730"/>
                </a:lnTo>
                <a:lnTo>
                  <a:pt x="311835" y="437705"/>
                </a:lnTo>
                <a:lnTo>
                  <a:pt x="324356" y="438492"/>
                </a:lnTo>
                <a:lnTo>
                  <a:pt x="336536" y="440718"/>
                </a:lnTo>
                <a:lnTo>
                  <a:pt x="348549" y="443910"/>
                </a:lnTo>
                <a:lnTo>
                  <a:pt x="360571" y="447593"/>
                </a:lnTo>
                <a:lnTo>
                  <a:pt x="372775" y="451294"/>
                </a:lnTo>
                <a:lnTo>
                  <a:pt x="385335" y="454539"/>
                </a:lnTo>
                <a:lnTo>
                  <a:pt x="398427" y="456854"/>
                </a:lnTo>
                <a:lnTo>
                  <a:pt x="400507" y="457098"/>
                </a:lnTo>
                <a:lnTo>
                  <a:pt x="415565" y="458147"/>
                </a:lnTo>
                <a:lnTo>
                  <a:pt x="429439" y="457923"/>
                </a:lnTo>
                <a:lnTo>
                  <a:pt x="442247" y="456401"/>
                </a:lnTo>
                <a:lnTo>
                  <a:pt x="454109" y="453555"/>
                </a:lnTo>
                <a:lnTo>
                  <a:pt x="465144" y="449361"/>
                </a:lnTo>
                <a:lnTo>
                  <a:pt x="475473" y="443792"/>
                </a:lnTo>
                <a:lnTo>
                  <a:pt x="485213" y="436823"/>
                </a:lnTo>
                <a:lnTo>
                  <a:pt x="489026" y="433590"/>
                </a:lnTo>
                <a:lnTo>
                  <a:pt x="478376" y="437735"/>
                </a:lnTo>
                <a:lnTo>
                  <a:pt x="467264" y="439832"/>
                </a:lnTo>
                <a:lnTo>
                  <a:pt x="455679" y="440188"/>
                </a:lnTo>
                <a:lnTo>
                  <a:pt x="443604" y="439110"/>
                </a:lnTo>
                <a:lnTo>
                  <a:pt x="431026" y="436903"/>
                </a:lnTo>
                <a:lnTo>
                  <a:pt x="417932" y="433873"/>
                </a:lnTo>
                <a:lnTo>
                  <a:pt x="405739" y="430707"/>
                </a:lnTo>
                <a:lnTo>
                  <a:pt x="392241" y="427491"/>
                </a:lnTo>
                <a:lnTo>
                  <a:pt x="378939" y="425040"/>
                </a:lnTo>
                <a:lnTo>
                  <a:pt x="366208" y="423325"/>
                </a:lnTo>
                <a:lnTo>
                  <a:pt x="354421" y="422314"/>
                </a:lnTo>
                <a:lnTo>
                  <a:pt x="347916" y="422033"/>
                </a:lnTo>
                <a:lnTo>
                  <a:pt x="334235" y="422362"/>
                </a:lnTo>
                <a:lnTo>
                  <a:pt x="321280" y="423932"/>
                </a:lnTo>
                <a:lnTo>
                  <a:pt x="309076" y="426563"/>
                </a:lnTo>
                <a:lnTo>
                  <a:pt x="297646" y="430076"/>
                </a:lnTo>
                <a:lnTo>
                  <a:pt x="295173" y="430974"/>
                </a:lnTo>
                <a:lnTo>
                  <a:pt x="283915" y="427286"/>
                </a:lnTo>
                <a:lnTo>
                  <a:pt x="271885" y="424439"/>
                </a:lnTo>
                <a:lnTo>
                  <a:pt x="259102" y="422614"/>
                </a:lnTo>
                <a:lnTo>
                  <a:pt x="245584" y="421990"/>
                </a:lnTo>
                <a:lnTo>
                  <a:pt x="242443" y="422033"/>
                </a:lnTo>
                <a:lnTo>
                  <a:pt x="231399" y="422632"/>
                </a:lnTo>
                <a:lnTo>
                  <a:pt x="219191" y="423918"/>
                </a:lnTo>
                <a:lnTo>
                  <a:pt x="206190" y="425922"/>
                </a:lnTo>
                <a:lnTo>
                  <a:pt x="192770" y="428672"/>
                </a:lnTo>
                <a:lnTo>
                  <a:pt x="184619" y="430707"/>
                </a:lnTo>
                <a:lnTo>
                  <a:pt x="171050" y="434215"/>
                </a:lnTo>
                <a:lnTo>
                  <a:pt x="158010" y="437174"/>
                </a:lnTo>
                <a:lnTo>
                  <a:pt x="145485" y="439279"/>
                </a:lnTo>
                <a:lnTo>
                  <a:pt x="133462" y="440223"/>
                </a:lnTo>
                <a:lnTo>
                  <a:pt x="121925" y="439701"/>
                </a:lnTo>
                <a:lnTo>
                  <a:pt x="110863" y="437407"/>
                </a:lnTo>
                <a:close/>
              </a:path>
              <a:path w="590359" h="478688">
                <a:moveTo>
                  <a:pt x="501507" y="295563"/>
                </a:moveTo>
                <a:lnTo>
                  <a:pt x="502353" y="285942"/>
                </a:lnTo>
                <a:lnTo>
                  <a:pt x="502513" y="285140"/>
                </a:lnTo>
                <a:lnTo>
                  <a:pt x="493982" y="299329"/>
                </a:lnTo>
                <a:lnTo>
                  <a:pt x="487949" y="312055"/>
                </a:lnTo>
                <a:lnTo>
                  <a:pt x="483883" y="323548"/>
                </a:lnTo>
                <a:lnTo>
                  <a:pt x="481249" y="334035"/>
                </a:lnTo>
                <a:lnTo>
                  <a:pt x="479517" y="343746"/>
                </a:lnTo>
                <a:lnTo>
                  <a:pt x="478154" y="352908"/>
                </a:lnTo>
                <a:lnTo>
                  <a:pt x="476627" y="361751"/>
                </a:lnTo>
                <a:lnTo>
                  <a:pt x="474405" y="370503"/>
                </a:lnTo>
                <a:lnTo>
                  <a:pt x="470954" y="379392"/>
                </a:lnTo>
                <a:lnTo>
                  <a:pt x="465744" y="388646"/>
                </a:lnTo>
                <a:lnTo>
                  <a:pt x="464540" y="390423"/>
                </a:lnTo>
                <a:lnTo>
                  <a:pt x="471222" y="386607"/>
                </a:lnTo>
                <a:lnTo>
                  <a:pt x="478837" y="383697"/>
                </a:lnTo>
                <a:lnTo>
                  <a:pt x="487211" y="381332"/>
                </a:lnTo>
                <a:lnTo>
                  <a:pt x="496171" y="379148"/>
                </a:lnTo>
                <a:lnTo>
                  <a:pt x="505540" y="376784"/>
                </a:lnTo>
                <a:lnTo>
                  <a:pt x="515144" y="373879"/>
                </a:lnTo>
                <a:lnTo>
                  <a:pt x="524810" y="370069"/>
                </a:lnTo>
                <a:lnTo>
                  <a:pt x="534361" y="364992"/>
                </a:lnTo>
                <a:lnTo>
                  <a:pt x="543624" y="358288"/>
                </a:lnTo>
                <a:lnTo>
                  <a:pt x="552424" y="349592"/>
                </a:lnTo>
                <a:lnTo>
                  <a:pt x="560587" y="338545"/>
                </a:lnTo>
                <a:lnTo>
                  <a:pt x="567937" y="324782"/>
                </a:lnTo>
                <a:lnTo>
                  <a:pt x="574300" y="307943"/>
                </a:lnTo>
                <a:lnTo>
                  <a:pt x="576948" y="298678"/>
                </a:lnTo>
                <a:lnTo>
                  <a:pt x="569410" y="310371"/>
                </a:lnTo>
                <a:lnTo>
                  <a:pt x="560171" y="320047"/>
                </a:lnTo>
                <a:lnTo>
                  <a:pt x="549708" y="328158"/>
                </a:lnTo>
                <a:lnTo>
                  <a:pt x="538495" y="335157"/>
                </a:lnTo>
                <a:lnTo>
                  <a:pt x="527006" y="341497"/>
                </a:lnTo>
                <a:lnTo>
                  <a:pt x="515717" y="347631"/>
                </a:lnTo>
                <a:lnTo>
                  <a:pt x="505104" y="354012"/>
                </a:lnTo>
                <a:lnTo>
                  <a:pt x="495640" y="361092"/>
                </a:lnTo>
                <a:lnTo>
                  <a:pt x="490220" y="366407"/>
                </a:lnTo>
                <a:lnTo>
                  <a:pt x="497216" y="353946"/>
                </a:lnTo>
                <a:lnTo>
                  <a:pt x="501000" y="341504"/>
                </a:lnTo>
                <a:lnTo>
                  <a:pt x="502446" y="329263"/>
                </a:lnTo>
                <a:lnTo>
                  <a:pt x="502429" y="317405"/>
                </a:lnTo>
                <a:lnTo>
                  <a:pt x="501824" y="306111"/>
                </a:lnTo>
                <a:lnTo>
                  <a:pt x="501507" y="295563"/>
                </a:lnTo>
                <a:close/>
              </a:path>
              <a:path w="590359" h="478688">
                <a:moveTo>
                  <a:pt x="416475" y="425621"/>
                </a:moveTo>
                <a:lnTo>
                  <a:pt x="422980" y="425088"/>
                </a:lnTo>
                <a:lnTo>
                  <a:pt x="430708" y="425161"/>
                </a:lnTo>
                <a:lnTo>
                  <a:pt x="439473" y="425497"/>
                </a:lnTo>
                <a:lnTo>
                  <a:pt x="449089" y="425757"/>
                </a:lnTo>
                <a:lnTo>
                  <a:pt x="459370" y="425597"/>
                </a:lnTo>
                <a:lnTo>
                  <a:pt x="470132" y="424676"/>
                </a:lnTo>
                <a:lnTo>
                  <a:pt x="481187" y="422654"/>
                </a:lnTo>
                <a:lnTo>
                  <a:pt x="492351" y="419188"/>
                </a:lnTo>
                <a:lnTo>
                  <a:pt x="503438" y="413937"/>
                </a:lnTo>
                <a:lnTo>
                  <a:pt x="514262" y="406560"/>
                </a:lnTo>
                <a:lnTo>
                  <a:pt x="524638" y="396715"/>
                </a:lnTo>
                <a:lnTo>
                  <a:pt x="534379" y="384060"/>
                </a:lnTo>
                <a:lnTo>
                  <a:pt x="541159" y="372516"/>
                </a:lnTo>
                <a:lnTo>
                  <a:pt x="533042" y="380073"/>
                </a:lnTo>
                <a:lnTo>
                  <a:pt x="523530" y="385673"/>
                </a:lnTo>
                <a:lnTo>
                  <a:pt x="512892" y="389776"/>
                </a:lnTo>
                <a:lnTo>
                  <a:pt x="501395" y="392844"/>
                </a:lnTo>
                <a:lnTo>
                  <a:pt x="489309" y="395338"/>
                </a:lnTo>
                <a:lnTo>
                  <a:pt x="476902" y="397722"/>
                </a:lnTo>
                <a:lnTo>
                  <a:pt x="464443" y="400456"/>
                </a:lnTo>
                <a:lnTo>
                  <a:pt x="452201" y="404001"/>
                </a:lnTo>
                <a:lnTo>
                  <a:pt x="440443" y="408821"/>
                </a:lnTo>
                <a:lnTo>
                  <a:pt x="434924" y="411797"/>
                </a:lnTo>
                <a:lnTo>
                  <a:pt x="447035" y="398653"/>
                </a:lnTo>
                <a:lnTo>
                  <a:pt x="454960" y="386735"/>
                </a:lnTo>
                <a:lnTo>
                  <a:pt x="459755" y="375927"/>
                </a:lnTo>
                <a:lnTo>
                  <a:pt x="462477" y="366114"/>
                </a:lnTo>
                <a:lnTo>
                  <a:pt x="464184" y="357180"/>
                </a:lnTo>
                <a:lnTo>
                  <a:pt x="465933" y="349008"/>
                </a:lnTo>
                <a:lnTo>
                  <a:pt x="468782" y="341483"/>
                </a:lnTo>
                <a:lnTo>
                  <a:pt x="470230" y="338988"/>
                </a:lnTo>
                <a:lnTo>
                  <a:pt x="455754" y="352747"/>
                </a:lnTo>
                <a:lnTo>
                  <a:pt x="444887" y="364686"/>
                </a:lnTo>
                <a:lnTo>
                  <a:pt x="436971" y="375103"/>
                </a:lnTo>
                <a:lnTo>
                  <a:pt x="431348" y="384294"/>
                </a:lnTo>
                <a:lnTo>
                  <a:pt x="427361" y="392554"/>
                </a:lnTo>
                <a:lnTo>
                  <a:pt x="424354" y="400181"/>
                </a:lnTo>
                <a:lnTo>
                  <a:pt x="421667" y="407471"/>
                </a:lnTo>
                <a:lnTo>
                  <a:pt x="418645" y="414719"/>
                </a:lnTo>
                <a:lnTo>
                  <a:pt x="414630" y="422223"/>
                </a:lnTo>
                <a:lnTo>
                  <a:pt x="411378" y="427100"/>
                </a:lnTo>
                <a:lnTo>
                  <a:pt x="416475" y="425621"/>
                </a:lnTo>
                <a:close/>
              </a:path>
              <a:path w="590359" h="478688">
                <a:moveTo>
                  <a:pt x="133596" y="425695"/>
                </a:moveTo>
                <a:lnTo>
                  <a:pt x="143729" y="425718"/>
                </a:lnTo>
                <a:lnTo>
                  <a:pt x="153149" y="425407"/>
                </a:lnTo>
                <a:lnTo>
                  <a:pt x="161673" y="425104"/>
                </a:lnTo>
                <a:lnTo>
                  <a:pt x="169113" y="425151"/>
                </a:lnTo>
                <a:lnTo>
                  <a:pt x="175285" y="425889"/>
                </a:lnTo>
                <a:lnTo>
                  <a:pt x="178968" y="427100"/>
                </a:lnTo>
                <a:lnTo>
                  <a:pt x="174014" y="419292"/>
                </a:lnTo>
                <a:lnTo>
                  <a:pt x="170458" y="411921"/>
                </a:lnTo>
                <a:lnTo>
                  <a:pt x="167643" y="404692"/>
                </a:lnTo>
                <a:lnTo>
                  <a:pt x="164911" y="397308"/>
                </a:lnTo>
                <a:lnTo>
                  <a:pt x="161605" y="389472"/>
                </a:lnTo>
                <a:lnTo>
                  <a:pt x="157067" y="380890"/>
                </a:lnTo>
                <a:lnTo>
                  <a:pt x="150641" y="371263"/>
                </a:lnTo>
                <a:lnTo>
                  <a:pt x="141669" y="360296"/>
                </a:lnTo>
                <a:lnTo>
                  <a:pt x="129494" y="347693"/>
                </a:lnTo>
                <a:lnTo>
                  <a:pt x="120116" y="338988"/>
                </a:lnTo>
                <a:lnTo>
                  <a:pt x="123598" y="346314"/>
                </a:lnTo>
                <a:lnTo>
                  <a:pt x="125612" y="354248"/>
                </a:lnTo>
                <a:lnTo>
                  <a:pt x="127216" y="362904"/>
                </a:lnTo>
                <a:lnTo>
                  <a:pt x="129467" y="372398"/>
                </a:lnTo>
                <a:lnTo>
                  <a:pt x="133422" y="382847"/>
                </a:lnTo>
                <a:lnTo>
                  <a:pt x="140138" y="394366"/>
                </a:lnTo>
                <a:lnTo>
                  <a:pt x="150673" y="407070"/>
                </a:lnTo>
                <a:lnTo>
                  <a:pt x="155435" y="411797"/>
                </a:lnTo>
                <a:lnTo>
                  <a:pt x="144008" y="406182"/>
                </a:lnTo>
                <a:lnTo>
                  <a:pt x="131966" y="402068"/>
                </a:lnTo>
                <a:lnTo>
                  <a:pt x="119579" y="398993"/>
                </a:lnTo>
                <a:lnTo>
                  <a:pt x="107113" y="396495"/>
                </a:lnTo>
                <a:lnTo>
                  <a:pt x="94838" y="394113"/>
                </a:lnTo>
                <a:lnTo>
                  <a:pt x="83020" y="391384"/>
                </a:lnTo>
                <a:lnTo>
                  <a:pt x="71929" y="387848"/>
                </a:lnTo>
                <a:lnTo>
                  <a:pt x="61832" y="383042"/>
                </a:lnTo>
                <a:lnTo>
                  <a:pt x="52997" y="376504"/>
                </a:lnTo>
                <a:lnTo>
                  <a:pt x="49199" y="372516"/>
                </a:lnTo>
                <a:lnTo>
                  <a:pt x="58341" y="387503"/>
                </a:lnTo>
                <a:lnTo>
                  <a:pt x="68256" y="399425"/>
                </a:lnTo>
                <a:lnTo>
                  <a:pt x="78759" y="408622"/>
                </a:lnTo>
                <a:lnTo>
                  <a:pt x="89664" y="415436"/>
                </a:lnTo>
                <a:lnTo>
                  <a:pt x="100786" y="420209"/>
                </a:lnTo>
                <a:lnTo>
                  <a:pt x="111939" y="423282"/>
                </a:lnTo>
                <a:lnTo>
                  <a:pt x="122938" y="424997"/>
                </a:lnTo>
                <a:lnTo>
                  <a:pt x="133596" y="425695"/>
                </a:lnTo>
                <a:close/>
              </a:path>
              <a:path w="590359" h="478688">
                <a:moveTo>
                  <a:pt x="0" y="228739"/>
                </a:moveTo>
                <a:lnTo>
                  <a:pt x="1677" y="248894"/>
                </a:lnTo>
                <a:lnTo>
                  <a:pt x="6009" y="266017"/>
                </a:lnTo>
                <a:lnTo>
                  <a:pt x="12490" y="280464"/>
                </a:lnTo>
                <a:lnTo>
                  <a:pt x="20613" y="292591"/>
                </a:lnTo>
                <a:lnTo>
                  <a:pt x="29873" y="302753"/>
                </a:lnTo>
                <a:lnTo>
                  <a:pt x="39762" y="311304"/>
                </a:lnTo>
                <a:lnTo>
                  <a:pt x="49775" y="318601"/>
                </a:lnTo>
                <a:lnTo>
                  <a:pt x="59404" y="324999"/>
                </a:lnTo>
                <a:lnTo>
                  <a:pt x="68145" y="330853"/>
                </a:lnTo>
                <a:lnTo>
                  <a:pt x="75490" y="336519"/>
                </a:lnTo>
                <a:lnTo>
                  <a:pt x="80759" y="342112"/>
                </a:lnTo>
                <a:lnTo>
                  <a:pt x="77782" y="328091"/>
                </a:lnTo>
                <a:lnTo>
                  <a:pt x="76524" y="315624"/>
                </a:lnTo>
                <a:lnTo>
                  <a:pt x="76530" y="304345"/>
                </a:lnTo>
                <a:lnTo>
                  <a:pt x="77350" y="293892"/>
                </a:lnTo>
                <a:lnTo>
                  <a:pt x="78530" y="283899"/>
                </a:lnTo>
                <a:lnTo>
                  <a:pt x="79620" y="274002"/>
                </a:lnTo>
                <a:lnTo>
                  <a:pt x="80166" y="263836"/>
                </a:lnTo>
                <a:lnTo>
                  <a:pt x="79717" y="253036"/>
                </a:lnTo>
                <a:lnTo>
                  <a:pt x="77820" y="241238"/>
                </a:lnTo>
                <a:lnTo>
                  <a:pt x="74023" y="228078"/>
                </a:lnTo>
                <a:lnTo>
                  <a:pt x="72999" y="225259"/>
                </a:lnTo>
                <a:lnTo>
                  <a:pt x="71496" y="235453"/>
                </a:lnTo>
                <a:lnTo>
                  <a:pt x="68938" y="244886"/>
                </a:lnTo>
                <a:lnTo>
                  <a:pt x="65967" y="254253"/>
                </a:lnTo>
                <a:lnTo>
                  <a:pt x="63224" y="264248"/>
                </a:lnTo>
                <a:lnTo>
                  <a:pt x="61349" y="275564"/>
                </a:lnTo>
                <a:lnTo>
                  <a:pt x="60985" y="288895"/>
                </a:lnTo>
                <a:lnTo>
                  <a:pt x="62772" y="304937"/>
                </a:lnTo>
                <a:lnTo>
                  <a:pt x="65138" y="316128"/>
                </a:lnTo>
                <a:lnTo>
                  <a:pt x="57105" y="302309"/>
                </a:lnTo>
                <a:lnTo>
                  <a:pt x="48443" y="290283"/>
                </a:lnTo>
                <a:lnTo>
                  <a:pt x="39492" y="279669"/>
                </a:lnTo>
                <a:lnTo>
                  <a:pt x="30591" y="270087"/>
                </a:lnTo>
                <a:lnTo>
                  <a:pt x="22082" y="261159"/>
                </a:lnTo>
                <a:lnTo>
                  <a:pt x="14303" y="252504"/>
                </a:lnTo>
                <a:lnTo>
                  <a:pt x="7595" y="243744"/>
                </a:lnTo>
                <a:lnTo>
                  <a:pt x="2299" y="234497"/>
                </a:lnTo>
                <a:lnTo>
                  <a:pt x="0" y="228739"/>
                </a:lnTo>
                <a:close/>
              </a:path>
              <a:path w="590359" h="478688">
                <a:moveTo>
                  <a:pt x="19227" y="317121"/>
                </a:moveTo>
                <a:lnTo>
                  <a:pt x="26126" y="332313"/>
                </a:lnTo>
                <a:lnTo>
                  <a:pt x="33921" y="344616"/>
                </a:lnTo>
                <a:lnTo>
                  <a:pt x="42438" y="354393"/>
                </a:lnTo>
                <a:lnTo>
                  <a:pt x="51501" y="362007"/>
                </a:lnTo>
                <a:lnTo>
                  <a:pt x="60936" y="367818"/>
                </a:lnTo>
                <a:lnTo>
                  <a:pt x="70569" y="372189"/>
                </a:lnTo>
                <a:lnTo>
                  <a:pt x="80224" y="375483"/>
                </a:lnTo>
                <a:lnTo>
                  <a:pt x="89727" y="378061"/>
                </a:lnTo>
                <a:lnTo>
                  <a:pt x="98903" y="380286"/>
                </a:lnTo>
                <a:lnTo>
                  <a:pt x="107578" y="382519"/>
                </a:lnTo>
                <a:lnTo>
                  <a:pt x="115577" y="385124"/>
                </a:lnTo>
                <a:lnTo>
                  <a:pt x="122725" y="388461"/>
                </a:lnTo>
                <a:lnTo>
                  <a:pt x="125793" y="390423"/>
                </a:lnTo>
                <a:lnTo>
                  <a:pt x="120201" y="381076"/>
                </a:lnTo>
                <a:lnTo>
                  <a:pt x="116469" y="372137"/>
                </a:lnTo>
                <a:lnTo>
                  <a:pt x="114064" y="363378"/>
                </a:lnTo>
                <a:lnTo>
                  <a:pt x="112453" y="354571"/>
                </a:lnTo>
                <a:lnTo>
                  <a:pt x="111104" y="345486"/>
                </a:lnTo>
                <a:lnTo>
                  <a:pt x="109484" y="335896"/>
                </a:lnTo>
                <a:lnTo>
                  <a:pt x="107062" y="325572"/>
                </a:lnTo>
                <a:lnTo>
                  <a:pt x="103304" y="314285"/>
                </a:lnTo>
                <a:lnTo>
                  <a:pt x="97679" y="301808"/>
                </a:lnTo>
                <a:lnTo>
                  <a:pt x="89653" y="287911"/>
                </a:lnTo>
                <a:lnTo>
                  <a:pt x="87845" y="285140"/>
                </a:lnTo>
                <a:lnTo>
                  <a:pt x="88828" y="294673"/>
                </a:lnTo>
                <a:lnTo>
                  <a:pt x="88575" y="305149"/>
                </a:lnTo>
                <a:lnTo>
                  <a:pt x="87960" y="316388"/>
                </a:lnTo>
                <a:lnTo>
                  <a:pt x="87858" y="328208"/>
                </a:lnTo>
                <a:lnTo>
                  <a:pt x="89143" y="340426"/>
                </a:lnTo>
                <a:lnTo>
                  <a:pt x="92689" y="352862"/>
                </a:lnTo>
                <a:lnTo>
                  <a:pt x="99372" y="365332"/>
                </a:lnTo>
                <a:lnTo>
                  <a:pt x="100126" y="366407"/>
                </a:lnTo>
                <a:lnTo>
                  <a:pt x="91693" y="358611"/>
                </a:lnTo>
                <a:lnTo>
                  <a:pt x="81791" y="351816"/>
                </a:lnTo>
                <a:lnTo>
                  <a:pt x="70897" y="345569"/>
                </a:lnTo>
                <a:lnTo>
                  <a:pt x="59486" y="339416"/>
                </a:lnTo>
                <a:lnTo>
                  <a:pt x="48035" y="332906"/>
                </a:lnTo>
                <a:lnTo>
                  <a:pt x="37019" y="325584"/>
                </a:lnTo>
                <a:lnTo>
                  <a:pt x="26913" y="316999"/>
                </a:lnTo>
                <a:lnTo>
                  <a:pt x="18193" y="306697"/>
                </a:lnTo>
                <a:lnTo>
                  <a:pt x="13398" y="298678"/>
                </a:lnTo>
                <a:lnTo>
                  <a:pt x="19227" y="317121"/>
                </a:lnTo>
                <a:close/>
              </a:path>
              <a:path w="590359" h="478688">
                <a:moveTo>
                  <a:pt x="172550" y="187386"/>
                </a:moveTo>
                <a:lnTo>
                  <a:pt x="171569" y="200825"/>
                </a:lnTo>
                <a:lnTo>
                  <a:pt x="171564" y="201142"/>
                </a:lnTo>
                <a:lnTo>
                  <a:pt x="137985" y="201142"/>
                </a:lnTo>
                <a:lnTo>
                  <a:pt x="138733" y="187636"/>
                </a:lnTo>
                <a:lnTo>
                  <a:pt x="140599" y="174452"/>
                </a:lnTo>
                <a:lnTo>
                  <a:pt x="143535" y="161637"/>
                </a:lnTo>
                <a:lnTo>
                  <a:pt x="147664" y="131856"/>
                </a:lnTo>
                <a:lnTo>
                  <a:pt x="142502" y="143669"/>
                </a:lnTo>
                <a:lnTo>
                  <a:pt x="138264" y="155941"/>
                </a:lnTo>
                <a:lnTo>
                  <a:pt x="134994" y="168627"/>
                </a:lnTo>
                <a:lnTo>
                  <a:pt x="132735" y="181685"/>
                </a:lnTo>
                <a:lnTo>
                  <a:pt x="131529" y="195071"/>
                </a:lnTo>
                <a:lnTo>
                  <a:pt x="131343" y="201142"/>
                </a:lnTo>
                <a:lnTo>
                  <a:pt x="131381" y="207797"/>
                </a:lnTo>
                <a:lnTo>
                  <a:pt x="132255" y="220703"/>
                </a:lnTo>
                <a:lnTo>
                  <a:pt x="134104" y="233324"/>
                </a:lnTo>
                <a:lnTo>
                  <a:pt x="136892" y="245623"/>
                </a:lnTo>
                <a:lnTo>
                  <a:pt x="138480" y="251167"/>
                </a:lnTo>
                <a:lnTo>
                  <a:pt x="139722" y="226854"/>
                </a:lnTo>
                <a:lnTo>
                  <a:pt x="138323" y="214082"/>
                </a:lnTo>
                <a:lnTo>
                  <a:pt x="138023" y="207797"/>
                </a:lnTo>
                <a:lnTo>
                  <a:pt x="171640" y="207797"/>
                </a:lnTo>
                <a:lnTo>
                  <a:pt x="171754" y="211048"/>
                </a:lnTo>
                <a:lnTo>
                  <a:pt x="172021" y="214274"/>
                </a:lnTo>
                <a:lnTo>
                  <a:pt x="172389" y="217474"/>
                </a:lnTo>
                <a:lnTo>
                  <a:pt x="172550" y="187386"/>
                </a:lnTo>
                <a:close/>
              </a:path>
              <a:path w="590359" h="478688">
                <a:moveTo>
                  <a:pt x="215950" y="289356"/>
                </a:moveTo>
                <a:lnTo>
                  <a:pt x="239687" y="265607"/>
                </a:lnTo>
                <a:lnTo>
                  <a:pt x="245427" y="270751"/>
                </a:lnTo>
                <a:lnTo>
                  <a:pt x="251917" y="275120"/>
                </a:lnTo>
                <a:lnTo>
                  <a:pt x="258927" y="278523"/>
                </a:lnTo>
                <a:lnTo>
                  <a:pt x="260261" y="274154"/>
                </a:lnTo>
                <a:lnTo>
                  <a:pt x="261327" y="272287"/>
                </a:lnTo>
                <a:lnTo>
                  <a:pt x="255168" y="269239"/>
                </a:lnTo>
                <a:lnTo>
                  <a:pt x="249453" y="265404"/>
                </a:lnTo>
                <a:lnTo>
                  <a:pt x="244386" y="260921"/>
                </a:lnTo>
                <a:lnTo>
                  <a:pt x="268185" y="237121"/>
                </a:lnTo>
                <a:lnTo>
                  <a:pt x="271957" y="240144"/>
                </a:lnTo>
                <a:lnTo>
                  <a:pt x="276237" y="242544"/>
                </a:lnTo>
                <a:lnTo>
                  <a:pt x="280885" y="244208"/>
                </a:lnTo>
                <a:lnTo>
                  <a:pt x="280733" y="237045"/>
                </a:lnTo>
                <a:lnTo>
                  <a:pt x="277926" y="235813"/>
                </a:lnTo>
                <a:lnTo>
                  <a:pt x="275285" y="234251"/>
                </a:lnTo>
                <a:lnTo>
                  <a:pt x="272897" y="232397"/>
                </a:lnTo>
                <a:lnTo>
                  <a:pt x="279603" y="225691"/>
                </a:lnTo>
                <a:lnTo>
                  <a:pt x="274866" y="224243"/>
                </a:lnTo>
                <a:lnTo>
                  <a:pt x="272503" y="223431"/>
                </a:lnTo>
                <a:lnTo>
                  <a:pt x="268020" y="227901"/>
                </a:lnTo>
                <a:lnTo>
                  <a:pt x="265734" y="225361"/>
                </a:lnTo>
                <a:lnTo>
                  <a:pt x="263829" y="222529"/>
                </a:lnTo>
                <a:lnTo>
                  <a:pt x="262318" y="219455"/>
                </a:lnTo>
                <a:lnTo>
                  <a:pt x="258229" y="217639"/>
                </a:lnTo>
                <a:lnTo>
                  <a:pt x="254266" y="215595"/>
                </a:lnTo>
                <a:lnTo>
                  <a:pt x="250571" y="213156"/>
                </a:lnTo>
                <a:lnTo>
                  <a:pt x="240207" y="223621"/>
                </a:lnTo>
                <a:lnTo>
                  <a:pt x="238290" y="225158"/>
                </a:lnTo>
                <a:lnTo>
                  <a:pt x="243217" y="228434"/>
                </a:lnTo>
                <a:lnTo>
                  <a:pt x="242925" y="224904"/>
                </a:lnTo>
                <a:lnTo>
                  <a:pt x="245529" y="220548"/>
                </a:lnTo>
                <a:lnTo>
                  <a:pt x="248297" y="223456"/>
                </a:lnTo>
                <a:lnTo>
                  <a:pt x="251104" y="227520"/>
                </a:lnTo>
                <a:lnTo>
                  <a:pt x="246024" y="228650"/>
                </a:lnTo>
                <a:lnTo>
                  <a:pt x="248335" y="233248"/>
                </a:lnTo>
                <a:lnTo>
                  <a:pt x="251891" y="231381"/>
                </a:lnTo>
                <a:lnTo>
                  <a:pt x="251409" y="229895"/>
                </a:lnTo>
                <a:lnTo>
                  <a:pt x="254076" y="228117"/>
                </a:lnTo>
                <a:lnTo>
                  <a:pt x="255625" y="220802"/>
                </a:lnTo>
                <a:lnTo>
                  <a:pt x="257568" y="225158"/>
                </a:lnTo>
                <a:lnTo>
                  <a:pt x="260159" y="229146"/>
                </a:lnTo>
                <a:lnTo>
                  <a:pt x="263321" y="232600"/>
                </a:lnTo>
                <a:lnTo>
                  <a:pt x="239610" y="256311"/>
                </a:lnTo>
                <a:lnTo>
                  <a:pt x="231614" y="246400"/>
                </a:lnTo>
                <a:lnTo>
                  <a:pt x="225322" y="235253"/>
                </a:lnTo>
                <a:lnTo>
                  <a:pt x="220934" y="223067"/>
                </a:lnTo>
                <a:lnTo>
                  <a:pt x="218821" y="211785"/>
                </a:lnTo>
                <a:lnTo>
                  <a:pt x="217373" y="233470"/>
                </a:lnTo>
                <a:lnTo>
                  <a:pt x="222951" y="245049"/>
                </a:lnTo>
                <a:lnTo>
                  <a:pt x="230169" y="255569"/>
                </a:lnTo>
                <a:lnTo>
                  <a:pt x="234924" y="260997"/>
                </a:lnTo>
                <a:lnTo>
                  <a:pt x="211213" y="284721"/>
                </a:lnTo>
                <a:lnTo>
                  <a:pt x="208775" y="282193"/>
                </a:lnTo>
                <a:lnTo>
                  <a:pt x="206451" y="279577"/>
                </a:lnTo>
                <a:lnTo>
                  <a:pt x="204241" y="276859"/>
                </a:lnTo>
                <a:lnTo>
                  <a:pt x="205282" y="268389"/>
                </a:lnTo>
                <a:lnTo>
                  <a:pt x="201726" y="260210"/>
                </a:lnTo>
                <a:lnTo>
                  <a:pt x="200888" y="247472"/>
                </a:lnTo>
                <a:lnTo>
                  <a:pt x="196900" y="239750"/>
                </a:lnTo>
                <a:lnTo>
                  <a:pt x="197764" y="234911"/>
                </a:lnTo>
                <a:lnTo>
                  <a:pt x="192951" y="225729"/>
                </a:lnTo>
                <a:lnTo>
                  <a:pt x="188760" y="223646"/>
                </a:lnTo>
                <a:lnTo>
                  <a:pt x="190461" y="218757"/>
                </a:lnTo>
                <a:lnTo>
                  <a:pt x="188709" y="214858"/>
                </a:lnTo>
                <a:lnTo>
                  <a:pt x="189014" y="219074"/>
                </a:lnTo>
                <a:lnTo>
                  <a:pt x="185839" y="224027"/>
                </a:lnTo>
                <a:lnTo>
                  <a:pt x="180403" y="224027"/>
                </a:lnTo>
                <a:lnTo>
                  <a:pt x="186664" y="306616"/>
                </a:lnTo>
                <a:lnTo>
                  <a:pt x="188239" y="307682"/>
                </a:lnTo>
                <a:lnTo>
                  <a:pt x="182778" y="313131"/>
                </a:lnTo>
                <a:lnTo>
                  <a:pt x="180213" y="310514"/>
                </a:lnTo>
                <a:lnTo>
                  <a:pt x="177787" y="307784"/>
                </a:lnTo>
                <a:lnTo>
                  <a:pt x="175399" y="304990"/>
                </a:lnTo>
                <a:lnTo>
                  <a:pt x="178629" y="161884"/>
                </a:lnTo>
                <a:lnTo>
                  <a:pt x="174929" y="174381"/>
                </a:lnTo>
                <a:lnTo>
                  <a:pt x="172550" y="187386"/>
                </a:lnTo>
                <a:lnTo>
                  <a:pt x="172389" y="217474"/>
                </a:lnTo>
                <a:lnTo>
                  <a:pt x="168287" y="218427"/>
                </a:lnTo>
                <a:lnTo>
                  <a:pt x="167462" y="222605"/>
                </a:lnTo>
                <a:lnTo>
                  <a:pt x="158877" y="233438"/>
                </a:lnTo>
                <a:lnTo>
                  <a:pt x="159080" y="248424"/>
                </a:lnTo>
                <a:lnTo>
                  <a:pt x="150304" y="251345"/>
                </a:lnTo>
                <a:lnTo>
                  <a:pt x="145503" y="251409"/>
                </a:lnTo>
                <a:lnTo>
                  <a:pt x="142131" y="239309"/>
                </a:lnTo>
                <a:lnTo>
                  <a:pt x="139722" y="226854"/>
                </a:lnTo>
                <a:lnTo>
                  <a:pt x="138480" y="251167"/>
                </a:lnTo>
                <a:lnTo>
                  <a:pt x="134632" y="248716"/>
                </a:lnTo>
                <a:lnTo>
                  <a:pt x="125222" y="247903"/>
                </a:lnTo>
                <a:lnTo>
                  <a:pt x="128130" y="251840"/>
                </a:lnTo>
                <a:lnTo>
                  <a:pt x="119405" y="250202"/>
                </a:lnTo>
                <a:lnTo>
                  <a:pt x="119570" y="246011"/>
                </a:lnTo>
                <a:lnTo>
                  <a:pt x="113284" y="248754"/>
                </a:lnTo>
                <a:lnTo>
                  <a:pt x="111023" y="252945"/>
                </a:lnTo>
                <a:lnTo>
                  <a:pt x="111899" y="262458"/>
                </a:lnTo>
                <a:lnTo>
                  <a:pt x="119113" y="279819"/>
                </a:lnTo>
                <a:lnTo>
                  <a:pt x="122618" y="285267"/>
                </a:lnTo>
                <a:lnTo>
                  <a:pt x="124612" y="285991"/>
                </a:lnTo>
                <a:lnTo>
                  <a:pt x="119113" y="275589"/>
                </a:lnTo>
                <a:lnTo>
                  <a:pt x="117919" y="270332"/>
                </a:lnTo>
                <a:lnTo>
                  <a:pt x="119151" y="268998"/>
                </a:lnTo>
                <a:lnTo>
                  <a:pt x="118402" y="266077"/>
                </a:lnTo>
                <a:lnTo>
                  <a:pt x="121691" y="266522"/>
                </a:lnTo>
                <a:lnTo>
                  <a:pt x="126758" y="274180"/>
                </a:lnTo>
                <a:lnTo>
                  <a:pt x="128016" y="274713"/>
                </a:lnTo>
                <a:lnTo>
                  <a:pt x="127876" y="269100"/>
                </a:lnTo>
                <a:lnTo>
                  <a:pt x="129921" y="270306"/>
                </a:lnTo>
                <a:lnTo>
                  <a:pt x="130365" y="273354"/>
                </a:lnTo>
                <a:lnTo>
                  <a:pt x="135712" y="274764"/>
                </a:lnTo>
                <a:lnTo>
                  <a:pt x="138684" y="273697"/>
                </a:lnTo>
                <a:lnTo>
                  <a:pt x="138595" y="277787"/>
                </a:lnTo>
                <a:lnTo>
                  <a:pt x="140944" y="280644"/>
                </a:lnTo>
                <a:lnTo>
                  <a:pt x="143776" y="281317"/>
                </a:lnTo>
                <a:lnTo>
                  <a:pt x="150012" y="291833"/>
                </a:lnTo>
                <a:lnTo>
                  <a:pt x="153797" y="292900"/>
                </a:lnTo>
                <a:lnTo>
                  <a:pt x="154952" y="287972"/>
                </a:lnTo>
                <a:lnTo>
                  <a:pt x="161985" y="298617"/>
                </a:lnTo>
                <a:lnTo>
                  <a:pt x="169787" y="308662"/>
                </a:lnTo>
                <a:lnTo>
                  <a:pt x="178092" y="317817"/>
                </a:lnTo>
                <a:lnTo>
                  <a:pt x="154368" y="341541"/>
                </a:lnTo>
                <a:lnTo>
                  <a:pt x="145742" y="332164"/>
                </a:lnTo>
                <a:lnTo>
                  <a:pt x="137726" y="322249"/>
                </a:lnTo>
                <a:lnTo>
                  <a:pt x="130351" y="311824"/>
                </a:lnTo>
                <a:lnTo>
                  <a:pt x="123646" y="300921"/>
                </a:lnTo>
                <a:lnTo>
                  <a:pt x="117641" y="289568"/>
                </a:lnTo>
                <a:lnTo>
                  <a:pt x="112368" y="277796"/>
                </a:lnTo>
                <a:lnTo>
                  <a:pt x="107857" y="265635"/>
                </a:lnTo>
                <a:lnTo>
                  <a:pt x="104138" y="253114"/>
                </a:lnTo>
                <a:lnTo>
                  <a:pt x="101241" y="240264"/>
                </a:lnTo>
                <a:lnTo>
                  <a:pt x="99197" y="227114"/>
                </a:lnTo>
                <a:lnTo>
                  <a:pt x="98036" y="213694"/>
                </a:lnTo>
                <a:lnTo>
                  <a:pt x="97815" y="207797"/>
                </a:lnTo>
                <a:lnTo>
                  <a:pt x="131381" y="207797"/>
                </a:lnTo>
                <a:lnTo>
                  <a:pt x="131343" y="201142"/>
                </a:lnTo>
                <a:lnTo>
                  <a:pt x="97777" y="201142"/>
                </a:lnTo>
                <a:lnTo>
                  <a:pt x="98379" y="187588"/>
                </a:lnTo>
                <a:lnTo>
                  <a:pt x="99881" y="174282"/>
                </a:lnTo>
                <a:lnTo>
                  <a:pt x="102252" y="161255"/>
                </a:lnTo>
                <a:lnTo>
                  <a:pt x="105462" y="148537"/>
                </a:lnTo>
                <a:lnTo>
                  <a:pt x="109481" y="136158"/>
                </a:lnTo>
                <a:lnTo>
                  <a:pt x="114278" y="124149"/>
                </a:lnTo>
                <a:lnTo>
                  <a:pt x="119825" y="112540"/>
                </a:lnTo>
                <a:lnTo>
                  <a:pt x="126090" y="101361"/>
                </a:lnTo>
                <a:lnTo>
                  <a:pt x="133043" y="90643"/>
                </a:lnTo>
                <a:lnTo>
                  <a:pt x="140655" y="80417"/>
                </a:lnTo>
                <a:lnTo>
                  <a:pt x="148895" y="70711"/>
                </a:lnTo>
                <a:lnTo>
                  <a:pt x="152958" y="66357"/>
                </a:lnTo>
                <a:lnTo>
                  <a:pt x="176682" y="90068"/>
                </a:lnTo>
                <a:lnTo>
                  <a:pt x="168258" y="99607"/>
                </a:lnTo>
                <a:lnTo>
                  <a:pt x="160585" y="109781"/>
                </a:lnTo>
                <a:lnTo>
                  <a:pt x="153706" y="120545"/>
                </a:lnTo>
                <a:lnTo>
                  <a:pt x="147664" y="131856"/>
                </a:lnTo>
                <a:lnTo>
                  <a:pt x="143535" y="161637"/>
                </a:lnTo>
                <a:lnTo>
                  <a:pt x="147495" y="149240"/>
                </a:lnTo>
                <a:lnTo>
                  <a:pt x="152429" y="137308"/>
                </a:lnTo>
                <a:lnTo>
                  <a:pt x="158292" y="125889"/>
                </a:lnTo>
                <a:lnTo>
                  <a:pt x="165034" y="115031"/>
                </a:lnTo>
                <a:lnTo>
                  <a:pt x="172608" y="104782"/>
                </a:lnTo>
                <a:lnTo>
                  <a:pt x="180967" y="95190"/>
                </a:lnTo>
                <a:lnTo>
                  <a:pt x="181368" y="94767"/>
                </a:lnTo>
                <a:lnTo>
                  <a:pt x="192036" y="105409"/>
                </a:lnTo>
                <a:lnTo>
                  <a:pt x="195427" y="105244"/>
                </a:lnTo>
                <a:lnTo>
                  <a:pt x="199593" y="103606"/>
                </a:lnTo>
                <a:lnTo>
                  <a:pt x="186042" y="90042"/>
                </a:lnTo>
                <a:lnTo>
                  <a:pt x="195523" y="81597"/>
                </a:lnTo>
                <a:lnTo>
                  <a:pt x="205673" y="73924"/>
                </a:lnTo>
                <a:lnTo>
                  <a:pt x="209410" y="71412"/>
                </a:lnTo>
                <a:lnTo>
                  <a:pt x="210693" y="67157"/>
                </a:lnTo>
                <a:lnTo>
                  <a:pt x="211467" y="65620"/>
                </a:lnTo>
                <a:lnTo>
                  <a:pt x="213601" y="62814"/>
                </a:lnTo>
                <a:lnTo>
                  <a:pt x="216204" y="59575"/>
                </a:lnTo>
                <a:lnTo>
                  <a:pt x="205276" y="66185"/>
                </a:lnTo>
                <a:lnTo>
                  <a:pt x="194918" y="73597"/>
                </a:lnTo>
                <a:lnTo>
                  <a:pt x="185184" y="81768"/>
                </a:lnTo>
                <a:lnTo>
                  <a:pt x="181356" y="85356"/>
                </a:lnTo>
                <a:lnTo>
                  <a:pt x="157632" y="61658"/>
                </a:lnTo>
                <a:lnTo>
                  <a:pt x="167035" y="53069"/>
                </a:lnTo>
                <a:lnTo>
                  <a:pt x="176976" y="45092"/>
                </a:lnTo>
                <a:lnTo>
                  <a:pt x="187425" y="37759"/>
                </a:lnTo>
                <a:lnTo>
                  <a:pt x="198351" y="31098"/>
                </a:lnTo>
                <a:lnTo>
                  <a:pt x="209724" y="25139"/>
                </a:lnTo>
                <a:lnTo>
                  <a:pt x="221514" y="19913"/>
                </a:lnTo>
                <a:lnTo>
                  <a:pt x="233691" y="15449"/>
                </a:lnTo>
                <a:lnTo>
                  <a:pt x="246224" y="11777"/>
                </a:lnTo>
                <a:lnTo>
                  <a:pt x="259085" y="8926"/>
                </a:lnTo>
                <a:lnTo>
                  <a:pt x="272241" y="6927"/>
                </a:lnTo>
                <a:lnTo>
                  <a:pt x="275310" y="6591"/>
                </a:lnTo>
                <a:lnTo>
                  <a:pt x="274726" y="3581"/>
                </a:lnTo>
                <a:lnTo>
                  <a:pt x="274053" y="76"/>
                </a:lnTo>
                <a:lnTo>
                  <a:pt x="258832" y="2247"/>
                </a:lnTo>
                <a:lnTo>
                  <a:pt x="243989" y="5519"/>
                </a:lnTo>
                <a:lnTo>
                  <a:pt x="229569" y="9848"/>
                </a:lnTo>
                <a:lnTo>
                  <a:pt x="215615" y="15192"/>
                </a:lnTo>
                <a:lnTo>
                  <a:pt x="202170" y="21507"/>
                </a:lnTo>
                <a:lnTo>
                  <a:pt x="189278" y="28750"/>
                </a:lnTo>
                <a:lnTo>
                  <a:pt x="176981" y="36876"/>
                </a:lnTo>
                <a:lnTo>
                  <a:pt x="165325" y="45843"/>
                </a:lnTo>
                <a:lnTo>
                  <a:pt x="154351" y="55607"/>
                </a:lnTo>
                <a:lnTo>
                  <a:pt x="144103" y="66125"/>
                </a:lnTo>
                <a:lnTo>
                  <a:pt x="134626" y="77354"/>
                </a:lnTo>
                <a:lnTo>
                  <a:pt x="125961" y="89249"/>
                </a:lnTo>
                <a:lnTo>
                  <a:pt x="118153" y="101768"/>
                </a:lnTo>
                <a:lnTo>
                  <a:pt x="111246" y="114867"/>
                </a:lnTo>
                <a:lnTo>
                  <a:pt x="105282" y="128502"/>
                </a:lnTo>
                <a:lnTo>
                  <a:pt x="100305" y="142631"/>
                </a:lnTo>
                <a:lnTo>
                  <a:pt x="96358" y="157210"/>
                </a:lnTo>
                <a:lnTo>
                  <a:pt x="93485" y="172196"/>
                </a:lnTo>
                <a:lnTo>
                  <a:pt x="91730" y="187544"/>
                </a:lnTo>
                <a:lnTo>
                  <a:pt x="91135" y="203212"/>
                </a:lnTo>
                <a:lnTo>
                  <a:pt x="91813" y="219943"/>
                </a:lnTo>
                <a:lnTo>
                  <a:pt x="93813" y="236306"/>
                </a:lnTo>
                <a:lnTo>
                  <a:pt x="97081" y="252247"/>
                </a:lnTo>
                <a:lnTo>
                  <a:pt x="101564" y="267714"/>
                </a:lnTo>
                <a:lnTo>
                  <a:pt x="107210" y="282655"/>
                </a:lnTo>
                <a:lnTo>
                  <a:pt x="113965" y="297015"/>
                </a:lnTo>
                <a:lnTo>
                  <a:pt x="121777" y="310742"/>
                </a:lnTo>
                <a:lnTo>
                  <a:pt x="130593" y="323783"/>
                </a:lnTo>
                <a:lnTo>
                  <a:pt x="140359" y="336085"/>
                </a:lnTo>
                <a:lnTo>
                  <a:pt x="151023" y="347595"/>
                </a:lnTo>
                <a:lnTo>
                  <a:pt x="162532" y="358261"/>
                </a:lnTo>
                <a:lnTo>
                  <a:pt x="174832" y="368028"/>
                </a:lnTo>
                <a:lnTo>
                  <a:pt x="187872" y="376845"/>
                </a:lnTo>
                <a:lnTo>
                  <a:pt x="201597" y="384658"/>
                </a:lnTo>
                <a:lnTo>
                  <a:pt x="215956" y="391414"/>
                </a:lnTo>
                <a:lnTo>
                  <a:pt x="230894" y="397061"/>
                </a:lnTo>
                <a:lnTo>
                  <a:pt x="246359" y="401545"/>
                </a:lnTo>
                <a:lnTo>
                  <a:pt x="262299" y="404813"/>
                </a:lnTo>
                <a:lnTo>
                  <a:pt x="278660" y="406813"/>
                </a:lnTo>
                <a:lnTo>
                  <a:pt x="295389" y="407492"/>
                </a:lnTo>
                <a:lnTo>
                  <a:pt x="312116" y="406813"/>
                </a:lnTo>
                <a:lnTo>
                  <a:pt x="328475" y="404813"/>
                </a:lnTo>
                <a:lnTo>
                  <a:pt x="344414" y="401545"/>
                </a:lnTo>
                <a:lnTo>
                  <a:pt x="359879" y="397061"/>
                </a:lnTo>
                <a:lnTo>
                  <a:pt x="374817" y="391414"/>
                </a:lnTo>
                <a:lnTo>
                  <a:pt x="389175" y="384658"/>
                </a:lnTo>
                <a:lnTo>
                  <a:pt x="402900" y="376845"/>
                </a:lnTo>
                <a:lnTo>
                  <a:pt x="415940" y="368028"/>
                </a:lnTo>
                <a:lnTo>
                  <a:pt x="428241" y="358261"/>
                </a:lnTo>
                <a:lnTo>
                  <a:pt x="439750" y="347595"/>
                </a:lnTo>
                <a:lnTo>
                  <a:pt x="450414" y="336085"/>
                </a:lnTo>
                <a:lnTo>
                  <a:pt x="460181" y="323783"/>
                </a:lnTo>
                <a:lnTo>
                  <a:pt x="468997" y="310742"/>
                </a:lnTo>
                <a:lnTo>
                  <a:pt x="476810" y="297015"/>
                </a:lnTo>
                <a:lnTo>
                  <a:pt x="469839" y="296013"/>
                </a:lnTo>
                <a:lnTo>
                  <a:pt x="463438" y="307114"/>
                </a:lnTo>
                <a:lnTo>
                  <a:pt x="456354" y="317750"/>
                </a:lnTo>
                <a:lnTo>
                  <a:pt x="448618" y="327890"/>
                </a:lnTo>
                <a:lnTo>
                  <a:pt x="440259" y="337504"/>
                </a:lnTo>
                <a:lnTo>
                  <a:pt x="436968" y="340969"/>
                </a:lnTo>
                <a:lnTo>
                  <a:pt x="413245" y="317245"/>
                </a:lnTo>
                <a:lnTo>
                  <a:pt x="421743" y="307759"/>
                </a:lnTo>
                <a:lnTo>
                  <a:pt x="429496" y="297634"/>
                </a:lnTo>
                <a:lnTo>
                  <a:pt x="436459" y="286916"/>
                </a:lnTo>
                <a:lnTo>
                  <a:pt x="442589" y="275648"/>
                </a:lnTo>
                <a:lnTo>
                  <a:pt x="447842" y="263873"/>
                </a:lnTo>
                <a:lnTo>
                  <a:pt x="452173" y="251636"/>
                </a:lnTo>
                <a:lnTo>
                  <a:pt x="455539" y="238979"/>
                </a:lnTo>
                <a:lnTo>
                  <a:pt x="457895" y="225947"/>
                </a:lnTo>
                <a:lnTo>
                  <a:pt x="457043" y="175112"/>
                </a:lnTo>
                <a:lnTo>
                  <a:pt x="454359" y="162575"/>
                </a:lnTo>
                <a:lnTo>
                  <a:pt x="450736" y="150408"/>
                </a:lnTo>
                <a:lnTo>
                  <a:pt x="446215" y="138654"/>
                </a:lnTo>
                <a:lnTo>
                  <a:pt x="441921" y="129463"/>
                </a:lnTo>
                <a:lnTo>
                  <a:pt x="444525" y="130086"/>
                </a:lnTo>
                <a:lnTo>
                  <a:pt x="445084" y="128320"/>
                </a:lnTo>
                <a:lnTo>
                  <a:pt x="439077" y="117830"/>
                </a:lnTo>
                <a:lnTo>
                  <a:pt x="431965" y="107988"/>
                </a:lnTo>
                <a:lnTo>
                  <a:pt x="432371" y="139128"/>
                </a:lnTo>
                <a:lnTo>
                  <a:pt x="438238" y="137071"/>
                </a:lnTo>
                <a:lnTo>
                  <a:pt x="443056" y="148627"/>
                </a:lnTo>
                <a:lnTo>
                  <a:pt x="446963" y="160627"/>
                </a:lnTo>
                <a:lnTo>
                  <a:pt x="449912" y="173027"/>
                </a:lnTo>
                <a:lnTo>
                  <a:pt x="451860" y="185781"/>
                </a:lnTo>
                <a:lnTo>
                  <a:pt x="452759" y="198844"/>
                </a:lnTo>
                <a:lnTo>
                  <a:pt x="452805" y="201142"/>
                </a:lnTo>
                <a:lnTo>
                  <a:pt x="419214" y="201142"/>
                </a:lnTo>
                <a:lnTo>
                  <a:pt x="418329" y="188331"/>
                </a:lnTo>
                <a:lnTo>
                  <a:pt x="416169" y="175918"/>
                </a:lnTo>
                <a:lnTo>
                  <a:pt x="417639" y="173545"/>
                </a:lnTo>
                <a:lnTo>
                  <a:pt x="419722" y="163017"/>
                </a:lnTo>
                <a:lnTo>
                  <a:pt x="418160" y="151726"/>
                </a:lnTo>
                <a:lnTo>
                  <a:pt x="414096" y="138709"/>
                </a:lnTo>
                <a:lnTo>
                  <a:pt x="404736" y="125031"/>
                </a:lnTo>
                <a:lnTo>
                  <a:pt x="408139" y="125094"/>
                </a:lnTo>
                <a:lnTo>
                  <a:pt x="400659" y="120002"/>
                </a:lnTo>
                <a:lnTo>
                  <a:pt x="400151" y="121665"/>
                </a:lnTo>
                <a:lnTo>
                  <a:pt x="407657" y="132410"/>
                </a:lnTo>
                <a:lnTo>
                  <a:pt x="411937" y="141211"/>
                </a:lnTo>
                <a:lnTo>
                  <a:pt x="414959" y="149936"/>
                </a:lnTo>
                <a:lnTo>
                  <a:pt x="415912" y="155816"/>
                </a:lnTo>
                <a:lnTo>
                  <a:pt x="417474" y="165684"/>
                </a:lnTo>
                <a:lnTo>
                  <a:pt x="414667" y="165874"/>
                </a:lnTo>
                <a:lnTo>
                  <a:pt x="411416" y="159829"/>
                </a:lnTo>
                <a:lnTo>
                  <a:pt x="411924" y="155105"/>
                </a:lnTo>
                <a:lnTo>
                  <a:pt x="409067" y="150990"/>
                </a:lnTo>
                <a:lnTo>
                  <a:pt x="409067" y="146913"/>
                </a:lnTo>
                <a:lnTo>
                  <a:pt x="407009" y="144322"/>
                </a:lnTo>
                <a:lnTo>
                  <a:pt x="404495" y="160070"/>
                </a:lnTo>
                <a:lnTo>
                  <a:pt x="406361" y="165074"/>
                </a:lnTo>
                <a:lnTo>
                  <a:pt x="407873" y="170243"/>
                </a:lnTo>
                <a:lnTo>
                  <a:pt x="406323" y="172504"/>
                </a:lnTo>
                <a:lnTo>
                  <a:pt x="403110" y="174561"/>
                </a:lnTo>
                <a:lnTo>
                  <a:pt x="402285" y="179489"/>
                </a:lnTo>
                <a:lnTo>
                  <a:pt x="398284" y="182867"/>
                </a:lnTo>
                <a:lnTo>
                  <a:pt x="396405" y="182194"/>
                </a:lnTo>
                <a:lnTo>
                  <a:pt x="393153" y="182067"/>
                </a:lnTo>
                <a:lnTo>
                  <a:pt x="395058" y="179489"/>
                </a:lnTo>
                <a:lnTo>
                  <a:pt x="396405" y="172783"/>
                </a:lnTo>
                <a:lnTo>
                  <a:pt x="398602" y="171411"/>
                </a:lnTo>
                <a:lnTo>
                  <a:pt x="392176" y="165265"/>
                </a:lnTo>
                <a:lnTo>
                  <a:pt x="387400" y="166916"/>
                </a:lnTo>
                <a:lnTo>
                  <a:pt x="386308" y="171411"/>
                </a:lnTo>
                <a:lnTo>
                  <a:pt x="383311" y="174701"/>
                </a:lnTo>
                <a:lnTo>
                  <a:pt x="380161" y="172072"/>
                </a:lnTo>
                <a:lnTo>
                  <a:pt x="379056" y="169341"/>
                </a:lnTo>
                <a:lnTo>
                  <a:pt x="381825" y="170052"/>
                </a:lnTo>
                <a:lnTo>
                  <a:pt x="383311" y="169494"/>
                </a:lnTo>
                <a:lnTo>
                  <a:pt x="382663" y="166496"/>
                </a:lnTo>
                <a:lnTo>
                  <a:pt x="379056" y="167881"/>
                </a:lnTo>
                <a:lnTo>
                  <a:pt x="371690" y="159257"/>
                </a:lnTo>
                <a:lnTo>
                  <a:pt x="370154" y="156298"/>
                </a:lnTo>
                <a:lnTo>
                  <a:pt x="370332" y="154724"/>
                </a:lnTo>
                <a:lnTo>
                  <a:pt x="367715" y="155295"/>
                </a:lnTo>
                <a:lnTo>
                  <a:pt x="368909" y="157175"/>
                </a:lnTo>
                <a:lnTo>
                  <a:pt x="371030" y="239280"/>
                </a:lnTo>
                <a:lnTo>
                  <a:pt x="372859" y="234797"/>
                </a:lnTo>
                <a:lnTo>
                  <a:pt x="375881" y="233502"/>
                </a:lnTo>
                <a:lnTo>
                  <a:pt x="380441" y="229730"/>
                </a:lnTo>
                <a:lnTo>
                  <a:pt x="380301" y="227279"/>
                </a:lnTo>
                <a:lnTo>
                  <a:pt x="383032" y="228358"/>
                </a:lnTo>
                <a:lnTo>
                  <a:pt x="382498" y="198577"/>
                </a:lnTo>
                <a:lnTo>
                  <a:pt x="385914" y="195872"/>
                </a:lnTo>
                <a:lnTo>
                  <a:pt x="388073" y="193128"/>
                </a:lnTo>
                <a:lnTo>
                  <a:pt x="392061" y="192722"/>
                </a:lnTo>
                <a:lnTo>
                  <a:pt x="392468" y="190957"/>
                </a:lnTo>
                <a:lnTo>
                  <a:pt x="388912" y="188607"/>
                </a:lnTo>
                <a:lnTo>
                  <a:pt x="394919" y="185318"/>
                </a:lnTo>
                <a:lnTo>
                  <a:pt x="401066" y="184391"/>
                </a:lnTo>
                <a:lnTo>
                  <a:pt x="402424" y="181368"/>
                </a:lnTo>
                <a:lnTo>
                  <a:pt x="405841" y="179336"/>
                </a:lnTo>
                <a:lnTo>
                  <a:pt x="407162" y="176466"/>
                </a:lnTo>
                <a:lnTo>
                  <a:pt x="408216" y="171500"/>
                </a:lnTo>
                <a:lnTo>
                  <a:pt x="409168" y="175031"/>
                </a:lnTo>
                <a:lnTo>
                  <a:pt x="409600" y="176809"/>
                </a:lnTo>
                <a:lnTo>
                  <a:pt x="406336" y="186499"/>
                </a:lnTo>
                <a:lnTo>
                  <a:pt x="406184" y="189776"/>
                </a:lnTo>
                <a:lnTo>
                  <a:pt x="410946" y="183502"/>
                </a:lnTo>
                <a:lnTo>
                  <a:pt x="411899" y="189255"/>
                </a:lnTo>
                <a:lnTo>
                  <a:pt x="412483" y="195122"/>
                </a:lnTo>
                <a:lnTo>
                  <a:pt x="412584" y="201142"/>
                </a:lnTo>
                <a:lnTo>
                  <a:pt x="383184" y="201142"/>
                </a:lnTo>
                <a:lnTo>
                  <a:pt x="388239" y="228511"/>
                </a:lnTo>
                <a:lnTo>
                  <a:pt x="391363" y="226872"/>
                </a:lnTo>
                <a:lnTo>
                  <a:pt x="399567" y="224688"/>
                </a:lnTo>
                <a:lnTo>
                  <a:pt x="398005" y="221970"/>
                </a:lnTo>
                <a:lnTo>
                  <a:pt x="397471" y="218668"/>
                </a:lnTo>
                <a:lnTo>
                  <a:pt x="401891" y="220586"/>
                </a:lnTo>
                <a:lnTo>
                  <a:pt x="403517" y="219646"/>
                </a:lnTo>
                <a:lnTo>
                  <a:pt x="402704" y="216230"/>
                </a:lnTo>
                <a:lnTo>
                  <a:pt x="397294" y="218249"/>
                </a:lnTo>
                <a:lnTo>
                  <a:pt x="391363" y="217017"/>
                </a:lnTo>
                <a:lnTo>
                  <a:pt x="386842" y="207797"/>
                </a:lnTo>
                <a:lnTo>
                  <a:pt x="412534" y="207797"/>
                </a:lnTo>
                <a:lnTo>
                  <a:pt x="411250" y="221156"/>
                </a:lnTo>
                <a:lnTo>
                  <a:pt x="408508" y="234043"/>
                </a:lnTo>
                <a:lnTo>
                  <a:pt x="404391" y="246369"/>
                </a:lnTo>
                <a:lnTo>
                  <a:pt x="398984" y="258050"/>
                </a:lnTo>
                <a:lnTo>
                  <a:pt x="392372" y="268997"/>
                </a:lnTo>
                <a:lnTo>
                  <a:pt x="384641" y="279124"/>
                </a:lnTo>
                <a:lnTo>
                  <a:pt x="380123" y="284124"/>
                </a:lnTo>
                <a:lnTo>
                  <a:pt x="384822" y="288823"/>
                </a:lnTo>
                <a:lnTo>
                  <a:pt x="393145" y="279185"/>
                </a:lnTo>
                <a:lnTo>
                  <a:pt x="400458" y="268732"/>
                </a:lnTo>
                <a:lnTo>
                  <a:pt x="406682" y="257537"/>
                </a:lnTo>
                <a:lnTo>
                  <a:pt x="411743" y="245675"/>
                </a:lnTo>
                <a:lnTo>
                  <a:pt x="415564" y="233220"/>
                </a:lnTo>
                <a:lnTo>
                  <a:pt x="418069" y="220247"/>
                </a:lnTo>
                <a:lnTo>
                  <a:pt x="419150" y="207797"/>
                </a:lnTo>
                <a:lnTo>
                  <a:pt x="452767" y="207797"/>
                </a:lnTo>
                <a:lnTo>
                  <a:pt x="451808" y="221255"/>
                </a:lnTo>
                <a:lnTo>
                  <a:pt x="449736" y="234383"/>
                </a:lnTo>
                <a:lnTo>
                  <a:pt x="446600" y="247131"/>
                </a:lnTo>
                <a:lnTo>
                  <a:pt x="442448" y="259453"/>
                </a:lnTo>
                <a:lnTo>
                  <a:pt x="437328" y="271299"/>
                </a:lnTo>
                <a:lnTo>
                  <a:pt x="431289" y="282623"/>
                </a:lnTo>
                <a:lnTo>
                  <a:pt x="424379" y="293377"/>
                </a:lnTo>
                <a:lnTo>
                  <a:pt x="416645" y="303512"/>
                </a:lnTo>
                <a:lnTo>
                  <a:pt x="408546" y="312559"/>
                </a:lnTo>
                <a:lnTo>
                  <a:pt x="403987" y="308000"/>
                </a:lnTo>
                <a:lnTo>
                  <a:pt x="406603" y="305066"/>
                </a:lnTo>
                <a:lnTo>
                  <a:pt x="404139" y="292112"/>
                </a:lnTo>
                <a:lnTo>
                  <a:pt x="403466" y="289229"/>
                </a:lnTo>
                <a:lnTo>
                  <a:pt x="403847" y="317233"/>
                </a:lnTo>
                <a:lnTo>
                  <a:pt x="394308" y="325616"/>
                </a:lnTo>
                <a:lnTo>
                  <a:pt x="384113" y="333223"/>
                </a:lnTo>
                <a:lnTo>
                  <a:pt x="374408" y="339382"/>
                </a:lnTo>
                <a:lnTo>
                  <a:pt x="377571" y="332574"/>
                </a:lnTo>
                <a:lnTo>
                  <a:pt x="376351" y="329577"/>
                </a:lnTo>
                <a:lnTo>
                  <a:pt x="380974" y="325462"/>
                </a:lnTo>
                <a:lnTo>
                  <a:pt x="380974" y="323011"/>
                </a:lnTo>
                <a:lnTo>
                  <a:pt x="377024" y="320560"/>
                </a:lnTo>
                <a:lnTo>
                  <a:pt x="380301" y="314007"/>
                </a:lnTo>
                <a:lnTo>
                  <a:pt x="385216" y="307581"/>
                </a:lnTo>
                <a:lnTo>
                  <a:pt x="380301" y="302285"/>
                </a:lnTo>
                <a:lnTo>
                  <a:pt x="376605" y="302285"/>
                </a:lnTo>
                <a:lnTo>
                  <a:pt x="374319" y="298564"/>
                </a:lnTo>
                <a:lnTo>
                  <a:pt x="375386" y="265506"/>
                </a:lnTo>
                <a:lnTo>
                  <a:pt x="369862" y="273875"/>
                </a:lnTo>
                <a:lnTo>
                  <a:pt x="366636" y="270662"/>
                </a:lnTo>
                <a:lnTo>
                  <a:pt x="361467" y="277025"/>
                </a:lnTo>
                <a:lnTo>
                  <a:pt x="354203" y="274954"/>
                </a:lnTo>
                <a:lnTo>
                  <a:pt x="352031" y="275755"/>
                </a:lnTo>
                <a:lnTo>
                  <a:pt x="347929" y="272630"/>
                </a:lnTo>
                <a:lnTo>
                  <a:pt x="344081" y="271246"/>
                </a:lnTo>
                <a:lnTo>
                  <a:pt x="347827" y="268427"/>
                </a:lnTo>
                <a:lnTo>
                  <a:pt x="349605" y="266915"/>
                </a:lnTo>
                <a:lnTo>
                  <a:pt x="355587" y="271106"/>
                </a:lnTo>
                <a:lnTo>
                  <a:pt x="354761" y="164845"/>
                </a:lnTo>
                <a:lnTo>
                  <a:pt x="353390" y="168262"/>
                </a:lnTo>
                <a:lnTo>
                  <a:pt x="352437" y="166916"/>
                </a:lnTo>
                <a:lnTo>
                  <a:pt x="348602" y="165544"/>
                </a:lnTo>
                <a:lnTo>
                  <a:pt x="351612" y="164845"/>
                </a:lnTo>
                <a:lnTo>
                  <a:pt x="351459" y="164134"/>
                </a:lnTo>
                <a:lnTo>
                  <a:pt x="348462" y="162128"/>
                </a:lnTo>
                <a:lnTo>
                  <a:pt x="349491" y="155790"/>
                </a:lnTo>
                <a:lnTo>
                  <a:pt x="353085" y="152222"/>
                </a:lnTo>
                <a:lnTo>
                  <a:pt x="355346" y="154749"/>
                </a:lnTo>
                <a:lnTo>
                  <a:pt x="357428" y="157454"/>
                </a:lnTo>
                <a:lnTo>
                  <a:pt x="357784" y="147523"/>
                </a:lnTo>
                <a:lnTo>
                  <a:pt x="381533" y="123761"/>
                </a:lnTo>
                <a:lnTo>
                  <a:pt x="377571" y="113893"/>
                </a:lnTo>
                <a:lnTo>
                  <a:pt x="375170" y="117424"/>
                </a:lnTo>
                <a:lnTo>
                  <a:pt x="376885" y="119037"/>
                </a:lnTo>
                <a:lnTo>
                  <a:pt x="353161" y="142760"/>
                </a:lnTo>
                <a:lnTo>
                  <a:pt x="350227" y="140093"/>
                </a:lnTo>
                <a:lnTo>
                  <a:pt x="346417" y="139865"/>
                </a:lnTo>
                <a:lnTo>
                  <a:pt x="341731" y="141744"/>
                </a:lnTo>
                <a:lnTo>
                  <a:pt x="342544" y="144538"/>
                </a:lnTo>
                <a:lnTo>
                  <a:pt x="339775" y="146075"/>
                </a:lnTo>
                <a:lnTo>
                  <a:pt x="338734" y="148856"/>
                </a:lnTo>
                <a:lnTo>
                  <a:pt x="337007" y="147116"/>
                </a:lnTo>
                <a:lnTo>
                  <a:pt x="332016" y="148805"/>
                </a:lnTo>
                <a:lnTo>
                  <a:pt x="333387" y="150990"/>
                </a:lnTo>
                <a:lnTo>
                  <a:pt x="336842" y="150075"/>
                </a:lnTo>
                <a:lnTo>
                  <a:pt x="340995" y="148145"/>
                </a:lnTo>
                <a:lnTo>
                  <a:pt x="341515" y="147116"/>
                </a:lnTo>
                <a:lnTo>
                  <a:pt x="344627" y="146253"/>
                </a:lnTo>
                <a:lnTo>
                  <a:pt x="347522" y="146570"/>
                </a:lnTo>
                <a:lnTo>
                  <a:pt x="348462" y="147446"/>
                </a:lnTo>
                <a:lnTo>
                  <a:pt x="339077" y="156857"/>
                </a:lnTo>
                <a:lnTo>
                  <a:pt x="338353" y="155828"/>
                </a:lnTo>
                <a:lnTo>
                  <a:pt x="328536" y="157454"/>
                </a:lnTo>
                <a:lnTo>
                  <a:pt x="324180" y="159931"/>
                </a:lnTo>
                <a:lnTo>
                  <a:pt x="330288" y="154063"/>
                </a:lnTo>
                <a:lnTo>
                  <a:pt x="328104" y="152971"/>
                </a:lnTo>
                <a:lnTo>
                  <a:pt x="322414" y="160616"/>
                </a:lnTo>
                <a:lnTo>
                  <a:pt x="324078" y="160426"/>
                </a:lnTo>
                <a:lnTo>
                  <a:pt x="323989" y="163233"/>
                </a:lnTo>
                <a:lnTo>
                  <a:pt x="326072" y="164033"/>
                </a:lnTo>
                <a:lnTo>
                  <a:pt x="326478" y="167055"/>
                </a:lnTo>
                <a:lnTo>
                  <a:pt x="323062" y="166344"/>
                </a:lnTo>
                <a:lnTo>
                  <a:pt x="319468" y="167004"/>
                </a:lnTo>
                <a:lnTo>
                  <a:pt x="310857" y="162572"/>
                </a:lnTo>
                <a:lnTo>
                  <a:pt x="310487" y="180379"/>
                </a:lnTo>
                <a:lnTo>
                  <a:pt x="310291" y="189818"/>
                </a:lnTo>
                <a:lnTo>
                  <a:pt x="310134" y="197421"/>
                </a:lnTo>
                <a:lnTo>
                  <a:pt x="323036" y="202311"/>
                </a:lnTo>
                <a:lnTo>
                  <a:pt x="334971" y="208771"/>
                </a:lnTo>
                <a:lnTo>
                  <a:pt x="344630" y="217543"/>
                </a:lnTo>
                <a:lnTo>
                  <a:pt x="350708" y="229368"/>
                </a:lnTo>
                <a:lnTo>
                  <a:pt x="352132" y="240169"/>
                </a:lnTo>
                <a:lnTo>
                  <a:pt x="349685" y="253042"/>
                </a:lnTo>
                <a:lnTo>
                  <a:pt x="342368" y="263636"/>
                </a:lnTo>
                <a:lnTo>
                  <a:pt x="337477" y="267639"/>
                </a:lnTo>
                <a:lnTo>
                  <a:pt x="325061" y="274100"/>
                </a:lnTo>
                <a:lnTo>
                  <a:pt x="312863" y="278226"/>
                </a:lnTo>
                <a:lnTo>
                  <a:pt x="308343" y="279628"/>
                </a:lnTo>
                <a:lnTo>
                  <a:pt x="308114" y="297827"/>
                </a:lnTo>
                <a:lnTo>
                  <a:pt x="317782" y="303142"/>
                </a:lnTo>
                <a:lnTo>
                  <a:pt x="326967" y="310374"/>
                </a:lnTo>
                <a:lnTo>
                  <a:pt x="334313" y="320503"/>
                </a:lnTo>
                <a:lnTo>
                  <a:pt x="338464" y="334511"/>
                </a:lnTo>
                <a:lnTo>
                  <a:pt x="338823" y="345897"/>
                </a:lnTo>
                <a:lnTo>
                  <a:pt x="338632" y="353352"/>
                </a:lnTo>
                <a:lnTo>
                  <a:pt x="335737" y="355371"/>
                </a:lnTo>
                <a:lnTo>
                  <a:pt x="333260" y="356069"/>
                </a:lnTo>
                <a:lnTo>
                  <a:pt x="320882" y="358603"/>
                </a:lnTo>
                <a:lnTo>
                  <a:pt x="308201" y="360134"/>
                </a:lnTo>
                <a:lnTo>
                  <a:pt x="306743" y="364820"/>
                </a:lnTo>
                <a:lnTo>
                  <a:pt x="306705" y="366902"/>
                </a:lnTo>
                <a:lnTo>
                  <a:pt x="320016" y="365444"/>
                </a:lnTo>
                <a:lnTo>
                  <a:pt x="332990" y="362942"/>
                </a:lnTo>
                <a:lnTo>
                  <a:pt x="345584" y="359440"/>
                </a:lnTo>
                <a:lnTo>
                  <a:pt x="357753" y="354980"/>
                </a:lnTo>
                <a:lnTo>
                  <a:pt x="369453" y="349607"/>
                </a:lnTo>
                <a:lnTo>
                  <a:pt x="380640" y="343365"/>
                </a:lnTo>
                <a:lnTo>
                  <a:pt x="391270" y="336297"/>
                </a:lnTo>
                <a:lnTo>
                  <a:pt x="401298" y="328447"/>
                </a:lnTo>
                <a:lnTo>
                  <a:pt x="408546" y="321932"/>
                </a:lnTo>
                <a:lnTo>
                  <a:pt x="432269" y="345655"/>
                </a:lnTo>
                <a:lnTo>
                  <a:pt x="422818" y="354178"/>
                </a:lnTo>
                <a:lnTo>
                  <a:pt x="412832" y="362087"/>
                </a:lnTo>
                <a:lnTo>
                  <a:pt x="402340" y="369352"/>
                </a:lnTo>
                <a:lnTo>
                  <a:pt x="391373" y="375942"/>
                </a:lnTo>
                <a:lnTo>
                  <a:pt x="379962" y="381829"/>
                </a:lnTo>
                <a:lnTo>
                  <a:pt x="368136" y="386982"/>
                </a:lnTo>
                <a:lnTo>
                  <a:pt x="355927" y="391369"/>
                </a:lnTo>
                <a:lnTo>
                  <a:pt x="343364" y="394962"/>
                </a:lnTo>
                <a:lnTo>
                  <a:pt x="330478" y="397730"/>
                </a:lnTo>
                <a:lnTo>
                  <a:pt x="317299" y="399643"/>
                </a:lnTo>
                <a:lnTo>
                  <a:pt x="303858" y="400671"/>
                </a:lnTo>
                <a:lnTo>
                  <a:pt x="295389" y="400850"/>
                </a:lnTo>
                <a:lnTo>
                  <a:pt x="281804" y="400388"/>
                </a:lnTo>
                <a:lnTo>
                  <a:pt x="268464" y="399023"/>
                </a:lnTo>
                <a:lnTo>
                  <a:pt x="255398" y="396785"/>
                </a:lnTo>
                <a:lnTo>
                  <a:pt x="242637" y="393703"/>
                </a:lnTo>
                <a:lnTo>
                  <a:pt x="230210" y="389809"/>
                </a:lnTo>
                <a:lnTo>
                  <a:pt x="218147" y="385131"/>
                </a:lnTo>
                <a:lnTo>
                  <a:pt x="206480" y="379701"/>
                </a:lnTo>
                <a:lnTo>
                  <a:pt x="195237" y="373548"/>
                </a:lnTo>
                <a:lnTo>
                  <a:pt x="184449" y="366703"/>
                </a:lnTo>
                <a:lnTo>
                  <a:pt x="174145" y="359195"/>
                </a:lnTo>
                <a:lnTo>
                  <a:pt x="164357" y="351055"/>
                </a:lnTo>
                <a:lnTo>
                  <a:pt x="159080" y="346201"/>
                </a:lnTo>
                <a:lnTo>
                  <a:pt x="182816" y="322491"/>
                </a:lnTo>
                <a:lnTo>
                  <a:pt x="192395" y="330863"/>
                </a:lnTo>
                <a:lnTo>
                  <a:pt x="202603" y="338483"/>
                </a:lnTo>
                <a:lnTo>
                  <a:pt x="213397" y="345307"/>
                </a:lnTo>
                <a:lnTo>
                  <a:pt x="224734" y="351291"/>
                </a:lnTo>
                <a:lnTo>
                  <a:pt x="236571" y="356394"/>
                </a:lnTo>
                <a:lnTo>
                  <a:pt x="248864" y="360570"/>
                </a:lnTo>
                <a:lnTo>
                  <a:pt x="261570" y="363777"/>
                </a:lnTo>
                <a:lnTo>
                  <a:pt x="274646" y="365972"/>
                </a:lnTo>
                <a:lnTo>
                  <a:pt x="283210" y="366826"/>
                </a:lnTo>
                <a:lnTo>
                  <a:pt x="283083" y="360184"/>
                </a:lnTo>
                <a:lnTo>
                  <a:pt x="269821" y="358591"/>
                </a:lnTo>
                <a:lnTo>
                  <a:pt x="256918" y="355915"/>
                </a:lnTo>
                <a:lnTo>
                  <a:pt x="244422" y="352205"/>
                </a:lnTo>
                <a:lnTo>
                  <a:pt x="232378" y="347508"/>
                </a:lnTo>
                <a:lnTo>
                  <a:pt x="220834" y="341871"/>
                </a:lnTo>
                <a:lnTo>
                  <a:pt x="209839" y="335344"/>
                </a:lnTo>
                <a:lnTo>
                  <a:pt x="199438" y="327972"/>
                </a:lnTo>
                <a:lnTo>
                  <a:pt x="189679" y="319804"/>
                </a:lnTo>
                <a:lnTo>
                  <a:pt x="187502" y="317792"/>
                </a:lnTo>
                <a:lnTo>
                  <a:pt x="193840" y="311442"/>
                </a:lnTo>
                <a:lnTo>
                  <a:pt x="202526" y="312458"/>
                </a:lnTo>
                <a:lnTo>
                  <a:pt x="207162" y="307428"/>
                </a:lnTo>
                <a:lnTo>
                  <a:pt x="219265" y="307886"/>
                </a:lnTo>
                <a:lnTo>
                  <a:pt x="221068" y="303695"/>
                </a:lnTo>
                <a:lnTo>
                  <a:pt x="220649" y="301891"/>
                </a:lnTo>
                <a:lnTo>
                  <a:pt x="231090" y="309024"/>
                </a:lnTo>
                <a:lnTo>
                  <a:pt x="242254" y="315079"/>
                </a:lnTo>
                <a:lnTo>
                  <a:pt x="254069" y="319984"/>
                </a:lnTo>
                <a:lnTo>
                  <a:pt x="266459" y="323665"/>
                </a:lnTo>
                <a:lnTo>
                  <a:pt x="279352" y="326048"/>
                </a:lnTo>
                <a:lnTo>
                  <a:pt x="282473" y="326415"/>
                </a:lnTo>
                <a:lnTo>
                  <a:pt x="282346" y="319735"/>
                </a:lnTo>
                <a:lnTo>
                  <a:pt x="269287" y="317528"/>
                </a:lnTo>
                <a:lnTo>
                  <a:pt x="256755" y="313919"/>
                </a:lnTo>
                <a:lnTo>
                  <a:pt x="244838" y="308993"/>
                </a:lnTo>
                <a:lnTo>
                  <a:pt x="233622" y="302835"/>
                </a:lnTo>
                <a:lnTo>
                  <a:pt x="223194" y="295530"/>
                </a:lnTo>
                <a:lnTo>
                  <a:pt x="215950" y="28935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42897" y="663340"/>
            <a:ext cx="24333" cy="39916"/>
          </a:xfrm>
          <a:custGeom>
            <a:avLst/>
            <a:gdLst/>
            <a:ahLst/>
            <a:cxnLst/>
            <a:rect l="l" t="t" r="r" b="b"/>
            <a:pathLst>
              <a:path w="24333" h="39916">
                <a:moveTo>
                  <a:pt x="24333" y="39916"/>
                </a:moveTo>
                <a:lnTo>
                  <a:pt x="22965" y="24273"/>
                </a:lnTo>
                <a:lnTo>
                  <a:pt x="17137" y="12955"/>
                </a:lnTo>
                <a:lnTo>
                  <a:pt x="8445" y="4906"/>
                </a:lnTo>
                <a:lnTo>
                  <a:pt x="292" y="0"/>
                </a:lnTo>
                <a:lnTo>
                  <a:pt x="0" y="13271"/>
                </a:lnTo>
                <a:lnTo>
                  <a:pt x="10614" y="19836"/>
                </a:lnTo>
                <a:lnTo>
                  <a:pt x="19350" y="29121"/>
                </a:lnTo>
                <a:lnTo>
                  <a:pt x="24333" y="3991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70706" y="388147"/>
            <a:ext cx="142201" cy="188468"/>
          </a:xfrm>
          <a:custGeom>
            <a:avLst/>
            <a:gdLst/>
            <a:ahLst/>
            <a:cxnLst/>
            <a:rect l="l" t="t" r="r" b="b"/>
            <a:pathLst>
              <a:path w="142201" h="188468">
                <a:moveTo>
                  <a:pt x="44526" y="163829"/>
                </a:moveTo>
                <a:lnTo>
                  <a:pt x="32932" y="156011"/>
                </a:lnTo>
                <a:lnTo>
                  <a:pt x="27839" y="144478"/>
                </a:lnTo>
                <a:lnTo>
                  <a:pt x="27787" y="142963"/>
                </a:lnTo>
                <a:lnTo>
                  <a:pt x="32008" y="130850"/>
                </a:lnTo>
                <a:lnTo>
                  <a:pt x="43263" y="122866"/>
                </a:lnTo>
                <a:lnTo>
                  <a:pt x="45859" y="121665"/>
                </a:lnTo>
                <a:lnTo>
                  <a:pt x="50596" y="119951"/>
                </a:lnTo>
                <a:lnTo>
                  <a:pt x="56121" y="118059"/>
                </a:lnTo>
                <a:lnTo>
                  <a:pt x="62344" y="116497"/>
                </a:lnTo>
                <a:lnTo>
                  <a:pt x="68872" y="114909"/>
                </a:lnTo>
                <a:lnTo>
                  <a:pt x="73482" y="113779"/>
                </a:lnTo>
                <a:lnTo>
                  <a:pt x="89328" y="109759"/>
                </a:lnTo>
                <a:lnTo>
                  <a:pt x="102623" y="105499"/>
                </a:lnTo>
                <a:lnTo>
                  <a:pt x="115025" y="99930"/>
                </a:lnTo>
                <a:lnTo>
                  <a:pt x="125860" y="92527"/>
                </a:lnTo>
                <a:lnTo>
                  <a:pt x="134452" y="82767"/>
                </a:lnTo>
                <a:lnTo>
                  <a:pt x="140124" y="70129"/>
                </a:lnTo>
                <a:lnTo>
                  <a:pt x="142201" y="54087"/>
                </a:lnTo>
                <a:lnTo>
                  <a:pt x="142201" y="53860"/>
                </a:lnTo>
                <a:lnTo>
                  <a:pt x="140832" y="42977"/>
                </a:lnTo>
                <a:lnTo>
                  <a:pt x="136587" y="32212"/>
                </a:lnTo>
                <a:lnTo>
                  <a:pt x="129261" y="22086"/>
                </a:lnTo>
                <a:lnTo>
                  <a:pt x="118649" y="13118"/>
                </a:lnTo>
                <a:lnTo>
                  <a:pt x="104546" y="5828"/>
                </a:lnTo>
                <a:lnTo>
                  <a:pt x="89636" y="1333"/>
                </a:lnTo>
                <a:lnTo>
                  <a:pt x="82651" y="304"/>
                </a:lnTo>
                <a:lnTo>
                  <a:pt x="78270" y="0"/>
                </a:lnTo>
                <a:lnTo>
                  <a:pt x="78168" y="3174"/>
                </a:lnTo>
                <a:lnTo>
                  <a:pt x="78016" y="10439"/>
                </a:lnTo>
                <a:lnTo>
                  <a:pt x="77978" y="12699"/>
                </a:lnTo>
                <a:lnTo>
                  <a:pt x="77787" y="21120"/>
                </a:lnTo>
                <a:lnTo>
                  <a:pt x="77724" y="22936"/>
                </a:lnTo>
                <a:lnTo>
                  <a:pt x="81178" y="23215"/>
                </a:lnTo>
                <a:lnTo>
                  <a:pt x="83731" y="23672"/>
                </a:lnTo>
                <a:lnTo>
                  <a:pt x="100928" y="30425"/>
                </a:lnTo>
                <a:lnTo>
                  <a:pt x="110340" y="39674"/>
                </a:lnTo>
                <a:lnTo>
                  <a:pt x="114157" y="50439"/>
                </a:lnTo>
                <a:lnTo>
                  <a:pt x="114363" y="53860"/>
                </a:lnTo>
                <a:lnTo>
                  <a:pt x="111324" y="66722"/>
                </a:lnTo>
                <a:lnTo>
                  <a:pt x="103051" y="75878"/>
                </a:lnTo>
                <a:lnTo>
                  <a:pt x="90812" y="82339"/>
                </a:lnTo>
                <a:lnTo>
                  <a:pt x="76365" y="86982"/>
                </a:lnTo>
                <a:lnTo>
                  <a:pt x="71767" y="88188"/>
                </a:lnTo>
                <a:lnTo>
                  <a:pt x="69418" y="88785"/>
                </a:lnTo>
                <a:lnTo>
                  <a:pt x="63068" y="90385"/>
                </a:lnTo>
                <a:lnTo>
                  <a:pt x="56527" y="91922"/>
                </a:lnTo>
                <a:lnTo>
                  <a:pt x="50076" y="93624"/>
                </a:lnTo>
                <a:lnTo>
                  <a:pt x="45453" y="94919"/>
                </a:lnTo>
                <a:lnTo>
                  <a:pt x="29827" y="100432"/>
                </a:lnTo>
                <a:lnTo>
                  <a:pt x="18043" y="106861"/>
                </a:lnTo>
                <a:lnTo>
                  <a:pt x="8618" y="115540"/>
                </a:lnTo>
                <a:lnTo>
                  <a:pt x="2340" y="127102"/>
                </a:lnTo>
                <a:lnTo>
                  <a:pt x="1" y="142181"/>
                </a:lnTo>
                <a:lnTo>
                  <a:pt x="0" y="142570"/>
                </a:lnTo>
                <a:lnTo>
                  <a:pt x="2486" y="157444"/>
                </a:lnTo>
                <a:lnTo>
                  <a:pt x="9227" y="168794"/>
                </a:lnTo>
                <a:lnTo>
                  <a:pt x="19144" y="177271"/>
                </a:lnTo>
                <a:lnTo>
                  <a:pt x="31160" y="183528"/>
                </a:lnTo>
                <a:lnTo>
                  <a:pt x="44195" y="188215"/>
                </a:lnTo>
                <a:lnTo>
                  <a:pt x="45008" y="188467"/>
                </a:lnTo>
                <a:lnTo>
                  <a:pt x="44843" y="180289"/>
                </a:lnTo>
                <a:lnTo>
                  <a:pt x="44691" y="172072"/>
                </a:lnTo>
                <a:lnTo>
                  <a:pt x="44526" y="16382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00427" y="562518"/>
            <a:ext cx="80098" cy="100983"/>
          </a:xfrm>
          <a:custGeom>
            <a:avLst/>
            <a:gdLst/>
            <a:ahLst/>
            <a:cxnLst/>
            <a:rect l="l" t="t" r="r" b="b"/>
            <a:pathLst>
              <a:path w="80098" h="100983">
                <a:moveTo>
                  <a:pt x="4428" y="92631"/>
                </a:moveTo>
                <a:lnTo>
                  <a:pt x="14481" y="100983"/>
                </a:lnTo>
                <a:lnTo>
                  <a:pt x="16916" y="100482"/>
                </a:lnTo>
                <a:lnTo>
                  <a:pt x="16586" y="82715"/>
                </a:lnTo>
                <a:lnTo>
                  <a:pt x="16573" y="82397"/>
                </a:lnTo>
                <a:lnTo>
                  <a:pt x="16764" y="78854"/>
                </a:lnTo>
                <a:lnTo>
                  <a:pt x="20193" y="76746"/>
                </a:lnTo>
                <a:lnTo>
                  <a:pt x="22961" y="75425"/>
                </a:lnTo>
                <a:lnTo>
                  <a:pt x="27051" y="73482"/>
                </a:lnTo>
                <a:lnTo>
                  <a:pt x="31178" y="72097"/>
                </a:lnTo>
                <a:lnTo>
                  <a:pt x="36423" y="70281"/>
                </a:lnTo>
                <a:lnTo>
                  <a:pt x="41071" y="68567"/>
                </a:lnTo>
                <a:lnTo>
                  <a:pt x="43459" y="67856"/>
                </a:lnTo>
                <a:lnTo>
                  <a:pt x="56852" y="63354"/>
                </a:lnTo>
                <a:lnTo>
                  <a:pt x="68972" y="56937"/>
                </a:lnTo>
                <a:lnTo>
                  <a:pt x="77473" y="47265"/>
                </a:lnTo>
                <a:lnTo>
                  <a:pt x="80098" y="35509"/>
                </a:lnTo>
                <a:lnTo>
                  <a:pt x="77094" y="21965"/>
                </a:lnTo>
                <a:lnTo>
                  <a:pt x="69079" y="12150"/>
                </a:lnTo>
                <a:lnTo>
                  <a:pt x="57549" y="5065"/>
                </a:lnTo>
                <a:lnTo>
                  <a:pt x="44831" y="0"/>
                </a:lnTo>
                <a:lnTo>
                  <a:pt x="44704" y="6603"/>
                </a:lnTo>
                <a:lnTo>
                  <a:pt x="44513" y="16243"/>
                </a:lnTo>
                <a:lnTo>
                  <a:pt x="44386" y="22885"/>
                </a:lnTo>
                <a:lnTo>
                  <a:pt x="52171" y="25933"/>
                </a:lnTo>
                <a:lnTo>
                  <a:pt x="57315" y="29654"/>
                </a:lnTo>
                <a:lnTo>
                  <a:pt x="57315" y="42925"/>
                </a:lnTo>
                <a:lnTo>
                  <a:pt x="49403" y="47180"/>
                </a:lnTo>
                <a:lnTo>
                  <a:pt x="43802" y="49364"/>
                </a:lnTo>
                <a:lnTo>
                  <a:pt x="41490" y="50253"/>
                </a:lnTo>
                <a:lnTo>
                  <a:pt x="37922" y="51473"/>
                </a:lnTo>
                <a:lnTo>
                  <a:pt x="36944" y="51752"/>
                </a:lnTo>
                <a:lnTo>
                  <a:pt x="32410" y="53162"/>
                </a:lnTo>
                <a:lnTo>
                  <a:pt x="27559" y="54775"/>
                </a:lnTo>
                <a:lnTo>
                  <a:pt x="23037" y="56451"/>
                </a:lnTo>
                <a:lnTo>
                  <a:pt x="18313" y="58305"/>
                </a:lnTo>
                <a:lnTo>
                  <a:pt x="16154" y="59435"/>
                </a:lnTo>
                <a:lnTo>
                  <a:pt x="5344" y="67005"/>
                </a:lnTo>
                <a:lnTo>
                  <a:pt x="16" y="79032"/>
                </a:lnTo>
                <a:lnTo>
                  <a:pt x="0" y="79946"/>
                </a:lnTo>
                <a:lnTo>
                  <a:pt x="4428" y="92631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27372" y="391433"/>
            <a:ext cx="85102" cy="82016"/>
          </a:xfrm>
          <a:custGeom>
            <a:avLst/>
            <a:gdLst/>
            <a:ahLst/>
            <a:cxnLst/>
            <a:rect l="l" t="t" r="r" b="b"/>
            <a:pathLst>
              <a:path w="85102" h="82016">
                <a:moveTo>
                  <a:pt x="10287" y="76047"/>
                </a:moveTo>
                <a:lnTo>
                  <a:pt x="9004" y="82016"/>
                </a:lnTo>
                <a:lnTo>
                  <a:pt x="14452" y="69684"/>
                </a:lnTo>
                <a:lnTo>
                  <a:pt x="19443" y="65176"/>
                </a:lnTo>
                <a:lnTo>
                  <a:pt x="23368" y="64452"/>
                </a:lnTo>
                <a:lnTo>
                  <a:pt x="28219" y="64223"/>
                </a:lnTo>
                <a:lnTo>
                  <a:pt x="37223" y="59054"/>
                </a:lnTo>
                <a:lnTo>
                  <a:pt x="36309" y="39662"/>
                </a:lnTo>
                <a:lnTo>
                  <a:pt x="42595" y="29387"/>
                </a:lnTo>
                <a:lnTo>
                  <a:pt x="49974" y="29616"/>
                </a:lnTo>
                <a:lnTo>
                  <a:pt x="48969" y="51961"/>
                </a:lnTo>
                <a:lnTo>
                  <a:pt x="60393" y="43999"/>
                </a:lnTo>
                <a:lnTo>
                  <a:pt x="67043" y="37630"/>
                </a:lnTo>
                <a:lnTo>
                  <a:pt x="71729" y="31127"/>
                </a:lnTo>
                <a:lnTo>
                  <a:pt x="78155" y="26796"/>
                </a:lnTo>
                <a:lnTo>
                  <a:pt x="85102" y="24041"/>
                </a:lnTo>
                <a:lnTo>
                  <a:pt x="84912" y="14935"/>
                </a:lnTo>
                <a:lnTo>
                  <a:pt x="84721" y="6832"/>
                </a:lnTo>
                <a:lnTo>
                  <a:pt x="84556" y="0"/>
                </a:lnTo>
                <a:lnTo>
                  <a:pt x="73253" y="3238"/>
                </a:lnTo>
                <a:lnTo>
                  <a:pt x="66611" y="7480"/>
                </a:lnTo>
                <a:lnTo>
                  <a:pt x="64084" y="8343"/>
                </a:lnTo>
                <a:lnTo>
                  <a:pt x="54040" y="11143"/>
                </a:lnTo>
                <a:lnTo>
                  <a:pt x="42136" y="17051"/>
                </a:lnTo>
                <a:lnTo>
                  <a:pt x="35775" y="22796"/>
                </a:lnTo>
                <a:lnTo>
                  <a:pt x="33883" y="24879"/>
                </a:lnTo>
                <a:lnTo>
                  <a:pt x="29273" y="30695"/>
                </a:lnTo>
                <a:lnTo>
                  <a:pt x="25984" y="35432"/>
                </a:lnTo>
                <a:lnTo>
                  <a:pt x="22783" y="40081"/>
                </a:lnTo>
                <a:lnTo>
                  <a:pt x="22631" y="47523"/>
                </a:lnTo>
                <a:lnTo>
                  <a:pt x="20269" y="51511"/>
                </a:lnTo>
                <a:lnTo>
                  <a:pt x="16852" y="57327"/>
                </a:lnTo>
                <a:lnTo>
                  <a:pt x="17665" y="60642"/>
                </a:lnTo>
                <a:lnTo>
                  <a:pt x="17640" y="61518"/>
                </a:lnTo>
                <a:lnTo>
                  <a:pt x="16954" y="64604"/>
                </a:lnTo>
                <a:lnTo>
                  <a:pt x="13843" y="68084"/>
                </a:lnTo>
                <a:lnTo>
                  <a:pt x="10261" y="72034"/>
                </a:lnTo>
                <a:lnTo>
                  <a:pt x="5588" y="74231"/>
                </a:lnTo>
                <a:lnTo>
                  <a:pt x="0" y="73317"/>
                </a:lnTo>
                <a:lnTo>
                  <a:pt x="4851" y="75755"/>
                </a:lnTo>
                <a:lnTo>
                  <a:pt x="11582" y="72351"/>
                </a:lnTo>
                <a:lnTo>
                  <a:pt x="10287" y="76047"/>
                </a:lnTo>
                <a:close/>
              </a:path>
              <a:path w="85102" h="82016">
                <a:moveTo>
                  <a:pt x="41579" y="38531"/>
                </a:moveTo>
                <a:lnTo>
                  <a:pt x="36309" y="39662"/>
                </a:lnTo>
                <a:lnTo>
                  <a:pt x="37223" y="59054"/>
                </a:lnTo>
                <a:lnTo>
                  <a:pt x="48969" y="51961"/>
                </a:lnTo>
                <a:lnTo>
                  <a:pt x="49974" y="29616"/>
                </a:lnTo>
                <a:lnTo>
                  <a:pt x="41579" y="38531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23954" y="641031"/>
            <a:ext cx="12807" cy="107310"/>
          </a:xfrm>
          <a:custGeom>
            <a:avLst/>
            <a:gdLst/>
            <a:ahLst/>
            <a:cxnLst/>
            <a:rect l="l" t="t" r="r" b="b"/>
            <a:pathLst>
              <a:path w="12807" h="107310">
                <a:moveTo>
                  <a:pt x="2171" y="2628"/>
                </a:moveTo>
                <a:lnTo>
                  <a:pt x="0" y="4089"/>
                </a:lnTo>
                <a:lnTo>
                  <a:pt x="86" y="8864"/>
                </a:lnTo>
                <a:lnTo>
                  <a:pt x="309" y="21140"/>
                </a:lnTo>
                <a:lnTo>
                  <a:pt x="616" y="38054"/>
                </a:lnTo>
                <a:lnTo>
                  <a:pt x="954" y="56741"/>
                </a:lnTo>
                <a:lnTo>
                  <a:pt x="1270" y="74337"/>
                </a:lnTo>
                <a:lnTo>
                  <a:pt x="1510" y="87979"/>
                </a:lnTo>
                <a:lnTo>
                  <a:pt x="1625" y="95072"/>
                </a:lnTo>
                <a:lnTo>
                  <a:pt x="4059" y="107310"/>
                </a:lnTo>
                <a:lnTo>
                  <a:pt x="8568" y="107272"/>
                </a:lnTo>
                <a:lnTo>
                  <a:pt x="10960" y="95072"/>
                </a:lnTo>
                <a:lnTo>
                  <a:pt x="11049" y="90102"/>
                </a:lnTo>
                <a:lnTo>
                  <a:pt x="11283" y="77958"/>
                </a:lnTo>
                <a:lnTo>
                  <a:pt x="11609" y="61230"/>
                </a:lnTo>
                <a:lnTo>
                  <a:pt x="11976" y="42513"/>
                </a:lnTo>
                <a:lnTo>
                  <a:pt x="12333" y="24399"/>
                </a:lnTo>
                <a:lnTo>
                  <a:pt x="12627" y="9481"/>
                </a:lnTo>
                <a:lnTo>
                  <a:pt x="12807" y="351"/>
                </a:lnTo>
                <a:lnTo>
                  <a:pt x="9004" y="0"/>
                </a:lnTo>
                <a:lnTo>
                  <a:pt x="8013" y="368"/>
                </a:lnTo>
                <a:lnTo>
                  <a:pt x="5473" y="1447"/>
                </a:lnTo>
                <a:lnTo>
                  <a:pt x="2171" y="262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21455" y="510193"/>
            <a:ext cx="17970" cy="101498"/>
          </a:xfrm>
          <a:custGeom>
            <a:avLst/>
            <a:gdLst/>
            <a:ahLst/>
            <a:cxnLst/>
            <a:rect l="l" t="t" r="r" b="b"/>
            <a:pathLst>
              <a:path w="17970" h="101498">
                <a:moveTo>
                  <a:pt x="11023" y="1739"/>
                </a:moveTo>
                <a:lnTo>
                  <a:pt x="4978" y="3352"/>
                </a:lnTo>
                <a:lnTo>
                  <a:pt x="0" y="5194"/>
                </a:lnTo>
                <a:lnTo>
                  <a:pt x="138" y="12539"/>
                </a:lnTo>
                <a:lnTo>
                  <a:pt x="377" y="24983"/>
                </a:lnTo>
                <a:lnTo>
                  <a:pt x="680" y="40660"/>
                </a:lnTo>
                <a:lnTo>
                  <a:pt x="1012" y="57703"/>
                </a:lnTo>
                <a:lnTo>
                  <a:pt x="1334" y="74249"/>
                </a:lnTo>
                <a:lnTo>
                  <a:pt x="1611" y="88431"/>
                </a:lnTo>
                <a:lnTo>
                  <a:pt x="1805" y="98384"/>
                </a:lnTo>
                <a:lnTo>
                  <a:pt x="1866" y="101498"/>
                </a:lnTo>
                <a:lnTo>
                  <a:pt x="4775" y="100507"/>
                </a:lnTo>
                <a:lnTo>
                  <a:pt x="7658" y="99631"/>
                </a:lnTo>
                <a:lnTo>
                  <a:pt x="10350" y="98780"/>
                </a:lnTo>
                <a:lnTo>
                  <a:pt x="14249" y="97574"/>
                </a:lnTo>
                <a:lnTo>
                  <a:pt x="15989" y="97002"/>
                </a:lnTo>
                <a:lnTo>
                  <a:pt x="16106" y="91422"/>
                </a:lnTo>
                <a:lnTo>
                  <a:pt x="16335" y="80283"/>
                </a:lnTo>
                <a:lnTo>
                  <a:pt x="16639" y="65400"/>
                </a:lnTo>
                <a:lnTo>
                  <a:pt x="16980" y="48592"/>
                </a:lnTo>
                <a:lnTo>
                  <a:pt x="17324" y="31676"/>
                </a:lnTo>
                <a:lnTo>
                  <a:pt x="17633" y="16468"/>
                </a:lnTo>
                <a:lnTo>
                  <a:pt x="17872" y="4785"/>
                </a:lnTo>
                <a:lnTo>
                  <a:pt x="17970" y="0"/>
                </a:lnTo>
                <a:lnTo>
                  <a:pt x="11023" y="173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14161" y="315517"/>
            <a:ext cx="33240" cy="159181"/>
          </a:xfrm>
          <a:custGeom>
            <a:avLst/>
            <a:gdLst/>
            <a:ahLst/>
            <a:cxnLst/>
            <a:rect l="l" t="t" r="r" b="b"/>
            <a:pathLst>
              <a:path w="33240" h="159181">
                <a:moveTo>
                  <a:pt x="16915" y="0"/>
                </a:moveTo>
                <a:lnTo>
                  <a:pt x="5473" y="3984"/>
                </a:lnTo>
                <a:lnTo>
                  <a:pt x="532" y="13982"/>
                </a:lnTo>
                <a:lnTo>
                  <a:pt x="0" y="27055"/>
                </a:lnTo>
                <a:lnTo>
                  <a:pt x="1783" y="40268"/>
                </a:lnTo>
                <a:lnTo>
                  <a:pt x="3788" y="50683"/>
                </a:lnTo>
                <a:lnTo>
                  <a:pt x="3923" y="51473"/>
                </a:lnTo>
                <a:lnTo>
                  <a:pt x="4270" y="64298"/>
                </a:lnTo>
                <a:lnTo>
                  <a:pt x="4597" y="77761"/>
                </a:lnTo>
                <a:lnTo>
                  <a:pt x="4980" y="93909"/>
                </a:lnTo>
                <a:lnTo>
                  <a:pt x="5384" y="111232"/>
                </a:lnTo>
                <a:lnTo>
                  <a:pt x="5773" y="128218"/>
                </a:lnTo>
                <a:lnTo>
                  <a:pt x="6112" y="143358"/>
                </a:lnTo>
                <a:lnTo>
                  <a:pt x="6367" y="155139"/>
                </a:lnTo>
                <a:lnTo>
                  <a:pt x="6450" y="159181"/>
                </a:lnTo>
                <a:lnTo>
                  <a:pt x="10438" y="158140"/>
                </a:lnTo>
                <a:lnTo>
                  <a:pt x="14388" y="157162"/>
                </a:lnTo>
                <a:lnTo>
                  <a:pt x="18210" y="156210"/>
                </a:lnTo>
                <a:lnTo>
                  <a:pt x="20953" y="155536"/>
                </a:lnTo>
                <a:lnTo>
                  <a:pt x="23582" y="154876"/>
                </a:lnTo>
                <a:lnTo>
                  <a:pt x="26122" y="154254"/>
                </a:lnTo>
                <a:lnTo>
                  <a:pt x="26332" y="144493"/>
                </a:lnTo>
                <a:lnTo>
                  <a:pt x="26645" y="130550"/>
                </a:lnTo>
                <a:lnTo>
                  <a:pt x="27021" y="114071"/>
                </a:lnTo>
                <a:lnTo>
                  <a:pt x="27423" y="96707"/>
                </a:lnTo>
                <a:lnTo>
                  <a:pt x="27811" y="80107"/>
                </a:lnTo>
                <a:lnTo>
                  <a:pt x="28147" y="65918"/>
                </a:lnTo>
                <a:lnTo>
                  <a:pt x="28392" y="55791"/>
                </a:lnTo>
                <a:lnTo>
                  <a:pt x="28510" y="51308"/>
                </a:lnTo>
                <a:lnTo>
                  <a:pt x="30371" y="41319"/>
                </a:lnTo>
                <a:lnTo>
                  <a:pt x="32686" y="28611"/>
                </a:lnTo>
                <a:lnTo>
                  <a:pt x="33240" y="15787"/>
                </a:lnTo>
                <a:lnTo>
                  <a:pt x="29819" y="5452"/>
                </a:lnTo>
                <a:lnTo>
                  <a:pt x="20210" y="211"/>
                </a:lnTo>
                <a:lnTo>
                  <a:pt x="1691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659671" y="621422"/>
            <a:ext cx="113449" cy="132803"/>
          </a:xfrm>
          <a:custGeom>
            <a:avLst/>
            <a:gdLst/>
            <a:ahLst/>
            <a:cxnLst/>
            <a:rect l="l" t="t" r="r" b="b"/>
            <a:pathLst>
              <a:path w="113449" h="132803">
                <a:moveTo>
                  <a:pt x="16968" y="61428"/>
                </a:moveTo>
                <a:lnTo>
                  <a:pt x="19164" y="46967"/>
                </a:lnTo>
                <a:lnTo>
                  <a:pt x="24362" y="34057"/>
                </a:lnTo>
                <a:lnTo>
                  <a:pt x="32752" y="23654"/>
                </a:lnTo>
                <a:lnTo>
                  <a:pt x="44524" y="16712"/>
                </a:lnTo>
                <a:lnTo>
                  <a:pt x="59867" y="14185"/>
                </a:lnTo>
                <a:lnTo>
                  <a:pt x="67335" y="14764"/>
                </a:lnTo>
                <a:lnTo>
                  <a:pt x="80170" y="19213"/>
                </a:lnTo>
                <a:lnTo>
                  <a:pt x="89858" y="28035"/>
                </a:lnTo>
                <a:lnTo>
                  <a:pt x="95364" y="41211"/>
                </a:lnTo>
                <a:lnTo>
                  <a:pt x="112229" y="41211"/>
                </a:lnTo>
                <a:lnTo>
                  <a:pt x="106639" y="24209"/>
                </a:lnTo>
                <a:lnTo>
                  <a:pt x="98440" y="13702"/>
                </a:lnTo>
                <a:lnTo>
                  <a:pt x="87556" y="6127"/>
                </a:lnTo>
                <a:lnTo>
                  <a:pt x="74553" y="1541"/>
                </a:lnTo>
                <a:lnTo>
                  <a:pt x="59994" y="0"/>
                </a:lnTo>
                <a:lnTo>
                  <a:pt x="58891" y="8"/>
                </a:lnTo>
                <a:lnTo>
                  <a:pt x="43571" y="1971"/>
                </a:lnTo>
                <a:lnTo>
                  <a:pt x="30469" y="7116"/>
                </a:lnTo>
                <a:lnTo>
                  <a:pt x="19635" y="15049"/>
                </a:lnTo>
                <a:lnTo>
                  <a:pt x="11121" y="25374"/>
                </a:lnTo>
                <a:lnTo>
                  <a:pt x="4976" y="37696"/>
                </a:lnTo>
                <a:lnTo>
                  <a:pt x="1252" y="51620"/>
                </a:lnTo>
                <a:lnTo>
                  <a:pt x="0" y="66751"/>
                </a:lnTo>
                <a:lnTo>
                  <a:pt x="1079" y="81432"/>
                </a:lnTo>
                <a:lnTo>
                  <a:pt x="4552" y="95546"/>
                </a:lnTo>
                <a:lnTo>
                  <a:pt x="10442" y="107946"/>
                </a:lnTo>
                <a:lnTo>
                  <a:pt x="18769" y="118251"/>
                </a:lnTo>
                <a:lnTo>
                  <a:pt x="29554" y="126083"/>
                </a:lnTo>
                <a:lnTo>
                  <a:pt x="42819" y="131060"/>
                </a:lnTo>
                <a:lnTo>
                  <a:pt x="58585" y="132803"/>
                </a:lnTo>
                <a:lnTo>
                  <a:pt x="72172" y="131523"/>
                </a:lnTo>
                <a:lnTo>
                  <a:pt x="85393" y="127118"/>
                </a:lnTo>
                <a:lnTo>
                  <a:pt x="96254" y="119768"/>
                </a:lnTo>
                <a:lnTo>
                  <a:pt x="104633" y="109671"/>
                </a:lnTo>
                <a:lnTo>
                  <a:pt x="110405" y="97025"/>
                </a:lnTo>
                <a:lnTo>
                  <a:pt x="113449" y="82029"/>
                </a:lnTo>
                <a:lnTo>
                  <a:pt x="96608" y="82029"/>
                </a:lnTo>
                <a:lnTo>
                  <a:pt x="96508" y="83192"/>
                </a:lnTo>
                <a:lnTo>
                  <a:pt x="93031" y="97320"/>
                </a:lnTo>
                <a:lnTo>
                  <a:pt x="85679" y="108543"/>
                </a:lnTo>
                <a:lnTo>
                  <a:pt x="74613" y="115946"/>
                </a:lnTo>
                <a:lnTo>
                  <a:pt x="59994" y="118618"/>
                </a:lnTo>
                <a:lnTo>
                  <a:pt x="53722" y="118250"/>
                </a:lnTo>
                <a:lnTo>
                  <a:pt x="39966" y="114141"/>
                </a:lnTo>
                <a:lnTo>
                  <a:pt x="29585" y="106068"/>
                </a:lnTo>
                <a:lnTo>
                  <a:pt x="22397" y="94775"/>
                </a:lnTo>
                <a:lnTo>
                  <a:pt x="18218" y="81006"/>
                </a:lnTo>
                <a:lnTo>
                  <a:pt x="16865" y="65506"/>
                </a:lnTo>
                <a:lnTo>
                  <a:pt x="16968" y="6142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800909" y="624471"/>
            <a:ext cx="0" cy="126746"/>
          </a:xfrm>
          <a:custGeom>
            <a:avLst/>
            <a:gdLst/>
            <a:ahLst/>
            <a:cxnLst/>
            <a:rect l="l" t="t" r="r" b="b"/>
            <a:pathLst>
              <a:path h="126746">
                <a:moveTo>
                  <a:pt x="0" y="0"/>
                </a:moveTo>
                <a:lnTo>
                  <a:pt x="0" y="126746"/>
                </a:lnTo>
              </a:path>
            </a:pathLst>
          </a:custGeom>
          <a:ln w="16294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827812" y="659857"/>
            <a:ext cx="84680" cy="77916"/>
          </a:xfrm>
          <a:custGeom>
            <a:avLst/>
            <a:gdLst/>
            <a:ahLst/>
            <a:cxnLst/>
            <a:rect l="l" t="t" r="r" b="b"/>
            <a:pathLst>
              <a:path w="84680" h="77916">
                <a:moveTo>
                  <a:pt x="8047" y="75316"/>
                </a:moveTo>
                <a:lnTo>
                  <a:pt x="15951" y="36643"/>
                </a:lnTo>
                <a:lnTo>
                  <a:pt x="19337" y="24455"/>
                </a:lnTo>
                <a:lnTo>
                  <a:pt x="28291" y="14565"/>
                </a:lnTo>
                <a:lnTo>
                  <a:pt x="42240" y="10735"/>
                </a:lnTo>
                <a:lnTo>
                  <a:pt x="28301" y="0"/>
                </a:lnTo>
                <a:lnTo>
                  <a:pt x="16681" y="6670"/>
                </a:lnTo>
                <a:lnTo>
                  <a:pt x="7752" y="16828"/>
                </a:lnTo>
                <a:lnTo>
                  <a:pt x="2022" y="29875"/>
                </a:lnTo>
                <a:lnTo>
                  <a:pt x="0" y="45215"/>
                </a:lnTo>
                <a:lnTo>
                  <a:pt x="105" y="47582"/>
                </a:lnTo>
                <a:lnTo>
                  <a:pt x="2540" y="62645"/>
                </a:lnTo>
                <a:lnTo>
                  <a:pt x="8047" y="75316"/>
                </a:lnTo>
                <a:close/>
              </a:path>
              <a:path w="84680" h="77916">
                <a:moveTo>
                  <a:pt x="18094" y="63535"/>
                </a:moveTo>
                <a:lnTo>
                  <a:pt x="15951" y="49978"/>
                </a:lnTo>
                <a:lnTo>
                  <a:pt x="84645" y="49978"/>
                </a:lnTo>
                <a:lnTo>
                  <a:pt x="84680" y="45367"/>
                </a:lnTo>
                <a:lnTo>
                  <a:pt x="83057" y="32105"/>
                </a:lnTo>
                <a:lnTo>
                  <a:pt x="78551" y="19175"/>
                </a:lnTo>
                <a:lnTo>
                  <a:pt x="70708" y="8079"/>
                </a:lnTo>
                <a:lnTo>
                  <a:pt x="59074" y="320"/>
                </a:lnTo>
                <a:lnTo>
                  <a:pt x="43192" y="-2599"/>
                </a:lnTo>
                <a:lnTo>
                  <a:pt x="42103" y="-2587"/>
                </a:lnTo>
                <a:lnTo>
                  <a:pt x="28301" y="0"/>
                </a:lnTo>
                <a:lnTo>
                  <a:pt x="42240" y="10735"/>
                </a:lnTo>
                <a:lnTo>
                  <a:pt x="54886" y="13876"/>
                </a:lnTo>
                <a:lnTo>
                  <a:pt x="64628" y="23207"/>
                </a:lnTo>
                <a:lnTo>
                  <a:pt x="68681" y="36643"/>
                </a:lnTo>
                <a:lnTo>
                  <a:pt x="15951" y="36643"/>
                </a:lnTo>
                <a:lnTo>
                  <a:pt x="8047" y="75316"/>
                </a:lnTo>
                <a:lnTo>
                  <a:pt x="16731" y="85046"/>
                </a:lnTo>
                <a:lnTo>
                  <a:pt x="28698" y="91286"/>
                </a:lnTo>
                <a:lnTo>
                  <a:pt x="44056" y="93488"/>
                </a:lnTo>
                <a:lnTo>
                  <a:pt x="57762" y="91611"/>
                </a:lnTo>
                <a:lnTo>
                  <a:pt x="69568" y="85669"/>
                </a:lnTo>
                <a:lnTo>
                  <a:pt x="78215" y="75821"/>
                </a:lnTo>
                <a:lnTo>
                  <a:pt x="83261" y="62233"/>
                </a:lnTo>
                <a:lnTo>
                  <a:pt x="68364" y="62233"/>
                </a:lnTo>
                <a:lnTo>
                  <a:pt x="66794" y="67114"/>
                </a:lnTo>
                <a:lnTo>
                  <a:pt x="58258" y="76894"/>
                </a:lnTo>
                <a:lnTo>
                  <a:pt x="44577" y="80178"/>
                </a:lnTo>
                <a:lnTo>
                  <a:pt x="38850" y="79760"/>
                </a:lnTo>
                <a:lnTo>
                  <a:pt x="25647" y="74138"/>
                </a:lnTo>
                <a:lnTo>
                  <a:pt x="18094" y="6353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924022" y="657274"/>
            <a:ext cx="86296" cy="96075"/>
          </a:xfrm>
          <a:custGeom>
            <a:avLst/>
            <a:gdLst/>
            <a:ahLst/>
            <a:cxnLst/>
            <a:rect l="l" t="t" r="r" b="b"/>
            <a:pathLst>
              <a:path w="86296" h="96075">
                <a:moveTo>
                  <a:pt x="16186" y="6496"/>
                </a:moveTo>
                <a:lnTo>
                  <a:pt x="7270" y="16064"/>
                </a:lnTo>
                <a:lnTo>
                  <a:pt x="3530" y="30759"/>
                </a:lnTo>
                <a:lnTo>
                  <a:pt x="18656" y="30759"/>
                </a:lnTo>
                <a:lnTo>
                  <a:pt x="19259" y="26375"/>
                </a:lnTo>
                <a:lnTo>
                  <a:pt x="27069" y="16099"/>
                </a:lnTo>
                <a:lnTo>
                  <a:pt x="41567" y="13334"/>
                </a:lnTo>
                <a:lnTo>
                  <a:pt x="55414" y="16065"/>
                </a:lnTo>
                <a:lnTo>
                  <a:pt x="62001" y="28600"/>
                </a:lnTo>
                <a:lnTo>
                  <a:pt x="59192" y="35346"/>
                </a:lnTo>
                <a:lnTo>
                  <a:pt x="47875" y="39474"/>
                </a:lnTo>
                <a:lnTo>
                  <a:pt x="31076" y="42113"/>
                </a:lnTo>
                <a:lnTo>
                  <a:pt x="26767" y="42985"/>
                </a:lnTo>
                <a:lnTo>
                  <a:pt x="15963" y="58077"/>
                </a:lnTo>
                <a:lnTo>
                  <a:pt x="24523" y="54521"/>
                </a:lnTo>
                <a:lnTo>
                  <a:pt x="34442" y="52755"/>
                </a:lnTo>
                <a:lnTo>
                  <a:pt x="37349" y="52285"/>
                </a:lnTo>
                <a:lnTo>
                  <a:pt x="51088" y="50321"/>
                </a:lnTo>
                <a:lnTo>
                  <a:pt x="61798" y="46532"/>
                </a:lnTo>
                <a:lnTo>
                  <a:pt x="61798" y="61988"/>
                </a:lnTo>
                <a:lnTo>
                  <a:pt x="59892" y="69396"/>
                </a:lnTo>
                <a:lnTo>
                  <a:pt x="50928" y="78628"/>
                </a:lnTo>
                <a:lnTo>
                  <a:pt x="33705" y="82765"/>
                </a:lnTo>
                <a:lnTo>
                  <a:pt x="24523" y="82765"/>
                </a:lnTo>
                <a:lnTo>
                  <a:pt x="15963" y="79209"/>
                </a:lnTo>
                <a:lnTo>
                  <a:pt x="30391" y="96075"/>
                </a:lnTo>
                <a:lnTo>
                  <a:pt x="40738" y="95004"/>
                </a:lnTo>
                <a:lnTo>
                  <a:pt x="52634" y="90370"/>
                </a:lnTo>
                <a:lnTo>
                  <a:pt x="62699" y="81851"/>
                </a:lnTo>
                <a:lnTo>
                  <a:pt x="62699" y="91795"/>
                </a:lnTo>
                <a:lnTo>
                  <a:pt x="67640" y="96075"/>
                </a:lnTo>
                <a:lnTo>
                  <a:pt x="80263" y="96075"/>
                </a:lnTo>
                <a:lnTo>
                  <a:pt x="83616" y="95211"/>
                </a:lnTo>
                <a:lnTo>
                  <a:pt x="86296" y="93560"/>
                </a:lnTo>
                <a:lnTo>
                  <a:pt x="86296" y="81851"/>
                </a:lnTo>
                <a:lnTo>
                  <a:pt x="84327" y="82575"/>
                </a:lnTo>
                <a:lnTo>
                  <a:pt x="81660" y="82765"/>
                </a:lnTo>
                <a:lnTo>
                  <a:pt x="76860" y="82765"/>
                </a:lnTo>
                <a:lnTo>
                  <a:pt x="76860" y="25247"/>
                </a:lnTo>
                <a:lnTo>
                  <a:pt x="76261" y="18908"/>
                </a:lnTo>
                <a:lnTo>
                  <a:pt x="69323" y="6933"/>
                </a:lnTo>
                <a:lnTo>
                  <a:pt x="57029" y="1365"/>
                </a:lnTo>
                <a:lnTo>
                  <a:pt x="42430" y="0"/>
                </a:lnTo>
                <a:lnTo>
                  <a:pt x="28873" y="1373"/>
                </a:lnTo>
                <a:lnTo>
                  <a:pt x="16186" y="6496"/>
                </a:lnTo>
                <a:close/>
              </a:path>
              <a:path w="86296" h="96075">
                <a:moveTo>
                  <a:pt x="0" y="70319"/>
                </a:moveTo>
                <a:lnTo>
                  <a:pt x="77" y="72651"/>
                </a:lnTo>
                <a:lnTo>
                  <a:pt x="4888" y="86104"/>
                </a:lnTo>
                <a:lnTo>
                  <a:pt x="15688" y="93692"/>
                </a:lnTo>
                <a:lnTo>
                  <a:pt x="30391" y="96075"/>
                </a:lnTo>
                <a:lnTo>
                  <a:pt x="15963" y="79209"/>
                </a:lnTo>
                <a:lnTo>
                  <a:pt x="15963" y="58077"/>
                </a:lnTo>
                <a:lnTo>
                  <a:pt x="26767" y="42985"/>
                </a:lnTo>
                <a:lnTo>
                  <a:pt x="13582" y="47247"/>
                </a:lnTo>
                <a:lnTo>
                  <a:pt x="3817" y="55541"/>
                </a:lnTo>
                <a:lnTo>
                  <a:pt x="0" y="7031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025219" y="657255"/>
            <a:ext cx="75996" cy="93954"/>
          </a:xfrm>
          <a:custGeom>
            <a:avLst/>
            <a:gdLst/>
            <a:ahLst/>
            <a:cxnLst/>
            <a:rect l="l" t="t" r="r" b="b"/>
            <a:pathLst>
              <a:path w="75996" h="93954">
                <a:moveTo>
                  <a:pt x="14566" y="16738"/>
                </a:moveTo>
                <a:lnTo>
                  <a:pt x="14198" y="16738"/>
                </a:lnTo>
                <a:lnTo>
                  <a:pt x="14198" y="2171"/>
                </a:lnTo>
                <a:lnTo>
                  <a:pt x="0" y="2171"/>
                </a:lnTo>
                <a:lnTo>
                  <a:pt x="0" y="93954"/>
                </a:lnTo>
                <a:lnTo>
                  <a:pt x="15049" y="93954"/>
                </a:lnTo>
                <a:lnTo>
                  <a:pt x="15087" y="40265"/>
                </a:lnTo>
                <a:lnTo>
                  <a:pt x="18506" y="26359"/>
                </a:lnTo>
                <a:lnTo>
                  <a:pt x="27529" y="16862"/>
                </a:lnTo>
                <a:lnTo>
                  <a:pt x="42252" y="13347"/>
                </a:lnTo>
                <a:lnTo>
                  <a:pt x="43347" y="13370"/>
                </a:lnTo>
                <a:lnTo>
                  <a:pt x="56197" y="18709"/>
                </a:lnTo>
                <a:lnTo>
                  <a:pt x="60883" y="31826"/>
                </a:lnTo>
                <a:lnTo>
                  <a:pt x="60883" y="93954"/>
                </a:lnTo>
                <a:lnTo>
                  <a:pt x="75996" y="93954"/>
                </a:lnTo>
                <a:lnTo>
                  <a:pt x="75996" y="33566"/>
                </a:lnTo>
                <a:lnTo>
                  <a:pt x="75273" y="23856"/>
                </a:lnTo>
                <a:lnTo>
                  <a:pt x="70653" y="11274"/>
                </a:lnTo>
                <a:lnTo>
                  <a:pt x="60740" y="2986"/>
                </a:lnTo>
                <a:lnTo>
                  <a:pt x="44361" y="0"/>
                </a:lnTo>
                <a:lnTo>
                  <a:pt x="34830" y="1072"/>
                </a:lnTo>
                <a:lnTo>
                  <a:pt x="23238" y="6517"/>
                </a:lnTo>
                <a:lnTo>
                  <a:pt x="14566" y="1673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162111" y="624469"/>
            <a:ext cx="121589" cy="126733"/>
          </a:xfrm>
          <a:custGeom>
            <a:avLst/>
            <a:gdLst/>
            <a:ahLst/>
            <a:cxnLst/>
            <a:rect l="l" t="t" r="r" b="b"/>
            <a:pathLst>
              <a:path w="121589" h="126733">
                <a:moveTo>
                  <a:pt x="46634" y="77355"/>
                </a:moveTo>
                <a:lnTo>
                  <a:pt x="46634" y="126733"/>
                </a:lnTo>
                <a:lnTo>
                  <a:pt x="74510" y="126733"/>
                </a:lnTo>
                <a:lnTo>
                  <a:pt x="74510" y="78079"/>
                </a:lnTo>
                <a:lnTo>
                  <a:pt x="121589" y="0"/>
                </a:lnTo>
                <a:lnTo>
                  <a:pt x="90538" y="0"/>
                </a:lnTo>
                <a:lnTo>
                  <a:pt x="61036" y="50025"/>
                </a:lnTo>
                <a:lnTo>
                  <a:pt x="31419" y="0"/>
                </a:lnTo>
                <a:lnTo>
                  <a:pt x="0" y="0"/>
                </a:lnTo>
                <a:lnTo>
                  <a:pt x="46634" y="7735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273457" y="656959"/>
            <a:ext cx="94996" cy="96735"/>
          </a:xfrm>
          <a:custGeom>
            <a:avLst/>
            <a:gdLst/>
            <a:ahLst/>
            <a:cxnLst/>
            <a:rect l="l" t="t" r="r" b="b"/>
            <a:pathLst>
              <a:path w="94996" h="96735">
                <a:moveTo>
                  <a:pt x="25184" y="48450"/>
                </a:moveTo>
                <a:lnTo>
                  <a:pt x="26890" y="35102"/>
                </a:lnTo>
                <a:lnTo>
                  <a:pt x="33733" y="23595"/>
                </a:lnTo>
                <a:lnTo>
                  <a:pt x="47371" y="18961"/>
                </a:lnTo>
                <a:lnTo>
                  <a:pt x="60252" y="22863"/>
                </a:lnTo>
                <a:lnTo>
                  <a:pt x="67664" y="33867"/>
                </a:lnTo>
                <a:lnTo>
                  <a:pt x="69761" y="48450"/>
                </a:lnTo>
                <a:lnTo>
                  <a:pt x="68057" y="61637"/>
                </a:lnTo>
                <a:lnTo>
                  <a:pt x="61168" y="73109"/>
                </a:lnTo>
                <a:lnTo>
                  <a:pt x="47371" y="77749"/>
                </a:lnTo>
                <a:lnTo>
                  <a:pt x="34790" y="73966"/>
                </a:lnTo>
                <a:lnTo>
                  <a:pt x="27308" y="62984"/>
                </a:lnTo>
                <a:lnTo>
                  <a:pt x="25184" y="48450"/>
                </a:lnTo>
                <a:lnTo>
                  <a:pt x="27818" y="3458"/>
                </a:lnTo>
                <a:lnTo>
                  <a:pt x="16150" y="10253"/>
                </a:lnTo>
                <a:lnTo>
                  <a:pt x="7401" y="20254"/>
                </a:lnTo>
                <a:lnTo>
                  <a:pt x="1906" y="33105"/>
                </a:lnTo>
                <a:lnTo>
                  <a:pt x="0" y="48450"/>
                </a:lnTo>
                <a:lnTo>
                  <a:pt x="207" y="53686"/>
                </a:lnTo>
                <a:lnTo>
                  <a:pt x="3331" y="68209"/>
                </a:lnTo>
                <a:lnTo>
                  <a:pt x="9947" y="80141"/>
                </a:lnTo>
                <a:lnTo>
                  <a:pt x="19716" y="89116"/>
                </a:lnTo>
                <a:lnTo>
                  <a:pt x="32303" y="94770"/>
                </a:lnTo>
                <a:lnTo>
                  <a:pt x="47371" y="96735"/>
                </a:lnTo>
                <a:lnTo>
                  <a:pt x="52781" y="96504"/>
                </a:lnTo>
                <a:lnTo>
                  <a:pt x="67106" y="93260"/>
                </a:lnTo>
                <a:lnTo>
                  <a:pt x="78817" y="86469"/>
                </a:lnTo>
                <a:lnTo>
                  <a:pt x="87587" y="76496"/>
                </a:lnTo>
                <a:lnTo>
                  <a:pt x="93089" y="63702"/>
                </a:lnTo>
                <a:lnTo>
                  <a:pt x="94996" y="48450"/>
                </a:lnTo>
                <a:lnTo>
                  <a:pt x="94759" y="42840"/>
                </a:lnTo>
                <a:lnTo>
                  <a:pt x="91570" y="28359"/>
                </a:lnTo>
                <a:lnTo>
                  <a:pt x="84910" y="16481"/>
                </a:lnTo>
                <a:lnTo>
                  <a:pt x="75107" y="7560"/>
                </a:lnTo>
                <a:lnTo>
                  <a:pt x="62485" y="1948"/>
                </a:lnTo>
                <a:lnTo>
                  <a:pt x="47371" y="0"/>
                </a:lnTo>
                <a:lnTo>
                  <a:pt x="42069" y="224"/>
                </a:lnTo>
                <a:lnTo>
                  <a:pt x="27818" y="3458"/>
                </a:lnTo>
                <a:lnTo>
                  <a:pt x="25184" y="4845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6385671" y="659433"/>
            <a:ext cx="86118" cy="94259"/>
          </a:xfrm>
          <a:custGeom>
            <a:avLst/>
            <a:gdLst/>
            <a:ahLst/>
            <a:cxnLst/>
            <a:rect l="l" t="t" r="r" b="b"/>
            <a:pathLst>
              <a:path w="86118" h="94259">
                <a:moveTo>
                  <a:pt x="1426" y="71727"/>
                </a:moveTo>
                <a:lnTo>
                  <a:pt x="6648" y="83767"/>
                </a:lnTo>
                <a:lnTo>
                  <a:pt x="16935" y="91517"/>
                </a:lnTo>
                <a:lnTo>
                  <a:pt x="33553" y="94259"/>
                </a:lnTo>
                <a:lnTo>
                  <a:pt x="40062" y="93638"/>
                </a:lnTo>
                <a:lnTo>
                  <a:pt x="52075" y="88783"/>
                </a:lnTo>
                <a:lnTo>
                  <a:pt x="61556" y="78993"/>
                </a:lnTo>
                <a:lnTo>
                  <a:pt x="62115" y="78993"/>
                </a:lnTo>
                <a:lnTo>
                  <a:pt x="62115" y="91782"/>
                </a:lnTo>
                <a:lnTo>
                  <a:pt x="86118" y="91782"/>
                </a:lnTo>
                <a:lnTo>
                  <a:pt x="86118" y="0"/>
                </a:lnTo>
                <a:lnTo>
                  <a:pt x="60845" y="0"/>
                </a:lnTo>
                <a:lnTo>
                  <a:pt x="60845" y="48094"/>
                </a:lnTo>
                <a:lnTo>
                  <a:pt x="59931" y="59047"/>
                </a:lnTo>
                <a:lnTo>
                  <a:pt x="53793" y="70761"/>
                </a:lnTo>
                <a:lnTo>
                  <a:pt x="41313" y="74409"/>
                </a:lnTo>
                <a:lnTo>
                  <a:pt x="38542" y="74252"/>
                </a:lnTo>
                <a:lnTo>
                  <a:pt x="28276" y="67799"/>
                </a:lnTo>
                <a:lnTo>
                  <a:pt x="25209" y="51854"/>
                </a:lnTo>
                <a:lnTo>
                  <a:pt x="25209" y="0"/>
                </a:lnTo>
                <a:lnTo>
                  <a:pt x="0" y="0"/>
                </a:lnTo>
                <a:lnTo>
                  <a:pt x="0" y="56451"/>
                </a:lnTo>
                <a:lnTo>
                  <a:pt x="1426" y="71727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491795" y="656976"/>
            <a:ext cx="59182" cy="94234"/>
          </a:xfrm>
          <a:custGeom>
            <a:avLst/>
            <a:gdLst/>
            <a:ahLst/>
            <a:cxnLst/>
            <a:rect l="l" t="t" r="r" b="b"/>
            <a:pathLst>
              <a:path w="59182" h="94234">
                <a:moveTo>
                  <a:pt x="24333" y="19469"/>
                </a:moveTo>
                <a:lnTo>
                  <a:pt x="24003" y="19469"/>
                </a:lnTo>
                <a:lnTo>
                  <a:pt x="24003" y="2451"/>
                </a:lnTo>
                <a:lnTo>
                  <a:pt x="0" y="2451"/>
                </a:lnTo>
                <a:lnTo>
                  <a:pt x="0" y="94233"/>
                </a:lnTo>
                <a:lnTo>
                  <a:pt x="25234" y="94233"/>
                </a:lnTo>
                <a:lnTo>
                  <a:pt x="25237" y="52275"/>
                </a:lnTo>
                <a:lnTo>
                  <a:pt x="27694" y="37723"/>
                </a:lnTo>
                <a:lnTo>
                  <a:pt x="35572" y="27341"/>
                </a:lnTo>
                <a:lnTo>
                  <a:pt x="50101" y="23380"/>
                </a:lnTo>
                <a:lnTo>
                  <a:pt x="53086" y="23380"/>
                </a:lnTo>
                <a:lnTo>
                  <a:pt x="56883" y="23774"/>
                </a:lnTo>
                <a:lnTo>
                  <a:pt x="59182" y="24295"/>
                </a:lnTo>
                <a:lnTo>
                  <a:pt x="59182" y="863"/>
                </a:lnTo>
                <a:lnTo>
                  <a:pt x="57569" y="279"/>
                </a:lnTo>
                <a:lnTo>
                  <a:pt x="53657" y="0"/>
                </a:lnTo>
                <a:lnTo>
                  <a:pt x="43548" y="1753"/>
                </a:lnTo>
                <a:lnTo>
                  <a:pt x="32010" y="8600"/>
                </a:lnTo>
                <a:lnTo>
                  <a:pt x="24333" y="1946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616264" y="624458"/>
            <a:ext cx="100482" cy="126758"/>
          </a:xfrm>
          <a:custGeom>
            <a:avLst/>
            <a:gdLst/>
            <a:ahLst/>
            <a:cxnLst/>
            <a:rect l="l" t="t" r="r" b="b"/>
            <a:pathLst>
              <a:path w="100482" h="126758">
                <a:moveTo>
                  <a:pt x="100482" y="0"/>
                </a:moveTo>
                <a:lnTo>
                  <a:pt x="83654" y="0"/>
                </a:lnTo>
                <a:lnTo>
                  <a:pt x="83654" y="54495"/>
                </a:lnTo>
                <a:lnTo>
                  <a:pt x="16878" y="54495"/>
                </a:lnTo>
                <a:lnTo>
                  <a:pt x="16878" y="0"/>
                </a:lnTo>
                <a:lnTo>
                  <a:pt x="0" y="0"/>
                </a:lnTo>
                <a:lnTo>
                  <a:pt x="0" y="126758"/>
                </a:lnTo>
                <a:lnTo>
                  <a:pt x="16878" y="126758"/>
                </a:lnTo>
                <a:lnTo>
                  <a:pt x="16878" y="68707"/>
                </a:lnTo>
                <a:lnTo>
                  <a:pt x="83654" y="68707"/>
                </a:lnTo>
                <a:lnTo>
                  <a:pt x="83654" y="126758"/>
                </a:lnTo>
                <a:lnTo>
                  <a:pt x="100482" y="126758"/>
                </a:lnTo>
                <a:lnTo>
                  <a:pt x="100482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737884" y="657274"/>
            <a:ext cx="86258" cy="96075"/>
          </a:xfrm>
          <a:custGeom>
            <a:avLst/>
            <a:gdLst/>
            <a:ahLst/>
            <a:cxnLst/>
            <a:rect l="l" t="t" r="r" b="b"/>
            <a:pathLst>
              <a:path w="86258" h="96075">
                <a:moveTo>
                  <a:pt x="16204" y="6493"/>
                </a:moveTo>
                <a:lnTo>
                  <a:pt x="7296" y="16062"/>
                </a:lnTo>
                <a:lnTo>
                  <a:pt x="3556" y="30759"/>
                </a:lnTo>
                <a:lnTo>
                  <a:pt x="18656" y="30759"/>
                </a:lnTo>
                <a:lnTo>
                  <a:pt x="19244" y="26407"/>
                </a:lnTo>
                <a:lnTo>
                  <a:pt x="27036" y="16106"/>
                </a:lnTo>
                <a:lnTo>
                  <a:pt x="41529" y="13334"/>
                </a:lnTo>
                <a:lnTo>
                  <a:pt x="55364" y="16060"/>
                </a:lnTo>
                <a:lnTo>
                  <a:pt x="61937" y="28600"/>
                </a:lnTo>
                <a:lnTo>
                  <a:pt x="59165" y="35320"/>
                </a:lnTo>
                <a:lnTo>
                  <a:pt x="47877" y="39469"/>
                </a:lnTo>
                <a:lnTo>
                  <a:pt x="31089" y="42113"/>
                </a:lnTo>
                <a:lnTo>
                  <a:pt x="26773" y="42987"/>
                </a:lnTo>
                <a:lnTo>
                  <a:pt x="15963" y="58077"/>
                </a:lnTo>
                <a:lnTo>
                  <a:pt x="24485" y="54521"/>
                </a:lnTo>
                <a:lnTo>
                  <a:pt x="34442" y="52755"/>
                </a:lnTo>
                <a:lnTo>
                  <a:pt x="37328" y="52287"/>
                </a:lnTo>
                <a:lnTo>
                  <a:pt x="51073" y="50322"/>
                </a:lnTo>
                <a:lnTo>
                  <a:pt x="61785" y="46532"/>
                </a:lnTo>
                <a:lnTo>
                  <a:pt x="61785" y="61988"/>
                </a:lnTo>
                <a:lnTo>
                  <a:pt x="59891" y="69378"/>
                </a:lnTo>
                <a:lnTo>
                  <a:pt x="50942" y="78621"/>
                </a:lnTo>
                <a:lnTo>
                  <a:pt x="33731" y="82765"/>
                </a:lnTo>
                <a:lnTo>
                  <a:pt x="24485" y="82765"/>
                </a:lnTo>
                <a:lnTo>
                  <a:pt x="15963" y="79209"/>
                </a:lnTo>
                <a:lnTo>
                  <a:pt x="30340" y="96075"/>
                </a:lnTo>
                <a:lnTo>
                  <a:pt x="40729" y="94999"/>
                </a:lnTo>
                <a:lnTo>
                  <a:pt x="52636" y="90364"/>
                </a:lnTo>
                <a:lnTo>
                  <a:pt x="62687" y="81851"/>
                </a:lnTo>
                <a:lnTo>
                  <a:pt x="62687" y="91795"/>
                </a:lnTo>
                <a:lnTo>
                  <a:pt x="67678" y="96075"/>
                </a:lnTo>
                <a:lnTo>
                  <a:pt x="80238" y="96075"/>
                </a:lnTo>
                <a:lnTo>
                  <a:pt x="83591" y="95211"/>
                </a:lnTo>
                <a:lnTo>
                  <a:pt x="86258" y="93560"/>
                </a:lnTo>
                <a:lnTo>
                  <a:pt x="86258" y="81851"/>
                </a:lnTo>
                <a:lnTo>
                  <a:pt x="84315" y="82575"/>
                </a:lnTo>
                <a:lnTo>
                  <a:pt x="81699" y="82765"/>
                </a:lnTo>
                <a:lnTo>
                  <a:pt x="76873" y="82765"/>
                </a:lnTo>
                <a:lnTo>
                  <a:pt x="76873" y="25247"/>
                </a:lnTo>
                <a:lnTo>
                  <a:pt x="76273" y="18908"/>
                </a:lnTo>
                <a:lnTo>
                  <a:pt x="69329" y="6933"/>
                </a:lnTo>
                <a:lnTo>
                  <a:pt x="57030" y="1365"/>
                </a:lnTo>
                <a:lnTo>
                  <a:pt x="42443" y="0"/>
                </a:lnTo>
                <a:lnTo>
                  <a:pt x="28887" y="1371"/>
                </a:lnTo>
                <a:lnTo>
                  <a:pt x="16204" y="6493"/>
                </a:lnTo>
                <a:close/>
              </a:path>
              <a:path w="86258" h="96075">
                <a:moveTo>
                  <a:pt x="0" y="70319"/>
                </a:moveTo>
                <a:lnTo>
                  <a:pt x="73" y="72603"/>
                </a:lnTo>
                <a:lnTo>
                  <a:pt x="4857" y="86084"/>
                </a:lnTo>
                <a:lnTo>
                  <a:pt x="15636" y="93687"/>
                </a:lnTo>
                <a:lnTo>
                  <a:pt x="30340" y="96075"/>
                </a:lnTo>
                <a:lnTo>
                  <a:pt x="15963" y="79209"/>
                </a:lnTo>
                <a:lnTo>
                  <a:pt x="15963" y="58077"/>
                </a:lnTo>
                <a:lnTo>
                  <a:pt x="26773" y="42987"/>
                </a:lnTo>
                <a:lnTo>
                  <a:pt x="13591" y="47250"/>
                </a:lnTo>
                <a:lnTo>
                  <a:pt x="3820" y="55543"/>
                </a:lnTo>
                <a:lnTo>
                  <a:pt x="0" y="7031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6839069" y="657255"/>
            <a:ext cx="75971" cy="93954"/>
          </a:xfrm>
          <a:custGeom>
            <a:avLst/>
            <a:gdLst/>
            <a:ahLst/>
            <a:cxnLst/>
            <a:rect l="l" t="t" r="r" b="b"/>
            <a:pathLst>
              <a:path w="75971" h="93954">
                <a:moveTo>
                  <a:pt x="14554" y="16738"/>
                </a:moveTo>
                <a:lnTo>
                  <a:pt x="14185" y="16738"/>
                </a:lnTo>
                <a:lnTo>
                  <a:pt x="14185" y="2171"/>
                </a:lnTo>
                <a:lnTo>
                  <a:pt x="0" y="2171"/>
                </a:lnTo>
                <a:lnTo>
                  <a:pt x="0" y="93954"/>
                </a:lnTo>
                <a:lnTo>
                  <a:pt x="15074" y="93954"/>
                </a:lnTo>
                <a:lnTo>
                  <a:pt x="15111" y="40306"/>
                </a:lnTo>
                <a:lnTo>
                  <a:pt x="18522" y="26380"/>
                </a:lnTo>
                <a:lnTo>
                  <a:pt x="27533" y="16868"/>
                </a:lnTo>
                <a:lnTo>
                  <a:pt x="42227" y="13347"/>
                </a:lnTo>
                <a:lnTo>
                  <a:pt x="43349" y="13371"/>
                </a:lnTo>
                <a:lnTo>
                  <a:pt x="56209" y="18716"/>
                </a:lnTo>
                <a:lnTo>
                  <a:pt x="60883" y="31826"/>
                </a:lnTo>
                <a:lnTo>
                  <a:pt x="60883" y="93954"/>
                </a:lnTo>
                <a:lnTo>
                  <a:pt x="75971" y="93954"/>
                </a:lnTo>
                <a:lnTo>
                  <a:pt x="75971" y="33566"/>
                </a:lnTo>
                <a:lnTo>
                  <a:pt x="75247" y="23873"/>
                </a:lnTo>
                <a:lnTo>
                  <a:pt x="70618" y="11282"/>
                </a:lnTo>
                <a:lnTo>
                  <a:pt x="60708" y="2988"/>
                </a:lnTo>
                <a:lnTo>
                  <a:pt x="44361" y="0"/>
                </a:lnTo>
                <a:lnTo>
                  <a:pt x="34834" y="1074"/>
                </a:lnTo>
                <a:lnTo>
                  <a:pt x="23257" y="6520"/>
                </a:lnTo>
                <a:lnTo>
                  <a:pt x="14554" y="1673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933647" y="624470"/>
            <a:ext cx="87020" cy="128879"/>
          </a:xfrm>
          <a:custGeom>
            <a:avLst/>
            <a:gdLst/>
            <a:ahLst/>
            <a:cxnLst/>
            <a:rect l="l" t="t" r="r" b="b"/>
            <a:pathLst>
              <a:path w="87020" h="128879">
                <a:moveTo>
                  <a:pt x="0" y="80606"/>
                </a:moveTo>
                <a:lnTo>
                  <a:pt x="1838" y="96195"/>
                </a:lnTo>
                <a:lnTo>
                  <a:pt x="6982" y="109185"/>
                </a:lnTo>
                <a:lnTo>
                  <a:pt x="15439" y="119545"/>
                </a:lnTo>
                <a:lnTo>
                  <a:pt x="27216" y="126400"/>
                </a:lnTo>
                <a:lnTo>
                  <a:pt x="42316" y="128879"/>
                </a:lnTo>
                <a:lnTo>
                  <a:pt x="50586" y="128194"/>
                </a:lnTo>
                <a:lnTo>
                  <a:pt x="63109" y="123591"/>
                </a:lnTo>
                <a:lnTo>
                  <a:pt x="71615" y="114287"/>
                </a:lnTo>
                <a:lnTo>
                  <a:pt x="71996" y="114287"/>
                </a:lnTo>
                <a:lnTo>
                  <a:pt x="71996" y="126733"/>
                </a:lnTo>
                <a:lnTo>
                  <a:pt x="87020" y="126733"/>
                </a:lnTo>
                <a:lnTo>
                  <a:pt x="87020" y="0"/>
                </a:lnTo>
                <a:lnTo>
                  <a:pt x="71996" y="0"/>
                </a:lnTo>
                <a:lnTo>
                  <a:pt x="71996" y="47193"/>
                </a:lnTo>
                <a:lnTo>
                  <a:pt x="71615" y="47193"/>
                </a:lnTo>
                <a:lnTo>
                  <a:pt x="66039" y="40865"/>
                </a:lnTo>
                <a:lnTo>
                  <a:pt x="54045" y="34604"/>
                </a:lnTo>
                <a:lnTo>
                  <a:pt x="43522" y="46126"/>
                </a:lnTo>
                <a:lnTo>
                  <a:pt x="52469" y="47320"/>
                </a:lnTo>
                <a:lnTo>
                  <a:pt x="63976" y="54482"/>
                </a:lnTo>
                <a:lnTo>
                  <a:pt x="70435" y="66363"/>
                </a:lnTo>
                <a:lnTo>
                  <a:pt x="72453" y="80937"/>
                </a:lnTo>
                <a:lnTo>
                  <a:pt x="71952" y="88355"/>
                </a:lnTo>
                <a:lnTo>
                  <a:pt x="67776" y="101835"/>
                </a:lnTo>
                <a:lnTo>
                  <a:pt x="58826" y="111726"/>
                </a:lnTo>
                <a:lnTo>
                  <a:pt x="44450" y="115570"/>
                </a:lnTo>
                <a:lnTo>
                  <a:pt x="36913" y="114646"/>
                </a:lnTo>
                <a:lnTo>
                  <a:pt x="25141" y="107730"/>
                </a:lnTo>
                <a:lnTo>
                  <a:pt x="18271" y="95965"/>
                </a:lnTo>
                <a:lnTo>
                  <a:pt x="16040" y="81648"/>
                </a:lnTo>
                <a:lnTo>
                  <a:pt x="16539" y="73563"/>
                </a:lnTo>
                <a:lnTo>
                  <a:pt x="20502" y="59873"/>
                </a:lnTo>
                <a:lnTo>
                  <a:pt x="26714" y="35312"/>
                </a:lnTo>
                <a:lnTo>
                  <a:pt x="15002" y="42201"/>
                </a:lnTo>
                <a:lnTo>
                  <a:pt x="6656" y="52611"/>
                </a:lnTo>
                <a:lnTo>
                  <a:pt x="1661" y="65695"/>
                </a:lnTo>
                <a:lnTo>
                  <a:pt x="0" y="80606"/>
                </a:lnTo>
                <a:close/>
              </a:path>
              <a:path w="87020" h="128879">
                <a:moveTo>
                  <a:pt x="54045" y="34604"/>
                </a:moveTo>
                <a:lnTo>
                  <a:pt x="41986" y="32791"/>
                </a:lnTo>
                <a:lnTo>
                  <a:pt x="41810" y="32791"/>
                </a:lnTo>
                <a:lnTo>
                  <a:pt x="26714" y="35312"/>
                </a:lnTo>
                <a:lnTo>
                  <a:pt x="20502" y="59873"/>
                </a:lnTo>
                <a:lnTo>
                  <a:pt x="29189" y="49951"/>
                </a:lnTo>
                <a:lnTo>
                  <a:pt x="43522" y="46126"/>
                </a:lnTo>
                <a:lnTo>
                  <a:pt x="54045" y="3460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038925" y="657258"/>
            <a:ext cx="77990" cy="96088"/>
          </a:xfrm>
          <a:custGeom>
            <a:avLst/>
            <a:gdLst/>
            <a:ahLst/>
            <a:cxnLst/>
            <a:rect l="l" t="t" r="r" b="b"/>
            <a:pathLst>
              <a:path w="77990" h="96088">
                <a:moveTo>
                  <a:pt x="30623" y="318"/>
                </a:moveTo>
                <a:lnTo>
                  <a:pt x="16809" y="4107"/>
                </a:lnTo>
                <a:lnTo>
                  <a:pt x="6212" y="12553"/>
                </a:lnTo>
                <a:lnTo>
                  <a:pt x="1981" y="26136"/>
                </a:lnTo>
                <a:lnTo>
                  <a:pt x="2050" y="28146"/>
                </a:lnTo>
                <a:lnTo>
                  <a:pt x="7130" y="40718"/>
                </a:lnTo>
                <a:lnTo>
                  <a:pt x="18120" y="47966"/>
                </a:lnTo>
                <a:lnTo>
                  <a:pt x="31991" y="52057"/>
                </a:lnTo>
                <a:lnTo>
                  <a:pt x="43687" y="54647"/>
                </a:lnTo>
                <a:lnTo>
                  <a:pt x="56714" y="59575"/>
                </a:lnTo>
                <a:lnTo>
                  <a:pt x="62026" y="69100"/>
                </a:lnTo>
                <a:lnTo>
                  <a:pt x="61999" y="70006"/>
                </a:lnTo>
                <a:lnTo>
                  <a:pt x="54104" y="80428"/>
                </a:lnTo>
                <a:lnTo>
                  <a:pt x="39801" y="82778"/>
                </a:lnTo>
                <a:lnTo>
                  <a:pt x="33787" y="82411"/>
                </a:lnTo>
                <a:lnTo>
                  <a:pt x="20888" y="77465"/>
                </a:lnTo>
                <a:lnTo>
                  <a:pt x="15125" y="65036"/>
                </a:lnTo>
                <a:lnTo>
                  <a:pt x="0" y="65036"/>
                </a:lnTo>
                <a:lnTo>
                  <a:pt x="3204" y="78721"/>
                </a:lnTo>
                <a:lnTo>
                  <a:pt x="11655" y="88769"/>
                </a:lnTo>
                <a:lnTo>
                  <a:pt x="23994" y="94358"/>
                </a:lnTo>
                <a:lnTo>
                  <a:pt x="38900" y="96088"/>
                </a:lnTo>
                <a:lnTo>
                  <a:pt x="51060" y="95010"/>
                </a:lnTo>
                <a:lnTo>
                  <a:pt x="64447" y="90391"/>
                </a:lnTo>
                <a:lnTo>
                  <a:pt x="74211" y="81377"/>
                </a:lnTo>
                <a:lnTo>
                  <a:pt x="77990" y="67157"/>
                </a:lnTo>
                <a:lnTo>
                  <a:pt x="77909" y="64940"/>
                </a:lnTo>
                <a:lnTo>
                  <a:pt x="72824" y="52358"/>
                </a:lnTo>
                <a:lnTo>
                  <a:pt x="61879" y="45117"/>
                </a:lnTo>
                <a:lnTo>
                  <a:pt x="47942" y="41046"/>
                </a:lnTo>
                <a:lnTo>
                  <a:pt x="37284" y="38637"/>
                </a:lnTo>
                <a:lnTo>
                  <a:pt x="23755" y="33985"/>
                </a:lnTo>
                <a:lnTo>
                  <a:pt x="17995" y="25057"/>
                </a:lnTo>
                <a:lnTo>
                  <a:pt x="17995" y="15836"/>
                </a:lnTo>
                <a:lnTo>
                  <a:pt x="28473" y="13347"/>
                </a:lnTo>
                <a:lnTo>
                  <a:pt x="38578" y="13362"/>
                </a:lnTo>
                <a:lnTo>
                  <a:pt x="51890" y="16955"/>
                </a:lnTo>
                <a:lnTo>
                  <a:pt x="58826" y="28828"/>
                </a:lnTo>
                <a:lnTo>
                  <a:pt x="73901" y="28828"/>
                </a:lnTo>
                <a:lnTo>
                  <a:pt x="71535" y="17429"/>
                </a:lnTo>
                <a:lnTo>
                  <a:pt x="63629" y="7010"/>
                </a:lnTo>
                <a:lnTo>
                  <a:pt x="51466" y="1568"/>
                </a:lnTo>
                <a:lnTo>
                  <a:pt x="36296" y="0"/>
                </a:lnTo>
                <a:lnTo>
                  <a:pt x="30623" y="31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5658774" y="348019"/>
            <a:ext cx="156108" cy="194335"/>
          </a:xfrm>
          <a:custGeom>
            <a:avLst/>
            <a:gdLst/>
            <a:ahLst/>
            <a:cxnLst/>
            <a:rect l="l" t="t" r="r" b="b"/>
            <a:pathLst>
              <a:path w="156108" h="194335">
                <a:moveTo>
                  <a:pt x="6210" y="56121"/>
                </a:moveTo>
                <a:lnTo>
                  <a:pt x="8459" y="71810"/>
                </a:lnTo>
                <a:lnTo>
                  <a:pt x="14527" y="83770"/>
                </a:lnTo>
                <a:lnTo>
                  <a:pt x="23641" y="92883"/>
                </a:lnTo>
                <a:lnTo>
                  <a:pt x="35026" y="99720"/>
                </a:lnTo>
                <a:lnTo>
                  <a:pt x="47910" y="104856"/>
                </a:lnTo>
                <a:lnTo>
                  <a:pt x="61518" y="108864"/>
                </a:lnTo>
                <a:lnTo>
                  <a:pt x="77251" y="112807"/>
                </a:lnTo>
                <a:lnTo>
                  <a:pt x="92377" y="116938"/>
                </a:lnTo>
                <a:lnTo>
                  <a:pt x="104900" y="122101"/>
                </a:lnTo>
                <a:lnTo>
                  <a:pt x="113433" y="129298"/>
                </a:lnTo>
                <a:lnTo>
                  <a:pt x="116586" y="139534"/>
                </a:lnTo>
                <a:lnTo>
                  <a:pt x="115830" y="145280"/>
                </a:lnTo>
                <a:lnTo>
                  <a:pt x="107747" y="156028"/>
                </a:lnTo>
                <a:lnTo>
                  <a:pt x="94453" y="161252"/>
                </a:lnTo>
                <a:lnTo>
                  <a:pt x="80518" y="162623"/>
                </a:lnTo>
                <a:lnTo>
                  <a:pt x="77280" y="162551"/>
                </a:lnTo>
                <a:lnTo>
                  <a:pt x="62743" y="160118"/>
                </a:lnTo>
                <a:lnTo>
                  <a:pt x="50701" y="153906"/>
                </a:lnTo>
                <a:lnTo>
                  <a:pt x="42492" y="143475"/>
                </a:lnTo>
                <a:lnTo>
                  <a:pt x="39458" y="128384"/>
                </a:lnTo>
                <a:lnTo>
                  <a:pt x="0" y="128384"/>
                </a:lnTo>
                <a:lnTo>
                  <a:pt x="2046" y="146435"/>
                </a:lnTo>
                <a:lnTo>
                  <a:pt x="7121" y="159485"/>
                </a:lnTo>
                <a:lnTo>
                  <a:pt x="14835" y="170372"/>
                </a:lnTo>
                <a:lnTo>
                  <a:pt x="24788" y="179151"/>
                </a:lnTo>
                <a:lnTo>
                  <a:pt x="36577" y="185879"/>
                </a:lnTo>
                <a:lnTo>
                  <a:pt x="49801" y="190615"/>
                </a:lnTo>
                <a:lnTo>
                  <a:pt x="64056" y="193414"/>
                </a:lnTo>
                <a:lnTo>
                  <a:pt x="78943" y="194335"/>
                </a:lnTo>
                <a:lnTo>
                  <a:pt x="91630" y="193762"/>
                </a:lnTo>
                <a:lnTo>
                  <a:pt x="108488" y="190886"/>
                </a:lnTo>
                <a:lnTo>
                  <a:pt x="122866" y="185789"/>
                </a:lnTo>
                <a:lnTo>
                  <a:pt x="134723" y="178698"/>
                </a:lnTo>
                <a:lnTo>
                  <a:pt x="144017" y="169835"/>
                </a:lnTo>
                <a:lnTo>
                  <a:pt x="150707" y="159425"/>
                </a:lnTo>
                <a:lnTo>
                  <a:pt x="154751" y="147692"/>
                </a:lnTo>
                <a:lnTo>
                  <a:pt x="156108" y="134861"/>
                </a:lnTo>
                <a:lnTo>
                  <a:pt x="156088" y="133273"/>
                </a:lnTo>
                <a:lnTo>
                  <a:pt x="152577" y="115467"/>
                </a:lnTo>
                <a:lnTo>
                  <a:pt x="144317" y="102296"/>
                </a:lnTo>
                <a:lnTo>
                  <a:pt x="133170" y="93003"/>
                </a:lnTo>
                <a:lnTo>
                  <a:pt x="120998" y="86828"/>
                </a:lnTo>
                <a:lnTo>
                  <a:pt x="109663" y="83012"/>
                </a:lnTo>
                <a:lnTo>
                  <a:pt x="101028" y="80797"/>
                </a:lnTo>
                <a:lnTo>
                  <a:pt x="79381" y="75189"/>
                </a:lnTo>
                <a:lnTo>
                  <a:pt x="62433" y="70205"/>
                </a:lnTo>
                <a:lnTo>
                  <a:pt x="52174" y="65578"/>
                </a:lnTo>
                <a:lnTo>
                  <a:pt x="47113" y="60145"/>
                </a:lnTo>
                <a:lnTo>
                  <a:pt x="45758" y="52743"/>
                </a:lnTo>
                <a:lnTo>
                  <a:pt x="48810" y="42102"/>
                </a:lnTo>
                <a:lnTo>
                  <a:pt x="59659" y="34087"/>
                </a:lnTo>
                <a:lnTo>
                  <a:pt x="73761" y="31711"/>
                </a:lnTo>
                <a:lnTo>
                  <a:pt x="83574" y="32292"/>
                </a:lnTo>
                <a:lnTo>
                  <a:pt x="96849" y="36169"/>
                </a:lnTo>
                <a:lnTo>
                  <a:pt x="106258" y="44871"/>
                </a:lnTo>
                <a:lnTo>
                  <a:pt x="110426" y="59766"/>
                </a:lnTo>
                <a:lnTo>
                  <a:pt x="149898" y="59766"/>
                </a:lnTo>
                <a:lnTo>
                  <a:pt x="149414" y="51384"/>
                </a:lnTo>
                <a:lnTo>
                  <a:pt x="145841" y="36978"/>
                </a:lnTo>
                <a:lnTo>
                  <a:pt x="139173" y="25143"/>
                </a:lnTo>
                <a:lnTo>
                  <a:pt x="129873" y="15748"/>
                </a:lnTo>
                <a:lnTo>
                  <a:pt x="118401" y="8665"/>
                </a:lnTo>
                <a:lnTo>
                  <a:pt x="105219" y="3765"/>
                </a:lnTo>
                <a:lnTo>
                  <a:pt x="90786" y="919"/>
                </a:lnTo>
                <a:lnTo>
                  <a:pt x="75565" y="0"/>
                </a:lnTo>
                <a:lnTo>
                  <a:pt x="75207" y="0"/>
                </a:lnTo>
                <a:lnTo>
                  <a:pt x="60869" y="1166"/>
                </a:lnTo>
                <a:lnTo>
                  <a:pt x="46922" y="4572"/>
                </a:lnTo>
                <a:lnTo>
                  <a:pt x="34029" y="10244"/>
                </a:lnTo>
                <a:lnTo>
                  <a:pt x="22850" y="18209"/>
                </a:lnTo>
                <a:lnTo>
                  <a:pt x="14046" y="28492"/>
                </a:lnTo>
                <a:lnTo>
                  <a:pt x="8279" y="41121"/>
                </a:lnTo>
                <a:lnTo>
                  <a:pt x="6210" y="56121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5819280" y="352451"/>
            <a:ext cx="181610" cy="185483"/>
          </a:xfrm>
          <a:custGeom>
            <a:avLst/>
            <a:gdLst/>
            <a:ahLst/>
            <a:cxnLst/>
            <a:rect l="l" t="t" r="r" b="b"/>
            <a:pathLst>
              <a:path w="181610" h="185483">
                <a:moveTo>
                  <a:pt x="70446" y="0"/>
                </a:moveTo>
                <a:lnTo>
                  <a:pt x="0" y="185483"/>
                </a:lnTo>
                <a:lnTo>
                  <a:pt x="41363" y="185483"/>
                </a:lnTo>
                <a:lnTo>
                  <a:pt x="55854" y="144195"/>
                </a:lnTo>
                <a:lnTo>
                  <a:pt x="66522" y="113792"/>
                </a:lnTo>
                <a:lnTo>
                  <a:pt x="90665" y="45732"/>
                </a:lnTo>
                <a:lnTo>
                  <a:pt x="112229" y="0"/>
                </a:lnTo>
                <a:lnTo>
                  <a:pt x="70446" y="0"/>
                </a:lnTo>
                <a:close/>
              </a:path>
              <a:path w="181610" h="185483">
                <a:moveTo>
                  <a:pt x="90665" y="45732"/>
                </a:moveTo>
                <a:lnTo>
                  <a:pt x="91198" y="45732"/>
                </a:lnTo>
                <a:lnTo>
                  <a:pt x="114579" y="113792"/>
                </a:lnTo>
                <a:lnTo>
                  <a:pt x="66522" y="113792"/>
                </a:lnTo>
                <a:lnTo>
                  <a:pt x="55854" y="144195"/>
                </a:lnTo>
                <a:lnTo>
                  <a:pt x="125222" y="144195"/>
                </a:lnTo>
                <a:lnTo>
                  <a:pt x="139242" y="185483"/>
                </a:lnTo>
                <a:lnTo>
                  <a:pt x="181610" y="185483"/>
                </a:lnTo>
                <a:lnTo>
                  <a:pt x="112229" y="0"/>
                </a:lnTo>
                <a:lnTo>
                  <a:pt x="90665" y="45732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985062" y="352445"/>
            <a:ext cx="167855" cy="185496"/>
          </a:xfrm>
          <a:custGeom>
            <a:avLst/>
            <a:gdLst/>
            <a:ahLst/>
            <a:cxnLst/>
            <a:rect l="l" t="t" r="r" b="b"/>
            <a:pathLst>
              <a:path w="167855" h="185496">
                <a:moveTo>
                  <a:pt x="106260" y="185496"/>
                </a:moveTo>
                <a:lnTo>
                  <a:pt x="167855" y="0"/>
                </a:lnTo>
                <a:lnTo>
                  <a:pt x="125717" y="0"/>
                </a:lnTo>
                <a:lnTo>
                  <a:pt x="83934" y="130428"/>
                </a:lnTo>
                <a:lnTo>
                  <a:pt x="83426" y="130428"/>
                </a:lnTo>
                <a:lnTo>
                  <a:pt x="42075" y="0"/>
                </a:lnTo>
                <a:lnTo>
                  <a:pt x="0" y="0"/>
                </a:lnTo>
                <a:lnTo>
                  <a:pt x="60274" y="185496"/>
                </a:lnTo>
                <a:lnTo>
                  <a:pt x="106260" y="18549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168734" y="352447"/>
            <a:ext cx="140804" cy="185496"/>
          </a:xfrm>
          <a:custGeom>
            <a:avLst/>
            <a:gdLst/>
            <a:ahLst/>
            <a:cxnLst/>
            <a:rect l="l" t="t" r="r" b="b"/>
            <a:pathLst>
              <a:path w="140804" h="185496">
                <a:moveTo>
                  <a:pt x="40805" y="151180"/>
                </a:moveTo>
                <a:lnTo>
                  <a:pt x="40805" y="105714"/>
                </a:lnTo>
                <a:lnTo>
                  <a:pt x="130670" y="105714"/>
                </a:lnTo>
                <a:lnTo>
                  <a:pt x="130670" y="74028"/>
                </a:lnTo>
                <a:lnTo>
                  <a:pt x="40805" y="74028"/>
                </a:lnTo>
                <a:lnTo>
                  <a:pt x="40805" y="34302"/>
                </a:lnTo>
                <a:lnTo>
                  <a:pt x="138734" y="34302"/>
                </a:lnTo>
                <a:lnTo>
                  <a:pt x="138734" y="0"/>
                </a:lnTo>
                <a:lnTo>
                  <a:pt x="0" y="0"/>
                </a:lnTo>
                <a:lnTo>
                  <a:pt x="0" y="185496"/>
                </a:lnTo>
                <a:lnTo>
                  <a:pt x="140804" y="185496"/>
                </a:lnTo>
                <a:lnTo>
                  <a:pt x="140804" y="151180"/>
                </a:lnTo>
                <a:lnTo>
                  <a:pt x="40805" y="15118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6409301" y="352447"/>
            <a:ext cx="131191" cy="185496"/>
          </a:xfrm>
          <a:custGeom>
            <a:avLst/>
            <a:gdLst/>
            <a:ahLst/>
            <a:cxnLst/>
            <a:rect l="l" t="t" r="r" b="b"/>
            <a:pathLst>
              <a:path w="131191" h="185496">
                <a:moveTo>
                  <a:pt x="40817" y="151180"/>
                </a:moveTo>
                <a:lnTo>
                  <a:pt x="40817" y="0"/>
                </a:lnTo>
                <a:lnTo>
                  <a:pt x="0" y="0"/>
                </a:lnTo>
                <a:lnTo>
                  <a:pt x="0" y="185496"/>
                </a:lnTo>
                <a:lnTo>
                  <a:pt x="131191" y="185496"/>
                </a:lnTo>
                <a:lnTo>
                  <a:pt x="131191" y="151180"/>
                </a:lnTo>
                <a:lnTo>
                  <a:pt x="40817" y="15118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583756" y="352450"/>
            <a:ext cx="0" cy="185483"/>
          </a:xfrm>
          <a:custGeom>
            <a:avLst/>
            <a:gdLst/>
            <a:ahLst/>
            <a:cxnLst/>
            <a:rect l="l" t="t" r="r" b="b"/>
            <a:pathLst>
              <a:path h="185483">
                <a:moveTo>
                  <a:pt x="0" y="0"/>
                </a:moveTo>
                <a:lnTo>
                  <a:pt x="0" y="185483"/>
                </a:lnTo>
              </a:path>
            </a:pathLst>
          </a:custGeom>
          <a:ln w="42062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6619966" y="352445"/>
            <a:ext cx="167855" cy="185496"/>
          </a:xfrm>
          <a:custGeom>
            <a:avLst/>
            <a:gdLst/>
            <a:ahLst/>
            <a:cxnLst/>
            <a:rect l="l" t="t" r="r" b="b"/>
            <a:pathLst>
              <a:path w="167855" h="185496">
                <a:moveTo>
                  <a:pt x="106299" y="185496"/>
                </a:moveTo>
                <a:lnTo>
                  <a:pt x="167855" y="0"/>
                </a:lnTo>
                <a:lnTo>
                  <a:pt x="125780" y="0"/>
                </a:lnTo>
                <a:lnTo>
                  <a:pt x="83934" y="130428"/>
                </a:lnTo>
                <a:lnTo>
                  <a:pt x="83413" y="130428"/>
                </a:lnTo>
                <a:lnTo>
                  <a:pt x="42125" y="0"/>
                </a:lnTo>
                <a:lnTo>
                  <a:pt x="0" y="0"/>
                </a:lnTo>
                <a:lnTo>
                  <a:pt x="60312" y="185496"/>
                </a:lnTo>
                <a:lnTo>
                  <a:pt x="106299" y="18549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6803633" y="352447"/>
            <a:ext cx="140855" cy="185496"/>
          </a:xfrm>
          <a:custGeom>
            <a:avLst/>
            <a:gdLst/>
            <a:ahLst/>
            <a:cxnLst/>
            <a:rect l="l" t="t" r="r" b="b"/>
            <a:pathLst>
              <a:path w="140855" h="185496">
                <a:moveTo>
                  <a:pt x="40817" y="151180"/>
                </a:moveTo>
                <a:lnTo>
                  <a:pt x="40817" y="105714"/>
                </a:lnTo>
                <a:lnTo>
                  <a:pt x="130695" y="105714"/>
                </a:lnTo>
                <a:lnTo>
                  <a:pt x="130695" y="74028"/>
                </a:lnTo>
                <a:lnTo>
                  <a:pt x="40817" y="74028"/>
                </a:lnTo>
                <a:lnTo>
                  <a:pt x="40817" y="34302"/>
                </a:lnTo>
                <a:lnTo>
                  <a:pt x="138772" y="34302"/>
                </a:lnTo>
                <a:lnTo>
                  <a:pt x="138772" y="0"/>
                </a:lnTo>
                <a:lnTo>
                  <a:pt x="0" y="0"/>
                </a:lnTo>
                <a:lnTo>
                  <a:pt x="0" y="185496"/>
                </a:lnTo>
                <a:lnTo>
                  <a:pt x="140855" y="185496"/>
                </a:lnTo>
                <a:lnTo>
                  <a:pt x="140855" y="151180"/>
                </a:lnTo>
                <a:lnTo>
                  <a:pt x="40817" y="15118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960278" y="348019"/>
            <a:ext cx="156184" cy="194335"/>
          </a:xfrm>
          <a:custGeom>
            <a:avLst/>
            <a:gdLst/>
            <a:ahLst/>
            <a:cxnLst/>
            <a:rect l="l" t="t" r="r" b="b"/>
            <a:pathLst>
              <a:path w="156184" h="194335">
                <a:moveTo>
                  <a:pt x="6235" y="56121"/>
                </a:moveTo>
                <a:lnTo>
                  <a:pt x="8500" y="71851"/>
                </a:lnTo>
                <a:lnTo>
                  <a:pt x="14579" y="83795"/>
                </a:lnTo>
                <a:lnTo>
                  <a:pt x="23702" y="92897"/>
                </a:lnTo>
                <a:lnTo>
                  <a:pt x="35096" y="99728"/>
                </a:lnTo>
                <a:lnTo>
                  <a:pt x="47989" y="104859"/>
                </a:lnTo>
                <a:lnTo>
                  <a:pt x="61607" y="108864"/>
                </a:lnTo>
                <a:lnTo>
                  <a:pt x="77335" y="112807"/>
                </a:lnTo>
                <a:lnTo>
                  <a:pt x="92460" y="116938"/>
                </a:lnTo>
                <a:lnTo>
                  <a:pt x="104986" y="122101"/>
                </a:lnTo>
                <a:lnTo>
                  <a:pt x="113520" y="129298"/>
                </a:lnTo>
                <a:lnTo>
                  <a:pt x="116674" y="139534"/>
                </a:lnTo>
                <a:lnTo>
                  <a:pt x="115917" y="145280"/>
                </a:lnTo>
                <a:lnTo>
                  <a:pt x="107817" y="156028"/>
                </a:lnTo>
                <a:lnTo>
                  <a:pt x="94514" y="161252"/>
                </a:lnTo>
                <a:lnTo>
                  <a:pt x="80606" y="162623"/>
                </a:lnTo>
                <a:lnTo>
                  <a:pt x="77362" y="162551"/>
                </a:lnTo>
                <a:lnTo>
                  <a:pt x="62810" y="160118"/>
                </a:lnTo>
                <a:lnTo>
                  <a:pt x="50771" y="153906"/>
                </a:lnTo>
                <a:lnTo>
                  <a:pt x="42575" y="143475"/>
                </a:lnTo>
                <a:lnTo>
                  <a:pt x="39547" y="128384"/>
                </a:lnTo>
                <a:lnTo>
                  <a:pt x="0" y="128384"/>
                </a:lnTo>
                <a:lnTo>
                  <a:pt x="2061" y="146435"/>
                </a:lnTo>
                <a:lnTo>
                  <a:pt x="7146" y="159485"/>
                </a:lnTo>
                <a:lnTo>
                  <a:pt x="14870" y="170372"/>
                </a:lnTo>
                <a:lnTo>
                  <a:pt x="24832" y="179151"/>
                </a:lnTo>
                <a:lnTo>
                  <a:pt x="36629" y="185879"/>
                </a:lnTo>
                <a:lnTo>
                  <a:pt x="49860" y="190615"/>
                </a:lnTo>
                <a:lnTo>
                  <a:pt x="64124" y="193414"/>
                </a:lnTo>
                <a:lnTo>
                  <a:pt x="79019" y="194335"/>
                </a:lnTo>
                <a:lnTo>
                  <a:pt x="91703" y="193762"/>
                </a:lnTo>
                <a:lnTo>
                  <a:pt x="108559" y="190886"/>
                </a:lnTo>
                <a:lnTo>
                  <a:pt x="122937" y="185789"/>
                </a:lnTo>
                <a:lnTo>
                  <a:pt x="134794" y="178698"/>
                </a:lnTo>
                <a:lnTo>
                  <a:pt x="144089" y="169835"/>
                </a:lnTo>
                <a:lnTo>
                  <a:pt x="150781" y="159425"/>
                </a:lnTo>
                <a:lnTo>
                  <a:pt x="154826" y="147692"/>
                </a:lnTo>
                <a:lnTo>
                  <a:pt x="156184" y="134861"/>
                </a:lnTo>
                <a:lnTo>
                  <a:pt x="156165" y="133287"/>
                </a:lnTo>
                <a:lnTo>
                  <a:pt x="152658" y="115476"/>
                </a:lnTo>
                <a:lnTo>
                  <a:pt x="144401" y="102301"/>
                </a:lnTo>
                <a:lnTo>
                  <a:pt x="133256" y="93005"/>
                </a:lnTo>
                <a:lnTo>
                  <a:pt x="121086" y="86829"/>
                </a:lnTo>
                <a:lnTo>
                  <a:pt x="109752" y="83012"/>
                </a:lnTo>
                <a:lnTo>
                  <a:pt x="101117" y="80797"/>
                </a:lnTo>
                <a:lnTo>
                  <a:pt x="79370" y="75169"/>
                </a:lnTo>
                <a:lnTo>
                  <a:pt x="62442" y="70193"/>
                </a:lnTo>
                <a:lnTo>
                  <a:pt x="52194" y="65570"/>
                </a:lnTo>
                <a:lnTo>
                  <a:pt x="47138" y="60139"/>
                </a:lnTo>
                <a:lnTo>
                  <a:pt x="45783" y="52743"/>
                </a:lnTo>
                <a:lnTo>
                  <a:pt x="48834" y="42096"/>
                </a:lnTo>
                <a:lnTo>
                  <a:pt x="59675" y="34086"/>
                </a:lnTo>
                <a:lnTo>
                  <a:pt x="73799" y="31711"/>
                </a:lnTo>
                <a:lnTo>
                  <a:pt x="83608" y="32290"/>
                </a:lnTo>
                <a:lnTo>
                  <a:pt x="96895" y="36164"/>
                </a:lnTo>
                <a:lnTo>
                  <a:pt x="106295" y="44866"/>
                </a:lnTo>
                <a:lnTo>
                  <a:pt x="110439" y="59766"/>
                </a:lnTo>
                <a:lnTo>
                  <a:pt x="149936" y="59766"/>
                </a:lnTo>
                <a:lnTo>
                  <a:pt x="149463" y="51464"/>
                </a:lnTo>
                <a:lnTo>
                  <a:pt x="145906" y="37035"/>
                </a:lnTo>
                <a:lnTo>
                  <a:pt x="139252" y="25181"/>
                </a:lnTo>
                <a:lnTo>
                  <a:pt x="129964" y="15772"/>
                </a:lnTo>
                <a:lnTo>
                  <a:pt x="118502" y="8678"/>
                </a:lnTo>
                <a:lnTo>
                  <a:pt x="105329" y="3770"/>
                </a:lnTo>
                <a:lnTo>
                  <a:pt x="90904" y="921"/>
                </a:lnTo>
                <a:lnTo>
                  <a:pt x="75692" y="0"/>
                </a:lnTo>
                <a:lnTo>
                  <a:pt x="75245" y="1"/>
                </a:lnTo>
                <a:lnTo>
                  <a:pt x="60894" y="1179"/>
                </a:lnTo>
                <a:lnTo>
                  <a:pt x="46941" y="4593"/>
                </a:lnTo>
                <a:lnTo>
                  <a:pt x="34046" y="10269"/>
                </a:lnTo>
                <a:lnTo>
                  <a:pt x="22868" y="18233"/>
                </a:lnTo>
                <a:lnTo>
                  <a:pt x="14067" y="28513"/>
                </a:lnTo>
                <a:lnTo>
                  <a:pt x="8303" y="41133"/>
                </a:lnTo>
                <a:lnTo>
                  <a:pt x="6235" y="56121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066265" y="393395"/>
            <a:ext cx="70886" cy="134912"/>
          </a:xfrm>
          <a:custGeom>
            <a:avLst/>
            <a:gdLst/>
            <a:ahLst/>
            <a:cxnLst/>
            <a:rect l="l" t="t" r="r" b="b"/>
            <a:pathLst>
              <a:path w="70886" h="134912">
                <a:moveTo>
                  <a:pt x="34075" y="108215"/>
                </a:moveTo>
                <a:lnTo>
                  <a:pt x="26701" y="97352"/>
                </a:lnTo>
                <a:lnTo>
                  <a:pt x="22564" y="83060"/>
                </a:lnTo>
                <a:lnTo>
                  <a:pt x="24559" y="127736"/>
                </a:lnTo>
                <a:lnTo>
                  <a:pt x="36130" y="133064"/>
                </a:lnTo>
                <a:lnTo>
                  <a:pt x="49847" y="134912"/>
                </a:lnTo>
                <a:lnTo>
                  <a:pt x="58598" y="134162"/>
                </a:lnTo>
                <a:lnTo>
                  <a:pt x="70886" y="130030"/>
                </a:lnTo>
                <a:lnTo>
                  <a:pt x="70802" y="101622"/>
                </a:lnTo>
                <a:lnTo>
                  <a:pt x="62209" y="110878"/>
                </a:lnTo>
                <a:lnTo>
                  <a:pt x="49847" y="114350"/>
                </a:lnTo>
                <a:lnTo>
                  <a:pt x="45077" y="113904"/>
                </a:lnTo>
                <a:lnTo>
                  <a:pt x="34075" y="108215"/>
                </a:lnTo>
                <a:close/>
              </a:path>
              <a:path w="70886" h="134912">
                <a:moveTo>
                  <a:pt x="21272" y="67081"/>
                </a:moveTo>
                <a:lnTo>
                  <a:pt x="21394" y="62289"/>
                </a:lnTo>
                <a:lnTo>
                  <a:pt x="23648" y="46765"/>
                </a:lnTo>
                <a:lnTo>
                  <a:pt x="28957" y="33422"/>
                </a:lnTo>
                <a:lnTo>
                  <a:pt x="37598" y="24080"/>
                </a:lnTo>
                <a:lnTo>
                  <a:pt x="49847" y="20561"/>
                </a:lnTo>
                <a:lnTo>
                  <a:pt x="53891" y="20893"/>
                </a:lnTo>
                <a:lnTo>
                  <a:pt x="65026" y="26341"/>
                </a:lnTo>
                <a:lnTo>
                  <a:pt x="72643" y="37070"/>
                </a:lnTo>
                <a:lnTo>
                  <a:pt x="77013" y="51257"/>
                </a:lnTo>
                <a:lnTo>
                  <a:pt x="78409" y="67081"/>
                </a:lnTo>
                <a:lnTo>
                  <a:pt x="78258" y="72736"/>
                </a:lnTo>
                <a:lnTo>
                  <a:pt x="76020" y="88327"/>
                </a:lnTo>
                <a:lnTo>
                  <a:pt x="70802" y="101622"/>
                </a:lnTo>
                <a:lnTo>
                  <a:pt x="70886" y="130030"/>
                </a:lnTo>
                <a:lnTo>
                  <a:pt x="81083" y="122600"/>
                </a:lnTo>
                <a:lnTo>
                  <a:pt x="89125" y="112231"/>
                </a:lnTo>
                <a:lnTo>
                  <a:pt x="94947" y="99283"/>
                </a:lnTo>
                <a:lnTo>
                  <a:pt x="98488" y="84113"/>
                </a:lnTo>
                <a:lnTo>
                  <a:pt x="99682" y="67081"/>
                </a:lnTo>
                <a:lnTo>
                  <a:pt x="99266" y="56938"/>
                </a:lnTo>
                <a:lnTo>
                  <a:pt x="96635" y="40932"/>
                </a:lnTo>
                <a:lnTo>
                  <a:pt x="91650" y="27087"/>
                </a:lnTo>
                <a:lnTo>
                  <a:pt x="84395" y="15737"/>
                </a:lnTo>
                <a:lnTo>
                  <a:pt x="74954" y="7217"/>
                </a:lnTo>
                <a:lnTo>
                  <a:pt x="63410" y="1860"/>
                </a:lnTo>
                <a:lnTo>
                  <a:pt x="49847" y="0"/>
                </a:lnTo>
                <a:lnTo>
                  <a:pt x="41630" y="622"/>
                </a:lnTo>
                <a:lnTo>
                  <a:pt x="29139" y="4492"/>
                </a:lnTo>
                <a:lnTo>
                  <a:pt x="18796" y="11642"/>
                </a:lnTo>
                <a:lnTo>
                  <a:pt x="10655" y="21775"/>
                </a:lnTo>
                <a:lnTo>
                  <a:pt x="4772" y="34591"/>
                </a:lnTo>
                <a:lnTo>
                  <a:pt x="1202" y="49793"/>
                </a:lnTo>
                <a:lnTo>
                  <a:pt x="0" y="67081"/>
                </a:lnTo>
                <a:lnTo>
                  <a:pt x="461" y="78107"/>
                </a:lnTo>
                <a:lnTo>
                  <a:pt x="3086" y="94114"/>
                </a:lnTo>
                <a:lnTo>
                  <a:pt x="8002" y="107937"/>
                </a:lnTo>
                <a:lnTo>
                  <a:pt x="15171" y="119253"/>
                </a:lnTo>
                <a:lnTo>
                  <a:pt x="24559" y="127736"/>
                </a:lnTo>
                <a:lnTo>
                  <a:pt x="22564" y="83060"/>
                </a:lnTo>
                <a:lnTo>
                  <a:pt x="21272" y="67081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182272" y="427407"/>
            <a:ext cx="45173" cy="98651"/>
          </a:xfrm>
          <a:custGeom>
            <a:avLst/>
            <a:gdLst/>
            <a:ahLst/>
            <a:cxnLst/>
            <a:rect l="l" t="t" r="r" b="b"/>
            <a:pathLst>
              <a:path w="45173" h="98651">
                <a:moveTo>
                  <a:pt x="17500" y="2423"/>
                </a:moveTo>
                <a:lnTo>
                  <a:pt x="0" y="2423"/>
                </a:lnTo>
                <a:lnTo>
                  <a:pt x="863" y="10463"/>
                </a:lnTo>
                <a:lnTo>
                  <a:pt x="1028" y="14755"/>
                </a:lnTo>
                <a:lnTo>
                  <a:pt x="1028" y="98651"/>
                </a:lnTo>
                <a:lnTo>
                  <a:pt x="20548" y="98651"/>
                </a:lnTo>
                <a:lnTo>
                  <a:pt x="20572" y="58897"/>
                </a:lnTo>
                <a:lnTo>
                  <a:pt x="21649" y="43715"/>
                </a:lnTo>
                <a:lnTo>
                  <a:pt x="26127" y="30210"/>
                </a:lnTo>
                <a:lnTo>
                  <a:pt x="36436" y="24102"/>
                </a:lnTo>
                <a:lnTo>
                  <a:pt x="39928" y="23912"/>
                </a:lnTo>
                <a:lnTo>
                  <a:pt x="43434" y="23912"/>
                </a:lnTo>
                <a:lnTo>
                  <a:pt x="45173" y="25220"/>
                </a:lnTo>
                <a:lnTo>
                  <a:pt x="45173" y="379"/>
                </a:lnTo>
                <a:lnTo>
                  <a:pt x="43204" y="0"/>
                </a:lnTo>
                <a:lnTo>
                  <a:pt x="31990" y="2582"/>
                </a:lnTo>
                <a:lnTo>
                  <a:pt x="23056" y="11537"/>
                </a:lnTo>
                <a:lnTo>
                  <a:pt x="18656" y="24293"/>
                </a:lnTo>
                <a:lnTo>
                  <a:pt x="18364" y="24293"/>
                </a:lnTo>
                <a:lnTo>
                  <a:pt x="18364" y="9904"/>
                </a:lnTo>
                <a:lnTo>
                  <a:pt x="17500" y="242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234744" y="429102"/>
            <a:ext cx="74764" cy="98463"/>
          </a:xfrm>
          <a:custGeom>
            <a:avLst/>
            <a:gdLst/>
            <a:ahLst/>
            <a:cxnLst/>
            <a:rect l="l" t="t" r="r" b="b"/>
            <a:pathLst>
              <a:path w="74764" h="98463">
                <a:moveTo>
                  <a:pt x="37020" y="77523"/>
                </a:moveTo>
                <a:lnTo>
                  <a:pt x="29862" y="74950"/>
                </a:lnTo>
                <a:lnTo>
                  <a:pt x="22739" y="63479"/>
                </a:lnTo>
                <a:lnTo>
                  <a:pt x="20396" y="48376"/>
                </a:lnTo>
                <a:lnTo>
                  <a:pt x="21467" y="36261"/>
                </a:lnTo>
                <a:lnTo>
                  <a:pt x="26809" y="23293"/>
                </a:lnTo>
                <a:lnTo>
                  <a:pt x="23041" y="0"/>
                </a:lnTo>
                <a:lnTo>
                  <a:pt x="12622" y="7273"/>
                </a:lnTo>
                <a:lnTo>
                  <a:pt x="5459" y="18959"/>
                </a:lnTo>
                <a:lnTo>
                  <a:pt x="1327" y="33260"/>
                </a:lnTo>
                <a:lnTo>
                  <a:pt x="0" y="48376"/>
                </a:lnTo>
                <a:lnTo>
                  <a:pt x="343" y="57131"/>
                </a:lnTo>
                <a:lnTo>
                  <a:pt x="3066" y="72623"/>
                </a:lnTo>
                <a:lnTo>
                  <a:pt x="8787" y="85282"/>
                </a:lnTo>
                <a:lnTo>
                  <a:pt x="17849" y="93821"/>
                </a:lnTo>
                <a:lnTo>
                  <a:pt x="30594" y="96954"/>
                </a:lnTo>
                <a:lnTo>
                  <a:pt x="37020" y="77523"/>
                </a:lnTo>
                <a:close/>
              </a:path>
              <a:path w="74764" h="98463">
                <a:moveTo>
                  <a:pt x="55956" y="916"/>
                </a:moveTo>
                <a:lnTo>
                  <a:pt x="55524" y="3164"/>
                </a:lnTo>
                <a:lnTo>
                  <a:pt x="55232" y="6707"/>
                </a:lnTo>
                <a:lnTo>
                  <a:pt x="55092" y="8396"/>
                </a:lnTo>
                <a:lnTo>
                  <a:pt x="55092" y="13807"/>
                </a:lnTo>
                <a:lnTo>
                  <a:pt x="54787" y="13807"/>
                </a:lnTo>
                <a:lnTo>
                  <a:pt x="53424" y="11244"/>
                </a:lnTo>
                <a:lnTo>
                  <a:pt x="44019" y="1443"/>
                </a:lnTo>
                <a:lnTo>
                  <a:pt x="31762" y="-1509"/>
                </a:lnTo>
                <a:lnTo>
                  <a:pt x="23041" y="0"/>
                </a:lnTo>
                <a:lnTo>
                  <a:pt x="26809" y="23293"/>
                </a:lnTo>
                <a:lnTo>
                  <a:pt x="37884" y="17921"/>
                </a:lnTo>
                <a:lnTo>
                  <a:pt x="45334" y="20358"/>
                </a:lnTo>
                <a:lnTo>
                  <a:pt x="52061" y="31212"/>
                </a:lnTo>
                <a:lnTo>
                  <a:pt x="54203" y="47817"/>
                </a:lnTo>
                <a:lnTo>
                  <a:pt x="53159" y="59653"/>
                </a:lnTo>
                <a:lnTo>
                  <a:pt x="47726" y="72487"/>
                </a:lnTo>
                <a:lnTo>
                  <a:pt x="37020" y="77523"/>
                </a:lnTo>
                <a:lnTo>
                  <a:pt x="30594" y="96954"/>
                </a:lnTo>
                <a:lnTo>
                  <a:pt x="33487" y="96786"/>
                </a:lnTo>
                <a:lnTo>
                  <a:pt x="46051" y="91597"/>
                </a:lnTo>
                <a:lnTo>
                  <a:pt x="53924" y="81637"/>
                </a:lnTo>
                <a:lnTo>
                  <a:pt x="54203" y="81637"/>
                </a:lnTo>
                <a:lnTo>
                  <a:pt x="54113" y="88138"/>
                </a:lnTo>
                <a:lnTo>
                  <a:pt x="52242" y="102840"/>
                </a:lnTo>
                <a:lnTo>
                  <a:pt x="45706" y="114350"/>
                </a:lnTo>
                <a:lnTo>
                  <a:pt x="31623" y="119001"/>
                </a:lnTo>
                <a:lnTo>
                  <a:pt x="25501" y="119001"/>
                </a:lnTo>
                <a:lnTo>
                  <a:pt x="17335" y="115635"/>
                </a:lnTo>
                <a:lnTo>
                  <a:pt x="11366" y="111533"/>
                </a:lnTo>
                <a:lnTo>
                  <a:pt x="6413" y="130964"/>
                </a:lnTo>
                <a:lnTo>
                  <a:pt x="10517" y="132993"/>
                </a:lnTo>
                <a:lnTo>
                  <a:pt x="23543" y="137479"/>
                </a:lnTo>
                <a:lnTo>
                  <a:pt x="34099" y="138432"/>
                </a:lnTo>
                <a:lnTo>
                  <a:pt x="35492" y="138415"/>
                </a:lnTo>
                <a:lnTo>
                  <a:pt x="51118" y="135329"/>
                </a:lnTo>
                <a:lnTo>
                  <a:pt x="62062" y="127642"/>
                </a:lnTo>
                <a:lnTo>
                  <a:pt x="69018" y="116417"/>
                </a:lnTo>
                <a:lnTo>
                  <a:pt x="72682" y="102718"/>
                </a:lnTo>
                <a:lnTo>
                  <a:pt x="73748" y="87606"/>
                </a:lnTo>
                <a:lnTo>
                  <a:pt x="73748" y="13057"/>
                </a:lnTo>
                <a:lnTo>
                  <a:pt x="73888" y="8955"/>
                </a:lnTo>
                <a:lnTo>
                  <a:pt x="74764" y="916"/>
                </a:lnTo>
                <a:lnTo>
                  <a:pt x="55956" y="91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323784" y="427591"/>
            <a:ext cx="67335" cy="100711"/>
          </a:xfrm>
          <a:custGeom>
            <a:avLst/>
            <a:gdLst/>
            <a:ahLst/>
            <a:cxnLst/>
            <a:rect l="l" t="t" r="r" b="b"/>
            <a:pathLst>
              <a:path w="67335" h="100711">
                <a:moveTo>
                  <a:pt x="31038" y="82397"/>
                </a:moveTo>
                <a:lnTo>
                  <a:pt x="24053" y="82397"/>
                </a:lnTo>
                <a:lnTo>
                  <a:pt x="18656" y="78854"/>
                </a:lnTo>
                <a:lnTo>
                  <a:pt x="12827" y="44653"/>
                </a:lnTo>
                <a:lnTo>
                  <a:pt x="9386" y="47244"/>
                </a:lnTo>
                <a:lnTo>
                  <a:pt x="2594" y="57104"/>
                </a:lnTo>
                <a:lnTo>
                  <a:pt x="0" y="72123"/>
                </a:lnTo>
                <a:lnTo>
                  <a:pt x="3077" y="87684"/>
                </a:lnTo>
                <a:lnTo>
                  <a:pt x="11752" y="97371"/>
                </a:lnTo>
                <a:lnTo>
                  <a:pt x="25209" y="100710"/>
                </a:lnTo>
                <a:lnTo>
                  <a:pt x="31038" y="82397"/>
                </a:lnTo>
                <a:close/>
              </a:path>
              <a:path w="67335" h="100711">
                <a:moveTo>
                  <a:pt x="25209" y="100710"/>
                </a:moveTo>
                <a:lnTo>
                  <a:pt x="28885" y="100389"/>
                </a:lnTo>
                <a:lnTo>
                  <a:pt x="40679" y="95181"/>
                </a:lnTo>
                <a:lnTo>
                  <a:pt x="49403" y="84086"/>
                </a:lnTo>
                <a:lnTo>
                  <a:pt x="49707" y="84086"/>
                </a:lnTo>
                <a:lnTo>
                  <a:pt x="49707" y="93052"/>
                </a:lnTo>
                <a:lnTo>
                  <a:pt x="49847" y="95859"/>
                </a:lnTo>
                <a:lnTo>
                  <a:pt x="50419" y="98475"/>
                </a:lnTo>
                <a:lnTo>
                  <a:pt x="67335" y="98475"/>
                </a:lnTo>
                <a:lnTo>
                  <a:pt x="66446" y="90804"/>
                </a:lnTo>
                <a:lnTo>
                  <a:pt x="66611" y="84264"/>
                </a:lnTo>
                <a:lnTo>
                  <a:pt x="66599" y="38798"/>
                </a:lnTo>
                <a:lnTo>
                  <a:pt x="64532" y="21284"/>
                </a:lnTo>
                <a:lnTo>
                  <a:pt x="58683" y="9219"/>
                </a:lnTo>
                <a:lnTo>
                  <a:pt x="48705" y="2244"/>
                </a:lnTo>
                <a:lnTo>
                  <a:pt x="34251" y="0"/>
                </a:lnTo>
                <a:lnTo>
                  <a:pt x="30610" y="176"/>
                </a:lnTo>
                <a:lnTo>
                  <a:pt x="18320" y="2850"/>
                </a:lnTo>
                <a:lnTo>
                  <a:pt x="5981" y="8597"/>
                </a:lnTo>
                <a:lnTo>
                  <a:pt x="10045" y="27089"/>
                </a:lnTo>
                <a:lnTo>
                  <a:pt x="18378" y="22145"/>
                </a:lnTo>
                <a:lnTo>
                  <a:pt x="28690" y="18826"/>
                </a:lnTo>
                <a:lnTo>
                  <a:pt x="38684" y="19196"/>
                </a:lnTo>
                <a:lnTo>
                  <a:pt x="46135" y="25268"/>
                </a:lnTo>
                <a:lnTo>
                  <a:pt x="48818" y="39052"/>
                </a:lnTo>
                <a:lnTo>
                  <a:pt x="37633" y="39053"/>
                </a:lnTo>
                <a:lnTo>
                  <a:pt x="24945" y="40145"/>
                </a:lnTo>
                <a:lnTo>
                  <a:pt x="12827" y="44653"/>
                </a:lnTo>
                <a:lnTo>
                  <a:pt x="18656" y="78854"/>
                </a:lnTo>
                <a:lnTo>
                  <a:pt x="18656" y="70637"/>
                </a:lnTo>
                <a:lnTo>
                  <a:pt x="18849" y="67661"/>
                </a:lnTo>
                <a:lnTo>
                  <a:pt x="27185" y="56311"/>
                </a:lnTo>
                <a:lnTo>
                  <a:pt x="40373" y="54000"/>
                </a:lnTo>
                <a:lnTo>
                  <a:pt x="48818" y="54000"/>
                </a:lnTo>
                <a:lnTo>
                  <a:pt x="48818" y="61480"/>
                </a:lnTo>
                <a:lnTo>
                  <a:pt x="47955" y="68389"/>
                </a:lnTo>
                <a:lnTo>
                  <a:pt x="44754" y="73799"/>
                </a:lnTo>
                <a:lnTo>
                  <a:pt x="41681" y="79032"/>
                </a:lnTo>
                <a:lnTo>
                  <a:pt x="37020" y="82397"/>
                </a:lnTo>
                <a:lnTo>
                  <a:pt x="31038" y="82397"/>
                </a:lnTo>
                <a:lnTo>
                  <a:pt x="25209" y="10071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1408757" y="427598"/>
            <a:ext cx="69799" cy="98463"/>
          </a:xfrm>
          <a:custGeom>
            <a:avLst/>
            <a:gdLst/>
            <a:ahLst/>
            <a:cxnLst/>
            <a:rect l="l" t="t" r="r" b="b"/>
            <a:pathLst>
              <a:path w="69799" h="98463">
                <a:moveTo>
                  <a:pt x="21440" y="39032"/>
                </a:moveTo>
                <a:lnTo>
                  <a:pt x="26481" y="25483"/>
                </a:lnTo>
                <a:lnTo>
                  <a:pt x="37604" y="19431"/>
                </a:lnTo>
                <a:lnTo>
                  <a:pt x="42844" y="20636"/>
                </a:lnTo>
                <a:lnTo>
                  <a:pt x="49310" y="31639"/>
                </a:lnTo>
                <a:lnTo>
                  <a:pt x="50279" y="47078"/>
                </a:lnTo>
                <a:lnTo>
                  <a:pt x="50279" y="98463"/>
                </a:lnTo>
                <a:lnTo>
                  <a:pt x="69799" y="98463"/>
                </a:lnTo>
                <a:lnTo>
                  <a:pt x="69799" y="37744"/>
                </a:lnTo>
                <a:lnTo>
                  <a:pt x="69169" y="27601"/>
                </a:lnTo>
                <a:lnTo>
                  <a:pt x="65067" y="13173"/>
                </a:lnTo>
                <a:lnTo>
                  <a:pt x="56879" y="3519"/>
                </a:lnTo>
                <a:lnTo>
                  <a:pt x="44297" y="0"/>
                </a:lnTo>
                <a:lnTo>
                  <a:pt x="40278" y="231"/>
                </a:lnTo>
                <a:lnTo>
                  <a:pt x="28706" y="4520"/>
                </a:lnTo>
                <a:lnTo>
                  <a:pt x="19380" y="15684"/>
                </a:lnTo>
                <a:lnTo>
                  <a:pt x="19088" y="15684"/>
                </a:lnTo>
                <a:lnTo>
                  <a:pt x="19088" y="9715"/>
                </a:lnTo>
                <a:lnTo>
                  <a:pt x="18211" y="2235"/>
                </a:lnTo>
                <a:lnTo>
                  <a:pt x="0" y="2235"/>
                </a:lnTo>
                <a:lnTo>
                  <a:pt x="876" y="10274"/>
                </a:lnTo>
                <a:lnTo>
                  <a:pt x="1016" y="14566"/>
                </a:lnTo>
                <a:lnTo>
                  <a:pt x="1016" y="98463"/>
                </a:lnTo>
                <a:lnTo>
                  <a:pt x="20396" y="98463"/>
                </a:lnTo>
                <a:lnTo>
                  <a:pt x="20396" y="51384"/>
                </a:lnTo>
                <a:lnTo>
                  <a:pt x="21440" y="39032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1497812" y="387794"/>
            <a:ext cx="21843" cy="138264"/>
          </a:xfrm>
          <a:custGeom>
            <a:avLst/>
            <a:gdLst/>
            <a:ahLst/>
            <a:cxnLst/>
            <a:rect l="l" t="t" r="r" b="b"/>
            <a:pathLst>
              <a:path w="21843" h="138264">
                <a:moveTo>
                  <a:pt x="21843" y="14008"/>
                </a:moveTo>
                <a:lnTo>
                  <a:pt x="21843" y="6159"/>
                </a:lnTo>
                <a:lnTo>
                  <a:pt x="16890" y="0"/>
                </a:lnTo>
                <a:lnTo>
                  <a:pt x="4953" y="0"/>
                </a:lnTo>
                <a:lnTo>
                  <a:pt x="0" y="6159"/>
                </a:lnTo>
                <a:lnTo>
                  <a:pt x="0" y="21678"/>
                </a:lnTo>
                <a:lnTo>
                  <a:pt x="4953" y="27838"/>
                </a:lnTo>
                <a:lnTo>
                  <a:pt x="16890" y="27838"/>
                </a:lnTo>
                <a:lnTo>
                  <a:pt x="21843" y="21678"/>
                </a:lnTo>
                <a:lnTo>
                  <a:pt x="21843" y="14008"/>
                </a:lnTo>
                <a:close/>
              </a:path>
              <a:path w="21843" h="138264">
                <a:moveTo>
                  <a:pt x="1308" y="42037"/>
                </a:moveTo>
                <a:lnTo>
                  <a:pt x="1308" y="138264"/>
                </a:lnTo>
                <a:lnTo>
                  <a:pt x="20828" y="138264"/>
                </a:lnTo>
                <a:lnTo>
                  <a:pt x="20828" y="42037"/>
                </a:lnTo>
                <a:lnTo>
                  <a:pt x="1308" y="42037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534377" y="429834"/>
            <a:ext cx="62382" cy="96227"/>
          </a:xfrm>
          <a:custGeom>
            <a:avLst/>
            <a:gdLst/>
            <a:ahLst/>
            <a:cxnLst/>
            <a:rect l="l" t="t" r="r" b="b"/>
            <a:pathLst>
              <a:path w="62382" h="96227">
                <a:moveTo>
                  <a:pt x="23774" y="76796"/>
                </a:moveTo>
                <a:lnTo>
                  <a:pt x="61074" y="20561"/>
                </a:lnTo>
                <a:lnTo>
                  <a:pt x="61074" y="0"/>
                </a:lnTo>
                <a:lnTo>
                  <a:pt x="1600" y="0"/>
                </a:lnTo>
                <a:lnTo>
                  <a:pt x="1600" y="19430"/>
                </a:lnTo>
                <a:lnTo>
                  <a:pt x="38036" y="19430"/>
                </a:lnTo>
                <a:lnTo>
                  <a:pt x="0" y="75857"/>
                </a:lnTo>
                <a:lnTo>
                  <a:pt x="0" y="96227"/>
                </a:lnTo>
                <a:lnTo>
                  <a:pt x="62382" y="96227"/>
                </a:lnTo>
                <a:lnTo>
                  <a:pt x="62382" y="76796"/>
                </a:lnTo>
                <a:lnTo>
                  <a:pt x="23774" y="7679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607248" y="427591"/>
            <a:ext cx="67348" cy="100711"/>
          </a:xfrm>
          <a:custGeom>
            <a:avLst/>
            <a:gdLst/>
            <a:ahLst/>
            <a:cxnLst/>
            <a:rect l="l" t="t" r="r" b="b"/>
            <a:pathLst>
              <a:path w="67348" h="100711">
                <a:moveTo>
                  <a:pt x="31038" y="82397"/>
                </a:moveTo>
                <a:lnTo>
                  <a:pt x="24053" y="82397"/>
                </a:lnTo>
                <a:lnTo>
                  <a:pt x="18656" y="78854"/>
                </a:lnTo>
                <a:lnTo>
                  <a:pt x="12827" y="44653"/>
                </a:lnTo>
                <a:lnTo>
                  <a:pt x="9390" y="47244"/>
                </a:lnTo>
                <a:lnTo>
                  <a:pt x="2597" y="57104"/>
                </a:lnTo>
                <a:lnTo>
                  <a:pt x="0" y="72123"/>
                </a:lnTo>
                <a:lnTo>
                  <a:pt x="3077" y="87684"/>
                </a:lnTo>
                <a:lnTo>
                  <a:pt x="11752" y="97371"/>
                </a:lnTo>
                <a:lnTo>
                  <a:pt x="25209" y="100710"/>
                </a:lnTo>
                <a:lnTo>
                  <a:pt x="31038" y="82397"/>
                </a:lnTo>
                <a:close/>
              </a:path>
              <a:path w="67348" h="100711">
                <a:moveTo>
                  <a:pt x="25209" y="100710"/>
                </a:moveTo>
                <a:lnTo>
                  <a:pt x="28889" y="100389"/>
                </a:lnTo>
                <a:lnTo>
                  <a:pt x="40688" y="95181"/>
                </a:lnTo>
                <a:lnTo>
                  <a:pt x="49403" y="84086"/>
                </a:lnTo>
                <a:lnTo>
                  <a:pt x="49707" y="84086"/>
                </a:lnTo>
                <a:lnTo>
                  <a:pt x="49707" y="93052"/>
                </a:lnTo>
                <a:lnTo>
                  <a:pt x="49847" y="95859"/>
                </a:lnTo>
                <a:lnTo>
                  <a:pt x="50431" y="98475"/>
                </a:lnTo>
                <a:lnTo>
                  <a:pt x="67348" y="98475"/>
                </a:lnTo>
                <a:lnTo>
                  <a:pt x="66459" y="90804"/>
                </a:lnTo>
                <a:lnTo>
                  <a:pt x="66611" y="84264"/>
                </a:lnTo>
                <a:lnTo>
                  <a:pt x="66599" y="38811"/>
                </a:lnTo>
                <a:lnTo>
                  <a:pt x="64534" y="21291"/>
                </a:lnTo>
                <a:lnTo>
                  <a:pt x="58687" y="9222"/>
                </a:lnTo>
                <a:lnTo>
                  <a:pt x="48712" y="2245"/>
                </a:lnTo>
                <a:lnTo>
                  <a:pt x="34264" y="0"/>
                </a:lnTo>
                <a:lnTo>
                  <a:pt x="30609" y="177"/>
                </a:lnTo>
                <a:lnTo>
                  <a:pt x="18316" y="2852"/>
                </a:lnTo>
                <a:lnTo>
                  <a:pt x="5981" y="8597"/>
                </a:lnTo>
                <a:lnTo>
                  <a:pt x="10058" y="27089"/>
                </a:lnTo>
                <a:lnTo>
                  <a:pt x="18385" y="22147"/>
                </a:lnTo>
                <a:lnTo>
                  <a:pt x="28694" y="18826"/>
                </a:lnTo>
                <a:lnTo>
                  <a:pt x="38686" y="19195"/>
                </a:lnTo>
                <a:lnTo>
                  <a:pt x="46136" y="25267"/>
                </a:lnTo>
                <a:lnTo>
                  <a:pt x="48818" y="39052"/>
                </a:lnTo>
                <a:lnTo>
                  <a:pt x="37633" y="39053"/>
                </a:lnTo>
                <a:lnTo>
                  <a:pt x="24945" y="40145"/>
                </a:lnTo>
                <a:lnTo>
                  <a:pt x="12827" y="44653"/>
                </a:lnTo>
                <a:lnTo>
                  <a:pt x="18656" y="78854"/>
                </a:lnTo>
                <a:lnTo>
                  <a:pt x="18656" y="70637"/>
                </a:lnTo>
                <a:lnTo>
                  <a:pt x="18849" y="67661"/>
                </a:lnTo>
                <a:lnTo>
                  <a:pt x="27185" y="56311"/>
                </a:lnTo>
                <a:lnTo>
                  <a:pt x="40373" y="54000"/>
                </a:lnTo>
                <a:lnTo>
                  <a:pt x="48818" y="54000"/>
                </a:lnTo>
                <a:lnTo>
                  <a:pt x="48818" y="61480"/>
                </a:lnTo>
                <a:lnTo>
                  <a:pt x="47955" y="68389"/>
                </a:lnTo>
                <a:lnTo>
                  <a:pt x="44754" y="73799"/>
                </a:lnTo>
                <a:lnTo>
                  <a:pt x="41694" y="79032"/>
                </a:lnTo>
                <a:lnTo>
                  <a:pt x="37020" y="82397"/>
                </a:lnTo>
                <a:lnTo>
                  <a:pt x="31038" y="82397"/>
                </a:lnTo>
                <a:lnTo>
                  <a:pt x="25209" y="10071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1686977" y="402549"/>
            <a:ext cx="54216" cy="125564"/>
          </a:xfrm>
          <a:custGeom>
            <a:avLst/>
            <a:gdLst/>
            <a:ahLst/>
            <a:cxnLst/>
            <a:rect l="l" t="t" r="r" b="b"/>
            <a:pathLst>
              <a:path w="54216" h="125564">
                <a:moveTo>
                  <a:pt x="50418" y="102958"/>
                </a:moveTo>
                <a:lnTo>
                  <a:pt x="44742" y="105016"/>
                </a:lnTo>
                <a:lnTo>
                  <a:pt x="35267" y="105016"/>
                </a:lnTo>
                <a:lnTo>
                  <a:pt x="32054" y="102768"/>
                </a:lnTo>
                <a:lnTo>
                  <a:pt x="32054" y="45592"/>
                </a:lnTo>
                <a:lnTo>
                  <a:pt x="52323" y="45592"/>
                </a:lnTo>
                <a:lnTo>
                  <a:pt x="52323" y="27292"/>
                </a:lnTo>
                <a:lnTo>
                  <a:pt x="32054" y="27292"/>
                </a:lnTo>
                <a:lnTo>
                  <a:pt x="32054" y="0"/>
                </a:lnTo>
                <a:lnTo>
                  <a:pt x="12534" y="8039"/>
                </a:lnTo>
                <a:lnTo>
                  <a:pt x="12534" y="27292"/>
                </a:lnTo>
                <a:lnTo>
                  <a:pt x="0" y="27292"/>
                </a:lnTo>
                <a:lnTo>
                  <a:pt x="0" y="45592"/>
                </a:lnTo>
                <a:lnTo>
                  <a:pt x="12534" y="45592"/>
                </a:lnTo>
                <a:lnTo>
                  <a:pt x="12679" y="59155"/>
                </a:lnTo>
                <a:lnTo>
                  <a:pt x="12687" y="93611"/>
                </a:lnTo>
                <a:lnTo>
                  <a:pt x="13240" y="101670"/>
                </a:lnTo>
                <a:lnTo>
                  <a:pt x="18847" y="116397"/>
                </a:lnTo>
                <a:lnTo>
                  <a:pt x="28893" y="123636"/>
                </a:lnTo>
                <a:lnTo>
                  <a:pt x="41389" y="125564"/>
                </a:lnTo>
                <a:lnTo>
                  <a:pt x="44881" y="125564"/>
                </a:lnTo>
                <a:lnTo>
                  <a:pt x="48386" y="124828"/>
                </a:lnTo>
                <a:lnTo>
                  <a:pt x="54216" y="122580"/>
                </a:lnTo>
                <a:lnTo>
                  <a:pt x="50418" y="10295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1752422" y="387794"/>
            <a:ext cx="21856" cy="138264"/>
          </a:xfrm>
          <a:custGeom>
            <a:avLst/>
            <a:gdLst/>
            <a:ahLst/>
            <a:cxnLst/>
            <a:rect l="l" t="t" r="r" b="b"/>
            <a:pathLst>
              <a:path w="21856" h="138264">
                <a:moveTo>
                  <a:pt x="21856" y="14008"/>
                </a:moveTo>
                <a:lnTo>
                  <a:pt x="21856" y="6159"/>
                </a:lnTo>
                <a:lnTo>
                  <a:pt x="16891" y="0"/>
                </a:lnTo>
                <a:lnTo>
                  <a:pt x="4940" y="0"/>
                </a:lnTo>
                <a:lnTo>
                  <a:pt x="0" y="6159"/>
                </a:lnTo>
                <a:lnTo>
                  <a:pt x="0" y="21678"/>
                </a:lnTo>
                <a:lnTo>
                  <a:pt x="4940" y="27838"/>
                </a:lnTo>
                <a:lnTo>
                  <a:pt x="16891" y="27838"/>
                </a:lnTo>
                <a:lnTo>
                  <a:pt x="21856" y="21678"/>
                </a:lnTo>
                <a:lnTo>
                  <a:pt x="21856" y="14008"/>
                </a:lnTo>
                <a:close/>
              </a:path>
              <a:path w="21856" h="138264">
                <a:moveTo>
                  <a:pt x="1308" y="42037"/>
                </a:moveTo>
                <a:lnTo>
                  <a:pt x="1308" y="138264"/>
                </a:lnTo>
                <a:lnTo>
                  <a:pt x="20828" y="138264"/>
                </a:lnTo>
                <a:lnTo>
                  <a:pt x="20828" y="42037"/>
                </a:lnTo>
                <a:lnTo>
                  <a:pt x="1308" y="42037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1788986" y="389477"/>
            <a:ext cx="60629" cy="138823"/>
          </a:xfrm>
          <a:custGeom>
            <a:avLst/>
            <a:gdLst/>
            <a:ahLst/>
            <a:cxnLst/>
            <a:rect l="l" t="t" r="r" b="b"/>
            <a:pathLst>
              <a:path w="60629" h="138823">
                <a:moveTo>
                  <a:pt x="40665" y="0"/>
                </a:moveTo>
                <a:lnTo>
                  <a:pt x="28574" y="27279"/>
                </a:lnTo>
                <a:lnTo>
                  <a:pt x="40665" y="27279"/>
                </a:lnTo>
                <a:lnTo>
                  <a:pt x="60629" y="0"/>
                </a:lnTo>
                <a:lnTo>
                  <a:pt x="40665" y="0"/>
                </a:lnTo>
                <a:close/>
              </a:path>
              <a:path w="60629" h="138823">
                <a:moveTo>
                  <a:pt x="21971" y="101783"/>
                </a:moveTo>
                <a:lnTo>
                  <a:pt x="20408" y="86144"/>
                </a:lnTo>
                <a:lnTo>
                  <a:pt x="21637" y="75290"/>
                </a:lnTo>
                <a:lnTo>
                  <a:pt x="27779" y="62697"/>
                </a:lnTo>
                <a:lnTo>
                  <a:pt x="39204" y="57543"/>
                </a:lnTo>
                <a:lnTo>
                  <a:pt x="47856" y="60118"/>
                </a:lnTo>
                <a:lnTo>
                  <a:pt x="55616" y="70784"/>
                </a:lnTo>
                <a:lnTo>
                  <a:pt x="58165" y="86144"/>
                </a:lnTo>
                <a:lnTo>
                  <a:pt x="58165" y="86364"/>
                </a:lnTo>
                <a:lnTo>
                  <a:pt x="56557" y="102033"/>
                </a:lnTo>
                <a:lnTo>
                  <a:pt x="50759" y="114383"/>
                </a:lnTo>
                <a:lnTo>
                  <a:pt x="39204" y="119392"/>
                </a:lnTo>
                <a:lnTo>
                  <a:pt x="39204" y="138823"/>
                </a:lnTo>
                <a:lnTo>
                  <a:pt x="52799" y="136340"/>
                </a:lnTo>
                <a:lnTo>
                  <a:pt x="63793" y="129336"/>
                </a:lnTo>
                <a:lnTo>
                  <a:pt x="71879" y="118603"/>
                </a:lnTo>
                <a:lnTo>
                  <a:pt x="76869" y="104937"/>
                </a:lnTo>
                <a:lnTo>
                  <a:pt x="78574" y="89128"/>
                </a:lnTo>
                <a:lnTo>
                  <a:pt x="78564" y="87745"/>
                </a:lnTo>
                <a:lnTo>
                  <a:pt x="76394" y="70703"/>
                </a:lnTo>
                <a:lnTo>
                  <a:pt x="70831" y="56909"/>
                </a:lnTo>
                <a:lnTo>
                  <a:pt x="62417" y="46673"/>
                </a:lnTo>
                <a:lnTo>
                  <a:pt x="51694" y="40304"/>
                </a:lnTo>
                <a:lnTo>
                  <a:pt x="39204" y="38112"/>
                </a:lnTo>
                <a:lnTo>
                  <a:pt x="38339" y="38122"/>
                </a:lnTo>
                <a:lnTo>
                  <a:pt x="26009" y="40607"/>
                </a:lnTo>
                <a:lnTo>
                  <a:pt x="15458" y="47262"/>
                </a:lnTo>
                <a:lnTo>
                  <a:pt x="7238" y="57774"/>
                </a:lnTo>
                <a:lnTo>
                  <a:pt x="1901" y="71833"/>
                </a:lnTo>
                <a:lnTo>
                  <a:pt x="0" y="89128"/>
                </a:lnTo>
                <a:lnTo>
                  <a:pt x="1655" y="104723"/>
                </a:lnTo>
                <a:lnTo>
                  <a:pt x="6601" y="118447"/>
                </a:lnTo>
                <a:lnTo>
                  <a:pt x="14640" y="129236"/>
                </a:lnTo>
                <a:lnTo>
                  <a:pt x="25573" y="136293"/>
                </a:lnTo>
                <a:lnTo>
                  <a:pt x="21971" y="101783"/>
                </a:lnTo>
                <a:close/>
              </a:path>
              <a:path w="60629" h="138823">
                <a:moveTo>
                  <a:pt x="27686" y="114253"/>
                </a:moveTo>
                <a:lnTo>
                  <a:pt x="21971" y="101783"/>
                </a:lnTo>
                <a:lnTo>
                  <a:pt x="25573" y="136293"/>
                </a:lnTo>
                <a:lnTo>
                  <a:pt x="39204" y="138823"/>
                </a:lnTo>
                <a:lnTo>
                  <a:pt x="39204" y="119392"/>
                </a:lnTo>
                <a:lnTo>
                  <a:pt x="27686" y="11425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881979" y="427598"/>
            <a:ext cx="69799" cy="98463"/>
          </a:xfrm>
          <a:custGeom>
            <a:avLst/>
            <a:gdLst/>
            <a:ahLst/>
            <a:cxnLst/>
            <a:rect l="l" t="t" r="r" b="b"/>
            <a:pathLst>
              <a:path w="69799" h="98463">
                <a:moveTo>
                  <a:pt x="21442" y="39032"/>
                </a:moveTo>
                <a:lnTo>
                  <a:pt x="26486" y="25483"/>
                </a:lnTo>
                <a:lnTo>
                  <a:pt x="37604" y="19431"/>
                </a:lnTo>
                <a:lnTo>
                  <a:pt x="42844" y="20636"/>
                </a:lnTo>
                <a:lnTo>
                  <a:pt x="49310" y="31639"/>
                </a:lnTo>
                <a:lnTo>
                  <a:pt x="50279" y="47078"/>
                </a:lnTo>
                <a:lnTo>
                  <a:pt x="50279" y="98463"/>
                </a:lnTo>
                <a:lnTo>
                  <a:pt x="69799" y="98463"/>
                </a:lnTo>
                <a:lnTo>
                  <a:pt x="69799" y="37744"/>
                </a:lnTo>
                <a:lnTo>
                  <a:pt x="69169" y="27601"/>
                </a:lnTo>
                <a:lnTo>
                  <a:pt x="65067" y="13173"/>
                </a:lnTo>
                <a:lnTo>
                  <a:pt x="56879" y="3519"/>
                </a:lnTo>
                <a:lnTo>
                  <a:pt x="44297" y="0"/>
                </a:lnTo>
                <a:lnTo>
                  <a:pt x="40274" y="231"/>
                </a:lnTo>
                <a:lnTo>
                  <a:pt x="28696" y="4520"/>
                </a:lnTo>
                <a:lnTo>
                  <a:pt x="19380" y="15684"/>
                </a:lnTo>
                <a:lnTo>
                  <a:pt x="19088" y="15684"/>
                </a:lnTo>
                <a:lnTo>
                  <a:pt x="19088" y="9715"/>
                </a:lnTo>
                <a:lnTo>
                  <a:pt x="18211" y="2235"/>
                </a:lnTo>
                <a:lnTo>
                  <a:pt x="0" y="2235"/>
                </a:lnTo>
                <a:lnTo>
                  <a:pt x="876" y="10274"/>
                </a:lnTo>
                <a:lnTo>
                  <a:pt x="1016" y="14566"/>
                </a:lnTo>
                <a:lnTo>
                  <a:pt x="1016" y="98463"/>
                </a:lnTo>
                <a:lnTo>
                  <a:pt x="20396" y="98463"/>
                </a:lnTo>
                <a:lnTo>
                  <a:pt x="20396" y="51384"/>
                </a:lnTo>
                <a:lnTo>
                  <a:pt x="21442" y="39032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071210" y="622533"/>
            <a:ext cx="113969" cy="130416"/>
          </a:xfrm>
          <a:custGeom>
            <a:avLst/>
            <a:gdLst/>
            <a:ahLst/>
            <a:cxnLst/>
            <a:rect l="l" t="t" r="r" b="b"/>
            <a:pathLst>
              <a:path w="113969" h="130416">
                <a:moveTo>
                  <a:pt x="0" y="0"/>
                </a:moveTo>
                <a:lnTo>
                  <a:pt x="0" y="130416"/>
                </a:lnTo>
                <a:lnTo>
                  <a:pt x="19532" y="130416"/>
                </a:lnTo>
                <a:lnTo>
                  <a:pt x="19532" y="23164"/>
                </a:lnTo>
                <a:lnTo>
                  <a:pt x="19824" y="22796"/>
                </a:lnTo>
                <a:lnTo>
                  <a:pt x="47218" y="130416"/>
                </a:lnTo>
                <a:lnTo>
                  <a:pt x="66751" y="130416"/>
                </a:lnTo>
                <a:lnTo>
                  <a:pt x="94157" y="22796"/>
                </a:lnTo>
                <a:lnTo>
                  <a:pt x="94449" y="22796"/>
                </a:lnTo>
                <a:lnTo>
                  <a:pt x="94449" y="130416"/>
                </a:lnTo>
                <a:lnTo>
                  <a:pt x="113969" y="130416"/>
                </a:lnTo>
                <a:lnTo>
                  <a:pt x="113969" y="0"/>
                </a:lnTo>
                <a:lnTo>
                  <a:pt x="81330" y="0"/>
                </a:lnTo>
                <a:lnTo>
                  <a:pt x="57137" y="98831"/>
                </a:lnTo>
                <a:lnTo>
                  <a:pt x="56845" y="98831"/>
                </a:lnTo>
                <a:lnTo>
                  <a:pt x="32651" y="0"/>
                </a:lnTo>
                <a:lnTo>
                  <a:pt x="0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1207051" y="656722"/>
            <a:ext cx="69659" cy="98475"/>
          </a:xfrm>
          <a:custGeom>
            <a:avLst/>
            <a:gdLst/>
            <a:ahLst/>
            <a:cxnLst/>
            <a:rect l="l" t="t" r="r" b="b"/>
            <a:pathLst>
              <a:path w="69659" h="98475">
                <a:moveTo>
                  <a:pt x="630" y="70869"/>
                </a:moveTo>
                <a:lnTo>
                  <a:pt x="4735" y="85297"/>
                </a:lnTo>
                <a:lnTo>
                  <a:pt x="12925" y="94953"/>
                </a:lnTo>
                <a:lnTo>
                  <a:pt x="25501" y="98475"/>
                </a:lnTo>
                <a:lnTo>
                  <a:pt x="29236" y="98201"/>
                </a:lnTo>
                <a:lnTo>
                  <a:pt x="40928" y="93266"/>
                </a:lnTo>
                <a:lnTo>
                  <a:pt x="50139" y="83146"/>
                </a:lnTo>
                <a:lnTo>
                  <a:pt x="50431" y="83146"/>
                </a:lnTo>
                <a:lnTo>
                  <a:pt x="50431" y="89496"/>
                </a:lnTo>
                <a:lnTo>
                  <a:pt x="49987" y="91376"/>
                </a:lnTo>
                <a:lnTo>
                  <a:pt x="51003" y="96227"/>
                </a:lnTo>
                <a:lnTo>
                  <a:pt x="69659" y="96227"/>
                </a:lnTo>
                <a:lnTo>
                  <a:pt x="68783" y="88569"/>
                </a:lnTo>
                <a:lnTo>
                  <a:pt x="68922" y="82029"/>
                </a:lnTo>
                <a:lnTo>
                  <a:pt x="68922" y="0"/>
                </a:lnTo>
                <a:lnTo>
                  <a:pt x="49403" y="0"/>
                </a:lnTo>
                <a:lnTo>
                  <a:pt x="49403" y="47078"/>
                </a:lnTo>
                <a:lnTo>
                  <a:pt x="48358" y="59430"/>
                </a:lnTo>
                <a:lnTo>
                  <a:pt x="43317" y="72980"/>
                </a:lnTo>
                <a:lnTo>
                  <a:pt x="32194" y="79032"/>
                </a:lnTo>
                <a:lnTo>
                  <a:pt x="26959" y="77826"/>
                </a:lnTo>
                <a:lnTo>
                  <a:pt x="20492" y="66823"/>
                </a:lnTo>
                <a:lnTo>
                  <a:pt x="19519" y="51384"/>
                </a:lnTo>
                <a:lnTo>
                  <a:pt x="19519" y="0"/>
                </a:lnTo>
                <a:lnTo>
                  <a:pt x="0" y="0"/>
                </a:lnTo>
                <a:lnTo>
                  <a:pt x="0" y="60731"/>
                </a:lnTo>
                <a:lnTo>
                  <a:pt x="630" y="7086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1295219" y="654486"/>
            <a:ext cx="69799" cy="98463"/>
          </a:xfrm>
          <a:custGeom>
            <a:avLst/>
            <a:gdLst/>
            <a:ahLst/>
            <a:cxnLst/>
            <a:rect l="l" t="t" r="r" b="b"/>
            <a:pathLst>
              <a:path w="69799" h="98463">
                <a:moveTo>
                  <a:pt x="21451" y="39037"/>
                </a:moveTo>
                <a:lnTo>
                  <a:pt x="26489" y="25484"/>
                </a:lnTo>
                <a:lnTo>
                  <a:pt x="37604" y="19431"/>
                </a:lnTo>
                <a:lnTo>
                  <a:pt x="42844" y="20636"/>
                </a:lnTo>
                <a:lnTo>
                  <a:pt x="49310" y="31639"/>
                </a:lnTo>
                <a:lnTo>
                  <a:pt x="50279" y="47078"/>
                </a:lnTo>
                <a:lnTo>
                  <a:pt x="50279" y="98463"/>
                </a:lnTo>
                <a:lnTo>
                  <a:pt x="69799" y="98463"/>
                </a:lnTo>
                <a:lnTo>
                  <a:pt x="69799" y="37744"/>
                </a:lnTo>
                <a:lnTo>
                  <a:pt x="69169" y="27601"/>
                </a:lnTo>
                <a:lnTo>
                  <a:pt x="65067" y="13173"/>
                </a:lnTo>
                <a:lnTo>
                  <a:pt x="56879" y="3519"/>
                </a:lnTo>
                <a:lnTo>
                  <a:pt x="44297" y="0"/>
                </a:lnTo>
                <a:lnTo>
                  <a:pt x="40278" y="231"/>
                </a:lnTo>
                <a:lnTo>
                  <a:pt x="28700" y="4520"/>
                </a:lnTo>
                <a:lnTo>
                  <a:pt x="19380" y="15684"/>
                </a:lnTo>
                <a:lnTo>
                  <a:pt x="19088" y="15684"/>
                </a:lnTo>
                <a:lnTo>
                  <a:pt x="19088" y="9715"/>
                </a:lnTo>
                <a:lnTo>
                  <a:pt x="18224" y="2235"/>
                </a:lnTo>
                <a:lnTo>
                  <a:pt x="0" y="2235"/>
                </a:lnTo>
                <a:lnTo>
                  <a:pt x="876" y="10274"/>
                </a:lnTo>
                <a:lnTo>
                  <a:pt x="1016" y="14566"/>
                </a:lnTo>
                <a:lnTo>
                  <a:pt x="1016" y="98463"/>
                </a:lnTo>
                <a:lnTo>
                  <a:pt x="20408" y="98463"/>
                </a:lnTo>
                <a:lnTo>
                  <a:pt x="20408" y="51384"/>
                </a:lnTo>
                <a:lnTo>
                  <a:pt x="21451" y="39037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380331" y="612811"/>
            <a:ext cx="74764" cy="142379"/>
          </a:xfrm>
          <a:custGeom>
            <a:avLst/>
            <a:gdLst/>
            <a:ahLst/>
            <a:cxnLst/>
            <a:rect l="l" t="t" r="r" b="b"/>
            <a:pathLst>
              <a:path w="74764" h="142379">
                <a:moveTo>
                  <a:pt x="36868" y="122948"/>
                </a:moveTo>
                <a:lnTo>
                  <a:pt x="28138" y="119226"/>
                </a:lnTo>
                <a:lnTo>
                  <a:pt x="22083" y="106835"/>
                </a:lnTo>
                <a:lnTo>
                  <a:pt x="20408" y="91744"/>
                </a:lnTo>
                <a:lnTo>
                  <a:pt x="22581" y="43018"/>
                </a:lnTo>
                <a:lnTo>
                  <a:pt x="12154" y="49688"/>
                </a:lnTo>
                <a:lnTo>
                  <a:pt x="5158" y="60846"/>
                </a:lnTo>
                <a:lnTo>
                  <a:pt x="1228" y="75272"/>
                </a:lnTo>
                <a:lnTo>
                  <a:pt x="0" y="91744"/>
                </a:lnTo>
                <a:lnTo>
                  <a:pt x="574" y="103237"/>
                </a:lnTo>
                <a:lnTo>
                  <a:pt x="3591" y="118430"/>
                </a:lnTo>
                <a:lnTo>
                  <a:pt x="9510" y="130876"/>
                </a:lnTo>
                <a:lnTo>
                  <a:pt x="18688" y="139289"/>
                </a:lnTo>
                <a:lnTo>
                  <a:pt x="31483" y="142379"/>
                </a:lnTo>
                <a:lnTo>
                  <a:pt x="36868" y="122948"/>
                </a:lnTo>
                <a:close/>
              </a:path>
              <a:path w="74764" h="142379">
                <a:moveTo>
                  <a:pt x="55664" y="140144"/>
                </a:moveTo>
                <a:lnTo>
                  <a:pt x="74764" y="140144"/>
                </a:lnTo>
                <a:lnTo>
                  <a:pt x="73888" y="132105"/>
                </a:lnTo>
                <a:lnTo>
                  <a:pt x="73736" y="127812"/>
                </a:lnTo>
                <a:lnTo>
                  <a:pt x="73736" y="0"/>
                </a:lnTo>
                <a:lnTo>
                  <a:pt x="54216" y="0"/>
                </a:lnTo>
                <a:lnTo>
                  <a:pt x="54216" y="56248"/>
                </a:lnTo>
                <a:lnTo>
                  <a:pt x="53090" y="54880"/>
                </a:lnTo>
                <a:lnTo>
                  <a:pt x="43945" y="45152"/>
                </a:lnTo>
                <a:lnTo>
                  <a:pt x="31483" y="41668"/>
                </a:lnTo>
                <a:lnTo>
                  <a:pt x="22581" y="43018"/>
                </a:lnTo>
                <a:lnTo>
                  <a:pt x="20408" y="91744"/>
                </a:lnTo>
                <a:lnTo>
                  <a:pt x="21264" y="80808"/>
                </a:lnTo>
                <a:lnTo>
                  <a:pt x="26063" y="67140"/>
                </a:lnTo>
                <a:lnTo>
                  <a:pt x="36588" y="61099"/>
                </a:lnTo>
                <a:lnTo>
                  <a:pt x="45384" y="64684"/>
                </a:lnTo>
                <a:lnTo>
                  <a:pt x="52016" y="76739"/>
                </a:lnTo>
                <a:lnTo>
                  <a:pt x="54063" y="91744"/>
                </a:lnTo>
                <a:lnTo>
                  <a:pt x="52913" y="103953"/>
                </a:lnTo>
                <a:lnTo>
                  <a:pt x="47613" y="117226"/>
                </a:lnTo>
                <a:lnTo>
                  <a:pt x="36868" y="122948"/>
                </a:lnTo>
                <a:lnTo>
                  <a:pt x="31483" y="142379"/>
                </a:lnTo>
                <a:lnTo>
                  <a:pt x="32924" y="142342"/>
                </a:lnTo>
                <a:lnTo>
                  <a:pt x="44665" y="138832"/>
                </a:lnTo>
                <a:lnTo>
                  <a:pt x="54508" y="128371"/>
                </a:lnTo>
                <a:lnTo>
                  <a:pt x="54800" y="128371"/>
                </a:lnTo>
                <a:lnTo>
                  <a:pt x="54800" y="132664"/>
                </a:lnTo>
                <a:lnTo>
                  <a:pt x="55664" y="14014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1473314" y="614679"/>
            <a:ext cx="21869" cy="138277"/>
          </a:xfrm>
          <a:custGeom>
            <a:avLst/>
            <a:gdLst/>
            <a:ahLst/>
            <a:cxnLst/>
            <a:rect l="l" t="t" r="r" b="b"/>
            <a:pathLst>
              <a:path w="21869" h="138277">
                <a:moveTo>
                  <a:pt x="21869" y="14020"/>
                </a:moveTo>
                <a:lnTo>
                  <a:pt x="21869" y="6172"/>
                </a:lnTo>
                <a:lnTo>
                  <a:pt x="16916" y="0"/>
                </a:lnTo>
                <a:lnTo>
                  <a:pt x="4953" y="0"/>
                </a:lnTo>
                <a:lnTo>
                  <a:pt x="0" y="6172"/>
                </a:lnTo>
                <a:lnTo>
                  <a:pt x="0" y="21678"/>
                </a:lnTo>
                <a:lnTo>
                  <a:pt x="4953" y="27838"/>
                </a:lnTo>
                <a:lnTo>
                  <a:pt x="16916" y="27838"/>
                </a:lnTo>
                <a:lnTo>
                  <a:pt x="21869" y="21678"/>
                </a:lnTo>
                <a:lnTo>
                  <a:pt x="21869" y="14020"/>
                </a:lnTo>
                <a:close/>
              </a:path>
              <a:path w="21869" h="138277">
                <a:moveTo>
                  <a:pt x="1308" y="42049"/>
                </a:moveTo>
                <a:lnTo>
                  <a:pt x="1308" y="138277"/>
                </a:lnTo>
                <a:lnTo>
                  <a:pt x="20828" y="138277"/>
                </a:lnTo>
                <a:lnTo>
                  <a:pt x="20828" y="42049"/>
                </a:lnTo>
                <a:lnTo>
                  <a:pt x="1308" y="4204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1509899" y="654479"/>
            <a:ext cx="67335" cy="100711"/>
          </a:xfrm>
          <a:custGeom>
            <a:avLst/>
            <a:gdLst/>
            <a:ahLst/>
            <a:cxnLst/>
            <a:rect l="l" t="t" r="r" b="b"/>
            <a:pathLst>
              <a:path w="67335" h="100711">
                <a:moveTo>
                  <a:pt x="31026" y="82397"/>
                </a:moveTo>
                <a:lnTo>
                  <a:pt x="24053" y="82397"/>
                </a:lnTo>
                <a:lnTo>
                  <a:pt x="18643" y="78854"/>
                </a:lnTo>
                <a:lnTo>
                  <a:pt x="12827" y="44653"/>
                </a:lnTo>
                <a:lnTo>
                  <a:pt x="9386" y="47244"/>
                </a:lnTo>
                <a:lnTo>
                  <a:pt x="2594" y="57104"/>
                </a:lnTo>
                <a:lnTo>
                  <a:pt x="0" y="72123"/>
                </a:lnTo>
                <a:lnTo>
                  <a:pt x="3077" y="87684"/>
                </a:lnTo>
                <a:lnTo>
                  <a:pt x="11752" y="97371"/>
                </a:lnTo>
                <a:lnTo>
                  <a:pt x="25209" y="100710"/>
                </a:lnTo>
                <a:lnTo>
                  <a:pt x="31026" y="82397"/>
                </a:lnTo>
                <a:close/>
              </a:path>
              <a:path w="67335" h="100711">
                <a:moveTo>
                  <a:pt x="25209" y="100710"/>
                </a:moveTo>
                <a:lnTo>
                  <a:pt x="28876" y="100390"/>
                </a:lnTo>
                <a:lnTo>
                  <a:pt x="40673" y="95184"/>
                </a:lnTo>
                <a:lnTo>
                  <a:pt x="49390" y="84086"/>
                </a:lnTo>
                <a:lnTo>
                  <a:pt x="49695" y="84086"/>
                </a:lnTo>
                <a:lnTo>
                  <a:pt x="49695" y="93052"/>
                </a:lnTo>
                <a:lnTo>
                  <a:pt x="49834" y="95859"/>
                </a:lnTo>
                <a:lnTo>
                  <a:pt x="50419" y="98475"/>
                </a:lnTo>
                <a:lnTo>
                  <a:pt x="67335" y="98475"/>
                </a:lnTo>
                <a:lnTo>
                  <a:pt x="66446" y="90804"/>
                </a:lnTo>
                <a:lnTo>
                  <a:pt x="66598" y="84264"/>
                </a:lnTo>
                <a:lnTo>
                  <a:pt x="66586" y="38811"/>
                </a:lnTo>
                <a:lnTo>
                  <a:pt x="64523" y="21291"/>
                </a:lnTo>
                <a:lnTo>
                  <a:pt x="58679" y="9222"/>
                </a:lnTo>
                <a:lnTo>
                  <a:pt x="48705" y="2245"/>
                </a:lnTo>
                <a:lnTo>
                  <a:pt x="34251" y="0"/>
                </a:lnTo>
                <a:lnTo>
                  <a:pt x="30609" y="176"/>
                </a:lnTo>
                <a:lnTo>
                  <a:pt x="18314" y="2850"/>
                </a:lnTo>
                <a:lnTo>
                  <a:pt x="5981" y="8597"/>
                </a:lnTo>
                <a:lnTo>
                  <a:pt x="10045" y="27089"/>
                </a:lnTo>
                <a:lnTo>
                  <a:pt x="18378" y="22145"/>
                </a:lnTo>
                <a:lnTo>
                  <a:pt x="28690" y="18826"/>
                </a:lnTo>
                <a:lnTo>
                  <a:pt x="38684" y="19196"/>
                </a:lnTo>
                <a:lnTo>
                  <a:pt x="46135" y="25268"/>
                </a:lnTo>
                <a:lnTo>
                  <a:pt x="48818" y="39052"/>
                </a:lnTo>
                <a:lnTo>
                  <a:pt x="37632" y="39053"/>
                </a:lnTo>
                <a:lnTo>
                  <a:pt x="24936" y="40145"/>
                </a:lnTo>
                <a:lnTo>
                  <a:pt x="12827" y="44653"/>
                </a:lnTo>
                <a:lnTo>
                  <a:pt x="18643" y="78854"/>
                </a:lnTo>
                <a:lnTo>
                  <a:pt x="18643" y="70637"/>
                </a:lnTo>
                <a:lnTo>
                  <a:pt x="18838" y="67648"/>
                </a:lnTo>
                <a:lnTo>
                  <a:pt x="27178" y="56309"/>
                </a:lnTo>
                <a:lnTo>
                  <a:pt x="40373" y="54000"/>
                </a:lnTo>
                <a:lnTo>
                  <a:pt x="48818" y="54000"/>
                </a:lnTo>
                <a:lnTo>
                  <a:pt x="48818" y="61480"/>
                </a:lnTo>
                <a:lnTo>
                  <a:pt x="47955" y="68389"/>
                </a:lnTo>
                <a:lnTo>
                  <a:pt x="44742" y="73799"/>
                </a:lnTo>
                <a:lnTo>
                  <a:pt x="41681" y="79032"/>
                </a:lnTo>
                <a:lnTo>
                  <a:pt x="37007" y="82397"/>
                </a:lnTo>
                <a:lnTo>
                  <a:pt x="31026" y="82397"/>
                </a:lnTo>
                <a:lnTo>
                  <a:pt x="25209" y="10071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1605946" y="612813"/>
            <a:ext cx="0" cy="140131"/>
          </a:xfrm>
          <a:custGeom>
            <a:avLst/>
            <a:gdLst/>
            <a:ahLst/>
            <a:cxnLst/>
            <a:rect l="l" t="t" r="r" b="b"/>
            <a:pathLst>
              <a:path h="140131">
                <a:moveTo>
                  <a:pt x="0" y="0"/>
                </a:moveTo>
                <a:lnTo>
                  <a:pt x="0" y="140131"/>
                </a:lnTo>
              </a:path>
            </a:pathLst>
          </a:custGeom>
          <a:ln w="20815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1671962" y="612811"/>
            <a:ext cx="74764" cy="142379"/>
          </a:xfrm>
          <a:custGeom>
            <a:avLst/>
            <a:gdLst/>
            <a:ahLst/>
            <a:cxnLst/>
            <a:rect l="l" t="t" r="r" b="b"/>
            <a:pathLst>
              <a:path w="74764" h="142379">
                <a:moveTo>
                  <a:pt x="36880" y="122948"/>
                </a:moveTo>
                <a:lnTo>
                  <a:pt x="28140" y="119223"/>
                </a:lnTo>
                <a:lnTo>
                  <a:pt x="22083" y="106833"/>
                </a:lnTo>
                <a:lnTo>
                  <a:pt x="20408" y="91744"/>
                </a:lnTo>
                <a:lnTo>
                  <a:pt x="22578" y="43016"/>
                </a:lnTo>
                <a:lnTo>
                  <a:pt x="12153" y="49685"/>
                </a:lnTo>
                <a:lnTo>
                  <a:pt x="5158" y="60843"/>
                </a:lnTo>
                <a:lnTo>
                  <a:pt x="1228" y="75270"/>
                </a:lnTo>
                <a:lnTo>
                  <a:pt x="0" y="91744"/>
                </a:lnTo>
                <a:lnTo>
                  <a:pt x="574" y="103230"/>
                </a:lnTo>
                <a:lnTo>
                  <a:pt x="3589" y="118425"/>
                </a:lnTo>
                <a:lnTo>
                  <a:pt x="9506" y="130874"/>
                </a:lnTo>
                <a:lnTo>
                  <a:pt x="18681" y="139288"/>
                </a:lnTo>
                <a:lnTo>
                  <a:pt x="31470" y="142379"/>
                </a:lnTo>
                <a:lnTo>
                  <a:pt x="36880" y="122948"/>
                </a:lnTo>
                <a:close/>
              </a:path>
              <a:path w="74764" h="142379">
                <a:moveTo>
                  <a:pt x="55664" y="140144"/>
                </a:moveTo>
                <a:lnTo>
                  <a:pt x="74764" y="140144"/>
                </a:lnTo>
                <a:lnTo>
                  <a:pt x="73888" y="132105"/>
                </a:lnTo>
                <a:lnTo>
                  <a:pt x="73736" y="127812"/>
                </a:lnTo>
                <a:lnTo>
                  <a:pt x="73736" y="0"/>
                </a:lnTo>
                <a:lnTo>
                  <a:pt x="54216" y="0"/>
                </a:lnTo>
                <a:lnTo>
                  <a:pt x="54216" y="56248"/>
                </a:lnTo>
                <a:lnTo>
                  <a:pt x="53082" y="54870"/>
                </a:lnTo>
                <a:lnTo>
                  <a:pt x="43934" y="45149"/>
                </a:lnTo>
                <a:lnTo>
                  <a:pt x="31470" y="41668"/>
                </a:lnTo>
                <a:lnTo>
                  <a:pt x="22578" y="43016"/>
                </a:lnTo>
                <a:lnTo>
                  <a:pt x="20408" y="91744"/>
                </a:lnTo>
                <a:lnTo>
                  <a:pt x="21262" y="80808"/>
                </a:lnTo>
                <a:lnTo>
                  <a:pt x="26058" y="67140"/>
                </a:lnTo>
                <a:lnTo>
                  <a:pt x="36588" y="61099"/>
                </a:lnTo>
                <a:lnTo>
                  <a:pt x="45384" y="64684"/>
                </a:lnTo>
                <a:lnTo>
                  <a:pt x="52016" y="76739"/>
                </a:lnTo>
                <a:lnTo>
                  <a:pt x="54063" y="91744"/>
                </a:lnTo>
                <a:lnTo>
                  <a:pt x="52912" y="103948"/>
                </a:lnTo>
                <a:lnTo>
                  <a:pt x="47612" y="117224"/>
                </a:lnTo>
                <a:lnTo>
                  <a:pt x="36880" y="122948"/>
                </a:lnTo>
                <a:lnTo>
                  <a:pt x="31470" y="142379"/>
                </a:lnTo>
                <a:lnTo>
                  <a:pt x="32923" y="142341"/>
                </a:lnTo>
                <a:lnTo>
                  <a:pt x="44668" y="138829"/>
                </a:lnTo>
                <a:lnTo>
                  <a:pt x="54508" y="128371"/>
                </a:lnTo>
                <a:lnTo>
                  <a:pt x="54800" y="128371"/>
                </a:lnTo>
                <a:lnTo>
                  <a:pt x="54800" y="132664"/>
                </a:lnTo>
                <a:lnTo>
                  <a:pt x="55664" y="14014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1761015" y="695399"/>
            <a:ext cx="70535" cy="58115"/>
          </a:xfrm>
          <a:custGeom>
            <a:avLst/>
            <a:gdLst/>
            <a:ahLst/>
            <a:cxnLst/>
            <a:rect l="l" t="t" r="r" b="b"/>
            <a:pathLst>
              <a:path w="70535" h="58115">
                <a:moveTo>
                  <a:pt x="18656" y="0"/>
                </a:moveTo>
                <a:lnTo>
                  <a:pt x="18656" y="17195"/>
                </a:lnTo>
                <a:lnTo>
                  <a:pt x="70535" y="17195"/>
                </a:lnTo>
                <a:lnTo>
                  <a:pt x="51879" y="0"/>
                </a:lnTo>
                <a:lnTo>
                  <a:pt x="18656" y="0"/>
                </a:lnTo>
                <a:close/>
              </a:path>
              <a:path w="70535" h="58115">
                <a:moveTo>
                  <a:pt x="14680" y="51308"/>
                </a:moveTo>
                <a:lnTo>
                  <a:pt x="25594" y="57630"/>
                </a:lnTo>
                <a:lnTo>
                  <a:pt x="39192" y="59791"/>
                </a:lnTo>
                <a:lnTo>
                  <a:pt x="42148" y="59706"/>
                </a:lnTo>
                <a:lnTo>
                  <a:pt x="55130" y="57148"/>
                </a:lnTo>
                <a:lnTo>
                  <a:pt x="66027" y="51562"/>
                </a:lnTo>
                <a:lnTo>
                  <a:pt x="62674" y="33439"/>
                </a:lnTo>
                <a:lnTo>
                  <a:pt x="56692" y="37553"/>
                </a:lnTo>
                <a:lnTo>
                  <a:pt x="49555" y="41478"/>
                </a:lnTo>
                <a:lnTo>
                  <a:pt x="40081" y="41478"/>
                </a:lnTo>
                <a:lnTo>
                  <a:pt x="32794" y="40274"/>
                </a:lnTo>
                <a:lnTo>
                  <a:pt x="22934" y="32210"/>
                </a:lnTo>
                <a:lnTo>
                  <a:pt x="18656" y="17195"/>
                </a:lnTo>
                <a:lnTo>
                  <a:pt x="18656" y="0"/>
                </a:lnTo>
                <a:lnTo>
                  <a:pt x="19102" y="-4071"/>
                </a:lnTo>
                <a:lnTo>
                  <a:pt x="24521" y="-17392"/>
                </a:lnTo>
                <a:lnTo>
                  <a:pt x="35991" y="-22605"/>
                </a:lnTo>
                <a:lnTo>
                  <a:pt x="38513" y="-22406"/>
                </a:lnTo>
                <a:lnTo>
                  <a:pt x="48405" y="-14830"/>
                </a:lnTo>
                <a:lnTo>
                  <a:pt x="51879" y="0"/>
                </a:lnTo>
                <a:lnTo>
                  <a:pt x="70535" y="17195"/>
                </a:lnTo>
                <a:lnTo>
                  <a:pt x="70535" y="14947"/>
                </a:lnTo>
                <a:lnTo>
                  <a:pt x="70383" y="10464"/>
                </a:lnTo>
                <a:lnTo>
                  <a:pt x="68953" y="-5406"/>
                </a:lnTo>
                <a:lnTo>
                  <a:pt x="65147" y="-19998"/>
                </a:lnTo>
                <a:lnTo>
                  <a:pt x="58518" y="-31200"/>
                </a:lnTo>
                <a:lnTo>
                  <a:pt x="48578" y="-38384"/>
                </a:lnTo>
                <a:lnTo>
                  <a:pt x="34836" y="-40919"/>
                </a:lnTo>
                <a:lnTo>
                  <a:pt x="23644" y="-38891"/>
                </a:lnTo>
                <a:lnTo>
                  <a:pt x="13278" y="-31881"/>
                </a:lnTo>
                <a:lnTo>
                  <a:pt x="5891" y="-20777"/>
                </a:lnTo>
                <a:lnTo>
                  <a:pt x="1470" y="-6530"/>
                </a:lnTo>
                <a:lnTo>
                  <a:pt x="0" y="9906"/>
                </a:lnTo>
                <a:lnTo>
                  <a:pt x="1685" y="27158"/>
                </a:lnTo>
                <a:lnTo>
                  <a:pt x="6644" y="41070"/>
                </a:lnTo>
                <a:lnTo>
                  <a:pt x="14680" y="5130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1897576" y="612813"/>
            <a:ext cx="0" cy="140131"/>
          </a:xfrm>
          <a:custGeom>
            <a:avLst/>
            <a:gdLst/>
            <a:ahLst/>
            <a:cxnLst/>
            <a:rect l="l" t="t" r="r" b="b"/>
            <a:pathLst>
              <a:path h="140131">
                <a:moveTo>
                  <a:pt x="0" y="0"/>
                </a:moveTo>
                <a:lnTo>
                  <a:pt x="0" y="140131"/>
                </a:lnTo>
              </a:path>
            </a:pathLst>
          </a:custGeom>
          <a:ln w="20815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1923077" y="654479"/>
            <a:ext cx="67335" cy="100711"/>
          </a:xfrm>
          <a:custGeom>
            <a:avLst/>
            <a:gdLst/>
            <a:ahLst/>
            <a:cxnLst/>
            <a:rect l="l" t="t" r="r" b="b"/>
            <a:pathLst>
              <a:path w="67335" h="100711">
                <a:moveTo>
                  <a:pt x="31038" y="82397"/>
                </a:moveTo>
                <a:lnTo>
                  <a:pt x="24053" y="82397"/>
                </a:lnTo>
                <a:lnTo>
                  <a:pt x="18656" y="78854"/>
                </a:lnTo>
                <a:lnTo>
                  <a:pt x="12827" y="44653"/>
                </a:lnTo>
                <a:lnTo>
                  <a:pt x="9386" y="47244"/>
                </a:lnTo>
                <a:lnTo>
                  <a:pt x="2594" y="57104"/>
                </a:lnTo>
                <a:lnTo>
                  <a:pt x="0" y="72123"/>
                </a:lnTo>
                <a:lnTo>
                  <a:pt x="3077" y="87684"/>
                </a:lnTo>
                <a:lnTo>
                  <a:pt x="11752" y="97371"/>
                </a:lnTo>
                <a:lnTo>
                  <a:pt x="25209" y="100710"/>
                </a:lnTo>
                <a:lnTo>
                  <a:pt x="31038" y="82397"/>
                </a:lnTo>
                <a:close/>
              </a:path>
              <a:path w="67335" h="100711">
                <a:moveTo>
                  <a:pt x="25209" y="100710"/>
                </a:moveTo>
                <a:lnTo>
                  <a:pt x="28876" y="100390"/>
                </a:lnTo>
                <a:lnTo>
                  <a:pt x="40673" y="95184"/>
                </a:lnTo>
                <a:lnTo>
                  <a:pt x="49390" y="84086"/>
                </a:lnTo>
                <a:lnTo>
                  <a:pt x="49695" y="84086"/>
                </a:lnTo>
                <a:lnTo>
                  <a:pt x="49695" y="93052"/>
                </a:lnTo>
                <a:lnTo>
                  <a:pt x="49847" y="95859"/>
                </a:lnTo>
                <a:lnTo>
                  <a:pt x="50419" y="98475"/>
                </a:lnTo>
                <a:lnTo>
                  <a:pt x="67335" y="98475"/>
                </a:lnTo>
                <a:lnTo>
                  <a:pt x="66446" y="90804"/>
                </a:lnTo>
                <a:lnTo>
                  <a:pt x="66598" y="84264"/>
                </a:lnTo>
                <a:lnTo>
                  <a:pt x="66586" y="38811"/>
                </a:lnTo>
                <a:lnTo>
                  <a:pt x="64523" y="21291"/>
                </a:lnTo>
                <a:lnTo>
                  <a:pt x="58679" y="9222"/>
                </a:lnTo>
                <a:lnTo>
                  <a:pt x="48705" y="2245"/>
                </a:lnTo>
                <a:lnTo>
                  <a:pt x="34251" y="0"/>
                </a:lnTo>
                <a:lnTo>
                  <a:pt x="30610" y="176"/>
                </a:lnTo>
                <a:lnTo>
                  <a:pt x="18320" y="2850"/>
                </a:lnTo>
                <a:lnTo>
                  <a:pt x="5981" y="8597"/>
                </a:lnTo>
                <a:lnTo>
                  <a:pt x="10045" y="27089"/>
                </a:lnTo>
                <a:lnTo>
                  <a:pt x="18378" y="22145"/>
                </a:lnTo>
                <a:lnTo>
                  <a:pt x="28690" y="18826"/>
                </a:lnTo>
                <a:lnTo>
                  <a:pt x="38684" y="19196"/>
                </a:lnTo>
                <a:lnTo>
                  <a:pt x="46135" y="25268"/>
                </a:lnTo>
                <a:lnTo>
                  <a:pt x="48818" y="39052"/>
                </a:lnTo>
                <a:lnTo>
                  <a:pt x="37633" y="39053"/>
                </a:lnTo>
                <a:lnTo>
                  <a:pt x="24945" y="40145"/>
                </a:lnTo>
                <a:lnTo>
                  <a:pt x="12827" y="44653"/>
                </a:lnTo>
                <a:lnTo>
                  <a:pt x="18656" y="78854"/>
                </a:lnTo>
                <a:lnTo>
                  <a:pt x="18656" y="70637"/>
                </a:lnTo>
                <a:lnTo>
                  <a:pt x="18849" y="67661"/>
                </a:lnTo>
                <a:lnTo>
                  <a:pt x="27179" y="56311"/>
                </a:lnTo>
                <a:lnTo>
                  <a:pt x="40373" y="54000"/>
                </a:lnTo>
                <a:lnTo>
                  <a:pt x="48818" y="54000"/>
                </a:lnTo>
                <a:lnTo>
                  <a:pt x="48818" y="61480"/>
                </a:lnTo>
                <a:lnTo>
                  <a:pt x="47955" y="68389"/>
                </a:lnTo>
                <a:lnTo>
                  <a:pt x="44742" y="73799"/>
                </a:lnTo>
                <a:lnTo>
                  <a:pt x="41681" y="79032"/>
                </a:lnTo>
                <a:lnTo>
                  <a:pt x="37007" y="82397"/>
                </a:lnTo>
                <a:lnTo>
                  <a:pt x="31038" y="82397"/>
                </a:lnTo>
                <a:lnTo>
                  <a:pt x="25209" y="10071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047820" y="620293"/>
            <a:ext cx="65887" cy="134899"/>
          </a:xfrm>
          <a:custGeom>
            <a:avLst/>
            <a:gdLst/>
            <a:ahLst/>
            <a:cxnLst/>
            <a:rect l="l" t="t" r="r" b="b"/>
            <a:pathLst>
              <a:path w="65887" h="134899">
                <a:moveTo>
                  <a:pt x="52489" y="1485"/>
                </a:moveTo>
                <a:lnTo>
                  <a:pt x="44310" y="0"/>
                </a:lnTo>
                <a:lnTo>
                  <a:pt x="32985" y="75"/>
                </a:lnTo>
                <a:lnTo>
                  <a:pt x="20662" y="2798"/>
                </a:lnTo>
                <a:lnTo>
                  <a:pt x="10120" y="9901"/>
                </a:lnTo>
                <a:lnTo>
                  <a:pt x="2764" y="22019"/>
                </a:lnTo>
                <a:lnTo>
                  <a:pt x="0" y="39789"/>
                </a:lnTo>
                <a:lnTo>
                  <a:pt x="23" y="41497"/>
                </a:lnTo>
                <a:lnTo>
                  <a:pt x="2859" y="56284"/>
                </a:lnTo>
                <a:lnTo>
                  <a:pt x="9370" y="66330"/>
                </a:lnTo>
                <a:lnTo>
                  <a:pt x="18058" y="73125"/>
                </a:lnTo>
                <a:lnTo>
                  <a:pt x="27423" y="78155"/>
                </a:lnTo>
                <a:lnTo>
                  <a:pt x="35968" y="82908"/>
                </a:lnTo>
                <a:lnTo>
                  <a:pt x="42194" y="88872"/>
                </a:lnTo>
                <a:lnTo>
                  <a:pt x="44602" y="97535"/>
                </a:lnTo>
                <a:lnTo>
                  <a:pt x="44602" y="109296"/>
                </a:lnTo>
                <a:lnTo>
                  <a:pt x="34251" y="114350"/>
                </a:lnTo>
                <a:lnTo>
                  <a:pt x="18516" y="114350"/>
                </a:lnTo>
                <a:lnTo>
                  <a:pt x="10502" y="111175"/>
                </a:lnTo>
                <a:lnTo>
                  <a:pt x="3505" y="106311"/>
                </a:lnTo>
                <a:lnTo>
                  <a:pt x="1625" y="129857"/>
                </a:lnTo>
                <a:lnTo>
                  <a:pt x="2909" y="130264"/>
                </a:lnTo>
                <a:lnTo>
                  <a:pt x="14783" y="133679"/>
                </a:lnTo>
                <a:lnTo>
                  <a:pt x="27698" y="134899"/>
                </a:lnTo>
                <a:lnTo>
                  <a:pt x="32232" y="134716"/>
                </a:lnTo>
                <a:lnTo>
                  <a:pt x="45314" y="131661"/>
                </a:lnTo>
                <a:lnTo>
                  <a:pt x="56013" y="124446"/>
                </a:lnTo>
                <a:lnTo>
                  <a:pt x="63236" y="112557"/>
                </a:lnTo>
                <a:lnTo>
                  <a:pt x="65887" y="95478"/>
                </a:lnTo>
                <a:lnTo>
                  <a:pt x="63699" y="80562"/>
                </a:lnTo>
                <a:lnTo>
                  <a:pt x="57447" y="69501"/>
                </a:lnTo>
                <a:lnTo>
                  <a:pt x="48723" y="62126"/>
                </a:lnTo>
                <a:lnTo>
                  <a:pt x="39138" y="56895"/>
                </a:lnTo>
                <a:lnTo>
                  <a:pt x="30299" y="52269"/>
                </a:lnTo>
                <a:lnTo>
                  <a:pt x="23816" y="46708"/>
                </a:lnTo>
                <a:lnTo>
                  <a:pt x="21297" y="38671"/>
                </a:lnTo>
                <a:lnTo>
                  <a:pt x="21297" y="24472"/>
                </a:lnTo>
                <a:lnTo>
                  <a:pt x="30314" y="20548"/>
                </a:lnTo>
                <a:lnTo>
                  <a:pt x="44462" y="20548"/>
                </a:lnTo>
                <a:lnTo>
                  <a:pt x="51600" y="22605"/>
                </a:lnTo>
                <a:lnTo>
                  <a:pt x="58026" y="26149"/>
                </a:lnTo>
                <a:lnTo>
                  <a:pt x="59905" y="4673"/>
                </a:lnTo>
                <a:lnTo>
                  <a:pt x="52489" y="148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125661" y="654479"/>
            <a:ext cx="67322" cy="100711"/>
          </a:xfrm>
          <a:custGeom>
            <a:avLst/>
            <a:gdLst/>
            <a:ahLst/>
            <a:cxnLst/>
            <a:rect l="l" t="t" r="r" b="b"/>
            <a:pathLst>
              <a:path w="67322" h="100711">
                <a:moveTo>
                  <a:pt x="31038" y="82397"/>
                </a:moveTo>
                <a:lnTo>
                  <a:pt x="24041" y="82397"/>
                </a:lnTo>
                <a:lnTo>
                  <a:pt x="18643" y="78854"/>
                </a:lnTo>
                <a:lnTo>
                  <a:pt x="12814" y="44653"/>
                </a:lnTo>
                <a:lnTo>
                  <a:pt x="9382" y="47241"/>
                </a:lnTo>
                <a:lnTo>
                  <a:pt x="2594" y="57102"/>
                </a:lnTo>
                <a:lnTo>
                  <a:pt x="0" y="72123"/>
                </a:lnTo>
                <a:lnTo>
                  <a:pt x="3074" y="87684"/>
                </a:lnTo>
                <a:lnTo>
                  <a:pt x="11746" y="97371"/>
                </a:lnTo>
                <a:lnTo>
                  <a:pt x="25209" y="100710"/>
                </a:lnTo>
                <a:lnTo>
                  <a:pt x="31038" y="82397"/>
                </a:lnTo>
                <a:close/>
              </a:path>
              <a:path w="67322" h="100711">
                <a:moveTo>
                  <a:pt x="25209" y="100710"/>
                </a:moveTo>
                <a:lnTo>
                  <a:pt x="28894" y="100387"/>
                </a:lnTo>
                <a:lnTo>
                  <a:pt x="40685" y="95178"/>
                </a:lnTo>
                <a:lnTo>
                  <a:pt x="49415" y="84086"/>
                </a:lnTo>
                <a:lnTo>
                  <a:pt x="49695" y="84086"/>
                </a:lnTo>
                <a:lnTo>
                  <a:pt x="49695" y="93052"/>
                </a:lnTo>
                <a:lnTo>
                  <a:pt x="49834" y="95859"/>
                </a:lnTo>
                <a:lnTo>
                  <a:pt x="50418" y="98475"/>
                </a:lnTo>
                <a:lnTo>
                  <a:pt x="67322" y="98475"/>
                </a:lnTo>
                <a:lnTo>
                  <a:pt x="66459" y="90804"/>
                </a:lnTo>
                <a:lnTo>
                  <a:pt x="66598" y="84264"/>
                </a:lnTo>
                <a:lnTo>
                  <a:pt x="66586" y="38811"/>
                </a:lnTo>
                <a:lnTo>
                  <a:pt x="64521" y="21291"/>
                </a:lnTo>
                <a:lnTo>
                  <a:pt x="58674" y="9222"/>
                </a:lnTo>
                <a:lnTo>
                  <a:pt x="48700" y="2245"/>
                </a:lnTo>
                <a:lnTo>
                  <a:pt x="34251" y="0"/>
                </a:lnTo>
                <a:lnTo>
                  <a:pt x="30597" y="177"/>
                </a:lnTo>
                <a:lnTo>
                  <a:pt x="18308" y="2852"/>
                </a:lnTo>
                <a:lnTo>
                  <a:pt x="5968" y="8597"/>
                </a:lnTo>
                <a:lnTo>
                  <a:pt x="10045" y="27089"/>
                </a:lnTo>
                <a:lnTo>
                  <a:pt x="18367" y="22150"/>
                </a:lnTo>
                <a:lnTo>
                  <a:pt x="28678" y="18827"/>
                </a:lnTo>
                <a:lnTo>
                  <a:pt x="38674" y="19195"/>
                </a:lnTo>
                <a:lnTo>
                  <a:pt x="46129" y="25265"/>
                </a:lnTo>
                <a:lnTo>
                  <a:pt x="48818" y="39052"/>
                </a:lnTo>
                <a:lnTo>
                  <a:pt x="37621" y="39053"/>
                </a:lnTo>
                <a:lnTo>
                  <a:pt x="24933" y="40146"/>
                </a:lnTo>
                <a:lnTo>
                  <a:pt x="12814" y="44653"/>
                </a:lnTo>
                <a:lnTo>
                  <a:pt x="18643" y="78854"/>
                </a:lnTo>
                <a:lnTo>
                  <a:pt x="18643" y="70637"/>
                </a:lnTo>
                <a:lnTo>
                  <a:pt x="18836" y="67661"/>
                </a:lnTo>
                <a:lnTo>
                  <a:pt x="27172" y="56311"/>
                </a:lnTo>
                <a:lnTo>
                  <a:pt x="40360" y="54000"/>
                </a:lnTo>
                <a:lnTo>
                  <a:pt x="48818" y="54000"/>
                </a:lnTo>
                <a:lnTo>
                  <a:pt x="48818" y="61480"/>
                </a:lnTo>
                <a:lnTo>
                  <a:pt x="47942" y="68389"/>
                </a:lnTo>
                <a:lnTo>
                  <a:pt x="44742" y="73799"/>
                </a:lnTo>
                <a:lnTo>
                  <a:pt x="41681" y="79032"/>
                </a:lnTo>
                <a:lnTo>
                  <a:pt x="37007" y="82397"/>
                </a:lnTo>
                <a:lnTo>
                  <a:pt x="31038" y="82397"/>
                </a:lnTo>
                <a:lnTo>
                  <a:pt x="25209" y="10071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2221699" y="612813"/>
            <a:ext cx="0" cy="140131"/>
          </a:xfrm>
          <a:custGeom>
            <a:avLst/>
            <a:gdLst/>
            <a:ahLst/>
            <a:cxnLst/>
            <a:rect l="l" t="t" r="r" b="b"/>
            <a:pathLst>
              <a:path h="140131">
                <a:moveTo>
                  <a:pt x="0" y="0"/>
                </a:moveTo>
                <a:lnTo>
                  <a:pt x="0" y="140131"/>
                </a:lnTo>
              </a:path>
            </a:pathLst>
          </a:custGeom>
          <a:ln w="20802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2252005" y="656722"/>
            <a:ext cx="69672" cy="98475"/>
          </a:xfrm>
          <a:custGeom>
            <a:avLst/>
            <a:gdLst/>
            <a:ahLst/>
            <a:cxnLst/>
            <a:rect l="l" t="t" r="r" b="b"/>
            <a:pathLst>
              <a:path w="69672" h="98475">
                <a:moveTo>
                  <a:pt x="632" y="70877"/>
                </a:moveTo>
                <a:lnTo>
                  <a:pt x="4743" y="85301"/>
                </a:lnTo>
                <a:lnTo>
                  <a:pt x="12937" y="94954"/>
                </a:lnTo>
                <a:lnTo>
                  <a:pt x="25514" y="98475"/>
                </a:lnTo>
                <a:lnTo>
                  <a:pt x="29249" y="98201"/>
                </a:lnTo>
                <a:lnTo>
                  <a:pt x="40940" y="93266"/>
                </a:lnTo>
                <a:lnTo>
                  <a:pt x="50152" y="83146"/>
                </a:lnTo>
                <a:lnTo>
                  <a:pt x="50444" y="83146"/>
                </a:lnTo>
                <a:lnTo>
                  <a:pt x="50444" y="89496"/>
                </a:lnTo>
                <a:lnTo>
                  <a:pt x="49999" y="91376"/>
                </a:lnTo>
                <a:lnTo>
                  <a:pt x="51015" y="96227"/>
                </a:lnTo>
                <a:lnTo>
                  <a:pt x="69672" y="96227"/>
                </a:lnTo>
                <a:lnTo>
                  <a:pt x="68808" y="88569"/>
                </a:lnTo>
                <a:lnTo>
                  <a:pt x="68935" y="82029"/>
                </a:lnTo>
                <a:lnTo>
                  <a:pt x="68935" y="0"/>
                </a:lnTo>
                <a:lnTo>
                  <a:pt x="49415" y="0"/>
                </a:lnTo>
                <a:lnTo>
                  <a:pt x="49415" y="47078"/>
                </a:lnTo>
                <a:lnTo>
                  <a:pt x="48371" y="59430"/>
                </a:lnTo>
                <a:lnTo>
                  <a:pt x="43330" y="72980"/>
                </a:lnTo>
                <a:lnTo>
                  <a:pt x="32207" y="79032"/>
                </a:lnTo>
                <a:lnTo>
                  <a:pt x="26967" y="77829"/>
                </a:lnTo>
                <a:lnTo>
                  <a:pt x="20506" y="66825"/>
                </a:lnTo>
                <a:lnTo>
                  <a:pt x="19545" y="51384"/>
                </a:lnTo>
                <a:lnTo>
                  <a:pt x="19545" y="0"/>
                </a:lnTo>
                <a:lnTo>
                  <a:pt x="0" y="0"/>
                </a:lnTo>
                <a:lnTo>
                  <a:pt x="0" y="60731"/>
                </a:lnTo>
                <a:lnTo>
                  <a:pt x="632" y="70877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2336252" y="612811"/>
            <a:ext cx="74764" cy="142379"/>
          </a:xfrm>
          <a:custGeom>
            <a:avLst/>
            <a:gdLst/>
            <a:ahLst/>
            <a:cxnLst/>
            <a:rect l="l" t="t" r="r" b="b"/>
            <a:pathLst>
              <a:path w="74764" h="142379">
                <a:moveTo>
                  <a:pt x="36880" y="122948"/>
                </a:moveTo>
                <a:lnTo>
                  <a:pt x="28140" y="119223"/>
                </a:lnTo>
                <a:lnTo>
                  <a:pt x="22083" y="106833"/>
                </a:lnTo>
                <a:lnTo>
                  <a:pt x="20408" y="91744"/>
                </a:lnTo>
                <a:lnTo>
                  <a:pt x="22581" y="43018"/>
                </a:lnTo>
                <a:lnTo>
                  <a:pt x="12154" y="49688"/>
                </a:lnTo>
                <a:lnTo>
                  <a:pt x="5158" y="60846"/>
                </a:lnTo>
                <a:lnTo>
                  <a:pt x="1228" y="75272"/>
                </a:lnTo>
                <a:lnTo>
                  <a:pt x="0" y="91744"/>
                </a:lnTo>
                <a:lnTo>
                  <a:pt x="574" y="103237"/>
                </a:lnTo>
                <a:lnTo>
                  <a:pt x="3591" y="118430"/>
                </a:lnTo>
                <a:lnTo>
                  <a:pt x="9510" y="130876"/>
                </a:lnTo>
                <a:lnTo>
                  <a:pt x="18688" y="139289"/>
                </a:lnTo>
                <a:lnTo>
                  <a:pt x="31483" y="142379"/>
                </a:lnTo>
                <a:lnTo>
                  <a:pt x="36880" y="122948"/>
                </a:lnTo>
                <a:close/>
              </a:path>
              <a:path w="74764" h="142379">
                <a:moveTo>
                  <a:pt x="55664" y="140144"/>
                </a:moveTo>
                <a:lnTo>
                  <a:pt x="74764" y="140144"/>
                </a:lnTo>
                <a:lnTo>
                  <a:pt x="73888" y="132105"/>
                </a:lnTo>
                <a:lnTo>
                  <a:pt x="73736" y="127812"/>
                </a:lnTo>
                <a:lnTo>
                  <a:pt x="73736" y="0"/>
                </a:lnTo>
                <a:lnTo>
                  <a:pt x="54216" y="0"/>
                </a:lnTo>
                <a:lnTo>
                  <a:pt x="54216" y="56248"/>
                </a:lnTo>
                <a:lnTo>
                  <a:pt x="53089" y="54880"/>
                </a:lnTo>
                <a:lnTo>
                  <a:pt x="43940" y="45152"/>
                </a:lnTo>
                <a:lnTo>
                  <a:pt x="31483" y="41668"/>
                </a:lnTo>
                <a:lnTo>
                  <a:pt x="22581" y="43018"/>
                </a:lnTo>
                <a:lnTo>
                  <a:pt x="20408" y="91744"/>
                </a:lnTo>
                <a:lnTo>
                  <a:pt x="21264" y="80808"/>
                </a:lnTo>
                <a:lnTo>
                  <a:pt x="26063" y="67140"/>
                </a:lnTo>
                <a:lnTo>
                  <a:pt x="36588" y="61099"/>
                </a:lnTo>
                <a:lnTo>
                  <a:pt x="45384" y="64684"/>
                </a:lnTo>
                <a:lnTo>
                  <a:pt x="52016" y="76739"/>
                </a:lnTo>
                <a:lnTo>
                  <a:pt x="54063" y="91744"/>
                </a:lnTo>
                <a:lnTo>
                  <a:pt x="52915" y="103948"/>
                </a:lnTo>
                <a:lnTo>
                  <a:pt x="47618" y="117224"/>
                </a:lnTo>
                <a:lnTo>
                  <a:pt x="36880" y="122948"/>
                </a:lnTo>
                <a:lnTo>
                  <a:pt x="31483" y="142379"/>
                </a:lnTo>
                <a:lnTo>
                  <a:pt x="32924" y="142342"/>
                </a:lnTo>
                <a:lnTo>
                  <a:pt x="44665" y="138832"/>
                </a:lnTo>
                <a:lnTo>
                  <a:pt x="54508" y="128371"/>
                </a:lnTo>
                <a:lnTo>
                  <a:pt x="54800" y="128371"/>
                </a:lnTo>
                <a:lnTo>
                  <a:pt x="54800" y="132664"/>
                </a:lnTo>
                <a:lnTo>
                  <a:pt x="55664" y="14014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038495" y="409870"/>
            <a:ext cx="105384" cy="130416"/>
          </a:xfrm>
          <a:custGeom>
            <a:avLst/>
            <a:gdLst/>
            <a:ahLst/>
            <a:cxnLst/>
            <a:rect l="l" t="t" r="r" b="b"/>
            <a:pathLst>
              <a:path w="105384" h="130416">
                <a:moveTo>
                  <a:pt x="4673" y="37363"/>
                </a:moveTo>
                <a:lnTo>
                  <a:pt x="4673" y="47269"/>
                </a:lnTo>
                <a:lnTo>
                  <a:pt x="7835" y="55308"/>
                </a:lnTo>
                <a:lnTo>
                  <a:pt x="14185" y="60909"/>
                </a:lnTo>
                <a:lnTo>
                  <a:pt x="18222" y="63944"/>
                </a:lnTo>
                <a:lnTo>
                  <a:pt x="28416" y="68844"/>
                </a:lnTo>
                <a:lnTo>
                  <a:pt x="44081" y="73799"/>
                </a:lnTo>
                <a:lnTo>
                  <a:pt x="55486" y="76974"/>
                </a:lnTo>
                <a:lnTo>
                  <a:pt x="59669" y="78166"/>
                </a:lnTo>
                <a:lnTo>
                  <a:pt x="74437" y="84446"/>
                </a:lnTo>
                <a:lnTo>
                  <a:pt x="78104" y="92862"/>
                </a:lnTo>
                <a:lnTo>
                  <a:pt x="77833" y="95804"/>
                </a:lnTo>
                <a:lnTo>
                  <a:pt x="70599" y="105685"/>
                </a:lnTo>
                <a:lnTo>
                  <a:pt x="55117" y="109296"/>
                </a:lnTo>
                <a:lnTo>
                  <a:pt x="41098" y="107201"/>
                </a:lnTo>
                <a:lnTo>
                  <a:pt x="31032" y="99511"/>
                </a:lnTo>
                <a:lnTo>
                  <a:pt x="27089" y="85940"/>
                </a:lnTo>
                <a:lnTo>
                  <a:pt x="0" y="85940"/>
                </a:lnTo>
                <a:lnTo>
                  <a:pt x="668" y="93639"/>
                </a:lnTo>
                <a:lnTo>
                  <a:pt x="4735" y="106524"/>
                </a:lnTo>
                <a:lnTo>
                  <a:pt x="12305" y="116778"/>
                </a:lnTo>
                <a:lnTo>
                  <a:pt x="23194" y="124266"/>
                </a:lnTo>
                <a:lnTo>
                  <a:pt x="37217" y="128856"/>
                </a:lnTo>
                <a:lnTo>
                  <a:pt x="54190" y="130416"/>
                </a:lnTo>
                <a:lnTo>
                  <a:pt x="56457" y="130389"/>
                </a:lnTo>
                <a:lnTo>
                  <a:pt x="73154" y="128266"/>
                </a:lnTo>
                <a:lnTo>
                  <a:pt x="86739" y="122933"/>
                </a:lnTo>
                <a:lnTo>
                  <a:pt x="96868" y="114646"/>
                </a:lnTo>
                <a:lnTo>
                  <a:pt x="103198" y="103665"/>
                </a:lnTo>
                <a:lnTo>
                  <a:pt x="105384" y="90246"/>
                </a:lnTo>
                <a:lnTo>
                  <a:pt x="105272" y="87298"/>
                </a:lnTo>
                <a:lnTo>
                  <a:pt x="101745" y="74792"/>
                </a:lnTo>
                <a:lnTo>
                  <a:pt x="93433" y="64833"/>
                </a:lnTo>
                <a:lnTo>
                  <a:pt x="87466" y="61007"/>
                </a:lnTo>
                <a:lnTo>
                  <a:pt x="76829" y="56685"/>
                </a:lnTo>
                <a:lnTo>
                  <a:pt x="60909" y="52120"/>
                </a:lnTo>
                <a:lnTo>
                  <a:pt x="52514" y="49885"/>
                </a:lnTo>
                <a:lnTo>
                  <a:pt x="51331" y="49568"/>
                </a:lnTo>
                <a:lnTo>
                  <a:pt x="35126" y="43517"/>
                </a:lnTo>
                <a:lnTo>
                  <a:pt x="30835" y="35496"/>
                </a:lnTo>
                <a:lnTo>
                  <a:pt x="30835" y="26339"/>
                </a:lnTo>
                <a:lnTo>
                  <a:pt x="38290" y="21107"/>
                </a:lnTo>
                <a:lnTo>
                  <a:pt x="51193" y="21107"/>
                </a:lnTo>
                <a:lnTo>
                  <a:pt x="57359" y="21574"/>
                </a:lnTo>
                <a:lnTo>
                  <a:pt x="69599" y="27469"/>
                </a:lnTo>
                <a:lnTo>
                  <a:pt x="74739" y="39789"/>
                </a:lnTo>
                <a:lnTo>
                  <a:pt x="100520" y="39789"/>
                </a:lnTo>
                <a:lnTo>
                  <a:pt x="98348" y="26826"/>
                </a:lnTo>
                <a:lnTo>
                  <a:pt x="92260" y="15347"/>
                </a:lnTo>
                <a:lnTo>
                  <a:pt x="82472" y="6935"/>
                </a:lnTo>
                <a:lnTo>
                  <a:pt x="69163" y="1762"/>
                </a:lnTo>
                <a:lnTo>
                  <a:pt x="52514" y="0"/>
                </a:lnTo>
                <a:lnTo>
                  <a:pt x="39177" y="1148"/>
                </a:lnTo>
                <a:lnTo>
                  <a:pt x="24802" y="5781"/>
                </a:lnTo>
                <a:lnTo>
                  <a:pt x="13939" y="13614"/>
                </a:lnTo>
                <a:lnTo>
                  <a:pt x="7070" y="24268"/>
                </a:lnTo>
                <a:lnTo>
                  <a:pt x="4673" y="3736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3154899" y="444618"/>
            <a:ext cx="89865" cy="95110"/>
          </a:xfrm>
          <a:custGeom>
            <a:avLst/>
            <a:gdLst/>
            <a:ahLst/>
            <a:cxnLst/>
            <a:rect l="l" t="t" r="r" b="b"/>
            <a:pathLst>
              <a:path w="89865" h="95110">
                <a:moveTo>
                  <a:pt x="82920" y="77121"/>
                </a:moveTo>
                <a:lnTo>
                  <a:pt x="88379" y="64833"/>
                </a:lnTo>
                <a:lnTo>
                  <a:pt x="64643" y="64833"/>
                </a:lnTo>
                <a:lnTo>
                  <a:pt x="60909" y="73799"/>
                </a:lnTo>
                <a:lnTo>
                  <a:pt x="55486" y="77724"/>
                </a:lnTo>
                <a:lnTo>
                  <a:pt x="46329" y="77724"/>
                </a:lnTo>
                <a:lnTo>
                  <a:pt x="39074" y="76744"/>
                </a:lnTo>
                <a:lnTo>
                  <a:pt x="28991" y="69048"/>
                </a:lnTo>
                <a:lnTo>
                  <a:pt x="25222" y="54000"/>
                </a:lnTo>
                <a:lnTo>
                  <a:pt x="89865" y="54000"/>
                </a:lnTo>
                <a:lnTo>
                  <a:pt x="64643" y="38125"/>
                </a:lnTo>
                <a:lnTo>
                  <a:pt x="25222" y="38125"/>
                </a:lnTo>
                <a:lnTo>
                  <a:pt x="28434" y="3107"/>
                </a:lnTo>
                <a:lnTo>
                  <a:pt x="16744" y="9964"/>
                </a:lnTo>
                <a:lnTo>
                  <a:pt x="7775" y="20107"/>
                </a:lnTo>
                <a:lnTo>
                  <a:pt x="2027" y="32977"/>
                </a:lnTo>
                <a:lnTo>
                  <a:pt x="0" y="48018"/>
                </a:lnTo>
                <a:lnTo>
                  <a:pt x="74" y="51127"/>
                </a:lnTo>
                <a:lnTo>
                  <a:pt x="2787" y="65937"/>
                </a:lnTo>
                <a:lnTo>
                  <a:pt x="9126" y="78124"/>
                </a:lnTo>
                <a:lnTo>
                  <a:pt x="18717" y="87305"/>
                </a:lnTo>
                <a:lnTo>
                  <a:pt x="31184" y="93095"/>
                </a:lnTo>
                <a:lnTo>
                  <a:pt x="46151" y="95110"/>
                </a:lnTo>
                <a:lnTo>
                  <a:pt x="47546" y="95092"/>
                </a:lnTo>
                <a:lnTo>
                  <a:pt x="61830" y="92692"/>
                </a:lnTo>
                <a:lnTo>
                  <a:pt x="73846" y="86555"/>
                </a:lnTo>
                <a:lnTo>
                  <a:pt x="82920" y="77121"/>
                </a:lnTo>
                <a:close/>
              </a:path>
              <a:path w="89865" h="95110">
                <a:moveTo>
                  <a:pt x="86707" y="29975"/>
                </a:moveTo>
                <a:lnTo>
                  <a:pt x="80505" y="17382"/>
                </a:lnTo>
                <a:lnTo>
                  <a:pt x="71352" y="7957"/>
                </a:lnTo>
                <a:lnTo>
                  <a:pt x="59550" y="2047"/>
                </a:lnTo>
                <a:lnTo>
                  <a:pt x="45402" y="0"/>
                </a:lnTo>
                <a:lnTo>
                  <a:pt x="42344" y="92"/>
                </a:lnTo>
                <a:lnTo>
                  <a:pt x="28434" y="3107"/>
                </a:lnTo>
                <a:lnTo>
                  <a:pt x="25222" y="38125"/>
                </a:lnTo>
                <a:lnTo>
                  <a:pt x="25880" y="34165"/>
                </a:lnTo>
                <a:lnTo>
                  <a:pt x="32758" y="22137"/>
                </a:lnTo>
                <a:lnTo>
                  <a:pt x="45212" y="17754"/>
                </a:lnTo>
                <a:lnTo>
                  <a:pt x="48330" y="17962"/>
                </a:lnTo>
                <a:lnTo>
                  <a:pt x="59508" y="24095"/>
                </a:lnTo>
                <a:lnTo>
                  <a:pt x="64643" y="38125"/>
                </a:lnTo>
                <a:lnTo>
                  <a:pt x="89865" y="54000"/>
                </a:lnTo>
                <a:lnTo>
                  <a:pt x="89865" y="51193"/>
                </a:lnTo>
                <a:lnTo>
                  <a:pt x="89656" y="45388"/>
                </a:lnTo>
                <a:lnTo>
                  <a:pt x="86707" y="2997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3256358" y="445934"/>
            <a:ext cx="89865" cy="90055"/>
          </a:xfrm>
          <a:custGeom>
            <a:avLst/>
            <a:gdLst/>
            <a:ahLst/>
            <a:cxnLst/>
            <a:rect l="l" t="t" r="r" b="b"/>
            <a:pathLst>
              <a:path w="89865" h="90055">
                <a:moveTo>
                  <a:pt x="28860" y="0"/>
                </a:moveTo>
                <a:lnTo>
                  <a:pt x="16879" y="5611"/>
                </a:lnTo>
                <a:lnTo>
                  <a:pt x="7789" y="15191"/>
                </a:lnTo>
                <a:lnTo>
                  <a:pt x="2019" y="28246"/>
                </a:lnTo>
                <a:lnTo>
                  <a:pt x="0" y="44284"/>
                </a:lnTo>
                <a:lnTo>
                  <a:pt x="815" y="54851"/>
                </a:lnTo>
                <a:lnTo>
                  <a:pt x="5283" y="69038"/>
                </a:lnTo>
                <a:lnTo>
                  <a:pt x="13308" y="79702"/>
                </a:lnTo>
                <a:lnTo>
                  <a:pt x="24506" y="86414"/>
                </a:lnTo>
                <a:lnTo>
                  <a:pt x="38493" y="88746"/>
                </a:lnTo>
                <a:lnTo>
                  <a:pt x="45402" y="70433"/>
                </a:lnTo>
                <a:lnTo>
                  <a:pt x="36928" y="68644"/>
                </a:lnTo>
                <a:lnTo>
                  <a:pt x="28022" y="59529"/>
                </a:lnTo>
                <a:lnTo>
                  <a:pt x="24841" y="43712"/>
                </a:lnTo>
                <a:lnTo>
                  <a:pt x="28860" y="0"/>
                </a:lnTo>
                <a:close/>
              </a:path>
              <a:path w="89865" h="90055">
                <a:moveTo>
                  <a:pt x="89865" y="1116"/>
                </a:moveTo>
                <a:lnTo>
                  <a:pt x="66332" y="1116"/>
                </a:lnTo>
                <a:lnTo>
                  <a:pt x="66332" y="13067"/>
                </a:lnTo>
                <a:lnTo>
                  <a:pt x="62773" y="8418"/>
                </a:lnTo>
                <a:lnTo>
                  <a:pt x="52674" y="976"/>
                </a:lnTo>
                <a:lnTo>
                  <a:pt x="39420" y="-1308"/>
                </a:lnTo>
                <a:lnTo>
                  <a:pt x="28860" y="0"/>
                </a:lnTo>
                <a:lnTo>
                  <a:pt x="24841" y="43712"/>
                </a:lnTo>
                <a:lnTo>
                  <a:pt x="26017" y="33794"/>
                </a:lnTo>
                <a:lnTo>
                  <a:pt x="32969" y="22091"/>
                </a:lnTo>
                <a:lnTo>
                  <a:pt x="45212" y="17931"/>
                </a:lnTo>
                <a:lnTo>
                  <a:pt x="53835" y="19583"/>
                </a:lnTo>
                <a:lnTo>
                  <a:pt x="63075" y="28398"/>
                </a:lnTo>
                <a:lnTo>
                  <a:pt x="66332" y="43903"/>
                </a:lnTo>
                <a:lnTo>
                  <a:pt x="64866" y="54842"/>
                </a:lnTo>
                <a:lnTo>
                  <a:pt x="57627" y="66307"/>
                </a:lnTo>
                <a:lnTo>
                  <a:pt x="45402" y="70433"/>
                </a:lnTo>
                <a:lnTo>
                  <a:pt x="38493" y="88746"/>
                </a:lnTo>
                <a:lnTo>
                  <a:pt x="44616" y="88326"/>
                </a:lnTo>
                <a:lnTo>
                  <a:pt x="56732" y="83979"/>
                </a:lnTo>
                <a:lnTo>
                  <a:pt x="65951" y="74726"/>
                </a:lnTo>
                <a:lnTo>
                  <a:pt x="65951" y="85013"/>
                </a:lnTo>
                <a:lnTo>
                  <a:pt x="65407" y="92965"/>
                </a:lnTo>
                <a:lnTo>
                  <a:pt x="59409" y="104661"/>
                </a:lnTo>
                <a:lnTo>
                  <a:pt x="45580" y="108177"/>
                </a:lnTo>
                <a:lnTo>
                  <a:pt x="35128" y="108177"/>
                </a:lnTo>
                <a:lnTo>
                  <a:pt x="29705" y="104634"/>
                </a:lnTo>
                <a:lnTo>
                  <a:pt x="27838" y="96595"/>
                </a:lnTo>
                <a:lnTo>
                  <a:pt x="2984" y="96595"/>
                </a:lnTo>
                <a:lnTo>
                  <a:pt x="6952" y="109028"/>
                </a:lnTo>
                <a:lnTo>
                  <a:pt x="15265" y="117837"/>
                </a:lnTo>
                <a:lnTo>
                  <a:pt x="27994" y="123072"/>
                </a:lnTo>
                <a:lnTo>
                  <a:pt x="45212" y="124802"/>
                </a:lnTo>
                <a:lnTo>
                  <a:pt x="50330" y="124660"/>
                </a:lnTo>
                <a:lnTo>
                  <a:pt x="64698" y="122250"/>
                </a:lnTo>
                <a:lnTo>
                  <a:pt x="75819" y="116831"/>
                </a:lnTo>
                <a:lnTo>
                  <a:pt x="83883" y="108368"/>
                </a:lnTo>
                <a:lnTo>
                  <a:pt x="85432" y="105740"/>
                </a:lnTo>
                <a:lnTo>
                  <a:pt x="88884" y="95178"/>
                </a:lnTo>
                <a:lnTo>
                  <a:pt x="89865" y="79958"/>
                </a:lnTo>
                <a:lnTo>
                  <a:pt x="89865" y="111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3364913" y="447050"/>
            <a:ext cx="84645" cy="92671"/>
          </a:xfrm>
          <a:custGeom>
            <a:avLst/>
            <a:gdLst/>
            <a:ahLst/>
            <a:cxnLst/>
            <a:rect l="l" t="t" r="r" b="b"/>
            <a:pathLst>
              <a:path w="84645" h="92671">
                <a:moveTo>
                  <a:pt x="0" y="57175"/>
                </a:moveTo>
                <a:lnTo>
                  <a:pt x="0" y="67259"/>
                </a:lnTo>
                <a:lnTo>
                  <a:pt x="939" y="73050"/>
                </a:lnTo>
                <a:lnTo>
                  <a:pt x="3733" y="78473"/>
                </a:lnTo>
                <a:lnTo>
                  <a:pt x="6754" y="82911"/>
                </a:lnTo>
                <a:lnTo>
                  <a:pt x="17144" y="90127"/>
                </a:lnTo>
                <a:lnTo>
                  <a:pt x="31203" y="92671"/>
                </a:lnTo>
                <a:lnTo>
                  <a:pt x="39990" y="91834"/>
                </a:lnTo>
                <a:lnTo>
                  <a:pt x="51641" y="86997"/>
                </a:lnTo>
                <a:lnTo>
                  <a:pt x="61099" y="77533"/>
                </a:lnTo>
                <a:lnTo>
                  <a:pt x="61099" y="90246"/>
                </a:lnTo>
                <a:lnTo>
                  <a:pt x="84645" y="90246"/>
                </a:lnTo>
                <a:lnTo>
                  <a:pt x="84645" y="0"/>
                </a:lnTo>
                <a:lnTo>
                  <a:pt x="59791" y="0"/>
                </a:lnTo>
                <a:lnTo>
                  <a:pt x="59791" y="44843"/>
                </a:lnTo>
                <a:lnTo>
                  <a:pt x="58631" y="57649"/>
                </a:lnTo>
                <a:lnTo>
                  <a:pt x="52404" y="69089"/>
                </a:lnTo>
                <a:lnTo>
                  <a:pt x="40170" y="72682"/>
                </a:lnTo>
                <a:lnTo>
                  <a:pt x="37294" y="72574"/>
                </a:lnTo>
                <a:lnTo>
                  <a:pt x="27301" y="67059"/>
                </a:lnTo>
                <a:lnTo>
                  <a:pt x="24663" y="49695"/>
                </a:lnTo>
                <a:lnTo>
                  <a:pt x="24663" y="0"/>
                </a:lnTo>
                <a:lnTo>
                  <a:pt x="0" y="0"/>
                </a:lnTo>
                <a:lnTo>
                  <a:pt x="0" y="5717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468617" y="445180"/>
            <a:ext cx="58293" cy="92113"/>
          </a:xfrm>
          <a:custGeom>
            <a:avLst/>
            <a:gdLst/>
            <a:ahLst/>
            <a:cxnLst/>
            <a:rect l="l" t="t" r="r" b="b"/>
            <a:pathLst>
              <a:path w="58292" h="92113">
                <a:moveTo>
                  <a:pt x="26339" y="37744"/>
                </a:moveTo>
                <a:lnTo>
                  <a:pt x="26943" y="35982"/>
                </a:lnTo>
                <a:lnTo>
                  <a:pt x="35336" y="25920"/>
                </a:lnTo>
                <a:lnTo>
                  <a:pt x="48577" y="22237"/>
                </a:lnTo>
                <a:lnTo>
                  <a:pt x="51384" y="22237"/>
                </a:lnTo>
                <a:lnTo>
                  <a:pt x="53809" y="22415"/>
                </a:lnTo>
                <a:lnTo>
                  <a:pt x="58292" y="23164"/>
                </a:lnTo>
                <a:lnTo>
                  <a:pt x="58292" y="368"/>
                </a:lnTo>
                <a:lnTo>
                  <a:pt x="55676" y="177"/>
                </a:lnTo>
                <a:lnTo>
                  <a:pt x="52692" y="0"/>
                </a:lnTo>
                <a:lnTo>
                  <a:pt x="42785" y="1319"/>
                </a:lnTo>
                <a:lnTo>
                  <a:pt x="31829" y="7420"/>
                </a:lnTo>
                <a:lnTo>
                  <a:pt x="23355" y="18681"/>
                </a:lnTo>
                <a:lnTo>
                  <a:pt x="23545" y="1866"/>
                </a:lnTo>
                <a:lnTo>
                  <a:pt x="0" y="1866"/>
                </a:lnTo>
                <a:lnTo>
                  <a:pt x="0" y="92113"/>
                </a:lnTo>
                <a:lnTo>
                  <a:pt x="24663" y="92113"/>
                </a:lnTo>
                <a:lnTo>
                  <a:pt x="24663" y="46520"/>
                </a:lnTo>
                <a:lnTo>
                  <a:pt x="25031" y="41846"/>
                </a:lnTo>
                <a:lnTo>
                  <a:pt x="26339" y="3774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3537000" y="412864"/>
            <a:ext cx="24663" cy="124421"/>
          </a:xfrm>
          <a:custGeom>
            <a:avLst/>
            <a:gdLst/>
            <a:ahLst/>
            <a:cxnLst/>
            <a:rect l="l" t="t" r="r" b="b"/>
            <a:pathLst>
              <a:path w="24663" h="124421">
                <a:moveTo>
                  <a:pt x="0" y="34175"/>
                </a:moveTo>
                <a:lnTo>
                  <a:pt x="0" y="124421"/>
                </a:lnTo>
                <a:lnTo>
                  <a:pt x="24663" y="124421"/>
                </a:lnTo>
                <a:lnTo>
                  <a:pt x="24663" y="34175"/>
                </a:lnTo>
                <a:lnTo>
                  <a:pt x="0" y="34175"/>
                </a:lnTo>
                <a:close/>
              </a:path>
              <a:path w="24663" h="124421">
                <a:moveTo>
                  <a:pt x="0" y="0"/>
                </a:moveTo>
                <a:lnTo>
                  <a:pt x="0" y="21107"/>
                </a:lnTo>
                <a:lnTo>
                  <a:pt x="24663" y="21107"/>
                </a:lnTo>
                <a:lnTo>
                  <a:pt x="24663" y="0"/>
                </a:lnTo>
                <a:lnTo>
                  <a:pt x="0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549332" y="411086"/>
            <a:ext cx="0" cy="126199"/>
          </a:xfrm>
          <a:custGeom>
            <a:avLst/>
            <a:gdLst/>
            <a:ahLst/>
            <a:cxnLst/>
            <a:rect l="l" t="t" r="r" b="b"/>
            <a:pathLst>
              <a:path h="126199">
                <a:moveTo>
                  <a:pt x="0" y="0"/>
                </a:moveTo>
                <a:lnTo>
                  <a:pt x="0" y="126199"/>
                </a:lnTo>
              </a:path>
            </a:pathLst>
          </a:custGeom>
          <a:ln w="25933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578664" y="412863"/>
            <a:ext cx="91744" cy="126860"/>
          </a:xfrm>
          <a:custGeom>
            <a:avLst/>
            <a:gdLst/>
            <a:ahLst/>
            <a:cxnLst/>
            <a:rect l="l" t="t" r="r" b="b"/>
            <a:pathLst>
              <a:path w="91744" h="126860">
                <a:moveTo>
                  <a:pt x="68389" y="113029"/>
                </a:moveTo>
                <a:lnTo>
                  <a:pt x="68389" y="124434"/>
                </a:lnTo>
                <a:lnTo>
                  <a:pt x="91744" y="124434"/>
                </a:lnTo>
                <a:lnTo>
                  <a:pt x="91744" y="0"/>
                </a:lnTo>
                <a:lnTo>
                  <a:pt x="67081" y="0"/>
                </a:lnTo>
                <a:lnTo>
                  <a:pt x="67081" y="45402"/>
                </a:lnTo>
                <a:lnTo>
                  <a:pt x="63664" y="41066"/>
                </a:lnTo>
                <a:lnTo>
                  <a:pt x="53098" y="34115"/>
                </a:lnTo>
                <a:lnTo>
                  <a:pt x="39433" y="31762"/>
                </a:lnTo>
                <a:lnTo>
                  <a:pt x="27766" y="33427"/>
                </a:lnTo>
                <a:lnTo>
                  <a:pt x="24853" y="78841"/>
                </a:lnTo>
                <a:lnTo>
                  <a:pt x="26657" y="65957"/>
                </a:lnTo>
                <a:lnTo>
                  <a:pt x="34011" y="54882"/>
                </a:lnTo>
                <a:lnTo>
                  <a:pt x="46342" y="51003"/>
                </a:lnTo>
                <a:lnTo>
                  <a:pt x="56334" y="53404"/>
                </a:lnTo>
                <a:lnTo>
                  <a:pt x="64834" y="62994"/>
                </a:lnTo>
                <a:lnTo>
                  <a:pt x="67830" y="79032"/>
                </a:lnTo>
                <a:lnTo>
                  <a:pt x="66058" y="91915"/>
                </a:lnTo>
                <a:lnTo>
                  <a:pt x="58756" y="102991"/>
                </a:lnTo>
                <a:lnTo>
                  <a:pt x="46342" y="106870"/>
                </a:lnTo>
                <a:lnTo>
                  <a:pt x="47058" y="126450"/>
                </a:lnTo>
                <a:lnTo>
                  <a:pt x="59279" y="122148"/>
                </a:lnTo>
                <a:lnTo>
                  <a:pt x="68389" y="113029"/>
                </a:lnTo>
                <a:close/>
              </a:path>
              <a:path w="91744" h="126860">
                <a:moveTo>
                  <a:pt x="46342" y="106870"/>
                </a:moveTo>
                <a:lnTo>
                  <a:pt x="36349" y="104469"/>
                </a:lnTo>
                <a:lnTo>
                  <a:pt x="27850" y="94878"/>
                </a:lnTo>
                <a:lnTo>
                  <a:pt x="24853" y="78841"/>
                </a:lnTo>
                <a:lnTo>
                  <a:pt x="27766" y="33427"/>
                </a:lnTo>
                <a:lnTo>
                  <a:pt x="16223" y="39415"/>
                </a:lnTo>
                <a:lnTo>
                  <a:pt x="7479" y="49320"/>
                </a:lnTo>
                <a:lnTo>
                  <a:pt x="1937" y="62680"/>
                </a:lnTo>
                <a:lnTo>
                  <a:pt x="0" y="79032"/>
                </a:lnTo>
                <a:lnTo>
                  <a:pt x="1725" y="94674"/>
                </a:lnTo>
                <a:lnTo>
                  <a:pt x="7010" y="108148"/>
                </a:lnTo>
                <a:lnTo>
                  <a:pt x="15526" y="118273"/>
                </a:lnTo>
                <a:lnTo>
                  <a:pt x="26939" y="124646"/>
                </a:lnTo>
                <a:lnTo>
                  <a:pt x="40919" y="126860"/>
                </a:lnTo>
                <a:lnTo>
                  <a:pt x="47058" y="126450"/>
                </a:lnTo>
                <a:lnTo>
                  <a:pt x="46342" y="10687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684985" y="444619"/>
            <a:ext cx="88188" cy="95110"/>
          </a:xfrm>
          <a:custGeom>
            <a:avLst/>
            <a:gdLst/>
            <a:ahLst/>
            <a:cxnLst/>
            <a:rect l="l" t="t" r="r" b="b"/>
            <a:pathLst>
              <a:path w="88188" h="95110">
                <a:moveTo>
                  <a:pt x="25412" y="58851"/>
                </a:moveTo>
                <a:lnTo>
                  <a:pt x="29895" y="55499"/>
                </a:lnTo>
                <a:lnTo>
                  <a:pt x="43726" y="53441"/>
                </a:lnTo>
                <a:lnTo>
                  <a:pt x="55117" y="51752"/>
                </a:lnTo>
                <a:lnTo>
                  <a:pt x="56807" y="51384"/>
                </a:lnTo>
                <a:lnTo>
                  <a:pt x="61099" y="48768"/>
                </a:lnTo>
                <a:lnTo>
                  <a:pt x="61099" y="58851"/>
                </a:lnTo>
                <a:lnTo>
                  <a:pt x="60571" y="64033"/>
                </a:lnTo>
                <a:lnTo>
                  <a:pt x="53483" y="75178"/>
                </a:lnTo>
                <a:lnTo>
                  <a:pt x="51151" y="91174"/>
                </a:lnTo>
                <a:lnTo>
                  <a:pt x="61467" y="84086"/>
                </a:lnTo>
                <a:lnTo>
                  <a:pt x="61467" y="87261"/>
                </a:lnTo>
                <a:lnTo>
                  <a:pt x="61658" y="88569"/>
                </a:lnTo>
                <a:lnTo>
                  <a:pt x="63157" y="92671"/>
                </a:lnTo>
                <a:lnTo>
                  <a:pt x="88188" y="92671"/>
                </a:lnTo>
                <a:lnTo>
                  <a:pt x="85763" y="86690"/>
                </a:lnTo>
                <a:lnTo>
                  <a:pt x="85013" y="81470"/>
                </a:lnTo>
                <a:lnTo>
                  <a:pt x="85013" y="61658"/>
                </a:lnTo>
                <a:lnTo>
                  <a:pt x="85204" y="49695"/>
                </a:lnTo>
                <a:lnTo>
                  <a:pt x="85394" y="36614"/>
                </a:lnTo>
                <a:lnTo>
                  <a:pt x="85394" y="34937"/>
                </a:lnTo>
                <a:lnTo>
                  <a:pt x="85572" y="31572"/>
                </a:lnTo>
                <a:lnTo>
                  <a:pt x="85572" y="18313"/>
                </a:lnTo>
                <a:lnTo>
                  <a:pt x="83896" y="13830"/>
                </a:lnTo>
                <a:lnTo>
                  <a:pt x="77546" y="8597"/>
                </a:lnTo>
                <a:lnTo>
                  <a:pt x="72285" y="5176"/>
                </a:lnTo>
                <a:lnTo>
                  <a:pt x="60593" y="1316"/>
                </a:lnTo>
                <a:lnTo>
                  <a:pt x="45783" y="0"/>
                </a:lnTo>
                <a:lnTo>
                  <a:pt x="44485" y="8"/>
                </a:lnTo>
                <a:lnTo>
                  <a:pt x="27667" y="2114"/>
                </a:lnTo>
                <a:lnTo>
                  <a:pt x="15257" y="7893"/>
                </a:lnTo>
                <a:lnTo>
                  <a:pt x="7321" y="17296"/>
                </a:lnTo>
                <a:lnTo>
                  <a:pt x="3924" y="30276"/>
                </a:lnTo>
                <a:lnTo>
                  <a:pt x="27279" y="30276"/>
                </a:lnTo>
                <a:lnTo>
                  <a:pt x="28955" y="20180"/>
                </a:lnTo>
                <a:lnTo>
                  <a:pt x="33629" y="16637"/>
                </a:lnTo>
                <a:lnTo>
                  <a:pt x="56057" y="16637"/>
                </a:lnTo>
                <a:lnTo>
                  <a:pt x="61290" y="20561"/>
                </a:lnTo>
                <a:lnTo>
                  <a:pt x="61290" y="35687"/>
                </a:lnTo>
                <a:lnTo>
                  <a:pt x="58851" y="36995"/>
                </a:lnTo>
                <a:lnTo>
                  <a:pt x="39420" y="39420"/>
                </a:lnTo>
                <a:lnTo>
                  <a:pt x="28219" y="40919"/>
                </a:lnTo>
                <a:lnTo>
                  <a:pt x="25222" y="41478"/>
                </a:lnTo>
                <a:lnTo>
                  <a:pt x="19811" y="42976"/>
                </a:lnTo>
                <a:lnTo>
                  <a:pt x="12734" y="45887"/>
                </a:lnTo>
                <a:lnTo>
                  <a:pt x="3277" y="54929"/>
                </a:lnTo>
                <a:lnTo>
                  <a:pt x="0" y="68008"/>
                </a:lnTo>
                <a:lnTo>
                  <a:pt x="248" y="72161"/>
                </a:lnTo>
                <a:lnTo>
                  <a:pt x="5138" y="84548"/>
                </a:lnTo>
                <a:lnTo>
                  <a:pt x="15792" y="92379"/>
                </a:lnTo>
                <a:lnTo>
                  <a:pt x="25412" y="74549"/>
                </a:lnTo>
                <a:lnTo>
                  <a:pt x="25412" y="58851"/>
                </a:lnTo>
                <a:close/>
              </a:path>
              <a:path w="88188" h="95110">
                <a:moveTo>
                  <a:pt x="39420" y="79222"/>
                </a:moveTo>
                <a:lnTo>
                  <a:pt x="30645" y="79222"/>
                </a:lnTo>
                <a:lnTo>
                  <a:pt x="25412" y="74549"/>
                </a:lnTo>
                <a:lnTo>
                  <a:pt x="15792" y="92379"/>
                </a:lnTo>
                <a:lnTo>
                  <a:pt x="31572" y="95110"/>
                </a:lnTo>
                <a:lnTo>
                  <a:pt x="38761" y="94668"/>
                </a:lnTo>
                <a:lnTo>
                  <a:pt x="51151" y="91174"/>
                </a:lnTo>
                <a:lnTo>
                  <a:pt x="53483" y="75178"/>
                </a:lnTo>
                <a:lnTo>
                  <a:pt x="39420" y="79222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787001" y="412863"/>
            <a:ext cx="91744" cy="126860"/>
          </a:xfrm>
          <a:custGeom>
            <a:avLst/>
            <a:gdLst/>
            <a:ahLst/>
            <a:cxnLst/>
            <a:rect l="l" t="t" r="r" b="b"/>
            <a:pathLst>
              <a:path w="91744" h="126860">
                <a:moveTo>
                  <a:pt x="68389" y="113029"/>
                </a:moveTo>
                <a:lnTo>
                  <a:pt x="68389" y="124434"/>
                </a:lnTo>
                <a:lnTo>
                  <a:pt x="91744" y="124434"/>
                </a:lnTo>
                <a:lnTo>
                  <a:pt x="91744" y="0"/>
                </a:lnTo>
                <a:lnTo>
                  <a:pt x="67068" y="0"/>
                </a:lnTo>
                <a:lnTo>
                  <a:pt x="67068" y="45402"/>
                </a:lnTo>
                <a:lnTo>
                  <a:pt x="63664" y="41073"/>
                </a:lnTo>
                <a:lnTo>
                  <a:pt x="53101" y="34117"/>
                </a:lnTo>
                <a:lnTo>
                  <a:pt x="39433" y="31762"/>
                </a:lnTo>
                <a:lnTo>
                  <a:pt x="27766" y="33427"/>
                </a:lnTo>
                <a:lnTo>
                  <a:pt x="24853" y="78841"/>
                </a:lnTo>
                <a:lnTo>
                  <a:pt x="26655" y="65957"/>
                </a:lnTo>
                <a:lnTo>
                  <a:pt x="34006" y="54882"/>
                </a:lnTo>
                <a:lnTo>
                  <a:pt x="46342" y="51003"/>
                </a:lnTo>
                <a:lnTo>
                  <a:pt x="56334" y="53404"/>
                </a:lnTo>
                <a:lnTo>
                  <a:pt x="64834" y="62994"/>
                </a:lnTo>
                <a:lnTo>
                  <a:pt x="67830" y="79032"/>
                </a:lnTo>
                <a:lnTo>
                  <a:pt x="66058" y="91915"/>
                </a:lnTo>
                <a:lnTo>
                  <a:pt x="58756" y="102991"/>
                </a:lnTo>
                <a:lnTo>
                  <a:pt x="46342" y="106870"/>
                </a:lnTo>
                <a:lnTo>
                  <a:pt x="47062" y="126449"/>
                </a:lnTo>
                <a:lnTo>
                  <a:pt x="59282" y="122145"/>
                </a:lnTo>
                <a:lnTo>
                  <a:pt x="68389" y="113029"/>
                </a:lnTo>
                <a:close/>
              </a:path>
              <a:path w="91744" h="126860">
                <a:moveTo>
                  <a:pt x="46342" y="106870"/>
                </a:moveTo>
                <a:lnTo>
                  <a:pt x="36344" y="104469"/>
                </a:lnTo>
                <a:lnTo>
                  <a:pt x="27846" y="94878"/>
                </a:lnTo>
                <a:lnTo>
                  <a:pt x="24853" y="78841"/>
                </a:lnTo>
                <a:lnTo>
                  <a:pt x="27766" y="33427"/>
                </a:lnTo>
                <a:lnTo>
                  <a:pt x="16223" y="39415"/>
                </a:lnTo>
                <a:lnTo>
                  <a:pt x="7479" y="49320"/>
                </a:lnTo>
                <a:lnTo>
                  <a:pt x="1937" y="62680"/>
                </a:lnTo>
                <a:lnTo>
                  <a:pt x="0" y="79032"/>
                </a:lnTo>
                <a:lnTo>
                  <a:pt x="1722" y="94666"/>
                </a:lnTo>
                <a:lnTo>
                  <a:pt x="7003" y="108143"/>
                </a:lnTo>
                <a:lnTo>
                  <a:pt x="15515" y="118271"/>
                </a:lnTo>
                <a:lnTo>
                  <a:pt x="26926" y="124645"/>
                </a:lnTo>
                <a:lnTo>
                  <a:pt x="40906" y="126860"/>
                </a:lnTo>
                <a:lnTo>
                  <a:pt x="47062" y="126449"/>
                </a:lnTo>
                <a:lnTo>
                  <a:pt x="46342" y="10687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3946558" y="412863"/>
            <a:ext cx="91744" cy="126860"/>
          </a:xfrm>
          <a:custGeom>
            <a:avLst/>
            <a:gdLst/>
            <a:ahLst/>
            <a:cxnLst/>
            <a:rect l="l" t="t" r="r" b="b"/>
            <a:pathLst>
              <a:path w="91744" h="126860">
                <a:moveTo>
                  <a:pt x="68389" y="113029"/>
                </a:moveTo>
                <a:lnTo>
                  <a:pt x="68389" y="124434"/>
                </a:lnTo>
                <a:lnTo>
                  <a:pt x="91744" y="124434"/>
                </a:lnTo>
                <a:lnTo>
                  <a:pt x="91744" y="0"/>
                </a:lnTo>
                <a:lnTo>
                  <a:pt x="67081" y="0"/>
                </a:lnTo>
                <a:lnTo>
                  <a:pt x="67081" y="45402"/>
                </a:lnTo>
                <a:lnTo>
                  <a:pt x="63664" y="41066"/>
                </a:lnTo>
                <a:lnTo>
                  <a:pt x="53098" y="34115"/>
                </a:lnTo>
                <a:lnTo>
                  <a:pt x="39433" y="31762"/>
                </a:lnTo>
                <a:lnTo>
                  <a:pt x="27766" y="33427"/>
                </a:lnTo>
                <a:lnTo>
                  <a:pt x="24853" y="78841"/>
                </a:lnTo>
                <a:lnTo>
                  <a:pt x="26657" y="65957"/>
                </a:lnTo>
                <a:lnTo>
                  <a:pt x="34011" y="54882"/>
                </a:lnTo>
                <a:lnTo>
                  <a:pt x="46342" y="51003"/>
                </a:lnTo>
                <a:lnTo>
                  <a:pt x="56334" y="53404"/>
                </a:lnTo>
                <a:lnTo>
                  <a:pt x="64834" y="62994"/>
                </a:lnTo>
                <a:lnTo>
                  <a:pt x="67830" y="79032"/>
                </a:lnTo>
                <a:lnTo>
                  <a:pt x="66058" y="91915"/>
                </a:lnTo>
                <a:lnTo>
                  <a:pt x="58756" y="102991"/>
                </a:lnTo>
                <a:lnTo>
                  <a:pt x="46342" y="106870"/>
                </a:lnTo>
                <a:lnTo>
                  <a:pt x="47058" y="126450"/>
                </a:lnTo>
                <a:lnTo>
                  <a:pt x="59279" y="122148"/>
                </a:lnTo>
                <a:lnTo>
                  <a:pt x="68389" y="113029"/>
                </a:lnTo>
                <a:close/>
              </a:path>
              <a:path w="91744" h="126860">
                <a:moveTo>
                  <a:pt x="46342" y="106870"/>
                </a:moveTo>
                <a:lnTo>
                  <a:pt x="36349" y="104469"/>
                </a:lnTo>
                <a:lnTo>
                  <a:pt x="27850" y="94878"/>
                </a:lnTo>
                <a:lnTo>
                  <a:pt x="24853" y="78841"/>
                </a:lnTo>
                <a:lnTo>
                  <a:pt x="27766" y="33427"/>
                </a:lnTo>
                <a:lnTo>
                  <a:pt x="16223" y="39415"/>
                </a:lnTo>
                <a:lnTo>
                  <a:pt x="7479" y="49320"/>
                </a:lnTo>
                <a:lnTo>
                  <a:pt x="1937" y="62680"/>
                </a:lnTo>
                <a:lnTo>
                  <a:pt x="0" y="79032"/>
                </a:lnTo>
                <a:lnTo>
                  <a:pt x="1725" y="94674"/>
                </a:lnTo>
                <a:lnTo>
                  <a:pt x="7010" y="108148"/>
                </a:lnTo>
                <a:lnTo>
                  <a:pt x="15526" y="118273"/>
                </a:lnTo>
                <a:lnTo>
                  <a:pt x="26939" y="124646"/>
                </a:lnTo>
                <a:lnTo>
                  <a:pt x="40919" y="126860"/>
                </a:lnTo>
                <a:lnTo>
                  <a:pt x="47058" y="126450"/>
                </a:lnTo>
                <a:lnTo>
                  <a:pt x="46342" y="10687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4054565" y="444618"/>
            <a:ext cx="89865" cy="95110"/>
          </a:xfrm>
          <a:custGeom>
            <a:avLst/>
            <a:gdLst/>
            <a:ahLst/>
            <a:cxnLst/>
            <a:rect l="l" t="t" r="r" b="b"/>
            <a:pathLst>
              <a:path w="89865" h="95110">
                <a:moveTo>
                  <a:pt x="82920" y="77121"/>
                </a:moveTo>
                <a:lnTo>
                  <a:pt x="88379" y="64833"/>
                </a:lnTo>
                <a:lnTo>
                  <a:pt x="64643" y="64833"/>
                </a:lnTo>
                <a:lnTo>
                  <a:pt x="60909" y="73799"/>
                </a:lnTo>
                <a:lnTo>
                  <a:pt x="55486" y="77724"/>
                </a:lnTo>
                <a:lnTo>
                  <a:pt x="46342" y="77724"/>
                </a:lnTo>
                <a:lnTo>
                  <a:pt x="39081" y="76744"/>
                </a:lnTo>
                <a:lnTo>
                  <a:pt x="28995" y="69048"/>
                </a:lnTo>
                <a:lnTo>
                  <a:pt x="25234" y="54000"/>
                </a:lnTo>
                <a:lnTo>
                  <a:pt x="89865" y="54000"/>
                </a:lnTo>
                <a:lnTo>
                  <a:pt x="64643" y="38125"/>
                </a:lnTo>
                <a:lnTo>
                  <a:pt x="25234" y="38125"/>
                </a:lnTo>
                <a:lnTo>
                  <a:pt x="28434" y="3107"/>
                </a:lnTo>
                <a:lnTo>
                  <a:pt x="16744" y="9964"/>
                </a:lnTo>
                <a:lnTo>
                  <a:pt x="7775" y="20107"/>
                </a:lnTo>
                <a:lnTo>
                  <a:pt x="2027" y="32977"/>
                </a:lnTo>
                <a:lnTo>
                  <a:pt x="0" y="48018"/>
                </a:lnTo>
                <a:lnTo>
                  <a:pt x="74" y="51127"/>
                </a:lnTo>
                <a:lnTo>
                  <a:pt x="2787" y="65937"/>
                </a:lnTo>
                <a:lnTo>
                  <a:pt x="9126" y="78124"/>
                </a:lnTo>
                <a:lnTo>
                  <a:pt x="18717" y="87305"/>
                </a:lnTo>
                <a:lnTo>
                  <a:pt x="31184" y="93095"/>
                </a:lnTo>
                <a:lnTo>
                  <a:pt x="46151" y="95110"/>
                </a:lnTo>
                <a:lnTo>
                  <a:pt x="47546" y="95092"/>
                </a:lnTo>
                <a:lnTo>
                  <a:pt x="61830" y="92692"/>
                </a:lnTo>
                <a:lnTo>
                  <a:pt x="73846" y="86555"/>
                </a:lnTo>
                <a:lnTo>
                  <a:pt x="82920" y="77121"/>
                </a:lnTo>
                <a:close/>
              </a:path>
              <a:path w="89865" h="95110">
                <a:moveTo>
                  <a:pt x="86709" y="29975"/>
                </a:moveTo>
                <a:lnTo>
                  <a:pt x="80509" y="17382"/>
                </a:lnTo>
                <a:lnTo>
                  <a:pt x="71357" y="7957"/>
                </a:lnTo>
                <a:lnTo>
                  <a:pt x="59555" y="2047"/>
                </a:lnTo>
                <a:lnTo>
                  <a:pt x="45402" y="0"/>
                </a:lnTo>
                <a:lnTo>
                  <a:pt x="42344" y="92"/>
                </a:lnTo>
                <a:lnTo>
                  <a:pt x="28434" y="3107"/>
                </a:lnTo>
                <a:lnTo>
                  <a:pt x="25234" y="38125"/>
                </a:lnTo>
                <a:lnTo>
                  <a:pt x="25887" y="34175"/>
                </a:lnTo>
                <a:lnTo>
                  <a:pt x="32756" y="22139"/>
                </a:lnTo>
                <a:lnTo>
                  <a:pt x="45212" y="17754"/>
                </a:lnTo>
                <a:lnTo>
                  <a:pt x="48330" y="17962"/>
                </a:lnTo>
                <a:lnTo>
                  <a:pt x="59508" y="24095"/>
                </a:lnTo>
                <a:lnTo>
                  <a:pt x="64643" y="38125"/>
                </a:lnTo>
                <a:lnTo>
                  <a:pt x="89865" y="54000"/>
                </a:lnTo>
                <a:lnTo>
                  <a:pt x="89865" y="51193"/>
                </a:lnTo>
                <a:lnTo>
                  <a:pt x="89657" y="45388"/>
                </a:lnTo>
                <a:lnTo>
                  <a:pt x="86709" y="2997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4171899" y="412864"/>
            <a:ext cx="0" cy="124434"/>
          </a:xfrm>
          <a:custGeom>
            <a:avLst/>
            <a:gdLst/>
            <a:ahLst/>
            <a:cxnLst/>
            <a:rect l="l" t="t" r="r" b="b"/>
            <a:pathLst>
              <a:path h="124434">
                <a:moveTo>
                  <a:pt x="0" y="0"/>
                </a:moveTo>
                <a:lnTo>
                  <a:pt x="0" y="124434"/>
                </a:lnTo>
              </a:path>
            </a:pathLst>
          </a:custGeom>
          <a:ln w="25933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4258040" y="412863"/>
            <a:ext cx="76178" cy="124434"/>
          </a:xfrm>
          <a:custGeom>
            <a:avLst/>
            <a:gdLst/>
            <a:ahLst/>
            <a:cxnLst/>
            <a:rect l="l" t="t" r="r" b="b"/>
            <a:pathLst>
              <a:path w="76178" h="124434">
                <a:moveTo>
                  <a:pt x="66550" y="54660"/>
                </a:moveTo>
                <a:lnTo>
                  <a:pt x="51384" y="58292"/>
                </a:lnTo>
                <a:lnTo>
                  <a:pt x="27076" y="58292"/>
                </a:lnTo>
                <a:lnTo>
                  <a:pt x="27279" y="124434"/>
                </a:lnTo>
                <a:lnTo>
                  <a:pt x="27279" y="79590"/>
                </a:lnTo>
                <a:lnTo>
                  <a:pt x="55118" y="79590"/>
                </a:lnTo>
                <a:lnTo>
                  <a:pt x="63541" y="79223"/>
                </a:lnTo>
                <a:lnTo>
                  <a:pt x="76178" y="76453"/>
                </a:lnTo>
                <a:lnTo>
                  <a:pt x="72693" y="43562"/>
                </a:lnTo>
                <a:lnTo>
                  <a:pt x="66550" y="54660"/>
                </a:lnTo>
                <a:close/>
              </a:path>
              <a:path w="76178" h="124434">
                <a:moveTo>
                  <a:pt x="27076" y="22974"/>
                </a:moveTo>
                <a:lnTo>
                  <a:pt x="49872" y="22974"/>
                </a:lnTo>
                <a:lnTo>
                  <a:pt x="55116" y="23205"/>
                </a:lnTo>
                <a:lnTo>
                  <a:pt x="68530" y="28258"/>
                </a:lnTo>
                <a:lnTo>
                  <a:pt x="72872" y="40347"/>
                </a:lnTo>
                <a:lnTo>
                  <a:pt x="72693" y="43562"/>
                </a:lnTo>
                <a:lnTo>
                  <a:pt x="76178" y="76453"/>
                </a:lnTo>
                <a:lnTo>
                  <a:pt x="86131" y="70624"/>
                </a:lnTo>
                <a:lnTo>
                  <a:pt x="91842" y="64807"/>
                </a:lnTo>
                <a:lnTo>
                  <a:pt x="97656" y="53564"/>
                </a:lnTo>
                <a:lnTo>
                  <a:pt x="99593" y="39979"/>
                </a:lnTo>
                <a:lnTo>
                  <a:pt x="98015" y="27584"/>
                </a:lnTo>
                <a:lnTo>
                  <a:pt x="92556" y="15956"/>
                </a:lnTo>
                <a:lnTo>
                  <a:pt x="83337" y="7086"/>
                </a:lnTo>
                <a:lnTo>
                  <a:pt x="77242" y="3707"/>
                </a:lnTo>
                <a:lnTo>
                  <a:pt x="66058" y="818"/>
                </a:lnTo>
                <a:lnTo>
                  <a:pt x="50266" y="0"/>
                </a:lnTo>
                <a:lnTo>
                  <a:pt x="0" y="0"/>
                </a:lnTo>
                <a:lnTo>
                  <a:pt x="0" y="124434"/>
                </a:lnTo>
                <a:lnTo>
                  <a:pt x="27279" y="124434"/>
                </a:lnTo>
                <a:lnTo>
                  <a:pt x="27076" y="58292"/>
                </a:lnTo>
                <a:lnTo>
                  <a:pt x="27076" y="2297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4362687" y="444619"/>
            <a:ext cx="88188" cy="95110"/>
          </a:xfrm>
          <a:custGeom>
            <a:avLst/>
            <a:gdLst/>
            <a:ahLst/>
            <a:cxnLst/>
            <a:rect l="l" t="t" r="r" b="b"/>
            <a:pathLst>
              <a:path w="88188" h="95110">
                <a:moveTo>
                  <a:pt x="25412" y="58851"/>
                </a:moveTo>
                <a:lnTo>
                  <a:pt x="29895" y="55499"/>
                </a:lnTo>
                <a:lnTo>
                  <a:pt x="43726" y="53441"/>
                </a:lnTo>
                <a:lnTo>
                  <a:pt x="55130" y="51752"/>
                </a:lnTo>
                <a:lnTo>
                  <a:pt x="56819" y="51384"/>
                </a:lnTo>
                <a:lnTo>
                  <a:pt x="61099" y="48768"/>
                </a:lnTo>
                <a:lnTo>
                  <a:pt x="61099" y="58851"/>
                </a:lnTo>
                <a:lnTo>
                  <a:pt x="60571" y="64033"/>
                </a:lnTo>
                <a:lnTo>
                  <a:pt x="53483" y="75178"/>
                </a:lnTo>
                <a:lnTo>
                  <a:pt x="51146" y="91174"/>
                </a:lnTo>
                <a:lnTo>
                  <a:pt x="61467" y="84086"/>
                </a:lnTo>
                <a:lnTo>
                  <a:pt x="61467" y="87261"/>
                </a:lnTo>
                <a:lnTo>
                  <a:pt x="61658" y="88569"/>
                </a:lnTo>
                <a:lnTo>
                  <a:pt x="63157" y="92671"/>
                </a:lnTo>
                <a:lnTo>
                  <a:pt x="88188" y="92671"/>
                </a:lnTo>
                <a:lnTo>
                  <a:pt x="85775" y="86690"/>
                </a:lnTo>
                <a:lnTo>
                  <a:pt x="85013" y="81470"/>
                </a:lnTo>
                <a:lnTo>
                  <a:pt x="85013" y="61658"/>
                </a:lnTo>
                <a:lnTo>
                  <a:pt x="85216" y="49695"/>
                </a:lnTo>
                <a:lnTo>
                  <a:pt x="85394" y="36614"/>
                </a:lnTo>
                <a:lnTo>
                  <a:pt x="85394" y="34937"/>
                </a:lnTo>
                <a:lnTo>
                  <a:pt x="85572" y="31572"/>
                </a:lnTo>
                <a:lnTo>
                  <a:pt x="85572" y="18313"/>
                </a:lnTo>
                <a:lnTo>
                  <a:pt x="83896" y="13830"/>
                </a:lnTo>
                <a:lnTo>
                  <a:pt x="77546" y="8597"/>
                </a:lnTo>
                <a:lnTo>
                  <a:pt x="72285" y="5176"/>
                </a:lnTo>
                <a:lnTo>
                  <a:pt x="60593" y="1316"/>
                </a:lnTo>
                <a:lnTo>
                  <a:pt x="45783" y="0"/>
                </a:lnTo>
                <a:lnTo>
                  <a:pt x="44485" y="8"/>
                </a:lnTo>
                <a:lnTo>
                  <a:pt x="27672" y="2114"/>
                </a:lnTo>
                <a:lnTo>
                  <a:pt x="15261" y="7893"/>
                </a:lnTo>
                <a:lnTo>
                  <a:pt x="7322" y="17296"/>
                </a:lnTo>
                <a:lnTo>
                  <a:pt x="3924" y="30276"/>
                </a:lnTo>
                <a:lnTo>
                  <a:pt x="27279" y="30276"/>
                </a:lnTo>
                <a:lnTo>
                  <a:pt x="28955" y="20180"/>
                </a:lnTo>
                <a:lnTo>
                  <a:pt x="33629" y="16637"/>
                </a:lnTo>
                <a:lnTo>
                  <a:pt x="56057" y="16637"/>
                </a:lnTo>
                <a:lnTo>
                  <a:pt x="61302" y="20561"/>
                </a:lnTo>
                <a:lnTo>
                  <a:pt x="61302" y="35687"/>
                </a:lnTo>
                <a:lnTo>
                  <a:pt x="58851" y="36995"/>
                </a:lnTo>
                <a:lnTo>
                  <a:pt x="39420" y="39420"/>
                </a:lnTo>
                <a:lnTo>
                  <a:pt x="28219" y="40919"/>
                </a:lnTo>
                <a:lnTo>
                  <a:pt x="25222" y="41478"/>
                </a:lnTo>
                <a:lnTo>
                  <a:pt x="19811" y="42976"/>
                </a:lnTo>
                <a:lnTo>
                  <a:pt x="12734" y="45887"/>
                </a:lnTo>
                <a:lnTo>
                  <a:pt x="3277" y="54929"/>
                </a:lnTo>
                <a:lnTo>
                  <a:pt x="0" y="68008"/>
                </a:lnTo>
                <a:lnTo>
                  <a:pt x="249" y="72161"/>
                </a:lnTo>
                <a:lnTo>
                  <a:pt x="5141" y="84548"/>
                </a:lnTo>
                <a:lnTo>
                  <a:pt x="15798" y="92379"/>
                </a:lnTo>
                <a:lnTo>
                  <a:pt x="25412" y="74549"/>
                </a:lnTo>
                <a:lnTo>
                  <a:pt x="25412" y="58851"/>
                </a:lnTo>
                <a:close/>
              </a:path>
              <a:path w="88188" h="95110">
                <a:moveTo>
                  <a:pt x="39420" y="79222"/>
                </a:moveTo>
                <a:lnTo>
                  <a:pt x="30645" y="79222"/>
                </a:lnTo>
                <a:lnTo>
                  <a:pt x="25412" y="74549"/>
                </a:lnTo>
                <a:lnTo>
                  <a:pt x="15798" y="92379"/>
                </a:lnTo>
                <a:lnTo>
                  <a:pt x="31572" y="95110"/>
                </a:lnTo>
                <a:lnTo>
                  <a:pt x="38759" y="94668"/>
                </a:lnTo>
                <a:lnTo>
                  <a:pt x="51146" y="91174"/>
                </a:lnTo>
                <a:lnTo>
                  <a:pt x="53483" y="75178"/>
                </a:lnTo>
                <a:lnTo>
                  <a:pt x="39420" y="79222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4464711" y="444616"/>
            <a:ext cx="89306" cy="95110"/>
          </a:xfrm>
          <a:custGeom>
            <a:avLst/>
            <a:gdLst/>
            <a:ahLst/>
            <a:cxnLst/>
            <a:rect l="l" t="t" r="r" b="b"/>
            <a:pathLst>
              <a:path w="89306" h="95110">
                <a:moveTo>
                  <a:pt x="30905" y="93100"/>
                </a:moveTo>
                <a:lnTo>
                  <a:pt x="45961" y="95110"/>
                </a:lnTo>
                <a:lnTo>
                  <a:pt x="53521" y="94633"/>
                </a:lnTo>
                <a:lnTo>
                  <a:pt x="67101" y="90758"/>
                </a:lnTo>
                <a:lnTo>
                  <a:pt x="77807" y="83207"/>
                </a:lnTo>
                <a:lnTo>
                  <a:pt x="85316" y="72239"/>
                </a:lnTo>
                <a:lnTo>
                  <a:pt x="89306" y="58115"/>
                </a:lnTo>
                <a:lnTo>
                  <a:pt x="65201" y="58115"/>
                </a:lnTo>
                <a:lnTo>
                  <a:pt x="64992" y="59287"/>
                </a:lnTo>
                <a:lnTo>
                  <a:pt x="58539" y="71731"/>
                </a:lnTo>
                <a:lnTo>
                  <a:pt x="45961" y="76047"/>
                </a:lnTo>
                <a:lnTo>
                  <a:pt x="36073" y="73613"/>
                </a:lnTo>
                <a:lnTo>
                  <a:pt x="27761" y="63932"/>
                </a:lnTo>
                <a:lnTo>
                  <a:pt x="24841" y="47650"/>
                </a:lnTo>
                <a:lnTo>
                  <a:pt x="26997" y="33008"/>
                </a:lnTo>
                <a:lnTo>
                  <a:pt x="34413" y="22122"/>
                </a:lnTo>
                <a:lnTo>
                  <a:pt x="46520" y="18313"/>
                </a:lnTo>
                <a:lnTo>
                  <a:pt x="56045" y="18313"/>
                </a:lnTo>
                <a:lnTo>
                  <a:pt x="62585" y="23926"/>
                </a:lnTo>
                <a:lnTo>
                  <a:pt x="64643" y="34010"/>
                </a:lnTo>
                <a:lnTo>
                  <a:pt x="88747" y="34010"/>
                </a:lnTo>
                <a:lnTo>
                  <a:pt x="88160" y="29991"/>
                </a:lnTo>
                <a:lnTo>
                  <a:pt x="83256" y="17470"/>
                </a:lnTo>
                <a:lnTo>
                  <a:pt x="74326" y="8031"/>
                </a:lnTo>
                <a:lnTo>
                  <a:pt x="61855" y="2074"/>
                </a:lnTo>
                <a:lnTo>
                  <a:pt x="46329" y="0"/>
                </a:lnTo>
                <a:lnTo>
                  <a:pt x="41873" y="167"/>
                </a:lnTo>
                <a:lnTo>
                  <a:pt x="27731" y="3285"/>
                </a:lnTo>
                <a:lnTo>
                  <a:pt x="16123" y="10058"/>
                </a:lnTo>
                <a:lnTo>
                  <a:pt x="7399" y="20113"/>
                </a:lnTo>
                <a:lnTo>
                  <a:pt x="1908" y="33077"/>
                </a:lnTo>
                <a:lnTo>
                  <a:pt x="0" y="48577"/>
                </a:lnTo>
                <a:lnTo>
                  <a:pt x="45" y="51017"/>
                </a:lnTo>
                <a:lnTo>
                  <a:pt x="2617" y="65905"/>
                </a:lnTo>
                <a:lnTo>
                  <a:pt x="8863" y="78128"/>
                </a:lnTo>
                <a:lnTo>
                  <a:pt x="18416" y="87316"/>
                </a:lnTo>
                <a:lnTo>
                  <a:pt x="30905" y="9310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4570463" y="412864"/>
            <a:ext cx="24663" cy="124421"/>
          </a:xfrm>
          <a:custGeom>
            <a:avLst/>
            <a:gdLst/>
            <a:ahLst/>
            <a:cxnLst/>
            <a:rect l="l" t="t" r="r" b="b"/>
            <a:pathLst>
              <a:path w="24663" h="124421">
                <a:moveTo>
                  <a:pt x="0" y="34175"/>
                </a:moveTo>
                <a:lnTo>
                  <a:pt x="0" y="124421"/>
                </a:lnTo>
                <a:lnTo>
                  <a:pt x="24663" y="124421"/>
                </a:lnTo>
                <a:lnTo>
                  <a:pt x="24663" y="34175"/>
                </a:lnTo>
                <a:lnTo>
                  <a:pt x="0" y="34175"/>
                </a:lnTo>
                <a:close/>
              </a:path>
              <a:path w="24663" h="124421">
                <a:moveTo>
                  <a:pt x="0" y="0"/>
                </a:moveTo>
                <a:lnTo>
                  <a:pt x="0" y="21107"/>
                </a:lnTo>
                <a:lnTo>
                  <a:pt x="24663" y="21107"/>
                </a:lnTo>
                <a:lnTo>
                  <a:pt x="24663" y="0"/>
                </a:lnTo>
                <a:lnTo>
                  <a:pt x="0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4582795" y="411086"/>
            <a:ext cx="0" cy="126199"/>
          </a:xfrm>
          <a:custGeom>
            <a:avLst/>
            <a:gdLst/>
            <a:ahLst/>
            <a:cxnLst/>
            <a:rect l="l" t="t" r="r" b="b"/>
            <a:pathLst>
              <a:path h="126199">
                <a:moveTo>
                  <a:pt x="0" y="0"/>
                </a:moveTo>
                <a:lnTo>
                  <a:pt x="0" y="126199"/>
                </a:lnTo>
              </a:path>
            </a:pathLst>
          </a:custGeom>
          <a:ln w="25933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4612137" y="444618"/>
            <a:ext cx="89865" cy="95110"/>
          </a:xfrm>
          <a:custGeom>
            <a:avLst/>
            <a:gdLst/>
            <a:ahLst/>
            <a:cxnLst/>
            <a:rect l="l" t="t" r="r" b="b"/>
            <a:pathLst>
              <a:path w="89865" h="95110">
                <a:moveTo>
                  <a:pt x="82913" y="77123"/>
                </a:moveTo>
                <a:lnTo>
                  <a:pt x="88366" y="64833"/>
                </a:lnTo>
                <a:lnTo>
                  <a:pt x="64643" y="64833"/>
                </a:lnTo>
                <a:lnTo>
                  <a:pt x="60909" y="73799"/>
                </a:lnTo>
                <a:lnTo>
                  <a:pt x="55473" y="77724"/>
                </a:lnTo>
                <a:lnTo>
                  <a:pt x="46329" y="77724"/>
                </a:lnTo>
                <a:lnTo>
                  <a:pt x="39074" y="76744"/>
                </a:lnTo>
                <a:lnTo>
                  <a:pt x="28991" y="69048"/>
                </a:lnTo>
                <a:lnTo>
                  <a:pt x="25222" y="54000"/>
                </a:lnTo>
                <a:lnTo>
                  <a:pt x="89865" y="54000"/>
                </a:lnTo>
                <a:lnTo>
                  <a:pt x="64643" y="38125"/>
                </a:lnTo>
                <a:lnTo>
                  <a:pt x="25222" y="38125"/>
                </a:lnTo>
                <a:lnTo>
                  <a:pt x="28434" y="3107"/>
                </a:lnTo>
                <a:lnTo>
                  <a:pt x="16744" y="9964"/>
                </a:lnTo>
                <a:lnTo>
                  <a:pt x="7775" y="20107"/>
                </a:lnTo>
                <a:lnTo>
                  <a:pt x="2027" y="32977"/>
                </a:lnTo>
                <a:lnTo>
                  <a:pt x="0" y="48018"/>
                </a:lnTo>
                <a:lnTo>
                  <a:pt x="74" y="51127"/>
                </a:lnTo>
                <a:lnTo>
                  <a:pt x="2787" y="65937"/>
                </a:lnTo>
                <a:lnTo>
                  <a:pt x="9126" y="78124"/>
                </a:lnTo>
                <a:lnTo>
                  <a:pt x="18717" y="87305"/>
                </a:lnTo>
                <a:lnTo>
                  <a:pt x="31184" y="93095"/>
                </a:lnTo>
                <a:lnTo>
                  <a:pt x="46151" y="95110"/>
                </a:lnTo>
                <a:lnTo>
                  <a:pt x="47534" y="95093"/>
                </a:lnTo>
                <a:lnTo>
                  <a:pt x="61822" y="92695"/>
                </a:lnTo>
                <a:lnTo>
                  <a:pt x="73840" y="86558"/>
                </a:lnTo>
                <a:lnTo>
                  <a:pt x="82913" y="77123"/>
                </a:lnTo>
                <a:close/>
              </a:path>
              <a:path w="89865" h="95110">
                <a:moveTo>
                  <a:pt x="86707" y="29975"/>
                </a:moveTo>
                <a:lnTo>
                  <a:pt x="80505" y="17382"/>
                </a:lnTo>
                <a:lnTo>
                  <a:pt x="71352" y="7957"/>
                </a:lnTo>
                <a:lnTo>
                  <a:pt x="59550" y="2047"/>
                </a:lnTo>
                <a:lnTo>
                  <a:pt x="45402" y="0"/>
                </a:lnTo>
                <a:lnTo>
                  <a:pt x="42344" y="92"/>
                </a:lnTo>
                <a:lnTo>
                  <a:pt x="28434" y="3107"/>
                </a:lnTo>
                <a:lnTo>
                  <a:pt x="25222" y="38125"/>
                </a:lnTo>
                <a:lnTo>
                  <a:pt x="25880" y="34165"/>
                </a:lnTo>
                <a:lnTo>
                  <a:pt x="32758" y="22137"/>
                </a:lnTo>
                <a:lnTo>
                  <a:pt x="45212" y="17754"/>
                </a:lnTo>
                <a:lnTo>
                  <a:pt x="48330" y="17962"/>
                </a:lnTo>
                <a:lnTo>
                  <a:pt x="59503" y="24095"/>
                </a:lnTo>
                <a:lnTo>
                  <a:pt x="64643" y="38125"/>
                </a:lnTo>
                <a:lnTo>
                  <a:pt x="89865" y="54000"/>
                </a:lnTo>
                <a:lnTo>
                  <a:pt x="89865" y="51193"/>
                </a:lnTo>
                <a:lnTo>
                  <a:pt x="89656" y="45388"/>
                </a:lnTo>
                <a:lnTo>
                  <a:pt x="86707" y="2997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4716393" y="444624"/>
            <a:ext cx="84455" cy="92671"/>
          </a:xfrm>
          <a:custGeom>
            <a:avLst/>
            <a:gdLst/>
            <a:ahLst/>
            <a:cxnLst/>
            <a:rect l="l" t="t" r="r" b="b"/>
            <a:pathLst>
              <a:path w="84454" h="92671">
                <a:moveTo>
                  <a:pt x="24650" y="92671"/>
                </a:moveTo>
                <a:lnTo>
                  <a:pt x="24650" y="46151"/>
                </a:lnTo>
                <a:lnTo>
                  <a:pt x="25539" y="35722"/>
                </a:lnTo>
                <a:lnTo>
                  <a:pt x="31718" y="23945"/>
                </a:lnTo>
                <a:lnTo>
                  <a:pt x="44284" y="20167"/>
                </a:lnTo>
                <a:lnTo>
                  <a:pt x="44943" y="20173"/>
                </a:lnTo>
                <a:lnTo>
                  <a:pt x="56452" y="24988"/>
                </a:lnTo>
                <a:lnTo>
                  <a:pt x="59791" y="40919"/>
                </a:lnTo>
                <a:lnTo>
                  <a:pt x="59791" y="92671"/>
                </a:lnTo>
                <a:lnTo>
                  <a:pt x="84455" y="92671"/>
                </a:lnTo>
                <a:lnTo>
                  <a:pt x="84455" y="23914"/>
                </a:lnTo>
                <a:lnTo>
                  <a:pt x="83337" y="18491"/>
                </a:lnTo>
                <a:lnTo>
                  <a:pt x="79603" y="12331"/>
                </a:lnTo>
                <a:lnTo>
                  <a:pt x="77750" y="9763"/>
                </a:lnTo>
                <a:lnTo>
                  <a:pt x="67521" y="2586"/>
                </a:lnTo>
                <a:lnTo>
                  <a:pt x="53606" y="0"/>
                </a:lnTo>
                <a:lnTo>
                  <a:pt x="44644" y="819"/>
                </a:lnTo>
                <a:lnTo>
                  <a:pt x="33099" y="5556"/>
                </a:lnTo>
                <a:lnTo>
                  <a:pt x="23533" y="14935"/>
                </a:lnTo>
                <a:lnTo>
                  <a:pt x="23533" y="2425"/>
                </a:lnTo>
                <a:lnTo>
                  <a:pt x="0" y="2425"/>
                </a:lnTo>
                <a:lnTo>
                  <a:pt x="0" y="92671"/>
                </a:lnTo>
                <a:lnTo>
                  <a:pt x="24650" y="92671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4810937" y="419761"/>
            <a:ext cx="58102" cy="118656"/>
          </a:xfrm>
          <a:custGeom>
            <a:avLst/>
            <a:gdLst/>
            <a:ahLst/>
            <a:cxnLst/>
            <a:rect l="l" t="t" r="r" b="b"/>
            <a:pathLst>
              <a:path w="58102" h="118656">
                <a:moveTo>
                  <a:pt x="42964" y="118656"/>
                </a:moveTo>
                <a:lnTo>
                  <a:pt x="48399" y="118656"/>
                </a:lnTo>
                <a:lnTo>
                  <a:pt x="51371" y="118465"/>
                </a:lnTo>
                <a:lnTo>
                  <a:pt x="58102" y="117728"/>
                </a:lnTo>
                <a:lnTo>
                  <a:pt x="58102" y="99034"/>
                </a:lnTo>
                <a:lnTo>
                  <a:pt x="55117" y="99415"/>
                </a:lnTo>
                <a:lnTo>
                  <a:pt x="50634" y="99606"/>
                </a:lnTo>
                <a:lnTo>
                  <a:pt x="41287" y="99606"/>
                </a:lnTo>
                <a:lnTo>
                  <a:pt x="39789" y="97726"/>
                </a:lnTo>
                <a:lnTo>
                  <a:pt x="39789" y="43916"/>
                </a:lnTo>
                <a:lnTo>
                  <a:pt x="58102" y="43916"/>
                </a:lnTo>
                <a:lnTo>
                  <a:pt x="58102" y="27279"/>
                </a:lnTo>
                <a:lnTo>
                  <a:pt x="39611" y="27279"/>
                </a:lnTo>
                <a:lnTo>
                  <a:pt x="39611" y="0"/>
                </a:lnTo>
                <a:lnTo>
                  <a:pt x="14947" y="0"/>
                </a:lnTo>
                <a:lnTo>
                  <a:pt x="14947" y="27279"/>
                </a:lnTo>
                <a:lnTo>
                  <a:pt x="0" y="27279"/>
                </a:lnTo>
                <a:lnTo>
                  <a:pt x="0" y="44107"/>
                </a:lnTo>
                <a:lnTo>
                  <a:pt x="14947" y="44107"/>
                </a:lnTo>
                <a:lnTo>
                  <a:pt x="14947" y="99225"/>
                </a:lnTo>
                <a:lnTo>
                  <a:pt x="15316" y="102019"/>
                </a:lnTo>
                <a:lnTo>
                  <a:pt x="16992" y="106883"/>
                </a:lnTo>
                <a:lnTo>
                  <a:pt x="18203" y="109460"/>
                </a:lnTo>
                <a:lnTo>
                  <a:pt x="27002" y="116505"/>
                </a:lnTo>
                <a:lnTo>
                  <a:pt x="42964" y="11865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4878209" y="444618"/>
            <a:ext cx="89852" cy="95110"/>
          </a:xfrm>
          <a:custGeom>
            <a:avLst/>
            <a:gdLst/>
            <a:ahLst/>
            <a:cxnLst/>
            <a:rect l="l" t="t" r="r" b="b"/>
            <a:pathLst>
              <a:path w="89852" h="95110">
                <a:moveTo>
                  <a:pt x="82913" y="77121"/>
                </a:moveTo>
                <a:lnTo>
                  <a:pt x="88379" y="64833"/>
                </a:lnTo>
                <a:lnTo>
                  <a:pt x="64643" y="64833"/>
                </a:lnTo>
                <a:lnTo>
                  <a:pt x="60896" y="73799"/>
                </a:lnTo>
                <a:lnTo>
                  <a:pt x="55486" y="77724"/>
                </a:lnTo>
                <a:lnTo>
                  <a:pt x="46316" y="77724"/>
                </a:lnTo>
                <a:lnTo>
                  <a:pt x="39063" y="76744"/>
                </a:lnTo>
                <a:lnTo>
                  <a:pt x="28984" y="69048"/>
                </a:lnTo>
                <a:lnTo>
                  <a:pt x="25209" y="54000"/>
                </a:lnTo>
                <a:lnTo>
                  <a:pt x="89852" y="54000"/>
                </a:lnTo>
                <a:lnTo>
                  <a:pt x="64643" y="38125"/>
                </a:lnTo>
                <a:lnTo>
                  <a:pt x="25209" y="38125"/>
                </a:lnTo>
                <a:lnTo>
                  <a:pt x="28435" y="3104"/>
                </a:lnTo>
                <a:lnTo>
                  <a:pt x="16746" y="9961"/>
                </a:lnTo>
                <a:lnTo>
                  <a:pt x="7776" y="20104"/>
                </a:lnTo>
                <a:lnTo>
                  <a:pt x="2027" y="32976"/>
                </a:lnTo>
                <a:lnTo>
                  <a:pt x="0" y="48018"/>
                </a:lnTo>
                <a:lnTo>
                  <a:pt x="74" y="51127"/>
                </a:lnTo>
                <a:lnTo>
                  <a:pt x="2787" y="65937"/>
                </a:lnTo>
                <a:lnTo>
                  <a:pt x="9126" y="78124"/>
                </a:lnTo>
                <a:lnTo>
                  <a:pt x="18717" y="87305"/>
                </a:lnTo>
                <a:lnTo>
                  <a:pt x="31184" y="93095"/>
                </a:lnTo>
                <a:lnTo>
                  <a:pt x="46151" y="95110"/>
                </a:lnTo>
                <a:lnTo>
                  <a:pt x="47545" y="95092"/>
                </a:lnTo>
                <a:lnTo>
                  <a:pt x="61823" y="92692"/>
                </a:lnTo>
                <a:lnTo>
                  <a:pt x="73837" y="86555"/>
                </a:lnTo>
                <a:lnTo>
                  <a:pt x="82913" y="77121"/>
                </a:lnTo>
                <a:close/>
              </a:path>
              <a:path w="89852" h="95110">
                <a:moveTo>
                  <a:pt x="86694" y="29975"/>
                </a:moveTo>
                <a:lnTo>
                  <a:pt x="80492" y="17382"/>
                </a:lnTo>
                <a:lnTo>
                  <a:pt x="71339" y="7957"/>
                </a:lnTo>
                <a:lnTo>
                  <a:pt x="59538" y="2047"/>
                </a:lnTo>
                <a:lnTo>
                  <a:pt x="45389" y="0"/>
                </a:lnTo>
                <a:lnTo>
                  <a:pt x="42343" y="92"/>
                </a:lnTo>
                <a:lnTo>
                  <a:pt x="28435" y="3104"/>
                </a:lnTo>
                <a:lnTo>
                  <a:pt x="25209" y="38125"/>
                </a:lnTo>
                <a:lnTo>
                  <a:pt x="25868" y="34165"/>
                </a:lnTo>
                <a:lnTo>
                  <a:pt x="32745" y="22137"/>
                </a:lnTo>
                <a:lnTo>
                  <a:pt x="45199" y="17754"/>
                </a:lnTo>
                <a:lnTo>
                  <a:pt x="48329" y="17963"/>
                </a:lnTo>
                <a:lnTo>
                  <a:pt x="59509" y="24098"/>
                </a:lnTo>
                <a:lnTo>
                  <a:pt x="64643" y="38125"/>
                </a:lnTo>
                <a:lnTo>
                  <a:pt x="89852" y="54000"/>
                </a:lnTo>
                <a:lnTo>
                  <a:pt x="89852" y="51193"/>
                </a:lnTo>
                <a:lnTo>
                  <a:pt x="89644" y="45388"/>
                </a:lnTo>
                <a:lnTo>
                  <a:pt x="86694" y="2997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3038232" y="691227"/>
            <a:ext cx="48463" cy="59169"/>
          </a:xfrm>
          <a:custGeom>
            <a:avLst/>
            <a:gdLst/>
            <a:ahLst/>
            <a:cxnLst/>
            <a:rect l="l" t="t" r="r" b="b"/>
            <a:pathLst>
              <a:path w="48463" h="59169">
                <a:moveTo>
                  <a:pt x="12331" y="0"/>
                </a:moveTo>
                <a:lnTo>
                  <a:pt x="0" y="0"/>
                </a:lnTo>
                <a:lnTo>
                  <a:pt x="0" y="41033"/>
                </a:lnTo>
                <a:lnTo>
                  <a:pt x="596" y="44856"/>
                </a:lnTo>
                <a:lnTo>
                  <a:pt x="2476" y="48501"/>
                </a:lnTo>
                <a:lnTo>
                  <a:pt x="6121" y="55702"/>
                </a:lnTo>
                <a:lnTo>
                  <a:pt x="13271" y="59169"/>
                </a:lnTo>
                <a:lnTo>
                  <a:pt x="32740" y="59169"/>
                </a:lnTo>
                <a:lnTo>
                  <a:pt x="38341" y="57340"/>
                </a:lnTo>
                <a:lnTo>
                  <a:pt x="42506" y="53263"/>
                </a:lnTo>
                <a:lnTo>
                  <a:pt x="45059" y="50749"/>
                </a:lnTo>
                <a:lnTo>
                  <a:pt x="46850" y="47459"/>
                </a:lnTo>
                <a:lnTo>
                  <a:pt x="47701" y="43637"/>
                </a:lnTo>
                <a:lnTo>
                  <a:pt x="48463" y="38608"/>
                </a:lnTo>
                <a:lnTo>
                  <a:pt x="48463" y="0"/>
                </a:lnTo>
                <a:lnTo>
                  <a:pt x="36144" y="0"/>
                </a:lnTo>
                <a:lnTo>
                  <a:pt x="36144" y="44856"/>
                </a:lnTo>
                <a:lnTo>
                  <a:pt x="32905" y="48666"/>
                </a:lnTo>
                <a:lnTo>
                  <a:pt x="19646" y="48666"/>
                </a:lnTo>
                <a:lnTo>
                  <a:pt x="16065" y="47193"/>
                </a:lnTo>
                <a:lnTo>
                  <a:pt x="14198" y="44335"/>
                </a:lnTo>
                <a:lnTo>
                  <a:pt x="12331" y="39738"/>
                </a:lnTo>
                <a:lnTo>
                  <a:pt x="12331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3093911" y="705980"/>
            <a:ext cx="38442" cy="43027"/>
          </a:xfrm>
          <a:custGeom>
            <a:avLst/>
            <a:gdLst/>
            <a:ahLst/>
            <a:cxnLst/>
            <a:rect l="l" t="t" r="r" b="b"/>
            <a:pathLst>
              <a:path w="38442" h="43027">
                <a:moveTo>
                  <a:pt x="11226" y="13093"/>
                </a:moveTo>
                <a:lnTo>
                  <a:pt x="13944" y="9372"/>
                </a:lnTo>
                <a:lnTo>
                  <a:pt x="25349" y="9372"/>
                </a:lnTo>
                <a:lnTo>
                  <a:pt x="27216" y="11887"/>
                </a:lnTo>
                <a:lnTo>
                  <a:pt x="27216" y="43027"/>
                </a:lnTo>
                <a:lnTo>
                  <a:pt x="38442" y="43027"/>
                </a:lnTo>
                <a:lnTo>
                  <a:pt x="38442" y="11099"/>
                </a:lnTo>
                <a:lnTo>
                  <a:pt x="37922" y="8585"/>
                </a:lnTo>
                <a:lnTo>
                  <a:pt x="36220" y="5727"/>
                </a:lnTo>
                <a:lnTo>
                  <a:pt x="34099" y="2171"/>
                </a:lnTo>
                <a:lnTo>
                  <a:pt x="29591" y="0"/>
                </a:lnTo>
                <a:lnTo>
                  <a:pt x="18364" y="0"/>
                </a:lnTo>
                <a:lnTo>
                  <a:pt x="14300" y="2082"/>
                </a:lnTo>
                <a:lnTo>
                  <a:pt x="10718" y="6934"/>
                </a:lnTo>
                <a:lnTo>
                  <a:pt x="10718" y="1130"/>
                </a:lnTo>
                <a:lnTo>
                  <a:pt x="0" y="1130"/>
                </a:lnTo>
                <a:lnTo>
                  <a:pt x="0" y="43027"/>
                </a:lnTo>
                <a:lnTo>
                  <a:pt x="11226" y="43027"/>
                </a:lnTo>
                <a:lnTo>
                  <a:pt x="11226" y="1309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3138812" y="705979"/>
            <a:ext cx="40119" cy="44157"/>
          </a:xfrm>
          <a:custGeom>
            <a:avLst/>
            <a:gdLst/>
            <a:ahLst/>
            <a:cxnLst/>
            <a:rect l="l" t="t" r="r" b="b"/>
            <a:pathLst>
              <a:path w="40119" h="44157">
                <a:moveTo>
                  <a:pt x="11556" y="27330"/>
                </a:moveTo>
                <a:lnTo>
                  <a:pt x="13601" y="25768"/>
                </a:lnTo>
                <a:lnTo>
                  <a:pt x="19888" y="24803"/>
                </a:lnTo>
                <a:lnTo>
                  <a:pt x="25082" y="24028"/>
                </a:lnTo>
                <a:lnTo>
                  <a:pt x="27800" y="22644"/>
                </a:lnTo>
                <a:lnTo>
                  <a:pt x="27965" y="39039"/>
                </a:lnTo>
                <a:lnTo>
                  <a:pt x="28740" y="43027"/>
                </a:lnTo>
                <a:lnTo>
                  <a:pt x="40119" y="43027"/>
                </a:lnTo>
                <a:lnTo>
                  <a:pt x="39014" y="40246"/>
                </a:lnTo>
                <a:lnTo>
                  <a:pt x="38671" y="37820"/>
                </a:lnTo>
                <a:lnTo>
                  <a:pt x="38849" y="17005"/>
                </a:lnTo>
                <a:lnTo>
                  <a:pt x="38925" y="8496"/>
                </a:lnTo>
                <a:lnTo>
                  <a:pt x="38176" y="6413"/>
                </a:lnTo>
                <a:lnTo>
                  <a:pt x="35280" y="3987"/>
                </a:lnTo>
                <a:lnTo>
                  <a:pt x="32219" y="1384"/>
                </a:lnTo>
                <a:lnTo>
                  <a:pt x="27203" y="0"/>
                </a:lnTo>
                <a:lnTo>
                  <a:pt x="8928" y="0"/>
                </a:lnTo>
                <a:lnTo>
                  <a:pt x="2451" y="4762"/>
                </a:lnTo>
                <a:lnTo>
                  <a:pt x="1777" y="14058"/>
                </a:lnTo>
                <a:lnTo>
                  <a:pt x="12407" y="14058"/>
                </a:lnTo>
                <a:lnTo>
                  <a:pt x="13169" y="9372"/>
                </a:lnTo>
                <a:lnTo>
                  <a:pt x="15290" y="7721"/>
                </a:lnTo>
                <a:lnTo>
                  <a:pt x="25501" y="7721"/>
                </a:lnTo>
                <a:lnTo>
                  <a:pt x="27876" y="9550"/>
                </a:lnTo>
                <a:lnTo>
                  <a:pt x="27876" y="16573"/>
                </a:lnTo>
                <a:lnTo>
                  <a:pt x="26771" y="17170"/>
                </a:lnTo>
                <a:lnTo>
                  <a:pt x="17932" y="18300"/>
                </a:lnTo>
                <a:lnTo>
                  <a:pt x="12839" y="18999"/>
                </a:lnTo>
                <a:lnTo>
                  <a:pt x="9004" y="19951"/>
                </a:lnTo>
                <a:lnTo>
                  <a:pt x="3225" y="21691"/>
                </a:lnTo>
                <a:lnTo>
                  <a:pt x="0" y="25768"/>
                </a:lnTo>
                <a:lnTo>
                  <a:pt x="0" y="39471"/>
                </a:lnTo>
                <a:lnTo>
                  <a:pt x="5346" y="44157"/>
                </a:lnTo>
                <a:lnTo>
                  <a:pt x="11556" y="34620"/>
                </a:lnTo>
                <a:lnTo>
                  <a:pt x="11556" y="27330"/>
                </a:lnTo>
                <a:close/>
              </a:path>
              <a:path w="40119" h="44157">
                <a:moveTo>
                  <a:pt x="27800" y="22644"/>
                </a:moveTo>
                <a:lnTo>
                  <a:pt x="27800" y="33134"/>
                </a:lnTo>
                <a:lnTo>
                  <a:pt x="23964" y="36779"/>
                </a:lnTo>
                <a:lnTo>
                  <a:pt x="13944" y="36779"/>
                </a:lnTo>
                <a:lnTo>
                  <a:pt x="11556" y="34620"/>
                </a:lnTo>
                <a:lnTo>
                  <a:pt x="5346" y="44157"/>
                </a:lnTo>
                <a:lnTo>
                  <a:pt x="19977" y="44157"/>
                </a:lnTo>
                <a:lnTo>
                  <a:pt x="24396" y="42506"/>
                </a:lnTo>
                <a:lnTo>
                  <a:pt x="27965" y="39039"/>
                </a:lnTo>
                <a:lnTo>
                  <a:pt x="27800" y="2264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3207919" y="705979"/>
            <a:ext cx="40132" cy="44157"/>
          </a:xfrm>
          <a:custGeom>
            <a:avLst/>
            <a:gdLst/>
            <a:ahLst/>
            <a:cxnLst/>
            <a:rect l="l" t="t" r="r" b="b"/>
            <a:pathLst>
              <a:path w="40131" h="44157">
                <a:moveTo>
                  <a:pt x="11569" y="27330"/>
                </a:moveTo>
                <a:lnTo>
                  <a:pt x="13601" y="25768"/>
                </a:lnTo>
                <a:lnTo>
                  <a:pt x="19900" y="24803"/>
                </a:lnTo>
                <a:lnTo>
                  <a:pt x="25082" y="24028"/>
                </a:lnTo>
                <a:lnTo>
                  <a:pt x="27800" y="22644"/>
                </a:lnTo>
                <a:lnTo>
                  <a:pt x="27978" y="39039"/>
                </a:lnTo>
                <a:lnTo>
                  <a:pt x="28740" y="43027"/>
                </a:lnTo>
                <a:lnTo>
                  <a:pt x="40131" y="43027"/>
                </a:lnTo>
                <a:lnTo>
                  <a:pt x="39027" y="40246"/>
                </a:lnTo>
                <a:lnTo>
                  <a:pt x="38696" y="37820"/>
                </a:lnTo>
                <a:lnTo>
                  <a:pt x="38849" y="17005"/>
                </a:lnTo>
                <a:lnTo>
                  <a:pt x="38938" y="8496"/>
                </a:lnTo>
                <a:lnTo>
                  <a:pt x="38176" y="6413"/>
                </a:lnTo>
                <a:lnTo>
                  <a:pt x="35293" y="3987"/>
                </a:lnTo>
                <a:lnTo>
                  <a:pt x="32219" y="1384"/>
                </a:lnTo>
                <a:lnTo>
                  <a:pt x="27203" y="0"/>
                </a:lnTo>
                <a:lnTo>
                  <a:pt x="8928" y="0"/>
                </a:lnTo>
                <a:lnTo>
                  <a:pt x="2463" y="4762"/>
                </a:lnTo>
                <a:lnTo>
                  <a:pt x="1790" y="14058"/>
                </a:lnTo>
                <a:lnTo>
                  <a:pt x="12420" y="14058"/>
                </a:lnTo>
                <a:lnTo>
                  <a:pt x="13182" y="9372"/>
                </a:lnTo>
                <a:lnTo>
                  <a:pt x="15303" y="7721"/>
                </a:lnTo>
                <a:lnTo>
                  <a:pt x="25501" y="7721"/>
                </a:lnTo>
                <a:lnTo>
                  <a:pt x="27889" y="9550"/>
                </a:lnTo>
                <a:lnTo>
                  <a:pt x="27889" y="16573"/>
                </a:lnTo>
                <a:lnTo>
                  <a:pt x="26784" y="17170"/>
                </a:lnTo>
                <a:lnTo>
                  <a:pt x="17945" y="18300"/>
                </a:lnTo>
                <a:lnTo>
                  <a:pt x="12839" y="18999"/>
                </a:lnTo>
                <a:lnTo>
                  <a:pt x="9016" y="19951"/>
                </a:lnTo>
                <a:lnTo>
                  <a:pt x="3238" y="21691"/>
                </a:lnTo>
                <a:lnTo>
                  <a:pt x="0" y="25768"/>
                </a:lnTo>
                <a:lnTo>
                  <a:pt x="0" y="39471"/>
                </a:lnTo>
                <a:lnTo>
                  <a:pt x="5359" y="44157"/>
                </a:lnTo>
                <a:lnTo>
                  <a:pt x="11569" y="34620"/>
                </a:lnTo>
                <a:lnTo>
                  <a:pt x="11569" y="27330"/>
                </a:lnTo>
                <a:close/>
              </a:path>
              <a:path w="40131" h="44157">
                <a:moveTo>
                  <a:pt x="27800" y="22644"/>
                </a:moveTo>
                <a:lnTo>
                  <a:pt x="27800" y="33134"/>
                </a:lnTo>
                <a:lnTo>
                  <a:pt x="23977" y="36779"/>
                </a:lnTo>
                <a:lnTo>
                  <a:pt x="13944" y="36779"/>
                </a:lnTo>
                <a:lnTo>
                  <a:pt x="11569" y="34620"/>
                </a:lnTo>
                <a:lnTo>
                  <a:pt x="5359" y="44157"/>
                </a:lnTo>
                <a:lnTo>
                  <a:pt x="19977" y="44157"/>
                </a:lnTo>
                <a:lnTo>
                  <a:pt x="24396" y="42506"/>
                </a:lnTo>
                <a:lnTo>
                  <a:pt x="27978" y="39039"/>
                </a:lnTo>
                <a:lnTo>
                  <a:pt x="27800" y="2264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261563" y="691235"/>
            <a:ext cx="0" cy="57772"/>
          </a:xfrm>
          <a:custGeom>
            <a:avLst/>
            <a:gdLst/>
            <a:ahLst/>
            <a:cxnLst/>
            <a:rect l="l" t="t" r="r" b="b"/>
            <a:pathLst>
              <a:path h="57772">
                <a:moveTo>
                  <a:pt x="0" y="0"/>
                </a:moveTo>
                <a:lnTo>
                  <a:pt x="0" y="57772"/>
                </a:lnTo>
              </a:path>
            </a:pathLst>
          </a:custGeom>
          <a:ln w="12496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3276536" y="691235"/>
            <a:ext cx="11226" cy="57772"/>
          </a:xfrm>
          <a:custGeom>
            <a:avLst/>
            <a:gdLst/>
            <a:ahLst/>
            <a:cxnLst/>
            <a:rect l="l" t="t" r="r" b="b"/>
            <a:pathLst>
              <a:path w="11226" h="57772">
                <a:moveTo>
                  <a:pt x="0" y="15875"/>
                </a:moveTo>
                <a:lnTo>
                  <a:pt x="0" y="57772"/>
                </a:lnTo>
                <a:lnTo>
                  <a:pt x="11226" y="57772"/>
                </a:lnTo>
                <a:lnTo>
                  <a:pt x="11226" y="15875"/>
                </a:lnTo>
                <a:lnTo>
                  <a:pt x="0" y="15875"/>
                </a:lnTo>
                <a:close/>
              </a:path>
              <a:path w="11226" h="57772">
                <a:moveTo>
                  <a:pt x="0" y="0"/>
                </a:moveTo>
                <a:lnTo>
                  <a:pt x="0" y="9804"/>
                </a:lnTo>
                <a:lnTo>
                  <a:pt x="11226" y="9804"/>
                </a:lnTo>
                <a:lnTo>
                  <a:pt x="11226" y="0"/>
                </a:lnTo>
                <a:lnTo>
                  <a:pt x="0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276536" y="728059"/>
            <a:ext cx="11226" cy="0"/>
          </a:xfrm>
          <a:custGeom>
            <a:avLst/>
            <a:gdLst/>
            <a:ahLst/>
            <a:cxnLst/>
            <a:rect l="l" t="t" r="r" b="b"/>
            <a:pathLst>
              <a:path w="11226">
                <a:moveTo>
                  <a:pt x="0" y="0"/>
                </a:moveTo>
                <a:lnTo>
                  <a:pt x="11226" y="0"/>
                </a:lnTo>
              </a:path>
            </a:pathLst>
          </a:custGeom>
          <a:ln w="43167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3276536" y="696137"/>
            <a:ext cx="11226" cy="0"/>
          </a:xfrm>
          <a:custGeom>
            <a:avLst/>
            <a:gdLst/>
            <a:ahLst/>
            <a:cxnLst/>
            <a:rect l="l" t="t" r="r" b="b"/>
            <a:pathLst>
              <a:path w="11226">
                <a:moveTo>
                  <a:pt x="0" y="0"/>
                </a:moveTo>
                <a:lnTo>
                  <a:pt x="11226" y="0"/>
                </a:lnTo>
              </a:path>
            </a:pathLst>
          </a:custGeom>
          <a:ln w="11074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294724" y="705979"/>
            <a:ext cx="40132" cy="44157"/>
          </a:xfrm>
          <a:custGeom>
            <a:avLst/>
            <a:gdLst/>
            <a:ahLst/>
            <a:cxnLst/>
            <a:rect l="l" t="t" r="r" b="b"/>
            <a:pathLst>
              <a:path w="40132" h="44157">
                <a:moveTo>
                  <a:pt x="11557" y="27330"/>
                </a:moveTo>
                <a:lnTo>
                  <a:pt x="13601" y="25768"/>
                </a:lnTo>
                <a:lnTo>
                  <a:pt x="19888" y="24803"/>
                </a:lnTo>
                <a:lnTo>
                  <a:pt x="25082" y="24028"/>
                </a:lnTo>
                <a:lnTo>
                  <a:pt x="27800" y="22644"/>
                </a:lnTo>
                <a:lnTo>
                  <a:pt x="27965" y="39039"/>
                </a:lnTo>
                <a:lnTo>
                  <a:pt x="28740" y="43027"/>
                </a:lnTo>
                <a:lnTo>
                  <a:pt x="40132" y="43027"/>
                </a:lnTo>
                <a:lnTo>
                  <a:pt x="39027" y="40246"/>
                </a:lnTo>
                <a:lnTo>
                  <a:pt x="38684" y="37820"/>
                </a:lnTo>
                <a:lnTo>
                  <a:pt x="38849" y="17005"/>
                </a:lnTo>
                <a:lnTo>
                  <a:pt x="38925" y="8496"/>
                </a:lnTo>
                <a:lnTo>
                  <a:pt x="38176" y="6413"/>
                </a:lnTo>
                <a:lnTo>
                  <a:pt x="35280" y="3987"/>
                </a:lnTo>
                <a:lnTo>
                  <a:pt x="32219" y="1384"/>
                </a:lnTo>
                <a:lnTo>
                  <a:pt x="27203" y="0"/>
                </a:lnTo>
                <a:lnTo>
                  <a:pt x="8928" y="0"/>
                </a:lnTo>
                <a:lnTo>
                  <a:pt x="2463" y="4762"/>
                </a:lnTo>
                <a:lnTo>
                  <a:pt x="1790" y="14058"/>
                </a:lnTo>
                <a:lnTo>
                  <a:pt x="12407" y="14058"/>
                </a:lnTo>
                <a:lnTo>
                  <a:pt x="13169" y="9372"/>
                </a:lnTo>
                <a:lnTo>
                  <a:pt x="15290" y="7721"/>
                </a:lnTo>
                <a:lnTo>
                  <a:pt x="25501" y="7721"/>
                </a:lnTo>
                <a:lnTo>
                  <a:pt x="27876" y="9550"/>
                </a:lnTo>
                <a:lnTo>
                  <a:pt x="27876" y="16573"/>
                </a:lnTo>
                <a:lnTo>
                  <a:pt x="26784" y="17170"/>
                </a:lnTo>
                <a:lnTo>
                  <a:pt x="17932" y="18300"/>
                </a:lnTo>
                <a:lnTo>
                  <a:pt x="12839" y="18999"/>
                </a:lnTo>
                <a:lnTo>
                  <a:pt x="9004" y="19951"/>
                </a:lnTo>
                <a:lnTo>
                  <a:pt x="3225" y="21691"/>
                </a:lnTo>
                <a:lnTo>
                  <a:pt x="0" y="25768"/>
                </a:lnTo>
                <a:lnTo>
                  <a:pt x="0" y="39471"/>
                </a:lnTo>
                <a:lnTo>
                  <a:pt x="5346" y="44157"/>
                </a:lnTo>
                <a:lnTo>
                  <a:pt x="11557" y="34620"/>
                </a:lnTo>
                <a:lnTo>
                  <a:pt x="11557" y="27330"/>
                </a:lnTo>
                <a:close/>
              </a:path>
              <a:path w="40132" h="44157">
                <a:moveTo>
                  <a:pt x="27800" y="22644"/>
                </a:moveTo>
                <a:lnTo>
                  <a:pt x="27800" y="33134"/>
                </a:lnTo>
                <a:lnTo>
                  <a:pt x="23964" y="36779"/>
                </a:lnTo>
                <a:lnTo>
                  <a:pt x="13944" y="36779"/>
                </a:lnTo>
                <a:lnTo>
                  <a:pt x="11557" y="34620"/>
                </a:lnTo>
                <a:lnTo>
                  <a:pt x="5346" y="44157"/>
                </a:lnTo>
                <a:lnTo>
                  <a:pt x="19977" y="44157"/>
                </a:lnTo>
                <a:lnTo>
                  <a:pt x="24396" y="42506"/>
                </a:lnTo>
                <a:lnTo>
                  <a:pt x="27965" y="39039"/>
                </a:lnTo>
                <a:lnTo>
                  <a:pt x="27800" y="2264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3342408" y="705980"/>
            <a:ext cx="38430" cy="43027"/>
          </a:xfrm>
          <a:custGeom>
            <a:avLst/>
            <a:gdLst/>
            <a:ahLst/>
            <a:cxnLst/>
            <a:rect l="l" t="t" r="r" b="b"/>
            <a:pathLst>
              <a:path w="38430" h="43027">
                <a:moveTo>
                  <a:pt x="11226" y="13093"/>
                </a:moveTo>
                <a:lnTo>
                  <a:pt x="13944" y="9372"/>
                </a:lnTo>
                <a:lnTo>
                  <a:pt x="25336" y="9372"/>
                </a:lnTo>
                <a:lnTo>
                  <a:pt x="27216" y="11887"/>
                </a:lnTo>
                <a:lnTo>
                  <a:pt x="27216" y="43027"/>
                </a:lnTo>
                <a:lnTo>
                  <a:pt x="38430" y="43027"/>
                </a:lnTo>
                <a:lnTo>
                  <a:pt x="38430" y="11099"/>
                </a:lnTo>
                <a:lnTo>
                  <a:pt x="37922" y="8585"/>
                </a:lnTo>
                <a:lnTo>
                  <a:pt x="36220" y="5727"/>
                </a:lnTo>
                <a:lnTo>
                  <a:pt x="34099" y="2171"/>
                </a:lnTo>
                <a:lnTo>
                  <a:pt x="29590" y="0"/>
                </a:lnTo>
                <a:lnTo>
                  <a:pt x="18364" y="0"/>
                </a:lnTo>
                <a:lnTo>
                  <a:pt x="14287" y="2082"/>
                </a:lnTo>
                <a:lnTo>
                  <a:pt x="10718" y="6934"/>
                </a:lnTo>
                <a:lnTo>
                  <a:pt x="10718" y="1130"/>
                </a:lnTo>
                <a:lnTo>
                  <a:pt x="0" y="1130"/>
                </a:lnTo>
                <a:lnTo>
                  <a:pt x="0" y="43027"/>
                </a:lnTo>
                <a:lnTo>
                  <a:pt x="11226" y="43027"/>
                </a:lnTo>
                <a:lnTo>
                  <a:pt x="11226" y="1309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3386707" y="707110"/>
            <a:ext cx="37744" cy="41897"/>
          </a:xfrm>
          <a:custGeom>
            <a:avLst/>
            <a:gdLst/>
            <a:ahLst/>
            <a:cxnLst/>
            <a:rect l="l" t="t" r="r" b="b"/>
            <a:pathLst>
              <a:path w="37744" h="41897">
                <a:moveTo>
                  <a:pt x="36385" y="0"/>
                </a:moveTo>
                <a:lnTo>
                  <a:pt x="1689" y="0"/>
                </a:lnTo>
                <a:lnTo>
                  <a:pt x="1689" y="8928"/>
                </a:lnTo>
                <a:lnTo>
                  <a:pt x="19469" y="8928"/>
                </a:lnTo>
                <a:lnTo>
                  <a:pt x="22186" y="8762"/>
                </a:lnTo>
                <a:lnTo>
                  <a:pt x="18542" y="12141"/>
                </a:lnTo>
                <a:lnTo>
                  <a:pt x="16408" y="14401"/>
                </a:lnTo>
                <a:lnTo>
                  <a:pt x="0" y="33134"/>
                </a:lnTo>
                <a:lnTo>
                  <a:pt x="0" y="41897"/>
                </a:lnTo>
                <a:lnTo>
                  <a:pt x="37744" y="41897"/>
                </a:lnTo>
                <a:lnTo>
                  <a:pt x="37744" y="32880"/>
                </a:lnTo>
                <a:lnTo>
                  <a:pt x="17348" y="32969"/>
                </a:lnTo>
                <a:lnTo>
                  <a:pt x="14274" y="33134"/>
                </a:lnTo>
                <a:lnTo>
                  <a:pt x="17259" y="30276"/>
                </a:lnTo>
                <a:lnTo>
                  <a:pt x="19558" y="27838"/>
                </a:lnTo>
                <a:lnTo>
                  <a:pt x="36385" y="8318"/>
                </a:lnTo>
                <a:lnTo>
                  <a:pt x="3638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3428535" y="705979"/>
            <a:ext cx="40119" cy="44157"/>
          </a:xfrm>
          <a:custGeom>
            <a:avLst/>
            <a:gdLst/>
            <a:ahLst/>
            <a:cxnLst/>
            <a:rect l="l" t="t" r="r" b="b"/>
            <a:pathLst>
              <a:path w="40119" h="44157">
                <a:moveTo>
                  <a:pt x="11557" y="27330"/>
                </a:moveTo>
                <a:lnTo>
                  <a:pt x="13601" y="25768"/>
                </a:lnTo>
                <a:lnTo>
                  <a:pt x="19888" y="24803"/>
                </a:lnTo>
                <a:lnTo>
                  <a:pt x="25082" y="24028"/>
                </a:lnTo>
                <a:lnTo>
                  <a:pt x="27800" y="22644"/>
                </a:lnTo>
                <a:lnTo>
                  <a:pt x="27978" y="39039"/>
                </a:lnTo>
                <a:lnTo>
                  <a:pt x="28740" y="43027"/>
                </a:lnTo>
                <a:lnTo>
                  <a:pt x="40119" y="43027"/>
                </a:lnTo>
                <a:lnTo>
                  <a:pt x="39027" y="40246"/>
                </a:lnTo>
                <a:lnTo>
                  <a:pt x="38671" y="37820"/>
                </a:lnTo>
                <a:lnTo>
                  <a:pt x="38849" y="17005"/>
                </a:lnTo>
                <a:lnTo>
                  <a:pt x="38950" y="8496"/>
                </a:lnTo>
                <a:lnTo>
                  <a:pt x="38176" y="6413"/>
                </a:lnTo>
                <a:lnTo>
                  <a:pt x="35293" y="3987"/>
                </a:lnTo>
                <a:lnTo>
                  <a:pt x="32219" y="1384"/>
                </a:lnTo>
                <a:lnTo>
                  <a:pt x="27203" y="0"/>
                </a:lnTo>
                <a:lnTo>
                  <a:pt x="8928" y="0"/>
                </a:lnTo>
                <a:lnTo>
                  <a:pt x="2463" y="4762"/>
                </a:lnTo>
                <a:lnTo>
                  <a:pt x="1790" y="14058"/>
                </a:lnTo>
                <a:lnTo>
                  <a:pt x="12407" y="14058"/>
                </a:lnTo>
                <a:lnTo>
                  <a:pt x="13169" y="9372"/>
                </a:lnTo>
                <a:lnTo>
                  <a:pt x="15303" y="7721"/>
                </a:lnTo>
                <a:lnTo>
                  <a:pt x="25501" y="7721"/>
                </a:lnTo>
                <a:lnTo>
                  <a:pt x="27876" y="9550"/>
                </a:lnTo>
                <a:lnTo>
                  <a:pt x="27876" y="16573"/>
                </a:lnTo>
                <a:lnTo>
                  <a:pt x="26771" y="17170"/>
                </a:lnTo>
                <a:lnTo>
                  <a:pt x="17932" y="18300"/>
                </a:lnTo>
                <a:lnTo>
                  <a:pt x="12839" y="18999"/>
                </a:lnTo>
                <a:lnTo>
                  <a:pt x="9004" y="19951"/>
                </a:lnTo>
                <a:lnTo>
                  <a:pt x="3225" y="21691"/>
                </a:lnTo>
                <a:lnTo>
                  <a:pt x="0" y="25768"/>
                </a:lnTo>
                <a:lnTo>
                  <a:pt x="0" y="39471"/>
                </a:lnTo>
                <a:lnTo>
                  <a:pt x="5359" y="44157"/>
                </a:lnTo>
                <a:lnTo>
                  <a:pt x="11557" y="34620"/>
                </a:lnTo>
                <a:lnTo>
                  <a:pt x="11557" y="27330"/>
                </a:lnTo>
                <a:close/>
              </a:path>
              <a:path w="40119" h="44157">
                <a:moveTo>
                  <a:pt x="27800" y="22644"/>
                </a:moveTo>
                <a:lnTo>
                  <a:pt x="27800" y="33134"/>
                </a:lnTo>
                <a:lnTo>
                  <a:pt x="23977" y="36779"/>
                </a:lnTo>
                <a:lnTo>
                  <a:pt x="13944" y="36779"/>
                </a:lnTo>
                <a:lnTo>
                  <a:pt x="11557" y="34620"/>
                </a:lnTo>
                <a:lnTo>
                  <a:pt x="5359" y="44157"/>
                </a:lnTo>
                <a:lnTo>
                  <a:pt x="19977" y="44157"/>
                </a:lnTo>
                <a:lnTo>
                  <a:pt x="24396" y="42506"/>
                </a:lnTo>
                <a:lnTo>
                  <a:pt x="27978" y="39039"/>
                </a:lnTo>
                <a:lnTo>
                  <a:pt x="27800" y="2264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499699" y="705980"/>
            <a:ext cx="62649" cy="43027"/>
          </a:xfrm>
          <a:custGeom>
            <a:avLst/>
            <a:gdLst/>
            <a:ahLst/>
            <a:cxnLst/>
            <a:rect l="l" t="t" r="r" b="b"/>
            <a:pathLst>
              <a:path w="62649" h="43027">
                <a:moveTo>
                  <a:pt x="11214" y="12928"/>
                </a:moveTo>
                <a:lnTo>
                  <a:pt x="13855" y="9372"/>
                </a:lnTo>
                <a:lnTo>
                  <a:pt x="23875" y="9372"/>
                </a:lnTo>
                <a:lnTo>
                  <a:pt x="25666" y="11620"/>
                </a:lnTo>
                <a:lnTo>
                  <a:pt x="25666" y="43027"/>
                </a:lnTo>
                <a:lnTo>
                  <a:pt x="36893" y="43027"/>
                </a:lnTo>
                <a:lnTo>
                  <a:pt x="36893" y="12484"/>
                </a:lnTo>
                <a:lnTo>
                  <a:pt x="39179" y="9372"/>
                </a:lnTo>
                <a:lnTo>
                  <a:pt x="49555" y="9372"/>
                </a:lnTo>
                <a:lnTo>
                  <a:pt x="51422" y="11709"/>
                </a:lnTo>
                <a:lnTo>
                  <a:pt x="51422" y="43027"/>
                </a:lnTo>
                <a:lnTo>
                  <a:pt x="62649" y="43027"/>
                </a:lnTo>
                <a:lnTo>
                  <a:pt x="62649" y="5384"/>
                </a:lnTo>
                <a:lnTo>
                  <a:pt x="57645" y="0"/>
                </a:lnTo>
                <a:lnTo>
                  <a:pt x="43014" y="0"/>
                </a:lnTo>
                <a:lnTo>
                  <a:pt x="38760" y="2171"/>
                </a:lnTo>
                <a:lnTo>
                  <a:pt x="35369" y="6934"/>
                </a:lnTo>
                <a:lnTo>
                  <a:pt x="33058" y="2247"/>
                </a:lnTo>
                <a:lnTo>
                  <a:pt x="29400" y="0"/>
                </a:lnTo>
                <a:lnTo>
                  <a:pt x="18097" y="0"/>
                </a:lnTo>
                <a:lnTo>
                  <a:pt x="14185" y="2082"/>
                </a:lnTo>
                <a:lnTo>
                  <a:pt x="10706" y="6858"/>
                </a:lnTo>
                <a:lnTo>
                  <a:pt x="10706" y="1130"/>
                </a:lnTo>
                <a:lnTo>
                  <a:pt x="0" y="1130"/>
                </a:lnTo>
                <a:lnTo>
                  <a:pt x="0" y="43027"/>
                </a:lnTo>
                <a:lnTo>
                  <a:pt x="11214" y="43027"/>
                </a:lnTo>
                <a:lnTo>
                  <a:pt x="11214" y="1292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3570687" y="707110"/>
            <a:ext cx="38506" cy="43027"/>
          </a:xfrm>
          <a:custGeom>
            <a:avLst/>
            <a:gdLst/>
            <a:ahLst/>
            <a:cxnLst/>
            <a:rect l="l" t="t" r="r" b="b"/>
            <a:pathLst>
              <a:path w="38506" h="43027">
                <a:moveTo>
                  <a:pt x="11214" y="0"/>
                </a:moveTo>
                <a:lnTo>
                  <a:pt x="0" y="0"/>
                </a:lnTo>
                <a:lnTo>
                  <a:pt x="0" y="31229"/>
                </a:lnTo>
                <a:lnTo>
                  <a:pt x="419" y="33908"/>
                </a:lnTo>
                <a:lnTo>
                  <a:pt x="1689" y="36423"/>
                </a:lnTo>
                <a:lnTo>
                  <a:pt x="3822" y="40589"/>
                </a:lnTo>
                <a:lnTo>
                  <a:pt x="8483" y="43027"/>
                </a:lnTo>
                <a:lnTo>
                  <a:pt x="20066" y="43027"/>
                </a:lnTo>
                <a:lnTo>
                  <a:pt x="24396" y="40855"/>
                </a:lnTo>
                <a:lnTo>
                  <a:pt x="27800" y="36004"/>
                </a:lnTo>
                <a:lnTo>
                  <a:pt x="27800" y="41897"/>
                </a:lnTo>
                <a:lnTo>
                  <a:pt x="38506" y="41897"/>
                </a:lnTo>
                <a:lnTo>
                  <a:pt x="38506" y="0"/>
                </a:lnTo>
                <a:lnTo>
                  <a:pt x="27203" y="0"/>
                </a:lnTo>
                <a:lnTo>
                  <a:pt x="27203" y="29921"/>
                </a:lnTo>
                <a:lnTo>
                  <a:pt x="24561" y="33743"/>
                </a:lnTo>
                <a:lnTo>
                  <a:pt x="12750" y="33743"/>
                </a:lnTo>
                <a:lnTo>
                  <a:pt x="11214" y="31483"/>
                </a:lnTo>
                <a:lnTo>
                  <a:pt x="11214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617864" y="705980"/>
            <a:ext cx="38430" cy="43027"/>
          </a:xfrm>
          <a:custGeom>
            <a:avLst/>
            <a:gdLst/>
            <a:ahLst/>
            <a:cxnLst/>
            <a:rect l="l" t="t" r="r" b="b"/>
            <a:pathLst>
              <a:path w="38430" h="43027">
                <a:moveTo>
                  <a:pt x="11226" y="13093"/>
                </a:moveTo>
                <a:lnTo>
                  <a:pt x="13944" y="9372"/>
                </a:lnTo>
                <a:lnTo>
                  <a:pt x="25336" y="9372"/>
                </a:lnTo>
                <a:lnTo>
                  <a:pt x="27203" y="11887"/>
                </a:lnTo>
                <a:lnTo>
                  <a:pt x="27203" y="43027"/>
                </a:lnTo>
                <a:lnTo>
                  <a:pt x="38430" y="43027"/>
                </a:lnTo>
                <a:lnTo>
                  <a:pt x="38430" y="11099"/>
                </a:lnTo>
                <a:lnTo>
                  <a:pt x="37922" y="8585"/>
                </a:lnTo>
                <a:lnTo>
                  <a:pt x="36207" y="5727"/>
                </a:lnTo>
                <a:lnTo>
                  <a:pt x="34086" y="2171"/>
                </a:lnTo>
                <a:lnTo>
                  <a:pt x="29578" y="0"/>
                </a:lnTo>
                <a:lnTo>
                  <a:pt x="18364" y="0"/>
                </a:lnTo>
                <a:lnTo>
                  <a:pt x="14287" y="2082"/>
                </a:lnTo>
                <a:lnTo>
                  <a:pt x="10706" y="6934"/>
                </a:lnTo>
                <a:lnTo>
                  <a:pt x="10706" y="1130"/>
                </a:lnTo>
                <a:lnTo>
                  <a:pt x="0" y="1130"/>
                </a:lnTo>
                <a:lnTo>
                  <a:pt x="0" y="43027"/>
                </a:lnTo>
                <a:lnTo>
                  <a:pt x="11226" y="43027"/>
                </a:lnTo>
                <a:lnTo>
                  <a:pt x="11226" y="1309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3663516" y="691225"/>
            <a:ext cx="41744" cy="58915"/>
          </a:xfrm>
          <a:custGeom>
            <a:avLst/>
            <a:gdLst/>
            <a:ahLst/>
            <a:cxnLst/>
            <a:rect l="l" t="t" r="r" b="b"/>
            <a:pathLst>
              <a:path w="41744" h="58915">
                <a:moveTo>
                  <a:pt x="31115" y="52489"/>
                </a:moveTo>
                <a:lnTo>
                  <a:pt x="31115" y="57785"/>
                </a:lnTo>
                <a:lnTo>
                  <a:pt x="41744" y="57785"/>
                </a:lnTo>
                <a:lnTo>
                  <a:pt x="41744" y="0"/>
                </a:lnTo>
                <a:lnTo>
                  <a:pt x="30518" y="0"/>
                </a:lnTo>
                <a:lnTo>
                  <a:pt x="30518" y="21082"/>
                </a:lnTo>
                <a:lnTo>
                  <a:pt x="27876" y="16916"/>
                </a:lnTo>
                <a:lnTo>
                  <a:pt x="27203" y="23685"/>
                </a:lnTo>
                <a:lnTo>
                  <a:pt x="30861" y="28549"/>
                </a:lnTo>
                <a:lnTo>
                  <a:pt x="30861" y="44856"/>
                </a:lnTo>
                <a:lnTo>
                  <a:pt x="27292" y="49631"/>
                </a:lnTo>
                <a:lnTo>
                  <a:pt x="14960" y="49631"/>
                </a:lnTo>
                <a:lnTo>
                  <a:pt x="18618" y="58915"/>
                </a:lnTo>
                <a:lnTo>
                  <a:pt x="24231" y="58915"/>
                </a:lnTo>
                <a:lnTo>
                  <a:pt x="28321" y="56832"/>
                </a:lnTo>
                <a:lnTo>
                  <a:pt x="31115" y="52489"/>
                </a:lnTo>
                <a:close/>
              </a:path>
              <a:path w="41744" h="58915">
                <a:moveTo>
                  <a:pt x="325" y="41493"/>
                </a:moveTo>
                <a:lnTo>
                  <a:pt x="6299" y="54239"/>
                </a:lnTo>
                <a:lnTo>
                  <a:pt x="18618" y="58915"/>
                </a:lnTo>
                <a:lnTo>
                  <a:pt x="14960" y="49631"/>
                </a:lnTo>
                <a:lnTo>
                  <a:pt x="11315" y="44767"/>
                </a:lnTo>
                <a:lnTo>
                  <a:pt x="11315" y="28460"/>
                </a:lnTo>
                <a:lnTo>
                  <a:pt x="14960" y="23685"/>
                </a:lnTo>
                <a:lnTo>
                  <a:pt x="27203" y="23685"/>
                </a:lnTo>
                <a:lnTo>
                  <a:pt x="27876" y="16916"/>
                </a:lnTo>
                <a:lnTo>
                  <a:pt x="23456" y="14757"/>
                </a:lnTo>
                <a:lnTo>
                  <a:pt x="17932" y="14757"/>
                </a:lnTo>
                <a:lnTo>
                  <a:pt x="14694" y="15032"/>
                </a:lnTo>
                <a:lnTo>
                  <a:pt x="3986" y="21997"/>
                </a:lnTo>
                <a:lnTo>
                  <a:pt x="0" y="36703"/>
                </a:lnTo>
                <a:lnTo>
                  <a:pt x="325" y="4149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714267" y="691235"/>
            <a:ext cx="11226" cy="57772"/>
          </a:xfrm>
          <a:custGeom>
            <a:avLst/>
            <a:gdLst/>
            <a:ahLst/>
            <a:cxnLst/>
            <a:rect l="l" t="t" r="r" b="b"/>
            <a:pathLst>
              <a:path w="11226" h="57772">
                <a:moveTo>
                  <a:pt x="0" y="15875"/>
                </a:moveTo>
                <a:lnTo>
                  <a:pt x="0" y="57772"/>
                </a:lnTo>
                <a:lnTo>
                  <a:pt x="11226" y="57772"/>
                </a:lnTo>
                <a:lnTo>
                  <a:pt x="11226" y="15875"/>
                </a:lnTo>
                <a:lnTo>
                  <a:pt x="0" y="15875"/>
                </a:lnTo>
                <a:close/>
              </a:path>
              <a:path w="11226" h="57772">
                <a:moveTo>
                  <a:pt x="0" y="0"/>
                </a:moveTo>
                <a:lnTo>
                  <a:pt x="0" y="9804"/>
                </a:lnTo>
                <a:lnTo>
                  <a:pt x="11226" y="9804"/>
                </a:lnTo>
                <a:lnTo>
                  <a:pt x="11226" y="0"/>
                </a:lnTo>
                <a:lnTo>
                  <a:pt x="0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3714267" y="728059"/>
            <a:ext cx="11226" cy="0"/>
          </a:xfrm>
          <a:custGeom>
            <a:avLst/>
            <a:gdLst/>
            <a:ahLst/>
            <a:cxnLst/>
            <a:rect l="l" t="t" r="r" b="b"/>
            <a:pathLst>
              <a:path w="11226">
                <a:moveTo>
                  <a:pt x="0" y="0"/>
                </a:moveTo>
                <a:lnTo>
                  <a:pt x="11226" y="0"/>
                </a:lnTo>
              </a:path>
            </a:pathLst>
          </a:custGeom>
          <a:ln w="43167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714267" y="696137"/>
            <a:ext cx="11226" cy="0"/>
          </a:xfrm>
          <a:custGeom>
            <a:avLst/>
            <a:gdLst/>
            <a:ahLst/>
            <a:cxnLst/>
            <a:rect l="l" t="t" r="r" b="b"/>
            <a:pathLst>
              <a:path w="11226">
                <a:moveTo>
                  <a:pt x="0" y="0"/>
                </a:moveTo>
                <a:lnTo>
                  <a:pt x="11226" y="0"/>
                </a:lnTo>
              </a:path>
            </a:pathLst>
          </a:custGeom>
          <a:ln w="11074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732458" y="705979"/>
            <a:ext cx="40132" cy="44157"/>
          </a:xfrm>
          <a:custGeom>
            <a:avLst/>
            <a:gdLst/>
            <a:ahLst/>
            <a:cxnLst/>
            <a:rect l="l" t="t" r="r" b="b"/>
            <a:pathLst>
              <a:path w="40132" h="44157">
                <a:moveTo>
                  <a:pt x="11557" y="27330"/>
                </a:moveTo>
                <a:lnTo>
                  <a:pt x="13614" y="25768"/>
                </a:lnTo>
                <a:lnTo>
                  <a:pt x="19900" y="24803"/>
                </a:lnTo>
                <a:lnTo>
                  <a:pt x="25095" y="24028"/>
                </a:lnTo>
                <a:lnTo>
                  <a:pt x="27800" y="22644"/>
                </a:lnTo>
                <a:lnTo>
                  <a:pt x="27978" y="39039"/>
                </a:lnTo>
                <a:lnTo>
                  <a:pt x="28740" y="43027"/>
                </a:lnTo>
                <a:lnTo>
                  <a:pt x="40132" y="43027"/>
                </a:lnTo>
                <a:lnTo>
                  <a:pt x="39027" y="40246"/>
                </a:lnTo>
                <a:lnTo>
                  <a:pt x="38696" y="37820"/>
                </a:lnTo>
                <a:lnTo>
                  <a:pt x="38849" y="17005"/>
                </a:lnTo>
                <a:lnTo>
                  <a:pt x="38950" y="8496"/>
                </a:lnTo>
                <a:lnTo>
                  <a:pt x="38176" y="6413"/>
                </a:lnTo>
                <a:lnTo>
                  <a:pt x="35293" y="3987"/>
                </a:lnTo>
                <a:lnTo>
                  <a:pt x="32232" y="1384"/>
                </a:lnTo>
                <a:lnTo>
                  <a:pt x="27216" y="0"/>
                </a:lnTo>
                <a:lnTo>
                  <a:pt x="8928" y="0"/>
                </a:lnTo>
                <a:lnTo>
                  <a:pt x="2463" y="4762"/>
                </a:lnTo>
                <a:lnTo>
                  <a:pt x="1790" y="14058"/>
                </a:lnTo>
                <a:lnTo>
                  <a:pt x="12407" y="14058"/>
                </a:lnTo>
                <a:lnTo>
                  <a:pt x="13169" y="9372"/>
                </a:lnTo>
                <a:lnTo>
                  <a:pt x="15303" y="7721"/>
                </a:lnTo>
                <a:lnTo>
                  <a:pt x="25501" y="7721"/>
                </a:lnTo>
                <a:lnTo>
                  <a:pt x="27876" y="9550"/>
                </a:lnTo>
                <a:lnTo>
                  <a:pt x="27876" y="16573"/>
                </a:lnTo>
                <a:lnTo>
                  <a:pt x="26784" y="17170"/>
                </a:lnTo>
                <a:lnTo>
                  <a:pt x="17932" y="18300"/>
                </a:lnTo>
                <a:lnTo>
                  <a:pt x="12839" y="18999"/>
                </a:lnTo>
                <a:lnTo>
                  <a:pt x="9004" y="19951"/>
                </a:lnTo>
                <a:lnTo>
                  <a:pt x="3225" y="21691"/>
                </a:lnTo>
                <a:lnTo>
                  <a:pt x="0" y="25768"/>
                </a:lnTo>
                <a:lnTo>
                  <a:pt x="0" y="39471"/>
                </a:lnTo>
                <a:lnTo>
                  <a:pt x="5346" y="44157"/>
                </a:lnTo>
                <a:lnTo>
                  <a:pt x="11557" y="34620"/>
                </a:lnTo>
                <a:lnTo>
                  <a:pt x="11557" y="27330"/>
                </a:lnTo>
                <a:close/>
              </a:path>
              <a:path w="40132" h="44157">
                <a:moveTo>
                  <a:pt x="27800" y="22644"/>
                </a:moveTo>
                <a:lnTo>
                  <a:pt x="27800" y="33134"/>
                </a:lnTo>
                <a:lnTo>
                  <a:pt x="23964" y="36779"/>
                </a:lnTo>
                <a:lnTo>
                  <a:pt x="13944" y="36779"/>
                </a:lnTo>
                <a:lnTo>
                  <a:pt x="11557" y="34620"/>
                </a:lnTo>
                <a:lnTo>
                  <a:pt x="5346" y="44157"/>
                </a:lnTo>
                <a:lnTo>
                  <a:pt x="19977" y="44157"/>
                </a:lnTo>
                <a:lnTo>
                  <a:pt x="24396" y="42506"/>
                </a:lnTo>
                <a:lnTo>
                  <a:pt x="27978" y="39039"/>
                </a:lnTo>
                <a:lnTo>
                  <a:pt x="27800" y="2264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786111" y="691235"/>
            <a:ext cx="0" cy="57772"/>
          </a:xfrm>
          <a:custGeom>
            <a:avLst/>
            <a:gdLst/>
            <a:ahLst/>
            <a:cxnLst/>
            <a:rect l="l" t="t" r="r" b="b"/>
            <a:pathLst>
              <a:path h="57772">
                <a:moveTo>
                  <a:pt x="0" y="0"/>
                </a:moveTo>
                <a:lnTo>
                  <a:pt x="0" y="57772"/>
                </a:lnTo>
              </a:path>
            </a:pathLst>
          </a:custGeom>
          <a:ln w="12496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3824185" y="705975"/>
            <a:ext cx="41744" cy="57861"/>
          </a:xfrm>
          <a:custGeom>
            <a:avLst/>
            <a:gdLst/>
            <a:ahLst/>
            <a:cxnLst/>
            <a:rect l="l" t="t" r="r" b="b"/>
            <a:pathLst>
              <a:path w="41744" h="57861">
                <a:moveTo>
                  <a:pt x="0" y="57861"/>
                </a:moveTo>
                <a:lnTo>
                  <a:pt x="11226" y="57861"/>
                </a:lnTo>
                <a:lnTo>
                  <a:pt x="11226" y="37909"/>
                </a:lnTo>
                <a:lnTo>
                  <a:pt x="14554" y="35306"/>
                </a:lnTo>
                <a:lnTo>
                  <a:pt x="10795" y="30454"/>
                </a:lnTo>
                <a:lnTo>
                  <a:pt x="10795" y="14147"/>
                </a:lnTo>
                <a:lnTo>
                  <a:pt x="14452" y="9372"/>
                </a:lnTo>
                <a:lnTo>
                  <a:pt x="26784" y="9372"/>
                </a:lnTo>
                <a:lnTo>
                  <a:pt x="30429" y="14224"/>
                </a:lnTo>
                <a:lnTo>
                  <a:pt x="30429" y="30454"/>
                </a:lnTo>
                <a:lnTo>
                  <a:pt x="37739" y="37056"/>
                </a:lnTo>
                <a:lnTo>
                  <a:pt x="41744" y="22390"/>
                </a:lnTo>
                <a:lnTo>
                  <a:pt x="41429" y="17708"/>
                </a:lnTo>
                <a:lnTo>
                  <a:pt x="35500" y="4803"/>
                </a:lnTo>
                <a:lnTo>
                  <a:pt x="23469" y="0"/>
                </a:lnTo>
                <a:lnTo>
                  <a:pt x="17856" y="0"/>
                </a:lnTo>
                <a:lnTo>
                  <a:pt x="13601" y="2082"/>
                </a:lnTo>
                <a:lnTo>
                  <a:pt x="10718" y="6337"/>
                </a:lnTo>
                <a:lnTo>
                  <a:pt x="10718" y="1130"/>
                </a:lnTo>
                <a:lnTo>
                  <a:pt x="0" y="1130"/>
                </a:lnTo>
                <a:lnTo>
                  <a:pt x="0" y="57861"/>
                </a:lnTo>
                <a:close/>
              </a:path>
              <a:path w="41744" h="57861">
                <a:moveTo>
                  <a:pt x="11226" y="37909"/>
                </a:moveTo>
                <a:lnTo>
                  <a:pt x="14287" y="42164"/>
                </a:lnTo>
                <a:lnTo>
                  <a:pt x="18364" y="44157"/>
                </a:lnTo>
                <a:lnTo>
                  <a:pt x="23888" y="44157"/>
                </a:lnTo>
                <a:lnTo>
                  <a:pt x="26946" y="43915"/>
                </a:lnTo>
                <a:lnTo>
                  <a:pt x="37739" y="37056"/>
                </a:lnTo>
                <a:lnTo>
                  <a:pt x="30429" y="30454"/>
                </a:lnTo>
                <a:lnTo>
                  <a:pt x="26784" y="35306"/>
                </a:lnTo>
                <a:lnTo>
                  <a:pt x="14554" y="35306"/>
                </a:lnTo>
                <a:lnTo>
                  <a:pt x="11226" y="3790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871367" y="705979"/>
            <a:ext cx="40132" cy="44157"/>
          </a:xfrm>
          <a:custGeom>
            <a:avLst/>
            <a:gdLst/>
            <a:ahLst/>
            <a:cxnLst/>
            <a:rect l="l" t="t" r="r" b="b"/>
            <a:pathLst>
              <a:path w="40132" h="44157">
                <a:moveTo>
                  <a:pt x="11569" y="27330"/>
                </a:moveTo>
                <a:lnTo>
                  <a:pt x="13614" y="25768"/>
                </a:lnTo>
                <a:lnTo>
                  <a:pt x="19900" y="24803"/>
                </a:lnTo>
                <a:lnTo>
                  <a:pt x="25095" y="24028"/>
                </a:lnTo>
                <a:lnTo>
                  <a:pt x="27800" y="22644"/>
                </a:lnTo>
                <a:lnTo>
                  <a:pt x="27978" y="39039"/>
                </a:lnTo>
                <a:lnTo>
                  <a:pt x="28752" y="43027"/>
                </a:lnTo>
                <a:lnTo>
                  <a:pt x="40132" y="43027"/>
                </a:lnTo>
                <a:lnTo>
                  <a:pt x="39027" y="40246"/>
                </a:lnTo>
                <a:lnTo>
                  <a:pt x="38696" y="37820"/>
                </a:lnTo>
                <a:lnTo>
                  <a:pt x="38849" y="17005"/>
                </a:lnTo>
                <a:lnTo>
                  <a:pt x="38950" y="8496"/>
                </a:lnTo>
                <a:lnTo>
                  <a:pt x="38188" y="6413"/>
                </a:lnTo>
                <a:lnTo>
                  <a:pt x="35293" y="3987"/>
                </a:lnTo>
                <a:lnTo>
                  <a:pt x="32232" y="1384"/>
                </a:lnTo>
                <a:lnTo>
                  <a:pt x="27216" y="0"/>
                </a:lnTo>
                <a:lnTo>
                  <a:pt x="8928" y="0"/>
                </a:lnTo>
                <a:lnTo>
                  <a:pt x="2463" y="4762"/>
                </a:lnTo>
                <a:lnTo>
                  <a:pt x="1790" y="14058"/>
                </a:lnTo>
                <a:lnTo>
                  <a:pt x="12407" y="14058"/>
                </a:lnTo>
                <a:lnTo>
                  <a:pt x="13182" y="9372"/>
                </a:lnTo>
                <a:lnTo>
                  <a:pt x="15303" y="7721"/>
                </a:lnTo>
                <a:lnTo>
                  <a:pt x="25501" y="7721"/>
                </a:lnTo>
                <a:lnTo>
                  <a:pt x="27889" y="9550"/>
                </a:lnTo>
                <a:lnTo>
                  <a:pt x="27889" y="16573"/>
                </a:lnTo>
                <a:lnTo>
                  <a:pt x="26784" y="17170"/>
                </a:lnTo>
                <a:lnTo>
                  <a:pt x="17945" y="18300"/>
                </a:lnTo>
                <a:lnTo>
                  <a:pt x="12839" y="18999"/>
                </a:lnTo>
                <a:lnTo>
                  <a:pt x="9017" y="19951"/>
                </a:lnTo>
                <a:lnTo>
                  <a:pt x="3225" y="21691"/>
                </a:lnTo>
                <a:lnTo>
                  <a:pt x="0" y="25768"/>
                </a:lnTo>
                <a:lnTo>
                  <a:pt x="0" y="39471"/>
                </a:lnTo>
                <a:lnTo>
                  <a:pt x="5359" y="44157"/>
                </a:lnTo>
                <a:lnTo>
                  <a:pt x="11569" y="34620"/>
                </a:lnTo>
                <a:lnTo>
                  <a:pt x="11569" y="27330"/>
                </a:lnTo>
                <a:close/>
              </a:path>
              <a:path w="40132" h="44157">
                <a:moveTo>
                  <a:pt x="27800" y="22644"/>
                </a:moveTo>
                <a:lnTo>
                  <a:pt x="27800" y="33134"/>
                </a:lnTo>
                <a:lnTo>
                  <a:pt x="23977" y="36779"/>
                </a:lnTo>
                <a:lnTo>
                  <a:pt x="13944" y="36779"/>
                </a:lnTo>
                <a:lnTo>
                  <a:pt x="11569" y="34620"/>
                </a:lnTo>
                <a:lnTo>
                  <a:pt x="5359" y="44157"/>
                </a:lnTo>
                <a:lnTo>
                  <a:pt x="19977" y="44157"/>
                </a:lnTo>
                <a:lnTo>
                  <a:pt x="24409" y="42506"/>
                </a:lnTo>
                <a:lnTo>
                  <a:pt x="27978" y="39039"/>
                </a:lnTo>
                <a:lnTo>
                  <a:pt x="27800" y="2264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3919071" y="706235"/>
            <a:ext cx="26517" cy="42773"/>
          </a:xfrm>
          <a:custGeom>
            <a:avLst/>
            <a:gdLst/>
            <a:ahLst/>
            <a:cxnLst/>
            <a:rect l="l" t="t" r="r" b="b"/>
            <a:pathLst>
              <a:path w="26517" h="42773">
                <a:moveTo>
                  <a:pt x="11976" y="17525"/>
                </a:moveTo>
                <a:lnTo>
                  <a:pt x="13258" y="13106"/>
                </a:lnTo>
                <a:lnTo>
                  <a:pt x="17335" y="10325"/>
                </a:lnTo>
                <a:lnTo>
                  <a:pt x="23380" y="10325"/>
                </a:lnTo>
                <a:lnTo>
                  <a:pt x="26517" y="10756"/>
                </a:lnTo>
                <a:lnTo>
                  <a:pt x="26517" y="177"/>
                </a:lnTo>
                <a:lnTo>
                  <a:pt x="23964" y="0"/>
                </a:lnTo>
                <a:lnTo>
                  <a:pt x="17932" y="0"/>
                </a:lnTo>
                <a:lnTo>
                  <a:pt x="13677" y="2781"/>
                </a:lnTo>
                <a:lnTo>
                  <a:pt x="10617" y="8674"/>
                </a:lnTo>
                <a:lnTo>
                  <a:pt x="10718" y="863"/>
                </a:lnTo>
                <a:lnTo>
                  <a:pt x="0" y="863"/>
                </a:lnTo>
                <a:lnTo>
                  <a:pt x="0" y="42773"/>
                </a:lnTo>
                <a:lnTo>
                  <a:pt x="11226" y="42773"/>
                </a:lnTo>
                <a:lnTo>
                  <a:pt x="11226" y="21602"/>
                </a:lnTo>
                <a:lnTo>
                  <a:pt x="11976" y="1752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947802" y="705979"/>
            <a:ext cx="40132" cy="44157"/>
          </a:xfrm>
          <a:custGeom>
            <a:avLst/>
            <a:gdLst/>
            <a:ahLst/>
            <a:cxnLst/>
            <a:rect l="l" t="t" r="r" b="b"/>
            <a:pathLst>
              <a:path w="40132" h="44157">
                <a:moveTo>
                  <a:pt x="11569" y="27330"/>
                </a:moveTo>
                <a:lnTo>
                  <a:pt x="13601" y="25768"/>
                </a:lnTo>
                <a:lnTo>
                  <a:pt x="19900" y="24803"/>
                </a:lnTo>
                <a:lnTo>
                  <a:pt x="25082" y="24028"/>
                </a:lnTo>
                <a:lnTo>
                  <a:pt x="27800" y="22644"/>
                </a:lnTo>
                <a:lnTo>
                  <a:pt x="27978" y="39039"/>
                </a:lnTo>
                <a:lnTo>
                  <a:pt x="28740" y="43027"/>
                </a:lnTo>
                <a:lnTo>
                  <a:pt x="40132" y="43027"/>
                </a:lnTo>
                <a:lnTo>
                  <a:pt x="39027" y="40246"/>
                </a:lnTo>
                <a:lnTo>
                  <a:pt x="38671" y="37820"/>
                </a:lnTo>
                <a:lnTo>
                  <a:pt x="38849" y="17005"/>
                </a:lnTo>
                <a:lnTo>
                  <a:pt x="38925" y="8496"/>
                </a:lnTo>
                <a:lnTo>
                  <a:pt x="38176" y="6413"/>
                </a:lnTo>
                <a:lnTo>
                  <a:pt x="35267" y="3987"/>
                </a:lnTo>
                <a:lnTo>
                  <a:pt x="32219" y="1384"/>
                </a:lnTo>
                <a:lnTo>
                  <a:pt x="27203" y="0"/>
                </a:lnTo>
                <a:lnTo>
                  <a:pt x="8928" y="0"/>
                </a:lnTo>
                <a:lnTo>
                  <a:pt x="2463" y="4762"/>
                </a:lnTo>
                <a:lnTo>
                  <a:pt x="1790" y="14058"/>
                </a:lnTo>
                <a:lnTo>
                  <a:pt x="12407" y="14058"/>
                </a:lnTo>
                <a:lnTo>
                  <a:pt x="13169" y="9372"/>
                </a:lnTo>
                <a:lnTo>
                  <a:pt x="15303" y="7721"/>
                </a:lnTo>
                <a:lnTo>
                  <a:pt x="25501" y="7721"/>
                </a:lnTo>
                <a:lnTo>
                  <a:pt x="27876" y="9550"/>
                </a:lnTo>
                <a:lnTo>
                  <a:pt x="27876" y="16573"/>
                </a:lnTo>
                <a:lnTo>
                  <a:pt x="26784" y="17170"/>
                </a:lnTo>
                <a:lnTo>
                  <a:pt x="17932" y="18300"/>
                </a:lnTo>
                <a:lnTo>
                  <a:pt x="12839" y="18999"/>
                </a:lnTo>
                <a:lnTo>
                  <a:pt x="9004" y="19951"/>
                </a:lnTo>
                <a:lnTo>
                  <a:pt x="3225" y="21691"/>
                </a:lnTo>
                <a:lnTo>
                  <a:pt x="0" y="25768"/>
                </a:lnTo>
                <a:lnTo>
                  <a:pt x="0" y="39471"/>
                </a:lnTo>
                <a:lnTo>
                  <a:pt x="5346" y="44157"/>
                </a:lnTo>
                <a:lnTo>
                  <a:pt x="11569" y="34620"/>
                </a:lnTo>
                <a:lnTo>
                  <a:pt x="11569" y="27330"/>
                </a:lnTo>
                <a:close/>
              </a:path>
              <a:path w="40132" h="44157">
                <a:moveTo>
                  <a:pt x="27800" y="22644"/>
                </a:moveTo>
                <a:lnTo>
                  <a:pt x="27800" y="33134"/>
                </a:lnTo>
                <a:lnTo>
                  <a:pt x="23964" y="36779"/>
                </a:lnTo>
                <a:lnTo>
                  <a:pt x="13944" y="36779"/>
                </a:lnTo>
                <a:lnTo>
                  <a:pt x="11569" y="34620"/>
                </a:lnTo>
                <a:lnTo>
                  <a:pt x="5346" y="44157"/>
                </a:lnTo>
                <a:lnTo>
                  <a:pt x="19977" y="44157"/>
                </a:lnTo>
                <a:lnTo>
                  <a:pt x="24396" y="42506"/>
                </a:lnTo>
                <a:lnTo>
                  <a:pt x="27978" y="39039"/>
                </a:lnTo>
                <a:lnTo>
                  <a:pt x="27800" y="2264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4018791" y="707110"/>
            <a:ext cx="38506" cy="43027"/>
          </a:xfrm>
          <a:custGeom>
            <a:avLst/>
            <a:gdLst/>
            <a:ahLst/>
            <a:cxnLst/>
            <a:rect l="l" t="t" r="r" b="b"/>
            <a:pathLst>
              <a:path w="38506" h="43027">
                <a:moveTo>
                  <a:pt x="11226" y="0"/>
                </a:moveTo>
                <a:lnTo>
                  <a:pt x="0" y="0"/>
                </a:lnTo>
                <a:lnTo>
                  <a:pt x="0" y="31229"/>
                </a:lnTo>
                <a:lnTo>
                  <a:pt x="419" y="33908"/>
                </a:lnTo>
                <a:lnTo>
                  <a:pt x="1689" y="36423"/>
                </a:lnTo>
                <a:lnTo>
                  <a:pt x="3822" y="40589"/>
                </a:lnTo>
                <a:lnTo>
                  <a:pt x="8496" y="43027"/>
                </a:lnTo>
                <a:lnTo>
                  <a:pt x="20053" y="43027"/>
                </a:lnTo>
                <a:lnTo>
                  <a:pt x="24396" y="40855"/>
                </a:lnTo>
                <a:lnTo>
                  <a:pt x="27800" y="36004"/>
                </a:lnTo>
                <a:lnTo>
                  <a:pt x="27800" y="41897"/>
                </a:lnTo>
                <a:lnTo>
                  <a:pt x="38506" y="41897"/>
                </a:lnTo>
                <a:lnTo>
                  <a:pt x="38506" y="0"/>
                </a:lnTo>
                <a:lnTo>
                  <a:pt x="27203" y="0"/>
                </a:lnTo>
                <a:lnTo>
                  <a:pt x="27203" y="29921"/>
                </a:lnTo>
                <a:lnTo>
                  <a:pt x="24574" y="33743"/>
                </a:lnTo>
                <a:lnTo>
                  <a:pt x="12750" y="33743"/>
                </a:lnTo>
                <a:lnTo>
                  <a:pt x="11226" y="31483"/>
                </a:lnTo>
                <a:lnTo>
                  <a:pt x="11226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4065968" y="705980"/>
            <a:ext cx="38430" cy="43027"/>
          </a:xfrm>
          <a:custGeom>
            <a:avLst/>
            <a:gdLst/>
            <a:ahLst/>
            <a:cxnLst/>
            <a:rect l="l" t="t" r="r" b="b"/>
            <a:pathLst>
              <a:path w="38430" h="43027">
                <a:moveTo>
                  <a:pt x="11226" y="13093"/>
                </a:moveTo>
                <a:lnTo>
                  <a:pt x="13944" y="9372"/>
                </a:lnTo>
                <a:lnTo>
                  <a:pt x="25349" y="9372"/>
                </a:lnTo>
                <a:lnTo>
                  <a:pt x="27203" y="11887"/>
                </a:lnTo>
                <a:lnTo>
                  <a:pt x="27203" y="43027"/>
                </a:lnTo>
                <a:lnTo>
                  <a:pt x="38430" y="43027"/>
                </a:lnTo>
                <a:lnTo>
                  <a:pt x="38430" y="11099"/>
                </a:lnTo>
                <a:lnTo>
                  <a:pt x="37922" y="8585"/>
                </a:lnTo>
                <a:lnTo>
                  <a:pt x="36220" y="5727"/>
                </a:lnTo>
                <a:lnTo>
                  <a:pt x="34086" y="2171"/>
                </a:lnTo>
                <a:lnTo>
                  <a:pt x="29590" y="0"/>
                </a:lnTo>
                <a:lnTo>
                  <a:pt x="18364" y="0"/>
                </a:lnTo>
                <a:lnTo>
                  <a:pt x="14300" y="2082"/>
                </a:lnTo>
                <a:lnTo>
                  <a:pt x="10718" y="6934"/>
                </a:lnTo>
                <a:lnTo>
                  <a:pt x="10718" y="1130"/>
                </a:lnTo>
                <a:lnTo>
                  <a:pt x="0" y="1130"/>
                </a:lnTo>
                <a:lnTo>
                  <a:pt x="0" y="43027"/>
                </a:lnTo>
                <a:lnTo>
                  <a:pt x="11226" y="43027"/>
                </a:lnTo>
                <a:lnTo>
                  <a:pt x="11226" y="1309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4110869" y="705979"/>
            <a:ext cx="40119" cy="44157"/>
          </a:xfrm>
          <a:custGeom>
            <a:avLst/>
            <a:gdLst/>
            <a:ahLst/>
            <a:cxnLst/>
            <a:rect l="l" t="t" r="r" b="b"/>
            <a:pathLst>
              <a:path w="40119" h="44157">
                <a:moveTo>
                  <a:pt x="11557" y="27330"/>
                </a:moveTo>
                <a:lnTo>
                  <a:pt x="13589" y="25768"/>
                </a:lnTo>
                <a:lnTo>
                  <a:pt x="19888" y="24803"/>
                </a:lnTo>
                <a:lnTo>
                  <a:pt x="25082" y="24028"/>
                </a:lnTo>
                <a:lnTo>
                  <a:pt x="27800" y="22644"/>
                </a:lnTo>
                <a:lnTo>
                  <a:pt x="27965" y="39039"/>
                </a:lnTo>
                <a:lnTo>
                  <a:pt x="28740" y="43027"/>
                </a:lnTo>
                <a:lnTo>
                  <a:pt x="40119" y="43027"/>
                </a:lnTo>
                <a:lnTo>
                  <a:pt x="39014" y="40246"/>
                </a:lnTo>
                <a:lnTo>
                  <a:pt x="38671" y="37820"/>
                </a:lnTo>
                <a:lnTo>
                  <a:pt x="38849" y="17005"/>
                </a:lnTo>
                <a:lnTo>
                  <a:pt x="38925" y="8496"/>
                </a:lnTo>
                <a:lnTo>
                  <a:pt x="38176" y="6413"/>
                </a:lnTo>
                <a:lnTo>
                  <a:pt x="35280" y="3987"/>
                </a:lnTo>
                <a:lnTo>
                  <a:pt x="32219" y="1384"/>
                </a:lnTo>
                <a:lnTo>
                  <a:pt x="27203" y="0"/>
                </a:lnTo>
                <a:lnTo>
                  <a:pt x="8928" y="0"/>
                </a:lnTo>
                <a:lnTo>
                  <a:pt x="2451" y="4762"/>
                </a:lnTo>
                <a:lnTo>
                  <a:pt x="1778" y="14058"/>
                </a:lnTo>
                <a:lnTo>
                  <a:pt x="12395" y="14058"/>
                </a:lnTo>
                <a:lnTo>
                  <a:pt x="13169" y="9372"/>
                </a:lnTo>
                <a:lnTo>
                  <a:pt x="15290" y="7721"/>
                </a:lnTo>
                <a:lnTo>
                  <a:pt x="25501" y="7721"/>
                </a:lnTo>
                <a:lnTo>
                  <a:pt x="27876" y="9550"/>
                </a:lnTo>
                <a:lnTo>
                  <a:pt x="27876" y="16573"/>
                </a:lnTo>
                <a:lnTo>
                  <a:pt x="26771" y="17170"/>
                </a:lnTo>
                <a:lnTo>
                  <a:pt x="17919" y="18300"/>
                </a:lnTo>
                <a:lnTo>
                  <a:pt x="12839" y="18999"/>
                </a:lnTo>
                <a:lnTo>
                  <a:pt x="8991" y="19951"/>
                </a:lnTo>
                <a:lnTo>
                  <a:pt x="3225" y="21691"/>
                </a:lnTo>
                <a:lnTo>
                  <a:pt x="0" y="25768"/>
                </a:lnTo>
                <a:lnTo>
                  <a:pt x="0" y="39471"/>
                </a:lnTo>
                <a:lnTo>
                  <a:pt x="5346" y="44157"/>
                </a:lnTo>
                <a:lnTo>
                  <a:pt x="11557" y="34620"/>
                </a:lnTo>
                <a:lnTo>
                  <a:pt x="11557" y="27330"/>
                </a:lnTo>
                <a:close/>
              </a:path>
              <a:path w="40119" h="44157">
                <a:moveTo>
                  <a:pt x="27800" y="22644"/>
                </a:moveTo>
                <a:lnTo>
                  <a:pt x="27800" y="33134"/>
                </a:lnTo>
                <a:lnTo>
                  <a:pt x="23964" y="36779"/>
                </a:lnTo>
                <a:lnTo>
                  <a:pt x="13944" y="36779"/>
                </a:lnTo>
                <a:lnTo>
                  <a:pt x="11557" y="34620"/>
                </a:lnTo>
                <a:lnTo>
                  <a:pt x="5346" y="44157"/>
                </a:lnTo>
                <a:lnTo>
                  <a:pt x="19977" y="44157"/>
                </a:lnTo>
                <a:lnTo>
                  <a:pt x="24396" y="42506"/>
                </a:lnTo>
                <a:lnTo>
                  <a:pt x="27965" y="39039"/>
                </a:lnTo>
                <a:lnTo>
                  <a:pt x="27800" y="2264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4179976" y="705979"/>
            <a:ext cx="40132" cy="44157"/>
          </a:xfrm>
          <a:custGeom>
            <a:avLst/>
            <a:gdLst/>
            <a:ahLst/>
            <a:cxnLst/>
            <a:rect l="l" t="t" r="r" b="b"/>
            <a:pathLst>
              <a:path w="40132" h="44157">
                <a:moveTo>
                  <a:pt x="11569" y="27330"/>
                </a:moveTo>
                <a:lnTo>
                  <a:pt x="13601" y="25768"/>
                </a:lnTo>
                <a:lnTo>
                  <a:pt x="19900" y="24803"/>
                </a:lnTo>
                <a:lnTo>
                  <a:pt x="25082" y="24028"/>
                </a:lnTo>
                <a:lnTo>
                  <a:pt x="27800" y="22644"/>
                </a:lnTo>
                <a:lnTo>
                  <a:pt x="27978" y="39039"/>
                </a:lnTo>
                <a:lnTo>
                  <a:pt x="28740" y="43027"/>
                </a:lnTo>
                <a:lnTo>
                  <a:pt x="40132" y="43027"/>
                </a:lnTo>
                <a:lnTo>
                  <a:pt x="39027" y="40246"/>
                </a:lnTo>
                <a:lnTo>
                  <a:pt x="38696" y="37820"/>
                </a:lnTo>
                <a:lnTo>
                  <a:pt x="38849" y="17005"/>
                </a:lnTo>
                <a:lnTo>
                  <a:pt x="38925" y="8496"/>
                </a:lnTo>
                <a:lnTo>
                  <a:pt x="38176" y="6413"/>
                </a:lnTo>
                <a:lnTo>
                  <a:pt x="35293" y="3987"/>
                </a:lnTo>
                <a:lnTo>
                  <a:pt x="32219" y="1384"/>
                </a:lnTo>
                <a:lnTo>
                  <a:pt x="27203" y="0"/>
                </a:lnTo>
                <a:lnTo>
                  <a:pt x="8928" y="0"/>
                </a:lnTo>
                <a:lnTo>
                  <a:pt x="2463" y="4762"/>
                </a:lnTo>
                <a:lnTo>
                  <a:pt x="1790" y="14058"/>
                </a:lnTo>
                <a:lnTo>
                  <a:pt x="12407" y="14058"/>
                </a:lnTo>
                <a:lnTo>
                  <a:pt x="13182" y="9372"/>
                </a:lnTo>
                <a:lnTo>
                  <a:pt x="15303" y="7721"/>
                </a:lnTo>
                <a:lnTo>
                  <a:pt x="25501" y="7721"/>
                </a:lnTo>
                <a:lnTo>
                  <a:pt x="27876" y="9550"/>
                </a:lnTo>
                <a:lnTo>
                  <a:pt x="27876" y="16573"/>
                </a:lnTo>
                <a:lnTo>
                  <a:pt x="26771" y="17170"/>
                </a:lnTo>
                <a:lnTo>
                  <a:pt x="17932" y="18300"/>
                </a:lnTo>
                <a:lnTo>
                  <a:pt x="12839" y="18999"/>
                </a:lnTo>
                <a:lnTo>
                  <a:pt x="9004" y="19951"/>
                </a:lnTo>
                <a:lnTo>
                  <a:pt x="3238" y="21691"/>
                </a:lnTo>
                <a:lnTo>
                  <a:pt x="0" y="25768"/>
                </a:lnTo>
                <a:lnTo>
                  <a:pt x="0" y="39471"/>
                </a:lnTo>
                <a:lnTo>
                  <a:pt x="5359" y="44157"/>
                </a:lnTo>
                <a:lnTo>
                  <a:pt x="11569" y="34620"/>
                </a:lnTo>
                <a:lnTo>
                  <a:pt x="11569" y="27330"/>
                </a:lnTo>
                <a:close/>
              </a:path>
              <a:path w="40132" h="44157">
                <a:moveTo>
                  <a:pt x="27800" y="22644"/>
                </a:moveTo>
                <a:lnTo>
                  <a:pt x="27800" y="33134"/>
                </a:lnTo>
                <a:lnTo>
                  <a:pt x="23964" y="36779"/>
                </a:lnTo>
                <a:lnTo>
                  <a:pt x="13931" y="36779"/>
                </a:lnTo>
                <a:lnTo>
                  <a:pt x="11569" y="34620"/>
                </a:lnTo>
                <a:lnTo>
                  <a:pt x="5359" y="44157"/>
                </a:lnTo>
                <a:lnTo>
                  <a:pt x="19977" y="44157"/>
                </a:lnTo>
                <a:lnTo>
                  <a:pt x="24396" y="42506"/>
                </a:lnTo>
                <a:lnTo>
                  <a:pt x="27978" y="39039"/>
                </a:lnTo>
                <a:lnTo>
                  <a:pt x="27800" y="2264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4223759" y="694437"/>
            <a:ext cx="26441" cy="55092"/>
          </a:xfrm>
          <a:custGeom>
            <a:avLst/>
            <a:gdLst/>
            <a:ahLst/>
            <a:cxnLst/>
            <a:rect l="l" t="t" r="r" b="b"/>
            <a:pathLst>
              <a:path w="26441" h="55092">
                <a:moveTo>
                  <a:pt x="26441" y="54660"/>
                </a:moveTo>
                <a:lnTo>
                  <a:pt x="26441" y="45986"/>
                </a:lnTo>
                <a:lnTo>
                  <a:pt x="23037" y="46240"/>
                </a:lnTo>
                <a:lnTo>
                  <a:pt x="18783" y="46240"/>
                </a:lnTo>
                <a:lnTo>
                  <a:pt x="18097" y="45377"/>
                </a:lnTo>
                <a:lnTo>
                  <a:pt x="18097" y="20396"/>
                </a:lnTo>
                <a:lnTo>
                  <a:pt x="26441" y="20396"/>
                </a:lnTo>
                <a:lnTo>
                  <a:pt x="26441" y="12674"/>
                </a:lnTo>
                <a:lnTo>
                  <a:pt x="18021" y="12674"/>
                </a:lnTo>
                <a:lnTo>
                  <a:pt x="18021" y="0"/>
                </a:lnTo>
                <a:lnTo>
                  <a:pt x="6794" y="0"/>
                </a:lnTo>
                <a:lnTo>
                  <a:pt x="6794" y="12674"/>
                </a:lnTo>
                <a:lnTo>
                  <a:pt x="0" y="12674"/>
                </a:lnTo>
                <a:lnTo>
                  <a:pt x="0" y="20472"/>
                </a:lnTo>
                <a:lnTo>
                  <a:pt x="6794" y="20472"/>
                </a:lnTo>
                <a:lnTo>
                  <a:pt x="6794" y="46062"/>
                </a:lnTo>
                <a:lnTo>
                  <a:pt x="7746" y="49618"/>
                </a:lnTo>
                <a:lnTo>
                  <a:pt x="9169" y="53530"/>
                </a:lnTo>
                <a:lnTo>
                  <a:pt x="12750" y="55092"/>
                </a:lnTo>
                <a:lnTo>
                  <a:pt x="23393" y="55003"/>
                </a:lnTo>
                <a:lnTo>
                  <a:pt x="26441" y="5466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4254375" y="705979"/>
            <a:ext cx="40881" cy="44157"/>
          </a:xfrm>
          <a:custGeom>
            <a:avLst/>
            <a:gdLst/>
            <a:ahLst/>
            <a:cxnLst/>
            <a:rect l="l" t="t" r="r" b="b"/>
            <a:pathLst>
              <a:path w="40881" h="44157">
                <a:moveTo>
                  <a:pt x="4151" y="8404"/>
                </a:moveTo>
                <a:lnTo>
                  <a:pt x="0" y="22288"/>
                </a:lnTo>
                <a:lnTo>
                  <a:pt x="639" y="28332"/>
                </a:lnTo>
                <a:lnTo>
                  <a:pt x="7648" y="39896"/>
                </a:lnTo>
                <a:lnTo>
                  <a:pt x="20993" y="44157"/>
                </a:lnTo>
                <a:lnTo>
                  <a:pt x="30518" y="44157"/>
                </a:lnTo>
                <a:lnTo>
                  <a:pt x="38074" y="38684"/>
                </a:lnTo>
                <a:lnTo>
                  <a:pt x="40195" y="30099"/>
                </a:lnTo>
                <a:lnTo>
                  <a:pt x="29413" y="30099"/>
                </a:lnTo>
                <a:lnTo>
                  <a:pt x="27711" y="34264"/>
                </a:lnTo>
                <a:lnTo>
                  <a:pt x="25234" y="36093"/>
                </a:lnTo>
                <a:lnTo>
                  <a:pt x="15049" y="36093"/>
                </a:lnTo>
                <a:lnTo>
                  <a:pt x="11645" y="32270"/>
                </a:lnTo>
                <a:lnTo>
                  <a:pt x="11468" y="25069"/>
                </a:lnTo>
                <a:lnTo>
                  <a:pt x="40881" y="25069"/>
                </a:lnTo>
                <a:lnTo>
                  <a:pt x="40881" y="23774"/>
                </a:lnTo>
                <a:lnTo>
                  <a:pt x="40077" y="16234"/>
                </a:lnTo>
                <a:lnTo>
                  <a:pt x="33255" y="4332"/>
                </a:lnTo>
                <a:lnTo>
                  <a:pt x="25577" y="8242"/>
                </a:lnTo>
                <a:lnTo>
                  <a:pt x="28803" y="11620"/>
                </a:lnTo>
                <a:lnTo>
                  <a:pt x="29413" y="17703"/>
                </a:lnTo>
                <a:lnTo>
                  <a:pt x="11468" y="17703"/>
                </a:lnTo>
                <a:lnTo>
                  <a:pt x="12065" y="11887"/>
                </a:lnTo>
                <a:lnTo>
                  <a:pt x="15557" y="8242"/>
                </a:lnTo>
                <a:lnTo>
                  <a:pt x="15042" y="733"/>
                </a:lnTo>
                <a:lnTo>
                  <a:pt x="4151" y="8404"/>
                </a:lnTo>
                <a:close/>
              </a:path>
              <a:path w="40881" h="44157">
                <a:moveTo>
                  <a:pt x="20637" y="0"/>
                </a:moveTo>
                <a:lnTo>
                  <a:pt x="15042" y="733"/>
                </a:lnTo>
                <a:lnTo>
                  <a:pt x="15557" y="8242"/>
                </a:lnTo>
                <a:lnTo>
                  <a:pt x="25577" y="8242"/>
                </a:lnTo>
                <a:lnTo>
                  <a:pt x="33255" y="4332"/>
                </a:lnTo>
                <a:lnTo>
                  <a:pt x="20637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4301798" y="705980"/>
            <a:ext cx="38430" cy="43027"/>
          </a:xfrm>
          <a:custGeom>
            <a:avLst/>
            <a:gdLst/>
            <a:ahLst/>
            <a:cxnLst/>
            <a:rect l="l" t="t" r="r" b="b"/>
            <a:pathLst>
              <a:path w="38430" h="43027">
                <a:moveTo>
                  <a:pt x="11226" y="13093"/>
                </a:moveTo>
                <a:lnTo>
                  <a:pt x="13944" y="9372"/>
                </a:lnTo>
                <a:lnTo>
                  <a:pt x="25349" y="9372"/>
                </a:lnTo>
                <a:lnTo>
                  <a:pt x="27203" y="11887"/>
                </a:lnTo>
                <a:lnTo>
                  <a:pt x="27203" y="43027"/>
                </a:lnTo>
                <a:lnTo>
                  <a:pt x="38430" y="43027"/>
                </a:lnTo>
                <a:lnTo>
                  <a:pt x="38430" y="11099"/>
                </a:lnTo>
                <a:lnTo>
                  <a:pt x="37922" y="8585"/>
                </a:lnTo>
                <a:lnTo>
                  <a:pt x="36220" y="5727"/>
                </a:lnTo>
                <a:lnTo>
                  <a:pt x="34099" y="2171"/>
                </a:lnTo>
                <a:lnTo>
                  <a:pt x="29590" y="0"/>
                </a:lnTo>
                <a:lnTo>
                  <a:pt x="18364" y="0"/>
                </a:lnTo>
                <a:lnTo>
                  <a:pt x="14300" y="2082"/>
                </a:lnTo>
                <a:lnTo>
                  <a:pt x="10718" y="6934"/>
                </a:lnTo>
                <a:lnTo>
                  <a:pt x="10718" y="1130"/>
                </a:lnTo>
                <a:lnTo>
                  <a:pt x="0" y="1130"/>
                </a:lnTo>
                <a:lnTo>
                  <a:pt x="0" y="43027"/>
                </a:lnTo>
                <a:lnTo>
                  <a:pt x="11226" y="43027"/>
                </a:lnTo>
                <a:lnTo>
                  <a:pt x="11226" y="1309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4347456" y="705977"/>
            <a:ext cx="40627" cy="44157"/>
          </a:xfrm>
          <a:custGeom>
            <a:avLst/>
            <a:gdLst/>
            <a:ahLst/>
            <a:cxnLst/>
            <a:rect l="l" t="t" r="r" b="b"/>
            <a:pathLst>
              <a:path w="40627" h="44157">
                <a:moveTo>
                  <a:pt x="582" y="28309"/>
                </a:moveTo>
                <a:lnTo>
                  <a:pt x="7516" y="39900"/>
                </a:lnTo>
                <a:lnTo>
                  <a:pt x="20916" y="44157"/>
                </a:lnTo>
                <a:lnTo>
                  <a:pt x="21850" y="44142"/>
                </a:lnTo>
                <a:lnTo>
                  <a:pt x="34640" y="39377"/>
                </a:lnTo>
                <a:lnTo>
                  <a:pt x="40627" y="26974"/>
                </a:lnTo>
                <a:lnTo>
                  <a:pt x="29667" y="26974"/>
                </a:lnTo>
                <a:lnTo>
                  <a:pt x="28816" y="32359"/>
                </a:lnTo>
                <a:lnTo>
                  <a:pt x="25768" y="35305"/>
                </a:lnTo>
                <a:lnTo>
                  <a:pt x="14871" y="35305"/>
                </a:lnTo>
                <a:lnTo>
                  <a:pt x="11302" y="30454"/>
                </a:lnTo>
                <a:lnTo>
                  <a:pt x="11302" y="13538"/>
                </a:lnTo>
                <a:lnTo>
                  <a:pt x="14960" y="8508"/>
                </a:lnTo>
                <a:lnTo>
                  <a:pt x="25501" y="8508"/>
                </a:lnTo>
                <a:lnTo>
                  <a:pt x="28486" y="11099"/>
                </a:lnTo>
                <a:lnTo>
                  <a:pt x="29400" y="15786"/>
                </a:lnTo>
                <a:lnTo>
                  <a:pt x="40385" y="15786"/>
                </a:lnTo>
                <a:lnTo>
                  <a:pt x="39446" y="6070"/>
                </a:lnTo>
                <a:lnTo>
                  <a:pt x="32067" y="0"/>
                </a:lnTo>
                <a:lnTo>
                  <a:pt x="21081" y="0"/>
                </a:lnTo>
                <a:lnTo>
                  <a:pt x="14738" y="818"/>
                </a:lnTo>
                <a:lnTo>
                  <a:pt x="3956" y="8418"/>
                </a:lnTo>
                <a:lnTo>
                  <a:pt x="0" y="22555"/>
                </a:lnTo>
                <a:lnTo>
                  <a:pt x="582" y="2830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4395584" y="691235"/>
            <a:ext cx="11214" cy="57772"/>
          </a:xfrm>
          <a:custGeom>
            <a:avLst/>
            <a:gdLst/>
            <a:ahLst/>
            <a:cxnLst/>
            <a:rect l="l" t="t" r="r" b="b"/>
            <a:pathLst>
              <a:path w="11214" h="57772">
                <a:moveTo>
                  <a:pt x="0" y="15875"/>
                </a:moveTo>
                <a:lnTo>
                  <a:pt x="0" y="57772"/>
                </a:lnTo>
                <a:lnTo>
                  <a:pt x="11214" y="57772"/>
                </a:lnTo>
                <a:lnTo>
                  <a:pt x="11214" y="15875"/>
                </a:lnTo>
                <a:lnTo>
                  <a:pt x="0" y="15875"/>
                </a:lnTo>
                <a:close/>
              </a:path>
              <a:path w="11214" h="57772">
                <a:moveTo>
                  <a:pt x="0" y="0"/>
                </a:moveTo>
                <a:lnTo>
                  <a:pt x="0" y="9804"/>
                </a:lnTo>
                <a:lnTo>
                  <a:pt x="11214" y="9804"/>
                </a:lnTo>
                <a:lnTo>
                  <a:pt x="11214" y="0"/>
                </a:lnTo>
                <a:lnTo>
                  <a:pt x="0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4395584" y="728059"/>
            <a:ext cx="11214" cy="0"/>
          </a:xfrm>
          <a:custGeom>
            <a:avLst/>
            <a:gdLst/>
            <a:ahLst/>
            <a:cxnLst/>
            <a:rect l="l" t="t" r="r" b="b"/>
            <a:pathLst>
              <a:path w="11214">
                <a:moveTo>
                  <a:pt x="0" y="0"/>
                </a:moveTo>
                <a:lnTo>
                  <a:pt x="11214" y="0"/>
                </a:lnTo>
              </a:path>
            </a:pathLst>
          </a:custGeom>
          <a:ln w="43167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4395584" y="696137"/>
            <a:ext cx="11214" cy="0"/>
          </a:xfrm>
          <a:custGeom>
            <a:avLst/>
            <a:gdLst/>
            <a:ahLst/>
            <a:cxnLst/>
            <a:rect l="l" t="t" r="r" b="b"/>
            <a:pathLst>
              <a:path w="11214">
                <a:moveTo>
                  <a:pt x="0" y="0"/>
                </a:moveTo>
                <a:lnTo>
                  <a:pt x="11214" y="0"/>
                </a:lnTo>
              </a:path>
            </a:pathLst>
          </a:custGeom>
          <a:ln w="11074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4414532" y="690364"/>
            <a:ext cx="38452" cy="59766"/>
          </a:xfrm>
          <a:custGeom>
            <a:avLst/>
            <a:gdLst/>
            <a:ahLst/>
            <a:cxnLst/>
            <a:rect l="l" t="t" r="r" b="b"/>
            <a:pathLst>
              <a:path w="38452" h="59766">
                <a:moveTo>
                  <a:pt x="11315" y="37731"/>
                </a:moveTo>
                <a:lnTo>
                  <a:pt x="11315" y="29235"/>
                </a:lnTo>
                <a:lnTo>
                  <a:pt x="7898" y="55559"/>
                </a:lnTo>
                <a:lnTo>
                  <a:pt x="21247" y="59766"/>
                </a:lnTo>
                <a:lnTo>
                  <a:pt x="27456" y="59016"/>
                </a:lnTo>
                <a:lnTo>
                  <a:pt x="38452" y="51615"/>
                </a:lnTo>
                <a:lnTo>
                  <a:pt x="31114" y="46329"/>
                </a:lnTo>
                <a:lnTo>
                  <a:pt x="27457" y="51358"/>
                </a:lnTo>
                <a:lnTo>
                  <a:pt x="14960" y="51358"/>
                </a:lnTo>
                <a:lnTo>
                  <a:pt x="11315" y="46329"/>
                </a:lnTo>
                <a:lnTo>
                  <a:pt x="11315" y="37731"/>
                </a:lnTo>
                <a:close/>
              </a:path>
              <a:path w="38452" h="59766">
                <a:moveTo>
                  <a:pt x="21755" y="0"/>
                </a:moveTo>
                <a:lnTo>
                  <a:pt x="14617" y="11709"/>
                </a:lnTo>
                <a:lnTo>
                  <a:pt x="22440" y="11709"/>
                </a:lnTo>
                <a:lnTo>
                  <a:pt x="34340" y="0"/>
                </a:lnTo>
                <a:lnTo>
                  <a:pt x="21755" y="0"/>
                </a:lnTo>
                <a:close/>
              </a:path>
              <a:path w="38452" h="59766">
                <a:moveTo>
                  <a:pt x="11315" y="29235"/>
                </a:moveTo>
                <a:lnTo>
                  <a:pt x="15062" y="24117"/>
                </a:lnTo>
                <a:lnTo>
                  <a:pt x="27457" y="24117"/>
                </a:lnTo>
                <a:lnTo>
                  <a:pt x="31114" y="29146"/>
                </a:lnTo>
                <a:lnTo>
                  <a:pt x="31114" y="46329"/>
                </a:lnTo>
                <a:lnTo>
                  <a:pt x="38452" y="51615"/>
                </a:lnTo>
                <a:lnTo>
                  <a:pt x="42494" y="37642"/>
                </a:lnTo>
                <a:lnTo>
                  <a:pt x="41797" y="31337"/>
                </a:lnTo>
                <a:lnTo>
                  <a:pt x="34694" y="19846"/>
                </a:lnTo>
                <a:lnTo>
                  <a:pt x="21335" y="15608"/>
                </a:lnTo>
                <a:lnTo>
                  <a:pt x="15153" y="16369"/>
                </a:lnTo>
                <a:lnTo>
                  <a:pt x="4102" y="23815"/>
                </a:lnTo>
                <a:lnTo>
                  <a:pt x="0" y="37642"/>
                </a:lnTo>
                <a:lnTo>
                  <a:pt x="731" y="44109"/>
                </a:lnTo>
                <a:lnTo>
                  <a:pt x="7898" y="55559"/>
                </a:lnTo>
                <a:lnTo>
                  <a:pt x="11315" y="2923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4464437" y="705980"/>
            <a:ext cx="38430" cy="43027"/>
          </a:xfrm>
          <a:custGeom>
            <a:avLst/>
            <a:gdLst/>
            <a:ahLst/>
            <a:cxnLst/>
            <a:rect l="l" t="t" r="r" b="b"/>
            <a:pathLst>
              <a:path w="38430" h="43027">
                <a:moveTo>
                  <a:pt x="11226" y="13093"/>
                </a:moveTo>
                <a:lnTo>
                  <a:pt x="13944" y="9372"/>
                </a:lnTo>
                <a:lnTo>
                  <a:pt x="25336" y="9372"/>
                </a:lnTo>
                <a:lnTo>
                  <a:pt x="27203" y="11887"/>
                </a:lnTo>
                <a:lnTo>
                  <a:pt x="27203" y="43027"/>
                </a:lnTo>
                <a:lnTo>
                  <a:pt x="38430" y="43027"/>
                </a:lnTo>
                <a:lnTo>
                  <a:pt x="38430" y="11099"/>
                </a:lnTo>
                <a:lnTo>
                  <a:pt x="37922" y="8585"/>
                </a:lnTo>
                <a:lnTo>
                  <a:pt x="36220" y="5727"/>
                </a:lnTo>
                <a:lnTo>
                  <a:pt x="34099" y="2171"/>
                </a:lnTo>
                <a:lnTo>
                  <a:pt x="29590" y="0"/>
                </a:lnTo>
                <a:lnTo>
                  <a:pt x="18364" y="0"/>
                </a:lnTo>
                <a:lnTo>
                  <a:pt x="14287" y="2082"/>
                </a:lnTo>
                <a:lnTo>
                  <a:pt x="10718" y="6934"/>
                </a:lnTo>
                <a:lnTo>
                  <a:pt x="10718" y="1130"/>
                </a:lnTo>
                <a:lnTo>
                  <a:pt x="0" y="1130"/>
                </a:lnTo>
                <a:lnTo>
                  <a:pt x="0" y="43027"/>
                </a:lnTo>
                <a:lnTo>
                  <a:pt x="11226" y="43027"/>
                </a:lnTo>
                <a:lnTo>
                  <a:pt x="11226" y="1309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4534832" y="705980"/>
            <a:ext cx="62661" cy="43027"/>
          </a:xfrm>
          <a:custGeom>
            <a:avLst/>
            <a:gdLst/>
            <a:ahLst/>
            <a:cxnLst/>
            <a:rect l="l" t="t" r="r" b="b"/>
            <a:pathLst>
              <a:path w="62661" h="43027">
                <a:moveTo>
                  <a:pt x="11226" y="12928"/>
                </a:moveTo>
                <a:lnTo>
                  <a:pt x="13855" y="9372"/>
                </a:lnTo>
                <a:lnTo>
                  <a:pt x="23888" y="9372"/>
                </a:lnTo>
                <a:lnTo>
                  <a:pt x="25679" y="11620"/>
                </a:lnTo>
                <a:lnTo>
                  <a:pt x="25679" y="43027"/>
                </a:lnTo>
                <a:lnTo>
                  <a:pt x="36906" y="43027"/>
                </a:lnTo>
                <a:lnTo>
                  <a:pt x="36906" y="12484"/>
                </a:lnTo>
                <a:lnTo>
                  <a:pt x="39192" y="9372"/>
                </a:lnTo>
                <a:lnTo>
                  <a:pt x="49568" y="9372"/>
                </a:lnTo>
                <a:lnTo>
                  <a:pt x="51435" y="11709"/>
                </a:lnTo>
                <a:lnTo>
                  <a:pt x="51435" y="43027"/>
                </a:lnTo>
                <a:lnTo>
                  <a:pt x="62661" y="43027"/>
                </a:lnTo>
                <a:lnTo>
                  <a:pt x="62661" y="5384"/>
                </a:lnTo>
                <a:lnTo>
                  <a:pt x="57645" y="0"/>
                </a:lnTo>
                <a:lnTo>
                  <a:pt x="43014" y="0"/>
                </a:lnTo>
                <a:lnTo>
                  <a:pt x="38773" y="2171"/>
                </a:lnTo>
                <a:lnTo>
                  <a:pt x="35369" y="6934"/>
                </a:lnTo>
                <a:lnTo>
                  <a:pt x="33070" y="2247"/>
                </a:lnTo>
                <a:lnTo>
                  <a:pt x="29413" y="0"/>
                </a:lnTo>
                <a:lnTo>
                  <a:pt x="18110" y="0"/>
                </a:lnTo>
                <a:lnTo>
                  <a:pt x="14198" y="2082"/>
                </a:lnTo>
                <a:lnTo>
                  <a:pt x="10718" y="6858"/>
                </a:lnTo>
                <a:lnTo>
                  <a:pt x="10718" y="1130"/>
                </a:lnTo>
                <a:lnTo>
                  <a:pt x="0" y="1130"/>
                </a:lnTo>
                <a:lnTo>
                  <a:pt x="0" y="43027"/>
                </a:lnTo>
                <a:lnTo>
                  <a:pt x="11226" y="43027"/>
                </a:lnTo>
                <a:lnTo>
                  <a:pt x="11226" y="1292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4613958" y="690364"/>
            <a:ext cx="19710" cy="11709"/>
          </a:xfrm>
          <a:custGeom>
            <a:avLst/>
            <a:gdLst/>
            <a:ahLst/>
            <a:cxnLst/>
            <a:rect l="l" t="t" r="r" b="b"/>
            <a:pathLst>
              <a:path w="19710" h="11709">
                <a:moveTo>
                  <a:pt x="7823" y="11709"/>
                </a:moveTo>
                <a:lnTo>
                  <a:pt x="19710" y="0"/>
                </a:lnTo>
                <a:lnTo>
                  <a:pt x="7137" y="0"/>
                </a:lnTo>
                <a:lnTo>
                  <a:pt x="0" y="11709"/>
                </a:lnTo>
                <a:lnTo>
                  <a:pt x="7823" y="1170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4604871" y="705977"/>
            <a:ext cx="27978" cy="44157"/>
          </a:xfrm>
          <a:custGeom>
            <a:avLst/>
            <a:gdLst/>
            <a:ahLst/>
            <a:cxnLst/>
            <a:rect l="l" t="t" r="r" b="b"/>
            <a:pathLst>
              <a:path w="27978" h="44157">
                <a:moveTo>
                  <a:pt x="27800" y="22644"/>
                </a:moveTo>
                <a:lnTo>
                  <a:pt x="27800" y="33134"/>
                </a:lnTo>
                <a:lnTo>
                  <a:pt x="23977" y="36791"/>
                </a:lnTo>
                <a:lnTo>
                  <a:pt x="13944" y="36791"/>
                </a:lnTo>
                <a:lnTo>
                  <a:pt x="11569" y="34620"/>
                </a:lnTo>
                <a:lnTo>
                  <a:pt x="5359" y="44157"/>
                </a:lnTo>
                <a:lnTo>
                  <a:pt x="19977" y="44157"/>
                </a:lnTo>
                <a:lnTo>
                  <a:pt x="24396" y="42506"/>
                </a:lnTo>
                <a:lnTo>
                  <a:pt x="27978" y="39039"/>
                </a:lnTo>
                <a:lnTo>
                  <a:pt x="27800" y="22644"/>
                </a:lnTo>
                <a:close/>
              </a:path>
              <a:path w="27978" h="44157">
                <a:moveTo>
                  <a:pt x="11569" y="27330"/>
                </a:moveTo>
                <a:lnTo>
                  <a:pt x="13614" y="25768"/>
                </a:lnTo>
                <a:lnTo>
                  <a:pt x="19913" y="24803"/>
                </a:lnTo>
                <a:lnTo>
                  <a:pt x="25082" y="24028"/>
                </a:lnTo>
                <a:lnTo>
                  <a:pt x="27800" y="22644"/>
                </a:lnTo>
                <a:lnTo>
                  <a:pt x="27978" y="39039"/>
                </a:lnTo>
                <a:lnTo>
                  <a:pt x="28752" y="43027"/>
                </a:lnTo>
                <a:lnTo>
                  <a:pt x="40132" y="43027"/>
                </a:lnTo>
                <a:lnTo>
                  <a:pt x="39027" y="40259"/>
                </a:lnTo>
                <a:lnTo>
                  <a:pt x="38696" y="37820"/>
                </a:lnTo>
                <a:lnTo>
                  <a:pt x="38849" y="17005"/>
                </a:lnTo>
                <a:lnTo>
                  <a:pt x="38950" y="8509"/>
                </a:lnTo>
                <a:lnTo>
                  <a:pt x="38188" y="6413"/>
                </a:lnTo>
                <a:lnTo>
                  <a:pt x="35293" y="3987"/>
                </a:lnTo>
                <a:lnTo>
                  <a:pt x="32219" y="1384"/>
                </a:lnTo>
                <a:lnTo>
                  <a:pt x="27203" y="0"/>
                </a:lnTo>
                <a:lnTo>
                  <a:pt x="8928" y="0"/>
                </a:lnTo>
                <a:lnTo>
                  <a:pt x="2463" y="4775"/>
                </a:lnTo>
                <a:lnTo>
                  <a:pt x="1790" y="14058"/>
                </a:lnTo>
                <a:lnTo>
                  <a:pt x="12407" y="14058"/>
                </a:lnTo>
                <a:lnTo>
                  <a:pt x="13182" y="9372"/>
                </a:lnTo>
                <a:lnTo>
                  <a:pt x="15303" y="7721"/>
                </a:lnTo>
                <a:lnTo>
                  <a:pt x="25501" y="7721"/>
                </a:lnTo>
                <a:lnTo>
                  <a:pt x="27889" y="9550"/>
                </a:lnTo>
                <a:lnTo>
                  <a:pt x="27889" y="16573"/>
                </a:lnTo>
                <a:lnTo>
                  <a:pt x="26784" y="17183"/>
                </a:lnTo>
                <a:lnTo>
                  <a:pt x="17932" y="18300"/>
                </a:lnTo>
                <a:lnTo>
                  <a:pt x="12839" y="18999"/>
                </a:lnTo>
                <a:lnTo>
                  <a:pt x="9017" y="19951"/>
                </a:lnTo>
                <a:lnTo>
                  <a:pt x="3225" y="21691"/>
                </a:lnTo>
                <a:lnTo>
                  <a:pt x="0" y="25768"/>
                </a:lnTo>
                <a:lnTo>
                  <a:pt x="0" y="39471"/>
                </a:lnTo>
                <a:lnTo>
                  <a:pt x="5359" y="44157"/>
                </a:lnTo>
                <a:lnTo>
                  <a:pt x="11569" y="34620"/>
                </a:lnTo>
                <a:lnTo>
                  <a:pt x="11569" y="2733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4650524" y="705977"/>
            <a:ext cx="38354" cy="44157"/>
          </a:xfrm>
          <a:custGeom>
            <a:avLst/>
            <a:gdLst/>
            <a:ahLst/>
            <a:cxnLst/>
            <a:rect l="l" t="t" r="r" b="b"/>
            <a:pathLst>
              <a:path w="38353" h="44157">
                <a:moveTo>
                  <a:pt x="0" y="29413"/>
                </a:moveTo>
                <a:lnTo>
                  <a:pt x="609" y="39217"/>
                </a:lnTo>
                <a:lnTo>
                  <a:pt x="7150" y="44157"/>
                </a:lnTo>
                <a:lnTo>
                  <a:pt x="31038" y="44157"/>
                </a:lnTo>
                <a:lnTo>
                  <a:pt x="38353" y="38861"/>
                </a:lnTo>
                <a:lnTo>
                  <a:pt x="38353" y="26377"/>
                </a:lnTo>
                <a:lnTo>
                  <a:pt x="36728" y="23164"/>
                </a:lnTo>
                <a:lnTo>
                  <a:pt x="34010" y="21335"/>
                </a:lnTo>
                <a:lnTo>
                  <a:pt x="31457" y="19608"/>
                </a:lnTo>
                <a:lnTo>
                  <a:pt x="28155" y="18389"/>
                </a:lnTo>
                <a:lnTo>
                  <a:pt x="22275" y="17183"/>
                </a:lnTo>
                <a:lnTo>
                  <a:pt x="13436" y="15354"/>
                </a:lnTo>
                <a:lnTo>
                  <a:pt x="12242" y="14655"/>
                </a:lnTo>
                <a:lnTo>
                  <a:pt x="12242" y="9194"/>
                </a:lnTo>
                <a:lnTo>
                  <a:pt x="14465" y="7721"/>
                </a:lnTo>
                <a:lnTo>
                  <a:pt x="23393" y="7721"/>
                </a:lnTo>
                <a:lnTo>
                  <a:pt x="25514" y="9283"/>
                </a:lnTo>
                <a:lnTo>
                  <a:pt x="26276" y="13360"/>
                </a:lnTo>
                <a:lnTo>
                  <a:pt x="36728" y="13360"/>
                </a:lnTo>
                <a:lnTo>
                  <a:pt x="35979" y="4343"/>
                </a:lnTo>
                <a:lnTo>
                  <a:pt x="30098" y="0"/>
                </a:lnTo>
                <a:lnTo>
                  <a:pt x="7404" y="0"/>
                </a:lnTo>
                <a:lnTo>
                  <a:pt x="863" y="4775"/>
                </a:lnTo>
                <a:lnTo>
                  <a:pt x="863" y="16738"/>
                </a:lnTo>
                <a:lnTo>
                  <a:pt x="2730" y="20129"/>
                </a:lnTo>
                <a:lnTo>
                  <a:pt x="5880" y="21945"/>
                </a:lnTo>
                <a:lnTo>
                  <a:pt x="10045" y="23939"/>
                </a:lnTo>
                <a:lnTo>
                  <a:pt x="17767" y="25679"/>
                </a:lnTo>
                <a:lnTo>
                  <a:pt x="25590" y="27495"/>
                </a:lnTo>
                <a:lnTo>
                  <a:pt x="26962" y="28371"/>
                </a:lnTo>
                <a:lnTo>
                  <a:pt x="26962" y="34531"/>
                </a:lnTo>
                <a:lnTo>
                  <a:pt x="24066" y="36525"/>
                </a:lnTo>
                <a:lnTo>
                  <a:pt x="13957" y="36525"/>
                </a:lnTo>
                <a:lnTo>
                  <a:pt x="11315" y="34353"/>
                </a:lnTo>
                <a:lnTo>
                  <a:pt x="10718" y="29413"/>
                </a:lnTo>
                <a:lnTo>
                  <a:pt x="0" y="2941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4716669" y="705977"/>
            <a:ext cx="38341" cy="44157"/>
          </a:xfrm>
          <a:custGeom>
            <a:avLst/>
            <a:gdLst/>
            <a:ahLst/>
            <a:cxnLst/>
            <a:rect l="l" t="t" r="r" b="b"/>
            <a:pathLst>
              <a:path w="38341" h="44157">
                <a:moveTo>
                  <a:pt x="0" y="29413"/>
                </a:moveTo>
                <a:lnTo>
                  <a:pt x="596" y="39217"/>
                </a:lnTo>
                <a:lnTo>
                  <a:pt x="7137" y="44157"/>
                </a:lnTo>
                <a:lnTo>
                  <a:pt x="31026" y="44157"/>
                </a:lnTo>
                <a:lnTo>
                  <a:pt x="38341" y="38861"/>
                </a:lnTo>
                <a:lnTo>
                  <a:pt x="38341" y="26377"/>
                </a:lnTo>
                <a:lnTo>
                  <a:pt x="36715" y="23164"/>
                </a:lnTo>
                <a:lnTo>
                  <a:pt x="34010" y="21335"/>
                </a:lnTo>
                <a:lnTo>
                  <a:pt x="31457" y="19608"/>
                </a:lnTo>
                <a:lnTo>
                  <a:pt x="28155" y="18389"/>
                </a:lnTo>
                <a:lnTo>
                  <a:pt x="22275" y="17183"/>
                </a:lnTo>
                <a:lnTo>
                  <a:pt x="13436" y="15354"/>
                </a:lnTo>
                <a:lnTo>
                  <a:pt x="12242" y="14655"/>
                </a:lnTo>
                <a:lnTo>
                  <a:pt x="12242" y="9194"/>
                </a:lnTo>
                <a:lnTo>
                  <a:pt x="14439" y="7721"/>
                </a:lnTo>
                <a:lnTo>
                  <a:pt x="23380" y="7721"/>
                </a:lnTo>
                <a:lnTo>
                  <a:pt x="25501" y="9283"/>
                </a:lnTo>
                <a:lnTo>
                  <a:pt x="26276" y="13360"/>
                </a:lnTo>
                <a:lnTo>
                  <a:pt x="36715" y="13360"/>
                </a:lnTo>
                <a:lnTo>
                  <a:pt x="35979" y="4343"/>
                </a:lnTo>
                <a:lnTo>
                  <a:pt x="30098" y="0"/>
                </a:lnTo>
                <a:lnTo>
                  <a:pt x="7404" y="0"/>
                </a:lnTo>
                <a:lnTo>
                  <a:pt x="863" y="4775"/>
                </a:lnTo>
                <a:lnTo>
                  <a:pt x="863" y="16738"/>
                </a:lnTo>
                <a:lnTo>
                  <a:pt x="2717" y="20129"/>
                </a:lnTo>
                <a:lnTo>
                  <a:pt x="5880" y="21945"/>
                </a:lnTo>
                <a:lnTo>
                  <a:pt x="10032" y="23939"/>
                </a:lnTo>
                <a:lnTo>
                  <a:pt x="17767" y="25679"/>
                </a:lnTo>
                <a:lnTo>
                  <a:pt x="25590" y="27495"/>
                </a:lnTo>
                <a:lnTo>
                  <a:pt x="26949" y="28371"/>
                </a:lnTo>
                <a:lnTo>
                  <a:pt x="26949" y="34531"/>
                </a:lnTo>
                <a:lnTo>
                  <a:pt x="24066" y="36525"/>
                </a:lnTo>
                <a:lnTo>
                  <a:pt x="13944" y="36525"/>
                </a:lnTo>
                <a:lnTo>
                  <a:pt x="11315" y="34353"/>
                </a:lnTo>
                <a:lnTo>
                  <a:pt x="10706" y="29413"/>
                </a:lnTo>
                <a:lnTo>
                  <a:pt x="0" y="2941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4760122" y="705979"/>
            <a:ext cx="40894" cy="44157"/>
          </a:xfrm>
          <a:custGeom>
            <a:avLst/>
            <a:gdLst/>
            <a:ahLst/>
            <a:cxnLst/>
            <a:rect l="l" t="t" r="r" b="b"/>
            <a:pathLst>
              <a:path w="40894" h="44157">
                <a:moveTo>
                  <a:pt x="4153" y="8407"/>
                </a:moveTo>
                <a:lnTo>
                  <a:pt x="0" y="22288"/>
                </a:lnTo>
                <a:lnTo>
                  <a:pt x="639" y="28332"/>
                </a:lnTo>
                <a:lnTo>
                  <a:pt x="7648" y="39896"/>
                </a:lnTo>
                <a:lnTo>
                  <a:pt x="20993" y="44157"/>
                </a:lnTo>
                <a:lnTo>
                  <a:pt x="30505" y="44157"/>
                </a:lnTo>
                <a:lnTo>
                  <a:pt x="38087" y="38684"/>
                </a:lnTo>
                <a:lnTo>
                  <a:pt x="40208" y="30099"/>
                </a:lnTo>
                <a:lnTo>
                  <a:pt x="29413" y="30099"/>
                </a:lnTo>
                <a:lnTo>
                  <a:pt x="27698" y="34264"/>
                </a:lnTo>
                <a:lnTo>
                  <a:pt x="25247" y="36093"/>
                </a:lnTo>
                <a:lnTo>
                  <a:pt x="15036" y="36093"/>
                </a:lnTo>
                <a:lnTo>
                  <a:pt x="11633" y="32270"/>
                </a:lnTo>
                <a:lnTo>
                  <a:pt x="11468" y="25069"/>
                </a:lnTo>
                <a:lnTo>
                  <a:pt x="40894" y="25069"/>
                </a:lnTo>
                <a:lnTo>
                  <a:pt x="40894" y="23774"/>
                </a:lnTo>
                <a:lnTo>
                  <a:pt x="40090" y="16234"/>
                </a:lnTo>
                <a:lnTo>
                  <a:pt x="33268" y="4332"/>
                </a:lnTo>
                <a:lnTo>
                  <a:pt x="25577" y="8242"/>
                </a:lnTo>
                <a:lnTo>
                  <a:pt x="28803" y="11620"/>
                </a:lnTo>
                <a:lnTo>
                  <a:pt x="29413" y="17703"/>
                </a:lnTo>
                <a:lnTo>
                  <a:pt x="11468" y="17703"/>
                </a:lnTo>
                <a:lnTo>
                  <a:pt x="12065" y="11887"/>
                </a:lnTo>
                <a:lnTo>
                  <a:pt x="15544" y="8242"/>
                </a:lnTo>
                <a:lnTo>
                  <a:pt x="15046" y="736"/>
                </a:lnTo>
                <a:lnTo>
                  <a:pt x="4153" y="8407"/>
                </a:lnTo>
                <a:close/>
              </a:path>
              <a:path w="40894" h="44157">
                <a:moveTo>
                  <a:pt x="20650" y="0"/>
                </a:moveTo>
                <a:lnTo>
                  <a:pt x="15046" y="736"/>
                </a:lnTo>
                <a:lnTo>
                  <a:pt x="15544" y="8242"/>
                </a:lnTo>
                <a:lnTo>
                  <a:pt x="25577" y="8242"/>
                </a:lnTo>
                <a:lnTo>
                  <a:pt x="33268" y="4332"/>
                </a:lnTo>
                <a:lnTo>
                  <a:pt x="20650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4806287" y="705982"/>
            <a:ext cx="40881" cy="58559"/>
          </a:xfrm>
          <a:custGeom>
            <a:avLst/>
            <a:gdLst/>
            <a:ahLst/>
            <a:cxnLst/>
            <a:rect l="l" t="t" r="r" b="b"/>
            <a:pathLst>
              <a:path w="40881" h="58559">
                <a:moveTo>
                  <a:pt x="40881" y="1117"/>
                </a:moveTo>
                <a:lnTo>
                  <a:pt x="30175" y="1117"/>
                </a:lnTo>
                <a:lnTo>
                  <a:pt x="30175" y="6680"/>
                </a:lnTo>
                <a:lnTo>
                  <a:pt x="27038" y="1904"/>
                </a:lnTo>
                <a:lnTo>
                  <a:pt x="23533" y="0"/>
                </a:lnTo>
                <a:lnTo>
                  <a:pt x="17932" y="0"/>
                </a:lnTo>
                <a:lnTo>
                  <a:pt x="15285" y="176"/>
                </a:lnTo>
                <a:lnTo>
                  <a:pt x="4155" y="6764"/>
                </a:lnTo>
                <a:lnTo>
                  <a:pt x="11303" y="13449"/>
                </a:lnTo>
                <a:lnTo>
                  <a:pt x="14859" y="8928"/>
                </a:lnTo>
                <a:lnTo>
                  <a:pt x="26593" y="8928"/>
                </a:lnTo>
                <a:lnTo>
                  <a:pt x="30175" y="13449"/>
                </a:lnTo>
                <a:lnTo>
                  <a:pt x="34836" y="56032"/>
                </a:lnTo>
                <a:lnTo>
                  <a:pt x="38150" y="50914"/>
                </a:lnTo>
                <a:lnTo>
                  <a:pt x="40208" y="47713"/>
                </a:lnTo>
                <a:lnTo>
                  <a:pt x="40881" y="44322"/>
                </a:lnTo>
                <a:lnTo>
                  <a:pt x="40881" y="1117"/>
                </a:lnTo>
                <a:close/>
              </a:path>
              <a:path w="40881" h="58559">
                <a:moveTo>
                  <a:pt x="11303" y="13449"/>
                </a:moveTo>
                <a:lnTo>
                  <a:pt x="4155" y="6764"/>
                </a:lnTo>
                <a:lnTo>
                  <a:pt x="0" y="21158"/>
                </a:lnTo>
                <a:lnTo>
                  <a:pt x="76" y="23447"/>
                </a:lnTo>
                <a:lnTo>
                  <a:pt x="5317" y="36879"/>
                </a:lnTo>
                <a:lnTo>
                  <a:pt x="17500" y="41808"/>
                </a:lnTo>
                <a:lnTo>
                  <a:pt x="23025" y="41808"/>
                </a:lnTo>
                <a:lnTo>
                  <a:pt x="27101" y="39725"/>
                </a:lnTo>
                <a:lnTo>
                  <a:pt x="29997" y="35305"/>
                </a:lnTo>
                <a:lnTo>
                  <a:pt x="29997" y="47878"/>
                </a:lnTo>
                <a:lnTo>
                  <a:pt x="27457" y="50825"/>
                </a:lnTo>
                <a:lnTo>
                  <a:pt x="15963" y="50825"/>
                </a:lnTo>
                <a:lnTo>
                  <a:pt x="13512" y="49187"/>
                </a:lnTo>
                <a:lnTo>
                  <a:pt x="12661" y="45453"/>
                </a:lnTo>
                <a:lnTo>
                  <a:pt x="1358" y="45453"/>
                </a:lnTo>
                <a:lnTo>
                  <a:pt x="2463" y="54305"/>
                </a:lnTo>
                <a:lnTo>
                  <a:pt x="8750" y="58559"/>
                </a:lnTo>
                <a:lnTo>
                  <a:pt x="29159" y="58559"/>
                </a:lnTo>
                <a:lnTo>
                  <a:pt x="34836" y="56032"/>
                </a:lnTo>
                <a:lnTo>
                  <a:pt x="30175" y="13449"/>
                </a:lnTo>
                <a:lnTo>
                  <a:pt x="30175" y="28536"/>
                </a:lnTo>
                <a:lnTo>
                  <a:pt x="26428" y="33312"/>
                </a:lnTo>
                <a:lnTo>
                  <a:pt x="14859" y="33312"/>
                </a:lnTo>
                <a:lnTo>
                  <a:pt x="11303" y="28625"/>
                </a:lnTo>
                <a:lnTo>
                  <a:pt x="11303" y="1344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4855663" y="707110"/>
            <a:ext cx="38519" cy="43027"/>
          </a:xfrm>
          <a:custGeom>
            <a:avLst/>
            <a:gdLst/>
            <a:ahLst/>
            <a:cxnLst/>
            <a:rect l="l" t="t" r="r" b="b"/>
            <a:pathLst>
              <a:path w="38519" h="43027">
                <a:moveTo>
                  <a:pt x="11226" y="0"/>
                </a:moveTo>
                <a:lnTo>
                  <a:pt x="0" y="0"/>
                </a:lnTo>
                <a:lnTo>
                  <a:pt x="0" y="31229"/>
                </a:lnTo>
                <a:lnTo>
                  <a:pt x="444" y="33908"/>
                </a:lnTo>
                <a:lnTo>
                  <a:pt x="1701" y="36423"/>
                </a:lnTo>
                <a:lnTo>
                  <a:pt x="3835" y="40589"/>
                </a:lnTo>
                <a:lnTo>
                  <a:pt x="8509" y="43027"/>
                </a:lnTo>
                <a:lnTo>
                  <a:pt x="20078" y="43027"/>
                </a:lnTo>
                <a:lnTo>
                  <a:pt x="24396" y="40855"/>
                </a:lnTo>
                <a:lnTo>
                  <a:pt x="27800" y="36004"/>
                </a:lnTo>
                <a:lnTo>
                  <a:pt x="27800" y="41897"/>
                </a:lnTo>
                <a:lnTo>
                  <a:pt x="38519" y="41897"/>
                </a:lnTo>
                <a:lnTo>
                  <a:pt x="38519" y="0"/>
                </a:lnTo>
                <a:lnTo>
                  <a:pt x="27216" y="0"/>
                </a:lnTo>
                <a:lnTo>
                  <a:pt x="27216" y="29921"/>
                </a:lnTo>
                <a:lnTo>
                  <a:pt x="24587" y="33743"/>
                </a:lnTo>
                <a:lnTo>
                  <a:pt x="12763" y="33743"/>
                </a:lnTo>
                <a:lnTo>
                  <a:pt x="11226" y="31483"/>
                </a:lnTo>
                <a:lnTo>
                  <a:pt x="11226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4902860" y="706235"/>
            <a:ext cx="26530" cy="42773"/>
          </a:xfrm>
          <a:custGeom>
            <a:avLst/>
            <a:gdLst/>
            <a:ahLst/>
            <a:cxnLst/>
            <a:rect l="l" t="t" r="r" b="b"/>
            <a:pathLst>
              <a:path w="26530" h="42773">
                <a:moveTo>
                  <a:pt x="11976" y="17525"/>
                </a:moveTo>
                <a:lnTo>
                  <a:pt x="13258" y="13106"/>
                </a:lnTo>
                <a:lnTo>
                  <a:pt x="17335" y="10325"/>
                </a:lnTo>
                <a:lnTo>
                  <a:pt x="23367" y="10325"/>
                </a:lnTo>
                <a:lnTo>
                  <a:pt x="26530" y="10756"/>
                </a:lnTo>
                <a:lnTo>
                  <a:pt x="26530" y="177"/>
                </a:lnTo>
                <a:lnTo>
                  <a:pt x="23964" y="0"/>
                </a:lnTo>
                <a:lnTo>
                  <a:pt x="17932" y="0"/>
                </a:lnTo>
                <a:lnTo>
                  <a:pt x="13690" y="2781"/>
                </a:lnTo>
                <a:lnTo>
                  <a:pt x="10617" y="8674"/>
                </a:lnTo>
                <a:lnTo>
                  <a:pt x="10693" y="863"/>
                </a:lnTo>
                <a:lnTo>
                  <a:pt x="0" y="863"/>
                </a:lnTo>
                <a:lnTo>
                  <a:pt x="0" y="42773"/>
                </a:lnTo>
                <a:lnTo>
                  <a:pt x="11214" y="42773"/>
                </a:lnTo>
                <a:lnTo>
                  <a:pt x="11214" y="21602"/>
                </a:lnTo>
                <a:lnTo>
                  <a:pt x="11976" y="1752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4931590" y="705977"/>
            <a:ext cx="40132" cy="44157"/>
          </a:xfrm>
          <a:custGeom>
            <a:avLst/>
            <a:gdLst/>
            <a:ahLst/>
            <a:cxnLst/>
            <a:rect l="l" t="t" r="r" b="b"/>
            <a:pathLst>
              <a:path w="40132" h="44157">
                <a:moveTo>
                  <a:pt x="38950" y="8509"/>
                </a:moveTo>
                <a:lnTo>
                  <a:pt x="38176" y="6413"/>
                </a:lnTo>
                <a:lnTo>
                  <a:pt x="35280" y="3987"/>
                </a:lnTo>
                <a:lnTo>
                  <a:pt x="32219" y="1384"/>
                </a:lnTo>
                <a:lnTo>
                  <a:pt x="27216" y="0"/>
                </a:lnTo>
                <a:lnTo>
                  <a:pt x="8928" y="0"/>
                </a:lnTo>
                <a:lnTo>
                  <a:pt x="2451" y="4775"/>
                </a:lnTo>
                <a:lnTo>
                  <a:pt x="1790" y="14058"/>
                </a:lnTo>
                <a:lnTo>
                  <a:pt x="12407" y="14058"/>
                </a:lnTo>
                <a:lnTo>
                  <a:pt x="13169" y="9372"/>
                </a:lnTo>
                <a:lnTo>
                  <a:pt x="15290" y="7721"/>
                </a:lnTo>
                <a:lnTo>
                  <a:pt x="25501" y="7721"/>
                </a:lnTo>
                <a:lnTo>
                  <a:pt x="27889" y="9550"/>
                </a:lnTo>
                <a:lnTo>
                  <a:pt x="27889" y="16573"/>
                </a:lnTo>
                <a:lnTo>
                  <a:pt x="26784" y="17183"/>
                </a:lnTo>
                <a:lnTo>
                  <a:pt x="17945" y="18300"/>
                </a:lnTo>
                <a:lnTo>
                  <a:pt x="12839" y="18999"/>
                </a:lnTo>
                <a:lnTo>
                  <a:pt x="9017" y="19951"/>
                </a:lnTo>
                <a:lnTo>
                  <a:pt x="3225" y="21691"/>
                </a:lnTo>
                <a:lnTo>
                  <a:pt x="0" y="25768"/>
                </a:lnTo>
                <a:lnTo>
                  <a:pt x="0" y="39471"/>
                </a:lnTo>
                <a:lnTo>
                  <a:pt x="5346" y="44157"/>
                </a:lnTo>
                <a:lnTo>
                  <a:pt x="11557" y="34620"/>
                </a:lnTo>
                <a:lnTo>
                  <a:pt x="11557" y="27330"/>
                </a:lnTo>
                <a:lnTo>
                  <a:pt x="13601" y="25768"/>
                </a:lnTo>
                <a:lnTo>
                  <a:pt x="19900" y="24803"/>
                </a:lnTo>
                <a:lnTo>
                  <a:pt x="25095" y="24028"/>
                </a:lnTo>
                <a:lnTo>
                  <a:pt x="27800" y="22644"/>
                </a:lnTo>
                <a:lnTo>
                  <a:pt x="27965" y="39039"/>
                </a:lnTo>
                <a:lnTo>
                  <a:pt x="28740" y="43027"/>
                </a:lnTo>
                <a:lnTo>
                  <a:pt x="40132" y="43027"/>
                </a:lnTo>
                <a:lnTo>
                  <a:pt x="39027" y="40259"/>
                </a:lnTo>
                <a:lnTo>
                  <a:pt x="38684" y="37820"/>
                </a:lnTo>
                <a:lnTo>
                  <a:pt x="38849" y="17005"/>
                </a:lnTo>
                <a:lnTo>
                  <a:pt x="38950" y="8509"/>
                </a:lnTo>
                <a:close/>
              </a:path>
              <a:path w="40132" h="44157">
                <a:moveTo>
                  <a:pt x="27800" y="22644"/>
                </a:moveTo>
                <a:lnTo>
                  <a:pt x="27800" y="33134"/>
                </a:lnTo>
                <a:lnTo>
                  <a:pt x="23977" y="36791"/>
                </a:lnTo>
                <a:lnTo>
                  <a:pt x="13944" y="36791"/>
                </a:lnTo>
                <a:lnTo>
                  <a:pt x="11557" y="34620"/>
                </a:lnTo>
                <a:lnTo>
                  <a:pt x="5346" y="44157"/>
                </a:lnTo>
                <a:lnTo>
                  <a:pt x="19977" y="44157"/>
                </a:lnTo>
                <a:lnTo>
                  <a:pt x="24396" y="42506"/>
                </a:lnTo>
                <a:lnTo>
                  <a:pt x="27965" y="39039"/>
                </a:lnTo>
                <a:lnTo>
                  <a:pt x="27800" y="2264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789777" y="88537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270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212331" y="88537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270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83299" y="1654390"/>
            <a:ext cx="5741191" cy="2795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70"/>
              </a:lnSpc>
              <a:spcBef>
                <a:spcPts val="108"/>
              </a:spcBef>
            </a:pPr>
            <a:r>
              <a:rPr sz="2000" b="1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Higiene</a:t>
            </a:r>
            <a:r>
              <a:rPr sz="2000" b="1" spc="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2000" b="1" spc="4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las</a:t>
            </a:r>
            <a:r>
              <a:rPr sz="2000" b="1" spc="45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2000" b="1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manos:</a:t>
            </a:r>
            <a:r>
              <a:rPr sz="2000" b="1" spc="-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¿por </a:t>
            </a:r>
            <a:r>
              <a:rPr sz="2000" spc="8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qué, </a:t>
            </a:r>
            <a:r>
              <a:rPr sz="2000" spc="9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cómo,</a:t>
            </a:r>
            <a:r>
              <a:rPr sz="2000" spc="-17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20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cuándo?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83299" y="2671213"/>
            <a:ext cx="1218996" cy="228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55"/>
              </a:lnSpc>
              <a:spcBef>
                <a:spcPts val="87"/>
              </a:spcBef>
            </a:pPr>
            <a:r>
              <a:rPr sz="16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¿POR</a:t>
            </a:r>
            <a:r>
              <a:rPr sz="1600" b="1" spc="211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6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QUÉ?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843500" y="2671213"/>
            <a:ext cx="932891" cy="228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55"/>
              </a:lnSpc>
              <a:spcBef>
                <a:spcPts val="87"/>
              </a:spcBef>
            </a:pPr>
            <a:r>
              <a:rPr sz="16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¿CÓMO?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83299" y="3098276"/>
            <a:ext cx="132880" cy="190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45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•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27267" y="3098276"/>
            <a:ext cx="3198549" cy="83835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777">
              <a:lnSpc>
                <a:spcPts val="1445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Miles</a:t>
            </a:r>
            <a:r>
              <a:rPr sz="1300" b="1" spc="27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1300" b="1" spc="26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personas</a:t>
            </a:r>
            <a:r>
              <a:rPr sz="1300" b="1" spc="241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mue</a:t>
            </a:r>
            <a:r>
              <a:rPr sz="1300" b="1" spc="-27" dirty="0" smtClean="0">
                <a:solidFill>
                  <a:srgbClr val="96989A"/>
                </a:solidFill>
                <a:latin typeface="Times New Roman"/>
                <a:cs typeface="Times New Roman"/>
              </a:rPr>
              <a:t>r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en</a:t>
            </a:r>
            <a:r>
              <a:rPr sz="1300" b="1" spc="-6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diariamente</a:t>
            </a:r>
            <a:endParaRPr sz="1300">
              <a:latin typeface="Times New Roman"/>
              <a:cs typeface="Times New Roman"/>
            </a:endParaRPr>
          </a:p>
          <a:p>
            <a:pPr marL="12700" marR="15777">
              <a:lnSpc>
                <a:spcPct val="95825"/>
              </a:lnSpc>
              <a:spcBef>
                <a:spcPts val="132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en</a:t>
            </a:r>
            <a:r>
              <a:rPr sz="1300" b="1" spc="24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todo </a:t>
            </a:r>
            <a:r>
              <a:rPr sz="1300" b="1" spc="7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el</a:t>
            </a:r>
            <a:r>
              <a:rPr sz="1300" b="1" spc="17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mundo </a:t>
            </a:r>
            <a:r>
              <a:rPr sz="1300" b="1" spc="10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a</a:t>
            </a:r>
            <a:r>
              <a:rPr sz="1300" b="1" spc="12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causa</a:t>
            </a:r>
            <a:r>
              <a:rPr sz="1300" b="1" spc="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8974"/>
              </a:lnSpc>
              <a:spcBef>
                <a:spcPts val="343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infecciones</a:t>
            </a:r>
            <a:r>
              <a:rPr sz="1300" b="1" spc="23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contraídas</a:t>
            </a:r>
            <a:r>
              <a:rPr sz="1300" b="1" spc="-6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mientras</a:t>
            </a:r>
            <a:r>
              <a:rPr sz="1300" b="1" spc="-15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-25" dirty="0" smtClean="0">
                <a:solidFill>
                  <a:srgbClr val="96989A"/>
                </a:solidFill>
                <a:latin typeface="Times New Roman"/>
                <a:cs typeface="Times New Roman"/>
              </a:rPr>
              <a:t>r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eciben atención</a:t>
            </a:r>
            <a:r>
              <a:rPr sz="1300" b="1" spc="13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sanitaria.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843500" y="3098276"/>
            <a:ext cx="132880" cy="190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45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•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987467" y="3098276"/>
            <a:ext cx="3134656" cy="17021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777">
              <a:lnSpc>
                <a:spcPts val="1445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Limpie</a:t>
            </a:r>
            <a:r>
              <a:rPr sz="1300" b="1" spc="19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sus</a:t>
            </a:r>
            <a:r>
              <a:rPr sz="1300" b="1" spc="22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manos</a:t>
            </a:r>
            <a:r>
              <a:rPr sz="1300" b="1" spc="14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696A6C"/>
                </a:solidFill>
                <a:latin typeface="Times New Roman"/>
                <a:cs typeface="Times New Roman"/>
              </a:rPr>
              <a:t>f</a:t>
            </a:r>
            <a:r>
              <a:rPr sz="1300" b="1" spc="-27" dirty="0" smtClean="0">
                <a:solidFill>
                  <a:srgbClr val="696A6C"/>
                </a:solidFill>
                <a:latin typeface="Times New Roman"/>
                <a:cs typeface="Times New Roman"/>
              </a:rPr>
              <a:t>r</a:t>
            </a:r>
            <a:r>
              <a:rPr sz="1300" b="1" spc="0" dirty="0" smtClean="0">
                <a:solidFill>
                  <a:srgbClr val="696A6C"/>
                </a:solidFill>
                <a:latin typeface="Times New Roman"/>
                <a:cs typeface="Times New Roman"/>
              </a:rPr>
              <a:t>otándolas</a:t>
            </a:r>
            <a:r>
              <a:rPr sz="1300" b="1" spc="-19" dirty="0" smtClean="0">
                <a:solidFill>
                  <a:srgbClr val="696A6C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696A6C"/>
                </a:solidFill>
                <a:latin typeface="Times New Roman"/>
                <a:cs typeface="Times New Roman"/>
              </a:rPr>
              <a:t>con</a:t>
            </a:r>
            <a:endParaRPr sz="1300">
              <a:latin typeface="Times New Roman"/>
              <a:cs typeface="Times New Roman"/>
            </a:endParaRPr>
          </a:p>
          <a:p>
            <a:pPr marL="12700" marR="156019">
              <a:lnSpc>
                <a:spcPts val="1494"/>
              </a:lnSpc>
              <a:spcBef>
                <a:spcPts val="132"/>
              </a:spcBef>
            </a:pPr>
            <a:r>
              <a:rPr sz="1300" b="1" spc="0" dirty="0" smtClean="0">
                <a:solidFill>
                  <a:srgbClr val="696A6C"/>
                </a:solidFill>
                <a:latin typeface="Times New Roman"/>
                <a:cs typeface="Times New Roman"/>
              </a:rPr>
              <a:t>un</a:t>
            </a:r>
            <a:r>
              <a:rPr sz="1300" b="1" spc="121" dirty="0" smtClean="0">
                <a:solidFill>
                  <a:srgbClr val="696A6C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696A6C"/>
                </a:solidFill>
                <a:latin typeface="Times New Roman"/>
                <a:cs typeface="Times New Roman"/>
              </a:rPr>
              <a:t>desinfectante</a:t>
            </a:r>
            <a:r>
              <a:rPr sz="1300" b="1" spc="-13" dirty="0" smtClean="0">
                <a:solidFill>
                  <a:srgbClr val="696A6C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696A6C"/>
                </a:solidFill>
                <a:latin typeface="Times New Roman"/>
                <a:cs typeface="Times New Roman"/>
              </a:rPr>
              <a:t>a</a:t>
            </a:r>
            <a:r>
              <a:rPr sz="1300" b="1" spc="125" dirty="0" smtClean="0">
                <a:solidFill>
                  <a:srgbClr val="696A6C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696A6C"/>
                </a:solidFill>
                <a:latin typeface="Times New Roman"/>
                <a:cs typeface="Times New Roman"/>
              </a:rPr>
              <a:t>base</a:t>
            </a:r>
            <a:r>
              <a:rPr sz="1300" b="1" spc="-33" dirty="0" smtClean="0">
                <a:solidFill>
                  <a:srgbClr val="696A6C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696A6C"/>
                </a:solidFill>
                <a:latin typeface="Times New Roman"/>
                <a:cs typeface="Times New Roman"/>
              </a:rPr>
              <a:t>de</a:t>
            </a:r>
            <a:r>
              <a:rPr sz="1300" b="1" spc="268" dirty="0" smtClean="0">
                <a:solidFill>
                  <a:srgbClr val="696A6C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696A6C"/>
                </a:solidFill>
                <a:latin typeface="Times New Roman"/>
                <a:cs typeface="Times New Roman"/>
              </a:rPr>
              <a:t>alcohol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, </a:t>
            </a:r>
            <a:endParaRPr sz="1300">
              <a:latin typeface="Times New Roman"/>
              <a:cs typeface="Times New Roman"/>
            </a:endParaRPr>
          </a:p>
          <a:p>
            <a:pPr marL="12700" marR="156019">
              <a:lnSpc>
                <a:spcPts val="1494"/>
              </a:lnSpc>
              <a:spcBef>
                <a:spcPts val="204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como</a:t>
            </a:r>
            <a:r>
              <a:rPr sz="1300" b="1" spc="7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medio</a:t>
            </a:r>
            <a:r>
              <a:rPr sz="1300" b="1" spc="-81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habitual </a:t>
            </a:r>
            <a:r>
              <a:rPr sz="1300" b="1" spc="3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</a:t>
            </a:r>
            <a:r>
              <a:rPr sz="1300" b="1" spc="-27" dirty="0" smtClean="0">
                <a:solidFill>
                  <a:srgbClr val="96989A"/>
                </a:solidFill>
                <a:latin typeface="Times New Roman"/>
                <a:cs typeface="Times New Roman"/>
              </a:rPr>
              <a:t>r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efe</a:t>
            </a:r>
            <a:r>
              <a:rPr sz="1300" b="1" spc="-27" dirty="0" smtClean="0">
                <a:solidFill>
                  <a:srgbClr val="96989A"/>
                </a:solidFill>
                <a:latin typeface="Times New Roman"/>
                <a:cs typeface="Times New Roman"/>
              </a:rPr>
              <a:t>r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ente</a:t>
            </a:r>
            <a:r>
              <a:rPr sz="1300" b="1" spc="14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para </a:t>
            </a:r>
            <a:endParaRPr sz="1300">
              <a:latin typeface="Times New Roman"/>
              <a:cs typeface="Times New Roman"/>
            </a:endParaRPr>
          </a:p>
          <a:p>
            <a:pPr marL="12700" marR="156019">
              <a:lnSpc>
                <a:spcPts val="1494"/>
              </a:lnSpc>
              <a:spcBef>
                <a:spcPts val="204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desinfectar</a:t>
            </a:r>
            <a:r>
              <a:rPr sz="1300" b="1" spc="-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las</a:t>
            </a:r>
            <a:r>
              <a:rPr sz="1300" b="1" spc="29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manos</a:t>
            </a:r>
            <a:r>
              <a:rPr sz="1300" b="1" spc="2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cuando</a:t>
            </a:r>
            <a:r>
              <a:rPr sz="1300" b="1" spc="-1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éstas </a:t>
            </a:r>
            <a:endParaRPr sz="1300">
              <a:latin typeface="Times New Roman"/>
              <a:cs typeface="Times New Roman"/>
            </a:endParaRPr>
          </a:p>
          <a:p>
            <a:pPr marL="12700" marR="156019">
              <a:lnSpc>
                <a:spcPts val="1494"/>
              </a:lnSpc>
              <a:spcBef>
                <a:spcPts val="204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no</a:t>
            </a:r>
            <a:r>
              <a:rPr sz="1300" b="1" spc="22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estén</a:t>
            </a:r>
            <a:r>
              <a:rPr sz="1300" b="1" spc="18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visiblemente</a:t>
            </a:r>
            <a:r>
              <a:rPr sz="1300" b="1" spc="-14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sucias.</a:t>
            </a:r>
            <a:r>
              <a:rPr sz="1300" b="1" spc="171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Es</a:t>
            </a:r>
            <a:r>
              <a:rPr sz="1300" b="1" spc="19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más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ts val="1494"/>
              </a:lnSpc>
              <a:spcBef>
                <a:spcPts val="209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rápido, </a:t>
            </a:r>
            <a:r>
              <a:rPr sz="1300" b="1" spc="3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más </a:t>
            </a:r>
            <a:r>
              <a:rPr sz="1300" b="1" spc="9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eficaz</a:t>
            </a:r>
            <a:r>
              <a:rPr sz="1300" b="1" spc="-1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y</a:t>
            </a:r>
            <a:r>
              <a:rPr sz="1300" b="1" spc="5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mejor</a:t>
            </a:r>
            <a:r>
              <a:rPr sz="1300" b="1" spc="30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tolerado</a:t>
            </a:r>
            <a:r>
              <a:rPr sz="1300" b="1" spc="14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por 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ts val="1494"/>
              </a:lnSpc>
              <a:spcBef>
                <a:spcPts val="204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las</a:t>
            </a:r>
            <a:r>
              <a:rPr sz="1300" b="1" spc="29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manos</a:t>
            </a:r>
            <a:r>
              <a:rPr sz="1300" b="1" spc="-1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que</a:t>
            </a:r>
            <a:r>
              <a:rPr sz="1300" b="1" spc="31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lavarlas </a:t>
            </a:r>
            <a:r>
              <a:rPr sz="1300" b="1" spc="6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con </a:t>
            </a:r>
            <a:r>
              <a:rPr sz="1300" b="1" spc="6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agua</a:t>
            </a:r>
            <a:endParaRPr sz="1300">
              <a:latin typeface="Times New Roman"/>
              <a:cs typeface="Times New Roman"/>
            </a:endParaRPr>
          </a:p>
          <a:p>
            <a:pPr marL="12700" marR="15777">
              <a:lnSpc>
                <a:spcPct val="95825"/>
              </a:lnSpc>
              <a:spcBef>
                <a:spcPts val="209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y</a:t>
            </a:r>
            <a:r>
              <a:rPr sz="1300" b="1" spc="5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jabón.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83299" y="4142039"/>
            <a:ext cx="132880" cy="1904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45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•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27267" y="4142039"/>
            <a:ext cx="2877760" cy="6224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777">
              <a:lnSpc>
                <a:spcPts val="1445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Las</a:t>
            </a:r>
            <a:r>
              <a:rPr sz="1300" b="1" spc="21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manos</a:t>
            </a:r>
            <a:r>
              <a:rPr sz="1300" b="1" spc="-1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son </a:t>
            </a:r>
            <a:r>
              <a:rPr sz="1300" b="1" spc="8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</a:t>
            </a:r>
            <a:r>
              <a:rPr sz="1300" b="1" spc="10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principal </a:t>
            </a:r>
            <a:r>
              <a:rPr sz="1300" b="1" spc="1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vía</a:t>
            </a:r>
            <a:r>
              <a:rPr sz="1300" b="1" spc="11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8974"/>
              </a:lnSpc>
              <a:spcBef>
                <a:spcPts val="271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transmisión</a:t>
            </a:r>
            <a:r>
              <a:rPr sz="1300" b="1" spc="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1300" b="1" spc="26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gérmenes</a:t>
            </a:r>
            <a:r>
              <a:rPr sz="1300" b="1" spc="-2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durante </a:t>
            </a:r>
            <a:r>
              <a:rPr sz="1300" b="1" spc="6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 atención</a:t>
            </a:r>
            <a:r>
              <a:rPr sz="1300" b="1" spc="13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sanitaria.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83299" y="4969850"/>
            <a:ext cx="132880" cy="190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45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•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27267" y="4969850"/>
            <a:ext cx="3091234" cy="10543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777">
              <a:lnSpc>
                <a:spcPts val="1445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</a:t>
            </a:r>
            <a:r>
              <a:rPr sz="1300" b="1" spc="3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higiene</a:t>
            </a:r>
            <a:r>
              <a:rPr sz="1300" b="1" spc="-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1300" b="1" spc="26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las</a:t>
            </a:r>
            <a:r>
              <a:rPr sz="1300" b="1" spc="29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manos</a:t>
            </a:r>
            <a:r>
              <a:rPr sz="1300" b="1" spc="-171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es,</a:t>
            </a:r>
            <a:r>
              <a:rPr sz="1300" b="1" spc="9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,</a:t>
            </a:r>
            <a:r>
              <a:rPr sz="1300" b="1" spc="7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ts val="1700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medida más </a:t>
            </a:r>
            <a:r>
              <a:rPr sz="1300" b="1" spc="9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importante</a:t>
            </a:r>
            <a:r>
              <a:rPr sz="1300" b="1" spc="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para</a:t>
            </a:r>
            <a:r>
              <a:rPr sz="1300" b="1" spc="21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evitar</a:t>
            </a:r>
            <a:r>
              <a:rPr sz="1300" b="1" spc="22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 transmisión</a:t>
            </a:r>
            <a:r>
              <a:rPr sz="1300" b="1" spc="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1300" b="1" spc="26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gérmenes</a:t>
            </a:r>
            <a:r>
              <a:rPr sz="1300" b="1" spc="20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perjudiciales y</a:t>
            </a:r>
            <a:r>
              <a:rPr sz="1300" b="1" spc="5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evitar</a:t>
            </a:r>
            <a:r>
              <a:rPr sz="1300" b="1" spc="22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las</a:t>
            </a:r>
            <a:r>
              <a:rPr sz="1300" b="1" spc="29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infecciones</a:t>
            </a:r>
            <a:r>
              <a:rPr sz="1300" b="1" spc="-8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asociadas</a:t>
            </a:r>
            <a:r>
              <a:rPr sz="1300" b="1" spc="2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a</a:t>
            </a:r>
            <a:r>
              <a:rPr sz="1300" b="1" spc="12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 atención</a:t>
            </a:r>
            <a:r>
              <a:rPr sz="1300" b="1" spc="13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sanitaria.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843500" y="5005842"/>
            <a:ext cx="132880" cy="190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45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•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87467" y="5005842"/>
            <a:ext cx="2957999" cy="10543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777">
              <a:lnSpc>
                <a:spcPts val="1445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696A6C"/>
                </a:solidFill>
                <a:latin typeface="Times New Roman"/>
                <a:cs typeface="Times New Roman"/>
              </a:rPr>
              <a:t>Lávese</a:t>
            </a:r>
            <a:r>
              <a:rPr sz="1300" b="1" spc="-10" dirty="0" smtClean="0">
                <a:solidFill>
                  <a:srgbClr val="696A6C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696A6C"/>
                </a:solidFill>
                <a:latin typeface="Times New Roman"/>
                <a:cs typeface="Times New Roman"/>
              </a:rPr>
              <a:t>las</a:t>
            </a:r>
            <a:r>
              <a:rPr sz="1300" b="1" spc="292" dirty="0" smtClean="0">
                <a:solidFill>
                  <a:srgbClr val="696A6C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696A6C"/>
                </a:solidFill>
                <a:latin typeface="Times New Roman"/>
                <a:cs typeface="Times New Roman"/>
              </a:rPr>
              <a:t>manos</a:t>
            </a:r>
            <a:r>
              <a:rPr sz="1300" b="1" spc="-13" dirty="0" smtClean="0">
                <a:solidFill>
                  <a:srgbClr val="696A6C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696A6C"/>
                </a:solidFill>
                <a:latin typeface="Times New Roman"/>
                <a:cs typeface="Times New Roman"/>
              </a:rPr>
              <a:t>con </a:t>
            </a:r>
            <a:r>
              <a:rPr sz="1300" b="1" spc="60" dirty="0" smtClean="0">
                <a:solidFill>
                  <a:srgbClr val="696A6C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696A6C"/>
                </a:solidFill>
                <a:latin typeface="Times New Roman"/>
                <a:cs typeface="Times New Roman"/>
              </a:rPr>
              <a:t>agua </a:t>
            </a:r>
            <a:r>
              <a:rPr sz="1300" b="1" spc="84" dirty="0" smtClean="0">
                <a:solidFill>
                  <a:srgbClr val="696A6C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696A6C"/>
                </a:solidFill>
                <a:latin typeface="Times New Roman"/>
                <a:cs typeface="Times New Roman"/>
              </a:rPr>
              <a:t>y</a:t>
            </a:r>
            <a:r>
              <a:rPr sz="1300" b="1" spc="54" dirty="0" smtClean="0">
                <a:solidFill>
                  <a:srgbClr val="696A6C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696A6C"/>
                </a:solidFill>
                <a:latin typeface="Times New Roman"/>
                <a:cs typeface="Times New Roman"/>
              </a:rPr>
              <a:t>jabón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ts val="1700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cuando</a:t>
            </a:r>
            <a:r>
              <a:rPr sz="1300" b="1" spc="-1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estén</a:t>
            </a:r>
            <a:r>
              <a:rPr sz="1300" b="1" spc="18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visiblemente</a:t>
            </a:r>
            <a:r>
              <a:rPr sz="1300" b="1" spc="-14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sucias, manchadas</a:t>
            </a:r>
            <a:r>
              <a:rPr sz="1300" b="1" spc="-1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1300" b="1" spc="26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sang</a:t>
            </a:r>
            <a:r>
              <a:rPr sz="1300" b="1" spc="-28" dirty="0" smtClean="0">
                <a:solidFill>
                  <a:srgbClr val="96989A"/>
                </a:solidFill>
                <a:latin typeface="Times New Roman"/>
                <a:cs typeface="Times New Roman"/>
              </a:rPr>
              <a:t>r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</a:t>
            </a:r>
            <a:r>
              <a:rPr sz="1300" b="1" spc="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u</a:t>
            </a:r>
            <a:r>
              <a:rPr sz="1300" b="1" spc="7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ot</a:t>
            </a:r>
            <a:r>
              <a:rPr sz="1300" b="1" spc="-27" dirty="0" smtClean="0">
                <a:solidFill>
                  <a:srgbClr val="96989A"/>
                </a:solidFill>
                <a:latin typeface="Times New Roman"/>
                <a:cs typeface="Times New Roman"/>
              </a:rPr>
              <a:t>r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os</a:t>
            </a:r>
            <a:r>
              <a:rPr sz="1300" b="1" spc="7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fluidos corporales,</a:t>
            </a:r>
            <a:r>
              <a:rPr sz="1300" b="1" spc="-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o</a:t>
            </a:r>
            <a:r>
              <a:rPr sz="1300" b="1" spc="17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después</a:t>
            </a:r>
            <a:r>
              <a:rPr sz="1300" b="1" spc="-3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1300" b="1" spc="26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usar</a:t>
            </a:r>
            <a:r>
              <a:rPr sz="1300" b="1" spc="28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el inodo</a:t>
            </a:r>
            <a:r>
              <a:rPr sz="1300" b="1" spc="-25" dirty="0" smtClean="0">
                <a:solidFill>
                  <a:srgbClr val="96989A"/>
                </a:solidFill>
                <a:latin typeface="Times New Roman"/>
                <a:cs typeface="Times New Roman"/>
              </a:rPr>
              <a:t>r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o.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3299" y="6229563"/>
            <a:ext cx="132880" cy="190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45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•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7267" y="6229563"/>
            <a:ext cx="2755163" cy="4064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45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Explica</a:t>
            </a:r>
            <a:r>
              <a:rPr sz="1300" b="1" spc="-27" dirty="0" smtClean="0">
                <a:solidFill>
                  <a:srgbClr val="96989A"/>
                </a:solidFill>
                <a:latin typeface="Times New Roman"/>
                <a:cs typeface="Times New Roman"/>
              </a:rPr>
              <a:t>r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emos</a:t>
            </a:r>
            <a:r>
              <a:rPr sz="1300" b="1" spc="7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aquí</a:t>
            </a:r>
            <a:r>
              <a:rPr sz="1300" b="1" spc="20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cómo</a:t>
            </a:r>
            <a:r>
              <a:rPr sz="1300" b="1" spc="-2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y</a:t>
            </a:r>
            <a:r>
              <a:rPr sz="1300" b="1" spc="5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cuándo</a:t>
            </a:r>
            <a:endParaRPr sz="1300">
              <a:latin typeface="Times New Roman"/>
              <a:cs typeface="Times New Roman"/>
            </a:endParaRPr>
          </a:p>
          <a:p>
            <a:pPr marL="12700" marR="24765">
              <a:lnSpc>
                <a:spcPct val="95825"/>
              </a:lnSpc>
              <a:spcBef>
                <a:spcPts val="132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practicar</a:t>
            </a:r>
            <a:r>
              <a:rPr sz="1300" b="1" spc="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</a:t>
            </a:r>
            <a:r>
              <a:rPr sz="1300" b="1" spc="10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higiene</a:t>
            </a:r>
            <a:r>
              <a:rPr sz="1300" b="1" spc="-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1300" b="1" spc="26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las</a:t>
            </a:r>
            <a:r>
              <a:rPr sz="1300" b="1" spc="29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manos.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43500" y="6265555"/>
            <a:ext cx="132880" cy="1905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45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•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87467" y="6265555"/>
            <a:ext cx="3141332" cy="12702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4765">
              <a:lnSpc>
                <a:spcPts val="1445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Cuando</a:t>
            </a:r>
            <a:r>
              <a:rPr sz="1300" b="1" spc="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se</a:t>
            </a:r>
            <a:r>
              <a:rPr sz="1300" b="1" spc="2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sospeche</a:t>
            </a:r>
            <a:r>
              <a:rPr sz="1300" b="1" spc="-19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o</a:t>
            </a:r>
            <a:r>
              <a:rPr sz="1300" b="1" spc="17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se</a:t>
            </a:r>
            <a:r>
              <a:rPr sz="1300" b="1" spc="5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tenga</a:t>
            </a:r>
            <a:endParaRPr sz="1300">
              <a:latin typeface="Times New Roman"/>
              <a:cs typeface="Times New Roman"/>
            </a:endParaRPr>
          </a:p>
          <a:p>
            <a:pPr marL="12700" marR="140572">
              <a:lnSpc>
                <a:spcPts val="1494"/>
              </a:lnSpc>
              <a:spcBef>
                <a:spcPts val="132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constancia</a:t>
            </a:r>
            <a:r>
              <a:rPr sz="1300" b="1" spc="-1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1300" b="1" spc="26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haber </a:t>
            </a:r>
            <a:r>
              <a:rPr sz="1300" b="1" spc="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estado</a:t>
            </a:r>
            <a:r>
              <a:rPr sz="1300" b="1" spc="11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expuesto </a:t>
            </a:r>
            <a:endParaRPr sz="1300">
              <a:latin typeface="Times New Roman"/>
              <a:cs typeface="Times New Roman"/>
            </a:endParaRPr>
          </a:p>
          <a:p>
            <a:pPr marL="12700" marR="140572">
              <a:lnSpc>
                <a:spcPts val="1494"/>
              </a:lnSpc>
              <a:spcBef>
                <a:spcPts val="204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a</a:t>
            </a:r>
            <a:r>
              <a:rPr sz="1300" b="1" spc="12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patógenos</a:t>
            </a:r>
            <a:r>
              <a:rPr sz="1300" b="1" spc="-2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que</a:t>
            </a:r>
            <a:r>
              <a:rPr sz="1300" b="1" spc="31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liberan</a:t>
            </a:r>
            <a:r>
              <a:rPr sz="1300" b="1" spc="27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esporas,</a:t>
            </a:r>
            <a:endParaRPr sz="1300">
              <a:latin typeface="Times New Roman"/>
              <a:cs typeface="Times New Roman"/>
            </a:endParaRPr>
          </a:p>
          <a:p>
            <a:pPr marL="12700" marR="28634">
              <a:lnSpc>
                <a:spcPts val="1496"/>
              </a:lnSpc>
              <a:spcBef>
                <a:spcPts val="209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y</a:t>
            </a:r>
            <a:r>
              <a:rPr sz="1300" b="1" spc="5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en</a:t>
            </a:r>
            <a:r>
              <a:rPr sz="1300" b="1" spc="24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particular</a:t>
            </a:r>
            <a:r>
              <a:rPr sz="1300" b="1" spc="31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a</a:t>
            </a:r>
            <a:r>
              <a:rPr sz="1300" b="1" spc="12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b</a:t>
            </a:r>
            <a:r>
              <a:rPr sz="1300" b="1" spc="-28" dirty="0" smtClean="0">
                <a:solidFill>
                  <a:srgbClr val="96989A"/>
                </a:solidFill>
                <a:latin typeface="Times New Roman"/>
                <a:cs typeface="Times New Roman"/>
              </a:rPr>
              <a:t>r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otes</a:t>
            </a:r>
            <a:r>
              <a:rPr sz="1300" b="1" spc="-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1300" b="1" spc="26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i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Clostridium </a:t>
            </a:r>
            <a:endParaRPr sz="1300">
              <a:latin typeface="Times New Roman"/>
              <a:cs typeface="Times New Roman"/>
            </a:endParaRPr>
          </a:p>
          <a:p>
            <a:pPr marL="12700" marR="28634">
              <a:lnSpc>
                <a:spcPts val="1496"/>
              </a:lnSpc>
              <a:spcBef>
                <a:spcPts val="205"/>
              </a:spcBef>
            </a:pPr>
            <a:r>
              <a:rPr sz="1300" b="1" i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difficile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,</a:t>
            </a:r>
            <a:r>
              <a:rPr sz="1300" b="1" spc="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el</a:t>
            </a:r>
            <a:r>
              <a:rPr sz="1300" b="1" spc="17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método</a:t>
            </a:r>
            <a:r>
              <a:rPr sz="1300" b="1" spc="16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</a:t>
            </a:r>
            <a:r>
              <a:rPr sz="1300" b="1" spc="-27" dirty="0" smtClean="0">
                <a:solidFill>
                  <a:srgbClr val="96989A"/>
                </a:solidFill>
                <a:latin typeface="Times New Roman"/>
                <a:cs typeface="Times New Roman"/>
              </a:rPr>
              <a:t>r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eferible</a:t>
            </a:r>
            <a:r>
              <a:rPr sz="1300" b="1" spc="-14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consistirá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210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en</a:t>
            </a:r>
            <a:r>
              <a:rPr sz="1300" b="1" spc="24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lavarse</a:t>
            </a:r>
            <a:r>
              <a:rPr sz="1300" b="1" spc="-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las</a:t>
            </a:r>
            <a:r>
              <a:rPr sz="1300" b="1" spc="29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manos</a:t>
            </a:r>
            <a:r>
              <a:rPr sz="1300" b="1" spc="-1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con </a:t>
            </a:r>
            <a:r>
              <a:rPr sz="1300" b="1" spc="6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agua </a:t>
            </a:r>
            <a:r>
              <a:rPr sz="1300" b="1" spc="8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y</a:t>
            </a:r>
            <a:r>
              <a:rPr sz="1300" b="1" spc="5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jabón.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3299" y="7061712"/>
            <a:ext cx="932688" cy="228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55"/>
              </a:lnSpc>
              <a:spcBef>
                <a:spcPts val="87"/>
              </a:spcBef>
            </a:pPr>
            <a:r>
              <a:rPr sz="16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¿QUIÉN?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299" y="7488777"/>
            <a:ext cx="3257160" cy="17021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777">
              <a:lnSpc>
                <a:spcPts val="1445"/>
              </a:lnSpc>
              <a:spcBef>
                <a:spcPts val="72"/>
              </a:spcBef>
            </a:pPr>
            <a:r>
              <a:rPr sz="13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•</a:t>
            </a:r>
            <a:r>
              <a:rPr sz="1300" b="1" spc="15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300" b="1" spc="-144" dirty="0" smtClean="0">
                <a:solidFill>
                  <a:srgbClr val="96989A"/>
                </a:solidFill>
                <a:latin typeface="Times New Roman"/>
                <a:cs typeface="Times New Roman"/>
              </a:rPr>
              <a:t>T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odo</a:t>
            </a:r>
            <a:r>
              <a:rPr sz="1300" b="1" spc="30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</a:t>
            </a:r>
            <a:r>
              <a:rPr sz="1300" b="1" spc="-27" dirty="0" smtClean="0">
                <a:solidFill>
                  <a:srgbClr val="96989A"/>
                </a:solidFill>
                <a:latin typeface="Times New Roman"/>
                <a:cs typeface="Times New Roman"/>
              </a:rPr>
              <a:t>r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ofesional</a:t>
            </a:r>
            <a:r>
              <a:rPr sz="1300" b="1" spc="5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o</a:t>
            </a:r>
            <a:r>
              <a:rPr sz="1300" b="1" spc="17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dispensador</a:t>
            </a:r>
            <a:endParaRPr sz="1300">
              <a:latin typeface="Times New Roman"/>
              <a:cs typeface="Times New Roman"/>
            </a:endParaRPr>
          </a:p>
          <a:p>
            <a:pPr marL="156667">
              <a:lnSpc>
                <a:spcPts val="1494"/>
              </a:lnSpc>
              <a:spcBef>
                <a:spcPts val="132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1300" b="1" spc="26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servicios</a:t>
            </a:r>
            <a:r>
              <a:rPr sz="1300" b="1" spc="-1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1300" b="1" spc="26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atención</a:t>
            </a:r>
            <a:r>
              <a:rPr sz="1300" b="1" spc="19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sanitaria,</a:t>
            </a:r>
            <a:r>
              <a:rPr sz="1300" b="1" spc="-111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o</a:t>
            </a:r>
            <a:r>
              <a:rPr sz="1300" b="1" spc="3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endParaRPr sz="1300">
              <a:latin typeface="Times New Roman"/>
              <a:cs typeface="Times New Roman"/>
            </a:endParaRPr>
          </a:p>
          <a:p>
            <a:pPr marL="156667">
              <a:lnSpc>
                <a:spcPts val="1494"/>
              </a:lnSpc>
              <a:spcBef>
                <a:spcPts val="204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cualquier</a:t>
            </a:r>
            <a:r>
              <a:rPr sz="1300" b="1" spc="-10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persona</a:t>
            </a:r>
            <a:r>
              <a:rPr sz="1300" b="1" spc="131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que</a:t>
            </a:r>
            <a:r>
              <a:rPr sz="1300" b="1" spc="31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participe di</a:t>
            </a:r>
            <a:r>
              <a:rPr sz="1300" b="1" spc="-25" dirty="0" smtClean="0">
                <a:solidFill>
                  <a:srgbClr val="96989A"/>
                </a:solidFill>
                <a:latin typeface="Times New Roman"/>
                <a:cs typeface="Times New Roman"/>
              </a:rPr>
              <a:t>r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ecta</a:t>
            </a:r>
            <a:r>
              <a:rPr sz="1300" b="1" spc="3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endParaRPr sz="1300">
              <a:latin typeface="Times New Roman"/>
              <a:cs typeface="Times New Roman"/>
            </a:endParaRPr>
          </a:p>
          <a:p>
            <a:pPr marL="156667">
              <a:lnSpc>
                <a:spcPts val="1494"/>
              </a:lnSpc>
              <a:spcBef>
                <a:spcPts val="204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o</a:t>
            </a:r>
            <a:r>
              <a:rPr sz="1300" b="1" spc="17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indi</a:t>
            </a:r>
            <a:r>
              <a:rPr sz="1300" b="1" spc="-27" dirty="0" smtClean="0">
                <a:solidFill>
                  <a:srgbClr val="96989A"/>
                </a:solidFill>
                <a:latin typeface="Times New Roman"/>
                <a:cs typeface="Times New Roman"/>
              </a:rPr>
              <a:t>r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ectamente</a:t>
            </a:r>
            <a:r>
              <a:rPr sz="1300" b="1" spc="1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en</a:t>
            </a:r>
            <a:r>
              <a:rPr sz="1300" b="1" spc="24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</a:t>
            </a:r>
            <a:r>
              <a:rPr sz="1300" b="1" spc="10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atención a</a:t>
            </a:r>
            <a:r>
              <a:rPr sz="1300" b="1" spc="12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un</a:t>
            </a:r>
            <a:r>
              <a:rPr sz="1300" b="1" spc="3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endParaRPr sz="1300">
              <a:latin typeface="Times New Roman"/>
              <a:cs typeface="Times New Roman"/>
            </a:endParaRPr>
          </a:p>
          <a:p>
            <a:pPr marL="156667">
              <a:lnSpc>
                <a:spcPts val="1494"/>
              </a:lnSpc>
              <a:spcBef>
                <a:spcPts val="204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paciente,</a:t>
            </a:r>
            <a:r>
              <a:rPr sz="1300" b="1" spc="3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debe</a:t>
            </a:r>
            <a:r>
              <a:rPr sz="1300" b="1" spc="9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mantener</a:t>
            </a:r>
            <a:endParaRPr sz="1300">
              <a:latin typeface="Times New Roman"/>
              <a:cs typeface="Times New Roman"/>
            </a:endParaRPr>
          </a:p>
          <a:p>
            <a:pPr marL="156667" marR="58115">
              <a:lnSpc>
                <a:spcPts val="1494"/>
              </a:lnSpc>
              <a:spcBef>
                <a:spcPts val="209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</a:t>
            </a:r>
            <a:r>
              <a:rPr sz="1300" b="1" spc="10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higiene</a:t>
            </a:r>
            <a:r>
              <a:rPr sz="1300" b="1" spc="-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1300" b="1" spc="26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sus</a:t>
            </a:r>
            <a:r>
              <a:rPr sz="1300" b="1" spc="5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manos</a:t>
            </a:r>
            <a:r>
              <a:rPr sz="1300" b="1" spc="-171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y</a:t>
            </a:r>
            <a:r>
              <a:rPr sz="1300" b="1" spc="5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saber</a:t>
            </a:r>
            <a:r>
              <a:rPr sz="1300" b="1" spc="-11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cómo </a:t>
            </a:r>
            <a:endParaRPr sz="1300">
              <a:latin typeface="Times New Roman"/>
              <a:cs typeface="Times New Roman"/>
            </a:endParaRPr>
          </a:p>
          <a:p>
            <a:pPr marL="156667" marR="58115">
              <a:lnSpc>
                <a:spcPts val="1494"/>
              </a:lnSpc>
              <a:spcBef>
                <a:spcPts val="204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hacerlo</a:t>
            </a:r>
            <a:r>
              <a:rPr sz="1300" b="1" spc="-4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cor</a:t>
            </a:r>
            <a:r>
              <a:rPr sz="1300" b="1" spc="-28" dirty="0" smtClean="0">
                <a:solidFill>
                  <a:srgbClr val="96989A"/>
                </a:solidFill>
                <a:latin typeface="Times New Roman"/>
                <a:cs typeface="Times New Roman"/>
              </a:rPr>
              <a:t>r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ectamente</a:t>
            </a:r>
            <a:r>
              <a:rPr sz="1300" b="1" spc="7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en</a:t>
            </a:r>
            <a:r>
              <a:rPr sz="1300" b="1" spc="24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el</a:t>
            </a:r>
            <a:r>
              <a:rPr sz="1300" b="1" spc="17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momento</a:t>
            </a:r>
            <a:endParaRPr sz="1300">
              <a:latin typeface="Times New Roman"/>
              <a:cs typeface="Times New Roman"/>
            </a:endParaRPr>
          </a:p>
          <a:p>
            <a:pPr marL="156667" marR="15777">
              <a:lnSpc>
                <a:spcPct val="95825"/>
              </a:lnSpc>
              <a:spcBef>
                <a:spcPts val="209"/>
              </a:spcBef>
            </a:pPr>
            <a:r>
              <a:rPr sz="13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adecuado.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9689285"/>
            <a:ext cx="745489" cy="139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Página</a:t>
            </a:r>
            <a:r>
              <a:rPr sz="900" spc="-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1</a:t>
            </a:r>
            <a:r>
              <a:rPr sz="900" spc="7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900" spc="18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7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9918777"/>
            <a:ext cx="3267772" cy="292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89"/>
              </a:lnSpc>
              <a:spcBef>
                <a:spcPts val="30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OMS</a:t>
            </a:r>
            <a:r>
              <a:rPr sz="600" spc="7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da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las</a:t>
            </a:r>
            <a:r>
              <a:rPr sz="600" spc="10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gracias</a:t>
            </a:r>
            <a:r>
              <a:rPr sz="600" spc="-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</a:t>
            </a:r>
            <a:r>
              <a:rPr sz="600" spc="7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los</a:t>
            </a:r>
            <a:r>
              <a:rPr sz="600" spc="9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Hôpitaux </a:t>
            </a:r>
            <a:r>
              <a:rPr sz="600" spc="4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Universitai</a:t>
            </a:r>
            <a:r>
              <a:rPr sz="600" spc="-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</a:t>
            </a:r>
            <a:r>
              <a:rPr sz="600" spc="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Genève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(HUG),</a:t>
            </a:r>
            <a:r>
              <a:rPr sz="600" spc="-4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particular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</a:t>
            </a:r>
            <a:r>
              <a:rPr sz="600" spc="7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los miemb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os</a:t>
            </a:r>
            <a:r>
              <a:rPr sz="600" spc="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del</a:t>
            </a:r>
            <a:r>
              <a:rPr sz="600" spc="8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ograma</a:t>
            </a:r>
            <a:r>
              <a:rPr sz="600" spc="5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cont</a:t>
            </a:r>
            <a:r>
              <a:rPr sz="600" spc="-9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ol </a:t>
            </a:r>
            <a:r>
              <a:rPr sz="600" spc="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infecciones,</a:t>
            </a:r>
            <a:r>
              <a:rPr sz="600" spc="-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por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su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activa </a:t>
            </a:r>
            <a:r>
              <a:rPr sz="600" spc="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participación 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elaboración 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este</a:t>
            </a:r>
            <a:r>
              <a:rPr sz="600" spc="5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material.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843465" y="9918777"/>
            <a:ext cx="3209098" cy="6138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08813">
              <a:lnSpc>
                <a:spcPts val="689"/>
              </a:lnSpc>
              <a:spcBef>
                <a:spcPts val="30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ganización</a:t>
            </a:r>
            <a:r>
              <a:rPr sz="600" spc="2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Mundial</a:t>
            </a:r>
            <a:r>
              <a:rPr sz="600" spc="1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Salud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ha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adoptado</a:t>
            </a:r>
            <a:r>
              <a:rPr sz="600" spc="-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todas las</a:t>
            </a:r>
            <a:r>
              <a:rPr sz="600" spc="10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ecauciones</a:t>
            </a:r>
            <a:r>
              <a:rPr sz="600" spc="-3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razonables</a:t>
            </a:r>
            <a:r>
              <a:rPr sz="600" spc="-6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para verificar</a:t>
            </a:r>
            <a:r>
              <a:rPr sz="600" spc="75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información</a:t>
            </a:r>
            <a:r>
              <a:rPr sz="600" spc="-5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contenida</a:t>
            </a:r>
            <a:r>
              <a:rPr sz="600" spc="11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este</a:t>
            </a:r>
            <a:r>
              <a:rPr sz="600" spc="2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documento.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9"/>
              </a:lnSpc>
              <a:spcBef>
                <a:spcPts val="345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Sin</a:t>
            </a:r>
            <a:r>
              <a:rPr sz="600" spc="6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emba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go,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 </a:t>
            </a:r>
            <a:r>
              <a:rPr sz="600" spc="2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publicado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se</a:t>
            </a:r>
            <a:r>
              <a:rPr sz="600" spc="13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distribuye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sin</a:t>
            </a:r>
            <a:r>
              <a:rPr sz="600" spc="7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garantía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ningún</a:t>
            </a:r>
            <a:r>
              <a:rPr sz="600" spc="14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tipo,</a:t>
            </a:r>
            <a:r>
              <a:rPr sz="600" spc="11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explícita </a:t>
            </a:r>
            <a:r>
              <a:rPr sz="600" spc="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 implícita.</a:t>
            </a:r>
            <a:r>
              <a:rPr sz="600" spc="1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-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lector 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</a:t>
            </a:r>
            <a:r>
              <a:rPr sz="600" spc="13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esponsable</a:t>
            </a:r>
            <a:r>
              <a:rPr sz="600" spc="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interp</a:t>
            </a:r>
            <a:r>
              <a:rPr sz="600" spc="-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etación</a:t>
            </a:r>
            <a:r>
              <a:rPr sz="600" spc="2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uso </a:t>
            </a:r>
            <a:r>
              <a:rPr sz="600" spc="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que </a:t>
            </a:r>
            <a:r>
              <a:rPr sz="600" spc="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haga</a:t>
            </a:r>
            <a:r>
              <a:rPr sz="600" spc="-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ese </a:t>
            </a:r>
            <a:r>
              <a:rPr sz="600" spc="4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material, 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 ningún</a:t>
            </a:r>
            <a:r>
              <a:rPr sz="600" spc="14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caso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ganización</a:t>
            </a:r>
            <a:r>
              <a:rPr sz="600" spc="2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Mundial</a:t>
            </a:r>
            <a:r>
              <a:rPr sz="600" spc="1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Salud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podrá</a:t>
            </a:r>
            <a:r>
              <a:rPr sz="600" spc="-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ser</a:t>
            </a:r>
            <a:r>
              <a:rPr sz="600" spc="1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considerada</a:t>
            </a:r>
            <a:r>
              <a:rPr sz="600" spc="-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esponsable</a:t>
            </a:r>
            <a:r>
              <a:rPr sz="600" spc="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daño alguno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causado</a:t>
            </a:r>
            <a:r>
              <a:rPr sz="600" spc="-1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por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su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utilización.</a:t>
            </a:r>
            <a:endParaRPr sz="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6" name="object 1366"/>
          <p:cNvSpPr/>
          <p:nvPr/>
        </p:nvSpPr>
        <p:spPr>
          <a:xfrm>
            <a:off x="0" y="9432010"/>
            <a:ext cx="7559992" cy="1259992"/>
          </a:xfrm>
          <a:custGeom>
            <a:avLst/>
            <a:gdLst/>
            <a:ahLst/>
            <a:cxnLst/>
            <a:rect l="l" t="t" r="r" b="b"/>
            <a:pathLst>
              <a:path w="7559992" h="1259992">
                <a:moveTo>
                  <a:pt x="0" y="1259992"/>
                </a:moveTo>
                <a:lnTo>
                  <a:pt x="7559992" y="1259992"/>
                </a:lnTo>
                <a:lnTo>
                  <a:pt x="7559992" y="0"/>
                </a:lnTo>
                <a:lnTo>
                  <a:pt x="0" y="0"/>
                </a:lnTo>
                <a:lnTo>
                  <a:pt x="0" y="1259992"/>
                </a:lnTo>
                <a:close/>
              </a:path>
            </a:pathLst>
          </a:custGeom>
          <a:solidFill>
            <a:srgbClr val="96989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5" name="object 1365"/>
          <p:cNvSpPr/>
          <p:nvPr/>
        </p:nvSpPr>
        <p:spPr>
          <a:xfrm>
            <a:off x="395999" y="363178"/>
            <a:ext cx="6767995" cy="0"/>
          </a:xfrm>
          <a:custGeom>
            <a:avLst/>
            <a:gdLst/>
            <a:ahLst/>
            <a:cxnLst/>
            <a:rect l="l" t="t" r="r" b="b"/>
            <a:pathLst>
              <a:path w="6767995">
                <a:moveTo>
                  <a:pt x="0" y="0"/>
                </a:moveTo>
                <a:lnTo>
                  <a:pt x="6767995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2" name="object 1342"/>
          <p:cNvSpPr/>
          <p:nvPr/>
        </p:nvSpPr>
        <p:spPr>
          <a:xfrm>
            <a:off x="407026" y="3326423"/>
            <a:ext cx="59944" cy="71513"/>
          </a:xfrm>
          <a:custGeom>
            <a:avLst/>
            <a:gdLst/>
            <a:ahLst/>
            <a:cxnLst/>
            <a:rect l="l" t="t" r="r" b="b"/>
            <a:pathLst>
              <a:path w="59943" h="71513">
                <a:moveTo>
                  <a:pt x="47586" y="66725"/>
                </a:moveTo>
                <a:lnTo>
                  <a:pt x="50101" y="64287"/>
                </a:lnTo>
                <a:lnTo>
                  <a:pt x="53416" y="61074"/>
                </a:lnTo>
                <a:lnTo>
                  <a:pt x="55968" y="56857"/>
                </a:lnTo>
                <a:lnTo>
                  <a:pt x="57759" y="51650"/>
                </a:lnTo>
                <a:lnTo>
                  <a:pt x="59220" y="47396"/>
                </a:lnTo>
                <a:lnTo>
                  <a:pt x="59944" y="42316"/>
                </a:lnTo>
                <a:lnTo>
                  <a:pt x="59944" y="29743"/>
                </a:lnTo>
                <a:lnTo>
                  <a:pt x="59169" y="24104"/>
                </a:lnTo>
                <a:lnTo>
                  <a:pt x="57607" y="19532"/>
                </a:lnTo>
                <a:lnTo>
                  <a:pt x="56045" y="14960"/>
                </a:lnTo>
                <a:lnTo>
                  <a:pt x="53771" y="11099"/>
                </a:lnTo>
                <a:lnTo>
                  <a:pt x="50774" y="7950"/>
                </a:lnTo>
                <a:lnTo>
                  <a:pt x="47790" y="4787"/>
                </a:lnTo>
                <a:lnTo>
                  <a:pt x="44196" y="2603"/>
                </a:lnTo>
                <a:lnTo>
                  <a:pt x="40005" y="1371"/>
                </a:lnTo>
                <a:lnTo>
                  <a:pt x="36880" y="457"/>
                </a:lnTo>
                <a:lnTo>
                  <a:pt x="32346" y="0"/>
                </a:lnTo>
                <a:lnTo>
                  <a:pt x="0" y="0"/>
                </a:lnTo>
                <a:lnTo>
                  <a:pt x="0" y="71513"/>
                </a:lnTo>
                <a:lnTo>
                  <a:pt x="14439" y="59461"/>
                </a:lnTo>
                <a:lnTo>
                  <a:pt x="14439" y="12090"/>
                </a:lnTo>
                <a:lnTo>
                  <a:pt x="26809" y="12090"/>
                </a:lnTo>
                <a:lnTo>
                  <a:pt x="30759" y="12318"/>
                </a:lnTo>
                <a:lnTo>
                  <a:pt x="32778" y="12776"/>
                </a:lnTo>
                <a:lnTo>
                  <a:pt x="35483" y="13360"/>
                </a:lnTo>
                <a:lnTo>
                  <a:pt x="39458" y="16141"/>
                </a:lnTo>
                <a:lnTo>
                  <a:pt x="42583" y="20116"/>
                </a:lnTo>
                <a:lnTo>
                  <a:pt x="43561" y="23075"/>
                </a:lnTo>
                <a:lnTo>
                  <a:pt x="44538" y="26022"/>
                </a:lnTo>
                <a:lnTo>
                  <a:pt x="45021" y="30276"/>
                </a:lnTo>
                <a:lnTo>
                  <a:pt x="45021" y="41325"/>
                </a:lnTo>
                <a:lnTo>
                  <a:pt x="44538" y="45694"/>
                </a:lnTo>
                <a:lnTo>
                  <a:pt x="43561" y="48894"/>
                </a:lnTo>
                <a:lnTo>
                  <a:pt x="42583" y="52095"/>
                </a:lnTo>
                <a:lnTo>
                  <a:pt x="39776" y="55791"/>
                </a:lnTo>
                <a:lnTo>
                  <a:pt x="36296" y="58191"/>
                </a:lnTo>
                <a:lnTo>
                  <a:pt x="32169" y="59232"/>
                </a:lnTo>
                <a:lnTo>
                  <a:pt x="29248" y="59461"/>
                </a:lnTo>
                <a:lnTo>
                  <a:pt x="32499" y="71513"/>
                </a:lnTo>
                <a:lnTo>
                  <a:pt x="36766" y="71005"/>
                </a:lnTo>
                <a:lnTo>
                  <a:pt x="39954" y="69989"/>
                </a:lnTo>
                <a:lnTo>
                  <a:pt x="44208" y="68630"/>
                </a:lnTo>
                <a:lnTo>
                  <a:pt x="47586" y="66725"/>
                </a:lnTo>
                <a:close/>
              </a:path>
              <a:path w="59943" h="71513">
                <a:moveTo>
                  <a:pt x="27165" y="71513"/>
                </a:moveTo>
                <a:lnTo>
                  <a:pt x="32499" y="71513"/>
                </a:lnTo>
                <a:lnTo>
                  <a:pt x="29248" y="59461"/>
                </a:lnTo>
                <a:lnTo>
                  <a:pt x="14439" y="59461"/>
                </a:lnTo>
                <a:lnTo>
                  <a:pt x="0" y="71513"/>
                </a:lnTo>
                <a:lnTo>
                  <a:pt x="27165" y="7151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3" name="object 1343"/>
          <p:cNvSpPr/>
          <p:nvPr/>
        </p:nvSpPr>
        <p:spPr>
          <a:xfrm>
            <a:off x="475127" y="3344960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86" y="31013"/>
                </a:moveTo>
                <a:lnTo>
                  <a:pt x="48577" y="20510"/>
                </a:lnTo>
                <a:lnTo>
                  <a:pt x="46443" y="12725"/>
                </a:lnTo>
                <a:lnTo>
                  <a:pt x="41986" y="7632"/>
                </a:lnTo>
                <a:lnTo>
                  <a:pt x="37541" y="2540"/>
                </a:lnTo>
                <a:lnTo>
                  <a:pt x="33654" y="15646"/>
                </a:lnTo>
                <a:lnTo>
                  <a:pt x="34670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97"/>
                </a:lnTo>
                <a:lnTo>
                  <a:pt x="15214" y="15925"/>
                </a:lnTo>
                <a:lnTo>
                  <a:pt x="17157" y="13754"/>
                </a:lnTo>
                <a:lnTo>
                  <a:pt x="21589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90" y="0"/>
                </a:lnTo>
                <a:lnTo>
                  <a:pt x="11214" y="2425"/>
                </a:lnTo>
                <a:lnTo>
                  <a:pt x="6730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193"/>
                </a:lnTo>
                <a:lnTo>
                  <a:pt x="16103" y="54140"/>
                </a:lnTo>
                <a:lnTo>
                  <a:pt x="30810" y="54140"/>
                </a:lnTo>
                <a:lnTo>
                  <a:pt x="35547" y="52832"/>
                </a:lnTo>
                <a:lnTo>
                  <a:pt x="39331" y="50215"/>
                </a:lnTo>
                <a:lnTo>
                  <a:pt x="43116" y="47599"/>
                </a:lnTo>
                <a:lnTo>
                  <a:pt x="45897" y="43776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07"/>
                </a:lnTo>
                <a:lnTo>
                  <a:pt x="25260" y="43891"/>
                </a:lnTo>
                <a:lnTo>
                  <a:pt x="22110" y="43891"/>
                </a:lnTo>
                <a:lnTo>
                  <a:pt x="19469" y="42773"/>
                </a:lnTo>
                <a:lnTo>
                  <a:pt x="15239" y="38239"/>
                </a:lnTo>
                <a:lnTo>
                  <a:pt x="14135" y="35077"/>
                </a:lnTo>
                <a:lnTo>
                  <a:pt x="14046" y="31013"/>
                </a:lnTo>
                <a:lnTo>
                  <a:pt x="48386" y="31013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81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41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4" name="object 1344"/>
          <p:cNvSpPr/>
          <p:nvPr/>
        </p:nvSpPr>
        <p:spPr>
          <a:xfrm>
            <a:off x="534286" y="3344952"/>
            <a:ext cx="50533" cy="72682"/>
          </a:xfrm>
          <a:custGeom>
            <a:avLst/>
            <a:gdLst/>
            <a:ahLst/>
            <a:cxnLst/>
            <a:rect l="l" t="t" r="r" b="b"/>
            <a:pathLst>
              <a:path w="50533" h="72682">
                <a:moveTo>
                  <a:pt x="13563" y="21132"/>
                </a:moveTo>
                <a:lnTo>
                  <a:pt x="14668" y="17297"/>
                </a:lnTo>
                <a:lnTo>
                  <a:pt x="16878" y="14706"/>
                </a:lnTo>
                <a:lnTo>
                  <a:pt x="19088" y="12128"/>
                </a:lnTo>
                <a:lnTo>
                  <a:pt x="21869" y="10833"/>
                </a:lnTo>
                <a:lnTo>
                  <a:pt x="28435" y="10833"/>
                </a:lnTo>
                <a:lnTo>
                  <a:pt x="31140" y="12153"/>
                </a:lnTo>
                <a:lnTo>
                  <a:pt x="33312" y="14782"/>
                </a:lnTo>
                <a:lnTo>
                  <a:pt x="35496" y="17411"/>
                </a:lnTo>
                <a:lnTo>
                  <a:pt x="36588" y="21450"/>
                </a:lnTo>
                <a:lnTo>
                  <a:pt x="36588" y="32702"/>
                </a:lnTo>
                <a:lnTo>
                  <a:pt x="35534" y="36893"/>
                </a:lnTo>
                <a:lnTo>
                  <a:pt x="33413" y="39446"/>
                </a:lnTo>
                <a:lnTo>
                  <a:pt x="31305" y="41998"/>
                </a:lnTo>
                <a:lnTo>
                  <a:pt x="28651" y="43268"/>
                </a:lnTo>
                <a:lnTo>
                  <a:pt x="22148" y="43268"/>
                </a:lnTo>
                <a:lnTo>
                  <a:pt x="19342" y="41871"/>
                </a:lnTo>
                <a:lnTo>
                  <a:pt x="23380" y="53581"/>
                </a:lnTo>
                <a:lnTo>
                  <a:pt x="25971" y="54152"/>
                </a:lnTo>
                <a:lnTo>
                  <a:pt x="34848" y="54152"/>
                </a:lnTo>
                <a:lnTo>
                  <a:pt x="39966" y="51752"/>
                </a:lnTo>
                <a:lnTo>
                  <a:pt x="44195" y="46951"/>
                </a:lnTo>
                <a:lnTo>
                  <a:pt x="48425" y="42151"/>
                </a:lnTo>
                <a:lnTo>
                  <a:pt x="50533" y="35432"/>
                </a:lnTo>
                <a:lnTo>
                  <a:pt x="50533" y="18364"/>
                </a:lnTo>
                <a:lnTo>
                  <a:pt x="48437" y="11798"/>
                </a:lnTo>
                <a:lnTo>
                  <a:pt x="44246" y="7073"/>
                </a:lnTo>
                <a:lnTo>
                  <a:pt x="40055" y="2362"/>
                </a:lnTo>
                <a:lnTo>
                  <a:pt x="34950" y="0"/>
                </a:lnTo>
                <a:lnTo>
                  <a:pt x="25488" y="0"/>
                </a:lnTo>
                <a:lnTo>
                  <a:pt x="22339" y="812"/>
                </a:lnTo>
                <a:lnTo>
                  <a:pt x="19519" y="2451"/>
                </a:lnTo>
                <a:lnTo>
                  <a:pt x="16687" y="4076"/>
                </a:lnTo>
                <a:lnTo>
                  <a:pt x="14439" y="6184"/>
                </a:lnTo>
                <a:lnTo>
                  <a:pt x="12788" y="8788"/>
                </a:lnTo>
                <a:lnTo>
                  <a:pt x="12788" y="1181"/>
                </a:lnTo>
                <a:lnTo>
                  <a:pt x="0" y="1181"/>
                </a:lnTo>
                <a:lnTo>
                  <a:pt x="0" y="72682"/>
                </a:lnTo>
                <a:lnTo>
                  <a:pt x="13715" y="72682"/>
                </a:lnTo>
                <a:lnTo>
                  <a:pt x="13563" y="32016"/>
                </a:lnTo>
                <a:lnTo>
                  <a:pt x="13563" y="21132"/>
                </a:lnTo>
                <a:close/>
              </a:path>
              <a:path w="50533" h="72682">
                <a:moveTo>
                  <a:pt x="23380" y="53581"/>
                </a:moveTo>
                <a:lnTo>
                  <a:pt x="19342" y="41871"/>
                </a:lnTo>
                <a:lnTo>
                  <a:pt x="17030" y="39103"/>
                </a:lnTo>
                <a:lnTo>
                  <a:pt x="14719" y="36321"/>
                </a:lnTo>
                <a:lnTo>
                  <a:pt x="13563" y="32016"/>
                </a:lnTo>
                <a:lnTo>
                  <a:pt x="13715" y="72682"/>
                </a:lnTo>
                <a:lnTo>
                  <a:pt x="13715" y="46583"/>
                </a:lnTo>
                <a:lnTo>
                  <a:pt x="16281" y="49352"/>
                </a:lnTo>
                <a:lnTo>
                  <a:pt x="18732" y="51307"/>
                </a:lnTo>
                <a:lnTo>
                  <a:pt x="23380" y="5358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5" name="object 1345"/>
          <p:cNvSpPr/>
          <p:nvPr/>
        </p:nvSpPr>
        <p:spPr>
          <a:xfrm>
            <a:off x="592532" y="3344952"/>
            <a:ext cx="53454" cy="54152"/>
          </a:xfrm>
          <a:custGeom>
            <a:avLst/>
            <a:gdLst/>
            <a:ahLst/>
            <a:cxnLst/>
            <a:rect l="l" t="t" r="r" b="b"/>
            <a:pathLst>
              <a:path w="53454" h="54152">
                <a:moveTo>
                  <a:pt x="0" y="26339"/>
                </a:moveTo>
                <a:lnTo>
                  <a:pt x="0" y="32296"/>
                </a:lnTo>
                <a:lnTo>
                  <a:pt x="1117" y="37350"/>
                </a:lnTo>
                <a:lnTo>
                  <a:pt x="3365" y="41490"/>
                </a:lnTo>
                <a:lnTo>
                  <a:pt x="5613" y="45631"/>
                </a:lnTo>
                <a:lnTo>
                  <a:pt x="8877" y="48780"/>
                </a:lnTo>
                <a:lnTo>
                  <a:pt x="13195" y="50926"/>
                </a:lnTo>
                <a:lnTo>
                  <a:pt x="17500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19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52" y="11175"/>
                </a:lnTo>
                <a:lnTo>
                  <a:pt x="30302" y="11175"/>
                </a:lnTo>
                <a:lnTo>
                  <a:pt x="33312" y="12534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55" y="54152"/>
                </a:lnTo>
                <a:lnTo>
                  <a:pt x="40817" y="51561"/>
                </a:lnTo>
                <a:lnTo>
                  <a:pt x="45872" y="46418"/>
                </a:lnTo>
                <a:lnTo>
                  <a:pt x="50927" y="41262"/>
                </a:lnTo>
                <a:lnTo>
                  <a:pt x="53454" y="34759"/>
                </a:lnTo>
                <a:lnTo>
                  <a:pt x="53454" y="19151"/>
                </a:lnTo>
                <a:lnTo>
                  <a:pt x="50952" y="12725"/>
                </a:lnTo>
                <a:lnTo>
                  <a:pt x="45948" y="7632"/>
                </a:lnTo>
                <a:lnTo>
                  <a:pt x="40944" y="2539"/>
                </a:lnTo>
                <a:lnTo>
                  <a:pt x="34518" y="0"/>
                </a:lnTo>
                <a:lnTo>
                  <a:pt x="21602" y="0"/>
                </a:lnTo>
                <a:lnTo>
                  <a:pt x="17018" y="1130"/>
                </a:lnTo>
                <a:lnTo>
                  <a:pt x="12903" y="3365"/>
                </a:lnTo>
                <a:lnTo>
                  <a:pt x="8788" y="5613"/>
                </a:lnTo>
                <a:lnTo>
                  <a:pt x="5613" y="8864"/>
                </a:lnTo>
                <a:lnTo>
                  <a:pt x="3365" y="13131"/>
                </a:lnTo>
                <a:lnTo>
                  <a:pt x="1117" y="17386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54" h="54152">
                <a:moveTo>
                  <a:pt x="35725" y="38874"/>
                </a:moveTo>
                <a:lnTo>
                  <a:pt x="33312" y="41617"/>
                </a:lnTo>
                <a:lnTo>
                  <a:pt x="30302" y="42976"/>
                </a:lnTo>
                <a:lnTo>
                  <a:pt x="23152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00" y="53073"/>
                </a:lnTo>
                <a:lnTo>
                  <a:pt x="22034" y="54152"/>
                </a:lnTo>
                <a:lnTo>
                  <a:pt x="34455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6" name="object 1346"/>
          <p:cNvSpPr/>
          <p:nvPr/>
        </p:nvSpPr>
        <p:spPr>
          <a:xfrm>
            <a:off x="651893" y="3344957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89"/>
                </a:lnTo>
                <a:lnTo>
                  <a:pt x="8077" y="49847"/>
                </a:lnTo>
                <a:lnTo>
                  <a:pt x="12192" y="52704"/>
                </a:lnTo>
                <a:lnTo>
                  <a:pt x="17767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43" y="49021"/>
                </a:lnTo>
                <a:lnTo>
                  <a:pt x="46405" y="45605"/>
                </a:lnTo>
                <a:lnTo>
                  <a:pt x="48387" y="41528"/>
                </a:lnTo>
                <a:lnTo>
                  <a:pt x="48387" y="32410"/>
                </a:lnTo>
                <a:lnTo>
                  <a:pt x="46951" y="29019"/>
                </a:lnTo>
                <a:lnTo>
                  <a:pt x="44094" y="26581"/>
                </a:lnTo>
                <a:lnTo>
                  <a:pt x="41198" y="24180"/>
                </a:lnTo>
                <a:lnTo>
                  <a:pt x="36106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38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45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51" y="5778"/>
                </a:lnTo>
                <a:lnTo>
                  <a:pt x="39509" y="3467"/>
                </a:lnTo>
                <a:lnTo>
                  <a:pt x="36068" y="1142"/>
                </a:lnTo>
                <a:lnTo>
                  <a:pt x="30797" y="0"/>
                </a:lnTo>
                <a:lnTo>
                  <a:pt x="16256" y="0"/>
                </a:lnTo>
                <a:lnTo>
                  <a:pt x="10756" y="1523"/>
                </a:lnTo>
                <a:lnTo>
                  <a:pt x="7213" y="4584"/>
                </a:lnTo>
                <a:lnTo>
                  <a:pt x="3670" y="7645"/>
                </a:lnTo>
                <a:lnTo>
                  <a:pt x="1905" y="11404"/>
                </a:lnTo>
                <a:lnTo>
                  <a:pt x="1905" y="20878"/>
                </a:lnTo>
                <a:lnTo>
                  <a:pt x="3949" y="24764"/>
                </a:lnTo>
                <a:lnTo>
                  <a:pt x="8051" y="27558"/>
                </a:lnTo>
                <a:lnTo>
                  <a:pt x="11010" y="29578"/>
                </a:lnTo>
                <a:lnTo>
                  <a:pt x="18021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36" y="41376"/>
                </a:lnTo>
                <a:lnTo>
                  <a:pt x="31038" y="43586"/>
                </a:lnTo>
                <a:lnTo>
                  <a:pt x="28371" y="44234"/>
                </a:lnTo>
                <a:lnTo>
                  <a:pt x="21602" y="44234"/>
                </a:lnTo>
                <a:lnTo>
                  <a:pt x="17322" y="42163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7" name="object 1347"/>
          <p:cNvSpPr/>
          <p:nvPr/>
        </p:nvSpPr>
        <p:spPr>
          <a:xfrm>
            <a:off x="712279" y="3326422"/>
            <a:ext cx="13703" cy="71513"/>
          </a:xfrm>
          <a:custGeom>
            <a:avLst/>
            <a:gdLst/>
            <a:ahLst/>
            <a:cxnLst/>
            <a:rect l="l" t="t" r="r" b="b"/>
            <a:pathLst>
              <a:path w="13703" h="71513">
                <a:moveTo>
                  <a:pt x="0" y="19710"/>
                </a:moveTo>
                <a:lnTo>
                  <a:pt x="0" y="71513"/>
                </a:lnTo>
                <a:lnTo>
                  <a:pt x="13703" y="71513"/>
                </a:lnTo>
                <a:lnTo>
                  <a:pt x="13703" y="19710"/>
                </a:lnTo>
                <a:lnTo>
                  <a:pt x="0" y="19710"/>
                </a:lnTo>
                <a:close/>
              </a:path>
              <a:path w="13703" h="71513">
                <a:moveTo>
                  <a:pt x="0" y="0"/>
                </a:moveTo>
                <a:lnTo>
                  <a:pt x="0" y="12674"/>
                </a:lnTo>
                <a:lnTo>
                  <a:pt x="13703" y="12674"/>
                </a:lnTo>
                <a:lnTo>
                  <a:pt x="13703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8" name="object 1348"/>
          <p:cNvSpPr/>
          <p:nvPr/>
        </p:nvSpPr>
        <p:spPr>
          <a:xfrm>
            <a:off x="719131" y="3325907"/>
            <a:ext cx="0" cy="72028"/>
          </a:xfrm>
          <a:custGeom>
            <a:avLst/>
            <a:gdLst/>
            <a:ahLst/>
            <a:cxnLst/>
            <a:rect l="l" t="t" r="r" b="b"/>
            <a:pathLst>
              <a:path h="72028">
                <a:moveTo>
                  <a:pt x="0" y="0"/>
                </a:moveTo>
                <a:lnTo>
                  <a:pt x="0" y="72028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9" name="object 1349"/>
          <p:cNvSpPr/>
          <p:nvPr/>
        </p:nvSpPr>
        <p:spPr>
          <a:xfrm>
            <a:off x="734378" y="3327826"/>
            <a:ext cx="30530" cy="71272"/>
          </a:xfrm>
          <a:custGeom>
            <a:avLst/>
            <a:gdLst/>
            <a:ahLst/>
            <a:cxnLst/>
            <a:rect l="l" t="t" r="r" b="b"/>
            <a:pathLst>
              <a:path w="30530" h="71272">
                <a:moveTo>
                  <a:pt x="20053" y="18300"/>
                </a:moveTo>
                <a:lnTo>
                  <a:pt x="20053" y="0"/>
                </a:lnTo>
                <a:lnTo>
                  <a:pt x="6286" y="8001"/>
                </a:lnTo>
                <a:lnTo>
                  <a:pt x="6286" y="18300"/>
                </a:lnTo>
                <a:lnTo>
                  <a:pt x="0" y="18300"/>
                </a:lnTo>
                <a:lnTo>
                  <a:pt x="0" y="29222"/>
                </a:lnTo>
                <a:lnTo>
                  <a:pt x="6286" y="29222"/>
                </a:lnTo>
                <a:lnTo>
                  <a:pt x="6286" y="56654"/>
                </a:lnTo>
                <a:lnTo>
                  <a:pt x="6438" y="59880"/>
                </a:lnTo>
                <a:lnTo>
                  <a:pt x="6731" y="61468"/>
                </a:lnTo>
                <a:lnTo>
                  <a:pt x="7734" y="65493"/>
                </a:lnTo>
                <a:lnTo>
                  <a:pt x="11036" y="69202"/>
                </a:lnTo>
                <a:lnTo>
                  <a:pt x="15011" y="70866"/>
                </a:lnTo>
                <a:lnTo>
                  <a:pt x="19710" y="71272"/>
                </a:lnTo>
                <a:lnTo>
                  <a:pt x="23736" y="71272"/>
                </a:lnTo>
                <a:lnTo>
                  <a:pt x="27343" y="70586"/>
                </a:lnTo>
                <a:lnTo>
                  <a:pt x="30530" y="69227"/>
                </a:lnTo>
                <a:lnTo>
                  <a:pt x="29362" y="58585"/>
                </a:lnTo>
                <a:lnTo>
                  <a:pt x="26962" y="59461"/>
                </a:lnTo>
                <a:lnTo>
                  <a:pt x="22948" y="59905"/>
                </a:lnTo>
                <a:lnTo>
                  <a:pt x="20320" y="57492"/>
                </a:lnTo>
                <a:lnTo>
                  <a:pt x="20053" y="54330"/>
                </a:lnTo>
                <a:lnTo>
                  <a:pt x="20053" y="29222"/>
                </a:lnTo>
                <a:lnTo>
                  <a:pt x="29413" y="29222"/>
                </a:lnTo>
                <a:lnTo>
                  <a:pt x="29413" y="18300"/>
                </a:lnTo>
                <a:lnTo>
                  <a:pt x="20053" y="183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0" name="object 1350"/>
          <p:cNvSpPr/>
          <p:nvPr/>
        </p:nvSpPr>
        <p:spPr>
          <a:xfrm>
            <a:off x="769308" y="3344960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86" y="31013"/>
                </a:moveTo>
                <a:lnTo>
                  <a:pt x="48577" y="20510"/>
                </a:lnTo>
                <a:lnTo>
                  <a:pt x="46443" y="12725"/>
                </a:lnTo>
                <a:lnTo>
                  <a:pt x="41986" y="7632"/>
                </a:lnTo>
                <a:lnTo>
                  <a:pt x="37541" y="2540"/>
                </a:lnTo>
                <a:lnTo>
                  <a:pt x="33654" y="15646"/>
                </a:lnTo>
                <a:lnTo>
                  <a:pt x="34670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97"/>
                </a:lnTo>
                <a:lnTo>
                  <a:pt x="15214" y="15925"/>
                </a:lnTo>
                <a:lnTo>
                  <a:pt x="17157" y="13754"/>
                </a:lnTo>
                <a:lnTo>
                  <a:pt x="21589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90" y="0"/>
                </a:lnTo>
                <a:lnTo>
                  <a:pt x="11214" y="2425"/>
                </a:lnTo>
                <a:lnTo>
                  <a:pt x="6730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193"/>
                </a:lnTo>
                <a:lnTo>
                  <a:pt x="16103" y="54140"/>
                </a:lnTo>
                <a:lnTo>
                  <a:pt x="30810" y="54140"/>
                </a:lnTo>
                <a:lnTo>
                  <a:pt x="35547" y="52832"/>
                </a:lnTo>
                <a:lnTo>
                  <a:pt x="39331" y="50215"/>
                </a:lnTo>
                <a:lnTo>
                  <a:pt x="43116" y="47599"/>
                </a:lnTo>
                <a:lnTo>
                  <a:pt x="45897" y="43776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07"/>
                </a:lnTo>
                <a:lnTo>
                  <a:pt x="25260" y="43891"/>
                </a:lnTo>
                <a:lnTo>
                  <a:pt x="22110" y="43891"/>
                </a:lnTo>
                <a:lnTo>
                  <a:pt x="19469" y="42773"/>
                </a:lnTo>
                <a:lnTo>
                  <a:pt x="15239" y="38239"/>
                </a:lnTo>
                <a:lnTo>
                  <a:pt x="14135" y="35077"/>
                </a:lnTo>
                <a:lnTo>
                  <a:pt x="14046" y="31013"/>
                </a:lnTo>
                <a:lnTo>
                  <a:pt x="48386" y="31013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81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41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1" name="object 1351"/>
          <p:cNvSpPr/>
          <p:nvPr/>
        </p:nvSpPr>
        <p:spPr>
          <a:xfrm>
            <a:off x="852622" y="3344960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86" y="31013"/>
                </a:moveTo>
                <a:lnTo>
                  <a:pt x="48577" y="20510"/>
                </a:lnTo>
                <a:lnTo>
                  <a:pt x="46443" y="12725"/>
                </a:lnTo>
                <a:lnTo>
                  <a:pt x="41986" y="7632"/>
                </a:lnTo>
                <a:lnTo>
                  <a:pt x="37541" y="2540"/>
                </a:lnTo>
                <a:lnTo>
                  <a:pt x="33654" y="15646"/>
                </a:lnTo>
                <a:lnTo>
                  <a:pt x="34670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97"/>
                </a:lnTo>
                <a:lnTo>
                  <a:pt x="15214" y="15925"/>
                </a:lnTo>
                <a:lnTo>
                  <a:pt x="17157" y="13754"/>
                </a:lnTo>
                <a:lnTo>
                  <a:pt x="21589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90" y="0"/>
                </a:lnTo>
                <a:lnTo>
                  <a:pt x="11214" y="2425"/>
                </a:lnTo>
                <a:lnTo>
                  <a:pt x="6730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193"/>
                </a:lnTo>
                <a:lnTo>
                  <a:pt x="16103" y="54140"/>
                </a:lnTo>
                <a:lnTo>
                  <a:pt x="30810" y="54140"/>
                </a:lnTo>
                <a:lnTo>
                  <a:pt x="35547" y="52832"/>
                </a:lnTo>
                <a:lnTo>
                  <a:pt x="39331" y="50215"/>
                </a:lnTo>
                <a:lnTo>
                  <a:pt x="43116" y="47599"/>
                </a:lnTo>
                <a:lnTo>
                  <a:pt x="45897" y="43776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07"/>
                </a:lnTo>
                <a:lnTo>
                  <a:pt x="25260" y="43891"/>
                </a:lnTo>
                <a:lnTo>
                  <a:pt x="22110" y="43891"/>
                </a:lnTo>
                <a:lnTo>
                  <a:pt x="19469" y="42773"/>
                </a:lnTo>
                <a:lnTo>
                  <a:pt x="15239" y="38239"/>
                </a:lnTo>
                <a:lnTo>
                  <a:pt x="14135" y="35077"/>
                </a:lnTo>
                <a:lnTo>
                  <a:pt x="14046" y="31013"/>
                </a:lnTo>
                <a:lnTo>
                  <a:pt x="48386" y="31013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81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41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2" name="object 1352"/>
          <p:cNvSpPr/>
          <p:nvPr/>
        </p:nvSpPr>
        <p:spPr>
          <a:xfrm>
            <a:off x="912075" y="3344960"/>
            <a:ext cx="47218" cy="52971"/>
          </a:xfrm>
          <a:custGeom>
            <a:avLst/>
            <a:gdLst/>
            <a:ahLst/>
            <a:cxnLst/>
            <a:rect l="l" t="t" r="r" b="b"/>
            <a:pathLst>
              <a:path w="47218" h="52971">
                <a:moveTo>
                  <a:pt x="14757" y="17602"/>
                </a:moveTo>
                <a:lnTo>
                  <a:pt x="16751" y="13728"/>
                </a:lnTo>
                <a:lnTo>
                  <a:pt x="20523" y="11137"/>
                </a:lnTo>
                <a:lnTo>
                  <a:pt x="25019" y="10490"/>
                </a:lnTo>
                <a:lnTo>
                  <a:pt x="28460" y="10934"/>
                </a:lnTo>
                <a:lnTo>
                  <a:pt x="32054" y="14046"/>
                </a:lnTo>
                <a:lnTo>
                  <a:pt x="33223" y="17322"/>
                </a:lnTo>
                <a:lnTo>
                  <a:pt x="33515" y="20942"/>
                </a:lnTo>
                <a:lnTo>
                  <a:pt x="33515" y="52971"/>
                </a:lnTo>
                <a:lnTo>
                  <a:pt x="47218" y="52971"/>
                </a:lnTo>
                <a:lnTo>
                  <a:pt x="47218" y="16776"/>
                </a:lnTo>
                <a:lnTo>
                  <a:pt x="46964" y="13703"/>
                </a:lnTo>
                <a:lnTo>
                  <a:pt x="45961" y="9410"/>
                </a:lnTo>
                <a:lnTo>
                  <a:pt x="43776" y="5803"/>
                </a:lnTo>
                <a:lnTo>
                  <a:pt x="40601" y="2717"/>
                </a:lnTo>
                <a:lnTo>
                  <a:pt x="35598" y="533"/>
                </a:lnTo>
                <a:lnTo>
                  <a:pt x="32829" y="0"/>
                </a:lnTo>
                <a:lnTo>
                  <a:pt x="22948" y="0"/>
                </a:lnTo>
                <a:lnTo>
                  <a:pt x="17246" y="2921"/>
                </a:lnTo>
                <a:lnTo>
                  <a:pt x="12738" y="8775"/>
                </a:lnTo>
                <a:lnTo>
                  <a:pt x="12738" y="1168"/>
                </a:ln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3710"/>
                </a:lnTo>
                <a:lnTo>
                  <a:pt x="14058" y="19748"/>
                </a:lnTo>
                <a:lnTo>
                  <a:pt x="14757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3" name="object 1353"/>
          <p:cNvSpPr/>
          <p:nvPr/>
        </p:nvSpPr>
        <p:spPr>
          <a:xfrm>
            <a:off x="403950" y="3473395"/>
            <a:ext cx="48882" cy="54152"/>
          </a:xfrm>
          <a:custGeom>
            <a:avLst/>
            <a:gdLst/>
            <a:ahLst/>
            <a:cxnLst/>
            <a:rect l="l" t="t" r="r" b="b"/>
            <a:pathLst>
              <a:path w="48882" h="54152">
                <a:moveTo>
                  <a:pt x="25120" y="0"/>
                </a:moveTo>
                <a:lnTo>
                  <a:pt x="17411" y="0"/>
                </a:lnTo>
                <a:lnTo>
                  <a:pt x="11303" y="2387"/>
                </a:lnTo>
                <a:lnTo>
                  <a:pt x="6781" y="7150"/>
                </a:lnTo>
                <a:lnTo>
                  <a:pt x="2260" y="11912"/>
                </a:lnTo>
                <a:lnTo>
                  <a:pt x="0" y="18567"/>
                </a:lnTo>
                <a:lnTo>
                  <a:pt x="0" y="35585"/>
                </a:lnTo>
                <a:lnTo>
                  <a:pt x="2260" y="42189"/>
                </a:lnTo>
                <a:lnTo>
                  <a:pt x="6756" y="46977"/>
                </a:lnTo>
                <a:lnTo>
                  <a:pt x="11264" y="51752"/>
                </a:lnTo>
                <a:lnTo>
                  <a:pt x="17297" y="54152"/>
                </a:lnTo>
                <a:lnTo>
                  <a:pt x="31546" y="54152"/>
                </a:lnTo>
                <a:lnTo>
                  <a:pt x="36868" y="52565"/>
                </a:lnTo>
                <a:lnTo>
                  <a:pt x="40830" y="49415"/>
                </a:lnTo>
                <a:lnTo>
                  <a:pt x="44805" y="46266"/>
                </a:lnTo>
                <a:lnTo>
                  <a:pt x="47485" y="41592"/>
                </a:lnTo>
                <a:lnTo>
                  <a:pt x="48882" y="35420"/>
                </a:lnTo>
                <a:lnTo>
                  <a:pt x="35420" y="33121"/>
                </a:lnTo>
                <a:lnTo>
                  <a:pt x="34734" y="36728"/>
                </a:lnTo>
                <a:lnTo>
                  <a:pt x="33566" y="39281"/>
                </a:lnTo>
                <a:lnTo>
                  <a:pt x="31902" y="40754"/>
                </a:lnTo>
                <a:lnTo>
                  <a:pt x="28117" y="42976"/>
                </a:lnTo>
                <a:lnTo>
                  <a:pt x="22034" y="42976"/>
                </a:lnTo>
                <a:lnTo>
                  <a:pt x="19265" y="41706"/>
                </a:lnTo>
                <a:lnTo>
                  <a:pt x="15125" y="36639"/>
                </a:lnTo>
                <a:lnTo>
                  <a:pt x="14097" y="32296"/>
                </a:lnTo>
                <a:lnTo>
                  <a:pt x="14097" y="20612"/>
                </a:lnTo>
                <a:lnTo>
                  <a:pt x="15113" y="16675"/>
                </a:lnTo>
                <a:lnTo>
                  <a:pt x="19177" y="11963"/>
                </a:lnTo>
                <a:lnTo>
                  <a:pt x="21907" y="10782"/>
                </a:lnTo>
                <a:lnTo>
                  <a:pt x="27889" y="10782"/>
                </a:lnTo>
                <a:lnTo>
                  <a:pt x="31584" y="12827"/>
                </a:lnTo>
                <a:lnTo>
                  <a:pt x="34226" y="16230"/>
                </a:lnTo>
                <a:lnTo>
                  <a:pt x="34683" y="18923"/>
                </a:lnTo>
                <a:lnTo>
                  <a:pt x="48196" y="16484"/>
                </a:lnTo>
                <a:lnTo>
                  <a:pt x="46570" y="10922"/>
                </a:lnTo>
                <a:lnTo>
                  <a:pt x="43891" y="6781"/>
                </a:lnTo>
                <a:lnTo>
                  <a:pt x="40170" y="4076"/>
                </a:lnTo>
                <a:lnTo>
                  <a:pt x="36449" y="1358"/>
                </a:lnTo>
                <a:lnTo>
                  <a:pt x="31432" y="0"/>
                </a:lnTo>
                <a:lnTo>
                  <a:pt x="2512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4" name="object 1354"/>
          <p:cNvSpPr/>
          <p:nvPr/>
        </p:nvSpPr>
        <p:spPr>
          <a:xfrm>
            <a:off x="462240" y="3474568"/>
            <a:ext cx="47117" cy="52971"/>
          </a:xfrm>
          <a:custGeom>
            <a:avLst/>
            <a:gdLst/>
            <a:ahLst/>
            <a:cxnLst/>
            <a:rect l="l" t="t" r="r" b="b"/>
            <a:pathLst>
              <a:path w="47117" h="52971">
                <a:moveTo>
                  <a:pt x="13715" y="0"/>
                </a:moveTo>
                <a:lnTo>
                  <a:pt x="0" y="0"/>
                </a:lnTo>
                <a:lnTo>
                  <a:pt x="0" y="37655"/>
                </a:lnTo>
                <a:lnTo>
                  <a:pt x="622" y="41478"/>
                </a:lnTo>
                <a:lnTo>
                  <a:pt x="1854" y="44234"/>
                </a:lnTo>
                <a:lnTo>
                  <a:pt x="3098" y="47002"/>
                </a:lnTo>
                <a:lnTo>
                  <a:pt x="5092" y="49148"/>
                </a:lnTo>
                <a:lnTo>
                  <a:pt x="7861" y="50672"/>
                </a:lnTo>
                <a:lnTo>
                  <a:pt x="10617" y="52209"/>
                </a:lnTo>
                <a:lnTo>
                  <a:pt x="13741" y="52971"/>
                </a:lnTo>
                <a:lnTo>
                  <a:pt x="20637" y="52971"/>
                </a:lnTo>
                <a:lnTo>
                  <a:pt x="23875" y="52171"/>
                </a:lnTo>
                <a:lnTo>
                  <a:pt x="26949" y="50584"/>
                </a:lnTo>
                <a:lnTo>
                  <a:pt x="30022" y="48996"/>
                </a:lnTo>
                <a:lnTo>
                  <a:pt x="32511" y="46812"/>
                </a:lnTo>
                <a:lnTo>
                  <a:pt x="34391" y="44043"/>
                </a:lnTo>
                <a:lnTo>
                  <a:pt x="34391" y="51803"/>
                </a:lnTo>
                <a:lnTo>
                  <a:pt x="47116" y="51803"/>
                </a:lnTo>
                <a:lnTo>
                  <a:pt x="47116" y="0"/>
                </a:lnTo>
                <a:lnTo>
                  <a:pt x="33413" y="0"/>
                </a:lnTo>
                <a:lnTo>
                  <a:pt x="33413" y="29260"/>
                </a:lnTo>
                <a:lnTo>
                  <a:pt x="33070" y="33921"/>
                </a:lnTo>
                <a:lnTo>
                  <a:pt x="32397" y="35826"/>
                </a:lnTo>
                <a:lnTo>
                  <a:pt x="30441" y="39319"/>
                </a:lnTo>
                <a:lnTo>
                  <a:pt x="26733" y="41897"/>
                </a:lnTo>
                <a:lnTo>
                  <a:pt x="22288" y="42532"/>
                </a:lnTo>
                <a:lnTo>
                  <a:pt x="18554" y="42049"/>
                </a:lnTo>
                <a:lnTo>
                  <a:pt x="14973" y="38836"/>
                </a:lnTo>
                <a:lnTo>
                  <a:pt x="13957" y="35547"/>
                </a:lnTo>
                <a:lnTo>
                  <a:pt x="13715" y="31089"/>
                </a:lnTo>
                <a:lnTo>
                  <a:pt x="1371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5" name="object 1355"/>
          <p:cNvSpPr/>
          <p:nvPr/>
        </p:nvSpPr>
        <p:spPr>
          <a:xfrm>
            <a:off x="522968" y="3454861"/>
            <a:ext cx="50584" cy="72682"/>
          </a:xfrm>
          <a:custGeom>
            <a:avLst/>
            <a:gdLst/>
            <a:ahLst/>
            <a:cxnLst/>
            <a:rect l="l" t="t" r="r" b="b"/>
            <a:pathLst>
              <a:path w="50584" h="72682">
                <a:moveTo>
                  <a:pt x="28740" y="18542"/>
                </a:moveTo>
                <a:lnTo>
                  <a:pt x="22948" y="18542"/>
                </a:lnTo>
                <a:lnTo>
                  <a:pt x="17932" y="20942"/>
                </a:lnTo>
                <a:lnTo>
                  <a:pt x="13716" y="25755"/>
                </a:lnTo>
                <a:lnTo>
                  <a:pt x="13716" y="0"/>
                </a:lnTo>
                <a:lnTo>
                  <a:pt x="0" y="0"/>
                </a:lnTo>
                <a:lnTo>
                  <a:pt x="0" y="71513"/>
                </a:lnTo>
                <a:lnTo>
                  <a:pt x="12738" y="71513"/>
                </a:lnTo>
                <a:lnTo>
                  <a:pt x="12738" y="63893"/>
                </a:lnTo>
                <a:lnTo>
                  <a:pt x="14820" y="66789"/>
                </a:lnTo>
                <a:lnTo>
                  <a:pt x="14465" y="53822"/>
                </a:lnTo>
                <a:lnTo>
                  <a:pt x="13614" y="49847"/>
                </a:lnTo>
                <a:lnTo>
                  <a:pt x="13614" y="39281"/>
                </a:lnTo>
                <a:lnTo>
                  <a:pt x="14706" y="35407"/>
                </a:lnTo>
                <a:lnTo>
                  <a:pt x="16878" y="32854"/>
                </a:lnTo>
                <a:lnTo>
                  <a:pt x="19062" y="30302"/>
                </a:lnTo>
                <a:lnTo>
                  <a:pt x="21793" y="29019"/>
                </a:lnTo>
                <a:lnTo>
                  <a:pt x="28422" y="29019"/>
                </a:lnTo>
                <a:lnTo>
                  <a:pt x="31178" y="30327"/>
                </a:lnTo>
                <a:lnTo>
                  <a:pt x="33324" y="32956"/>
                </a:lnTo>
                <a:lnTo>
                  <a:pt x="35471" y="35572"/>
                </a:lnTo>
                <a:lnTo>
                  <a:pt x="36537" y="39839"/>
                </a:lnTo>
                <a:lnTo>
                  <a:pt x="36537" y="51320"/>
                </a:lnTo>
                <a:lnTo>
                  <a:pt x="35471" y="55384"/>
                </a:lnTo>
                <a:lnTo>
                  <a:pt x="33350" y="57975"/>
                </a:lnTo>
                <a:lnTo>
                  <a:pt x="31216" y="60553"/>
                </a:lnTo>
                <a:lnTo>
                  <a:pt x="34950" y="72682"/>
                </a:lnTo>
                <a:lnTo>
                  <a:pt x="40055" y="70294"/>
                </a:lnTo>
                <a:lnTo>
                  <a:pt x="44272" y="65506"/>
                </a:lnTo>
                <a:lnTo>
                  <a:pt x="48488" y="60731"/>
                </a:lnTo>
                <a:lnTo>
                  <a:pt x="50584" y="53911"/>
                </a:lnTo>
                <a:lnTo>
                  <a:pt x="50584" y="36512"/>
                </a:lnTo>
                <a:lnTo>
                  <a:pt x="48526" y="29959"/>
                </a:lnTo>
                <a:lnTo>
                  <a:pt x="44386" y="25387"/>
                </a:lnTo>
                <a:lnTo>
                  <a:pt x="40259" y="20815"/>
                </a:lnTo>
                <a:lnTo>
                  <a:pt x="35039" y="18542"/>
                </a:lnTo>
                <a:lnTo>
                  <a:pt x="28740" y="18542"/>
                </a:lnTo>
                <a:close/>
              </a:path>
              <a:path w="50584" h="72682">
                <a:moveTo>
                  <a:pt x="14465" y="53822"/>
                </a:moveTo>
                <a:lnTo>
                  <a:pt x="14820" y="66789"/>
                </a:lnTo>
                <a:lnTo>
                  <a:pt x="17297" y="68973"/>
                </a:lnTo>
                <a:lnTo>
                  <a:pt x="20180" y="70459"/>
                </a:lnTo>
                <a:lnTo>
                  <a:pt x="23050" y="71932"/>
                </a:lnTo>
                <a:lnTo>
                  <a:pt x="25971" y="72682"/>
                </a:lnTo>
                <a:lnTo>
                  <a:pt x="34950" y="72682"/>
                </a:lnTo>
                <a:lnTo>
                  <a:pt x="31216" y="60553"/>
                </a:lnTo>
                <a:lnTo>
                  <a:pt x="28638" y="61849"/>
                </a:lnTo>
                <a:lnTo>
                  <a:pt x="21678" y="61849"/>
                </a:lnTo>
                <a:lnTo>
                  <a:pt x="18529" y="60032"/>
                </a:lnTo>
                <a:lnTo>
                  <a:pt x="16154" y="56388"/>
                </a:lnTo>
                <a:lnTo>
                  <a:pt x="14465" y="5382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6" name="object 1356"/>
          <p:cNvSpPr/>
          <p:nvPr/>
        </p:nvSpPr>
        <p:spPr>
          <a:xfrm>
            <a:off x="583998" y="3473400"/>
            <a:ext cx="33553" cy="52971"/>
          </a:xfrm>
          <a:custGeom>
            <a:avLst/>
            <a:gdLst/>
            <a:ahLst/>
            <a:cxnLst/>
            <a:rect l="l" t="t" r="r" b="b"/>
            <a:pathLst>
              <a:path w="33553" h="52971">
                <a:moveTo>
                  <a:pt x="12725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8155"/>
                </a:lnTo>
                <a:lnTo>
                  <a:pt x="14084" y="22364"/>
                </a:lnTo>
                <a:lnTo>
                  <a:pt x="14846" y="19608"/>
                </a:lnTo>
                <a:lnTo>
                  <a:pt x="15608" y="16840"/>
                </a:lnTo>
                <a:lnTo>
                  <a:pt x="17995" y="13881"/>
                </a:lnTo>
                <a:lnTo>
                  <a:pt x="20955" y="12280"/>
                </a:lnTo>
                <a:lnTo>
                  <a:pt x="24853" y="12280"/>
                </a:lnTo>
                <a:lnTo>
                  <a:pt x="29311" y="14528"/>
                </a:lnTo>
                <a:lnTo>
                  <a:pt x="33553" y="2578"/>
                </a:lnTo>
                <a:lnTo>
                  <a:pt x="30657" y="850"/>
                </a:lnTo>
                <a:lnTo>
                  <a:pt x="27647" y="0"/>
                </a:lnTo>
                <a:lnTo>
                  <a:pt x="22313" y="0"/>
                </a:lnTo>
                <a:lnTo>
                  <a:pt x="18605" y="1651"/>
                </a:lnTo>
                <a:lnTo>
                  <a:pt x="14909" y="5054"/>
                </a:lnTo>
                <a:lnTo>
                  <a:pt x="12725" y="8534"/>
                </a:lnTo>
                <a:lnTo>
                  <a:pt x="1272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7" name="object 1357"/>
          <p:cNvSpPr/>
          <p:nvPr/>
        </p:nvSpPr>
        <p:spPr>
          <a:xfrm>
            <a:off x="623455" y="3454857"/>
            <a:ext cx="13703" cy="71513"/>
          </a:xfrm>
          <a:custGeom>
            <a:avLst/>
            <a:gdLst/>
            <a:ahLst/>
            <a:cxnLst/>
            <a:rect l="l" t="t" r="r" b="b"/>
            <a:pathLst>
              <a:path w="13703" h="71513">
                <a:moveTo>
                  <a:pt x="0" y="19710"/>
                </a:moveTo>
                <a:lnTo>
                  <a:pt x="0" y="71513"/>
                </a:lnTo>
                <a:lnTo>
                  <a:pt x="13703" y="71513"/>
                </a:lnTo>
                <a:lnTo>
                  <a:pt x="13703" y="19710"/>
                </a:lnTo>
                <a:lnTo>
                  <a:pt x="0" y="19710"/>
                </a:lnTo>
                <a:close/>
              </a:path>
              <a:path w="13703" h="71513">
                <a:moveTo>
                  <a:pt x="0" y="0"/>
                </a:moveTo>
                <a:lnTo>
                  <a:pt x="0" y="12674"/>
                </a:lnTo>
                <a:lnTo>
                  <a:pt x="13703" y="12674"/>
                </a:lnTo>
                <a:lnTo>
                  <a:pt x="13703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8" name="object 1358"/>
          <p:cNvSpPr/>
          <p:nvPr/>
        </p:nvSpPr>
        <p:spPr>
          <a:xfrm>
            <a:off x="630307" y="3454342"/>
            <a:ext cx="0" cy="72028"/>
          </a:xfrm>
          <a:custGeom>
            <a:avLst/>
            <a:gdLst/>
            <a:ahLst/>
            <a:cxnLst/>
            <a:rect l="l" t="t" r="r" b="b"/>
            <a:pathLst>
              <a:path h="72028">
                <a:moveTo>
                  <a:pt x="0" y="0"/>
                </a:moveTo>
                <a:lnTo>
                  <a:pt x="0" y="72028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9" name="object 1359"/>
          <p:cNvSpPr/>
          <p:nvPr/>
        </p:nvSpPr>
        <p:spPr>
          <a:xfrm>
            <a:off x="650628" y="3473400"/>
            <a:ext cx="33553" cy="52971"/>
          </a:xfrm>
          <a:custGeom>
            <a:avLst/>
            <a:gdLst/>
            <a:ahLst/>
            <a:cxnLst/>
            <a:rect l="l" t="t" r="r" b="b"/>
            <a:pathLst>
              <a:path w="33553" h="52971">
                <a:moveTo>
                  <a:pt x="12725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8155"/>
                </a:lnTo>
                <a:lnTo>
                  <a:pt x="14084" y="22364"/>
                </a:lnTo>
                <a:lnTo>
                  <a:pt x="14846" y="19608"/>
                </a:lnTo>
                <a:lnTo>
                  <a:pt x="15608" y="16840"/>
                </a:lnTo>
                <a:lnTo>
                  <a:pt x="17995" y="13881"/>
                </a:lnTo>
                <a:lnTo>
                  <a:pt x="20955" y="12280"/>
                </a:lnTo>
                <a:lnTo>
                  <a:pt x="24853" y="12280"/>
                </a:lnTo>
                <a:lnTo>
                  <a:pt x="29311" y="14528"/>
                </a:lnTo>
                <a:lnTo>
                  <a:pt x="33553" y="2578"/>
                </a:lnTo>
                <a:lnTo>
                  <a:pt x="30657" y="850"/>
                </a:lnTo>
                <a:lnTo>
                  <a:pt x="27647" y="0"/>
                </a:lnTo>
                <a:lnTo>
                  <a:pt x="22313" y="0"/>
                </a:lnTo>
                <a:lnTo>
                  <a:pt x="18605" y="1651"/>
                </a:lnTo>
                <a:lnTo>
                  <a:pt x="14909" y="5054"/>
                </a:lnTo>
                <a:lnTo>
                  <a:pt x="12725" y="8534"/>
                </a:lnTo>
                <a:lnTo>
                  <a:pt x="1272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0" name="object 1360"/>
          <p:cNvSpPr/>
          <p:nvPr/>
        </p:nvSpPr>
        <p:spPr>
          <a:xfrm>
            <a:off x="712184" y="3456266"/>
            <a:ext cx="30530" cy="71272"/>
          </a:xfrm>
          <a:custGeom>
            <a:avLst/>
            <a:gdLst/>
            <a:ahLst/>
            <a:cxnLst/>
            <a:rect l="l" t="t" r="r" b="b"/>
            <a:pathLst>
              <a:path w="30530" h="71272">
                <a:moveTo>
                  <a:pt x="20053" y="18300"/>
                </a:moveTo>
                <a:lnTo>
                  <a:pt x="20053" y="0"/>
                </a:lnTo>
                <a:lnTo>
                  <a:pt x="6286" y="8001"/>
                </a:lnTo>
                <a:lnTo>
                  <a:pt x="6286" y="18300"/>
                </a:lnTo>
                <a:lnTo>
                  <a:pt x="0" y="18300"/>
                </a:lnTo>
                <a:lnTo>
                  <a:pt x="0" y="29222"/>
                </a:lnTo>
                <a:lnTo>
                  <a:pt x="6286" y="29222"/>
                </a:lnTo>
                <a:lnTo>
                  <a:pt x="6286" y="56654"/>
                </a:lnTo>
                <a:lnTo>
                  <a:pt x="6438" y="59880"/>
                </a:lnTo>
                <a:lnTo>
                  <a:pt x="6731" y="61468"/>
                </a:lnTo>
                <a:lnTo>
                  <a:pt x="7734" y="65493"/>
                </a:lnTo>
                <a:lnTo>
                  <a:pt x="11036" y="69202"/>
                </a:lnTo>
                <a:lnTo>
                  <a:pt x="15011" y="70866"/>
                </a:lnTo>
                <a:lnTo>
                  <a:pt x="19710" y="71272"/>
                </a:lnTo>
                <a:lnTo>
                  <a:pt x="23736" y="71272"/>
                </a:lnTo>
                <a:lnTo>
                  <a:pt x="27343" y="70586"/>
                </a:lnTo>
                <a:lnTo>
                  <a:pt x="30530" y="69227"/>
                </a:lnTo>
                <a:lnTo>
                  <a:pt x="29362" y="58585"/>
                </a:lnTo>
                <a:lnTo>
                  <a:pt x="26962" y="59461"/>
                </a:lnTo>
                <a:lnTo>
                  <a:pt x="22948" y="59905"/>
                </a:lnTo>
                <a:lnTo>
                  <a:pt x="20320" y="57492"/>
                </a:lnTo>
                <a:lnTo>
                  <a:pt x="20053" y="54330"/>
                </a:lnTo>
                <a:lnTo>
                  <a:pt x="20053" y="29222"/>
                </a:lnTo>
                <a:lnTo>
                  <a:pt x="29413" y="29222"/>
                </a:lnTo>
                <a:lnTo>
                  <a:pt x="29413" y="18300"/>
                </a:lnTo>
                <a:lnTo>
                  <a:pt x="20053" y="183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1" name="object 1361"/>
          <p:cNvSpPr/>
          <p:nvPr/>
        </p:nvSpPr>
        <p:spPr>
          <a:xfrm>
            <a:off x="747939" y="3473392"/>
            <a:ext cx="53454" cy="54152"/>
          </a:xfrm>
          <a:custGeom>
            <a:avLst/>
            <a:gdLst/>
            <a:ahLst/>
            <a:cxnLst/>
            <a:rect l="l" t="t" r="r" b="b"/>
            <a:pathLst>
              <a:path w="53454" h="54152">
                <a:moveTo>
                  <a:pt x="0" y="26339"/>
                </a:moveTo>
                <a:lnTo>
                  <a:pt x="0" y="32296"/>
                </a:lnTo>
                <a:lnTo>
                  <a:pt x="1117" y="37350"/>
                </a:lnTo>
                <a:lnTo>
                  <a:pt x="3365" y="41490"/>
                </a:lnTo>
                <a:lnTo>
                  <a:pt x="5613" y="45631"/>
                </a:lnTo>
                <a:lnTo>
                  <a:pt x="8877" y="48780"/>
                </a:lnTo>
                <a:lnTo>
                  <a:pt x="13195" y="50926"/>
                </a:lnTo>
                <a:lnTo>
                  <a:pt x="17500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19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52" y="11175"/>
                </a:lnTo>
                <a:lnTo>
                  <a:pt x="30302" y="11175"/>
                </a:lnTo>
                <a:lnTo>
                  <a:pt x="33312" y="12534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55" y="54152"/>
                </a:lnTo>
                <a:lnTo>
                  <a:pt x="40817" y="51561"/>
                </a:lnTo>
                <a:lnTo>
                  <a:pt x="45872" y="46418"/>
                </a:lnTo>
                <a:lnTo>
                  <a:pt x="50927" y="41262"/>
                </a:lnTo>
                <a:lnTo>
                  <a:pt x="53454" y="34759"/>
                </a:lnTo>
                <a:lnTo>
                  <a:pt x="53454" y="19151"/>
                </a:lnTo>
                <a:lnTo>
                  <a:pt x="50952" y="12725"/>
                </a:lnTo>
                <a:lnTo>
                  <a:pt x="45948" y="7632"/>
                </a:lnTo>
                <a:lnTo>
                  <a:pt x="40944" y="2539"/>
                </a:lnTo>
                <a:lnTo>
                  <a:pt x="34518" y="0"/>
                </a:lnTo>
                <a:lnTo>
                  <a:pt x="21602" y="0"/>
                </a:lnTo>
                <a:lnTo>
                  <a:pt x="17018" y="1130"/>
                </a:lnTo>
                <a:lnTo>
                  <a:pt x="12903" y="3365"/>
                </a:lnTo>
                <a:lnTo>
                  <a:pt x="8788" y="5613"/>
                </a:lnTo>
                <a:lnTo>
                  <a:pt x="5613" y="8864"/>
                </a:lnTo>
                <a:lnTo>
                  <a:pt x="3365" y="13131"/>
                </a:lnTo>
                <a:lnTo>
                  <a:pt x="1117" y="17386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54" h="54152">
                <a:moveTo>
                  <a:pt x="35725" y="38874"/>
                </a:moveTo>
                <a:lnTo>
                  <a:pt x="33312" y="41617"/>
                </a:lnTo>
                <a:lnTo>
                  <a:pt x="30302" y="42976"/>
                </a:lnTo>
                <a:lnTo>
                  <a:pt x="23152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00" y="53073"/>
                </a:lnTo>
                <a:lnTo>
                  <a:pt x="22034" y="54152"/>
                </a:lnTo>
                <a:lnTo>
                  <a:pt x="34455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2" name="object 1362"/>
          <p:cNvSpPr/>
          <p:nvPr/>
        </p:nvSpPr>
        <p:spPr>
          <a:xfrm>
            <a:off x="809061" y="3454861"/>
            <a:ext cx="50584" cy="72682"/>
          </a:xfrm>
          <a:custGeom>
            <a:avLst/>
            <a:gdLst/>
            <a:ahLst/>
            <a:cxnLst/>
            <a:rect l="l" t="t" r="r" b="b"/>
            <a:pathLst>
              <a:path w="50584" h="72682">
                <a:moveTo>
                  <a:pt x="0" y="45415"/>
                </a:moveTo>
                <a:lnTo>
                  <a:pt x="0" y="54000"/>
                </a:lnTo>
                <a:lnTo>
                  <a:pt x="2120" y="60680"/>
                </a:lnTo>
                <a:lnTo>
                  <a:pt x="6362" y="65481"/>
                </a:lnTo>
                <a:lnTo>
                  <a:pt x="10604" y="70281"/>
                </a:lnTo>
                <a:lnTo>
                  <a:pt x="15697" y="72682"/>
                </a:lnTo>
                <a:lnTo>
                  <a:pt x="14757" y="54013"/>
                </a:lnTo>
                <a:lnTo>
                  <a:pt x="13995" y="50012"/>
                </a:lnTo>
                <a:lnTo>
                  <a:pt x="13995" y="39344"/>
                </a:lnTo>
                <a:lnTo>
                  <a:pt x="15087" y="35483"/>
                </a:lnTo>
                <a:lnTo>
                  <a:pt x="17284" y="32905"/>
                </a:lnTo>
                <a:lnTo>
                  <a:pt x="19481" y="30314"/>
                </a:lnTo>
                <a:lnTo>
                  <a:pt x="22212" y="29019"/>
                </a:lnTo>
                <a:lnTo>
                  <a:pt x="28803" y="29019"/>
                </a:lnTo>
                <a:lnTo>
                  <a:pt x="31559" y="30327"/>
                </a:lnTo>
                <a:lnTo>
                  <a:pt x="33705" y="32956"/>
                </a:lnTo>
                <a:lnTo>
                  <a:pt x="35852" y="35572"/>
                </a:lnTo>
                <a:lnTo>
                  <a:pt x="36918" y="39852"/>
                </a:lnTo>
                <a:lnTo>
                  <a:pt x="36918" y="51142"/>
                </a:lnTo>
                <a:lnTo>
                  <a:pt x="35813" y="55143"/>
                </a:lnTo>
                <a:lnTo>
                  <a:pt x="33604" y="57823"/>
                </a:lnTo>
                <a:lnTo>
                  <a:pt x="31394" y="60502"/>
                </a:lnTo>
                <a:lnTo>
                  <a:pt x="28714" y="61849"/>
                </a:lnTo>
                <a:lnTo>
                  <a:pt x="25552" y="61849"/>
                </a:lnTo>
                <a:lnTo>
                  <a:pt x="21653" y="72682"/>
                </a:lnTo>
                <a:lnTo>
                  <a:pt x="24574" y="72682"/>
                </a:lnTo>
                <a:lnTo>
                  <a:pt x="27482" y="71958"/>
                </a:lnTo>
                <a:lnTo>
                  <a:pt x="30365" y="70510"/>
                </a:lnTo>
                <a:lnTo>
                  <a:pt x="33235" y="69062"/>
                </a:lnTo>
                <a:lnTo>
                  <a:pt x="35737" y="66852"/>
                </a:lnTo>
                <a:lnTo>
                  <a:pt x="37845" y="63893"/>
                </a:lnTo>
                <a:lnTo>
                  <a:pt x="37845" y="71513"/>
                </a:lnTo>
                <a:lnTo>
                  <a:pt x="50584" y="71513"/>
                </a:lnTo>
                <a:lnTo>
                  <a:pt x="50584" y="0"/>
                </a:lnTo>
                <a:lnTo>
                  <a:pt x="36868" y="0"/>
                </a:lnTo>
                <a:lnTo>
                  <a:pt x="36868" y="25755"/>
                </a:lnTo>
                <a:lnTo>
                  <a:pt x="32651" y="20942"/>
                </a:lnTo>
                <a:lnTo>
                  <a:pt x="27635" y="18542"/>
                </a:lnTo>
                <a:lnTo>
                  <a:pt x="15544" y="18542"/>
                </a:lnTo>
                <a:lnTo>
                  <a:pt x="10325" y="20815"/>
                </a:lnTo>
                <a:lnTo>
                  <a:pt x="6197" y="25387"/>
                </a:lnTo>
                <a:lnTo>
                  <a:pt x="2057" y="29959"/>
                </a:lnTo>
                <a:lnTo>
                  <a:pt x="0" y="36626"/>
                </a:lnTo>
                <a:lnTo>
                  <a:pt x="0" y="45415"/>
                </a:lnTo>
                <a:close/>
              </a:path>
              <a:path w="50584" h="72682">
                <a:moveTo>
                  <a:pt x="21653" y="72682"/>
                </a:moveTo>
                <a:lnTo>
                  <a:pt x="25552" y="61849"/>
                </a:lnTo>
                <a:lnTo>
                  <a:pt x="21589" y="61849"/>
                </a:lnTo>
                <a:lnTo>
                  <a:pt x="18503" y="60071"/>
                </a:lnTo>
                <a:lnTo>
                  <a:pt x="16294" y="56489"/>
                </a:lnTo>
                <a:lnTo>
                  <a:pt x="14757" y="54013"/>
                </a:lnTo>
                <a:lnTo>
                  <a:pt x="15697" y="72682"/>
                </a:lnTo>
                <a:lnTo>
                  <a:pt x="21653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3" name="object 1363"/>
          <p:cNvSpPr/>
          <p:nvPr/>
        </p:nvSpPr>
        <p:spPr>
          <a:xfrm>
            <a:off x="869541" y="3473397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38"/>
                </a:lnTo>
                <a:lnTo>
                  <a:pt x="28422" y="51295"/>
                </a:lnTo>
                <a:lnTo>
                  <a:pt x="30924" y="49580"/>
                </a:lnTo>
                <a:lnTo>
                  <a:pt x="31140" y="39293"/>
                </a:lnTo>
                <a:lnTo>
                  <a:pt x="28384" y="42036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16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00" y="3619"/>
                </a:lnTo>
                <a:lnTo>
                  <a:pt x="37515" y="2171"/>
                </a:lnTo>
                <a:lnTo>
                  <a:pt x="34518" y="723"/>
                </a:lnTo>
                <a:lnTo>
                  <a:pt x="29971" y="0"/>
                </a:lnTo>
                <a:lnTo>
                  <a:pt x="17119" y="0"/>
                </a:lnTo>
                <a:lnTo>
                  <a:pt x="12052" y="1193"/>
                </a:lnTo>
                <a:lnTo>
                  <a:pt x="8635" y="3606"/>
                </a:lnTo>
                <a:lnTo>
                  <a:pt x="5219" y="6019"/>
                </a:lnTo>
                <a:lnTo>
                  <a:pt x="2806" y="9728"/>
                </a:lnTo>
                <a:lnTo>
                  <a:pt x="1409" y="14731"/>
                </a:lnTo>
                <a:lnTo>
                  <a:pt x="13855" y="16979"/>
                </a:lnTo>
                <a:lnTo>
                  <a:pt x="15798" y="12877"/>
                </a:lnTo>
                <a:lnTo>
                  <a:pt x="18541" y="10972"/>
                </a:lnTo>
                <a:lnTo>
                  <a:pt x="22872" y="10490"/>
                </a:lnTo>
                <a:lnTo>
                  <a:pt x="26492" y="10490"/>
                </a:lnTo>
                <a:lnTo>
                  <a:pt x="30238" y="12166"/>
                </a:lnTo>
                <a:lnTo>
                  <a:pt x="32194" y="15163"/>
                </a:lnTo>
                <a:lnTo>
                  <a:pt x="32194" y="17805"/>
                </a:lnTo>
                <a:lnTo>
                  <a:pt x="29717" y="20205"/>
                </a:lnTo>
                <a:lnTo>
                  <a:pt x="25285" y="21335"/>
                </a:lnTo>
                <a:lnTo>
                  <a:pt x="18872" y="22529"/>
                </a:lnTo>
                <a:lnTo>
                  <a:pt x="14135" y="23444"/>
                </a:lnTo>
                <a:lnTo>
                  <a:pt x="10490" y="24510"/>
                </a:lnTo>
                <a:lnTo>
                  <a:pt x="7975" y="25730"/>
                </a:lnTo>
                <a:lnTo>
                  <a:pt x="3492" y="28701"/>
                </a:lnTo>
                <a:lnTo>
                  <a:pt x="698" y="33286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83" y="52692"/>
                </a:lnTo>
                <a:lnTo>
                  <a:pt x="11887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00" y="44488"/>
                </a:lnTo>
                <a:lnTo>
                  <a:pt x="15849" y="42379"/>
                </a:lnTo>
                <a:lnTo>
                  <a:pt x="13703" y="39331"/>
                </a:lnTo>
                <a:lnTo>
                  <a:pt x="13703" y="35458"/>
                </a:lnTo>
                <a:lnTo>
                  <a:pt x="16395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47"/>
                </a:lnTo>
                <a:lnTo>
                  <a:pt x="31140" y="39293"/>
                </a:lnTo>
                <a:lnTo>
                  <a:pt x="30924" y="49580"/>
                </a:lnTo>
                <a:lnTo>
                  <a:pt x="33756" y="48920"/>
                </a:lnTo>
                <a:lnTo>
                  <a:pt x="35077" y="52971"/>
                </a:lnTo>
                <a:lnTo>
                  <a:pt x="48628" y="52971"/>
                </a:lnTo>
                <a:lnTo>
                  <a:pt x="46608" y="48183"/>
                </a:lnTo>
                <a:lnTo>
                  <a:pt x="45732" y="43853"/>
                </a:lnTo>
                <a:lnTo>
                  <a:pt x="45516" y="40500"/>
                </a:lnTo>
                <a:lnTo>
                  <a:pt x="45516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4" name="object 1364"/>
          <p:cNvSpPr/>
          <p:nvPr/>
        </p:nvSpPr>
        <p:spPr>
          <a:xfrm>
            <a:off x="923881" y="3473397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89"/>
                </a:lnTo>
                <a:lnTo>
                  <a:pt x="8077" y="49847"/>
                </a:lnTo>
                <a:lnTo>
                  <a:pt x="12192" y="52704"/>
                </a:lnTo>
                <a:lnTo>
                  <a:pt x="17767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43" y="49021"/>
                </a:lnTo>
                <a:lnTo>
                  <a:pt x="46405" y="45605"/>
                </a:lnTo>
                <a:lnTo>
                  <a:pt x="48387" y="41528"/>
                </a:lnTo>
                <a:lnTo>
                  <a:pt x="48387" y="32410"/>
                </a:lnTo>
                <a:lnTo>
                  <a:pt x="46951" y="29019"/>
                </a:lnTo>
                <a:lnTo>
                  <a:pt x="44094" y="26581"/>
                </a:lnTo>
                <a:lnTo>
                  <a:pt x="41198" y="24168"/>
                </a:lnTo>
                <a:lnTo>
                  <a:pt x="36106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38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45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51" y="5778"/>
                </a:lnTo>
                <a:lnTo>
                  <a:pt x="39509" y="3454"/>
                </a:lnTo>
                <a:lnTo>
                  <a:pt x="36068" y="1142"/>
                </a:lnTo>
                <a:lnTo>
                  <a:pt x="30797" y="0"/>
                </a:lnTo>
                <a:lnTo>
                  <a:pt x="16256" y="0"/>
                </a:lnTo>
                <a:lnTo>
                  <a:pt x="10756" y="1523"/>
                </a:lnTo>
                <a:lnTo>
                  <a:pt x="7213" y="4584"/>
                </a:lnTo>
                <a:lnTo>
                  <a:pt x="3670" y="7645"/>
                </a:lnTo>
                <a:lnTo>
                  <a:pt x="1905" y="11404"/>
                </a:lnTo>
                <a:lnTo>
                  <a:pt x="1905" y="20878"/>
                </a:lnTo>
                <a:lnTo>
                  <a:pt x="3949" y="24764"/>
                </a:lnTo>
                <a:lnTo>
                  <a:pt x="8051" y="27558"/>
                </a:lnTo>
                <a:lnTo>
                  <a:pt x="11010" y="29578"/>
                </a:lnTo>
                <a:lnTo>
                  <a:pt x="18021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23" y="41376"/>
                </a:lnTo>
                <a:lnTo>
                  <a:pt x="31038" y="43586"/>
                </a:lnTo>
                <a:lnTo>
                  <a:pt x="28371" y="44246"/>
                </a:lnTo>
                <a:lnTo>
                  <a:pt x="21602" y="44246"/>
                </a:lnTo>
                <a:lnTo>
                  <a:pt x="17310" y="42163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0" name="object 1340"/>
          <p:cNvSpPr/>
          <p:nvPr/>
        </p:nvSpPr>
        <p:spPr>
          <a:xfrm>
            <a:off x="1007802" y="3326422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1" name="object 1341"/>
          <p:cNvSpPr/>
          <p:nvPr/>
        </p:nvSpPr>
        <p:spPr>
          <a:xfrm>
            <a:off x="1025094" y="3344957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38"/>
                </a:lnTo>
                <a:lnTo>
                  <a:pt x="28422" y="51295"/>
                </a:lnTo>
                <a:lnTo>
                  <a:pt x="30924" y="49580"/>
                </a:lnTo>
                <a:lnTo>
                  <a:pt x="31140" y="39293"/>
                </a:lnTo>
                <a:lnTo>
                  <a:pt x="28384" y="42049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16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00" y="3619"/>
                </a:lnTo>
                <a:lnTo>
                  <a:pt x="37515" y="2171"/>
                </a:lnTo>
                <a:lnTo>
                  <a:pt x="34518" y="723"/>
                </a:lnTo>
                <a:lnTo>
                  <a:pt x="29971" y="0"/>
                </a:lnTo>
                <a:lnTo>
                  <a:pt x="17119" y="0"/>
                </a:lnTo>
                <a:lnTo>
                  <a:pt x="12052" y="1193"/>
                </a:lnTo>
                <a:lnTo>
                  <a:pt x="8635" y="3606"/>
                </a:lnTo>
                <a:lnTo>
                  <a:pt x="5219" y="6019"/>
                </a:lnTo>
                <a:lnTo>
                  <a:pt x="2806" y="9728"/>
                </a:lnTo>
                <a:lnTo>
                  <a:pt x="1409" y="14731"/>
                </a:lnTo>
                <a:lnTo>
                  <a:pt x="13855" y="16979"/>
                </a:lnTo>
                <a:lnTo>
                  <a:pt x="15798" y="12877"/>
                </a:lnTo>
                <a:lnTo>
                  <a:pt x="18541" y="10972"/>
                </a:lnTo>
                <a:lnTo>
                  <a:pt x="22872" y="10490"/>
                </a:lnTo>
                <a:lnTo>
                  <a:pt x="26492" y="10490"/>
                </a:lnTo>
                <a:lnTo>
                  <a:pt x="30238" y="12166"/>
                </a:lnTo>
                <a:lnTo>
                  <a:pt x="32194" y="15176"/>
                </a:lnTo>
                <a:lnTo>
                  <a:pt x="32194" y="17805"/>
                </a:lnTo>
                <a:lnTo>
                  <a:pt x="29717" y="20205"/>
                </a:lnTo>
                <a:lnTo>
                  <a:pt x="25285" y="21335"/>
                </a:lnTo>
                <a:lnTo>
                  <a:pt x="18872" y="22529"/>
                </a:lnTo>
                <a:lnTo>
                  <a:pt x="14135" y="23444"/>
                </a:lnTo>
                <a:lnTo>
                  <a:pt x="10490" y="24510"/>
                </a:lnTo>
                <a:lnTo>
                  <a:pt x="7975" y="25730"/>
                </a:lnTo>
                <a:lnTo>
                  <a:pt x="3492" y="28701"/>
                </a:lnTo>
                <a:lnTo>
                  <a:pt x="698" y="33286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83" y="52692"/>
                </a:lnTo>
                <a:lnTo>
                  <a:pt x="11887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00" y="44488"/>
                </a:lnTo>
                <a:lnTo>
                  <a:pt x="15849" y="42379"/>
                </a:lnTo>
                <a:lnTo>
                  <a:pt x="13703" y="39331"/>
                </a:lnTo>
                <a:lnTo>
                  <a:pt x="13703" y="35458"/>
                </a:lnTo>
                <a:lnTo>
                  <a:pt x="16395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47"/>
                </a:lnTo>
                <a:lnTo>
                  <a:pt x="31140" y="39293"/>
                </a:lnTo>
                <a:lnTo>
                  <a:pt x="30924" y="49580"/>
                </a:lnTo>
                <a:lnTo>
                  <a:pt x="33756" y="48920"/>
                </a:lnTo>
                <a:lnTo>
                  <a:pt x="35077" y="52971"/>
                </a:lnTo>
                <a:lnTo>
                  <a:pt x="48628" y="52971"/>
                </a:lnTo>
                <a:lnTo>
                  <a:pt x="46608" y="48183"/>
                </a:lnTo>
                <a:lnTo>
                  <a:pt x="45732" y="43853"/>
                </a:lnTo>
                <a:lnTo>
                  <a:pt x="45516" y="40500"/>
                </a:lnTo>
                <a:lnTo>
                  <a:pt x="45516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5" name="object 1335"/>
          <p:cNvSpPr/>
          <p:nvPr/>
        </p:nvSpPr>
        <p:spPr>
          <a:xfrm>
            <a:off x="1111625" y="3344952"/>
            <a:ext cx="50546" cy="72682"/>
          </a:xfrm>
          <a:custGeom>
            <a:avLst/>
            <a:gdLst/>
            <a:ahLst/>
            <a:cxnLst/>
            <a:rect l="l" t="t" r="r" b="b"/>
            <a:pathLst>
              <a:path w="50546" h="72682">
                <a:moveTo>
                  <a:pt x="13563" y="21132"/>
                </a:moveTo>
                <a:lnTo>
                  <a:pt x="14668" y="17297"/>
                </a:lnTo>
                <a:lnTo>
                  <a:pt x="16878" y="14706"/>
                </a:lnTo>
                <a:lnTo>
                  <a:pt x="19088" y="12128"/>
                </a:lnTo>
                <a:lnTo>
                  <a:pt x="21869" y="10833"/>
                </a:lnTo>
                <a:lnTo>
                  <a:pt x="28435" y="10833"/>
                </a:lnTo>
                <a:lnTo>
                  <a:pt x="31140" y="12153"/>
                </a:lnTo>
                <a:lnTo>
                  <a:pt x="33312" y="14782"/>
                </a:lnTo>
                <a:lnTo>
                  <a:pt x="35496" y="17411"/>
                </a:lnTo>
                <a:lnTo>
                  <a:pt x="36588" y="21450"/>
                </a:lnTo>
                <a:lnTo>
                  <a:pt x="36588" y="32702"/>
                </a:lnTo>
                <a:lnTo>
                  <a:pt x="35534" y="36893"/>
                </a:lnTo>
                <a:lnTo>
                  <a:pt x="33413" y="39446"/>
                </a:lnTo>
                <a:lnTo>
                  <a:pt x="31305" y="41998"/>
                </a:lnTo>
                <a:lnTo>
                  <a:pt x="28651" y="43268"/>
                </a:lnTo>
                <a:lnTo>
                  <a:pt x="22148" y="43268"/>
                </a:lnTo>
                <a:lnTo>
                  <a:pt x="19342" y="41871"/>
                </a:lnTo>
                <a:lnTo>
                  <a:pt x="23380" y="53581"/>
                </a:lnTo>
                <a:lnTo>
                  <a:pt x="25971" y="54152"/>
                </a:lnTo>
                <a:lnTo>
                  <a:pt x="34848" y="54152"/>
                </a:lnTo>
                <a:lnTo>
                  <a:pt x="39966" y="51752"/>
                </a:lnTo>
                <a:lnTo>
                  <a:pt x="44195" y="46951"/>
                </a:lnTo>
                <a:lnTo>
                  <a:pt x="48425" y="42151"/>
                </a:lnTo>
                <a:lnTo>
                  <a:pt x="50545" y="35432"/>
                </a:lnTo>
                <a:lnTo>
                  <a:pt x="50545" y="18364"/>
                </a:lnTo>
                <a:lnTo>
                  <a:pt x="48437" y="11798"/>
                </a:lnTo>
                <a:lnTo>
                  <a:pt x="44246" y="7073"/>
                </a:lnTo>
                <a:lnTo>
                  <a:pt x="40055" y="2362"/>
                </a:lnTo>
                <a:lnTo>
                  <a:pt x="34950" y="0"/>
                </a:lnTo>
                <a:lnTo>
                  <a:pt x="25476" y="0"/>
                </a:lnTo>
                <a:lnTo>
                  <a:pt x="22339" y="812"/>
                </a:lnTo>
                <a:lnTo>
                  <a:pt x="19519" y="2451"/>
                </a:lnTo>
                <a:lnTo>
                  <a:pt x="16687" y="4076"/>
                </a:lnTo>
                <a:lnTo>
                  <a:pt x="14439" y="6184"/>
                </a:lnTo>
                <a:lnTo>
                  <a:pt x="12788" y="8788"/>
                </a:lnTo>
                <a:lnTo>
                  <a:pt x="12788" y="1181"/>
                </a:lnTo>
                <a:lnTo>
                  <a:pt x="0" y="1181"/>
                </a:lnTo>
                <a:lnTo>
                  <a:pt x="0" y="72682"/>
                </a:lnTo>
                <a:lnTo>
                  <a:pt x="13703" y="72682"/>
                </a:lnTo>
                <a:lnTo>
                  <a:pt x="13563" y="32016"/>
                </a:lnTo>
                <a:lnTo>
                  <a:pt x="13563" y="21132"/>
                </a:lnTo>
                <a:close/>
              </a:path>
              <a:path w="50546" h="72682">
                <a:moveTo>
                  <a:pt x="23380" y="53581"/>
                </a:moveTo>
                <a:lnTo>
                  <a:pt x="19342" y="41871"/>
                </a:lnTo>
                <a:lnTo>
                  <a:pt x="17017" y="39103"/>
                </a:lnTo>
                <a:lnTo>
                  <a:pt x="14719" y="36321"/>
                </a:lnTo>
                <a:lnTo>
                  <a:pt x="13563" y="32016"/>
                </a:lnTo>
                <a:lnTo>
                  <a:pt x="13703" y="72682"/>
                </a:lnTo>
                <a:lnTo>
                  <a:pt x="13703" y="46583"/>
                </a:lnTo>
                <a:lnTo>
                  <a:pt x="16281" y="49352"/>
                </a:lnTo>
                <a:lnTo>
                  <a:pt x="18732" y="51307"/>
                </a:lnTo>
                <a:lnTo>
                  <a:pt x="23380" y="5358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6" name="object 1336"/>
          <p:cNvSpPr/>
          <p:nvPr/>
        </p:nvSpPr>
        <p:spPr>
          <a:xfrm>
            <a:off x="1169431" y="3344957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38"/>
                </a:lnTo>
                <a:lnTo>
                  <a:pt x="28422" y="51295"/>
                </a:lnTo>
                <a:lnTo>
                  <a:pt x="30924" y="49580"/>
                </a:lnTo>
                <a:lnTo>
                  <a:pt x="31140" y="39293"/>
                </a:lnTo>
                <a:lnTo>
                  <a:pt x="28397" y="42049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00" y="3619"/>
                </a:lnTo>
                <a:lnTo>
                  <a:pt x="37515" y="2171"/>
                </a:lnTo>
                <a:lnTo>
                  <a:pt x="34518" y="723"/>
                </a:lnTo>
                <a:lnTo>
                  <a:pt x="29971" y="0"/>
                </a:lnTo>
                <a:lnTo>
                  <a:pt x="17119" y="0"/>
                </a:lnTo>
                <a:lnTo>
                  <a:pt x="12052" y="1193"/>
                </a:lnTo>
                <a:lnTo>
                  <a:pt x="8635" y="3606"/>
                </a:lnTo>
                <a:lnTo>
                  <a:pt x="5219" y="6019"/>
                </a:lnTo>
                <a:lnTo>
                  <a:pt x="2806" y="9728"/>
                </a:lnTo>
                <a:lnTo>
                  <a:pt x="1409" y="14731"/>
                </a:lnTo>
                <a:lnTo>
                  <a:pt x="13855" y="16979"/>
                </a:lnTo>
                <a:lnTo>
                  <a:pt x="15798" y="12877"/>
                </a:lnTo>
                <a:lnTo>
                  <a:pt x="18541" y="10972"/>
                </a:lnTo>
                <a:lnTo>
                  <a:pt x="22872" y="10490"/>
                </a:lnTo>
                <a:lnTo>
                  <a:pt x="26492" y="10490"/>
                </a:lnTo>
                <a:lnTo>
                  <a:pt x="30238" y="12166"/>
                </a:lnTo>
                <a:lnTo>
                  <a:pt x="32194" y="15176"/>
                </a:lnTo>
                <a:lnTo>
                  <a:pt x="32194" y="17805"/>
                </a:lnTo>
                <a:lnTo>
                  <a:pt x="29730" y="20205"/>
                </a:lnTo>
                <a:lnTo>
                  <a:pt x="25285" y="21335"/>
                </a:lnTo>
                <a:lnTo>
                  <a:pt x="18884" y="22529"/>
                </a:lnTo>
                <a:lnTo>
                  <a:pt x="14122" y="23444"/>
                </a:lnTo>
                <a:lnTo>
                  <a:pt x="10490" y="24510"/>
                </a:lnTo>
                <a:lnTo>
                  <a:pt x="7975" y="25730"/>
                </a:lnTo>
                <a:lnTo>
                  <a:pt x="3492" y="28701"/>
                </a:lnTo>
                <a:lnTo>
                  <a:pt x="698" y="33286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83" y="52692"/>
                </a:lnTo>
                <a:lnTo>
                  <a:pt x="11887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00" y="44488"/>
                </a:lnTo>
                <a:lnTo>
                  <a:pt x="15849" y="42379"/>
                </a:lnTo>
                <a:lnTo>
                  <a:pt x="13703" y="39331"/>
                </a:lnTo>
                <a:lnTo>
                  <a:pt x="13703" y="35458"/>
                </a:lnTo>
                <a:lnTo>
                  <a:pt x="16382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47"/>
                </a:lnTo>
                <a:lnTo>
                  <a:pt x="31140" y="39293"/>
                </a:lnTo>
                <a:lnTo>
                  <a:pt x="30924" y="49580"/>
                </a:lnTo>
                <a:lnTo>
                  <a:pt x="33756" y="48920"/>
                </a:lnTo>
                <a:lnTo>
                  <a:pt x="35064" y="52971"/>
                </a:lnTo>
                <a:lnTo>
                  <a:pt x="48640" y="52971"/>
                </a:lnTo>
                <a:lnTo>
                  <a:pt x="46608" y="48183"/>
                </a:lnTo>
                <a:lnTo>
                  <a:pt x="45732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7" name="object 1337"/>
          <p:cNvSpPr/>
          <p:nvPr/>
        </p:nvSpPr>
        <p:spPr>
          <a:xfrm>
            <a:off x="1235449" y="3326422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8" name="object 1338"/>
          <p:cNvSpPr/>
          <p:nvPr/>
        </p:nvSpPr>
        <p:spPr>
          <a:xfrm>
            <a:off x="1255327" y="3344959"/>
            <a:ext cx="76187" cy="52971"/>
          </a:xfrm>
          <a:custGeom>
            <a:avLst/>
            <a:gdLst/>
            <a:ahLst/>
            <a:cxnLst/>
            <a:rect l="l" t="t" r="r" b="b"/>
            <a:pathLst>
              <a:path w="76187" h="52971">
                <a:moveTo>
                  <a:pt x="41846" y="5473"/>
                </a:moveTo>
                <a:lnTo>
                  <a:pt x="39852" y="3416"/>
                </a:lnTo>
                <a:lnTo>
                  <a:pt x="34975" y="673"/>
                </a:lnTo>
                <a:lnTo>
                  <a:pt x="32092" y="0"/>
                </a:lnTo>
                <a:lnTo>
                  <a:pt x="22529" y="0"/>
                </a:lnTo>
                <a:lnTo>
                  <a:pt x="17157" y="2743"/>
                </a:lnTo>
                <a:lnTo>
                  <a:pt x="12636" y="8242"/>
                </a:lnTo>
                <a:lnTo>
                  <a:pt x="12636" y="1168"/>
                </a:ln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2821"/>
                </a:lnTo>
                <a:lnTo>
                  <a:pt x="14071" y="19265"/>
                </a:lnTo>
                <a:lnTo>
                  <a:pt x="14808" y="17119"/>
                </a:lnTo>
                <a:lnTo>
                  <a:pt x="16751" y="13322"/>
                </a:lnTo>
                <a:lnTo>
                  <a:pt x="20129" y="11048"/>
                </a:lnTo>
                <a:lnTo>
                  <a:pt x="24142" y="10490"/>
                </a:lnTo>
                <a:lnTo>
                  <a:pt x="27292" y="10845"/>
                </a:lnTo>
                <a:lnTo>
                  <a:pt x="30099" y="13360"/>
                </a:lnTo>
                <a:lnTo>
                  <a:pt x="31076" y="16294"/>
                </a:lnTo>
                <a:lnTo>
                  <a:pt x="31318" y="19545"/>
                </a:lnTo>
                <a:lnTo>
                  <a:pt x="31318" y="52971"/>
                </a:lnTo>
                <a:lnTo>
                  <a:pt x="45021" y="52971"/>
                </a:lnTo>
                <a:lnTo>
                  <a:pt x="45021" y="23215"/>
                </a:lnTo>
                <a:lnTo>
                  <a:pt x="45402" y="19646"/>
                </a:lnTo>
                <a:lnTo>
                  <a:pt x="46151" y="17386"/>
                </a:lnTo>
                <a:lnTo>
                  <a:pt x="48120" y="13411"/>
                </a:lnTo>
                <a:lnTo>
                  <a:pt x="51498" y="11074"/>
                </a:lnTo>
                <a:lnTo>
                  <a:pt x="55219" y="10490"/>
                </a:lnTo>
                <a:lnTo>
                  <a:pt x="57861" y="10490"/>
                </a:lnTo>
                <a:lnTo>
                  <a:pt x="59804" y="11455"/>
                </a:lnTo>
                <a:lnTo>
                  <a:pt x="62014" y="14909"/>
                </a:lnTo>
                <a:lnTo>
                  <a:pt x="62484" y="18224"/>
                </a:lnTo>
                <a:lnTo>
                  <a:pt x="62484" y="52971"/>
                </a:lnTo>
                <a:lnTo>
                  <a:pt x="76187" y="52971"/>
                </a:lnTo>
                <a:lnTo>
                  <a:pt x="76187" y="14909"/>
                </a:lnTo>
                <a:lnTo>
                  <a:pt x="75717" y="11328"/>
                </a:lnTo>
                <a:lnTo>
                  <a:pt x="74777" y="9118"/>
                </a:lnTo>
                <a:lnTo>
                  <a:pt x="73482" y="6134"/>
                </a:lnTo>
                <a:lnTo>
                  <a:pt x="71513" y="3860"/>
                </a:lnTo>
                <a:lnTo>
                  <a:pt x="68884" y="2311"/>
                </a:lnTo>
                <a:lnTo>
                  <a:pt x="66243" y="774"/>
                </a:lnTo>
                <a:lnTo>
                  <a:pt x="63017" y="0"/>
                </a:lnTo>
                <a:lnTo>
                  <a:pt x="56222" y="0"/>
                </a:lnTo>
                <a:lnTo>
                  <a:pt x="53416" y="673"/>
                </a:lnTo>
                <a:lnTo>
                  <a:pt x="50774" y="2044"/>
                </a:lnTo>
                <a:lnTo>
                  <a:pt x="48145" y="3416"/>
                </a:lnTo>
                <a:lnTo>
                  <a:pt x="45694" y="5473"/>
                </a:lnTo>
                <a:lnTo>
                  <a:pt x="43408" y="8242"/>
                </a:lnTo>
                <a:lnTo>
                  <a:pt x="41846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9" name="object 1339"/>
          <p:cNvSpPr/>
          <p:nvPr/>
        </p:nvSpPr>
        <p:spPr>
          <a:xfrm>
            <a:off x="1341569" y="3344957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38"/>
                </a:lnTo>
                <a:lnTo>
                  <a:pt x="28422" y="51295"/>
                </a:lnTo>
                <a:lnTo>
                  <a:pt x="30924" y="49580"/>
                </a:lnTo>
                <a:lnTo>
                  <a:pt x="31140" y="39293"/>
                </a:lnTo>
                <a:lnTo>
                  <a:pt x="28397" y="42049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00" y="3619"/>
                </a:lnTo>
                <a:lnTo>
                  <a:pt x="37515" y="2171"/>
                </a:lnTo>
                <a:lnTo>
                  <a:pt x="34518" y="723"/>
                </a:lnTo>
                <a:lnTo>
                  <a:pt x="29971" y="0"/>
                </a:lnTo>
                <a:lnTo>
                  <a:pt x="17119" y="0"/>
                </a:lnTo>
                <a:lnTo>
                  <a:pt x="12052" y="1193"/>
                </a:lnTo>
                <a:lnTo>
                  <a:pt x="8635" y="3606"/>
                </a:lnTo>
                <a:lnTo>
                  <a:pt x="5219" y="6019"/>
                </a:lnTo>
                <a:lnTo>
                  <a:pt x="2806" y="9728"/>
                </a:lnTo>
                <a:lnTo>
                  <a:pt x="1409" y="14731"/>
                </a:lnTo>
                <a:lnTo>
                  <a:pt x="13855" y="16979"/>
                </a:lnTo>
                <a:lnTo>
                  <a:pt x="15798" y="12877"/>
                </a:lnTo>
                <a:lnTo>
                  <a:pt x="18541" y="10972"/>
                </a:lnTo>
                <a:lnTo>
                  <a:pt x="22872" y="10490"/>
                </a:lnTo>
                <a:lnTo>
                  <a:pt x="26492" y="10490"/>
                </a:lnTo>
                <a:lnTo>
                  <a:pt x="30238" y="12166"/>
                </a:lnTo>
                <a:lnTo>
                  <a:pt x="32194" y="15176"/>
                </a:lnTo>
                <a:lnTo>
                  <a:pt x="32194" y="17805"/>
                </a:lnTo>
                <a:lnTo>
                  <a:pt x="29730" y="20205"/>
                </a:lnTo>
                <a:lnTo>
                  <a:pt x="25285" y="21335"/>
                </a:lnTo>
                <a:lnTo>
                  <a:pt x="18884" y="22529"/>
                </a:lnTo>
                <a:lnTo>
                  <a:pt x="14122" y="23444"/>
                </a:lnTo>
                <a:lnTo>
                  <a:pt x="10490" y="24510"/>
                </a:lnTo>
                <a:lnTo>
                  <a:pt x="7975" y="25730"/>
                </a:lnTo>
                <a:lnTo>
                  <a:pt x="3492" y="28701"/>
                </a:lnTo>
                <a:lnTo>
                  <a:pt x="698" y="33286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83" y="52692"/>
                </a:lnTo>
                <a:lnTo>
                  <a:pt x="11887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00" y="44488"/>
                </a:lnTo>
                <a:lnTo>
                  <a:pt x="15849" y="42379"/>
                </a:lnTo>
                <a:lnTo>
                  <a:pt x="13703" y="39331"/>
                </a:lnTo>
                <a:lnTo>
                  <a:pt x="13703" y="35458"/>
                </a:lnTo>
                <a:lnTo>
                  <a:pt x="16382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47"/>
                </a:lnTo>
                <a:lnTo>
                  <a:pt x="31140" y="39293"/>
                </a:lnTo>
                <a:lnTo>
                  <a:pt x="30924" y="49580"/>
                </a:lnTo>
                <a:lnTo>
                  <a:pt x="33756" y="48920"/>
                </a:lnTo>
                <a:lnTo>
                  <a:pt x="35064" y="52971"/>
                </a:lnTo>
                <a:lnTo>
                  <a:pt x="48640" y="52971"/>
                </a:lnTo>
                <a:lnTo>
                  <a:pt x="46608" y="48183"/>
                </a:lnTo>
                <a:lnTo>
                  <a:pt x="45732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3" name="object 1333"/>
          <p:cNvSpPr/>
          <p:nvPr/>
        </p:nvSpPr>
        <p:spPr>
          <a:xfrm>
            <a:off x="1425422" y="3326420"/>
            <a:ext cx="50584" cy="72682"/>
          </a:xfrm>
          <a:custGeom>
            <a:avLst/>
            <a:gdLst/>
            <a:ahLst/>
            <a:cxnLst/>
            <a:rect l="l" t="t" r="r" b="b"/>
            <a:pathLst>
              <a:path w="50584" h="72682">
                <a:moveTo>
                  <a:pt x="0" y="45415"/>
                </a:moveTo>
                <a:lnTo>
                  <a:pt x="0" y="54000"/>
                </a:lnTo>
                <a:lnTo>
                  <a:pt x="2120" y="60680"/>
                </a:lnTo>
                <a:lnTo>
                  <a:pt x="6362" y="65481"/>
                </a:lnTo>
                <a:lnTo>
                  <a:pt x="10604" y="70281"/>
                </a:lnTo>
                <a:lnTo>
                  <a:pt x="15697" y="72682"/>
                </a:lnTo>
                <a:lnTo>
                  <a:pt x="14757" y="54013"/>
                </a:lnTo>
                <a:lnTo>
                  <a:pt x="13995" y="50012"/>
                </a:lnTo>
                <a:lnTo>
                  <a:pt x="13995" y="39344"/>
                </a:lnTo>
                <a:lnTo>
                  <a:pt x="15100" y="35483"/>
                </a:lnTo>
                <a:lnTo>
                  <a:pt x="17284" y="32905"/>
                </a:lnTo>
                <a:lnTo>
                  <a:pt x="19481" y="30314"/>
                </a:lnTo>
                <a:lnTo>
                  <a:pt x="22212" y="29019"/>
                </a:lnTo>
                <a:lnTo>
                  <a:pt x="28803" y="29019"/>
                </a:lnTo>
                <a:lnTo>
                  <a:pt x="31559" y="30327"/>
                </a:lnTo>
                <a:lnTo>
                  <a:pt x="33705" y="32956"/>
                </a:lnTo>
                <a:lnTo>
                  <a:pt x="35852" y="35572"/>
                </a:lnTo>
                <a:lnTo>
                  <a:pt x="36918" y="39852"/>
                </a:lnTo>
                <a:lnTo>
                  <a:pt x="36918" y="51142"/>
                </a:lnTo>
                <a:lnTo>
                  <a:pt x="35814" y="55143"/>
                </a:lnTo>
                <a:lnTo>
                  <a:pt x="33604" y="57823"/>
                </a:lnTo>
                <a:lnTo>
                  <a:pt x="31394" y="60502"/>
                </a:lnTo>
                <a:lnTo>
                  <a:pt x="28714" y="61849"/>
                </a:lnTo>
                <a:lnTo>
                  <a:pt x="25552" y="61849"/>
                </a:lnTo>
                <a:lnTo>
                  <a:pt x="21653" y="72682"/>
                </a:lnTo>
                <a:lnTo>
                  <a:pt x="24574" y="72682"/>
                </a:lnTo>
                <a:lnTo>
                  <a:pt x="27482" y="71958"/>
                </a:lnTo>
                <a:lnTo>
                  <a:pt x="30353" y="70510"/>
                </a:lnTo>
                <a:lnTo>
                  <a:pt x="33235" y="69062"/>
                </a:lnTo>
                <a:lnTo>
                  <a:pt x="35725" y="66852"/>
                </a:lnTo>
                <a:lnTo>
                  <a:pt x="37846" y="63893"/>
                </a:lnTo>
                <a:lnTo>
                  <a:pt x="37846" y="71513"/>
                </a:lnTo>
                <a:lnTo>
                  <a:pt x="50584" y="71513"/>
                </a:lnTo>
                <a:lnTo>
                  <a:pt x="50584" y="0"/>
                </a:lnTo>
                <a:lnTo>
                  <a:pt x="36868" y="0"/>
                </a:lnTo>
                <a:lnTo>
                  <a:pt x="36868" y="25755"/>
                </a:lnTo>
                <a:lnTo>
                  <a:pt x="32651" y="20942"/>
                </a:lnTo>
                <a:lnTo>
                  <a:pt x="27635" y="18542"/>
                </a:lnTo>
                <a:lnTo>
                  <a:pt x="15532" y="18542"/>
                </a:lnTo>
                <a:lnTo>
                  <a:pt x="10325" y="20815"/>
                </a:lnTo>
                <a:lnTo>
                  <a:pt x="6184" y="25387"/>
                </a:lnTo>
                <a:lnTo>
                  <a:pt x="2070" y="29959"/>
                </a:lnTo>
                <a:lnTo>
                  <a:pt x="0" y="36626"/>
                </a:lnTo>
                <a:lnTo>
                  <a:pt x="0" y="45415"/>
                </a:lnTo>
                <a:close/>
              </a:path>
              <a:path w="50584" h="72682">
                <a:moveTo>
                  <a:pt x="21653" y="72682"/>
                </a:moveTo>
                <a:lnTo>
                  <a:pt x="25552" y="61849"/>
                </a:lnTo>
                <a:lnTo>
                  <a:pt x="21590" y="61849"/>
                </a:lnTo>
                <a:lnTo>
                  <a:pt x="18503" y="60071"/>
                </a:lnTo>
                <a:lnTo>
                  <a:pt x="16281" y="56489"/>
                </a:lnTo>
                <a:lnTo>
                  <a:pt x="14757" y="54013"/>
                </a:lnTo>
                <a:lnTo>
                  <a:pt x="15697" y="72682"/>
                </a:lnTo>
                <a:lnTo>
                  <a:pt x="21653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4" name="object 1334"/>
          <p:cNvSpPr/>
          <p:nvPr/>
        </p:nvSpPr>
        <p:spPr>
          <a:xfrm>
            <a:off x="1485520" y="3344960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74" y="31013"/>
                </a:moveTo>
                <a:lnTo>
                  <a:pt x="48577" y="20510"/>
                </a:lnTo>
                <a:lnTo>
                  <a:pt x="46443" y="12725"/>
                </a:lnTo>
                <a:lnTo>
                  <a:pt x="41998" y="7632"/>
                </a:lnTo>
                <a:lnTo>
                  <a:pt x="37528" y="2540"/>
                </a:lnTo>
                <a:lnTo>
                  <a:pt x="33654" y="15646"/>
                </a:lnTo>
                <a:lnTo>
                  <a:pt x="34670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62" y="18897"/>
                </a:lnTo>
                <a:lnTo>
                  <a:pt x="15214" y="15925"/>
                </a:lnTo>
                <a:lnTo>
                  <a:pt x="17157" y="13754"/>
                </a:lnTo>
                <a:lnTo>
                  <a:pt x="21589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90" y="0"/>
                </a:lnTo>
                <a:lnTo>
                  <a:pt x="11214" y="2425"/>
                </a:lnTo>
                <a:lnTo>
                  <a:pt x="6718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193"/>
                </a:lnTo>
                <a:lnTo>
                  <a:pt x="16103" y="54140"/>
                </a:lnTo>
                <a:lnTo>
                  <a:pt x="30810" y="54140"/>
                </a:lnTo>
                <a:lnTo>
                  <a:pt x="35547" y="52832"/>
                </a:lnTo>
                <a:lnTo>
                  <a:pt x="39331" y="50215"/>
                </a:lnTo>
                <a:lnTo>
                  <a:pt x="43116" y="47599"/>
                </a:lnTo>
                <a:lnTo>
                  <a:pt x="45897" y="43776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07"/>
                </a:lnTo>
                <a:lnTo>
                  <a:pt x="25260" y="43891"/>
                </a:lnTo>
                <a:lnTo>
                  <a:pt x="22110" y="43891"/>
                </a:lnTo>
                <a:lnTo>
                  <a:pt x="19469" y="42773"/>
                </a:lnTo>
                <a:lnTo>
                  <a:pt x="15239" y="38239"/>
                </a:lnTo>
                <a:lnTo>
                  <a:pt x="14135" y="35077"/>
                </a:lnTo>
                <a:lnTo>
                  <a:pt x="14046" y="31013"/>
                </a:lnTo>
                <a:lnTo>
                  <a:pt x="48374" y="31013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68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28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1" name="object 1331"/>
          <p:cNvSpPr/>
          <p:nvPr/>
        </p:nvSpPr>
        <p:spPr>
          <a:xfrm>
            <a:off x="1579670" y="3326422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2" name="object 1332"/>
          <p:cNvSpPr/>
          <p:nvPr/>
        </p:nvSpPr>
        <p:spPr>
          <a:xfrm>
            <a:off x="1596971" y="3344957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38"/>
                </a:lnTo>
                <a:lnTo>
                  <a:pt x="28422" y="51295"/>
                </a:lnTo>
                <a:lnTo>
                  <a:pt x="30924" y="49580"/>
                </a:lnTo>
                <a:lnTo>
                  <a:pt x="31140" y="39293"/>
                </a:lnTo>
                <a:lnTo>
                  <a:pt x="28397" y="42049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00" y="3619"/>
                </a:lnTo>
                <a:lnTo>
                  <a:pt x="37515" y="2171"/>
                </a:lnTo>
                <a:lnTo>
                  <a:pt x="34518" y="723"/>
                </a:lnTo>
                <a:lnTo>
                  <a:pt x="29971" y="0"/>
                </a:lnTo>
                <a:lnTo>
                  <a:pt x="17119" y="0"/>
                </a:lnTo>
                <a:lnTo>
                  <a:pt x="12052" y="1193"/>
                </a:lnTo>
                <a:lnTo>
                  <a:pt x="8635" y="3606"/>
                </a:lnTo>
                <a:lnTo>
                  <a:pt x="5219" y="6019"/>
                </a:lnTo>
                <a:lnTo>
                  <a:pt x="2806" y="9728"/>
                </a:lnTo>
                <a:lnTo>
                  <a:pt x="1409" y="14731"/>
                </a:lnTo>
                <a:lnTo>
                  <a:pt x="13855" y="16979"/>
                </a:lnTo>
                <a:lnTo>
                  <a:pt x="15798" y="12877"/>
                </a:lnTo>
                <a:lnTo>
                  <a:pt x="18541" y="10972"/>
                </a:lnTo>
                <a:lnTo>
                  <a:pt x="22872" y="10490"/>
                </a:lnTo>
                <a:lnTo>
                  <a:pt x="26492" y="10490"/>
                </a:lnTo>
                <a:lnTo>
                  <a:pt x="30238" y="12166"/>
                </a:lnTo>
                <a:lnTo>
                  <a:pt x="32194" y="15176"/>
                </a:lnTo>
                <a:lnTo>
                  <a:pt x="32194" y="17805"/>
                </a:lnTo>
                <a:lnTo>
                  <a:pt x="29730" y="20205"/>
                </a:lnTo>
                <a:lnTo>
                  <a:pt x="25285" y="21335"/>
                </a:lnTo>
                <a:lnTo>
                  <a:pt x="18884" y="22529"/>
                </a:lnTo>
                <a:lnTo>
                  <a:pt x="14122" y="23444"/>
                </a:lnTo>
                <a:lnTo>
                  <a:pt x="10490" y="24510"/>
                </a:lnTo>
                <a:lnTo>
                  <a:pt x="7975" y="25730"/>
                </a:lnTo>
                <a:lnTo>
                  <a:pt x="3492" y="28701"/>
                </a:lnTo>
                <a:lnTo>
                  <a:pt x="698" y="33286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83" y="52692"/>
                </a:lnTo>
                <a:lnTo>
                  <a:pt x="11887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00" y="44488"/>
                </a:lnTo>
                <a:lnTo>
                  <a:pt x="15849" y="42379"/>
                </a:lnTo>
                <a:lnTo>
                  <a:pt x="13703" y="39331"/>
                </a:lnTo>
                <a:lnTo>
                  <a:pt x="13703" y="35458"/>
                </a:lnTo>
                <a:lnTo>
                  <a:pt x="16395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47"/>
                </a:lnTo>
                <a:lnTo>
                  <a:pt x="31140" y="39293"/>
                </a:lnTo>
                <a:lnTo>
                  <a:pt x="30924" y="49580"/>
                </a:lnTo>
                <a:lnTo>
                  <a:pt x="33756" y="48920"/>
                </a:lnTo>
                <a:lnTo>
                  <a:pt x="35064" y="52971"/>
                </a:lnTo>
                <a:lnTo>
                  <a:pt x="48640" y="52971"/>
                </a:lnTo>
                <a:lnTo>
                  <a:pt x="46608" y="48183"/>
                </a:lnTo>
                <a:lnTo>
                  <a:pt x="45732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7" name="object 1327"/>
          <p:cNvSpPr/>
          <p:nvPr/>
        </p:nvSpPr>
        <p:spPr>
          <a:xfrm>
            <a:off x="1682868" y="3344959"/>
            <a:ext cx="76187" cy="52971"/>
          </a:xfrm>
          <a:custGeom>
            <a:avLst/>
            <a:gdLst/>
            <a:ahLst/>
            <a:cxnLst/>
            <a:rect l="l" t="t" r="r" b="b"/>
            <a:pathLst>
              <a:path w="76187" h="52971">
                <a:moveTo>
                  <a:pt x="41846" y="5473"/>
                </a:moveTo>
                <a:lnTo>
                  <a:pt x="39852" y="3416"/>
                </a:lnTo>
                <a:lnTo>
                  <a:pt x="34975" y="673"/>
                </a:lnTo>
                <a:lnTo>
                  <a:pt x="32092" y="0"/>
                </a:lnTo>
                <a:lnTo>
                  <a:pt x="22529" y="0"/>
                </a:lnTo>
                <a:lnTo>
                  <a:pt x="17157" y="2743"/>
                </a:lnTo>
                <a:lnTo>
                  <a:pt x="12636" y="8242"/>
                </a:lnTo>
                <a:lnTo>
                  <a:pt x="12636" y="1168"/>
                </a:ln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2821"/>
                </a:lnTo>
                <a:lnTo>
                  <a:pt x="14071" y="19265"/>
                </a:lnTo>
                <a:lnTo>
                  <a:pt x="14808" y="17119"/>
                </a:lnTo>
                <a:lnTo>
                  <a:pt x="16751" y="13322"/>
                </a:lnTo>
                <a:lnTo>
                  <a:pt x="20129" y="11048"/>
                </a:lnTo>
                <a:lnTo>
                  <a:pt x="24142" y="10490"/>
                </a:lnTo>
                <a:lnTo>
                  <a:pt x="27292" y="10845"/>
                </a:lnTo>
                <a:lnTo>
                  <a:pt x="30099" y="13360"/>
                </a:lnTo>
                <a:lnTo>
                  <a:pt x="31076" y="16294"/>
                </a:lnTo>
                <a:lnTo>
                  <a:pt x="31318" y="19545"/>
                </a:lnTo>
                <a:lnTo>
                  <a:pt x="31318" y="52971"/>
                </a:lnTo>
                <a:lnTo>
                  <a:pt x="45021" y="52971"/>
                </a:lnTo>
                <a:lnTo>
                  <a:pt x="45021" y="23215"/>
                </a:lnTo>
                <a:lnTo>
                  <a:pt x="45402" y="19646"/>
                </a:lnTo>
                <a:lnTo>
                  <a:pt x="46151" y="17386"/>
                </a:lnTo>
                <a:lnTo>
                  <a:pt x="48120" y="13411"/>
                </a:lnTo>
                <a:lnTo>
                  <a:pt x="51498" y="11074"/>
                </a:lnTo>
                <a:lnTo>
                  <a:pt x="55219" y="10490"/>
                </a:lnTo>
                <a:lnTo>
                  <a:pt x="57861" y="10490"/>
                </a:lnTo>
                <a:lnTo>
                  <a:pt x="59804" y="11455"/>
                </a:lnTo>
                <a:lnTo>
                  <a:pt x="62014" y="14909"/>
                </a:lnTo>
                <a:lnTo>
                  <a:pt x="62484" y="18224"/>
                </a:lnTo>
                <a:lnTo>
                  <a:pt x="62484" y="52971"/>
                </a:lnTo>
                <a:lnTo>
                  <a:pt x="76187" y="52971"/>
                </a:lnTo>
                <a:lnTo>
                  <a:pt x="76187" y="14909"/>
                </a:lnTo>
                <a:lnTo>
                  <a:pt x="75717" y="11328"/>
                </a:lnTo>
                <a:lnTo>
                  <a:pt x="74777" y="9118"/>
                </a:lnTo>
                <a:lnTo>
                  <a:pt x="73482" y="6134"/>
                </a:lnTo>
                <a:lnTo>
                  <a:pt x="71513" y="3860"/>
                </a:lnTo>
                <a:lnTo>
                  <a:pt x="68884" y="2311"/>
                </a:lnTo>
                <a:lnTo>
                  <a:pt x="66243" y="774"/>
                </a:lnTo>
                <a:lnTo>
                  <a:pt x="63017" y="0"/>
                </a:lnTo>
                <a:lnTo>
                  <a:pt x="56222" y="0"/>
                </a:lnTo>
                <a:lnTo>
                  <a:pt x="53416" y="673"/>
                </a:lnTo>
                <a:lnTo>
                  <a:pt x="50774" y="2044"/>
                </a:lnTo>
                <a:lnTo>
                  <a:pt x="48145" y="3416"/>
                </a:lnTo>
                <a:lnTo>
                  <a:pt x="45694" y="5473"/>
                </a:lnTo>
                <a:lnTo>
                  <a:pt x="43408" y="8242"/>
                </a:lnTo>
                <a:lnTo>
                  <a:pt x="41846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8" name="object 1328"/>
          <p:cNvSpPr/>
          <p:nvPr/>
        </p:nvSpPr>
        <p:spPr>
          <a:xfrm>
            <a:off x="1769110" y="3344957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38"/>
                </a:lnTo>
                <a:lnTo>
                  <a:pt x="28422" y="51295"/>
                </a:lnTo>
                <a:lnTo>
                  <a:pt x="30924" y="49580"/>
                </a:lnTo>
                <a:lnTo>
                  <a:pt x="31140" y="39293"/>
                </a:lnTo>
                <a:lnTo>
                  <a:pt x="28397" y="42049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00" y="3619"/>
                </a:lnTo>
                <a:lnTo>
                  <a:pt x="37515" y="2171"/>
                </a:lnTo>
                <a:lnTo>
                  <a:pt x="34518" y="723"/>
                </a:lnTo>
                <a:lnTo>
                  <a:pt x="29971" y="0"/>
                </a:lnTo>
                <a:lnTo>
                  <a:pt x="17119" y="0"/>
                </a:lnTo>
                <a:lnTo>
                  <a:pt x="12052" y="1193"/>
                </a:lnTo>
                <a:lnTo>
                  <a:pt x="8635" y="3606"/>
                </a:lnTo>
                <a:lnTo>
                  <a:pt x="5219" y="6019"/>
                </a:lnTo>
                <a:lnTo>
                  <a:pt x="2806" y="9728"/>
                </a:lnTo>
                <a:lnTo>
                  <a:pt x="1409" y="14731"/>
                </a:lnTo>
                <a:lnTo>
                  <a:pt x="13855" y="16979"/>
                </a:lnTo>
                <a:lnTo>
                  <a:pt x="15798" y="12877"/>
                </a:lnTo>
                <a:lnTo>
                  <a:pt x="18541" y="10972"/>
                </a:lnTo>
                <a:lnTo>
                  <a:pt x="22872" y="10490"/>
                </a:lnTo>
                <a:lnTo>
                  <a:pt x="26492" y="10490"/>
                </a:lnTo>
                <a:lnTo>
                  <a:pt x="30238" y="12166"/>
                </a:lnTo>
                <a:lnTo>
                  <a:pt x="32194" y="15176"/>
                </a:lnTo>
                <a:lnTo>
                  <a:pt x="32194" y="17805"/>
                </a:lnTo>
                <a:lnTo>
                  <a:pt x="29730" y="20205"/>
                </a:lnTo>
                <a:lnTo>
                  <a:pt x="25285" y="21335"/>
                </a:lnTo>
                <a:lnTo>
                  <a:pt x="18884" y="22529"/>
                </a:lnTo>
                <a:lnTo>
                  <a:pt x="14122" y="23444"/>
                </a:lnTo>
                <a:lnTo>
                  <a:pt x="10490" y="24510"/>
                </a:lnTo>
                <a:lnTo>
                  <a:pt x="7975" y="25730"/>
                </a:lnTo>
                <a:lnTo>
                  <a:pt x="3492" y="28701"/>
                </a:lnTo>
                <a:lnTo>
                  <a:pt x="698" y="33286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83" y="52692"/>
                </a:lnTo>
                <a:lnTo>
                  <a:pt x="11887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00" y="44488"/>
                </a:lnTo>
                <a:lnTo>
                  <a:pt x="15849" y="42379"/>
                </a:lnTo>
                <a:lnTo>
                  <a:pt x="13703" y="39331"/>
                </a:lnTo>
                <a:lnTo>
                  <a:pt x="13703" y="35458"/>
                </a:lnTo>
                <a:lnTo>
                  <a:pt x="16382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47"/>
                </a:lnTo>
                <a:lnTo>
                  <a:pt x="31140" y="39293"/>
                </a:lnTo>
                <a:lnTo>
                  <a:pt x="30924" y="49580"/>
                </a:lnTo>
                <a:lnTo>
                  <a:pt x="33756" y="48920"/>
                </a:lnTo>
                <a:lnTo>
                  <a:pt x="35064" y="52971"/>
                </a:lnTo>
                <a:lnTo>
                  <a:pt x="48628" y="52971"/>
                </a:lnTo>
                <a:lnTo>
                  <a:pt x="46608" y="48183"/>
                </a:lnTo>
                <a:lnTo>
                  <a:pt x="45732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9" name="object 1329"/>
          <p:cNvSpPr/>
          <p:nvPr/>
        </p:nvSpPr>
        <p:spPr>
          <a:xfrm>
            <a:off x="1828181" y="3344960"/>
            <a:ext cx="47218" cy="52971"/>
          </a:xfrm>
          <a:custGeom>
            <a:avLst/>
            <a:gdLst/>
            <a:ahLst/>
            <a:cxnLst/>
            <a:rect l="l" t="t" r="r" b="b"/>
            <a:pathLst>
              <a:path w="47218" h="52971">
                <a:moveTo>
                  <a:pt x="14757" y="17602"/>
                </a:moveTo>
                <a:lnTo>
                  <a:pt x="16751" y="13728"/>
                </a:lnTo>
                <a:lnTo>
                  <a:pt x="20523" y="11137"/>
                </a:lnTo>
                <a:lnTo>
                  <a:pt x="25018" y="10490"/>
                </a:lnTo>
                <a:lnTo>
                  <a:pt x="28460" y="10934"/>
                </a:lnTo>
                <a:lnTo>
                  <a:pt x="32054" y="14046"/>
                </a:lnTo>
                <a:lnTo>
                  <a:pt x="33223" y="17322"/>
                </a:lnTo>
                <a:lnTo>
                  <a:pt x="33515" y="20942"/>
                </a:lnTo>
                <a:lnTo>
                  <a:pt x="33515" y="52971"/>
                </a:lnTo>
                <a:lnTo>
                  <a:pt x="47218" y="52971"/>
                </a:lnTo>
                <a:lnTo>
                  <a:pt x="47218" y="16776"/>
                </a:lnTo>
                <a:lnTo>
                  <a:pt x="46964" y="13703"/>
                </a:lnTo>
                <a:lnTo>
                  <a:pt x="45961" y="9410"/>
                </a:lnTo>
                <a:lnTo>
                  <a:pt x="43776" y="5803"/>
                </a:lnTo>
                <a:lnTo>
                  <a:pt x="40601" y="2717"/>
                </a:lnTo>
                <a:lnTo>
                  <a:pt x="35585" y="533"/>
                </a:lnTo>
                <a:lnTo>
                  <a:pt x="32829" y="0"/>
                </a:lnTo>
                <a:lnTo>
                  <a:pt x="22948" y="0"/>
                </a:lnTo>
                <a:lnTo>
                  <a:pt x="17246" y="2921"/>
                </a:lnTo>
                <a:lnTo>
                  <a:pt x="12738" y="8775"/>
                </a:lnTo>
                <a:lnTo>
                  <a:pt x="12738" y="1168"/>
                </a:ln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3710"/>
                </a:lnTo>
                <a:lnTo>
                  <a:pt x="14058" y="19748"/>
                </a:lnTo>
                <a:lnTo>
                  <a:pt x="14757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0" name="object 1330"/>
          <p:cNvSpPr/>
          <p:nvPr/>
        </p:nvSpPr>
        <p:spPr>
          <a:xfrm>
            <a:off x="1886129" y="3344952"/>
            <a:ext cx="53467" cy="54152"/>
          </a:xfrm>
          <a:custGeom>
            <a:avLst/>
            <a:gdLst/>
            <a:ahLst/>
            <a:cxnLst/>
            <a:rect l="l" t="t" r="r" b="b"/>
            <a:pathLst>
              <a:path w="53467" h="54152">
                <a:moveTo>
                  <a:pt x="0" y="26339"/>
                </a:moveTo>
                <a:lnTo>
                  <a:pt x="0" y="32296"/>
                </a:lnTo>
                <a:lnTo>
                  <a:pt x="1117" y="37350"/>
                </a:lnTo>
                <a:lnTo>
                  <a:pt x="3365" y="41490"/>
                </a:lnTo>
                <a:lnTo>
                  <a:pt x="5613" y="45631"/>
                </a:lnTo>
                <a:lnTo>
                  <a:pt x="8889" y="48780"/>
                </a:lnTo>
                <a:lnTo>
                  <a:pt x="13195" y="50926"/>
                </a:lnTo>
                <a:lnTo>
                  <a:pt x="17500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19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52" y="11175"/>
                </a:lnTo>
                <a:lnTo>
                  <a:pt x="30302" y="11175"/>
                </a:lnTo>
                <a:lnTo>
                  <a:pt x="33312" y="12534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55" y="54152"/>
                </a:lnTo>
                <a:lnTo>
                  <a:pt x="40817" y="51561"/>
                </a:lnTo>
                <a:lnTo>
                  <a:pt x="45872" y="46418"/>
                </a:lnTo>
                <a:lnTo>
                  <a:pt x="50926" y="41262"/>
                </a:lnTo>
                <a:lnTo>
                  <a:pt x="53466" y="34759"/>
                </a:lnTo>
                <a:lnTo>
                  <a:pt x="53466" y="19151"/>
                </a:lnTo>
                <a:lnTo>
                  <a:pt x="50952" y="12725"/>
                </a:lnTo>
                <a:lnTo>
                  <a:pt x="45948" y="7632"/>
                </a:lnTo>
                <a:lnTo>
                  <a:pt x="40944" y="2539"/>
                </a:lnTo>
                <a:lnTo>
                  <a:pt x="34518" y="0"/>
                </a:lnTo>
                <a:lnTo>
                  <a:pt x="21615" y="0"/>
                </a:lnTo>
                <a:lnTo>
                  <a:pt x="17017" y="1130"/>
                </a:lnTo>
                <a:lnTo>
                  <a:pt x="12903" y="3365"/>
                </a:lnTo>
                <a:lnTo>
                  <a:pt x="8788" y="5613"/>
                </a:lnTo>
                <a:lnTo>
                  <a:pt x="5613" y="8864"/>
                </a:lnTo>
                <a:lnTo>
                  <a:pt x="3365" y="13131"/>
                </a:lnTo>
                <a:lnTo>
                  <a:pt x="1117" y="17386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67" h="54152">
                <a:moveTo>
                  <a:pt x="35725" y="38874"/>
                </a:moveTo>
                <a:lnTo>
                  <a:pt x="33312" y="41617"/>
                </a:lnTo>
                <a:lnTo>
                  <a:pt x="30302" y="42976"/>
                </a:lnTo>
                <a:lnTo>
                  <a:pt x="23152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00" y="53073"/>
                </a:lnTo>
                <a:lnTo>
                  <a:pt x="22034" y="54152"/>
                </a:lnTo>
                <a:lnTo>
                  <a:pt x="34455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4" name="object 1324"/>
          <p:cNvSpPr/>
          <p:nvPr/>
        </p:nvSpPr>
        <p:spPr>
          <a:xfrm>
            <a:off x="1977782" y="3346128"/>
            <a:ext cx="47117" cy="52971"/>
          </a:xfrm>
          <a:custGeom>
            <a:avLst/>
            <a:gdLst/>
            <a:ahLst/>
            <a:cxnLst/>
            <a:rect l="l" t="t" r="r" b="b"/>
            <a:pathLst>
              <a:path w="47117" h="52971">
                <a:moveTo>
                  <a:pt x="13703" y="0"/>
                </a:moveTo>
                <a:lnTo>
                  <a:pt x="0" y="0"/>
                </a:lnTo>
                <a:lnTo>
                  <a:pt x="0" y="37655"/>
                </a:lnTo>
                <a:lnTo>
                  <a:pt x="622" y="41478"/>
                </a:lnTo>
                <a:lnTo>
                  <a:pt x="1854" y="44234"/>
                </a:lnTo>
                <a:lnTo>
                  <a:pt x="3086" y="47002"/>
                </a:lnTo>
                <a:lnTo>
                  <a:pt x="5092" y="49148"/>
                </a:lnTo>
                <a:lnTo>
                  <a:pt x="7848" y="50672"/>
                </a:lnTo>
                <a:lnTo>
                  <a:pt x="10617" y="52209"/>
                </a:lnTo>
                <a:lnTo>
                  <a:pt x="13741" y="52971"/>
                </a:lnTo>
                <a:lnTo>
                  <a:pt x="20637" y="52971"/>
                </a:lnTo>
                <a:lnTo>
                  <a:pt x="23875" y="52171"/>
                </a:lnTo>
                <a:lnTo>
                  <a:pt x="26949" y="50584"/>
                </a:lnTo>
                <a:lnTo>
                  <a:pt x="30022" y="48996"/>
                </a:lnTo>
                <a:lnTo>
                  <a:pt x="32499" y="46812"/>
                </a:lnTo>
                <a:lnTo>
                  <a:pt x="34391" y="44043"/>
                </a:lnTo>
                <a:lnTo>
                  <a:pt x="34391" y="51803"/>
                </a:lnTo>
                <a:lnTo>
                  <a:pt x="47116" y="51803"/>
                </a:lnTo>
                <a:lnTo>
                  <a:pt x="47116" y="0"/>
                </a:lnTo>
                <a:lnTo>
                  <a:pt x="33413" y="0"/>
                </a:lnTo>
                <a:lnTo>
                  <a:pt x="33413" y="29260"/>
                </a:lnTo>
                <a:lnTo>
                  <a:pt x="33070" y="33921"/>
                </a:lnTo>
                <a:lnTo>
                  <a:pt x="32384" y="35826"/>
                </a:lnTo>
                <a:lnTo>
                  <a:pt x="30441" y="39319"/>
                </a:lnTo>
                <a:lnTo>
                  <a:pt x="26733" y="41897"/>
                </a:lnTo>
                <a:lnTo>
                  <a:pt x="22288" y="42532"/>
                </a:lnTo>
                <a:lnTo>
                  <a:pt x="18554" y="42049"/>
                </a:lnTo>
                <a:lnTo>
                  <a:pt x="14973" y="38836"/>
                </a:lnTo>
                <a:lnTo>
                  <a:pt x="13957" y="35547"/>
                </a:lnTo>
                <a:lnTo>
                  <a:pt x="13703" y="31089"/>
                </a:lnTo>
                <a:lnTo>
                  <a:pt x="13703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5" name="object 1325"/>
          <p:cNvSpPr/>
          <p:nvPr/>
        </p:nvSpPr>
        <p:spPr>
          <a:xfrm>
            <a:off x="2039001" y="3344960"/>
            <a:ext cx="47218" cy="52971"/>
          </a:xfrm>
          <a:custGeom>
            <a:avLst/>
            <a:gdLst/>
            <a:ahLst/>
            <a:cxnLst/>
            <a:rect l="l" t="t" r="r" b="b"/>
            <a:pathLst>
              <a:path w="47218" h="52971">
                <a:moveTo>
                  <a:pt x="14757" y="17602"/>
                </a:moveTo>
                <a:lnTo>
                  <a:pt x="16751" y="13728"/>
                </a:lnTo>
                <a:lnTo>
                  <a:pt x="20523" y="11137"/>
                </a:lnTo>
                <a:lnTo>
                  <a:pt x="25018" y="10490"/>
                </a:lnTo>
                <a:lnTo>
                  <a:pt x="28460" y="10934"/>
                </a:lnTo>
                <a:lnTo>
                  <a:pt x="32042" y="14046"/>
                </a:lnTo>
                <a:lnTo>
                  <a:pt x="33223" y="17322"/>
                </a:lnTo>
                <a:lnTo>
                  <a:pt x="33515" y="20942"/>
                </a:lnTo>
                <a:lnTo>
                  <a:pt x="33515" y="52971"/>
                </a:lnTo>
                <a:lnTo>
                  <a:pt x="47218" y="52971"/>
                </a:lnTo>
                <a:lnTo>
                  <a:pt x="47218" y="16776"/>
                </a:lnTo>
                <a:lnTo>
                  <a:pt x="46964" y="13703"/>
                </a:lnTo>
                <a:lnTo>
                  <a:pt x="45961" y="9410"/>
                </a:lnTo>
                <a:lnTo>
                  <a:pt x="43776" y="5803"/>
                </a:lnTo>
                <a:lnTo>
                  <a:pt x="40601" y="2717"/>
                </a:lnTo>
                <a:lnTo>
                  <a:pt x="35585" y="533"/>
                </a:lnTo>
                <a:lnTo>
                  <a:pt x="32829" y="0"/>
                </a:lnTo>
                <a:lnTo>
                  <a:pt x="22948" y="0"/>
                </a:lnTo>
                <a:lnTo>
                  <a:pt x="17246" y="2921"/>
                </a:lnTo>
                <a:lnTo>
                  <a:pt x="12738" y="8775"/>
                </a:lnTo>
                <a:lnTo>
                  <a:pt x="12738" y="1168"/>
                </a:ln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3710"/>
                </a:lnTo>
                <a:lnTo>
                  <a:pt x="14046" y="19748"/>
                </a:lnTo>
                <a:lnTo>
                  <a:pt x="14757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6" name="object 1326"/>
          <p:cNvSpPr/>
          <p:nvPr/>
        </p:nvSpPr>
        <p:spPr>
          <a:xfrm>
            <a:off x="2096510" y="3344957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38"/>
                </a:lnTo>
                <a:lnTo>
                  <a:pt x="28422" y="51295"/>
                </a:lnTo>
                <a:lnTo>
                  <a:pt x="30924" y="49580"/>
                </a:lnTo>
                <a:lnTo>
                  <a:pt x="31140" y="39293"/>
                </a:lnTo>
                <a:lnTo>
                  <a:pt x="28384" y="42049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00" y="3619"/>
                </a:lnTo>
                <a:lnTo>
                  <a:pt x="37515" y="2171"/>
                </a:lnTo>
                <a:lnTo>
                  <a:pt x="34518" y="723"/>
                </a:lnTo>
                <a:lnTo>
                  <a:pt x="29971" y="0"/>
                </a:lnTo>
                <a:lnTo>
                  <a:pt x="17119" y="0"/>
                </a:lnTo>
                <a:lnTo>
                  <a:pt x="12039" y="1193"/>
                </a:lnTo>
                <a:lnTo>
                  <a:pt x="8635" y="3606"/>
                </a:lnTo>
                <a:lnTo>
                  <a:pt x="5219" y="6019"/>
                </a:lnTo>
                <a:lnTo>
                  <a:pt x="2806" y="9728"/>
                </a:lnTo>
                <a:lnTo>
                  <a:pt x="1409" y="14731"/>
                </a:lnTo>
                <a:lnTo>
                  <a:pt x="13842" y="16979"/>
                </a:lnTo>
                <a:lnTo>
                  <a:pt x="15798" y="12877"/>
                </a:lnTo>
                <a:lnTo>
                  <a:pt x="18541" y="10972"/>
                </a:lnTo>
                <a:lnTo>
                  <a:pt x="22872" y="10490"/>
                </a:lnTo>
                <a:lnTo>
                  <a:pt x="26492" y="10490"/>
                </a:lnTo>
                <a:lnTo>
                  <a:pt x="30238" y="12166"/>
                </a:lnTo>
                <a:lnTo>
                  <a:pt x="32194" y="15176"/>
                </a:lnTo>
                <a:lnTo>
                  <a:pt x="32194" y="17805"/>
                </a:lnTo>
                <a:lnTo>
                  <a:pt x="29717" y="20205"/>
                </a:lnTo>
                <a:lnTo>
                  <a:pt x="25285" y="21335"/>
                </a:lnTo>
                <a:lnTo>
                  <a:pt x="18872" y="22529"/>
                </a:lnTo>
                <a:lnTo>
                  <a:pt x="14122" y="23444"/>
                </a:lnTo>
                <a:lnTo>
                  <a:pt x="10490" y="24510"/>
                </a:lnTo>
                <a:lnTo>
                  <a:pt x="7975" y="25730"/>
                </a:lnTo>
                <a:lnTo>
                  <a:pt x="3492" y="28701"/>
                </a:lnTo>
                <a:lnTo>
                  <a:pt x="698" y="33286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83" y="52692"/>
                </a:lnTo>
                <a:lnTo>
                  <a:pt x="11874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00" y="44488"/>
                </a:lnTo>
                <a:lnTo>
                  <a:pt x="15849" y="42379"/>
                </a:lnTo>
                <a:lnTo>
                  <a:pt x="13703" y="39331"/>
                </a:lnTo>
                <a:lnTo>
                  <a:pt x="13703" y="35458"/>
                </a:lnTo>
                <a:lnTo>
                  <a:pt x="16382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47"/>
                </a:lnTo>
                <a:lnTo>
                  <a:pt x="31140" y="39293"/>
                </a:lnTo>
                <a:lnTo>
                  <a:pt x="30924" y="49580"/>
                </a:lnTo>
                <a:lnTo>
                  <a:pt x="33743" y="48920"/>
                </a:lnTo>
                <a:lnTo>
                  <a:pt x="35064" y="52971"/>
                </a:lnTo>
                <a:lnTo>
                  <a:pt x="48628" y="52971"/>
                </a:lnTo>
                <a:lnTo>
                  <a:pt x="46608" y="48183"/>
                </a:lnTo>
                <a:lnTo>
                  <a:pt x="45732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6" name="object 1316"/>
          <p:cNvSpPr/>
          <p:nvPr/>
        </p:nvSpPr>
        <p:spPr>
          <a:xfrm>
            <a:off x="2180363" y="3326420"/>
            <a:ext cx="50584" cy="72682"/>
          </a:xfrm>
          <a:custGeom>
            <a:avLst/>
            <a:gdLst/>
            <a:ahLst/>
            <a:cxnLst/>
            <a:rect l="l" t="t" r="r" b="b"/>
            <a:pathLst>
              <a:path w="50584" h="72682">
                <a:moveTo>
                  <a:pt x="0" y="45415"/>
                </a:moveTo>
                <a:lnTo>
                  <a:pt x="0" y="54000"/>
                </a:lnTo>
                <a:lnTo>
                  <a:pt x="2120" y="60680"/>
                </a:lnTo>
                <a:lnTo>
                  <a:pt x="6362" y="65481"/>
                </a:lnTo>
                <a:lnTo>
                  <a:pt x="10604" y="70281"/>
                </a:lnTo>
                <a:lnTo>
                  <a:pt x="15697" y="72682"/>
                </a:lnTo>
                <a:lnTo>
                  <a:pt x="14757" y="54013"/>
                </a:lnTo>
                <a:lnTo>
                  <a:pt x="13995" y="50012"/>
                </a:lnTo>
                <a:lnTo>
                  <a:pt x="13995" y="39344"/>
                </a:lnTo>
                <a:lnTo>
                  <a:pt x="15100" y="35483"/>
                </a:lnTo>
                <a:lnTo>
                  <a:pt x="17284" y="32905"/>
                </a:lnTo>
                <a:lnTo>
                  <a:pt x="19481" y="30314"/>
                </a:lnTo>
                <a:lnTo>
                  <a:pt x="22212" y="29019"/>
                </a:lnTo>
                <a:lnTo>
                  <a:pt x="28803" y="29019"/>
                </a:lnTo>
                <a:lnTo>
                  <a:pt x="31559" y="30327"/>
                </a:lnTo>
                <a:lnTo>
                  <a:pt x="33705" y="32956"/>
                </a:lnTo>
                <a:lnTo>
                  <a:pt x="35839" y="35572"/>
                </a:lnTo>
                <a:lnTo>
                  <a:pt x="36918" y="39852"/>
                </a:lnTo>
                <a:lnTo>
                  <a:pt x="36918" y="51142"/>
                </a:lnTo>
                <a:lnTo>
                  <a:pt x="35814" y="55143"/>
                </a:lnTo>
                <a:lnTo>
                  <a:pt x="33604" y="57823"/>
                </a:lnTo>
                <a:lnTo>
                  <a:pt x="31394" y="60502"/>
                </a:lnTo>
                <a:lnTo>
                  <a:pt x="28714" y="61849"/>
                </a:lnTo>
                <a:lnTo>
                  <a:pt x="25552" y="61849"/>
                </a:lnTo>
                <a:lnTo>
                  <a:pt x="21653" y="72682"/>
                </a:lnTo>
                <a:lnTo>
                  <a:pt x="24574" y="72682"/>
                </a:lnTo>
                <a:lnTo>
                  <a:pt x="27482" y="71958"/>
                </a:lnTo>
                <a:lnTo>
                  <a:pt x="30353" y="70510"/>
                </a:lnTo>
                <a:lnTo>
                  <a:pt x="33235" y="69062"/>
                </a:lnTo>
                <a:lnTo>
                  <a:pt x="35725" y="66852"/>
                </a:lnTo>
                <a:lnTo>
                  <a:pt x="37846" y="63893"/>
                </a:lnTo>
                <a:lnTo>
                  <a:pt x="37846" y="71513"/>
                </a:lnTo>
                <a:lnTo>
                  <a:pt x="50584" y="71513"/>
                </a:lnTo>
                <a:lnTo>
                  <a:pt x="50584" y="0"/>
                </a:lnTo>
                <a:lnTo>
                  <a:pt x="36868" y="0"/>
                </a:lnTo>
                <a:lnTo>
                  <a:pt x="36868" y="25755"/>
                </a:lnTo>
                <a:lnTo>
                  <a:pt x="32651" y="20942"/>
                </a:lnTo>
                <a:lnTo>
                  <a:pt x="27635" y="18542"/>
                </a:lnTo>
                <a:lnTo>
                  <a:pt x="15532" y="18542"/>
                </a:lnTo>
                <a:lnTo>
                  <a:pt x="10325" y="20815"/>
                </a:lnTo>
                <a:lnTo>
                  <a:pt x="6184" y="25387"/>
                </a:lnTo>
                <a:lnTo>
                  <a:pt x="2057" y="29959"/>
                </a:lnTo>
                <a:lnTo>
                  <a:pt x="0" y="36626"/>
                </a:lnTo>
                <a:lnTo>
                  <a:pt x="0" y="45415"/>
                </a:lnTo>
                <a:close/>
              </a:path>
              <a:path w="50584" h="72682">
                <a:moveTo>
                  <a:pt x="21653" y="72682"/>
                </a:moveTo>
                <a:lnTo>
                  <a:pt x="25552" y="61849"/>
                </a:lnTo>
                <a:lnTo>
                  <a:pt x="21590" y="61849"/>
                </a:lnTo>
                <a:lnTo>
                  <a:pt x="18503" y="60071"/>
                </a:lnTo>
                <a:lnTo>
                  <a:pt x="16281" y="56489"/>
                </a:lnTo>
                <a:lnTo>
                  <a:pt x="14757" y="54013"/>
                </a:lnTo>
                <a:lnTo>
                  <a:pt x="15697" y="72682"/>
                </a:lnTo>
                <a:lnTo>
                  <a:pt x="21653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7" name="object 1317"/>
          <p:cNvSpPr/>
          <p:nvPr/>
        </p:nvSpPr>
        <p:spPr>
          <a:xfrm>
            <a:off x="2241287" y="3344952"/>
            <a:ext cx="53454" cy="54152"/>
          </a:xfrm>
          <a:custGeom>
            <a:avLst/>
            <a:gdLst/>
            <a:ahLst/>
            <a:cxnLst/>
            <a:rect l="l" t="t" r="r" b="b"/>
            <a:pathLst>
              <a:path w="53454" h="54152">
                <a:moveTo>
                  <a:pt x="0" y="26339"/>
                </a:moveTo>
                <a:lnTo>
                  <a:pt x="0" y="32296"/>
                </a:lnTo>
                <a:lnTo>
                  <a:pt x="1117" y="37350"/>
                </a:lnTo>
                <a:lnTo>
                  <a:pt x="3365" y="41490"/>
                </a:lnTo>
                <a:lnTo>
                  <a:pt x="5600" y="45631"/>
                </a:lnTo>
                <a:lnTo>
                  <a:pt x="8877" y="48780"/>
                </a:lnTo>
                <a:lnTo>
                  <a:pt x="13195" y="50926"/>
                </a:lnTo>
                <a:lnTo>
                  <a:pt x="17500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19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52" y="11175"/>
                </a:lnTo>
                <a:lnTo>
                  <a:pt x="30302" y="11175"/>
                </a:lnTo>
                <a:lnTo>
                  <a:pt x="33299" y="12534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55" y="54152"/>
                </a:lnTo>
                <a:lnTo>
                  <a:pt x="40817" y="51561"/>
                </a:lnTo>
                <a:lnTo>
                  <a:pt x="45872" y="46418"/>
                </a:lnTo>
                <a:lnTo>
                  <a:pt x="50926" y="41262"/>
                </a:lnTo>
                <a:lnTo>
                  <a:pt x="53454" y="34759"/>
                </a:lnTo>
                <a:lnTo>
                  <a:pt x="53454" y="19151"/>
                </a:lnTo>
                <a:lnTo>
                  <a:pt x="50952" y="12725"/>
                </a:lnTo>
                <a:lnTo>
                  <a:pt x="45935" y="7632"/>
                </a:lnTo>
                <a:lnTo>
                  <a:pt x="40944" y="2539"/>
                </a:lnTo>
                <a:lnTo>
                  <a:pt x="34505" y="0"/>
                </a:lnTo>
                <a:lnTo>
                  <a:pt x="21602" y="0"/>
                </a:lnTo>
                <a:lnTo>
                  <a:pt x="17017" y="1130"/>
                </a:lnTo>
                <a:lnTo>
                  <a:pt x="12903" y="3365"/>
                </a:lnTo>
                <a:lnTo>
                  <a:pt x="8775" y="5613"/>
                </a:lnTo>
                <a:lnTo>
                  <a:pt x="5600" y="8864"/>
                </a:lnTo>
                <a:lnTo>
                  <a:pt x="3365" y="13131"/>
                </a:lnTo>
                <a:lnTo>
                  <a:pt x="1117" y="17386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54" h="54152">
                <a:moveTo>
                  <a:pt x="35725" y="38874"/>
                </a:moveTo>
                <a:lnTo>
                  <a:pt x="33299" y="41617"/>
                </a:lnTo>
                <a:lnTo>
                  <a:pt x="30302" y="42976"/>
                </a:lnTo>
                <a:lnTo>
                  <a:pt x="23152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00" y="53073"/>
                </a:lnTo>
                <a:lnTo>
                  <a:pt x="22021" y="54152"/>
                </a:lnTo>
                <a:lnTo>
                  <a:pt x="34455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8" name="object 1318"/>
          <p:cNvSpPr/>
          <p:nvPr/>
        </p:nvSpPr>
        <p:spPr>
          <a:xfrm>
            <a:off x="2300644" y="3344957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89"/>
                </a:lnTo>
                <a:lnTo>
                  <a:pt x="8077" y="49847"/>
                </a:lnTo>
                <a:lnTo>
                  <a:pt x="12192" y="52704"/>
                </a:lnTo>
                <a:lnTo>
                  <a:pt x="17780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43" y="49021"/>
                </a:lnTo>
                <a:lnTo>
                  <a:pt x="46405" y="45605"/>
                </a:lnTo>
                <a:lnTo>
                  <a:pt x="48387" y="41528"/>
                </a:lnTo>
                <a:lnTo>
                  <a:pt x="48387" y="32410"/>
                </a:lnTo>
                <a:lnTo>
                  <a:pt x="46964" y="29019"/>
                </a:lnTo>
                <a:lnTo>
                  <a:pt x="44094" y="26581"/>
                </a:lnTo>
                <a:lnTo>
                  <a:pt x="41198" y="24180"/>
                </a:lnTo>
                <a:lnTo>
                  <a:pt x="36106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38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45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51" y="5778"/>
                </a:lnTo>
                <a:lnTo>
                  <a:pt x="39509" y="3467"/>
                </a:lnTo>
                <a:lnTo>
                  <a:pt x="36068" y="1142"/>
                </a:lnTo>
                <a:lnTo>
                  <a:pt x="30797" y="0"/>
                </a:lnTo>
                <a:lnTo>
                  <a:pt x="16256" y="0"/>
                </a:lnTo>
                <a:lnTo>
                  <a:pt x="10769" y="1523"/>
                </a:lnTo>
                <a:lnTo>
                  <a:pt x="7226" y="4584"/>
                </a:lnTo>
                <a:lnTo>
                  <a:pt x="3670" y="7645"/>
                </a:lnTo>
                <a:lnTo>
                  <a:pt x="1905" y="11404"/>
                </a:lnTo>
                <a:lnTo>
                  <a:pt x="1905" y="20878"/>
                </a:lnTo>
                <a:lnTo>
                  <a:pt x="3949" y="24764"/>
                </a:lnTo>
                <a:lnTo>
                  <a:pt x="8051" y="27558"/>
                </a:lnTo>
                <a:lnTo>
                  <a:pt x="11010" y="29578"/>
                </a:lnTo>
                <a:lnTo>
                  <a:pt x="18021" y="31800"/>
                </a:lnTo>
                <a:lnTo>
                  <a:pt x="29083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23" y="41376"/>
                </a:lnTo>
                <a:lnTo>
                  <a:pt x="31038" y="43586"/>
                </a:lnTo>
                <a:lnTo>
                  <a:pt x="28371" y="44234"/>
                </a:lnTo>
                <a:lnTo>
                  <a:pt x="21615" y="44234"/>
                </a:lnTo>
                <a:lnTo>
                  <a:pt x="17322" y="42163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9" name="object 1319"/>
          <p:cNvSpPr/>
          <p:nvPr/>
        </p:nvSpPr>
        <p:spPr>
          <a:xfrm>
            <a:off x="2361031" y="3326422"/>
            <a:ext cx="13703" cy="71513"/>
          </a:xfrm>
          <a:custGeom>
            <a:avLst/>
            <a:gdLst/>
            <a:ahLst/>
            <a:cxnLst/>
            <a:rect l="l" t="t" r="r" b="b"/>
            <a:pathLst>
              <a:path w="13703" h="71513">
                <a:moveTo>
                  <a:pt x="0" y="19710"/>
                </a:moveTo>
                <a:lnTo>
                  <a:pt x="0" y="71513"/>
                </a:lnTo>
                <a:lnTo>
                  <a:pt x="13703" y="71513"/>
                </a:lnTo>
                <a:lnTo>
                  <a:pt x="13703" y="19710"/>
                </a:lnTo>
                <a:lnTo>
                  <a:pt x="0" y="19710"/>
                </a:lnTo>
                <a:close/>
              </a:path>
              <a:path w="13703" h="71513">
                <a:moveTo>
                  <a:pt x="0" y="0"/>
                </a:moveTo>
                <a:lnTo>
                  <a:pt x="0" y="12674"/>
                </a:lnTo>
                <a:lnTo>
                  <a:pt x="13703" y="12674"/>
                </a:lnTo>
                <a:lnTo>
                  <a:pt x="13703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0" name="object 1320"/>
          <p:cNvSpPr/>
          <p:nvPr/>
        </p:nvSpPr>
        <p:spPr>
          <a:xfrm>
            <a:off x="2367883" y="3325907"/>
            <a:ext cx="0" cy="72028"/>
          </a:xfrm>
          <a:custGeom>
            <a:avLst/>
            <a:gdLst/>
            <a:ahLst/>
            <a:cxnLst/>
            <a:rect l="l" t="t" r="r" b="b"/>
            <a:pathLst>
              <a:path h="72028">
                <a:moveTo>
                  <a:pt x="0" y="0"/>
                </a:moveTo>
                <a:lnTo>
                  <a:pt x="0" y="72028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1" name="object 1321"/>
          <p:cNvSpPr/>
          <p:nvPr/>
        </p:nvSpPr>
        <p:spPr>
          <a:xfrm>
            <a:off x="2383958" y="3344957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89"/>
                </a:lnTo>
                <a:lnTo>
                  <a:pt x="8064" y="49847"/>
                </a:lnTo>
                <a:lnTo>
                  <a:pt x="12192" y="52704"/>
                </a:lnTo>
                <a:lnTo>
                  <a:pt x="17780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30" y="49021"/>
                </a:lnTo>
                <a:lnTo>
                  <a:pt x="46405" y="45605"/>
                </a:lnTo>
                <a:lnTo>
                  <a:pt x="48387" y="41528"/>
                </a:lnTo>
                <a:lnTo>
                  <a:pt x="48387" y="32410"/>
                </a:lnTo>
                <a:lnTo>
                  <a:pt x="46964" y="29019"/>
                </a:lnTo>
                <a:lnTo>
                  <a:pt x="44094" y="26581"/>
                </a:lnTo>
                <a:lnTo>
                  <a:pt x="41198" y="24180"/>
                </a:lnTo>
                <a:lnTo>
                  <a:pt x="36106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38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45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51" y="5778"/>
                </a:lnTo>
                <a:lnTo>
                  <a:pt x="39509" y="3467"/>
                </a:lnTo>
                <a:lnTo>
                  <a:pt x="36068" y="1142"/>
                </a:lnTo>
                <a:lnTo>
                  <a:pt x="30797" y="0"/>
                </a:lnTo>
                <a:lnTo>
                  <a:pt x="16256" y="0"/>
                </a:lnTo>
                <a:lnTo>
                  <a:pt x="10756" y="1523"/>
                </a:lnTo>
                <a:lnTo>
                  <a:pt x="7226" y="4584"/>
                </a:lnTo>
                <a:lnTo>
                  <a:pt x="3670" y="7645"/>
                </a:lnTo>
                <a:lnTo>
                  <a:pt x="1905" y="11404"/>
                </a:lnTo>
                <a:lnTo>
                  <a:pt x="1905" y="20878"/>
                </a:lnTo>
                <a:lnTo>
                  <a:pt x="3949" y="24764"/>
                </a:lnTo>
                <a:lnTo>
                  <a:pt x="8051" y="27558"/>
                </a:lnTo>
                <a:lnTo>
                  <a:pt x="11010" y="29578"/>
                </a:lnTo>
                <a:lnTo>
                  <a:pt x="18021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23" y="41376"/>
                </a:lnTo>
                <a:lnTo>
                  <a:pt x="31038" y="43586"/>
                </a:lnTo>
                <a:lnTo>
                  <a:pt x="28371" y="44234"/>
                </a:lnTo>
                <a:lnTo>
                  <a:pt x="21602" y="44234"/>
                </a:lnTo>
                <a:lnTo>
                  <a:pt x="17322" y="42163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2" name="object 1322"/>
          <p:cNvSpPr/>
          <p:nvPr/>
        </p:nvSpPr>
        <p:spPr>
          <a:xfrm>
            <a:off x="2469033" y="3326420"/>
            <a:ext cx="50584" cy="72682"/>
          </a:xfrm>
          <a:custGeom>
            <a:avLst/>
            <a:gdLst/>
            <a:ahLst/>
            <a:cxnLst/>
            <a:rect l="l" t="t" r="r" b="b"/>
            <a:pathLst>
              <a:path w="50584" h="72682">
                <a:moveTo>
                  <a:pt x="0" y="45415"/>
                </a:moveTo>
                <a:lnTo>
                  <a:pt x="0" y="54000"/>
                </a:lnTo>
                <a:lnTo>
                  <a:pt x="2120" y="60680"/>
                </a:lnTo>
                <a:lnTo>
                  <a:pt x="6362" y="65481"/>
                </a:lnTo>
                <a:lnTo>
                  <a:pt x="10604" y="70281"/>
                </a:lnTo>
                <a:lnTo>
                  <a:pt x="15697" y="72682"/>
                </a:lnTo>
                <a:lnTo>
                  <a:pt x="14757" y="54013"/>
                </a:lnTo>
                <a:lnTo>
                  <a:pt x="13995" y="50012"/>
                </a:lnTo>
                <a:lnTo>
                  <a:pt x="13995" y="39344"/>
                </a:lnTo>
                <a:lnTo>
                  <a:pt x="15100" y="35483"/>
                </a:lnTo>
                <a:lnTo>
                  <a:pt x="17284" y="32905"/>
                </a:lnTo>
                <a:lnTo>
                  <a:pt x="19481" y="30314"/>
                </a:lnTo>
                <a:lnTo>
                  <a:pt x="22212" y="29019"/>
                </a:lnTo>
                <a:lnTo>
                  <a:pt x="28803" y="29019"/>
                </a:lnTo>
                <a:lnTo>
                  <a:pt x="31559" y="30327"/>
                </a:lnTo>
                <a:lnTo>
                  <a:pt x="33705" y="32956"/>
                </a:lnTo>
                <a:lnTo>
                  <a:pt x="35839" y="35572"/>
                </a:lnTo>
                <a:lnTo>
                  <a:pt x="36918" y="39852"/>
                </a:lnTo>
                <a:lnTo>
                  <a:pt x="36918" y="51142"/>
                </a:lnTo>
                <a:lnTo>
                  <a:pt x="35814" y="55143"/>
                </a:lnTo>
                <a:lnTo>
                  <a:pt x="33604" y="57823"/>
                </a:lnTo>
                <a:lnTo>
                  <a:pt x="31394" y="60502"/>
                </a:lnTo>
                <a:lnTo>
                  <a:pt x="28714" y="61849"/>
                </a:lnTo>
                <a:lnTo>
                  <a:pt x="25552" y="61849"/>
                </a:lnTo>
                <a:lnTo>
                  <a:pt x="21653" y="72682"/>
                </a:lnTo>
                <a:lnTo>
                  <a:pt x="24574" y="72682"/>
                </a:lnTo>
                <a:lnTo>
                  <a:pt x="27482" y="71958"/>
                </a:lnTo>
                <a:lnTo>
                  <a:pt x="30353" y="70510"/>
                </a:lnTo>
                <a:lnTo>
                  <a:pt x="33235" y="69062"/>
                </a:lnTo>
                <a:lnTo>
                  <a:pt x="35725" y="66852"/>
                </a:lnTo>
                <a:lnTo>
                  <a:pt x="37846" y="63893"/>
                </a:lnTo>
                <a:lnTo>
                  <a:pt x="37846" y="71513"/>
                </a:lnTo>
                <a:lnTo>
                  <a:pt x="50584" y="71513"/>
                </a:lnTo>
                <a:lnTo>
                  <a:pt x="50584" y="0"/>
                </a:lnTo>
                <a:lnTo>
                  <a:pt x="36868" y="0"/>
                </a:lnTo>
                <a:lnTo>
                  <a:pt x="36868" y="25755"/>
                </a:lnTo>
                <a:lnTo>
                  <a:pt x="32651" y="20942"/>
                </a:lnTo>
                <a:lnTo>
                  <a:pt x="27635" y="18542"/>
                </a:lnTo>
                <a:lnTo>
                  <a:pt x="15532" y="18542"/>
                </a:lnTo>
                <a:lnTo>
                  <a:pt x="10325" y="20815"/>
                </a:lnTo>
                <a:lnTo>
                  <a:pt x="6184" y="25387"/>
                </a:lnTo>
                <a:lnTo>
                  <a:pt x="2070" y="29959"/>
                </a:lnTo>
                <a:lnTo>
                  <a:pt x="0" y="36626"/>
                </a:lnTo>
                <a:lnTo>
                  <a:pt x="0" y="45415"/>
                </a:lnTo>
                <a:close/>
              </a:path>
              <a:path w="50584" h="72682">
                <a:moveTo>
                  <a:pt x="21653" y="72682"/>
                </a:moveTo>
                <a:lnTo>
                  <a:pt x="25552" y="61849"/>
                </a:lnTo>
                <a:lnTo>
                  <a:pt x="21590" y="61849"/>
                </a:lnTo>
                <a:lnTo>
                  <a:pt x="18503" y="60071"/>
                </a:lnTo>
                <a:lnTo>
                  <a:pt x="16281" y="56489"/>
                </a:lnTo>
                <a:lnTo>
                  <a:pt x="14757" y="54013"/>
                </a:lnTo>
                <a:lnTo>
                  <a:pt x="15697" y="72682"/>
                </a:lnTo>
                <a:lnTo>
                  <a:pt x="21653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3" name="object 1323"/>
          <p:cNvSpPr/>
          <p:nvPr/>
        </p:nvSpPr>
        <p:spPr>
          <a:xfrm>
            <a:off x="2529130" y="3344960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74" y="31013"/>
                </a:moveTo>
                <a:lnTo>
                  <a:pt x="48577" y="20510"/>
                </a:lnTo>
                <a:lnTo>
                  <a:pt x="46443" y="12725"/>
                </a:lnTo>
                <a:lnTo>
                  <a:pt x="41998" y="7632"/>
                </a:lnTo>
                <a:lnTo>
                  <a:pt x="37528" y="2540"/>
                </a:lnTo>
                <a:lnTo>
                  <a:pt x="33654" y="15646"/>
                </a:lnTo>
                <a:lnTo>
                  <a:pt x="34670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97"/>
                </a:lnTo>
                <a:lnTo>
                  <a:pt x="15214" y="15925"/>
                </a:lnTo>
                <a:lnTo>
                  <a:pt x="17157" y="13754"/>
                </a:lnTo>
                <a:lnTo>
                  <a:pt x="21589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90" y="0"/>
                </a:lnTo>
                <a:lnTo>
                  <a:pt x="11214" y="2425"/>
                </a:lnTo>
                <a:lnTo>
                  <a:pt x="6718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193"/>
                </a:lnTo>
                <a:lnTo>
                  <a:pt x="16103" y="54140"/>
                </a:lnTo>
                <a:lnTo>
                  <a:pt x="30810" y="54140"/>
                </a:lnTo>
                <a:lnTo>
                  <a:pt x="35547" y="52832"/>
                </a:lnTo>
                <a:lnTo>
                  <a:pt x="39331" y="50215"/>
                </a:lnTo>
                <a:lnTo>
                  <a:pt x="43116" y="47599"/>
                </a:lnTo>
                <a:lnTo>
                  <a:pt x="45885" y="43776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07"/>
                </a:lnTo>
                <a:lnTo>
                  <a:pt x="25260" y="43891"/>
                </a:lnTo>
                <a:lnTo>
                  <a:pt x="22110" y="43891"/>
                </a:lnTo>
                <a:lnTo>
                  <a:pt x="19469" y="42773"/>
                </a:lnTo>
                <a:lnTo>
                  <a:pt x="15239" y="38239"/>
                </a:lnTo>
                <a:lnTo>
                  <a:pt x="14135" y="35077"/>
                </a:lnTo>
                <a:lnTo>
                  <a:pt x="14046" y="31013"/>
                </a:lnTo>
                <a:lnTo>
                  <a:pt x="48374" y="31013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68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28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6" name="object 1296"/>
          <p:cNvSpPr/>
          <p:nvPr/>
        </p:nvSpPr>
        <p:spPr>
          <a:xfrm>
            <a:off x="2616043" y="3344952"/>
            <a:ext cx="50546" cy="72682"/>
          </a:xfrm>
          <a:custGeom>
            <a:avLst/>
            <a:gdLst/>
            <a:ahLst/>
            <a:cxnLst/>
            <a:rect l="l" t="t" r="r" b="b"/>
            <a:pathLst>
              <a:path w="50545" h="72682">
                <a:moveTo>
                  <a:pt x="13563" y="21132"/>
                </a:moveTo>
                <a:lnTo>
                  <a:pt x="14668" y="17297"/>
                </a:lnTo>
                <a:lnTo>
                  <a:pt x="16878" y="14706"/>
                </a:lnTo>
                <a:lnTo>
                  <a:pt x="19088" y="12128"/>
                </a:lnTo>
                <a:lnTo>
                  <a:pt x="21869" y="10833"/>
                </a:lnTo>
                <a:lnTo>
                  <a:pt x="28435" y="10833"/>
                </a:lnTo>
                <a:lnTo>
                  <a:pt x="31140" y="12153"/>
                </a:lnTo>
                <a:lnTo>
                  <a:pt x="33312" y="14782"/>
                </a:lnTo>
                <a:lnTo>
                  <a:pt x="35496" y="17411"/>
                </a:lnTo>
                <a:lnTo>
                  <a:pt x="36588" y="21450"/>
                </a:lnTo>
                <a:lnTo>
                  <a:pt x="36588" y="32702"/>
                </a:lnTo>
                <a:lnTo>
                  <a:pt x="35534" y="36893"/>
                </a:lnTo>
                <a:lnTo>
                  <a:pt x="33413" y="39446"/>
                </a:lnTo>
                <a:lnTo>
                  <a:pt x="31305" y="41998"/>
                </a:lnTo>
                <a:lnTo>
                  <a:pt x="28651" y="43268"/>
                </a:lnTo>
                <a:lnTo>
                  <a:pt x="22148" y="43268"/>
                </a:lnTo>
                <a:lnTo>
                  <a:pt x="19342" y="41871"/>
                </a:lnTo>
                <a:lnTo>
                  <a:pt x="23380" y="53581"/>
                </a:lnTo>
                <a:lnTo>
                  <a:pt x="25971" y="54152"/>
                </a:lnTo>
                <a:lnTo>
                  <a:pt x="34848" y="54152"/>
                </a:lnTo>
                <a:lnTo>
                  <a:pt x="39966" y="51752"/>
                </a:lnTo>
                <a:lnTo>
                  <a:pt x="44196" y="46951"/>
                </a:lnTo>
                <a:lnTo>
                  <a:pt x="48425" y="42151"/>
                </a:lnTo>
                <a:lnTo>
                  <a:pt x="50546" y="35432"/>
                </a:lnTo>
                <a:lnTo>
                  <a:pt x="50546" y="18364"/>
                </a:lnTo>
                <a:lnTo>
                  <a:pt x="48437" y="11798"/>
                </a:lnTo>
                <a:lnTo>
                  <a:pt x="44246" y="7073"/>
                </a:lnTo>
                <a:lnTo>
                  <a:pt x="40055" y="2362"/>
                </a:lnTo>
                <a:lnTo>
                  <a:pt x="34937" y="0"/>
                </a:lnTo>
                <a:lnTo>
                  <a:pt x="25476" y="0"/>
                </a:lnTo>
                <a:lnTo>
                  <a:pt x="22339" y="812"/>
                </a:lnTo>
                <a:lnTo>
                  <a:pt x="19519" y="2451"/>
                </a:lnTo>
                <a:lnTo>
                  <a:pt x="16687" y="4076"/>
                </a:lnTo>
                <a:lnTo>
                  <a:pt x="14439" y="6184"/>
                </a:lnTo>
                <a:lnTo>
                  <a:pt x="12788" y="8788"/>
                </a:lnTo>
                <a:lnTo>
                  <a:pt x="12788" y="1181"/>
                </a:lnTo>
                <a:lnTo>
                  <a:pt x="0" y="1181"/>
                </a:lnTo>
                <a:lnTo>
                  <a:pt x="0" y="72682"/>
                </a:lnTo>
                <a:lnTo>
                  <a:pt x="13703" y="72682"/>
                </a:lnTo>
                <a:lnTo>
                  <a:pt x="13563" y="32016"/>
                </a:lnTo>
                <a:lnTo>
                  <a:pt x="13563" y="21132"/>
                </a:lnTo>
                <a:close/>
              </a:path>
              <a:path w="50545" h="72682">
                <a:moveTo>
                  <a:pt x="23380" y="53581"/>
                </a:moveTo>
                <a:lnTo>
                  <a:pt x="19342" y="41871"/>
                </a:lnTo>
                <a:lnTo>
                  <a:pt x="17030" y="39103"/>
                </a:lnTo>
                <a:lnTo>
                  <a:pt x="14719" y="36321"/>
                </a:lnTo>
                <a:lnTo>
                  <a:pt x="13563" y="32016"/>
                </a:lnTo>
                <a:lnTo>
                  <a:pt x="13703" y="72682"/>
                </a:lnTo>
                <a:lnTo>
                  <a:pt x="13703" y="46583"/>
                </a:lnTo>
                <a:lnTo>
                  <a:pt x="16281" y="49352"/>
                </a:lnTo>
                <a:lnTo>
                  <a:pt x="18732" y="51307"/>
                </a:lnTo>
                <a:lnTo>
                  <a:pt x="23380" y="5358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7" name="object 1297"/>
          <p:cNvSpPr/>
          <p:nvPr/>
        </p:nvSpPr>
        <p:spPr>
          <a:xfrm>
            <a:off x="2676876" y="3344960"/>
            <a:ext cx="33553" cy="52971"/>
          </a:xfrm>
          <a:custGeom>
            <a:avLst/>
            <a:gdLst/>
            <a:ahLst/>
            <a:cxnLst/>
            <a:rect l="l" t="t" r="r" b="b"/>
            <a:pathLst>
              <a:path w="33553" h="52971">
                <a:moveTo>
                  <a:pt x="12725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8155"/>
                </a:lnTo>
                <a:lnTo>
                  <a:pt x="14084" y="22364"/>
                </a:lnTo>
                <a:lnTo>
                  <a:pt x="14846" y="19608"/>
                </a:lnTo>
                <a:lnTo>
                  <a:pt x="15608" y="16840"/>
                </a:lnTo>
                <a:lnTo>
                  <a:pt x="17995" y="13881"/>
                </a:lnTo>
                <a:lnTo>
                  <a:pt x="20955" y="12280"/>
                </a:lnTo>
                <a:lnTo>
                  <a:pt x="24853" y="12280"/>
                </a:lnTo>
                <a:lnTo>
                  <a:pt x="29311" y="14528"/>
                </a:lnTo>
                <a:lnTo>
                  <a:pt x="33553" y="2578"/>
                </a:lnTo>
                <a:lnTo>
                  <a:pt x="30657" y="850"/>
                </a:lnTo>
                <a:lnTo>
                  <a:pt x="27647" y="0"/>
                </a:lnTo>
                <a:lnTo>
                  <a:pt x="22313" y="0"/>
                </a:lnTo>
                <a:lnTo>
                  <a:pt x="18605" y="1651"/>
                </a:lnTo>
                <a:lnTo>
                  <a:pt x="14897" y="5054"/>
                </a:lnTo>
                <a:lnTo>
                  <a:pt x="12725" y="8534"/>
                </a:lnTo>
                <a:lnTo>
                  <a:pt x="1272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8" name="object 1298"/>
          <p:cNvSpPr/>
          <p:nvPr/>
        </p:nvSpPr>
        <p:spPr>
          <a:xfrm>
            <a:off x="2713168" y="3344952"/>
            <a:ext cx="53454" cy="54152"/>
          </a:xfrm>
          <a:custGeom>
            <a:avLst/>
            <a:gdLst/>
            <a:ahLst/>
            <a:cxnLst/>
            <a:rect l="l" t="t" r="r" b="b"/>
            <a:pathLst>
              <a:path w="53454" h="54152">
                <a:moveTo>
                  <a:pt x="0" y="26339"/>
                </a:moveTo>
                <a:lnTo>
                  <a:pt x="0" y="32296"/>
                </a:lnTo>
                <a:lnTo>
                  <a:pt x="1117" y="37350"/>
                </a:lnTo>
                <a:lnTo>
                  <a:pt x="3365" y="41490"/>
                </a:lnTo>
                <a:lnTo>
                  <a:pt x="5600" y="45631"/>
                </a:lnTo>
                <a:lnTo>
                  <a:pt x="8877" y="48780"/>
                </a:lnTo>
                <a:lnTo>
                  <a:pt x="13195" y="50926"/>
                </a:lnTo>
                <a:lnTo>
                  <a:pt x="17500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19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39" y="11175"/>
                </a:lnTo>
                <a:lnTo>
                  <a:pt x="30302" y="11175"/>
                </a:lnTo>
                <a:lnTo>
                  <a:pt x="33299" y="12534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42" y="54152"/>
                </a:lnTo>
                <a:lnTo>
                  <a:pt x="40817" y="51561"/>
                </a:lnTo>
                <a:lnTo>
                  <a:pt x="45872" y="46418"/>
                </a:lnTo>
                <a:lnTo>
                  <a:pt x="50926" y="41262"/>
                </a:lnTo>
                <a:lnTo>
                  <a:pt x="53454" y="34759"/>
                </a:lnTo>
                <a:lnTo>
                  <a:pt x="53454" y="19151"/>
                </a:lnTo>
                <a:lnTo>
                  <a:pt x="50952" y="12725"/>
                </a:lnTo>
                <a:lnTo>
                  <a:pt x="45935" y="7632"/>
                </a:lnTo>
                <a:lnTo>
                  <a:pt x="40944" y="2539"/>
                </a:lnTo>
                <a:lnTo>
                  <a:pt x="34505" y="0"/>
                </a:lnTo>
                <a:lnTo>
                  <a:pt x="21602" y="0"/>
                </a:lnTo>
                <a:lnTo>
                  <a:pt x="17017" y="1130"/>
                </a:lnTo>
                <a:lnTo>
                  <a:pt x="12903" y="3365"/>
                </a:lnTo>
                <a:lnTo>
                  <a:pt x="8775" y="5613"/>
                </a:lnTo>
                <a:lnTo>
                  <a:pt x="5600" y="8864"/>
                </a:lnTo>
                <a:lnTo>
                  <a:pt x="3365" y="13131"/>
                </a:lnTo>
                <a:lnTo>
                  <a:pt x="1117" y="17386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54" h="54152">
                <a:moveTo>
                  <a:pt x="35725" y="38874"/>
                </a:moveTo>
                <a:lnTo>
                  <a:pt x="33299" y="41617"/>
                </a:lnTo>
                <a:lnTo>
                  <a:pt x="30302" y="42976"/>
                </a:lnTo>
                <a:lnTo>
                  <a:pt x="23139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00" y="53073"/>
                </a:lnTo>
                <a:lnTo>
                  <a:pt x="22021" y="54152"/>
                </a:lnTo>
                <a:lnTo>
                  <a:pt x="34442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9" name="object 1299"/>
          <p:cNvSpPr/>
          <p:nvPr/>
        </p:nvSpPr>
        <p:spPr>
          <a:xfrm>
            <a:off x="2774285" y="3326420"/>
            <a:ext cx="50584" cy="72682"/>
          </a:xfrm>
          <a:custGeom>
            <a:avLst/>
            <a:gdLst/>
            <a:ahLst/>
            <a:cxnLst/>
            <a:rect l="l" t="t" r="r" b="b"/>
            <a:pathLst>
              <a:path w="50584" h="72682">
                <a:moveTo>
                  <a:pt x="0" y="45415"/>
                </a:moveTo>
                <a:lnTo>
                  <a:pt x="0" y="54000"/>
                </a:lnTo>
                <a:lnTo>
                  <a:pt x="2120" y="60680"/>
                </a:lnTo>
                <a:lnTo>
                  <a:pt x="6362" y="65481"/>
                </a:lnTo>
                <a:lnTo>
                  <a:pt x="10604" y="70281"/>
                </a:lnTo>
                <a:lnTo>
                  <a:pt x="15697" y="72682"/>
                </a:lnTo>
                <a:lnTo>
                  <a:pt x="14757" y="54013"/>
                </a:lnTo>
                <a:lnTo>
                  <a:pt x="13995" y="50012"/>
                </a:lnTo>
                <a:lnTo>
                  <a:pt x="13995" y="39344"/>
                </a:lnTo>
                <a:lnTo>
                  <a:pt x="15100" y="35483"/>
                </a:lnTo>
                <a:lnTo>
                  <a:pt x="17297" y="32905"/>
                </a:lnTo>
                <a:lnTo>
                  <a:pt x="19481" y="30314"/>
                </a:lnTo>
                <a:lnTo>
                  <a:pt x="22212" y="29019"/>
                </a:lnTo>
                <a:lnTo>
                  <a:pt x="28803" y="29019"/>
                </a:lnTo>
                <a:lnTo>
                  <a:pt x="31559" y="30327"/>
                </a:lnTo>
                <a:lnTo>
                  <a:pt x="33705" y="32956"/>
                </a:lnTo>
                <a:lnTo>
                  <a:pt x="35852" y="35572"/>
                </a:lnTo>
                <a:lnTo>
                  <a:pt x="36918" y="39852"/>
                </a:lnTo>
                <a:lnTo>
                  <a:pt x="36918" y="51142"/>
                </a:lnTo>
                <a:lnTo>
                  <a:pt x="35814" y="55143"/>
                </a:lnTo>
                <a:lnTo>
                  <a:pt x="33604" y="57823"/>
                </a:lnTo>
                <a:lnTo>
                  <a:pt x="31394" y="60502"/>
                </a:lnTo>
                <a:lnTo>
                  <a:pt x="28714" y="61849"/>
                </a:lnTo>
                <a:lnTo>
                  <a:pt x="25552" y="61849"/>
                </a:lnTo>
                <a:lnTo>
                  <a:pt x="21653" y="72682"/>
                </a:lnTo>
                <a:lnTo>
                  <a:pt x="24587" y="72682"/>
                </a:lnTo>
                <a:lnTo>
                  <a:pt x="27482" y="71958"/>
                </a:lnTo>
                <a:lnTo>
                  <a:pt x="30365" y="70510"/>
                </a:lnTo>
                <a:lnTo>
                  <a:pt x="33235" y="69062"/>
                </a:lnTo>
                <a:lnTo>
                  <a:pt x="35737" y="66852"/>
                </a:lnTo>
                <a:lnTo>
                  <a:pt x="37846" y="63893"/>
                </a:lnTo>
                <a:lnTo>
                  <a:pt x="37846" y="71513"/>
                </a:lnTo>
                <a:lnTo>
                  <a:pt x="50584" y="71513"/>
                </a:lnTo>
                <a:lnTo>
                  <a:pt x="50584" y="0"/>
                </a:lnTo>
                <a:lnTo>
                  <a:pt x="36868" y="0"/>
                </a:lnTo>
                <a:lnTo>
                  <a:pt x="36868" y="25755"/>
                </a:lnTo>
                <a:lnTo>
                  <a:pt x="32651" y="20942"/>
                </a:lnTo>
                <a:lnTo>
                  <a:pt x="27635" y="18542"/>
                </a:lnTo>
                <a:lnTo>
                  <a:pt x="15544" y="18542"/>
                </a:lnTo>
                <a:lnTo>
                  <a:pt x="10325" y="20815"/>
                </a:lnTo>
                <a:lnTo>
                  <a:pt x="6184" y="25387"/>
                </a:lnTo>
                <a:lnTo>
                  <a:pt x="2070" y="29959"/>
                </a:lnTo>
                <a:lnTo>
                  <a:pt x="0" y="36626"/>
                </a:lnTo>
                <a:lnTo>
                  <a:pt x="0" y="45415"/>
                </a:lnTo>
                <a:close/>
              </a:path>
              <a:path w="50584" h="72682">
                <a:moveTo>
                  <a:pt x="21653" y="72682"/>
                </a:moveTo>
                <a:lnTo>
                  <a:pt x="25552" y="61849"/>
                </a:lnTo>
                <a:lnTo>
                  <a:pt x="21590" y="61849"/>
                </a:lnTo>
                <a:lnTo>
                  <a:pt x="18503" y="60071"/>
                </a:lnTo>
                <a:lnTo>
                  <a:pt x="16281" y="56489"/>
                </a:lnTo>
                <a:lnTo>
                  <a:pt x="14757" y="54013"/>
                </a:lnTo>
                <a:lnTo>
                  <a:pt x="15697" y="72682"/>
                </a:lnTo>
                <a:lnTo>
                  <a:pt x="21653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0" name="object 1300"/>
          <p:cNvSpPr/>
          <p:nvPr/>
        </p:nvSpPr>
        <p:spPr>
          <a:xfrm>
            <a:off x="2838081" y="3346128"/>
            <a:ext cx="47117" cy="52971"/>
          </a:xfrm>
          <a:custGeom>
            <a:avLst/>
            <a:gdLst/>
            <a:ahLst/>
            <a:cxnLst/>
            <a:rect l="l" t="t" r="r" b="b"/>
            <a:pathLst>
              <a:path w="47117" h="52971">
                <a:moveTo>
                  <a:pt x="13715" y="0"/>
                </a:moveTo>
                <a:lnTo>
                  <a:pt x="0" y="0"/>
                </a:lnTo>
                <a:lnTo>
                  <a:pt x="0" y="37655"/>
                </a:lnTo>
                <a:lnTo>
                  <a:pt x="622" y="41478"/>
                </a:lnTo>
                <a:lnTo>
                  <a:pt x="1854" y="44234"/>
                </a:lnTo>
                <a:lnTo>
                  <a:pt x="3098" y="47002"/>
                </a:lnTo>
                <a:lnTo>
                  <a:pt x="5092" y="49148"/>
                </a:lnTo>
                <a:lnTo>
                  <a:pt x="7848" y="50672"/>
                </a:lnTo>
                <a:lnTo>
                  <a:pt x="10617" y="52209"/>
                </a:lnTo>
                <a:lnTo>
                  <a:pt x="13741" y="52971"/>
                </a:lnTo>
                <a:lnTo>
                  <a:pt x="20637" y="52971"/>
                </a:lnTo>
                <a:lnTo>
                  <a:pt x="23875" y="52171"/>
                </a:lnTo>
                <a:lnTo>
                  <a:pt x="26962" y="50584"/>
                </a:lnTo>
                <a:lnTo>
                  <a:pt x="30022" y="48996"/>
                </a:lnTo>
                <a:lnTo>
                  <a:pt x="32511" y="46812"/>
                </a:lnTo>
                <a:lnTo>
                  <a:pt x="34391" y="44043"/>
                </a:lnTo>
                <a:lnTo>
                  <a:pt x="34391" y="51803"/>
                </a:lnTo>
                <a:lnTo>
                  <a:pt x="47116" y="51803"/>
                </a:lnTo>
                <a:lnTo>
                  <a:pt x="47116" y="0"/>
                </a:lnTo>
                <a:lnTo>
                  <a:pt x="33413" y="0"/>
                </a:lnTo>
                <a:lnTo>
                  <a:pt x="33413" y="29260"/>
                </a:lnTo>
                <a:lnTo>
                  <a:pt x="33070" y="33921"/>
                </a:lnTo>
                <a:lnTo>
                  <a:pt x="32397" y="35826"/>
                </a:lnTo>
                <a:lnTo>
                  <a:pt x="30441" y="39319"/>
                </a:lnTo>
                <a:lnTo>
                  <a:pt x="26733" y="41897"/>
                </a:lnTo>
                <a:lnTo>
                  <a:pt x="22301" y="42532"/>
                </a:lnTo>
                <a:lnTo>
                  <a:pt x="18554" y="42049"/>
                </a:lnTo>
                <a:lnTo>
                  <a:pt x="14973" y="38836"/>
                </a:lnTo>
                <a:lnTo>
                  <a:pt x="13957" y="35547"/>
                </a:lnTo>
                <a:lnTo>
                  <a:pt x="13715" y="31089"/>
                </a:lnTo>
                <a:lnTo>
                  <a:pt x="1371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1" name="object 1301"/>
          <p:cNvSpPr/>
          <p:nvPr/>
        </p:nvSpPr>
        <p:spPr>
          <a:xfrm>
            <a:off x="2896374" y="3344956"/>
            <a:ext cx="48869" cy="54140"/>
          </a:xfrm>
          <a:custGeom>
            <a:avLst/>
            <a:gdLst/>
            <a:ahLst/>
            <a:cxnLst/>
            <a:rect l="l" t="t" r="r" b="b"/>
            <a:pathLst>
              <a:path w="48869" h="54140">
                <a:moveTo>
                  <a:pt x="25120" y="0"/>
                </a:moveTo>
                <a:lnTo>
                  <a:pt x="17411" y="0"/>
                </a:lnTo>
                <a:lnTo>
                  <a:pt x="11302" y="2387"/>
                </a:lnTo>
                <a:lnTo>
                  <a:pt x="6781" y="7137"/>
                </a:lnTo>
                <a:lnTo>
                  <a:pt x="2260" y="11912"/>
                </a:lnTo>
                <a:lnTo>
                  <a:pt x="0" y="18567"/>
                </a:lnTo>
                <a:lnTo>
                  <a:pt x="0" y="35585"/>
                </a:lnTo>
                <a:lnTo>
                  <a:pt x="2247" y="42189"/>
                </a:lnTo>
                <a:lnTo>
                  <a:pt x="6756" y="46977"/>
                </a:lnTo>
                <a:lnTo>
                  <a:pt x="11264" y="51752"/>
                </a:lnTo>
                <a:lnTo>
                  <a:pt x="17297" y="54140"/>
                </a:lnTo>
                <a:lnTo>
                  <a:pt x="31546" y="54140"/>
                </a:lnTo>
                <a:lnTo>
                  <a:pt x="36855" y="52565"/>
                </a:lnTo>
                <a:lnTo>
                  <a:pt x="40830" y="49415"/>
                </a:lnTo>
                <a:lnTo>
                  <a:pt x="44792" y="46266"/>
                </a:lnTo>
                <a:lnTo>
                  <a:pt x="47472" y="41592"/>
                </a:lnTo>
                <a:lnTo>
                  <a:pt x="48869" y="35420"/>
                </a:lnTo>
                <a:lnTo>
                  <a:pt x="35420" y="33121"/>
                </a:lnTo>
                <a:lnTo>
                  <a:pt x="34734" y="36728"/>
                </a:lnTo>
                <a:lnTo>
                  <a:pt x="33566" y="39281"/>
                </a:lnTo>
                <a:lnTo>
                  <a:pt x="31902" y="40754"/>
                </a:lnTo>
                <a:lnTo>
                  <a:pt x="28117" y="42976"/>
                </a:lnTo>
                <a:lnTo>
                  <a:pt x="22034" y="42976"/>
                </a:lnTo>
                <a:lnTo>
                  <a:pt x="19265" y="41706"/>
                </a:lnTo>
                <a:lnTo>
                  <a:pt x="15125" y="36639"/>
                </a:lnTo>
                <a:lnTo>
                  <a:pt x="14096" y="32296"/>
                </a:lnTo>
                <a:lnTo>
                  <a:pt x="14096" y="20612"/>
                </a:lnTo>
                <a:lnTo>
                  <a:pt x="15112" y="16675"/>
                </a:lnTo>
                <a:lnTo>
                  <a:pt x="19176" y="11963"/>
                </a:lnTo>
                <a:lnTo>
                  <a:pt x="21907" y="10782"/>
                </a:lnTo>
                <a:lnTo>
                  <a:pt x="27876" y="10782"/>
                </a:lnTo>
                <a:lnTo>
                  <a:pt x="31584" y="12827"/>
                </a:lnTo>
                <a:lnTo>
                  <a:pt x="34226" y="16230"/>
                </a:lnTo>
                <a:lnTo>
                  <a:pt x="34683" y="18923"/>
                </a:lnTo>
                <a:lnTo>
                  <a:pt x="48196" y="16484"/>
                </a:lnTo>
                <a:lnTo>
                  <a:pt x="46570" y="10922"/>
                </a:lnTo>
                <a:lnTo>
                  <a:pt x="43891" y="6781"/>
                </a:lnTo>
                <a:lnTo>
                  <a:pt x="40170" y="4076"/>
                </a:lnTo>
                <a:lnTo>
                  <a:pt x="36448" y="1358"/>
                </a:lnTo>
                <a:lnTo>
                  <a:pt x="31432" y="0"/>
                </a:lnTo>
                <a:lnTo>
                  <a:pt x="2512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2" name="object 1302"/>
          <p:cNvSpPr/>
          <p:nvPr/>
        </p:nvSpPr>
        <p:spPr>
          <a:xfrm>
            <a:off x="2949300" y="3327826"/>
            <a:ext cx="30530" cy="71272"/>
          </a:xfrm>
          <a:custGeom>
            <a:avLst/>
            <a:gdLst/>
            <a:ahLst/>
            <a:cxnLst/>
            <a:rect l="l" t="t" r="r" b="b"/>
            <a:pathLst>
              <a:path w="30530" h="71272">
                <a:moveTo>
                  <a:pt x="20040" y="18300"/>
                </a:moveTo>
                <a:lnTo>
                  <a:pt x="20040" y="0"/>
                </a:lnTo>
                <a:lnTo>
                  <a:pt x="6286" y="8001"/>
                </a:lnTo>
                <a:lnTo>
                  <a:pt x="6286" y="18300"/>
                </a:lnTo>
                <a:lnTo>
                  <a:pt x="0" y="18300"/>
                </a:lnTo>
                <a:lnTo>
                  <a:pt x="0" y="29222"/>
                </a:lnTo>
                <a:lnTo>
                  <a:pt x="6286" y="29222"/>
                </a:lnTo>
                <a:lnTo>
                  <a:pt x="6286" y="56654"/>
                </a:lnTo>
                <a:lnTo>
                  <a:pt x="6438" y="59880"/>
                </a:lnTo>
                <a:lnTo>
                  <a:pt x="6731" y="61468"/>
                </a:lnTo>
                <a:lnTo>
                  <a:pt x="7734" y="65493"/>
                </a:lnTo>
                <a:lnTo>
                  <a:pt x="11036" y="69202"/>
                </a:lnTo>
                <a:lnTo>
                  <a:pt x="15011" y="70866"/>
                </a:lnTo>
                <a:lnTo>
                  <a:pt x="19697" y="71272"/>
                </a:lnTo>
                <a:lnTo>
                  <a:pt x="23736" y="71272"/>
                </a:lnTo>
                <a:lnTo>
                  <a:pt x="27343" y="70586"/>
                </a:lnTo>
                <a:lnTo>
                  <a:pt x="30530" y="69227"/>
                </a:lnTo>
                <a:lnTo>
                  <a:pt x="29362" y="58585"/>
                </a:lnTo>
                <a:lnTo>
                  <a:pt x="26949" y="59461"/>
                </a:lnTo>
                <a:lnTo>
                  <a:pt x="22936" y="59905"/>
                </a:lnTo>
                <a:lnTo>
                  <a:pt x="20320" y="57492"/>
                </a:lnTo>
                <a:lnTo>
                  <a:pt x="20040" y="54330"/>
                </a:lnTo>
                <a:lnTo>
                  <a:pt x="20040" y="29222"/>
                </a:lnTo>
                <a:lnTo>
                  <a:pt x="29413" y="29222"/>
                </a:lnTo>
                <a:lnTo>
                  <a:pt x="29413" y="18300"/>
                </a:lnTo>
                <a:lnTo>
                  <a:pt x="20040" y="183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3" name="object 1303"/>
          <p:cNvSpPr/>
          <p:nvPr/>
        </p:nvSpPr>
        <p:spPr>
          <a:xfrm>
            <a:off x="2985054" y="3344952"/>
            <a:ext cx="53467" cy="54152"/>
          </a:xfrm>
          <a:custGeom>
            <a:avLst/>
            <a:gdLst/>
            <a:ahLst/>
            <a:cxnLst/>
            <a:rect l="l" t="t" r="r" b="b"/>
            <a:pathLst>
              <a:path w="53467" h="54152">
                <a:moveTo>
                  <a:pt x="0" y="26339"/>
                </a:moveTo>
                <a:lnTo>
                  <a:pt x="0" y="32296"/>
                </a:lnTo>
                <a:lnTo>
                  <a:pt x="1117" y="37350"/>
                </a:lnTo>
                <a:lnTo>
                  <a:pt x="3365" y="41490"/>
                </a:lnTo>
                <a:lnTo>
                  <a:pt x="5613" y="45631"/>
                </a:lnTo>
                <a:lnTo>
                  <a:pt x="8877" y="48780"/>
                </a:lnTo>
                <a:lnTo>
                  <a:pt x="13195" y="50926"/>
                </a:lnTo>
                <a:lnTo>
                  <a:pt x="17500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19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52" y="11175"/>
                </a:lnTo>
                <a:lnTo>
                  <a:pt x="30302" y="11175"/>
                </a:lnTo>
                <a:lnTo>
                  <a:pt x="33299" y="12534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55" y="54152"/>
                </a:lnTo>
                <a:lnTo>
                  <a:pt x="40817" y="51561"/>
                </a:lnTo>
                <a:lnTo>
                  <a:pt x="45872" y="46418"/>
                </a:lnTo>
                <a:lnTo>
                  <a:pt x="50926" y="41262"/>
                </a:lnTo>
                <a:lnTo>
                  <a:pt x="53466" y="34759"/>
                </a:lnTo>
                <a:lnTo>
                  <a:pt x="53466" y="19151"/>
                </a:lnTo>
                <a:lnTo>
                  <a:pt x="50952" y="12725"/>
                </a:lnTo>
                <a:lnTo>
                  <a:pt x="45948" y="7632"/>
                </a:lnTo>
                <a:lnTo>
                  <a:pt x="40944" y="2539"/>
                </a:lnTo>
                <a:lnTo>
                  <a:pt x="34518" y="0"/>
                </a:lnTo>
                <a:lnTo>
                  <a:pt x="21615" y="0"/>
                </a:lnTo>
                <a:lnTo>
                  <a:pt x="17017" y="1130"/>
                </a:lnTo>
                <a:lnTo>
                  <a:pt x="12903" y="3365"/>
                </a:lnTo>
                <a:lnTo>
                  <a:pt x="8788" y="5613"/>
                </a:lnTo>
                <a:lnTo>
                  <a:pt x="5613" y="8864"/>
                </a:lnTo>
                <a:lnTo>
                  <a:pt x="3365" y="13131"/>
                </a:lnTo>
                <a:lnTo>
                  <a:pt x="1117" y="17386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67" h="54152">
                <a:moveTo>
                  <a:pt x="35725" y="38874"/>
                </a:moveTo>
                <a:lnTo>
                  <a:pt x="33299" y="41617"/>
                </a:lnTo>
                <a:lnTo>
                  <a:pt x="30302" y="42976"/>
                </a:lnTo>
                <a:lnTo>
                  <a:pt x="23152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00" y="53073"/>
                </a:lnTo>
                <a:lnTo>
                  <a:pt x="22034" y="54152"/>
                </a:lnTo>
                <a:lnTo>
                  <a:pt x="34455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4" name="object 1304"/>
          <p:cNvSpPr/>
          <p:nvPr/>
        </p:nvSpPr>
        <p:spPr>
          <a:xfrm>
            <a:off x="3072168" y="3344957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89"/>
                </a:lnTo>
                <a:lnTo>
                  <a:pt x="8077" y="49847"/>
                </a:lnTo>
                <a:lnTo>
                  <a:pt x="12192" y="52704"/>
                </a:lnTo>
                <a:lnTo>
                  <a:pt x="17780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43" y="49021"/>
                </a:lnTo>
                <a:lnTo>
                  <a:pt x="46405" y="45605"/>
                </a:lnTo>
                <a:lnTo>
                  <a:pt x="48387" y="41528"/>
                </a:lnTo>
                <a:lnTo>
                  <a:pt x="48387" y="32410"/>
                </a:lnTo>
                <a:lnTo>
                  <a:pt x="46964" y="29019"/>
                </a:lnTo>
                <a:lnTo>
                  <a:pt x="44094" y="26581"/>
                </a:lnTo>
                <a:lnTo>
                  <a:pt x="41198" y="24180"/>
                </a:lnTo>
                <a:lnTo>
                  <a:pt x="36106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38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45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51" y="5778"/>
                </a:lnTo>
                <a:lnTo>
                  <a:pt x="39509" y="3467"/>
                </a:lnTo>
                <a:lnTo>
                  <a:pt x="36068" y="1142"/>
                </a:lnTo>
                <a:lnTo>
                  <a:pt x="30797" y="0"/>
                </a:lnTo>
                <a:lnTo>
                  <a:pt x="16256" y="0"/>
                </a:lnTo>
                <a:lnTo>
                  <a:pt x="10769" y="1523"/>
                </a:lnTo>
                <a:lnTo>
                  <a:pt x="7226" y="4584"/>
                </a:lnTo>
                <a:lnTo>
                  <a:pt x="3682" y="7645"/>
                </a:lnTo>
                <a:lnTo>
                  <a:pt x="1905" y="11404"/>
                </a:lnTo>
                <a:lnTo>
                  <a:pt x="1905" y="20878"/>
                </a:lnTo>
                <a:lnTo>
                  <a:pt x="3949" y="24764"/>
                </a:lnTo>
                <a:lnTo>
                  <a:pt x="8051" y="27558"/>
                </a:lnTo>
                <a:lnTo>
                  <a:pt x="11010" y="29578"/>
                </a:lnTo>
                <a:lnTo>
                  <a:pt x="18021" y="31800"/>
                </a:lnTo>
                <a:lnTo>
                  <a:pt x="29083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23" y="41376"/>
                </a:lnTo>
                <a:lnTo>
                  <a:pt x="31038" y="43586"/>
                </a:lnTo>
                <a:lnTo>
                  <a:pt x="28371" y="44234"/>
                </a:lnTo>
                <a:lnTo>
                  <a:pt x="21615" y="44234"/>
                </a:lnTo>
                <a:lnTo>
                  <a:pt x="17322" y="42163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5" name="object 1305"/>
          <p:cNvSpPr/>
          <p:nvPr/>
        </p:nvSpPr>
        <p:spPr>
          <a:xfrm>
            <a:off x="3132265" y="3346128"/>
            <a:ext cx="47117" cy="52971"/>
          </a:xfrm>
          <a:custGeom>
            <a:avLst/>
            <a:gdLst/>
            <a:ahLst/>
            <a:cxnLst/>
            <a:rect l="l" t="t" r="r" b="b"/>
            <a:pathLst>
              <a:path w="47117" h="52971">
                <a:moveTo>
                  <a:pt x="13703" y="0"/>
                </a:moveTo>
                <a:lnTo>
                  <a:pt x="0" y="0"/>
                </a:lnTo>
                <a:lnTo>
                  <a:pt x="0" y="37655"/>
                </a:lnTo>
                <a:lnTo>
                  <a:pt x="622" y="41478"/>
                </a:lnTo>
                <a:lnTo>
                  <a:pt x="1854" y="44234"/>
                </a:lnTo>
                <a:lnTo>
                  <a:pt x="3086" y="47002"/>
                </a:lnTo>
                <a:lnTo>
                  <a:pt x="5092" y="49148"/>
                </a:lnTo>
                <a:lnTo>
                  <a:pt x="7848" y="50672"/>
                </a:lnTo>
                <a:lnTo>
                  <a:pt x="10617" y="52209"/>
                </a:lnTo>
                <a:lnTo>
                  <a:pt x="13741" y="52971"/>
                </a:lnTo>
                <a:lnTo>
                  <a:pt x="20637" y="52971"/>
                </a:lnTo>
                <a:lnTo>
                  <a:pt x="23875" y="52171"/>
                </a:lnTo>
                <a:lnTo>
                  <a:pt x="26949" y="50584"/>
                </a:lnTo>
                <a:lnTo>
                  <a:pt x="30022" y="48996"/>
                </a:lnTo>
                <a:lnTo>
                  <a:pt x="32499" y="46812"/>
                </a:lnTo>
                <a:lnTo>
                  <a:pt x="34391" y="44043"/>
                </a:lnTo>
                <a:lnTo>
                  <a:pt x="34391" y="51803"/>
                </a:lnTo>
                <a:lnTo>
                  <a:pt x="47116" y="51803"/>
                </a:lnTo>
                <a:lnTo>
                  <a:pt x="47116" y="0"/>
                </a:lnTo>
                <a:lnTo>
                  <a:pt x="33413" y="0"/>
                </a:lnTo>
                <a:lnTo>
                  <a:pt x="33413" y="29260"/>
                </a:lnTo>
                <a:lnTo>
                  <a:pt x="33070" y="33921"/>
                </a:lnTo>
                <a:lnTo>
                  <a:pt x="32384" y="35826"/>
                </a:lnTo>
                <a:lnTo>
                  <a:pt x="30441" y="39319"/>
                </a:lnTo>
                <a:lnTo>
                  <a:pt x="26733" y="41897"/>
                </a:lnTo>
                <a:lnTo>
                  <a:pt x="22288" y="42532"/>
                </a:lnTo>
                <a:lnTo>
                  <a:pt x="18554" y="42049"/>
                </a:lnTo>
                <a:lnTo>
                  <a:pt x="14973" y="38836"/>
                </a:lnTo>
                <a:lnTo>
                  <a:pt x="13957" y="35547"/>
                </a:lnTo>
                <a:lnTo>
                  <a:pt x="13703" y="31089"/>
                </a:lnTo>
                <a:lnTo>
                  <a:pt x="13703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6" name="object 1306"/>
          <p:cNvSpPr/>
          <p:nvPr/>
        </p:nvSpPr>
        <p:spPr>
          <a:xfrm>
            <a:off x="3187579" y="3325197"/>
            <a:ext cx="35026" cy="72732"/>
          </a:xfrm>
          <a:custGeom>
            <a:avLst/>
            <a:gdLst/>
            <a:ahLst/>
            <a:cxnLst/>
            <a:rect l="l" t="t" r="r" b="b"/>
            <a:pathLst>
              <a:path w="35026" h="72732">
                <a:moveTo>
                  <a:pt x="7607" y="12661"/>
                </a:moveTo>
                <a:lnTo>
                  <a:pt x="7607" y="20929"/>
                </a:lnTo>
                <a:lnTo>
                  <a:pt x="0" y="20929"/>
                </a:lnTo>
                <a:lnTo>
                  <a:pt x="0" y="31711"/>
                </a:lnTo>
                <a:lnTo>
                  <a:pt x="7607" y="31711"/>
                </a:lnTo>
                <a:lnTo>
                  <a:pt x="7607" y="72732"/>
                </a:lnTo>
                <a:lnTo>
                  <a:pt x="21310" y="72732"/>
                </a:lnTo>
                <a:lnTo>
                  <a:pt x="21310" y="31711"/>
                </a:lnTo>
                <a:lnTo>
                  <a:pt x="31559" y="31711"/>
                </a:lnTo>
                <a:lnTo>
                  <a:pt x="31559" y="20929"/>
                </a:lnTo>
                <a:lnTo>
                  <a:pt x="21310" y="20929"/>
                </a:lnTo>
                <a:lnTo>
                  <a:pt x="21310" y="14630"/>
                </a:lnTo>
                <a:lnTo>
                  <a:pt x="21755" y="12865"/>
                </a:lnTo>
                <a:lnTo>
                  <a:pt x="24892" y="10541"/>
                </a:lnTo>
                <a:lnTo>
                  <a:pt x="28892" y="10541"/>
                </a:lnTo>
                <a:lnTo>
                  <a:pt x="33172" y="11315"/>
                </a:lnTo>
                <a:lnTo>
                  <a:pt x="35026" y="1752"/>
                </a:lnTo>
                <a:lnTo>
                  <a:pt x="31280" y="584"/>
                </a:lnTo>
                <a:lnTo>
                  <a:pt x="27470" y="0"/>
                </a:lnTo>
                <a:lnTo>
                  <a:pt x="19761" y="0"/>
                </a:lnTo>
                <a:lnTo>
                  <a:pt x="16611" y="685"/>
                </a:lnTo>
                <a:lnTo>
                  <a:pt x="14122" y="2032"/>
                </a:lnTo>
                <a:lnTo>
                  <a:pt x="9931" y="5118"/>
                </a:lnTo>
                <a:lnTo>
                  <a:pt x="8077" y="9423"/>
                </a:lnTo>
                <a:lnTo>
                  <a:pt x="7607" y="1266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7" name="object 1307"/>
          <p:cNvSpPr/>
          <p:nvPr/>
        </p:nvSpPr>
        <p:spPr>
          <a:xfrm>
            <a:off x="3226841" y="3326422"/>
            <a:ext cx="13703" cy="71513"/>
          </a:xfrm>
          <a:custGeom>
            <a:avLst/>
            <a:gdLst/>
            <a:ahLst/>
            <a:cxnLst/>
            <a:rect l="l" t="t" r="r" b="b"/>
            <a:pathLst>
              <a:path w="13703" h="71513">
                <a:moveTo>
                  <a:pt x="0" y="19710"/>
                </a:moveTo>
                <a:lnTo>
                  <a:pt x="0" y="71513"/>
                </a:lnTo>
                <a:lnTo>
                  <a:pt x="13703" y="71513"/>
                </a:lnTo>
                <a:lnTo>
                  <a:pt x="13703" y="19710"/>
                </a:lnTo>
                <a:lnTo>
                  <a:pt x="0" y="19710"/>
                </a:lnTo>
                <a:close/>
              </a:path>
              <a:path w="13703" h="71513">
                <a:moveTo>
                  <a:pt x="0" y="0"/>
                </a:moveTo>
                <a:lnTo>
                  <a:pt x="0" y="12674"/>
                </a:lnTo>
                <a:lnTo>
                  <a:pt x="13703" y="12674"/>
                </a:lnTo>
                <a:lnTo>
                  <a:pt x="13703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8" name="object 1308"/>
          <p:cNvSpPr/>
          <p:nvPr/>
        </p:nvSpPr>
        <p:spPr>
          <a:xfrm>
            <a:off x="3233693" y="3325907"/>
            <a:ext cx="0" cy="72028"/>
          </a:xfrm>
          <a:custGeom>
            <a:avLst/>
            <a:gdLst/>
            <a:ahLst/>
            <a:cxnLst/>
            <a:rect l="l" t="t" r="r" b="b"/>
            <a:pathLst>
              <a:path h="72028">
                <a:moveTo>
                  <a:pt x="0" y="0"/>
                </a:moveTo>
                <a:lnTo>
                  <a:pt x="0" y="72028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9" name="object 1309"/>
          <p:cNvSpPr/>
          <p:nvPr/>
        </p:nvSpPr>
        <p:spPr>
          <a:xfrm>
            <a:off x="3251574" y="3344956"/>
            <a:ext cx="48882" cy="54140"/>
          </a:xfrm>
          <a:custGeom>
            <a:avLst/>
            <a:gdLst/>
            <a:ahLst/>
            <a:cxnLst/>
            <a:rect l="l" t="t" r="r" b="b"/>
            <a:pathLst>
              <a:path w="48882" h="54140">
                <a:moveTo>
                  <a:pt x="25120" y="0"/>
                </a:moveTo>
                <a:lnTo>
                  <a:pt x="17411" y="0"/>
                </a:lnTo>
                <a:lnTo>
                  <a:pt x="11303" y="2387"/>
                </a:lnTo>
                <a:lnTo>
                  <a:pt x="6781" y="7137"/>
                </a:lnTo>
                <a:lnTo>
                  <a:pt x="2260" y="11912"/>
                </a:lnTo>
                <a:lnTo>
                  <a:pt x="0" y="18567"/>
                </a:lnTo>
                <a:lnTo>
                  <a:pt x="0" y="35585"/>
                </a:lnTo>
                <a:lnTo>
                  <a:pt x="2247" y="42189"/>
                </a:lnTo>
                <a:lnTo>
                  <a:pt x="6756" y="46977"/>
                </a:lnTo>
                <a:lnTo>
                  <a:pt x="11264" y="51752"/>
                </a:lnTo>
                <a:lnTo>
                  <a:pt x="17310" y="54140"/>
                </a:lnTo>
                <a:lnTo>
                  <a:pt x="31546" y="54140"/>
                </a:lnTo>
                <a:lnTo>
                  <a:pt x="36868" y="52565"/>
                </a:lnTo>
                <a:lnTo>
                  <a:pt x="40830" y="49415"/>
                </a:lnTo>
                <a:lnTo>
                  <a:pt x="44792" y="46266"/>
                </a:lnTo>
                <a:lnTo>
                  <a:pt x="47472" y="41592"/>
                </a:lnTo>
                <a:lnTo>
                  <a:pt x="48882" y="35420"/>
                </a:lnTo>
                <a:lnTo>
                  <a:pt x="35420" y="33121"/>
                </a:lnTo>
                <a:lnTo>
                  <a:pt x="34734" y="36728"/>
                </a:lnTo>
                <a:lnTo>
                  <a:pt x="33566" y="39281"/>
                </a:lnTo>
                <a:lnTo>
                  <a:pt x="31902" y="40754"/>
                </a:lnTo>
                <a:lnTo>
                  <a:pt x="28105" y="42976"/>
                </a:lnTo>
                <a:lnTo>
                  <a:pt x="22034" y="42976"/>
                </a:lnTo>
                <a:lnTo>
                  <a:pt x="19265" y="41706"/>
                </a:lnTo>
                <a:lnTo>
                  <a:pt x="15125" y="36639"/>
                </a:lnTo>
                <a:lnTo>
                  <a:pt x="14097" y="32296"/>
                </a:lnTo>
                <a:lnTo>
                  <a:pt x="14097" y="20612"/>
                </a:lnTo>
                <a:lnTo>
                  <a:pt x="15113" y="16675"/>
                </a:lnTo>
                <a:lnTo>
                  <a:pt x="19177" y="11963"/>
                </a:lnTo>
                <a:lnTo>
                  <a:pt x="21907" y="10782"/>
                </a:lnTo>
                <a:lnTo>
                  <a:pt x="27889" y="10782"/>
                </a:lnTo>
                <a:lnTo>
                  <a:pt x="31597" y="12827"/>
                </a:lnTo>
                <a:lnTo>
                  <a:pt x="34226" y="16230"/>
                </a:lnTo>
                <a:lnTo>
                  <a:pt x="34683" y="18923"/>
                </a:lnTo>
                <a:lnTo>
                  <a:pt x="48196" y="16484"/>
                </a:lnTo>
                <a:lnTo>
                  <a:pt x="46570" y="10922"/>
                </a:lnTo>
                <a:lnTo>
                  <a:pt x="43891" y="6781"/>
                </a:lnTo>
                <a:lnTo>
                  <a:pt x="40170" y="4076"/>
                </a:lnTo>
                <a:lnTo>
                  <a:pt x="36449" y="1358"/>
                </a:lnTo>
                <a:lnTo>
                  <a:pt x="31432" y="0"/>
                </a:lnTo>
                <a:lnTo>
                  <a:pt x="2512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0" name="object 1310"/>
          <p:cNvSpPr/>
          <p:nvPr/>
        </p:nvSpPr>
        <p:spPr>
          <a:xfrm>
            <a:off x="3310166" y="3326422"/>
            <a:ext cx="13703" cy="71513"/>
          </a:xfrm>
          <a:custGeom>
            <a:avLst/>
            <a:gdLst/>
            <a:ahLst/>
            <a:cxnLst/>
            <a:rect l="l" t="t" r="r" b="b"/>
            <a:pathLst>
              <a:path w="13703" h="71513">
                <a:moveTo>
                  <a:pt x="0" y="19710"/>
                </a:moveTo>
                <a:lnTo>
                  <a:pt x="0" y="71513"/>
                </a:lnTo>
                <a:lnTo>
                  <a:pt x="13703" y="71513"/>
                </a:lnTo>
                <a:lnTo>
                  <a:pt x="13703" y="19710"/>
                </a:lnTo>
                <a:lnTo>
                  <a:pt x="0" y="19710"/>
                </a:lnTo>
                <a:close/>
              </a:path>
              <a:path w="13703" h="71513">
                <a:moveTo>
                  <a:pt x="0" y="0"/>
                </a:moveTo>
                <a:lnTo>
                  <a:pt x="0" y="12674"/>
                </a:lnTo>
                <a:lnTo>
                  <a:pt x="13703" y="12674"/>
                </a:lnTo>
                <a:lnTo>
                  <a:pt x="13703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1" name="object 1311"/>
          <p:cNvSpPr/>
          <p:nvPr/>
        </p:nvSpPr>
        <p:spPr>
          <a:xfrm>
            <a:off x="3317017" y="3325907"/>
            <a:ext cx="0" cy="72028"/>
          </a:xfrm>
          <a:custGeom>
            <a:avLst/>
            <a:gdLst/>
            <a:ahLst/>
            <a:cxnLst/>
            <a:rect l="l" t="t" r="r" b="b"/>
            <a:pathLst>
              <a:path h="72028">
                <a:moveTo>
                  <a:pt x="0" y="0"/>
                </a:moveTo>
                <a:lnTo>
                  <a:pt x="0" y="72028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2" name="object 1312"/>
          <p:cNvSpPr/>
          <p:nvPr/>
        </p:nvSpPr>
        <p:spPr>
          <a:xfrm>
            <a:off x="3333921" y="3344960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74" y="31013"/>
                </a:moveTo>
                <a:lnTo>
                  <a:pt x="48577" y="20510"/>
                </a:lnTo>
                <a:lnTo>
                  <a:pt x="46443" y="12725"/>
                </a:lnTo>
                <a:lnTo>
                  <a:pt x="41998" y="7632"/>
                </a:lnTo>
                <a:lnTo>
                  <a:pt x="37541" y="2540"/>
                </a:lnTo>
                <a:lnTo>
                  <a:pt x="33654" y="15646"/>
                </a:lnTo>
                <a:lnTo>
                  <a:pt x="34670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97"/>
                </a:lnTo>
                <a:lnTo>
                  <a:pt x="15214" y="15925"/>
                </a:lnTo>
                <a:lnTo>
                  <a:pt x="17157" y="13754"/>
                </a:lnTo>
                <a:lnTo>
                  <a:pt x="21589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78" y="0"/>
                </a:lnTo>
                <a:lnTo>
                  <a:pt x="11214" y="2425"/>
                </a:lnTo>
                <a:lnTo>
                  <a:pt x="6718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193"/>
                </a:lnTo>
                <a:lnTo>
                  <a:pt x="16103" y="54140"/>
                </a:lnTo>
                <a:lnTo>
                  <a:pt x="30810" y="54140"/>
                </a:lnTo>
                <a:lnTo>
                  <a:pt x="35547" y="52832"/>
                </a:lnTo>
                <a:lnTo>
                  <a:pt x="39331" y="50215"/>
                </a:lnTo>
                <a:lnTo>
                  <a:pt x="43116" y="47599"/>
                </a:lnTo>
                <a:lnTo>
                  <a:pt x="45897" y="43776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07"/>
                </a:lnTo>
                <a:lnTo>
                  <a:pt x="25260" y="43891"/>
                </a:lnTo>
                <a:lnTo>
                  <a:pt x="22110" y="43891"/>
                </a:lnTo>
                <a:lnTo>
                  <a:pt x="19469" y="42773"/>
                </a:lnTo>
                <a:lnTo>
                  <a:pt x="15252" y="38239"/>
                </a:lnTo>
                <a:lnTo>
                  <a:pt x="14135" y="35077"/>
                </a:lnTo>
                <a:lnTo>
                  <a:pt x="14046" y="31013"/>
                </a:lnTo>
                <a:lnTo>
                  <a:pt x="48374" y="31013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68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41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3" name="object 1313"/>
          <p:cNvSpPr/>
          <p:nvPr/>
        </p:nvSpPr>
        <p:spPr>
          <a:xfrm>
            <a:off x="3393372" y="3344960"/>
            <a:ext cx="47218" cy="52971"/>
          </a:xfrm>
          <a:custGeom>
            <a:avLst/>
            <a:gdLst/>
            <a:ahLst/>
            <a:cxnLst/>
            <a:rect l="l" t="t" r="r" b="b"/>
            <a:pathLst>
              <a:path w="47218" h="52971">
                <a:moveTo>
                  <a:pt x="14757" y="17602"/>
                </a:moveTo>
                <a:lnTo>
                  <a:pt x="16751" y="13728"/>
                </a:lnTo>
                <a:lnTo>
                  <a:pt x="20523" y="11137"/>
                </a:lnTo>
                <a:lnTo>
                  <a:pt x="25031" y="10490"/>
                </a:lnTo>
                <a:lnTo>
                  <a:pt x="28460" y="10934"/>
                </a:lnTo>
                <a:lnTo>
                  <a:pt x="32054" y="14046"/>
                </a:lnTo>
                <a:lnTo>
                  <a:pt x="33223" y="17322"/>
                </a:lnTo>
                <a:lnTo>
                  <a:pt x="33515" y="20942"/>
                </a:lnTo>
                <a:lnTo>
                  <a:pt x="33515" y="52971"/>
                </a:lnTo>
                <a:lnTo>
                  <a:pt x="47218" y="52971"/>
                </a:lnTo>
                <a:lnTo>
                  <a:pt x="47218" y="16776"/>
                </a:lnTo>
                <a:lnTo>
                  <a:pt x="46964" y="13703"/>
                </a:lnTo>
                <a:lnTo>
                  <a:pt x="45961" y="9410"/>
                </a:lnTo>
                <a:lnTo>
                  <a:pt x="43776" y="5803"/>
                </a:lnTo>
                <a:lnTo>
                  <a:pt x="40601" y="2717"/>
                </a:lnTo>
                <a:lnTo>
                  <a:pt x="35598" y="533"/>
                </a:lnTo>
                <a:lnTo>
                  <a:pt x="32829" y="0"/>
                </a:lnTo>
                <a:lnTo>
                  <a:pt x="22948" y="0"/>
                </a:lnTo>
                <a:lnTo>
                  <a:pt x="17259" y="2921"/>
                </a:lnTo>
                <a:lnTo>
                  <a:pt x="12738" y="8775"/>
                </a:lnTo>
                <a:lnTo>
                  <a:pt x="12738" y="1168"/>
                </a:lnTo>
                <a:lnTo>
                  <a:pt x="0" y="1168"/>
                </a:lnTo>
                <a:lnTo>
                  <a:pt x="0" y="52971"/>
                </a:lnTo>
                <a:lnTo>
                  <a:pt x="13716" y="52971"/>
                </a:lnTo>
                <a:lnTo>
                  <a:pt x="13716" y="23710"/>
                </a:lnTo>
                <a:lnTo>
                  <a:pt x="14058" y="19748"/>
                </a:lnTo>
                <a:lnTo>
                  <a:pt x="14757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4" name="object 1314"/>
          <p:cNvSpPr/>
          <p:nvPr/>
        </p:nvSpPr>
        <p:spPr>
          <a:xfrm>
            <a:off x="3448827" y="3327826"/>
            <a:ext cx="30543" cy="71272"/>
          </a:xfrm>
          <a:custGeom>
            <a:avLst/>
            <a:gdLst/>
            <a:ahLst/>
            <a:cxnLst/>
            <a:rect l="l" t="t" r="r" b="b"/>
            <a:pathLst>
              <a:path w="30543" h="71272">
                <a:moveTo>
                  <a:pt x="20053" y="18300"/>
                </a:moveTo>
                <a:lnTo>
                  <a:pt x="20053" y="0"/>
                </a:lnTo>
                <a:lnTo>
                  <a:pt x="6299" y="8001"/>
                </a:lnTo>
                <a:lnTo>
                  <a:pt x="6299" y="18300"/>
                </a:lnTo>
                <a:lnTo>
                  <a:pt x="0" y="18300"/>
                </a:lnTo>
                <a:lnTo>
                  <a:pt x="0" y="29222"/>
                </a:lnTo>
                <a:lnTo>
                  <a:pt x="6299" y="29222"/>
                </a:lnTo>
                <a:lnTo>
                  <a:pt x="6299" y="56654"/>
                </a:lnTo>
                <a:lnTo>
                  <a:pt x="6451" y="59880"/>
                </a:lnTo>
                <a:lnTo>
                  <a:pt x="6743" y="61468"/>
                </a:lnTo>
                <a:lnTo>
                  <a:pt x="7734" y="65493"/>
                </a:lnTo>
                <a:lnTo>
                  <a:pt x="11049" y="69202"/>
                </a:lnTo>
                <a:lnTo>
                  <a:pt x="15024" y="70866"/>
                </a:lnTo>
                <a:lnTo>
                  <a:pt x="19710" y="71272"/>
                </a:lnTo>
                <a:lnTo>
                  <a:pt x="23749" y="71272"/>
                </a:lnTo>
                <a:lnTo>
                  <a:pt x="27355" y="70586"/>
                </a:lnTo>
                <a:lnTo>
                  <a:pt x="30543" y="69227"/>
                </a:lnTo>
                <a:lnTo>
                  <a:pt x="29375" y="58585"/>
                </a:lnTo>
                <a:lnTo>
                  <a:pt x="26974" y="59461"/>
                </a:lnTo>
                <a:lnTo>
                  <a:pt x="22948" y="59905"/>
                </a:lnTo>
                <a:lnTo>
                  <a:pt x="20320" y="57492"/>
                </a:lnTo>
                <a:lnTo>
                  <a:pt x="20053" y="54330"/>
                </a:lnTo>
                <a:lnTo>
                  <a:pt x="20053" y="29222"/>
                </a:lnTo>
                <a:lnTo>
                  <a:pt x="29425" y="29222"/>
                </a:lnTo>
                <a:lnTo>
                  <a:pt x="29425" y="18300"/>
                </a:lnTo>
                <a:lnTo>
                  <a:pt x="20053" y="183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5" name="object 1315"/>
          <p:cNvSpPr/>
          <p:nvPr/>
        </p:nvSpPr>
        <p:spPr>
          <a:xfrm>
            <a:off x="3483767" y="3344960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74" y="31013"/>
                </a:moveTo>
                <a:lnTo>
                  <a:pt x="48577" y="20510"/>
                </a:lnTo>
                <a:lnTo>
                  <a:pt x="46443" y="12725"/>
                </a:lnTo>
                <a:lnTo>
                  <a:pt x="41998" y="7632"/>
                </a:lnTo>
                <a:lnTo>
                  <a:pt x="37541" y="2540"/>
                </a:lnTo>
                <a:lnTo>
                  <a:pt x="33654" y="15646"/>
                </a:lnTo>
                <a:lnTo>
                  <a:pt x="34670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97"/>
                </a:lnTo>
                <a:lnTo>
                  <a:pt x="15214" y="15925"/>
                </a:lnTo>
                <a:lnTo>
                  <a:pt x="17157" y="13754"/>
                </a:lnTo>
                <a:lnTo>
                  <a:pt x="21589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78" y="0"/>
                </a:lnTo>
                <a:lnTo>
                  <a:pt x="11214" y="2425"/>
                </a:lnTo>
                <a:lnTo>
                  <a:pt x="6718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193"/>
                </a:lnTo>
                <a:lnTo>
                  <a:pt x="16103" y="54140"/>
                </a:lnTo>
                <a:lnTo>
                  <a:pt x="30810" y="54140"/>
                </a:lnTo>
                <a:lnTo>
                  <a:pt x="35547" y="52832"/>
                </a:lnTo>
                <a:lnTo>
                  <a:pt x="39331" y="50215"/>
                </a:lnTo>
                <a:lnTo>
                  <a:pt x="43116" y="47599"/>
                </a:lnTo>
                <a:lnTo>
                  <a:pt x="45897" y="43776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07"/>
                </a:lnTo>
                <a:lnTo>
                  <a:pt x="25260" y="43891"/>
                </a:lnTo>
                <a:lnTo>
                  <a:pt x="22110" y="43891"/>
                </a:lnTo>
                <a:lnTo>
                  <a:pt x="19469" y="42773"/>
                </a:lnTo>
                <a:lnTo>
                  <a:pt x="15252" y="38239"/>
                </a:lnTo>
                <a:lnTo>
                  <a:pt x="14135" y="35077"/>
                </a:lnTo>
                <a:lnTo>
                  <a:pt x="14046" y="31013"/>
                </a:lnTo>
                <a:lnTo>
                  <a:pt x="48374" y="31013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68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41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2" name="object 1292"/>
          <p:cNvSpPr/>
          <p:nvPr/>
        </p:nvSpPr>
        <p:spPr>
          <a:xfrm>
            <a:off x="3570681" y="3344952"/>
            <a:ext cx="50546" cy="72682"/>
          </a:xfrm>
          <a:custGeom>
            <a:avLst/>
            <a:gdLst/>
            <a:ahLst/>
            <a:cxnLst/>
            <a:rect l="l" t="t" r="r" b="b"/>
            <a:pathLst>
              <a:path w="50546" h="72682">
                <a:moveTo>
                  <a:pt x="13563" y="21132"/>
                </a:moveTo>
                <a:lnTo>
                  <a:pt x="14668" y="17297"/>
                </a:lnTo>
                <a:lnTo>
                  <a:pt x="16878" y="14706"/>
                </a:lnTo>
                <a:lnTo>
                  <a:pt x="19088" y="12128"/>
                </a:lnTo>
                <a:lnTo>
                  <a:pt x="21869" y="10833"/>
                </a:lnTo>
                <a:lnTo>
                  <a:pt x="28435" y="10833"/>
                </a:lnTo>
                <a:lnTo>
                  <a:pt x="31140" y="12153"/>
                </a:lnTo>
                <a:lnTo>
                  <a:pt x="33324" y="14782"/>
                </a:lnTo>
                <a:lnTo>
                  <a:pt x="35496" y="17411"/>
                </a:lnTo>
                <a:lnTo>
                  <a:pt x="36588" y="21450"/>
                </a:lnTo>
                <a:lnTo>
                  <a:pt x="36588" y="32702"/>
                </a:lnTo>
                <a:lnTo>
                  <a:pt x="35521" y="36893"/>
                </a:lnTo>
                <a:lnTo>
                  <a:pt x="33413" y="39446"/>
                </a:lnTo>
                <a:lnTo>
                  <a:pt x="31305" y="41998"/>
                </a:lnTo>
                <a:lnTo>
                  <a:pt x="28651" y="43268"/>
                </a:lnTo>
                <a:lnTo>
                  <a:pt x="22148" y="43268"/>
                </a:lnTo>
                <a:lnTo>
                  <a:pt x="19342" y="41871"/>
                </a:lnTo>
                <a:lnTo>
                  <a:pt x="23380" y="53581"/>
                </a:lnTo>
                <a:lnTo>
                  <a:pt x="25971" y="54152"/>
                </a:lnTo>
                <a:lnTo>
                  <a:pt x="34836" y="54152"/>
                </a:lnTo>
                <a:lnTo>
                  <a:pt x="39966" y="51752"/>
                </a:lnTo>
                <a:lnTo>
                  <a:pt x="44195" y="46951"/>
                </a:lnTo>
                <a:lnTo>
                  <a:pt x="48425" y="42151"/>
                </a:lnTo>
                <a:lnTo>
                  <a:pt x="50545" y="35432"/>
                </a:lnTo>
                <a:lnTo>
                  <a:pt x="50545" y="18364"/>
                </a:lnTo>
                <a:lnTo>
                  <a:pt x="48437" y="11798"/>
                </a:lnTo>
                <a:lnTo>
                  <a:pt x="44246" y="7073"/>
                </a:lnTo>
                <a:lnTo>
                  <a:pt x="40055" y="2362"/>
                </a:lnTo>
                <a:lnTo>
                  <a:pt x="34937" y="0"/>
                </a:lnTo>
                <a:lnTo>
                  <a:pt x="25476" y="0"/>
                </a:lnTo>
                <a:lnTo>
                  <a:pt x="22351" y="812"/>
                </a:lnTo>
                <a:lnTo>
                  <a:pt x="19519" y="2451"/>
                </a:lnTo>
                <a:lnTo>
                  <a:pt x="16687" y="4076"/>
                </a:lnTo>
                <a:lnTo>
                  <a:pt x="14439" y="6184"/>
                </a:lnTo>
                <a:lnTo>
                  <a:pt x="12788" y="8788"/>
                </a:lnTo>
                <a:lnTo>
                  <a:pt x="12788" y="1181"/>
                </a:lnTo>
                <a:lnTo>
                  <a:pt x="0" y="1181"/>
                </a:lnTo>
                <a:lnTo>
                  <a:pt x="0" y="72682"/>
                </a:lnTo>
                <a:lnTo>
                  <a:pt x="13715" y="72682"/>
                </a:lnTo>
                <a:lnTo>
                  <a:pt x="13563" y="32016"/>
                </a:lnTo>
                <a:lnTo>
                  <a:pt x="13563" y="21132"/>
                </a:lnTo>
                <a:close/>
              </a:path>
              <a:path w="50546" h="72682">
                <a:moveTo>
                  <a:pt x="23380" y="53581"/>
                </a:moveTo>
                <a:lnTo>
                  <a:pt x="19342" y="41871"/>
                </a:lnTo>
                <a:lnTo>
                  <a:pt x="17017" y="39103"/>
                </a:lnTo>
                <a:lnTo>
                  <a:pt x="14719" y="36321"/>
                </a:lnTo>
                <a:lnTo>
                  <a:pt x="13563" y="32016"/>
                </a:lnTo>
                <a:lnTo>
                  <a:pt x="13715" y="72682"/>
                </a:lnTo>
                <a:lnTo>
                  <a:pt x="13715" y="46583"/>
                </a:lnTo>
                <a:lnTo>
                  <a:pt x="16281" y="49352"/>
                </a:lnTo>
                <a:lnTo>
                  <a:pt x="18732" y="51307"/>
                </a:lnTo>
                <a:lnTo>
                  <a:pt x="23380" y="5358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3" name="object 1293"/>
          <p:cNvSpPr/>
          <p:nvPr/>
        </p:nvSpPr>
        <p:spPr>
          <a:xfrm>
            <a:off x="3628486" y="3344957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38"/>
                </a:lnTo>
                <a:lnTo>
                  <a:pt x="28422" y="51295"/>
                </a:lnTo>
                <a:lnTo>
                  <a:pt x="30924" y="49580"/>
                </a:lnTo>
                <a:lnTo>
                  <a:pt x="31140" y="39293"/>
                </a:lnTo>
                <a:lnTo>
                  <a:pt x="28397" y="42049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00" y="3619"/>
                </a:lnTo>
                <a:lnTo>
                  <a:pt x="37515" y="2171"/>
                </a:lnTo>
                <a:lnTo>
                  <a:pt x="34518" y="723"/>
                </a:lnTo>
                <a:lnTo>
                  <a:pt x="29959" y="0"/>
                </a:lnTo>
                <a:lnTo>
                  <a:pt x="17119" y="0"/>
                </a:lnTo>
                <a:lnTo>
                  <a:pt x="12052" y="1193"/>
                </a:lnTo>
                <a:lnTo>
                  <a:pt x="8636" y="3606"/>
                </a:lnTo>
                <a:lnTo>
                  <a:pt x="5219" y="6019"/>
                </a:lnTo>
                <a:lnTo>
                  <a:pt x="2819" y="9728"/>
                </a:lnTo>
                <a:lnTo>
                  <a:pt x="1409" y="14731"/>
                </a:lnTo>
                <a:lnTo>
                  <a:pt x="13855" y="16979"/>
                </a:lnTo>
                <a:lnTo>
                  <a:pt x="15798" y="12877"/>
                </a:lnTo>
                <a:lnTo>
                  <a:pt x="18542" y="10972"/>
                </a:lnTo>
                <a:lnTo>
                  <a:pt x="22872" y="10490"/>
                </a:lnTo>
                <a:lnTo>
                  <a:pt x="26492" y="10490"/>
                </a:lnTo>
                <a:lnTo>
                  <a:pt x="30251" y="12166"/>
                </a:lnTo>
                <a:lnTo>
                  <a:pt x="32194" y="15176"/>
                </a:lnTo>
                <a:lnTo>
                  <a:pt x="32194" y="17805"/>
                </a:lnTo>
                <a:lnTo>
                  <a:pt x="29718" y="20205"/>
                </a:lnTo>
                <a:lnTo>
                  <a:pt x="25285" y="21335"/>
                </a:lnTo>
                <a:lnTo>
                  <a:pt x="18884" y="22529"/>
                </a:lnTo>
                <a:lnTo>
                  <a:pt x="14135" y="23444"/>
                </a:lnTo>
                <a:lnTo>
                  <a:pt x="10490" y="24510"/>
                </a:lnTo>
                <a:lnTo>
                  <a:pt x="7962" y="25730"/>
                </a:lnTo>
                <a:lnTo>
                  <a:pt x="3492" y="28701"/>
                </a:lnTo>
                <a:lnTo>
                  <a:pt x="698" y="33286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70" y="52692"/>
                </a:lnTo>
                <a:lnTo>
                  <a:pt x="11887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13" y="44488"/>
                </a:lnTo>
                <a:lnTo>
                  <a:pt x="15849" y="42379"/>
                </a:lnTo>
                <a:lnTo>
                  <a:pt x="13703" y="39331"/>
                </a:lnTo>
                <a:lnTo>
                  <a:pt x="13703" y="35458"/>
                </a:lnTo>
                <a:lnTo>
                  <a:pt x="16383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47"/>
                </a:lnTo>
                <a:lnTo>
                  <a:pt x="31140" y="39293"/>
                </a:lnTo>
                <a:lnTo>
                  <a:pt x="30924" y="49580"/>
                </a:lnTo>
                <a:lnTo>
                  <a:pt x="33756" y="48920"/>
                </a:lnTo>
                <a:lnTo>
                  <a:pt x="35064" y="52971"/>
                </a:lnTo>
                <a:lnTo>
                  <a:pt x="48628" y="52971"/>
                </a:lnTo>
                <a:lnTo>
                  <a:pt x="46596" y="48183"/>
                </a:lnTo>
                <a:lnTo>
                  <a:pt x="45720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4" name="object 1294"/>
          <p:cNvSpPr/>
          <p:nvPr/>
        </p:nvSpPr>
        <p:spPr>
          <a:xfrm>
            <a:off x="3687071" y="3344960"/>
            <a:ext cx="33553" cy="52971"/>
          </a:xfrm>
          <a:custGeom>
            <a:avLst/>
            <a:gdLst/>
            <a:ahLst/>
            <a:cxnLst/>
            <a:rect l="l" t="t" r="r" b="b"/>
            <a:pathLst>
              <a:path w="33553" h="52971">
                <a:moveTo>
                  <a:pt x="12725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8155"/>
                </a:lnTo>
                <a:lnTo>
                  <a:pt x="14084" y="22364"/>
                </a:lnTo>
                <a:lnTo>
                  <a:pt x="14846" y="19608"/>
                </a:lnTo>
                <a:lnTo>
                  <a:pt x="15621" y="16840"/>
                </a:lnTo>
                <a:lnTo>
                  <a:pt x="17995" y="13881"/>
                </a:lnTo>
                <a:lnTo>
                  <a:pt x="20955" y="12280"/>
                </a:lnTo>
                <a:lnTo>
                  <a:pt x="24866" y="12280"/>
                </a:lnTo>
                <a:lnTo>
                  <a:pt x="29311" y="14528"/>
                </a:lnTo>
                <a:lnTo>
                  <a:pt x="33553" y="2578"/>
                </a:lnTo>
                <a:lnTo>
                  <a:pt x="30670" y="850"/>
                </a:lnTo>
                <a:lnTo>
                  <a:pt x="27647" y="0"/>
                </a:lnTo>
                <a:lnTo>
                  <a:pt x="22326" y="0"/>
                </a:lnTo>
                <a:lnTo>
                  <a:pt x="18618" y="1651"/>
                </a:lnTo>
                <a:lnTo>
                  <a:pt x="14909" y="5054"/>
                </a:lnTo>
                <a:lnTo>
                  <a:pt x="12725" y="8534"/>
                </a:lnTo>
                <a:lnTo>
                  <a:pt x="1272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5" name="object 1295"/>
          <p:cNvSpPr/>
          <p:nvPr/>
        </p:nvSpPr>
        <p:spPr>
          <a:xfrm>
            <a:off x="3722918" y="3344957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38"/>
                </a:lnTo>
                <a:lnTo>
                  <a:pt x="28422" y="51295"/>
                </a:lnTo>
                <a:lnTo>
                  <a:pt x="30937" y="49580"/>
                </a:lnTo>
                <a:lnTo>
                  <a:pt x="31140" y="39293"/>
                </a:lnTo>
                <a:lnTo>
                  <a:pt x="28397" y="42049"/>
                </a:lnTo>
                <a:lnTo>
                  <a:pt x="23799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16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00" y="3619"/>
                </a:lnTo>
                <a:lnTo>
                  <a:pt x="37515" y="2171"/>
                </a:lnTo>
                <a:lnTo>
                  <a:pt x="34518" y="723"/>
                </a:lnTo>
                <a:lnTo>
                  <a:pt x="29972" y="0"/>
                </a:lnTo>
                <a:lnTo>
                  <a:pt x="17119" y="0"/>
                </a:lnTo>
                <a:lnTo>
                  <a:pt x="12052" y="1193"/>
                </a:lnTo>
                <a:lnTo>
                  <a:pt x="8636" y="3606"/>
                </a:lnTo>
                <a:lnTo>
                  <a:pt x="5219" y="6019"/>
                </a:lnTo>
                <a:lnTo>
                  <a:pt x="2819" y="9728"/>
                </a:lnTo>
                <a:lnTo>
                  <a:pt x="1422" y="14731"/>
                </a:lnTo>
                <a:lnTo>
                  <a:pt x="13855" y="16979"/>
                </a:lnTo>
                <a:lnTo>
                  <a:pt x="15798" y="12877"/>
                </a:lnTo>
                <a:lnTo>
                  <a:pt x="18542" y="10972"/>
                </a:lnTo>
                <a:lnTo>
                  <a:pt x="22885" y="10490"/>
                </a:lnTo>
                <a:lnTo>
                  <a:pt x="26492" y="10490"/>
                </a:lnTo>
                <a:lnTo>
                  <a:pt x="30251" y="12166"/>
                </a:lnTo>
                <a:lnTo>
                  <a:pt x="32194" y="15176"/>
                </a:lnTo>
                <a:lnTo>
                  <a:pt x="32194" y="17805"/>
                </a:lnTo>
                <a:lnTo>
                  <a:pt x="29730" y="20205"/>
                </a:lnTo>
                <a:lnTo>
                  <a:pt x="25285" y="21335"/>
                </a:lnTo>
                <a:lnTo>
                  <a:pt x="18884" y="22529"/>
                </a:lnTo>
                <a:lnTo>
                  <a:pt x="14135" y="23444"/>
                </a:lnTo>
                <a:lnTo>
                  <a:pt x="10490" y="24510"/>
                </a:lnTo>
                <a:lnTo>
                  <a:pt x="7975" y="25730"/>
                </a:lnTo>
                <a:lnTo>
                  <a:pt x="3505" y="28701"/>
                </a:lnTo>
                <a:lnTo>
                  <a:pt x="698" y="33286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83" y="52692"/>
                </a:lnTo>
                <a:lnTo>
                  <a:pt x="11899" y="54140"/>
                </a:lnTo>
                <a:lnTo>
                  <a:pt x="20243" y="54140"/>
                </a:lnTo>
                <a:lnTo>
                  <a:pt x="23799" y="44488"/>
                </a:lnTo>
                <a:lnTo>
                  <a:pt x="19113" y="44488"/>
                </a:lnTo>
                <a:lnTo>
                  <a:pt x="15849" y="42379"/>
                </a:lnTo>
                <a:lnTo>
                  <a:pt x="13716" y="39331"/>
                </a:lnTo>
                <a:lnTo>
                  <a:pt x="13716" y="35458"/>
                </a:lnTo>
                <a:lnTo>
                  <a:pt x="16383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47"/>
                </a:lnTo>
                <a:lnTo>
                  <a:pt x="31140" y="39293"/>
                </a:lnTo>
                <a:lnTo>
                  <a:pt x="30937" y="49580"/>
                </a:lnTo>
                <a:lnTo>
                  <a:pt x="33756" y="48920"/>
                </a:lnTo>
                <a:lnTo>
                  <a:pt x="35077" y="52971"/>
                </a:lnTo>
                <a:lnTo>
                  <a:pt x="48628" y="52971"/>
                </a:lnTo>
                <a:lnTo>
                  <a:pt x="46609" y="48183"/>
                </a:lnTo>
                <a:lnTo>
                  <a:pt x="45732" y="43853"/>
                </a:lnTo>
                <a:lnTo>
                  <a:pt x="45516" y="40500"/>
                </a:lnTo>
                <a:lnTo>
                  <a:pt x="45516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5" name="object 1275"/>
          <p:cNvSpPr/>
          <p:nvPr/>
        </p:nvSpPr>
        <p:spPr>
          <a:xfrm>
            <a:off x="1018876" y="3454857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6" name="object 1276"/>
          <p:cNvSpPr/>
          <p:nvPr/>
        </p:nvSpPr>
        <p:spPr>
          <a:xfrm>
            <a:off x="1036167" y="3473397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38"/>
                </a:lnTo>
                <a:lnTo>
                  <a:pt x="28422" y="51295"/>
                </a:lnTo>
                <a:lnTo>
                  <a:pt x="30924" y="49580"/>
                </a:lnTo>
                <a:lnTo>
                  <a:pt x="31140" y="39293"/>
                </a:lnTo>
                <a:lnTo>
                  <a:pt x="28384" y="42036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16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00" y="3619"/>
                </a:lnTo>
                <a:lnTo>
                  <a:pt x="37515" y="2171"/>
                </a:lnTo>
                <a:lnTo>
                  <a:pt x="34518" y="723"/>
                </a:lnTo>
                <a:lnTo>
                  <a:pt x="29971" y="0"/>
                </a:lnTo>
                <a:lnTo>
                  <a:pt x="17119" y="0"/>
                </a:lnTo>
                <a:lnTo>
                  <a:pt x="12052" y="1193"/>
                </a:lnTo>
                <a:lnTo>
                  <a:pt x="8635" y="3606"/>
                </a:lnTo>
                <a:lnTo>
                  <a:pt x="5219" y="6019"/>
                </a:lnTo>
                <a:lnTo>
                  <a:pt x="2806" y="9728"/>
                </a:lnTo>
                <a:lnTo>
                  <a:pt x="1409" y="14731"/>
                </a:lnTo>
                <a:lnTo>
                  <a:pt x="13855" y="16979"/>
                </a:lnTo>
                <a:lnTo>
                  <a:pt x="15798" y="12877"/>
                </a:lnTo>
                <a:lnTo>
                  <a:pt x="18541" y="10972"/>
                </a:lnTo>
                <a:lnTo>
                  <a:pt x="22872" y="10490"/>
                </a:lnTo>
                <a:lnTo>
                  <a:pt x="26492" y="10490"/>
                </a:lnTo>
                <a:lnTo>
                  <a:pt x="30238" y="12166"/>
                </a:lnTo>
                <a:lnTo>
                  <a:pt x="32194" y="15163"/>
                </a:lnTo>
                <a:lnTo>
                  <a:pt x="32194" y="17805"/>
                </a:lnTo>
                <a:lnTo>
                  <a:pt x="29717" y="20205"/>
                </a:lnTo>
                <a:lnTo>
                  <a:pt x="25285" y="21335"/>
                </a:lnTo>
                <a:lnTo>
                  <a:pt x="18872" y="22529"/>
                </a:lnTo>
                <a:lnTo>
                  <a:pt x="14122" y="23444"/>
                </a:lnTo>
                <a:lnTo>
                  <a:pt x="10490" y="24510"/>
                </a:lnTo>
                <a:lnTo>
                  <a:pt x="7975" y="25730"/>
                </a:lnTo>
                <a:lnTo>
                  <a:pt x="3492" y="28701"/>
                </a:lnTo>
                <a:lnTo>
                  <a:pt x="698" y="33286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83" y="52692"/>
                </a:lnTo>
                <a:lnTo>
                  <a:pt x="11887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00" y="44488"/>
                </a:lnTo>
                <a:lnTo>
                  <a:pt x="15849" y="42379"/>
                </a:lnTo>
                <a:lnTo>
                  <a:pt x="13703" y="39331"/>
                </a:lnTo>
                <a:lnTo>
                  <a:pt x="13703" y="35458"/>
                </a:lnTo>
                <a:lnTo>
                  <a:pt x="16395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47"/>
                </a:lnTo>
                <a:lnTo>
                  <a:pt x="31140" y="39293"/>
                </a:lnTo>
                <a:lnTo>
                  <a:pt x="30924" y="49580"/>
                </a:lnTo>
                <a:lnTo>
                  <a:pt x="33756" y="48920"/>
                </a:lnTo>
                <a:lnTo>
                  <a:pt x="35077" y="52971"/>
                </a:lnTo>
                <a:lnTo>
                  <a:pt x="48628" y="52971"/>
                </a:lnTo>
                <a:lnTo>
                  <a:pt x="46608" y="48183"/>
                </a:lnTo>
                <a:lnTo>
                  <a:pt x="45732" y="43853"/>
                </a:lnTo>
                <a:lnTo>
                  <a:pt x="45516" y="40500"/>
                </a:lnTo>
                <a:lnTo>
                  <a:pt x="45516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7" name="object 1277"/>
          <p:cNvSpPr/>
          <p:nvPr/>
        </p:nvSpPr>
        <p:spPr>
          <a:xfrm>
            <a:off x="1090508" y="3473397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89"/>
                </a:lnTo>
                <a:lnTo>
                  <a:pt x="8077" y="49847"/>
                </a:lnTo>
                <a:lnTo>
                  <a:pt x="12192" y="52704"/>
                </a:lnTo>
                <a:lnTo>
                  <a:pt x="17767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43" y="49021"/>
                </a:lnTo>
                <a:lnTo>
                  <a:pt x="46405" y="45605"/>
                </a:lnTo>
                <a:lnTo>
                  <a:pt x="48387" y="41528"/>
                </a:lnTo>
                <a:lnTo>
                  <a:pt x="48387" y="32410"/>
                </a:lnTo>
                <a:lnTo>
                  <a:pt x="46951" y="29019"/>
                </a:lnTo>
                <a:lnTo>
                  <a:pt x="44094" y="26581"/>
                </a:lnTo>
                <a:lnTo>
                  <a:pt x="41198" y="24168"/>
                </a:lnTo>
                <a:lnTo>
                  <a:pt x="36106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38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32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39" y="9182"/>
                </a:lnTo>
                <a:lnTo>
                  <a:pt x="42964" y="5778"/>
                </a:lnTo>
                <a:lnTo>
                  <a:pt x="39509" y="3454"/>
                </a:lnTo>
                <a:lnTo>
                  <a:pt x="36068" y="1142"/>
                </a:lnTo>
                <a:lnTo>
                  <a:pt x="30797" y="0"/>
                </a:lnTo>
                <a:lnTo>
                  <a:pt x="16256" y="0"/>
                </a:lnTo>
                <a:lnTo>
                  <a:pt x="10756" y="1523"/>
                </a:lnTo>
                <a:lnTo>
                  <a:pt x="7213" y="4584"/>
                </a:lnTo>
                <a:lnTo>
                  <a:pt x="3670" y="7645"/>
                </a:lnTo>
                <a:lnTo>
                  <a:pt x="1905" y="11404"/>
                </a:lnTo>
                <a:lnTo>
                  <a:pt x="1905" y="20878"/>
                </a:lnTo>
                <a:lnTo>
                  <a:pt x="3949" y="24764"/>
                </a:lnTo>
                <a:lnTo>
                  <a:pt x="8051" y="27558"/>
                </a:lnTo>
                <a:lnTo>
                  <a:pt x="11010" y="29578"/>
                </a:lnTo>
                <a:lnTo>
                  <a:pt x="18021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36" y="41376"/>
                </a:lnTo>
                <a:lnTo>
                  <a:pt x="31038" y="43586"/>
                </a:lnTo>
                <a:lnTo>
                  <a:pt x="28371" y="44246"/>
                </a:lnTo>
                <a:lnTo>
                  <a:pt x="21615" y="44246"/>
                </a:lnTo>
                <a:lnTo>
                  <a:pt x="17310" y="42163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8" name="object 1278"/>
          <p:cNvSpPr/>
          <p:nvPr/>
        </p:nvSpPr>
        <p:spPr>
          <a:xfrm>
            <a:off x="1173817" y="3473397"/>
            <a:ext cx="48399" cy="54140"/>
          </a:xfrm>
          <a:custGeom>
            <a:avLst/>
            <a:gdLst/>
            <a:ahLst/>
            <a:cxnLst/>
            <a:rect l="l" t="t" r="r" b="b"/>
            <a:pathLst>
              <a:path w="48399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89"/>
                </a:lnTo>
                <a:lnTo>
                  <a:pt x="8077" y="49847"/>
                </a:lnTo>
                <a:lnTo>
                  <a:pt x="12192" y="52704"/>
                </a:lnTo>
                <a:lnTo>
                  <a:pt x="17780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43" y="49021"/>
                </a:lnTo>
                <a:lnTo>
                  <a:pt x="46405" y="45605"/>
                </a:lnTo>
                <a:lnTo>
                  <a:pt x="48399" y="41528"/>
                </a:lnTo>
                <a:lnTo>
                  <a:pt x="48399" y="32410"/>
                </a:lnTo>
                <a:lnTo>
                  <a:pt x="46964" y="29019"/>
                </a:lnTo>
                <a:lnTo>
                  <a:pt x="44094" y="26581"/>
                </a:lnTo>
                <a:lnTo>
                  <a:pt x="41198" y="24168"/>
                </a:lnTo>
                <a:lnTo>
                  <a:pt x="36106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38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45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51" y="5778"/>
                </a:lnTo>
                <a:lnTo>
                  <a:pt x="39509" y="3454"/>
                </a:lnTo>
                <a:lnTo>
                  <a:pt x="36068" y="1142"/>
                </a:lnTo>
                <a:lnTo>
                  <a:pt x="30797" y="0"/>
                </a:lnTo>
                <a:lnTo>
                  <a:pt x="16256" y="0"/>
                </a:lnTo>
                <a:lnTo>
                  <a:pt x="10769" y="1523"/>
                </a:lnTo>
                <a:lnTo>
                  <a:pt x="7226" y="4584"/>
                </a:lnTo>
                <a:lnTo>
                  <a:pt x="3670" y="7645"/>
                </a:lnTo>
                <a:lnTo>
                  <a:pt x="1905" y="11404"/>
                </a:lnTo>
                <a:lnTo>
                  <a:pt x="1905" y="20878"/>
                </a:lnTo>
                <a:lnTo>
                  <a:pt x="3949" y="24764"/>
                </a:lnTo>
                <a:lnTo>
                  <a:pt x="8051" y="27558"/>
                </a:lnTo>
                <a:lnTo>
                  <a:pt x="11010" y="29578"/>
                </a:lnTo>
                <a:lnTo>
                  <a:pt x="18021" y="31800"/>
                </a:lnTo>
                <a:lnTo>
                  <a:pt x="29083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36" y="41376"/>
                </a:lnTo>
                <a:lnTo>
                  <a:pt x="31038" y="43586"/>
                </a:lnTo>
                <a:lnTo>
                  <a:pt x="28371" y="44246"/>
                </a:lnTo>
                <a:lnTo>
                  <a:pt x="21615" y="44246"/>
                </a:lnTo>
                <a:lnTo>
                  <a:pt x="17322" y="42163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9" name="object 1279"/>
          <p:cNvSpPr/>
          <p:nvPr/>
        </p:nvSpPr>
        <p:spPr>
          <a:xfrm>
            <a:off x="1233915" y="3474568"/>
            <a:ext cx="47117" cy="52971"/>
          </a:xfrm>
          <a:custGeom>
            <a:avLst/>
            <a:gdLst/>
            <a:ahLst/>
            <a:cxnLst/>
            <a:rect l="l" t="t" r="r" b="b"/>
            <a:pathLst>
              <a:path w="47116" h="52971">
                <a:moveTo>
                  <a:pt x="13703" y="0"/>
                </a:moveTo>
                <a:lnTo>
                  <a:pt x="0" y="0"/>
                </a:lnTo>
                <a:lnTo>
                  <a:pt x="0" y="37655"/>
                </a:lnTo>
                <a:lnTo>
                  <a:pt x="622" y="41478"/>
                </a:lnTo>
                <a:lnTo>
                  <a:pt x="1854" y="44234"/>
                </a:lnTo>
                <a:lnTo>
                  <a:pt x="3086" y="47002"/>
                </a:lnTo>
                <a:lnTo>
                  <a:pt x="5092" y="49148"/>
                </a:lnTo>
                <a:lnTo>
                  <a:pt x="7848" y="50672"/>
                </a:lnTo>
                <a:lnTo>
                  <a:pt x="10617" y="52209"/>
                </a:lnTo>
                <a:lnTo>
                  <a:pt x="13741" y="52971"/>
                </a:lnTo>
                <a:lnTo>
                  <a:pt x="20637" y="52971"/>
                </a:lnTo>
                <a:lnTo>
                  <a:pt x="23875" y="52171"/>
                </a:lnTo>
                <a:lnTo>
                  <a:pt x="26949" y="50584"/>
                </a:lnTo>
                <a:lnTo>
                  <a:pt x="30022" y="48996"/>
                </a:lnTo>
                <a:lnTo>
                  <a:pt x="32499" y="46812"/>
                </a:lnTo>
                <a:lnTo>
                  <a:pt x="34391" y="44043"/>
                </a:lnTo>
                <a:lnTo>
                  <a:pt x="34391" y="51803"/>
                </a:lnTo>
                <a:lnTo>
                  <a:pt x="47116" y="51803"/>
                </a:lnTo>
                <a:lnTo>
                  <a:pt x="47116" y="0"/>
                </a:lnTo>
                <a:lnTo>
                  <a:pt x="33413" y="0"/>
                </a:lnTo>
                <a:lnTo>
                  <a:pt x="33413" y="29260"/>
                </a:lnTo>
                <a:lnTo>
                  <a:pt x="33070" y="33921"/>
                </a:lnTo>
                <a:lnTo>
                  <a:pt x="32384" y="35826"/>
                </a:lnTo>
                <a:lnTo>
                  <a:pt x="30441" y="39319"/>
                </a:lnTo>
                <a:lnTo>
                  <a:pt x="26733" y="41897"/>
                </a:lnTo>
                <a:lnTo>
                  <a:pt x="22288" y="42532"/>
                </a:lnTo>
                <a:lnTo>
                  <a:pt x="18554" y="42049"/>
                </a:lnTo>
                <a:lnTo>
                  <a:pt x="14973" y="38836"/>
                </a:lnTo>
                <a:lnTo>
                  <a:pt x="13957" y="35547"/>
                </a:lnTo>
                <a:lnTo>
                  <a:pt x="13703" y="31089"/>
                </a:lnTo>
                <a:lnTo>
                  <a:pt x="13703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0" name="object 1280"/>
          <p:cNvSpPr/>
          <p:nvPr/>
        </p:nvSpPr>
        <p:spPr>
          <a:xfrm>
            <a:off x="1294838" y="3473392"/>
            <a:ext cx="50533" cy="72682"/>
          </a:xfrm>
          <a:custGeom>
            <a:avLst/>
            <a:gdLst/>
            <a:ahLst/>
            <a:cxnLst/>
            <a:rect l="l" t="t" r="r" b="b"/>
            <a:pathLst>
              <a:path w="50533" h="72682">
                <a:moveTo>
                  <a:pt x="13563" y="21132"/>
                </a:moveTo>
                <a:lnTo>
                  <a:pt x="14668" y="17297"/>
                </a:lnTo>
                <a:lnTo>
                  <a:pt x="16878" y="14706"/>
                </a:lnTo>
                <a:lnTo>
                  <a:pt x="19088" y="12128"/>
                </a:lnTo>
                <a:lnTo>
                  <a:pt x="21869" y="10833"/>
                </a:lnTo>
                <a:lnTo>
                  <a:pt x="28435" y="10833"/>
                </a:lnTo>
                <a:lnTo>
                  <a:pt x="31140" y="12153"/>
                </a:lnTo>
                <a:lnTo>
                  <a:pt x="33312" y="14782"/>
                </a:lnTo>
                <a:lnTo>
                  <a:pt x="35496" y="17411"/>
                </a:lnTo>
                <a:lnTo>
                  <a:pt x="36588" y="21450"/>
                </a:lnTo>
                <a:lnTo>
                  <a:pt x="36588" y="32702"/>
                </a:lnTo>
                <a:lnTo>
                  <a:pt x="35521" y="36893"/>
                </a:lnTo>
                <a:lnTo>
                  <a:pt x="33413" y="39446"/>
                </a:lnTo>
                <a:lnTo>
                  <a:pt x="31305" y="41998"/>
                </a:lnTo>
                <a:lnTo>
                  <a:pt x="28651" y="43268"/>
                </a:lnTo>
                <a:lnTo>
                  <a:pt x="22148" y="43268"/>
                </a:lnTo>
                <a:lnTo>
                  <a:pt x="19342" y="41871"/>
                </a:lnTo>
                <a:lnTo>
                  <a:pt x="23380" y="53581"/>
                </a:lnTo>
                <a:lnTo>
                  <a:pt x="25971" y="54152"/>
                </a:lnTo>
                <a:lnTo>
                  <a:pt x="34848" y="54152"/>
                </a:lnTo>
                <a:lnTo>
                  <a:pt x="39966" y="51752"/>
                </a:lnTo>
                <a:lnTo>
                  <a:pt x="44195" y="46951"/>
                </a:lnTo>
                <a:lnTo>
                  <a:pt x="48425" y="42151"/>
                </a:lnTo>
                <a:lnTo>
                  <a:pt x="50533" y="35432"/>
                </a:lnTo>
                <a:lnTo>
                  <a:pt x="50533" y="18364"/>
                </a:lnTo>
                <a:lnTo>
                  <a:pt x="48437" y="11798"/>
                </a:lnTo>
                <a:lnTo>
                  <a:pt x="44246" y="7073"/>
                </a:lnTo>
                <a:lnTo>
                  <a:pt x="40055" y="2362"/>
                </a:lnTo>
                <a:lnTo>
                  <a:pt x="34937" y="0"/>
                </a:lnTo>
                <a:lnTo>
                  <a:pt x="25476" y="0"/>
                </a:lnTo>
                <a:lnTo>
                  <a:pt x="22339" y="812"/>
                </a:lnTo>
                <a:lnTo>
                  <a:pt x="19519" y="2451"/>
                </a:lnTo>
                <a:lnTo>
                  <a:pt x="16687" y="4076"/>
                </a:lnTo>
                <a:lnTo>
                  <a:pt x="14439" y="6184"/>
                </a:lnTo>
                <a:lnTo>
                  <a:pt x="12776" y="8788"/>
                </a:lnTo>
                <a:lnTo>
                  <a:pt x="12776" y="1181"/>
                </a:lnTo>
                <a:lnTo>
                  <a:pt x="0" y="1181"/>
                </a:lnTo>
                <a:lnTo>
                  <a:pt x="0" y="72682"/>
                </a:lnTo>
                <a:lnTo>
                  <a:pt x="13703" y="72682"/>
                </a:lnTo>
                <a:lnTo>
                  <a:pt x="13563" y="32016"/>
                </a:lnTo>
                <a:lnTo>
                  <a:pt x="13563" y="21132"/>
                </a:lnTo>
                <a:close/>
              </a:path>
              <a:path w="50533" h="72682">
                <a:moveTo>
                  <a:pt x="23380" y="53581"/>
                </a:moveTo>
                <a:lnTo>
                  <a:pt x="19342" y="41871"/>
                </a:lnTo>
                <a:lnTo>
                  <a:pt x="17030" y="39103"/>
                </a:lnTo>
                <a:lnTo>
                  <a:pt x="14706" y="36321"/>
                </a:lnTo>
                <a:lnTo>
                  <a:pt x="13563" y="32016"/>
                </a:lnTo>
                <a:lnTo>
                  <a:pt x="13703" y="72682"/>
                </a:lnTo>
                <a:lnTo>
                  <a:pt x="13703" y="46583"/>
                </a:lnTo>
                <a:lnTo>
                  <a:pt x="16281" y="49352"/>
                </a:lnTo>
                <a:lnTo>
                  <a:pt x="18719" y="51307"/>
                </a:lnTo>
                <a:lnTo>
                  <a:pt x="23380" y="5358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1" name="object 1281"/>
          <p:cNvSpPr/>
          <p:nvPr/>
        </p:nvSpPr>
        <p:spPr>
          <a:xfrm>
            <a:off x="1352256" y="3473400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74" y="31013"/>
                </a:moveTo>
                <a:lnTo>
                  <a:pt x="48577" y="20510"/>
                </a:lnTo>
                <a:lnTo>
                  <a:pt x="46443" y="12725"/>
                </a:lnTo>
                <a:lnTo>
                  <a:pt x="41998" y="7632"/>
                </a:lnTo>
                <a:lnTo>
                  <a:pt x="37528" y="2540"/>
                </a:lnTo>
                <a:lnTo>
                  <a:pt x="33654" y="15646"/>
                </a:lnTo>
                <a:lnTo>
                  <a:pt x="34683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62" y="18897"/>
                </a:lnTo>
                <a:lnTo>
                  <a:pt x="15214" y="15925"/>
                </a:lnTo>
                <a:lnTo>
                  <a:pt x="17157" y="13754"/>
                </a:lnTo>
                <a:lnTo>
                  <a:pt x="21589" y="10490"/>
                </a:lnTo>
                <a:lnTo>
                  <a:pt x="24587" y="10490"/>
                </a:lnTo>
                <a:lnTo>
                  <a:pt x="23748" y="0"/>
                </a:lnTo>
                <a:lnTo>
                  <a:pt x="16890" y="0"/>
                </a:lnTo>
                <a:lnTo>
                  <a:pt x="11214" y="2425"/>
                </a:lnTo>
                <a:lnTo>
                  <a:pt x="6730" y="7289"/>
                </a:lnTo>
                <a:lnTo>
                  <a:pt x="224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193"/>
                </a:lnTo>
                <a:lnTo>
                  <a:pt x="16116" y="54140"/>
                </a:lnTo>
                <a:lnTo>
                  <a:pt x="30810" y="54140"/>
                </a:lnTo>
                <a:lnTo>
                  <a:pt x="35547" y="52832"/>
                </a:lnTo>
                <a:lnTo>
                  <a:pt x="39331" y="50215"/>
                </a:lnTo>
                <a:lnTo>
                  <a:pt x="43116" y="47599"/>
                </a:lnTo>
                <a:lnTo>
                  <a:pt x="45897" y="43776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07"/>
                </a:lnTo>
                <a:lnTo>
                  <a:pt x="25260" y="43891"/>
                </a:lnTo>
                <a:lnTo>
                  <a:pt x="22110" y="43891"/>
                </a:lnTo>
                <a:lnTo>
                  <a:pt x="19469" y="42773"/>
                </a:lnTo>
                <a:lnTo>
                  <a:pt x="15239" y="38239"/>
                </a:lnTo>
                <a:lnTo>
                  <a:pt x="14147" y="35077"/>
                </a:lnTo>
                <a:lnTo>
                  <a:pt x="14046" y="31013"/>
                </a:lnTo>
                <a:lnTo>
                  <a:pt x="48374" y="31013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87" y="10490"/>
                </a:lnTo>
                <a:lnTo>
                  <a:pt x="27381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28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2" name="object 1282"/>
          <p:cNvSpPr/>
          <p:nvPr/>
        </p:nvSpPr>
        <p:spPr>
          <a:xfrm>
            <a:off x="1411229" y="3473400"/>
            <a:ext cx="33553" cy="52971"/>
          </a:xfrm>
          <a:custGeom>
            <a:avLst/>
            <a:gdLst/>
            <a:ahLst/>
            <a:cxnLst/>
            <a:rect l="l" t="t" r="r" b="b"/>
            <a:pathLst>
              <a:path w="33553" h="52971">
                <a:moveTo>
                  <a:pt x="12725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8155"/>
                </a:lnTo>
                <a:lnTo>
                  <a:pt x="14084" y="22364"/>
                </a:lnTo>
                <a:lnTo>
                  <a:pt x="14846" y="19608"/>
                </a:lnTo>
                <a:lnTo>
                  <a:pt x="15608" y="16840"/>
                </a:lnTo>
                <a:lnTo>
                  <a:pt x="17995" y="13881"/>
                </a:lnTo>
                <a:lnTo>
                  <a:pt x="20954" y="12280"/>
                </a:lnTo>
                <a:lnTo>
                  <a:pt x="24853" y="12280"/>
                </a:lnTo>
                <a:lnTo>
                  <a:pt x="29311" y="14528"/>
                </a:lnTo>
                <a:lnTo>
                  <a:pt x="33553" y="2578"/>
                </a:lnTo>
                <a:lnTo>
                  <a:pt x="30657" y="850"/>
                </a:lnTo>
                <a:lnTo>
                  <a:pt x="27647" y="0"/>
                </a:lnTo>
                <a:lnTo>
                  <a:pt x="22313" y="0"/>
                </a:lnTo>
                <a:lnTo>
                  <a:pt x="18605" y="1651"/>
                </a:lnTo>
                <a:lnTo>
                  <a:pt x="14897" y="5054"/>
                </a:lnTo>
                <a:lnTo>
                  <a:pt x="12725" y="8534"/>
                </a:lnTo>
                <a:lnTo>
                  <a:pt x="1272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3" name="object 1283"/>
          <p:cNvSpPr/>
          <p:nvPr/>
        </p:nvSpPr>
        <p:spPr>
          <a:xfrm>
            <a:off x="1444684" y="3453637"/>
            <a:ext cx="35026" cy="72732"/>
          </a:xfrm>
          <a:custGeom>
            <a:avLst/>
            <a:gdLst/>
            <a:ahLst/>
            <a:cxnLst/>
            <a:rect l="l" t="t" r="r" b="b"/>
            <a:pathLst>
              <a:path w="35026" h="72732">
                <a:moveTo>
                  <a:pt x="7607" y="12661"/>
                </a:moveTo>
                <a:lnTo>
                  <a:pt x="7607" y="20929"/>
                </a:lnTo>
                <a:lnTo>
                  <a:pt x="0" y="20929"/>
                </a:lnTo>
                <a:lnTo>
                  <a:pt x="0" y="31711"/>
                </a:lnTo>
                <a:lnTo>
                  <a:pt x="7607" y="31711"/>
                </a:lnTo>
                <a:lnTo>
                  <a:pt x="7607" y="72732"/>
                </a:lnTo>
                <a:lnTo>
                  <a:pt x="21323" y="72732"/>
                </a:lnTo>
                <a:lnTo>
                  <a:pt x="21323" y="31711"/>
                </a:lnTo>
                <a:lnTo>
                  <a:pt x="31559" y="31711"/>
                </a:lnTo>
                <a:lnTo>
                  <a:pt x="31559" y="20929"/>
                </a:lnTo>
                <a:lnTo>
                  <a:pt x="21323" y="20929"/>
                </a:lnTo>
                <a:lnTo>
                  <a:pt x="21323" y="14630"/>
                </a:lnTo>
                <a:lnTo>
                  <a:pt x="21755" y="12865"/>
                </a:lnTo>
                <a:lnTo>
                  <a:pt x="24892" y="10541"/>
                </a:lnTo>
                <a:lnTo>
                  <a:pt x="28905" y="10541"/>
                </a:lnTo>
                <a:lnTo>
                  <a:pt x="33172" y="11315"/>
                </a:lnTo>
                <a:lnTo>
                  <a:pt x="35026" y="1752"/>
                </a:lnTo>
                <a:lnTo>
                  <a:pt x="31292" y="584"/>
                </a:lnTo>
                <a:lnTo>
                  <a:pt x="27470" y="0"/>
                </a:lnTo>
                <a:lnTo>
                  <a:pt x="19761" y="0"/>
                </a:lnTo>
                <a:lnTo>
                  <a:pt x="16611" y="673"/>
                </a:lnTo>
                <a:lnTo>
                  <a:pt x="14122" y="2032"/>
                </a:lnTo>
                <a:lnTo>
                  <a:pt x="9931" y="5118"/>
                </a:lnTo>
                <a:lnTo>
                  <a:pt x="8077" y="9423"/>
                </a:lnTo>
                <a:lnTo>
                  <a:pt x="7607" y="1266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4" name="object 1284"/>
          <p:cNvSpPr/>
          <p:nvPr/>
        </p:nvSpPr>
        <p:spPr>
          <a:xfrm>
            <a:off x="1483956" y="3454857"/>
            <a:ext cx="13703" cy="71513"/>
          </a:xfrm>
          <a:custGeom>
            <a:avLst/>
            <a:gdLst/>
            <a:ahLst/>
            <a:cxnLst/>
            <a:rect l="l" t="t" r="r" b="b"/>
            <a:pathLst>
              <a:path w="13703" h="71513">
                <a:moveTo>
                  <a:pt x="0" y="19710"/>
                </a:moveTo>
                <a:lnTo>
                  <a:pt x="0" y="71513"/>
                </a:lnTo>
                <a:lnTo>
                  <a:pt x="13703" y="71513"/>
                </a:lnTo>
                <a:lnTo>
                  <a:pt x="13703" y="19710"/>
                </a:lnTo>
                <a:lnTo>
                  <a:pt x="0" y="19710"/>
                </a:lnTo>
                <a:close/>
              </a:path>
              <a:path w="13703" h="71513">
                <a:moveTo>
                  <a:pt x="0" y="0"/>
                </a:moveTo>
                <a:lnTo>
                  <a:pt x="0" y="12674"/>
                </a:lnTo>
                <a:lnTo>
                  <a:pt x="13703" y="12674"/>
                </a:lnTo>
                <a:lnTo>
                  <a:pt x="13703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5" name="object 1285"/>
          <p:cNvSpPr/>
          <p:nvPr/>
        </p:nvSpPr>
        <p:spPr>
          <a:xfrm>
            <a:off x="1490808" y="3454342"/>
            <a:ext cx="0" cy="72028"/>
          </a:xfrm>
          <a:custGeom>
            <a:avLst/>
            <a:gdLst/>
            <a:ahLst/>
            <a:cxnLst/>
            <a:rect l="l" t="t" r="r" b="b"/>
            <a:pathLst>
              <a:path h="72028">
                <a:moveTo>
                  <a:pt x="0" y="0"/>
                </a:moveTo>
                <a:lnTo>
                  <a:pt x="0" y="72028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6" name="object 1286"/>
          <p:cNvSpPr/>
          <p:nvPr/>
        </p:nvSpPr>
        <p:spPr>
          <a:xfrm>
            <a:off x="1508679" y="3473395"/>
            <a:ext cx="48882" cy="54152"/>
          </a:xfrm>
          <a:custGeom>
            <a:avLst/>
            <a:gdLst/>
            <a:ahLst/>
            <a:cxnLst/>
            <a:rect l="l" t="t" r="r" b="b"/>
            <a:pathLst>
              <a:path w="48882" h="54152">
                <a:moveTo>
                  <a:pt x="25133" y="0"/>
                </a:moveTo>
                <a:lnTo>
                  <a:pt x="17411" y="0"/>
                </a:lnTo>
                <a:lnTo>
                  <a:pt x="11303" y="2387"/>
                </a:lnTo>
                <a:lnTo>
                  <a:pt x="6781" y="7150"/>
                </a:lnTo>
                <a:lnTo>
                  <a:pt x="2260" y="11912"/>
                </a:lnTo>
                <a:lnTo>
                  <a:pt x="0" y="18567"/>
                </a:lnTo>
                <a:lnTo>
                  <a:pt x="0" y="35585"/>
                </a:lnTo>
                <a:lnTo>
                  <a:pt x="2247" y="42189"/>
                </a:lnTo>
                <a:lnTo>
                  <a:pt x="6756" y="46977"/>
                </a:lnTo>
                <a:lnTo>
                  <a:pt x="11264" y="51752"/>
                </a:lnTo>
                <a:lnTo>
                  <a:pt x="17297" y="54152"/>
                </a:lnTo>
                <a:lnTo>
                  <a:pt x="31546" y="54152"/>
                </a:lnTo>
                <a:lnTo>
                  <a:pt x="36868" y="52565"/>
                </a:lnTo>
                <a:lnTo>
                  <a:pt x="40830" y="49415"/>
                </a:lnTo>
                <a:lnTo>
                  <a:pt x="44805" y="46266"/>
                </a:lnTo>
                <a:lnTo>
                  <a:pt x="47485" y="41592"/>
                </a:lnTo>
                <a:lnTo>
                  <a:pt x="48882" y="35420"/>
                </a:lnTo>
                <a:lnTo>
                  <a:pt x="35420" y="33121"/>
                </a:lnTo>
                <a:lnTo>
                  <a:pt x="34734" y="36728"/>
                </a:lnTo>
                <a:lnTo>
                  <a:pt x="33566" y="39281"/>
                </a:lnTo>
                <a:lnTo>
                  <a:pt x="31902" y="40754"/>
                </a:lnTo>
                <a:lnTo>
                  <a:pt x="28117" y="42976"/>
                </a:lnTo>
                <a:lnTo>
                  <a:pt x="22034" y="42976"/>
                </a:lnTo>
                <a:lnTo>
                  <a:pt x="19265" y="41706"/>
                </a:lnTo>
                <a:lnTo>
                  <a:pt x="15125" y="36639"/>
                </a:lnTo>
                <a:lnTo>
                  <a:pt x="14097" y="32296"/>
                </a:lnTo>
                <a:lnTo>
                  <a:pt x="14097" y="20612"/>
                </a:lnTo>
                <a:lnTo>
                  <a:pt x="15113" y="16675"/>
                </a:lnTo>
                <a:lnTo>
                  <a:pt x="19177" y="11963"/>
                </a:lnTo>
                <a:lnTo>
                  <a:pt x="21907" y="10782"/>
                </a:lnTo>
                <a:lnTo>
                  <a:pt x="27889" y="10782"/>
                </a:lnTo>
                <a:lnTo>
                  <a:pt x="31584" y="12827"/>
                </a:lnTo>
                <a:lnTo>
                  <a:pt x="34226" y="16230"/>
                </a:lnTo>
                <a:lnTo>
                  <a:pt x="34683" y="18923"/>
                </a:lnTo>
                <a:lnTo>
                  <a:pt x="48196" y="16484"/>
                </a:lnTo>
                <a:lnTo>
                  <a:pt x="46570" y="10922"/>
                </a:lnTo>
                <a:lnTo>
                  <a:pt x="43891" y="6781"/>
                </a:lnTo>
                <a:lnTo>
                  <a:pt x="40170" y="4076"/>
                </a:lnTo>
                <a:lnTo>
                  <a:pt x="36449" y="1358"/>
                </a:lnTo>
                <a:lnTo>
                  <a:pt x="31432" y="0"/>
                </a:lnTo>
                <a:lnTo>
                  <a:pt x="25133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7" name="object 1287"/>
          <p:cNvSpPr/>
          <p:nvPr/>
        </p:nvSpPr>
        <p:spPr>
          <a:xfrm>
            <a:off x="1567268" y="3454857"/>
            <a:ext cx="13703" cy="71513"/>
          </a:xfrm>
          <a:custGeom>
            <a:avLst/>
            <a:gdLst/>
            <a:ahLst/>
            <a:cxnLst/>
            <a:rect l="l" t="t" r="r" b="b"/>
            <a:pathLst>
              <a:path w="13703" h="71513">
                <a:moveTo>
                  <a:pt x="0" y="19710"/>
                </a:moveTo>
                <a:lnTo>
                  <a:pt x="0" y="71513"/>
                </a:lnTo>
                <a:lnTo>
                  <a:pt x="13703" y="71513"/>
                </a:lnTo>
                <a:lnTo>
                  <a:pt x="13703" y="19710"/>
                </a:lnTo>
                <a:lnTo>
                  <a:pt x="0" y="19710"/>
                </a:lnTo>
                <a:close/>
              </a:path>
              <a:path w="13703" h="71513">
                <a:moveTo>
                  <a:pt x="0" y="0"/>
                </a:moveTo>
                <a:lnTo>
                  <a:pt x="0" y="12674"/>
                </a:lnTo>
                <a:lnTo>
                  <a:pt x="13703" y="12674"/>
                </a:lnTo>
                <a:lnTo>
                  <a:pt x="13703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8" name="object 1288"/>
          <p:cNvSpPr/>
          <p:nvPr/>
        </p:nvSpPr>
        <p:spPr>
          <a:xfrm>
            <a:off x="1574120" y="3454342"/>
            <a:ext cx="0" cy="72028"/>
          </a:xfrm>
          <a:custGeom>
            <a:avLst/>
            <a:gdLst/>
            <a:ahLst/>
            <a:cxnLst/>
            <a:rect l="l" t="t" r="r" b="b"/>
            <a:pathLst>
              <a:path h="72028">
                <a:moveTo>
                  <a:pt x="0" y="0"/>
                </a:moveTo>
                <a:lnTo>
                  <a:pt x="0" y="72028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9" name="object 1289"/>
          <p:cNvSpPr/>
          <p:nvPr/>
        </p:nvSpPr>
        <p:spPr>
          <a:xfrm>
            <a:off x="1591025" y="3473400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74" y="31013"/>
                </a:moveTo>
                <a:lnTo>
                  <a:pt x="48577" y="20510"/>
                </a:lnTo>
                <a:lnTo>
                  <a:pt x="46443" y="12725"/>
                </a:lnTo>
                <a:lnTo>
                  <a:pt x="41998" y="7632"/>
                </a:lnTo>
                <a:lnTo>
                  <a:pt x="37528" y="2540"/>
                </a:lnTo>
                <a:lnTo>
                  <a:pt x="33654" y="15646"/>
                </a:lnTo>
                <a:lnTo>
                  <a:pt x="34670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62" y="18897"/>
                </a:lnTo>
                <a:lnTo>
                  <a:pt x="15214" y="15925"/>
                </a:lnTo>
                <a:lnTo>
                  <a:pt x="17157" y="13754"/>
                </a:lnTo>
                <a:lnTo>
                  <a:pt x="21589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90" y="0"/>
                </a:lnTo>
                <a:lnTo>
                  <a:pt x="11214" y="2425"/>
                </a:lnTo>
                <a:lnTo>
                  <a:pt x="6718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193"/>
                </a:lnTo>
                <a:lnTo>
                  <a:pt x="16103" y="54140"/>
                </a:lnTo>
                <a:lnTo>
                  <a:pt x="30810" y="54140"/>
                </a:lnTo>
                <a:lnTo>
                  <a:pt x="35547" y="52832"/>
                </a:lnTo>
                <a:lnTo>
                  <a:pt x="39331" y="50215"/>
                </a:lnTo>
                <a:lnTo>
                  <a:pt x="43116" y="47599"/>
                </a:lnTo>
                <a:lnTo>
                  <a:pt x="45897" y="43776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07"/>
                </a:lnTo>
                <a:lnTo>
                  <a:pt x="25260" y="43891"/>
                </a:lnTo>
                <a:lnTo>
                  <a:pt x="22110" y="43891"/>
                </a:lnTo>
                <a:lnTo>
                  <a:pt x="19469" y="42773"/>
                </a:lnTo>
                <a:lnTo>
                  <a:pt x="15239" y="38239"/>
                </a:lnTo>
                <a:lnTo>
                  <a:pt x="14147" y="35077"/>
                </a:lnTo>
                <a:lnTo>
                  <a:pt x="14046" y="31013"/>
                </a:lnTo>
                <a:lnTo>
                  <a:pt x="48374" y="31013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81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28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0" name="object 1290"/>
          <p:cNvSpPr/>
          <p:nvPr/>
        </p:nvSpPr>
        <p:spPr>
          <a:xfrm>
            <a:off x="1645749" y="3473397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89"/>
                </a:lnTo>
                <a:lnTo>
                  <a:pt x="8064" y="49847"/>
                </a:lnTo>
                <a:lnTo>
                  <a:pt x="12192" y="52704"/>
                </a:lnTo>
                <a:lnTo>
                  <a:pt x="17780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30" y="49021"/>
                </a:lnTo>
                <a:lnTo>
                  <a:pt x="46405" y="45605"/>
                </a:lnTo>
                <a:lnTo>
                  <a:pt x="48387" y="41528"/>
                </a:lnTo>
                <a:lnTo>
                  <a:pt x="48387" y="32410"/>
                </a:lnTo>
                <a:lnTo>
                  <a:pt x="46964" y="29019"/>
                </a:lnTo>
                <a:lnTo>
                  <a:pt x="44094" y="26581"/>
                </a:lnTo>
                <a:lnTo>
                  <a:pt x="41198" y="24168"/>
                </a:lnTo>
                <a:lnTo>
                  <a:pt x="36106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38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45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51" y="5778"/>
                </a:lnTo>
                <a:lnTo>
                  <a:pt x="39509" y="3454"/>
                </a:lnTo>
                <a:lnTo>
                  <a:pt x="36068" y="1142"/>
                </a:lnTo>
                <a:lnTo>
                  <a:pt x="30797" y="0"/>
                </a:lnTo>
                <a:lnTo>
                  <a:pt x="16256" y="0"/>
                </a:lnTo>
                <a:lnTo>
                  <a:pt x="10756" y="1523"/>
                </a:lnTo>
                <a:lnTo>
                  <a:pt x="7226" y="4584"/>
                </a:lnTo>
                <a:lnTo>
                  <a:pt x="3670" y="7645"/>
                </a:lnTo>
                <a:lnTo>
                  <a:pt x="1905" y="11404"/>
                </a:lnTo>
                <a:lnTo>
                  <a:pt x="1905" y="20878"/>
                </a:lnTo>
                <a:lnTo>
                  <a:pt x="3949" y="24764"/>
                </a:lnTo>
                <a:lnTo>
                  <a:pt x="8051" y="27558"/>
                </a:lnTo>
                <a:lnTo>
                  <a:pt x="11010" y="29578"/>
                </a:lnTo>
                <a:lnTo>
                  <a:pt x="18021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23" y="41376"/>
                </a:lnTo>
                <a:lnTo>
                  <a:pt x="31038" y="43586"/>
                </a:lnTo>
                <a:lnTo>
                  <a:pt x="28371" y="44246"/>
                </a:lnTo>
                <a:lnTo>
                  <a:pt x="21602" y="44246"/>
                </a:lnTo>
                <a:lnTo>
                  <a:pt x="17322" y="42163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1" name="object 1291"/>
          <p:cNvSpPr/>
          <p:nvPr/>
        </p:nvSpPr>
        <p:spPr>
          <a:xfrm>
            <a:off x="1709674" y="3474567"/>
            <a:ext cx="14820" cy="67754"/>
          </a:xfrm>
          <a:custGeom>
            <a:avLst/>
            <a:gdLst/>
            <a:ahLst/>
            <a:cxnLst/>
            <a:rect l="l" t="t" r="r" b="b"/>
            <a:pathLst>
              <a:path w="14820" h="67754">
                <a:moveTo>
                  <a:pt x="1117" y="0"/>
                </a:moveTo>
                <a:lnTo>
                  <a:pt x="1117" y="13703"/>
                </a:lnTo>
                <a:lnTo>
                  <a:pt x="14820" y="13703"/>
                </a:lnTo>
                <a:lnTo>
                  <a:pt x="14820" y="0"/>
                </a:lnTo>
                <a:lnTo>
                  <a:pt x="1117" y="0"/>
                </a:lnTo>
                <a:close/>
              </a:path>
              <a:path w="14820" h="67754">
                <a:moveTo>
                  <a:pt x="14820" y="38100"/>
                </a:moveTo>
                <a:lnTo>
                  <a:pt x="1117" y="38100"/>
                </a:lnTo>
                <a:lnTo>
                  <a:pt x="1117" y="51803"/>
                </a:lnTo>
                <a:lnTo>
                  <a:pt x="7746" y="51803"/>
                </a:lnTo>
                <a:lnTo>
                  <a:pt x="7683" y="54508"/>
                </a:lnTo>
                <a:lnTo>
                  <a:pt x="5892" y="58293"/>
                </a:lnTo>
                <a:lnTo>
                  <a:pt x="2755" y="61188"/>
                </a:lnTo>
                <a:lnTo>
                  <a:pt x="0" y="62090"/>
                </a:lnTo>
                <a:lnTo>
                  <a:pt x="2679" y="67754"/>
                </a:lnTo>
                <a:lnTo>
                  <a:pt x="5600" y="66713"/>
                </a:lnTo>
                <a:lnTo>
                  <a:pt x="9918" y="63461"/>
                </a:lnTo>
                <a:lnTo>
                  <a:pt x="13119" y="59588"/>
                </a:lnTo>
                <a:lnTo>
                  <a:pt x="14477" y="54991"/>
                </a:lnTo>
                <a:lnTo>
                  <a:pt x="14820" y="51866"/>
                </a:lnTo>
                <a:lnTo>
                  <a:pt x="14820" y="381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8" name="object 1268"/>
          <p:cNvSpPr/>
          <p:nvPr/>
        </p:nvSpPr>
        <p:spPr>
          <a:xfrm>
            <a:off x="4270485" y="3326423"/>
            <a:ext cx="49022" cy="71501"/>
          </a:xfrm>
          <a:custGeom>
            <a:avLst/>
            <a:gdLst/>
            <a:ahLst/>
            <a:cxnLst/>
            <a:rect l="l" t="t" r="r" b="b"/>
            <a:pathLst>
              <a:path w="49022" h="71500">
                <a:moveTo>
                  <a:pt x="14439" y="12090"/>
                </a:moveTo>
                <a:lnTo>
                  <a:pt x="49022" y="12090"/>
                </a:lnTo>
                <a:lnTo>
                  <a:pt x="49022" y="0"/>
                </a:lnTo>
                <a:lnTo>
                  <a:pt x="0" y="0"/>
                </a:lnTo>
                <a:lnTo>
                  <a:pt x="0" y="71500"/>
                </a:lnTo>
                <a:lnTo>
                  <a:pt x="14439" y="71500"/>
                </a:lnTo>
                <a:lnTo>
                  <a:pt x="14439" y="41109"/>
                </a:lnTo>
                <a:lnTo>
                  <a:pt x="44284" y="41109"/>
                </a:lnTo>
                <a:lnTo>
                  <a:pt x="44284" y="29019"/>
                </a:lnTo>
                <a:lnTo>
                  <a:pt x="14439" y="29019"/>
                </a:lnTo>
                <a:lnTo>
                  <a:pt x="14439" y="120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9" name="object 1269"/>
          <p:cNvSpPr/>
          <p:nvPr/>
        </p:nvSpPr>
        <p:spPr>
          <a:xfrm>
            <a:off x="4330727" y="3344952"/>
            <a:ext cx="33553" cy="52971"/>
          </a:xfrm>
          <a:custGeom>
            <a:avLst/>
            <a:gdLst/>
            <a:ahLst/>
            <a:cxnLst/>
            <a:rect l="l" t="t" r="r" b="b"/>
            <a:pathLst>
              <a:path w="33553" h="52971">
                <a:moveTo>
                  <a:pt x="12725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8168"/>
                </a:lnTo>
                <a:lnTo>
                  <a:pt x="14084" y="22377"/>
                </a:lnTo>
                <a:lnTo>
                  <a:pt x="14846" y="19608"/>
                </a:lnTo>
                <a:lnTo>
                  <a:pt x="15621" y="16840"/>
                </a:lnTo>
                <a:lnTo>
                  <a:pt x="17995" y="13881"/>
                </a:lnTo>
                <a:lnTo>
                  <a:pt x="20955" y="12293"/>
                </a:lnTo>
                <a:lnTo>
                  <a:pt x="24866" y="12293"/>
                </a:lnTo>
                <a:lnTo>
                  <a:pt x="29311" y="14528"/>
                </a:lnTo>
                <a:lnTo>
                  <a:pt x="33553" y="2590"/>
                </a:lnTo>
                <a:lnTo>
                  <a:pt x="30657" y="863"/>
                </a:lnTo>
                <a:lnTo>
                  <a:pt x="27647" y="0"/>
                </a:lnTo>
                <a:lnTo>
                  <a:pt x="22326" y="0"/>
                </a:lnTo>
                <a:lnTo>
                  <a:pt x="18605" y="1663"/>
                </a:lnTo>
                <a:lnTo>
                  <a:pt x="14909" y="5054"/>
                </a:lnTo>
                <a:lnTo>
                  <a:pt x="12725" y="8534"/>
                </a:lnTo>
                <a:lnTo>
                  <a:pt x="1272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0" name="object 1270"/>
          <p:cNvSpPr/>
          <p:nvPr/>
        </p:nvSpPr>
        <p:spPr>
          <a:xfrm>
            <a:off x="4367011" y="3325204"/>
            <a:ext cx="41910" cy="73888"/>
          </a:xfrm>
          <a:custGeom>
            <a:avLst/>
            <a:gdLst/>
            <a:ahLst/>
            <a:cxnLst/>
            <a:rect l="l" t="t" r="r" b="b"/>
            <a:pathLst>
              <a:path w="41910" h="73888">
                <a:moveTo>
                  <a:pt x="26543" y="0"/>
                </a:moveTo>
                <a:lnTo>
                  <a:pt x="19812" y="14579"/>
                </a:lnTo>
                <a:lnTo>
                  <a:pt x="28486" y="14579"/>
                </a:lnTo>
                <a:lnTo>
                  <a:pt x="41910" y="0"/>
                </a:lnTo>
                <a:lnTo>
                  <a:pt x="26543" y="0"/>
                </a:lnTo>
                <a:close/>
              </a:path>
              <a:path w="41910" h="73888">
                <a:moveTo>
                  <a:pt x="0" y="46088"/>
                </a:moveTo>
                <a:lnTo>
                  <a:pt x="0" y="52044"/>
                </a:lnTo>
                <a:lnTo>
                  <a:pt x="1130" y="57086"/>
                </a:lnTo>
                <a:lnTo>
                  <a:pt x="3365" y="61226"/>
                </a:lnTo>
                <a:lnTo>
                  <a:pt x="5613" y="65379"/>
                </a:lnTo>
                <a:lnTo>
                  <a:pt x="8890" y="68529"/>
                </a:lnTo>
                <a:lnTo>
                  <a:pt x="13208" y="70675"/>
                </a:lnTo>
                <a:lnTo>
                  <a:pt x="17513" y="72821"/>
                </a:lnTo>
                <a:lnTo>
                  <a:pt x="17716" y="58623"/>
                </a:lnTo>
                <a:lnTo>
                  <a:pt x="15278" y="55892"/>
                </a:lnTo>
                <a:lnTo>
                  <a:pt x="14058" y="51955"/>
                </a:lnTo>
                <a:lnTo>
                  <a:pt x="14058" y="41681"/>
                </a:lnTo>
                <a:lnTo>
                  <a:pt x="15278" y="37744"/>
                </a:lnTo>
                <a:lnTo>
                  <a:pt x="17716" y="35013"/>
                </a:lnTo>
                <a:lnTo>
                  <a:pt x="20142" y="32283"/>
                </a:lnTo>
                <a:lnTo>
                  <a:pt x="23152" y="30924"/>
                </a:lnTo>
                <a:lnTo>
                  <a:pt x="30314" y="30924"/>
                </a:lnTo>
                <a:lnTo>
                  <a:pt x="33312" y="32283"/>
                </a:lnTo>
                <a:lnTo>
                  <a:pt x="35737" y="35013"/>
                </a:lnTo>
                <a:lnTo>
                  <a:pt x="38150" y="37744"/>
                </a:lnTo>
                <a:lnTo>
                  <a:pt x="39370" y="41656"/>
                </a:lnTo>
                <a:lnTo>
                  <a:pt x="39370" y="51930"/>
                </a:lnTo>
                <a:lnTo>
                  <a:pt x="38150" y="55892"/>
                </a:lnTo>
                <a:lnTo>
                  <a:pt x="35737" y="58623"/>
                </a:lnTo>
                <a:lnTo>
                  <a:pt x="34455" y="73888"/>
                </a:lnTo>
                <a:lnTo>
                  <a:pt x="40830" y="71310"/>
                </a:lnTo>
                <a:lnTo>
                  <a:pt x="45885" y="66167"/>
                </a:lnTo>
                <a:lnTo>
                  <a:pt x="50939" y="61010"/>
                </a:lnTo>
                <a:lnTo>
                  <a:pt x="53467" y="54508"/>
                </a:lnTo>
                <a:lnTo>
                  <a:pt x="53467" y="38900"/>
                </a:lnTo>
                <a:lnTo>
                  <a:pt x="50952" y="32473"/>
                </a:lnTo>
                <a:lnTo>
                  <a:pt x="45961" y="27381"/>
                </a:lnTo>
                <a:lnTo>
                  <a:pt x="40957" y="22288"/>
                </a:lnTo>
                <a:lnTo>
                  <a:pt x="34531" y="19748"/>
                </a:lnTo>
                <a:lnTo>
                  <a:pt x="21615" y="19748"/>
                </a:lnTo>
                <a:lnTo>
                  <a:pt x="17018" y="20878"/>
                </a:lnTo>
                <a:lnTo>
                  <a:pt x="12915" y="23114"/>
                </a:lnTo>
                <a:lnTo>
                  <a:pt x="8801" y="25349"/>
                </a:lnTo>
                <a:lnTo>
                  <a:pt x="5613" y="28613"/>
                </a:lnTo>
                <a:lnTo>
                  <a:pt x="3365" y="32867"/>
                </a:lnTo>
                <a:lnTo>
                  <a:pt x="1130" y="37122"/>
                </a:lnTo>
                <a:lnTo>
                  <a:pt x="0" y="41541"/>
                </a:lnTo>
                <a:lnTo>
                  <a:pt x="0" y="46088"/>
                </a:lnTo>
                <a:close/>
              </a:path>
              <a:path w="41910" h="73888">
                <a:moveTo>
                  <a:pt x="35737" y="58623"/>
                </a:moveTo>
                <a:lnTo>
                  <a:pt x="33312" y="61353"/>
                </a:lnTo>
                <a:lnTo>
                  <a:pt x="30314" y="62725"/>
                </a:lnTo>
                <a:lnTo>
                  <a:pt x="23152" y="62725"/>
                </a:lnTo>
                <a:lnTo>
                  <a:pt x="20142" y="61353"/>
                </a:lnTo>
                <a:lnTo>
                  <a:pt x="17716" y="58623"/>
                </a:lnTo>
                <a:lnTo>
                  <a:pt x="17513" y="72821"/>
                </a:lnTo>
                <a:lnTo>
                  <a:pt x="22034" y="73888"/>
                </a:lnTo>
                <a:lnTo>
                  <a:pt x="34455" y="73888"/>
                </a:lnTo>
                <a:lnTo>
                  <a:pt x="35737" y="5862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1" name="object 1271"/>
          <p:cNvSpPr/>
          <p:nvPr/>
        </p:nvSpPr>
        <p:spPr>
          <a:xfrm>
            <a:off x="4425547" y="3327833"/>
            <a:ext cx="30543" cy="71259"/>
          </a:xfrm>
          <a:custGeom>
            <a:avLst/>
            <a:gdLst/>
            <a:ahLst/>
            <a:cxnLst/>
            <a:rect l="l" t="t" r="r" b="b"/>
            <a:pathLst>
              <a:path w="30543" h="71259">
                <a:moveTo>
                  <a:pt x="20053" y="18288"/>
                </a:moveTo>
                <a:lnTo>
                  <a:pt x="20053" y="0"/>
                </a:lnTo>
                <a:lnTo>
                  <a:pt x="6299" y="8001"/>
                </a:lnTo>
                <a:lnTo>
                  <a:pt x="6299" y="18288"/>
                </a:lnTo>
                <a:lnTo>
                  <a:pt x="0" y="18288"/>
                </a:lnTo>
                <a:lnTo>
                  <a:pt x="0" y="29222"/>
                </a:lnTo>
                <a:lnTo>
                  <a:pt x="6299" y="29222"/>
                </a:lnTo>
                <a:lnTo>
                  <a:pt x="6299" y="56654"/>
                </a:lnTo>
                <a:lnTo>
                  <a:pt x="6438" y="59867"/>
                </a:lnTo>
                <a:lnTo>
                  <a:pt x="6730" y="61455"/>
                </a:lnTo>
                <a:lnTo>
                  <a:pt x="7734" y="65481"/>
                </a:lnTo>
                <a:lnTo>
                  <a:pt x="11036" y="69189"/>
                </a:lnTo>
                <a:lnTo>
                  <a:pt x="15011" y="70853"/>
                </a:lnTo>
                <a:lnTo>
                  <a:pt x="19710" y="71259"/>
                </a:lnTo>
                <a:lnTo>
                  <a:pt x="23736" y="71259"/>
                </a:lnTo>
                <a:lnTo>
                  <a:pt x="27343" y="70573"/>
                </a:lnTo>
                <a:lnTo>
                  <a:pt x="30543" y="69215"/>
                </a:lnTo>
                <a:lnTo>
                  <a:pt x="29375" y="58585"/>
                </a:lnTo>
                <a:lnTo>
                  <a:pt x="26962" y="59461"/>
                </a:lnTo>
                <a:lnTo>
                  <a:pt x="22936" y="59893"/>
                </a:lnTo>
                <a:lnTo>
                  <a:pt x="20319" y="57480"/>
                </a:lnTo>
                <a:lnTo>
                  <a:pt x="20053" y="54317"/>
                </a:lnTo>
                <a:lnTo>
                  <a:pt x="20053" y="29222"/>
                </a:lnTo>
                <a:lnTo>
                  <a:pt x="29413" y="29222"/>
                </a:lnTo>
                <a:lnTo>
                  <a:pt x="29413" y="18288"/>
                </a:lnTo>
                <a:lnTo>
                  <a:pt x="20053" y="1828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2" name="object 1272"/>
          <p:cNvSpPr/>
          <p:nvPr/>
        </p:nvSpPr>
        <p:spPr>
          <a:xfrm>
            <a:off x="4460482" y="3344953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74" y="31026"/>
                </a:moveTo>
                <a:lnTo>
                  <a:pt x="48577" y="20523"/>
                </a:lnTo>
                <a:lnTo>
                  <a:pt x="46443" y="12725"/>
                </a:lnTo>
                <a:lnTo>
                  <a:pt x="41998" y="7632"/>
                </a:lnTo>
                <a:lnTo>
                  <a:pt x="37541" y="2540"/>
                </a:lnTo>
                <a:lnTo>
                  <a:pt x="33654" y="15646"/>
                </a:lnTo>
                <a:lnTo>
                  <a:pt x="34670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97"/>
                </a:lnTo>
                <a:lnTo>
                  <a:pt x="15214" y="15925"/>
                </a:lnTo>
                <a:lnTo>
                  <a:pt x="17157" y="13754"/>
                </a:lnTo>
                <a:lnTo>
                  <a:pt x="21577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78" y="0"/>
                </a:lnTo>
                <a:lnTo>
                  <a:pt x="11214" y="2425"/>
                </a:lnTo>
                <a:lnTo>
                  <a:pt x="6718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206"/>
                </a:lnTo>
                <a:lnTo>
                  <a:pt x="16103" y="54140"/>
                </a:lnTo>
                <a:lnTo>
                  <a:pt x="30810" y="54140"/>
                </a:lnTo>
                <a:lnTo>
                  <a:pt x="35547" y="52832"/>
                </a:lnTo>
                <a:lnTo>
                  <a:pt x="39344" y="50215"/>
                </a:lnTo>
                <a:lnTo>
                  <a:pt x="43116" y="47599"/>
                </a:lnTo>
                <a:lnTo>
                  <a:pt x="45897" y="43789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19"/>
                </a:lnTo>
                <a:lnTo>
                  <a:pt x="25260" y="43903"/>
                </a:lnTo>
                <a:lnTo>
                  <a:pt x="22110" y="43903"/>
                </a:lnTo>
                <a:lnTo>
                  <a:pt x="19469" y="42773"/>
                </a:lnTo>
                <a:lnTo>
                  <a:pt x="15239" y="38252"/>
                </a:lnTo>
                <a:lnTo>
                  <a:pt x="14135" y="35090"/>
                </a:lnTo>
                <a:lnTo>
                  <a:pt x="14046" y="31026"/>
                </a:lnTo>
                <a:lnTo>
                  <a:pt x="48374" y="31026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81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41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3" name="object 1273"/>
          <p:cNvSpPr/>
          <p:nvPr/>
        </p:nvSpPr>
        <p:spPr>
          <a:xfrm>
            <a:off x="4515205" y="3344945"/>
            <a:ext cx="48387" cy="54152"/>
          </a:xfrm>
          <a:custGeom>
            <a:avLst/>
            <a:gdLst/>
            <a:ahLst/>
            <a:cxnLst/>
            <a:rect l="l" t="t" r="r" b="b"/>
            <a:pathLst>
              <a:path w="48387" h="54152">
                <a:moveTo>
                  <a:pt x="13754" y="36106"/>
                </a:moveTo>
                <a:lnTo>
                  <a:pt x="0" y="38201"/>
                </a:lnTo>
                <a:lnTo>
                  <a:pt x="1270" y="43116"/>
                </a:lnTo>
                <a:lnTo>
                  <a:pt x="3949" y="47002"/>
                </a:lnTo>
                <a:lnTo>
                  <a:pt x="8064" y="49860"/>
                </a:lnTo>
                <a:lnTo>
                  <a:pt x="12192" y="52717"/>
                </a:lnTo>
                <a:lnTo>
                  <a:pt x="17767" y="54152"/>
                </a:lnTo>
                <a:lnTo>
                  <a:pt x="32600" y="54152"/>
                </a:lnTo>
                <a:lnTo>
                  <a:pt x="38455" y="52438"/>
                </a:lnTo>
                <a:lnTo>
                  <a:pt x="42430" y="49022"/>
                </a:lnTo>
                <a:lnTo>
                  <a:pt x="46405" y="45618"/>
                </a:lnTo>
                <a:lnTo>
                  <a:pt x="48387" y="41529"/>
                </a:lnTo>
                <a:lnTo>
                  <a:pt x="48387" y="32423"/>
                </a:lnTo>
                <a:lnTo>
                  <a:pt x="46951" y="29032"/>
                </a:lnTo>
                <a:lnTo>
                  <a:pt x="44094" y="26593"/>
                </a:lnTo>
                <a:lnTo>
                  <a:pt x="41198" y="24180"/>
                </a:lnTo>
                <a:lnTo>
                  <a:pt x="36093" y="22148"/>
                </a:lnTo>
                <a:lnTo>
                  <a:pt x="28803" y="20485"/>
                </a:lnTo>
                <a:lnTo>
                  <a:pt x="21501" y="18834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90"/>
                </a:lnTo>
                <a:lnTo>
                  <a:pt x="17754" y="10363"/>
                </a:lnTo>
                <a:lnTo>
                  <a:pt x="20332" y="9855"/>
                </a:lnTo>
                <a:lnTo>
                  <a:pt x="26809" y="9855"/>
                </a:lnTo>
                <a:lnTo>
                  <a:pt x="29006" y="10388"/>
                </a:lnTo>
                <a:lnTo>
                  <a:pt x="32105" y="12547"/>
                </a:lnTo>
                <a:lnTo>
                  <a:pt x="33705" y="16103"/>
                </a:lnTo>
                <a:lnTo>
                  <a:pt x="46634" y="13716"/>
                </a:lnTo>
                <a:lnTo>
                  <a:pt x="45326" y="9194"/>
                </a:lnTo>
                <a:lnTo>
                  <a:pt x="42951" y="5778"/>
                </a:lnTo>
                <a:lnTo>
                  <a:pt x="39509" y="3479"/>
                </a:lnTo>
                <a:lnTo>
                  <a:pt x="36068" y="1155"/>
                </a:lnTo>
                <a:lnTo>
                  <a:pt x="30797" y="0"/>
                </a:lnTo>
                <a:lnTo>
                  <a:pt x="16256" y="0"/>
                </a:lnTo>
                <a:lnTo>
                  <a:pt x="10756" y="1536"/>
                </a:lnTo>
                <a:lnTo>
                  <a:pt x="7226" y="4597"/>
                </a:lnTo>
                <a:lnTo>
                  <a:pt x="3670" y="7645"/>
                </a:lnTo>
                <a:lnTo>
                  <a:pt x="1892" y="11417"/>
                </a:lnTo>
                <a:lnTo>
                  <a:pt x="1892" y="20878"/>
                </a:lnTo>
                <a:lnTo>
                  <a:pt x="3949" y="24777"/>
                </a:lnTo>
                <a:lnTo>
                  <a:pt x="8051" y="27571"/>
                </a:lnTo>
                <a:lnTo>
                  <a:pt x="11010" y="29578"/>
                </a:lnTo>
                <a:lnTo>
                  <a:pt x="18021" y="31813"/>
                </a:lnTo>
                <a:lnTo>
                  <a:pt x="29070" y="34251"/>
                </a:lnTo>
                <a:lnTo>
                  <a:pt x="33655" y="36055"/>
                </a:lnTo>
                <a:lnTo>
                  <a:pt x="34632" y="38633"/>
                </a:lnTo>
                <a:lnTo>
                  <a:pt x="34023" y="41389"/>
                </a:lnTo>
                <a:lnTo>
                  <a:pt x="31038" y="43599"/>
                </a:lnTo>
                <a:lnTo>
                  <a:pt x="28371" y="44246"/>
                </a:lnTo>
                <a:lnTo>
                  <a:pt x="21602" y="44246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10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4" name="object 1274"/>
          <p:cNvSpPr/>
          <p:nvPr/>
        </p:nvSpPr>
        <p:spPr>
          <a:xfrm>
            <a:off x="4571597" y="3344953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74" y="31026"/>
                </a:moveTo>
                <a:lnTo>
                  <a:pt x="48577" y="20523"/>
                </a:lnTo>
                <a:lnTo>
                  <a:pt x="46443" y="12725"/>
                </a:lnTo>
                <a:lnTo>
                  <a:pt x="41998" y="7632"/>
                </a:lnTo>
                <a:lnTo>
                  <a:pt x="37541" y="2540"/>
                </a:lnTo>
                <a:lnTo>
                  <a:pt x="33654" y="15646"/>
                </a:lnTo>
                <a:lnTo>
                  <a:pt x="34683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97"/>
                </a:lnTo>
                <a:lnTo>
                  <a:pt x="15214" y="15925"/>
                </a:lnTo>
                <a:lnTo>
                  <a:pt x="17157" y="13754"/>
                </a:lnTo>
                <a:lnTo>
                  <a:pt x="21589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78" y="0"/>
                </a:lnTo>
                <a:lnTo>
                  <a:pt x="11214" y="2425"/>
                </a:lnTo>
                <a:lnTo>
                  <a:pt x="6730" y="7289"/>
                </a:lnTo>
                <a:lnTo>
                  <a:pt x="224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206"/>
                </a:lnTo>
                <a:lnTo>
                  <a:pt x="16103" y="54140"/>
                </a:lnTo>
                <a:lnTo>
                  <a:pt x="30810" y="54140"/>
                </a:lnTo>
                <a:lnTo>
                  <a:pt x="35547" y="52832"/>
                </a:lnTo>
                <a:lnTo>
                  <a:pt x="39344" y="50215"/>
                </a:lnTo>
                <a:lnTo>
                  <a:pt x="43116" y="47599"/>
                </a:lnTo>
                <a:lnTo>
                  <a:pt x="45897" y="43789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19"/>
                </a:lnTo>
                <a:lnTo>
                  <a:pt x="25260" y="43903"/>
                </a:lnTo>
                <a:lnTo>
                  <a:pt x="22110" y="43903"/>
                </a:lnTo>
                <a:lnTo>
                  <a:pt x="19481" y="42773"/>
                </a:lnTo>
                <a:lnTo>
                  <a:pt x="15239" y="38252"/>
                </a:lnTo>
                <a:lnTo>
                  <a:pt x="14147" y="35090"/>
                </a:lnTo>
                <a:lnTo>
                  <a:pt x="14046" y="31026"/>
                </a:lnTo>
                <a:lnTo>
                  <a:pt x="48374" y="31026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81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41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5" name="object 1265"/>
          <p:cNvSpPr/>
          <p:nvPr/>
        </p:nvSpPr>
        <p:spPr>
          <a:xfrm>
            <a:off x="4665757" y="3326422"/>
            <a:ext cx="0" cy="71500"/>
          </a:xfrm>
          <a:custGeom>
            <a:avLst/>
            <a:gdLst/>
            <a:ahLst/>
            <a:cxnLst/>
            <a:rect l="l" t="t" r="r" b="b"/>
            <a:pathLst>
              <a:path h="71500">
                <a:moveTo>
                  <a:pt x="0" y="0"/>
                </a:moveTo>
                <a:lnTo>
                  <a:pt x="0" y="71500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6" name="object 1266"/>
          <p:cNvSpPr/>
          <p:nvPr/>
        </p:nvSpPr>
        <p:spPr>
          <a:xfrm>
            <a:off x="4683050" y="3344945"/>
            <a:ext cx="31140" cy="54152"/>
          </a:xfrm>
          <a:custGeom>
            <a:avLst/>
            <a:gdLst/>
            <a:ahLst/>
            <a:cxnLst/>
            <a:rect l="l" t="t" r="r" b="b"/>
            <a:pathLst>
              <a:path w="31140" h="54152">
                <a:moveTo>
                  <a:pt x="20243" y="54152"/>
                </a:moveTo>
                <a:lnTo>
                  <a:pt x="23088" y="53581"/>
                </a:lnTo>
                <a:lnTo>
                  <a:pt x="25755" y="52450"/>
                </a:lnTo>
                <a:lnTo>
                  <a:pt x="28422" y="51307"/>
                </a:lnTo>
                <a:lnTo>
                  <a:pt x="30924" y="49593"/>
                </a:lnTo>
                <a:lnTo>
                  <a:pt x="31140" y="39306"/>
                </a:lnTo>
                <a:lnTo>
                  <a:pt x="28397" y="42062"/>
                </a:lnTo>
                <a:lnTo>
                  <a:pt x="23787" y="44500"/>
                </a:lnTo>
                <a:lnTo>
                  <a:pt x="20243" y="54152"/>
                </a:lnTo>
                <a:close/>
              </a:path>
              <a:path w="31140" h="54152">
                <a:moveTo>
                  <a:pt x="45504" y="35953"/>
                </a:moveTo>
                <a:lnTo>
                  <a:pt x="45656" y="19951"/>
                </a:lnTo>
                <a:lnTo>
                  <a:pt x="45656" y="14008"/>
                </a:lnTo>
                <a:lnTo>
                  <a:pt x="45046" y="9918"/>
                </a:lnTo>
                <a:lnTo>
                  <a:pt x="43827" y="7696"/>
                </a:lnTo>
                <a:lnTo>
                  <a:pt x="40513" y="3619"/>
                </a:lnTo>
                <a:lnTo>
                  <a:pt x="37515" y="2184"/>
                </a:lnTo>
                <a:lnTo>
                  <a:pt x="34518" y="736"/>
                </a:lnTo>
                <a:lnTo>
                  <a:pt x="29972" y="0"/>
                </a:lnTo>
                <a:lnTo>
                  <a:pt x="17119" y="0"/>
                </a:lnTo>
                <a:lnTo>
                  <a:pt x="12052" y="1206"/>
                </a:lnTo>
                <a:lnTo>
                  <a:pt x="8636" y="3619"/>
                </a:lnTo>
                <a:lnTo>
                  <a:pt x="5219" y="6032"/>
                </a:lnTo>
                <a:lnTo>
                  <a:pt x="2806" y="9728"/>
                </a:lnTo>
                <a:lnTo>
                  <a:pt x="1422" y="14744"/>
                </a:lnTo>
                <a:lnTo>
                  <a:pt x="13855" y="16979"/>
                </a:lnTo>
                <a:lnTo>
                  <a:pt x="15798" y="12890"/>
                </a:lnTo>
                <a:lnTo>
                  <a:pt x="18542" y="10972"/>
                </a:lnTo>
                <a:lnTo>
                  <a:pt x="22872" y="10490"/>
                </a:lnTo>
                <a:lnTo>
                  <a:pt x="26492" y="10490"/>
                </a:lnTo>
                <a:lnTo>
                  <a:pt x="30251" y="12179"/>
                </a:lnTo>
                <a:lnTo>
                  <a:pt x="32194" y="15176"/>
                </a:lnTo>
                <a:lnTo>
                  <a:pt x="32194" y="17805"/>
                </a:lnTo>
                <a:lnTo>
                  <a:pt x="29718" y="20218"/>
                </a:lnTo>
                <a:lnTo>
                  <a:pt x="25285" y="21335"/>
                </a:lnTo>
                <a:lnTo>
                  <a:pt x="18884" y="22542"/>
                </a:lnTo>
                <a:lnTo>
                  <a:pt x="14122" y="23456"/>
                </a:lnTo>
                <a:lnTo>
                  <a:pt x="10490" y="24510"/>
                </a:lnTo>
                <a:lnTo>
                  <a:pt x="7975" y="25730"/>
                </a:lnTo>
                <a:lnTo>
                  <a:pt x="3492" y="28714"/>
                </a:lnTo>
                <a:lnTo>
                  <a:pt x="711" y="33299"/>
                </a:lnTo>
                <a:lnTo>
                  <a:pt x="0" y="35915"/>
                </a:lnTo>
                <a:lnTo>
                  <a:pt x="0" y="43256"/>
                </a:lnTo>
                <a:lnTo>
                  <a:pt x="1536" y="46913"/>
                </a:lnTo>
                <a:lnTo>
                  <a:pt x="4610" y="49809"/>
                </a:lnTo>
                <a:lnTo>
                  <a:pt x="7683" y="52704"/>
                </a:lnTo>
                <a:lnTo>
                  <a:pt x="11874" y="54152"/>
                </a:lnTo>
                <a:lnTo>
                  <a:pt x="20243" y="54152"/>
                </a:lnTo>
                <a:lnTo>
                  <a:pt x="23787" y="44500"/>
                </a:lnTo>
                <a:lnTo>
                  <a:pt x="19100" y="44500"/>
                </a:lnTo>
                <a:lnTo>
                  <a:pt x="15849" y="42392"/>
                </a:lnTo>
                <a:lnTo>
                  <a:pt x="13703" y="39344"/>
                </a:lnTo>
                <a:lnTo>
                  <a:pt x="13703" y="35471"/>
                </a:lnTo>
                <a:lnTo>
                  <a:pt x="16395" y="32588"/>
                </a:lnTo>
                <a:lnTo>
                  <a:pt x="20053" y="31013"/>
                </a:lnTo>
                <a:lnTo>
                  <a:pt x="23850" y="30200"/>
                </a:lnTo>
                <a:lnTo>
                  <a:pt x="27660" y="29387"/>
                </a:lnTo>
                <a:lnTo>
                  <a:pt x="30441" y="28689"/>
                </a:lnTo>
                <a:lnTo>
                  <a:pt x="32194" y="28105"/>
                </a:lnTo>
                <a:lnTo>
                  <a:pt x="32194" y="34124"/>
                </a:lnTo>
                <a:lnTo>
                  <a:pt x="32029" y="36347"/>
                </a:lnTo>
                <a:lnTo>
                  <a:pt x="31140" y="39306"/>
                </a:lnTo>
                <a:lnTo>
                  <a:pt x="30924" y="49593"/>
                </a:lnTo>
                <a:lnTo>
                  <a:pt x="33756" y="48933"/>
                </a:lnTo>
                <a:lnTo>
                  <a:pt x="35064" y="52984"/>
                </a:lnTo>
                <a:lnTo>
                  <a:pt x="48628" y="52984"/>
                </a:lnTo>
                <a:lnTo>
                  <a:pt x="46609" y="48196"/>
                </a:lnTo>
                <a:lnTo>
                  <a:pt x="45732" y="43865"/>
                </a:lnTo>
                <a:lnTo>
                  <a:pt x="45504" y="40512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7" name="object 1267"/>
          <p:cNvSpPr/>
          <p:nvPr/>
        </p:nvSpPr>
        <p:spPr>
          <a:xfrm>
            <a:off x="4737393" y="3344945"/>
            <a:ext cx="48387" cy="54152"/>
          </a:xfrm>
          <a:custGeom>
            <a:avLst/>
            <a:gdLst/>
            <a:ahLst/>
            <a:cxnLst/>
            <a:rect l="l" t="t" r="r" b="b"/>
            <a:pathLst>
              <a:path w="48387" h="54152">
                <a:moveTo>
                  <a:pt x="13754" y="36106"/>
                </a:moveTo>
                <a:lnTo>
                  <a:pt x="0" y="38201"/>
                </a:lnTo>
                <a:lnTo>
                  <a:pt x="1257" y="43116"/>
                </a:lnTo>
                <a:lnTo>
                  <a:pt x="3949" y="47002"/>
                </a:lnTo>
                <a:lnTo>
                  <a:pt x="8064" y="49860"/>
                </a:lnTo>
                <a:lnTo>
                  <a:pt x="12192" y="52717"/>
                </a:lnTo>
                <a:lnTo>
                  <a:pt x="17780" y="54152"/>
                </a:lnTo>
                <a:lnTo>
                  <a:pt x="32600" y="54152"/>
                </a:lnTo>
                <a:lnTo>
                  <a:pt x="38468" y="52438"/>
                </a:lnTo>
                <a:lnTo>
                  <a:pt x="42430" y="49022"/>
                </a:lnTo>
                <a:lnTo>
                  <a:pt x="46393" y="45618"/>
                </a:lnTo>
                <a:lnTo>
                  <a:pt x="48387" y="41529"/>
                </a:lnTo>
                <a:lnTo>
                  <a:pt x="48387" y="32423"/>
                </a:lnTo>
                <a:lnTo>
                  <a:pt x="46964" y="29032"/>
                </a:lnTo>
                <a:lnTo>
                  <a:pt x="44094" y="26593"/>
                </a:lnTo>
                <a:lnTo>
                  <a:pt x="41198" y="24180"/>
                </a:lnTo>
                <a:lnTo>
                  <a:pt x="36093" y="22148"/>
                </a:lnTo>
                <a:lnTo>
                  <a:pt x="28803" y="20485"/>
                </a:lnTo>
                <a:lnTo>
                  <a:pt x="21501" y="18834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90"/>
                </a:lnTo>
                <a:lnTo>
                  <a:pt x="17754" y="10363"/>
                </a:lnTo>
                <a:lnTo>
                  <a:pt x="20332" y="9855"/>
                </a:lnTo>
                <a:lnTo>
                  <a:pt x="26797" y="9855"/>
                </a:lnTo>
                <a:lnTo>
                  <a:pt x="29006" y="10388"/>
                </a:lnTo>
                <a:lnTo>
                  <a:pt x="32105" y="12547"/>
                </a:lnTo>
                <a:lnTo>
                  <a:pt x="33705" y="16103"/>
                </a:lnTo>
                <a:lnTo>
                  <a:pt x="46634" y="13716"/>
                </a:lnTo>
                <a:lnTo>
                  <a:pt x="45326" y="9194"/>
                </a:lnTo>
                <a:lnTo>
                  <a:pt x="42951" y="5778"/>
                </a:lnTo>
                <a:lnTo>
                  <a:pt x="39509" y="3479"/>
                </a:lnTo>
                <a:lnTo>
                  <a:pt x="36055" y="1155"/>
                </a:lnTo>
                <a:lnTo>
                  <a:pt x="30784" y="0"/>
                </a:lnTo>
                <a:lnTo>
                  <a:pt x="16256" y="0"/>
                </a:lnTo>
                <a:lnTo>
                  <a:pt x="10756" y="1536"/>
                </a:lnTo>
                <a:lnTo>
                  <a:pt x="7213" y="4597"/>
                </a:lnTo>
                <a:lnTo>
                  <a:pt x="3670" y="7645"/>
                </a:lnTo>
                <a:lnTo>
                  <a:pt x="1892" y="11417"/>
                </a:lnTo>
                <a:lnTo>
                  <a:pt x="1892" y="20878"/>
                </a:lnTo>
                <a:lnTo>
                  <a:pt x="3949" y="24777"/>
                </a:lnTo>
                <a:lnTo>
                  <a:pt x="8039" y="27571"/>
                </a:lnTo>
                <a:lnTo>
                  <a:pt x="10998" y="29578"/>
                </a:lnTo>
                <a:lnTo>
                  <a:pt x="18008" y="31813"/>
                </a:lnTo>
                <a:lnTo>
                  <a:pt x="29070" y="34251"/>
                </a:lnTo>
                <a:lnTo>
                  <a:pt x="33655" y="36055"/>
                </a:lnTo>
                <a:lnTo>
                  <a:pt x="34632" y="38633"/>
                </a:lnTo>
                <a:lnTo>
                  <a:pt x="34023" y="41389"/>
                </a:lnTo>
                <a:lnTo>
                  <a:pt x="31038" y="43599"/>
                </a:lnTo>
                <a:lnTo>
                  <a:pt x="28359" y="44246"/>
                </a:lnTo>
                <a:lnTo>
                  <a:pt x="21602" y="44246"/>
                </a:lnTo>
                <a:lnTo>
                  <a:pt x="17310" y="42176"/>
                </a:lnTo>
                <a:lnTo>
                  <a:pt x="14338" y="38760"/>
                </a:lnTo>
                <a:lnTo>
                  <a:pt x="13754" y="3610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7" name="object 1257"/>
          <p:cNvSpPr/>
          <p:nvPr/>
        </p:nvSpPr>
        <p:spPr>
          <a:xfrm>
            <a:off x="4825140" y="3344943"/>
            <a:ext cx="50533" cy="72694"/>
          </a:xfrm>
          <a:custGeom>
            <a:avLst/>
            <a:gdLst/>
            <a:ahLst/>
            <a:cxnLst/>
            <a:rect l="l" t="t" r="r" b="b"/>
            <a:pathLst>
              <a:path w="50533" h="72694">
                <a:moveTo>
                  <a:pt x="13563" y="21132"/>
                </a:moveTo>
                <a:lnTo>
                  <a:pt x="14668" y="17297"/>
                </a:lnTo>
                <a:lnTo>
                  <a:pt x="16878" y="14706"/>
                </a:lnTo>
                <a:lnTo>
                  <a:pt x="19088" y="12128"/>
                </a:lnTo>
                <a:lnTo>
                  <a:pt x="21869" y="10833"/>
                </a:lnTo>
                <a:lnTo>
                  <a:pt x="28435" y="10833"/>
                </a:lnTo>
                <a:lnTo>
                  <a:pt x="31140" y="12153"/>
                </a:lnTo>
                <a:lnTo>
                  <a:pt x="33312" y="14795"/>
                </a:lnTo>
                <a:lnTo>
                  <a:pt x="35496" y="17424"/>
                </a:lnTo>
                <a:lnTo>
                  <a:pt x="36588" y="21450"/>
                </a:lnTo>
                <a:lnTo>
                  <a:pt x="36588" y="32702"/>
                </a:lnTo>
                <a:lnTo>
                  <a:pt x="35521" y="36893"/>
                </a:lnTo>
                <a:lnTo>
                  <a:pt x="33413" y="39446"/>
                </a:lnTo>
                <a:lnTo>
                  <a:pt x="31305" y="41998"/>
                </a:lnTo>
                <a:lnTo>
                  <a:pt x="28651" y="43281"/>
                </a:lnTo>
                <a:lnTo>
                  <a:pt x="22148" y="43281"/>
                </a:lnTo>
                <a:lnTo>
                  <a:pt x="19329" y="41884"/>
                </a:lnTo>
                <a:lnTo>
                  <a:pt x="23380" y="53581"/>
                </a:lnTo>
                <a:lnTo>
                  <a:pt x="25971" y="54152"/>
                </a:lnTo>
                <a:lnTo>
                  <a:pt x="34836" y="54152"/>
                </a:lnTo>
                <a:lnTo>
                  <a:pt x="39966" y="51752"/>
                </a:lnTo>
                <a:lnTo>
                  <a:pt x="44195" y="46964"/>
                </a:lnTo>
                <a:lnTo>
                  <a:pt x="48425" y="42163"/>
                </a:lnTo>
                <a:lnTo>
                  <a:pt x="50533" y="35445"/>
                </a:lnTo>
                <a:lnTo>
                  <a:pt x="50533" y="18364"/>
                </a:lnTo>
                <a:lnTo>
                  <a:pt x="48437" y="11798"/>
                </a:lnTo>
                <a:lnTo>
                  <a:pt x="44246" y="7086"/>
                </a:lnTo>
                <a:lnTo>
                  <a:pt x="40055" y="2362"/>
                </a:lnTo>
                <a:lnTo>
                  <a:pt x="34937" y="0"/>
                </a:lnTo>
                <a:lnTo>
                  <a:pt x="25476" y="0"/>
                </a:lnTo>
                <a:lnTo>
                  <a:pt x="22339" y="825"/>
                </a:lnTo>
                <a:lnTo>
                  <a:pt x="19519" y="2451"/>
                </a:lnTo>
                <a:lnTo>
                  <a:pt x="16687" y="4076"/>
                </a:lnTo>
                <a:lnTo>
                  <a:pt x="14439" y="6184"/>
                </a:lnTo>
                <a:lnTo>
                  <a:pt x="12776" y="8788"/>
                </a:lnTo>
                <a:lnTo>
                  <a:pt x="12776" y="1181"/>
                </a:lnTo>
                <a:lnTo>
                  <a:pt x="0" y="1181"/>
                </a:lnTo>
                <a:lnTo>
                  <a:pt x="0" y="72694"/>
                </a:lnTo>
                <a:lnTo>
                  <a:pt x="13703" y="72694"/>
                </a:lnTo>
                <a:lnTo>
                  <a:pt x="13563" y="32016"/>
                </a:lnTo>
                <a:lnTo>
                  <a:pt x="13563" y="21132"/>
                </a:lnTo>
                <a:close/>
              </a:path>
              <a:path w="50533" h="72694">
                <a:moveTo>
                  <a:pt x="23380" y="53581"/>
                </a:moveTo>
                <a:lnTo>
                  <a:pt x="19329" y="41884"/>
                </a:lnTo>
                <a:lnTo>
                  <a:pt x="17017" y="39103"/>
                </a:lnTo>
                <a:lnTo>
                  <a:pt x="14719" y="36321"/>
                </a:lnTo>
                <a:lnTo>
                  <a:pt x="13563" y="32016"/>
                </a:lnTo>
                <a:lnTo>
                  <a:pt x="13703" y="72694"/>
                </a:lnTo>
                <a:lnTo>
                  <a:pt x="13703" y="46596"/>
                </a:lnTo>
                <a:lnTo>
                  <a:pt x="16281" y="49352"/>
                </a:lnTo>
                <a:lnTo>
                  <a:pt x="18719" y="51307"/>
                </a:lnTo>
                <a:lnTo>
                  <a:pt x="23380" y="5358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8" name="object 1258"/>
          <p:cNvSpPr/>
          <p:nvPr/>
        </p:nvSpPr>
        <p:spPr>
          <a:xfrm>
            <a:off x="4882945" y="3344945"/>
            <a:ext cx="31140" cy="54152"/>
          </a:xfrm>
          <a:custGeom>
            <a:avLst/>
            <a:gdLst/>
            <a:ahLst/>
            <a:cxnLst/>
            <a:rect l="l" t="t" r="r" b="b"/>
            <a:pathLst>
              <a:path w="31140" h="54152">
                <a:moveTo>
                  <a:pt x="20243" y="54152"/>
                </a:moveTo>
                <a:lnTo>
                  <a:pt x="23075" y="53581"/>
                </a:lnTo>
                <a:lnTo>
                  <a:pt x="25755" y="52450"/>
                </a:lnTo>
                <a:lnTo>
                  <a:pt x="28422" y="51307"/>
                </a:lnTo>
                <a:lnTo>
                  <a:pt x="30924" y="49593"/>
                </a:lnTo>
                <a:lnTo>
                  <a:pt x="31140" y="39306"/>
                </a:lnTo>
                <a:lnTo>
                  <a:pt x="28384" y="42062"/>
                </a:lnTo>
                <a:lnTo>
                  <a:pt x="23787" y="44500"/>
                </a:lnTo>
                <a:lnTo>
                  <a:pt x="20243" y="54152"/>
                </a:lnTo>
                <a:close/>
              </a:path>
              <a:path w="31140" h="54152">
                <a:moveTo>
                  <a:pt x="45504" y="35953"/>
                </a:moveTo>
                <a:lnTo>
                  <a:pt x="45656" y="19951"/>
                </a:lnTo>
                <a:lnTo>
                  <a:pt x="45656" y="14008"/>
                </a:lnTo>
                <a:lnTo>
                  <a:pt x="45046" y="9918"/>
                </a:lnTo>
                <a:lnTo>
                  <a:pt x="43827" y="7696"/>
                </a:lnTo>
                <a:lnTo>
                  <a:pt x="40513" y="3619"/>
                </a:lnTo>
                <a:lnTo>
                  <a:pt x="37515" y="2184"/>
                </a:lnTo>
                <a:lnTo>
                  <a:pt x="34518" y="736"/>
                </a:lnTo>
                <a:lnTo>
                  <a:pt x="29972" y="0"/>
                </a:lnTo>
                <a:lnTo>
                  <a:pt x="17119" y="0"/>
                </a:lnTo>
                <a:lnTo>
                  <a:pt x="12039" y="1206"/>
                </a:lnTo>
                <a:lnTo>
                  <a:pt x="8636" y="3619"/>
                </a:lnTo>
                <a:lnTo>
                  <a:pt x="5219" y="6032"/>
                </a:lnTo>
                <a:lnTo>
                  <a:pt x="2806" y="9728"/>
                </a:lnTo>
                <a:lnTo>
                  <a:pt x="1409" y="14744"/>
                </a:lnTo>
                <a:lnTo>
                  <a:pt x="13843" y="16979"/>
                </a:lnTo>
                <a:lnTo>
                  <a:pt x="15798" y="12890"/>
                </a:lnTo>
                <a:lnTo>
                  <a:pt x="18542" y="10972"/>
                </a:lnTo>
                <a:lnTo>
                  <a:pt x="22872" y="10490"/>
                </a:lnTo>
                <a:lnTo>
                  <a:pt x="26479" y="10490"/>
                </a:lnTo>
                <a:lnTo>
                  <a:pt x="30238" y="12179"/>
                </a:lnTo>
                <a:lnTo>
                  <a:pt x="32194" y="15176"/>
                </a:lnTo>
                <a:lnTo>
                  <a:pt x="32194" y="17805"/>
                </a:lnTo>
                <a:lnTo>
                  <a:pt x="29718" y="20218"/>
                </a:lnTo>
                <a:lnTo>
                  <a:pt x="25285" y="21335"/>
                </a:lnTo>
                <a:lnTo>
                  <a:pt x="18872" y="22542"/>
                </a:lnTo>
                <a:lnTo>
                  <a:pt x="14122" y="23456"/>
                </a:lnTo>
                <a:lnTo>
                  <a:pt x="10490" y="24510"/>
                </a:lnTo>
                <a:lnTo>
                  <a:pt x="7975" y="25730"/>
                </a:lnTo>
                <a:lnTo>
                  <a:pt x="3492" y="28714"/>
                </a:lnTo>
                <a:lnTo>
                  <a:pt x="711" y="33299"/>
                </a:lnTo>
                <a:lnTo>
                  <a:pt x="0" y="35915"/>
                </a:lnTo>
                <a:lnTo>
                  <a:pt x="0" y="43256"/>
                </a:lnTo>
                <a:lnTo>
                  <a:pt x="1536" y="46913"/>
                </a:lnTo>
                <a:lnTo>
                  <a:pt x="4597" y="49809"/>
                </a:lnTo>
                <a:lnTo>
                  <a:pt x="7683" y="52704"/>
                </a:lnTo>
                <a:lnTo>
                  <a:pt x="11874" y="54152"/>
                </a:lnTo>
                <a:lnTo>
                  <a:pt x="20243" y="54152"/>
                </a:lnTo>
                <a:lnTo>
                  <a:pt x="23787" y="44500"/>
                </a:lnTo>
                <a:lnTo>
                  <a:pt x="19100" y="44500"/>
                </a:lnTo>
                <a:lnTo>
                  <a:pt x="15849" y="42392"/>
                </a:lnTo>
                <a:lnTo>
                  <a:pt x="13703" y="39344"/>
                </a:lnTo>
                <a:lnTo>
                  <a:pt x="13703" y="35471"/>
                </a:lnTo>
                <a:lnTo>
                  <a:pt x="16383" y="32588"/>
                </a:lnTo>
                <a:lnTo>
                  <a:pt x="20053" y="31013"/>
                </a:lnTo>
                <a:lnTo>
                  <a:pt x="23850" y="30200"/>
                </a:lnTo>
                <a:lnTo>
                  <a:pt x="27660" y="29387"/>
                </a:lnTo>
                <a:lnTo>
                  <a:pt x="30441" y="28689"/>
                </a:lnTo>
                <a:lnTo>
                  <a:pt x="32194" y="28105"/>
                </a:lnTo>
                <a:lnTo>
                  <a:pt x="32194" y="34124"/>
                </a:lnTo>
                <a:lnTo>
                  <a:pt x="32016" y="36347"/>
                </a:lnTo>
                <a:lnTo>
                  <a:pt x="31140" y="39306"/>
                </a:lnTo>
                <a:lnTo>
                  <a:pt x="30924" y="49593"/>
                </a:lnTo>
                <a:lnTo>
                  <a:pt x="33743" y="48933"/>
                </a:lnTo>
                <a:lnTo>
                  <a:pt x="35064" y="52984"/>
                </a:lnTo>
                <a:lnTo>
                  <a:pt x="48628" y="52984"/>
                </a:lnTo>
                <a:lnTo>
                  <a:pt x="46609" y="48196"/>
                </a:lnTo>
                <a:lnTo>
                  <a:pt x="45732" y="43865"/>
                </a:lnTo>
                <a:lnTo>
                  <a:pt x="45504" y="40512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9" name="object 1259"/>
          <p:cNvSpPr/>
          <p:nvPr/>
        </p:nvSpPr>
        <p:spPr>
          <a:xfrm>
            <a:off x="4948967" y="3326422"/>
            <a:ext cx="0" cy="71500"/>
          </a:xfrm>
          <a:custGeom>
            <a:avLst/>
            <a:gdLst/>
            <a:ahLst/>
            <a:cxnLst/>
            <a:rect l="l" t="t" r="r" b="b"/>
            <a:pathLst>
              <a:path h="71500">
                <a:moveTo>
                  <a:pt x="0" y="0"/>
                </a:moveTo>
                <a:lnTo>
                  <a:pt x="0" y="71500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0" name="object 1260"/>
          <p:cNvSpPr/>
          <p:nvPr/>
        </p:nvSpPr>
        <p:spPr>
          <a:xfrm>
            <a:off x="4968841" y="3344952"/>
            <a:ext cx="76187" cy="52971"/>
          </a:xfrm>
          <a:custGeom>
            <a:avLst/>
            <a:gdLst/>
            <a:ahLst/>
            <a:cxnLst/>
            <a:rect l="l" t="t" r="r" b="b"/>
            <a:pathLst>
              <a:path w="76187" h="52971">
                <a:moveTo>
                  <a:pt x="41846" y="5473"/>
                </a:moveTo>
                <a:lnTo>
                  <a:pt x="39852" y="3416"/>
                </a:lnTo>
                <a:lnTo>
                  <a:pt x="34975" y="685"/>
                </a:lnTo>
                <a:lnTo>
                  <a:pt x="32092" y="0"/>
                </a:lnTo>
                <a:lnTo>
                  <a:pt x="22529" y="0"/>
                </a:lnTo>
                <a:lnTo>
                  <a:pt x="17157" y="2755"/>
                </a:lnTo>
                <a:lnTo>
                  <a:pt x="12636" y="8242"/>
                </a:lnTo>
                <a:lnTo>
                  <a:pt x="12636" y="1168"/>
                </a:ln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2834"/>
                </a:lnTo>
                <a:lnTo>
                  <a:pt x="14071" y="19265"/>
                </a:lnTo>
                <a:lnTo>
                  <a:pt x="14795" y="17119"/>
                </a:lnTo>
                <a:lnTo>
                  <a:pt x="16751" y="13334"/>
                </a:lnTo>
                <a:lnTo>
                  <a:pt x="20116" y="11061"/>
                </a:lnTo>
                <a:lnTo>
                  <a:pt x="24142" y="10490"/>
                </a:lnTo>
                <a:lnTo>
                  <a:pt x="27279" y="10845"/>
                </a:lnTo>
                <a:lnTo>
                  <a:pt x="30099" y="13360"/>
                </a:lnTo>
                <a:lnTo>
                  <a:pt x="31076" y="16294"/>
                </a:lnTo>
                <a:lnTo>
                  <a:pt x="31318" y="19545"/>
                </a:lnTo>
                <a:lnTo>
                  <a:pt x="31318" y="52971"/>
                </a:lnTo>
                <a:lnTo>
                  <a:pt x="45021" y="52971"/>
                </a:lnTo>
                <a:lnTo>
                  <a:pt x="45021" y="23215"/>
                </a:lnTo>
                <a:lnTo>
                  <a:pt x="45389" y="19646"/>
                </a:lnTo>
                <a:lnTo>
                  <a:pt x="46139" y="17386"/>
                </a:lnTo>
                <a:lnTo>
                  <a:pt x="48107" y="13411"/>
                </a:lnTo>
                <a:lnTo>
                  <a:pt x="51498" y="11074"/>
                </a:lnTo>
                <a:lnTo>
                  <a:pt x="55219" y="10490"/>
                </a:lnTo>
                <a:lnTo>
                  <a:pt x="57848" y="10490"/>
                </a:lnTo>
                <a:lnTo>
                  <a:pt x="59804" y="11468"/>
                </a:lnTo>
                <a:lnTo>
                  <a:pt x="62014" y="14909"/>
                </a:lnTo>
                <a:lnTo>
                  <a:pt x="62484" y="18224"/>
                </a:lnTo>
                <a:lnTo>
                  <a:pt x="62484" y="52971"/>
                </a:lnTo>
                <a:lnTo>
                  <a:pt x="76187" y="52971"/>
                </a:lnTo>
                <a:lnTo>
                  <a:pt x="76187" y="14909"/>
                </a:lnTo>
                <a:lnTo>
                  <a:pt x="75717" y="11341"/>
                </a:lnTo>
                <a:lnTo>
                  <a:pt x="74777" y="9118"/>
                </a:lnTo>
                <a:lnTo>
                  <a:pt x="73469" y="6134"/>
                </a:lnTo>
                <a:lnTo>
                  <a:pt x="71513" y="3860"/>
                </a:lnTo>
                <a:lnTo>
                  <a:pt x="68872" y="2311"/>
                </a:lnTo>
                <a:lnTo>
                  <a:pt x="66243" y="774"/>
                </a:lnTo>
                <a:lnTo>
                  <a:pt x="63017" y="0"/>
                </a:lnTo>
                <a:lnTo>
                  <a:pt x="56222" y="0"/>
                </a:lnTo>
                <a:lnTo>
                  <a:pt x="53403" y="685"/>
                </a:lnTo>
                <a:lnTo>
                  <a:pt x="50774" y="2044"/>
                </a:lnTo>
                <a:lnTo>
                  <a:pt x="48145" y="3416"/>
                </a:lnTo>
                <a:lnTo>
                  <a:pt x="45681" y="5473"/>
                </a:lnTo>
                <a:lnTo>
                  <a:pt x="43408" y="8242"/>
                </a:lnTo>
                <a:lnTo>
                  <a:pt x="41846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1" name="object 1261"/>
          <p:cNvSpPr/>
          <p:nvPr/>
        </p:nvSpPr>
        <p:spPr>
          <a:xfrm>
            <a:off x="5055082" y="3344945"/>
            <a:ext cx="31127" cy="54152"/>
          </a:xfrm>
          <a:custGeom>
            <a:avLst/>
            <a:gdLst/>
            <a:ahLst/>
            <a:cxnLst/>
            <a:rect l="l" t="t" r="r" b="b"/>
            <a:pathLst>
              <a:path w="31127" h="54152">
                <a:moveTo>
                  <a:pt x="20243" y="54152"/>
                </a:moveTo>
                <a:lnTo>
                  <a:pt x="23088" y="53581"/>
                </a:lnTo>
                <a:lnTo>
                  <a:pt x="25755" y="52450"/>
                </a:lnTo>
                <a:lnTo>
                  <a:pt x="28409" y="51307"/>
                </a:lnTo>
                <a:lnTo>
                  <a:pt x="30924" y="49593"/>
                </a:lnTo>
                <a:lnTo>
                  <a:pt x="31127" y="39306"/>
                </a:lnTo>
                <a:lnTo>
                  <a:pt x="28384" y="42062"/>
                </a:lnTo>
                <a:lnTo>
                  <a:pt x="23787" y="44500"/>
                </a:lnTo>
                <a:lnTo>
                  <a:pt x="20243" y="54152"/>
                </a:lnTo>
                <a:close/>
              </a:path>
              <a:path w="31127" h="54152">
                <a:moveTo>
                  <a:pt x="45504" y="35953"/>
                </a:moveTo>
                <a:lnTo>
                  <a:pt x="45656" y="19951"/>
                </a:lnTo>
                <a:lnTo>
                  <a:pt x="45656" y="14008"/>
                </a:lnTo>
                <a:lnTo>
                  <a:pt x="45034" y="9918"/>
                </a:lnTo>
                <a:lnTo>
                  <a:pt x="43827" y="7696"/>
                </a:lnTo>
                <a:lnTo>
                  <a:pt x="40500" y="3619"/>
                </a:lnTo>
                <a:lnTo>
                  <a:pt x="37515" y="2184"/>
                </a:lnTo>
                <a:lnTo>
                  <a:pt x="34518" y="736"/>
                </a:lnTo>
                <a:lnTo>
                  <a:pt x="29959" y="0"/>
                </a:lnTo>
                <a:lnTo>
                  <a:pt x="17119" y="0"/>
                </a:lnTo>
                <a:lnTo>
                  <a:pt x="12039" y="1206"/>
                </a:lnTo>
                <a:lnTo>
                  <a:pt x="8636" y="3619"/>
                </a:lnTo>
                <a:lnTo>
                  <a:pt x="5219" y="6032"/>
                </a:lnTo>
                <a:lnTo>
                  <a:pt x="2806" y="9728"/>
                </a:lnTo>
                <a:lnTo>
                  <a:pt x="1409" y="14744"/>
                </a:lnTo>
                <a:lnTo>
                  <a:pt x="13855" y="16979"/>
                </a:lnTo>
                <a:lnTo>
                  <a:pt x="15798" y="12890"/>
                </a:lnTo>
                <a:lnTo>
                  <a:pt x="18542" y="10972"/>
                </a:lnTo>
                <a:lnTo>
                  <a:pt x="22872" y="10490"/>
                </a:lnTo>
                <a:lnTo>
                  <a:pt x="26492" y="10490"/>
                </a:lnTo>
                <a:lnTo>
                  <a:pt x="30238" y="12179"/>
                </a:lnTo>
                <a:lnTo>
                  <a:pt x="32194" y="15176"/>
                </a:lnTo>
                <a:lnTo>
                  <a:pt x="32194" y="17805"/>
                </a:lnTo>
                <a:lnTo>
                  <a:pt x="29730" y="20218"/>
                </a:lnTo>
                <a:lnTo>
                  <a:pt x="25285" y="21335"/>
                </a:lnTo>
                <a:lnTo>
                  <a:pt x="18872" y="22542"/>
                </a:lnTo>
                <a:lnTo>
                  <a:pt x="14122" y="23456"/>
                </a:lnTo>
                <a:lnTo>
                  <a:pt x="10490" y="24510"/>
                </a:lnTo>
                <a:lnTo>
                  <a:pt x="7975" y="25730"/>
                </a:lnTo>
                <a:lnTo>
                  <a:pt x="3492" y="28714"/>
                </a:lnTo>
                <a:lnTo>
                  <a:pt x="698" y="33299"/>
                </a:lnTo>
                <a:lnTo>
                  <a:pt x="0" y="35915"/>
                </a:lnTo>
                <a:lnTo>
                  <a:pt x="0" y="43256"/>
                </a:lnTo>
                <a:lnTo>
                  <a:pt x="1536" y="46913"/>
                </a:lnTo>
                <a:lnTo>
                  <a:pt x="4610" y="49809"/>
                </a:lnTo>
                <a:lnTo>
                  <a:pt x="7683" y="52704"/>
                </a:lnTo>
                <a:lnTo>
                  <a:pt x="11887" y="54152"/>
                </a:lnTo>
                <a:lnTo>
                  <a:pt x="20243" y="54152"/>
                </a:lnTo>
                <a:lnTo>
                  <a:pt x="23787" y="44500"/>
                </a:lnTo>
                <a:lnTo>
                  <a:pt x="19113" y="44500"/>
                </a:lnTo>
                <a:lnTo>
                  <a:pt x="15849" y="42392"/>
                </a:lnTo>
                <a:lnTo>
                  <a:pt x="13703" y="39344"/>
                </a:lnTo>
                <a:lnTo>
                  <a:pt x="13703" y="35471"/>
                </a:lnTo>
                <a:lnTo>
                  <a:pt x="16395" y="32588"/>
                </a:lnTo>
                <a:lnTo>
                  <a:pt x="20053" y="31013"/>
                </a:lnTo>
                <a:lnTo>
                  <a:pt x="23850" y="30200"/>
                </a:lnTo>
                <a:lnTo>
                  <a:pt x="27660" y="29387"/>
                </a:lnTo>
                <a:lnTo>
                  <a:pt x="30441" y="28689"/>
                </a:lnTo>
                <a:lnTo>
                  <a:pt x="32194" y="28105"/>
                </a:lnTo>
                <a:lnTo>
                  <a:pt x="32194" y="34124"/>
                </a:lnTo>
                <a:lnTo>
                  <a:pt x="32004" y="36347"/>
                </a:lnTo>
                <a:lnTo>
                  <a:pt x="31127" y="39306"/>
                </a:lnTo>
                <a:lnTo>
                  <a:pt x="30924" y="49593"/>
                </a:lnTo>
                <a:lnTo>
                  <a:pt x="33743" y="48933"/>
                </a:lnTo>
                <a:lnTo>
                  <a:pt x="35064" y="52984"/>
                </a:lnTo>
                <a:lnTo>
                  <a:pt x="48628" y="52984"/>
                </a:lnTo>
                <a:lnTo>
                  <a:pt x="46596" y="48196"/>
                </a:lnTo>
                <a:lnTo>
                  <a:pt x="45720" y="43865"/>
                </a:lnTo>
                <a:lnTo>
                  <a:pt x="45504" y="40512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2" name="object 1262"/>
          <p:cNvSpPr/>
          <p:nvPr/>
        </p:nvSpPr>
        <p:spPr>
          <a:xfrm>
            <a:off x="5109419" y="3344945"/>
            <a:ext cx="48387" cy="54152"/>
          </a:xfrm>
          <a:custGeom>
            <a:avLst/>
            <a:gdLst/>
            <a:ahLst/>
            <a:cxnLst/>
            <a:rect l="l" t="t" r="r" b="b"/>
            <a:pathLst>
              <a:path w="48387" h="54152">
                <a:moveTo>
                  <a:pt x="13754" y="36106"/>
                </a:moveTo>
                <a:lnTo>
                  <a:pt x="0" y="38201"/>
                </a:lnTo>
                <a:lnTo>
                  <a:pt x="1270" y="43116"/>
                </a:lnTo>
                <a:lnTo>
                  <a:pt x="3962" y="47002"/>
                </a:lnTo>
                <a:lnTo>
                  <a:pt x="8064" y="49860"/>
                </a:lnTo>
                <a:lnTo>
                  <a:pt x="12192" y="52717"/>
                </a:lnTo>
                <a:lnTo>
                  <a:pt x="17767" y="54152"/>
                </a:lnTo>
                <a:lnTo>
                  <a:pt x="32600" y="54152"/>
                </a:lnTo>
                <a:lnTo>
                  <a:pt x="38468" y="52438"/>
                </a:lnTo>
                <a:lnTo>
                  <a:pt x="42430" y="49022"/>
                </a:lnTo>
                <a:lnTo>
                  <a:pt x="46405" y="45618"/>
                </a:lnTo>
                <a:lnTo>
                  <a:pt x="48387" y="41529"/>
                </a:lnTo>
                <a:lnTo>
                  <a:pt x="48387" y="32423"/>
                </a:lnTo>
                <a:lnTo>
                  <a:pt x="46951" y="29032"/>
                </a:lnTo>
                <a:lnTo>
                  <a:pt x="44094" y="26593"/>
                </a:lnTo>
                <a:lnTo>
                  <a:pt x="41198" y="24180"/>
                </a:lnTo>
                <a:lnTo>
                  <a:pt x="36106" y="22148"/>
                </a:lnTo>
                <a:lnTo>
                  <a:pt x="28803" y="20485"/>
                </a:lnTo>
                <a:lnTo>
                  <a:pt x="21501" y="18834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90"/>
                </a:lnTo>
                <a:lnTo>
                  <a:pt x="17754" y="10363"/>
                </a:lnTo>
                <a:lnTo>
                  <a:pt x="20345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47"/>
                </a:lnTo>
                <a:lnTo>
                  <a:pt x="33705" y="16103"/>
                </a:lnTo>
                <a:lnTo>
                  <a:pt x="46634" y="13716"/>
                </a:lnTo>
                <a:lnTo>
                  <a:pt x="45339" y="9194"/>
                </a:lnTo>
                <a:lnTo>
                  <a:pt x="42951" y="5778"/>
                </a:lnTo>
                <a:lnTo>
                  <a:pt x="39509" y="3479"/>
                </a:lnTo>
                <a:lnTo>
                  <a:pt x="36068" y="1155"/>
                </a:lnTo>
                <a:lnTo>
                  <a:pt x="30810" y="0"/>
                </a:lnTo>
                <a:lnTo>
                  <a:pt x="16256" y="0"/>
                </a:lnTo>
                <a:lnTo>
                  <a:pt x="10756" y="1536"/>
                </a:lnTo>
                <a:lnTo>
                  <a:pt x="7226" y="4597"/>
                </a:lnTo>
                <a:lnTo>
                  <a:pt x="3682" y="7645"/>
                </a:lnTo>
                <a:lnTo>
                  <a:pt x="1905" y="11417"/>
                </a:lnTo>
                <a:lnTo>
                  <a:pt x="1905" y="20878"/>
                </a:lnTo>
                <a:lnTo>
                  <a:pt x="3949" y="24777"/>
                </a:lnTo>
                <a:lnTo>
                  <a:pt x="8051" y="27571"/>
                </a:lnTo>
                <a:lnTo>
                  <a:pt x="11010" y="29578"/>
                </a:lnTo>
                <a:lnTo>
                  <a:pt x="18021" y="31813"/>
                </a:lnTo>
                <a:lnTo>
                  <a:pt x="29070" y="34251"/>
                </a:lnTo>
                <a:lnTo>
                  <a:pt x="33655" y="36055"/>
                </a:lnTo>
                <a:lnTo>
                  <a:pt x="34632" y="38633"/>
                </a:lnTo>
                <a:lnTo>
                  <a:pt x="34036" y="41389"/>
                </a:lnTo>
                <a:lnTo>
                  <a:pt x="31038" y="43599"/>
                </a:lnTo>
                <a:lnTo>
                  <a:pt x="28371" y="44246"/>
                </a:lnTo>
                <a:lnTo>
                  <a:pt x="21615" y="44246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10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3" name="object 1263"/>
          <p:cNvSpPr/>
          <p:nvPr/>
        </p:nvSpPr>
        <p:spPr>
          <a:xfrm>
            <a:off x="5194494" y="3326414"/>
            <a:ext cx="50584" cy="72682"/>
          </a:xfrm>
          <a:custGeom>
            <a:avLst/>
            <a:gdLst/>
            <a:ahLst/>
            <a:cxnLst/>
            <a:rect l="l" t="t" r="r" b="b"/>
            <a:pathLst>
              <a:path w="50584" h="72682">
                <a:moveTo>
                  <a:pt x="0" y="45415"/>
                </a:moveTo>
                <a:lnTo>
                  <a:pt x="0" y="54000"/>
                </a:lnTo>
                <a:lnTo>
                  <a:pt x="2108" y="60693"/>
                </a:lnTo>
                <a:lnTo>
                  <a:pt x="6362" y="65493"/>
                </a:lnTo>
                <a:lnTo>
                  <a:pt x="10604" y="70281"/>
                </a:lnTo>
                <a:lnTo>
                  <a:pt x="15697" y="72682"/>
                </a:lnTo>
                <a:lnTo>
                  <a:pt x="14757" y="54013"/>
                </a:lnTo>
                <a:lnTo>
                  <a:pt x="13995" y="50012"/>
                </a:lnTo>
                <a:lnTo>
                  <a:pt x="13995" y="39344"/>
                </a:lnTo>
                <a:lnTo>
                  <a:pt x="15087" y="35496"/>
                </a:lnTo>
                <a:lnTo>
                  <a:pt x="17297" y="32905"/>
                </a:lnTo>
                <a:lnTo>
                  <a:pt x="19481" y="30314"/>
                </a:lnTo>
                <a:lnTo>
                  <a:pt x="22212" y="29019"/>
                </a:lnTo>
                <a:lnTo>
                  <a:pt x="28803" y="29019"/>
                </a:lnTo>
                <a:lnTo>
                  <a:pt x="31559" y="30340"/>
                </a:lnTo>
                <a:lnTo>
                  <a:pt x="33705" y="32943"/>
                </a:lnTo>
                <a:lnTo>
                  <a:pt x="35839" y="35572"/>
                </a:lnTo>
                <a:lnTo>
                  <a:pt x="36918" y="39852"/>
                </a:lnTo>
                <a:lnTo>
                  <a:pt x="36918" y="51142"/>
                </a:lnTo>
                <a:lnTo>
                  <a:pt x="35813" y="55143"/>
                </a:lnTo>
                <a:lnTo>
                  <a:pt x="33604" y="57835"/>
                </a:lnTo>
                <a:lnTo>
                  <a:pt x="31394" y="60515"/>
                </a:lnTo>
                <a:lnTo>
                  <a:pt x="28714" y="61861"/>
                </a:lnTo>
                <a:lnTo>
                  <a:pt x="25552" y="61861"/>
                </a:lnTo>
                <a:lnTo>
                  <a:pt x="21653" y="72682"/>
                </a:lnTo>
                <a:lnTo>
                  <a:pt x="24574" y="72682"/>
                </a:lnTo>
                <a:lnTo>
                  <a:pt x="27482" y="71958"/>
                </a:lnTo>
                <a:lnTo>
                  <a:pt x="30365" y="70510"/>
                </a:lnTo>
                <a:lnTo>
                  <a:pt x="33235" y="69062"/>
                </a:lnTo>
                <a:lnTo>
                  <a:pt x="35725" y="66852"/>
                </a:lnTo>
                <a:lnTo>
                  <a:pt x="37845" y="63906"/>
                </a:lnTo>
                <a:lnTo>
                  <a:pt x="37845" y="71513"/>
                </a:lnTo>
                <a:lnTo>
                  <a:pt x="50584" y="71513"/>
                </a:lnTo>
                <a:lnTo>
                  <a:pt x="50584" y="0"/>
                </a:lnTo>
                <a:lnTo>
                  <a:pt x="36868" y="0"/>
                </a:lnTo>
                <a:lnTo>
                  <a:pt x="36868" y="25755"/>
                </a:lnTo>
                <a:lnTo>
                  <a:pt x="32651" y="20942"/>
                </a:lnTo>
                <a:lnTo>
                  <a:pt x="27635" y="18542"/>
                </a:lnTo>
                <a:lnTo>
                  <a:pt x="15532" y="18542"/>
                </a:lnTo>
                <a:lnTo>
                  <a:pt x="10325" y="20828"/>
                </a:lnTo>
                <a:lnTo>
                  <a:pt x="6184" y="25387"/>
                </a:lnTo>
                <a:lnTo>
                  <a:pt x="2057" y="29959"/>
                </a:lnTo>
                <a:lnTo>
                  <a:pt x="0" y="36626"/>
                </a:lnTo>
                <a:lnTo>
                  <a:pt x="0" y="45415"/>
                </a:lnTo>
                <a:close/>
              </a:path>
              <a:path w="50584" h="72682">
                <a:moveTo>
                  <a:pt x="21653" y="72682"/>
                </a:moveTo>
                <a:lnTo>
                  <a:pt x="25552" y="61861"/>
                </a:lnTo>
                <a:lnTo>
                  <a:pt x="21577" y="61861"/>
                </a:lnTo>
                <a:lnTo>
                  <a:pt x="18503" y="60071"/>
                </a:lnTo>
                <a:lnTo>
                  <a:pt x="16281" y="56489"/>
                </a:lnTo>
                <a:lnTo>
                  <a:pt x="14757" y="54013"/>
                </a:lnTo>
                <a:lnTo>
                  <a:pt x="15697" y="72682"/>
                </a:lnTo>
                <a:lnTo>
                  <a:pt x="21653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4" name="object 1264"/>
          <p:cNvSpPr/>
          <p:nvPr/>
        </p:nvSpPr>
        <p:spPr>
          <a:xfrm>
            <a:off x="5254591" y="3344953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74" y="31026"/>
                </a:moveTo>
                <a:lnTo>
                  <a:pt x="48577" y="20523"/>
                </a:lnTo>
                <a:lnTo>
                  <a:pt x="46443" y="12725"/>
                </a:lnTo>
                <a:lnTo>
                  <a:pt x="41998" y="7632"/>
                </a:lnTo>
                <a:lnTo>
                  <a:pt x="37541" y="2540"/>
                </a:lnTo>
                <a:lnTo>
                  <a:pt x="33654" y="15646"/>
                </a:lnTo>
                <a:lnTo>
                  <a:pt x="34670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97"/>
                </a:lnTo>
                <a:lnTo>
                  <a:pt x="15214" y="15925"/>
                </a:lnTo>
                <a:lnTo>
                  <a:pt x="17157" y="13754"/>
                </a:lnTo>
                <a:lnTo>
                  <a:pt x="21577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78" y="0"/>
                </a:lnTo>
                <a:lnTo>
                  <a:pt x="11214" y="2425"/>
                </a:lnTo>
                <a:lnTo>
                  <a:pt x="6718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206"/>
                </a:lnTo>
                <a:lnTo>
                  <a:pt x="16103" y="54140"/>
                </a:lnTo>
                <a:lnTo>
                  <a:pt x="30810" y="54140"/>
                </a:lnTo>
                <a:lnTo>
                  <a:pt x="35547" y="52832"/>
                </a:lnTo>
                <a:lnTo>
                  <a:pt x="39344" y="50215"/>
                </a:lnTo>
                <a:lnTo>
                  <a:pt x="43116" y="47599"/>
                </a:lnTo>
                <a:lnTo>
                  <a:pt x="45897" y="43789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19"/>
                </a:lnTo>
                <a:lnTo>
                  <a:pt x="25260" y="43903"/>
                </a:lnTo>
                <a:lnTo>
                  <a:pt x="22110" y="43903"/>
                </a:lnTo>
                <a:lnTo>
                  <a:pt x="19469" y="42773"/>
                </a:lnTo>
                <a:lnTo>
                  <a:pt x="15239" y="38252"/>
                </a:lnTo>
                <a:lnTo>
                  <a:pt x="14135" y="35090"/>
                </a:lnTo>
                <a:lnTo>
                  <a:pt x="14046" y="31026"/>
                </a:lnTo>
                <a:lnTo>
                  <a:pt x="48374" y="31026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81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41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4" name="object 1254"/>
          <p:cNvSpPr/>
          <p:nvPr/>
        </p:nvSpPr>
        <p:spPr>
          <a:xfrm>
            <a:off x="5348751" y="3326422"/>
            <a:ext cx="0" cy="71500"/>
          </a:xfrm>
          <a:custGeom>
            <a:avLst/>
            <a:gdLst/>
            <a:ahLst/>
            <a:cxnLst/>
            <a:rect l="l" t="t" r="r" b="b"/>
            <a:pathLst>
              <a:path h="71500">
                <a:moveTo>
                  <a:pt x="0" y="0"/>
                </a:moveTo>
                <a:lnTo>
                  <a:pt x="0" y="71500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5" name="object 1255"/>
          <p:cNvSpPr/>
          <p:nvPr/>
        </p:nvSpPr>
        <p:spPr>
          <a:xfrm>
            <a:off x="5366044" y="3344945"/>
            <a:ext cx="31140" cy="54152"/>
          </a:xfrm>
          <a:custGeom>
            <a:avLst/>
            <a:gdLst/>
            <a:ahLst/>
            <a:cxnLst/>
            <a:rect l="l" t="t" r="r" b="b"/>
            <a:pathLst>
              <a:path w="31140" h="54152">
                <a:moveTo>
                  <a:pt x="20243" y="54152"/>
                </a:moveTo>
                <a:lnTo>
                  <a:pt x="23088" y="53581"/>
                </a:lnTo>
                <a:lnTo>
                  <a:pt x="25755" y="52450"/>
                </a:lnTo>
                <a:lnTo>
                  <a:pt x="28422" y="51307"/>
                </a:lnTo>
                <a:lnTo>
                  <a:pt x="30924" y="49593"/>
                </a:lnTo>
                <a:lnTo>
                  <a:pt x="31140" y="39306"/>
                </a:lnTo>
                <a:lnTo>
                  <a:pt x="28397" y="42062"/>
                </a:lnTo>
                <a:lnTo>
                  <a:pt x="23787" y="44500"/>
                </a:lnTo>
                <a:lnTo>
                  <a:pt x="20243" y="54152"/>
                </a:lnTo>
                <a:close/>
              </a:path>
              <a:path w="31140" h="54152">
                <a:moveTo>
                  <a:pt x="45504" y="35953"/>
                </a:moveTo>
                <a:lnTo>
                  <a:pt x="45656" y="19951"/>
                </a:lnTo>
                <a:lnTo>
                  <a:pt x="45656" y="14008"/>
                </a:lnTo>
                <a:lnTo>
                  <a:pt x="45046" y="9918"/>
                </a:lnTo>
                <a:lnTo>
                  <a:pt x="43827" y="7696"/>
                </a:lnTo>
                <a:lnTo>
                  <a:pt x="40513" y="3619"/>
                </a:lnTo>
                <a:lnTo>
                  <a:pt x="37515" y="2184"/>
                </a:lnTo>
                <a:lnTo>
                  <a:pt x="34518" y="736"/>
                </a:lnTo>
                <a:lnTo>
                  <a:pt x="29972" y="0"/>
                </a:lnTo>
                <a:lnTo>
                  <a:pt x="17119" y="0"/>
                </a:lnTo>
                <a:lnTo>
                  <a:pt x="12052" y="1206"/>
                </a:lnTo>
                <a:lnTo>
                  <a:pt x="8636" y="3619"/>
                </a:lnTo>
                <a:lnTo>
                  <a:pt x="5219" y="6032"/>
                </a:lnTo>
                <a:lnTo>
                  <a:pt x="2806" y="9728"/>
                </a:lnTo>
                <a:lnTo>
                  <a:pt x="1409" y="14744"/>
                </a:lnTo>
                <a:lnTo>
                  <a:pt x="13843" y="16979"/>
                </a:lnTo>
                <a:lnTo>
                  <a:pt x="15798" y="12890"/>
                </a:lnTo>
                <a:lnTo>
                  <a:pt x="18542" y="10972"/>
                </a:lnTo>
                <a:lnTo>
                  <a:pt x="22872" y="10490"/>
                </a:lnTo>
                <a:lnTo>
                  <a:pt x="26479" y="10490"/>
                </a:lnTo>
                <a:lnTo>
                  <a:pt x="30238" y="12179"/>
                </a:lnTo>
                <a:lnTo>
                  <a:pt x="32194" y="15176"/>
                </a:lnTo>
                <a:lnTo>
                  <a:pt x="32194" y="17805"/>
                </a:lnTo>
                <a:lnTo>
                  <a:pt x="29718" y="20218"/>
                </a:lnTo>
                <a:lnTo>
                  <a:pt x="25285" y="21335"/>
                </a:lnTo>
                <a:lnTo>
                  <a:pt x="18884" y="22542"/>
                </a:lnTo>
                <a:lnTo>
                  <a:pt x="14122" y="23456"/>
                </a:lnTo>
                <a:lnTo>
                  <a:pt x="10490" y="24510"/>
                </a:lnTo>
                <a:lnTo>
                  <a:pt x="7975" y="25730"/>
                </a:lnTo>
                <a:lnTo>
                  <a:pt x="3492" y="28714"/>
                </a:lnTo>
                <a:lnTo>
                  <a:pt x="711" y="33299"/>
                </a:lnTo>
                <a:lnTo>
                  <a:pt x="0" y="35915"/>
                </a:lnTo>
                <a:lnTo>
                  <a:pt x="0" y="43256"/>
                </a:lnTo>
                <a:lnTo>
                  <a:pt x="1536" y="46913"/>
                </a:lnTo>
                <a:lnTo>
                  <a:pt x="4610" y="49809"/>
                </a:lnTo>
                <a:lnTo>
                  <a:pt x="7683" y="52704"/>
                </a:lnTo>
                <a:lnTo>
                  <a:pt x="11874" y="54152"/>
                </a:lnTo>
                <a:lnTo>
                  <a:pt x="20243" y="54152"/>
                </a:lnTo>
                <a:lnTo>
                  <a:pt x="23787" y="44500"/>
                </a:lnTo>
                <a:lnTo>
                  <a:pt x="19100" y="44500"/>
                </a:lnTo>
                <a:lnTo>
                  <a:pt x="15849" y="42392"/>
                </a:lnTo>
                <a:lnTo>
                  <a:pt x="13703" y="39344"/>
                </a:lnTo>
                <a:lnTo>
                  <a:pt x="13703" y="35471"/>
                </a:lnTo>
                <a:lnTo>
                  <a:pt x="16383" y="32588"/>
                </a:lnTo>
                <a:lnTo>
                  <a:pt x="20053" y="31013"/>
                </a:lnTo>
                <a:lnTo>
                  <a:pt x="23850" y="30200"/>
                </a:lnTo>
                <a:lnTo>
                  <a:pt x="27660" y="29387"/>
                </a:lnTo>
                <a:lnTo>
                  <a:pt x="30441" y="28689"/>
                </a:lnTo>
                <a:lnTo>
                  <a:pt x="32194" y="28105"/>
                </a:lnTo>
                <a:lnTo>
                  <a:pt x="32194" y="34124"/>
                </a:lnTo>
                <a:lnTo>
                  <a:pt x="32016" y="36347"/>
                </a:lnTo>
                <a:lnTo>
                  <a:pt x="31140" y="39306"/>
                </a:lnTo>
                <a:lnTo>
                  <a:pt x="30924" y="49593"/>
                </a:lnTo>
                <a:lnTo>
                  <a:pt x="33756" y="48933"/>
                </a:lnTo>
                <a:lnTo>
                  <a:pt x="35064" y="52984"/>
                </a:lnTo>
                <a:lnTo>
                  <a:pt x="48628" y="52984"/>
                </a:lnTo>
                <a:lnTo>
                  <a:pt x="46609" y="48196"/>
                </a:lnTo>
                <a:lnTo>
                  <a:pt x="45732" y="43865"/>
                </a:lnTo>
                <a:lnTo>
                  <a:pt x="45504" y="40512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6" name="object 1256"/>
          <p:cNvSpPr/>
          <p:nvPr/>
        </p:nvSpPr>
        <p:spPr>
          <a:xfrm>
            <a:off x="5420380" y="3344945"/>
            <a:ext cx="48387" cy="54152"/>
          </a:xfrm>
          <a:custGeom>
            <a:avLst/>
            <a:gdLst/>
            <a:ahLst/>
            <a:cxnLst/>
            <a:rect l="l" t="t" r="r" b="b"/>
            <a:pathLst>
              <a:path w="48387" h="54152">
                <a:moveTo>
                  <a:pt x="13754" y="36106"/>
                </a:moveTo>
                <a:lnTo>
                  <a:pt x="0" y="38201"/>
                </a:lnTo>
                <a:lnTo>
                  <a:pt x="1270" y="43116"/>
                </a:lnTo>
                <a:lnTo>
                  <a:pt x="3962" y="47002"/>
                </a:lnTo>
                <a:lnTo>
                  <a:pt x="8077" y="49860"/>
                </a:lnTo>
                <a:lnTo>
                  <a:pt x="12192" y="52717"/>
                </a:lnTo>
                <a:lnTo>
                  <a:pt x="17780" y="54152"/>
                </a:lnTo>
                <a:lnTo>
                  <a:pt x="32600" y="54152"/>
                </a:lnTo>
                <a:lnTo>
                  <a:pt x="38481" y="52438"/>
                </a:lnTo>
                <a:lnTo>
                  <a:pt x="42443" y="49022"/>
                </a:lnTo>
                <a:lnTo>
                  <a:pt x="46405" y="45618"/>
                </a:lnTo>
                <a:lnTo>
                  <a:pt x="48387" y="41529"/>
                </a:lnTo>
                <a:lnTo>
                  <a:pt x="48387" y="32423"/>
                </a:lnTo>
                <a:lnTo>
                  <a:pt x="46964" y="29032"/>
                </a:lnTo>
                <a:lnTo>
                  <a:pt x="44094" y="26593"/>
                </a:lnTo>
                <a:lnTo>
                  <a:pt x="41211" y="24180"/>
                </a:lnTo>
                <a:lnTo>
                  <a:pt x="36106" y="22148"/>
                </a:lnTo>
                <a:lnTo>
                  <a:pt x="28803" y="20485"/>
                </a:lnTo>
                <a:lnTo>
                  <a:pt x="21501" y="18834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90"/>
                </a:lnTo>
                <a:lnTo>
                  <a:pt x="17754" y="10363"/>
                </a:lnTo>
                <a:lnTo>
                  <a:pt x="20345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47"/>
                </a:lnTo>
                <a:lnTo>
                  <a:pt x="33705" y="16103"/>
                </a:lnTo>
                <a:lnTo>
                  <a:pt x="46634" y="13716"/>
                </a:lnTo>
                <a:lnTo>
                  <a:pt x="45326" y="9194"/>
                </a:lnTo>
                <a:lnTo>
                  <a:pt x="42964" y="5778"/>
                </a:lnTo>
                <a:lnTo>
                  <a:pt x="39509" y="3479"/>
                </a:lnTo>
                <a:lnTo>
                  <a:pt x="36068" y="1155"/>
                </a:lnTo>
                <a:lnTo>
                  <a:pt x="30797" y="0"/>
                </a:lnTo>
                <a:lnTo>
                  <a:pt x="16256" y="0"/>
                </a:lnTo>
                <a:lnTo>
                  <a:pt x="10769" y="1536"/>
                </a:lnTo>
                <a:lnTo>
                  <a:pt x="7226" y="4597"/>
                </a:lnTo>
                <a:lnTo>
                  <a:pt x="3670" y="7645"/>
                </a:lnTo>
                <a:lnTo>
                  <a:pt x="1905" y="11417"/>
                </a:lnTo>
                <a:lnTo>
                  <a:pt x="1905" y="20878"/>
                </a:lnTo>
                <a:lnTo>
                  <a:pt x="3949" y="24777"/>
                </a:lnTo>
                <a:lnTo>
                  <a:pt x="8051" y="27571"/>
                </a:lnTo>
                <a:lnTo>
                  <a:pt x="11010" y="29578"/>
                </a:lnTo>
                <a:lnTo>
                  <a:pt x="18021" y="31813"/>
                </a:lnTo>
                <a:lnTo>
                  <a:pt x="29083" y="34251"/>
                </a:lnTo>
                <a:lnTo>
                  <a:pt x="33655" y="36055"/>
                </a:lnTo>
                <a:lnTo>
                  <a:pt x="34632" y="38633"/>
                </a:lnTo>
                <a:lnTo>
                  <a:pt x="34036" y="41389"/>
                </a:lnTo>
                <a:lnTo>
                  <a:pt x="31038" y="43599"/>
                </a:lnTo>
                <a:lnTo>
                  <a:pt x="28371" y="44246"/>
                </a:lnTo>
                <a:lnTo>
                  <a:pt x="21615" y="44246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10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9" name="object 1249"/>
          <p:cNvSpPr/>
          <p:nvPr/>
        </p:nvSpPr>
        <p:spPr>
          <a:xfrm>
            <a:off x="5507497" y="3344952"/>
            <a:ext cx="76200" cy="52971"/>
          </a:xfrm>
          <a:custGeom>
            <a:avLst/>
            <a:gdLst/>
            <a:ahLst/>
            <a:cxnLst/>
            <a:rect l="l" t="t" r="r" b="b"/>
            <a:pathLst>
              <a:path w="76200" h="52971">
                <a:moveTo>
                  <a:pt x="41859" y="5473"/>
                </a:moveTo>
                <a:lnTo>
                  <a:pt x="39852" y="3416"/>
                </a:lnTo>
                <a:lnTo>
                  <a:pt x="34975" y="685"/>
                </a:lnTo>
                <a:lnTo>
                  <a:pt x="32092" y="0"/>
                </a:lnTo>
                <a:lnTo>
                  <a:pt x="22529" y="0"/>
                </a:lnTo>
                <a:lnTo>
                  <a:pt x="17157" y="2755"/>
                </a:lnTo>
                <a:lnTo>
                  <a:pt x="12636" y="8242"/>
                </a:lnTo>
                <a:lnTo>
                  <a:pt x="12636" y="1168"/>
                </a:ln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2834"/>
                </a:lnTo>
                <a:lnTo>
                  <a:pt x="14071" y="19265"/>
                </a:lnTo>
                <a:lnTo>
                  <a:pt x="14808" y="17119"/>
                </a:lnTo>
                <a:lnTo>
                  <a:pt x="16751" y="13334"/>
                </a:lnTo>
                <a:lnTo>
                  <a:pt x="20142" y="11061"/>
                </a:lnTo>
                <a:lnTo>
                  <a:pt x="24142" y="10490"/>
                </a:lnTo>
                <a:lnTo>
                  <a:pt x="27292" y="10845"/>
                </a:lnTo>
                <a:lnTo>
                  <a:pt x="30099" y="13360"/>
                </a:lnTo>
                <a:lnTo>
                  <a:pt x="31076" y="16294"/>
                </a:lnTo>
                <a:lnTo>
                  <a:pt x="31318" y="19545"/>
                </a:lnTo>
                <a:lnTo>
                  <a:pt x="31318" y="52971"/>
                </a:lnTo>
                <a:lnTo>
                  <a:pt x="45021" y="52971"/>
                </a:lnTo>
                <a:lnTo>
                  <a:pt x="45021" y="23215"/>
                </a:lnTo>
                <a:lnTo>
                  <a:pt x="45402" y="19646"/>
                </a:lnTo>
                <a:lnTo>
                  <a:pt x="46151" y="17386"/>
                </a:lnTo>
                <a:lnTo>
                  <a:pt x="48107" y="13411"/>
                </a:lnTo>
                <a:lnTo>
                  <a:pt x="51498" y="11074"/>
                </a:lnTo>
                <a:lnTo>
                  <a:pt x="55219" y="10490"/>
                </a:lnTo>
                <a:lnTo>
                  <a:pt x="57861" y="10490"/>
                </a:lnTo>
                <a:lnTo>
                  <a:pt x="59804" y="11468"/>
                </a:lnTo>
                <a:lnTo>
                  <a:pt x="62014" y="14909"/>
                </a:lnTo>
                <a:lnTo>
                  <a:pt x="62484" y="18224"/>
                </a:lnTo>
                <a:lnTo>
                  <a:pt x="62484" y="52971"/>
                </a:lnTo>
                <a:lnTo>
                  <a:pt x="76200" y="52971"/>
                </a:lnTo>
                <a:lnTo>
                  <a:pt x="76200" y="14909"/>
                </a:lnTo>
                <a:lnTo>
                  <a:pt x="75717" y="11341"/>
                </a:lnTo>
                <a:lnTo>
                  <a:pt x="74777" y="9118"/>
                </a:lnTo>
                <a:lnTo>
                  <a:pt x="73469" y="6134"/>
                </a:lnTo>
                <a:lnTo>
                  <a:pt x="71513" y="3860"/>
                </a:lnTo>
                <a:lnTo>
                  <a:pt x="68884" y="2311"/>
                </a:lnTo>
                <a:lnTo>
                  <a:pt x="66243" y="774"/>
                </a:lnTo>
                <a:lnTo>
                  <a:pt x="63017" y="0"/>
                </a:lnTo>
                <a:lnTo>
                  <a:pt x="56222" y="0"/>
                </a:lnTo>
                <a:lnTo>
                  <a:pt x="53416" y="685"/>
                </a:lnTo>
                <a:lnTo>
                  <a:pt x="50774" y="2044"/>
                </a:lnTo>
                <a:lnTo>
                  <a:pt x="48145" y="3416"/>
                </a:lnTo>
                <a:lnTo>
                  <a:pt x="45694" y="5473"/>
                </a:lnTo>
                <a:lnTo>
                  <a:pt x="43408" y="8242"/>
                </a:lnTo>
                <a:lnTo>
                  <a:pt x="41859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0" name="object 1250"/>
          <p:cNvSpPr/>
          <p:nvPr/>
        </p:nvSpPr>
        <p:spPr>
          <a:xfrm>
            <a:off x="5593739" y="3344945"/>
            <a:ext cx="31140" cy="54152"/>
          </a:xfrm>
          <a:custGeom>
            <a:avLst/>
            <a:gdLst/>
            <a:ahLst/>
            <a:cxnLst/>
            <a:rect l="l" t="t" r="r" b="b"/>
            <a:pathLst>
              <a:path w="31140" h="54152">
                <a:moveTo>
                  <a:pt x="20243" y="54152"/>
                </a:moveTo>
                <a:lnTo>
                  <a:pt x="23088" y="53581"/>
                </a:lnTo>
                <a:lnTo>
                  <a:pt x="25755" y="52450"/>
                </a:lnTo>
                <a:lnTo>
                  <a:pt x="28422" y="51307"/>
                </a:lnTo>
                <a:lnTo>
                  <a:pt x="30924" y="49593"/>
                </a:lnTo>
                <a:lnTo>
                  <a:pt x="31140" y="39306"/>
                </a:lnTo>
                <a:lnTo>
                  <a:pt x="28397" y="42062"/>
                </a:lnTo>
                <a:lnTo>
                  <a:pt x="23787" y="44500"/>
                </a:lnTo>
                <a:lnTo>
                  <a:pt x="20243" y="54152"/>
                </a:lnTo>
                <a:close/>
              </a:path>
              <a:path w="31140" h="54152">
                <a:moveTo>
                  <a:pt x="45504" y="35953"/>
                </a:moveTo>
                <a:lnTo>
                  <a:pt x="45656" y="19951"/>
                </a:lnTo>
                <a:lnTo>
                  <a:pt x="45656" y="14008"/>
                </a:lnTo>
                <a:lnTo>
                  <a:pt x="45046" y="9918"/>
                </a:lnTo>
                <a:lnTo>
                  <a:pt x="43827" y="7696"/>
                </a:lnTo>
                <a:lnTo>
                  <a:pt x="40500" y="3619"/>
                </a:lnTo>
                <a:lnTo>
                  <a:pt x="37515" y="2184"/>
                </a:lnTo>
                <a:lnTo>
                  <a:pt x="34518" y="736"/>
                </a:lnTo>
                <a:lnTo>
                  <a:pt x="29959" y="0"/>
                </a:lnTo>
                <a:lnTo>
                  <a:pt x="17119" y="0"/>
                </a:lnTo>
                <a:lnTo>
                  <a:pt x="12052" y="1206"/>
                </a:lnTo>
                <a:lnTo>
                  <a:pt x="8636" y="3619"/>
                </a:lnTo>
                <a:lnTo>
                  <a:pt x="5219" y="6032"/>
                </a:lnTo>
                <a:lnTo>
                  <a:pt x="2819" y="9728"/>
                </a:lnTo>
                <a:lnTo>
                  <a:pt x="1409" y="14744"/>
                </a:lnTo>
                <a:lnTo>
                  <a:pt x="13855" y="16979"/>
                </a:lnTo>
                <a:lnTo>
                  <a:pt x="15798" y="12890"/>
                </a:lnTo>
                <a:lnTo>
                  <a:pt x="18542" y="10972"/>
                </a:lnTo>
                <a:lnTo>
                  <a:pt x="22872" y="10490"/>
                </a:lnTo>
                <a:lnTo>
                  <a:pt x="26492" y="10490"/>
                </a:lnTo>
                <a:lnTo>
                  <a:pt x="30251" y="12179"/>
                </a:lnTo>
                <a:lnTo>
                  <a:pt x="32194" y="15176"/>
                </a:lnTo>
                <a:lnTo>
                  <a:pt x="32194" y="17805"/>
                </a:lnTo>
                <a:lnTo>
                  <a:pt x="29718" y="20218"/>
                </a:lnTo>
                <a:lnTo>
                  <a:pt x="25285" y="21335"/>
                </a:lnTo>
                <a:lnTo>
                  <a:pt x="18884" y="22542"/>
                </a:lnTo>
                <a:lnTo>
                  <a:pt x="14135" y="23456"/>
                </a:lnTo>
                <a:lnTo>
                  <a:pt x="10490" y="24510"/>
                </a:lnTo>
                <a:lnTo>
                  <a:pt x="7975" y="25730"/>
                </a:lnTo>
                <a:lnTo>
                  <a:pt x="3492" y="28714"/>
                </a:lnTo>
                <a:lnTo>
                  <a:pt x="698" y="33299"/>
                </a:lnTo>
                <a:lnTo>
                  <a:pt x="0" y="35915"/>
                </a:lnTo>
                <a:lnTo>
                  <a:pt x="0" y="43256"/>
                </a:lnTo>
                <a:lnTo>
                  <a:pt x="1536" y="46913"/>
                </a:lnTo>
                <a:lnTo>
                  <a:pt x="4610" y="49809"/>
                </a:lnTo>
                <a:lnTo>
                  <a:pt x="7683" y="52704"/>
                </a:lnTo>
                <a:lnTo>
                  <a:pt x="11887" y="54152"/>
                </a:lnTo>
                <a:lnTo>
                  <a:pt x="20243" y="54152"/>
                </a:lnTo>
                <a:lnTo>
                  <a:pt x="23787" y="44500"/>
                </a:lnTo>
                <a:lnTo>
                  <a:pt x="19113" y="44500"/>
                </a:lnTo>
                <a:lnTo>
                  <a:pt x="15849" y="42392"/>
                </a:lnTo>
                <a:lnTo>
                  <a:pt x="13703" y="39344"/>
                </a:lnTo>
                <a:lnTo>
                  <a:pt x="13703" y="35471"/>
                </a:lnTo>
                <a:lnTo>
                  <a:pt x="16383" y="32588"/>
                </a:lnTo>
                <a:lnTo>
                  <a:pt x="20053" y="31013"/>
                </a:lnTo>
                <a:lnTo>
                  <a:pt x="23850" y="30200"/>
                </a:lnTo>
                <a:lnTo>
                  <a:pt x="27660" y="29387"/>
                </a:lnTo>
                <a:lnTo>
                  <a:pt x="30441" y="28689"/>
                </a:lnTo>
                <a:lnTo>
                  <a:pt x="32194" y="28105"/>
                </a:lnTo>
                <a:lnTo>
                  <a:pt x="32194" y="34124"/>
                </a:lnTo>
                <a:lnTo>
                  <a:pt x="32016" y="36347"/>
                </a:lnTo>
                <a:lnTo>
                  <a:pt x="31140" y="39306"/>
                </a:lnTo>
                <a:lnTo>
                  <a:pt x="30924" y="49593"/>
                </a:lnTo>
                <a:lnTo>
                  <a:pt x="33756" y="48933"/>
                </a:lnTo>
                <a:lnTo>
                  <a:pt x="35064" y="52984"/>
                </a:lnTo>
                <a:lnTo>
                  <a:pt x="48641" y="52984"/>
                </a:lnTo>
                <a:lnTo>
                  <a:pt x="46609" y="48196"/>
                </a:lnTo>
                <a:lnTo>
                  <a:pt x="45732" y="43865"/>
                </a:lnTo>
                <a:lnTo>
                  <a:pt x="45504" y="40512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1" name="object 1251"/>
          <p:cNvSpPr/>
          <p:nvPr/>
        </p:nvSpPr>
        <p:spPr>
          <a:xfrm>
            <a:off x="5652810" y="3344952"/>
            <a:ext cx="47218" cy="52971"/>
          </a:xfrm>
          <a:custGeom>
            <a:avLst/>
            <a:gdLst/>
            <a:ahLst/>
            <a:cxnLst/>
            <a:rect l="l" t="t" r="r" b="b"/>
            <a:pathLst>
              <a:path w="47218" h="52971">
                <a:moveTo>
                  <a:pt x="14757" y="17614"/>
                </a:moveTo>
                <a:lnTo>
                  <a:pt x="16738" y="13741"/>
                </a:lnTo>
                <a:lnTo>
                  <a:pt x="20523" y="11137"/>
                </a:lnTo>
                <a:lnTo>
                  <a:pt x="25019" y="10490"/>
                </a:lnTo>
                <a:lnTo>
                  <a:pt x="28460" y="10947"/>
                </a:lnTo>
                <a:lnTo>
                  <a:pt x="32054" y="14046"/>
                </a:lnTo>
                <a:lnTo>
                  <a:pt x="33223" y="17322"/>
                </a:lnTo>
                <a:lnTo>
                  <a:pt x="33515" y="20942"/>
                </a:lnTo>
                <a:lnTo>
                  <a:pt x="33515" y="52971"/>
                </a:lnTo>
                <a:lnTo>
                  <a:pt x="47218" y="52971"/>
                </a:lnTo>
                <a:lnTo>
                  <a:pt x="47218" y="16776"/>
                </a:lnTo>
                <a:lnTo>
                  <a:pt x="46964" y="13703"/>
                </a:lnTo>
                <a:lnTo>
                  <a:pt x="45961" y="9410"/>
                </a:lnTo>
                <a:lnTo>
                  <a:pt x="43776" y="5803"/>
                </a:lnTo>
                <a:lnTo>
                  <a:pt x="40601" y="2717"/>
                </a:lnTo>
                <a:lnTo>
                  <a:pt x="35598" y="546"/>
                </a:lnTo>
                <a:lnTo>
                  <a:pt x="32829" y="0"/>
                </a:lnTo>
                <a:lnTo>
                  <a:pt x="22936" y="0"/>
                </a:lnTo>
                <a:lnTo>
                  <a:pt x="17259" y="2921"/>
                </a:lnTo>
                <a:lnTo>
                  <a:pt x="12738" y="8788"/>
                </a:lnTo>
                <a:lnTo>
                  <a:pt x="12738" y="1168"/>
                </a:ln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3723"/>
                </a:lnTo>
                <a:lnTo>
                  <a:pt x="14058" y="19761"/>
                </a:lnTo>
                <a:lnTo>
                  <a:pt x="14757" y="1761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2" name="object 1252"/>
          <p:cNvSpPr/>
          <p:nvPr/>
        </p:nvSpPr>
        <p:spPr>
          <a:xfrm>
            <a:off x="5710758" y="3344945"/>
            <a:ext cx="53467" cy="54152"/>
          </a:xfrm>
          <a:custGeom>
            <a:avLst/>
            <a:gdLst/>
            <a:ahLst/>
            <a:cxnLst/>
            <a:rect l="l" t="t" r="r" b="b"/>
            <a:pathLst>
              <a:path w="53466" h="54152">
                <a:moveTo>
                  <a:pt x="0" y="26352"/>
                </a:moveTo>
                <a:lnTo>
                  <a:pt x="0" y="32296"/>
                </a:lnTo>
                <a:lnTo>
                  <a:pt x="1117" y="37350"/>
                </a:lnTo>
                <a:lnTo>
                  <a:pt x="3365" y="41490"/>
                </a:lnTo>
                <a:lnTo>
                  <a:pt x="5613" y="45631"/>
                </a:lnTo>
                <a:lnTo>
                  <a:pt x="8889" y="48780"/>
                </a:lnTo>
                <a:lnTo>
                  <a:pt x="13195" y="50926"/>
                </a:lnTo>
                <a:lnTo>
                  <a:pt x="17500" y="53073"/>
                </a:lnTo>
                <a:lnTo>
                  <a:pt x="17703" y="38887"/>
                </a:lnTo>
                <a:lnTo>
                  <a:pt x="15265" y="36156"/>
                </a:lnTo>
                <a:lnTo>
                  <a:pt x="14046" y="32219"/>
                </a:lnTo>
                <a:lnTo>
                  <a:pt x="14046" y="21945"/>
                </a:lnTo>
                <a:lnTo>
                  <a:pt x="15265" y="18008"/>
                </a:lnTo>
                <a:lnTo>
                  <a:pt x="17703" y="15278"/>
                </a:lnTo>
                <a:lnTo>
                  <a:pt x="20142" y="12547"/>
                </a:lnTo>
                <a:lnTo>
                  <a:pt x="23152" y="11175"/>
                </a:lnTo>
                <a:lnTo>
                  <a:pt x="30302" y="11175"/>
                </a:lnTo>
                <a:lnTo>
                  <a:pt x="33312" y="12547"/>
                </a:lnTo>
                <a:lnTo>
                  <a:pt x="35725" y="15278"/>
                </a:lnTo>
                <a:lnTo>
                  <a:pt x="38150" y="18008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56"/>
                </a:lnTo>
                <a:lnTo>
                  <a:pt x="35725" y="38887"/>
                </a:lnTo>
                <a:lnTo>
                  <a:pt x="34455" y="54152"/>
                </a:lnTo>
                <a:lnTo>
                  <a:pt x="40817" y="51574"/>
                </a:lnTo>
                <a:lnTo>
                  <a:pt x="45872" y="46418"/>
                </a:lnTo>
                <a:lnTo>
                  <a:pt x="50926" y="41274"/>
                </a:lnTo>
                <a:lnTo>
                  <a:pt x="53466" y="34772"/>
                </a:lnTo>
                <a:lnTo>
                  <a:pt x="53466" y="19151"/>
                </a:lnTo>
                <a:lnTo>
                  <a:pt x="50952" y="12738"/>
                </a:lnTo>
                <a:lnTo>
                  <a:pt x="45948" y="7645"/>
                </a:lnTo>
                <a:lnTo>
                  <a:pt x="40944" y="2552"/>
                </a:lnTo>
                <a:lnTo>
                  <a:pt x="34531" y="0"/>
                </a:lnTo>
                <a:lnTo>
                  <a:pt x="21615" y="0"/>
                </a:lnTo>
                <a:lnTo>
                  <a:pt x="17017" y="1130"/>
                </a:lnTo>
                <a:lnTo>
                  <a:pt x="12903" y="3378"/>
                </a:lnTo>
                <a:lnTo>
                  <a:pt x="8788" y="5613"/>
                </a:lnTo>
                <a:lnTo>
                  <a:pt x="5613" y="8864"/>
                </a:lnTo>
                <a:lnTo>
                  <a:pt x="3365" y="13131"/>
                </a:lnTo>
                <a:lnTo>
                  <a:pt x="1117" y="17386"/>
                </a:lnTo>
                <a:lnTo>
                  <a:pt x="0" y="21793"/>
                </a:lnTo>
                <a:lnTo>
                  <a:pt x="0" y="26352"/>
                </a:lnTo>
                <a:close/>
              </a:path>
              <a:path w="53466" h="54152">
                <a:moveTo>
                  <a:pt x="35725" y="38887"/>
                </a:moveTo>
                <a:lnTo>
                  <a:pt x="33312" y="41617"/>
                </a:lnTo>
                <a:lnTo>
                  <a:pt x="30302" y="42976"/>
                </a:lnTo>
                <a:lnTo>
                  <a:pt x="23152" y="42976"/>
                </a:lnTo>
                <a:lnTo>
                  <a:pt x="20142" y="41617"/>
                </a:lnTo>
                <a:lnTo>
                  <a:pt x="17703" y="38887"/>
                </a:lnTo>
                <a:lnTo>
                  <a:pt x="17500" y="53073"/>
                </a:lnTo>
                <a:lnTo>
                  <a:pt x="22034" y="54152"/>
                </a:lnTo>
                <a:lnTo>
                  <a:pt x="34455" y="54152"/>
                </a:lnTo>
                <a:lnTo>
                  <a:pt x="35725" y="3888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3" name="object 1253"/>
          <p:cNvSpPr/>
          <p:nvPr/>
        </p:nvSpPr>
        <p:spPr>
          <a:xfrm>
            <a:off x="5770121" y="3344945"/>
            <a:ext cx="48387" cy="54152"/>
          </a:xfrm>
          <a:custGeom>
            <a:avLst/>
            <a:gdLst/>
            <a:ahLst/>
            <a:cxnLst/>
            <a:rect l="l" t="t" r="r" b="b"/>
            <a:pathLst>
              <a:path w="48387" h="54152">
                <a:moveTo>
                  <a:pt x="13754" y="36106"/>
                </a:moveTo>
                <a:lnTo>
                  <a:pt x="0" y="38201"/>
                </a:lnTo>
                <a:lnTo>
                  <a:pt x="1270" y="43116"/>
                </a:lnTo>
                <a:lnTo>
                  <a:pt x="3962" y="47002"/>
                </a:lnTo>
                <a:lnTo>
                  <a:pt x="8077" y="49860"/>
                </a:lnTo>
                <a:lnTo>
                  <a:pt x="12192" y="52717"/>
                </a:lnTo>
                <a:lnTo>
                  <a:pt x="17767" y="54152"/>
                </a:lnTo>
                <a:lnTo>
                  <a:pt x="32600" y="54152"/>
                </a:lnTo>
                <a:lnTo>
                  <a:pt x="38481" y="52438"/>
                </a:lnTo>
                <a:lnTo>
                  <a:pt x="42430" y="49022"/>
                </a:lnTo>
                <a:lnTo>
                  <a:pt x="46405" y="45618"/>
                </a:lnTo>
                <a:lnTo>
                  <a:pt x="48387" y="41529"/>
                </a:lnTo>
                <a:lnTo>
                  <a:pt x="48387" y="32423"/>
                </a:lnTo>
                <a:lnTo>
                  <a:pt x="46964" y="29032"/>
                </a:lnTo>
                <a:lnTo>
                  <a:pt x="44094" y="26593"/>
                </a:lnTo>
                <a:lnTo>
                  <a:pt x="41198" y="24180"/>
                </a:lnTo>
                <a:lnTo>
                  <a:pt x="36106" y="22148"/>
                </a:lnTo>
                <a:lnTo>
                  <a:pt x="28803" y="20485"/>
                </a:lnTo>
                <a:lnTo>
                  <a:pt x="21501" y="18834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90"/>
                </a:lnTo>
                <a:lnTo>
                  <a:pt x="17754" y="10363"/>
                </a:lnTo>
                <a:lnTo>
                  <a:pt x="20345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47"/>
                </a:lnTo>
                <a:lnTo>
                  <a:pt x="33705" y="16103"/>
                </a:lnTo>
                <a:lnTo>
                  <a:pt x="46634" y="13716"/>
                </a:lnTo>
                <a:lnTo>
                  <a:pt x="45326" y="9194"/>
                </a:lnTo>
                <a:lnTo>
                  <a:pt x="42951" y="5778"/>
                </a:lnTo>
                <a:lnTo>
                  <a:pt x="39509" y="3479"/>
                </a:lnTo>
                <a:lnTo>
                  <a:pt x="36068" y="1155"/>
                </a:lnTo>
                <a:lnTo>
                  <a:pt x="30784" y="0"/>
                </a:lnTo>
                <a:lnTo>
                  <a:pt x="16256" y="0"/>
                </a:lnTo>
                <a:lnTo>
                  <a:pt x="10769" y="1536"/>
                </a:lnTo>
                <a:lnTo>
                  <a:pt x="7226" y="4597"/>
                </a:lnTo>
                <a:lnTo>
                  <a:pt x="3670" y="7645"/>
                </a:lnTo>
                <a:lnTo>
                  <a:pt x="1905" y="11417"/>
                </a:lnTo>
                <a:lnTo>
                  <a:pt x="1905" y="20878"/>
                </a:lnTo>
                <a:lnTo>
                  <a:pt x="3949" y="24777"/>
                </a:lnTo>
                <a:lnTo>
                  <a:pt x="8051" y="27571"/>
                </a:lnTo>
                <a:lnTo>
                  <a:pt x="11010" y="29578"/>
                </a:lnTo>
                <a:lnTo>
                  <a:pt x="18008" y="31813"/>
                </a:lnTo>
                <a:lnTo>
                  <a:pt x="29070" y="34251"/>
                </a:lnTo>
                <a:lnTo>
                  <a:pt x="33655" y="36055"/>
                </a:lnTo>
                <a:lnTo>
                  <a:pt x="34632" y="38633"/>
                </a:lnTo>
                <a:lnTo>
                  <a:pt x="34036" y="41389"/>
                </a:lnTo>
                <a:lnTo>
                  <a:pt x="31038" y="43599"/>
                </a:lnTo>
                <a:lnTo>
                  <a:pt x="28371" y="44246"/>
                </a:lnTo>
                <a:lnTo>
                  <a:pt x="21602" y="44246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10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0" name="object 1240"/>
          <p:cNvSpPr/>
          <p:nvPr/>
        </p:nvSpPr>
        <p:spPr>
          <a:xfrm>
            <a:off x="4266295" y="3473392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86" y="31026"/>
                </a:moveTo>
                <a:lnTo>
                  <a:pt x="48577" y="20523"/>
                </a:lnTo>
                <a:lnTo>
                  <a:pt x="46456" y="12725"/>
                </a:lnTo>
                <a:lnTo>
                  <a:pt x="41998" y="7632"/>
                </a:lnTo>
                <a:lnTo>
                  <a:pt x="37528" y="2540"/>
                </a:lnTo>
                <a:lnTo>
                  <a:pt x="33654" y="15659"/>
                </a:lnTo>
                <a:lnTo>
                  <a:pt x="34670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62" y="18897"/>
                </a:lnTo>
                <a:lnTo>
                  <a:pt x="15214" y="15925"/>
                </a:lnTo>
                <a:lnTo>
                  <a:pt x="17157" y="13754"/>
                </a:lnTo>
                <a:lnTo>
                  <a:pt x="21589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90" y="0"/>
                </a:lnTo>
                <a:lnTo>
                  <a:pt x="11214" y="2425"/>
                </a:lnTo>
                <a:lnTo>
                  <a:pt x="6718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206"/>
                </a:lnTo>
                <a:lnTo>
                  <a:pt x="16116" y="54140"/>
                </a:lnTo>
                <a:lnTo>
                  <a:pt x="30797" y="54140"/>
                </a:lnTo>
                <a:lnTo>
                  <a:pt x="35547" y="52832"/>
                </a:lnTo>
                <a:lnTo>
                  <a:pt x="39331" y="50215"/>
                </a:lnTo>
                <a:lnTo>
                  <a:pt x="43116" y="47599"/>
                </a:lnTo>
                <a:lnTo>
                  <a:pt x="45897" y="43789"/>
                </a:lnTo>
                <a:lnTo>
                  <a:pt x="47650" y="38773"/>
                </a:lnTo>
                <a:lnTo>
                  <a:pt x="33997" y="36487"/>
                </a:lnTo>
                <a:lnTo>
                  <a:pt x="33235" y="39090"/>
                </a:lnTo>
                <a:lnTo>
                  <a:pt x="32143" y="40970"/>
                </a:lnTo>
                <a:lnTo>
                  <a:pt x="29209" y="43319"/>
                </a:lnTo>
                <a:lnTo>
                  <a:pt x="25260" y="43903"/>
                </a:lnTo>
                <a:lnTo>
                  <a:pt x="22110" y="43903"/>
                </a:lnTo>
                <a:lnTo>
                  <a:pt x="19469" y="42773"/>
                </a:lnTo>
                <a:lnTo>
                  <a:pt x="15252" y="38252"/>
                </a:lnTo>
                <a:lnTo>
                  <a:pt x="14135" y="35090"/>
                </a:lnTo>
                <a:lnTo>
                  <a:pt x="14046" y="31026"/>
                </a:lnTo>
                <a:lnTo>
                  <a:pt x="48386" y="31026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68" y="10490"/>
                </a:lnTo>
                <a:lnTo>
                  <a:pt x="29743" y="11518"/>
                </a:lnTo>
                <a:lnTo>
                  <a:pt x="33654" y="15659"/>
                </a:lnTo>
                <a:lnTo>
                  <a:pt x="37528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1" name="object 1241"/>
          <p:cNvSpPr/>
          <p:nvPr/>
        </p:nvSpPr>
        <p:spPr>
          <a:xfrm>
            <a:off x="4325746" y="3473392"/>
            <a:ext cx="47218" cy="52971"/>
          </a:xfrm>
          <a:custGeom>
            <a:avLst/>
            <a:gdLst/>
            <a:ahLst/>
            <a:cxnLst/>
            <a:rect l="l" t="t" r="r" b="b"/>
            <a:pathLst>
              <a:path w="47218" h="52971">
                <a:moveTo>
                  <a:pt x="14757" y="17602"/>
                </a:moveTo>
                <a:lnTo>
                  <a:pt x="16751" y="13741"/>
                </a:lnTo>
                <a:lnTo>
                  <a:pt x="20523" y="11137"/>
                </a:lnTo>
                <a:lnTo>
                  <a:pt x="25031" y="10490"/>
                </a:lnTo>
                <a:lnTo>
                  <a:pt x="28460" y="10947"/>
                </a:lnTo>
                <a:lnTo>
                  <a:pt x="32054" y="14046"/>
                </a:lnTo>
                <a:lnTo>
                  <a:pt x="33223" y="17322"/>
                </a:lnTo>
                <a:lnTo>
                  <a:pt x="33515" y="20942"/>
                </a:lnTo>
                <a:lnTo>
                  <a:pt x="33515" y="52971"/>
                </a:lnTo>
                <a:lnTo>
                  <a:pt x="47218" y="52971"/>
                </a:lnTo>
                <a:lnTo>
                  <a:pt x="47218" y="16776"/>
                </a:lnTo>
                <a:lnTo>
                  <a:pt x="46964" y="13703"/>
                </a:lnTo>
                <a:lnTo>
                  <a:pt x="45961" y="9410"/>
                </a:lnTo>
                <a:lnTo>
                  <a:pt x="43776" y="5803"/>
                </a:lnTo>
                <a:lnTo>
                  <a:pt x="40601" y="2717"/>
                </a:lnTo>
                <a:lnTo>
                  <a:pt x="35598" y="546"/>
                </a:lnTo>
                <a:lnTo>
                  <a:pt x="32829" y="0"/>
                </a:lnTo>
                <a:lnTo>
                  <a:pt x="22948" y="0"/>
                </a:lnTo>
                <a:lnTo>
                  <a:pt x="17259" y="2921"/>
                </a:lnTo>
                <a:lnTo>
                  <a:pt x="12738" y="8788"/>
                </a:lnTo>
                <a:lnTo>
                  <a:pt x="12738" y="1168"/>
                </a:lnTo>
                <a:lnTo>
                  <a:pt x="0" y="1168"/>
                </a:lnTo>
                <a:lnTo>
                  <a:pt x="0" y="52971"/>
                </a:lnTo>
                <a:lnTo>
                  <a:pt x="13716" y="52971"/>
                </a:lnTo>
                <a:lnTo>
                  <a:pt x="13716" y="23723"/>
                </a:lnTo>
                <a:lnTo>
                  <a:pt x="14058" y="19761"/>
                </a:lnTo>
                <a:lnTo>
                  <a:pt x="14757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2" name="object 1242"/>
          <p:cNvSpPr/>
          <p:nvPr/>
        </p:nvSpPr>
        <p:spPr>
          <a:xfrm>
            <a:off x="4381201" y="3456271"/>
            <a:ext cx="30543" cy="71259"/>
          </a:xfrm>
          <a:custGeom>
            <a:avLst/>
            <a:gdLst/>
            <a:ahLst/>
            <a:cxnLst/>
            <a:rect l="l" t="t" r="r" b="b"/>
            <a:pathLst>
              <a:path w="30543" h="71259">
                <a:moveTo>
                  <a:pt x="20053" y="18288"/>
                </a:moveTo>
                <a:lnTo>
                  <a:pt x="20053" y="0"/>
                </a:lnTo>
                <a:lnTo>
                  <a:pt x="6299" y="8001"/>
                </a:lnTo>
                <a:lnTo>
                  <a:pt x="6299" y="18288"/>
                </a:lnTo>
                <a:lnTo>
                  <a:pt x="0" y="18288"/>
                </a:lnTo>
                <a:lnTo>
                  <a:pt x="0" y="29222"/>
                </a:lnTo>
                <a:lnTo>
                  <a:pt x="6299" y="29222"/>
                </a:lnTo>
                <a:lnTo>
                  <a:pt x="6299" y="56654"/>
                </a:lnTo>
                <a:lnTo>
                  <a:pt x="6451" y="59867"/>
                </a:lnTo>
                <a:lnTo>
                  <a:pt x="6743" y="61455"/>
                </a:lnTo>
                <a:lnTo>
                  <a:pt x="7734" y="65481"/>
                </a:lnTo>
                <a:lnTo>
                  <a:pt x="11049" y="69189"/>
                </a:lnTo>
                <a:lnTo>
                  <a:pt x="15011" y="70853"/>
                </a:lnTo>
                <a:lnTo>
                  <a:pt x="19710" y="71259"/>
                </a:lnTo>
                <a:lnTo>
                  <a:pt x="23749" y="71259"/>
                </a:lnTo>
                <a:lnTo>
                  <a:pt x="27355" y="70573"/>
                </a:lnTo>
                <a:lnTo>
                  <a:pt x="30543" y="69215"/>
                </a:lnTo>
                <a:lnTo>
                  <a:pt x="29375" y="58585"/>
                </a:lnTo>
                <a:lnTo>
                  <a:pt x="26974" y="59461"/>
                </a:lnTo>
                <a:lnTo>
                  <a:pt x="22948" y="59893"/>
                </a:lnTo>
                <a:lnTo>
                  <a:pt x="20320" y="57480"/>
                </a:lnTo>
                <a:lnTo>
                  <a:pt x="20053" y="54317"/>
                </a:lnTo>
                <a:lnTo>
                  <a:pt x="20053" y="29222"/>
                </a:lnTo>
                <a:lnTo>
                  <a:pt x="29425" y="29222"/>
                </a:lnTo>
                <a:lnTo>
                  <a:pt x="29425" y="18288"/>
                </a:lnTo>
                <a:lnTo>
                  <a:pt x="20053" y="1828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3" name="object 1243"/>
          <p:cNvSpPr/>
          <p:nvPr/>
        </p:nvSpPr>
        <p:spPr>
          <a:xfrm>
            <a:off x="4419550" y="3473392"/>
            <a:ext cx="33566" cy="52971"/>
          </a:xfrm>
          <a:custGeom>
            <a:avLst/>
            <a:gdLst/>
            <a:ahLst/>
            <a:cxnLst/>
            <a:rect l="l" t="t" r="r" b="b"/>
            <a:pathLst>
              <a:path w="33566" h="52971">
                <a:moveTo>
                  <a:pt x="12738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8155"/>
                </a:lnTo>
                <a:lnTo>
                  <a:pt x="14084" y="22377"/>
                </a:lnTo>
                <a:lnTo>
                  <a:pt x="14846" y="19608"/>
                </a:lnTo>
                <a:lnTo>
                  <a:pt x="15621" y="16840"/>
                </a:lnTo>
                <a:lnTo>
                  <a:pt x="17995" y="13881"/>
                </a:lnTo>
                <a:lnTo>
                  <a:pt x="20955" y="12293"/>
                </a:lnTo>
                <a:lnTo>
                  <a:pt x="24853" y="12293"/>
                </a:lnTo>
                <a:lnTo>
                  <a:pt x="29311" y="14528"/>
                </a:lnTo>
                <a:lnTo>
                  <a:pt x="33566" y="2590"/>
                </a:lnTo>
                <a:lnTo>
                  <a:pt x="30670" y="863"/>
                </a:lnTo>
                <a:lnTo>
                  <a:pt x="27660" y="0"/>
                </a:lnTo>
                <a:lnTo>
                  <a:pt x="22313" y="0"/>
                </a:lnTo>
                <a:lnTo>
                  <a:pt x="18618" y="1663"/>
                </a:lnTo>
                <a:lnTo>
                  <a:pt x="14897" y="5054"/>
                </a:lnTo>
                <a:lnTo>
                  <a:pt x="12738" y="8534"/>
                </a:lnTo>
                <a:lnTo>
                  <a:pt x="12738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4" name="object 1244"/>
          <p:cNvSpPr/>
          <p:nvPr/>
        </p:nvSpPr>
        <p:spPr>
          <a:xfrm>
            <a:off x="4455016" y="3473392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86" y="31026"/>
                </a:moveTo>
                <a:lnTo>
                  <a:pt x="48577" y="20523"/>
                </a:lnTo>
                <a:lnTo>
                  <a:pt x="46443" y="12725"/>
                </a:lnTo>
                <a:lnTo>
                  <a:pt x="41998" y="7632"/>
                </a:lnTo>
                <a:lnTo>
                  <a:pt x="37541" y="2540"/>
                </a:lnTo>
                <a:lnTo>
                  <a:pt x="33654" y="15659"/>
                </a:lnTo>
                <a:lnTo>
                  <a:pt x="34683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97"/>
                </a:lnTo>
                <a:lnTo>
                  <a:pt x="15214" y="15925"/>
                </a:lnTo>
                <a:lnTo>
                  <a:pt x="17170" y="13754"/>
                </a:lnTo>
                <a:lnTo>
                  <a:pt x="21589" y="10490"/>
                </a:lnTo>
                <a:lnTo>
                  <a:pt x="24587" y="10490"/>
                </a:lnTo>
                <a:lnTo>
                  <a:pt x="23748" y="0"/>
                </a:lnTo>
                <a:lnTo>
                  <a:pt x="16878" y="0"/>
                </a:lnTo>
                <a:lnTo>
                  <a:pt x="11214" y="2425"/>
                </a:lnTo>
                <a:lnTo>
                  <a:pt x="6730" y="7289"/>
                </a:lnTo>
                <a:lnTo>
                  <a:pt x="224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206"/>
                </a:lnTo>
                <a:lnTo>
                  <a:pt x="16103" y="54140"/>
                </a:lnTo>
                <a:lnTo>
                  <a:pt x="30810" y="54140"/>
                </a:lnTo>
                <a:lnTo>
                  <a:pt x="35547" y="52832"/>
                </a:lnTo>
                <a:lnTo>
                  <a:pt x="39344" y="50215"/>
                </a:lnTo>
                <a:lnTo>
                  <a:pt x="43116" y="47599"/>
                </a:lnTo>
                <a:lnTo>
                  <a:pt x="45897" y="43789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19"/>
                </a:lnTo>
                <a:lnTo>
                  <a:pt x="25260" y="43903"/>
                </a:lnTo>
                <a:lnTo>
                  <a:pt x="22110" y="43903"/>
                </a:lnTo>
                <a:lnTo>
                  <a:pt x="19481" y="42773"/>
                </a:lnTo>
                <a:lnTo>
                  <a:pt x="15239" y="38252"/>
                </a:lnTo>
                <a:lnTo>
                  <a:pt x="14147" y="35090"/>
                </a:lnTo>
                <a:lnTo>
                  <a:pt x="14046" y="31026"/>
                </a:lnTo>
                <a:lnTo>
                  <a:pt x="48386" y="31026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87" y="10490"/>
                </a:lnTo>
                <a:lnTo>
                  <a:pt x="27381" y="10490"/>
                </a:lnTo>
                <a:lnTo>
                  <a:pt x="29743" y="11518"/>
                </a:lnTo>
                <a:lnTo>
                  <a:pt x="33654" y="15659"/>
                </a:lnTo>
                <a:lnTo>
                  <a:pt x="37541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5" name="object 1245"/>
          <p:cNvSpPr/>
          <p:nvPr/>
        </p:nvSpPr>
        <p:spPr>
          <a:xfrm>
            <a:off x="4537497" y="3473385"/>
            <a:ext cx="48387" cy="54152"/>
          </a:xfrm>
          <a:custGeom>
            <a:avLst/>
            <a:gdLst/>
            <a:ahLst/>
            <a:cxnLst/>
            <a:rect l="l" t="t" r="r" b="b"/>
            <a:pathLst>
              <a:path w="48387" h="54152">
                <a:moveTo>
                  <a:pt x="13754" y="36106"/>
                </a:moveTo>
                <a:lnTo>
                  <a:pt x="0" y="38201"/>
                </a:lnTo>
                <a:lnTo>
                  <a:pt x="1270" y="43116"/>
                </a:lnTo>
                <a:lnTo>
                  <a:pt x="3962" y="47002"/>
                </a:lnTo>
                <a:lnTo>
                  <a:pt x="8077" y="49860"/>
                </a:lnTo>
                <a:lnTo>
                  <a:pt x="12192" y="52717"/>
                </a:lnTo>
                <a:lnTo>
                  <a:pt x="17780" y="54152"/>
                </a:lnTo>
                <a:lnTo>
                  <a:pt x="32600" y="54152"/>
                </a:lnTo>
                <a:lnTo>
                  <a:pt x="38468" y="52438"/>
                </a:lnTo>
                <a:lnTo>
                  <a:pt x="42430" y="49022"/>
                </a:lnTo>
                <a:lnTo>
                  <a:pt x="46405" y="45618"/>
                </a:lnTo>
                <a:lnTo>
                  <a:pt x="48387" y="41529"/>
                </a:lnTo>
                <a:lnTo>
                  <a:pt x="48387" y="32423"/>
                </a:lnTo>
                <a:lnTo>
                  <a:pt x="46964" y="29032"/>
                </a:lnTo>
                <a:lnTo>
                  <a:pt x="44094" y="26593"/>
                </a:lnTo>
                <a:lnTo>
                  <a:pt x="41198" y="24180"/>
                </a:lnTo>
                <a:lnTo>
                  <a:pt x="36093" y="22148"/>
                </a:lnTo>
                <a:lnTo>
                  <a:pt x="28803" y="20485"/>
                </a:lnTo>
                <a:lnTo>
                  <a:pt x="21501" y="18834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90"/>
                </a:lnTo>
                <a:lnTo>
                  <a:pt x="17754" y="10363"/>
                </a:lnTo>
                <a:lnTo>
                  <a:pt x="20332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47"/>
                </a:lnTo>
                <a:lnTo>
                  <a:pt x="33705" y="16103"/>
                </a:lnTo>
                <a:lnTo>
                  <a:pt x="46634" y="13716"/>
                </a:lnTo>
                <a:lnTo>
                  <a:pt x="45326" y="9194"/>
                </a:lnTo>
                <a:lnTo>
                  <a:pt x="42951" y="5778"/>
                </a:lnTo>
                <a:lnTo>
                  <a:pt x="39509" y="3467"/>
                </a:lnTo>
                <a:lnTo>
                  <a:pt x="36068" y="1155"/>
                </a:lnTo>
                <a:lnTo>
                  <a:pt x="30784" y="0"/>
                </a:lnTo>
                <a:lnTo>
                  <a:pt x="16256" y="0"/>
                </a:lnTo>
                <a:lnTo>
                  <a:pt x="10769" y="1536"/>
                </a:lnTo>
                <a:lnTo>
                  <a:pt x="7226" y="4597"/>
                </a:lnTo>
                <a:lnTo>
                  <a:pt x="3670" y="7645"/>
                </a:lnTo>
                <a:lnTo>
                  <a:pt x="1892" y="11417"/>
                </a:lnTo>
                <a:lnTo>
                  <a:pt x="1892" y="20878"/>
                </a:lnTo>
                <a:lnTo>
                  <a:pt x="3949" y="24777"/>
                </a:lnTo>
                <a:lnTo>
                  <a:pt x="8051" y="27571"/>
                </a:lnTo>
                <a:lnTo>
                  <a:pt x="10998" y="29578"/>
                </a:lnTo>
                <a:lnTo>
                  <a:pt x="18008" y="31813"/>
                </a:lnTo>
                <a:lnTo>
                  <a:pt x="29070" y="34251"/>
                </a:lnTo>
                <a:lnTo>
                  <a:pt x="33655" y="36055"/>
                </a:lnTo>
                <a:lnTo>
                  <a:pt x="34632" y="38633"/>
                </a:lnTo>
                <a:lnTo>
                  <a:pt x="34023" y="41389"/>
                </a:lnTo>
                <a:lnTo>
                  <a:pt x="31038" y="43599"/>
                </a:lnTo>
                <a:lnTo>
                  <a:pt x="28359" y="44246"/>
                </a:lnTo>
                <a:lnTo>
                  <a:pt x="21602" y="44246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10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6" name="object 1246"/>
          <p:cNvSpPr/>
          <p:nvPr/>
        </p:nvSpPr>
        <p:spPr>
          <a:xfrm>
            <a:off x="4597882" y="3454857"/>
            <a:ext cx="13703" cy="71500"/>
          </a:xfrm>
          <a:custGeom>
            <a:avLst/>
            <a:gdLst/>
            <a:ahLst/>
            <a:cxnLst/>
            <a:rect l="l" t="t" r="r" b="b"/>
            <a:pathLst>
              <a:path w="13703" h="71500">
                <a:moveTo>
                  <a:pt x="0" y="19697"/>
                </a:moveTo>
                <a:lnTo>
                  <a:pt x="0" y="71500"/>
                </a:lnTo>
                <a:lnTo>
                  <a:pt x="13703" y="71500"/>
                </a:lnTo>
                <a:lnTo>
                  <a:pt x="13703" y="19697"/>
                </a:lnTo>
                <a:lnTo>
                  <a:pt x="0" y="19697"/>
                </a:lnTo>
                <a:close/>
              </a:path>
              <a:path w="13703" h="71500">
                <a:moveTo>
                  <a:pt x="0" y="0"/>
                </a:moveTo>
                <a:lnTo>
                  <a:pt x="0" y="12674"/>
                </a:lnTo>
                <a:lnTo>
                  <a:pt x="13703" y="12674"/>
                </a:lnTo>
                <a:lnTo>
                  <a:pt x="13703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7" name="object 1247"/>
          <p:cNvSpPr/>
          <p:nvPr/>
        </p:nvSpPr>
        <p:spPr>
          <a:xfrm>
            <a:off x="4604734" y="3454342"/>
            <a:ext cx="0" cy="72015"/>
          </a:xfrm>
          <a:custGeom>
            <a:avLst/>
            <a:gdLst/>
            <a:ahLst/>
            <a:cxnLst/>
            <a:rect l="l" t="t" r="r" b="b"/>
            <a:pathLst>
              <a:path h="72015">
                <a:moveTo>
                  <a:pt x="0" y="0"/>
                </a:moveTo>
                <a:lnTo>
                  <a:pt x="0" y="72015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8" name="object 1248"/>
          <p:cNvSpPr/>
          <p:nvPr/>
        </p:nvSpPr>
        <p:spPr>
          <a:xfrm>
            <a:off x="4626762" y="3474554"/>
            <a:ext cx="14820" cy="67754"/>
          </a:xfrm>
          <a:custGeom>
            <a:avLst/>
            <a:gdLst/>
            <a:ahLst/>
            <a:cxnLst/>
            <a:rect l="l" t="t" r="r" b="b"/>
            <a:pathLst>
              <a:path w="14820" h="67754">
                <a:moveTo>
                  <a:pt x="1117" y="0"/>
                </a:moveTo>
                <a:lnTo>
                  <a:pt x="1117" y="13703"/>
                </a:lnTo>
                <a:lnTo>
                  <a:pt x="14820" y="13703"/>
                </a:lnTo>
                <a:lnTo>
                  <a:pt x="14820" y="0"/>
                </a:lnTo>
                <a:lnTo>
                  <a:pt x="1117" y="0"/>
                </a:lnTo>
                <a:close/>
              </a:path>
              <a:path w="14820" h="67754">
                <a:moveTo>
                  <a:pt x="14833" y="38100"/>
                </a:moveTo>
                <a:lnTo>
                  <a:pt x="1117" y="38100"/>
                </a:lnTo>
                <a:lnTo>
                  <a:pt x="1117" y="51803"/>
                </a:lnTo>
                <a:lnTo>
                  <a:pt x="7759" y="51803"/>
                </a:lnTo>
                <a:lnTo>
                  <a:pt x="7683" y="54521"/>
                </a:lnTo>
                <a:lnTo>
                  <a:pt x="5905" y="58293"/>
                </a:lnTo>
                <a:lnTo>
                  <a:pt x="2768" y="61188"/>
                </a:lnTo>
                <a:lnTo>
                  <a:pt x="0" y="62102"/>
                </a:lnTo>
                <a:lnTo>
                  <a:pt x="2679" y="67754"/>
                </a:lnTo>
                <a:lnTo>
                  <a:pt x="5613" y="66713"/>
                </a:lnTo>
                <a:lnTo>
                  <a:pt x="9931" y="63474"/>
                </a:lnTo>
                <a:lnTo>
                  <a:pt x="13119" y="59588"/>
                </a:lnTo>
                <a:lnTo>
                  <a:pt x="14490" y="55003"/>
                </a:lnTo>
                <a:lnTo>
                  <a:pt x="14833" y="51879"/>
                </a:lnTo>
                <a:lnTo>
                  <a:pt x="14833" y="381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3" name="object 1233"/>
          <p:cNvSpPr/>
          <p:nvPr/>
        </p:nvSpPr>
        <p:spPr>
          <a:xfrm>
            <a:off x="407027" y="5045699"/>
            <a:ext cx="48044" cy="71501"/>
          </a:xfrm>
          <a:custGeom>
            <a:avLst/>
            <a:gdLst/>
            <a:ahLst/>
            <a:cxnLst/>
            <a:rect l="l" t="t" r="r" b="b"/>
            <a:pathLst>
              <a:path w="48044" h="71500">
                <a:moveTo>
                  <a:pt x="14147" y="12090"/>
                </a:moveTo>
                <a:lnTo>
                  <a:pt x="48044" y="12090"/>
                </a:lnTo>
                <a:lnTo>
                  <a:pt x="48044" y="0"/>
                </a:lnTo>
                <a:lnTo>
                  <a:pt x="0" y="0"/>
                </a:lnTo>
                <a:lnTo>
                  <a:pt x="0" y="71500"/>
                </a:lnTo>
                <a:lnTo>
                  <a:pt x="14147" y="71500"/>
                </a:lnTo>
                <a:lnTo>
                  <a:pt x="14147" y="41122"/>
                </a:lnTo>
                <a:lnTo>
                  <a:pt x="43395" y="41122"/>
                </a:lnTo>
                <a:lnTo>
                  <a:pt x="43395" y="29019"/>
                </a:lnTo>
                <a:lnTo>
                  <a:pt x="14147" y="29019"/>
                </a:lnTo>
                <a:lnTo>
                  <a:pt x="14147" y="120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4" name="object 1234"/>
          <p:cNvSpPr/>
          <p:nvPr/>
        </p:nvSpPr>
        <p:spPr>
          <a:xfrm>
            <a:off x="465670" y="5064229"/>
            <a:ext cx="32893" cy="52971"/>
          </a:xfrm>
          <a:custGeom>
            <a:avLst/>
            <a:gdLst/>
            <a:ahLst/>
            <a:cxnLst/>
            <a:rect l="l" t="t" r="r" b="b"/>
            <a:pathLst>
              <a:path w="32893" h="52971">
                <a:moveTo>
                  <a:pt x="12484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8155"/>
                </a:lnTo>
                <a:lnTo>
                  <a:pt x="13804" y="22377"/>
                </a:lnTo>
                <a:lnTo>
                  <a:pt x="14554" y="19608"/>
                </a:lnTo>
                <a:lnTo>
                  <a:pt x="15303" y="16840"/>
                </a:lnTo>
                <a:lnTo>
                  <a:pt x="17640" y="13881"/>
                </a:lnTo>
                <a:lnTo>
                  <a:pt x="20535" y="12293"/>
                </a:lnTo>
                <a:lnTo>
                  <a:pt x="24371" y="12293"/>
                </a:lnTo>
                <a:lnTo>
                  <a:pt x="28727" y="14541"/>
                </a:lnTo>
                <a:lnTo>
                  <a:pt x="32893" y="2590"/>
                </a:lnTo>
                <a:lnTo>
                  <a:pt x="30048" y="863"/>
                </a:lnTo>
                <a:lnTo>
                  <a:pt x="27101" y="0"/>
                </a:lnTo>
                <a:lnTo>
                  <a:pt x="21882" y="0"/>
                </a:lnTo>
                <a:lnTo>
                  <a:pt x="18237" y="1663"/>
                </a:lnTo>
                <a:lnTo>
                  <a:pt x="14617" y="5067"/>
                </a:lnTo>
                <a:lnTo>
                  <a:pt x="12484" y="8534"/>
                </a:lnTo>
                <a:lnTo>
                  <a:pt x="12484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5" name="object 1235"/>
          <p:cNvSpPr/>
          <p:nvPr/>
        </p:nvSpPr>
        <p:spPr>
          <a:xfrm>
            <a:off x="500846" y="5044480"/>
            <a:ext cx="41059" cy="73901"/>
          </a:xfrm>
          <a:custGeom>
            <a:avLst/>
            <a:gdLst/>
            <a:ahLst/>
            <a:cxnLst/>
            <a:rect l="l" t="t" r="r" b="b"/>
            <a:pathLst>
              <a:path w="41059" h="73901">
                <a:moveTo>
                  <a:pt x="26009" y="0"/>
                </a:moveTo>
                <a:lnTo>
                  <a:pt x="19405" y="14579"/>
                </a:lnTo>
                <a:lnTo>
                  <a:pt x="27914" y="14579"/>
                </a:lnTo>
                <a:lnTo>
                  <a:pt x="41059" y="0"/>
                </a:lnTo>
                <a:lnTo>
                  <a:pt x="26009" y="0"/>
                </a:lnTo>
                <a:close/>
              </a:path>
              <a:path w="41059" h="73901">
                <a:moveTo>
                  <a:pt x="0" y="46088"/>
                </a:moveTo>
                <a:lnTo>
                  <a:pt x="0" y="52044"/>
                </a:lnTo>
                <a:lnTo>
                  <a:pt x="1104" y="57086"/>
                </a:lnTo>
                <a:lnTo>
                  <a:pt x="3301" y="61239"/>
                </a:lnTo>
                <a:lnTo>
                  <a:pt x="5499" y="65379"/>
                </a:lnTo>
                <a:lnTo>
                  <a:pt x="8699" y="68529"/>
                </a:lnTo>
                <a:lnTo>
                  <a:pt x="12928" y="70675"/>
                </a:lnTo>
                <a:lnTo>
                  <a:pt x="17144" y="72821"/>
                </a:lnTo>
                <a:lnTo>
                  <a:pt x="17348" y="58623"/>
                </a:lnTo>
                <a:lnTo>
                  <a:pt x="14960" y="55892"/>
                </a:lnTo>
                <a:lnTo>
                  <a:pt x="13766" y="51955"/>
                </a:lnTo>
                <a:lnTo>
                  <a:pt x="13766" y="41681"/>
                </a:lnTo>
                <a:lnTo>
                  <a:pt x="14960" y="37744"/>
                </a:lnTo>
                <a:lnTo>
                  <a:pt x="17348" y="35013"/>
                </a:lnTo>
                <a:lnTo>
                  <a:pt x="19735" y="32283"/>
                </a:lnTo>
                <a:lnTo>
                  <a:pt x="22682" y="30924"/>
                </a:lnTo>
                <a:lnTo>
                  <a:pt x="29705" y="30924"/>
                </a:lnTo>
                <a:lnTo>
                  <a:pt x="32638" y="32283"/>
                </a:lnTo>
                <a:lnTo>
                  <a:pt x="35013" y="35013"/>
                </a:lnTo>
                <a:lnTo>
                  <a:pt x="37388" y="37744"/>
                </a:lnTo>
                <a:lnTo>
                  <a:pt x="38569" y="41656"/>
                </a:lnTo>
                <a:lnTo>
                  <a:pt x="38569" y="51930"/>
                </a:lnTo>
                <a:lnTo>
                  <a:pt x="37388" y="55892"/>
                </a:lnTo>
                <a:lnTo>
                  <a:pt x="35013" y="58623"/>
                </a:lnTo>
                <a:lnTo>
                  <a:pt x="33769" y="73901"/>
                </a:lnTo>
                <a:lnTo>
                  <a:pt x="40004" y="71310"/>
                </a:lnTo>
                <a:lnTo>
                  <a:pt x="44957" y="66167"/>
                </a:lnTo>
                <a:lnTo>
                  <a:pt x="49910" y="61010"/>
                </a:lnTo>
                <a:lnTo>
                  <a:pt x="52387" y="54521"/>
                </a:lnTo>
                <a:lnTo>
                  <a:pt x="52387" y="38900"/>
                </a:lnTo>
                <a:lnTo>
                  <a:pt x="49936" y="32473"/>
                </a:lnTo>
                <a:lnTo>
                  <a:pt x="45034" y="27393"/>
                </a:lnTo>
                <a:lnTo>
                  <a:pt x="40119" y="22288"/>
                </a:lnTo>
                <a:lnTo>
                  <a:pt x="33832" y="19748"/>
                </a:lnTo>
                <a:lnTo>
                  <a:pt x="21170" y="19748"/>
                </a:lnTo>
                <a:lnTo>
                  <a:pt x="16675" y="20878"/>
                </a:lnTo>
                <a:lnTo>
                  <a:pt x="12636" y="23114"/>
                </a:lnTo>
                <a:lnTo>
                  <a:pt x="8610" y="25361"/>
                </a:lnTo>
                <a:lnTo>
                  <a:pt x="5499" y="28613"/>
                </a:lnTo>
                <a:lnTo>
                  <a:pt x="3301" y="32867"/>
                </a:lnTo>
                <a:lnTo>
                  <a:pt x="1104" y="37122"/>
                </a:lnTo>
                <a:lnTo>
                  <a:pt x="0" y="41541"/>
                </a:lnTo>
                <a:lnTo>
                  <a:pt x="0" y="46088"/>
                </a:lnTo>
                <a:close/>
              </a:path>
              <a:path w="41059" h="73901">
                <a:moveTo>
                  <a:pt x="35013" y="58623"/>
                </a:moveTo>
                <a:lnTo>
                  <a:pt x="32638" y="61366"/>
                </a:lnTo>
                <a:lnTo>
                  <a:pt x="29705" y="62725"/>
                </a:lnTo>
                <a:lnTo>
                  <a:pt x="22682" y="62725"/>
                </a:lnTo>
                <a:lnTo>
                  <a:pt x="19735" y="61366"/>
                </a:lnTo>
                <a:lnTo>
                  <a:pt x="17348" y="58623"/>
                </a:lnTo>
                <a:lnTo>
                  <a:pt x="17144" y="72821"/>
                </a:lnTo>
                <a:lnTo>
                  <a:pt x="21589" y="73901"/>
                </a:lnTo>
                <a:lnTo>
                  <a:pt x="33769" y="73901"/>
                </a:lnTo>
                <a:lnTo>
                  <a:pt x="35013" y="5862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6" name="object 1236"/>
          <p:cNvSpPr/>
          <p:nvPr/>
        </p:nvSpPr>
        <p:spPr>
          <a:xfrm>
            <a:off x="557813" y="5047103"/>
            <a:ext cx="29933" cy="71272"/>
          </a:xfrm>
          <a:custGeom>
            <a:avLst/>
            <a:gdLst/>
            <a:ahLst/>
            <a:cxnLst/>
            <a:rect l="l" t="t" r="r" b="b"/>
            <a:pathLst>
              <a:path w="29933" h="71272">
                <a:moveTo>
                  <a:pt x="19646" y="18300"/>
                </a:moveTo>
                <a:lnTo>
                  <a:pt x="19646" y="0"/>
                </a:lnTo>
                <a:lnTo>
                  <a:pt x="6172" y="8000"/>
                </a:lnTo>
                <a:lnTo>
                  <a:pt x="6172" y="18300"/>
                </a:lnTo>
                <a:lnTo>
                  <a:pt x="0" y="18300"/>
                </a:lnTo>
                <a:lnTo>
                  <a:pt x="0" y="29222"/>
                </a:lnTo>
                <a:lnTo>
                  <a:pt x="6172" y="29222"/>
                </a:lnTo>
                <a:lnTo>
                  <a:pt x="6172" y="56654"/>
                </a:lnTo>
                <a:lnTo>
                  <a:pt x="6311" y="59867"/>
                </a:lnTo>
                <a:lnTo>
                  <a:pt x="6604" y="61467"/>
                </a:lnTo>
                <a:lnTo>
                  <a:pt x="7581" y="65493"/>
                </a:lnTo>
                <a:lnTo>
                  <a:pt x="10820" y="69189"/>
                </a:lnTo>
                <a:lnTo>
                  <a:pt x="14706" y="70853"/>
                </a:lnTo>
                <a:lnTo>
                  <a:pt x="19316" y="71272"/>
                </a:lnTo>
                <a:lnTo>
                  <a:pt x="23266" y="71272"/>
                </a:lnTo>
                <a:lnTo>
                  <a:pt x="26809" y="70586"/>
                </a:lnTo>
                <a:lnTo>
                  <a:pt x="29933" y="69214"/>
                </a:lnTo>
                <a:lnTo>
                  <a:pt x="28778" y="58585"/>
                </a:lnTo>
                <a:lnTo>
                  <a:pt x="26428" y="59461"/>
                </a:lnTo>
                <a:lnTo>
                  <a:pt x="22491" y="59905"/>
                </a:lnTo>
                <a:lnTo>
                  <a:pt x="19913" y="57492"/>
                </a:lnTo>
                <a:lnTo>
                  <a:pt x="19646" y="54330"/>
                </a:lnTo>
                <a:lnTo>
                  <a:pt x="19646" y="29222"/>
                </a:lnTo>
                <a:lnTo>
                  <a:pt x="28829" y="29222"/>
                </a:lnTo>
                <a:lnTo>
                  <a:pt x="28829" y="18300"/>
                </a:lnTo>
                <a:lnTo>
                  <a:pt x="19646" y="183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7" name="object 1237"/>
          <p:cNvSpPr/>
          <p:nvPr/>
        </p:nvSpPr>
        <p:spPr>
          <a:xfrm>
            <a:off x="591648" y="5064229"/>
            <a:ext cx="47612" cy="54152"/>
          </a:xfrm>
          <a:custGeom>
            <a:avLst/>
            <a:gdLst/>
            <a:ahLst/>
            <a:cxnLst/>
            <a:rect l="l" t="t" r="r" b="b"/>
            <a:pathLst>
              <a:path w="47612" h="54152">
                <a:moveTo>
                  <a:pt x="47421" y="31026"/>
                </a:moveTo>
                <a:lnTo>
                  <a:pt x="47612" y="20523"/>
                </a:lnTo>
                <a:lnTo>
                  <a:pt x="45529" y="12725"/>
                </a:lnTo>
                <a:lnTo>
                  <a:pt x="41160" y="7645"/>
                </a:lnTo>
                <a:lnTo>
                  <a:pt x="36791" y="2539"/>
                </a:lnTo>
                <a:lnTo>
                  <a:pt x="32994" y="15646"/>
                </a:lnTo>
                <a:lnTo>
                  <a:pt x="33997" y="18668"/>
                </a:lnTo>
                <a:lnTo>
                  <a:pt x="34086" y="22631"/>
                </a:lnTo>
                <a:lnTo>
                  <a:pt x="14008" y="22631"/>
                </a:lnTo>
                <a:lnTo>
                  <a:pt x="13982" y="18897"/>
                </a:lnTo>
                <a:lnTo>
                  <a:pt x="14922" y="15938"/>
                </a:lnTo>
                <a:lnTo>
                  <a:pt x="16827" y="13754"/>
                </a:lnTo>
                <a:lnTo>
                  <a:pt x="21158" y="10490"/>
                </a:lnTo>
                <a:lnTo>
                  <a:pt x="24091" y="10490"/>
                </a:lnTo>
                <a:lnTo>
                  <a:pt x="23279" y="0"/>
                </a:lnTo>
                <a:lnTo>
                  <a:pt x="16560" y="0"/>
                </a:lnTo>
                <a:lnTo>
                  <a:pt x="10998" y="2425"/>
                </a:lnTo>
                <a:lnTo>
                  <a:pt x="6603" y="7289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76" y="40601"/>
                </a:lnTo>
                <a:lnTo>
                  <a:pt x="5016" y="45313"/>
                </a:lnTo>
                <a:lnTo>
                  <a:pt x="9258" y="51206"/>
                </a:lnTo>
                <a:lnTo>
                  <a:pt x="15798" y="54152"/>
                </a:lnTo>
                <a:lnTo>
                  <a:pt x="30200" y="54152"/>
                </a:lnTo>
                <a:lnTo>
                  <a:pt x="34848" y="52831"/>
                </a:lnTo>
                <a:lnTo>
                  <a:pt x="38557" y="50215"/>
                </a:lnTo>
                <a:lnTo>
                  <a:pt x="42265" y="47599"/>
                </a:lnTo>
                <a:lnTo>
                  <a:pt x="44983" y="43789"/>
                </a:lnTo>
                <a:lnTo>
                  <a:pt x="46710" y="38773"/>
                </a:lnTo>
                <a:lnTo>
                  <a:pt x="33324" y="36487"/>
                </a:lnTo>
                <a:lnTo>
                  <a:pt x="32588" y="39090"/>
                </a:lnTo>
                <a:lnTo>
                  <a:pt x="31508" y="40970"/>
                </a:lnTo>
                <a:lnTo>
                  <a:pt x="28638" y="43319"/>
                </a:lnTo>
                <a:lnTo>
                  <a:pt x="24764" y="43903"/>
                </a:lnTo>
                <a:lnTo>
                  <a:pt x="21678" y="43903"/>
                </a:lnTo>
                <a:lnTo>
                  <a:pt x="19088" y="42773"/>
                </a:lnTo>
                <a:lnTo>
                  <a:pt x="14947" y="38252"/>
                </a:lnTo>
                <a:lnTo>
                  <a:pt x="13868" y="35090"/>
                </a:lnTo>
                <a:lnTo>
                  <a:pt x="13766" y="31026"/>
                </a:lnTo>
                <a:lnTo>
                  <a:pt x="47421" y="31026"/>
                </a:lnTo>
                <a:close/>
              </a:path>
              <a:path w="47612" h="54152">
                <a:moveTo>
                  <a:pt x="30835" y="0"/>
                </a:moveTo>
                <a:lnTo>
                  <a:pt x="23279" y="0"/>
                </a:lnTo>
                <a:lnTo>
                  <a:pt x="24091" y="10490"/>
                </a:lnTo>
                <a:lnTo>
                  <a:pt x="26835" y="10490"/>
                </a:lnTo>
                <a:lnTo>
                  <a:pt x="29159" y="11518"/>
                </a:lnTo>
                <a:lnTo>
                  <a:pt x="32994" y="15646"/>
                </a:lnTo>
                <a:lnTo>
                  <a:pt x="36791" y="2539"/>
                </a:lnTo>
                <a:lnTo>
                  <a:pt x="3083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8" name="object 1238"/>
          <p:cNvSpPr/>
          <p:nvPr/>
        </p:nvSpPr>
        <p:spPr>
          <a:xfrm>
            <a:off x="644897" y="5064235"/>
            <a:ext cx="47421" cy="54140"/>
          </a:xfrm>
          <a:custGeom>
            <a:avLst/>
            <a:gdLst/>
            <a:ahLst/>
            <a:cxnLst/>
            <a:rect l="l" t="t" r="r" b="b"/>
            <a:pathLst>
              <a:path w="47421" h="54140">
                <a:moveTo>
                  <a:pt x="13474" y="36093"/>
                </a:moveTo>
                <a:lnTo>
                  <a:pt x="0" y="38188"/>
                </a:lnTo>
                <a:lnTo>
                  <a:pt x="1244" y="43103"/>
                </a:lnTo>
                <a:lnTo>
                  <a:pt x="3873" y="46990"/>
                </a:lnTo>
                <a:lnTo>
                  <a:pt x="7912" y="49847"/>
                </a:lnTo>
                <a:lnTo>
                  <a:pt x="11938" y="52705"/>
                </a:lnTo>
                <a:lnTo>
                  <a:pt x="17411" y="54140"/>
                </a:lnTo>
                <a:lnTo>
                  <a:pt x="31940" y="54140"/>
                </a:lnTo>
                <a:lnTo>
                  <a:pt x="37693" y="52425"/>
                </a:lnTo>
                <a:lnTo>
                  <a:pt x="41592" y="49022"/>
                </a:lnTo>
                <a:lnTo>
                  <a:pt x="45478" y="45605"/>
                </a:lnTo>
                <a:lnTo>
                  <a:pt x="47421" y="41516"/>
                </a:lnTo>
                <a:lnTo>
                  <a:pt x="47421" y="32423"/>
                </a:lnTo>
                <a:lnTo>
                  <a:pt x="46012" y="29019"/>
                </a:lnTo>
                <a:lnTo>
                  <a:pt x="43205" y="26581"/>
                </a:lnTo>
                <a:lnTo>
                  <a:pt x="40373" y="24168"/>
                </a:lnTo>
                <a:lnTo>
                  <a:pt x="35382" y="22136"/>
                </a:lnTo>
                <a:lnTo>
                  <a:pt x="28219" y="20485"/>
                </a:lnTo>
                <a:lnTo>
                  <a:pt x="21069" y="18821"/>
                </a:lnTo>
                <a:lnTo>
                  <a:pt x="16891" y="17551"/>
                </a:lnTo>
                <a:lnTo>
                  <a:pt x="14338" y="14135"/>
                </a:lnTo>
                <a:lnTo>
                  <a:pt x="15875" y="11353"/>
                </a:lnTo>
                <a:lnTo>
                  <a:pt x="19938" y="9842"/>
                </a:lnTo>
                <a:lnTo>
                  <a:pt x="26276" y="9842"/>
                </a:lnTo>
                <a:lnTo>
                  <a:pt x="28435" y="10388"/>
                </a:lnTo>
                <a:lnTo>
                  <a:pt x="31457" y="12534"/>
                </a:lnTo>
                <a:lnTo>
                  <a:pt x="33032" y="16090"/>
                </a:lnTo>
                <a:lnTo>
                  <a:pt x="45694" y="13703"/>
                </a:lnTo>
                <a:lnTo>
                  <a:pt x="44424" y="9182"/>
                </a:lnTo>
                <a:lnTo>
                  <a:pt x="42100" y="5765"/>
                </a:lnTo>
                <a:lnTo>
                  <a:pt x="38722" y="3454"/>
                </a:lnTo>
                <a:lnTo>
                  <a:pt x="35344" y="1155"/>
                </a:lnTo>
                <a:lnTo>
                  <a:pt x="30175" y="0"/>
                </a:lnTo>
                <a:lnTo>
                  <a:pt x="15938" y="0"/>
                </a:lnTo>
                <a:lnTo>
                  <a:pt x="10541" y="1524"/>
                </a:lnTo>
                <a:lnTo>
                  <a:pt x="7073" y="4584"/>
                </a:lnTo>
                <a:lnTo>
                  <a:pt x="3594" y="7645"/>
                </a:lnTo>
                <a:lnTo>
                  <a:pt x="1866" y="11404"/>
                </a:lnTo>
                <a:lnTo>
                  <a:pt x="1866" y="20866"/>
                </a:lnTo>
                <a:lnTo>
                  <a:pt x="3873" y="24765"/>
                </a:lnTo>
                <a:lnTo>
                  <a:pt x="7886" y="27559"/>
                </a:lnTo>
                <a:lnTo>
                  <a:pt x="10782" y="29565"/>
                </a:lnTo>
                <a:lnTo>
                  <a:pt x="17653" y="31800"/>
                </a:lnTo>
                <a:lnTo>
                  <a:pt x="28486" y="34239"/>
                </a:lnTo>
                <a:lnTo>
                  <a:pt x="32981" y="36042"/>
                </a:lnTo>
                <a:lnTo>
                  <a:pt x="33934" y="38633"/>
                </a:lnTo>
                <a:lnTo>
                  <a:pt x="33350" y="41376"/>
                </a:lnTo>
                <a:lnTo>
                  <a:pt x="30416" y="43586"/>
                </a:lnTo>
                <a:lnTo>
                  <a:pt x="27800" y="44234"/>
                </a:lnTo>
                <a:lnTo>
                  <a:pt x="21170" y="44234"/>
                </a:lnTo>
                <a:lnTo>
                  <a:pt x="16967" y="42176"/>
                </a:lnTo>
                <a:lnTo>
                  <a:pt x="14046" y="38760"/>
                </a:lnTo>
                <a:lnTo>
                  <a:pt x="1347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9" name="object 1239"/>
          <p:cNvSpPr/>
          <p:nvPr/>
        </p:nvSpPr>
        <p:spPr>
          <a:xfrm>
            <a:off x="699761" y="5064229"/>
            <a:ext cx="47612" cy="54152"/>
          </a:xfrm>
          <a:custGeom>
            <a:avLst/>
            <a:gdLst/>
            <a:ahLst/>
            <a:cxnLst/>
            <a:rect l="l" t="t" r="r" b="b"/>
            <a:pathLst>
              <a:path w="47612" h="54152">
                <a:moveTo>
                  <a:pt x="47421" y="31026"/>
                </a:moveTo>
                <a:lnTo>
                  <a:pt x="47612" y="20523"/>
                </a:lnTo>
                <a:lnTo>
                  <a:pt x="45529" y="12725"/>
                </a:lnTo>
                <a:lnTo>
                  <a:pt x="41160" y="7645"/>
                </a:lnTo>
                <a:lnTo>
                  <a:pt x="36791" y="2539"/>
                </a:lnTo>
                <a:lnTo>
                  <a:pt x="32994" y="15646"/>
                </a:lnTo>
                <a:lnTo>
                  <a:pt x="33997" y="18668"/>
                </a:lnTo>
                <a:lnTo>
                  <a:pt x="34086" y="22631"/>
                </a:lnTo>
                <a:lnTo>
                  <a:pt x="14008" y="22631"/>
                </a:lnTo>
                <a:lnTo>
                  <a:pt x="13982" y="18897"/>
                </a:lnTo>
                <a:lnTo>
                  <a:pt x="14922" y="15938"/>
                </a:lnTo>
                <a:lnTo>
                  <a:pt x="16827" y="13754"/>
                </a:lnTo>
                <a:lnTo>
                  <a:pt x="21158" y="10490"/>
                </a:lnTo>
                <a:lnTo>
                  <a:pt x="24091" y="10490"/>
                </a:lnTo>
                <a:lnTo>
                  <a:pt x="23279" y="0"/>
                </a:lnTo>
                <a:lnTo>
                  <a:pt x="16560" y="0"/>
                </a:lnTo>
                <a:lnTo>
                  <a:pt x="10998" y="2425"/>
                </a:lnTo>
                <a:lnTo>
                  <a:pt x="6603" y="7289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76" y="40601"/>
                </a:lnTo>
                <a:lnTo>
                  <a:pt x="5016" y="45313"/>
                </a:lnTo>
                <a:lnTo>
                  <a:pt x="9258" y="51206"/>
                </a:lnTo>
                <a:lnTo>
                  <a:pt x="15798" y="54152"/>
                </a:lnTo>
                <a:lnTo>
                  <a:pt x="30200" y="54152"/>
                </a:lnTo>
                <a:lnTo>
                  <a:pt x="34848" y="52831"/>
                </a:lnTo>
                <a:lnTo>
                  <a:pt x="38557" y="50215"/>
                </a:lnTo>
                <a:lnTo>
                  <a:pt x="42265" y="47599"/>
                </a:lnTo>
                <a:lnTo>
                  <a:pt x="44983" y="43789"/>
                </a:lnTo>
                <a:lnTo>
                  <a:pt x="46710" y="38773"/>
                </a:lnTo>
                <a:lnTo>
                  <a:pt x="33324" y="36487"/>
                </a:lnTo>
                <a:lnTo>
                  <a:pt x="32588" y="39090"/>
                </a:lnTo>
                <a:lnTo>
                  <a:pt x="31508" y="40970"/>
                </a:lnTo>
                <a:lnTo>
                  <a:pt x="28638" y="43319"/>
                </a:lnTo>
                <a:lnTo>
                  <a:pt x="24764" y="43903"/>
                </a:lnTo>
                <a:lnTo>
                  <a:pt x="21666" y="43903"/>
                </a:lnTo>
                <a:lnTo>
                  <a:pt x="19088" y="42773"/>
                </a:lnTo>
                <a:lnTo>
                  <a:pt x="14947" y="38252"/>
                </a:lnTo>
                <a:lnTo>
                  <a:pt x="13868" y="35090"/>
                </a:lnTo>
                <a:lnTo>
                  <a:pt x="13766" y="31026"/>
                </a:lnTo>
                <a:lnTo>
                  <a:pt x="47421" y="31026"/>
                </a:lnTo>
                <a:close/>
              </a:path>
              <a:path w="47612" h="54152">
                <a:moveTo>
                  <a:pt x="30835" y="0"/>
                </a:moveTo>
                <a:lnTo>
                  <a:pt x="23279" y="0"/>
                </a:lnTo>
                <a:lnTo>
                  <a:pt x="24091" y="10490"/>
                </a:lnTo>
                <a:lnTo>
                  <a:pt x="26835" y="10490"/>
                </a:lnTo>
                <a:lnTo>
                  <a:pt x="29159" y="11518"/>
                </a:lnTo>
                <a:lnTo>
                  <a:pt x="32994" y="15646"/>
                </a:lnTo>
                <a:lnTo>
                  <a:pt x="36791" y="2539"/>
                </a:lnTo>
                <a:lnTo>
                  <a:pt x="3083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1" name="object 1231"/>
          <p:cNvSpPr/>
          <p:nvPr/>
        </p:nvSpPr>
        <p:spPr>
          <a:xfrm>
            <a:off x="791273" y="5045697"/>
            <a:ext cx="0" cy="71500"/>
          </a:xfrm>
          <a:custGeom>
            <a:avLst/>
            <a:gdLst/>
            <a:ahLst/>
            <a:cxnLst/>
            <a:rect l="l" t="t" r="r" b="b"/>
            <a:pathLst>
              <a:path h="71500">
                <a:moveTo>
                  <a:pt x="0" y="0"/>
                </a:moveTo>
                <a:lnTo>
                  <a:pt x="0" y="71500"/>
                </a:lnTo>
              </a:path>
            </a:pathLst>
          </a:custGeom>
          <a:ln w="1470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2" name="object 1232"/>
          <p:cNvSpPr/>
          <p:nvPr/>
        </p:nvSpPr>
        <p:spPr>
          <a:xfrm>
            <a:off x="807822" y="5064234"/>
            <a:ext cx="30505" cy="54140"/>
          </a:xfrm>
          <a:custGeom>
            <a:avLst/>
            <a:gdLst/>
            <a:ahLst/>
            <a:cxnLst/>
            <a:rect l="l" t="t" r="r" b="b"/>
            <a:pathLst>
              <a:path w="30505" h="54140">
                <a:moveTo>
                  <a:pt x="19837" y="54140"/>
                </a:moveTo>
                <a:lnTo>
                  <a:pt x="22618" y="53568"/>
                </a:lnTo>
                <a:lnTo>
                  <a:pt x="25234" y="52425"/>
                </a:lnTo>
                <a:lnTo>
                  <a:pt x="27851" y="51295"/>
                </a:lnTo>
                <a:lnTo>
                  <a:pt x="30302" y="49593"/>
                </a:lnTo>
                <a:lnTo>
                  <a:pt x="30505" y="39293"/>
                </a:lnTo>
                <a:lnTo>
                  <a:pt x="27813" y="42036"/>
                </a:lnTo>
                <a:lnTo>
                  <a:pt x="23304" y="44488"/>
                </a:lnTo>
                <a:lnTo>
                  <a:pt x="19837" y="54140"/>
                </a:lnTo>
                <a:close/>
              </a:path>
              <a:path w="30505" h="54140">
                <a:moveTo>
                  <a:pt x="44589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45" y="9905"/>
                </a:lnTo>
                <a:lnTo>
                  <a:pt x="42951" y="7683"/>
                </a:lnTo>
                <a:lnTo>
                  <a:pt x="39687" y="3606"/>
                </a:lnTo>
                <a:lnTo>
                  <a:pt x="36753" y="2171"/>
                </a:lnTo>
                <a:lnTo>
                  <a:pt x="33820" y="723"/>
                </a:lnTo>
                <a:lnTo>
                  <a:pt x="29362" y="0"/>
                </a:lnTo>
                <a:lnTo>
                  <a:pt x="16776" y="0"/>
                </a:lnTo>
                <a:lnTo>
                  <a:pt x="11798" y="1206"/>
                </a:lnTo>
                <a:lnTo>
                  <a:pt x="8458" y="3606"/>
                </a:lnTo>
                <a:lnTo>
                  <a:pt x="5118" y="6007"/>
                </a:lnTo>
                <a:lnTo>
                  <a:pt x="2755" y="9715"/>
                </a:lnTo>
                <a:lnTo>
                  <a:pt x="1384" y="14731"/>
                </a:lnTo>
                <a:lnTo>
                  <a:pt x="13576" y="16979"/>
                </a:lnTo>
                <a:lnTo>
                  <a:pt x="15481" y="12877"/>
                </a:lnTo>
                <a:lnTo>
                  <a:pt x="18161" y="10972"/>
                </a:lnTo>
                <a:lnTo>
                  <a:pt x="22415" y="10477"/>
                </a:lnTo>
                <a:lnTo>
                  <a:pt x="25958" y="10477"/>
                </a:lnTo>
                <a:lnTo>
                  <a:pt x="29629" y="12166"/>
                </a:lnTo>
                <a:lnTo>
                  <a:pt x="31546" y="15163"/>
                </a:lnTo>
                <a:lnTo>
                  <a:pt x="31546" y="17805"/>
                </a:lnTo>
                <a:lnTo>
                  <a:pt x="29121" y="20205"/>
                </a:lnTo>
                <a:lnTo>
                  <a:pt x="24777" y="21323"/>
                </a:lnTo>
                <a:lnTo>
                  <a:pt x="18491" y="22529"/>
                </a:lnTo>
                <a:lnTo>
                  <a:pt x="13843" y="23444"/>
                </a:lnTo>
                <a:lnTo>
                  <a:pt x="10287" y="24510"/>
                </a:lnTo>
                <a:lnTo>
                  <a:pt x="7810" y="25717"/>
                </a:lnTo>
                <a:lnTo>
                  <a:pt x="3416" y="28701"/>
                </a:lnTo>
                <a:lnTo>
                  <a:pt x="685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98" y="46913"/>
                </a:lnTo>
                <a:lnTo>
                  <a:pt x="4508" y="49796"/>
                </a:lnTo>
                <a:lnTo>
                  <a:pt x="7518" y="52692"/>
                </a:lnTo>
                <a:lnTo>
                  <a:pt x="11645" y="54140"/>
                </a:lnTo>
                <a:lnTo>
                  <a:pt x="19837" y="54140"/>
                </a:lnTo>
                <a:lnTo>
                  <a:pt x="23304" y="44488"/>
                </a:lnTo>
                <a:lnTo>
                  <a:pt x="18719" y="44488"/>
                </a:lnTo>
                <a:lnTo>
                  <a:pt x="15532" y="42379"/>
                </a:lnTo>
                <a:lnTo>
                  <a:pt x="13423" y="39319"/>
                </a:lnTo>
                <a:lnTo>
                  <a:pt x="13423" y="35458"/>
                </a:lnTo>
                <a:lnTo>
                  <a:pt x="16052" y="32575"/>
                </a:lnTo>
                <a:lnTo>
                  <a:pt x="19646" y="31000"/>
                </a:lnTo>
                <a:lnTo>
                  <a:pt x="23368" y="30187"/>
                </a:lnTo>
                <a:lnTo>
                  <a:pt x="27101" y="29375"/>
                </a:lnTo>
                <a:lnTo>
                  <a:pt x="29819" y="28676"/>
                </a:lnTo>
                <a:lnTo>
                  <a:pt x="31546" y="28092"/>
                </a:lnTo>
                <a:lnTo>
                  <a:pt x="31546" y="34112"/>
                </a:lnTo>
                <a:lnTo>
                  <a:pt x="31369" y="36334"/>
                </a:lnTo>
                <a:lnTo>
                  <a:pt x="30505" y="39293"/>
                </a:lnTo>
                <a:lnTo>
                  <a:pt x="30302" y="49593"/>
                </a:lnTo>
                <a:lnTo>
                  <a:pt x="33070" y="48920"/>
                </a:lnTo>
                <a:lnTo>
                  <a:pt x="34366" y="52971"/>
                </a:lnTo>
                <a:lnTo>
                  <a:pt x="47650" y="52971"/>
                </a:lnTo>
                <a:lnTo>
                  <a:pt x="45669" y="48183"/>
                </a:lnTo>
                <a:lnTo>
                  <a:pt x="44805" y="43853"/>
                </a:lnTo>
                <a:lnTo>
                  <a:pt x="44589" y="40500"/>
                </a:lnTo>
                <a:lnTo>
                  <a:pt x="44589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6" name="object 1226"/>
          <p:cNvSpPr/>
          <p:nvPr/>
        </p:nvSpPr>
        <p:spPr>
          <a:xfrm>
            <a:off x="891846" y="5064229"/>
            <a:ext cx="49517" cy="72682"/>
          </a:xfrm>
          <a:custGeom>
            <a:avLst/>
            <a:gdLst/>
            <a:ahLst/>
            <a:cxnLst/>
            <a:rect l="l" t="t" r="r" b="b"/>
            <a:pathLst>
              <a:path w="49517" h="72682">
                <a:moveTo>
                  <a:pt x="13284" y="21132"/>
                </a:moveTo>
                <a:lnTo>
                  <a:pt x="14363" y="17297"/>
                </a:lnTo>
                <a:lnTo>
                  <a:pt x="16535" y="14706"/>
                </a:lnTo>
                <a:lnTo>
                  <a:pt x="18707" y="12128"/>
                </a:lnTo>
                <a:lnTo>
                  <a:pt x="21424" y="10833"/>
                </a:lnTo>
                <a:lnTo>
                  <a:pt x="27863" y="10833"/>
                </a:lnTo>
                <a:lnTo>
                  <a:pt x="30505" y="12153"/>
                </a:lnTo>
                <a:lnTo>
                  <a:pt x="32651" y="14782"/>
                </a:lnTo>
                <a:lnTo>
                  <a:pt x="34785" y="17411"/>
                </a:lnTo>
                <a:lnTo>
                  <a:pt x="35852" y="21450"/>
                </a:lnTo>
                <a:lnTo>
                  <a:pt x="35852" y="32702"/>
                </a:lnTo>
                <a:lnTo>
                  <a:pt x="34810" y="36893"/>
                </a:lnTo>
                <a:lnTo>
                  <a:pt x="32740" y="39446"/>
                </a:lnTo>
                <a:lnTo>
                  <a:pt x="30670" y="41986"/>
                </a:lnTo>
                <a:lnTo>
                  <a:pt x="28067" y="43268"/>
                </a:lnTo>
                <a:lnTo>
                  <a:pt x="21704" y="43268"/>
                </a:lnTo>
                <a:lnTo>
                  <a:pt x="18935" y="41884"/>
                </a:lnTo>
                <a:lnTo>
                  <a:pt x="16675" y="39090"/>
                </a:lnTo>
                <a:lnTo>
                  <a:pt x="15951" y="49352"/>
                </a:lnTo>
                <a:lnTo>
                  <a:pt x="20624" y="52438"/>
                </a:lnTo>
                <a:lnTo>
                  <a:pt x="25438" y="54152"/>
                </a:lnTo>
                <a:lnTo>
                  <a:pt x="34137" y="54152"/>
                </a:lnTo>
                <a:lnTo>
                  <a:pt x="39166" y="51752"/>
                </a:lnTo>
                <a:lnTo>
                  <a:pt x="43307" y="46951"/>
                </a:lnTo>
                <a:lnTo>
                  <a:pt x="47447" y="42151"/>
                </a:lnTo>
                <a:lnTo>
                  <a:pt x="49517" y="35432"/>
                </a:lnTo>
                <a:lnTo>
                  <a:pt x="49517" y="18364"/>
                </a:lnTo>
                <a:lnTo>
                  <a:pt x="47459" y="11798"/>
                </a:lnTo>
                <a:lnTo>
                  <a:pt x="43357" y="7073"/>
                </a:lnTo>
                <a:lnTo>
                  <a:pt x="39243" y="2362"/>
                </a:lnTo>
                <a:lnTo>
                  <a:pt x="34239" y="0"/>
                </a:lnTo>
                <a:lnTo>
                  <a:pt x="24968" y="0"/>
                </a:lnTo>
                <a:lnTo>
                  <a:pt x="21894" y="812"/>
                </a:lnTo>
                <a:lnTo>
                  <a:pt x="19113" y="2438"/>
                </a:lnTo>
                <a:lnTo>
                  <a:pt x="16344" y="4063"/>
                </a:lnTo>
                <a:lnTo>
                  <a:pt x="14147" y="6184"/>
                </a:lnTo>
                <a:lnTo>
                  <a:pt x="12522" y="8788"/>
                </a:lnTo>
                <a:lnTo>
                  <a:pt x="12522" y="1181"/>
                </a:lnTo>
                <a:lnTo>
                  <a:pt x="0" y="1181"/>
                </a:lnTo>
                <a:lnTo>
                  <a:pt x="0" y="72682"/>
                </a:lnTo>
                <a:lnTo>
                  <a:pt x="13423" y="72682"/>
                </a:lnTo>
                <a:lnTo>
                  <a:pt x="13284" y="32016"/>
                </a:lnTo>
                <a:lnTo>
                  <a:pt x="13284" y="21132"/>
                </a:lnTo>
                <a:close/>
              </a:path>
              <a:path w="49517" h="72682">
                <a:moveTo>
                  <a:pt x="14414" y="36321"/>
                </a:moveTo>
                <a:lnTo>
                  <a:pt x="13284" y="32016"/>
                </a:lnTo>
                <a:lnTo>
                  <a:pt x="13423" y="72682"/>
                </a:lnTo>
                <a:lnTo>
                  <a:pt x="13423" y="46583"/>
                </a:lnTo>
                <a:lnTo>
                  <a:pt x="15951" y="49352"/>
                </a:lnTo>
                <a:lnTo>
                  <a:pt x="16675" y="39090"/>
                </a:lnTo>
                <a:lnTo>
                  <a:pt x="14414" y="363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7" name="object 1227"/>
          <p:cNvSpPr/>
          <p:nvPr/>
        </p:nvSpPr>
        <p:spPr>
          <a:xfrm>
            <a:off x="948098" y="5064234"/>
            <a:ext cx="30505" cy="54140"/>
          </a:xfrm>
          <a:custGeom>
            <a:avLst/>
            <a:gdLst/>
            <a:ahLst/>
            <a:cxnLst/>
            <a:rect l="l" t="t" r="r" b="b"/>
            <a:pathLst>
              <a:path w="30505" h="54140">
                <a:moveTo>
                  <a:pt x="19837" y="54140"/>
                </a:moveTo>
                <a:lnTo>
                  <a:pt x="22618" y="53568"/>
                </a:lnTo>
                <a:lnTo>
                  <a:pt x="25234" y="52425"/>
                </a:lnTo>
                <a:lnTo>
                  <a:pt x="27851" y="51295"/>
                </a:lnTo>
                <a:lnTo>
                  <a:pt x="30302" y="49593"/>
                </a:lnTo>
                <a:lnTo>
                  <a:pt x="30505" y="39293"/>
                </a:lnTo>
                <a:lnTo>
                  <a:pt x="27812" y="42036"/>
                </a:lnTo>
                <a:lnTo>
                  <a:pt x="23304" y="44488"/>
                </a:lnTo>
                <a:lnTo>
                  <a:pt x="19837" y="54140"/>
                </a:lnTo>
                <a:close/>
              </a:path>
              <a:path w="30505" h="54140">
                <a:moveTo>
                  <a:pt x="44589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45" y="9905"/>
                </a:lnTo>
                <a:lnTo>
                  <a:pt x="42951" y="7683"/>
                </a:lnTo>
                <a:lnTo>
                  <a:pt x="39687" y="3606"/>
                </a:lnTo>
                <a:lnTo>
                  <a:pt x="36753" y="2171"/>
                </a:lnTo>
                <a:lnTo>
                  <a:pt x="33820" y="723"/>
                </a:lnTo>
                <a:lnTo>
                  <a:pt x="29362" y="0"/>
                </a:lnTo>
                <a:lnTo>
                  <a:pt x="16776" y="0"/>
                </a:lnTo>
                <a:lnTo>
                  <a:pt x="11798" y="1206"/>
                </a:lnTo>
                <a:lnTo>
                  <a:pt x="8458" y="3606"/>
                </a:lnTo>
                <a:lnTo>
                  <a:pt x="5118" y="6007"/>
                </a:lnTo>
                <a:lnTo>
                  <a:pt x="2755" y="9715"/>
                </a:lnTo>
                <a:lnTo>
                  <a:pt x="1384" y="14731"/>
                </a:lnTo>
                <a:lnTo>
                  <a:pt x="13576" y="16979"/>
                </a:lnTo>
                <a:lnTo>
                  <a:pt x="15481" y="12877"/>
                </a:lnTo>
                <a:lnTo>
                  <a:pt x="18160" y="10972"/>
                </a:lnTo>
                <a:lnTo>
                  <a:pt x="22415" y="10477"/>
                </a:lnTo>
                <a:lnTo>
                  <a:pt x="25958" y="10477"/>
                </a:lnTo>
                <a:lnTo>
                  <a:pt x="29629" y="12166"/>
                </a:lnTo>
                <a:lnTo>
                  <a:pt x="31546" y="15163"/>
                </a:lnTo>
                <a:lnTo>
                  <a:pt x="31546" y="17805"/>
                </a:lnTo>
                <a:lnTo>
                  <a:pt x="29121" y="20205"/>
                </a:lnTo>
                <a:lnTo>
                  <a:pt x="24777" y="21323"/>
                </a:lnTo>
                <a:lnTo>
                  <a:pt x="18491" y="22529"/>
                </a:lnTo>
                <a:lnTo>
                  <a:pt x="13842" y="23444"/>
                </a:lnTo>
                <a:lnTo>
                  <a:pt x="10286" y="24510"/>
                </a:lnTo>
                <a:lnTo>
                  <a:pt x="7810" y="25717"/>
                </a:lnTo>
                <a:lnTo>
                  <a:pt x="3428" y="28701"/>
                </a:lnTo>
                <a:lnTo>
                  <a:pt x="685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98" y="46913"/>
                </a:lnTo>
                <a:lnTo>
                  <a:pt x="4508" y="49796"/>
                </a:lnTo>
                <a:lnTo>
                  <a:pt x="7518" y="52692"/>
                </a:lnTo>
                <a:lnTo>
                  <a:pt x="11645" y="54140"/>
                </a:lnTo>
                <a:lnTo>
                  <a:pt x="19837" y="54140"/>
                </a:lnTo>
                <a:lnTo>
                  <a:pt x="23304" y="44488"/>
                </a:lnTo>
                <a:lnTo>
                  <a:pt x="18719" y="44488"/>
                </a:lnTo>
                <a:lnTo>
                  <a:pt x="15532" y="42379"/>
                </a:lnTo>
                <a:lnTo>
                  <a:pt x="13423" y="39319"/>
                </a:lnTo>
                <a:lnTo>
                  <a:pt x="13423" y="35458"/>
                </a:lnTo>
                <a:lnTo>
                  <a:pt x="16052" y="32575"/>
                </a:lnTo>
                <a:lnTo>
                  <a:pt x="19646" y="31000"/>
                </a:lnTo>
                <a:lnTo>
                  <a:pt x="23367" y="30187"/>
                </a:lnTo>
                <a:lnTo>
                  <a:pt x="27101" y="29375"/>
                </a:lnTo>
                <a:lnTo>
                  <a:pt x="29819" y="28676"/>
                </a:lnTo>
                <a:lnTo>
                  <a:pt x="31546" y="28092"/>
                </a:lnTo>
                <a:lnTo>
                  <a:pt x="31546" y="34112"/>
                </a:lnTo>
                <a:lnTo>
                  <a:pt x="31368" y="36334"/>
                </a:lnTo>
                <a:lnTo>
                  <a:pt x="30505" y="39293"/>
                </a:lnTo>
                <a:lnTo>
                  <a:pt x="30302" y="49593"/>
                </a:lnTo>
                <a:lnTo>
                  <a:pt x="33070" y="48920"/>
                </a:lnTo>
                <a:lnTo>
                  <a:pt x="34366" y="52971"/>
                </a:lnTo>
                <a:lnTo>
                  <a:pt x="47650" y="52971"/>
                </a:lnTo>
                <a:lnTo>
                  <a:pt x="45669" y="48183"/>
                </a:lnTo>
                <a:lnTo>
                  <a:pt x="44805" y="43853"/>
                </a:lnTo>
                <a:lnTo>
                  <a:pt x="44589" y="40500"/>
                </a:lnTo>
                <a:lnTo>
                  <a:pt x="44589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8" name="object 1228"/>
          <p:cNvSpPr/>
          <p:nvPr/>
        </p:nvSpPr>
        <p:spPr>
          <a:xfrm>
            <a:off x="1012405" y="5045697"/>
            <a:ext cx="0" cy="71500"/>
          </a:xfrm>
          <a:custGeom>
            <a:avLst/>
            <a:gdLst/>
            <a:ahLst/>
            <a:cxnLst/>
            <a:rect l="l" t="t" r="r" b="b"/>
            <a:pathLst>
              <a:path h="71500">
                <a:moveTo>
                  <a:pt x="0" y="0"/>
                </a:moveTo>
                <a:lnTo>
                  <a:pt x="0" y="71500"/>
                </a:lnTo>
              </a:path>
            </a:pathLst>
          </a:custGeom>
          <a:ln w="1470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9" name="object 1229"/>
          <p:cNvSpPr/>
          <p:nvPr/>
        </p:nvSpPr>
        <p:spPr>
          <a:xfrm>
            <a:off x="1031492" y="5064235"/>
            <a:ext cx="74663" cy="52971"/>
          </a:xfrm>
          <a:custGeom>
            <a:avLst/>
            <a:gdLst/>
            <a:ahLst/>
            <a:cxnLst/>
            <a:rect l="l" t="t" r="r" b="b"/>
            <a:pathLst>
              <a:path w="74663" h="52971">
                <a:moveTo>
                  <a:pt x="41008" y="5473"/>
                </a:moveTo>
                <a:lnTo>
                  <a:pt x="39052" y="3403"/>
                </a:lnTo>
                <a:lnTo>
                  <a:pt x="34277" y="673"/>
                </a:lnTo>
                <a:lnTo>
                  <a:pt x="31445" y="0"/>
                </a:lnTo>
                <a:lnTo>
                  <a:pt x="22085" y="0"/>
                </a:lnTo>
                <a:lnTo>
                  <a:pt x="16802" y="2743"/>
                </a:lnTo>
                <a:lnTo>
                  <a:pt x="12382" y="8242"/>
                </a:lnTo>
                <a:lnTo>
                  <a:pt x="12382" y="1168"/>
                </a:ln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2821"/>
                </a:lnTo>
                <a:lnTo>
                  <a:pt x="13792" y="19265"/>
                </a:lnTo>
                <a:lnTo>
                  <a:pt x="14503" y="17119"/>
                </a:lnTo>
                <a:lnTo>
                  <a:pt x="16408" y="13322"/>
                </a:lnTo>
                <a:lnTo>
                  <a:pt x="19723" y="11048"/>
                </a:lnTo>
                <a:lnTo>
                  <a:pt x="23660" y="10477"/>
                </a:lnTo>
                <a:lnTo>
                  <a:pt x="26746" y="10833"/>
                </a:lnTo>
                <a:lnTo>
                  <a:pt x="29489" y="13360"/>
                </a:lnTo>
                <a:lnTo>
                  <a:pt x="30441" y="16294"/>
                </a:lnTo>
                <a:lnTo>
                  <a:pt x="30683" y="19545"/>
                </a:lnTo>
                <a:lnTo>
                  <a:pt x="30683" y="52971"/>
                </a:lnTo>
                <a:lnTo>
                  <a:pt x="44119" y="52971"/>
                </a:lnTo>
                <a:lnTo>
                  <a:pt x="44119" y="23215"/>
                </a:lnTo>
                <a:lnTo>
                  <a:pt x="44488" y="19646"/>
                </a:lnTo>
                <a:lnTo>
                  <a:pt x="45224" y="17386"/>
                </a:lnTo>
                <a:lnTo>
                  <a:pt x="47142" y="13411"/>
                </a:lnTo>
                <a:lnTo>
                  <a:pt x="50457" y="11061"/>
                </a:lnTo>
                <a:lnTo>
                  <a:pt x="54114" y="10477"/>
                </a:lnTo>
                <a:lnTo>
                  <a:pt x="56692" y="10477"/>
                </a:lnTo>
                <a:lnTo>
                  <a:pt x="58597" y="11455"/>
                </a:lnTo>
                <a:lnTo>
                  <a:pt x="60769" y="14909"/>
                </a:lnTo>
                <a:lnTo>
                  <a:pt x="61239" y="18224"/>
                </a:lnTo>
                <a:lnTo>
                  <a:pt x="61239" y="52971"/>
                </a:lnTo>
                <a:lnTo>
                  <a:pt x="74663" y="52971"/>
                </a:lnTo>
                <a:lnTo>
                  <a:pt x="74663" y="14909"/>
                </a:lnTo>
                <a:lnTo>
                  <a:pt x="74206" y="11328"/>
                </a:lnTo>
                <a:lnTo>
                  <a:pt x="73279" y="9118"/>
                </a:lnTo>
                <a:lnTo>
                  <a:pt x="72009" y="6134"/>
                </a:lnTo>
                <a:lnTo>
                  <a:pt x="70078" y="3860"/>
                </a:lnTo>
                <a:lnTo>
                  <a:pt x="67500" y="2311"/>
                </a:lnTo>
                <a:lnTo>
                  <a:pt x="64909" y="774"/>
                </a:lnTo>
                <a:lnTo>
                  <a:pt x="61760" y="0"/>
                </a:lnTo>
                <a:lnTo>
                  <a:pt x="55092" y="0"/>
                </a:lnTo>
                <a:lnTo>
                  <a:pt x="52336" y="673"/>
                </a:lnTo>
                <a:lnTo>
                  <a:pt x="49758" y="2044"/>
                </a:lnTo>
                <a:lnTo>
                  <a:pt x="47180" y="3403"/>
                </a:lnTo>
                <a:lnTo>
                  <a:pt x="44780" y="5473"/>
                </a:lnTo>
                <a:lnTo>
                  <a:pt x="42545" y="8242"/>
                </a:lnTo>
                <a:lnTo>
                  <a:pt x="41008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0" name="object 1230"/>
          <p:cNvSpPr/>
          <p:nvPr/>
        </p:nvSpPr>
        <p:spPr>
          <a:xfrm>
            <a:off x="1115620" y="5064234"/>
            <a:ext cx="30505" cy="54140"/>
          </a:xfrm>
          <a:custGeom>
            <a:avLst/>
            <a:gdLst/>
            <a:ahLst/>
            <a:cxnLst/>
            <a:rect l="l" t="t" r="r" b="b"/>
            <a:pathLst>
              <a:path w="30505" h="54140">
                <a:moveTo>
                  <a:pt x="19824" y="54140"/>
                </a:moveTo>
                <a:lnTo>
                  <a:pt x="22631" y="53568"/>
                </a:lnTo>
                <a:lnTo>
                  <a:pt x="25234" y="52425"/>
                </a:lnTo>
                <a:lnTo>
                  <a:pt x="27851" y="51295"/>
                </a:lnTo>
                <a:lnTo>
                  <a:pt x="30302" y="49593"/>
                </a:lnTo>
                <a:lnTo>
                  <a:pt x="30505" y="39293"/>
                </a:lnTo>
                <a:lnTo>
                  <a:pt x="27825" y="42036"/>
                </a:lnTo>
                <a:lnTo>
                  <a:pt x="23304" y="44488"/>
                </a:lnTo>
                <a:lnTo>
                  <a:pt x="19824" y="54140"/>
                </a:lnTo>
                <a:close/>
              </a:path>
              <a:path w="30505" h="54140">
                <a:moveTo>
                  <a:pt x="44602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45" y="9905"/>
                </a:lnTo>
                <a:lnTo>
                  <a:pt x="42951" y="7683"/>
                </a:lnTo>
                <a:lnTo>
                  <a:pt x="39687" y="3606"/>
                </a:lnTo>
                <a:lnTo>
                  <a:pt x="36753" y="2171"/>
                </a:lnTo>
                <a:lnTo>
                  <a:pt x="33820" y="723"/>
                </a:lnTo>
                <a:lnTo>
                  <a:pt x="29362" y="0"/>
                </a:lnTo>
                <a:lnTo>
                  <a:pt x="16776" y="0"/>
                </a:lnTo>
                <a:lnTo>
                  <a:pt x="11798" y="1206"/>
                </a:lnTo>
                <a:lnTo>
                  <a:pt x="8458" y="3606"/>
                </a:lnTo>
                <a:lnTo>
                  <a:pt x="5105" y="6007"/>
                </a:lnTo>
                <a:lnTo>
                  <a:pt x="2755" y="9715"/>
                </a:lnTo>
                <a:lnTo>
                  <a:pt x="1371" y="14731"/>
                </a:lnTo>
                <a:lnTo>
                  <a:pt x="13576" y="16979"/>
                </a:lnTo>
                <a:lnTo>
                  <a:pt x="15481" y="12877"/>
                </a:lnTo>
                <a:lnTo>
                  <a:pt x="18160" y="10972"/>
                </a:lnTo>
                <a:lnTo>
                  <a:pt x="22415" y="10477"/>
                </a:lnTo>
                <a:lnTo>
                  <a:pt x="25958" y="10477"/>
                </a:lnTo>
                <a:lnTo>
                  <a:pt x="29629" y="12166"/>
                </a:lnTo>
                <a:lnTo>
                  <a:pt x="31546" y="15163"/>
                </a:lnTo>
                <a:lnTo>
                  <a:pt x="31546" y="17805"/>
                </a:lnTo>
                <a:lnTo>
                  <a:pt x="29133" y="20205"/>
                </a:lnTo>
                <a:lnTo>
                  <a:pt x="24777" y="21323"/>
                </a:lnTo>
                <a:lnTo>
                  <a:pt x="18491" y="22529"/>
                </a:lnTo>
                <a:lnTo>
                  <a:pt x="13842" y="23444"/>
                </a:lnTo>
                <a:lnTo>
                  <a:pt x="10286" y="24510"/>
                </a:lnTo>
                <a:lnTo>
                  <a:pt x="7810" y="25717"/>
                </a:lnTo>
                <a:lnTo>
                  <a:pt x="3428" y="28701"/>
                </a:lnTo>
                <a:lnTo>
                  <a:pt x="673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11" y="46913"/>
                </a:lnTo>
                <a:lnTo>
                  <a:pt x="4508" y="49796"/>
                </a:lnTo>
                <a:lnTo>
                  <a:pt x="7518" y="52692"/>
                </a:lnTo>
                <a:lnTo>
                  <a:pt x="11645" y="54140"/>
                </a:lnTo>
                <a:lnTo>
                  <a:pt x="19824" y="54140"/>
                </a:lnTo>
                <a:lnTo>
                  <a:pt x="23304" y="44488"/>
                </a:lnTo>
                <a:lnTo>
                  <a:pt x="18719" y="44488"/>
                </a:lnTo>
                <a:lnTo>
                  <a:pt x="15532" y="42379"/>
                </a:lnTo>
                <a:lnTo>
                  <a:pt x="13423" y="39319"/>
                </a:lnTo>
                <a:lnTo>
                  <a:pt x="13423" y="35458"/>
                </a:lnTo>
                <a:lnTo>
                  <a:pt x="16052" y="32575"/>
                </a:lnTo>
                <a:lnTo>
                  <a:pt x="19646" y="31000"/>
                </a:lnTo>
                <a:lnTo>
                  <a:pt x="23367" y="30187"/>
                </a:lnTo>
                <a:lnTo>
                  <a:pt x="27101" y="29375"/>
                </a:lnTo>
                <a:lnTo>
                  <a:pt x="29832" y="28676"/>
                </a:lnTo>
                <a:lnTo>
                  <a:pt x="31546" y="28092"/>
                </a:lnTo>
                <a:lnTo>
                  <a:pt x="31546" y="34112"/>
                </a:lnTo>
                <a:lnTo>
                  <a:pt x="31368" y="36334"/>
                </a:lnTo>
                <a:lnTo>
                  <a:pt x="30505" y="39293"/>
                </a:lnTo>
                <a:lnTo>
                  <a:pt x="30302" y="49593"/>
                </a:lnTo>
                <a:lnTo>
                  <a:pt x="33070" y="48920"/>
                </a:lnTo>
                <a:lnTo>
                  <a:pt x="34366" y="52971"/>
                </a:lnTo>
                <a:lnTo>
                  <a:pt x="47650" y="52971"/>
                </a:lnTo>
                <a:lnTo>
                  <a:pt x="45669" y="48183"/>
                </a:lnTo>
                <a:lnTo>
                  <a:pt x="44805" y="43853"/>
                </a:lnTo>
                <a:lnTo>
                  <a:pt x="44602" y="40500"/>
                </a:lnTo>
                <a:lnTo>
                  <a:pt x="44602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4" name="object 1224"/>
          <p:cNvSpPr/>
          <p:nvPr/>
        </p:nvSpPr>
        <p:spPr>
          <a:xfrm>
            <a:off x="1197008" y="5045690"/>
            <a:ext cx="49568" cy="72682"/>
          </a:xfrm>
          <a:custGeom>
            <a:avLst/>
            <a:gdLst/>
            <a:ahLst/>
            <a:cxnLst/>
            <a:rect l="l" t="t" r="r" b="b"/>
            <a:pathLst>
              <a:path w="49568" h="72682">
                <a:moveTo>
                  <a:pt x="0" y="45415"/>
                </a:moveTo>
                <a:lnTo>
                  <a:pt x="0" y="54000"/>
                </a:lnTo>
                <a:lnTo>
                  <a:pt x="2082" y="60693"/>
                </a:lnTo>
                <a:lnTo>
                  <a:pt x="6235" y="65493"/>
                </a:lnTo>
                <a:lnTo>
                  <a:pt x="10401" y="70294"/>
                </a:lnTo>
                <a:lnTo>
                  <a:pt x="15392" y="72682"/>
                </a:lnTo>
                <a:lnTo>
                  <a:pt x="14465" y="54013"/>
                </a:lnTo>
                <a:lnTo>
                  <a:pt x="13715" y="50012"/>
                </a:lnTo>
                <a:lnTo>
                  <a:pt x="13715" y="39357"/>
                </a:lnTo>
                <a:lnTo>
                  <a:pt x="14795" y="35496"/>
                </a:lnTo>
                <a:lnTo>
                  <a:pt x="16941" y="32905"/>
                </a:lnTo>
                <a:lnTo>
                  <a:pt x="19100" y="30314"/>
                </a:lnTo>
                <a:lnTo>
                  <a:pt x="21767" y="29019"/>
                </a:lnTo>
                <a:lnTo>
                  <a:pt x="28232" y="29019"/>
                </a:lnTo>
                <a:lnTo>
                  <a:pt x="30924" y="30340"/>
                </a:lnTo>
                <a:lnTo>
                  <a:pt x="33032" y="32956"/>
                </a:lnTo>
                <a:lnTo>
                  <a:pt x="35140" y="35572"/>
                </a:lnTo>
                <a:lnTo>
                  <a:pt x="36182" y="39852"/>
                </a:lnTo>
                <a:lnTo>
                  <a:pt x="36182" y="51142"/>
                </a:lnTo>
                <a:lnTo>
                  <a:pt x="35102" y="55143"/>
                </a:lnTo>
                <a:lnTo>
                  <a:pt x="32943" y="57823"/>
                </a:lnTo>
                <a:lnTo>
                  <a:pt x="30759" y="60515"/>
                </a:lnTo>
                <a:lnTo>
                  <a:pt x="28143" y="61861"/>
                </a:lnTo>
                <a:lnTo>
                  <a:pt x="25044" y="61861"/>
                </a:lnTo>
                <a:lnTo>
                  <a:pt x="21221" y="72682"/>
                </a:lnTo>
                <a:lnTo>
                  <a:pt x="24091" y="72682"/>
                </a:lnTo>
                <a:lnTo>
                  <a:pt x="26936" y="71958"/>
                </a:lnTo>
                <a:lnTo>
                  <a:pt x="29756" y="70510"/>
                </a:lnTo>
                <a:lnTo>
                  <a:pt x="32575" y="69075"/>
                </a:lnTo>
                <a:lnTo>
                  <a:pt x="35026" y="66865"/>
                </a:lnTo>
                <a:lnTo>
                  <a:pt x="37096" y="63906"/>
                </a:lnTo>
                <a:lnTo>
                  <a:pt x="37096" y="71513"/>
                </a:lnTo>
                <a:lnTo>
                  <a:pt x="49568" y="71513"/>
                </a:lnTo>
                <a:lnTo>
                  <a:pt x="49568" y="0"/>
                </a:lnTo>
                <a:lnTo>
                  <a:pt x="36131" y="0"/>
                </a:lnTo>
                <a:lnTo>
                  <a:pt x="36131" y="25755"/>
                </a:lnTo>
                <a:lnTo>
                  <a:pt x="31991" y="20942"/>
                </a:lnTo>
                <a:lnTo>
                  <a:pt x="27089" y="18541"/>
                </a:lnTo>
                <a:lnTo>
                  <a:pt x="15227" y="18541"/>
                </a:lnTo>
                <a:lnTo>
                  <a:pt x="10109" y="20827"/>
                </a:lnTo>
                <a:lnTo>
                  <a:pt x="6070" y="25399"/>
                </a:lnTo>
                <a:lnTo>
                  <a:pt x="2019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9568" h="72682">
                <a:moveTo>
                  <a:pt x="21221" y="72682"/>
                </a:moveTo>
                <a:lnTo>
                  <a:pt x="25044" y="61861"/>
                </a:lnTo>
                <a:lnTo>
                  <a:pt x="21158" y="61861"/>
                </a:lnTo>
                <a:lnTo>
                  <a:pt x="18135" y="60070"/>
                </a:lnTo>
                <a:lnTo>
                  <a:pt x="15963" y="56489"/>
                </a:lnTo>
                <a:lnTo>
                  <a:pt x="14465" y="54013"/>
                </a:lnTo>
                <a:lnTo>
                  <a:pt x="15392" y="72682"/>
                </a:lnTo>
                <a:lnTo>
                  <a:pt x="21221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5" name="object 1225"/>
          <p:cNvSpPr/>
          <p:nvPr/>
        </p:nvSpPr>
        <p:spPr>
          <a:xfrm>
            <a:off x="1255518" y="5064229"/>
            <a:ext cx="47599" cy="54152"/>
          </a:xfrm>
          <a:custGeom>
            <a:avLst/>
            <a:gdLst/>
            <a:ahLst/>
            <a:cxnLst/>
            <a:rect l="l" t="t" r="r" b="b"/>
            <a:pathLst>
              <a:path w="47599" h="54152">
                <a:moveTo>
                  <a:pt x="47409" y="31026"/>
                </a:moveTo>
                <a:lnTo>
                  <a:pt x="47599" y="20523"/>
                </a:lnTo>
                <a:lnTo>
                  <a:pt x="45516" y="12725"/>
                </a:lnTo>
                <a:lnTo>
                  <a:pt x="41147" y="7645"/>
                </a:lnTo>
                <a:lnTo>
                  <a:pt x="36779" y="2539"/>
                </a:lnTo>
                <a:lnTo>
                  <a:pt x="32969" y="15646"/>
                </a:lnTo>
                <a:lnTo>
                  <a:pt x="33985" y="18668"/>
                </a:lnTo>
                <a:lnTo>
                  <a:pt x="34074" y="22631"/>
                </a:lnTo>
                <a:lnTo>
                  <a:pt x="13995" y="22631"/>
                </a:lnTo>
                <a:lnTo>
                  <a:pt x="13969" y="18897"/>
                </a:lnTo>
                <a:lnTo>
                  <a:pt x="14897" y="15938"/>
                </a:lnTo>
                <a:lnTo>
                  <a:pt x="16814" y="13754"/>
                </a:lnTo>
                <a:lnTo>
                  <a:pt x="21145" y="10490"/>
                </a:lnTo>
                <a:lnTo>
                  <a:pt x="24079" y="10490"/>
                </a:lnTo>
                <a:lnTo>
                  <a:pt x="23266" y="0"/>
                </a:lnTo>
                <a:lnTo>
                  <a:pt x="16548" y="0"/>
                </a:lnTo>
                <a:lnTo>
                  <a:pt x="10985" y="2425"/>
                </a:lnTo>
                <a:lnTo>
                  <a:pt x="6591" y="7289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63" y="40601"/>
                </a:lnTo>
                <a:lnTo>
                  <a:pt x="5016" y="45313"/>
                </a:lnTo>
                <a:lnTo>
                  <a:pt x="9245" y="51206"/>
                </a:lnTo>
                <a:lnTo>
                  <a:pt x="15773" y="54152"/>
                </a:lnTo>
                <a:lnTo>
                  <a:pt x="30187" y="54152"/>
                </a:lnTo>
                <a:lnTo>
                  <a:pt x="34836" y="52831"/>
                </a:lnTo>
                <a:lnTo>
                  <a:pt x="38544" y="50215"/>
                </a:lnTo>
                <a:lnTo>
                  <a:pt x="42252" y="47599"/>
                </a:lnTo>
                <a:lnTo>
                  <a:pt x="44970" y="43789"/>
                </a:lnTo>
                <a:lnTo>
                  <a:pt x="46697" y="38773"/>
                </a:lnTo>
                <a:lnTo>
                  <a:pt x="33312" y="36487"/>
                </a:lnTo>
                <a:lnTo>
                  <a:pt x="32575" y="39090"/>
                </a:lnTo>
                <a:lnTo>
                  <a:pt x="31495" y="40970"/>
                </a:lnTo>
                <a:lnTo>
                  <a:pt x="28625" y="43319"/>
                </a:lnTo>
                <a:lnTo>
                  <a:pt x="24752" y="43903"/>
                </a:lnTo>
                <a:lnTo>
                  <a:pt x="21653" y="43903"/>
                </a:lnTo>
                <a:lnTo>
                  <a:pt x="19088" y="42773"/>
                </a:lnTo>
                <a:lnTo>
                  <a:pt x="14935" y="38252"/>
                </a:lnTo>
                <a:lnTo>
                  <a:pt x="13855" y="35090"/>
                </a:lnTo>
                <a:lnTo>
                  <a:pt x="13754" y="31026"/>
                </a:lnTo>
                <a:lnTo>
                  <a:pt x="47409" y="31026"/>
                </a:lnTo>
                <a:close/>
              </a:path>
              <a:path w="47599" h="54152">
                <a:moveTo>
                  <a:pt x="30822" y="0"/>
                </a:moveTo>
                <a:lnTo>
                  <a:pt x="23266" y="0"/>
                </a:lnTo>
                <a:lnTo>
                  <a:pt x="24079" y="10490"/>
                </a:lnTo>
                <a:lnTo>
                  <a:pt x="26822" y="10490"/>
                </a:lnTo>
                <a:lnTo>
                  <a:pt x="29146" y="11518"/>
                </a:lnTo>
                <a:lnTo>
                  <a:pt x="32969" y="15646"/>
                </a:lnTo>
                <a:lnTo>
                  <a:pt x="36779" y="2539"/>
                </a:lnTo>
                <a:lnTo>
                  <a:pt x="3082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2" name="object 1222"/>
          <p:cNvSpPr/>
          <p:nvPr/>
        </p:nvSpPr>
        <p:spPr>
          <a:xfrm>
            <a:off x="1347012" y="5045697"/>
            <a:ext cx="0" cy="71500"/>
          </a:xfrm>
          <a:custGeom>
            <a:avLst/>
            <a:gdLst/>
            <a:ahLst/>
            <a:cxnLst/>
            <a:rect l="l" t="t" r="r" b="b"/>
            <a:pathLst>
              <a:path h="71500">
                <a:moveTo>
                  <a:pt x="0" y="0"/>
                </a:moveTo>
                <a:lnTo>
                  <a:pt x="0" y="71500"/>
                </a:lnTo>
              </a:path>
            </a:pathLst>
          </a:custGeom>
          <a:ln w="1470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3" name="object 1223"/>
          <p:cNvSpPr/>
          <p:nvPr/>
        </p:nvSpPr>
        <p:spPr>
          <a:xfrm>
            <a:off x="1363560" y="5064234"/>
            <a:ext cx="30518" cy="54140"/>
          </a:xfrm>
          <a:custGeom>
            <a:avLst/>
            <a:gdLst/>
            <a:ahLst/>
            <a:cxnLst/>
            <a:rect l="l" t="t" r="r" b="b"/>
            <a:pathLst>
              <a:path w="30518" h="54140">
                <a:moveTo>
                  <a:pt x="19837" y="54140"/>
                </a:moveTo>
                <a:lnTo>
                  <a:pt x="22631" y="53568"/>
                </a:lnTo>
                <a:lnTo>
                  <a:pt x="25247" y="52425"/>
                </a:lnTo>
                <a:lnTo>
                  <a:pt x="27851" y="51295"/>
                </a:lnTo>
                <a:lnTo>
                  <a:pt x="30314" y="49593"/>
                </a:lnTo>
                <a:lnTo>
                  <a:pt x="30518" y="39293"/>
                </a:lnTo>
                <a:lnTo>
                  <a:pt x="27825" y="42036"/>
                </a:lnTo>
                <a:lnTo>
                  <a:pt x="23317" y="44488"/>
                </a:lnTo>
                <a:lnTo>
                  <a:pt x="19837" y="54140"/>
                </a:lnTo>
                <a:close/>
              </a:path>
              <a:path w="30518" h="54140">
                <a:moveTo>
                  <a:pt x="44602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57" y="9905"/>
                </a:lnTo>
                <a:lnTo>
                  <a:pt x="42951" y="7683"/>
                </a:lnTo>
                <a:lnTo>
                  <a:pt x="39700" y="3606"/>
                </a:lnTo>
                <a:lnTo>
                  <a:pt x="36766" y="2171"/>
                </a:lnTo>
                <a:lnTo>
                  <a:pt x="33832" y="723"/>
                </a:lnTo>
                <a:lnTo>
                  <a:pt x="29362" y="0"/>
                </a:lnTo>
                <a:lnTo>
                  <a:pt x="16776" y="0"/>
                </a:lnTo>
                <a:lnTo>
                  <a:pt x="11810" y="1206"/>
                </a:lnTo>
                <a:lnTo>
                  <a:pt x="8470" y="3606"/>
                </a:lnTo>
                <a:lnTo>
                  <a:pt x="5118" y="6007"/>
                </a:lnTo>
                <a:lnTo>
                  <a:pt x="2755" y="9715"/>
                </a:lnTo>
                <a:lnTo>
                  <a:pt x="1384" y="14731"/>
                </a:lnTo>
                <a:lnTo>
                  <a:pt x="13576" y="16979"/>
                </a:lnTo>
                <a:lnTo>
                  <a:pt x="15493" y="12877"/>
                </a:lnTo>
                <a:lnTo>
                  <a:pt x="18173" y="10972"/>
                </a:lnTo>
                <a:lnTo>
                  <a:pt x="22428" y="10477"/>
                </a:lnTo>
                <a:lnTo>
                  <a:pt x="25958" y="10477"/>
                </a:lnTo>
                <a:lnTo>
                  <a:pt x="29641" y="12166"/>
                </a:lnTo>
                <a:lnTo>
                  <a:pt x="31559" y="15163"/>
                </a:lnTo>
                <a:lnTo>
                  <a:pt x="31559" y="17805"/>
                </a:lnTo>
                <a:lnTo>
                  <a:pt x="29133" y="20205"/>
                </a:lnTo>
                <a:lnTo>
                  <a:pt x="24777" y="21323"/>
                </a:lnTo>
                <a:lnTo>
                  <a:pt x="18503" y="22529"/>
                </a:lnTo>
                <a:lnTo>
                  <a:pt x="13855" y="23444"/>
                </a:lnTo>
                <a:lnTo>
                  <a:pt x="10299" y="24510"/>
                </a:lnTo>
                <a:lnTo>
                  <a:pt x="7823" y="25717"/>
                </a:lnTo>
                <a:lnTo>
                  <a:pt x="3428" y="28701"/>
                </a:lnTo>
                <a:lnTo>
                  <a:pt x="685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11" y="46913"/>
                </a:lnTo>
                <a:lnTo>
                  <a:pt x="4521" y="49796"/>
                </a:lnTo>
                <a:lnTo>
                  <a:pt x="7531" y="52692"/>
                </a:lnTo>
                <a:lnTo>
                  <a:pt x="11645" y="54140"/>
                </a:lnTo>
                <a:lnTo>
                  <a:pt x="19837" y="54140"/>
                </a:lnTo>
                <a:lnTo>
                  <a:pt x="23317" y="44488"/>
                </a:lnTo>
                <a:lnTo>
                  <a:pt x="18732" y="44488"/>
                </a:lnTo>
                <a:lnTo>
                  <a:pt x="15544" y="42379"/>
                </a:lnTo>
                <a:lnTo>
                  <a:pt x="13436" y="39319"/>
                </a:lnTo>
                <a:lnTo>
                  <a:pt x="13436" y="35458"/>
                </a:lnTo>
                <a:lnTo>
                  <a:pt x="16065" y="32575"/>
                </a:lnTo>
                <a:lnTo>
                  <a:pt x="19646" y="31000"/>
                </a:lnTo>
                <a:lnTo>
                  <a:pt x="23380" y="30187"/>
                </a:lnTo>
                <a:lnTo>
                  <a:pt x="27101" y="29375"/>
                </a:lnTo>
                <a:lnTo>
                  <a:pt x="29832" y="28676"/>
                </a:lnTo>
                <a:lnTo>
                  <a:pt x="31559" y="28092"/>
                </a:lnTo>
                <a:lnTo>
                  <a:pt x="31559" y="34112"/>
                </a:lnTo>
                <a:lnTo>
                  <a:pt x="31381" y="36334"/>
                </a:lnTo>
                <a:lnTo>
                  <a:pt x="30518" y="39293"/>
                </a:lnTo>
                <a:lnTo>
                  <a:pt x="30314" y="49593"/>
                </a:lnTo>
                <a:lnTo>
                  <a:pt x="33083" y="48920"/>
                </a:lnTo>
                <a:lnTo>
                  <a:pt x="34378" y="52971"/>
                </a:lnTo>
                <a:lnTo>
                  <a:pt x="47663" y="52971"/>
                </a:lnTo>
                <a:lnTo>
                  <a:pt x="45681" y="48183"/>
                </a:lnTo>
                <a:lnTo>
                  <a:pt x="44818" y="43853"/>
                </a:lnTo>
                <a:lnTo>
                  <a:pt x="44602" y="40500"/>
                </a:lnTo>
                <a:lnTo>
                  <a:pt x="44602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1" name="object 1211"/>
          <p:cNvSpPr/>
          <p:nvPr/>
        </p:nvSpPr>
        <p:spPr>
          <a:xfrm>
            <a:off x="1446966" y="5064235"/>
            <a:ext cx="74663" cy="52971"/>
          </a:xfrm>
          <a:custGeom>
            <a:avLst/>
            <a:gdLst/>
            <a:ahLst/>
            <a:cxnLst/>
            <a:rect l="l" t="t" r="r" b="b"/>
            <a:pathLst>
              <a:path w="74663" h="52971">
                <a:moveTo>
                  <a:pt x="41008" y="5473"/>
                </a:moveTo>
                <a:lnTo>
                  <a:pt x="39052" y="3403"/>
                </a:lnTo>
                <a:lnTo>
                  <a:pt x="34277" y="673"/>
                </a:lnTo>
                <a:lnTo>
                  <a:pt x="31445" y="0"/>
                </a:lnTo>
                <a:lnTo>
                  <a:pt x="22072" y="0"/>
                </a:lnTo>
                <a:lnTo>
                  <a:pt x="16802" y="2743"/>
                </a:lnTo>
                <a:lnTo>
                  <a:pt x="12382" y="8242"/>
                </a:lnTo>
                <a:lnTo>
                  <a:pt x="12382" y="1168"/>
                </a:lnTo>
                <a:lnTo>
                  <a:pt x="0" y="1168"/>
                </a:lnTo>
                <a:lnTo>
                  <a:pt x="0" y="52971"/>
                </a:lnTo>
                <a:lnTo>
                  <a:pt x="13423" y="52971"/>
                </a:lnTo>
                <a:lnTo>
                  <a:pt x="13423" y="22821"/>
                </a:lnTo>
                <a:lnTo>
                  <a:pt x="13779" y="19265"/>
                </a:lnTo>
                <a:lnTo>
                  <a:pt x="14503" y="17119"/>
                </a:lnTo>
                <a:lnTo>
                  <a:pt x="16408" y="13322"/>
                </a:lnTo>
                <a:lnTo>
                  <a:pt x="19723" y="11048"/>
                </a:lnTo>
                <a:lnTo>
                  <a:pt x="23660" y="10477"/>
                </a:lnTo>
                <a:lnTo>
                  <a:pt x="26746" y="10833"/>
                </a:lnTo>
                <a:lnTo>
                  <a:pt x="29489" y="13360"/>
                </a:lnTo>
                <a:lnTo>
                  <a:pt x="30441" y="16294"/>
                </a:lnTo>
                <a:lnTo>
                  <a:pt x="30683" y="19545"/>
                </a:lnTo>
                <a:lnTo>
                  <a:pt x="30683" y="52971"/>
                </a:lnTo>
                <a:lnTo>
                  <a:pt x="44119" y="52971"/>
                </a:lnTo>
                <a:lnTo>
                  <a:pt x="44119" y="23215"/>
                </a:lnTo>
                <a:lnTo>
                  <a:pt x="44488" y="19646"/>
                </a:lnTo>
                <a:lnTo>
                  <a:pt x="45212" y="17386"/>
                </a:lnTo>
                <a:lnTo>
                  <a:pt x="47142" y="13411"/>
                </a:lnTo>
                <a:lnTo>
                  <a:pt x="50457" y="11061"/>
                </a:lnTo>
                <a:lnTo>
                  <a:pt x="54114" y="10477"/>
                </a:lnTo>
                <a:lnTo>
                  <a:pt x="56692" y="10477"/>
                </a:lnTo>
                <a:lnTo>
                  <a:pt x="58610" y="11455"/>
                </a:lnTo>
                <a:lnTo>
                  <a:pt x="60769" y="14909"/>
                </a:lnTo>
                <a:lnTo>
                  <a:pt x="61226" y="18224"/>
                </a:lnTo>
                <a:lnTo>
                  <a:pt x="61226" y="52971"/>
                </a:lnTo>
                <a:lnTo>
                  <a:pt x="74663" y="52971"/>
                </a:lnTo>
                <a:lnTo>
                  <a:pt x="74663" y="14909"/>
                </a:lnTo>
                <a:lnTo>
                  <a:pt x="74206" y="11328"/>
                </a:lnTo>
                <a:lnTo>
                  <a:pt x="73279" y="9118"/>
                </a:lnTo>
                <a:lnTo>
                  <a:pt x="72009" y="6134"/>
                </a:lnTo>
                <a:lnTo>
                  <a:pt x="70065" y="3860"/>
                </a:lnTo>
                <a:lnTo>
                  <a:pt x="67500" y="2311"/>
                </a:lnTo>
                <a:lnTo>
                  <a:pt x="64909" y="774"/>
                </a:lnTo>
                <a:lnTo>
                  <a:pt x="61760" y="0"/>
                </a:lnTo>
                <a:lnTo>
                  <a:pt x="55092" y="0"/>
                </a:lnTo>
                <a:lnTo>
                  <a:pt x="52336" y="673"/>
                </a:lnTo>
                <a:lnTo>
                  <a:pt x="49758" y="2044"/>
                </a:lnTo>
                <a:lnTo>
                  <a:pt x="47167" y="3403"/>
                </a:lnTo>
                <a:lnTo>
                  <a:pt x="44780" y="5473"/>
                </a:lnTo>
                <a:lnTo>
                  <a:pt x="42545" y="8242"/>
                </a:lnTo>
                <a:lnTo>
                  <a:pt x="41008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2" name="object 1212"/>
          <p:cNvSpPr/>
          <p:nvPr/>
        </p:nvSpPr>
        <p:spPr>
          <a:xfrm>
            <a:off x="1531081" y="5064234"/>
            <a:ext cx="30518" cy="54140"/>
          </a:xfrm>
          <a:custGeom>
            <a:avLst/>
            <a:gdLst/>
            <a:ahLst/>
            <a:cxnLst/>
            <a:rect l="l" t="t" r="r" b="b"/>
            <a:pathLst>
              <a:path w="30518" h="54140">
                <a:moveTo>
                  <a:pt x="19837" y="54140"/>
                </a:moveTo>
                <a:lnTo>
                  <a:pt x="22631" y="53568"/>
                </a:lnTo>
                <a:lnTo>
                  <a:pt x="25247" y="52425"/>
                </a:lnTo>
                <a:lnTo>
                  <a:pt x="27863" y="51295"/>
                </a:lnTo>
                <a:lnTo>
                  <a:pt x="30314" y="49593"/>
                </a:lnTo>
                <a:lnTo>
                  <a:pt x="30518" y="39293"/>
                </a:lnTo>
                <a:lnTo>
                  <a:pt x="27825" y="42036"/>
                </a:lnTo>
                <a:lnTo>
                  <a:pt x="23317" y="44488"/>
                </a:lnTo>
                <a:lnTo>
                  <a:pt x="19837" y="54140"/>
                </a:lnTo>
                <a:close/>
              </a:path>
              <a:path w="30518" h="54140">
                <a:moveTo>
                  <a:pt x="44602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57" y="9905"/>
                </a:lnTo>
                <a:lnTo>
                  <a:pt x="42951" y="7683"/>
                </a:lnTo>
                <a:lnTo>
                  <a:pt x="39700" y="3606"/>
                </a:lnTo>
                <a:lnTo>
                  <a:pt x="36766" y="2171"/>
                </a:lnTo>
                <a:lnTo>
                  <a:pt x="33832" y="723"/>
                </a:lnTo>
                <a:lnTo>
                  <a:pt x="29375" y="0"/>
                </a:lnTo>
                <a:lnTo>
                  <a:pt x="16776" y="0"/>
                </a:lnTo>
                <a:lnTo>
                  <a:pt x="11810" y="1206"/>
                </a:lnTo>
                <a:lnTo>
                  <a:pt x="8470" y="3606"/>
                </a:lnTo>
                <a:lnTo>
                  <a:pt x="5118" y="6007"/>
                </a:lnTo>
                <a:lnTo>
                  <a:pt x="2755" y="9715"/>
                </a:lnTo>
                <a:lnTo>
                  <a:pt x="1384" y="14731"/>
                </a:lnTo>
                <a:lnTo>
                  <a:pt x="13588" y="16979"/>
                </a:lnTo>
                <a:lnTo>
                  <a:pt x="15493" y="12877"/>
                </a:lnTo>
                <a:lnTo>
                  <a:pt x="18173" y="10972"/>
                </a:lnTo>
                <a:lnTo>
                  <a:pt x="22428" y="10477"/>
                </a:lnTo>
                <a:lnTo>
                  <a:pt x="25971" y="10477"/>
                </a:lnTo>
                <a:lnTo>
                  <a:pt x="29641" y="12166"/>
                </a:lnTo>
                <a:lnTo>
                  <a:pt x="31559" y="15163"/>
                </a:lnTo>
                <a:lnTo>
                  <a:pt x="31559" y="17805"/>
                </a:lnTo>
                <a:lnTo>
                  <a:pt x="29133" y="20205"/>
                </a:lnTo>
                <a:lnTo>
                  <a:pt x="24777" y="21323"/>
                </a:lnTo>
                <a:lnTo>
                  <a:pt x="18503" y="22529"/>
                </a:lnTo>
                <a:lnTo>
                  <a:pt x="13855" y="23444"/>
                </a:lnTo>
                <a:lnTo>
                  <a:pt x="10299" y="24510"/>
                </a:lnTo>
                <a:lnTo>
                  <a:pt x="7823" y="25717"/>
                </a:lnTo>
                <a:lnTo>
                  <a:pt x="3428" y="28701"/>
                </a:lnTo>
                <a:lnTo>
                  <a:pt x="685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11" y="46913"/>
                </a:lnTo>
                <a:lnTo>
                  <a:pt x="4521" y="49796"/>
                </a:lnTo>
                <a:lnTo>
                  <a:pt x="7531" y="52692"/>
                </a:lnTo>
                <a:lnTo>
                  <a:pt x="11658" y="54140"/>
                </a:lnTo>
                <a:lnTo>
                  <a:pt x="19837" y="54140"/>
                </a:lnTo>
                <a:lnTo>
                  <a:pt x="23317" y="44488"/>
                </a:lnTo>
                <a:lnTo>
                  <a:pt x="18732" y="44488"/>
                </a:lnTo>
                <a:lnTo>
                  <a:pt x="15544" y="42379"/>
                </a:lnTo>
                <a:lnTo>
                  <a:pt x="13436" y="39319"/>
                </a:lnTo>
                <a:lnTo>
                  <a:pt x="13436" y="35458"/>
                </a:lnTo>
                <a:lnTo>
                  <a:pt x="16065" y="32575"/>
                </a:lnTo>
                <a:lnTo>
                  <a:pt x="19646" y="31000"/>
                </a:lnTo>
                <a:lnTo>
                  <a:pt x="23380" y="30187"/>
                </a:lnTo>
                <a:lnTo>
                  <a:pt x="27114" y="29375"/>
                </a:lnTo>
                <a:lnTo>
                  <a:pt x="29832" y="28676"/>
                </a:lnTo>
                <a:lnTo>
                  <a:pt x="31559" y="28092"/>
                </a:lnTo>
                <a:lnTo>
                  <a:pt x="31559" y="34112"/>
                </a:lnTo>
                <a:lnTo>
                  <a:pt x="31381" y="36334"/>
                </a:lnTo>
                <a:lnTo>
                  <a:pt x="30518" y="39293"/>
                </a:lnTo>
                <a:lnTo>
                  <a:pt x="30314" y="49593"/>
                </a:lnTo>
                <a:lnTo>
                  <a:pt x="33083" y="48920"/>
                </a:lnTo>
                <a:lnTo>
                  <a:pt x="34378" y="52971"/>
                </a:lnTo>
                <a:lnTo>
                  <a:pt x="47663" y="52971"/>
                </a:lnTo>
                <a:lnTo>
                  <a:pt x="45681" y="48183"/>
                </a:lnTo>
                <a:lnTo>
                  <a:pt x="44818" y="43853"/>
                </a:lnTo>
                <a:lnTo>
                  <a:pt x="44602" y="40500"/>
                </a:lnTo>
                <a:lnTo>
                  <a:pt x="44602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3" name="object 1213"/>
          <p:cNvSpPr/>
          <p:nvPr/>
        </p:nvSpPr>
        <p:spPr>
          <a:xfrm>
            <a:off x="1588574" y="5064229"/>
            <a:ext cx="46278" cy="52971"/>
          </a:xfrm>
          <a:custGeom>
            <a:avLst/>
            <a:gdLst/>
            <a:ahLst/>
            <a:cxnLst/>
            <a:rect l="l" t="t" r="r" b="b"/>
            <a:pathLst>
              <a:path w="46278" h="52971">
                <a:moveTo>
                  <a:pt x="14465" y="17602"/>
                </a:moveTo>
                <a:lnTo>
                  <a:pt x="16421" y="13741"/>
                </a:lnTo>
                <a:lnTo>
                  <a:pt x="20116" y="11137"/>
                </a:lnTo>
                <a:lnTo>
                  <a:pt x="24523" y="10490"/>
                </a:lnTo>
                <a:lnTo>
                  <a:pt x="27901" y="10947"/>
                </a:lnTo>
                <a:lnTo>
                  <a:pt x="31419" y="14046"/>
                </a:lnTo>
                <a:lnTo>
                  <a:pt x="32562" y="17322"/>
                </a:lnTo>
                <a:lnTo>
                  <a:pt x="32854" y="20942"/>
                </a:lnTo>
                <a:lnTo>
                  <a:pt x="32854" y="52971"/>
                </a:lnTo>
                <a:lnTo>
                  <a:pt x="46278" y="52971"/>
                </a:lnTo>
                <a:lnTo>
                  <a:pt x="46278" y="16776"/>
                </a:lnTo>
                <a:lnTo>
                  <a:pt x="46037" y="13715"/>
                </a:lnTo>
                <a:lnTo>
                  <a:pt x="45046" y="9410"/>
                </a:lnTo>
                <a:lnTo>
                  <a:pt x="42913" y="5803"/>
                </a:lnTo>
                <a:lnTo>
                  <a:pt x="39789" y="2717"/>
                </a:lnTo>
                <a:lnTo>
                  <a:pt x="34886" y="546"/>
                </a:lnTo>
                <a:lnTo>
                  <a:pt x="32181" y="0"/>
                </a:lnTo>
                <a:lnTo>
                  <a:pt x="22491" y="0"/>
                </a:lnTo>
                <a:lnTo>
                  <a:pt x="16916" y="2933"/>
                </a:lnTo>
                <a:lnTo>
                  <a:pt x="12484" y="8775"/>
                </a:lnTo>
                <a:lnTo>
                  <a:pt x="12484" y="1168"/>
                </a:ln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3723"/>
                </a:lnTo>
                <a:lnTo>
                  <a:pt x="13779" y="19761"/>
                </a:lnTo>
                <a:lnTo>
                  <a:pt x="14465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4" name="object 1214"/>
          <p:cNvSpPr/>
          <p:nvPr/>
        </p:nvSpPr>
        <p:spPr>
          <a:xfrm>
            <a:off x="1644984" y="5064229"/>
            <a:ext cx="52387" cy="54152"/>
          </a:xfrm>
          <a:custGeom>
            <a:avLst/>
            <a:gdLst/>
            <a:ahLst/>
            <a:cxnLst/>
            <a:rect l="l" t="t" r="r" b="b"/>
            <a:pathLst>
              <a:path w="52387" h="54152">
                <a:moveTo>
                  <a:pt x="0" y="26339"/>
                </a:moveTo>
                <a:lnTo>
                  <a:pt x="0" y="32296"/>
                </a:lnTo>
                <a:lnTo>
                  <a:pt x="1104" y="37338"/>
                </a:lnTo>
                <a:lnTo>
                  <a:pt x="3302" y="41490"/>
                </a:lnTo>
                <a:lnTo>
                  <a:pt x="5499" y="45631"/>
                </a:lnTo>
                <a:lnTo>
                  <a:pt x="8712" y="48780"/>
                </a:lnTo>
                <a:lnTo>
                  <a:pt x="12928" y="50927"/>
                </a:lnTo>
                <a:lnTo>
                  <a:pt x="17145" y="53073"/>
                </a:lnTo>
                <a:lnTo>
                  <a:pt x="17348" y="38874"/>
                </a:lnTo>
                <a:lnTo>
                  <a:pt x="14960" y="36144"/>
                </a:lnTo>
                <a:lnTo>
                  <a:pt x="13766" y="32207"/>
                </a:lnTo>
                <a:lnTo>
                  <a:pt x="13766" y="21932"/>
                </a:lnTo>
                <a:lnTo>
                  <a:pt x="14960" y="17995"/>
                </a:lnTo>
                <a:lnTo>
                  <a:pt x="17348" y="15265"/>
                </a:lnTo>
                <a:lnTo>
                  <a:pt x="19735" y="12534"/>
                </a:lnTo>
                <a:lnTo>
                  <a:pt x="22682" y="11176"/>
                </a:lnTo>
                <a:lnTo>
                  <a:pt x="29705" y="11176"/>
                </a:lnTo>
                <a:lnTo>
                  <a:pt x="32639" y="12534"/>
                </a:lnTo>
                <a:lnTo>
                  <a:pt x="35013" y="15265"/>
                </a:lnTo>
                <a:lnTo>
                  <a:pt x="37388" y="17995"/>
                </a:lnTo>
                <a:lnTo>
                  <a:pt x="38582" y="21907"/>
                </a:lnTo>
                <a:lnTo>
                  <a:pt x="38582" y="32181"/>
                </a:lnTo>
                <a:lnTo>
                  <a:pt x="37388" y="36144"/>
                </a:lnTo>
                <a:lnTo>
                  <a:pt x="35013" y="38874"/>
                </a:lnTo>
                <a:lnTo>
                  <a:pt x="33769" y="54152"/>
                </a:lnTo>
                <a:lnTo>
                  <a:pt x="40005" y="51562"/>
                </a:lnTo>
                <a:lnTo>
                  <a:pt x="44958" y="46418"/>
                </a:lnTo>
                <a:lnTo>
                  <a:pt x="49911" y="41262"/>
                </a:lnTo>
                <a:lnTo>
                  <a:pt x="52387" y="34772"/>
                </a:lnTo>
                <a:lnTo>
                  <a:pt x="52387" y="19151"/>
                </a:lnTo>
                <a:lnTo>
                  <a:pt x="49936" y="12725"/>
                </a:lnTo>
                <a:lnTo>
                  <a:pt x="45021" y="7645"/>
                </a:lnTo>
                <a:lnTo>
                  <a:pt x="40119" y="2540"/>
                </a:lnTo>
                <a:lnTo>
                  <a:pt x="33820" y="0"/>
                </a:lnTo>
                <a:lnTo>
                  <a:pt x="21170" y="0"/>
                </a:lnTo>
                <a:lnTo>
                  <a:pt x="16675" y="1130"/>
                </a:lnTo>
                <a:lnTo>
                  <a:pt x="12649" y="3365"/>
                </a:lnTo>
                <a:lnTo>
                  <a:pt x="8610" y="5613"/>
                </a:lnTo>
                <a:lnTo>
                  <a:pt x="5499" y="8864"/>
                </a:lnTo>
                <a:lnTo>
                  <a:pt x="3302" y="13119"/>
                </a:lnTo>
                <a:lnTo>
                  <a:pt x="1104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2387" h="54152">
                <a:moveTo>
                  <a:pt x="35013" y="38874"/>
                </a:moveTo>
                <a:lnTo>
                  <a:pt x="32639" y="41617"/>
                </a:lnTo>
                <a:lnTo>
                  <a:pt x="29705" y="42976"/>
                </a:lnTo>
                <a:lnTo>
                  <a:pt x="22682" y="42976"/>
                </a:lnTo>
                <a:lnTo>
                  <a:pt x="19735" y="41617"/>
                </a:lnTo>
                <a:lnTo>
                  <a:pt x="17348" y="38874"/>
                </a:lnTo>
                <a:lnTo>
                  <a:pt x="17145" y="53073"/>
                </a:lnTo>
                <a:lnTo>
                  <a:pt x="21590" y="54152"/>
                </a:lnTo>
                <a:lnTo>
                  <a:pt x="33769" y="54152"/>
                </a:lnTo>
                <a:lnTo>
                  <a:pt x="35013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5" name="object 1215"/>
          <p:cNvSpPr/>
          <p:nvPr/>
        </p:nvSpPr>
        <p:spPr>
          <a:xfrm>
            <a:off x="1731303" y="5045690"/>
            <a:ext cx="49568" cy="72682"/>
          </a:xfrm>
          <a:custGeom>
            <a:avLst/>
            <a:gdLst/>
            <a:ahLst/>
            <a:cxnLst/>
            <a:rect l="l" t="t" r="r" b="b"/>
            <a:pathLst>
              <a:path w="49568" h="72682">
                <a:moveTo>
                  <a:pt x="0" y="45415"/>
                </a:moveTo>
                <a:lnTo>
                  <a:pt x="0" y="54000"/>
                </a:lnTo>
                <a:lnTo>
                  <a:pt x="2070" y="60693"/>
                </a:lnTo>
                <a:lnTo>
                  <a:pt x="6235" y="65493"/>
                </a:lnTo>
                <a:lnTo>
                  <a:pt x="10388" y="70294"/>
                </a:lnTo>
                <a:lnTo>
                  <a:pt x="15379" y="72682"/>
                </a:lnTo>
                <a:lnTo>
                  <a:pt x="14465" y="54013"/>
                </a:lnTo>
                <a:lnTo>
                  <a:pt x="13716" y="50012"/>
                </a:lnTo>
                <a:lnTo>
                  <a:pt x="13716" y="39357"/>
                </a:lnTo>
                <a:lnTo>
                  <a:pt x="14795" y="35496"/>
                </a:lnTo>
                <a:lnTo>
                  <a:pt x="16941" y="32905"/>
                </a:lnTo>
                <a:lnTo>
                  <a:pt x="19100" y="30314"/>
                </a:lnTo>
                <a:lnTo>
                  <a:pt x="21767" y="29019"/>
                </a:lnTo>
                <a:lnTo>
                  <a:pt x="28232" y="29019"/>
                </a:lnTo>
                <a:lnTo>
                  <a:pt x="30924" y="30340"/>
                </a:lnTo>
                <a:lnTo>
                  <a:pt x="33020" y="32956"/>
                </a:lnTo>
                <a:lnTo>
                  <a:pt x="35128" y="35572"/>
                </a:lnTo>
                <a:lnTo>
                  <a:pt x="36182" y="39852"/>
                </a:lnTo>
                <a:lnTo>
                  <a:pt x="36182" y="51142"/>
                </a:lnTo>
                <a:lnTo>
                  <a:pt x="35090" y="55143"/>
                </a:lnTo>
                <a:lnTo>
                  <a:pt x="32931" y="57823"/>
                </a:lnTo>
                <a:lnTo>
                  <a:pt x="30759" y="60515"/>
                </a:lnTo>
                <a:lnTo>
                  <a:pt x="28130" y="61861"/>
                </a:lnTo>
                <a:lnTo>
                  <a:pt x="25044" y="61861"/>
                </a:lnTo>
                <a:lnTo>
                  <a:pt x="21209" y="72682"/>
                </a:lnTo>
                <a:lnTo>
                  <a:pt x="24079" y="72682"/>
                </a:lnTo>
                <a:lnTo>
                  <a:pt x="26936" y="71958"/>
                </a:lnTo>
                <a:lnTo>
                  <a:pt x="29743" y="70510"/>
                </a:lnTo>
                <a:lnTo>
                  <a:pt x="32575" y="69075"/>
                </a:lnTo>
                <a:lnTo>
                  <a:pt x="35026" y="66865"/>
                </a:lnTo>
                <a:lnTo>
                  <a:pt x="37096" y="63906"/>
                </a:lnTo>
                <a:lnTo>
                  <a:pt x="37096" y="71513"/>
                </a:lnTo>
                <a:lnTo>
                  <a:pt x="49568" y="71513"/>
                </a:lnTo>
                <a:lnTo>
                  <a:pt x="49568" y="0"/>
                </a:lnTo>
                <a:lnTo>
                  <a:pt x="36131" y="0"/>
                </a:lnTo>
                <a:lnTo>
                  <a:pt x="36131" y="25755"/>
                </a:lnTo>
                <a:lnTo>
                  <a:pt x="31991" y="20942"/>
                </a:lnTo>
                <a:lnTo>
                  <a:pt x="27076" y="18541"/>
                </a:lnTo>
                <a:lnTo>
                  <a:pt x="15227" y="18541"/>
                </a:lnTo>
                <a:lnTo>
                  <a:pt x="10109" y="20827"/>
                </a:lnTo>
                <a:lnTo>
                  <a:pt x="6070" y="25399"/>
                </a:lnTo>
                <a:lnTo>
                  <a:pt x="2019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9568" h="72682">
                <a:moveTo>
                  <a:pt x="21209" y="72682"/>
                </a:moveTo>
                <a:lnTo>
                  <a:pt x="25044" y="61861"/>
                </a:lnTo>
                <a:lnTo>
                  <a:pt x="21158" y="61861"/>
                </a:lnTo>
                <a:lnTo>
                  <a:pt x="18122" y="60070"/>
                </a:lnTo>
                <a:lnTo>
                  <a:pt x="15963" y="56489"/>
                </a:lnTo>
                <a:lnTo>
                  <a:pt x="14465" y="54013"/>
                </a:lnTo>
                <a:lnTo>
                  <a:pt x="15379" y="72682"/>
                </a:lnTo>
                <a:lnTo>
                  <a:pt x="21209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6" name="object 1216"/>
          <p:cNvSpPr/>
          <p:nvPr/>
        </p:nvSpPr>
        <p:spPr>
          <a:xfrm>
            <a:off x="1789807" y="5064229"/>
            <a:ext cx="47599" cy="54152"/>
          </a:xfrm>
          <a:custGeom>
            <a:avLst/>
            <a:gdLst/>
            <a:ahLst/>
            <a:cxnLst/>
            <a:rect l="l" t="t" r="r" b="b"/>
            <a:pathLst>
              <a:path w="47599" h="54152">
                <a:moveTo>
                  <a:pt x="47421" y="31026"/>
                </a:moveTo>
                <a:lnTo>
                  <a:pt x="47599" y="20523"/>
                </a:lnTo>
                <a:lnTo>
                  <a:pt x="45516" y="12725"/>
                </a:lnTo>
                <a:lnTo>
                  <a:pt x="41147" y="7645"/>
                </a:lnTo>
                <a:lnTo>
                  <a:pt x="36791" y="2539"/>
                </a:lnTo>
                <a:lnTo>
                  <a:pt x="32981" y="15646"/>
                </a:lnTo>
                <a:lnTo>
                  <a:pt x="33985" y="18668"/>
                </a:lnTo>
                <a:lnTo>
                  <a:pt x="34074" y="22631"/>
                </a:lnTo>
                <a:lnTo>
                  <a:pt x="13995" y="22631"/>
                </a:lnTo>
                <a:lnTo>
                  <a:pt x="13969" y="18897"/>
                </a:lnTo>
                <a:lnTo>
                  <a:pt x="14909" y="15938"/>
                </a:lnTo>
                <a:lnTo>
                  <a:pt x="16814" y="13754"/>
                </a:lnTo>
                <a:lnTo>
                  <a:pt x="21145" y="10490"/>
                </a:lnTo>
                <a:lnTo>
                  <a:pt x="24079" y="10490"/>
                </a:lnTo>
                <a:lnTo>
                  <a:pt x="23266" y="0"/>
                </a:lnTo>
                <a:lnTo>
                  <a:pt x="16548" y="0"/>
                </a:lnTo>
                <a:lnTo>
                  <a:pt x="10985" y="2425"/>
                </a:lnTo>
                <a:lnTo>
                  <a:pt x="6591" y="7289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63" y="40601"/>
                </a:lnTo>
                <a:lnTo>
                  <a:pt x="5016" y="45313"/>
                </a:lnTo>
                <a:lnTo>
                  <a:pt x="9245" y="51206"/>
                </a:lnTo>
                <a:lnTo>
                  <a:pt x="15786" y="54152"/>
                </a:lnTo>
                <a:lnTo>
                  <a:pt x="30187" y="54152"/>
                </a:lnTo>
                <a:lnTo>
                  <a:pt x="34836" y="52831"/>
                </a:lnTo>
                <a:lnTo>
                  <a:pt x="38544" y="50215"/>
                </a:lnTo>
                <a:lnTo>
                  <a:pt x="42252" y="47599"/>
                </a:lnTo>
                <a:lnTo>
                  <a:pt x="44983" y="43789"/>
                </a:lnTo>
                <a:lnTo>
                  <a:pt x="46697" y="38773"/>
                </a:lnTo>
                <a:lnTo>
                  <a:pt x="33312" y="36487"/>
                </a:lnTo>
                <a:lnTo>
                  <a:pt x="32575" y="39090"/>
                </a:lnTo>
                <a:lnTo>
                  <a:pt x="31495" y="40970"/>
                </a:lnTo>
                <a:lnTo>
                  <a:pt x="28625" y="43319"/>
                </a:lnTo>
                <a:lnTo>
                  <a:pt x="24752" y="43903"/>
                </a:lnTo>
                <a:lnTo>
                  <a:pt x="21666" y="43903"/>
                </a:lnTo>
                <a:lnTo>
                  <a:pt x="19088" y="42773"/>
                </a:lnTo>
                <a:lnTo>
                  <a:pt x="14935" y="38252"/>
                </a:lnTo>
                <a:lnTo>
                  <a:pt x="13855" y="35090"/>
                </a:lnTo>
                <a:lnTo>
                  <a:pt x="13754" y="31026"/>
                </a:lnTo>
                <a:lnTo>
                  <a:pt x="47421" y="31026"/>
                </a:lnTo>
                <a:close/>
              </a:path>
              <a:path w="47599" h="54152">
                <a:moveTo>
                  <a:pt x="30822" y="0"/>
                </a:moveTo>
                <a:lnTo>
                  <a:pt x="23266" y="0"/>
                </a:lnTo>
                <a:lnTo>
                  <a:pt x="24079" y="10490"/>
                </a:lnTo>
                <a:lnTo>
                  <a:pt x="26822" y="10490"/>
                </a:lnTo>
                <a:lnTo>
                  <a:pt x="29146" y="11518"/>
                </a:lnTo>
                <a:lnTo>
                  <a:pt x="32981" y="15646"/>
                </a:lnTo>
                <a:lnTo>
                  <a:pt x="36791" y="2539"/>
                </a:lnTo>
                <a:lnTo>
                  <a:pt x="3082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7" name="object 1217"/>
          <p:cNvSpPr/>
          <p:nvPr/>
        </p:nvSpPr>
        <p:spPr>
          <a:xfrm>
            <a:off x="1847199" y="5064229"/>
            <a:ext cx="32893" cy="52971"/>
          </a:xfrm>
          <a:custGeom>
            <a:avLst/>
            <a:gdLst/>
            <a:ahLst/>
            <a:cxnLst/>
            <a:rect l="l" t="t" r="r" b="b"/>
            <a:pathLst>
              <a:path w="32893" h="52971">
                <a:moveTo>
                  <a:pt x="12484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8155"/>
                </a:lnTo>
                <a:lnTo>
                  <a:pt x="13804" y="22377"/>
                </a:lnTo>
                <a:lnTo>
                  <a:pt x="14554" y="19608"/>
                </a:lnTo>
                <a:lnTo>
                  <a:pt x="15303" y="16840"/>
                </a:lnTo>
                <a:lnTo>
                  <a:pt x="17640" y="13881"/>
                </a:lnTo>
                <a:lnTo>
                  <a:pt x="20535" y="12293"/>
                </a:lnTo>
                <a:lnTo>
                  <a:pt x="24371" y="12293"/>
                </a:lnTo>
                <a:lnTo>
                  <a:pt x="28727" y="14541"/>
                </a:lnTo>
                <a:lnTo>
                  <a:pt x="32892" y="2590"/>
                </a:lnTo>
                <a:lnTo>
                  <a:pt x="30048" y="863"/>
                </a:lnTo>
                <a:lnTo>
                  <a:pt x="27101" y="0"/>
                </a:lnTo>
                <a:lnTo>
                  <a:pt x="21882" y="0"/>
                </a:lnTo>
                <a:lnTo>
                  <a:pt x="18237" y="1663"/>
                </a:lnTo>
                <a:lnTo>
                  <a:pt x="14617" y="5067"/>
                </a:lnTo>
                <a:lnTo>
                  <a:pt x="12484" y="8534"/>
                </a:lnTo>
                <a:lnTo>
                  <a:pt x="12484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8" name="object 1218"/>
          <p:cNvSpPr/>
          <p:nvPr/>
        </p:nvSpPr>
        <p:spPr>
          <a:xfrm>
            <a:off x="1881571" y="5064229"/>
            <a:ext cx="47599" cy="54152"/>
          </a:xfrm>
          <a:custGeom>
            <a:avLst/>
            <a:gdLst/>
            <a:ahLst/>
            <a:cxnLst/>
            <a:rect l="l" t="t" r="r" b="b"/>
            <a:pathLst>
              <a:path w="47599" h="54152">
                <a:moveTo>
                  <a:pt x="47409" y="31026"/>
                </a:moveTo>
                <a:lnTo>
                  <a:pt x="47599" y="20523"/>
                </a:lnTo>
                <a:lnTo>
                  <a:pt x="45516" y="12725"/>
                </a:lnTo>
                <a:lnTo>
                  <a:pt x="41147" y="7645"/>
                </a:lnTo>
                <a:lnTo>
                  <a:pt x="36791" y="2539"/>
                </a:lnTo>
                <a:lnTo>
                  <a:pt x="32969" y="15646"/>
                </a:lnTo>
                <a:lnTo>
                  <a:pt x="33985" y="18668"/>
                </a:lnTo>
                <a:lnTo>
                  <a:pt x="34074" y="22631"/>
                </a:lnTo>
                <a:lnTo>
                  <a:pt x="14008" y="22631"/>
                </a:lnTo>
                <a:lnTo>
                  <a:pt x="13969" y="18897"/>
                </a:lnTo>
                <a:lnTo>
                  <a:pt x="14909" y="15938"/>
                </a:lnTo>
                <a:lnTo>
                  <a:pt x="16814" y="13754"/>
                </a:lnTo>
                <a:lnTo>
                  <a:pt x="21145" y="10490"/>
                </a:lnTo>
                <a:lnTo>
                  <a:pt x="24079" y="10490"/>
                </a:lnTo>
                <a:lnTo>
                  <a:pt x="23266" y="0"/>
                </a:lnTo>
                <a:lnTo>
                  <a:pt x="16548" y="0"/>
                </a:lnTo>
                <a:lnTo>
                  <a:pt x="10985" y="2425"/>
                </a:lnTo>
                <a:lnTo>
                  <a:pt x="6591" y="7289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63" y="40601"/>
                </a:lnTo>
                <a:lnTo>
                  <a:pt x="5016" y="45313"/>
                </a:lnTo>
                <a:lnTo>
                  <a:pt x="9245" y="51206"/>
                </a:lnTo>
                <a:lnTo>
                  <a:pt x="15786" y="54152"/>
                </a:lnTo>
                <a:lnTo>
                  <a:pt x="30187" y="54152"/>
                </a:lnTo>
                <a:lnTo>
                  <a:pt x="34836" y="52831"/>
                </a:lnTo>
                <a:lnTo>
                  <a:pt x="38544" y="50215"/>
                </a:lnTo>
                <a:lnTo>
                  <a:pt x="42252" y="47599"/>
                </a:lnTo>
                <a:lnTo>
                  <a:pt x="44983" y="43789"/>
                </a:lnTo>
                <a:lnTo>
                  <a:pt x="46697" y="38773"/>
                </a:lnTo>
                <a:lnTo>
                  <a:pt x="33312" y="36487"/>
                </a:lnTo>
                <a:lnTo>
                  <a:pt x="32575" y="39090"/>
                </a:lnTo>
                <a:lnTo>
                  <a:pt x="31495" y="40970"/>
                </a:lnTo>
                <a:lnTo>
                  <a:pt x="28625" y="43319"/>
                </a:lnTo>
                <a:lnTo>
                  <a:pt x="24752" y="43903"/>
                </a:lnTo>
                <a:lnTo>
                  <a:pt x="21666" y="43903"/>
                </a:lnTo>
                <a:lnTo>
                  <a:pt x="19088" y="42773"/>
                </a:lnTo>
                <a:lnTo>
                  <a:pt x="14935" y="38252"/>
                </a:lnTo>
                <a:lnTo>
                  <a:pt x="13855" y="35090"/>
                </a:lnTo>
                <a:lnTo>
                  <a:pt x="13754" y="31026"/>
                </a:lnTo>
                <a:lnTo>
                  <a:pt x="47409" y="31026"/>
                </a:lnTo>
                <a:close/>
              </a:path>
              <a:path w="47599" h="54152">
                <a:moveTo>
                  <a:pt x="30822" y="0"/>
                </a:moveTo>
                <a:lnTo>
                  <a:pt x="23266" y="0"/>
                </a:lnTo>
                <a:lnTo>
                  <a:pt x="24079" y="10490"/>
                </a:lnTo>
                <a:lnTo>
                  <a:pt x="26822" y="10490"/>
                </a:lnTo>
                <a:lnTo>
                  <a:pt x="29146" y="11518"/>
                </a:lnTo>
                <a:lnTo>
                  <a:pt x="32969" y="15646"/>
                </a:lnTo>
                <a:lnTo>
                  <a:pt x="36791" y="2539"/>
                </a:lnTo>
                <a:lnTo>
                  <a:pt x="3082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9" name="object 1219"/>
          <p:cNvSpPr/>
          <p:nvPr/>
        </p:nvSpPr>
        <p:spPr>
          <a:xfrm>
            <a:off x="1936572" y="5064231"/>
            <a:ext cx="47904" cy="54140"/>
          </a:xfrm>
          <a:custGeom>
            <a:avLst/>
            <a:gdLst/>
            <a:ahLst/>
            <a:cxnLst/>
            <a:rect l="l" t="t" r="r" b="b"/>
            <a:pathLst>
              <a:path w="47904" h="54140">
                <a:moveTo>
                  <a:pt x="24612" y="0"/>
                </a:moveTo>
                <a:lnTo>
                  <a:pt x="17056" y="0"/>
                </a:lnTo>
                <a:lnTo>
                  <a:pt x="11074" y="2387"/>
                </a:lnTo>
                <a:lnTo>
                  <a:pt x="6642" y="7150"/>
                </a:lnTo>
                <a:lnTo>
                  <a:pt x="2209" y="11912"/>
                </a:lnTo>
                <a:lnTo>
                  <a:pt x="0" y="18567"/>
                </a:lnTo>
                <a:lnTo>
                  <a:pt x="0" y="35572"/>
                </a:lnTo>
                <a:lnTo>
                  <a:pt x="2209" y="42189"/>
                </a:lnTo>
                <a:lnTo>
                  <a:pt x="6616" y="46977"/>
                </a:lnTo>
                <a:lnTo>
                  <a:pt x="11036" y="51752"/>
                </a:lnTo>
                <a:lnTo>
                  <a:pt x="16954" y="54140"/>
                </a:lnTo>
                <a:lnTo>
                  <a:pt x="30911" y="54140"/>
                </a:lnTo>
                <a:lnTo>
                  <a:pt x="36118" y="52565"/>
                </a:lnTo>
                <a:lnTo>
                  <a:pt x="40004" y="49403"/>
                </a:lnTo>
                <a:lnTo>
                  <a:pt x="43903" y="46253"/>
                </a:lnTo>
                <a:lnTo>
                  <a:pt x="46520" y="41592"/>
                </a:lnTo>
                <a:lnTo>
                  <a:pt x="47904" y="35420"/>
                </a:lnTo>
                <a:lnTo>
                  <a:pt x="34709" y="33121"/>
                </a:lnTo>
                <a:lnTo>
                  <a:pt x="34035" y="36728"/>
                </a:lnTo>
                <a:lnTo>
                  <a:pt x="32892" y="39281"/>
                </a:lnTo>
                <a:lnTo>
                  <a:pt x="29641" y="42240"/>
                </a:lnTo>
                <a:lnTo>
                  <a:pt x="25006" y="42976"/>
                </a:lnTo>
                <a:lnTo>
                  <a:pt x="21589" y="42976"/>
                </a:lnTo>
                <a:lnTo>
                  <a:pt x="18872" y="41706"/>
                </a:lnTo>
                <a:lnTo>
                  <a:pt x="16852" y="39166"/>
                </a:lnTo>
                <a:lnTo>
                  <a:pt x="14833" y="36626"/>
                </a:lnTo>
                <a:lnTo>
                  <a:pt x="13817" y="32296"/>
                </a:lnTo>
                <a:lnTo>
                  <a:pt x="13817" y="20612"/>
                </a:lnTo>
                <a:lnTo>
                  <a:pt x="14808" y="16675"/>
                </a:lnTo>
                <a:lnTo>
                  <a:pt x="18795" y="11950"/>
                </a:lnTo>
                <a:lnTo>
                  <a:pt x="21462" y="10782"/>
                </a:lnTo>
                <a:lnTo>
                  <a:pt x="27317" y="10782"/>
                </a:lnTo>
                <a:lnTo>
                  <a:pt x="30949" y="12827"/>
                </a:lnTo>
                <a:lnTo>
                  <a:pt x="33540" y="16230"/>
                </a:lnTo>
                <a:lnTo>
                  <a:pt x="33985" y="18923"/>
                </a:lnTo>
                <a:lnTo>
                  <a:pt x="47231" y="16484"/>
                </a:lnTo>
                <a:lnTo>
                  <a:pt x="45631" y="10922"/>
                </a:lnTo>
                <a:lnTo>
                  <a:pt x="43014" y="6781"/>
                </a:lnTo>
                <a:lnTo>
                  <a:pt x="39369" y="4064"/>
                </a:lnTo>
                <a:lnTo>
                  <a:pt x="35712" y="1358"/>
                </a:lnTo>
                <a:lnTo>
                  <a:pt x="30797" y="0"/>
                </a:lnTo>
                <a:lnTo>
                  <a:pt x="2461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0" name="object 1220"/>
          <p:cNvSpPr/>
          <p:nvPr/>
        </p:nvSpPr>
        <p:spPr>
          <a:xfrm>
            <a:off x="1993543" y="5045696"/>
            <a:ext cx="46227" cy="71501"/>
          </a:xfrm>
          <a:custGeom>
            <a:avLst/>
            <a:gdLst/>
            <a:ahLst/>
            <a:cxnLst/>
            <a:rect l="l" t="t" r="r" b="b"/>
            <a:pathLst>
              <a:path w="46227" h="71500">
                <a:moveTo>
                  <a:pt x="13436" y="71501"/>
                </a:moveTo>
                <a:lnTo>
                  <a:pt x="13436" y="41198"/>
                </a:lnTo>
                <a:lnTo>
                  <a:pt x="13842" y="37909"/>
                </a:lnTo>
                <a:lnTo>
                  <a:pt x="14655" y="35674"/>
                </a:lnTo>
                <a:lnTo>
                  <a:pt x="16751" y="31788"/>
                </a:lnTo>
                <a:lnTo>
                  <a:pt x="20256" y="29565"/>
                </a:lnTo>
                <a:lnTo>
                  <a:pt x="24472" y="29019"/>
                </a:lnTo>
                <a:lnTo>
                  <a:pt x="28041" y="29451"/>
                </a:lnTo>
                <a:lnTo>
                  <a:pt x="31521" y="32334"/>
                </a:lnTo>
                <a:lnTo>
                  <a:pt x="32537" y="35267"/>
                </a:lnTo>
                <a:lnTo>
                  <a:pt x="32791" y="38722"/>
                </a:lnTo>
                <a:lnTo>
                  <a:pt x="32791" y="71501"/>
                </a:lnTo>
                <a:lnTo>
                  <a:pt x="46227" y="71501"/>
                </a:lnTo>
                <a:lnTo>
                  <a:pt x="46227" y="36474"/>
                </a:lnTo>
                <a:lnTo>
                  <a:pt x="45999" y="33032"/>
                </a:lnTo>
                <a:lnTo>
                  <a:pt x="45072" y="28625"/>
                </a:lnTo>
                <a:lnTo>
                  <a:pt x="42951" y="24777"/>
                </a:lnTo>
                <a:lnTo>
                  <a:pt x="39827" y="21463"/>
                </a:lnTo>
                <a:lnTo>
                  <a:pt x="34848" y="19126"/>
                </a:lnTo>
                <a:lnTo>
                  <a:pt x="32054" y="18542"/>
                </a:lnTo>
                <a:lnTo>
                  <a:pt x="22948" y="18542"/>
                </a:lnTo>
                <a:lnTo>
                  <a:pt x="17767" y="21120"/>
                </a:lnTo>
                <a:lnTo>
                  <a:pt x="13436" y="26288"/>
                </a:lnTo>
                <a:lnTo>
                  <a:pt x="13436" y="0"/>
                </a:lnTo>
                <a:lnTo>
                  <a:pt x="0" y="0"/>
                </a:lnTo>
                <a:lnTo>
                  <a:pt x="0" y="71501"/>
                </a:lnTo>
                <a:lnTo>
                  <a:pt x="13436" y="7150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1" name="object 1221"/>
          <p:cNvSpPr/>
          <p:nvPr/>
        </p:nvSpPr>
        <p:spPr>
          <a:xfrm>
            <a:off x="2049471" y="5064234"/>
            <a:ext cx="30518" cy="54140"/>
          </a:xfrm>
          <a:custGeom>
            <a:avLst/>
            <a:gdLst/>
            <a:ahLst/>
            <a:cxnLst/>
            <a:rect l="l" t="t" r="r" b="b"/>
            <a:pathLst>
              <a:path w="30518" h="54140">
                <a:moveTo>
                  <a:pt x="19824" y="54140"/>
                </a:moveTo>
                <a:lnTo>
                  <a:pt x="22631" y="53568"/>
                </a:lnTo>
                <a:lnTo>
                  <a:pt x="25234" y="52425"/>
                </a:lnTo>
                <a:lnTo>
                  <a:pt x="27851" y="51295"/>
                </a:lnTo>
                <a:lnTo>
                  <a:pt x="30302" y="49593"/>
                </a:lnTo>
                <a:lnTo>
                  <a:pt x="30518" y="39293"/>
                </a:lnTo>
                <a:lnTo>
                  <a:pt x="27825" y="42036"/>
                </a:lnTo>
                <a:lnTo>
                  <a:pt x="23304" y="44488"/>
                </a:lnTo>
                <a:lnTo>
                  <a:pt x="19824" y="54140"/>
                </a:lnTo>
                <a:close/>
              </a:path>
              <a:path w="30518" h="54140">
                <a:moveTo>
                  <a:pt x="44602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45" y="9905"/>
                </a:lnTo>
                <a:lnTo>
                  <a:pt x="42951" y="7683"/>
                </a:lnTo>
                <a:lnTo>
                  <a:pt x="39687" y="3606"/>
                </a:lnTo>
                <a:lnTo>
                  <a:pt x="36753" y="2171"/>
                </a:lnTo>
                <a:lnTo>
                  <a:pt x="33820" y="723"/>
                </a:lnTo>
                <a:lnTo>
                  <a:pt x="29362" y="0"/>
                </a:lnTo>
                <a:lnTo>
                  <a:pt x="16776" y="0"/>
                </a:lnTo>
                <a:lnTo>
                  <a:pt x="11798" y="1206"/>
                </a:lnTo>
                <a:lnTo>
                  <a:pt x="8458" y="3606"/>
                </a:lnTo>
                <a:lnTo>
                  <a:pt x="5105" y="6007"/>
                </a:lnTo>
                <a:lnTo>
                  <a:pt x="2755" y="9715"/>
                </a:lnTo>
                <a:lnTo>
                  <a:pt x="1384" y="14731"/>
                </a:lnTo>
                <a:lnTo>
                  <a:pt x="13576" y="16979"/>
                </a:lnTo>
                <a:lnTo>
                  <a:pt x="15481" y="12877"/>
                </a:lnTo>
                <a:lnTo>
                  <a:pt x="18161" y="10972"/>
                </a:lnTo>
                <a:lnTo>
                  <a:pt x="22415" y="10477"/>
                </a:lnTo>
                <a:lnTo>
                  <a:pt x="25946" y="10477"/>
                </a:lnTo>
                <a:lnTo>
                  <a:pt x="29629" y="12166"/>
                </a:lnTo>
                <a:lnTo>
                  <a:pt x="31546" y="15163"/>
                </a:lnTo>
                <a:lnTo>
                  <a:pt x="31546" y="17805"/>
                </a:lnTo>
                <a:lnTo>
                  <a:pt x="29133" y="20205"/>
                </a:lnTo>
                <a:lnTo>
                  <a:pt x="24777" y="21323"/>
                </a:lnTo>
                <a:lnTo>
                  <a:pt x="18491" y="22529"/>
                </a:lnTo>
                <a:lnTo>
                  <a:pt x="13843" y="23444"/>
                </a:lnTo>
                <a:lnTo>
                  <a:pt x="10287" y="24510"/>
                </a:lnTo>
                <a:lnTo>
                  <a:pt x="7810" y="25717"/>
                </a:lnTo>
                <a:lnTo>
                  <a:pt x="3429" y="28701"/>
                </a:lnTo>
                <a:lnTo>
                  <a:pt x="673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11" y="46913"/>
                </a:lnTo>
                <a:lnTo>
                  <a:pt x="4508" y="49796"/>
                </a:lnTo>
                <a:lnTo>
                  <a:pt x="7518" y="52692"/>
                </a:lnTo>
                <a:lnTo>
                  <a:pt x="11645" y="54140"/>
                </a:lnTo>
                <a:lnTo>
                  <a:pt x="19824" y="54140"/>
                </a:lnTo>
                <a:lnTo>
                  <a:pt x="23304" y="44488"/>
                </a:lnTo>
                <a:lnTo>
                  <a:pt x="18719" y="44488"/>
                </a:lnTo>
                <a:lnTo>
                  <a:pt x="15532" y="42379"/>
                </a:lnTo>
                <a:lnTo>
                  <a:pt x="13423" y="39319"/>
                </a:lnTo>
                <a:lnTo>
                  <a:pt x="13423" y="35458"/>
                </a:lnTo>
                <a:lnTo>
                  <a:pt x="16052" y="32575"/>
                </a:lnTo>
                <a:lnTo>
                  <a:pt x="19646" y="31000"/>
                </a:lnTo>
                <a:lnTo>
                  <a:pt x="23380" y="30187"/>
                </a:lnTo>
                <a:lnTo>
                  <a:pt x="27101" y="29375"/>
                </a:lnTo>
                <a:lnTo>
                  <a:pt x="29832" y="28676"/>
                </a:lnTo>
                <a:lnTo>
                  <a:pt x="31546" y="28092"/>
                </a:lnTo>
                <a:lnTo>
                  <a:pt x="31546" y="34112"/>
                </a:lnTo>
                <a:lnTo>
                  <a:pt x="31369" y="36334"/>
                </a:lnTo>
                <a:lnTo>
                  <a:pt x="30518" y="39293"/>
                </a:lnTo>
                <a:lnTo>
                  <a:pt x="30302" y="49593"/>
                </a:lnTo>
                <a:lnTo>
                  <a:pt x="33070" y="48920"/>
                </a:lnTo>
                <a:lnTo>
                  <a:pt x="34366" y="52971"/>
                </a:lnTo>
                <a:lnTo>
                  <a:pt x="47650" y="52971"/>
                </a:lnTo>
                <a:lnTo>
                  <a:pt x="45669" y="48183"/>
                </a:lnTo>
                <a:lnTo>
                  <a:pt x="44805" y="43853"/>
                </a:lnTo>
                <a:lnTo>
                  <a:pt x="44602" y="40500"/>
                </a:lnTo>
                <a:lnTo>
                  <a:pt x="44602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5" name="object 1205"/>
          <p:cNvSpPr/>
          <p:nvPr/>
        </p:nvSpPr>
        <p:spPr>
          <a:xfrm>
            <a:off x="403870" y="5192671"/>
            <a:ext cx="47904" cy="54140"/>
          </a:xfrm>
          <a:custGeom>
            <a:avLst/>
            <a:gdLst/>
            <a:ahLst/>
            <a:cxnLst/>
            <a:rect l="l" t="t" r="r" b="b"/>
            <a:pathLst>
              <a:path w="47904" h="54140">
                <a:moveTo>
                  <a:pt x="24625" y="0"/>
                </a:moveTo>
                <a:lnTo>
                  <a:pt x="17068" y="0"/>
                </a:lnTo>
                <a:lnTo>
                  <a:pt x="11074" y="2387"/>
                </a:lnTo>
                <a:lnTo>
                  <a:pt x="6642" y="7150"/>
                </a:lnTo>
                <a:lnTo>
                  <a:pt x="2222" y="11912"/>
                </a:lnTo>
                <a:lnTo>
                  <a:pt x="0" y="18567"/>
                </a:lnTo>
                <a:lnTo>
                  <a:pt x="0" y="35572"/>
                </a:lnTo>
                <a:lnTo>
                  <a:pt x="2209" y="42189"/>
                </a:lnTo>
                <a:lnTo>
                  <a:pt x="6616" y="46977"/>
                </a:lnTo>
                <a:lnTo>
                  <a:pt x="11036" y="51752"/>
                </a:lnTo>
                <a:lnTo>
                  <a:pt x="16954" y="54140"/>
                </a:lnTo>
                <a:lnTo>
                  <a:pt x="30911" y="54140"/>
                </a:lnTo>
                <a:lnTo>
                  <a:pt x="36118" y="52565"/>
                </a:lnTo>
                <a:lnTo>
                  <a:pt x="40017" y="49403"/>
                </a:lnTo>
                <a:lnTo>
                  <a:pt x="43903" y="46253"/>
                </a:lnTo>
                <a:lnTo>
                  <a:pt x="46532" y="41592"/>
                </a:lnTo>
                <a:lnTo>
                  <a:pt x="47904" y="35420"/>
                </a:lnTo>
                <a:lnTo>
                  <a:pt x="34709" y="33121"/>
                </a:lnTo>
                <a:lnTo>
                  <a:pt x="34036" y="36728"/>
                </a:lnTo>
                <a:lnTo>
                  <a:pt x="32893" y="39281"/>
                </a:lnTo>
                <a:lnTo>
                  <a:pt x="29641" y="42240"/>
                </a:lnTo>
                <a:lnTo>
                  <a:pt x="25006" y="42976"/>
                </a:lnTo>
                <a:lnTo>
                  <a:pt x="21590" y="42976"/>
                </a:lnTo>
                <a:lnTo>
                  <a:pt x="18872" y="41706"/>
                </a:lnTo>
                <a:lnTo>
                  <a:pt x="16852" y="39166"/>
                </a:lnTo>
                <a:lnTo>
                  <a:pt x="14833" y="36626"/>
                </a:lnTo>
                <a:lnTo>
                  <a:pt x="13817" y="32296"/>
                </a:lnTo>
                <a:lnTo>
                  <a:pt x="13817" y="20612"/>
                </a:lnTo>
                <a:lnTo>
                  <a:pt x="14808" y="16675"/>
                </a:lnTo>
                <a:lnTo>
                  <a:pt x="18796" y="11950"/>
                </a:lnTo>
                <a:lnTo>
                  <a:pt x="21463" y="10782"/>
                </a:lnTo>
                <a:lnTo>
                  <a:pt x="27330" y="10782"/>
                </a:lnTo>
                <a:lnTo>
                  <a:pt x="30949" y="12827"/>
                </a:lnTo>
                <a:lnTo>
                  <a:pt x="33540" y="16230"/>
                </a:lnTo>
                <a:lnTo>
                  <a:pt x="33985" y="18923"/>
                </a:lnTo>
                <a:lnTo>
                  <a:pt x="47231" y="16484"/>
                </a:lnTo>
                <a:lnTo>
                  <a:pt x="45631" y="10922"/>
                </a:lnTo>
                <a:lnTo>
                  <a:pt x="43014" y="6781"/>
                </a:lnTo>
                <a:lnTo>
                  <a:pt x="39370" y="4064"/>
                </a:lnTo>
                <a:lnTo>
                  <a:pt x="35712" y="1358"/>
                </a:lnTo>
                <a:lnTo>
                  <a:pt x="30797" y="0"/>
                </a:lnTo>
                <a:lnTo>
                  <a:pt x="2462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6" name="object 1206"/>
          <p:cNvSpPr/>
          <p:nvPr/>
        </p:nvSpPr>
        <p:spPr>
          <a:xfrm>
            <a:off x="457782" y="5192669"/>
            <a:ext cx="52387" cy="54152"/>
          </a:xfrm>
          <a:custGeom>
            <a:avLst/>
            <a:gdLst/>
            <a:ahLst/>
            <a:cxnLst/>
            <a:rect l="l" t="t" r="r" b="b"/>
            <a:pathLst>
              <a:path w="52387" h="54152">
                <a:moveTo>
                  <a:pt x="0" y="26339"/>
                </a:moveTo>
                <a:lnTo>
                  <a:pt x="0" y="32296"/>
                </a:lnTo>
                <a:lnTo>
                  <a:pt x="1104" y="37338"/>
                </a:lnTo>
                <a:lnTo>
                  <a:pt x="3302" y="41490"/>
                </a:lnTo>
                <a:lnTo>
                  <a:pt x="5499" y="45631"/>
                </a:lnTo>
                <a:lnTo>
                  <a:pt x="8712" y="48780"/>
                </a:lnTo>
                <a:lnTo>
                  <a:pt x="12928" y="50927"/>
                </a:lnTo>
                <a:lnTo>
                  <a:pt x="17157" y="53073"/>
                </a:lnTo>
                <a:lnTo>
                  <a:pt x="17348" y="38874"/>
                </a:lnTo>
                <a:lnTo>
                  <a:pt x="14960" y="36144"/>
                </a:lnTo>
                <a:lnTo>
                  <a:pt x="13766" y="32207"/>
                </a:lnTo>
                <a:lnTo>
                  <a:pt x="13766" y="21932"/>
                </a:lnTo>
                <a:lnTo>
                  <a:pt x="14960" y="17995"/>
                </a:lnTo>
                <a:lnTo>
                  <a:pt x="17348" y="15265"/>
                </a:lnTo>
                <a:lnTo>
                  <a:pt x="19748" y="12534"/>
                </a:lnTo>
                <a:lnTo>
                  <a:pt x="22694" y="11176"/>
                </a:lnTo>
                <a:lnTo>
                  <a:pt x="29705" y="11176"/>
                </a:lnTo>
                <a:lnTo>
                  <a:pt x="32639" y="12534"/>
                </a:lnTo>
                <a:lnTo>
                  <a:pt x="35013" y="15265"/>
                </a:lnTo>
                <a:lnTo>
                  <a:pt x="37388" y="17995"/>
                </a:lnTo>
                <a:lnTo>
                  <a:pt x="38582" y="21907"/>
                </a:lnTo>
                <a:lnTo>
                  <a:pt x="38582" y="32181"/>
                </a:lnTo>
                <a:lnTo>
                  <a:pt x="37388" y="36144"/>
                </a:lnTo>
                <a:lnTo>
                  <a:pt x="35013" y="38874"/>
                </a:lnTo>
                <a:lnTo>
                  <a:pt x="33769" y="54152"/>
                </a:lnTo>
                <a:lnTo>
                  <a:pt x="40005" y="51562"/>
                </a:lnTo>
                <a:lnTo>
                  <a:pt x="44958" y="46418"/>
                </a:lnTo>
                <a:lnTo>
                  <a:pt x="49911" y="41262"/>
                </a:lnTo>
                <a:lnTo>
                  <a:pt x="52387" y="34772"/>
                </a:lnTo>
                <a:lnTo>
                  <a:pt x="52387" y="19151"/>
                </a:lnTo>
                <a:lnTo>
                  <a:pt x="49936" y="12725"/>
                </a:lnTo>
                <a:lnTo>
                  <a:pt x="45034" y="7645"/>
                </a:lnTo>
                <a:lnTo>
                  <a:pt x="40119" y="2540"/>
                </a:lnTo>
                <a:lnTo>
                  <a:pt x="33832" y="0"/>
                </a:lnTo>
                <a:lnTo>
                  <a:pt x="21183" y="0"/>
                </a:lnTo>
                <a:lnTo>
                  <a:pt x="16675" y="1130"/>
                </a:lnTo>
                <a:lnTo>
                  <a:pt x="12649" y="3365"/>
                </a:lnTo>
                <a:lnTo>
                  <a:pt x="8610" y="5613"/>
                </a:lnTo>
                <a:lnTo>
                  <a:pt x="5499" y="8864"/>
                </a:lnTo>
                <a:lnTo>
                  <a:pt x="3302" y="13119"/>
                </a:lnTo>
                <a:lnTo>
                  <a:pt x="1104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2387" h="54152">
                <a:moveTo>
                  <a:pt x="35013" y="38874"/>
                </a:moveTo>
                <a:lnTo>
                  <a:pt x="32639" y="41617"/>
                </a:lnTo>
                <a:lnTo>
                  <a:pt x="29705" y="42976"/>
                </a:lnTo>
                <a:lnTo>
                  <a:pt x="22694" y="42976"/>
                </a:lnTo>
                <a:lnTo>
                  <a:pt x="19748" y="41617"/>
                </a:lnTo>
                <a:lnTo>
                  <a:pt x="17348" y="38874"/>
                </a:lnTo>
                <a:lnTo>
                  <a:pt x="17157" y="53073"/>
                </a:lnTo>
                <a:lnTo>
                  <a:pt x="21590" y="54152"/>
                </a:lnTo>
                <a:lnTo>
                  <a:pt x="33769" y="54152"/>
                </a:lnTo>
                <a:lnTo>
                  <a:pt x="35013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7" name="object 1207"/>
          <p:cNvSpPr/>
          <p:nvPr/>
        </p:nvSpPr>
        <p:spPr>
          <a:xfrm>
            <a:off x="520197" y="5192669"/>
            <a:ext cx="46278" cy="52971"/>
          </a:xfrm>
          <a:custGeom>
            <a:avLst/>
            <a:gdLst/>
            <a:ahLst/>
            <a:cxnLst/>
            <a:rect l="l" t="t" r="r" b="b"/>
            <a:pathLst>
              <a:path w="46278" h="52971">
                <a:moveTo>
                  <a:pt x="14465" y="17602"/>
                </a:moveTo>
                <a:lnTo>
                  <a:pt x="16421" y="13741"/>
                </a:lnTo>
                <a:lnTo>
                  <a:pt x="20116" y="11137"/>
                </a:lnTo>
                <a:lnTo>
                  <a:pt x="24536" y="10490"/>
                </a:lnTo>
                <a:lnTo>
                  <a:pt x="27901" y="10947"/>
                </a:lnTo>
                <a:lnTo>
                  <a:pt x="31407" y="14046"/>
                </a:lnTo>
                <a:lnTo>
                  <a:pt x="32562" y="17322"/>
                </a:lnTo>
                <a:lnTo>
                  <a:pt x="32842" y="20942"/>
                </a:lnTo>
                <a:lnTo>
                  <a:pt x="32842" y="52971"/>
                </a:lnTo>
                <a:lnTo>
                  <a:pt x="46278" y="52971"/>
                </a:lnTo>
                <a:lnTo>
                  <a:pt x="46278" y="16776"/>
                </a:lnTo>
                <a:lnTo>
                  <a:pt x="46024" y="13715"/>
                </a:lnTo>
                <a:lnTo>
                  <a:pt x="45046" y="9410"/>
                </a:lnTo>
                <a:lnTo>
                  <a:pt x="42913" y="5803"/>
                </a:lnTo>
                <a:lnTo>
                  <a:pt x="39789" y="2717"/>
                </a:lnTo>
                <a:lnTo>
                  <a:pt x="34886" y="546"/>
                </a:lnTo>
                <a:lnTo>
                  <a:pt x="32181" y="0"/>
                </a:lnTo>
                <a:lnTo>
                  <a:pt x="22491" y="0"/>
                </a:lnTo>
                <a:lnTo>
                  <a:pt x="16916" y="2933"/>
                </a:lnTo>
                <a:lnTo>
                  <a:pt x="12484" y="8775"/>
                </a:lnTo>
                <a:lnTo>
                  <a:pt x="12484" y="1168"/>
                </a:ln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3723"/>
                </a:lnTo>
                <a:lnTo>
                  <a:pt x="13779" y="19761"/>
                </a:lnTo>
                <a:lnTo>
                  <a:pt x="14465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8" name="object 1208"/>
          <p:cNvSpPr/>
          <p:nvPr/>
        </p:nvSpPr>
        <p:spPr>
          <a:xfrm>
            <a:off x="574161" y="5175543"/>
            <a:ext cx="29933" cy="71272"/>
          </a:xfrm>
          <a:custGeom>
            <a:avLst/>
            <a:gdLst/>
            <a:ahLst/>
            <a:cxnLst/>
            <a:rect l="l" t="t" r="r" b="b"/>
            <a:pathLst>
              <a:path w="29933" h="71272">
                <a:moveTo>
                  <a:pt x="19646" y="18300"/>
                </a:moveTo>
                <a:lnTo>
                  <a:pt x="19646" y="0"/>
                </a:lnTo>
                <a:lnTo>
                  <a:pt x="6172" y="8000"/>
                </a:lnTo>
                <a:lnTo>
                  <a:pt x="6172" y="18300"/>
                </a:lnTo>
                <a:lnTo>
                  <a:pt x="0" y="18300"/>
                </a:lnTo>
                <a:lnTo>
                  <a:pt x="0" y="29222"/>
                </a:lnTo>
                <a:lnTo>
                  <a:pt x="6172" y="29222"/>
                </a:lnTo>
                <a:lnTo>
                  <a:pt x="6172" y="56654"/>
                </a:lnTo>
                <a:lnTo>
                  <a:pt x="6311" y="59867"/>
                </a:lnTo>
                <a:lnTo>
                  <a:pt x="6604" y="61467"/>
                </a:lnTo>
                <a:lnTo>
                  <a:pt x="7581" y="65493"/>
                </a:lnTo>
                <a:lnTo>
                  <a:pt x="10820" y="69189"/>
                </a:lnTo>
                <a:lnTo>
                  <a:pt x="14706" y="70853"/>
                </a:lnTo>
                <a:lnTo>
                  <a:pt x="19316" y="71272"/>
                </a:lnTo>
                <a:lnTo>
                  <a:pt x="23266" y="71272"/>
                </a:lnTo>
                <a:lnTo>
                  <a:pt x="26809" y="70586"/>
                </a:lnTo>
                <a:lnTo>
                  <a:pt x="29933" y="69214"/>
                </a:lnTo>
                <a:lnTo>
                  <a:pt x="28778" y="58585"/>
                </a:lnTo>
                <a:lnTo>
                  <a:pt x="26428" y="59461"/>
                </a:lnTo>
                <a:lnTo>
                  <a:pt x="22491" y="59905"/>
                </a:lnTo>
                <a:lnTo>
                  <a:pt x="19913" y="57492"/>
                </a:lnTo>
                <a:lnTo>
                  <a:pt x="19646" y="54330"/>
                </a:lnTo>
                <a:lnTo>
                  <a:pt x="19646" y="29222"/>
                </a:lnTo>
                <a:lnTo>
                  <a:pt x="28829" y="29222"/>
                </a:lnTo>
                <a:lnTo>
                  <a:pt x="28829" y="18300"/>
                </a:lnTo>
                <a:lnTo>
                  <a:pt x="19646" y="183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9" name="object 1209"/>
          <p:cNvSpPr/>
          <p:nvPr/>
        </p:nvSpPr>
        <p:spPr>
          <a:xfrm>
            <a:off x="611343" y="5192669"/>
            <a:ext cx="32893" cy="52971"/>
          </a:xfrm>
          <a:custGeom>
            <a:avLst/>
            <a:gdLst/>
            <a:ahLst/>
            <a:cxnLst/>
            <a:rect l="l" t="t" r="r" b="b"/>
            <a:pathLst>
              <a:path w="32892" h="52971">
                <a:moveTo>
                  <a:pt x="12484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8155"/>
                </a:lnTo>
                <a:lnTo>
                  <a:pt x="13804" y="22377"/>
                </a:lnTo>
                <a:lnTo>
                  <a:pt x="14554" y="19608"/>
                </a:lnTo>
                <a:lnTo>
                  <a:pt x="15303" y="16840"/>
                </a:lnTo>
                <a:lnTo>
                  <a:pt x="17640" y="13881"/>
                </a:lnTo>
                <a:lnTo>
                  <a:pt x="20535" y="12293"/>
                </a:lnTo>
                <a:lnTo>
                  <a:pt x="24371" y="12293"/>
                </a:lnTo>
                <a:lnTo>
                  <a:pt x="28727" y="14541"/>
                </a:lnTo>
                <a:lnTo>
                  <a:pt x="32893" y="2590"/>
                </a:lnTo>
                <a:lnTo>
                  <a:pt x="30048" y="863"/>
                </a:lnTo>
                <a:lnTo>
                  <a:pt x="27101" y="0"/>
                </a:lnTo>
                <a:lnTo>
                  <a:pt x="21882" y="0"/>
                </a:lnTo>
                <a:lnTo>
                  <a:pt x="18237" y="1663"/>
                </a:lnTo>
                <a:lnTo>
                  <a:pt x="14617" y="5067"/>
                </a:lnTo>
                <a:lnTo>
                  <a:pt x="12484" y="8534"/>
                </a:lnTo>
                <a:lnTo>
                  <a:pt x="12484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0" name="object 1210"/>
          <p:cNvSpPr/>
          <p:nvPr/>
        </p:nvSpPr>
        <p:spPr>
          <a:xfrm>
            <a:off x="646094" y="5192674"/>
            <a:ext cx="30505" cy="54140"/>
          </a:xfrm>
          <a:custGeom>
            <a:avLst/>
            <a:gdLst/>
            <a:ahLst/>
            <a:cxnLst/>
            <a:rect l="l" t="t" r="r" b="b"/>
            <a:pathLst>
              <a:path w="30505" h="54140">
                <a:moveTo>
                  <a:pt x="19837" y="54140"/>
                </a:moveTo>
                <a:lnTo>
                  <a:pt x="22618" y="53568"/>
                </a:lnTo>
                <a:lnTo>
                  <a:pt x="25234" y="52425"/>
                </a:lnTo>
                <a:lnTo>
                  <a:pt x="27851" y="51295"/>
                </a:lnTo>
                <a:lnTo>
                  <a:pt x="30302" y="49593"/>
                </a:lnTo>
                <a:lnTo>
                  <a:pt x="30505" y="39293"/>
                </a:lnTo>
                <a:lnTo>
                  <a:pt x="27813" y="42036"/>
                </a:lnTo>
                <a:lnTo>
                  <a:pt x="23304" y="44488"/>
                </a:lnTo>
                <a:lnTo>
                  <a:pt x="19837" y="54140"/>
                </a:lnTo>
                <a:close/>
              </a:path>
              <a:path w="30505" h="54140">
                <a:moveTo>
                  <a:pt x="44589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45" y="9905"/>
                </a:lnTo>
                <a:lnTo>
                  <a:pt x="42951" y="7683"/>
                </a:lnTo>
                <a:lnTo>
                  <a:pt x="39687" y="3606"/>
                </a:lnTo>
                <a:lnTo>
                  <a:pt x="36753" y="2171"/>
                </a:lnTo>
                <a:lnTo>
                  <a:pt x="33820" y="723"/>
                </a:lnTo>
                <a:lnTo>
                  <a:pt x="29362" y="0"/>
                </a:lnTo>
                <a:lnTo>
                  <a:pt x="16776" y="0"/>
                </a:lnTo>
                <a:lnTo>
                  <a:pt x="11798" y="1206"/>
                </a:lnTo>
                <a:lnTo>
                  <a:pt x="8458" y="3606"/>
                </a:lnTo>
                <a:lnTo>
                  <a:pt x="5118" y="6007"/>
                </a:lnTo>
                <a:lnTo>
                  <a:pt x="2755" y="9715"/>
                </a:lnTo>
                <a:lnTo>
                  <a:pt x="1384" y="14731"/>
                </a:lnTo>
                <a:lnTo>
                  <a:pt x="13576" y="16979"/>
                </a:lnTo>
                <a:lnTo>
                  <a:pt x="15481" y="12877"/>
                </a:lnTo>
                <a:lnTo>
                  <a:pt x="18161" y="10972"/>
                </a:lnTo>
                <a:lnTo>
                  <a:pt x="22415" y="10477"/>
                </a:lnTo>
                <a:lnTo>
                  <a:pt x="25958" y="10477"/>
                </a:lnTo>
                <a:lnTo>
                  <a:pt x="29629" y="12166"/>
                </a:lnTo>
                <a:lnTo>
                  <a:pt x="31546" y="15163"/>
                </a:lnTo>
                <a:lnTo>
                  <a:pt x="31546" y="17805"/>
                </a:lnTo>
                <a:lnTo>
                  <a:pt x="29121" y="20205"/>
                </a:lnTo>
                <a:lnTo>
                  <a:pt x="24777" y="21323"/>
                </a:lnTo>
                <a:lnTo>
                  <a:pt x="18491" y="22529"/>
                </a:lnTo>
                <a:lnTo>
                  <a:pt x="13843" y="23444"/>
                </a:lnTo>
                <a:lnTo>
                  <a:pt x="10287" y="24510"/>
                </a:lnTo>
                <a:lnTo>
                  <a:pt x="7810" y="25717"/>
                </a:lnTo>
                <a:lnTo>
                  <a:pt x="3429" y="28701"/>
                </a:lnTo>
                <a:lnTo>
                  <a:pt x="685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98" y="46913"/>
                </a:lnTo>
                <a:lnTo>
                  <a:pt x="4508" y="49796"/>
                </a:lnTo>
                <a:lnTo>
                  <a:pt x="7518" y="52692"/>
                </a:lnTo>
                <a:lnTo>
                  <a:pt x="11645" y="54140"/>
                </a:lnTo>
                <a:lnTo>
                  <a:pt x="19837" y="54140"/>
                </a:lnTo>
                <a:lnTo>
                  <a:pt x="23304" y="44488"/>
                </a:lnTo>
                <a:lnTo>
                  <a:pt x="18719" y="44488"/>
                </a:lnTo>
                <a:lnTo>
                  <a:pt x="15532" y="42379"/>
                </a:lnTo>
                <a:lnTo>
                  <a:pt x="13423" y="39319"/>
                </a:lnTo>
                <a:lnTo>
                  <a:pt x="13423" y="35458"/>
                </a:lnTo>
                <a:lnTo>
                  <a:pt x="16052" y="32575"/>
                </a:lnTo>
                <a:lnTo>
                  <a:pt x="19646" y="31000"/>
                </a:lnTo>
                <a:lnTo>
                  <a:pt x="23368" y="30187"/>
                </a:lnTo>
                <a:lnTo>
                  <a:pt x="27101" y="29375"/>
                </a:lnTo>
                <a:lnTo>
                  <a:pt x="29819" y="28676"/>
                </a:lnTo>
                <a:lnTo>
                  <a:pt x="31546" y="28092"/>
                </a:lnTo>
                <a:lnTo>
                  <a:pt x="31546" y="34112"/>
                </a:lnTo>
                <a:lnTo>
                  <a:pt x="31369" y="36334"/>
                </a:lnTo>
                <a:lnTo>
                  <a:pt x="30505" y="39293"/>
                </a:lnTo>
                <a:lnTo>
                  <a:pt x="30302" y="49593"/>
                </a:lnTo>
                <a:lnTo>
                  <a:pt x="33070" y="48920"/>
                </a:lnTo>
                <a:lnTo>
                  <a:pt x="34366" y="52971"/>
                </a:lnTo>
                <a:lnTo>
                  <a:pt x="47650" y="52971"/>
                </a:lnTo>
                <a:lnTo>
                  <a:pt x="45669" y="48183"/>
                </a:lnTo>
                <a:lnTo>
                  <a:pt x="44805" y="43853"/>
                </a:lnTo>
                <a:lnTo>
                  <a:pt x="44589" y="40500"/>
                </a:lnTo>
                <a:lnTo>
                  <a:pt x="44589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3" name="object 1203"/>
          <p:cNvSpPr/>
          <p:nvPr/>
        </p:nvSpPr>
        <p:spPr>
          <a:xfrm>
            <a:off x="726568" y="5192669"/>
            <a:ext cx="47612" cy="54152"/>
          </a:xfrm>
          <a:custGeom>
            <a:avLst/>
            <a:gdLst/>
            <a:ahLst/>
            <a:cxnLst/>
            <a:rect l="l" t="t" r="r" b="b"/>
            <a:pathLst>
              <a:path w="47612" h="54152">
                <a:moveTo>
                  <a:pt x="47421" y="31026"/>
                </a:moveTo>
                <a:lnTo>
                  <a:pt x="47612" y="20523"/>
                </a:lnTo>
                <a:lnTo>
                  <a:pt x="45529" y="12725"/>
                </a:lnTo>
                <a:lnTo>
                  <a:pt x="41160" y="7645"/>
                </a:lnTo>
                <a:lnTo>
                  <a:pt x="36791" y="2539"/>
                </a:lnTo>
                <a:lnTo>
                  <a:pt x="32994" y="15659"/>
                </a:lnTo>
                <a:lnTo>
                  <a:pt x="33997" y="18668"/>
                </a:lnTo>
                <a:lnTo>
                  <a:pt x="34086" y="22631"/>
                </a:lnTo>
                <a:lnTo>
                  <a:pt x="14008" y="22631"/>
                </a:lnTo>
                <a:lnTo>
                  <a:pt x="13982" y="18897"/>
                </a:lnTo>
                <a:lnTo>
                  <a:pt x="14922" y="15938"/>
                </a:lnTo>
                <a:lnTo>
                  <a:pt x="16827" y="13754"/>
                </a:lnTo>
                <a:lnTo>
                  <a:pt x="21158" y="10490"/>
                </a:lnTo>
                <a:lnTo>
                  <a:pt x="24091" y="10490"/>
                </a:lnTo>
                <a:lnTo>
                  <a:pt x="23279" y="0"/>
                </a:lnTo>
                <a:lnTo>
                  <a:pt x="16560" y="0"/>
                </a:lnTo>
                <a:lnTo>
                  <a:pt x="10998" y="2425"/>
                </a:lnTo>
                <a:lnTo>
                  <a:pt x="6603" y="7289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76" y="40601"/>
                </a:lnTo>
                <a:lnTo>
                  <a:pt x="5016" y="45313"/>
                </a:lnTo>
                <a:lnTo>
                  <a:pt x="9258" y="51206"/>
                </a:lnTo>
                <a:lnTo>
                  <a:pt x="15798" y="54152"/>
                </a:lnTo>
                <a:lnTo>
                  <a:pt x="30200" y="54152"/>
                </a:lnTo>
                <a:lnTo>
                  <a:pt x="34848" y="52831"/>
                </a:lnTo>
                <a:lnTo>
                  <a:pt x="38557" y="50215"/>
                </a:lnTo>
                <a:lnTo>
                  <a:pt x="42265" y="47599"/>
                </a:lnTo>
                <a:lnTo>
                  <a:pt x="44983" y="43789"/>
                </a:lnTo>
                <a:lnTo>
                  <a:pt x="46710" y="38773"/>
                </a:lnTo>
                <a:lnTo>
                  <a:pt x="33324" y="36487"/>
                </a:lnTo>
                <a:lnTo>
                  <a:pt x="32588" y="39090"/>
                </a:lnTo>
                <a:lnTo>
                  <a:pt x="31508" y="40982"/>
                </a:lnTo>
                <a:lnTo>
                  <a:pt x="28638" y="43319"/>
                </a:lnTo>
                <a:lnTo>
                  <a:pt x="24764" y="43903"/>
                </a:lnTo>
                <a:lnTo>
                  <a:pt x="21678" y="43903"/>
                </a:lnTo>
                <a:lnTo>
                  <a:pt x="19088" y="42773"/>
                </a:lnTo>
                <a:lnTo>
                  <a:pt x="14947" y="38252"/>
                </a:lnTo>
                <a:lnTo>
                  <a:pt x="13868" y="35090"/>
                </a:lnTo>
                <a:lnTo>
                  <a:pt x="13766" y="31026"/>
                </a:lnTo>
                <a:lnTo>
                  <a:pt x="47421" y="31026"/>
                </a:lnTo>
                <a:close/>
              </a:path>
              <a:path w="47612" h="54152">
                <a:moveTo>
                  <a:pt x="30835" y="0"/>
                </a:moveTo>
                <a:lnTo>
                  <a:pt x="23279" y="0"/>
                </a:lnTo>
                <a:lnTo>
                  <a:pt x="24091" y="10490"/>
                </a:lnTo>
                <a:lnTo>
                  <a:pt x="26835" y="10490"/>
                </a:lnTo>
                <a:lnTo>
                  <a:pt x="29159" y="11518"/>
                </a:lnTo>
                <a:lnTo>
                  <a:pt x="32994" y="15659"/>
                </a:lnTo>
                <a:lnTo>
                  <a:pt x="36791" y="2539"/>
                </a:lnTo>
                <a:lnTo>
                  <a:pt x="3083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4" name="object 1204"/>
          <p:cNvSpPr/>
          <p:nvPr/>
        </p:nvSpPr>
        <p:spPr>
          <a:xfrm>
            <a:off x="791273" y="5174132"/>
            <a:ext cx="0" cy="71500"/>
          </a:xfrm>
          <a:custGeom>
            <a:avLst/>
            <a:gdLst/>
            <a:ahLst/>
            <a:cxnLst/>
            <a:rect l="l" t="t" r="r" b="b"/>
            <a:pathLst>
              <a:path h="71500">
                <a:moveTo>
                  <a:pt x="0" y="0"/>
                </a:moveTo>
                <a:lnTo>
                  <a:pt x="0" y="71500"/>
                </a:lnTo>
              </a:path>
            </a:pathLst>
          </a:custGeom>
          <a:ln w="1470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6" name="object 1196"/>
          <p:cNvSpPr/>
          <p:nvPr/>
        </p:nvSpPr>
        <p:spPr>
          <a:xfrm>
            <a:off x="835158" y="5174131"/>
            <a:ext cx="49568" cy="72682"/>
          </a:xfrm>
          <a:custGeom>
            <a:avLst/>
            <a:gdLst/>
            <a:ahLst/>
            <a:cxnLst/>
            <a:rect l="l" t="t" r="r" b="b"/>
            <a:pathLst>
              <a:path w="49568" h="72682">
                <a:moveTo>
                  <a:pt x="0" y="45415"/>
                </a:moveTo>
                <a:lnTo>
                  <a:pt x="0" y="54000"/>
                </a:lnTo>
                <a:lnTo>
                  <a:pt x="2070" y="60693"/>
                </a:lnTo>
                <a:lnTo>
                  <a:pt x="6235" y="65493"/>
                </a:lnTo>
                <a:lnTo>
                  <a:pt x="10401" y="70294"/>
                </a:lnTo>
                <a:lnTo>
                  <a:pt x="15392" y="72682"/>
                </a:lnTo>
                <a:lnTo>
                  <a:pt x="14465" y="54013"/>
                </a:lnTo>
                <a:lnTo>
                  <a:pt x="13715" y="50012"/>
                </a:lnTo>
                <a:lnTo>
                  <a:pt x="13715" y="39357"/>
                </a:lnTo>
                <a:lnTo>
                  <a:pt x="14795" y="35483"/>
                </a:lnTo>
                <a:lnTo>
                  <a:pt x="16941" y="32905"/>
                </a:lnTo>
                <a:lnTo>
                  <a:pt x="19100" y="30314"/>
                </a:lnTo>
                <a:lnTo>
                  <a:pt x="21767" y="29019"/>
                </a:lnTo>
                <a:lnTo>
                  <a:pt x="28232" y="29019"/>
                </a:lnTo>
                <a:lnTo>
                  <a:pt x="30924" y="30340"/>
                </a:lnTo>
                <a:lnTo>
                  <a:pt x="33032" y="32943"/>
                </a:lnTo>
                <a:lnTo>
                  <a:pt x="35128" y="35572"/>
                </a:lnTo>
                <a:lnTo>
                  <a:pt x="36182" y="39852"/>
                </a:lnTo>
                <a:lnTo>
                  <a:pt x="36182" y="51142"/>
                </a:lnTo>
                <a:lnTo>
                  <a:pt x="35102" y="55143"/>
                </a:lnTo>
                <a:lnTo>
                  <a:pt x="32931" y="57823"/>
                </a:lnTo>
                <a:lnTo>
                  <a:pt x="30759" y="60515"/>
                </a:lnTo>
                <a:lnTo>
                  <a:pt x="28143" y="61861"/>
                </a:lnTo>
                <a:lnTo>
                  <a:pt x="25044" y="61861"/>
                </a:lnTo>
                <a:lnTo>
                  <a:pt x="21221" y="72682"/>
                </a:lnTo>
                <a:lnTo>
                  <a:pt x="24091" y="72682"/>
                </a:lnTo>
                <a:lnTo>
                  <a:pt x="26936" y="71958"/>
                </a:lnTo>
                <a:lnTo>
                  <a:pt x="29756" y="70510"/>
                </a:lnTo>
                <a:lnTo>
                  <a:pt x="32575" y="69075"/>
                </a:lnTo>
                <a:lnTo>
                  <a:pt x="35026" y="66865"/>
                </a:lnTo>
                <a:lnTo>
                  <a:pt x="37096" y="63906"/>
                </a:lnTo>
                <a:lnTo>
                  <a:pt x="37096" y="71513"/>
                </a:lnTo>
                <a:lnTo>
                  <a:pt x="49568" y="71513"/>
                </a:lnTo>
                <a:lnTo>
                  <a:pt x="49568" y="0"/>
                </a:lnTo>
                <a:lnTo>
                  <a:pt x="36131" y="0"/>
                </a:lnTo>
                <a:lnTo>
                  <a:pt x="36131" y="25755"/>
                </a:lnTo>
                <a:lnTo>
                  <a:pt x="31991" y="20942"/>
                </a:lnTo>
                <a:lnTo>
                  <a:pt x="27089" y="18541"/>
                </a:lnTo>
                <a:lnTo>
                  <a:pt x="15227" y="18541"/>
                </a:lnTo>
                <a:lnTo>
                  <a:pt x="10109" y="20827"/>
                </a:lnTo>
                <a:lnTo>
                  <a:pt x="6070" y="25399"/>
                </a:lnTo>
                <a:lnTo>
                  <a:pt x="2019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9568" h="72682">
                <a:moveTo>
                  <a:pt x="21221" y="72682"/>
                </a:moveTo>
                <a:lnTo>
                  <a:pt x="25044" y="61861"/>
                </a:lnTo>
                <a:lnTo>
                  <a:pt x="21158" y="61861"/>
                </a:lnTo>
                <a:lnTo>
                  <a:pt x="18135" y="60070"/>
                </a:lnTo>
                <a:lnTo>
                  <a:pt x="15963" y="56489"/>
                </a:lnTo>
                <a:lnTo>
                  <a:pt x="14465" y="54013"/>
                </a:lnTo>
                <a:lnTo>
                  <a:pt x="15392" y="72682"/>
                </a:lnTo>
                <a:lnTo>
                  <a:pt x="21221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7" name="object 1197"/>
          <p:cNvSpPr/>
          <p:nvPr/>
        </p:nvSpPr>
        <p:spPr>
          <a:xfrm>
            <a:off x="894469" y="5192669"/>
            <a:ext cx="52387" cy="54152"/>
          </a:xfrm>
          <a:custGeom>
            <a:avLst/>
            <a:gdLst/>
            <a:ahLst/>
            <a:cxnLst/>
            <a:rect l="l" t="t" r="r" b="b"/>
            <a:pathLst>
              <a:path w="52387" h="54152">
                <a:moveTo>
                  <a:pt x="0" y="26339"/>
                </a:moveTo>
                <a:lnTo>
                  <a:pt x="0" y="32296"/>
                </a:lnTo>
                <a:lnTo>
                  <a:pt x="1104" y="37338"/>
                </a:lnTo>
                <a:lnTo>
                  <a:pt x="3302" y="41490"/>
                </a:lnTo>
                <a:lnTo>
                  <a:pt x="5499" y="45631"/>
                </a:lnTo>
                <a:lnTo>
                  <a:pt x="8712" y="48780"/>
                </a:lnTo>
                <a:lnTo>
                  <a:pt x="12928" y="50927"/>
                </a:lnTo>
                <a:lnTo>
                  <a:pt x="17157" y="53073"/>
                </a:lnTo>
                <a:lnTo>
                  <a:pt x="17348" y="38874"/>
                </a:lnTo>
                <a:lnTo>
                  <a:pt x="14960" y="36144"/>
                </a:lnTo>
                <a:lnTo>
                  <a:pt x="13766" y="32207"/>
                </a:lnTo>
                <a:lnTo>
                  <a:pt x="13766" y="21932"/>
                </a:lnTo>
                <a:lnTo>
                  <a:pt x="14960" y="17995"/>
                </a:lnTo>
                <a:lnTo>
                  <a:pt x="17348" y="15265"/>
                </a:lnTo>
                <a:lnTo>
                  <a:pt x="19748" y="12534"/>
                </a:lnTo>
                <a:lnTo>
                  <a:pt x="22694" y="11176"/>
                </a:lnTo>
                <a:lnTo>
                  <a:pt x="29705" y="11176"/>
                </a:lnTo>
                <a:lnTo>
                  <a:pt x="32639" y="12534"/>
                </a:lnTo>
                <a:lnTo>
                  <a:pt x="35013" y="15265"/>
                </a:lnTo>
                <a:lnTo>
                  <a:pt x="37388" y="17995"/>
                </a:lnTo>
                <a:lnTo>
                  <a:pt x="38582" y="21907"/>
                </a:lnTo>
                <a:lnTo>
                  <a:pt x="38582" y="32181"/>
                </a:lnTo>
                <a:lnTo>
                  <a:pt x="37388" y="36144"/>
                </a:lnTo>
                <a:lnTo>
                  <a:pt x="35013" y="38874"/>
                </a:lnTo>
                <a:lnTo>
                  <a:pt x="33769" y="54152"/>
                </a:lnTo>
                <a:lnTo>
                  <a:pt x="40005" y="51562"/>
                </a:lnTo>
                <a:lnTo>
                  <a:pt x="44958" y="46418"/>
                </a:lnTo>
                <a:lnTo>
                  <a:pt x="49911" y="41262"/>
                </a:lnTo>
                <a:lnTo>
                  <a:pt x="52387" y="34772"/>
                </a:lnTo>
                <a:lnTo>
                  <a:pt x="52387" y="19151"/>
                </a:lnTo>
                <a:lnTo>
                  <a:pt x="49936" y="12725"/>
                </a:lnTo>
                <a:lnTo>
                  <a:pt x="45034" y="7645"/>
                </a:lnTo>
                <a:lnTo>
                  <a:pt x="40119" y="2540"/>
                </a:lnTo>
                <a:lnTo>
                  <a:pt x="33832" y="0"/>
                </a:lnTo>
                <a:lnTo>
                  <a:pt x="21183" y="0"/>
                </a:lnTo>
                <a:lnTo>
                  <a:pt x="16675" y="1130"/>
                </a:lnTo>
                <a:lnTo>
                  <a:pt x="12649" y="3365"/>
                </a:lnTo>
                <a:lnTo>
                  <a:pt x="8610" y="5613"/>
                </a:lnTo>
                <a:lnTo>
                  <a:pt x="5499" y="8864"/>
                </a:lnTo>
                <a:lnTo>
                  <a:pt x="3302" y="13119"/>
                </a:lnTo>
                <a:lnTo>
                  <a:pt x="1104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2387" h="54152">
                <a:moveTo>
                  <a:pt x="35013" y="38874"/>
                </a:moveTo>
                <a:lnTo>
                  <a:pt x="32639" y="41617"/>
                </a:lnTo>
                <a:lnTo>
                  <a:pt x="29705" y="42976"/>
                </a:lnTo>
                <a:lnTo>
                  <a:pt x="22694" y="42976"/>
                </a:lnTo>
                <a:lnTo>
                  <a:pt x="19748" y="41617"/>
                </a:lnTo>
                <a:lnTo>
                  <a:pt x="17348" y="38874"/>
                </a:lnTo>
                <a:lnTo>
                  <a:pt x="17157" y="53073"/>
                </a:lnTo>
                <a:lnTo>
                  <a:pt x="21590" y="54152"/>
                </a:lnTo>
                <a:lnTo>
                  <a:pt x="33769" y="54152"/>
                </a:lnTo>
                <a:lnTo>
                  <a:pt x="35013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8" name="object 1198"/>
          <p:cNvSpPr/>
          <p:nvPr/>
        </p:nvSpPr>
        <p:spPr>
          <a:xfrm>
            <a:off x="956411" y="5192669"/>
            <a:ext cx="32893" cy="52971"/>
          </a:xfrm>
          <a:custGeom>
            <a:avLst/>
            <a:gdLst/>
            <a:ahLst/>
            <a:cxnLst/>
            <a:rect l="l" t="t" r="r" b="b"/>
            <a:pathLst>
              <a:path w="32893" h="52971">
                <a:moveTo>
                  <a:pt x="12484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8155"/>
                </a:lnTo>
                <a:lnTo>
                  <a:pt x="13804" y="22377"/>
                </a:lnTo>
                <a:lnTo>
                  <a:pt x="14554" y="19608"/>
                </a:lnTo>
                <a:lnTo>
                  <a:pt x="15303" y="16840"/>
                </a:lnTo>
                <a:lnTo>
                  <a:pt x="17640" y="13881"/>
                </a:lnTo>
                <a:lnTo>
                  <a:pt x="20535" y="12293"/>
                </a:lnTo>
                <a:lnTo>
                  <a:pt x="24371" y="12293"/>
                </a:lnTo>
                <a:lnTo>
                  <a:pt x="28727" y="14541"/>
                </a:lnTo>
                <a:lnTo>
                  <a:pt x="32893" y="2590"/>
                </a:lnTo>
                <a:lnTo>
                  <a:pt x="30048" y="863"/>
                </a:lnTo>
                <a:lnTo>
                  <a:pt x="27101" y="0"/>
                </a:lnTo>
                <a:lnTo>
                  <a:pt x="21882" y="0"/>
                </a:lnTo>
                <a:lnTo>
                  <a:pt x="18237" y="1663"/>
                </a:lnTo>
                <a:lnTo>
                  <a:pt x="14617" y="5067"/>
                </a:lnTo>
                <a:lnTo>
                  <a:pt x="12484" y="8534"/>
                </a:lnTo>
                <a:lnTo>
                  <a:pt x="12484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9" name="object 1199"/>
          <p:cNvSpPr/>
          <p:nvPr/>
        </p:nvSpPr>
        <p:spPr>
          <a:xfrm>
            <a:off x="989965" y="5192674"/>
            <a:ext cx="47421" cy="54140"/>
          </a:xfrm>
          <a:custGeom>
            <a:avLst/>
            <a:gdLst/>
            <a:ahLst/>
            <a:cxnLst/>
            <a:rect l="l" t="t" r="r" b="b"/>
            <a:pathLst>
              <a:path w="47421" h="54140">
                <a:moveTo>
                  <a:pt x="13474" y="36093"/>
                </a:moveTo>
                <a:lnTo>
                  <a:pt x="0" y="38188"/>
                </a:lnTo>
                <a:lnTo>
                  <a:pt x="1244" y="43103"/>
                </a:lnTo>
                <a:lnTo>
                  <a:pt x="3873" y="46990"/>
                </a:lnTo>
                <a:lnTo>
                  <a:pt x="7912" y="49847"/>
                </a:lnTo>
                <a:lnTo>
                  <a:pt x="11938" y="52705"/>
                </a:lnTo>
                <a:lnTo>
                  <a:pt x="17411" y="54140"/>
                </a:lnTo>
                <a:lnTo>
                  <a:pt x="31953" y="54140"/>
                </a:lnTo>
                <a:lnTo>
                  <a:pt x="37693" y="52425"/>
                </a:lnTo>
                <a:lnTo>
                  <a:pt x="41592" y="49022"/>
                </a:lnTo>
                <a:lnTo>
                  <a:pt x="45478" y="45605"/>
                </a:lnTo>
                <a:lnTo>
                  <a:pt x="47421" y="41516"/>
                </a:lnTo>
                <a:lnTo>
                  <a:pt x="47421" y="32423"/>
                </a:lnTo>
                <a:lnTo>
                  <a:pt x="46012" y="29019"/>
                </a:lnTo>
                <a:lnTo>
                  <a:pt x="43205" y="26581"/>
                </a:lnTo>
                <a:lnTo>
                  <a:pt x="40373" y="24168"/>
                </a:lnTo>
                <a:lnTo>
                  <a:pt x="35382" y="22136"/>
                </a:lnTo>
                <a:lnTo>
                  <a:pt x="28219" y="20485"/>
                </a:lnTo>
                <a:lnTo>
                  <a:pt x="21069" y="18821"/>
                </a:lnTo>
                <a:lnTo>
                  <a:pt x="16891" y="17551"/>
                </a:lnTo>
                <a:lnTo>
                  <a:pt x="14338" y="14147"/>
                </a:lnTo>
                <a:lnTo>
                  <a:pt x="15875" y="11353"/>
                </a:lnTo>
                <a:lnTo>
                  <a:pt x="19938" y="9842"/>
                </a:lnTo>
                <a:lnTo>
                  <a:pt x="26276" y="9842"/>
                </a:lnTo>
                <a:lnTo>
                  <a:pt x="28435" y="10388"/>
                </a:lnTo>
                <a:lnTo>
                  <a:pt x="31457" y="12534"/>
                </a:lnTo>
                <a:lnTo>
                  <a:pt x="33032" y="16090"/>
                </a:lnTo>
                <a:lnTo>
                  <a:pt x="45694" y="13703"/>
                </a:lnTo>
                <a:lnTo>
                  <a:pt x="44424" y="9182"/>
                </a:lnTo>
                <a:lnTo>
                  <a:pt x="42100" y="5765"/>
                </a:lnTo>
                <a:lnTo>
                  <a:pt x="38722" y="3454"/>
                </a:lnTo>
                <a:lnTo>
                  <a:pt x="35344" y="1155"/>
                </a:lnTo>
                <a:lnTo>
                  <a:pt x="30175" y="0"/>
                </a:lnTo>
                <a:lnTo>
                  <a:pt x="15938" y="0"/>
                </a:lnTo>
                <a:lnTo>
                  <a:pt x="10541" y="1524"/>
                </a:lnTo>
                <a:lnTo>
                  <a:pt x="7073" y="4584"/>
                </a:lnTo>
                <a:lnTo>
                  <a:pt x="3594" y="7645"/>
                </a:lnTo>
                <a:lnTo>
                  <a:pt x="1866" y="11404"/>
                </a:lnTo>
                <a:lnTo>
                  <a:pt x="1866" y="20866"/>
                </a:lnTo>
                <a:lnTo>
                  <a:pt x="3873" y="24765"/>
                </a:lnTo>
                <a:lnTo>
                  <a:pt x="7886" y="27559"/>
                </a:lnTo>
                <a:lnTo>
                  <a:pt x="10782" y="29565"/>
                </a:lnTo>
                <a:lnTo>
                  <a:pt x="17653" y="31800"/>
                </a:lnTo>
                <a:lnTo>
                  <a:pt x="28486" y="34239"/>
                </a:lnTo>
                <a:lnTo>
                  <a:pt x="32981" y="36042"/>
                </a:lnTo>
                <a:lnTo>
                  <a:pt x="33934" y="38633"/>
                </a:lnTo>
                <a:lnTo>
                  <a:pt x="33350" y="41376"/>
                </a:lnTo>
                <a:lnTo>
                  <a:pt x="30416" y="43586"/>
                </a:lnTo>
                <a:lnTo>
                  <a:pt x="27800" y="44234"/>
                </a:lnTo>
                <a:lnTo>
                  <a:pt x="21170" y="44234"/>
                </a:lnTo>
                <a:lnTo>
                  <a:pt x="16967" y="42176"/>
                </a:lnTo>
                <a:lnTo>
                  <a:pt x="14046" y="38760"/>
                </a:lnTo>
                <a:lnTo>
                  <a:pt x="1347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0" name="object 1200"/>
          <p:cNvSpPr/>
          <p:nvPr/>
        </p:nvSpPr>
        <p:spPr>
          <a:xfrm>
            <a:off x="1045641" y="5192669"/>
            <a:ext cx="52387" cy="54152"/>
          </a:xfrm>
          <a:custGeom>
            <a:avLst/>
            <a:gdLst/>
            <a:ahLst/>
            <a:cxnLst/>
            <a:rect l="l" t="t" r="r" b="b"/>
            <a:pathLst>
              <a:path w="52387" h="54152">
                <a:moveTo>
                  <a:pt x="0" y="26339"/>
                </a:moveTo>
                <a:lnTo>
                  <a:pt x="0" y="32296"/>
                </a:lnTo>
                <a:lnTo>
                  <a:pt x="1104" y="37338"/>
                </a:lnTo>
                <a:lnTo>
                  <a:pt x="3302" y="41490"/>
                </a:lnTo>
                <a:lnTo>
                  <a:pt x="5499" y="45631"/>
                </a:lnTo>
                <a:lnTo>
                  <a:pt x="8712" y="48780"/>
                </a:lnTo>
                <a:lnTo>
                  <a:pt x="12928" y="50927"/>
                </a:lnTo>
                <a:lnTo>
                  <a:pt x="17157" y="53073"/>
                </a:lnTo>
                <a:lnTo>
                  <a:pt x="17348" y="38874"/>
                </a:lnTo>
                <a:lnTo>
                  <a:pt x="14960" y="36144"/>
                </a:lnTo>
                <a:lnTo>
                  <a:pt x="13766" y="32207"/>
                </a:lnTo>
                <a:lnTo>
                  <a:pt x="13766" y="21932"/>
                </a:lnTo>
                <a:lnTo>
                  <a:pt x="14960" y="17995"/>
                </a:lnTo>
                <a:lnTo>
                  <a:pt x="17348" y="15265"/>
                </a:lnTo>
                <a:lnTo>
                  <a:pt x="19735" y="12534"/>
                </a:lnTo>
                <a:lnTo>
                  <a:pt x="22694" y="11176"/>
                </a:lnTo>
                <a:lnTo>
                  <a:pt x="29705" y="11176"/>
                </a:lnTo>
                <a:lnTo>
                  <a:pt x="32639" y="12534"/>
                </a:lnTo>
                <a:lnTo>
                  <a:pt x="35013" y="15265"/>
                </a:lnTo>
                <a:lnTo>
                  <a:pt x="37388" y="17995"/>
                </a:lnTo>
                <a:lnTo>
                  <a:pt x="38582" y="21907"/>
                </a:lnTo>
                <a:lnTo>
                  <a:pt x="38582" y="32181"/>
                </a:lnTo>
                <a:lnTo>
                  <a:pt x="37388" y="36144"/>
                </a:lnTo>
                <a:lnTo>
                  <a:pt x="35013" y="38874"/>
                </a:lnTo>
                <a:lnTo>
                  <a:pt x="33769" y="54152"/>
                </a:lnTo>
                <a:lnTo>
                  <a:pt x="40005" y="51562"/>
                </a:lnTo>
                <a:lnTo>
                  <a:pt x="44958" y="46418"/>
                </a:lnTo>
                <a:lnTo>
                  <a:pt x="49911" y="41262"/>
                </a:lnTo>
                <a:lnTo>
                  <a:pt x="52387" y="34772"/>
                </a:lnTo>
                <a:lnTo>
                  <a:pt x="52387" y="19151"/>
                </a:lnTo>
                <a:lnTo>
                  <a:pt x="49936" y="12725"/>
                </a:lnTo>
                <a:lnTo>
                  <a:pt x="45034" y="7645"/>
                </a:lnTo>
                <a:lnTo>
                  <a:pt x="40119" y="2540"/>
                </a:lnTo>
                <a:lnTo>
                  <a:pt x="33832" y="0"/>
                </a:lnTo>
                <a:lnTo>
                  <a:pt x="21170" y="0"/>
                </a:lnTo>
                <a:lnTo>
                  <a:pt x="16675" y="1130"/>
                </a:lnTo>
                <a:lnTo>
                  <a:pt x="12649" y="3365"/>
                </a:lnTo>
                <a:lnTo>
                  <a:pt x="8610" y="5613"/>
                </a:lnTo>
                <a:lnTo>
                  <a:pt x="5499" y="8864"/>
                </a:lnTo>
                <a:lnTo>
                  <a:pt x="3302" y="13119"/>
                </a:lnTo>
                <a:lnTo>
                  <a:pt x="1104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2387" h="54152">
                <a:moveTo>
                  <a:pt x="35013" y="38874"/>
                </a:moveTo>
                <a:lnTo>
                  <a:pt x="32639" y="41617"/>
                </a:lnTo>
                <a:lnTo>
                  <a:pt x="29705" y="42976"/>
                </a:lnTo>
                <a:lnTo>
                  <a:pt x="22694" y="42976"/>
                </a:lnTo>
                <a:lnTo>
                  <a:pt x="19735" y="41617"/>
                </a:lnTo>
                <a:lnTo>
                  <a:pt x="17348" y="38874"/>
                </a:lnTo>
                <a:lnTo>
                  <a:pt x="17157" y="53073"/>
                </a:lnTo>
                <a:lnTo>
                  <a:pt x="21590" y="54152"/>
                </a:lnTo>
                <a:lnTo>
                  <a:pt x="33769" y="54152"/>
                </a:lnTo>
                <a:lnTo>
                  <a:pt x="35013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1" name="object 1201"/>
          <p:cNvSpPr/>
          <p:nvPr/>
        </p:nvSpPr>
        <p:spPr>
          <a:xfrm>
            <a:off x="1131966" y="5174131"/>
            <a:ext cx="49568" cy="72682"/>
          </a:xfrm>
          <a:custGeom>
            <a:avLst/>
            <a:gdLst/>
            <a:ahLst/>
            <a:cxnLst/>
            <a:rect l="l" t="t" r="r" b="b"/>
            <a:pathLst>
              <a:path w="49568" h="72682">
                <a:moveTo>
                  <a:pt x="0" y="45415"/>
                </a:moveTo>
                <a:lnTo>
                  <a:pt x="0" y="54000"/>
                </a:lnTo>
                <a:lnTo>
                  <a:pt x="2070" y="60693"/>
                </a:lnTo>
                <a:lnTo>
                  <a:pt x="6235" y="65493"/>
                </a:lnTo>
                <a:lnTo>
                  <a:pt x="10388" y="70294"/>
                </a:lnTo>
                <a:lnTo>
                  <a:pt x="15379" y="72682"/>
                </a:lnTo>
                <a:lnTo>
                  <a:pt x="14452" y="54013"/>
                </a:lnTo>
                <a:lnTo>
                  <a:pt x="13715" y="50012"/>
                </a:lnTo>
                <a:lnTo>
                  <a:pt x="13715" y="39357"/>
                </a:lnTo>
                <a:lnTo>
                  <a:pt x="14782" y="35483"/>
                </a:lnTo>
                <a:lnTo>
                  <a:pt x="16941" y="32905"/>
                </a:lnTo>
                <a:lnTo>
                  <a:pt x="19088" y="30314"/>
                </a:lnTo>
                <a:lnTo>
                  <a:pt x="21755" y="29019"/>
                </a:lnTo>
                <a:lnTo>
                  <a:pt x="28232" y="29019"/>
                </a:lnTo>
                <a:lnTo>
                  <a:pt x="30924" y="30340"/>
                </a:lnTo>
                <a:lnTo>
                  <a:pt x="33019" y="32943"/>
                </a:lnTo>
                <a:lnTo>
                  <a:pt x="35128" y="35572"/>
                </a:lnTo>
                <a:lnTo>
                  <a:pt x="36182" y="39852"/>
                </a:lnTo>
                <a:lnTo>
                  <a:pt x="36182" y="51142"/>
                </a:lnTo>
                <a:lnTo>
                  <a:pt x="35090" y="55143"/>
                </a:lnTo>
                <a:lnTo>
                  <a:pt x="32931" y="57823"/>
                </a:lnTo>
                <a:lnTo>
                  <a:pt x="30759" y="60515"/>
                </a:lnTo>
                <a:lnTo>
                  <a:pt x="28130" y="61861"/>
                </a:lnTo>
                <a:lnTo>
                  <a:pt x="25044" y="61861"/>
                </a:lnTo>
                <a:lnTo>
                  <a:pt x="21208" y="72682"/>
                </a:lnTo>
                <a:lnTo>
                  <a:pt x="24079" y="72682"/>
                </a:lnTo>
                <a:lnTo>
                  <a:pt x="26936" y="71958"/>
                </a:lnTo>
                <a:lnTo>
                  <a:pt x="29743" y="70510"/>
                </a:lnTo>
                <a:lnTo>
                  <a:pt x="32575" y="69075"/>
                </a:lnTo>
                <a:lnTo>
                  <a:pt x="35013" y="66865"/>
                </a:lnTo>
                <a:lnTo>
                  <a:pt x="37083" y="63906"/>
                </a:lnTo>
                <a:lnTo>
                  <a:pt x="37083" y="71513"/>
                </a:lnTo>
                <a:lnTo>
                  <a:pt x="49568" y="71513"/>
                </a:lnTo>
                <a:lnTo>
                  <a:pt x="49568" y="0"/>
                </a:lnTo>
                <a:lnTo>
                  <a:pt x="36131" y="0"/>
                </a:lnTo>
                <a:lnTo>
                  <a:pt x="36131" y="25755"/>
                </a:lnTo>
                <a:lnTo>
                  <a:pt x="31991" y="20942"/>
                </a:lnTo>
                <a:lnTo>
                  <a:pt x="27076" y="18541"/>
                </a:lnTo>
                <a:lnTo>
                  <a:pt x="15227" y="18541"/>
                </a:lnTo>
                <a:lnTo>
                  <a:pt x="10109" y="20827"/>
                </a:lnTo>
                <a:lnTo>
                  <a:pt x="6070" y="25399"/>
                </a:lnTo>
                <a:lnTo>
                  <a:pt x="2019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9568" h="72682">
                <a:moveTo>
                  <a:pt x="21208" y="72682"/>
                </a:moveTo>
                <a:lnTo>
                  <a:pt x="25044" y="61861"/>
                </a:lnTo>
                <a:lnTo>
                  <a:pt x="21145" y="61861"/>
                </a:lnTo>
                <a:lnTo>
                  <a:pt x="18122" y="60070"/>
                </a:lnTo>
                <a:lnTo>
                  <a:pt x="15951" y="56489"/>
                </a:lnTo>
                <a:lnTo>
                  <a:pt x="14452" y="54013"/>
                </a:lnTo>
                <a:lnTo>
                  <a:pt x="15379" y="72682"/>
                </a:lnTo>
                <a:lnTo>
                  <a:pt x="21208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2" name="object 1202"/>
          <p:cNvSpPr/>
          <p:nvPr/>
        </p:nvSpPr>
        <p:spPr>
          <a:xfrm>
            <a:off x="1190458" y="5192669"/>
            <a:ext cx="47612" cy="54152"/>
          </a:xfrm>
          <a:custGeom>
            <a:avLst/>
            <a:gdLst/>
            <a:ahLst/>
            <a:cxnLst/>
            <a:rect l="l" t="t" r="r" b="b"/>
            <a:pathLst>
              <a:path w="47612" h="54152">
                <a:moveTo>
                  <a:pt x="47421" y="31026"/>
                </a:moveTo>
                <a:lnTo>
                  <a:pt x="47612" y="20523"/>
                </a:lnTo>
                <a:lnTo>
                  <a:pt x="45529" y="12725"/>
                </a:lnTo>
                <a:lnTo>
                  <a:pt x="41160" y="7645"/>
                </a:lnTo>
                <a:lnTo>
                  <a:pt x="36791" y="2539"/>
                </a:lnTo>
                <a:lnTo>
                  <a:pt x="32981" y="15659"/>
                </a:lnTo>
                <a:lnTo>
                  <a:pt x="33997" y="18668"/>
                </a:lnTo>
                <a:lnTo>
                  <a:pt x="34086" y="22631"/>
                </a:lnTo>
                <a:lnTo>
                  <a:pt x="14008" y="22631"/>
                </a:lnTo>
                <a:lnTo>
                  <a:pt x="13982" y="18897"/>
                </a:lnTo>
                <a:lnTo>
                  <a:pt x="14909" y="15938"/>
                </a:lnTo>
                <a:lnTo>
                  <a:pt x="16827" y="13754"/>
                </a:lnTo>
                <a:lnTo>
                  <a:pt x="21158" y="10490"/>
                </a:lnTo>
                <a:lnTo>
                  <a:pt x="24091" y="10490"/>
                </a:lnTo>
                <a:lnTo>
                  <a:pt x="23279" y="0"/>
                </a:lnTo>
                <a:lnTo>
                  <a:pt x="16560" y="0"/>
                </a:lnTo>
                <a:lnTo>
                  <a:pt x="10998" y="2425"/>
                </a:lnTo>
                <a:lnTo>
                  <a:pt x="6603" y="7289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76" y="40601"/>
                </a:lnTo>
                <a:lnTo>
                  <a:pt x="5029" y="45313"/>
                </a:lnTo>
                <a:lnTo>
                  <a:pt x="9258" y="51206"/>
                </a:lnTo>
                <a:lnTo>
                  <a:pt x="15786" y="54152"/>
                </a:lnTo>
                <a:lnTo>
                  <a:pt x="30200" y="54152"/>
                </a:lnTo>
                <a:lnTo>
                  <a:pt x="34848" y="52831"/>
                </a:lnTo>
                <a:lnTo>
                  <a:pt x="38557" y="50215"/>
                </a:lnTo>
                <a:lnTo>
                  <a:pt x="42265" y="47599"/>
                </a:lnTo>
                <a:lnTo>
                  <a:pt x="44983" y="43789"/>
                </a:lnTo>
                <a:lnTo>
                  <a:pt x="46697" y="38773"/>
                </a:lnTo>
                <a:lnTo>
                  <a:pt x="33324" y="36487"/>
                </a:lnTo>
                <a:lnTo>
                  <a:pt x="32588" y="39090"/>
                </a:lnTo>
                <a:lnTo>
                  <a:pt x="31508" y="40982"/>
                </a:lnTo>
                <a:lnTo>
                  <a:pt x="28638" y="43319"/>
                </a:lnTo>
                <a:lnTo>
                  <a:pt x="24764" y="43903"/>
                </a:lnTo>
                <a:lnTo>
                  <a:pt x="21666" y="43903"/>
                </a:lnTo>
                <a:lnTo>
                  <a:pt x="19100" y="42773"/>
                </a:lnTo>
                <a:lnTo>
                  <a:pt x="14947" y="38252"/>
                </a:lnTo>
                <a:lnTo>
                  <a:pt x="13868" y="35090"/>
                </a:lnTo>
                <a:lnTo>
                  <a:pt x="13766" y="31026"/>
                </a:lnTo>
                <a:lnTo>
                  <a:pt x="47421" y="31026"/>
                </a:lnTo>
                <a:close/>
              </a:path>
              <a:path w="47612" h="54152">
                <a:moveTo>
                  <a:pt x="30835" y="0"/>
                </a:moveTo>
                <a:lnTo>
                  <a:pt x="23279" y="0"/>
                </a:lnTo>
                <a:lnTo>
                  <a:pt x="24091" y="10490"/>
                </a:lnTo>
                <a:lnTo>
                  <a:pt x="26835" y="10490"/>
                </a:lnTo>
                <a:lnTo>
                  <a:pt x="29159" y="11518"/>
                </a:lnTo>
                <a:lnTo>
                  <a:pt x="32981" y="15659"/>
                </a:lnTo>
                <a:lnTo>
                  <a:pt x="36791" y="2539"/>
                </a:lnTo>
                <a:lnTo>
                  <a:pt x="3083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4" name="object 1194"/>
          <p:cNvSpPr/>
          <p:nvPr/>
        </p:nvSpPr>
        <p:spPr>
          <a:xfrm>
            <a:off x="1281957" y="5174132"/>
            <a:ext cx="0" cy="71500"/>
          </a:xfrm>
          <a:custGeom>
            <a:avLst/>
            <a:gdLst/>
            <a:ahLst/>
            <a:cxnLst/>
            <a:rect l="l" t="t" r="r" b="b"/>
            <a:pathLst>
              <a:path h="71500">
                <a:moveTo>
                  <a:pt x="0" y="0"/>
                </a:moveTo>
                <a:lnTo>
                  <a:pt x="0" y="71500"/>
                </a:lnTo>
              </a:path>
            </a:pathLst>
          </a:custGeom>
          <a:ln w="1469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5" name="object 1195"/>
          <p:cNvSpPr/>
          <p:nvPr/>
        </p:nvSpPr>
        <p:spPr>
          <a:xfrm>
            <a:off x="1298519" y="5192674"/>
            <a:ext cx="30518" cy="54140"/>
          </a:xfrm>
          <a:custGeom>
            <a:avLst/>
            <a:gdLst/>
            <a:ahLst/>
            <a:cxnLst/>
            <a:rect l="l" t="t" r="r" b="b"/>
            <a:pathLst>
              <a:path w="30518" h="54140">
                <a:moveTo>
                  <a:pt x="19837" y="54140"/>
                </a:moveTo>
                <a:lnTo>
                  <a:pt x="22631" y="53568"/>
                </a:lnTo>
                <a:lnTo>
                  <a:pt x="25234" y="52425"/>
                </a:lnTo>
                <a:lnTo>
                  <a:pt x="27851" y="51295"/>
                </a:lnTo>
                <a:lnTo>
                  <a:pt x="30302" y="49593"/>
                </a:lnTo>
                <a:lnTo>
                  <a:pt x="30518" y="39293"/>
                </a:lnTo>
                <a:lnTo>
                  <a:pt x="27825" y="42036"/>
                </a:lnTo>
                <a:lnTo>
                  <a:pt x="23317" y="44488"/>
                </a:lnTo>
                <a:lnTo>
                  <a:pt x="19837" y="54140"/>
                </a:lnTo>
                <a:close/>
              </a:path>
              <a:path w="30518" h="54140">
                <a:moveTo>
                  <a:pt x="44602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45" y="9905"/>
                </a:lnTo>
                <a:lnTo>
                  <a:pt x="42951" y="7683"/>
                </a:lnTo>
                <a:lnTo>
                  <a:pt x="39687" y="3606"/>
                </a:lnTo>
                <a:lnTo>
                  <a:pt x="36753" y="2171"/>
                </a:lnTo>
                <a:lnTo>
                  <a:pt x="33832" y="723"/>
                </a:lnTo>
                <a:lnTo>
                  <a:pt x="29362" y="0"/>
                </a:lnTo>
                <a:lnTo>
                  <a:pt x="16776" y="0"/>
                </a:lnTo>
                <a:lnTo>
                  <a:pt x="11798" y="1206"/>
                </a:lnTo>
                <a:lnTo>
                  <a:pt x="8458" y="3606"/>
                </a:lnTo>
                <a:lnTo>
                  <a:pt x="5118" y="6007"/>
                </a:lnTo>
                <a:lnTo>
                  <a:pt x="2755" y="9715"/>
                </a:lnTo>
                <a:lnTo>
                  <a:pt x="1384" y="14731"/>
                </a:lnTo>
                <a:lnTo>
                  <a:pt x="13576" y="16979"/>
                </a:lnTo>
                <a:lnTo>
                  <a:pt x="15481" y="12877"/>
                </a:lnTo>
                <a:lnTo>
                  <a:pt x="18160" y="10972"/>
                </a:lnTo>
                <a:lnTo>
                  <a:pt x="22415" y="10477"/>
                </a:lnTo>
                <a:lnTo>
                  <a:pt x="25958" y="10477"/>
                </a:lnTo>
                <a:lnTo>
                  <a:pt x="29629" y="12166"/>
                </a:lnTo>
                <a:lnTo>
                  <a:pt x="31546" y="15163"/>
                </a:lnTo>
                <a:lnTo>
                  <a:pt x="31546" y="17805"/>
                </a:lnTo>
                <a:lnTo>
                  <a:pt x="29133" y="20205"/>
                </a:lnTo>
                <a:lnTo>
                  <a:pt x="24777" y="21323"/>
                </a:lnTo>
                <a:lnTo>
                  <a:pt x="18491" y="22529"/>
                </a:lnTo>
                <a:lnTo>
                  <a:pt x="13842" y="23444"/>
                </a:lnTo>
                <a:lnTo>
                  <a:pt x="10286" y="24510"/>
                </a:lnTo>
                <a:lnTo>
                  <a:pt x="7810" y="25717"/>
                </a:lnTo>
                <a:lnTo>
                  <a:pt x="3428" y="28701"/>
                </a:lnTo>
                <a:lnTo>
                  <a:pt x="685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11" y="46913"/>
                </a:lnTo>
                <a:lnTo>
                  <a:pt x="4521" y="49796"/>
                </a:lnTo>
                <a:lnTo>
                  <a:pt x="7531" y="52692"/>
                </a:lnTo>
                <a:lnTo>
                  <a:pt x="11645" y="54140"/>
                </a:lnTo>
                <a:lnTo>
                  <a:pt x="19837" y="54140"/>
                </a:lnTo>
                <a:lnTo>
                  <a:pt x="23317" y="44488"/>
                </a:lnTo>
                <a:lnTo>
                  <a:pt x="18719" y="44488"/>
                </a:lnTo>
                <a:lnTo>
                  <a:pt x="15532" y="42379"/>
                </a:lnTo>
                <a:lnTo>
                  <a:pt x="13423" y="39319"/>
                </a:lnTo>
                <a:lnTo>
                  <a:pt x="13423" y="35458"/>
                </a:lnTo>
                <a:lnTo>
                  <a:pt x="16052" y="32575"/>
                </a:lnTo>
                <a:lnTo>
                  <a:pt x="19646" y="31000"/>
                </a:lnTo>
                <a:lnTo>
                  <a:pt x="23380" y="30187"/>
                </a:lnTo>
                <a:lnTo>
                  <a:pt x="27101" y="29375"/>
                </a:lnTo>
                <a:lnTo>
                  <a:pt x="29832" y="28676"/>
                </a:lnTo>
                <a:lnTo>
                  <a:pt x="31546" y="28092"/>
                </a:lnTo>
                <a:lnTo>
                  <a:pt x="31546" y="34112"/>
                </a:lnTo>
                <a:lnTo>
                  <a:pt x="31368" y="36334"/>
                </a:lnTo>
                <a:lnTo>
                  <a:pt x="30518" y="39293"/>
                </a:lnTo>
                <a:lnTo>
                  <a:pt x="30302" y="49593"/>
                </a:lnTo>
                <a:lnTo>
                  <a:pt x="33083" y="48920"/>
                </a:lnTo>
                <a:lnTo>
                  <a:pt x="34366" y="52971"/>
                </a:lnTo>
                <a:lnTo>
                  <a:pt x="47663" y="52971"/>
                </a:lnTo>
                <a:lnTo>
                  <a:pt x="45669" y="48183"/>
                </a:lnTo>
                <a:lnTo>
                  <a:pt x="44805" y="43853"/>
                </a:lnTo>
                <a:lnTo>
                  <a:pt x="44602" y="40500"/>
                </a:lnTo>
                <a:lnTo>
                  <a:pt x="44602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9" name="object 1179"/>
          <p:cNvSpPr/>
          <p:nvPr/>
        </p:nvSpPr>
        <p:spPr>
          <a:xfrm>
            <a:off x="1381912" y="5192675"/>
            <a:ext cx="74663" cy="52971"/>
          </a:xfrm>
          <a:custGeom>
            <a:avLst/>
            <a:gdLst/>
            <a:ahLst/>
            <a:cxnLst/>
            <a:rect l="l" t="t" r="r" b="b"/>
            <a:pathLst>
              <a:path w="74663" h="52971">
                <a:moveTo>
                  <a:pt x="41021" y="5473"/>
                </a:moveTo>
                <a:lnTo>
                  <a:pt x="39065" y="3403"/>
                </a:lnTo>
                <a:lnTo>
                  <a:pt x="34277" y="673"/>
                </a:lnTo>
                <a:lnTo>
                  <a:pt x="31457" y="0"/>
                </a:lnTo>
                <a:lnTo>
                  <a:pt x="22085" y="0"/>
                </a:lnTo>
                <a:lnTo>
                  <a:pt x="16814" y="2743"/>
                </a:lnTo>
                <a:lnTo>
                  <a:pt x="12382" y="8242"/>
                </a:lnTo>
                <a:lnTo>
                  <a:pt x="12382" y="1168"/>
                </a:ln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2821"/>
                </a:lnTo>
                <a:lnTo>
                  <a:pt x="13792" y="19265"/>
                </a:lnTo>
                <a:lnTo>
                  <a:pt x="14516" y="17119"/>
                </a:lnTo>
                <a:lnTo>
                  <a:pt x="16408" y="13322"/>
                </a:lnTo>
                <a:lnTo>
                  <a:pt x="19735" y="11048"/>
                </a:lnTo>
                <a:lnTo>
                  <a:pt x="23660" y="10477"/>
                </a:lnTo>
                <a:lnTo>
                  <a:pt x="26746" y="10833"/>
                </a:lnTo>
                <a:lnTo>
                  <a:pt x="29502" y="13360"/>
                </a:lnTo>
                <a:lnTo>
                  <a:pt x="30454" y="16294"/>
                </a:lnTo>
                <a:lnTo>
                  <a:pt x="30695" y="19545"/>
                </a:lnTo>
                <a:lnTo>
                  <a:pt x="30695" y="52971"/>
                </a:lnTo>
                <a:lnTo>
                  <a:pt x="44132" y="52971"/>
                </a:lnTo>
                <a:lnTo>
                  <a:pt x="44132" y="23215"/>
                </a:lnTo>
                <a:lnTo>
                  <a:pt x="44488" y="19646"/>
                </a:lnTo>
                <a:lnTo>
                  <a:pt x="45224" y="17386"/>
                </a:lnTo>
                <a:lnTo>
                  <a:pt x="47155" y="13411"/>
                </a:lnTo>
                <a:lnTo>
                  <a:pt x="50457" y="11061"/>
                </a:lnTo>
                <a:lnTo>
                  <a:pt x="54114" y="10477"/>
                </a:lnTo>
                <a:lnTo>
                  <a:pt x="56705" y="10477"/>
                </a:lnTo>
                <a:lnTo>
                  <a:pt x="58610" y="11455"/>
                </a:lnTo>
                <a:lnTo>
                  <a:pt x="60769" y="14909"/>
                </a:lnTo>
                <a:lnTo>
                  <a:pt x="61239" y="18224"/>
                </a:lnTo>
                <a:lnTo>
                  <a:pt x="61239" y="52971"/>
                </a:lnTo>
                <a:lnTo>
                  <a:pt x="74663" y="52971"/>
                </a:lnTo>
                <a:lnTo>
                  <a:pt x="74663" y="14909"/>
                </a:lnTo>
                <a:lnTo>
                  <a:pt x="74206" y="11328"/>
                </a:lnTo>
                <a:lnTo>
                  <a:pt x="73279" y="9118"/>
                </a:lnTo>
                <a:lnTo>
                  <a:pt x="72009" y="6134"/>
                </a:lnTo>
                <a:lnTo>
                  <a:pt x="70078" y="3860"/>
                </a:lnTo>
                <a:lnTo>
                  <a:pt x="67500" y="2311"/>
                </a:lnTo>
                <a:lnTo>
                  <a:pt x="64922" y="774"/>
                </a:lnTo>
                <a:lnTo>
                  <a:pt x="61760" y="0"/>
                </a:lnTo>
                <a:lnTo>
                  <a:pt x="55105" y="0"/>
                </a:lnTo>
                <a:lnTo>
                  <a:pt x="52349" y="673"/>
                </a:lnTo>
                <a:lnTo>
                  <a:pt x="49758" y="2044"/>
                </a:lnTo>
                <a:lnTo>
                  <a:pt x="47180" y="3403"/>
                </a:lnTo>
                <a:lnTo>
                  <a:pt x="44780" y="5473"/>
                </a:lnTo>
                <a:lnTo>
                  <a:pt x="42545" y="8242"/>
                </a:lnTo>
                <a:lnTo>
                  <a:pt x="41021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0" name="object 1180"/>
          <p:cNvSpPr/>
          <p:nvPr/>
        </p:nvSpPr>
        <p:spPr>
          <a:xfrm>
            <a:off x="1466039" y="5192674"/>
            <a:ext cx="30518" cy="54140"/>
          </a:xfrm>
          <a:custGeom>
            <a:avLst/>
            <a:gdLst/>
            <a:ahLst/>
            <a:cxnLst/>
            <a:rect l="l" t="t" r="r" b="b"/>
            <a:pathLst>
              <a:path w="30518" h="54140">
                <a:moveTo>
                  <a:pt x="19837" y="54140"/>
                </a:moveTo>
                <a:lnTo>
                  <a:pt x="22631" y="53568"/>
                </a:lnTo>
                <a:lnTo>
                  <a:pt x="25234" y="52425"/>
                </a:lnTo>
                <a:lnTo>
                  <a:pt x="27851" y="51295"/>
                </a:lnTo>
                <a:lnTo>
                  <a:pt x="30302" y="49593"/>
                </a:lnTo>
                <a:lnTo>
                  <a:pt x="30518" y="39293"/>
                </a:lnTo>
                <a:lnTo>
                  <a:pt x="27825" y="42036"/>
                </a:lnTo>
                <a:lnTo>
                  <a:pt x="23317" y="44488"/>
                </a:lnTo>
                <a:lnTo>
                  <a:pt x="19837" y="54140"/>
                </a:lnTo>
                <a:close/>
              </a:path>
              <a:path w="30518" h="54140">
                <a:moveTo>
                  <a:pt x="44602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45" y="9905"/>
                </a:lnTo>
                <a:lnTo>
                  <a:pt x="42951" y="7683"/>
                </a:lnTo>
                <a:lnTo>
                  <a:pt x="39687" y="3606"/>
                </a:lnTo>
                <a:lnTo>
                  <a:pt x="36753" y="2171"/>
                </a:lnTo>
                <a:lnTo>
                  <a:pt x="33832" y="723"/>
                </a:lnTo>
                <a:lnTo>
                  <a:pt x="29362" y="0"/>
                </a:lnTo>
                <a:lnTo>
                  <a:pt x="16776" y="0"/>
                </a:lnTo>
                <a:lnTo>
                  <a:pt x="11798" y="1206"/>
                </a:lnTo>
                <a:lnTo>
                  <a:pt x="8458" y="3606"/>
                </a:lnTo>
                <a:lnTo>
                  <a:pt x="5118" y="6007"/>
                </a:lnTo>
                <a:lnTo>
                  <a:pt x="2755" y="9715"/>
                </a:lnTo>
                <a:lnTo>
                  <a:pt x="1384" y="14731"/>
                </a:lnTo>
                <a:lnTo>
                  <a:pt x="13576" y="16979"/>
                </a:lnTo>
                <a:lnTo>
                  <a:pt x="15481" y="12877"/>
                </a:lnTo>
                <a:lnTo>
                  <a:pt x="18160" y="10972"/>
                </a:lnTo>
                <a:lnTo>
                  <a:pt x="22415" y="10477"/>
                </a:lnTo>
                <a:lnTo>
                  <a:pt x="25958" y="10477"/>
                </a:lnTo>
                <a:lnTo>
                  <a:pt x="29629" y="12166"/>
                </a:lnTo>
                <a:lnTo>
                  <a:pt x="31546" y="15163"/>
                </a:lnTo>
                <a:lnTo>
                  <a:pt x="31546" y="17805"/>
                </a:lnTo>
                <a:lnTo>
                  <a:pt x="29133" y="20205"/>
                </a:lnTo>
                <a:lnTo>
                  <a:pt x="24777" y="21323"/>
                </a:lnTo>
                <a:lnTo>
                  <a:pt x="18491" y="22529"/>
                </a:lnTo>
                <a:lnTo>
                  <a:pt x="13842" y="23444"/>
                </a:lnTo>
                <a:lnTo>
                  <a:pt x="10286" y="24510"/>
                </a:lnTo>
                <a:lnTo>
                  <a:pt x="7810" y="25717"/>
                </a:lnTo>
                <a:lnTo>
                  <a:pt x="3428" y="28701"/>
                </a:lnTo>
                <a:lnTo>
                  <a:pt x="685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11" y="46913"/>
                </a:lnTo>
                <a:lnTo>
                  <a:pt x="4521" y="49796"/>
                </a:lnTo>
                <a:lnTo>
                  <a:pt x="7531" y="52692"/>
                </a:lnTo>
                <a:lnTo>
                  <a:pt x="11645" y="54140"/>
                </a:lnTo>
                <a:lnTo>
                  <a:pt x="19837" y="54140"/>
                </a:lnTo>
                <a:lnTo>
                  <a:pt x="23317" y="44488"/>
                </a:lnTo>
                <a:lnTo>
                  <a:pt x="18719" y="44488"/>
                </a:lnTo>
                <a:lnTo>
                  <a:pt x="15532" y="42379"/>
                </a:lnTo>
                <a:lnTo>
                  <a:pt x="13423" y="39319"/>
                </a:lnTo>
                <a:lnTo>
                  <a:pt x="13423" y="35458"/>
                </a:lnTo>
                <a:lnTo>
                  <a:pt x="16052" y="32575"/>
                </a:lnTo>
                <a:lnTo>
                  <a:pt x="19646" y="31000"/>
                </a:lnTo>
                <a:lnTo>
                  <a:pt x="23380" y="30187"/>
                </a:lnTo>
                <a:lnTo>
                  <a:pt x="27101" y="29375"/>
                </a:lnTo>
                <a:lnTo>
                  <a:pt x="29832" y="28676"/>
                </a:lnTo>
                <a:lnTo>
                  <a:pt x="31546" y="28092"/>
                </a:lnTo>
                <a:lnTo>
                  <a:pt x="31546" y="34112"/>
                </a:lnTo>
                <a:lnTo>
                  <a:pt x="31368" y="36334"/>
                </a:lnTo>
                <a:lnTo>
                  <a:pt x="30518" y="39293"/>
                </a:lnTo>
                <a:lnTo>
                  <a:pt x="30302" y="49593"/>
                </a:lnTo>
                <a:lnTo>
                  <a:pt x="33083" y="48920"/>
                </a:lnTo>
                <a:lnTo>
                  <a:pt x="34366" y="52971"/>
                </a:lnTo>
                <a:lnTo>
                  <a:pt x="47663" y="52971"/>
                </a:lnTo>
                <a:lnTo>
                  <a:pt x="45669" y="48183"/>
                </a:lnTo>
                <a:lnTo>
                  <a:pt x="44805" y="43853"/>
                </a:lnTo>
                <a:lnTo>
                  <a:pt x="44602" y="40500"/>
                </a:lnTo>
                <a:lnTo>
                  <a:pt x="44602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1" name="object 1181"/>
          <p:cNvSpPr/>
          <p:nvPr/>
        </p:nvSpPr>
        <p:spPr>
          <a:xfrm>
            <a:off x="1523540" y="5192669"/>
            <a:ext cx="46266" cy="52971"/>
          </a:xfrm>
          <a:custGeom>
            <a:avLst/>
            <a:gdLst/>
            <a:ahLst/>
            <a:cxnLst/>
            <a:rect l="l" t="t" r="r" b="b"/>
            <a:pathLst>
              <a:path w="46266" h="52971">
                <a:moveTo>
                  <a:pt x="14452" y="17602"/>
                </a:moveTo>
                <a:lnTo>
                  <a:pt x="16408" y="13741"/>
                </a:lnTo>
                <a:lnTo>
                  <a:pt x="20104" y="11137"/>
                </a:lnTo>
                <a:lnTo>
                  <a:pt x="24523" y="10490"/>
                </a:lnTo>
                <a:lnTo>
                  <a:pt x="27889" y="10947"/>
                </a:lnTo>
                <a:lnTo>
                  <a:pt x="31407" y="14046"/>
                </a:lnTo>
                <a:lnTo>
                  <a:pt x="32550" y="17322"/>
                </a:lnTo>
                <a:lnTo>
                  <a:pt x="32842" y="20942"/>
                </a:lnTo>
                <a:lnTo>
                  <a:pt x="32842" y="52971"/>
                </a:lnTo>
                <a:lnTo>
                  <a:pt x="46266" y="52971"/>
                </a:lnTo>
                <a:lnTo>
                  <a:pt x="46266" y="16776"/>
                </a:lnTo>
                <a:lnTo>
                  <a:pt x="46024" y="13715"/>
                </a:lnTo>
                <a:lnTo>
                  <a:pt x="45034" y="9410"/>
                </a:lnTo>
                <a:lnTo>
                  <a:pt x="42900" y="5803"/>
                </a:lnTo>
                <a:lnTo>
                  <a:pt x="39789" y="2717"/>
                </a:lnTo>
                <a:lnTo>
                  <a:pt x="34874" y="546"/>
                </a:lnTo>
                <a:lnTo>
                  <a:pt x="32169" y="0"/>
                </a:lnTo>
                <a:lnTo>
                  <a:pt x="22479" y="0"/>
                </a:lnTo>
                <a:lnTo>
                  <a:pt x="16903" y="2933"/>
                </a:lnTo>
                <a:lnTo>
                  <a:pt x="12471" y="8775"/>
                </a:lnTo>
                <a:lnTo>
                  <a:pt x="12471" y="1168"/>
                </a:lnTo>
                <a:lnTo>
                  <a:pt x="0" y="1168"/>
                </a:lnTo>
                <a:lnTo>
                  <a:pt x="0" y="52971"/>
                </a:lnTo>
                <a:lnTo>
                  <a:pt x="13423" y="52971"/>
                </a:lnTo>
                <a:lnTo>
                  <a:pt x="13423" y="23723"/>
                </a:lnTo>
                <a:lnTo>
                  <a:pt x="13766" y="19761"/>
                </a:lnTo>
                <a:lnTo>
                  <a:pt x="14452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2" name="object 1182"/>
          <p:cNvSpPr/>
          <p:nvPr/>
        </p:nvSpPr>
        <p:spPr>
          <a:xfrm>
            <a:off x="1579935" y="5192669"/>
            <a:ext cx="52387" cy="54152"/>
          </a:xfrm>
          <a:custGeom>
            <a:avLst/>
            <a:gdLst/>
            <a:ahLst/>
            <a:cxnLst/>
            <a:rect l="l" t="t" r="r" b="b"/>
            <a:pathLst>
              <a:path w="52387" h="54152">
                <a:moveTo>
                  <a:pt x="0" y="26339"/>
                </a:moveTo>
                <a:lnTo>
                  <a:pt x="0" y="32296"/>
                </a:lnTo>
                <a:lnTo>
                  <a:pt x="1104" y="37338"/>
                </a:lnTo>
                <a:lnTo>
                  <a:pt x="3302" y="41490"/>
                </a:lnTo>
                <a:lnTo>
                  <a:pt x="5499" y="45631"/>
                </a:lnTo>
                <a:lnTo>
                  <a:pt x="8712" y="48780"/>
                </a:lnTo>
                <a:lnTo>
                  <a:pt x="12928" y="50927"/>
                </a:lnTo>
                <a:lnTo>
                  <a:pt x="17145" y="53073"/>
                </a:lnTo>
                <a:lnTo>
                  <a:pt x="17348" y="38874"/>
                </a:lnTo>
                <a:lnTo>
                  <a:pt x="14960" y="36144"/>
                </a:lnTo>
                <a:lnTo>
                  <a:pt x="13766" y="32207"/>
                </a:lnTo>
                <a:lnTo>
                  <a:pt x="13766" y="21932"/>
                </a:lnTo>
                <a:lnTo>
                  <a:pt x="14960" y="17995"/>
                </a:lnTo>
                <a:lnTo>
                  <a:pt x="17348" y="15265"/>
                </a:lnTo>
                <a:lnTo>
                  <a:pt x="19735" y="12534"/>
                </a:lnTo>
                <a:lnTo>
                  <a:pt x="22682" y="11176"/>
                </a:lnTo>
                <a:lnTo>
                  <a:pt x="29705" y="11176"/>
                </a:lnTo>
                <a:lnTo>
                  <a:pt x="32639" y="12534"/>
                </a:lnTo>
                <a:lnTo>
                  <a:pt x="35013" y="15265"/>
                </a:lnTo>
                <a:lnTo>
                  <a:pt x="37388" y="17995"/>
                </a:lnTo>
                <a:lnTo>
                  <a:pt x="38582" y="21907"/>
                </a:lnTo>
                <a:lnTo>
                  <a:pt x="38582" y="32181"/>
                </a:lnTo>
                <a:lnTo>
                  <a:pt x="37388" y="36144"/>
                </a:lnTo>
                <a:lnTo>
                  <a:pt x="35013" y="38874"/>
                </a:lnTo>
                <a:lnTo>
                  <a:pt x="33756" y="54152"/>
                </a:lnTo>
                <a:lnTo>
                  <a:pt x="39992" y="51562"/>
                </a:lnTo>
                <a:lnTo>
                  <a:pt x="44958" y="46418"/>
                </a:lnTo>
                <a:lnTo>
                  <a:pt x="49911" y="41262"/>
                </a:lnTo>
                <a:lnTo>
                  <a:pt x="52387" y="34772"/>
                </a:lnTo>
                <a:lnTo>
                  <a:pt x="52387" y="19151"/>
                </a:lnTo>
                <a:lnTo>
                  <a:pt x="49936" y="12725"/>
                </a:lnTo>
                <a:lnTo>
                  <a:pt x="45021" y="7645"/>
                </a:lnTo>
                <a:lnTo>
                  <a:pt x="40119" y="2540"/>
                </a:lnTo>
                <a:lnTo>
                  <a:pt x="33820" y="0"/>
                </a:lnTo>
                <a:lnTo>
                  <a:pt x="21170" y="0"/>
                </a:lnTo>
                <a:lnTo>
                  <a:pt x="16675" y="1130"/>
                </a:lnTo>
                <a:lnTo>
                  <a:pt x="12636" y="3365"/>
                </a:lnTo>
                <a:lnTo>
                  <a:pt x="8610" y="5613"/>
                </a:lnTo>
                <a:lnTo>
                  <a:pt x="5499" y="8864"/>
                </a:lnTo>
                <a:lnTo>
                  <a:pt x="3302" y="13119"/>
                </a:lnTo>
                <a:lnTo>
                  <a:pt x="1104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2387" h="54152">
                <a:moveTo>
                  <a:pt x="35013" y="38874"/>
                </a:moveTo>
                <a:lnTo>
                  <a:pt x="32639" y="41617"/>
                </a:lnTo>
                <a:lnTo>
                  <a:pt x="29705" y="42976"/>
                </a:lnTo>
                <a:lnTo>
                  <a:pt x="22682" y="42976"/>
                </a:lnTo>
                <a:lnTo>
                  <a:pt x="19735" y="41617"/>
                </a:lnTo>
                <a:lnTo>
                  <a:pt x="17348" y="38874"/>
                </a:lnTo>
                <a:lnTo>
                  <a:pt x="17145" y="53073"/>
                </a:lnTo>
                <a:lnTo>
                  <a:pt x="21590" y="54152"/>
                </a:lnTo>
                <a:lnTo>
                  <a:pt x="33756" y="54152"/>
                </a:lnTo>
                <a:lnTo>
                  <a:pt x="35013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3" name="object 1183"/>
          <p:cNvSpPr/>
          <p:nvPr/>
        </p:nvSpPr>
        <p:spPr>
          <a:xfrm>
            <a:off x="1669262" y="5174132"/>
            <a:ext cx="13423" cy="71513"/>
          </a:xfrm>
          <a:custGeom>
            <a:avLst/>
            <a:gdLst/>
            <a:ahLst/>
            <a:cxnLst/>
            <a:rect l="l" t="t" r="r" b="b"/>
            <a:pathLst>
              <a:path w="13423" h="71513">
                <a:moveTo>
                  <a:pt x="0" y="19710"/>
                </a:moveTo>
                <a:lnTo>
                  <a:pt x="0" y="71513"/>
                </a:lnTo>
                <a:lnTo>
                  <a:pt x="13423" y="71513"/>
                </a:lnTo>
                <a:lnTo>
                  <a:pt x="13423" y="19710"/>
                </a:lnTo>
                <a:lnTo>
                  <a:pt x="0" y="19710"/>
                </a:lnTo>
                <a:close/>
              </a:path>
              <a:path w="13423" h="71513">
                <a:moveTo>
                  <a:pt x="0" y="0"/>
                </a:moveTo>
                <a:lnTo>
                  <a:pt x="0" y="12674"/>
                </a:lnTo>
                <a:lnTo>
                  <a:pt x="13423" y="12674"/>
                </a:lnTo>
                <a:lnTo>
                  <a:pt x="13423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4" name="object 1184"/>
          <p:cNvSpPr/>
          <p:nvPr/>
        </p:nvSpPr>
        <p:spPr>
          <a:xfrm>
            <a:off x="1675974" y="5173757"/>
            <a:ext cx="0" cy="71888"/>
          </a:xfrm>
          <a:custGeom>
            <a:avLst/>
            <a:gdLst/>
            <a:ahLst/>
            <a:cxnLst/>
            <a:rect l="l" t="t" r="r" b="b"/>
            <a:pathLst>
              <a:path h="71888">
                <a:moveTo>
                  <a:pt x="0" y="0"/>
                </a:moveTo>
                <a:lnTo>
                  <a:pt x="0" y="71888"/>
                </a:lnTo>
              </a:path>
            </a:pathLst>
          </a:custGeom>
          <a:ln w="1469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5" name="object 1185"/>
          <p:cNvSpPr/>
          <p:nvPr/>
        </p:nvSpPr>
        <p:spPr>
          <a:xfrm>
            <a:off x="1690668" y="5193837"/>
            <a:ext cx="45313" cy="51803"/>
          </a:xfrm>
          <a:custGeom>
            <a:avLst/>
            <a:gdLst/>
            <a:ahLst/>
            <a:cxnLst/>
            <a:rect l="l" t="t" r="r" b="b"/>
            <a:pathLst>
              <a:path w="45313" h="51803">
                <a:moveTo>
                  <a:pt x="24422" y="32537"/>
                </a:moveTo>
                <a:lnTo>
                  <a:pt x="43840" y="9715"/>
                </a:lnTo>
                <a:lnTo>
                  <a:pt x="43840" y="0"/>
                </a:lnTo>
                <a:lnTo>
                  <a:pt x="1866" y="0"/>
                </a:lnTo>
                <a:lnTo>
                  <a:pt x="1866" y="11366"/>
                </a:lnTo>
                <a:lnTo>
                  <a:pt x="19799" y="11277"/>
                </a:lnTo>
                <a:lnTo>
                  <a:pt x="24460" y="12598"/>
                </a:lnTo>
                <a:lnTo>
                  <a:pt x="22148" y="15189"/>
                </a:lnTo>
                <a:lnTo>
                  <a:pt x="19024" y="18834"/>
                </a:lnTo>
                <a:lnTo>
                  <a:pt x="0" y="41122"/>
                </a:lnTo>
                <a:lnTo>
                  <a:pt x="0" y="51803"/>
                </a:lnTo>
                <a:lnTo>
                  <a:pt x="45313" y="51803"/>
                </a:lnTo>
                <a:lnTo>
                  <a:pt x="45313" y="39763"/>
                </a:lnTo>
                <a:lnTo>
                  <a:pt x="21323" y="39878"/>
                </a:lnTo>
                <a:lnTo>
                  <a:pt x="17589" y="40106"/>
                </a:lnTo>
                <a:lnTo>
                  <a:pt x="24422" y="3253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6" name="object 1186"/>
          <p:cNvSpPr/>
          <p:nvPr/>
        </p:nvSpPr>
        <p:spPr>
          <a:xfrm>
            <a:off x="1741951" y="5192669"/>
            <a:ext cx="49288" cy="72682"/>
          </a:xfrm>
          <a:custGeom>
            <a:avLst/>
            <a:gdLst/>
            <a:ahLst/>
            <a:cxnLst/>
            <a:rect l="l" t="t" r="r" b="b"/>
            <a:pathLst>
              <a:path w="49288" h="72682">
                <a:moveTo>
                  <a:pt x="13715" y="21501"/>
                </a:moveTo>
                <a:lnTo>
                  <a:pt x="15443" y="0"/>
                </a:lnTo>
                <a:lnTo>
                  <a:pt x="10312" y="2336"/>
                </a:lnTo>
                <a:lnTo>
                  <a:pt x="6197" y="6997"/>
                </a:lnTo>
                <a:lnTo>
                  <a:pt x="2070" y="11658"/>
                </a:lnTo>
                <a:lnTo>
                  <a:pt x="0" y="18160"/>
                </a:lnTo>
                <a:lnTo>
                  <a:pt x="0" y="35331"/>
                </a:lnTo>
                <a:lnTo>
                  <a:pt x="2209" y="42341"/>
                </a:lnTo>
                <a:lnTo>
                  <a:pt x="6603" y="47510"/>
                </a:lnTo>
                <a:lnTo>
                  <a:pt x="10325" y="51942"/>
                </a:lnTo>
                <a:lnTo>
                  <a:pt x="15074" y="54152"/>
                </a:lnTo>
                <a:lnTo>
                  <a:pt x="23863" y="54152"/>
                </a:lnTo>
                <a:lnTo>
                  <a:pt x="26695" y="53466"/>
                </a:lnTo>
                <a:lnTo>
                  <a:pt x="29311" y="52120"/>
                </a:lnTo>
                <a:lnTo>
                  <a:pt x="31915" y="50774"/>
                </a:lnTo>
                <a:lnTo>
                  <a:pt x="35852" y="46634"/>
                </a:lnTo>
                <a:lnTo>
                  <a:pt x="35852" y="72682"/>
                </a:lnTo>
                <a:lnTo>
                  <a:pt x="49288" y="72682"/>
                </a:lnTo>
                <a:lnTo>
                  <a:pt x="49288" y="1168"/>
                </a:lnTo>
                <a:lnTo>
                  <a:pt x="36906" y="1168"/>
                </a:lnTo>
                <a:lnTo>
                  <a:pt x="36906" y="8826"/>
                </a:lnTo>
                <a:lnTo>
                  <a:pt x="34988" y="5867"/>
                </a:lnTo>
                <a:lnTo>
                  <a:pt x="32804" y="3657"/>
                </a:lnTo>
                <a:lnTo>
                  <a:pt x="27863" y="736"/>
                </a:lnTo>
                <a:lnTo>
                  <a:pt x="24942" y="0"/>
                </a:lnTo>
                <a:lnTo>
                  <a:pt x="21551" y="0"/>
                </a:lnTo>
                <a:lnTo>
                  <a:pt x="16992" y="14681"/>
                </a:lnTo>
                <a:lnTo>
                  <a:pt x="19176" y="12052"/>
                </a:lnTo>
                <a:lnTo>
                  <a:pt x="21894" y="10731"/>
                </a:lnTo>
                <a:lnTo>
                  <a:pt x="28333" y="10731"/>
                </a:lnTo>
                <a:lnTo>
                  <a:pt x="30987" y="12026"/>
                </a:lnTo>
                <a:lnTo>
                  <a:pt x="33108" y="14604"/>
                </a:lnTo>
                <a:lnTo>
                  <a:pt x="35229" y="17195"/>
                </a:lnTo>
                <a:lnTo>
                  <a:pt x="36283" y="21145"/>
                </a:lnTo>
                <a:lnTo>
                  <a:pt x="36283" y="32042"/>
                </a:lnTo>
                <a:lnTo>
                  <a:pt x="35115" y="36245"/>
                </a:lnTo>
                <a:lnTo>
                  <a:pt x="32791" y="39077"/>
                </a:lnTo>
                <a:lnTo>
                  <a:pt x="30467" y="41909"/>
                </a:lnTo>
                <a:lnTo>
                  <a:pt x="27762" y="43319"/>
                </a:lnTo>
                <a:lnTo>
                  <a:pt x="21577" y="43319"/>
                </a:lnTo>
                <a:lnTo>
                  <a:pt x="18973" y="42049"/>
                </a:lnTo>
                <a:lnTo>
                  <a:pt x="14770" y="37020"/>
                </a:lnTo>
                <a:lnTo>
                  <a:pt x="13715" y="32918"/>
                </a:lnTo>
                <a:lnTo>
                  <a:pt x="13715" y="21501"/>
                </a:lnTo>
                <a:close/>
              </a:path>
              <a:path w="49288" h="72682">
                <a:moveTo>
                  <a:pt x="15443" y="0"/>
                </a:moveTo>
                <a:lnTo>
                  <a:pt x="13715" y="21501"/>
                </a:lnTo>
                <a:lnTo>
                  <a:pt x="14808" y="17310"/>
                </a:lnTo>
                <a:lnTo>
                  <a:pt x="16992" y="14681"/>
                </a:lnTo>
                <a:lnTo>
                  <a:pt x="21551" y="0"/>
                </a:lnTo>
                <a:lnTo>
                  <a:pt x="15443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7" name="object 1187"/>
          <p:cNvSpPr/>
          <p:nvPr/>
        </p:nvSpPr>
        <p:spPr>
          <a:xfrm>
            <a:off x="1803747" y="5193837"/>
            <a:ext cx="46177" cy="52984"/>
          </a:xfrm>
          <a:custGeom>
            <a:avLst/>
            <a:gdLst/>
            <a:ahLst/>
            <a:cxnLst/>
            <a:rect l="l" t="t" r="r" b="b"/>
            <a:pathLst>
              <a:path w="46177" h="52984">
                <a:moveTo>
                  <a:pt x="13436" y="0"/>
                </a:moveTo>
                <a:lnTo>
                  <a:pt x="0" y="0"/>
                </a:lnTo>
                <a:lnTo>
                  <a:pt x="0" y="37655"/>
                </a:lnTo>
                <a:lnTo>
                  <a:pt x="609" y="41478"/>
                </a:lnTo>
                <a:lnTo>
                  <a:pt x="1828" y="44246"/>
                </a:lnTo>
                <a:lnTo>
                  <a:pt x="3035" y="47015"/>
                </a:lnTo>
                <a:lnTo>
                  <a:pt x="4991" y="49161"/>
                </a:lnTo>
                <a:lnTo>
                  <a:pt x="7696" y="50685"/>
                </a:lnTo>
                <a:lnTo>
                  <a:pt x="10413" y="52209"/>
                </a:lnTo>
                <a:lnTo>
                  <a:pt x="13474" y="52984"/>
                </a:lnTo>
                <a:lnTo>
                  <a:pt x="20231" y="52984"/>
                </a:lnTo>
                <a:lnTo>
                  <a:pt x="23406" y="52184"/>
                </a:lnTo>
                <a:lnTo>
                  <a:pt x="26415" y="50584"/>
                </a:lnTo>
                <a:lnTo>
                  <a:pt x="29425" y="48996"/>
                </a:lnTo>
                <a:lnTo>
                  <a:pt x="31851" y="46812"/>
                </a:lnTo>
                <a:lnTo>
                  <a:pt x="33705" y="44056"/>
                </a:lnTo>
                <a:lnTo>
                  <a:pt x="33705" y="51803"/>
                </a:lnTo>
                <a:lnTo>
                  <a:pt x="46177" y="51803"/>
                </a:lnTo>
                <a:lnTo>
                  <a:pt x="46177" y="0"/>
                </a:lnTo>
                <a:lnTo>
                  <a:pt x="32753" y="0"/>
                </a:lnTo>
                <a:lnTo>
                  <a:pt x="32753" y="29273"/>
                </a:lnTo>
                <a:lnTo>
                  <a:pt x="32410" y="33934"/>
                </a:lnTo>
                <a:lnTo>
                  <a:pt x="31737" y="35839"/>
                </a:lnTo>
                <a:lnTo>
                  <a:pt x="29832" y="39319"/>
                </a:lnTo>
                <a:lnTo>
                  <a:pt x="26200" y="41897"/>
                </a:lnTo>
                <a:lnTo>
                  <a:pt x="21856" y="42545"/>
                </a:lnTo>
                <a:lnTo>
                  <a:pt x="18186" y="42049"/>
                </a:lnTo>
                <a:lnTo>
                  <a:pt x="14668" y="38836"/>
                </a:lnTo>
                <a:lnTo>
                  <a:pt x="13677" y="35560"/>
                </a:lnTo>
                <a:lnTo>
                  <a:pt x="13436" y="31089"/>
                </a:lnTo>
                <a:lnTo>
                  <a:pt x="13436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8" name="object 1188"/>
          <p:cNvSpPr/>
          <p:nvPr/>
        </p:nvSpPr>
        <p:spPr>
          <a:xfrm>
            <a:off x="1863445" y="5174132"/>
            <a:ext cx="13436" cy="71513"/>
          </a:xfrm>
          <a:custGeom>
            <a:avLst/>
            <a:gdLst/>
            <a:ahLst/>
            <a:cxnLst/>
            <a:rect l="l" t="t" r="r" b="b"/>
            <a:pathLst>
              <a:path w="13436" h="71513">
                <a:moveTo>
                  <a:pt x="0" y="19710"/>
                </a:moveTo>
                <a:lnTo>
                  <a:pt x="0" y="71513"/>
                </a:lnTo>
                <a:lnTo>
                  <a:pt x="13436" y="71513"/>
                </a:lnTo>
                <a:lnTo>
                  <a:pt x="13436" y="19710"/>
                </a:lnTo>
                <a:lnTo>
                  <a:pt x="0" y="19710"/>
                </a:lnTo>
                <a:close/>
              </a:path>
              <a:path w="13436" h="71513">
                <a:moveTo>
                  <a:pt x="0" y="0"/>
                </a:moveTo>
                <a:lnTo>
                  <a:pt x="0" y="12674"/>
                </a:lnTo>
                <a:lnTo>
                  <a:pt x="13436" y="12674"/>
                </a:lnTo>
                <a:lnTo>
                  <a:pt x="13436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9" name="object 1189"/>
          <p:cNvSpPr/>
          <p:nvPr/>
        </p:nvSpPr>
        <p:spPr>
          <a:xfrm>
            <a:off x="1870163" y="5173751"/>
            <a:ext cx="0" cy="71894"/>
          </a:xfrm>
          <a:custGeom>
            <a:avLst/>
            <a:gdLst/>
            <a:ahLst/>
            <a:cxnLst/>
            <a:rect l="l" t="t" r="r" b="b"/>
            <a:pathLst>
              <a:path h="71894">
                <a:moveTo>
                  <a:pt x="0" y="0"/>
                </a:moveTo>
                <a:lnTo>
                  <a:pt x="0" y="71894"/>
                </a:lnTo>
              </a:path>
            </a:pathLst>
          </a:custGeom>
          <a:ln w="1470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0" name="object 1190"/>
          <p:cNvSpPr/>
          <p:nvPr/>
        </p:nvSpPr>
        <p:spPr>
          <a:xfrm>
            <a:off x="1886344" y="5192669"/>
            <a:ext cx="47599" cy="54152"/>
          </a:xfrm>
          <a:custGeom>
            <a:avLst/>
            <a:gdLst/>
            <a:ahLst/>
            <a:cxnLst/>
            <a:rect l="l" t="t" r="r" b="b"/>
            <a:pathLst>
              <a:path w="47599" h="54152">
                <a:moveTo>
                  <a:pt x="47409" y="31026"/>
                </a:moveTo>
                <a:lnTo>
                  <a:pt x="47599" y="20523"/>
                </a:lnTo>
                <a:lnTo>
                  <a:pt x="45516" y="12725"/>
                </a:lnTo>
                <a:lnTo>
                  <a:pt x="41147" y="7645"/>
                </a:lnTo>
                <a:lnTo>
                  <a:pt x="36791" y="2539"/>
                </a:lnTo>
                <a:lnTo>
                  <a:pt x="32969" y="15659"/>
                </a:lnTo>
                <a:lnTo>
                  <a:pt x="33985" y="18668"/>
                </a:lnTo>
                <a:lnTo>
                  <a:pt x="34074" y="22631"/>
                </a:lnTo>
                <a:lnTo>
                  <a:pt x="14008" y="22631"/>
                </a:lnTo>
                <a:lnTo>
                  <a:pt x="13969" y="18897"/>
                </a:lnTo>
                <a:lnTo>
                  <a:pt x="14909" y="15938"/>
                </a:lnTo>
                <a:lnTo>
                  <a:pt x="16814" y="13754"/>
                </a:lnTo>
                <a:lnTo>
                  <a:pt x="21145" y="10490"/>
                </a:lnTo>
                <a:lnTo>
                  <a:pt x="24079" y="10490"/>
                </a:lnTo>
                <a:lnTo>
                  <a:pt x="23266" y="0"/>
                </a:lnTo>
                <a:lnTo>
                  <a:pt x="16548" y="0"/>
                </a:lnTo>
                <a:lnTo>
                  <a:pt x="10985" y="2425"/>
                </a:lnTo>
                <a:lnTo>
                  <a:pt x="6591" y="7289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63" y="40601"/>
                </a:lnTo>
                <a:lnTo>
                  <a:pt x="5016" y="45313"/>
                </a:lnTo>
                <a:lnTo>
                  <a:pt x="9245" y="51206"/>
                </a:lnTo>
                <a:lnTo>
                  <a:pt x="15786" y="54152"/>
                </a:lnTo>
                <a:lnTo>
                  <a:pt x="30187" y="54152"/>
                </a:lnTo>
                <a:lnTo>
                  <a:pt x="34836" y="52831"/>
                </a:lnTo>
                <a:lnTo>
                  <a:pt x="38544" y="50215"/>
                </a:lnTo>
                <a:lnTo>
                  <a:pt x="42252" y="47599"/>
                </a:lnTo>
                <a:lnTo>
                  <a:pt x="44983" y="43789"/>
                </a:lnTo>
                <a:lnTo>
                  <a:pt x="46697" y="38773"/>
                </a:lnTo>
                <a:lnTo>
                  <a:pt x="33312" y="36487"/>
                </a:lnTo>
                <a:lnTo>
                  <a:pt x="32575" y="39090"/>
                </a:lnTo>
                <a:lnTo>
                  <a:pt x="31495" y="40982"/>
                </a:lnTo>
                <a:lnTo>
                  <a:pt x="28625" y="43319"/>
                </a:lnTo>
                <a:lnTo>
                  <a:pt x="24752" y="43903"/>
                </a:lnTo>
                <a:lnTo>
                  <a:pt x="21653" y="43903"/>
                </a:lnTo>
                <a:lnTo>
                  <a:pt x="19088" y="42773"/>
                </a:lnTo>
                <a:lnTo>
                  <a:pt x="14935" y="38252"/>
                </a:lnTo>
                <a:lnTo>
                  <a:pt x="13855" y="35090"/>
                </a:lnTo>
                <a:lnTo>
                  <a:pt x="13754" y="31026"/>
                </a:lnTo>
                <a:lnTo>
                  <a:pt x="47409" y="31026"/>
                </a:lnTo>
                <a:close/>
              </a:path>
              <a:path w="47599" h="54152">
                <a:moveTo>
                  <a:pt x="30822" y="0"/>
                </a:moveTo>
                <a:lnTo>
                  <a:pt x="23266" y="0"/>
                </a:lnTo>
                <a:lnTo>
                  <a:pt x="24079" y="10490"/>
                </a:lnTo>
                <a:lnTo>
                  <a:pt x="26822" y="10490"/>
                </a:lnTo>
                <a:lnTo>
                  <a:pt x="29146" y="11518"/>
                </a:lnTo>
                <a:lnTo>
                  <a:pt x="32969" y="15659"/>
                </a:lnTo>
                <a:lnTo>
                  <a:pt x="36791" y="2539"/>
                </a:lnTo>
                <a:lnTo>
                  <a:pt x="3082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1" name="object 1191"/>
          <p:cNvSpPr/>
          <p:nvPr/>
        </p:nvSpPr>
        <p:spPr>
          <a:xfrm>
            <a:off x="1943737" y="5192669"/>
            <a:ext cx="32893" cy="52971"/>
          </a:xfrm>
          <a:custGeom>
            <a:avLst/>
            <a:gdLst/>
            <a:ahLst/>
            <a:cxnLst/>
            <a:rect l="l" t="t" r="r" b="b"/>
            <a:pathLst>
              <a:path w="32893" h="52971">
                <a:moveTo>
                  <a:pt x="12484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8155"/>
                </a:lnTo>
                <a:lnTo>
                  <a:pt x="13804" y="22377"/>
                </a:lnTo>
                <a:lnTo>
                  <a:pt x="14554" y="19608"/>
                </a:lnTo>
                <a:lnTo>
                  <a:pt x="15303" y="16840"/>
                </a:lnTo>
                <a:lnTo>
                  <a:pt x="17640" y="13881"/>
                </a:lnTo>
                <a:lnTo>
                  <a:pt x="20548" y="12293"/>
                </a:lnTo>
                <a:lnTo>
                  <a:pt x="24371" y="12293"/>
                </a:lnTo>
                <a:lnTo>
                  <a:pt x="28740" y="14541"/>
                </a:lnTo>
                <a:lnTo>
                  <a:pt x="32892" y="2590"/>
                </a:lnTo>
                <a:lnTo>
                  <a:pt x="30060" y="863"/>
                </a:lnTo>
                <a:lnTo>
                  <a:pt x="27114" y="0"/>
                </a:lnTo>
                <a:lnTo>
                  <a:pt x="21882" y="0"/>
                </a:lnTo>
                <a:lnTo>
                  <a:pt x="18237" y="1663"/>
                </a:lnTo>
                <a:lnTo>
                  <a:pt x="14617" y="5067"/>
                </a:lnTo>
                <a:lnTo>
                  <a:pt x="12484" y="8534"/>
                </a:lnTo>
                <a:lnTo>
                  <a:pt x="12484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2" name="object 1192"/>
          <p:cNvSpPr/>
          <p:nvPr/>
        </p:nvSpPr>
        <p:spPr>
          <a:xfrm>
            <a:off x="1979014" y="5174131"/>
            <a:ext cx="49568" cy="72682"/>
          </a:xfrm>
          <a:custGeom>
            <a:avLst/>
            <a:gdLst/>
            <a:ahLst/>
            <a:cxnLst/>
            <a:rect l="l" t="t" r="r" b="b"/>
            <a:pathLst>
              <a:path w="49568" h="72682">
                <a:moveTo>
                  <a:pt x="0" y="45415"/>
                </a:moveTo>
                <a:lnTo>
                  <a:pt x="0" y="54000"/>
                </a:lnTo>
                <a:lnTo>
                  <a:pt x="2082" y="60693"/>
                </a:lnTo>
                <a:lnTo>
                  <a:pt x="6235" y="65493"/>
                </a:lnTo>
                <a:lnTo>
                  <a:pt x="10401" y="70294"/>
                </a:lnTo>
                <a:lnTo>
                  <a:pt x="15379" y="72682"/>
                </a:lnTo>
                <a:lnTo>
                  <a:pt x="14465" y="54013"/>
                </a:lnTo>
                <a:lnTo>
                  <a:pt x="13716" y="50012"/>
                </a:lnTo>
                <a:lnTo>
                  <a:pt x="13716" y="39357"/>
                </a:lnTo>
                <a:lnTo>
                  <a:pt x="14795" y="35483"/>
                </a:lnTo>
                <a:lnTo>
                  <a:pt x="16941" y="32905"/>
                </a:lnTo>
                <a:lnTo>
                  <a:pt x="19100" y="30314"/>
                </a:lnTo>
                <a:lnTo>
                  <a:pt x="21767" y="29019"/>
                </a:lnTo>
                <a:lnTo>
                  <a:pt x="28232" y="29019"/>
                </a:lnTo>
                <a:lnTo>
                  <a:pt x="30924" y="30340"/>
                </a:lnTo>
                <a:lnTo>
                  <a:pt x="33032" y="32943"/>
                </a:lnTo>
                <a:lnTo>
                  <a:pt x="35128" y="35572"/>
                </a:lnTo>
                <a:lnTo>
                  <a:pt x="36182" y="39852"/>
                </a:lnTo>
                <a:lnTo>
                  <a:pt x="36182" y="51142"/>
                </a:lnTo>
                <a:lnTo>
                  <a:pt x="35102" y="55143"/>
                </a:lnTo>
                <a:lnTo>
                  <a:pt x="32931" y="57823"/>
                </a:lnTo>
                <a:lnTo>
                  <a:pt x="30759" y="60515"/>
                </a:lnTo>
                <a:lnTo>
                  <a:pt x="28143" y="61861"/>
                </a:lnTo>
                <a:lnTo>
                  <a:pt x="25044" y="61861"/>
                </a:lnTo>
                <a:lnTo>
                  <a:pt x="21221" y="72682"/>
                </a:lnTo>
                <a:lnTo>
                  <a:pt x="24091" y="72682"/>
                </a:lnTo>
                <a:lnTo>
                  <a:pt x="26936" y="71958"/>
                </a:lnTo>
                <a:lnTo>
                  <a:pt x="29756" y="70510"/>
                </a:lnTo>
                <a:lnTo>
                  <a:pt x="32575" y="69075"/>
                </a:lnTo>
                <a:lnTo>
                  <a:pt x="35026" y="66865"/>
                </a:lnTo>
                <a:lnTo>
                  <a:pt x="37096" y="63906"/>
                </a:lnTo>
                <a:lnTo>
                  <a:pt x="37096" y="71513"/>
                </a:lnTo>
                <a:lnTo>
                  <a:pt x="49568" y="71513"/>
                </a:lnTo>
                <a:lnTo>
                  <a:pt x="49568" y="0"/>
                </a:lnTo>
                <a:lnTo>
                  <a:pt x="36131" y="0"/>
                </a:lnTo>
                <a:lnTo>
                  <a:pt x="36131" y="25755"/>
                </a:lnTo>
                <a:lnTo>
                  <a:pt x="31991" y="20942"/>
                </a:lnTo>
                <a:lnTo>
                  <a:pt x="27089" y="18541"/>
                </a:lnTo>
                <a:lnTo>
                  <a:pt x="15227" y="18541"/>
                </a:lnTo>
                <a:lnTo>
                  <a:pt x="10109" y="20827"/>
                </a:lnTo>
                <a:lnTo>
                  <a:pt x="6070" y="25399"/>
                </a:lnTo>
                <a:lnTo>
                  <a:pt x="2019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9568" h="72682">
                <a:moveTo>
                  <a:pt x="21221" y="72682"/>
                </a:moveTo>
                <a:lnTo>
                  <a:pt x="25044" y="61861"/>
                </a:lnTo>
                <a:lnTo>
                  <a:pt x="21158" y="61861"/>
                </a:lnTo>
                <a:lnTo>
                  <a:pt x="18135" y="60070"/>
                </a:lnTo>
                <a:lnTo>
                  <a:pt x="15963" y="56489"/>
                </a:lnTo>
                <a:lnTo>
                  <a:pt x="14465" y="54013"/>
                </a:lnTo>
                <a:lnTo>
                  <a:pt x="15379" y="72682"/>
                </a:lnTo>
                <a:lnTo>
                  <a:pt x="21221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3" name="object 1193"/>
          <p:cNvSpPr/>
          <p:nvPr/>
        </p:nvSpPr>
        <p:spPr>
          <a:xfrm>
            <a:off x="2037897" y="5192674"/>
            <a:ext cx="30505" cy="54140"/>
          </a:xfrm>
          <a:custGeom>
            <a:avLst/>
            <a:gdLst/>
            <a:ahLst/>
            <a:cxnLst/>
            <a:rect l="l" t="t" r="r" b="b"/>
            <a:pathLst>
              <a:path w="30505" h="54140">
                <a:moveTo>
                  <a:pt x="19824" y="54140"/>
                </a:moveTo>
                <a:lnTo>
                  <a:pt x="22618" y="53568"/>
                </a:lnTo>
                <a:lnTo>
                  <a:pt x="25234" y="52425"/>
                </a:lnTo>
                <a:lnTo>
                  <a:pt x="27851" y="51295"/>
                </a:lnTo>
                <a:lnTo>
                  <a:pt x="30302" y="49593"/>
                </a:lnTo>
                <a:lnTo>
                  <a:pt x="30505" y="39293"/>
                </a:lnTo>
                <a:lnTo>
                  <a:pt x="27825" y="42036"/>
                </a:lnTo>
                <a:lnTo>
                  <a:pt x="23304" y="44488"/>
                </a:lnTo>
                <a:lnTo>
                  <a:pt x="19824" y="54140"/>
                </a:lnTo>
                <a:close/>
              </a:path>
              <a:path w="30505" h="54140">
                <a:moveTo>
                  <a:pt x="44602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45" y="9905"/>
                </a:lnTo>
                <a:lnTo>
                  <a:pt x="42951" y="7683"/>
                </a:lnTo>
                <a:lnTo>
                  <a:pt x="39687" y="3606"/>
                </a:lnTo>
                <a:lnTo>
                  <a:pt x="36753" y="2171"/>
                </a:lnTo>
                <a:lnTo>
                  <a:pt x="33820" y="723"/>
                </a:lnTo>
                <a:lnTo>
                  <a:pt x="29362" y="0"/>
                </a:lnTo>
                <a:lnTo>
                  <a:pt x="16776" y="0"/>
                </a:lnTo>
                <a:lnTo>
                  <a:pt x="11798" y="1206"/>
                </a:lnTo>
                <a:lnTo>
                  <a:pt x="8458" y="3606"/>
                </a:lnTo>
                <a:lnTo>
                  <a:pt x="5105" y="6007"/>
                </a:lnTo>
                <a:lnTo>
                  <a:pt x="2755" y="9715"/>
                </a:lnTo>
                <a:lnTo>
                  <a:pt x="1371" y="14731"/>
                </a:lnTo>
                <a:lnTo>
                  <a:pt x="13576" y="16979"/>
                </a:lnTo>
                <a:lnTo>
                  <a:pt x="15481" y="12877"/>
                </a:lnTo>
                <a:lnTo>
                  <a:pt x="18161" y="10972"/>
                </a:lnTo>
                <a:lnTo>
                  <a:pt x="22415" y="10477"/>
                </a:lnTo>
                <a:lnTo>
                  <a:pt x="25958" y="10477"/>
                </a:lnTo>
                <a:lnTo>
                  <a:pt x="29629" y="12166"/>
                </a:lnTo>
                <a:lnTo>
                  <a:pt x="31546" y="15163"/>
                </a:lnTo>
                <a:lnTo>
                  <a:pt x="31546" y="17805"/>
                </a:lnTo>
                <a:lnTo>
                  <a:pt x="29133" y="20205"/>
                </a:lnTo>
                <a:lnTo>
                  <a:pt x="24777" y="21323"/>
                </a:lnTo>
                <a:lnTo>
                  <a:pt x="18491" y="22529"/>
                </a:lnTo>
                <a:lnTo>
                  <a:pt x="13843" y="23444"/>
                </a:lnTo>
                <a:lnTo>
                  <a:pt x="10287" y="24510"/>
                </a:lnTo>
                <a:lnTo>
                  <a:pt x="7810" y="25717"/>
                </a:lnTo>
                <a:lnTo>
                  <a:pt x="3429" y="28701"/>
                </a:lnTo>
                <a:lnTo>
                  <a:pt x="673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11" y="46913"/>
                </a:lnTo>
                <a:lnTo>
                  <a:pt x="4508" y="49796"/>
                </a:lnTo>
                <a:lnTo>
                  <a:pt x="7518" y="52692"/>
                </a:lnTo>
                <a:lnTo>
                  <a:pt x="11645" y="54140"/>
                </a:lnTo>
                <a:lnTo>
                  <a:pt x="19824" y="54140"/>
                </a:lnTo>
                <a:lnTo>
                  <a:pt x="23304" y="44488"/>
                </a:lnTo>
                <a:lnTo>
                  <a:pt x="18719" y="44488"/>
                </a:lnTo>
                <a:lnTo>
                  <a:pt x="15532" y="42379"/>
                </a:lnTo>
                <a:lnTo>
                  <a:pt x="13423" y="39319"/>
                </a:lnTo>
                <a:lnTo>
                  <a:pt x="13423" y="35458"/>
                </a:lnTo>
                <a:lnTo>
                  <a:pt x="16052" y="32575"/>
                </a:lnTo>
                <a:lnTo>
                  <a:pt x="19646" y="31000"/>
                </a:lnTo>
                <a:lnTo>
                  <a:pt x="23368" y="30187"/>
                </a:lnTo>
                <a:lnTo>
                  <a:pt x="27101" y="29375"/>
                </a:lnTo>
                <a:lnTo>
                  <a:pt x="29832" y="28676"/>
                </a:lnTo>
                <a:lnTo>
                  <a:pt x="31546" y="28092"/>
                </a:lnTo>
                <a:lnTo>
                  <a:pt x="31546" y="34112"/>
                </a:lnTo>
                <a:lnTo>
                  <a:pt x="31369" y="36334"/>
                </a:lnTo>
                <a:lnTo>
                  <a:pt x="30505" y="39293"/>
                </a:lnTo>
                <a:lnTo>
                  <a:pt x="30302" y="49593"/>
                </a:lnTo>
                <a:lnTo>
                  <a:pt x="33070" y="48920"/>
                </a:lnTo>
                <a:lnTo>
                  <a:pt x="34366" y="52971"/>
                </a:lnTo>
                <a:lnTo>
                  <a:pt x="47650" y="52971"/>
                </a:lnTo>
                <a:lnTo>
                  <a:pt x="45669" y="48183"/>
                </a:lnTo>
                <a:lnTo>
                  <a:pt x="44805" y="43853"/>
                </a:lnTo>
                <a:lnTo>
                  <a:pt x="44602" y="40500"/>
                </a:lnTo>
                <a:lnTo>
                  <a:pt x="44602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7" name="object 1167"/>
          <p:cNvSpPr/>
          <p:nvPr/>
        </p:nvSpPr>
        <p:spPr>
          <a:xfrm>
            <a:off x="402911" y="5321109"/>
            <a:ext cx="47612" cy="54152"/>
          </a:xfrm>
          <a:custGeom>
            <a:avLst/>
            <a:gdLst/>
            <a:ahLst/>
            <a:cxnLst/>
            <a:rect l="l" t="t" r="r" b="b"/>
            <a:pathLst>
              <a:path w="47612" h="54152">
                <a:moveTo>
                  <a:pt x="47421" y="31026"/>
                </a:moveTo>
                <a:lnTo>
                  <a:pt x="47612" y="20523"/>
                </a:lnTo>
                <a:lnTo>
                  <a:pt x="45529" y="12725"/>
                </a:lnTo>
                <a:lnTo>
                  <a:pt x="41160" y="7645"/>
                </a:lnTo>
                <a:lnTo>
                  <a:pt x="36791" y="2539"/>
                </a:lnTo>
                <a:lnTo>
                  <a:pt x="32994" y="15646"/>
                </a:lnTo>
                <a:lnTo>
                  <a:pt x="33997" y="18668"/>
                </a:lnTo>
                <a:lnTo>
                  <a:pt x="34086" y="22631"/>
                </a:lnTo>
                <a:lnTo>
                  <a:pt x="14008" y="22631"/>
                </a:lnTo>
                <a:lnTo>
                  <a:pt x="13982" y="18897"/>
                </a:lnTo>
                <a:lnTo>
                  <a:pt x="14922" y="15938"/>
                </a:lnTo>
                <a:lnTo>
                  <a:pt x="16827" y="13754"/>
                </a:lnTo>
                <a:lnTo>
                  <a:pt x="21158" y="10490"/>
                </a:lnTo>
                <a:lnTo>
                  <a:pt x="24091" y="10490"/>
                </a:lnTo>
                <a:lnTo>
                  <a:pt x="23279" y="0"/>
                </a:lnTo>
                <a:lnTo>
                  <a:pt x="16560" y="0"/>
                </a:lnTo>
                <a:lnTo>
                  <a:pt x="10998" y="2425"/>
                </a:lnTo>
                <a:lnTo>
                  <a:pt x="6604" y="7289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76" y="40601"/>
                </a:lnTo>
                <a:lnTo>
                  <a:pt x="5016" y="45313"/>
                </a:lnTo>
                <a:lnTo>
                  <a:pt x="9258" y="51206"/>
                </a:lnTo>
                <a:lnTo>
                  <a:pt x="15798" y="54152"/>
                </a:lnTo>
                <a:lnTo>
                  <a:pt x="30200" y="54152"/>
                </a:lnTo>
                <a:lnTo>
                  <a:pt x="34848" y="52831"/>
                </a:lnTo>
                <a:lnTo>
                  <a:pt x="38557" y="50215"/>
                </a:lnTo>
                <a:lnTo>
                  <a:pt x="42265" y="47599"/>
                </a:lnTo>
                <a:lnTo>
                  <a:pt x="44983" y="43789"/>
                </a:lnTo>
                <a:lnTo>
                  <a:pt x="46710" y="38773"/>
                </a:lnTo>
                <a:lnTo>
                  <a:pt x="33324" y="36487"/>
                </a:lnTo>
                <a:lnTo>
                  <a:pt x="32588" y="39090"/>
                </a:lnTo>
                <a:lnTo>
                  <a:pt x="31508" y="40970"/>
                </a:lnTo>
                <a:lnTo>
                  <a:pt x="28638" y="43319"/>
                </a:lnTo>
                <a:lnTo>
                  <a:pt x="24765" y="43903"/>
                </a:lnTo>
                <a:lnTo>
                  <a:pt x="21678" y="43903"/>
                </a:lnTo>
                <a:lnTo>
                  <a:pt x="19100" y="42773"/>
                </a:lnTo>
                <a:lnTo>
                  <a:pt x="14947" y="38252"/>
                </a:lnTo>
                <a:lnTo>
                  <a:pt x="13868" y="35090"/>
                </a:lnTo>
                <a:lnTo>
                  <a:pt x="13766" y="31026"/>
                </a:lnTo>
                <a:lnTo>
                  <a:pt x="47421" y="31026"/>
                </a:lnTo>
                <a:close/>
              </a:path>
              <a:path w="47612" h="54152">
                <a:moveTo>
                  <a:pt x="30835" y="0"/>
                </a:moveTo>
                <a:lnTo>
                  <a:pt x="23279" y="0"/>
                </a:lnTo>
                <a:lnTo>
                  <a:pt x="24091" y="10490"/>
                </a:lnTo>
                <a:lnTo>
                  <a:pt x="26835" y="10490"/>
                </a:lnTo>
                <a:lnTo>
                  <a:pt x="29159" y="11518"/>
                </a:lnTo>
                <a:lnTo>
                  <a:pt x="32994" y="15646"/>
                </a:lnTo>
                <a:lnTo>
                  <a:pt x="36791" y="2539"/>
                </a:lnTo>
                <a:lnTo>
                  <a:pt x="3083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8" name="object 1168"/>
          <p:cNvSpPr/>
          <p:nvPr/>
        </p:nvSpPr>
        <p:spPr>
          <a:xfrm>
            <a:off x="460789" y="5321109"/>
            <a:ext cx="46278" cy="52971"/>
          </a:xfrm>
          <a:custGeom>
            <a:avLst/>
            <a:gdLst/>
            <a:ahLst/>
            <a:cxnLst/>
            <a:rect l="l" t="t" r="r" b="b"/>
            <a:pathLst>
              <a:path w="46278" h="52971">
                <a:moveTo>
                  <a:pt x="14465" y="17602"/>
                </a:moveTo>
                <a:lnTo>
                  <a:pt x="16421" y="13741"/>
                </a:lnTo>
                <a:lnTo>
                  <a:pt x="20116" y="11137"/>
                </a:lnTo>
                <a:lnTo>
                  <a:pt x="24536" y="10490"/>
                </a:lnTo>
                <a:lnTo>
                  <a:pt x="27901" y="10947"/>
                </a:lnTo>
                <a:lnTo>
                  <a:pt x="31407" y="14046"/>
                </a:lnTo>
                <a:lnTo>
                  <a:pt x="32562" y="17322"/>
                </a:lnTo>
                <a:lnTo>
                  <a:pt x="32842" y="20942"/>
                </a:lnTo>
                <a:lnTo>
                  <a:pt x="32842" y="52971"/>
                </a:lnTo>
                <a:lnTo>
                  <a:pt x="46278" y="52971"/>
                </a:lnTo>
                <a:lnTo>
                  <a:pt x="46278" y="16776"/>
                </a:lnTo>
                <a:lnTo>
                  <a:pt x="46037" y="13715"/>
                </a:lnTo>
                <a:lnTo>
                  <a:pt x="45046" y="9410"/>
                </a:lnTo>
                <a:lnTo>
                  <a:pt x="42913" y="5803"/>
                </a:lnTo>
                <a:lnTo>
                  <a:pt x="39789" y="2717"/>
                </a:lnTo>
                <a:lnTo>
                  <a:pt x="34886" y="546"/>
                </a:lnTo>
                <a:lnTo>
                  <a:pt x="32181" y="0"/>
                </a:lnTo>
                <a:lnTo>
                  <a:pt x="22491" y="0"/>
                </a:lnTo>
                <a:lnTo>
                  <a:pt x="16916" y="2933"/>
                </a:lnTo>
                <a:lnTo>
                  <a:pt x="12484" y="8775"/>
                </a:lnTo>
                <a:lnTo>
                  <a:pt x="12484" y="1168"/>
                </a:ln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3723"/>
                </a:lnTo>
                <a:lnTo>
                  <a:pt x="13779" y="19761"/>
                </a:lnTo>
                <a:lnTo>
                  <a:pt x="14465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9" name="object 1169"/>
          <p:cNvSpPr/>
          <p:nvPr/>
        </p:nvSpPr>
        <p:spPr>
          <a:xfrm>
            <a:off x="514748" y="5303983"/>
            <a:ext cx="29933" cy="71272"/>
          </a:xfrm>
          <a:custGeom>
            <a:avLst/>
            <a:gdLst/>
            <a:ahLst/>
            <a:cxnLst/>
            <a:rect l="l" t="t" r="r" b="b"/>
            <a:pathLst>
              <a:path w="29933" h="71272">
                <a:moveTo>
                  <a:pt x="19646" y="18300"/>
                </a:moveTo>
                <a:lnTo>
                  <a:pt x="19646" y="0"/>
                </a:lnTo>
                <a:lnTo>
                  <a:pt x="6172" y="8000"/>
                </a:lnTo>
                <a:lnTo>
                  <a:pt x="6172" y="18300"/>
                </a:lnTo>
                <a:lnTo>
                  <a:pt x="0" y="18300"/>
                </a:lnTo>
                <a:lnTo>
                  <a:pt x="0" y="29222"/>
                </a:lnTo>
                <a:lnTo>
                  <a:pt x="6172" y="29222"/>
                </a:lnTo>
                <a:lnTo>
                  <a:pt x="6172" y="56654"/>
                </a:lnTo>
                <a:lnTo>
                  <a:pt x="6311" y="59867"/>
                </a:lnTo>
                <a:lnTo>
                  <a:pt x="6604" y="61467"/>
                </a:lnTo>
                <a:lnTo>
                  <a:pt x="7581" y="65493"/>
                </a:lnTo>
                <a:lnTo>
                  <a:pt x="10820" y="69189"/>
                </a:lnTo>
                <a:lnTo>
                  <a:pt x="14706" y="70853"/>
                </a:lnTo>
                <a:lnTo>
                  <a:pt x="19316" y="71272"/>
                </a:lnTo>
                <a:lnTo>
                  <a:pt x="23266" y="71272"/>
                </a:lnTo>
                <a:lnTo>
                  <a:pt x="26809" y="70586"/>
                </a:lnTo>
                <a:lnTo>
                  <a:pt x="29933" y="69214"/>
                </a:lnTo>
                <a:lnTo>
                  <a:pt x="28778" y="58585"/>
                </a:lnTo>
                <a:lnTo>
                  <a:pt x="26428" y="59461"/>
                </a:lnTo>
                <a:lnTo>
                  <a:pt x="22491" y="59905"/>
                </a:lnTo>
                <a:lnTo>
                  <a:pt x="19913" y="57492"/>
                </a:lnTo>
                <a:lnTo>
                  <a:pt x="19646" y="54330"/>
                </a:lnTo>
                <a:lnTo>
                  <a:pt x="19646" y="29222"/>
                </a:lnTo>
                <a:lnTo>
                  <a:pt x="28829" y="29222"/>
                </a:lnTo>
                <a:lnTo>
                  <a:pt x="28829" y="18300"/>
                </a:lnTo>
                <a:lnTo>
                  <a:pt x="19646" y="183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0" name="object 1170"/>
          <p:cNvSpPr/>
          <p:nvPr/>
        </p:nvSpPr>
        <p:spPr>
          <a:xfrm>
            <a:off x="551934" y="5321109"/>
            <a:ext cx="32893" cy="52971"/>
          </a:xfrm>
          <a:custGeom>
            <a:avLst/>
            <a:gdLst/>
            <a:ahLst/>
            <a:cxnLst/>
            <a:rect l="l" t="t" r="r" b="b"/>
            <a:pathLst>
              <a:path w="32893" h="52971">
                <a:moveTo>
                  <a:pt x="12484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8155"/>
                </a:lnTo>
                <a:lnTo>
                  <a:pt x="13804" y="22377"/>
                </a:lnTo>
                <a:lnTo>
                  <a:pt x="14554" y="19608"/>
                </a:lnTo>
                <a:lnTo>
                  <a:pt x="15303" y="16840"/>
                </a:lnTo>
                <a:lnTo>
                  <a:pt x="17640" y="13881"/>
                </a:lnTo>
                <a:lnTo>
                  <a:pt x="20535" y="12293"/>
                </a:lnTo>
                <a:lnTo>
                  <a:pt x="24371" y="12293"/>
                </a:lnTo>
                <a:lnTo>
                  <a:pt x="28727" y="14541"/>
                </a:lnTo>
                <a:lnTo>
                  <a:pt x="32893" y="2590"/>
                </a:lnTo>
                <a:lnTo>
                  <a:pt x="30048" y="863"/>
                </a:lnTo>
                <a:lnTo>
                  <a:pt x="27101" y="0"/>
                </a:lnTo>
                <a:lnTo>
                  <a:pt x="21882" y="0"/>
                </a:lnTo>
                <a:lnTo>
                  <a:pt x="18237" y="1663"/>
                </a:lnTo>
                <a:lnTo>
                  <a:pt x="14617" y="5067"/>
                </a:lnTo>
                <a:lnTo>
                  <a:pt x="12484" y="8534"/>
                </a:lnTo>
                <a:lnTo>
                  <a:pt x="12484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1" name="object 1171"/>
          <p:cNvSpPr/>
          <p:nvPr/>
        </p:nvSpPr>
        <p:spPr>
          <a:xfrm>
            <a:off x="586292" y="5321109"/>
            <a:ext cx="47612" cy="54152"/>
          </a:xfrm>
          <a:custGeom>
            <a:avLst/>
            <a:gdLst/>
            <a:ahLst/>
            <a:cxnLst/>
            <a:rect l="l" t="t" r="r" b="b"/>
            <a:pathLst>
              <a:path w="47612" h="54152">
                <a:moveTo>
                  <a:pt x="47421" y="31026"/>
                </a:moveTo>
                <a:lnTo>
                  <a:pt x="47612" y="20523"/>
                </a:lnTo>
                <a:lnTo>
                  <a:pt x="45529" y="12725"/>
                </a:lnTo>
                <a:lnTo>
                  <a:pt x="41160" y="7645"/>
                </a:lnTo>
                <a:lnTo>
                  <a:pt x="36791" y="2539"/>
                </a:lnTo>
                <a:lnTo>
                  <a:pt x="32994" y="15646"/>
                </a:lnTo>
                <a:lnTo>
                  <a:pt x="33997" y="18668"/>
                </a:lnTo>
                <a:lnTo>
                  <a:pt x="34086" y="22631"/>
                </a:lnTo>
                <a:lnTo>
                  <a:pt x="14008" y="22631"/>
                </a:lnTo>
                <a:lnTo>
                  <a:pt x="13982" y="18897"/>
                </a:lnTo>
                <a:lnTo>
                  <a:pt x="14922" y="15938"/>
                </a:lnTo>
                <a:lnTo>
                  <a:pt x="16827" y="13754"/>
                </a:lnTo>
                <a:lnTo>
                  <a:pt x="21158" y="10490"/>
                </a:lnTo>
                <a:lnTo>
                  <a:pt x="24091" y="10490"/>
                </a:lnTo>
                <a:lnTo>
                  <a:pt x="23279" y="0"/>
                </a:lnTo>
                <a:lnTo>
                  <a:pt x="16560" y="0"/>
                </a:lnTo>
                <a:lnTo>
                  <a:pt x="10998" y="2425"/>
                </a:lnTo>
                <a:lnTo>
                  <a:pt x="6603" y="7289"/>
                </a:lnTo>
                <a:lnTo>
                  <a:pt x="2209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76" y="40601"/>
                </a:lnTo>
                <a:lnTo>
                  <a:pt x="5016" y="45313"/>
                </a:lnTo>
                <a:lnTo>
                  <a:pt x="9258" y="51206"/>
                </a:lnTo>
                <a:lnTo>
                  <a:pt x="15798" y="54152"/>
                </a:lnTo>
                <a:lnTo>
                  <a:pt x="30200" y="54152"/>
                </a:lnTo>
                <a:lnTo>
                  <a:pt x="34848" y="52831"/>
                </a:lnTo>
                <a:lnTo>
                  <a:pt x="38557" y="50215"/>
                </a:lnTo>
                <a:lnTo>
                  <a:pt x="42265" y="47599"/>
                </a:lnTo>
                <a:lnTo>
                  <a:pt x="44983" y="43789"/>
                </a:lnTo>
                <a:lnTo>
                  <a:pt x="46710" y="38773"/>
                </a:lnTo>
                <a:lnTo>
                  <a:pt x="33324" y="36487"/>
                </a:lnTo>
                <a:lnTo>
                  <a:pt x="32588" y="39090"/>
                </a:lnTo>
                <a:lnTo>
                  <a:pt x="31508" y="40970"/>
                </a:lnTo>
                <a:lnTo>
                  <a:pt x="28638" y="43319"/>
                </a:lnTo>
                <a:lnTo>
                  <a:pt x="24764" y="43903"/>
                </a:lnTo>
                <a:lnTo>
                  <a:pt x="21678" y="43903"/>
                </a:lnTo>
                <a:lnTo>
                  <a:pt x="19088" y="42773"/>
                </a:lnTo>
                <a:lnTo>
                  <a:pt x="14947" y="38252"/>
                </a:lnTo>
                <a:lnTo>
                  <a:pt x="13868" y="35090"/>
                </a:lnTo>
                <a:lnTo>
                  <a:pt x="13766" y="31026"/>
                </a:lnTo>
                <a:lnTo>
                  <a:pt x="47421" y="31026"/>
                </a:lnTo>
                <a:close/>
              </a:path>
              <a:path w="47612" h="54152">
                <a:moveTo>
                  <a:pt x="30835" y="0"/>
                </a:moveTo>
                <a:lnTo>
                  <a:pt x="23279" y="0"/>
                </a:lnTo>
                <a:lnTo>
                  <a:pt x="24091" y="10490"/>
                </a:lnTo>
                <a:lnTo>
                  <a:pt x="26835" y="10490"/>
                </a:lnTo>
                <a:lnTo>
                  <a:pt x="29159" y="11518"/>
                </a:lnTo>
                <a:lnTo>
                  <a:pt x="32994" y="15646"/>
                </a:lnTo>
                <a:lnTo>
                  <a:pt x="36791" y="2539"/>
                </a:lnTo>
                <a:lnTo>
                  <a:pt x="3083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2" name="object 1172"/>
          <p:cNvSpPr/>
          <p:nvPr/>
        </p:nvSpPr>
        <p:spPr>
          <a:xfrm>
            <a:off x="650989" y="5302580"/>
            <a:ext cx="0" cy="71500"/>
          </a:xfrm>
          <a:custGeom>
            <a:avLst/>
            <a:gdLst/>
            <a:ahLst/>
            <a:cxnLst/>
            <a:rect l="l" t="t" r="r" b="b"/>
            <a:pathLst>
              <a:path h="71500">
                <a:moveTo>
                  <a:pt x="0" y="0"/>
                </a:moveTo>
                <a:lnTo>
                  <a:pt x="0" y="71500"/>
                </a:lnTo>
              </a:path>
            </a:pathLst>
          </a:custGeom>
          <a:ln w="1470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3" name="object 1173"/>
          <p:cNvSpPr/>
          <p:nvPr/>
        </p:nvSpPr>
        <p:spPr>
          <a:xfrm>
            <a:off x="667550" y="5321114"/>
            <a:ext cx="30505" cy="54140"/>
          </a:xfrm>
          <a:custGeom>
            <a:avLst/>
            <a:gdLst/>
            <a:ahLst/>
            <a:cxnLst/>
            <a:rect l="l" t="t" r="r" b="b"/>
            <a:pathLst>
              <a:path w="30505" h="54140">
                <a:moveTo>
                  <a:pt x="19837" y="54140"/>
                </a:moveTo>
                <a:lnTo>
                  <a:pt x="22618" y="53568"/>
                </a:lnTo>
                <a:lnTo>
                  <a:pt x="25234" y="52425"/>
                </a:lnTo>
                <a:lnTo>
                  <a:pt x="27851" y="51295"/>
                </a:lnTo>
                <a:lnTo>
                  <a:pt x="30302" y="49593"/>
                </a:lnTo>
                <a:lnTo>
                  <a:pt x="30505" y="39293"/>
                </a:lnTo>
                <a:lnTo>
                  <a:pt x="27813" y="42036"/>
                </a:lnTo>
                <a:lnTo>
                  <a:pt x="23304" y="44488"/>
                </a:lnTo>
                <a:lnTo>
                  <a:pt x="19837" y="54140"/>
                </a:lnTo>
                <a:close/>
              </a:path>
              <a:path w="30505" h="54140">
                <a:moveTo>
                  <a:pt x="44589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45" y="9905"/>
                </a:lnTo>
                <a:lnTo>
                  <a:pt x="42951" y="7683"/>
                </a:lnTo>
                <a:lnTo>
                  <a:pt x="39687" y="3606"/>
                </a:lnTo>
                <a:lnTo>
                  <a:pt x="36753" y="2171"/>
                </a:lnTo>
                <a:lnTo>
                  <a:pt x="33820" y="723"/>
                </a:lnTo>
                <a:lnTo>
                  <a:pt x="29362" y="0"/>
                </a:lnTo>
                <a:lnTo>
                  <a:pt x="16776" y="0"/>
                </a:lnTo>
                <a:lnTo>
                  <a:pt x="11798" y="1206"/>
                </a:lnTo>
                <a:lnTo>
                  <a:pt x="8458" y="3606"/>
                </a:lnTo>
                <a:lnTo>
                  <a:pt x="5118" y="6007"/>
                </a:lnTo>
                <a:lnTo>
                  <a:pt x="2755" y="9715"/>
                </a:lnTo>
                <a:lnTo>
                  <a:pt x="1384" y="14731"/>
                </a:lnTo>
                <a:lnTo>
                  <a:pt x="13576" y="16979"/>
                </a:lnTo>
                <a:lnTo>
                  <a:pt x="15481" y="12877"/>
                </a:lnTo>
                <a:lnTo>
                  <a:pt x="18161" y="10972"/>
                </a:lnTo>
                <a:lnTo>
                  <a:pt x="22415" y="10477"/>
                </a:lnTo>
                <a:lnTo>
                  <a:pt x="25958" y="10477"/>
                </a:lnTo>
                <a:lnTo>
                  <a:pt x="29629" y="12166"/>
                </a:lnTo>
                <a:lnTo>
                  <a:pt x="31546" y="15176"/>
                </a:lnTo>
                <a:lnTo>
                  <a:pt x="31546" y="17805"/>
                </a:lnTo>
                <a:lnTo>
                  <a:pt x="29121" y="20205"/>
                </a:lnTo>
                <a:lnTo>
                  <a:pt x="24777" y="21323"/>
                </a:lnTo>
                <a:lnTo>
                  <a:pt x="18491" y="22529"/>
                </a:lnTo>
                <a:lnTo>
                  <a:pt x="13843" y="23444"/>
                </a:lnTo>
                <a:lnTo>
                  <a:pt x="10287" y="24510"/>
                </a:lnTo>
                <a:lnTo>
                  <a:pt x="7810" y="25717"/>
                </a:lnTo>
                <a:lnTo>
                  <a:pt x="3416" y="28701"/>
                </a:lnTo>
                <a:lnTo>
                  <a:pt x="685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98" y="46913"/>
                </a:lnTo>
                <a:lnTo>
                  <a:pt x="4508" y="49796"/>
                </a:lnTo>
                <a:lnTo>
                  <a:pt x="7518" y="52692"/>
                </a:lnTo>
                <a:lnTo>
                  <a:pt x="11645" y="54140"/>
                </a:lnTo>
                <a:lnTo>
                  <a:pt x="19837" y="54140"/>
                </a:lnTo>
                <a:lnTo>
                  <a:pt x="23304" y="44488"/>
                </a:lnTo>
                <a:lnTo>
                  <a:pt x="18719" y="44488"/>
                </a:lnTo>
                <a:lnTo>
                  <a:pt x="15532" y="42379"/>
                </a:lnTo>
                <a:lnTo>
                  <a:pt x="13423" y="39319"/>
                </a:lnTo>
                <a:lnTo>
                  <a:pt x="13423" y="35458"/>
                </a:lnTo>
                <a:lnTo>
                  <a:pt x="16052" y="32575"/>
                </a:lnTo>
                <a:lnTo>
                  <a:pt x="19646" y="31000"/>
                </a:lnTo>
                <a:lnTo>
                  <a:pt x="23368" y="30187"/>
                </a:lnTo>
                <a:lnTo>
                  <a:pt x="27101" y="29375"/>
                </a:lnTo>
                <a:lnTo>
                  <a:pt x="29819" y="28676"/>
                </a:lnTo>
                <a:lnTo>
                  <a:pt x="31546" y="28092"/>
                </a:lnTo>
                <a:lnTo>
                  <a:pt x="31546" y="34112"/>
                </a:lnTo>
                <a:lnTo>
                  <a:pt x="31369" y="36334"/>
                </a:lnTo>
                <a:lnTo>
                  <a:pt x="30505" y="39293"/>
                </a:lnTo>
                <a:lnTo>
                  <a:pt x="30302" y="49593"/>
                </a:lnTo>
                <a:lnTo>
                  <a:pt x="33070" y="48920"/>
                </a:lnTo>
                <a:lnTo>
                  <a:pt x="34366" y="52971"/>
                </a:lnTo>
                <a:lnTo>
                  <a:pt x="47650" y="52971"/>
                </a:lnTo>
                <a:lnTo>
                  <a:pt x="45669" y="48183"/>
                </a:lnTo>
                <a:lnTo>
                  <a:pt x="44805" y="43853"/>
                </a:lnTo>
                <a:lnTo>
                  <a:pt x="44589" y="40500"/>
                </a:lnTo>
                <a:lnTo>
                  <a:pt x="44589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4" name="object 1174"/>
          <p:cNvSpPr/>
          <p:nvPr/>
        </p:nvSpPr>
        <p:spPr>
          <a:xfrm>
            <a:off x="719733" y="5322277"/>
            <a:ext cx="45313" cy="51803"/>
          </a:xfrm>
          <a:custGeom>
            <a:avLst/>
            <a:gdLst/>
            <a:ahLst/>
            <a:cxnLst/>
            <a:rect l="l" t="t" r="r" b="b"/>
            <a:pathLst>
              <a:path w="45313" h="51803">
                <a:moveTo>
                  <a:pt x="24422" y="32537"/>
                </a:moveTo>
                <a:lnTo>
                  <a:pt x="43840" y="9715"/>
                </a:lnTo>
                <a:lnTo>
                  <a:pt x="43840" y="0"/>
                </a:lnTo>
                <a:lnTo>
                  <a:pt x="1866" y="0"/>
                </a:lnTo>
                <a:lnTo>
                  <a:pt x="1866" y="11366"/>
                </a:lnTo>
                <a:lnTo>
                  <a:pt x="19799" y="11277"/>
                </a:lnTo>
                <a:lnTo>
                  <a:pt x="24460" y="12598"/>
                </a:lnTo>
                <a:lnTo>
                  <a:pt x="22148" y="15189"/>
                </a:lnTo>
                <a:lnTo>
                  <a:pt x="19024" y="18834"/>
                </a:lnTo>
                <a:lnTo>
                  <a:pt x="0" y="41122"/>
                </a:lnTo>
                <a:lnTo>
                  <a:pt x="0" y="51803"/>
                </a:lnTo>
                <a:lnTo>
                  <a:pt x="45313" y="51803"/>
                </a:lnTo>
                <a:lnTo>
                  <a:pt x="45313" y="39763"/>
                </a:lnTo>
                <a:lnTo>
                  <a:pt x="21323" y="39878"/>
                </a:lnTo>
                <a:lnTo>
                  <a:pt x="17589" y="40106"/>
                </a:lnTo>
                <a:lnTo>
                  <a:pt x="24422" y="3253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5" name="object 1175"/>
          <p:cNvSpPr/>
          <p:nvPr/>
        </p:nvSpPr>
        <p:spPr>
          <a:xfrm>
            <a:off x="770162" y="5321114"/>
            <a:ext cx="30505" cy="54140"/>
          </a:xfrm>
          <a:custGeom>
            <a:avLst/>
            <a:gdLst/>
            <a:ahLst/>
            <a:cxnLst/>
            <a:rect l="l" t="t" r="r" b="b"/>
            <a:pathLst>
              <a:path w="30505" h="54140">
                <a:moveTo>
                  <a:pt x="19837" y="54140"/>
                </a:moveTo>
                <a:lnTo>
                  <a:pt x="22618" y="53568"/>
                </a:lnTo>
                <a:lnTo>
                  <a:pt x="25234" y="52425"/>
                </a:lnTo>
                <a:lnTo>
                  <a:pt x="27851" y="51295"/>
                </a:lnTo>
                <a:lnTo>
                  <a:pt x="30302" y="49593"/>
                </a:lnTo>
                <a:lnTo>
                  <a:pt x="30505" y="39293"/>
                </a:lnTo>
                <a:lnTo>
                  <a:pt x="27813" y="42036"/>
                </a:lnTo>
                <a:lnTo>
                  <a:pt x="23304" y="44488"/>
                </a:lnTo>
                <a:lnTo>
                  <a:pt x="19837" y="54140"/>
                </a:lnTo>
                <a:close/>
              </a:path>
              <a:path w="30505" h="54140">
                <a:moveTo>
                  <a:pt x="44589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45" y="9905"/>
                </a:lnTo>
                <a:lnTo>
                  <a:pt x="42951" y="7683"/>
                </a:lnTo>
                <a:lnTo>
                  <a:pt x="39687" y="3606"/>
                </a:lnTo>
                <a:lnTo>
                  <a:pt x="36753" y="2171"/>
                </a:lnTo>
                <a:lnTo>
                  <a:pt x="33820" y="723"/>
                </a:lnTo>
                <a:lnTo>
                  <a:pt x="29362" y="0"/>
                </a:lnTo>
                <a:lnTo>
                  <a:pt x="16776" y="0"/>
                </a:lnTo>
                <a:lnTo>
                  <a:pt x="11798" y="1206"/>
                </a:lnTo>
                <a:lnTo>
                  <a:pt x="8458" y="3606"/>
                </a:lnTo>
                <a:lnTo>
                  <a:pt x="5118" y="6007"/>
                </a:lnTo>
                <a:lnTo>
                  <a:pt x="2755" y="9715"/>
                </a:lnTo>
                <a:lnTo>
                  <a:pt x="1384" y="14731"/>
                </a:lnTo>
                <a:lnTo>
                  <a:pt x="13576" y="16979"/>
                </a:lnTo>
                <a:lnTo>
                  <a:pt x="15481" y="12877"/>
                </a:lnTo>
                <a:lnTo>
                  <a:pt x="18161" y="10972"/>
                </a:lnTo>
                <a:lnTo>
                  <a:pt x="22415" y="10477"/>
                </a:lnTo>
                <a:lnTo>
                  <a:pt x="25958" y="10477"/>
                </a:lnTo>
                <a:lnTo>
                  <a:pt x="29629" y="12166"/>
                </a:lnTo>
                <a:lnTo>
                  <a:pt x="31546" y="15176"/>
                </a:lnTo>
                <a:lnTo>
                  <a:pt x="31546" y="17805"/>
                </a:lnTo>
                <a:lnTo>
                  <a:pt x="29121" y="20205"/>
                </a:lnTo>
                <a:lnTo>
                  <a:pt x="24777" y="21323"/>
                </a:lnTo>
                <a:lnTo>
                  <a:pt x="18491" y="22529"/>
                </a:lnTo>
                <a:lnTo>
                  <a:pt x="13843" y="23444"/>
                </a:lnTo>
                <a:lnTo>
                  <a:pt x="10287" y="24510"/>
                </a:lnTo>
                <a:lnTo>
                  <a:pt x="7810" y="25717"/>
                </a:lnTo>
                <a:lnTo>
                  <a:pt x="3429" y="28701"/>
                </a:lnTo>
                <a:lnTo>
                  <a:pt x="685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98" y="46913"/>
                </a:lnTo>
                <a:lnTo>
                  <a:pt x="4508" y="49796"/>
                </a:lnTo>
                <a:lnTo>
                  <a:pt x="7518" y="52692"/>
                </a:lnTo>
                <a:lnTo>
                  <a:pt x="11645" y="54140"/>
                </a:lnTo>
                <a:lnTo>
                  <a:pt x="19837" y="54140"/>
                </a:lnTo>
                <a:lnTo>
                  <a:pt x="23304" y="44488"/>
                </a:lnTo>
                <a:lnTo>
                  <a:pt x="18719" y="44488"/>
                </a:lnTo>
                <a:lnTo>
                  <a:pt x="15532" y="42379"/>
                </a:lnTo>
                <a:lnTo>
                  <a:pt x="13423" y="39319"/>
                </a:lnTo>
                <a:lnTo>
                  <a:pt x="13423" y="35458"/>
                </a:lnTo>
                <a:lnTo>
                  <a:pt x="16052" y="32575"/>
                </a:lnTo>
                <a:lnTo>
                  <a:pt x="19646" y="31000"/>
                </a:lnTo>
                <a:lnTo>
                  <a:pt x="23368" y="30187"/>
                </a:lnTo>
                <a:lnTo>
                  <a:pt x="27101" y="29375"/>
                </a:lnTo>
                <a:lnTo>
                  <a:pt x="29819" y="28676"/>
                </a:lnTo>
                <a:lnTo>
                  <a:pt x="31546" y="28092"/>
                </a:lnTo>
                <a:lnTo>
                  <a:pt x="31546" y="34112"/>
                </a:lnTo>
                <a:lnTo>
                  <a:pt x="31369" y="36334"/>
                </a:lnTo>
                <a:lnTo>
                  <a:pt x="30505" y="39293"/>
                </a:lnTo>
                <a:lnTo>
                  <a:pt x="30302" y="49593"/>
                </a:lnTo>
                <a:lnTo>
                  <a:pt x="33070" y="48920"/>
                </a:lnTo>
                <a:lnTo>
                  <a:pt x="34366" y="52971"/>
                </a:lnTo>
                <a:lnTo>
                  <a:pt x="47650" y="52971"/>
                </a:lnTo>
                <a:lnTo>
                  <a:pt x="45669" y="48183"/>
                </a:lnTo>
                <a:lnTo>
                  <a:pt x="44805" y="43853"/>
                </a:lnTo>
                <a:lnTo>
                  <a:pt x="44589" y="40500"/>
                </a:lnTo>
                <a:lnTo>
                  <a:pt x="44589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6" name="object 1176"/>
          <p:cNvSpPr/>
          <p:nvPr/>
        </p:nvSpPr>
        <p:spPr>
          <a:xfrm>
            <a:off x="827646" y="5321109"/>
            <a:ext cx="46278" cy="52971"/>
          </a:xfrm>
          <a:custGeom>
            <a:avLst/>
            <a:gdLst/>
            <a:ahLst/>
            <a:cxnLst/>
            <a:rect l="l" t="t" r="r" b="b"/>
            <a:pathLst>
              <a:path w="46278" h="52971">
                <a:moveTo>
                  <a:pt x="14465" y="17602"/>
                </a:moveTo>
                <a:lnTo>
                  <a:pt x="16421" y="13741"/>
                </a:lnTo>
                <a:lnTo>
                  <a:pt x="20116" y="11137"/>
                </a:lnTo>
                <a:lnTo>
                  <a:pt x="24536" y="10490"/>
                </a:lnTo>
                <a:lnTo>
                  <a:pt x="27901" y="10947"/>
                </a:lnTo>
                <a:lnTo>
                  <a:pt x="31407" y="14046"/>
                </a:lnTo>
                <a:lnTo>
                  <a:pt x="32562" y="17322"/>
                </a:lnTo>
                <a:lnTo>
                  <a:pt x="32842" y="20942"/>
                </a:lnTo>
                <a:lnTo>
                  <a:pt x="32842" y="52971"/>
                </a:lnTo>
                <a:lnTo>
                  <a:pt x="46278" y="52971"/>
                </a:lnTo>
                <a:lnTo>
                  <a:pt x="46278" y="16776"/>
                </a:lnTo>
                <a:lnTo>
                  <a:pt x="46037" y="13715"/>
                </a:lnTo>
                <a:lnTo>
                  <a:pt x="45046" y="9410"/>
                </a:lnTo>
                <a:lnTo>
                  <a:pt x="42913" y="5803"/>
                </a:lnTo>
                <a:lnTo>
                  <a:pt x="39789" y="2717"/>
                </a:lnTo>
                <a:lnTo>
                  <a:pt x="34886" y="546"/>
                </a:lnTo>
                <a:lnTo>
                  <a:pt x="32181" y="0"/>
                </a:lnTo>
                <a:lnTo>
                  <a:pt x="22491" y="0"/>
                </a:lnTo>
                <a:lnTo>
                  <a:pt x="16916" y="2933"/>
                </a:lnTo>
                <a:lnTo>
                  <a:pt x="12484" y="8775"/>
                </a:lnTo>
                <a:lnTo>
                  <a:pt x="12484" y="1168"/>
                </a:ln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3723"/>
                </a:lnTo>
                <a:lnTo>
                  <a:pt x="13779" y="19761"/>
                </a:lnTo>
                <a:lnTo>
                  <a:pt x="14465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7" name="object 1177"/>
          <p:cNvSpPr/>
          <p:nvPr/>
        </p:nvSpPr>
        <p:spPr>
          <a:xfrm>
            <a:off x="884152" y="5302570"/>
            <a:ext cx="49568" cy="72682"/>
          </a:xfrm>
          <a:custGeom>
            <a:avLst/>
            <a:gdLst/>
            <a:ahLst/>
            <a:cxnLst/>
            <a:rect l="l" t="t" r="r" b="b"/>
            <a:pathLst>
              <a:path w="49568" h="72682">
                <a:moveTo>
                  <a:pt x="0" y="45415"/>
                </a:moveTo>
                <a:lnTo>
                  <a:pt x="0" y="54000"/>
                </a:lnTo>
                <a:lnTo>
                  <a:pt x="2070" y="60693"/>
                </a:lnTo>
                <a:lnTo>
                  <a:pt x="6235" y="65493"/>
                </a:lnTo>
                <a:lnTo>
                  <a:pt x="10401" y="70294"/>
                </a:lnTo>
                <a:lnTo>
                  <a:pt x="15392" y="72682"/>
                </a:lnTo>
                <a:lnTo>
                  <a:pt x="14465" y="54013"/>
                </a:lnTo>
                <a:lnTo>
                  <a:pt x="13715" y="50012"/>
                </a:lnTo>
                <a:lnTo>
                  <a:pt x="13715" y="39357"/>
                </a:lnTo>
                <a:lnTo>
                  <a:pt x="14795" y="35483"/>
                </a:lnTo>
                <a:lnTo>
                  <a:pt x="16941" y="32905"/>
                </a:lnTo>
                <a:lnTo>
                  <a:pt x="19100" y="30314"/>
                </a:lnTo>
                <a:lnTo>
                  <a:pt x="21767" y="29019"/>
                </a:lnTo>
                <a:lnTo>
                  <a:pt x="28232" y="29019"/>
                </a:lnTo>
                <a:lnTo>
                  <a:pt x="30924" y="30340"/>
                </a:lnTo>
                <a:lnTo>
                  <a:pt x="33032" y="32943"/>
                </a:lnTo>
                <a:lnTo>
                  <a:pt x="35128" y="35572"/>
                </a:lnTo>
                <a:lnTo>
                  <a:pt x="36182" y="39852"/>
                </a:lnTo>
                <a:lnTo>
                  <a:pt x="36182" y="51142"/>
                </a:lnTo>
                <a:lnTo>
                  <a:pt x="35102" y="55143"/>
                </a:lnTo>
                <a:lnTo>
                  <a:pt x="32931" y="57823"/>
                </a:lnTo>
                <a:lnTo>
                  <a:pt x="30759" y="60515"/>
                </a:lnTo>
                <a:lnTo>
                  <a:pt x="28143" y="61861"/>
                </a:lnTo>
                <a:lnTo>
                  <a:pt x="25044" y="61861"/>
                </a:lnTo>
                <a:lnTo>
                  <a:pt x="21221" y="72682"/>
                </a:lnTo>
                <a:lnTo>
                  <a:pt x="24091" y="72682"/>
                </a:lnTo>
                <a:lnTo>
                  <a:pt x="26936" y="71958"/>
                </a:lnTo>
                <a:lnTo>
                  <a:pt x="29756" y="70510"/>
                </a:lnTo>
                <a:lnTo>
                  <a:pt x="32575" y="69075"/>
                </a:lnTo>
                <a:lnTo>
                  <a:pt x="35026" y="66865"/>
                </a:lnTo>
                <a:lnTo>
                  <a:pt x="37096" y="63906"/>
                </a:lnTo>
                <a:lnTo>
                  <a:pt x="37096" y="71513"/>
                </a:lnTo>
                <a:lnTo>
                  <a:pt x="49568" y="71513"/>
                </a:lnTo>
                <a:lnTo>
                  <a:pt x="49568" y="0"/>
                </a:lnTo>
                <a:lnTo>
                  <a:pt x="36131" y="0"/>
                </a:lnTo>
                <a:lnTo>
                  <a:pt x="36131" y="25755"/>
                </a:lnTo>
                <a:lnTo>
                  <a:pt x="31991" y="20942"/>
                </a:lnTo>
                <a:lnTo>
                  <a:pt x="27089" y="18541"/>
                </a:lnTo>
                <a:lnTo>
                  <a:pt x="15227" y="18541"/>
                </a:lnTo>
                <a:lnTo>
                  <a:pt x="10109" y="20827"/>
                </a:lnTo>
                <a:lnTo>
                  <a:pt x="6070" y="25399"/>
                </a:lnTo>
                <a:lnTo>
                  <a:pt x="2019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9568" h="72682">
                <a:moveTo>
                  <a:pt x="21221" y="72682"/>
                </a:moveTo>
                <a:lnTo>
                  <a:pt x="25044" y="61861"/>
                </a:lnTo>
                <a:lnTo>
                  <a:pt x="21158" y="61861"/>
                </a:lnTo>
                <a:lnTo>
                  <a:pt x="18135" y="60070"/>
                </a:lnTo>
                <a:lnTo>
                  <a:pt x="15963" y="56489"/>
                </a:lnTo>
                <a:lnTo>
                  <a:pt x="14465" y="54013"/>
                </a:lnTo>
                <a:lnTo>
                  <a:pt x="15392" y="72682"/>
                </a:lnTo>
                <a:lnTo>
                  <a:pt x="21221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8" name="object 1178"/>
          <p:cNvSpPr/>
          <p:nvPr/>
        </p:nvSpPr>
        <p:spPr>
          <a:xfrm>
            <a:off x="943463" y="5321109"/>
            <a:ext cx="52387" cy="54152"/>
          </a:xfrm>
          <a:custGeom>
            <a:avLst/>
            <a:gdLst/>
            <a:ahLst/>
            <a:cxnLst/>
            <a:rect l="l" t="t" r="r" b="b"/>
            <a:pathLst>
              <a:path w="52387" h="54152">
                <a:moveTo>
                  <a:pt x="0" y="26339"/>
                </a:moveTo>
                <a:lnTo>
                  <a:pt x="0" y="32296"/>
                </a:lnTo>
                <a:lnTo>
                  <a:pt x="1104" y="37338"/>
                </a:lnTo>
                <a:lnTo>
                  <a:pt x="3302" y="41490"/>
                </a:lnTo>
                <a:lnTo>
                  <a:pt x="5499" y="45631"/>
                </a:lnTo>
                <a:lnTo>
                  <a:pt x="8712" y="48780"/>
                </a:lnTo>
                <a:lnTo>
                  <a:pt x="12928" y="50927"/>
                </a:lnTo>
                <a:lnTo>
                  <a:pt x="17157" y="53073"/>
                </a:lnTo>
                <a:lnTo>
                  <a:pt x="17348" y="38874"/>
                </a:lnTo>
                <a:lnTo>
                  <a:pt x="14960" y="36144"/>
                </a:lnTo>
                <a:lnTo>
                  <a:pt x="13766" y="32207"/>
                </a:lnTo>
                <a:lnTo>
                  <a:pt x="13766" y="21932"/>
                </a:lnTo>
                <a:lnTo>
                  <a:pt x="14960" y="17995"/>
                </a:lnTo>
                <a:lnTo>
                  <a:pt x="17348" y="15265"/>
                </a:lnTo>
                <a:lnTo>
                  <a:pt x="19735" y="12534"/>
                </a:lnTo>
                <a:lnTo>
                  <a:pt x="22694" y="11176"/>
                </a:lnTo>
                <a:lnTo>
                  <a:pt x="29705" y="11176"/>
                </a:lnTo>
                <a:lnTo>
                  <a:pt x="32639" y="12534"/>
                </a:lnTo>
                <a:lnTo>
                  <a:pt x="35013" y="15265"/>
                </a:lnTo>
                <a:lnTo>
                  <a:pt x="37388" y="17995"/>
                </a:lnTo>
                <a:lnTo>
                  <a:pt x="38582" y="21907"/>
                </a:lnTo>
                <a:lnTo>
                  <a:pt x="38582" y="32181"/>
                </a:lnTo>
                <a:lnTo>
                  <a:pt x="37388" y="36144"/>
                </a:lnTo>
                <a:lnTo>
                  <a:pt x="35013" y="38874"/>
                </a:lnTo>
                <a:lnTo>
                  <a:pt x="33769" y="54152"/>
                </a:lnTo>
                <a:lnTo>
                  <a:pt x="40005" y="51562"/>
                </a:lnTo>
                <a:lnTo>
                  <a:pt x="44958" y="46418"/>
                </a:lnTo>
                <a:lnTo>
                  <a:pt x="49911" y="41262"/>
                </a:lnTo>
                <a:lnTo>
                  <a:pt x="52387" y="34772"/>
                </a:lnTo>
                <a:lnTo>
                  <a:pt x="52387" y="19151"/>
                </a:lnTo>
                <a:lnTo>
                  <a:pt x="49936" y="12725"/>
                </a:lnTo>
                <a:lnTo>
                  <a:pt x="45034" y="7645"/>
                </a:lnTo>
                <a:lnTo>
                  <a:pt x="40119" y="2540"/>
                </a:lnTo>
                <a:lnTo>
                  <a:pt x="33832" y="0"/>
                </a:lnTo>
                <a:lnTo>
                  <a:pt x="21183" y="0"/>
                </a:lnTo>
                <a:lnTo>
                  <a:pt x="16675" y="1130"/>
                </a:lnTo>
                <a:lnTo>
                  <a:pt x="12649" y="3365"/>
                </a:lnTo>
                <a:lnTo>
                  <a:pt x="8610" y="5613"/>
                </a:lnTo>
                <a:lnTo>
                  <a:pt x="5499" y="8864"/>
                </a:lnTo>
                <a:lnTo>
                  <a:pt x="3302" y="13119"/>
                </a:lnTo>
                <a:lnTo>
                  <a:pt x="1104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2387" h="54152">
                <a:moveTo>
                  <a:pt x="35013" y="38874"/>
                </a:moveTo>
                <a:lnTo>
                  <a:pt x="32639" y="41617"/>
                </a:lnTo>
                <a:lnTo>
                  <a:pt x="29705" y="42976"/>
                </a:lnTo>
                <a:lnTo>
                  <a:pt x="22694" y="42976"/>
                </a:lnTo>
                <a:lnTo>
                  <a:pt x="19735" y="41617"/>
                </a:lnTo>
                <a:lnTo>
                  <a:pt x="17348" y="38874"/>
                </a:lnTo>
                <a:lnTo>
                  <a:pt x="17157" y="53073"/>
                </a:lnTo>
                <a:lnTo>
                  <a:pt x="21590" y="54152"/>
                </a:lnTo>
                <a:lnTo>
                  <a:pt x="33769" y="54152"/>
                </a:lnTo>
                <a:lnTo>
                  <a:pt x="35013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9" name="object 1159"/>
          <p:cNvSpPr/>
          <p:nvPr/>
        </p:nvSpPr>
        <p:spPr>
          <a:xfrm>
            <a:off x="1039507" y="5302580"/>
            <a:ext cx="0" cy="71500"/>
          </a:xfrm>
          <a:custGeom>
            <a:avLst/>
            <a:gdLst/>
            <a:ahLst/>
            <a:cxnLst/>
            <a:rect l="l" t="t" r="r" b="b"/>
            <a:pathLst>
              <a:path h="71500">
                <a:moveTo>
                  <a:pt x="0" y="0"/>
                </a:moveTo>
                <a:lnTo>
                  <a:pt x="0" y="71500"/>
                </a:lnTo>
              </a:path>
            </a:pathLst>
          </a:custGeom>
          <a:ln w="1470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0" name="object 1160"/>
          <p:cNvSpPr/>
          <p:nvPr/>
        </p:nvSpPr>
        <p:spPr>
          <a:xfrm>
            <a:off x="1056491" y="5321109"/>
            <a:ext cx="52387" cy="54152"/>
          </a:xfrm>
          <a:custGeom>
            <a:avLst/>
            <a:gdLst/>
            <a:ahLst/>
            <a:cxnLst/>
            <a:rect l="l" t="t" r="r" b="b"/>
            <a:pathLst>
              <a:path w="52387" h="54152">
                <a:moveTo>
                  <a:pt x="0" y="26339"/>
                </a:moveTo>
                <a:lnTo>
                  <a:pt x="0" y="32296"/>
                </a:lnTo>
                <a:lnTo>
                  <a:pt x="1104" y="37338"/>
                </a:lnTo>
                <a:lnTo>
                  <a:pt x="3302" y="41490"/>
                </a:lnTo>
                <a:lnTo>
                  <a:pt x="5499" y="45631"/>
                </a:lnTo>
                <a:lnTo>
                  <a:pt x="8712" y="48780"/>
                </a:lnTo>
                <a:lnTo>
                  <a:pt x="12928" y="50927"/>
                </a:lnTo>
                <a:lnTo>
                  <a:pt x="17157" y="53073"/>
                </a:lnTo>
                <a:lnTo>
                  <a:pt x="17348" y="38874"/>
                </a:lnTo>
                <a:lnTo>
                  <a:pt x="14960" y="36144"/>
                </a:lnTo>
                <a:lnTo>
                  <a:pt x="13766" y="32207"/>
                </a:lnTo>
                <a:lnTo>
                  <a:pt x="13766" y="21932"/>
                </a:lnTo>
                <a:lnTo>
                  <a:pt x="14960" y="17995"/>
                </a:lnTo>
                <a:lnTo>
                  <a:pt x="17348" y="15265"/>
                </a:lnTo>
                <a:lnTo>
                  <a:pt x="19735" y="12534"/>
                </a:lnTo>
                <a:lnTo>
                  <a:pt x="22694" y="11176"/>
                </a:lnTo>
                <a:lnTo>
                  <a:pt x="29705" y="11176"/>
                </a:lnTo>
                <a:lnTo>
                  <a:pt x="32639" y="12534"/>
                </a:lnTo>
                <a:lnTo>
                  <a:pt x="35013" y="15265"/>
                </a:lnTo>
                <a:lnTo>
                  <a:pt x="37388" y="17995"/>
                </a:lnTo>
                <a:lnTo>
                  <a:pt x="38582" y="21907"/>
                </a:lnTo>
                <a:lnTo>
                  <a:pt x="38582" y="32181"/>
                </a:lnTo>
                <a:lnTo>
                  <a:pt x="37388" y="36144"/>
                </a:lnTo>
                <a:lnTo>
                  <a:pt x="35013" y="38874"/>
                </a:lnTo>
                <a:lnTo>
                  <a:pt x="33769" y="54152"/>
                </a:lnTo>
                <a:lnTo>
                  <a:pt x="40005" y="51562"/>
                </a:lnTo>
                <a:lnTo>
                  <a:pt x="44958" y="46418"/>
                </a:lnTo>
                <a:lnTo>
                  <a:pt x="49911" y="41262"/>
                </a:lnTo>
                <a:lnTo>
                  <a:pt x="52387" y="34772"/>
                </a:lnTo>
                <a:lnTo>
                  <a:pt x="52387" y="19151"/>
                </a:lnTo>
                <a:lnTo>
                  <a:pt x="49936" y="12725"/>
                </a:lnTo>
                <a:lnTo>
                  <a:pt x="45034" y="7645"/>
                </a:lnTo>
                <a:lnTo>
                  <a:pt x="40119" y="2540"/>
                </a:lnTo>
                <a:lnTo>
                  <a:pt x="33832" y="0"/>
                </a:lnTo>
                <a:lnTo>
                  <a:pt x="21183" y="0"/>
                </a:lnTo>
                <a:lnTo>
                  <a:pt x="16675" y="1130"/>
                </a:lnTo>
                <a:lnTo>
                  <a:pt x="12649" y="3365"/>
                </a:lnTo>
                <a:lnTo>
                  <a:pt x="8610" y="5613"/>
                </a:lnTo>
                <a:lnTo>
                  <a:pt x="5499" y="8864"/>
                </a:lnTo>
                <a:lnTo>
                  <a:pt x="3302" y="13119"/>
                </a:lnTo>
                <a:lnTo>
                  <a:pt x="1104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2387" h="54152">
                <a:moveTo>
                  <a:pt x="35013" y="38874"/>
                </a:moveTo>
                <a:lnTo>
                  <a:pt x="32639" y="41617"/>
                </a:lnTo>
                <a:lnTo>
                  <a:pt x="29705" y="42976"/>
                </a:lnTo>
                <a:lnTo>
                  <a:pt x="22694" y="42976"/>
                </a:lnTo>
                <a:lnTo>
                  <a:pt x="19735" y="41617"/>
                </a:lnTo>
                <a:lnTo>
                  <a:pt x="17348" y="38874"/>
                </a:lnTo>
                <a:lnTo>
                  <a:pt x="17157" y="53073"/>
                </a:lnTo>
                <a:lnTo>
                  <a:pt x="21590" y="54152"/>
                </a:lnTo>
                <a:lnTo>
                  <a:pt x="33769" y="54152"/>
                </a:lnTo>
                <a:lnTo>
                  <a:pt x="35013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1" name="object 1161"/>
          <p:cNvSpPr/>
          <p:nvPr/>
        </p:nvSpPr>
        <p:spPr>
          <a:xfrm>
            <a:off x="1114278" y="5321114"/>
            <a:ext cx="47421" cy="54140"/>
          </a:xfrm>
          <a:custGeom>
            <a:avLst/>
            <a:gdLst/>
            <a:ahLst/>
            <a:cxnLst/>
            <a:rect l="l" t="t" r="r" b="b"/>
            <a:pathLst>
              <a:path w="47421" h="54140">
                <a:moveTo>
                  <a:pt x="13474" y="36093"/>
                </a:moveTo>
                <a:lnTo>
                  <a:pt x="0" y="38188"/>
                </a:lnTo>
                <a:lnTo>
                  <a:pt x="1244" y="43103"/>
                </a:lnTo>
                <a:lnTo>
                  <a:pt x="3886" y="46990"/>
                </a:lnTo>
                <a:lnTo>
                  <a:pt x="7912" y="49847"/>
                </a:lnTo>
                <a:lnTo>
                  <a:pt x="11938" y="52705"/>
                </a:lnTo>
                <a:lnTo>
                  <a:pt x="17411" y="54140"/>
                </a:lnTo>
                <a:lnTo>
                  <a:pt x="31940" y="54140"/>
                </a:lnTo>
                <a:lnTo>
                  <a:pt x="37693" y="52425"/>
                </a:lnTo>
                <a:lnTo>
                  <a:pt x="41579" y="49022"/>
                </a:lnTo>
                <a:lnTo>
                  <a:pt x="45478" y="45605"/>
                </a:lnTo>
                <a:lnTo>
                  <a:pt x="47421" y="41516"/>
                </a:lnTo>
                <a:lnTo>
                  <a:pt x="47421" y="32423"/>
                </a:lnTo>
                <a:lnTo>
                  <a:pt x="46012" y="29019"/>
                </a:lnTo>
                <a:lnTo>
                  <a:pt x="43218" y="26581"/>
                </a:lnTo>
                <a:lnTo>
                  <a:pt x="40373" y="24168"/>
                </a:lnTo>
                <a:lnTo>
                  <a:pt x="35382" y="22136"/>
                </a:lnTo>
                <a:lnTo>
                  <a:pt x="28232" y="20485"/>
                </a:lnTo>
                <a:lnTo>
                  <a:pt x="21069" y="18821"/>
                </a:lnTo>
                <a:lnTo>
                  <a:pt x="16891" y="17551"/>
                </a:lnTo>
                <a:lnTo>
                  <a:pt x="14338" y="14147"/>
                </a:lnTo>
                <a:lnTo>
                  <a:pt x="15875" y="11353"/>
                </a:lnTo>
                <a:lnTo>
                  <a:pt x="19938" y="9842"/>
                </a:lnTo>
                <a:lnTo>
                  <a:pt x="26276" y="9842"/>
                </a:lnTo>
                <a:lnTo>
                  <a:pt x="28435" y="10388"/>
                </a:lnTo>
                <a:lnTo>
                  <a:pt x="31457" y="12534"/>
                </a:lnTo>
                <a:lnTo>
                  <a:pt x="33032" y="16090"/>
                </a:lnTo>
                <a:lnTo>
                  <a:pt x="45694" y="13703"/>
                </a:lnTo>
                <a:lnTo>
                  <a:pt x="44424" y="9182"/>
                </a:lnTo>
                <a:lnTo>
                  <a:pt x="42100" y="5765"/>
                </a:lnTo>
                <a:lnTo>
                  <a:pt x="38722" y="3454"/>
                </a:lnTo>
                <a:lnTo>
                  <a:pt x="35344" y="1155"/>
                </a:lnTo>
                <a:lnTo>
                  <a:pt x="30175" y="0"/>
                </a:lnTo>
                <a:lnTo>
                  <a:pt x="15938" y="0"/>
                </a:lnTo>
                <a:lnTo>
                  <a:pt x="10541" y="1524"/>
                </a:lnTo>
                <a:lnTo>
                  <a:pt x="7073" y="4584"/>
                </a:lnTo>
                <a:lnTo>
                  <a:pt x="3606" y="7645"/>
                </a:lnTo>
                <a:lnTo>
                  <a:pt x="1866" y="11404"/>
                </a:lnTo>
                <a:lnTo>
                  <a:pt x="1866" y="20866"/>
                </a:lnTo>
                <a:lnTo>
                  <a:pt x="3873" y="24765"/>
                </a:lnTo>
                <a:lnTo>
                  <a:pt x="7886" y="27559"/>
                </a:lnTo>
                <a:lnTo>
                  <a:pt x="10795" y="29565"/>
                </a:lnTo>
                <a:lnTo>
                  <a:pt x="17653" y="31800"/>
                </a:lnTo>
                <a:lnTo>
                  <a:pt x="28486" y="34239"/>
                </a:lnTo>
                <a:lnTo>
                  <a:pt x="32981" y="36042"/>
                </a:lnTo>
                <a:lnTo>
                  <a:pt x="33934" y="38633"/>
                </a:lnTo>
                <a:lnTo>
                  <a:pt x="33350" y="41376"/>
                </a:lnTo>
                <a:lnTo>
                  <a:pt x="30416" y="43586"/>
                </a:lnTo>
                <a:lnTo>
                  <a:pt x="27813" y="44234"/>
                </a:lnTo>
                <a:lnTo>
                  <a:pt x="21183" y="44234"/>
                </a:lnTo>
                <a:lnTo>
                  <a:pt x="16967" y="42176"/>
                </a:lnTo>
                <a:lnTo>
                  <a:pt x="14046" y="38760"/>
                </a:lnTo>
                <a:lnTo>
                  <a:pt x="1347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2" name="object 1162"/>
          <p:cNvSpPr/>
          <p:nvPr/>
        </p:nvSpPr>
        <p:spPr>
          <a:xfrm>
            <a:off x="1196864" y="5302570"/>
            <a:ext cx="49568" cy="72682"/>
          </a:xfrm>
          <a:custGeom>
            <a:avLst/>
            <a:gdLst/>
            <a:ahLst/>
            <a:cxnLst/>
            <a:rect l="l" t="t" r="r" b="b"/>
            <a:pathLst>
              <a:path w="49568" h="72682">
                <a:moveTo>
                  <a:pt x="0" y="45415"/>
                </a:moveTo>
                <a:lnTo>
                  <a:pt x="0" y="54000"/>
                </a:lnTo>
                <a:lnTo>
                  <a:pt x="2082" y="60693"/>
                </a:lnTo>
                <a:lnTo>
                  <a:pt x="6235" y="65493"/>
                </a:lnTo>
                <a:lnTo>
                  <a:pt x="10401" y="70294"/>
                </a:lnTo>
                <a:lnTo>
                  <a:pt x="15392" y="72682"/>
                </a:lnTo>
                <a:lnTo>
                  <a:pt x="14465" y="54013"/>
                </a:lnTo>
                <a:lnTo>
                  <a:pt x="13715" y="50012"/>
                </a:lnTo>
                <a:lnTo>
                  <a:pt x="13715" y="39357"/>
                </a:lnTo>
                <a:lnTo>
                  <a:pt x="14795" y="35483"/>
                </a:lnTo>
                <a:lnTo>
                  <a:pt x="16941" y="32905"/>
                </a:lnTo>
                <a:lnTo>
                  <a:pt x="19100" y="30314"/>
                </a:lnTo>
                <a:lnTo>
                  <a:pt x="21767" y="29019"/>
                </a:lnTo>
                <a:lnTo>
                  <a:pt x="28232" y="29019"/>
                </a:lnTo>
                <a:lnTo>
                  <a:pt x="30924" y="30340"/>
                </a:lnTo>
                <a:lnTo>
                  <a:pt x="33032" y="32943"/>
                </a:lnTo>
                <a:lnTo>
                  <a:pt x="35140" y="35572"/>
                </a:lnTo>
                <a:lnTo>
                  <a:pt x="36182" y="39852"/>
                </a:lnTo>
                <a:lnTo>
                  <a:pt x="36182" y="51142"/>
                </a:lnTo>
                <a:lnTo>
                  <a:pt x="35102" y="55143"/>
                </a:lnTo>
                <a:lnTo>
                  <a:pt x="32943" y="57823"/>
                </a:lnTo>
                <a:lnTo>
                  <a:pt x="30759" y="60515"/>
                </a:lnTo>
                <a:lnTo>
                  <a:pt x="28143" y="61861"/>
                </a:lnTo>
                <a:lnTo>
                  <a:pt x="25044" y="61861"/>
                </a:lnTo>
                <a:lnTo>
                  <a:pt x="21221" y="72682"/>
                </a:lnTo>
                <a:lnTo>
                  <a:pt x="24091" y="72682"/>
                </a:lnTo>
                <a:lnTo>
                  <a:pt x="26936" y="71958"/>
                </a:lnTo>
                <a:lnTo>
                  <a:pt x="29756" y="70510"/>
                </a:lnTo>
                <a:lnTo>
                  <a:pt x="32575" y="69075"/>
                </a:lnTo>
                <a:lnTo>
                  <a:pt x="35026" y="66865"/>
                </a:lnTo>
                <a:lnTo>
                  <a:pt x="37096" y="63906"/>
                </a:lnTo>
                <a:lnTo>
                  <a:pt x="37096" y="71513"/>
                </a:lnTo>
                <a:lnTo>
                  <a:pt x="49568" y="71513"/>
                </a:lnTo>
                <a:lnTo>
                  <a:pt x="49568" y="0"/>
                </a:lnTo>
                <a:lnTo>
                  <a:pt x="36131" y="0"/>
                </a:lnTo>
                <a:lnTo>
                  <a:pt x="36131" y="25755"/>
                </a:lnTo>
                <a:lnTo>
                  <a:pt x="31991" y="20942"/>
                </a:lnTo>
                <a:lnTo>
                  <a:pt x="27089" y="18541"/>
                </a:lnTo>
                <a:lnTo>
                  <a:pt x="15227" y="18541"/>
                </a:lnTo>
                <a:lnTo>
                  <a:pt x="10109" y="20827"/>
                </a:lnTo>
                <a:lnTo>
                  <a:pt x="6070" y="25399"/>
                </a:lnTo>
                <a:lnTo>
                  <a:pt x="2019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9568" h="72682">
                <a:moveTo>
                  <a:pt x="21221" y="72682"/>
                </a:moveTo>
                <a:lnTo>
                  <a:pt x="25044" y="61861"/>
                </a:lnTo>
                <a:lnTo>
                  <a:pt x="21158" y="61861"/>
                </a:lnTo>
                <a:lnTo>
                  <a:pt x="18135" y="60070"/>
                </a:lnTo>
                <a:lnTo>
                  <a:pt x="15963" y="56489"/>
                </a:lnTo>
                <a:lnTo>
                  <a:pt x="14465" y="54013"/>
                </a:lnTo>
                <a:lnTo>
                  <a:pt x="15392" y="72682"/>
                </a:lnTo>
                <a:lnTo>
                  <a:pt x="21221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3" name="object 1163"/>
          <p:cNvSpPr/>
          <p:nvPr/>
        </p:nvSpPr>
        <p:spPr>
          <a:xfrm>
            <a:off x="1255375" y="5321109"/>
            <a:ext cx="47599" cy="54152"/>
          </a:xfrm>
          <a:custGeom>
            <a:avLst/>
            <a:gdLst/>
            <a:ahLst/>
            <a:cxnLst/>
            <a:rect l="l" t="t" r="r" b="b"/>
            <a:pathLst>
              <a:path w="47599" h="54152">
                <a:moveTo>
                  <a:pt x="47409" y="31026"/>
                </a:moveTo>
                <a:lnTo>
                  <a:pt x="47599" y="20523"/>
                </a:lnTo>
                <a:lnTo>
                  <a:pt x="45516" y="12725"/>
                </a:lnTo>
                <a:lnTo>
                  <a:pt x="41147" y="7645"/>
                </a:lnTo>
                <a:lnTo>
                  <a:pt x="36779" y="2539"/>
                </a:lnTo>
                <a:lnTo>
                  <a:pt x="32969" y="15646"/>
                </a:lnTo>
                <a:lnTo>
                  <a:pt x="33985" y="18668"/>
                </a:lnTo>
                <a:lnTo>
                  <a:pt x="34074" y="22631"/>
                </a:lnTo>
                <a:lnTo>
                  <a:pt x="13995" y="22631"/>
                </a:lnTo>
                <a:lnTo>
                  <a:pt x="13969" y="18897"/>
                </a:lnTo>
                <a:lnTo>
                  <a:pt x="14897" y="15938"/>
                </a:lnTo>
                <a:lnTo>
                  <a:pt x="16814" y="13754"/>
                </a:lnTo>
                <a:lnTo>
                  <a:pt x="21145" y="10490"/>
                </a:lnTo>
                <a:lnTo>
                  <a:pt x="24079" y="10490"/>
                </a:lnTo>
                <a:lnTo>
                  <a:pt x="23266" y="0"/>
                </a:lnTo>
                <a:lnTo>
                  <a:pt x="16548" y="0"/>
                </a:lnTo>
                <a:lnTo>
                  <a:pt x="10985" y="2425"/>
                </a:lnTo>
                <a:lnTo>
                  <a:pt x="6591" y="7289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63" y="40601"/>
                </a:lnTo>
                <a:lnTo>
                  <a:pt x="5016" y="45313"/>
                </a:lnTo>
                <a:lnTo>
                  <a:pt x="9245" y="51206"/>
                </a:lnTo>
                <a:lnTo>
                  <a:pt x="15773" y="54152"/>
                </a:lnTo>
                <a:lnTo>
                  <a:pt x="30187" y="54152"/>
                </a:lnTo>
                <a:lnTo>
                  <a:pt x="34836" y="52831"/>
                </a:lnTo>
                <a:lnTo>
                  <a:pt x="38544" y="50215"/>
                </a:lnTo>
                <a:lnTo>
                  <a:pt x="42252" y="47599"/>
                </a:lnTo>
                <a:lnTo>
                  <a:pt x="44970" y="43789"/>
                </a:lnTo>
                <a:lnTo>
                  <a:pt x="46685" y="38773"/>
                </a:lnTo>
                <a:lnTo>
                  <a:pt x="33312" y="36487"/>
                </a:lnTo>
                <a:lnTo>
                  <a:pt x="32575" y="39090"/>
                </a:lnTo>
                <a:lnTo>
                  <a:pt x="31495" y="40970"/>
                </a:lnTo>
                <a:lnTo>
                  <a:pt x="28625" y="43319"/>
                </a:lnTo>
                <a:lnTo>
                  <a:pt x="24752" y="43903"/>
                </a:lnTo>
                <a:lnTo>
                  <a:pt x="21653" y="43903"/>
                </a:lnTo>
                <a:lnTo>
                  <a:pt x="19088" y="42773"/>
                </a:lnTo>
                <a:lnTo>
                  <a:pt x="14935" y="38252"/>
                </a:lnTo>
                <a:lnTo>
                  <a:pt x="13855" y="35090"/>
                </a:lnTo>
                <a:lnTo>
                  <a:pt x="13754" y="31026"/>
                </a:lnTo>
                <a:lnTo>
                  <a:pt x="47409" y="31026"/>
                </a:lnTo>
                <a:close/>
              </a:path>
              <a:path w="47599" h="54152">
                <a:moveTo>
                  <a:pt x="30822" y="0"/>
                </a:moveTo>
                <a:lnTo>
                  <a:pt x="23266" y="0"/>
                </a:lnTo>
                <a:lnTo>
                  <a:pt x="24079" y="10490"/>
                </a:lnTo>
                <a:lnTo>
                  <a:pt x="26822" y="10490"/>
                </a:lnTo>
                <a:lnTo>
                  <a:pt x="29146" y="11518"/>
                </a:lnTo>
                <a:lnTo>
                  <a:pt x="32969" y="15646"/>
                </a:lnTo>
                <a:lnTo>
                  <a:pt x="36779" y="2539"/>
                </a:lnTo>
                <a:lnTo>
                  <a:pt x="3082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4" name="object 1164"/>
          <p:cNvSpPr/>
          <p:nvPr/>
        </p:nvSpPr>
        <p:spPr>
          <a:xfrm>
            <a:off x="1310333" y="5302570"/>
            <a:ext cx="49568" cy="72682"/>
          </a:xfrm>
          <a:custGeom>
            <a:avLst/>
            <a:gdLst/>
            <a:ahLst/>
            <a:cxnLst/>
            <a:rect l="l" t="t" r="r" b="b"/>
            <a:pathLst>
              <a:path w="49568" h="72682">
                <a:moveTo>
                  <a:pt x="0" y="45415"/>
                </a:moveTo>
                <a:lnTo>
                  <a:pt x="0" y="54000"/>
                </a:lnTo>
                <a:lnTo>
                  <a:pt x="2082" y="60693"/>
                </a:lnTo>
                <a:lnTo>
                  <a:pt x="6235" y="65493"/>
                </a:lnTo>
                <a:lnTo>
                  <a:pt x="10401" y="70294"/>
                </a:lnTo>
                <a:lnTo>
                  <a:pt x="15379" y="72682"/>
                </a:lnTo>
                <a:lnTo>
                  <a:pt x="14465" y="54013"/>
                </a:lnTo>
                <a:lnTo>
                  <a:pt x="13715" y="50012"/>
                </a:lnTo>
                <a:lnTo>
                  <a:pt x="13715" y="39357"/>
                </a:lnTo>
                <a:lnTo>
                  <a:pt x="14795" y="35483"/>
                </a:lnTo>
                <a:lnTo>
                  <a:pt x="16941" y="32905"/>
                </a:lnTo>
                <a:lnTo>
                  <a:pt x="19100" y="30314"/>
                </a:lnTo>
                <a:lnTo>
                  <a:pt x="21767" y="29019"/>
                </a:lnTo>
                <a:lnTo>
                  <a:pt x="28232" y="29019"/>
                </a:lnTo>
                <a:lnTo>
                  <a:pt x="30924" y="30340"/>
                </a:lnTo>
                <a:lnTo>
                  <a:pt x="33032" y="32943"/>
                </a:lnTo>
                <a:lnTo>
                  <a:pt x="35140" y="35572"/>
                </a:lnTo>
                <a:lnTo>
                  <a:pt x="36182" y="39852"/>
                </a:lnTo>
                <a:lnTo>
                  <a:pt x="36182" y="51142"/>
                </a:lnTo>
                <a:lnTo>
                  <a:pt x="35102" y="55143"/>
                </a:lnTo>
                <a:lnTo>
                  <a:pt x="32931" y="57823"/>
                </a:lnTo>
                <a:lnTo>
                  <a:pt x="30759" y="60515"/>
                </a:lnTo>
                <a:lnTo>
                  <a:pt x="28130" y="61861"/>
                </a:lnTo>
                <a:lnTo>
                  <a:pt x="25044" y="61861"/>
                </a:lnTo>
                <a:lnTo>
                  <a:pt x="21221" y="72682"/>
                </a:lnTo>
                <a:lnTo>
                  <a:pt x="24091" y="72682"/>
                </a:lnTo>
                <a:lnTo>
                  <a:pt x="26936" y="71958"/>
                </a:lnTo>
                <a:lnTo>
                  <a:pt x="29756" y="70510"/>
                </a:lnTo>
                <a:lnTo>
                  <a:pt x="32575" y="69075"/>
                </a:lnTo>
                <a:lnTo>
                  <a:pt x="35026" y="66865"/>
                </a:lnTo>
                <a:lnTo>
                  <a:pt x="37096" y="63906"/>
                </a:lnTo>
                <a:lnTo>
                  <a:pt x="37096" y="71513"/>
                </a:lnTo>
                <a:lnTo>
                  <a:pt x="49568" y="71513"/>
                </a:lnTo>
                <a:lnTo>
                  <a:pt x="49568" y="0"/>
                </a:lnTo>
                <a:lnTo>
                  <a:pt x="36131" y="0"/>
                </a:lnTo>
                <a:lnTo>
                  <a:pt x="36131" y="25755"/>
                </a:lnTo>
                <a:lnTo>
                  <a:pt x="31991" y="20942"/>
                </a:lnTo>
                <a:lnTo>
                  <a:pt x="27089" y="18541"/>
                </a:lnTo>
                <a:lnTo>
                  <a:pt x="15227" y="18541"/>
                </a:lnTo>
                <a:lnTo>
                  <a:pt x="10109" y="20827"/>
                </a:lnTo>
                <a:lnTo>
                  <a:pt x="6070" y="25399"/>
                </a:lnTo>
                <a:lnTo>
                  <a:pt x="2019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9568" h="72682">
                <a:moveTo>
                  <a:pt x="21221" y="72682"/>
                </a:moveTo>
                <a:lnTo>
                  <a:pt x="25044" y="61861"/>
                </a:lnTo>
                <a:lnTo>
                  <a:pt x="21158" y="61861"/>
                </a:lnTo>
                <a:lnTo>
                  <a:pt x="18135" y="60070"/>
                </a:lnTo>
                <a:lnTo>
                  <a:pt x="15963" y="56489"/>
                </a:lnTo>
                <a:lnTo>
                  <a:pt x="14465" y="54013"/>
                </a:lnTo>
                <a:lnTo>
                  <a:pt x="15379" y="72682"/>
                </a:lnTo>
                <a:lnTo>
                  <a:pt x="21221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5" name="object 1165"/>
          <p:cNvSpPr/>
          <p:nvPr/>
        </p:nvSpPr>
        <p:spPr>
          <a:xfrm>
            <a:off x="1369644" y="5321109"/>
            <a:ext cx="52387" cy="54152"/>
          </a:xfrm>
          <a:custGeom>
            <a:avLst/>
            <a:gdLst/>
            <a:ahLst/>
            <a:cxnLst/>
            <a:rect l="l" t="t" r="r" b="b"/>
            <a:pathLst>
              <a:path w="52387" h="54152">
                <a:moveTo>
                  <a:pt x="0" y="26339"/>
                </a:moveTo>
                <a:lnTo>
                  <a:pt x="0" y="32296"/>
                </a:lnTo>
                <a:lnTo>
                  <a:pt x="1104" y="37338"/>
                </a:lnTo>
                <a:lnTo>
                  <a:pt x="3302" y="41490"/>
                </a:lnTo>
                <a:lnTo>
                  <a:pt x="5499" y="45631"/>
                </a:lnTo>
                <a:lnTo>
                  <a:pt x="8712" y="48780"/>
                </a:lnTo>
                <a:lnTo>
                  <a:pt x="12928" y="50927"/>
                </a:lnTo>
                <a:lnTo>
                  <a:pt x="17157" y="53073"/>
                </a:lnTo>
                <a:lnTo>
                  <a:pt x="17348" y="38874"/>
                </a:lnTo>
                <a:lnTo>
                  <a:pt x="14960" y="36144"/>
                </a:lnTo>
                <a:lnTo>
                  <a:pt x="13766" y="32207"/>
                </a:lnTo>
                <a:lnTo>
                  <a:pt x="13766" y="21932"/>
                </a:lnTo>
                <a:lnTo>
                  <a:pt x="14960" y="17995"/>
                </a:lnTo>
                <a:lnTo>
                  <a:pt x="17348" y="15265"/>
                </a:lnTo>
                <a:lnTo>
                  <a:pt x="19735" y="12534"/>
                </a:lnTo>
                <a:lnTo>
                  <a:pt x="22682" y="11176"/>
                </a:lnTo>
                <a:lnTo>
                  <a:pt x="29705" y="11176"/>
                </a:lnTo>
                <a:lnTo>
                  <a:pt x="32639" y="12534"/>
                </a:lnTo>
                <a:lnTo>
                  <a:pt x="35013" y="15265"/>
                </a:lnTo>
                <a:lnTo>
                  <a:pt x="37388" y="17995"/>
                </a:lnTo>
                <a:lnTo>
                  <a:pt x="38582" y="21907"/>
                </a:lnTo>
                <a:lnTo>
                  <a:pt x="38582" y="32181"/>
                </a:lnTo>
                <a:lnTo>
                  <a:pt x="37388" y="36144"/>
                </a:lnTo>
                <a:lnTo>
                  <a:pt x="35013" y="38874"/>
                </a:lnTo>
                <a:lnTo>
                  <a:pt x="33769" y="54152"/>
                </a:lnTo>
                <a:lnTo>
                  <a:pt x="40005" y="51562"/>
                </a:lnTo>
                <a:lnTo>
                  <a:pt x="44958" y="46418"/>
                </a:lnTo>
                <a:lnTo>
                  <a:pt x="49911" y="41262"/>
                </a:lnTo>
                <a:lnTo>
                  <a:pt x="52387" y="34772"/>
                </a:lnTo>
                <a:lnTo>
                  <a:pt x="52387" y="19151"/>
                </a:lnTo>
                <a:lnTo>
                  <a:pt x="49936" y="12725"/>
                </a:lnTo>
                <a:lnTo>
                  <a:pt x="45021" y="7645"/>
                </a:lnTo>
                <a:lnTo>
                  <a:pt x="40132" y="2540"/>
                </a:lnTo>
                <a:lnTo>
                  <a:pt x="33820" y="0"/>
                </a:lnTo>
                <a:lnTo>
                  <a:pt x="21170" y="0"/>
                </a:lnTo>
                <a:lnTo>
                  <a:pt x="16675" y="1130"/>
                </a:lnTo>
                <a:lnTo>
                  <a:pt x="12649" y="3365"/>
                </a:lnTo>
                <a:lnTo>
                  <a:pt x="8610" y="5613"/>
                </a:lnTo>
                <a:lnTo>
                  <a:pt x="5499" y="8864"/>
                </a:lnTo>
                <a:lnTo>
                  <a:pt x="3302" y="13119"/>
                </a:lnTo>
                <a:lnTo>
                  <a:pt x="1104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2387" h="54152">
                <a:moveTo>
                  <a:pt x="35013" y="38874"/>
                </a:moveTo>
                <a:lnTo>
                  <a:pt x="32639" y="41617"/>
                </a:lnTo>
                <a:lnTo>
                  <a:pt x="29705" y="42976"/>
                </a:lnTo>
                <a:lnTo>
                  <a:pt x="22682" y="42976"/>
                </a:lnTo>
                <a:lnTo>
                  <a:pt x="19735" y="41617"/>
                </a:lnTo>
                <a:lnTo>
                  <a:pt x="17348" y="38874"/>
                </a:lnTo>
                <a:lnTo>
                  <a:pt x="17157" y="53073"/>
                </a:lnTo>
                <a:lnTo>
                  <a:pt x="21590" y="54152"/>
                </a:lnTo>
                <a:lnTo>
                  <a:pt x="33769" y="54152"/>
                </a:lnTo>
                <a:lnTo>
                  <a:pt x="35013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6" name="object 1166"/>
          <p:cNvSpPr/>
          <p:nvPr/>
        </p:nvSpPr>
        <p:spPr>
          <a:xfrm>
            <a:off x="1427430" y="5321114"/>
            <a:ext cx="47421" cy="54140"/>
          </a:xfrm>
          <a:custGeom>
            <a:avLst/>
            <a:gdLst/>
            <a:ahLst/>
            <a:cxnLst/>
            <a:rect l="l" t="t" r="r" b="b"/>
            <a:pathLst>
              <a:path w="47421" h="54140">
                <a:moveTo>
                  <a:pt x="13487" y="36093"/>
                </a:moveTo>
                <a:lnTo>
                  <a:pt x="0" y="38188"/>
                </a:lnTo>
                <a:lnTo>
                  <a:pt x="1244" y="43103"/>
                </a:lnTo>
                <a:lnTo>
                  <a:pt x="3886" y="46990"/>
                </a:lnTo>
                <a:lnTo>
                  <a:pt x="7912" y="49847"/>
                </a:lnTo>
                <a:lnTo>
                  <a:pt x="11950" y="52705"/>
                </a:lnTo>
                <a:lnTo>
                  <a:pt x="17411" y="54140"/>
                </a:lnTo>
                <a:lnTo>
                  <a:pt x="31940" y="54140"/>
                </a:lnTo>
                <a:lnTo>
                  <a:pt x="37706" y="52425"/>
                </a:lnTo>
                <a:lnTo>
                  <a:pt x="41579" y="49022"/>
                </a:lnTo>
                <a:lnTo>
                  <a:pt x="45478" y="45605"/>
                </a:lnTo>
                <a:lnTo>
                  <a:pt x="47421" y="41516"/>
                </a:lnTo>
                <a:lnTo>
                  <a:pt x="47421" y="32423"/>
                </a:lnTo>
                <a:lnTo>
                  <a:pt x="46012" y="29019"/>
                </a:lnTo>
                <a:lnTo>
                  <a:pt x="43218" y="26581"/>
                </a:lnTo>
                <a:lnTo>
                  <a:pt x="40386" y="24168"/>
                </a:lnTo>
                <a:lnTo>
                  <a:pt x="35382" y="22136"/>
                </a:lnTo>
                <a:lnTo>
                  <a:pt x="28232" y="20485"/>
                </a:lnTo>
                <a:lnTo>
                  <a:pt x="21069" y="18821"/>
                </a:lnTo>
                <a:lnTo>
                  <a:pt x="16891" y="17551"/>
                </a:lnTo>
                <a:lnTo>
                  <a:pt x="14338" y="14147"/>
                </a:lnTo>
                <a:lnTo>
                  <a:pt x="15875" y="11353"/>
                </a:lnTo>
                <a:lnTo>
                  <a:pt x="19938" y="9842"/>
                </a:lnTo>
                <a:lnTo>
                  <a:pt x="26276" y="9842"/>
                </a:lnTo>
                <a:lnTo>
                  <a:pt x="28435" y="10388"/>
                </a:lnTo>
                <a:lnTo>
                  <a:pt x="31457" y="12534"/>
                </a:lnTo>
                <a:lnTo>
                  <a:pt x="33032" y="16090"/>
                </a:lnTo>
                <a:lnTo>
                  <a:pt x="45707" y="13703"/>
                </a:lnTo>
                <a:lnTo>
                  <a:pt x="44424" y="9182"/>
                </a:lnTo>
                <a:lnTo>
                  <a:pt x="42100" y="5765"/>
                </a:lnTo>
                <a:lnTo>
                  <a:pt x="38722" y="3454"/>
                </a:lnTo>
                <a:lnTo>
                  <a:pt x="35344" y="1155"/>
                </a:lnTo>
                <a:lnTo>
                  <a:pt x="30175" y="0"/>
                </a:lnTo>
                <a:lnTo>
                  <a:pt x="15938" y="0"/>
                </a:lnTo>
                <a:lnTo>
                  <a:pt x="10541" y="1524"/>
                </a:lnTo>
                <a:lnTo>
                  <a:pt x="7073" y="4584"/>
                </a:lnTo>
                <a:lnTo>
                  <a:pt x="3606" y="7645"/>
                </a:lnTo>
                <a:lnTo>
                  <a:pt x="1866" y="11404"/>
                </a:lnTo>
                <a:lnTo>
                  <a:pt x="1866" y="20866"/>
                </a:lnTo>
                <a:lnTo>
                  <a:pt x="3873" y="24765"/>
                </a:lnTo>
                <a:lnTo>
                  <a:pt x="7886" y="27559"/>
                </a:lnTo>
                <a:lnTo>
                  <a:pt x="10795" y="29565"/>
                </a:lnTo>
                <a:lnTo>
                  <a:pt x="17653" y="31800"/>
                </a:lnTo>
                <a:lnTo>
                  <a:pt x="28486" y="34239"/>
                </a:lnTo>
                <a:lnTo>
                  <a:pt x="32981" y="36042"/>
                </a:lnTo>
                <a:lnTo>
                  <a:pt x="33947" y="38633"/>
                </a:lnTo>
                <a:lnTo>
                  <a:pt x="33350" y="41376"/>
                </a:lnTo>
                <a:lnTo>
                  <a:pt x="30416" y="43586"/>
                </a:lnTo>
                <a:lnTo>
                  <a:pt x="27813" y="44234"/>
                </a:lnTo>
                <a:lnTo>
                  <a:pt x="21183" y="44234"/>
                </a:lnTo>
                <a:lnTo>
                  <a:pt x="16967" y="42176"/>
                </a:lnTo>
                <a:lnTo>
                  <a:pt x="14058" y="38760"/>
                </a:lnTo>
                <a:lnTo>
                  <a:pt x="13487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7" name="object 1147"/>
          <p:cNvSpPr/>
          <p:nvPr/>
        </p:nvSpPr>
        <p:spPr>
          <a:xfrm>
            <a:off x="1513257" y="5322284"/>
            <a:ext cx="52197" cy="72821"/>
          </a:xfrm>
          <a:custGeom>
            <a:avLst/>
            <a:gdLst/>
            <a:ahLst/>
            <a:cxnLst/>
            <a:rect l="l" t="t" r="r" b="b"/>
            <a:pathLst>
              <a:path w="52196" h="72821">
                <a:moveTo>
                  <a:pt x="9461" y="72821"/>
                </a:moveTo>
                <a:lnTo>
                  <a:pt x="14592" y="72821"/>
                </a:lnTo>
                <a:lnTo>
                  <a:pt x="18897" y="71996"/>
                </a:lnTo>
                <a:lnTo>
                  <a:pt x="22631" y="70675"/>
                </a:lnTo>
                <a:lnTo>
                  <a:pt x="25400" y="68681"/>
                </a:lnTo>
                <a:lnTo>
                  <a:pt x="27698" y="65798"/>
                </a:lnTo>
                <a:lnTo>
                  <a:pt x="29895" y="61899"/>
                </a:lnTo>
                <a:lnTo>
                  <a:pt x="31064" y="58877"/>
                </a:lnTo>
                <a:lnTo>
                  <a:pt x="34277" y="49847"/>
                </a:lnTo>
                <a:lnTo>
                  <a:pt x="52197" y="0"/>
                </a:lnTo>
                <a:lnTo>
                  <a:pt x="38290" y="0"/>
                </a:lnTo>
                <a:lnTo>
                  <a:pt x="26428" y="36779"/>
                </a:lnTo>
                <a:lnTo>
                  <a:pt x="14287" y="0"/>
                </a:lnTo>
                <a:lnTo>
                  <a:pt x="0" y="0"/>
                </a:lnTo>
                <a:lnTo>
                  <a:pt x="19304" y="51943"/>
                </a:lnTo>
                <a:lnTo>
                  <a:pt x="18503" y="54838"/>
                </a:lnTo>
                <a:lnTo>
                  <a:pt x="15875" y="59093"/>
                </a:lnTo>
                <a:lnTo>
                  <a:pt x="12065" y="61899"/>
                </a:lnTo>
                <a:lnTo>
                  <a:pt x="7251" y="61899"/>
                </a:lnTo>
                <a:lnTo>
                  <a:pt x="3251" y="61264"/>
                </a:lnTo>
                <a:lnTo>
                  <a:pt x="4445" y="71996"/>
                </a:lnTo>
                <a:lnTo>
                  <a:pt x="9461" y="728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8" name="object 1148"/>
          <p:cNvSpPr/>
          <p:nvPr/>
        </p:nvSpPr>
        <p:spPr>
          <a:xfrm>
            <a:off x="1593971" y="5322277"/>
            <a:ext cx="52730" cy="51803"/>
          </a:xfrm>
          <a:custGeom>
            <a:avLst/>
            <a:gdLst/>
            <a:ahLst/>
            <a:cxnLst/>
            <a:rect l="l" t="t" r="r" b="b"/>
            <a:pathLst>
              <a:path w="52730" h="51803">
                <a:moveTo>
                  <a:pt x="32550" y="51803"/>
                </a:moveTo>
                <a:lnTo>
                  <a:pt x="52730" y="0"/>
                </a:lnTo>
                <a:lnTo>
                  <a:pt x="38912" y="0"/>
                </a:lnTo>
                <a:lnTo>
                  <a:pt x="29260" y="26441"/>
                </a:lnTo>
                <a:lnTo>
                  <a:pt x="28752" y="27901"/>
                </a:lnTo>
                <a:lnTo>
                  <a:pt x="27635" y="31546"/>
                </a:lnTo>
                <a:lnTo>
                  <a:pt x="26441" y="35267"/>
                </a:lnTo>
                <a:lnTo>
                  <a:pt x="23660" y="26441"/>
                </a:lnTo>
                <a:lnTo>
                  <a:pt x="14097" y="0"/>
                </a:lnTo>
                <a:lnTo>
                  <a:pt x="0" y="0"/>
                </a:lnTo>
                <a:lnTo>
                  <a:pt x="20459" y="51803"/>
                </a:lnTo>
                <a:lnTo>
                  <a:pt x="32550" y="5180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9" name="object 1149"/>
          <p:cNvSpPr/>
          <p:nvPr/>
        </p:nvSpPr>
        <p:spPr>
          <a:xfrm>
            <a:off x="1654530" y="5302580"/>
            <a:ext cx="13423" cy="71500"/>
          </a:xfrm>
          <a:custGeom>
            <a:avLst/>
            <a:gdLst/>
            <a:ahLst/>
            <a:cxnLst/>
            <a:rect l="l" t="t" r="r" b="b"/>
            <a:pathLst>
              <a:path w="13423" h="71500">
                <a:moveTo>
                  <a:pt x="0" y="19697"/>
                </a:moveTo>
                <a:lnTo>
                  <a:pt x="0" y="71500"/>
                </a:lnTo>
                <a:lnTo>
                  <a:pt x="13423" y="71500"/>
                </a:lnTo>
                <a:lnTo>
                  <a:pt x="13423" y="19697"/>
                </a:lnTo>
                <a:lnTo>
                  <a:pt x="0" y="19697"/>
                </a:lnTo>
                <a:close/>
              </a:path>
              <a:path w="13423" h="71500">
                <a:moveTo>
                  <a:pt x="0" y="0"/>
                </a:moveTo>
                <a:lnTo>
                  <a:pt x="0" y="12674"/>
                </a:lnTo>
                <a:lnTo>
                  <a:pt x="13423" y="12674"/>
                </a:lnTo>
                <a:lnTo>
                  <a:pt x="13423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0" name="object 1150"/>
          <p:cNvSpPr/>
          <p:nvPr/>
        </p:nvSpPr>
        <p:spPr>
          <a:xfrm>
            <a:off x="1661242" y="5302205"/>
            <a:ext cx="0" cy="71875"/>
          </a:xfrm>
          <a:custGeom>
            <a:avLst/>
            <a:gdLst/>
            <a:ahLst/>
            <a:cxnLst/>
            <a:rect l="l" t="t" r="r" b="b"/>
            <a:pathLst>
              <a:path h="71875">
                <a:moveTo>
                  <a:pt x="0" y="0"/>
                </a:moveTo>
                <a:lnTo>
                  <a:pt x="0" y="71875"/>
                </a:lnTo>
              </a:path>
            </a:pathLst>
          </a:custGeom>
          <a:ln w="1469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1" name="object 1151"/>
          <p:cNvSpPr/>
          <p:nvPr/>
        </p:nvSpPr>
        <p:spPr>
          <a:xfrm>
            <a:off x="1678372" y="5321112"/>
            <a:ext cx="47904" cy="54140"/>
          </a:xfrm>
          <a:custGeom>
            <a:avLst/>
            <a:gdLst/>
            <a:ahLst/>
            <a:cxnLst/>
            <a:rect l="l" t="t" r="r" b="b"/>
            <a:pathLst>
              <a:path w="47904" h="54140">
                <a:moveTo>
                  <a:pt x="24625" y="0"/>
                </a:moveTo>
                <a:lnTo>
                  <a:pt x="17068" y="0"/>
                </a:lnTo>
                <a:lnTo>
                  <a:pt x="11087" y="2387"/>
                </a:lnTo>
                <a:lnTo>
                  <a:pt x="6642" y="7150"/>
                </a:lnTo>
                <a:lnTo>
                  <a:pt x="2222" y="11912"/>
                </a:lnTo>
                <a:lnTo>
                  <a:pt x="0" y="18567"/>
                </a:lnTo>
                <a:lnTo>
                  <a:pt x="0" y="35572"/>
                </a:lnTo>
                <a:lnTo>
                  <a:pt x="2209" y="42189"/>
                </a:lnTo>
                <a:lnTo>
                  <a:pt x="6616" y="46977"/>
                </a:lnTo>
                <a:lnTo>
                  <a:pt x="11036" y="51752"/>
                </a:lnTo>
                <a:lnTo>
                  <a:pt x="16954" y="54140"/>
                </a:lnTo>
                <a:lnTo>
                  <a:pt x="30911" y="54140"/>
                </a:lnTo>
                <a:lnTo>
                  <a:pt x="36131" y="52565"/>
                </a:lnTo>
                <a:lnTo>
                  <a:pt x="40017" y="49403"/>
                </a:lnTo>
                <a:lnTo>
                  <a:pt x="43903" y="46253"/>
                </a:lnTo>
                <a:lnTo>
                  <a:pt x="46532" y="41592"/>
                </a:lnTo>
                <a:lnTo>
                  <a:pt x="47904" y="35420"/>
                </a:lnTo>
                <a:lnTo>
                  <a:pt x="34709" y="33121"/>
                </a:lnTo>
                <a:lnTo>
                  <a:pt x="34035" y="36728"/>
                </a:lnTo>
                <a:lnTo>
                  <a:pt x="32892" y="39281"/>
                </a:lnTo>
                <a:lnTo>
                  <a:pt x="29641" y="42240"/>
                </a:lnTo>
                <a:lnTo>
                  <a:pt x="25006" y="42976"/>
                </a:lnTo>
                <a:lnTo>
                  <a:pt x="21589" y="42976"/>
                </a:lnTo>
                <a:lnTo>
                  <a:pt x="18872" y="41706"/>
                </a:lnTo>
                <a:lnTo>
                  <a:pt x="16852" y="39166"/>
                </a:lnTo>
                <a:lnTo>
                  <a:pt x="14833" y="36626"/>
                </a:lnTo>
                <a:lnTo>
                  <a:pt x="13817" y="32296"/>
                </a:lnTo>
                <a:lnTo>
                  <a:pt x="13817" y="20612"/>
                </a:lnTo>
                <a:lnTo>
                  <a:pt x="14820" y="16675"/>
                </a:lnTo>
                <a:lnTo>
                  <a:pt x="18795" y="11950"/>
                </a:lnTo>
                <a:lnTo>
                  <a:pt x="21462" y="10782"/>
                </a:lnTo>
                <a:lnTo>
                  <a:pt x="27330" y="10782"/>
                </a:lnTo>
                <a:lnTo>
                  <a:pt x="30949" y="12827"/>
                </a:lnTo>
                <a:lnTo>
                  <a:pt x="33540" y="16230"/>
                </a:lnTo>
                <a:lnTo>
                  <a:pt x="33985" y="18923"/>
                </a:lnTo>
                <a:lnTo>
                  <a:pt x="47231" y="16484"/>
                </a:lnTo>
                <a:lnTo>
                  <a:pt x="45643" y="10922"/>
                </a:lnTo>
                <a:lnTo>
                  <a:pt x="43014" y="6781"/>
                </a:lnTo>
                <a:lnTo>
                  <a:pt x="39369" y="4064"/>
                </a:lnTo>
                <a:lnTo>
                  <a:pt x="35725" y="1358"/>
                </a:lnTo>
                <a:lnTo>
                  <a:pt x="30810" y="0"/>
                </a:lnTo>
                <a:lnTo>
                  <a:pt x="2462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2" name="object 1152"/>
          <p:cNvSpPr/>
          <p:nvPr/>
        </p:nvSpPr>
        <p:spPr>
          <a:xfrm>
            <a:off x="1731476" y="5321109"/>
            <a:ext cx="47612" cy="54152"/>
          </a:xfrm>
          <a:custGeom>
            <a:avLst/>
            <a:gdLst/>
            <a:ahLst/>
            <a:cxnLst/>
            <a:rect l="l" t="t" r="r" b="b"/>
            <a:pathLst>
              <a:path w="47612" h="54152">
                <a:moveTo>
                  <a:pt x="47421" y="31026"/>
                </a:moveTo>
                <a:lnTo>
                  <a:pt x="47612" y="20523"/>
                </a:lnTo>
                <a:lnTo>
                  <a:pt x="45529" y="12725"/>
                </a:lnTo>
                <a:lnTo>
                  <a:pt x="41160" y="7645"/>
                </a:lnTo>
                <a:lnTo>
                  <a:pt x="36791" y="2539"/>
                </a:lnTo>
                <a:lnTo>
                  <a:pt x="32981" y="15646"/>
                </a:lnTo>
                <a:lnTo>
                  <a:pt x="33985" y="18668"/>
                </a:lnTo>
                <a:lnTo>
                  <a:pt x="34086" y="22631"/>
                </a:lnTo>
                <a:lnTo>
                  <a:pt x="14008" y="22631"/>
                </a:lnTo>
                <a:lnTo>
                  <a:pt x="13982" y="18897"/>
                </a:lnTo>
                <a:lnTo>
                  <a:pt x="14909" y="15938"/>
                </a:lnTo>
                <a:lnTo>
                  <a:pt x="16827" y="13754"/>
                </a:lnTo>
                <a:lnTo>
                  <a:pt x="21158" y="10490"/>
                </a:lnTo>
                <a:lnTo>
                  <a:pt x="24091" y="10490"/>
                </a:lnTo>
                <a:lnTo>
                  <a:pt x="23279" y="0"/>
                </a:lnTo>
                <a:lnTo>
                  <a:pt x="16560" y="0"/>
                </a:lnTo>
                <a:lnTo>
                  <a:pt x="10998" y="2425"/>
                </a:lnTo>
                <a:lnTo>
                  <a:pt x="6603" y="7289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76" y="40601"/>
                </a:lnTo>
                <a:lnTo>
                  <a:pt x="5016" y="45313"/>
                </a:lnTo>
                <a:lnTo>
                  <a:pt x="9258" y="51206"/>
                </a:lnTo>
                <a:lnTo>
                  <a:pt x="15786" y="54152"/>
                </a:lnTo>
                <a:lnTo>
                  <a:pt x="30200" y="54152"/>
                </a:lnTo>
                <a:lnTo>
                  <a:pt x="34848" y="52831"/>
                </a:lnTo>
                <a:lnTo>
                  <a:pt x="38557" y="50215"/>
                </a:lnTo>
                <a:lnTo>
                  <a:pt x="42265" y="47599"/>
                </a:lnTo>
                <a:lnTo>
                  <a:pt x="44983" y="43789"/>
                </a:lnTo>
                <a:lnTo>
                  <a:pt x="46697" y="38773"/>
                </a:lnTo>
                <a:lnTo>
                  <a:pt x="33324" y="36487"/>
                </a:lnTo>
                <a:lnTo>
                  <a:pt x="32588" y="39090"/>
                </a:lnTo>
                <a:lnTo>
                  <a:pt x="31508" y="40970"/>
                </a:lnTo>
                <a:lnTo>
                  <a:pt x="28638" y="43319"/>
                </a:lnTo>
                <a:lnTo>
                  <a:pt x="24764" y="43903"/>
                </a:lnTo>
                <a:lnTo>
                  <a:pt x="21666" y="43903"/>
                </a:lnTo>
                <a:lnTo>
                  <a:pt x="19088" y="42773"/>
                </a:lnTo>
                <a:lnTo>
                  <a:pt x="14947" y="38252"/>
                </a:lnTo>
                <a:lnTo>
                  <a:pt x="13868" y="35090"/>
                </a:lnTo>
                <a:lnTo>
                  <a:pt x="13766" y="31026"/>
                </a:lnTo>
                <a:lnTo>
                  <a:pt x="47421" y="31026"/>
                </a:lnTo>
                <a:close/>
              </a:path>
              <a:path w="47612" h="54152">
                <a:moveTo>
                  <a:pt x="30835" y="0"/>
                </a:moveTo>
                <a:lnTo>
                  <a:pt x="23279" y="0"/>
                </a:lnTo>
                <a:lnTo>
                  <a:pt x="24091" y="10490"/>
                </a:lnTo>
                <a:lnTo>
                  <a:pt x="26835" y="10490"/>
                </a:lnTo>
                <a:lnTo>
                  <a:pt x="29159" y="11518"/>
                </a:lnTo>
                <a:lnTo>
                  <a:pt x="32981" y="15646"/>
                </a:lnTo>
                <a:lnTo>
                  <a:pt x="36791" y="2539"/>
                </a:lnTo>
                <a:lnTo>
                  <a:pt x="3083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3" name="object 1153"/>
          <p:cNvSpPr/>
          <p:nvPr/>
        </p:nvSpPr>
        <p:spPr>
          <a:xfrm>
            <a:off x="1782950" y="5322277"/>
            <a:ext cx="52730" cy="51803"/>
          </a:xfrm>
          <a:custGeom>
            <a:avLst/>
            <a:gdLst/>
            <a:ahLst/>
            <a:cxnLst/>
            <a:rect l="l" t="t" r="r" b="b"/>
            <a:pathLst>
              <a:path w="52730" h="51803">
                <a:moveTo>
                  <a:pt x="32550" y="51803"/>
                </a:moveTo>
                <a:lnTo>
                  <a:pt x="52730" y="0"/>
                </a:lnTo>
                <a:lnTo>
                  <a:pt x="38912" y="0"/>
                </a:lnTo>
                <a:lnTo>
                  <a:pt x="29260" y="26441"/>
                </a:lnTo>
                <a:lnTo>
                  <a:pt x="28740" y="27901"/>
                </a:lnTo>
                <a:lnTo>
                  <a:pt x="27635" y="31546"/>
                </a:lnTo>
                <a:lnTo>
                  <a:pt x="26428" y="35267"/>
                </a:lnTo>
                <a:lnTo>
                  <a:pt x="23660" y="26441"/>
                </a:lnTo>
                <a:lnTo>
                  <a:pt x="14096" y="0"/>
                </a:lnTo>
                <a:lnTo>
                  <a:pt x="0" y="0"/>
                </a:lnTo>
                <a:lnTo>
                  <a:pt x="20459" y="51803"/>
                </a:lnTo>
                <a:lnTo>
                  <a:pt x="32550" y="5180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4" name="object 1154"/>
          <p:cNvSpPr/>
          <p:nvPr/>
        </p:nvSpPr>
        <p:spPr>
          <a:xfrm>
            <a:off x="1839592" y="5321109"/>
            <a:ext cx="47599" cy="54152"/>
          </a:xfrm>
          <a:custGeom>
            <a:avLst/>
            <a:gdLst/>
            <a:ahLst/>
            <a:cxnLst/>
            <a:rect l="l" t="t" r="r" b="b"/>
            <a:pathLst>
              <a:path w="47599" h="54152">
                <a:moveTo>
                  <a:pt x="47421" y="31026"/>
                </a:moveTo>
                <a:lnTo>
                  <a:pt x="47599" y="20523"/>
                </a:lnTo>
                <a:lnTo>
                  <a:pt x="45516" y="12725"/>
                </a:lnTo>
                <a:lnTo>
                  <a:pt x="41147" y="7645"/>
                </a:lnTo>
                <a:lnTo>
                  <a:pt x="36779" y="2539"/>
                </a:lnTo>
                <a:lnTo>
                  <a:pt x="32981" y="15646"/>
                </a:lnTo>
                <a:lnTo>
                  <a:pt x="33985" y="18668"/>
                </a:lnTo>
                <a:lnTo>
                  <a:pt x="34074" y="22631"/>
                </a:lnTo>
                <a:lnTo>
                  <a:pt x="13995" y="22631"/>
                </a:lnTo>
                <a:lnTo>
                  <a:pt x="13969" y="18897"/>
                </a:lnTo>
                <a:lnTo>
                  <a:pt x="14909" y="15938"/>
                </a:lnTo>
                <a:lnTo>
                  <a:pt x="16814" y="13754"/>
                </a:lnTo>
                <a:lnTo>
                  <a:pt x="21145" y="10490"/>
                </a:lnTo>
                <a:lnTo>
                  <a:pt x="24091" y="10490"/>
                </a:lnTo>
                <a:lnTo>
                  <a:pt x="23266" y="0"/>
                </a:lnTo>
                <a:lnTo>
                  <a:pt x="16548" y="0"/>
                </a:lnTo>
                <a:lnTo>
                  <a:pt x="10985" y="2425"/>
                </a:lnTo>
                <a:lnTo>
                  <a:pt x="6591" y="7289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63" y="40601"/>
                </a:lnTo>
                <a:lnTo>
                  <a:pt x="5016" y="45313"/>
                </a:lnTo>
                <a:lnTo>
                  <a:pt x="9245" y="51206"/>
                </a:lnTo>
                <a:lnTo>
                  <a:pt x="15786" y="54152"/>
                </a:lnTo>
                <a:lnTo>
                  <a:pt x="30187" y="54152"/>
                </a:lnTo>
                <a:lnTo>
                  <a:pt x="34836" y="52831"/>
                </a:lnTo>
                <a:lnTo>
                  <a:pt x="38544" y="50215"/>
                </a:lnTo>
                <a:lnTo>
                  <a:pt x="42252" y="47599"/>
                </a:lnTo>
                <a:lnTo>
                  <a:pt x="44983" y="43789"/>
                </a:lnTo>
                <a:lnTo>
                  <a:pt x="46697" y="38773"/>
                </a:lnTo>
                <a:lnTo>
                  <a:pt x="33312" y="36487"/>
                </a:lnTo>
                <a:lnTo>
                  <a:pt x="32575" y="39090"/>
                </a:lnTo>
                <a:lnTo>
                  <a:pt x="31495" y="40970"/>
                </a:lnTo>
                <a:lnTo>
                  <a:pt x="28625" y="43319"/>
                </a:lnTo>
                <a:lnTo>
                  <a:pt x="24752" y="43903"/>
                </a:lnTo>
                <a:lnTo>
                  <a:pt x="21666" y="43903"/>
                </a:lnTo>
                <a:lnTo>
                  <a:pt x="19088" y="42773"/>
                </a:lnTo>
                <a:lnTo>
                  <a:pt x="14935" y="38252"/>
                </a:lnTo>
                <a:lnTo>
                  <a:pt x="13855" y="35090"/>
                </a:lnTo>
                <a:lnTo>
                  <a:pt x="13754" y="31026"/>
                </a:lnTo>
                <a:lnTo>
                  <a:pt x="47421" y="31026"/>
                </a:lnTo>
                <a:close/>
              </a:path>
              <a:path w="47599" h="54152">
                <a:moveTo>
                  <a:pt x="30822" y="0"/>
                </a:moveTo>
                <a:lnTo>
                  <a:pt x="23266" y="0"/>
                </a:lnTo>
                <a:lnTo>
                  <a:pt x="24091" y="10490"/>
                </a:lnTo>
                <a:lnTo>
                  <a:pt x="26822" y="10490"/>
                </a:lnTo>
                <a:lnTo>
                  <a:pt x="29159" y="11518"/>
                </a:lnTo>
                <a:lnTo>
                  <a:pt x="32981" y="15646"/>
                </a:lnTo>
                <a:lnTo>
                  <a:pt x="36779" y="2539"/>
                </a:lnTo>
                <a:lnTo>
                  <a:pt x="3082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5" name="object 1155"/>
          <p:cNvSpPr/>
          <p:nvPr/>
        </p:nvSpPr>
        <p:spPr>
          <a:xfrm>
            <a:off x="1896985" y="5321109"/>
            <a:ext cx="32893" cy="52971"/>
          </a:xfrm>
          <a:custGeom>
            <a:avLst/>
            <a:gdLst/>
            <a:ahLst/>
            <a:cxnLst/>
            <a:rect l="l" t="t" r="r" b="b"/>
            <a:pathLst>
              <a:path w="32893" h="52971">
                <a:moveTo>
                  <a:pt x="12484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8155"/>
                </a:lnTo>
                <a:lnTo>
                  <a:pt x="13804" y="22377"/>
                </a:lnTo>
                <a:lnTo>
                  <a:pt x="14554" y="19608"/>
                </a:lnTo>
                <a:lnTo>
                  <a:pt x="15303" y="16840"/>
                </a:lnTo>
                <a:lnTo>
                  <a:pt x="17640" y="13881"/>
                </a:lnTo>
                <a:lnTo>
                  <a:pt x="20535" y="12293"/>
                </a:lnTo>
                <a:lnTo>
                  <a:pt x="24371" y="12293"/>
                </a:lnTo>
                <a:lnTo>
                  <a:pt x="28727" y="14541"/>
                </a:lnTo>
                <a:lnTo>
                  <a:pt x="32892" y="2590"/>
                </a:lnTo>
                <a:lnTo>
                  <a:pt x="30048" y="863"/>
                </a:lnTo>
                <a:lnTo>
                  <a:pt x="27101" y="0"/>
                </a:lnTo>
                <a:lnTo>
                  <a:pt x="21882" y="0"/>
                </a:lnTo>
                <a:lnTo>
                  <a:pt x="18237" y="1663"/>
                </a:lnTo>
                <a:lnTo>
                  <a:pt x="14617" y="5067"/>
                </a:lnTo>
                <a:lnTo>
                  <a:pt x="12484" y="8534"/>
                </a:lnTo>
                <a:lnTo>
                  <a:pt x="12484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6" name="object 1156"/>
          <p:cNvSpPr/>
          <p:nvPr/>
        </p:nvSpPr>
        <p:spPr>
          <a:xfrm>
            <a:off x="1930537" y="5321114"/>
            <a:ext cx="47421" cy="54140"/>
          </a:xfrm>
          <a:custGeom>
            <a:avLst/>
            <a:gdLst/>
            <a:ahLst/>
            <a:cxnLst/>
            <a:rect l="l" t="t" r="r" b="b"/>
            <a:pathLst>
              <a:path w="47421" h="54140">
                <a:moveTo>
                  <a:pt x="13474" y="36093"/>
                </a:moveTo>
                <a:lnTo>
                  <a:pt x="0" y="38188"/>
                </a:lnTo>
                <a:lnTo>
                  <a:pt x="1244" y="43103"/>
                </a:lnTo>
                <a:lnTo>
                  <a:pt x="3886" y="46990"/>
                </a:lnTo>
                <a:lnTo>
                  <a:pt x="7912" y="49847"/>
                </a:lnTo>
                <a:lnTo>
                  <a:pt x="11950" y="52705"/>
                </a:lnTo>
                <a:lnTo>
                  <a:pt x="17411" y="54140"/>
                </a:lnTo>
                <a:lnTo>
                  <a:pt x="31940" y="54140"/>
                </a:lnTo>
                <a:lnTo>
                  <a:pt x="37693" y="52425"/>
                </a:lnTo>
                <a:lnTo>
                  <a:pt x="41579" y="49022"/>
                </a:lnTo>
                <a:lnTo>
                  <a:pt x="45478" y="45605"/>
                </a:lnTo>
                <a:lnTo>
                  <a:pt x="47421" y="41516"/>
                </a:lnTo>
                <a:lnTo>
                  <a:pt x="47421" y="32423"/>
                </a:lnTo>
                <a:lnTo>
                  <a:pt x="46012" y="29019"/>
                </a:lnTo>
                <a:lnTo>
                  <a:pt x="43218" y="26581"/>
                </a:lnTo>
                <a:lnTo>
                  <a:pt x="40373" y="24168"/>
                </a:lnTo>
                <a:lnTo>
                  <a:pt x="35382" y="22136"/>
                </a:lnTo>
                <a:lnTo>
                  <a:pt x="28232" y="20485"/>
                </a:lnTo>
                <a:lnTo>
                  <a:pt x="21069" y="18821"/>
                </a:lnTo>
                <a:lnTo>
                  <a:pt x="16891" y="17551"/>
                </a:lnTo>
                <a:lnTo>
                  <a:pt x="14338" y="14147"/>
                </a:lnTo>
                <a:lnTo>
                  <a:pt x="15875" y="11353"/>
                </a:lnTo>
                <a:lnTo>
                  <a:pt x="19938" y="9842"/>
                </a:lnTo>
                <a:lnTo>
                  <a:pt x="26276" y="9842"/>
                </a:lnTo>
                <a:lnTo>
                  <a:pt x="28435" y="10388"/>
                </a:lnTo>
                <a:lnTo>
                  <a:pt x="31457" y="12534"/>
                </a:lnTo>
                <a:lnTo>
                  <a:pt x="33032" y="16090"/>
                </a:lnTo>
                <a:lnTo>
                  <a:pt x="45694" y="13703"/>
                </a:lnTo>
                <a:lnTo>
                  <a:pt x="44424" y="9182"/>
                </a:lnTo>
                <a:lnTo>
                  <a:pt x="42100" y="5765"/>
                </a:lnTo>
                <a:lnTo>
                  <a:pt x="38722" y="3454"/>
                </a:lnTo>
                <a:lnTo>
                  <a:pt x="35344" y="1155"/>
                </a:lnTo>
                <a:lnTo>
                  <a:pt x="30175" y="0"/>
                </a:lnTo>
                <a:lnTo>
                  <a:pt x="15938" y="0"/>
                </a:lnTo>
                <a:lnTo>
                  <a:pt x="10541" y="1524"/>
                </a:lnTo>
                <a:lnTo>
                  <a:pt x="7073" y="4584"/>
                </a:lnTo>
                <a:lnTo>
                  <a:pt x="3606" y="7645"/>
                </a:lnTo>
                <a:lnTo>
                  <a:pt x="1866" y="11404"/>
                </a:lnTo>
                <a:lnTo>
                  <a:pt x="1866" y="20866"/>
                </a:lnTo>
                <a:lnTo>
                  <a:pt x="3873" y="24765"/>
                </a:lnTo>
                <a:lnTo>
                  <a:pt x="7886" y="27559"/>
                </a:lnTo>
                <a:lnTo>
                  <a:pt x="10795" y="29565"/>
                </a:lnTo>
                <a:lnTo>
                  <a:pt x="17653" y="31800"/>
                </a:lnTo>
                <a:lnTo>
                  <a:pt x="28486" y="34239"/>
                </a:lnTo>
                <a:lnTo>
                  <a:pt x="32981" y="36042"/>
                </a:lnTo>
                <a:lnTo>
                  <a:pt x="33947" y="38633"/>
                </a:lnTo>
                <a:lnTo>
                  <a:pt x="33350" y="41376"/>
                </a:lnTo>
                <a:lnTo>
                  <a:pt x="30416" y="43586"/>
                </a:lnTo>
                <a:lnTo>
                  <a:pt x="27813" y="44234"/>
                </a:lnTo>
                <a:lnTo>
                  <a:pt x="21183" y="44234"/>
                </a:lnTo>
                <a:lnTo>
                  <a:pt x="16967" y="42176"/>
                </a:lnTo>
                <a:lnTo>
                  <a:pt x="14046" y="38760"/>
                </a:lnTo>
                <a:lnTo>
                  <a:pt x="1347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7" name="object 1157"/>
          <p:cNvSpPr/>
          <p:nvPr/>
        </p:nvSpPr>
        <p:spPr>
          <a:xfrm>
            <a:off x="1985780" y="5321114"/>
            <a:ext cx="30518" cy="54140"/>
          </a:xfrm>
          <a:custGeom>
            <a:avLst/>
            <a:gdLst/>
            <a:ahLst/>
            <a:cxnLst/>
            <a:rect l="l" t="t" r="r" b="b"/>
            <a:pathLst>
              <a:path w="30518" h="54140">
                <a:moveTo>
                  <a:pt x="19837" y="54140"/>
                </a:moveTo>
                <a:lnTo>
                  <a:pt x="22631" y="53568"/>
                </a:lnTo>
                <a:lnTo>
                  <a:pt x="25247" y="52425"/>
                </a:lnTo>
                <a:lnTo>
                  <a:pt x="27863" y="51295"/>
                </a:lnTo>
                <a:lnTo>
                  <a:pt x="30314" y="49593"/>
                </a:lnTo>
                <a:lnTo>
                  <a:pt x="30518" y="39293"/>
                </a:lnTo>
                <a:lnTo>
                  <a:pt x="27825" y="42036"/>
                </a:lnTo>
                <a:lnTo>
                  <a:pt x="23317" y="44488"/>
                </a:lnTo>
                <a:lnTo>
                  <a:pt x="19837" y="54140"/>
                </a:lnTo>
                <a:close/>
              </a:path>
              <a:path w="30518" h="54140">
                <a:moveTo>
                  <a:pt x="44602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57" y="9905"/>
                </a:lnTo>
                <a:lnTo>
                  <a:pt x="42951" y="7683"/>
                </a:lnTo>
                <a:lnTo>
                  <a:pt x="39700" y="3606"/>
                </a:lnTo>
                <a:lnTo>
                  <a:pt x="36766" y="2171"/>
                </a:lnTo>
                <a:lnTo>
                  <a:pt x="33832" y="723"/>
                </a:lnTo>
                <a:lnTo>
                  <a:pt x="29375" y="0"/>
                </a:lnTo>
                <a:lnTo>
                  <a:pt x="16776" y="0"/>
                </a:lnTo>
                <a:lnTo>
                  <a:pt x="11811" y="1206"/>
                </a:lnTo>
                <a:lnTo>
                  <a:pt x="8470" y="3606"/>
                </a:lnTo>
                <a:lnTo>
                  <a:pt x="5118" y="6007"/>
                </a:lnTo>
                <a:lnTo>
                  <a:pt x="2768" y="9715"/>
                </a:lnTo>
                <a:lnTo>
                  <a:pt x="1384" y="14731"/>
                </a:lnTo>
                <a:lnTo>
                  <a:pt x="13589" y="16979"/>
                </a:lnTo>
                <a:lnTo>
                  <a:pt x="15494" y="12877"/>
                </a:lnTo>
                <a:lnTo>
                  <a:pt x="18173" y="10972"/>
                </a:lnTo>
                <a:lnTo>
                  <a:pt x="22428" y="10477"/>
                </a:lnTo>
                <a:lnTo>
                  <a:pt x="25971" y="10477"/>
                </a:lnTo>
                <a:lnTo>
                  <a:pt x="29641" y="12166"/>
                </a:lnTo>
                <a:lnTo>
                  <a:pt x="31559" y="15176"/>
                </a:lnTo>
                <a:lnTo>
                  <a:pt x="31559" y="17805"/>
                </a:lnTo>
                <a:lnTo>
                  <a:pt x="29133" y="20205"/>
                </a:lnTo>
                <a:lnTo>
                  <a:pt x="24790" y="21323"/>
                </a:lnTo>
                <a:lnTo>
                  <a:pt x="18503" y="22529"/>
                </a:lnTo>
                <a:lnTo>
                  <a:pt x="13855" y="23444"/>
                </a:lnTo>
                <a:lnTo>
                  <a:pt x="10299" y="24510"/>
                </a:lnTo>
                <a:lnTo>
                  <a:pt x="7823" y="25717"/>
                </a:lnTo>
                <a:lnTo>
                  <a:pt x="3429" y="28701"/>
                </a:lnTo>
                <a:lnTo>
                  <a:pt x="685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11" y="46913"/>
                </a:lnTo>
                <a:lnTo>
                  <a:pt x="4521" y="49796"/>
                </a:lnTo>
                <a:lnTo>
                  <a:pt x="7531" y="52692"/>
                </a:lnTo>
                <a:lnTo>
                  <a:pt x="11658" y="54140"/>
                </a:lnTo>
                <a:lnTo>
                  <a:pt x="19837" y="54140"/>
                </a:lnTo>
                <a:lnTo>
                  <a:pt x="23317" y="44488"/>
                </a:lnTo>
                <a:lnTo>
                  <a:pt x="18732" y="44488"/>
                </a:lnTo>
                <a:lnTo>
                  <a:pt x="15544" y="42379"/>
                </a:lnTo>
                <a:lnTo>
                  <a:pt x="13436" y="39319"/>
                </a:lnTo>
                <a:lnTo>
                  <a:pt x="13436" y="35458"/>
                </a:lnTo>
                <a:lnTo>
                  <a:pt x="16065" y="32575"/>
                </a:lnTo>
                <a:lnTo>
                  <a:pt x="19646" y="31000"/>
                </a:lnTo>
                <a:lnTo>
                  <a:pt x="23380" y="30187"/>
                </a:lnTo>
                <a:lnTo>
                  <a:pt x="27114" y="29375"/>
                </a:lnTo>
                <a:lnTo>
                  <a:pt x="29845" y="28676"/>
                </a:lnTo>
                <a:lnTo>
                  <a:pt x="31559" y="28092"/>
                </a:lnTo>
                <a:lnTo>
                  <a:pt x="31559" y="34112"/>
                </a:lnTo>
                <a:lnTo>
                  <a:pt x="31381" y="36334"/>
                </a:lnTo>
                <a:lnTo>
                  <a:pt x="30518" y="39293"/>
                </a:lnTo>
                <a:lnTo>
                  <a:pt x="30314" y="49593"/>
                </a:lnTo>
                <a:lnTo>
                  <a:pt x="33083" y="48920"/>
                </a:lnTo>
                <a:lnTo>
                  <a:pt x="34378" y="52971"/>
                </a:lnTo>
                <a:lnTo>
                  <a:pt x="47663" y="52971"/>
                </a:lnTo>
                <a:lnTo>
                  <a:pt x="45681" y="48183"/>
                </a:lnTo>
                <a:lnTo>
                  <a:pt x="44818" y="43853"/>
                </a:lnTo>
                <a:lnTo>
                  <a:pt x="44602" y="40500"/>
                </a:lnTo>
                <a:lnTo>
                  <a:pt x="44602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8" name="object 1158"/>
          <p:cNvSpPr/>
          <p:nvPr/>
        </p:nvSpPr>
        <p:spPr>
          <a:xfrm>
            <a:off x="2044471" y="5322277"/>
            <a:ext cx="14541" cy="67754"/>
          </a:xfrm>
          <a:custGeom>
            <a:avLst/>
            <a:gdLst/>
            <a:ahLst/>
            <a:cxnLst/>
            <a:rect l="l" t="t" r="r" b="b"/>
            <a:pathLst>
              <a:path w="14541" h="67754">
                <a:moveTo>
                  <a:pt x="1104" y="0"/>
                </a:moveTo>
                <a:lnTo>
                  <a:pt x="1104" y="13703"/>
                </a:lnTo>
                <a:lnTo>
                  <a:pt x="14541" y="13703"/>
                </a:lnTo>
                <a:lnTo>
                  <a:pt x="14541" y="0"/>
                </a:lnTo>
                <a:lnTo>
                  <a:pt x="1104" y="0"/>
                </a:lnTo>
                <a:close/>
              </a:path>
              <a:path w="14541" h="67754">
                <a:moveTo>
                  <a:pt x="14541" y="38100"/>
                </a:moveTo>
                <a:lnTo>
                  <a:pt x="1104" y="38100"/>
                </a:lnTo>
                <a:lnTo>
                  <a:pt x="1104" y="51803"/>
                </a:lnTo>
                <a:lnTo>
                  <a:pt x="7607" y="51803"/>
                </a:lnTo>
                <a:lnTo>
                  <a:pt x="7543" y="54495"/>
                </a:lnTo>
                <a:lnTo>
                  <a:pt x="5791" y="58292"/>
                </a:lnTo>
                <a:lnTo>
                  <a:pt x="2717" y="61188"/>
                </a:lnTo>
                <a:lnTo>
                  <a:pt x="0" y="62102"/>
                </a:lnTo>
                <a:lnTo>
                  <a:pt x="2641" y="67754"/>
                </a:lnTo>
                <a:lnTo>
                  <a:pt x="5499" y="66713"/>
                </a:lnTo>
                <a:lnTo>
                  <a:pt x="9728" y="63461"/>
                </a:lnTo>
                <a:lnTo>
                  <a:pt x="12865" y="59575"/>
                </a:lnTo>
                <a:lnTo>
                  <a:pt x="14211" y="55003"/>
                </a:lnTo>
                <a:lnTo>
                  <a:pt x="14541" y="51866"/>
                </a:lnTo>
                <a:lnTo>
                  <a:pt x="14541" y="381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8" name="object 1138"/>
          <p:cNvSpPr/>
          <p:nvPr/>
        </p:nvSpPr>
        <p:spPr>
          <a:xfrm>
            <a:off x="4270485" y="5045699"/>
            <a:ext cx="49022" cy="71501"/>
          </a:xfrm>
          <a:custGeom>
            <a:avLst/>
            <a:gdLst/>
            <a:ahLst/>
            <a:cxnLst/>
            <a:rect l="l" t="t" r="r" b="b"/>
            <a:pathLst>
              <a:path w="49022" h="71500">
                <a:moveTo>
                  <a:pt x="14439" y="12090"/>
                </a:moveTo>
                <a:lnTo>
                  <a:pt x="49022" y="12090"/>
                </a:lnTo>
                <a:lnTo>
                  <a:pt x="49022" y="0"/>
                </a:lnTo>
                <a:lnTo>
                  <a:pt x="0" y="0"/>
                </a:lnTo>
                <a:lnTo>
                  <a:pt x="0" y="71500"/>
                </a:lnTo>
                <a:lnTo>
                  <a:pt x="14439" y="71500"/>
                </a:lnTo>
                <a:lnTo>
                  <a:pt x="14439" y="41122"/>
                </a:lnTo>
                <a:lnTo>
                  <a:pt x="44284" y="41122"/>
                </a:lnTo>
                <a:lnTo>
                  <a:pt x="44284" y="29019"/>
                </a:lnTo>
                <a:lnTo>
                  <a:pt x="14439" y="29019"/>
                </a:lnTo>
                <a:lnTo>
                  <a:pt x="14439" y="120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9" name="object 1139"/>
          <p:cNvSpPr/>
          <p:nvPr/>
        </p:nvSpPr>
        <p:spPr>
          <a:xfrm>
            <a:off x="4330727" y="5064229"/>
            <a:ext cx="33553" cy="52971"/>
          </a:xfrm>
          <a:custGeom>
            <a:avLst/>
            <a:gdLst/>
            <a:ahLst/>
            <a:cxnLst/>
            <a:rect l="l" t="t" r="r" b="b"/>
            <a:pathLst>
              <a:path w="33553" h="52971">
                <a:moveTo>
                  <a:pt x="12725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8155"/>
                </a:lnTo>
                <a:lnTo>
                  <a:pt x="14084" y="22377"/>
                </a:lnTo>
                <a:lnTo>
                  <a:pt x="14846" y="19608"/>
                </a:lnTo>
                <a:lnTo>
                  <a:pt x="15621" y="16840"/>
                </a:lnTo>
                <a:lnTo>
                  <a:pt x="17995" y="13881"/>
                </a:lnTo>
                <a:lnTo>
                  <a:pt x="20955" y="12293"/>
                </a:lnTo>
                <a:lnTo>
                  <a:pt x="24866" y="12293"/>
                </a:lnTo>
                <a:lnTo>
                  <a:pt x="29311" y="14541"/>
                </a:lnTo>
                <a:lnTo>
                  <a:pt x="33553" y="2590"/>
                </a:lnTo>
                <a:lnTo>
                  <a:pt x="30657" y="863"/>
                </a:lnTo>
                <a:lnTo>
                  <a:pt x="27647" y="0"/>
                </a:lnTo>
                <a:lnTo>
                  <a:pt x="22326" y="0"/>
                </a:lnTo>
                <a:lnTo>
                  <a:pt x="18605" y="1663"/>
                </a:lnTo>
                <a:lnTo>
                  <a:pt x="14909" y="5067"/>
                </a:lnTo>
                <a:lnTo>
                  <a:pt x="12725" y="8534"/>
                </a:lnTo>
                <a:lnTo>
                  <a:pt x="1272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0" name="object 1140"/>
          <p:cNvSpPr/>
          <p:nvPr/>
        </p:nvSpPr>
        <p:spPr>
          <a:xfrm>
            <a:off x="4367011" y="5044480"/>
            <a:ext cx="41910" cy="73901"/>
          </a:xfrm>
          <a:custGeom>
            <a:avLst/>
            <a:gdLst/>
            <a:ahLst/>
            <a:cxnLst/>
            <a:rect l="l" t="t" r="r" b="b"/>
            <a:pathLst>
              <a:path w="41910" h="73901">
                <a:moveTo>
                  <a:pt x="26543" y="0"/>
                </a:moveTo>
                <a:lnTo>
                  <a:pt x="19812" y="14579"/>
                </a:lnTo>
                <a:lnTo>
                  <a:pt x="28486" y="14579"/>
                </a:lnTo>
                <a:lnTo>
                  <a:pt x="41910" y="0"/>
                </a:lnTo>
                <a:lnTo>
                  <a:pt x="26543" y="0"/>
                </a:lnTo>
                <a:close/>
              </a:path>
              <a:path w="41910" h="73901">
                <a:moveTo>
                  <a:pt x="0" y="46088"/>
                </a:moveTo>
                <a:lnTo>
                  <a:pt x="0" y="52044"/>
                </a:lnTo>
                <a:lnTo>
                  <a:pt x="1130" y="57086"/>
                </a:lnTo>
                <a:lnTo>
                  <a:pt x="3365" y="61239"/>
                </a:lnTo>
                <a:lnTo>
                  <a:pt x="5613" y="65379"/>
                </a:lnTo>
                <a:lnTo>
                  <a:pt x="8890" y="68529"/>
                </a:lnTo>
                <a:lnTo>
                  <a:pt x="13208" y="70675"/>
                </a:lnTo>
                <a:lnTo>
                  <a:pt x="17513" y="72821"/>
                </a:lnTo>
                <a:lnTo>
                  <a:pt x="17716" y="58623"/>
                </a:lnTo>
                <a:lnTo>
                  <a:pt x="15278" y="55892"/>
                </a:lnTo>
                <a:lnTo>
                  <a:pt x="14058" y="51955"/>
                </a:lnTo>
                <a:lnTo>
                  <a:pt x="14058" y="41681"/>
                </a:lnTo>
                <a:lnTo>
                  <a:pt x="15278" y="37744"/>
                </a:lnTo>
                <a:lnTo>
                  <a:pt x="17716" y="35013"/>
                </a:lnTo>
                <a:lnTo>
                  <a:pt x="20142" y="32283"/>
                </a:lnTo>
                <a:lnTo>
                  <a:pt x="23152" y="30924"/>
                </a:lnTo>
                <a:lnTo>
                  <a:pt x="30314" y="30924"/>
                </a:lnTo>
                <a:lnTo>
                  <a:pt x="33312" y="32283"/>
                </a:lnTo>
                <a:lnTo>
                  <a:pt x="35737" y="35013"/>
                </a:lnTo>
                <a:lnTo>
                  <a:pt x="38150" y="37744"/>
                </a:lnTo>
                <a:lnTo>
                  <a:pt x="39370" y="41656"/>
                </a:lnTo>
                <a:lnTo>
                  <a:pt x="39370" y="51930"/>
                </a:lnTo>
                <a:lnTo>
                  <a:pt x="38150" y="55892"/>
                </a:lnTo>
                <a:lnTo>
                  <a:pt x="35737" y="58623"/>
                </a:lnTo>
                <a:lnTo>
                  <a:pt x="34455" y="73901"/>
                </a:lnTo>
                <a:lnTo>
                  <a:pt x="40830" y="71310"/>
                </a:lnTo>
                <a:lnTo>
                  <a:pt x="45885" y="66167"/>
                </a:lnTo>
                <a:lnTo>
                  <a:pt x="50939" y="61010"/>
                </a:lnTo>
                <a:lnTo>
                  <a:pt x="53467" y="54521"/>
                </a:lnTo>
                <a:lnTo>
                  <a:pt x="53467" y="38900"/>
                </a:lnTo>
                <a:lnTo>
                  <a:pt x="50952" y="32473"/>
                </a:lnTo>
                <a:lnTo>
                  <a:pt x="45961" y="27393"/>
                </a:lnTo>
                <a:lnTo>
                  <a:pt x="40957" y="22288"/>
                </a:lnTo>
                <a:lnTo>
                  <a:pt x="34531" y="19748"/>
                </a:lnTo>
                <a:lnTo>
                  <a:pt x="21615" y="19748"/>
                </a:lnTo>
                <a:lnTo>
                  <a:pt x="17018" y="20878"/>
                </a:lnTo>
                <a:lnTo>
                  <a:pt x="12915" y="23114"/>
                </a:lnTo>
                <a:lnTo>
                  <a:pt x="8801" y="25361"/>
                </a:lnTo>
                <a:lnTo>
                  <a:pt x="5613" y="28613"/>
                </a:lnTo>
                <a:lnTo>
                  <a:pt x="3365" y="32867"/>
                </a:lnTo>
                <a:lnTo>
                  <a:pt x="1130" y="37122"/>
                </a:lnTo>
                <a:lnTo>
                  <a:pt x="0" y="41541"/>
                </a:lnTo>
                <a:lnTo>
                  <a:pt x="0" y="46088"/>
                </a:lnTo>
                <a:close/>
              </a:path>
              <a:path w="41910" h="73901">
                <a:moveTo>
                  <a:pt x="35737" y="58623"/>
                </a:moveTo>
                <a:lnTo>
                  <a:pt x="33312" y="61366"/>
                </a:lnTo>
                <a:lnTo>
                  <a:pt x="30314" y="62725"/>
                </a:lnTo>
                <a:lnTo>
                  <a:pt x="23152" y="62725"/>
                </a:lnTo>
                <a:lnTo>
                  <a:pt x="20142" y="61366"/>
                </a:lnTo>
                <a:lnTo>
                  <a:pt x="17716" y="58623"/>
                </a:lnTo>
                <a:lnTo>
                  <a:pt x="17513" y="72821"/>
                </a:lnTo>
                <a:lnTo>
                  <a:pt x="22034" y="73901"/>
                </a:lnTo>
                <a:lnTo>
                  <a:pt x="34455" y="73901"/>
                </a:lnTo>
                <a:lnTo>
                  <a:pt x="35737" y="5862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1" name="object 1141"/>
          <p:cNvSpPr/>
          <p:nvPr/>
        </p:nvSpPr>
        <p:spPr>
          <a:xfrm>
            <a:off x="4425547" y="5047103"/>
            <a:ext cx="30543" cy="71272"/>
          </a:xfrm>
          <a:custGeom>
            <a:avLst/>
            <a:gdLst/>
            <a:ahLst/>
            <a:cxnLst/>
            <a:rect l="l" t="t" r="r" b="b"/>
            <a:pathLst>
              <a:path w="30543" h="71272">
                <a:moveTo>
                  <a:pt x="20053" y="18300"/>
                </a:moveTo>
                <a:lnTo>
                  <a:pt x="20053" y="0"/>
                </a:lnTo>
                <a:lnTo>
                  <a:pt x="6299" y="8000"/>
                </a:lnTo>
                <a:lnTo>
                  <a:pt x="6299" y="18300"/>
                </a:lnTo>
                <a:lnTo>
                  <a:pt x="0" y="18300"/>
                </a:lnTo>
                <a:lnTo>
                  <a:pt x="0" y="29222"/>
                </a:lnTo>
                <a:lnTo>
                  <a:pt x="6299" y="29222"/>
                </a:lnTo>
                <a:lnTo>
                  <a:pt x="6299" y="56654"/>
                </a:lnTo>
                <a:lnTo>
                  <a:pt x="6438" y="59867"/>
                </a:lnTo>
                <a:lnTo>
                  <a:pt x="6730" y="61467"/>
                </a:lnTo>
                <a:lnTo>
                  <a:pt x="7734" y="65493"/>
                </a:lnTo>
                <a:lnTo>
                  <a:pt x="11036" y="69189"/>
                </a:lnTo>
                <a:lnTo>
                  <a:pt x="15011" y="70853"/>
                </a:lnTo>
                <a:lnTo>
                  <a:pt x="19710" y="71272"/>
                </a:lnTo>
                <a:lnTo>
                  <a:pt x="23736" y="71272"/>
                </a:lnTo>
                <a:lnTo>
                  <a:pt x="27343" y="70586"/>
                </a:lnTo>
                <a:lnTo>
                  <a:pt x="30543" y="69214"/>
                </a:lnTo>
                <a:lnTo>
                  <a:pt x="29375" y="58585"/>
                </a:lnTo>
                <a:lnTo>
                  <a:pt x="26962" y="59461"/>
                </a:lnTo>
                <a:lnTo>
                  <a:pt x="22936" y="59905"/>
                </a:lnTo>
                <a:lnTo>
                  <a:pt x="20319" y="57492"/>
                </a:lnTo>
                <a:lnTo>
                  <a:pt x="20053" y="54330"/>
                </a:lnTo>
                <a:lnTo>
                  <a:pt x="20053" y="29222"/>
                </a:lnTo>
                <a:lnTo>
                  <a:pt x="29413" y="29222"/>
                </a:lnTo>
                <a:lnTo>
                  <a:pt x="29413" y="18300"/>
                </a:lnTo>
                <a:lnTo>
                  <a:pt x="20053" y="183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2" name="object 1142"/>
          <p:cNvSpPr/>
          <p:nvPr/>
        </p:nvSpPr>
        <p:spPr>
          <a:xfrm>
            <a:off x="4460482" y="5064229"/>
            <a:ext cx="48577" cy="54152"/>
          </a:xfrm>
          <a:custGeom>
            <a:avLst/>
            <a:gdLst/>
            <a:ahLst/>
            <a:cxnLst/>
            <a:rect l="l" t="t" r="r" b="b"/>
            <a:pathLst>
              <a:path w="48577" h="54152">
                <a:moveTo>
                  <a:pt x="48374" y="31026"/>
                </a:moveTo>
                <a:lnTo>
                  <a:pt x="48577" y="20523"/>
                </a:lnTo>
                <a:lnTo>
                  <a:pt x="46443" y="12725"/>
                </a:lnTo>
                <a:lnTo>
                  <a:pt x="41998" y="7645"/>
                </a:lnTo>
                <a:lnTo>
                  <a:pt x="37541" y="2539"/>
                </a:lnTo>
                <a:lnTo>
                  <a:pt x="33654" y="15646"/>
                </a:lnTo>
                <a:lnTo>
                  <a:pt x="34670" y="18668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97"/>
                </a:lnTo>
                <a:lnTo>
                  <a:pt x="15214" y="15938"/>
                </a:lnTo>
                <a:lnTo>
                  <a:pt x="17157" y="13754"/>
                </a:lnTo>
                <a:lnTo>
                  <a:pt x="21577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78" y="0"/>
                </a:lnTo>
                <a:lnTo>
                  <a:pt x="11214" y="2425"/>
                </a:lnTo>
                <a:lnTo>
                  <a:pt x="6718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206"/>
                </a:lnTo>
                <a:lnTo>
                  <a:pt x="16103" y="54152"/>
                </a:lnTo>
                <a:lnTo>
                  <a:pt x="30810" y="54152"/>
                </a:lnTo>
                <a:lnTo>
                  <a:pt x="35547" y="52831"/>
                </a:lnTo>
                <a:lnTo>
                  <a:pt x="39344" y="50215"/>
                </a:lnTo>
                <a:lnTo>
                  <a:pt x="43116" y="47599"/>
                </a:lnTo>
                <a:lnTo>
                  <a:pt x="45897" y="43789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19"/>
                </a:lnTo>
                <a:lnTo>
                  <a:pt x="25260" y="43903"/>
                </a:lnTo>
                <a:lnTo>
                  <a:pt x="22110" y="43903"/>
                </a:lnTo>
                <a:lnTo>
                  <a:pt x="19469" y="42773"/>
                </a:lnTo>
                <a:lnTo>
                  <a:pt x="15239" y="38252"/>
                </a:lnTo>
                <a:lnTo>
                  <a:pt x="14135" y="35090"/>
                </a:lnTo>
                <a:lnTo>
                  <a:pt x="14046" y="31026"/>
                </a:lnTo>
                <a:lnTo>
                  <a:pt x="48374" y="31026"/>
                </a:lnTo>
                <a:close/>
              </a:path>
              <a:path w="48577" h="54152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81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41" y="2539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3" name="object 1143"/>
          <p:cNvSpPr/>
          <p:nvPr/>
        </p:nvSpPr>
        <p:spPr>
          <a:xfrm>
            <a:off x="4515205" y="5064235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49" y="46990"/>
                </a:lnTo>
                <a:lnTo>
                  <a:pt x="8064" y="49847"/>
                </a:lnTo>
                <a:lnTo>
                  <a:pt x="12192" y="52705"/>
                </a:lnTo>
                <a:lnTo>
                  <a:pt x="17767" y="54140"/>
                </a:lnTo>
                <a:lnTo>
                  <a:pt x="32600" y="54140"/>
                </a:lnTo>
                <a:lnTo>
                  <a:pt x="38455" y="52425"/>
                </a:lnTo>
                <a:lnTo>
                  <a:pt x="42430" y="49022"/>
                </a:lnTo>
                <a:lnTo>
                  <a:pt x="46405" y="45605"/>
                </a:lnTo>
                <a:lnTo>
                  <a:pt x="48387" y="41516"/>
                </a:lnTo>
                <a:lnTo>
                  <a:pt x="48387" y="32423"/>
                </a:lnTo>
                <a:lnTo>
                  <a:pt x="46951" y="29019"/>
                </a:lnTo>
                <a:lnTo>
                  <a:pt x="44094" y="26581"/>
                </a:lnTo>
                <a:lnTo>
                  <a:pt x="41198" y="24168"/>
                </a:lnTo>
                <a:lnTo>
                  <a:pt x="36093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32" y="9842"/>
                </a:lnTo>
                <a:lnTo>
                  <a:pt x="26809" y="9842"/>
                </a:lnTo>
                <a:lnTo>
                  <a:pt x="29006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51" y="5765"/>
                </a:lnTo>
                <a:lnTo>
                  <a:pt x="39509" y="3454"/>
                </a:lnTo>
                <a:lnTo>
                  <a:pt x="36068" y="1155"/>
                </a:lnTo>
                <a:lnTo>
                  <a:pt x="30797" y="0"/>
                </a:lnTo>
                <a:lnTo>
                  <a:pt x="16256" y="0"/>
                </a:lnTo>
                <a:lnTo>
                  <a:pt x="10756" y="1524"/>
                </a:lnTo>
                <a:lnTo>
                  <a:pt x="7226" y="4584"/>
                </a:lnTo>
                <a:lnTo>
                  <a:pt x="3670" y="7645"/>
                </a:lnTo>
                <a:lnTo>
                  <a:pt x="1892" y="11404"/>
                </a:lnTo>
                <a:lnTo>
                  <a:pt x="1892" y="20866"/>
                </a:lnTo>
                <a:lnTo>
                  <a:pt x="3949" y="24765"/>
                </a:lnTo>
                <a:lnTo>
                  <a:pt x="8051" y="27559"/>
                </a:lnTo>
                <a:lnTo>
                  <a:pt x="11010" y="29565"/>
                </a:lnTo>
                <a:lnTo>
                  <a:pt x="18021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23" y="41376"/>
                </a:lnTo>
                <a:lnTo>
                  <a:pt x="31038" y="43586"/>
                </a:lnTo>
                <a:lnTo>
                  <a:pt x="28371" y="44234"/>
                </a:lnTo>
                <a:lnTo>
                  <a:pt x="21602" y="44234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4" name="object 1144"/>
          <p:cNvSpPr/>
          <p:nvPr/>
        </p:nvSpPr>
        <p:spPr>
          <a:xfrm>
            <a:off x="4571597" y="5064229"/>
            <a:ext cx="48577" cy="54152"/>
          </a:xfrm>
          <a:custGeom>
            <a:avLst/>
            <a:gdLst/>
            <a:ahLst/>
            <a:cxnLst/>
            <a:rect l="l" t="t" r="r" b="b"/>
            <a:pathLst>
              <a:path w="48577" h="54152">
                <a:moveTo>
                  <a:pt x="48374" y="31026"/>
                </a:moveTo>
                <a:lnTo>
                  <a:pt x="48577" y="20523"/>
                </a:lnTo>
                <a:lnTo>
                  <a:pt x="46443" y="12725"/>
                </a:lnTo>
                <a:lnTo>
                  <a:pt x="41998" y="7645"/>
                </a:lnTo>
                <a:lnTo>
                  <a:pt x="37541" y="2539"/>
                </a:lnTo>
                <a:lnTo>
                  <a:pt x="33654" y="15646"/>
                </a:lnTo>
                <a:lnTo>
                  <a:pt x="34683" y="18668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97"/>
                </a:lnTo>
                <a:lnTo>
                  <a:pt x="15214" y="15938"/>
                </a:lnTo>
                <a:lnTo>
                  <a:pt x="17157" y="13754"/>
                </a:lnTo>
                <a:lnTo>
                  <a:pt x="21589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78" y="0"/>
                </a:lnTo>
                <a:lnTo>
                  <a:pt x="11214" y="2425"/>
                </a:lnTo>
                <a:lnTo>
                  <a:pt x="6730" y="7289"/>
                </a:lnTo>
                <a:lnTo>
                  <a:pt x="224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206"/>
                </a:lnTo>
                <a:lnTo>
                  <a:pt x="16103" y="54152"/>
                </a:lnTo>
                <a:lnTo>
                  <a:pt x="30810" y="54152"/>
                </a:lnTo>
                <a:lnTo>
                  <a:pt x="35547" y="52831"/>
                </a:lnTo>
                <a:lnTo>
                  <a:pt x="39344" y="50215"/>
                </a:lnTo>
                <a:lnTo>
                  <a:pt x="43116" y="47599"/>
                </a:lnTo>
                <a:lnTo>
                  <a:pt x="45897" y="43789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19"/>
                </a:lnTo>
                <a:lnTo>
                  <a:pt x="25260" y="43903"/>
                </a:lnTo>
                <a:lnTo>
                  <a:pt x="22110" y="43903"/>
                </a:lnTo>
                <a:lnTo>
                  <a:pt x="19481" y="42773"/>
                </a:lnTo>
                <a:lnTo>
                  <a:pt x="15239" y="38252"/>
                </a:lnTo>
                <a:lnTo>
                  <a:pt x="14147" y="35090"/>
                </a:lnTo>
                <a:lnTo>
                  <a:pt x="14046" y="31026"/>
                </a:lnTo>
                <a:lnTo>
                  <a:pt x="48374" y="31026"/>
                </a:lnTo>
                <a:close/>
              </a:path>
              <a:path w="48577" h="54152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81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41" y="2539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5" name="object 1145"/>
          <p:cNvSpPr/>
          <p:nvPr/>
        </p:nvSpPr>
        <p:spPr>
          <a:xfrm>
            <a:off x="4654911" y="5064229"/>
            <a:ext cx="48577" cy="54152"/>
          </a:xfrm>
          <a:custGeom>
            <a:avLst/>
            <a:gdLst/>
            <a:ahLst/>
            <a:cxnLst/>
            <a:rect l="l" t="t" r="r" b="b"/>
            <a:pathLst>
              <a:path w="48577" h="54152">
                <a:moveTo>
                  <a:pt x="48374" y="31026"/>
                </a:moveTo>
                <a:lnTo>
                  <a:pt x="48577" y="20523"/>
                </a:lnTo>
                <a:lnTo>
                  <a:pt x="46443" y="12725"/>
                </a:lnTo>
                <a:lnTo>
                  <a:pt x="41998" y="7645"/>
                </a:lnTo>
                <a:lnTo>
                  <a:pt x="37541" y="2539"/>
                </a:lnTo>
                <a:lnTo>
                  <a:pt x="33654" y="15646"/>
                </a:lnTo>
                <a:lnTo>
                  <a:pt x="34670" y="18668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97"/>
                </a:lnTo>
                <a:lnTo>
                  <a:pt x="15214" y="15938"/>
                </a:lnTo>
                <a:lnTo>
                  <a:pt x="17157" y="13754"/>
                </a:lnTo>
                <a:lnTo>
                  <a:pt x="21577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78" y="0"/>
                </a:lnTo>
                <a:lnTo>
                  <a:pt x="11214" y="2425"/>
                </a:lnTo>
                <a:lnTo>
                  <a:pt x="6718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206"/>
                </a:lnTo>
                <a:lnTo>
                  <a:pt x="16103" y="54152"/>
                </a:lnTo>
                <a:lnTo>
                  <a:pt x="30810" y="54152"/>
                </a:lnTo>
                <a:lnTo>
                  <a:pt x="35547" y="52831"/>
                </a:lnTo>
                <a:lnTo>
                  <a:pt x="39344" y="50215"/>
                </a:lnTo>
                <a:lnTo>
                  <a:pt x="43116" y="47599"/>
                </a:lnTo>
                <a:lnTo>
                  <a:pt x="45897" y="43789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19"/>
                </a:lnTo>
                <a:lnTo>
                  <a:pt x="25260" y="43903"/>
                </a:lnTo>
                <a:lnTo>
                  <a:pt x="22110" y="43903"/>
                </a:lnTo>
                <a:lnTo>
                  <a:pt x="19469" y="42773"/>
                </a:lnTo>
                <a:lnTo>
                  <a:pt x="15239" y="38252"/>
                </a:lnTo>
                <a:lnTo>
                  <a:pt x="14135" y="35090"/>
                </a:lnTo>
                <a:lnTo>
                  <a:pt x="14046" y="31026"/>
                </a:lnTo>
                <a:lnTo>
                  <a:pt x="48374" y="31026"/>
                </a:lnTo>
                <a:close/>
              </a:path>
              <a:path w="48577" h="54152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81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41" y="2539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6" name="object 1146"/>
          <p:cNvSpPr/>
          <p:nvPr/>
        </p:nvSpPr>
        <p:spPr>
          <a:xfrm>
            <a:off x="4721320" y="5045697"/>
            <a:ext cx="0" cy="71500"/>
          </a:xfrm>
          <a:custGeom>
            <a:avLst/>
            <a:gdLst/>
            <a:ahLst/>
            <a:cxnLst/>
            <a:rect l="l" t="t" r="r" b="b"/>
            <a:pathLst>
              <a:path h="71500">
                <a:moveTo>
                  <a:pt x="0" y="0"/>
                </a:moveTo>
                <a:lnTo>
                  <a:pt x="0" y="71500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1" name="object 1131"/>
          <p:cNvSpPr/>
          <p:nvPr/>
        </p:nvSpPr>
        <p:spPr>
          <a:xfrm>
            <a:off x="4766903" y="5045690"/>
            <a:ext cx="50584" cy="72682"/>
          </a:xfrm>
          <a:custGeom>
            <a:avLst/>
            <a:gdLst/>
            <a:ahLst/>
            <a:cxnLst/>
            <a:rect l="l" t="t" r="r" b="b"/>
            <a:pathLst>
              <a:path w="50584" h="72682">
                <a:moveTo>
                  <a:pt x="0" y="45415"/>
                </a:moveTo>
                <a:lnTo>
                  <a:pt x="0" y="54000"/>
                </a:lnTo>
                <a:lnTo>
                  <a:pt x="2120" y="60693"/>
                </a:lnTo>
                <a:lnTo>
                  <a:pt x="6362" y="65493"/>
                </a:lnTo>
                <a:lnTo>
                  <a:pt x="10604" y="70294"/>
                </a:lnTo>
                <a:lnTo>
                  <a:pt x="15697" y="72682"/>
                </a:lnTo>
                <a:lnTo>
                  <a:pt x="14757" y="54013"/>
                </a:lnTo>
                <a:lnTo>
                  <a:pt x="13995" y="50012"/>
                </a:lnTo>
                <a:lnTo>
                  <a:pt x="13995" y="39357"/>
                </a:lnTo>
                <a:lnTo>
                  <a:pt x="15087" y="35496"/>
                </a:lnTo>
                <a:lnTo>
                  <a:pt x="17297" y="32905"/>
                </a:lnTo>
                <a:lnTo>
                  <a:pt x="19481" y="30314"/>
                </a:lnTo>
                <a:lnTo>
                  <a:pt x="22212" y="29019"/>
                </a:lnTo>
                <a:lnTo>
                  <a:pt x="28803" y="29019"/>
                </a:lnTo>
                <a:lnTo>
                  <a:pt x="31559" y="30340"/>
                </a:lnTo>
                <a:lnTo>
                  <a:pt x="33705" y="32956"/>
                </a:lnTo>
                <a:lnTo>
                  <a:pt x="35852" y="35572"/>
                </a:lnTo>
                <a:lnTo>
                  <a:pt x="36918" y="39852"/>
                </a:lnTo>
                <a:lnTo>
                  <a:pt x="36918" y="51142"/>
                </a:lnTo>
                <a:lnTo>
                  <a:pt x="35813" y="55143"/>
                </a:lnTo>
                <a:lnTo>
                  <a:pt x="33604" y="57823"/>
                </a:lnTo>
                <a:lnTo>
                  <a:pt x="31394" y="60515"/>
                </a:lnTo>
                <a:lnTo>
                  <a:pt x="28714" y="61861"/>
                </a:lnTo>
                <a:lnTo>
                  <a:pt x="25552" y="61861"/>
                </a:lnTo>
                <a:lnTo>
                  <a:pt x="21653" y="72682"/>
                </a:lnTo>
                <a:lnTo>
                  <a:pt x="24587" y="72682"/>
                </a:lnTo>
                <a:lnTo>
                  <a:pt x="27482" y="71958"/>
                </a:lnTo>
                <a:lnTo>
                  <a:pt x="30365" y="70510"/>
                </a:lnTo>
                <a:lnTo>
                  <a:pt x="33235" y="69075"/>
                </a:lnTo>
                <a:lnTo>
                  <a:pt x="35725" y="66865"/>
                </a:lnTo>
                <a:lnTo>
                  <a:pt x="37845" y="63906"/>
                </a:lnTo>
                <a:lnTo>
                  <a:pt x="37845" y="71513"/>
                </a:lnTo>
                <a:lnTo>
                  <a:pt x="50584" y="71513"/>
                </a:lnTo>
                <a:lnTo>
                  <a:pt x="50584" y="0"/>
                </a:lnTo>
                <a:lnTo>
                  <a:pt x="36868" y="0"/>
                </a:lnTo>
                <a:lnTo>
                  <a:pt x="36868" y="25755"/>
                </a:lnTo>
                <a:lnTo>
                  <a:pt x="32651" y="20942"/>
                </a:lnTo>
                <a:lnTo>
                  <a:pt x="27635" y="18541"/>
                </a:lnTo>
                <a:lnTo>
                  <a:pt x="15532" y="18541"/>
                </a:lnTo>
                <a:lnTo>
                  <a:pt x="10325" y="20827"/>
                </a:lnTo>
                <a:lnTo>
                  <a:pt x="6184" y="25399"/>
                </a:lnTo>
                <a:lnTo>
                  <a:pt x="2057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50584" h="72682">
                <a:moveTo>
                  <a:pt x="21653" y="72682"/>
                </a:moveTo>
                <a:lnTo>
                  <a:pt x="25552" y="61861"/>
                </a:lnTo>
                <a:lnTo>
                  <a:pt x="21589" y="61861"/>
                </a:lnTo>
                <a:lnTo>
                  <a:pt x="18503" y="60070"/>
                </a:lnTo>
                <a:lnTo>
                  <a:pt x="16281" y="56489"/>
                </a:lnTo>
                <a:lnTo>
                  <a:pt x="14757" y="54013"/>
                </a:lnTo>
                <a:lnTo>
                  <a:pt x="15697" y="72682"/>
                </a:lnTo>
                <a:lnTo>
                  <a:pt x="21653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2" name="object 1132"/>
          <p:cNvSpPr/>
          <p:nvPr/>
        </p:nvSpPr>
        <p:spPr>
          <a:xfrm>
            <a:off x="4827826" y="5064229"/>
            <a:ext cx="53467" cy="54152"/>
          </a:xfrm>
          <a:custGeom>
            <a:avLst/>
            <a:gdLst/>
            <a:ahLst/>
            <a:cxnLst/>
            <a:rect l="l" t="t" r="r" b="b"/>
            <a:pathLst>
              <a:path w="53466" h="54152">
                <a:moveTo>
                  <a:pt x="0" y="26339"/>
                </a:moveTo>
                <a:lnTo>
                  <a:pt x="0" y="32296"/>
                </a:lnTo>
                <a:lnTo>
                  <a:pt x="1117" y="37338"/>
                </a:lnTo>
                <a:lnTo>
                  <a:pt x="3365" y="41490"/>
                </a:lnTo>
                <a:lnTo>
                  <a:pt x="5600" y="45631"/>
                </a:lnTo>
                <a:lnTo>
                  <a:pt x="8877" y="48780"/>
                </a:lnTo>
                <a:lnTo>
                  <a:pt x="13195" y="50927"/>
                </a:lnTo>
                <a:lnTo>
                  <a:pt x="17500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07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52" y="11176"/>
                </a:lnTo>
                <a:lnTo>
                  <a:pt x="30302" y="11176"/>
                </a:lnTo>
                <a:lnTo>
                  <a:pt x="33299" y="12534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55" y="54152"/>
                </a:lnTo>
                <a:lnTo>
                  <a:pt x="40817" y="51562"/>
                </a:lnTo>
                <a:lnTo>
                  <a:pt x="45872" y="46418"/>
                </a:lnTo>
                <a:lnTo>
                  <a:pt x="50926" y="41262"/>
                </a:lnTo>
                <a:lnTo>
                  <a:pt x="53466" y="34772"/>
                </a:lnTo>
                <a:lnTo>
                  <a:pt x="53466" y="19151"/>
                </a:lnTo>
                <a:lnTo>
                  <a:pt x="50952" y="12725"/>
                </a:lnTo>
                <a:lnTo>
                  <a:pt x="45948" y="7645"/>
                </a:lnTo>
                <a:lnTo>
                  <a:pt x="40944" y="2540"/>
                </a:lnTo>
                <a:lnTo>
                  <a:pt x="34505" y="0"/>
                </a:lnTo>
                <a:lnTo>
                  <a:pt x="21615" y="0"/>
                </a:lnTo>
                <a:lnTo>
                  <a:pt x="17017" y="1130"/>
                </a:lnTo>
                <a:lnTo>
                  <a:pt x="12890" y="3365"/>
                </a:lnTo>
                <a:lnTo>
                  <a:pt x="8788" y="5613"/>
                </a:lnTo>
                <a:lnTo>
                  <a:pt x="5600" y="8864"/>
                </a:lnTo>
                <a:lnTo>
                  <a:pt x="3365" y="13119"/>
                </a:lnTo>
                <a:lnTo>
                  <a:pt x="1117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66" h="54152">
                <a:moveTo>
                  <a:pt x="35725" y="38874"/>
                </a:moveTo>
                <a:lnTo>
                  <a:pt x="33299" y="41617"/>
                </a:lnTo>
                <a:lnTo>
                  <a:pt x="30302" y="42976"/>
                </a:lnTo>
                <a:lnTo>
                  <a:pt x="23152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00" y="53073"/>
                </a:lnTo>
                <a:lnTo>
                  <a:pt x="22021" y="54152"/>
                </a:lnTo>
                <a:lnTo>
                  <a:pt x="34455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3" name="object 1133"/>
          <p:cNvSpPr/>
          <p:nvPr/>
        </p:nvSpPr>
        <p:spPr>
          <a:xfrm>
            <a:off x="4891432" y="5064229"/>
            <a:ext cx="33566" cy="52971"/>
          </a:xfrm>
          <a:custGeom>
            <a:avLst/>
            <a:gdLst/>
            <a:ahLst/>
            <a:cxnLst/>
            <a:rect l="l" t="t" r="r" b="b"/>
            <a:pathLst>
              <a:path w="33566" h="52971">
                <a:moveTo>
                  <a:pt x="12738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8155"/>
                </a:lnTo>
                <a:lnTo>
                  <a:pt x="14084" y="22377"/>
                </a:lnTo>
                <a:lnTo>
                  <a:pt x="14846" y="19608"/>
                </a:lnTo>
                <a:lnTo>
                  <a:pt x="15621" y="16840"/>
                </a:lnTo>
                <a:lnTo>
                  <a:pt x="17995" y="13881"/>
                </a:lnTo>
                <a:lnTo>
                  <a:pt x="20955" y="12293"/>
                </a:lnTo>
                <a:lnTo>
                  <a:pt x="24853" y="12293"/>
                </a:lnTo>
                <a:lnTo>
                  <a:pt x="29311" y="14541"/>
                </a:lnTo>
                <a:lnTo>
                  <a:pt x="33566" y="2590"/>
                </a:lnTo>
                <a:lnTo>
                  <a:pt x="30670" y="863"/>
                </a:lnTo>
                <a:lnTo>
                  <a:pt x="27647" y="0"/>
                </a:lnTo>
                <a:lnTo>
                  <a:pt x="22313" y="0"/>
                </a:lnTo>
                <a:lnTo>
                  <a:pt x="18618" y="1663"/>
                </a:lnTo>
                <a:lnTo>
                  <a:pt x="14897" y="5067"/>
                </a:lnTo>
                <a:lnTo>
                  <a:pt x="12738" y="8534"/>
                </a:lnTo>
                <a:lnTo>
                  <a:pt x="12738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4" name="object 1134"/>
          <p:cNvSpPr/>
          <p:nvPr/>
        </p:nvSpPr>
        <p:spPr>
          <a:xfrm>
            <a:off x="4926064" y="5064235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90"/>
                </a:lnTo>
                <a:lnTo>
                  <a:pt x="8077" y="49847"/>
                </a:lnTo>
                <a:lnTo>
                  <a:pt x="12192" y="52705"/>
                </a:lnTo>
                <a:lnTo>
                  <a:pt x="17780" y="54140"/>
                </a:lnTo>
                <a:lnTo>
                  <a:pt x="32600" y="54140"/>
                </a:lnTo>
                <a:lnTo>
                  <a:pt x="38481" y="52425"/>
                </a:lnTo>
                <a:lnTo>
                  <a:pt x="42430" y="49022"/>
                </a:lnTo>
                <a:lnTo>
                  <a:pt x="46405" y="45605"/>
                </a:lnTo>
                <a:lnTo>
                  <a:pt x="48387" y="41516"/>
                </a:lnTo>
                <a:lnTo>
                  <a:pt x="48387" y="32423"/>
                </a:lnTo>
                <a:lnTo>
                  <a:pt x="46964" y="29019"/>
                </a:lnTo>
                <a:lnTo>
                  <a:pt x="44094" y="26581"/>
                </a:lnTo>
                <a:lnTo>
                  <a:pt x="41198" y="24168"/>
                </a:lnTo>
                <a:lnTo>
                  <a:pt x="36093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32" y="9842"/>
                </a:lnTo>
                <a:lnTo>
                  <a:pt x="26809" y="9842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51" y="5765"/>
                </a:lnTo>
                <a:lnTo>
                  <a:pt x="39509" y="3454"/>
                </a:lnTo>
                <a:lnTo>
                  <a:pt x="36068" y="1155"/>
                </a:lnTo>
                <a:lnTo>
                  <a:pt x="30784" y="0"/>
                </a:lnTo>
                <a:lnTo>
                  <a:pt x="16256" y="0"/>
                </a:lnTo>
                <a:lnTo>
                  <a:pt x="10769" y="1524"/>
                </a:lnTo>
                <a:lnTo>
                  <a:pt x="7226" y="4584"/>
                </a:lnTo>
                <a:lnTo>
                  <a:pt x="3670" y="7645"/>
                </a:lnTo>
                <a:lnTo>
                  <a:pt x="1905" y="11404"/>
                </a:lnTo>
                <a:lnTo>
                  <a:pt x="1905" y="20866"/>
                </a:lnTo>
                <a:lnTo>
                  <a:pt x="3949" y="24765"/>
                </a:lnTo>
                <a:lnTo>
                  <a:pt x="8051" y="27559"/>
                </a:lnTo>
                <a:lnTo>
                  <a:pt x="10998" y="29565"/>
                </a:lnTo>
                <a:lnTo>
                  <a:pt x="18008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23" y="41376"/>
                </a:lnTo>
                <a:lnTo>
                  <a:pt x="31038" y="43586"/>
                </a:lnTo>
                <a:lnTo>
                  <a:pt x="28359" y="44234"/>
                </a:lnTo>
                <a:lnTo>
                  <a:pt x="21602" y="44234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5" name="object 1135"/>
          <p:cNvSpPr/>
          <p:nvPr/>
        </p:nvSpPr>
        <p:spPr>
          <a:xfrm>
            <a:off x="4983280" y="5064229"/>
            <a:ext cx="53467" cy="54152"/>
          </a:xfrm>
          <a:custGeom>
            <a:avLst/>
            <a:gdLst/>
            <a:ahLst/>
            <a:cxnLst/>
            <a:rect l="l" t="t" r="r" b="b"/>
            <a:pathLst>
              <a:path w="53466" h="54152">
                <a:moveTo>
                  <a:pt x="0" y="26339"/>
                </a:moveTo>
                <a:lnTo>
                  <a:pt x="0" y="32296"/>
                </a:lnTo>
                <a:lnTo>
                  <a:pt x="1117" y="37338"/>
                </a:lnTo>
                <a:lnTo>
                  <a:pt x="3365" y="41490"/>
                </a:lnTo>
                <a:lnTo>
                  <a:pt x="5613" y="45631"/>
                </a:lnTo>
                <a:lnTo>
                  <a:pt x="8889" y="48780"/>
                </a:lnTo>
                <a:lnTo>
                  <a:pt x="13195" y="50927"/>
                </a:lnTo>
                <a:lnTo>
                  <a:pt x="17513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07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52" y="11176"/>
                </a:lnTo>
                <a:lnTo>
                  <a:pt x="30314" y="11176"/>
                </a:lnTo>
                <a:lnTo>
                  <a:pt x="33299" y="12534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55" y="54152"/>
                </a:lnTo>
                <a:lnTo>
                  <a:pt x="40817" y="51562"/>
                </a:lnTo>
                <a:lnTo>
                  <a:pt x="45872" y="46418"/>
                </a:lnTo>
                <a:lnTo>
                  <a:pt x="50926" y="41262"/>
                </a:lnTo>
                <a:lnTo>
                  <a:pt x="53466" y="34772"/>
                </a:lnTo>
                <a:lnTo>
                  <a:pt x="53466" y="19151"/>
                </a:lnTo>
                <a:lnTo>
                  <a:pt x="50952" y="12725"/>
                </a:lnTo>
                <a:lnTo>
                  <a:pt x="45948" y="7645"/>
                </a:lnTo>
                <a:lnTo>
                  <a:pt x="40944" y="2540"/>
                </a:lnTo>
                <a:lnTo>
                  <a:pt x="34518" y="0"/>
                </a:lnTo>
                <a:lnTo>
                  <a:pt x="21615" y="0"/>
                </a:lnTo>
                <a:lnTo>
                  <a:pt x="17017" y="1130"/>
                </a:lnTo>
                <a:lnTo>
                  <a:pt x="12903" y="3365"/>
                </a:lnTo>
                <a:lnTo>
                  <a:pt x="8788" y="5613"/>
                </a:lnTo>
                <a:lnTo>
                  <a:pt x="5613" y="8864"/>
                </a:lnTo>
                <a:lnTo>
                  <a:pt x="3365" y="13119"/>
                </a:lnTo>
                <a:lnTo>
                  <a:pt x="1117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66" h="54152">
                <a:moveTo>
                  <a:pt x="35725" y="38874"/>
                </a:moveTo>
                <a:lnTo>
                  <a:pt x="33299" y="41617"/>
                </a:lnTo>
                <a:lnTo>
                  <a:pt x="30314" y="42976"/>
                </a:lnTo>
                <a:lnTo>
                  <a:pt x="23152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13" y="53073"/>
                </a:lnTo>
                <a:lnTo>
                  <a:pt x="22034" y="54152"/>
                </a:lnTo>
                <a:lnTo>
                  <a:pt x="34455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6" name="object 1136"/>
          <p:cNvSpPr/>
          <p:nvPr/>
        </p:nvSpPr>
        <p:spPr>
          <a:xfrm>
            <a:off x="5072155" y="5045690"/>
            <a:ext cx="50584" cy="72682"/>
          </a:xfrm>
          <a:custGeom>
            <a:avLst/>
            <a:gdLst/>
            <a:ahLst/>
            <a:cxnLst/>
            <a:rect l="l" t="t" r="r" b="b"/>
            <a:pathLst>
              <a:path w="50584" h="72682">
                <a:moveTo>
                  <a:pt x="0" y="45415"/>
                </a:moveTo>
                <a:lnTo>
                  <a:pt x="0" y="54000"/>
                </a:lnTo>
                <a:lnTo>
                  <a:pt x="2108" y="60693"/>
                </a:lnTo>
                <a:lnTo>
                  <a:pt x="6362" y="65493"/>
                </a:lnTo>
                <a:lnTo>
                  <a:pt x="10604" y="70294"/>
                </a:lnTo>
                <a:lnTo>
                  <a:pt x="15709" y="72682"/>
                </a:lnTo>
                <a:lnTo>
                  <a:pt x="14757" y="54013"/>
                </a:lnTo>
                <a:lnTo>
                  <a:pt x="13995" y="50012"/>
                </a:lnTo>
                <a:lnTo>
                  <a:pt x="13995" y="39357"/>
                </a:lnTo>
                <a:lnTo>
                  <a:pt x="15087" y="35496"/>
                </a:lnTo>
                <a:lnTo>
                  <a:pt x="17297" y="32905"/>
                </a:lnTo>
                <a:lnTo>
                  <a:pt x="19481" y="30314"/>
                </a:lnTo>
                <a:lnTo>
                  <a:pt x="22212" y="29019"/>
                </a:lnTo>
                <a:lnTo>
                  <a:pt x="28803" y="29019"/>
                </a:lnTo>
                <a:lnTo>
                  <a:pt x="31559" y="30340"/>
                </a:lnTo>
                <a:lnTo>
                  <a:pt x="33705" y="32956"/>
                </a:lnTo>
                <a:lnTo>
                  <a:pt x="35852" y="35572"/>
                </a:lnTo>
                <a:lnTo>
                  <a:pt x="36918" y="39852"/>
                </a:lnTo>
                <a:lnTo>
                  <a:pt x="36918" y="51142"/>
                </a:lnTo>
                <a:lnTo>
                  <a:pt x="35813" y="55143"/>
                </a:lnTo>
                <a:lnTo>
                  <a:pt x="33604" y="57823"/>
                </a:lnTo>
                <a:lnTo>
                  <a:pt x="31394" y="60515"/>
                </a:lnTo>
                <a:lnTo>
                  <a:pt x="28714" y="61861"/>
                </a:lnTo>
                <a:lnTo>
                  <a:pt x="25565" y="61861"/>
                </a:lnTo>
                <a:lnTo>
                  <a:pt x="21653" y="72682"/>
                </a:lnTo>
                <a:lnTo>
                  <a:pt x="24587" y="72682"/>
                </a:lnTo>
                <a:lnTo>
                  <a:pt x="27482" y="71958"/>
                </a:lnTo>
                <a:lnTo>
                  <a:pt x="30365" y="70510"/>
                </a:lnTo>
                <a:lnTo>
                  <a:pt x="33235" y="69075"/>
                </a:lnTo>
                <a:lnTo>
                  <a:pt x="35725" y="66865"/>
                </a:lnTo>
                <a:lnTo>
                  <a:pt x="37845" y="63906"/>
                </a:lnTo>
                <a:lnTo>
                  <a:pt x="37845" y="71513"/>
                </a:lnTo>
                <a:lnTo>
                  <a:pt x="50584" y="71513"/>
                </a:lnTo>
                <a:lnTo>
                  <a:pt x="50584" y="0"/>
                </a:lnTo>
                <a:lnTo>
                  <a:pt x="36880" y="0"/>
                </a:lnTo>
                <a:lnTo>
                  <a:pt x="36880" y="25755"/>
                </a:lnTo>
                <a:lnTo>
                  <a:pt x="32651" y="20942"/>
                </a:lnTo>
                <a:lnTo>
                  <a:pt x="27635" y="18541"/>
                </a:lnTo>
                <a:lnTo>
                  <a:pt x="15532" y="18541"/>
                </a:lnTo>
                <a:lnTo>
                  <a:pt x="10325" y="20827"/>
                </a:lnTo>
                <a:lnTo>
                  <a:pt x="6197" y="25399"/>
                </a:lnTo>
                <a:lnTo>
                  <a:pt x="2070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50584" h="72682">
                <a:moveTo>
                  <a:pt x="21653" y="72682"/>
                </a:moveTo>
                <a:lnTo>
                  <a:pt x="25565" y="61861"/>
                </a:lnTo>
                <a:lnTo>
                  <a:pt x="21589" y="61861"/>
                </a:lnTo>
                <a:lnTo>
                  <a:pt x="18503" y="60070"/>
                </a:lnTo>
                <a:lnTo>
                  <a:pt x="16294" y="56489"/>
                </a:lnTo>
                <a:lnTo>
                  <a:pt x="14757" y="54013"/>
                </a:lnTo>
                <a:lnTo>
                  <a:pt x="15709" y="72682"/>
                </a:lnTo>
                <a:lnTo>
                  <a:pt x="21653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7" name="object 1137"/>
          <p:cNvSpPr/>
          <p:nvPr/>
        </p:nvSpPr>
        <p:spPr>
          <a:xfrm>
            <a:off x="5132252" y="5064229"/>
            <a:ext cx="48577" cy="54152"/>
          </a:xfrm>
          <a:custGeom>
            <a:avLst/>
            <a:gdLst/>
            <a:ahLst/>
            <a:cxnLst/>
            <a:rect l="l" t="t" r="r" b="b"/>
            <a:pathLst>
              <a:path w="48577" h="54152">
                <a:moveTo>
                  <a:pt x="48386" y="31026"/>
                </a:moveTo>
                <a:lnTo>
                  <a:pt x="48577" y="20523"/>
                </a:lnTo>
                <a:lnTo>
                  <a:pt x="46443" y="12725"/>
                </a:lnTo>
                <a:lnTo>
                  <a:pt x="41998" y="7645"/>
                </a:lnTo>
                <a:lnTo>
                  <a:pt x="37541" y="2539"/>
                </a:lnTo>
                <a:lnTo>
                  <a:pt x="33654" y="15646"/>
                </a:lnTo>
                <a:lnTo>
                  <a:pt x="34683" y="18668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97"/>
                </a:lnTo>
                <a:lnTo>
                  <a:pt x="15214" y="15938"/>
                </a:lnTo>
                <a:lnTo>
                  <a:pt x="17170" y="13754"/>
                </a:lnTo>
                <a:lnTo>
                  <a:pt x="21589" y="10490"/>
                </a:lnTo>
                <a:lnTo>
                  <a:pt x="24587" y="10490"/>
                </a:lnTo>
                <a:lnTo>
                  <a:pt x="23748" y="0"/>
                </a:lnTo>
                <a:lnTo>
                  <a:pt x="16890" y="0"/>
                </a:lnTo>
                <a:lnTo>
                  <a:pt x="11214" y="2425"/>
                </a:lnTo>
                <a:lnTo>
                  <a:pt x="6730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48" y="51206"/>
                </a:lnTo>
                <a:lnTo>
                  <a:pt x="16103" y="54152"/>
                </a:lnTo>
                <a:lnTo>
                  <a:pt x="30810" y="54152"/>
                </a:lnTo>
                <a:lnTo>
                  <a:pt x="35547" y="52831"/>
                </a:lnTo>
                <a:lnTo>
                  <a:pt x="39344" y="50215"/>
                </a:lnTo>
                <a:lnTo>
                  <a:pt x="43116" y="47599"/>
                </a:lnTo>
                <a:lnTo>
                  <a:pt x="45897" y="43789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19"/>
                </a:lnTo>
                <a:lnTo>
                  <a:pt x="25260" y="43903"/>
                </a:lnTo>
                <a:lnTo>
                  <a:pt x="22110" y="43903"/>
                </a:lnTo>
                <a:lnTo>
                  <a:pt x="19481" y="42773"/>
                </a:lnTo>
                <a:lnTo>
                  <a:pt x="15239" y="38252"/>
                </a:lnTo>
                <a:lnTo>
                  <a:pt x="14147" y="35090"/>
                </a:lnTo>
                <a:lnTo>
                  <a:pt x="14046" y="31026"/>
                </a:lnTo>
                <a:lnTo>
                  <a:pt x="48386" y="31026"/>
                </a:lnTo>
                <a:close/>
              </a:path>
              <a:path w="48577" h="54152">
                <a:moveTo>
                  <a:pt x="31457" y="0"/>
                </a:moveTo>
                <a:lnTo>
                  <a:pt x="23748" y="0"/>
                </a:lnTo>
                <a:lnTo>
                  <a:pt x="24587" y="10490"/>
                </a:lnTo>
                <a:lnTo>
                  <a:pt x="27381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41" y="2539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1" name="object 1121"/>
          <p:cNvSpPr/>
          <p:nvPr/>
        </p:nvSpPr>
        <p:spPr>
          <a:xfrm>
            <a:off x="5226411" y="5045697"/>
            <a:ext cx="0" cy="71500"/>
          </a:xfrm>
          <a:custGeom>
            <a:avLst/>
            <a:gdLst/>
            <a:ahLst/>
            <a:cxnLst/>
            <a:rect l="l" t="t" r="r" b="b"/>
            <a:pathLst>
              <a:path h="71500">
                <a:moveTo>
                  <a:pt x="0" y="0"/>
                </a:moveTo>
                <a:lnTo>
                  <a:pt x="0" y="71500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2" name="object 1122"/>
          <p:cNvSpPr/>
          <p:nvPr/>
        </p:nvSpPr>
        <p:spPr>
          <a:xfrm>
            <a:off x="5244150" y="5064229"/>
            <a:ext cx="53454" cy="54152"/>
          </a:xfrm>
          <a:custGeom>
            <a:avLst/>
            <a:gdLst/>
            <a:ahLst/>
            <a:cxnLst/>
            <a:rect l="l" t="t" r="r" b="b"/>
            <a:pathLst>
              <a:path w="53454" h="54152">
                <a:moveTo>
                  <a:pt x="0" y="26339"/>
                </a:moveTo>
                <a:lnTo>
                  <a:pt x="0" y="32296"/>
                </a:lnTo>
                <a:lnTo>
                  <a:pt x="1117" y="37338"/>
                </a:lnTo>
                <a:lnTo>
                  <a:pt x="3365" y="41490"/>
                </a:lnTo>
                <a:lnTo>
                  <a:pt x="5600" y="45631"/>
                </a:lnTo>
                <a:lnTo>
                  <a:pt x="8877" y="48780"/>
                </a:lnTo>
                <a:lnTo>
                  <a:pt x="13195" y="50927"/>
                </a:lnTo>
                <a:lnTo>
                  <a:pt x="17500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07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39" y="11176"/>
                </a:lnTo>
                <a:lnTo>
                  <a:pt x="30302" y="11176"/>
                </a:lnTo>
                <a:lnTo>
                  <a:pt x="33299" y="12534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42" y="54152"/>
                </a:lnTo>
                <a:lnTo>
                  <a:pt x="40817" y="51562"/>
                </a:lnTo>
                <a:lnTo>
                  <a:pt x="45872" y="46418"/>
                </a:lnTo>
                <a:lnTo>
                  <a:pt x="50926" y="41262"/>
                </a:lnTo>
                <a:lnTo>
                  <a:pt x="53454" y="34772"/>
                </a:lnTo>
                <a:lnTo>
                  <a:pt x="53454" y="19151"/>
                </a:lnTo>
                <a:lnTo>
                  <a:pt x="50952" y="12725"/>
                </a:lnTo>
                <a:lnTo>
                  <a:pt x="45948" y="7645"/>
                </a:lnTo>
                <a:lnTo>
                  <a:pt x="40944" y="2540"/>
                </a:lnTo>
                <a:lnTo>
                  <a:pt x="34518" y="0"/>
                </a:lnTo>
                <a:lnTo>
                  <a:pt x="21602" y="0"/>
                </a:lnTo>
                <a:lnTo>
                  <a:pt x="17017" y="1130"/>
                </a:lnTo>
                <a:lnTo>
                  <a:pt x="12903" y="3365"/>
                </a:lnTo>
                <a:lnTo>
                  <a:pt x="8788" y="5613"/>
                </a:lnTo>
                <a:lnTo>
                  <a:pt x="5600" y="8864"/>
                </a:lnTo>
                <a:lnTo>
                  <a:pt x="3365" y="13119"/>
                </a:lnTo>
                <a:lnTo>
                  <a:pt x="1117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54" h="54152">
                <a:moveTo>
                  <a:pt x="35725" y="38874"/>
                </a:moveTo>
                <a:lnTo>
                  <a:pt x="33299" y="41617"/>
                </a:lnTo>
                <a:lnTo>
                  <a:pt x="30302" y="42976"/>
                </a:lnTo>
                <a:lnTo>
                  <a:pt x="23139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00" y="53073"/>
                </a:lnTo>
                <a:lnTo>
                  <a:pt x="22034" y="54152"/>
                </a:lnTo>
                <a:lnTo>
                  <a:pt x="34442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3" name="object 1123"/>
          <p:cNvSpPr/>
          <p:nvPr/>
        </p:nvSpPr>
        <p:spPr>
          <a:xfrm>
            <a:off x="5303507" y="5064235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90"/>
                </a:lnTo>
                <a:lnTo>
                  <a:pt x="8077" y="49847"/>
                </a:lnTo>
                <a:lnTo>
                  <a:pt x="12192" y="52705"/>
                </a:lnTo>
                <a:lnTo>
                  <a:pt x="17780" y="54140"/>
                </a:lnTo>
                <a:lnTo>
                  <a:pt x="32613" y="54140"/>
                </a:lnTo>
                <a:lnTo>
                  <a:pt x="38481" y="52425"/>
                </a:lnTo>
                <a:lnTo>
                  <a:pt x="42443" y="49022"/>
                </a:lnTo>
                <a:lnTo>
                  <a:pt x="46405" y="45605"/>
                </a:lnTo>
                <a:lnTo>
                  <a:pt x="48387" y="41516"/>
                </a:lnTo>
                <a:lnTo>
                  <a:pt x="48387" y="32423"/>
                </a:lnTo>
                <a:lnTo>
                  <a:pt x="46964" y="29019"/>
                </a:lnTo>
                <a:lnTo>
                  <a:pt x="44094" y="26581"/>
                </a:lnTo>
                <a:lnTo>
                  <a:pt x="41211" y="24168"/>
                </a:lnTo>
                <a:lnTo>
                  <a:pt x="36106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45" y="9842"/>
                </a:lnTo>
                <a:lnTo>
                  <a:pt x="26809" y="9842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64" y="5765"/>
                </a:lnTo>
                <a:lnTo>
                  <a:pt x="39522" y="3454"/>
                </a:lnTo>
                <a:lnTo>
                  <a:pt x="36068" y="1155"/>
                </a:lnTo>
                <a:lnTo>
                  <a:pt x="30797" y="0"/>
                </a:lnTo>
                <a:lnTo>
                  <a:pt x="16256" y="0"/>
                </a:lnTo>
                <a:lnTo>
                  <a:pt x="10769" y="1524"/>
                </a:lnTo>
                <a:lnTo>
                  <a:pt x="7226" y="4584"/>
                </a:lnTo>
                <a:lnTo>
                  <a:pt x="3670" y="7645"/>
                </a:lnTo>
                <a:lnTo>
                  <a:pt x="1905" y="11404"/>
                </a:lnTo>
                <a:lnTo>
                  <a:pt x="1905" y="20866"/>
                </a:lnTo>
                <a:lnTo>
                  <a:pt x="3949" y="24765"/>
                </a:lnTo>
                <a:lnTo>
                  <a:pt x="8051" y="27559"/>
                </a:lnTo>
                <a:lnTo>
                  <a:pt x="10998" y="29565"/>
                </a:lnTo>
                <a:lnTo>
                  <a:pt x="18021" y="31800"/>
                </a:lnTo>
                <a:lnTo>
                  <a:pt x="29083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23" y="41376"/>
                </a:lnTo>
                <a:lnTo>
                  <a:pt x="31051" y="43586"/>
                </a:lnTo>
                <a:lnTo>
                  <a:pt x="28371" y="44234"/>
                </a:lnTo>
                <a:lnTo>
                  <a:pt x="21615" y="44234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4" name="object 1124"/>
          <p:cNvSpPr/>
          <p:nvPr/>
        </p:nvSpPr>
        <p:spPr>
          <a:xfrm>
            <a:off x="5388580" y="5045690"/>
            <a:ext cx="50584" cy="72682"/>
          </a:xfrm>
          <a:custGeom>
            <a:avLst/>
            <a:gdLst/>
            <a:ahLst/>
            <a:cxnLst/>
            <a:rect l="l" t="t" r="r" b="b"/>
            <a:pathLst>
              <a:path w="50584" h="72682">
                <a:moveTo>
                  <a:pt x="0" y="45415"/>
                </a:moveTo>
                <a:lnTo>
                  <a:pt x="0" y="54000"/>
                </a:lnTo>
                <a:lnTo>
                  <a:pt x="2120" y="60693"/>
                </a:lnTo>
                <a:lnTo>
                  <a:pt x="6362" y="65493"/>
                </a:lnTo>
                <a:lnTo>
                  <a:pt x="10617" y="70294"/>
                </a:lnTo>
                <a:lnTo>
                  <a:pt x="15697" y="72682"/>
                </a:lnTo>
                <a:lnTo>
                  <a:pt x="14770" y="54013"/>
                </a:lnTo>
                <a:lnTo>
                  <a:pt x="13995" y="50012"/>
                </a:lnTo>
                <a:lnTo>
                  <a:pt x="13995" y="39357"/>
                </a:lnTo>
                <a:lnTo>
                  <a:pt x="15100" y="35496"/>
                </a:lnTo>
                <a:lnTo>
                  <a:pt x="17284" y="32905"/>
                </a:lnTo>
                <a:lnTo>
                  <a:pt x="19494" y="30314"/>
                </a:lnTo>
                <a:lnTo>
                  <a:pt x="22212" y="29019"/>
                </a:lnTo>
                <a:lnTo>
                  <a:pt x="28803" y="29019"/>
                </a:lnTo>
                <a:lnTo>
                  <a:pt x="31559" y="30340"/>
                </a:lnTo>
                <a:lnTo>
                  <a:pt x="33705" y="32956"/>
                </a:lnTo>
                <a:lnTo>
                  <a:pt x="35852" y="35572"/>
                </a:lnTo>
                <a:lnTo>
                  <a:pt x="36918" y="39852"/>
                </a:lnTo>
                <a:lnTo>
                  <a:pt x="36918" y="51142"/>
                </a:lnTo>
                <a:lnTo>
                  <a:pt x="35826" y="55143"/>
                </a:lnTo>
                <a:lnTo>
                  <a:pt x="33604" y="57823"/>
                </a:lnTo>
                <a:lnTo>
                  <a:pt x="31394" y="60515"/>
                </a:lnTo>
                <a:lnTo>
                  <a:pt x="28714" y="61861"/>
                </a:lnTo>
                <a:lnTo>
                  <a:pt x="25552" y="61861"/>
                </a:lnTo>
                <a:lnTo>
                  <a:pt x="21653" y="72682"/>
                </a:lnTo>
                <a:lnTo>
                  <a:pt x="24587" y="72682"/>
                </a:lnTo>
                <a:lnTo>
                  <a:pt x="27482" y="71958"/>
                </a:lnTo>
                <a:lnTo>
                  <a:pt x="30352" y="70510"/>
                </a:lnTo>
                <a:lnTo>
                  <a:pt x="33235" y="69075"/>
                </a:lnTo>
                <a:lnTo>
                  <a:pt x="35737" y="66865"/>
                </a:lnTo>
                <a:lnTo>
                  <a:pt x="37845" y="63906"/>
                </a:lnTo>
                <a:lnTo>
                  <a:pt x="37845" y="71513"/>
                </a:lnTo>
                <a:lnTo>
                  <a:pt x="50584" y="71513"/>
                </a:lnTo>
                <a:lnTo>
                  <a:pt x="50584" y="0"/>
                </a:lnTo>
                <a:lnTo>
                  <a:pt x="36868" y="0"/>
                </a:lnTo>
                <a:lnTo>
                  <a:pt x="36868" y="25755"/>
                </a:lnTo>
                <a:lnTo>
                  <a:pt x="32638" y="20942"/>
                </a:lnTo>
                <a:lnTo>
                  <a:pt x="27635" y="18541"/>
                </a:lnTo>
                <a:lnTo>
                  <a:pt x="15544" y="18541"/>
                </a:lnTo>
                <a:lnTo>
                  <a:pt x="10325" y="20827"/>
                </a:lnTo>
                <a:lnTo>
                  <a:pt x="6184" y="25399"/>
                </a:lnTo>
                <a:lnTo>
                  <a:pt x="2070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50584" h="72682">
                <a:moveTo>
                  <a:pt x="21653" y="72682"/>
                </a:moveTo>
                <a:lnTo>
                  <a:pt x="25552" y="61861"/>
                </a:lnTo>
                <a:lnTo>
                  <a:pt x="21589" y="61861"/>
                </a:lnTo>
                <a:lnTo>
                  <a:pt x="18503" y="60070"/>
                </a:lnTo>
                <a:lnTo>
                  <a:pt x="16281" y="56489"/>
                </a:lnTo>
                <a:lnTo>
                  <a:pt x="14770" y="54013"/>
                </a:lnTo>
                <a:lnTo>
                  <a:pt x="15697" y="72682"/>
                </a:lnTo>
                <a:lnTo>
                  <a:pt x="21653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5" name="object 1125"/>
          <p:cNvSpPr/>
          <p:nvPr/>
        </p:nvSpPr>
        <p:spPr>
          <a:xfrm>
            <a:off x="5448678" y="5064229"/>
            <a:ext cx="48577" cy="54152"/>
          </a:xfrm>
          <a:custGeom>
            <a:avLst/>
            <a:gdLst/>
            <a:ahLst/>
            <a:cxnLst/>
            <a:rect l="l" t="t" r="r" b="b"/>
            <a:pathLst>
              <a:path w="48577" h="54152">
                <a:moveTo>
                  <a:pt x="48374" y="31026"/>
                </a:moveTo>
                <a:lnTo>
                  <a:pt x="48577" y="20523"/>
                </a:lnTo>
                <a:lnTo>
                  <a:pt x="46456" y="12725"/>
                </a:lnTo>
                <a:lnTo>
                  <a:pt x="41998" y="7645"/>
                </a:lnTo>
                <a:lnTo>
                  <a:pt x="37528" y="2539"/>
                </a:lnTo>
                <a:lnTo>
                  <a:pt x="33654" y="15646"/>
                </a:lnTo>
                <a:lnTo>
                  <a:pt x="34670" y="18668"/>
                </a:lnTo>
                <a:lnTo>
                  <a:pt x="34772" y="22631"/>
                </a:lnTo>
                <a:lnTo>
                  <a:pt x="14287" y="22631"/>
                </a:lnTo>
                <a:lnTo>
                  <a:pt x="14262" y="18897"/>
                </a:lnTo>
                <a:lnTo>
                  <a:pt x="15214" y="15938"/>
                </a:lnTo>
                <a:lnTo>
                  <a:pt x="17157" y="13754"/>
                </a:lnTo>
                <a:lnTo>
                  <a:pt x="21589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90" y="0"/>
                </a:lnTo>
                <a:lnTo>
                  <a:pt x="11214" y="2425"/>
                </a:lnTo>
                <a:lnTo>
                  <a:pt x="6730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206"/>
                </a:lnTo>
                <a:lnTo>
                  <a:pt x="16116" y="54152"/>
                </a:lnTo>
                <a:lnTo>
                  <a:pt x="30810" y="54152"/>
                </a:lnTo>
                <a:lnTo>
                  <a:pt x="35547" y="52831"/>
                </a:lnTo>
                <a:lnTo>
                  <a:pt x="39331" y="50215"/>
                </a:lnTo>
                <a:lnTo>
                  <a:pt x="43116" y="47599"/>
                </a:lnTo>
                <a:lnTo>
                  <a:pt x="45897" y="43789"/>
                </a:lnTo>
                <a:lnTo>
                  <a:pt x="47650" y="38773"/>
                </a:lnTo>
                <a:lnTo>
                  <a:pt x="33997" y="36487"/>
                </a:lnTo>
                <a:lnTo>
                  <a:pt x="33235" y="39090"/>
                </a:lnTo>
                <a:lnTo>
                  <a:pt x="32143" y="40970"/>
                </a:lnTo>
                <a:lnTo>
                  <a:pt x="29209" y="43319"/>
                </a:lnTo>
                <a:lnTo>
                  <a:pt x="25260" y="43903"/>
                </a:lnTo>
                <a:lnTo>
                  <a:pt x="22110" y="43903"/>
                </a:lnTo>
                <a:lnTo>
                  <a:pt x="19469" y="42773"/>
                </a:lnTo>
                <a:lnTo>
                  <a:pt x="15252" y="38252"/>
                </a:lnTo>
                <a:lnTo>
                  <a:pt x="14147" y="35090"/>
                </a:lnTo>
                <a:lnTo>
                  <a:pt x="14046" y="31026"/>
                </a:lnTo>
                <a:lnTo>
                  <a:pt x="48374" y="31026"/>
                </a:lnTo>
                <a:close/>
              </a:path>
              <a:path w="48577" h="54152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68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28" y="2539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6" name="object 1126"/>
          <p:cNvSpPr/>
          <p:nvPr/>
        </p:nvSpPr>
        <p:spPr>
          <a:xfrm>
            <a:off x="5505161" y="5045690"/>
            <a:ext cx="50584" cy="72682"/>
          </a:xfrm>
          <a:custGeom>
            <a:avLst/>
            <a:gdLst/>
            <a:ahLst/>
            <a:cxnLst/>
            <a:rect l="l" t="t" r="r" b="b"/>
            <a:pathLst>
              <a:path w="50584" h="72682">
                <a:moveTo>
                  <a:pt x="0" y="45415"/>
                </a:moveTo>
                <a:lnTo>
                  <a:pt x="0" y="54000"/>
                </a:lnTo>
                <a:lnTo>
                  <a:pt x="2120" y="60693"/>
                </a:lnTo>
                <a:lnTo>
                  <a:pt x="6362" y="65493"/>
                </a:lnTo>
                <a:lnTo>
                  <a:pt x="10604" y="70294"/>
                </a:lnTo>
                <a:lnTo>
                  <a:pt x="15697" y="72682"/>
                </a:lnTo>
                <a:lnTo>
                  <a:pt x="14757" y="54013"/>
                </a:lnTo>
                <a:lnTo>
                  <a:pt x="13995" y="50012"/>
                </a:lnTo>
                <a:lnTo>
                  <a:pt x="13995" y="39357"/>
                </a:lnTo>
                <a:lnTo>
                  <a:pt x="15100" y="35496"/>
                </a:lnTo>
                <a:lnTo>
                  <a:pt x="17284" y="32905"/>
                </a:lnTo>
                <a:lnTo>
                  <a:pt x="19494" y="30314"/>
                </a:lnTo>
                <a:lnTo>
                  <a:pt x="22199" y="29019"/>
                </a:lnTo>
                <a:lnTo>
                  <a:pt x="28803" y="29019"/>
                </a:lnTo>
                <a:lnTo>
                  <a:pt x="31559" y="30340"/>
                </a:lnTo>
                <a:lnTo>
                  <a:pt x="33705" y="32956"/>
                </a:lnTo>
                <a:lnTo>
                  <a:pt x="35852" y="35572"/>
                </a:lnTo>
                <a:lnTo>
                  <a:pt x="36918" y="39852"/>
                </a:lnTo>
                <a:lnTo>
                  <a:pt x="36918" y="51142"/>
                </a:lnTo>
                <a:lnTo>
                  <a:pt x="35826" y="55143"/>
                </a:lnTo>
                <a:lnTo>
                  <a:pt x="33604" y="57823"/>
                </a:lnTo>
                <a:lnTo>
                  <a:pt x="31394" y="60515"/>
                </a:lnTo>
                <a:lnTo>
                  <a:pt x="28714" y="61861"/>
                </a:lnTo>
                <a:lnTo>
                  <a:pt x="25552" y="61861"/>
                </a:lnTo>
                <a:lnTo>
                  <a:pt x="21653" y="72682"/>
                </a:lnTo>
                <a:lnTo>
                  <a:pt x="24574" y="72682"/>
                </a:lnTo>
                <a:lnTo>
                  <a:pt x="27482" y="71958"/>
                </a:lnTo>
                <a:lnTo>
                  <a:pt x="30352" y="70510"/>
                </a:lnTo>
                <a:lnTo>
                  <a:pt x="33235" y="69075"/>
                </a:lnTo>
                <a:lnTo>
                  <a:pt x="35737" y="66865"/>
                </a:lnTo>
                <a:lnTo>
                  <a:pt x="37845" y="63906"/>
                </a:lnTo>
                <a:lnTo>
                  <a:pt x="37845" y="71513"/>
                </a:lnTo>
                <a:lnTo>
                  <a:pt x="50584" y="71513"/>
                </a:lnTo>
                <a:lnTo>
                  <a:pt x="50584" y="0"/>
                </a:lnTo>
                <a:lnTo>
                  <a:pt x="36868" y="0"/>
                </a:lnTo>
                <a:lnTo>
                  <a:pt x="36868" y="25755"/>
                </a:lnTo>
                <a:lnTo>
                  <a:pt x="32638" y="20942"/>
                </a:lnTo>
                <a:lnTo>
                  <a:pt x="27635" y="18541"/>
                </a:lnTo>
                <a:lnTo>
                  <a:pt x="15544" y="18541"/>
                </a:lnTo>
                <a:lnTo>
                  <a:pt x="10312" y="20827"/>
                </a:lnTo>
                <a:lnTo>
                  <a:pt x="6184" y="25399"/>
                </a:lnTo>
                <a:lnTo>
                  <a:pt x="2070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50584" h="72682">
                <a:moveTo>
                  <a:pt x="21653" y="72682"/>
                </a:moveTo>
                <a:lnTo>
                  <a:pt x="25552" y="61861"/>
                </a:lnTo>
                <a:lnTo>
                  <a:pt x="21589" y="61861"/>
                </a:lnTo>
                <a:lnTo>
                  <a:pt x="18503" y="60070"/>
                </a:lnTo>
                <a:lnTo>
                  <a:pt x="16281" y="56489"/>
                </a:lnTo>
                <a:lnTo>
                  <a:pt x="14757" y="54013"/>
                </a:lnTo>
                <a:lnTo>
                  <a:pt x="15697" y="72682"/>
                </a:lnTo>
                <a:lnTo>
                  <a:pt x="21653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7" name="object 1127"/>
          <p:cNvSpPr/>
          <p:nvPr/>
        </p:nvSpPr>
        <p:spPr>
          <a:xfrm>
            <a:off x="5566084" y="5064229"/>
            <a:ext cx="53454" cy="54152"/>
          </a:xfrm>
          <a:custGeom>
            <a:avLst/>
            <a:gdLst/>
            <a:ahLst/>
            <a:cxnLst/>
            <a:rect l="l" t="t" r="r" b="b"/>
            <a:pathLst>
              <a:path w="53454" h="54152">
                <a:moveTo>
                  <a:pt x="0" y="26339"/>
                </a:moveTo>
                <a:lnTo>
                  <a:pt x="0" y="32296"/>
                </a:lnTo>
                <a:lnTo>
                  <a:pt x="1117" y="37338"/>
                </a:lnTo>
                <a:lnTo>
                  <a:pt x="3365" y="41490"/>
                </a:lnTo>
                <a:lnTo>
                  <a:pt x="5600" y="45631"/>
                </a:lnTo>
                <a:lnTo>
                  <a:pt x="8877" y="48780"/>
                </a:lnTo>
                <a:lnTo>
                  <a:pt x="13195" y="50927"/>
                </a:lnTo>
                <a:lnTo>
                  <a:pt x="17500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07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39" y="11176"/>
                </a:lnTo>
                <a:lnTo>
                  <a:pt x="30302" y="11176"/>
                </a:lnTo>
                <a:lnTo>
                  <a:pt x="33299" y="12534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42" y="54152"/>
                </a:lnTo>
                <a:lnTo>
                  <a:pt x="40817" y="51562"/>
                </a:lnTo>
                <a:lnTo>
                  <a:pt x="45872" y="46418"/>
                </a:lnTo>
                <a:lnTo>
                  <a:pt x="50926" y="41262"/>
                </a:lnTo>
                <a:lnTo>
                  <a:pt x="53454" y="34772"/>
                </a:lnTo>
                <a:lnTo>
                  <a:pt x="53454" y="19151"/>
                </a:lnTo>
                <a:lnTo>
                  <a:pt x="50952" y="12725"/>
                </a:lnTo>
                <a:lnTo>
                  <a:pt x="45948" y="7645"/>
                </a:lnTo>
                <a:lnTo>
                  <a:pt x="40944" y="2540"/>
                </a:lnTo>
                <a:lnTo>
                  <a:pt x="34518" y="0"/>
                </a:lnTo>
                <a:lnTo>
                  <a:pt x="21615" y="0"/>
                </a:lnTo>
                <a:lnTo>
                  <a:pt x="17017" y="1130"/>
                </a:lnTo>
                <a:lnTo>
                  <a:pt x="12903" y="3365"/>
                </a:lnTo>
                <a:lnTo>
                  <a:pt x="8788" y="5613"/>
                </a:lnTo>
                <a:lnTo>
                  <a:pt x="5600" y="8864"/>
                </a:lnTo>
                <a:lnTo>
                  <a:pt x="3365" y="13119"/>
                </a:lnTo>
                <a:lnTo>
                  <a:pt x="1117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54" h="54152">
                <a:moveTo>
                  <a:pt x="35725" y="38874"/>
                </a:moveTo>
                <a:lnTo>
                  <a:pt x="33299" y="41617"/>
                </a:lnTo>
                <a:lnTo>
                  <a:pt x="30302" y="42976"/>
                </a:lnTo>
                <a:lnTo>
                  <a:pt x="23139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00" y="53073"/>
                </a:lnTo>
                <a:lnTo>
                  <a:pt x="22034" y="54152"/>
                </a:lnTo>
                <a:lnTo>
                  <a:pt x="34442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8" name="object 1128"/>
          <p:cNvSpPr/>
          <p:nvPr/>
        </p:nvSpPr>
        <p:spPr>
          <a:xfrm>
            <a:off x="5625448" y="5064235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57" y="43103"/>
                </a:lnTo>
                <a:lnTo>
                  <a:pt x="3949" y="46990"/>
                </a:lnTo>
                <a:lnTo>
                  <a:pt x="8064" y="49847"/>
                </a:lnTo>
                <a:lnTo>
                  <a:pt x="12192" y="52705"/>
                </a:lnTo>
                <a:lnTo>
                  <a:pt x="17780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30" y="49022"/>
                </a:lnTo>
                <a:lnTo>
                  <a:pt x="46405" y="45605"/>
                </a:lnTo>
                <a:lnTo>
                  <a:pt x="48387" y="41516"/>
                </a:lnTo>
                <a:lnTo>
                  <a:pt x="48387" y="32423"/>
                </a:lnTo>
                <a:lnTo>
                  <a:pt x="46964" y="29019"/>
                </a:lnTo>
                <a:lnTo>
                  <a:pt x="44094" y="26581"/>
                </a:lnTo>
                <a:lnTo>
                  <a:pt x="41198" y="24168"/>
                </a:lnTo>
                <a:lnTo>
                  <a:pt x="36093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32" y="9842"/>
                </a:lnTo>
                <a:lnTo>
                  <a:pt x="26797" y="9842"/>
                </a:lnTo>
                <a:lnTo>
                  <a:pt x="29006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51" y="5765"/>
                </a:lnTo>
                <a:lnTo>
                  <a:pt x="39509" y="3454"/>
                </a:lnTo>
                <a:lnTo>
                  <a:pt x="36055" y="1155"/>
                </a:lnTo>
                <a:lnTo>
                  <a:pt x="30784" y="0"/>
                </a:lnTo>
                <a:lnTo>
                  <a:pt x="16256" y="0"/>
                </a:lnTo>
                <a:lnTo>
                  <a:pt x="10756" y="1524"/>
                </a:lnTo>
                <a:lnTo>
                  <a:pt x="7213" y="4584"/>
                </a:lnTo>
                <a:lnTo>
                  <a:pt x="3670" y="7645"/>
                </a:lnTo>
                <a:lnTo>
                  <a:pt x="1892" y="11404"/>
                </a:lnTo>
                <a:lnTo>
                  <a:pt x="1892" y="20866"/>
                </a:lnTo>
                <a:lnTo>
                  <a:pt x="3949" y="24765"/>
                </a:lnTo>
                <a:lnTo>
                  <a:pt x="8051" y="27559"/>
                </a:lnTo>
                <a:lnTo>
                  <a:pt x="10998" y="29565"/>
                </a:lnTo>
                <a:lnTo>
                  <a:pt x="18008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23" y="41376"/>
                </a:lnTo>
                <a:lnTo>
                  <a:pt x="31038" y="43586"/>
                </a:lnTo>
                <a:lnTo>
                  <a:pt x="28359" y="44234"/>
                </a:lnTo>
                <a:lnTo>
                  <a:pt x="21602" y="44234"/>
                </a:lnTo>
                <a:lnTo>
                  <a:pt x="17310" y="42176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9" name="object 1129"/>
          <p:cNvSpPr/>
          <p:nvPr/>
        </p:nvSpPr>
        <p:spPr>
          <a:xfrm>
            <a:off x="5710516" y="5045690"/>
            <a:ext cx="50584" cy="72682"/>
          </a:xfrm>
          <a:custGeom>
            <a:avLst/>
            <a:gdLst/>
            <a:ahLst/>
            <a:cxnLst/>
            <a:rect l="l" t="t" r="r" b="b"/>
            <a:pathLst>
              <a:path w="50584" h="72682">
                <a:moveTo>
                  <a:pt x="0" y="45415"/>
                </a:moveTo>
                <a:lnTo>
                  <a:pt x="0" y="54000"/>
                </a:lnTo>
                <a:lnTo>
                  <a:pt x="2120" y="60693"/>
                </a:lnTo>
                <a:lnTo>
                  <a:pt x="6362" y="65493"/>
                </a:lnTo>
                <a:lnTo>
                  <a:pt x="10617" y="70294"/>
                </a:lnTo>
                <a:lnTo>
                  <a:pt x="15709" y="72682"/>
                </a:lnTo>
                <a:lnTo>
                  <a:pt x="14770" y="54013"/>
                </a:lnTo>
                <a:lnTo>
                  <a:pt x="13995" y="50012"/>
                </a:lnTo>
                <a:lnTo>
                  <a:pt x="13995" y="39357"/>
                </a:lnTo>
                <a:lnTo>
                  <a:pt x="15100" y="35496"/>
                </a:lnTo>
                <a:lnTo>
                  <a:pt x="17284" y="32905"/>
                </a:lnTo>
                <a:lnTo>
                  <a:pt x="19494" y="30314"/>
                </a:lnTo>
                <a:lnTo>
                  <a:pt x="22212" y="29019"/>
                </a:lnTo>
                <a:lnTo>
                  <a:pt x="28816" y="29019"/>
                </a:lnTo>
                <a:lnTo>
                  <a:pt x="31559" y="30340"/>
                </a:lnTo>
                <a:lnTo>
                  <a:pt x="33705" y="32956"/>
                </a:lnTo>
                <a:lnTo>
                  <a:pt x="35852" y="35572"/>
                </a:lnTo>
                <a:lnTo>
                  <a:pt x="36918" y="39852"/>
                </a:lnTo>
                <a:lnTo>
                  <a:pt x="36918" y="51142"/>
                </a:lnTo>
                <a:lnTo>
                  <a:pt x="35826" y="55143"/>
                </a:lnTo>
                <a:lnTo>
                  <a:pt x="33604" y="57823"/>
                </a:lnTo>
                <a:lnTo>
                  <a:pt x="31394" y="60515"/>
                </a:lnTo>
                <a:lnTo>
                  <a:pt x="28714" y="61861"/>
                </a:lnTo>
                <a:lnTo>
                  <a:pt x="25552" y="61861"/>
                </a:lnTo>
                <a:lnTo>
                  <a:pt x="21653" y="72682"/>
                </a:lnTo>
                <a:lnTo>
                  <a:pt x="24587" y="72682"/>
                </a:lnTo>
                <a:lnTo>
                  <a:pt x="27482" y="71958"/>
                </a:lnTo>
                <a:lnTo>
                  <a:pt x="30352" y="70510"/>
                </a:lnTo>
                <a:lnTo>
                  <a:pt x="33248" y="69075"/>
                </a:lnTo>
                <a:lnTo>
                  <a:pt x="35737" y="66865"/>
                </a:lnTo>
                <a:lnTo>
                  <a:pt x="37845" y="63906"/>
                </a:lnTo>
                <a:lnTo>
                  <a:pt x="37845" y="71513"/>
                </a:lnTo>
                <a:lnTo>
                  <a:pt x="50584" y="71513"/>
                </a:lnTo>
                <a:lnTo>
                  <a:pt x="50584" y="0"/>
                </a:lnTo>
                <a:lnTo>
                  <a:pt x="36868" y="0"/>
                </a:lnTo>
                <a:lnTo>
                  <a:pt x="36868" y="25755"/>
                </a:lnTo>
                <a:lnTo>
                  <a:pt x="32651" y="20942"/>
                </a:lnTo>
                <a:lnTo>
                  <a:pt x="27635" y="18541"/>
                </a:lnTo>
                <a:lnTo>
                  <a:pt x="15544" y="18541"/>
                </a:lnTo>
                <a:lnTo>
                  <a:pt x="10325" y="20827"/>
                </a:lnTo>
                <a:lnTo>
                  <a:pt x="6197" y="25399"/>
                </a:lnTo>
                <a:lnTo>
                  <a:pt x="2070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50584" h="72682">
                <a:moveTo>
                  <a:pt x="21653" y="72682"/>
                </a:moveTo>
                <a:lnTo>
                  <a:pt x="25552" y="61861"/>
                </a:lnTo>
                <a:lnTo>
                  <a:pt x="21589" y="61861"/>
                </a:lnTo>
                <a:lnTo>
                  <a:pt x="18503" y="60070"/>
                </a:lnTo>
                <a:lnTo>
                  <a:pt x="16294" y="56489"/>
                </a:lnTo>
                <a:lnTo>
                  <a:pt x="14770" y="54013"/>
                </a:lnTo>
                <a:lnTo>
                  <a:pt x="15709" y="72682"/>
                </a:lnTo>
                <a:lnTo>
                  <a:pt x="21653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0" name="object 1130"/>
          <p:cNvSpPr/>
          <p:nvPr/>
        </p:nvSpPr>
        <p:spPr>
          <a:xfrm>
            <a:off x="5770613" y="5064229"/>
            <a:ext cx="48577" cy="54152"/>
          </a:xfrm>
          <a:custGeom>
            <a:avLst/>
            <a:gdLst/>
            <a:ahLst/>
            <a:cxnLst/>
            <a:rect l="l" t="t" r="r" b="b"/>
            <a:pathLst>
              <a:path w="48577" h="54152">
                <a:moveTo>
                  <a:pt x="48386" y="31026"/>
                </a:moveTo>
                <a:lnTo>
                  <a:pt x="48577" y="20523"/>
                </a:lnTo>
                <a:lnTo>
                  <a:pt x="46456" y="12725"/>
                </a:lnTo>
                <a:lnTo>
                  <a:pt x="41998" y="7645"/>
                </a:lnTo>
                <a:lnTo>
                  <a:pt x="37528" y="2539"/>
                </a:lnTo>
                <a:lnTo>
                  <a:pt x="33654" y="15646"/>
                </a:lnTo>
                <a:lnTo>
                  <a:pt x="34683" y="18668"/>
                </a:lnTo>
                <a:lnTo>
                  <a:pt x="34772" y="22631"/>
                </a:lnTo>
                <a:lnTo>
                  <a:pt x="14287" y="22631"/>
                </a:lnTo>
                <a:lnTo>
                  <a:pt x="14262" y="18897"/>
                </a:lnTo>
                <a:lnTo>
                  <a:pt x="15214" y="15938"/>
                </a:lnTo>
                <a:lnTo>
                  <a:pt x="17170" y="13754"/>
                </a:lnTo>
                <a:lnTo>
                  <a:pt x="21589" y="10490"/>
                </a:lnTo>
                <a:lnTo>
                  <a:pt x="24587" y="10490"/>
                </a:lnTo>
                <a:lnTo>
                  <a:pt x="23748" y="0"/>
                </a:lnTo>
                <a:lnTo>
                  <a:pt x="16890" y="0"/>
                </a:lnTo>
                <a:lnTo>
                  <a:pt x="11214" y="2425"/>
                </a:lnTo>
                <a:lnTo>
                  <a:pt x="6730" y="7289"/>
                </a:lnTo>
                <a:lnTo>
                  <a:pt x="224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206"/>
                </a:lnTo>
                <a:lnTo>
                  <a:pt x="16116" y="54152"/>
                </a:lnTo>
                <a:lnTo>
                  <a:pt x="30810" y="54152"/>
                </a:lnTo>
                <a:lnTo>
                  <a:pt x="35547" y="52831"/>
                </a:lnTo>
                <a:lnTo>
                  <a:pt x="39331" y="50215"/>
                </a:lnTo>
                <a:lnTo>
                  <a:pt x="43116" y="47599"/>
                </a:lnTo>
                <a:lnTo>
                  <a:pt x="45897" y="43789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19"/>
                </a:lnTo>
                <a:lnTo>
                  <a:pt x="25260" y="43903"/>
                </a:lnTo>
                <a:lnTo>
                  <a:pt x="22110" y="43903"/>
                </a:lnTo>
                <a:lnTo>
                  <a:pt x="19469" y="42773"/>
                </a:lnTo>
                <a:lnTo>
                  <a:pt x="15252" y="38252"/>
                </a:lnTo>
                <a:lnTo>
                  <a:pt x="14147" y="35090"/>
                </a:lnTo>
                <a:lnTo>
                  <a:pt x="14046" y="31026"/>
                </a:lnTo>
                <a:lnTo>
                  <a:pt x="48386" y="31026"/>
                </a:lnTo>
                <a:close/>
              </a:path>
              <a:path w="48577" h="54152">
                <a:moveTo>
                  <a:pt x="31457" y="0"/>
                </a:moveTo>
                <a:lnTo>
                  <a:pt x="23748" y="0"/>
                </a:lnTo>
                <a:lnTo>
                  <a:pt x="24587" y="10490"/>
                </a:lnTo>
                <a:lnTo>
                  <a:pt x="27368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28" y="2539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8" name="object 1118"/>
          <p:cNvSpPr/>
          <p:nvPr/>
        </p:nvSpPr>
        <p:spPr>
          <a:xfrm>
            <a:off x="4269995" y="5193837"/>
            <a:ext cx="47117" cy="52984"/>
          </a:xfrm>
          <a:custGeom>
            <a:avLst/>
            <a:gdLst/>
            <a:ahLst/>
            <a:cxnLst/>
            <a:rect l="l" t="t" r="r" b="b"/>
            <a:pathLst>
              <a:path w="47116" h="52984">
                <a:moveTo>
                  <a:pt x="13703" y="0"/>
                </a:moveTo>
                <a:lnTo>
                  <a:pt x="0" y="0"/>
                </a:lnTo>
                <a:lnTo>
                  <a:pt x="0" y="37655"/>
                </a:lnTo>
                <a:lnTo>
                  <a:pt x="622" y="41478"/>
                </a:lnTo>
                <a:lnTo>
                  <a:pt x="1854" y="44246"/>
                </a:lnTo>
                <a:lnTo>
                  <a:pt x="3086" y="47015"/>
                </a:lnTo>
                <a:lnTo>
                  <a:pt x="5092" y="49161"/>
                </a:lnTo>
                <a:lnTo>
                  <a:pt x="7848" y="50685"/>
                </a:lnTo>
                <a:lnTo>
                  <a:pt x="10617" y="52209"/>
                </a:lnTo>
                <a:lnTo>
                  <a:pt x="13728" y="52984"/>
                </a:lnTo>
                <a:lnTo>
                  <a:pt x="20637" y="52984"/>
                </a:lnTo>
                <a:lnTo>
                  <a:pt x="23876" y="52184"/>
                </a:lnTo>
                <a:lnTo>
                  <a:pt x="26949" y="50584"/>
                </a:lnTo>
                <a:lnTo>
                  <a:pt x="30035" y="48996"/>
                </a:lnTo>
                <a:lnTo>
                  <a:pt x="32512" y="46812"/>
                </a:lnTo>
                <a:lnTo>
                  <a:pt x="34391" y="44056"/>
                </a:lnTo>
                <a:lnTo>
                  <a:pt x="34391" y="51803"/>
                </a:lnTo>
                <a:lnTo>
                  <a:pt x="47117" y="51803"/>
                </a:lnTo>
                <a:lnTo>
                  <a:pt x="47117" y="0"/>
                </a:lnTo>
                <a:lnTo>
                  <a:pt x="33413" y="0"/>
                </a:lnTo>
                <a:lnTo>
                  <a:pt x="33413" y="29273"/>
                </a:lnTo>
                <a:lnTo>
                  <a:pt x="33070" y="33934"/>
                </a:lnTo>
                <a:lnTo>
                  <a:pt x="32397" y="35839"/>
                </a:lnTo>
                <a:lnTo>
                  <a:pt x="30441" y="39319"/>
                </a:lnTo>
                <a:lnTo>
                  <a:pt x="26733" y="41897"/>
                </a:lnTo>
                <a:lnTo>
                  <a:pt x="22301" y="42545"/>
                </a:lnTo>
                <a:lnTo>
                  <a:pt x="18554" y="42049"/>
                </a:lnTo>
                <a:lnTo>
                  <a:pt x="14973" y="38836"/>
                </a:lnTo>
                <a:lnTo>
                  <a:pt x="13957" y="35560"/>
                </a:lnTo>
                <a:lnTo>
                  <a:pt x="13703" y="31089"/>
                </a:lnTo>
                <a:lnTo>
                  <a:pt x="13703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9" name="object 1119"/>
          <p:cNvSpPr/>
          <p:nvPr/>
        </p:nvSpPr>
        <p:spPr>
          <a:xfrm>
            <a:off x="4331213" y="5192669"/>
            <a:ext cx="47218" cy="52971"/>
          </a:xfrm>
          <a:custGeom>
            <a:avLst/>
            <a:gdLst/>
            <a:ahLst/>
            <a:cxnLst/>
            <a:rect l="l" t="t" r="r" b="b"/>
            <a:pathLst>
              <a:path w="47218" h="52971">
                <a:moveTo>
                  <a:pt x="14757" y="17602"/>
                </a:moveTo>
                <a:lnTo>
                  <a:pt x="16751" y="13741"/>
                </a:lnTo>
                <a:lnTo>
                  <a:pt x="20523" y="11137"/>
                </a:lnTo>
                <a:lnTo>
                  <a:pt x="25019" y="10490"/>
                </a:lnTo>
                <a:lnTo>
                  <a:pt x="28460" y="10947"/>
                </a:lnTo>
                <a:lnTo>
                  <a:pt x="32054" y="14046"/>
                </a:lnTo>
                <a:lnTo>
                  <a:pt x="33223" y="17322"/>
                </a:lnTo>
                <a:lnTo>
                  <a:pt x="33515" y="20942"/>
                </a:lnTo>
                <a:lnTo>
                  <a:pt x="33515" y="52971"/>
                </a:lnTo>
                <a:lnTo>
                  <a:pt x="47218" y="52971"/>
                </a:lnTo>
                <a:lnTo>
                  <a:pt x="47218" y="16776"/>
                </a:lnTo>
                <a:lnTo>
                  <a:pt x="46964" y="13715"/>
                </a:lnTo>
                <a:lnTo>
                  <a:pt x="45961" y="9410"/>
                </a:lnTo>
                <a:lnTo>
                  <a:pt x="43776" y="5803"/>
                </a:lnTo>
                <a:lnTo>
                  <a:pt x="40601" y="2717"/>
                </a:lnTo>
                <a:lnTo>
                  <a:pt x="35598" y="546"/>
                </a:lnTo>
                <a:lnTo>
                  <a:pt x="32829" y="0"/>
                </a:lnTo>
                <a:lnTo>
                  <a:pt x="22936" y="0"/>
                </a:lnTo>
                <a:lnTo>
                  <a:pt x="17259" y="2933"/>
                </a:lnTo>
                <a:lnTo>
                  <a:pt x="12738" y="8775"/>
                </a:lnTo>
                <a:lnTo>
                  <a:pt x="12738" y="1168"/>
                </a:lnTo>
                <a:lnTo>
                  <a:pt x="0" y="1168"/>
                </a:lnTo>
                <a:lnTo>
                  <a:pt x="0" y="52971"/>
                </a:lnTo>
                <a:lnTo>
                  <a:pt x="13716" y="52971"/>
                </a:lnTo>
                <a:lnTo>
                  <a:pt x="13716" y="23723"/>
                </a:lnTo>
                <a:lnTo>
                  <a:pt x="14058" y="19761"/>
                </a:lnTo>
                <a:lnTo>
                  <a:pt x="14757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0" name="object 1120"/>
          <p:cNvSpPr/>
          <p:nvPr/>
        </p:nvSpPr>
        <p:spPr>
          <a:xfrm>
            <a:off x="4388722" y="5192674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25"/>
                </a:lnTo>
                <a:lnTo>
                  <a:pt x="28422" y="51295"/>
                </a:lnTo>
                <a:lnTo>
                  <a:pt x="30924" y="49593"/>
                </a:lnTo>
                <a:lnTo>
                  <a:pt x="31140" y="39293"/>
                </a:lnTo>
                <a:lnTo>
                  <a:pt x="28397" y="42036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13" y="3606"/>
                </a:lnTo>
                <a:lnTo>
                  <a:pt x="37515" y="2171"/>
                </a:lnTo>
                <a:lnTo>
                  <a:pt x="34518" y="723"/>
                </a:lnTo>
                <a:lnTo>
                  <a:pt x="29972" y="0"/>
                </a:lnTo>
                <a:lnTo>
                  <a:pt x="17119" y="0"/>
                </a:lnTo>
                <a:lnTo>
                  <a:pt x="12052" y="1206"/>
                </a:lnTo>
                <a:lnTo>
                  <a:pt x="8636" y="3606"/>
                </a:lnTo>
                <a:lnTo>
                  <a:pt x="5219" y="6007"/>
                </a:lnTo>
                <a:lnTo>
                  <a:pt x="2806" y="9715"/>
                </a:lnTo>
                <a:lnTo>
                  <a:pt x="1409" y="14731"/>
                </a:lnTo>
                <a:lnTo>
                  <a:pt x="13855" y="16979"/>
                </a:lnTo>
                <a:lnTo>
                  <a:pt x="15798" y="12877"/>
                </a:lnTo>
                <a:lnTo>
                  <a:pt x="18542" y="10972"/>
                </a:lnTo>
                <a:lnTo>
                  <a:pt x="22872" y="10477"/>
                </a:lnTo>
                <a:lnTo>
                  <a:pt x="26492" y="10477"/>
                </a:lnTo>
                <a:lnTo>
                  <a:pt x="30251" y="12166"/>
                </a:lnTo>
                <a:lnTo>
                  <a:pt x="32194" y="15163"/>
                </a:lnTo>
                <a:lnTo>
                  <a:pt x="32194" y="17805"/>
                </a:lnTo>
                <a:lnTo>
                  <a:pt x="29718" y="20205"/>
                </a:lnTo>
                <a:lnTo>
                  <a:pt x="25285" y="21323"/>
                </a:lnTo>
                <a:lnTo>
                  <a:pt x="18884" y="22529"/>
                </a:lnTo>
                <a:lnTo>
                  <a:pt x="14122" y="23444"/>
                </a:lnTo>
                <a:lnTo>
                  <a:pt x="10490" y="24510"/>
                </a:lnTo>
                <a:lnTo>
                  <a:pt x="7975" y="25717"/>
                </a:lnTo>
                <a:lnTo>
                  <a:pt x="3492" y="28701"/>
                </a:lnTo>
                <a:lnTo>
                  <a:pt x="711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83" y="52692"/>
                </a:lnTo>
                <a:lnTo>
                  <a:pt x="11874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00" y="44488"/>
                </a:lnTo>
                <a:lnTo>
                  <a:pt x="15849" y="42379"/>
                </a:lnTo>
                <a:lnTo>
                  <a:pt x="13703" y="39319"/>
                </a:lnTo>
                <a:lnTo>
                  <a:pt x="13703" y="35458"/>
                </a:lnTo>
                <a:lnTo>
                  <a:pt x="16383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29" y="36334"/>
                </a:lnTo>
                <a:lnTo>
                  <a:pt x="31140" y="39293"/>
                </a:lnTo>
                <a:lnTo>
                  <a:pt x="30924" y="49593"/>
                </a:lnTo>
                <a:lnTo>
                  <a:pt x="33756" y="48920"/>
                </a:lnTo>
                <a:lnTo>
                  <a:pt x="35064" y="52971"/>
                </a:lnTo>
                <a:lnTo>
                  <a:pt x="48641" y="52971"/>
                </a:lnTo>
                <a:lnTo>
                  <a:pt x="46609" y="48183"/>
                </a:lnTo>
                <a:lnTo>
                  <a:pt x="45732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1" name="object 1111"/>
          <p:cNvSpPr/>
          <p:nvPr/>
        </p:nvSpPr>
        <p:spPr>
          <a:xfrm>
            <a:off x="4474618" y="5192675"/>
            <a:ext cx="76187" cy="52971"/>
          </a:xfrm>
          <a:custGeom>
            <a:avLst/>
            <a:gdLst/>
            <a:ahLst/>
            <a:cxnLst/>
            <a:rect l="l" t="t" r="r" b="b"/>
            <a:pathLst>
              <a:path w="76187" h="52971">
                <a:moveTo>
                  <a:pt x="41859" y="5473"/>
                </a:moveTo>
                <a:lnTo>
                  <a:pt x="39852" y="3403"/>
                </a:lnTo>
                <a:lnTo>
                  <a:pt x="34975" y="673"/>
                </a:lnTo>
                <a:lnTo>
                  <a:pt x="32092" y="0"/>
                </a:lnTo>
                <a:lnTo>
                  <a:pt x="22542" y="0"/>
                </a:lnTo>
                <a:lnTo>
                  <a:pt x="17157" y="2743"/>
                </a:lnTo>
                <a:lnTo>
                  <a:pt x="12636" y="8242"/>
                </a:lnTo>
                <a:lnTo>
                  <a:pt x="12636" y="1168"/>
                </a:ln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2821"/>
                </a:lnTo>
                <a:lnTo>
                  <a:pt x="14084" y="19265"/>
                </a:lnTo>
                <a:lnTo>
                  <a:pt x="14808" y="17119"/>
                </a:lnTo>
                <a:lnTo>
                  <a:pt x="16751" y="13322"/>
                </a:lnTo>
                <a:lnTo>
                  <a:pt x="20129" y="11048"/>
                </a:lnTo>
                <a:lnTo>
                  <a:pt x="24142" y="10477"/>
                </a:lnTo>
                <a:lnTo>
                  <a:pt x="27292" y="10833"/>
                </a:lnTo>
                <a:lnTo>
                  <a:pt x="30099" y="13360"/>
                </a:lnTo>
                <a:lnTo>
                  <a:pt x="31076" y="16294"/>
                </a:lnTo>
                <a:lnTo>
                  <a:pt x="31318" y="19545"/>
                </a:lnTo>
                <a:lnTo>
                  <a:pt x="31318" y="52971"/>
                </a:lnTo>
                <a:lnTo>
                  <a:pt x="45021" y="52971"/>
                </a:lnTo>
                <a:lnTo>
                  <a:pt x="45021" y="23215"/>
                </a:lnTo>
                <a:lnTo>
                  <a:pt x="45402" y="19646"/>
                </a:lnTo>
                <a:lnTo>
                  <a:pt x="46151" y="17386"/>
                </a:lnTo>
                <a:lnTo>
                  <a:pt x="48107" y="13411"/>
                </a:lnTo>
                <a:lnTo>
                  <a:pt x="51498" y="11061"/>
                </a:lnTo>
                <a:lnTo>
                  <a:pt x="55219" y="10477"/>
                </a:lnTo>
                <a:lnTo>
                  <a:pt x="57861" y="10477"/>
                </a:lnTo>
                <a:lnTo>
                  <a:pt x="59804" y="11455"/>
                </a:lnTo>
                <a:lnTo>
                  <a:pt x="62026" y="14909"/>
                </a:lnTo>
                <a:lnTo>
                  <a:pt x="62484" y="18224"/>
                </a:lnTo>
                <a:lnTo>
                  <a:pt x="62484" y="52971"/>
                </a:lnTo>
                <a:lnTo>
                  <a:pt x="76187" y="52971"/>
                </a:lnTo>
                <a:lnTo>
                  <a:pt x="76187" y="14909"/>
                </a:lnTo>
                <a:lnTo>
                  <a:pt x="75717" y="11328"/>
                </a:lnTo>
                <a:lnTo>
                  <a:pt x="74777" y="9118"/>
                </a:lnTo>
                <a:lnTo>
                  <a:pt x="73469" y="6134"/>
                </a:lnTo>
                <a:lnTo>
                  <a:pt x="71513" y="3860"/>
                </a:lnTo>
                <a:lnTo>
                  <a:pt x="68884" y="2311"/>
                </a:lnTo>
                <a:lnTo>
                  <a:pt x="66243" y="774"/>
                </a:lnTo>
                <a:lnTo>
                  <a:pt x="63017" y="0"/>
                </a:lnTo>
                <a:lnTo>
                  <a:pt x="56222" y="0"/>
                </a:lnTo>
                <a:lnTo>
                  <a:pt x="53416" y="673"/>
                </a:lnTo>
                <a:lnTo>
                  <a:pt x="50787" y="2044"/>
                </a:lnTo>
                <a:lnTo>
                  <a:pt x="48145" y="3403"/>
                </a:lnTo>
                <a:lnTo>
                  <a:pt x="45694" y="5473"/>
                </a:lnTo>
                <a:lnTo>
                  <a:pt x="43408" y="8242"/>
                </a:lnTo>
                <a:lnTo>
                  <a:pt x="41859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2" name="object 1112"/>
          <p:cNvSpPr/>
          <p:nvPr/>
        </p:nvSpPr>
        <p:spPr>
          <a:xfrm>
            <a:off x="4560860" y="5192674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101" y="53568"/>
                </a:lnTo>
                <a:lnTo>
                  <a:pt x="25755" y="52425"/>
                </a:lnTo>
                <a:lnTo>
                  <a:pt x="28422" y="51295"/>
                </a:lnTo>
                <a:lnTo>
                  <a:pt x="30924" y="49593"/>
                </a:lnTo>
                <a:lnTo>
                  <a:pt x="31140" y="39293"/>
                </a:lnTo>
                <a:lnTo>
                  <a:pt x="28397" y="42036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00" y="3606"/>
                </a:lnTo>
                <a:lnTo>
                  <a:pt x="37515" y="2171"/>
                </a:lnTo>
                <a:lnTo>
                  <a:pt x="34518" y="723"/>
                </a:lnTo>
                <a:lnTo>
                  <a:pt x="29959" y="0"/>
                </a:lnTo>
                <a:lnTo>
                  <a:pt x="17119" y="0"/>
                </a:lnTo>
                <a:lnTo>
                  <a:pt x="12052" y="1206"/>
                </a:lnTo>
                <a:lnTo>
                  <a:pt x="8636" y="3606"/>
                </a:lnTo>
                <a:lnTo>
                  <a:pt x="5219" y="6007"/>
                </a:lnTo>
                <a:lnTo>
                  <a:pt x="2819" y="9715"/>
                </a:lnTo>
                <a:lnTo>
                  <a:pt x="1409" y="14731"/>
                </a:lnTo>
                <a:lnTo>
                  <a:pt x="13855" y="16979"/>
                </a:lnTo>
                <a:lnTo>
                  <a:pt x="15798" y="12877"/>
                </a:lnTo>
                <a:lnTo>
                  <a:pt x="18542" y="10972"/>
                </a:lnTo>
                <a:lnTo>
                  <a:pt x="22872" y="10477"/>
                </a:lnTo>
                <a:lnTo>
                  <a:pt x="26479" y="10477"/>
                </a:lnTo>
                <a:lnTo>
                  <a:pt x="30251" y="12166"/>
                </a:lnTo>
                <a:lnTo>
                  <a:pt x="32194" y="15163"/>
                </a:lnTo>
                <a:lnTo>
                  <a:pt x="32194" y="17805"/>
                </a:lnTo>
                <a:lnTo>
                  <a:pt x="29730" y="20205"/>
                </a:lnTo>
                <a:lnTo>
                  <a:pt x="25285" y="21323"/>
                </a:lnTo>
                <a:lnTo>
                  <a:pt x="18884" y="22529"/>
                </a:lnTo>
                <a:lnTo>
                  <a:pt x="14135" y="23444"/>
                </a:lnTo>
                <a:lnTo>
                  <a:pt x="10490" y="24510"/>
                </a:lnTo>
                <a:lnTo>
                  <a:pt x="7962" y="25717"/>
                </a:lnTo>
                <a:lnTo>
                  <a:pt x="3492" y="28701"/>
                </a:lnTo>
                <a:lnTo>
                  <a:pt x="698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70" y="52692"/>
                </a:lnTo>
                <a:lnTo>
                  <a:pt x="11887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13" y="44488"/>
                </a:lnTo>
                <a:lnTo>
                  <a:pt x="15849" y="42379"/>
                </a:lnTo>
                <a:lnTo>
                  <a:pt x="13703" y="39319"/>
                </a:lnTo>
                <a:lnTo>
                  <a:pt x="13703" y="35458"/>
                </a:lnTo>
                <a:lnTo>
                  <a:pt x="16383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34"/>
                </a:lnTo>
                <a:lnTo>
                  <a:pt x="31140" y="39293"/>
                </a:lnTo>
                <a:lnTo>
                  <a:pt x="30924" y="49593"/>
                </a:lnTo>
                <a:lnTo>
                  <a:pt x="33756" y="48920"/>
                </a:lnTo>
                <a:lnTo>
                  <a:pt x="35064" y="52971"/>
                </a:lnTo>
                <a:lnTo>
                  <a:pt x="48628" y="52971"/>
                </a:lnTo>
                <a:lnTo>
                  <a:pt x="46596" y="48183"/>
                </a:lnTo>
                <a:lnTo>
                  <a:pt x="45720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3" name="object 1113"/>
          <p:cNvSpPr/>
          <p:nvPr/>
        </p:nvSpPr>
        <p:spPr>
          <a:xfrm>
            <a:off x="4619932" y="5192669"/>
            <a:ext cx="47218" cy="52971"/>
          </a:xfrm>
          <a:custGeom>
            <a:avLst/>
            <a:gdLst/>
            <a:ahLst/>
            <a:cxnLst/>
            <a:rect l="l" t="t" r="r" b="b"/>
            <a:pathLst>
              <a:path w="47218" h="52971">
                <a:moveTo>
                  <a:pt x="14757" y="17602"/>
                </a:moveTo>
                <a:lnTo>
                  <a:pt x="16738" y="13741"/>
                </a:lnTo>
                <a:lnTo>
                  <a:pt x="20523" y="11137"/>
                </a:lnTo>
                <a:lnTo>
                  <a:pt x="25019" y="10490"/>
                </a:lnTo>
                <a:lnTo>
                  <a:pt x="28460" y="10947"/>
                </a:lnTo>
                <a:lnTo>
                  <a:pt x="32054" y="14046"/>
                </a:lnTo>
                <a:lnTo>
                  <a:pt x="33223" y="17322"/>
                </a:lnTo>
                <a:lnTo>
                  <a:pt x="33515" y="20942"/>
                </a:lnTo>
                <a:lnTo>
                  <a:pt x="33515" y="52971"/>
                </a:lnTo>
                <a:lnTo>
                  <a:pt x="47218" y="52971"/>
                </a:lnTo>
                <a:lnTo>
                  <a:pt x="47218" y="16776"/>
                </a:lnTo>
                <a:lnTo>
                  <a:pt x="46964" y="13715"/>
                </a:lnTo>
                <a:lnTo>
                  <a:pt x="45961" y="9410"/>
                </a:lnTo>
                <a:lnTo>
                  <a:pt x="43776" y="5803"/>
                </a:lnTo>
                <a:lnTo>
                  <a:pt x="40601" y="2717"/>
                </a:lnTo>
                <a:lnTo>
                  <a:pt x="35585" y="546"/>
                </a:lnTo>
                <a:lnTo>
                  <a:pt x="32829" y="0"/>
                </a:lnTo>
                <a:lnTo>
                  <a:pt x="22948" y="0"/>
                </a:lnTo>
                <a:lnTo>
                  <a:pt x="17246" y="2933"/>
                </a:lnTo>
                <a:lnTo>
                  <a:pt x="12738" y="8775"/>
                </a:lnTo>
                <a:lnTo>
                  <a:pt x="12738" y="1168"/>
                </a:ln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3723"/>
                </a:lnTo>
                <a:lnTo>
                  <a:pt x="14046" y="19761"/>
                </a:lnTo>
                <a:lnTo>
                  <a:pt x="14757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4" name="object 1114"/>
          <p:cNvSpPr/>
          <p:nvPr/>
        </p:nvSpPr>
        <p:spPr>
          <a:xfrm>
            <a:off x="4677878" y="5192669"/>
            <a:ext cx="53467" cy="54152"/>
          </a:xfrm>
          <a:custGeom>
            <a:avLst/>
            <a:gdLst/>
            <a:ahLst/>
            <a:cxnLst/>
            <a:rect l="l" t="t" r="r" b="b"/>
            <a:pathLst>
              <a:path w="53466" h="54152">
                <a:moveTo>
                  <a:pt x="0" y="26339"/>
                </a:moveTo>
                <a:lnTo>
                  <a:pt x="0" y="32296"/>
                </a:lnTo>
                <a:lnTo>
                  <a:pt x="1130" y="37338"/>
                </a:lnTo>
                <a:lnTo>
                  <a:pt x="3365" y="41490"/>
                </a:lnTo>
                <a:lnTo>
                  <a:pt x="5613" y="45631"/>
                </a:lnTo>
                <a:lnTo>
                  <a:pt x="8889" y="48780"/>
                </a:lnTo>
                <a:lnTo>
                  <a:pt x="13195" y="50927"/>
                </a:lnTo>
                <a:lnTo>
                  <a:pt x="17513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07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64" y="11176"/>
                </a:lnTo>
                <a:lnTo>
                  <a:pt x="30302" y="11176"/>
                </a:lnTo>
                <a:lnTo>
                  <a:pt x="33312" y="12534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55" y="54152"/>
                </a:lnTo>
                <a:lnTo>
                  <a:pt x="40817" y="51562"/>
                </a:lnTo>
                <a:lnTo>
                  <a:pt x="45872" y="46418"/>
                </a:lnTo>
                <a:lnTo>
                  <a:pt x="50926" y="41262"/>
                </a:lnTo>
                <a:lnTo>
                  <a:pt x="53466" y="34772"/>
                </a:lnTo>
                <a:lnTo>
                  <a:pt x="53466" y="19151"/>
                </a:lnTo>
                <a:lnTo>
                  <a:pt x="50952" y="12725"/>
                </a:lnTo>
                <a:lnTo>
                  <a:pt x="45948" y="7645"/>
                </a:lnTo>
                <a:lnTo>
                  <a:pt x="40944" y="2540"/>
                </a:lnTo>
                <a:lnTo>
                  <a:pt x="34518" y="0"/>
                </a:lnTo>
                <a:lnTo>
                  <a:pt x="21615" y="0"/>
                </a:lnTo>
                <a:lnTo>
                  <a:pt x="17017" y="1130"/>
                </a:lnTo>
                <a:lnTo>
                  <a:pt x="12903" y="3365"/>
                </a:lnTo>
                <a:lnTo>
                  <a:pt x="8788" y="5613"/>
                </a:lnTo>
                <a:lnTo>
                  <a:pt x="5613" y="8864"/>
                </a:lnTo>
                <a:lnTo>
                  <a:pt x="3365" y="13119"/>
                </a:lnTo>
                <a:lnTo>
                  <a:pt x="1130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66" h="54152">
                <a:moveTo>
                  <a:pt x="35725" y="38874"/>
                </a:moveTo>
                <a:lnTo>
                  <a:pt x="33312" y="41617"/>
                </a:lnTo>
                <a:lnTo>
                  <a:pt x="30302" y="42976"/>
                </a:lnTo>
                <a:lnTo>
                  <a:pt x="23164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13" y="53073"/>
                </a:lnTo>
                <a:lnTo>
                  <a:pt x="22034" y="54152"/>
                </a:lnTo>
                <a:lnTo>
                  <a:pt x="34455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5" name="object 1115"/>
          <p:cNvSpPr/>
          <p:nvPr/>
        </p:nvSpPr>
        <p:spPr>
          <a:xfrm>
            <a:off x="4766809" y="5192671"/>
            <a:ext cx="48869" cy="54140"/>
          </a:xfrm>
          <a:custGeom>
            <a:avLst/>
            <a:gdLst/>
            <a:ahLst/>
            <a:cxnLst/>
            <a:rect l="l" t="t" r="r" b="b"/>
            <a:pathLst>
              <a:path w="48869" h="54140">
                <a:moveTo>
                  <a:pt x="25120" y="0"/>
                </a:moveTo>
                <a:lnTo>
                  <a:pt x="17411" y="0"/>
                </a:lnTo>
                <a:lnTo>
                  <a:pt x="11302" y="2387"/>
                </a:lnTo>
                <a:lnTo>
                  <a:pt x="6781" y="7150"/>
                </a:lnTo>
                <a:lnTo>
                  <a:pt x="2247" y="11912"/>
                </a:lnTo>
                <a:lnTo>
                  <a:pt x="0" y="18567"/>
                </a:lnTo>
                <a:lnTo>
                  <a:pt x="0" y="35572"/>
                </a:lnTo>
                <a:lnTo>
                  <a:pt x="2247" y="42189"/>
                </a:lnTo>
                <a:lnTo>
                  <a:pt x="6756" y="46977"/>
                </a:lnTo>
                <a:lnTo>
                  <a:pt x="11252" y="51752"/>
                </a:lnTo>
                <a:lnTo>
                  <a:pt x="17284" y="54140"/>
                </a:lnTo>
                <a:lnTo>
                  <a:pt x="31534" y="54140"/>
                </a:lnTo>
                <a:lnTo>
                  <a:pt x="36855" y="52565"/>
                </a:lnTo>
                <a:lnTo>
                  <a:pt x="40817" y="49403"/>
                </a:lnTo>
                <a:lnTo>
                  <a:pt x="44792" y="46253"/>
                </a:lnTo>
                <a:lnTo>
                  <a:pt x="47472" y="41592"/>
                </a:lnTo>
                <a:lnTo>
                  <a:pt x="48869" y="35420"/>
                </a:lnTo>
                <a:lnTo>
                  <a:pt x="35407" y="33121"/>
                </a:lnTo>
                <a:lnTo>
                  <a:pt x="34721" y="36728"/>
                </a:lnTo>
                <a:lnTo>
                  <a:pt x="33553" y="39281"/>
                </a:lnTo>
                <a:lnTo>
                  <a:pt x="31889" y="40754"/>
                </a:lnTo>
                <a:lnTo>
                  <a:pt x="28105" y="42976"/>
                </a:lnTo>
                <a:lnTo>
                  <a:pt x="22021" y="42976"/>
                </a:lnTo>
                <a:lnTo>
                  <a:pt x="19253" y="41706"/>
                </a:lnTo>
                <a:lnTo>
                  <a:pt x="17195" y="39166"/>
                </a:lnTo>
                <a:lnTo>
                  <a:pt x="15125" y="36626"/>
                </a:lnTo>
                <a:lnTo>
                  <a:pt x="14084" y="32296"/>
                </a:lnTo>
                <a:lnTo>
                  <a:pt x="14084" y="20612"/>
                </a:lnTo>
                <a:lnTo>
                  <a:pt x="15112" y="16675"/>
                </a:lnTo>
                <a:lnTo>
                  <a:pt x="19164" y="11950"/>
                </a:lnTo>
                <a:lnTo>
                  <a:pt x="21894" y="10782"/>
                </a:lnTo>
                <a:lnTo>
                  <a:pt x="27889" y="10782"/>
                </a:lnTo>
                <a:lnTo>
                  <a:pt x="31572" y="12827"/>
                </a:lnTo>
                <a:lnTo>
                  <a:pt x="34213" y="16230"/>
                </a:lnTo>
                <a:lnTo>
                  <a:pt x="34670" y="18923"/>
                </a:lnTo>
                <a:lnTo>
                  <a:pt x="48183" y="16484"/>
                </a:lnTo>
                <a:lnTo>
                  <a:pt x="46558" y="10922"/>
                </a:lnTo>
                <a:lnTo>
                  <a:pt x="43891" y="6781"/>
                </a:lnTo>
                <a:lnTo>
                  <a:pt x="40157" y="4064"/>
                </a:lnTo>
                <a:lnTo>
                  <a:pt x="36436" y="1358"/>
                </a:lnTo>
                <a:lnTo>
                  <a:pt x="31419" y="0"/>
                </a:lnTo>
                <a:lnTo>
                  <a:pt x="2512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6" name="object 1116"/>
          <p:cNvSpPr/>
          <p:nvPr/>
        </p:nvSpPr>
        <p:spPr>
          <a:xfrm>
            <a:off x="4822217" y="5192669"/>
            <a:ext cx="53454" cy="54152"/>
          </a:xfrm>
          <a:custGeom>
            <a:avLst/>
            <a:gdLst/>
            <a:ahLst/>
            <a:cxnLst/>
            <a:rect l="l" t="t" r="r" b="b"/>
            <a:pathLst>
              <a:path w="53454" h="54152">
                <a:moveTo>
                  <a:pt x="0" y="26339"/>
                </a:moveTo>
                <a:lnTo>
                  <a:pt x="0" y="32296"/>
                </a:lnTo>
                <a:lnTo>
                  <a:pt x="1117" y="37338"/>
                </a:lnTo>
                <a:lnTo>
                  <a:pt x="3365" y="41490"/>
                </a:lnTo>
                <a:lnTo>
                  <a:pt x="5600" y="45631"/>
                </a:lnTo>
                <a:lnTo>
                  <a:pt x="8877" y="48780"/>
                </a:lnTo>
                <a:lnTo>
                  <a:pt x="13195" y="50927"/>
                </a:lnTo>
                <a:lnTo>
                  <a:pt x="17500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07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39" y="11176"/>
                </a:lnTo>
                <a:lnTo>
                  <a:pt x="30302" y="11176"/>
                </a:lnTo>
                <a:lnTo>
                  <a:pt x="33299" y="12534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42" y="54152"/>
                </a:lnTo>
                <a:lnTo>
                  <a:pt x="40817" y="51562"/>
                </a:lnTo>
                <a:lnTo>
                  <a:pt x="45872" y="46418"/>
                </a:lnTo>
                <a:lnTo>
                  <a:pt x="50926" y="41262"/>
                </a:lnTo>
                <a:lnTo>
                  <a:pt x="53454" y="34772"/>
                </a:lnTo>
                <a:lnTo>
                  <a:pt x="53454" y="19151"/>
                </a:lnTo>
                <a:lnTo>
                  <a:pt x="50952" y="12725"/>
                </a:lnTo>
                <a:lnTo>
                  <a:pt x="45948" y="7645"/>
                </a:lnTo>
                <a:lnTo>
                  <a:pt x="40944" y="2540"/>
                </a:lnTo>
                <a:lnTo>
                  <a:pt x="34518" y="0"/>
                </a:lnTo>
                <a:lnTo>
                  <a:pt x="21615" y="0"/>
                </a:lnTo>
                <a:lnTo>
                  <a:pt x="17017" y="1130"/>
                </a:lnTo>
                <a:lnTo>
                  <a:pt x="12903" y="3365"/>
                </a:lnTo>
                <a:lnTo>
                  <a:pt x="8788" y="5613"/>
                </a:lnTo>
                <a:lnTo>
                  <a:pt x="5600" y="8864"/>
                </a:lnTo>
                <a:lnTo>
                  <a:pt x="3365" y="13119"/>
                </a:lnTo>
                <a:lnTo>
                  <a:pt x="1117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54" h="54152">
                <a:moveTo>
                  <a:pt x="35725" y="38874"/>
                </a:moveTo>
                <a:lnTo>
                  <a:pt x="33299" y="41617"/>
                </a:lnTo>
                <a:lnTo>
                  <a:pt x="30302" y="42976"/>
                </a:lnTo>
                <a:lnTo>
                  <a:pt x="23139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00" y="53073"/>
                </a:lnTo>
                <a:lnTo>
                  <a:pt x="22034" y="54152"/>
                </a:lnTo>
                <a:lnTo>
                  <a:pt x="34442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7" name="object 1117"/>
          <p:cNvSpPr/>
          <p:nvPr/>
        </p:nvSpPr>
        <p:spPr>
          <a:xfrm>
            <a:off x="4886309" y="5192669"/>
            <a:ext cx="47218" cy="52971"/>
          </a:xfrm>
          <a:custGeom>
            <a:avLst/>
            <a:gdLst/>
            <a:ahLst/>
            <a:cxnLst/>
            <a:rect l="l" t="t" r="r" b="b"/>
            <a:pathLst>
              <a:path w="47218" h="52971">
                <a:moveTo>
                  <a:pt x="14757" y="17602"/>
                </a:moveTo>
                <a:lnTo>
                  <a:pt x="16751" y="13741"/>
                </a:lnTo>
                <a:lnTo>
                  <a:pt x="20523" y="11137"/>
                </a:lnTo>
                <a:lnTo>
                  <a:pt x="25019" y="10490"/>
                </a:lnTo>
                <a:lnTo>
                  <a:pt x="28460" y="10947"/>
                </a:lnTo>
                <a:lnTo>
                  <a:pt x="32054" y="14046"/>
                </a:lnTo>
                <a:lnTo>
                  <a:pt x="33223" y="17322"/>
                </a:lnTo>
                <a:lnTo>
                  <a:pt x="33515" y="20942"/>
                </a:lnTo>
                <a:lnTo>
                  <a:pt x="33515" y="52971"/>
                </a:lnTo>
                <a:lnTo>
                  <a:pt x="47218" y="52971"/>
                </a:lnTo>
                <a:lnTo>
                  <a:pt x="47218" y="16776"/>
                </a:lnTo>
                <a:lnTo>
                  <a:pt x="46964" y="13715"/>
                </a:lnTo>
                <a:lnTo>
                  <a:pt x="45961" y="9410"/>
                </a:lnTo>
                <a:lnTo>
                  <a:pt x="43776" y="5803"/>
                </a:lnTo>
                <a:lnTo>
                  <a:pt x="40601" y="2717"/>
                </a:lnTo>
                <a:lnTo>
                  <a:pt x="35598" y="546"/>
                </a:lnTo>
                <a:lnTo>
                  <a:pt x="32829" y="0"/>
                </a:lnTo>
                <a:lnTo>
                  <a:pt x="22936" y="0"/>
                </a:lnTo>
                <a:lnTo>
                  <a:pt x="17259" y="2933"/>
                </a:lnTo>
                <a:lnTo>
                  <a:pt x="12738" y="8775"/>
                </a:lnTo>
                <a:lnTo>
                  <a:pt x="12738" y="1168"/>
                </a:lnTo>
                <a:lnTo>
                  <a:pt x="0" y="1168"/>
                </a:lnTo>
                <a:lnTo>
                  <a:pt x="0" y="52971"/>
                </a:lnTo>
                <a:lnTo>
                  <a:pt x="13716" y="52971"/>
                </a:lnTo>
                <a:lnTo>
                  <a:pt x="13716" y="23723"/>
                </a:lnTo>
                <a:lnTo>
                  <a:pt x="14046" y="19761"/>
                </a:lnTo>
                <a:lnTo>
                  <a:pt x="14757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9" name="object 1109"/>
          <p:cNvSpPr/>
          <p:nvPr/>
        </p:nvSpPr>
        <p:spPr>
          <a:xfrm>
            <a:off x="4982038" y="5174132"/>
            <a:ext cx="0" cy="71500"/>
          </a:xfrm>
          <a:custGeom>
            <a:avLst/>
            <a:gdLst/>
            <a:ahLst/>
            <a:cxnLst/>
            <a:rect l="l" t="t" r="r" b="b"/>
            <a:pathLst>
              <a:path h="71500">
                <a:moveTo>
                  <a:pt x="0" y="0"/>
                </a:moveTo>
                <a:lnTo>
                  <a:pt x="0" y="71500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0" name="object 1110"/>
          <p:cNvSpPr/>
          <p:nvPr/>
        </p:nvSpPr>
        <p:spPr>
          <a:xfrm>
            <a:off x="4999327" y="5192674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25"/>
                </a:lnTo>
                <a:lnTo>
                  <a:pt x="28422" y="51295"/>
                </a:lnTo>
                <a:lnTo>
                  <a:pt x="30924" y="49593"/>
                </a:lnTo>
                <a:lnTo>
                  <a:pt x="31140" y="39293"/>
                </a:lnTo>
                <a:lnTo>
                  <a:pt x="28397" y="42036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13" y="3606"/>
                </a:lnTo>
                <a:lnTo>
                  <a:pt x="37515" y="2171"/>
                </a:lnTo>
                <a:lnTo>
                  <a:pt x="34518" y="723"/>
                </a:lnTo>
                <a:lnTo>
                  <a:pt x="29972" y="0"/>
                </a:lnTo>
                <a:lnTo>
                  <a:pt x="17119" y="0"/>
                </a:lnTo>
                <a:lnTo>
                  <a:pt x="12052" y="1206"/>
                </a:lnTo>
                <a:lnTo>
                  <a:pt x="8636" y="3606"/>
                </a:lnTo>
                <a:lnTo>
                  <a:pt x="5219" y="6007"/>
                </a:lnTo>
                <a:lnTo>
                  <a:pt x="2806" y="9715"/>
                </a:lnTo>
                <a:lnTo>
                  <a:pt x="1422" y="14731"/>
                </a:lnTo>
                <a:lnTo>
                  <a:pt x="13855" y="16979"/>
                </a:lnTo>
                <a:lnTo>
                  <a:pt x="15798" y="12877"/>
                </a:lnTo>
                <a:lnTo>
                  <a:pt x="18542" y="10972"/>
                </a:lnTo>
                <a:lnTo>
                  <a:pt x="22885" y="10477"/>
                </a:lnTo>
                <a:lnTo>
                  <a:pt x="26479" y="10477"/>
                </a:lnTo>
                <a:lnTo>
                  <a:pt x="30251" y="12166"/>
                </a:lnTo>
                <a:lnTo>
                  <a:pt x="32194" y="15163"/>
                </a:lnTo>
                <a:lnTo>
                  <a:pt x="32194" y="17805"/>
                </a:lnTo>
                <a:lnTo>
                  <a:pt x="29730" y="20205"/>
                </a:lnTo>
                <a:lnTo>
                  <a:pt x="25285" y="21323"/>
                </a:lnTo>
                <a:lnTo>
                  <a:pt x="18884" y="22529"/>
                </a:lnTo>
                <a:lnTo>
                  <a:pt x="14122" y="23444"/>
                </a:lnTo>
                <a:lnTo>
                  <a:pt x="10490" y="24510"/>
                </a:lnTo>
                <a:lnTo>
                  <a:pt x="7988" y="25717"/>
                </a:lnTo>
                <a:lnTo>
                  <a:pt x="3492" y="28701"/>
                </a:lnTo>
                <a:lnTo>
                  <a:pt x="711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96" y="52692"/>
                </a:lnTo>
                <a:lnTo>
                  <a:pt x="11887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00" y="44488"/>
                </a:lnTo>
                <a:lnTo>
                  <a:pt x="15849" y="42379"/>
                </a:lnTo>
                <a:lnTo>
                  <a:pt x="13703" y="39319"/>
                </a:lnTo>
                <a:lnTo>
                  <a:pt x="13703" y="35458"/>
                </a:lnTo>
                <a:lnTo>
                  <a:pt x="16383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34"/>
                </a:lnTo>
                <a:lnTo>
                  <a:pt x="31140" y="39293"/>
                </a:lnTo>
                <a:lnTo>
                  <a:pt x="30924" y="49593"/>
                </a:lnTo>
                <a:lnTo>
                  <a:pt x="33756" y="48920"/>
                </a:lnTo>
                <a:lnTo>
                  <a:pt x="35077" y="52971"/>
                </a:lnTo>
                <a:lnTo>
                  <a:pt x="48628" y="52971"/>
                </a:lnTo>
                <a:lnTo>
                  <a:pt x="46609" y="48183"/>
                </a:lnTo>
                <a:lnTo>
                  <a:pt x="45732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3" name="object 1093"/>
          <p:cNvSpPr/>
          <p:nvPr/>
        </p:nvSpPr>
        <p:spPr>
          <a:xfrm>
            <a:off x="5085858" y="5192668"/>
            <a:ext cx="50533" cy="72682"/>
          </a:xfrm>
          <a:custGeom>
            <a:avLst/>
            <a:gdLst/>
            <a:ahLst/>
            <a:cxnLst/>
            <a:rect l="l" t="t" r="r" b="b"/>
            <a:pathLst>
              <a:path w="50533" h="72682">
                <a:moveTo>
                  <a:pt x="13563" y="21132"/>
                </a:moveTo>
                <a:lnTo>
                  <a:pt x="14668" y="17297"/>
                </a:lnTo>
                <a:lnTo>
                  <a:pt x="16878" y="14706"/>
                </a:lnTo>
                <a:lnTo>
                  <a:pt x="19088" y="12128"/>
                </a:lnTo>
                <a:lnTo>
                  <a:pt x="21882" y="10833"/>
                </a:lnTo>
                <a:lnTo>
                  <a:pt x="28435" y="10833"/>
                </a:lnTo>
                <a:lnTo>
                  <a:pt x="31140" y="12153"/>
                </a:lnTo>
                <a:lnTo>
                  <a:pt x="33312" y="14782"/>
                </a:lnTo>
                <a:lnTo>
                  <a:pt x="35496" y="17411"/>
                </a:lnTo>
                <a:lnTo>
                  <a:pt x="36588" y="21450"/>
                </a:lnTo>
                <a:lnTo>
                  <a:pt x="36588" y="32702"/>
                </a:lnTo>
                <a:lnTo>
                  <a:pt x="35534" y="36893"/>
                </a:lnTo>
                <a:lnTo>
                  <a:pt x="33413" y="39446"/>
                </a:lnTo>
                <a:lnTo>
                  <a:pt x="31292" y="41986"/>
                </a:lnTo>
                <a:lnTo>
                  <a:pt x="28651" y="43268"/>
                </a:lnTo>
                <a:lnTo>
                  <a:pt x="22148" y="43268"/>
                </a:lnTo>
                <a:lnTo>
                  <a:pt x="19342" y="41884"/>
                </a:lnTo>
                <a:lnTo>
                  <a:pt x="23380" y="53568"/>
                </a:lnTo>
                <a:lnTo>
                  <a:pt x="25971" y="54152"/>
                </a:lnTo>
                <a:lnTo>
                  <a:pt x="34848" y="54152"/>
                </a:lnTo>
                <a:lnTo>
                  <a:pt x="39966" y="51752"/>
                </a:lnTo>
                <a:lnTo>
                  <a:pt x="44195" y="46951"/>
                </a:lnTo>
                <a:lnTo>
                  <a:pt x="48425" y="42151"/>
                </a:lnTo>
                <a:lnTo>
                  <a:pt x="50533" y="35432"/>
                </a:lnTo>
                <a:lnTo>
                  <a:pt x="50533" y="18364"/>
                </a:lnTo>
                <a:lnTo>
                  <a:pt x="48437" y="11798"/>
                </a:lnTo>
                <a:lnTo>
                  <a:pt x="44246" y="7073"/>
                </a:lnTo>
                <a:lnTo>
                  <a:pt x="40055" y="2362"/>
                </a:lnTo>
                <a:lnTo>
                  <a:pt x="34950" y="0"/>
                </a:lnTo>
                <a:lnTo>
                  <a:pt x="25488" y="0"/>
                </a:lnTo>
                <a:lnTo>
                  <a:pt x="22339" y="812"/>
                </a:lnTo>
                <a:lnTo>
                  <a:pt x="19519" y="2438"/>
                </a:lnTo>
                <a:lnTo>
                  <a:pt x="16687" y="4063"/>
                </a:lnTo>
                <a:lnTo>
                  <a:pt x="14439" y="6184"/>
                </a:lnTo>
                <a:lnTo>
                  <a:pt x="12776" y="8788"/>
                </a:lnTo>
                <a:lnTo>
                  <a:pt x="12776" y="1181"/>
                </a:lnTo>
                <a:lnTo>
                  <a:pt x="0" y="1181"/>
                </a:lnTo>
                <a:lnTo>
                  <a:pt x="0" y="72682"/>
                </a:lnTo>
                <a:lnTo>
                  <a:pt x="13703" y="72682"/>
                </a:lnTo>
                <a:lnTo>
                  <a:pt x="13563" y="32016"/>
                </a:lnTo>
                <a:lnTo>
                  <a:pt x="13563" y="21132"/>
                </a:lnTo>
                <a:close/>
              </a:path>
              <a:path w="50533" h="72682">
                <a:moveTo>
                  <a:pt x="23380" y="53568"/>
                </a:moveTo>
                <a:lnTo>
                  <a:pt x="19342" y="41884"/>
                </a:lnTo>
                <a:lnTo>
                  <a:pt x="17017" y="39090"/>
                </a:lnTo>
                <a:lnTo>
                  <a:pt x="14706" y="36321"/>
                </a:lnTo>
                <a:lnTo>
                  <a:pt x="13563" y="32016"/>
                </a:lnTo>
                <a:lnTo>
                  <a:pt x="13703" y="72682"/>
                </a:lnTo>
                <a:lnTo>
                  <a:pt x="13703" y="46583"/>
                </a:lnTo>
                <a:lnTo>
                  <a:pt x="16281" y="49352"/>
                </a:lnTo>
                <a:lnTo>
                  <a:pt x="18719" y="51307"/>
                </a:lnTo>
                <a:lnTo>
                  <a:pt x="23380" y="535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4" name="object 1094"/>
          <p:cNvSpPr/>
          <p:nvPr/>
        </p:nvSpPr>
        <p:spPr>
          <a:xfrm>
            <a:off x="5143663" y="5192674"/>
            <a:ext cx="31127" cy="54140"/>
          </a:xfrm>
          <a:custGeom>
            <a:avLst/>
            <a:gdLst/>
            <a:ahLst/>
            <a:cxnLst/>
            <a:rect l="l" t="t" r="r" b="b"/>
            <a:pathLst>
              <a:path w="31127" h="54140">
                <a:moveTo>
                  <a:pt x="20243" y="54140"/>
                </a:moveTo>
                <a:lnTo>
                  <a:pt x="23088" y="53568"/>
                </a:lnTo>
                <a:lnTo>
                  <a:pt x="25755" y="52425"/>
                </a:lnTo>
                <a:lnTo>
                  <a:pt x="28409" y="51295"/>
                </a:lnTo>
                <a:lnTo>
                  <a:pt x="30924" y="49593"/>
                </a:lnTo>
                <a:lnTo>
                  <a:pt x="31127" y="39293"/>
                </a:lnTo>
                <a:lnTo>
                  <a:pt x="28384" y="42036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27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00" y="3606"/>
                </a:lnTo>
                <a:lnTo>
                  <a:pt x="37515" y="2171"/>
                </a:lnTo>
                <a:lnTo>
                  <a:pt x="34518" y="723"/>
                </a:lnTo>
                <a:lnTo>
                  <a:pt x="29959" y="0"/>
                </a:lnTo>
                <a:lnTo>
                  <a:pt x="17119" y="0"/>
                </a:lnTo>
                <a:lnTo>
                  <a:pt x="12052" y="1206"/>
                </a:lnTo>
                <a:lnTo>
                  <a:pt x="8636" y="3606"/>
                </a:lnTo>
                <a:lnTo>
                  <a:pt x="5219" y="6007"/>
                </a:lnTo>
                <a:lnTo>
                  <a:pt x="2819" y="9715"/>
                </a:lnTo>
                <a:lnTo>
                  <a:pt x="1409" y="14731"/>
                </a:lnTo>
                <a:lnTo>
                  <a:pt x="13843" y="16979"/>
                </a:lnTo>
                <a:lnTo>
                  <a:pt x="15798" y="12877"/>
                </a:lnTo>
                <a:lnTo>
                  <a:pt x="18542" y="10972"/>
                </a:lnTo>
                <a:lnTo>
                  <a:pt x="22872" y="10477"/>
                </a:lnTo>
                <a:lnTo>
                  <a:pt x="26492" y="10477"/>
                </a:lnTo>
                <a:lnTo>
                  <a:pt x="30238" y="12166"/>
                </a:lnTo>
                <a:lnTo>
                  <a:pt x="32194" y="15163"/>
                </a:lnTo>
                <a:lnTo>
                  <a:pt x="32194" y="17805"/>
                </a:lnTo>
                <a:lnTo>
                  <a:pt x="29730" y="20205"/>
                </a:lnTo>
                <a:lnTo>
                  <a:pt x="25285" y="21323"/>
                </a:lnTo>
                <a:lnTo>
                  <a:pt x="18884" y="22529"/>
                </a:lnTo>
                <a:lnTo>
                  <a:pt x="14122" y="23444"/>
                </a:lnTo>
                <a:lnTo>
                  <a:pt x="10490" y="24510"/>
                </a:lnTo>
                <a:lnTo>
                  <a:pt x="7962" y="25717"/>
                </a:lnTo>
                <a:lnTo>
                  <a:pt x="3492" y="28701"/>
                </a:lnTo>
                <a:lnTo>
                  <a:pt x="698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70" y="52692"/>
                </a:lnTo>
                <a:lnTo>
                  <a:pt x="11887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13" y="44488"/>
                </a:lnTo>
                <a:lnTo>
                  <a:pt x="15849" y="42379"/>
                </a:lnTo>
                <a:lnTo>
                  <a:pt x="13703" y="39319"/>
                </a:lnTo>
                <a:lnTo>
                  <a:pt x="13703" y="35458"/>
                </a:lnTo>
                <a:lnTo>
                  <a:pt x="16383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04" y="36334"/>
                </a:lnTo>
                <a:lnTo>
                  <a:pt x="31127" y="39293"/>
                </a:lnTo>
                <a:lnTo>
                  <a:pt x="30924" y="49593"/>
                </a:lnTo>
                <a:lnTo>
                  <a:pt x="33743" y="48920"/>
                </a:lnTo>
                <a:lnTo>
                  <a:pt x="35064" y="52971"/>
                </a:lnTo>
                <a:lnTo>
                  <a:pt x="48628" y="52971"/>
                </a:lnTo>
                <a:lnTo>
                  <a:pt x="46596" y="48183"/>
                </a:lnTo>
                <a:lnTo>
                  <a:pt x="45720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5" name="object 1095"/>
          <p:cNvSpPr/>
          <p:nvPr/>
        </p:nvSpPr>
        <p:spPr>
          <a:xfrm>
            <a:off x="5209686" y="5174132"/>
            <a:ext cx="0" cy="71500"/>
          </a:xfrm>
          <a:custGeom>
            <a:avLst/>
            <a:gdLst/>
            <a:ahLst/>
            <a:cxnLst/>
            <a:rect l="l" t="t" r="r" b="b"/>
            <a:pathLst>
              <a:path h="71500">
                <a:moveTo>
                  <a:pt x="0" y="0"/>
                </a:moveTo>
                <a:lnTo>
                  <a:pt x="0" y="71500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6" name="object 1096"/>
          <p:cNvSpPr/>
          <p:nvPr/>
        </p:nvSpPr>
        <p:spPr>
          <a:xfrm>
            <a:off x="5229561" y="5192675"/>
            <a:ext cx="76187" cy="52971"/>
          </a:xfrm>
          <a:custGeom>
            <a:avLst/>
            <a:gdLst/>
            <a:ahLst/>
            <a:cxnLst/>
            <a:rect l="l" t="t" r="r" b="b"/>
            <a:pathLst>
              <a:path w="76187" h="52971">
                <a:moveTo>
                  <a:pt x="41846" y="5473"/>
                </a:moveTo>
                <a:lnTo>
                  <a:pt x="39852" y="3403"/>
                </a:lnTo>
                <a:lnTo>
                  <a:pt x="34975" y="673"/>
                </a:lnTo>
                <a:lnTo>
                  <a:pt x="32092" y="0"/>
                </a:lnTo>
                <a:lnTo>
                  <a:pt x="22529" y="0"/>
                </a:lnTo>
                <a:lnTo>
                  <a:pt x="17145" y="2743"/>
                </a:lnTo>
                <a:lnTo>
                  <a:pt x="12636" y="8242"/>
                </a:lnTo>
                <a:lnTo>
                  <a:pt x="12636" y="1168"/>
                </a:ln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2821"/>
                </a:lnTo>
                <a:lnTo>
                  <a:pt x="14071" y="19265"/>
                </a:lnTo>
                <a:lnTo>
                  <a:pt x="14808" y="17119"/>
                </a:lnTo>
                <a:lnTo>
                  <a:pt x="16751" y="13322"/>
                </a:lnTo>
                <a:lnTo>
                  <a:pt x="20129" y="11048"/>
                </a:lnTo>
                <a:lnTo>
                  <a:pt x="24142" y="10477"/>
                </a:lnTo>
                <a:lnTo>
                  <a:pt x="27292" y="10833"/>
                </a:lnTo>
                <a:lnTo>
                  <a:pt x="30099" y="13360"/>
                </a:lnTo>
                <a:lnTo>
                  <a:pt x="31076" y="16294"/>
                </a:lnTo>
                <a:lnTo>
                  <a:pt x="31318" y="19545"/>
                </a:lnTo>
                <a:lnTo>
                  <a:pt x="31318" y="52971"/>
                </a:lnTo>
                <a:lnTo>
                  <a:pt x="45021" y="52971"/>
                </a:lnTo>
                <a:lnTo>
                  <a:pt x="45021" y="23215"/>
                </a:lnTo>
                <a:lnTo>
                  <a:pt x="45402" y="19646"/>
                </a:lnTo>
                <a:lnTo>
                  <a:pt x="46151" y="17386"/>
                </a:lnTo>
                <a:lnTo>
                  <a:pt x="48120" y="13411"/>
                </a:lnTo>
                <a:lnTo>
                  <a:pt x="51485" y="11061"/>
                </a:lnTo>
                <a:lnTo>
                  <a:pt x="55219" y="10477"/>
                </a:lnTo>
                <a:lnTo>
                  <a:pt x="57861" y="10477"/>
                </a:lnTo>
                <a:lnTo>
                  <a:pt x="59804" y="11455"/>
                </a:lnTo>
                <a:lnTo>
                  <a:pt x="62014" y="14909"/>
                </a:lnTo>
                <a:lnTo>
                  <a:pt x="62484" y="18224"/>
                </a:lnTo>
                <a:lnTo>
                  <a:pt x="62484" y="52971"/>
                </a:lnTo>
                <a:lnTo>
                  <a:pt x="76187" y="52971"/>
                </a:lnTo>
                <a:lnTo>
                  <a:pt x="76187" y="14909"/>
                </a:lnTo>
                <a:lnTo>
                  <a:pt x="75717" y="11328"/>
                </a:lnTo>
                <a:lnTo>
                  <a:pt x="74777" y="9118"/>
                </a:lnTo>
                <a:lnTo>
                  <a:pt x="73482" y="6134"/>
                </a:lnTo>
                <a:lnTo>
                  <a:pt x="71513" y="3860"/>
                </a:lnTo>
                <a:lnTo>
                  <a:pt x="68872" y="2311"/>
                </a:lnTo>
                <a:lnTo>
                  <a:pt x="66243" y="774"/>
                </a:lnTo>
                <a:lnTo>
                  <a:pt x="63017" y="0"/>
                </a:lnTo>
                <a:lnTo>
                  <a:pt x="56222" y="0"/>
                </a:lnTo>
                <a:lnTo>
                  <a:pt x="53403" y="673"/>
                </a:lnTo>
                <a:lnTo>
                  <a:pt x="50774" y="2044"/>
                </a:lnTo>
                <a:lnTo>
                  <a:pt x="48145" y="3403"/>
                </a:lnTo>
                <a:lnTo>
                  <a:pt x="45694" y="5473"/>
                </a:lnTo>
                <a:lnTo>
                  <a:pt x="43408" y="8242"/>
                </a:lnTo>
                <a:lnTo>
                  <a:pt x="41846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7" name="object 1097"/>
          <p:cNvSpPr/>
          <p:nvPr/>
        </p:nvSpPr>
        <p:spPr>
          <a:xfrm>
            <a:off x="5315802" y="5192674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75" y="53568"/>
                </a:lnTo>
                <a:lnTo>
                  <a:pt x="25755" y="52425"/>
                </a:lnTo>
                <a:lnTo>
                  <a:pt x="28422" y="51295"/>
                </a:lnTo>
                <a:lnTo>
                  <a:pt x="30924" y="49593"/>
                </a:lnTo>
                <a:lnTo>
                  <a:pt x="31140" y="39293"/>
                </a:lnTo>
                <a:lnTo>
                  <a:pt x="28397" y="42036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13" y="3606"/>
                </a:lnTo>
                <a:lnTo>
                  <a:pt x="37515" y="2171"/>
                </a:lnTo>
                <a:lnTo>
                  <a:pt x="34518" y="723"/>
                </a:lnTo>
                <a:lnTo>
                  <a:pt x="29972" y="0"/>
                </a:lnTo>
                <a:lnTo>
                  <a:pt x="17119" y="0"/>
                </a:lnTo>
                <a:lnTo>
                  <a:pt x="12052" y="1206"/>
                </a:lnTo>
                <a:lnTo>
                  <a:pt x="8636" y="3606"/>
                </a:lnTo>
                <a:lnTo>
                  <a:pt x="5219" y="6007"/>
                </a:lnTo>
                <a:lnTo>
                  <a:pt x="2806" y="9715"/>
                </a:lnTo>
                <a:lnTo>
                  <a:pt x="1409" y="14731"/>
                </a:lnTo>
                <a:lnTo>
                  <a:pt x="13855" y="16979"/>
                </a:lnTo>
                <a:lnTo>
                  <a:pt x="15798" y="12877"/>
                </a:lnTo>
                <a:lnTo>
                  <a:pt x="18542" y="10972"/>
                </a:lnTo>
                <a:lnTo>
                  <a:pt x="22872" y="10477"/>
                </a:lnTo>
                <a:lnTo>
                  <a:pt x="26492" y="10477"/>
                </a:lnTo>
                <a:lnTo>
                  <a:pt x="30238" y="12166"/>
                </a:lnTo>
                <a:lnTo>
                  <a:pt x="32194" y="15163"/>
                </a:lnTo>
                <a:lnTo>
                  <a:pt x="32194" y="17805"/>
                </a:lnTo>
                <a:lnTo>
                  <a:pt x="29718" y="20205"/>
                </a:lnTo>
                <a:lnTo>
                  <a:pt x="25285" y="21323"/>
                </a:lnTo>
                <a:lnTo>
                  <a:pt x="18884" y="22529"/>
                </a:lnTo>
                <a:lnTo>
                  <a:pt x="14122" y="23444"/>
                </a:lnTo>
                <a:lnTo>
                  <a:pt x="10490" y="24510"/>
                </a:lnTo>
                <a:lnTo>
                  <a:pt x="7975" y="25717"/>
                </a:lnTo>
                <a:lnTo>
                  <a:pt x="3492" y="28701"/>
                </a:lnTo>
                <a:lnTo>
                  <a:pt x="711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83" y="52692"/>
                </a:lnTo>
                <a:lnTo>
                  <a:pt x="11874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00" y="44488"/>
                </a:lnTo>
                <a:lnTo>
                  <a:pt x="15849" y="42379"/>
                </a:lnTo>
                <a:lnTo>
                  <a:pt x="13703" y="39319"/>
                </a:lnTo>
                <a:lnTo>
                  <a:pt x="13703" y="35458"/>
                </a:lnTo>
                <a:lnTo>
                  <a:pt x="16383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34"/>
                </a:lnTo>
                <a:lnTo>
                  <a:pt x="31140" y="39293"/>
                </a:lnTo>
                <a:lnTo>
                  <a:pt x="30924" y="49593"/>
                </a:lnTo>
                <a:lnTo>
                  <a:pt x="33756" y="48920"/>
                </a:lnTo>
                <a:lnTo>
                  <a:pt x="35064" y="52971"/>
                </a:lnTo>
                <a:lnTo>
                  <a:pt x="48628" y="52971"/>
                </a:lnTo>
                <a:lnTo>
                  <a:pt x="46609" y="48183"/>
                </a:lnTo>
                <a:lnTo>
                  <a:pt x="45732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8" name="object 1098"/>
          <p:cNvSpPr/>
          <p:nvPr/>
        </p:nvSpPr>
        <p:spPr>
          <a:xfrm>
            <a:off x="4705198" y="5321114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25"/>
                </a:lnTo>
                <a:lnTo>
                  <a:pt x="28422" y="51295"/>
                </a:lnTo>
                <a:lnTo>
                  <a:pt x="30924" y="49593"/>
                </a:lnTo>
                <a:lnTo>
                  <a:pt x="31140" y="39293"/>
                </a:lnTo>
                <a:lnTo>
                  <a:pt x="28384" y="42036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15" y="7683"/>
                </a:lnTo>
                <a:lnTo>
                  <a:pt x="40513" y="3606"/>
                </a:lnTo>
                <a:lnTo>
                  <a:pt x="37515" y="2171"/>
                </a:lnTo>
                <a:lnTo>
                  <a:pt x="34518" y="723"/>
                </a:lnTo>
                <a:lnTo>
                  <a:pt x="29972" y="0"/>
                </a:lnTo>
                <a:lnTo>
                  <a:pt x="17119" y="0"/>
                </a:lnTo>
                <a:lnTo>
                  <a:pt x="12039" y="1206"/>
                </a:lnTo>
                <a:lnTo>
                  <a:pt x="8636" y="3606"/>
                </a:lnTo>
                <a:lnTo>
                  <a:pt x="5219" y="6007"/>
                </a:lnTo>
                <a:lnTo>
                  <a:pt x="2806" y="9715"/>
                </a:lnTo>
                <a:lnTo>
                  <a:pt x="1409" y="14731"/>
                </a:lnTo>
                <a:lnTo>
                  <a:pt x="13843" y="16979"/>
                </a:lnTo>
                <a:lnTo>
                  <a:pt x="15798" y="12877"/>
                </a:lnTo>
                <a:lnTo>
                  <a:pt x="18529" y="10972"/>
                </a:lnTo>
                <a:lnTo>
                  <a:pt x="22872" y="10477"/>
                </a:lnTo>
                <a:lnTo>
                  <a:pt x="26492" y="10477"/>
                </a:lnTo>
                <a:lnTo>
                  <a:pt x="30238" y="12166"/>
                </a:lnTo>
                <a:lnTo>
                  <a:pt x="32194" y="15176"/>
                </a:lnTo>
                <a:lnTo>
                  <a:pt x="32194" y="17805"/>
                </a:lnTo>
                <a:lnTo>
                  <a:pt x="29718" y="20205"/>
                </a:lnTo>
                <a:lnTo>
                  <a:pt x="25285" y="21323"/>
                </a:lnTo>
                <a:lnTo>
                  <a:pt x="18872" y="22529"/>
                </a:lnTo>
                <a:lnTo>
                  <a:pt x="14122" y="23444"/>
                </a:lnTo>
                <a:lnTo>
                  <a:pt x="10490" y="24510"/>
                </a:lnTo>
                <a:lnTo>
                  <a:pt x="7975" y="25717"/>
                </a:lnTo>
                <a:lnTo>
                  <a:pt x="3492" y="28701"/>
                </a:lnTo>
                <a:lnTo>
                  <a:pt x="698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597" y="49796"/>
                </a:lnTo>
                <a:lnTo>
                  <a:pt x="7683" y="52692"/>
                </a:lnTo>
                <a:lnTo>
                  <a:pt x="11874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00" y="44488"/>
                </a:lnTo>
                <a:lnTo>
                  <a:pt x="15849" y="42379"/>
                </a:lnTo>
                <a:lnTo>
                  <a:pt x="13703" y="39319"/>
                </a:lnTo>
                <a:lnTo>
                  <a:pt x="13703" y="35458"/>
                </a:lnTo>
                <a:lnTo>
                  <a:pt x="16395" y="32575"/>
                </a:lnTo>
                <a:lnTo>
                  <a:pt x="20040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29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34"/>
                </a:lnTo>
                <a:lnTo>
                  <a:pt x="31140" y="39293"/>
                </a:lnTo>
                <a:lnTo>
                  <a:pt x="30924" y="49593"/>
                </a:lnTo>
                <a:lnTo>
                  <a:pt x="33743" y="48920"/>
                </a:lnTo>
                <a:lnTo>
                  <a:pt x="35064" y="52971"/>
                </a:lnTo>
                <a:lnTo>
                  <a:pt x="48628" y="52971"/>
                </a:lnTo>
                <a:lnTo>
                  <a:pt x="46609" y="48183"/>
                </a:lnTo>
                <a:lnTo>
                  <a:pt x="45732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9" name="object 1099"/>
          <p:cNvSpPr/>
          <p:nvPr/>
        </p:nvSpPr>
        <p:spPr>
          <a:xfrm>
            <a:off x="4761293" y="5321112"/>
            <a:ext cx="50533" cy="74002"/>
          </a:xfrm>
          <a:custGeom>
            <a:avLst/>
            <a:gdLst/>
            <a:ahLst/>
            <a:cxnLst/>
            <a:rect l="l" t="t" r="r" b="b"/>
            <a:pathLst>
              <a:path w="50533" h="74002">
                <a:moveTo>
                  <a:pt x="15633" y="0"/>
                </a:moveTo>
                <a:lnTo>
                  <a:pt x="10439" y="2298"/>
                </a:lnTo>
                <a:lnTo>
                  <a:pt x="14046" y="31496"/>
                </a:lnTo>
                <a:lnTo>
                  <a:pt x="14046" y="20764"/>
                </a:lnTo>
                <a:lnTo>
                  <a:pt x="15112" y="16865"/>
                </a:lnTo>
                <a:lnTo>
                  <a:pt x="17246" y="14312"/>
                </a:lnTo>
                <a:lnTo>
                  <a:pt x="19367" y="11760"/>
                </a:lnTo>
                <a:lnTo>
                  <a:pt x="22085" y="10490"/>
                </a:lnTo>
                <a:lnTo>
                  <a:pt x="28740" y="10490"/>
                </a:lnTo>
                <a:lnTo>
                  <a:pt x="31546" y="11785"/>
                </a:lnTo>
                <a:lnTo>
                  <a:pt x="33756" y="14389"/>
                </a:lnTo>
                <a:lnTo>
                  <a:pt x="35953" y="16979"/>
                </a:lnTo>
                <a:lnTo>
                  <a:pt x="37071" y="20967"/>
                </a:lnTo>
                <a:lnTo>
                  <a:pt x="37477" y="72529"/>
                </a:lnTo>
                <a:lnTo>
                  <a:pt x="40525" y="71551"/>
                </a:lnTo>
                <a:lnTo>
                  <a:pt x="44780" y="68478"/>
                </a:lnTo>
                <a:lnTo>
                  <a:pt x="48018" y="64389"/>
                </a:lnTo>
                <a:lnTo>
                  <a:pt x="49021" y="61366"/>
                </a:lnTo>
                <a:lnTo>
                  <a:pt x="50025" y="58331"/>
                </a:lnTo>
                <a:lnTo>
                  <a:pt x="50533" y="53771"/>
                </a:lnTo>
                <a:lnTo>
                  <a:pt x="50533" y="1168"/>
                </a:lnTo>
                <a:lnTo>
                  <a:pt x="37706" y="1168"/>
                </a:lnTo>
                <a:lnTo>
                  <a:pt x="37706" y="8432"/>
                </a:lnTo>
                <a:lnTo>
                  <a:pt x="33527" y="2819"/>
                </a:lnTo>
                <a:lnTo>
                  <a:pt x="28257" y="0"/>
                </a:lnTo>
                <a:lnTo>
                  <a:pt x="15633" y="0"/>
                </a:lnTo>
                <a:close/>
              </a:path>
              <a:path w="50533" h="74002">
                <a:moveTo>
                  <a:pt x="1600" y="39497"/>
                </a:moveTo>
                <a:lnTo>
                  <a:pt x="4775" y="44145"/>
                </a:lnTo>
                <a:lnTo>
                  <a:pt x="8839" y="50025"/>
                </a:lnTo>
                <a:lnTo>
                  <a:pt x="14363" y="52971"/>
                </a:lnTo>
                <a:lnTo>
                  <a:pt x="27558" y="52971"/>
                </a:lnTo>
                <a:lnTo>
                  <a:pt x="32727" y="50177"/>
                </a:lnTo>
                <a:lnTo>
                  <a:pt x="36817" y="44589"/>
                </a:lnTo>
                <a:lnTo>
                  <a:pt x="36817" y="55206"/>
                </a:lnTo>
                <a:lnTo>
                  <a:pt x="36182" y="58432"/>
                </a:lnTo>
                <a:lnTo>
                  <a:pt x="34670" y="61188"/>
                </a:lnTo>
                <a:lnTo>
                  <a:pt x="31673" y="62979"/>
                </a:lnTo>
                <a:lnTo>
                  <a:pt x="28994" y="63512"/>
                </a:lnTo>
                <a:lnTo>
                  <a:pt x="22605" y="63512"/>
                </a:lnTo>
                <a:lnTo>
                  <a:pt x="18313" y="61366"/>
                </a:lnTo>
                <a:lnTo>
                  <a:pt x="17462" y="58293"/>
                </a:lnTo>
                <a:lnTo>
                  <a:pt x="1803" y="56388"/>
                </a:lnTo>
                <a:lnTo>
                  <a:pt x="1752" y="62661"/>
                </a:lnTo>
                <a:lnTo>
                  <a:pt x="3581" y="66471"/>
                </a:lnTo>
                <a:lnTo>
                  <a:pt x="7264" y="69494"/>
                </a:lnTo>
                <a:lnTo>
                  <a:pt x="10947" y="72491"/>
                </a:lnTo>
                <a:lnTo>
                  <a:pt x="17170" y="74002"/>
                </a:lnTo>
                <a:lnTo>
                  <a:pt x="30594" y="74002"/>
                </a:lnTo>
                <a:lnTo>
                  <a:pt x="34442" y="73507"/>
                </a:lnTo>
                <a:lnTo>
                  <a:pt x="37477" y="72529"/>
                </a:lnTo>
                <a:lnTo>
                  <a:pt x="37071" y="20967"/>
                </a:lnTo>
                <a:lnTo>
                  <a:pt x="37071" y="31470"/>
                </a:lnTo>
                <a:lnTo>
                  <a:pt x="35915" y="35356"/>
                </a:lnTo>
                <a:lnTo>
                  <a:pt x="33604" y="37973"/>
                </a:lnTo>
                <a:lnTo>
                  <a:pt x="31292" y="40589"/>
                </a:lnTo>
                <a:lnTo>
                  <a:pt x="28460" y="41897"/>
                </a:lnTo>
                <a:lnTo>
                  <a:pt x="21996" y="41897"/>
                </a:lnTo>
                <a:lnTo>
                  <a:pt x="19367" y="40627"/>
                </a:lnTo>
                <a:lnTo>
                  <a:pt x="17246" y="38074"/>
                </a:lnTo>
                <a:lnTo>
                  <a:pt x="15112" y="35521"/>
                </a:lnTo>
                <a:lnTo>
                  <a:pt x="14046" y="31496"/>
                </a:lnTo>
                <a:lnTo>
                  <a:pt x="10439" y="2298"/>
                </a:lnTo>
                <a:lnTo>
                  <a:pt x="6261" y="6870"/>
                </a:lnTo>
                <a:lnTo>
                  <a:pt x="2082" y="11468"/>
                </a:lnTo>
                <a:lnTo>
                  <a:pt x="0" y="18097"/>
                </a:lnTo>
                <a:lnTo>
                  <a:pt x="0" y="33705"/>
                </a:lnTo>
                <a:lnTo>
                  <a:pt x="1600" y="3949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0" name="object 1100"/>
          <p:cNvSpPr/>
          <p:nvPr/>
        </p:nvSpPr>
        <p:spPr>
          <a:xfrm>
            <a:off x="4821772" y="5321114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25"/>
                </a:lnTo>
                <a:lnTo>
                  <a:pt x="28422" y="51295"/>
                </a:lnTo>
                <a:lnTo>
                  <a:pt x="30937" y="49593"/>
                </a:lnTo>
                <a:lnTo>
                  <a:pt x="31140" y="39293"/>
                </a:lnTo>
                <a:lnTo>
                  <a:pt x="28397" y="42036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16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13" y="3606"/>
                </a:lnTo>
                <a:lnTo>
                  <a:pt x="37515" y="2171"/>
                </a:lnTo>
                <a:lnTo>
                  <a:pt x="34518" y="723"/>
                </a:lnTo>
                <a:lnTo>
                  <a:pt x="29972" y="0"/>
                </a:lnTo>
                <a:lnTo>
                  <a:pt x="17119" y="0"/>
                </a:lnTo>
                <a:lnTo>
                  <a:pt x="12052" y="1206"/>
                </a:lnTo>
                <a:lnTo>
                  <a:pt x="8636" y="3606"/>
                </a:lnTo>
                <a:lnTo>
                  <a:pt x="5219" y="6007"/>
                </a:lnTo>
                <a:lnTo>
                  <a:pt x="2806" y="9715"/>
                </a:lnTo>
                <a:lnTo>
                  <a:pt x="1422" y="14731"/>
                </a:lnTo>
                <a:lnTo>
                  <a:pt x="13855" y="16979"/>
                </a:lnTo>
                <a:lnTo>
                  <a:pt x="15811" y="12877"/>
                </a:lnTo>
                <a:lnTo>
                  <a:pt x="18542" y="10972"/>
                </a:lnTo>
                <a:lnTo>
                  <a:pt x="22885" y="10477"/>
                </a:lnTo>
                <a:lnTo>
                  <a:pt x="26492" y="10477"/>
                </a:lnTo>
                <a:lnTo>
                  <a:pt x="30251" y="12166"/>
                </a:lnTo>
                <a:lnTo>
                  <a:pt x="32194" y="15176"/>
                </a:lnTo>
                <a:lnTo>
                  <a:pt x="32194" y="17805"/>
                </a:lnTo>
                <a:lnTo>
                  <a:pt x="29730" y="20205"/>
                </a:lnTo>
                <a:lnTo>
                  <a:pt x="25298" y="21323"/>
                </a:lnTo>
                <a:lnTo>
                  <a:pt x="18884" y="22529"/>
                </a:lnTo>
                <a:lnTo>
                  <a:pt x="14122" y="23444"/>
                </a:lnTo>
                <a:lnTo>
                  <a:pt x="10490" y="24510"/>
                </a:lnTo>
                <a:lnTo>
                  <a:pt x="7988" y="25717"/>
                </a:lnTo>
                <a:lnTo>
                  <a:pt x="3492" y="28701"/>
                </a:lnTo>
                <a:lnTo>
                  <a:pt x="711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96" y="52692"/>
                </a:lnTo>
                <a:lnTo>
                  <a:pt x="11887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00" y="44488"/>
                </a:lnTo>
                <a:lnTo>
                  <a:pt x="15849" y="42379"/>
                </a:lnTo>
                <a:lnTo>
                  <a:pt x="13716" y="39319"/>
                </a:lnTo>
                <a:lnTo>
                  <a:pt x="13716" y="35458"/>
                </a:lnTo>
                <a:lnTo>
                  <a:pt x="16395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29" y="36334"/>
                </a:lnTo>
                <a:lnTo>
                  <a:pt x="31140" y="39293"/>
                </a:lnTo>
                <a:lnTo>
                  <a:pt x="30937" y="49593"/>
                </a:lnTo>
                <a:lnTo>
                  <a:pt x="33756" y="48920"/>
                </a:lnTo>
                <a:lnTo>
                  <a:pt x="35077" y="52971"/>
                </a:lnTo>
                <a:lnTo>
                  <a:pt x="48628" y="52971"/>
                </a:lnTo>
                <a:lnTo>
                  <a:pt x="46621" y="48183"/>
                </a:lnTo>
                <a:lnTo>
                  <a:pt x="45732" y="43853"/>
                </a:lnTo>
                <a:lnTo>
                  <a:pt x="45516" y="40500"/>
                </a:lnTo>
                <a:lnTo>
                  <a:pt x="45516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1" name="object 1101"/>
          <p:cNvSpPr/>
          <p:nvPr/>
        </p:nvSpPr>
        <p:spPr>
          <a:xfrm>
            <a:off x="4880364" y="5321109"/>
            <a:ext cx="33553" cy="52971"/>
          </a:xfrm>
          <a:custGeom>
            <a:avLst/>
            <a:gdLst/>
            <a:ahLst/>
            <a:cxnLst/>
            <a:rect l="l" t="t" r="r" b="b"/>
            <a:pathLst>
              <a:path w="33553" h="52971">
                <a:moveTo>
                  <a:pt x="12725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8155"/>
                </a:lnTo>
                <a:lnTo>
                  <a:pt x="14084" y="22377"/>
                </a:lnTo>
                <a:lnTo>
                  <a:pt x="14846" y="19608"/>
                </a:lnTo>
                <a:lnTo>
                  <a:pt x="15608" y="16840"/>
                </a:lnTo>
                <a:lnTo>
                  <a:pt x="17995" y="13881"/>
                </a:lnTo>
                <a:lnTo>
                  <a:pt x="20955" y="12293"/>
                </a:lnTo>
                <a:lnTo>
                  <a:pt x="24853" y="12293"/>
                </a:lnTo>
                <a:lnTo>
                  <a:pt x="29311" y="14541"/>
                </a:lnTo>
                <a:lnTo>
                  <a:pt x="33553" y="2590"/>
                </a:lnTo>
                <a:lnTo>
                  <a:pt x="30657" y="863"/>
                </a:lnTo>
                <a:lnTo>
                  <a:pt x="27647" y="0"/>
                </a:lnTo>
                <a:lnTo>
                  <a:pt x="22326" y="0"/>
                </a:lnTo>
                <a:lnTo>
                  <a:pt x="18592" y="1663"/>
                </a:lnTo>
                <a:lnTo>
                  <a:pt x="14897" y="5067"/>
                </a:lnTo>
                <a:lnTo>
                  <a:pt x="12725" y="8534"/>
                </a:lnTo>
                <a:lnTo>
                  <a:pt x="1272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2" name="object 1102"/>
          <p:cNvSpPr/>
          <p:nvPr/>
        </p:nvSpPr>
        <p:spPr>
          <a:xfrm>
            <a:off x="4919239" y="5321109"/>
            <a:ext cx="33553" cy="52971"/>
          </a:xfrm>
          <a:custGeom>
            <a:avLst/>
            <a:gdLst/>
            <a:ahLst/>
            <a:cxnLst/>
            <a:rect l="l" t="t" r="r" b="b"/>
            <a:pathLst>
              <a:path w="33553" h="52971">
                <a:moveTo>
                  <a:pt x="12725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8155"/>
                </a:lnTo>
                <a:lnTo>
                  <a:pt x="14084" y="22377"/>
                </a:lnTo>
                <a:lnTo>
                  <a:pt x="14846" y="19608"/>
                </a:lnTo>
                <a:lnTo>
                  <a:pt x="15608" y="16840"/>
                </a:lnTo>
                <a:lnTo>
                  <a:pt x="17995" y="13881"/>
                </a:lnTo>
                <a:lnTo>
                  <a:pt x="20942" y="12293"/>
                </a:lnTo>
                <a:lnTo>
                  <a:pt x="24853" y="12293"/>
                </a:lnTo>
                <a:lnTo>
                  <a:pt x="29311" y="14541"/>
                </a:lnTo>
                <a:lnTo>
                  <a:pt x="33553" y="2590"/>
                </a:lnTo>
                <a:lnTo>
                  <a:pt x="30657" y="863"/>
                </a:lnTo>
                <a:lnTo>
                  <a:pt x="27647" y="0"/>
                </a:lnTo>
                <a:lnTo>
                  <a:pt x="22313" y="0"/>
                </a:lnTo>
                <a:lnTo>
                  <a:pt x="18605" y="1663"/>
                </a:lnTo>
                <a:lnTo>
                  <a:pt x="14897" y="5067"/>
                </a:lnTo>
                <a:lnTo>
                  <a:pt x="12725" y="8534"/>
                </a:lnTo>
                <a:lnTo>
                  <a:pt x="1272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3" name="object 1103"/>
          <p:cNvSpPr/>
          <p:nvPr/>
        </p:nvSpPr>
        <p:spPr>
          <a:xfrm>
            <a:off x="4955078" y="5301360"/>
            <a:ext cx="48641" cy="73901"/>
          </a:xfrm>
          <a:custGeom>
            <a:avLst/>
            <a:gdLst/>
            <a:ahLst/>
            <a:cxnLst/>
            <a:rect l="l" t="t" r="r" b="b"/>
            <a:pathLst>
              <a:path w="48640" h="73901">
                <a:moveTo>
                  <a:pt x="45516" y="55702"/>
                </a:moveTo>
                <a:lnTo>
                  <a:pt x="45669" y="39700"/>
                </a:lnTo>
                <a:lnTo>
                  <a:pt x="45669" y="33756"/>
                </a:lnTo>
                <a:lnTo>
                  <a:pt x="45046" y="29654"/>
                </a:lnTo>
                <a:lnTo>
                  <a:pt x="43840" y="27432"/>
                </a:lnTo>
                <a:lnTo>
                  <a:pt x="40512" y="23368"/>
                </a:lnTo>
                <a:lnTo>
                  <a:pt x="37515" y="21920"/>
                </a:lnTo>
                <a:lnTo>
                  <a:pt x="34531" y="20472"/>
                </a:lnTo>
                <a:lnTo>
                  <a:pt x="29971" y="19748"/>
                </a:lnTo>
                <a:lnTo>
                  <a:pt x="17132" y="19748"/>
                </a:lnTo>
                <a:lnTo>
                  <a:pt x="12052" y="20955"/>
                </a:lnTo>
                <a:lnTo>
                  <a:pt x="8635" y="23355"/>
                </a:lnTo>
                <a:lnTo>
                  <a:pt x="5232" y="25755"/>
                </a:lnTo>
                <a:lnTo>
                  <a:pt x="2819" y="29476"/>
                </a:lnTo>
                <a:lnTo>
                  <a:pt x="1422" y="34480"/>
                </a:lnTo>
                <a:lnTo>
                  <a:pt x="13868" y="36728"/>
                </a:lnTo>
                <a:lnTo>
                  <a:pt x="15811" y="32626"/>
                </a:lnTo>
                <a:lnTo>
                  <a:pt x="18541" y="30721"/>
                </a:lnTo>
                <a:lnTo>
                  <a:pt x="22885" y="30238"/>
                </a:lnTo>
                <a:lnTo>
                  <a:pt x="26492" y="30238"/>
                </a:lnTo>
                <a:lnTo>
                  <a:pt x="30251" y="31915"/>
                </a:lnTo>
                <a:lnTo>
                  <a:pt x="32207" y="34925"/>
                </a:lnTo>
                <a:lnTo>
                  <a:pt x="32207" y="37553"/>
                </a:lnTo>
                <a:lnTo>
                  <a:pt x="29730" y="39966"/>
                </a:lnTo>
                <a:lnTo>
                  <a:pt x="25285" y="41084"/>
                </a:lnTo>
                <a:lnTo>
                  <a:pt x="18884" y="42291"/>
                </a:lnTo>
                <a:lnTo>
                  <a:pt x="14135" y="43205"/>
                </a:lnTo>
                <a:lnTo>
                  <a:pt x="10502" y="44259"/>
                </a:lnTo>
                <a:lnTo>
                  <a:pt x="7975" y="45478"/>
                </a:lnTo>
                <a:lnTo>
                  <a:pt x="3505" y="48463"/>
                </a:lnTo>
                <a:lnTo>
                  <a:pt x="698" y="53047"/>
                </a:lnTo>
                <a:lnTo>
                  <a:pt x="0" y="55651"/>
                </a:lnTo>
                <a:lnTo>
                  <a:pt x="0" y="63004"/>
                </a:lnTo>
                <a:lnTo>
                  <a:pt x="1536" y="66662"/>
                </a:lnTo>
                <a:lnTo>
                  <a:pt x="4622" y="69545"/>
                </a:lnTo>
                <a:lnTo>
                  <a:pt x="7683" y="72440"/>
                </a:lnTo>
                <a:lnTo>
                  <a:pt x="11899" y="73901"/>
                </a:lnTo>
                <a:lnTo>
                  <a:pt x="20243" y="73901"/>
                </a:lnTo>
                <a:lnTo>
                  <a:pt x="23799" y="64236"/>
                </a:lnTo>
                <a:lnTo>
                  <a:pt x="19113" y="64236"/>
                </a:lnTo>
                <a:lnTo>
                  <a:pt x="15862" y="62141"/>
                </a:lnTo>
                <a:lnTo>
                  <a:pt x="13715" y="59080"/>
                </a:lnTo>
                <a:lnTo>
                  <a:pt x="13715" y="55206"/>
                </a:lnTo>
                <a:lnTo>
                  <a:pt x="16395" y="52336"/>
                </a:lnTo>
                <a:lnTo>
                  <a:pt x="20053" y="50761"/>
                </a:lnTo>
                <a:lnTo>
                  <a:pt x="23863" y="49949"/>
                </a:lnTo>
                <a:lnTo>
                  <a:pt x="27660" y="49123"/>
                </a:lnTo>
                <a:lnTo>
                  <a:pt x="30441" y="48425"/>
                </a:lnTo>
                <a:lnTo>
                  <a:pt x="32207" y="47840"/>
                </a:lnTo>
                <a:lnTo>
                  <a:pt x="32207" y="53860"/>
                </a:lnTo>
                <a:lnTo>
                  <a:pt x="32016" y="56083"/>
                </a:lnTo>
                <a:lnTo>
                  <a:pt x="31140" y="59042"/>
                </a:lnTo>
                <a:lnTo>
                  <a:pt x="30937" y="69342"/>
                </a:lnTo>
                <a:lnTo>
                  <a:pt x="33769" y="68668"/>
                </a:lnTo>
                <a:lnTo>
                  <a:pt x="35077" y="72720"/>
                </a:lnTo>
                <a:lnTo>
                  <a:pt x="48640" y="72720"/>
                </a:lnTo>
                <a:lnTo>
                  <a:pt x="46608" y="67945"/>
                </a:lnTo>
                <a:lnTo>
                  <a:pt x="45732" y="63614"/>
                </a:lnTo>
                <a:lnTo>
                  <a:pt x="45516" y="60248"/>
                </a:lnTo>
                <a:lnTo>
                  <a:pt x="45516" y="55702"/>
                </a:lnTo>
                <a:close/>
              </a:path>
              <a:path w="48640" h="73901">
                <a:moveTo>
                  <a:pt x="20243" y="73901"/>
                </a:moveTo>
                <a:lnTo>
                  <a:pt x="23101" y="73317"/>
                </a:lnTo>
                <a:lnTo>
                  <a:pt x="25768" y="72186"/>
                </a:lnTo>
                <a:lnTo>
                  <a:pt x="28422" y="71056"/>
                </a:lnTo>
                <a:lnTo>
                  <a:pt x="30937" y="69342"/>
                </a:lnTo>
                <a:lnTo>
                  <a:pt x="31140" y="59042"/>
                </a:lnTo>
                <a:lnTo>
                  <a:pt x="28397" y="61798"/>
                </a:lnTo>
                <a:lnTo>
                  <a:pt x="23799" y="64236"/>
                </a:lnTo>
                <a:lnTo>
                  <a:pt x="20243" y="73901"/>
                </a:lnTo>
                <a:close/>
              </a:path>
              <a:path w="48640" h="73901">
                <a:moveTo>
                  <a:pt x="24104" y="0"/>
                </a:moveTo>
                <a:lnTo>
                  <a:pt x="17373" y="14579"/>
                </a:lnTo>
                <a:lnTo>
                  <a:pt x="26060" y="14579"/>
                </a:lnTo>
                <a:lnTo>
                  <a:pt x="39471" y="0"/>
                </a:lnTo>
                <a:lnTo>
                  <a:pt x="2410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4" name="object 1104"/>
          <p:cNvSpPr/>
          <p:nvPr/>
        </p:nvSpPr>
        <p:spPr>
          <a:xfrm>
            <a:off x="5014156" y="5321109"/>
            <a:ext cx="47218" cy="52971"/>
          </a:xfrm>
          <a:custGeom>
            <a:avLst/>
            <a:gdLst/>
            <a:ahLst/>
            <a:cxnLst/>
            <a:rect l="l" t="t" r="r" b="b"/>
            <a:pathLst>
              <a:path w="47218" h="52971">
                <a:moveTo>
                  <a:pt x="14757" y="17602"/>
                </a:moveTo>
                <a:lnTo>
                  <a:pt x="16738" y="13741"/>
                </a:lnTo>
                <a:lnTo>
                  <a:pt x="20523" y="11137"/>
                </a:lnTo>
                <a:lnTo>
                  <a:pt x="25019" y="10490"/>
                </a:lnTo>
                <a:lnTo>
                  <a:pt x="28460" y="10947"/>
                </a:lnTo>
                <a:lnTo>
                  <a:pt x="32054" y="14046"/>
                </a:lnTo>
                <a:lnTo>
                  <a:pt x="33223" y="17322"/>
                </a:lnTo>
                <a:lnTo>
                  <a:pt x="33515" y="20942"/>
                </a:lnTo>
                <a:lnTo>
                  <a:pt x="33515" y="52971"/>
                </a:lnTo>
                <a:lnTo>
                  <a:pt x="47218" y="52971"/>
                </a:lnTo>
                <a:lnTo>
                  <a:pt x="47218" y="16776"/>
                </a:lnTo>
                <a:lnTo>
                  <a:pt x="46964" y="13715"/>
                </a:lnTo>
                <a:lnTo>
                  <a:pt x="45961" y="9410"/>
                </a:lnTo>
                <a:lnTo>
                  <a:pt x="43776" y="5803"/>
                </a:lnTo>
                <a:lnTo>
                  <a:pt x="40601" y="2717"/>
                </a:lnTo>
                <a:lnTo>
                  <a:pt x="35585" y="546"/>
                </a:lnTo>
                <a:lnTo>
                  <a:pt x="32829" y="0"/>
                </a:lnTo>
                <a:lnTo>
                  <a:pt x="22948" y="0"/>
                </a:lnTo>
                <a:lnTo>
                  <a:pt x="17246" y="2933"/>
                </a:lnTo>
                <a:lnTo>
                  <a:pt x="12738" y="8775"/>
                </a:lnTo>
                <a:lnTo>
                  <a:pt x="12738" y="1168"/>
                </a:lnTo>
                <a:lnTo>
                  <a:pt x="0" y="1168"/>
                </a:lnTo>
                <a:lnTo>
                  <a:pt x="0" y="52971"/>
                </a:lnTo>
                <a:lnTo>
                  <a:pt x="13716" y="52971"/>
                </a:lnTo>
                <a:lnTo>
                  <a:pt x="13716" y="23723"/>
                </a:lnTo>
                <a:lnTo>
                  <a:pt x="14058" y="19761"/>
                </a:lnTo>
                <a:lnTo>
                  <a:pt x="14757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5" name="object 1105"/>
          <p:cNvSpPr/>
          <p:nvPr/>
        </p:nvSpPr>
        <p:spPr>
          <a:xfrm>
            <a:off x="5072204" y="5302570"/>
            <a:ext cx="50584" cy="72682"/>
          </a:xfrm>
          <a:custGeom>
            <a:avLst/>
            <a:gdLst/>
            <a:ahLst/>
            <a:cxnLst/>
            <a:rect l="l" t="t" r="r" b="b"/>
            <a:pathLst>
              <a:path w="50584" h="72682">
                <a:moveTo>
                  <a:pt x="0" y="45415"/>
                </a:moveTo>
                <a:lnTo>
                  <a:pt x="0" y="54000"/>
                </a:lnTo>
                <a:lnTo>
                  <a:pt x="2120" y="60693"/>
                </a:lnTo>
                <a:lnTo>
                  <a:pt x="6362" y="65493"/>
                </a:lnTo>
                <a:lnTo>
                  <a:pt x="10617" y="70294"/>
                </a:lnTo>
                <a:lnTo>
                  <a:pt x="15709" y="72682"/>
                </a:lnTo>
                <a:lnTo>
                  <a:pt x="14770" y="54013"/>
                </a:lnTo>
                <a:lnTo>
                  <a:pt x="13995" y="50012"/>
                </a:lnTo>
                <a:lnTo>
                  <a:pt x="13995" y="39357"/>
                </a:lnTo>
                <a:lnTo>
                  <a:pt x="15100" y="35483"/>
                </a:lnTo>
                <a:lnTo>
                  <a:pt x="17284" y="32905"/>
                </a:lnTo>
                <a:lnTo>
                  <a:pt x="19494" y="30314"/>
                </a:lnTo>
                <a:lnTo>
                  <a:pt x="22212" y="29019"/>
                </a:lnTo>
                <a:lnTo>
                  <a:pt x="28803" y="29019"/>
                </a:lnTo>
                <a:lnTo>
                  <a:pt x="31559" y="30340"/>
                </a:lnTo>
                <a:lnTo>
                  <a:pt x="33705" y="32943"/>
                </a:lnTo>
                <a:lnTo>
                  <a:pt x="35852" y="35572"/>
                </a:lnTo>
                <a:lnTo>
                  <a:pt x="36918" y="39852"/>
                </a:lnTo>
                <a:lnTo>
                  <a:pt x="36918" y="51142"/>
                </a:lnTo>
                <a:lnTo>
                  <a:pt x="35826" y="55143"/>
                </a:lnTo>
                <a:lnTo>
                  <a:pt x="33604" y="57823"/>
                </a:lnTo>
                <a:lnTo>
                  <a:pt x="31394" y="60515"/>
                </a:lnTo>
                <a:lnTo>
                  <a:pt x="28714" y="61861"/>
                </a:lnTo>
                <a:lnTo>
                  <a:pt x="25552" y="61861"/>
                </a:lnTo>
                <a:lnTo>
                  <a:pt x="21653" y="72682"/>
                </a:lnTo>
                <a:lnTo>
                  <a:pt x="24587" y="72682"/>
                </a:lnTo>
                <a:lnTo>
                  <a:pt x="27482" y="71958"/>
                </a:lnTo>
                <a:lnTo>
                  <a:pt x="30352" y="70510"/>
                </a:lnTo>
                <a:lnTo>
                  <a:pt x="33248" y="69075"/>
                </a:lnTo>
                <a:lnTo>
                  <a:pt x="35737" y="66865"/>
                </a:lnTo>
                <a:lnTo>
                  <a:pt x="37845" y="63906"/>
                </a:lnTo>
                <a:lnTo>
                  <a:pt x="37845" y="71513"/>
                </a:lnTo>
                <a:lnTo>
                  <a:pt x="50584" y="71513"/>
                </a:lnTo>
                <a:lnTo>
                  <a:pt x="50584" y="0"/>
                </a:lnTo>
                <a:lnTo>
                  <a:pt x="36868" y="0"/>
                </a:lnTo>
                <a:lnTo>
                  <a:pt x="36868" y="25755"/>
                </a:lnTo>
                <a:lnTo>
                  <a:pt x="32651" y="20942"/>
                </a:lnTo>
                <a:lnTo>
                  <a:pt x="27635" y="18541"/>
                </a:lnTo>
                <a:lnTo>
                  <a:pt x="15544" y="18541"/>
                </a:lnTo>
                <a:lnTo>
                  <a:pt x="10325" y="20827"/>
                </a:lnTo>
                <a:lnTo>
                  <a:pt x="6197" y="25399"/>
                </a:lnTo>
                <a:lnTo>
                  <a:pt x="2070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50584" h="72682">
                <a:moveTo>
                  <a:pt x="21653" y="72682"/>
                </a:moveTo>
                <a:lnTo>
                  <a:pt x="25552" y="61861"/>
                </a:lnTo>
                <a:lnTo>
                  <a:pt x="21589" y="61861"/>
                </a:lnTo>
                <a:lnTo>
                  <a:pt x="18503" y="60070"/>
                </a:lnTo>
                <a:lnTo>
                  <a:pt x="16294" y="56489"/>
                </a:lnTo>
                <a:lnTo>
                  <a:pt x="14770" y="54013"/>
                </a:lnTo>
                <a:lnTo>
                  <a:pt x="15709" y="72682"/>
                </a:lnTo>
                <a:lnTo>
                  <a:pt x="21653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6" name="object 1106"/>
          <p:cNvSpPr/>
          <p:nvPr/>
        </p:nvSpPr>
        <p:spPr>
          <a:xfrm>
            <a:off x="5133127" y="5321109"/>
            <a:ext cx="53467" cy="54152"/>
          </a:xfrm>
          <a:custGeom>
            <a:avLst/>
            <a:gdLst/>
            <a:ahLst/>
            <a:cxnLst/>
            <a:rect l="l" t="t" r="r" b="b"/>
            <a:pathLst>
              <a:path w="53466" h="54152">
                <a:moveTo>
                  <a:pt x="0" y="26339"/>
                </a:moveTo>
                <a:lnTo>
                  <a:pt x="0" y="32296"/>
                </a:lnTo>
                <a:lnTo>
                  <a:pt x="1117" y="37338"/>
                </a:lnTo>
                <a:lnTo>
                  <a:pt x="3365" y="41490"/>
                </a:lnTo>
                <a:lnTo>
                  <a:pt x="5613" y="45631"/>
                </a:lnTo>
                <a:lnTo>
                  <a:pt x="8889" y="48780"/>
                </a:lnTo>
                <a:lnTo>
                  <a:pt x="13195" y="50927"/>
                </a:lnTo>
                <a:lnTo>
                  <a:pt x="17513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07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52" y="11176"/>
                </a:lnTo>
                <a:lnTo>
                  <a:pt x="30314" y="11176"/>
                </a:lnTo>
                <a:lnTo>
                  <a:pt x="33299" y="12534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55" y="54152"/>
                </a:lnTo>
                <a:lnTo>
                  <a:pt x="40817" y="51562"/>
                </a:lnTo>
                <a:lnTo>
                  <a:pt x="45872" y="46418"/>
                </a:lnTo>
                <a:lnTo>
                  <a:pt x="50926" y="41262"/>
                </a:lnTo>
                <a:lnTo>
                  <a:pt x="53466" y="34772"/>
                </a:lnTo>
                <a:lnTo>
                  <a:pt x="53466" y="19151"/>
                </a:lnTo>
                <a:lnTo>
                  <a:pt x="50952" y="12725"/>
                </a:lnTo>
                <a:lnTo>
                  <a:pt x="45948" y="7645"/>
                </a:lnTo>
                <a:lnTo>
                  <a:pt x="40944" y="2540"/>
                </a:lnTo>
                <a:lnTo>
                  <a:pt x="34518" y="0"/>
                </a:lnTo>
                <a:lnTo>
                  <a:pt x="21615" y="0"/>
                </a:lnTo>
                <a:lnTo>
                  <a:pt x="17017" y="1130"/>
                </a:lnTo>
                <a:lnTo>
                  <a:pt x="12903" y="3365"/>
                </a:lnTo>
                <a:lnTo>
                  <a:pt x="8788" y="5613"/>
                </a:lnTo>
                <a:lnTo>
                  <a:pt x="5613" y="8864"/>
                </a:lnTo>
                <a:lnTo>
                  <a:pt x="3365" y="13119"/>
                </a:lnTo>
                <a:lnTo>
                  <a:pt x="1117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66" h="54152">
                <a:moveTo>
                  <a:pt x="35725" y="38874"/>
                </a:moveTo>
                <a:lnTo>
                  <a:pt x="33299" y="41617"/>
                </a:lnTo>
                <a:lnTo>
                  <a:pt x="30314" y="42976"/>
                </a:lnTo>
                <a:lnTo>
                  <a:pt x="23152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13" y="53073"/>
                </a:lnTo>
                <a:lnTo>
                  <a:pt x="22034" y="54152"/>
                </a:lnTo>
                <a:lnTo>
                  <a:pt x="34455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7" name="object 1107"/>
          <p:cNvSpPr/>
          <p:nvPr/>
        </p:nvSpPr>
        <p:spPr>
          <a:xfrm>
            <a:off x="5192491" y="5321114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49" y="46990"/>
                </a:lnTo>
                <a:lnTo>
                  <a:pt x="8077" y="49847"/>
                </a:lnTo>
                <a:lnTo>
                  <a:pt x="12192" y="52705"/>
                </a:lnTo>
                <a:lnTo>
                  <a:pt x="17780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30" y="49022"/>
                </a:lnTo>
                <a:lnTo>
                  <a:pt x="46405" y="45605"/>
                </a:lnTo>
                <a:lnTo>
                  <a:pt x="48387" y="41516"/>
                </a:lnTo>
                <a:lnTo>
                  <a:pt x="48387" y="32423"/>
                </a:lnTo>
                <a:lnTo>
                  <a:pt x="46964" y="29019"/>
                </a:lnTo>
                <a:lnTo>
                  <a:pt x="44094" y="26581"/>
                </a:lnTo>
                <a:lnTo>
                  <a:pt x="41198" y="24168"/>
                </a:lnTo>
                <a:lnTo>
                  <a:pt x="36093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32" y="9842"/>
                </a:lnTo>
                <a:lnTo>
                  <a:pt x="26809" y="9842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51" y="5765"/>
                </a:lnTo>
                <a:lnTo>
                  <a:pt x="39509" y="3454"/>
                </a:lnTo>
                <a:lnTo>
                  <a:pt x="36068" y="1155"/>
                </a:lnTo>
                <a:lnTo>
                  <a:pt x="30784" y="0"/>
                </a:lnTo>
                <a:lnTo>
                  <a:pt x="16256" y="0"/>
                </a:lnTo>
                <a:lnTo>
                  <a:pt x="10769" y="1524"/>
                </a:lnTo>
                <a:lnTo>
                  <a:pt x="7226" y="4584"/>
                </a:lnTo>
                <a:lnTo>
                  <a:pt x="3670" y="7645"/>
                </a:lnTo>
                <a:lnTo>
                  <a:pt x="1905" y="11404"/>
                </a:lnTo>
                <a:lnTo>
                  <a:pt x="1905" y="20866"/>
                </a:lnTo>
                <a:lnTo>
                  <a:pt x="3949" y="24765"/>
                </a:lnTo>
                <a:lnTo>
                  <a:pt x="8051" y="27559"/>
                </a:lnTo>
                <a:lnTo>
                  <a:pt x="10998" y="29565"/>
                </a:lnTo>
                <a:lnTo>
                  <a:pt x="18008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23" y="41376"/>
                </a:lnTo>
                <a:lnTo>
                  <a:pt x="31038" y="43586"/>
                </a:lnTo>
                <a:lnTo>
                  <a:pt x="28359" y="44234"/>
                </a:lnTo>
                <a:lnTo>
                  <a:pt x="21602" y="44234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8" name="object 1108"/>
          <p:cNvSpPr/>
          <p:nvPr/>
        </p:nvSpPr>
        <p:spPr>
          <a:xfrm>
            <a:off x="5248883" y="5321109"/>
            <a:ext cx="48577" cy="54152"/>
          </a:xfrm>
          <a:custGeom>
            <a:avLst/>
            <a:gdLst/>
            <a:ahLst/>
            <a:cxnLst/>
            <a:rect l="l" t="t" r="r" b="b"/>
            <a:pathLst>
              <a:path w="48577" h="54152">
                <a:moveTo>
                  <a:pt x="48374" y="31026"/>
                </a:moveTo>
                <a:lnTo>
                  <a:pt x="48577" y="20523"/>
                </a:lnTo>
                <a:lnTo>
                  <a:pt x="46456" y="12725"/>
                </a:lnTo>
                <a:lnTo>
                  <a:pt x="41998" y="7645"/>
                </a:lnTo>
                <a:lnTo>
                  <a:pt x="37528" y="2539"/>
                </a:lnTo>
                <a:lnTo>
                  <a:pt x="33654" y="15646"/>
                </a:lnTo>
                <a:lnTo>
                  <a:pt x="34670" y="18668"/>
                </a:lnTo>
                <a:lnTo>
                  <a:pt x="34772" y="22631"/>
                </a:lnTo>
                <a:lnTo>
                  <a:pt x="14287" y="22631"/>
                </a:lnTo>
                <a:lnTo>
                  <a:pt x="14262" y="18897"/>
                </a:lnTo>
                <a:lnTo>
                  <a:pt x="15214" y="15938"/>
                </a:lnTo>
                <a:lnTo>
                  <a:pt x="17157" y="13754"/>
                </a:lnTo>
                <a:lnTo>
                  <a:pt x="21589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90" y="0"/>
                </a:lnTo>
                <a:lnTo>
                  <a:pt x="11214" y="2425"/>
                </a:lnTo>
                <a:lnTo>
                  <a:pt x="6730" y="7289"/>
                </a:lnTo>
                <a:lnTo>
                  <a:pt x="224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206"/>
                </a:lnTo>
                <a:lnTo>
                  <a:pt x="16116" y="54152"/>
                </a:lnTo>
                <a:lnTo>
                  <a:pt x="30810" y="54152"/>
                </a:lnTo>
                <a:lnTo>
                  <a:pt x="35547" y="52831"/>
                </a:lnTo>
                <a:lnTo>
                  <a:pt x="39331" y="50215"/>
                </a:lnTo>
                <a:lnTo>
                  <a:pt x="43116" y="47599"/>
                </a:lnTo>
                <a:lnTo>
                  <a:pt x="45897" y="43789"/>
                </a:lnTo>
                <a:lnTo>
                  <a:pt x="47650" y="38773"/>
                </a:lnTo>
                <a:lnTo>
                  <a:pt x="33997" y="36487"/>
                </a:lnTo>
                <a:lnTo>
                  <a:pt x="33235" y="39090"/>
                </a:lnTo>
                <a:lnTo>
                  <a:pt x="32143" y="40970"/>
                </a:lnTo>
                <a:lnTo>
                  <a:pt x="29209" y="43319"/>
                </a:lnTo>
                <a:lnTo>
                  <a:pt x="25260" y="43903"/>
                </a:lnTo>
                <a:lnTo>
                  <a:pt x="22110" y="43903"/>
                </a:lnTo>
                <a:lnTo>
                  <a:pt x="19469" y="42773"/>
                </a:lnTo>
                <a:lnTo>
                  <a:pt x="15252" y="38252"/>
                </a:lnTo>
                <a:lnTo>
                  <a:pt x="14147" y="35090"/>
                </a:lnTo>
                <a:lnTo>
                  <a:pt x="14046" y="31026"/>
                </a:lnTo>
                <a:lnTo>
                  <a:pt x="48374" y="31026"/>
                </a:lnTo>
                <a:close/>
              </a:path>
              <a:path w="48577" h="54152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68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28" y="2539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1" name="object 1091"/>
          <p:cNvSpPr/>
          <p:nvPr/>
        </p:nvSpPr>
        <p:spPr>
          <a:xfrm>
            <a:off x="5399656" y="5174131"/>
            <a:ext cx="50584" cy="72682"/>
          </a:xfrm>
          <a:custGeom>
            <a:avLst/>
            <a:gdLst/>
            <a:ahLst/>
            <a:cxnLst/>
            <a:rect l="l" t="t" r="r" b="b"/>
            <a:pathLst>
              <a:path w="50584" h="72682">
                <a:moveTo>
                  <a:pt x="0" y="45415"/>
                </a:moveTo>
                <a:lnTo>
                  <a:pt x="0" y="54000"/>
                </a:lnTo>
                <a:lnTo>
                  <a:pt x="2120" y="60693"/>
                </a:lnTo>
                <a:lnTo>
                  <a:pt x="6362" y="65493"/>
                </a:lnTo>
                <a:lnTo>
                  <a:pt x="10604" y="70294"/>
                </a:lnTo>
                <a:lnTo>
                  <a:pt x="15697" y="72682"/>
                </a:lnTo>
                <a:lnTo>
                  <a:pt x="14757" y="54013"/>
                </a:lnTo>
                <a:lnTo>
                  <a:pt x="13995" y="50012"/>
                </a:lnTo>
                <a:lnTo>
                  <a:pt x="13995" y="39357"/>
                </a:lnTo>
                <a:lnTo>
                  <a:pt x="15087" y="35483"/>
                </a:lnTo>
                <a:lnTo>
                  <a:pt x="17297" y="32905"/>
                </a:lnTo>
                <a:lnTo>
                  <a:pt x="19481" y="30314"/>
                </a:lnTo>
                <a:lnTo>
                  <a:pt x="22212" y="29019"/>
                </a:lnTo>
                <a:lnTo>
                  <a:pt x="28803" y="29019"/>
                </a:lnTo>
                <a:lnTo>
                  <a:pt x="31559" y="30340"/>
                </a:lnTo>
                <a:lnTo>
                  <a:pt x="33705" y="32943"/>
                </a:lnTo>
                <a:lnTo>
                  <a:pt x="35839" y="35572"/>
                </a:lnTo>
                <a:lnTo>
                  <a:pt x="36918" y="39852"/>
                </a:lnTo>
                <a:lnTo>
                  <a:pt x="36918" y="51142"/>
                </a:lnTo>
                <a:lnTo>
                  <a:pt x="35813" y="55143"/>
                </a:lnTo>
                <a:lnTo>
                  <a:pt x="33604" y="57823"/>
                </a:lnTo>
                <a:lnTo>
                  <a:pt x="31394" y="60515"/>
                </a:lnTo>
                <a:lnTo>
                  <a:pt x="28701" y="61861"/>
                </a:lnTo>
                <a:lnTo>
                  <a:pt x="25552" y="61861"/>
                </a:lnTo>
                <a:lnTo>
                  <a:pt x="21653" y="72682"/>
                </a:lnTo>
                <a:lnTo>
                  <a:pt x="24574" y="72682"/>
                </a:lnTo>
                <a:lnTo>
                  <a:pt x="27482" y="71958"/>
                </a:lnTo>
                <a:lnTo>
                  <a:pt x="30365" y="70510"/>
                </a:lnTo>
                <a:lnTo>
                  <a:pt x="33235" y="69075"/>
                </a:lnTo>
                <a:lnTo>
                  <a:pt x="35725" y="66865"/>
                </a:lnTo>
                <a:lnTo>
                  <a:pt x="37845" y="63906"/>
                </a:lnTo>
                <a:lnTo>
                  <a:pt x="37845" y="71513"/>
                </a:lnTo>
                <a:lnTo>
                  <a:pt x="50584" y="71513"/>
                </a:lnTo>
                <a:lnTo>
                  <a:pt x="50584" y="0"/>
                </a:lnTo>
                <a:lnTo>
                  <a:pt x="36868" y="0"/>
                </a:lnTo>
                <a:lnTo>
                  <a:pt x="36868" y="25755"/>
                </a:lnTo>
                <a:lnTo>
                  <a:pt x="32651" y="20942"/>
                </a:lnTo>
                <a:lnTo>
                  <a:pt x="27635" y="18541"/>
                </a:lnTo>
                <a:lnTo>
                  <a:pt x="15532" y="18541"/>
                </a:lnTo>
                <a:lnTo>
                  <a:pt x="10325" y="20827"/>
                </a:lnTo>
                <a:lnTo>
                  <a:pt x="6184" y="25399"/>
                </a:lnTo>
                <a:lnTo>
                  <a:pt x="2057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50584" h="72682">
                <a:moveTo>
                  <a:pt x="21653" y="72682"/>
                </a:moveTo>
                <a:lnTo>
                  <a:pt x="25552" y="61861"/>
                </a:lnTo>
                <a:lnTo>
                  <a:pt x="21577" y="61861"/>
                </a:lnTo>
                <a:lnTo>
                  <a:pt x="18503" y="60070"/>
                </a:lnTo>
                <a:lnTo>
                  <a:pt x="16281" y="56489"/>
                </a:lnTo>
                <a:lnTo>
                  <a:pt x="14757" y="54013"/>
                </a:lnTo>
                <a:lnTo>
                  <a:pt x="15697" y="72682"/>
                </a:lnTo>
                <a:lnTo>
                  <a:pt x="21653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2" name="object 1092"/>
          <p:cNvSpPr/>
          <p:nvPr/>
        </p:nvSpPr>
        <p:spPr>
          <a:xfrm>
            <a:off x="5459752" y="5192669"/>
            <a:ext cx="48577" cy="54152"/>
          </a:xfrm>
          <a:custGeom>
            <a:avLst/>
            <a:gdLst/>
            <a:ahLst/>
            <a:cxnLst/>
            <a:rect l="l" t="t" r="r" b="b"/>
            <a:pathLst>
              <a:path w="48577" h="54152">
                <a:moveTo>
                  <a:pt x="48386" y="31026"/>
                </a:moveTo>
                <a:lnTo>
                  <a:pt x="48577" y="20523"/>
                </a:lnTo>
                <a:lnTo>
                  <a:pt x="46443" y="12725"/>
                </a:lnTo>
                <a:lnTo>
                  <a:pt x="41998" y="7645"/>
                </a:lnTo>
                <a:lnTo>
                  <a:pt x="37541" y="2539"/>
                </a:lnTo>
                <a:lnTo>
                  <a:pt x="33654" y="15659"/>
                </a:lnTo>
                <a:lnTo>
                  <a:pt x="34670" y="18668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97"/>
                </a:lnTo>
                <a:lnTo>
                  <a:pt x="15214" y="15938"/>
                </a:lnTo>
                <a:lnTo>
                  <a:pt x="17157" y="13754"/>
                </a:lnTo>
                <a:lnTo>
                  <a:pt x="21577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78" y="0"/>
                </a:lnTo>
                <a:lnTo>
                  <a:pt x="11214" y="2425"/>
                </a:lnTo>
                <a:lnTo>
                  <a:pt x="6718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206"/>
                </a:lnTo>
                <a:lnTo>
                  <a:pt x="16103" y="54152"/>
                </a:lnTo>
                <a:lnTo>
                  <a:pt x="30810" y="54152"/>
                </a:lnTo>
                <a:lnTo>
                  <a:pt x="35547" y="52831"/>
                </a:lnTo>
                <a:lnTo>
                  <a:pt x="39344" y="50215"/>
                </a:lnTo>
                <a:lnTo>
                  <a:pt x="43116" y="47599"/>
                </a:lnTo>
                <a:lnTo>
                  <a:pt x="45897" y="43789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82"/>
                </a:lnTo>
                <a:lnTo>
                  <a:pt x="29209" y="43319"/>
                </a:lnTo>
                <a:lnTo>
                  <a:pt x="25260" y="43903"/>
                </a:lnTo>
                <a:lnTo>
                  <a:pt x="22110" y="43903"/>
                </a:lnTo>
                <a:lnTo>
                  <a:pt x="19469" y="42773"/>
                </a:lnTo>
                <a:lnTo>
                  <a:pt x="15239" y="38252"/>
                </a:lnTo>
                <a:lnTo>
                  <a:pt x="14135" y="35090"/>
                </a:lnTo>
                <a:lnTo>
                  <a:pt x="14046" y="31026"/>
                </a:lnTo>
                <a:lnTo>
                  <a:pt x="48386" y="31026"/>
                </a:lnTo>
                <a:close/>
              </a:path>
              <a:path w="48577" h="54152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81" y="10490"/>
                </a:lnTo>
                <a:lnTo>
                  <a:pt x="29743" y="11518"/>
                </a:lnTo>
                <a:lnTo>
                  <a:pt x="33654" y="15659"/>
                </a:lnTo>
                <a:lnTo>
                  <a:pt x="37541" y="2539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9" name="object 1089"/>
          <p:cNvSpPr/>
          <p:nvPr/>
        </p:nvSpPr>
        <p:spPr>
          <a:xfrm>
            <a:off x="5553906" y="5174132"/>
            <a:ext cx="0" cy="71500"/>
          </a:xfrm>
          <a:custGeom>
            <a:avLst/>
            <a:gdLst/>
            <a:ahLst/>
            <a:cxnLst/>
            <a:rect l="l" t="t" r="r" b="b"/>
            <a:pathLst>
              <a:path h="71500">
                <a:moveTo>
                  <a:pt x="0" y="0"/>
                </a:moveTo>
                <a:lnTo>
                  <a:pt x="0" y="71500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0" name="object 1090"/>
          <p:cNvSpPr/>
          <p:nvPr/>
        </p:nvSpPr>
        <p:spPr>
          <a:xfrm>
            <a:off x="5571205" y="5192674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25"/>
                </a:lnTo>
                <a:lnTo>
                  <a:pt x="28422" y="51295"/>
                </a:lnTo>
                <a:lnTo>
                  <a:pt x="30924" y="49593"/>
                </a:lnTo>
                <a:lnTo>
                  <a:pt x="31140" y="39293"/>
                </a:lnTo>
                <a:lnTo>
                  <a:pt x="28397" y="42036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13" y="3606"/>
                </a:lnTo>
                <a:lnTo>
                  <a:pt x="37515" y="2171"/>
                </a:lnTo>
                <a:lnTo>
                  <a:pt x="34518" y="723"/>
                </a:lnTo>
                <a:lnTo>
                  <a:pt x="29972" y="0"/>
                </a:lnTo>
                <a:lnTo>
                  <a:pt x="17119" y="0"/>
                </a:lnTo>
                <a:lnTo>
                  <a:pt x="12039" y="1206"/>
                </a:lnTo>
                <a:lnTo>
                  <a:pt x="8636" y="3606"/>
                </a:lnTo>
                <a:lnTo>
                  <a:pt x="5219" y="6007"/>
                </a:lnTo>
                <a:lnTo>
                  <a:pt x="2806" y="9715"/>
                </a:lnTo>
                <a:lnTo>
                  <a:pt x="1409" y="14731"/>
                </a:lnTo>
                <a:lnTo>
                  <a:pt x="13843" y="16979"/>
                </a:lnTo>
                <a:lnTo>
                  <a:pt x="15798" y="12877"/>
                </a:lnTo>
                <a:lnTo>
                  <a:pt x="18542" y="10972"/>
                </a:lnTo>
                <a:lnTo>
                  <a:pt x="22872" y="10477"/>
                </a:lnTo>
                <a:lnTo>
                  <a:pt x="26479" y="10477"/>
                </a:lnTo>
                <a:lnTo>
                  <a:pt x="30238" y="12166"/>
                </a:lnTo>
                <a:lnTo>
                  <a:pt x="32194" y="15163"/>
                </a:lnTo>
                <a:lnTo>
                  <a:pt x="32194" y="17805"/>
                </a:lnTo>
                <a:lnTo>
                  <a:pt x="29718" y="20205"/>
                </a:lnTo>
                <a:lnTo>
                  <a:pt x="25285" y="21323"/>
                </a:lnTo>
                <a:lnTo>
                  <a:pt x="18884" y="22529"/>
                </a:lnTo>
                <a:lnTo>
                  <a:pt x="14122" y="23444"/>
                </a:lnTo>
                <a:lnTo>
                  <a:pt x="10490" y="24510"/>
                </a:lnTo>
                <a:lnTo>
                  <a:pt x="7975" y="25717"/>
                </a:lnTo>
                <a:lnTo>
                  <a:pt x="3492" y="28701"/>
                </a:lnTo>
                <a:lnTo>
                  <a:pt x="711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83" y="52692"/>
                </a:lnTo>
                <a:lnTo>
                  <a:pt x="11874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00" y="44488"/>
                </a:lnTo>
                <a:lnTo>
                  <a:pt x="15849" y="42379"/>
                </a:lnTo>
                <a:lnTo>
                  <a:pt x="13703" y="39319"/>
                </a:lnTo>
                <a:lnTo>
                  <a:pt x="13703" y="35458"/>
                </a:lnTo>
                <a:lnTo>
                  <a:pt x="16395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34"/>
                </a:lnTo>
                <a:lnTo>
                  <a:pt x="31140" y="39293"/>
                </a:lnTo>
                <a:lnTo>
                  <a:pt x="30924" y="49593"/>
                </a:lnTo>
                <a:lnTo>
                  <a:pt x="33743" y="48920"/>
                </a:lnTo>
                <a:lnTo>
                  <a:pt x="35064" y="52971"/>
                </a:lnTo>
                <a:lnTo>
                  <a:pt x="48628" y="52971"/>
                </a:lnTo>
                <a:lnTo>
                  <a:pt x="46609" y="48183"/>
                </a:lnTo>
                <a:lnTo>
                  <a:pt x="45732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5" name="object 1085"/>
          <p:cNvSpPr/>
          <p:nvPr/>
        </p:nvSpPr>
        <p:spPr>
          <a:xfrm>
            <a:off x="5657101" y="5192675"/>
            <a:ext cx="76200" cy="52971"/>
          </a:xfrm>
          <a:custGeom>
            <a:avLst/>
            <a:gdLst/>
            <a:ahLst/>
            <a:cxnLst/>
            <a:rect l="l" t="t" r="r" b="b"/>
            <a:pathLst>
              <a:path w="76200" h="52971">
                <a:moveTo>
                  <a:pt x="41846" y="5473"/>
                </a:moveTo>
                <a:lnTo>
                  <a:pt x="39852" y="3403"/>
                </a:lnTo>
                <a:lnTo>
                  <a:pt x="34975" y="673"/>
                </a:lnTo>
                <a:lnTo>
                  <a:pt x="32092" y="0"/>
                </a:lnTo>
                <a:lnTo>
                  <a:pt x="22529" y="0"/>
                </a:lnTo>
                <a:lnTo>
                  <a:pt x="17157" y="2743"/>
                </a:lnTo>
                <a:lnTo>
                  <a:pt x="12636" y="8242"/>
                </a:lnTo>
                <a:lnTo>
                  <a:pt x="12636" y="1168"/>
                </a:ln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2821"/>
                </a:lnTo>
                <a:lnTo>
                  <a:pt x="14084" y="19265"/>
                </a:lnTo>
                <a:lnTo>
                  <a:pt x="14795" y="17119"/>
                </a:lnTo>
                <a:lnTo>
                  <a:pt x="16751" y="13322"/>
                </a:lnTo>
                <a:lnTo>
                  <a:pt x="20116" y="11048"/>
                </a:lnTo>
                <a:lnTo>
                  <a:pt x="24142" y="10477"/>
                </a:lnTo>
                <a:lnTo>
                  <a:pt x="27292" y="10833"/>
                </a:lnTo>
                <a:lnTo>
                  <a:pt x="30099" y="13360"/>
                </a:lnTo>
                <a:lnTo>
                  <a:pt x="31076" y="16294"/>
                </a:lnTo>
                <a:lnTo>
                  <a:pt x="31318" y="19545"/>
                </a:lnTo>
                <a:lnTo>
                  <a:pt x="31318" y="52971"/>
                </a:lnTo>
                <a:lnTo>
                  <a:pt x="45021" y="52971"/>
                </a:lnTo>
                <a:lnTo>
                  <a:pt x="45021" y="23215"/>
                </a:lnTo>
                <a:lnTo>
                  <a:pt x="45389" y="19646"/>
                </a:lnTo>
                <a:lnTo>
                  <a:pt x="46151" y="17386"/>
                </a:lnTo>
                <a:lnTo>
                  <a:pt x="48107" y="13411"/>
                </a:lnTo>
                <a:lnTo>
                  <a:pt x="51498" y="11061"/>
                </a:lnTo>
                <a:lnTo>
                  <a:pt x="55219" y="10477"/>
                </a:lnTo>
                <a:lnTo>
                  <a:pt x="57861" y="10477"/>
                </a:lnTo>
                <a:lnTo>
                  <a:pt x="59804" y="11455"/>
                </a:lnTo>
                <a:lnTo>
                  <a:pt x="62026" y="14909"/>
                </a:lnTo>
                <a:lnTo>
                  <a:pt x="62484" y="18224"/>
                </a:lnTo>
                <a:lnTo>
                  <a:pt x="62484" y="52971"/>
                </a:lnTo>
                <a:lnTo>
                  <a:pt x="76200" y="52971"/>
                </a:lnTo>
                <a:lnTo>
                  <a:pt x="76200" y="14909"/>
                </a:lnTo>
                <a:lnTo>
                  <a:pt x="75717" y="11328"/>
                </a:lnTo>
                <a:lnTo>
                  <a:pt x="74777" y="9118"/>
                </a:lnTo>
                <a:lnTo>
                  <a:pt x="73469" y="6134"/>
                </a:lnTo>
                <a:lnTo>
                  <a:pt x="71513" y="3860"/>
                </a:lnTo>
                <a:lnTo>
                  <a:pt x="68872" y="2311"/>
                </a:lnTo>
                <a:lnTo>
                  <a:pt x="66243" y="774"/>
                </a:lnTo>
                <a:lnTo>
                  <a:pt x="63017" y="0"/>
                </a:lnTo>
                <a:lnTo>
                  <a:pt x="56222" y="0"/>
                </a:lnTo>
                <a:lnTo>
                  <a:pt x="53416" y="673"/>
                </a:lnTo>
                <a:lnTo>
                  <a:pt x="50774" y="2044"/>
                </a:lnTo>
                <a:lnTo>
                  <a:pt x="48145" y="3403"/>
                </a:lnTo>
                <a:lnTo>
                  <a:pt x="45681" y="5473"/>
                </a:lnTo>
                <a:lnTo>
                  <a:pt x="43408" y="8242"/>
                </a:lnTo>
                <a:lnTo>
                  <a:pt x="41846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6" name="object 1086"/>
          <p:cNvSpPr/>
          <p:nvPr/>
        </p:nvSpPr>
        <p:spPr>
          <a:xfrm>
            <a:off x="5743343" y="5192674"/>
            <a:ext cx="31127" cy="54140"/>
          </a:xfrm>
          <a:custGeom>
            <a:avLst/>
            <a:gdLst/>
            <a:ahLst/>
            <a:cxnLst/>
            <a:rect l="l" t="t" r="r" b="b"/>
            <a:pathLst>
              <a:path w="31127" h="54140">
                <a:moveTo>
                  <a:pt x="20243" y="54140"/>
                </a:moveTo>
                <a:lnTo>
                  <a:pt x="23088" y="53568"/>
                </a:lnTo>
                <a:lnTo>
                  <a:pt x="25755" y="52425"/>
                </a:lnTo>
                <a:lnTo>
                  <a:pt x="28409" y="51295"/>
                </a:lnTo>
                <a:lnTo>
                  <a:pt x="30924" y="49593"/>
                </a:lnTo>
                <a:lnTo>
                  <a:pt x="31127" y="39293"/>
                </a:lnTo>
                <a:lnTo>
                  <a:pt x="28397" y="42036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27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00" y="3606"/>
                </a:lnTo>
                <a:lnTo>
                  <a:pt x="37515" y="2171"/>
                </a:lnTo>
                <a:lnTo>
                  <a:pt x="34518" y="723"/>
                </a:lnTo>
                <a:lnTo>
                  <a:pt x="29959" y="0"/>
                </a:lnTo>
                <a:lnTo>
                  <a:pt x="17119" y="0"/>
                </a:lnTo>
                <a:lnTo>
                  <a:pt x="12052" y="1206"/>
                </a:lnTo>
                <a:lnTo>
                  <a:pt x="8636" y="3606"/>
                </a:lnTo>
                <a:lnTo>
                  <a:pt x="5219" y="6007"/>
                </a:lnTo>
                <a:lnTo>
                  <a:pt x="2819" y="9715"/>
                </a:lnTo>
                <a:lnTo>
                  <a:pt x="1409" y="14731"/>
                </a:lnTo>
                <a:lnTo>
                  <a:pt x="13843" y="16979"/>
                </a:lnTo>
                <a:lnTo>
                  <a:pt x="15798" y="12877"/>
                </a:lnTo>
                <a:lnTo>
                  <a:pt x="18542" y="10972"/>
                </a:lnTo>
                <a:lnTo>
                  <a:pt x="22872" y="10477"/>
                </a:lnTo>
                <a:lnTo>
                  <a:pt x="26492" y="10477"/>
                </a:lnTo>
                <a:lnTo>
                  <a:pt x="30238" y="12166"/>
                </a:lnTo>
                <a:lnTo>
                  <a:pt x="32194" y="15163"/>
                </a:lnTo>
                <a:lnTo>
                  <a:pt x="32194" y="17805"/>
                </a:lnTo>
                <a:lnTo>
                  <a:pt x="29730" y="20205"/>
                </a:lnTo>
                <a:lnTo>
                  <a:pt x="25285" y="21323"/>
                </a:lnTo>
                <a:lnTo>
                  <a:pt x="18884" y="22529"/>
                </a:lnTo>
                <a:lnTo>
                  <a:pt x="14135" y="23444"/>
                </a:lnTo>
                <a:lnTo>
                  <a:pt x="10490" y="24510"/>
                </a:lnTo>
                <a:lnTo>
                  <a:pt x="7962" y="25717"/>
                </a:lnTo>
                <a:lnTo>
                  <a:pt x="3492" y="28701"/>
                </a:lnTo>
                <a:lnTo>
                  <a:pt x="698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70" y="52692"/>
                </a:lnTo>
                <a:lnTo>
                  <a:pt x="11887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13" y="44488"/>
                </a:lnTo>
                <a:lnTo>
                  <a:pt x="15849" y="42379"/>
                </a:lnTo>
                <a:lnTo>
                  <a:pt x="13703" y="39319"/>
                </a:lnTo>
                <a:lnTo>
                  <a:pt x="13703" y="35458"/>
                </a:lnTo>
                <a:lnTo>
                  <a:pt x="16383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04" y="36334"/>
                </a:lnTo>
                <a:lnTo>
                  <a:pt x="31127" y="39293"/>
                </a:lnTo>
                <a:lnTo>
                  <a:pt x="30924" y="49593"/>
                </a:lnTo>
                <a:lnTo>
                  <a:pt x="33756" y="48920"/>
                </a:lnTo>
                <a:lnTo>
                  <a:pt x="35064" y="52971"/>
                </a:lnTo>
                <a:lnTo>
                  <a:pt x="48628" y="52971"/>
                </a:lnTo>
                <a:lnTo>
                  <a:pt x="46596" y="48183"/>
                </a:lnTo>
                <a:lnTo>
                  <a:pt x="45720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7" name="object 1087"/>
          <p:cNvSpPr/>
          <p:nvPr/>
        </p:nvSpPr>
        <p:spPr>
          <a:xfrm>
            <a:off x="5802415" y="5192669"/>
            <a:ext cx="47218" cy="52971"/>
          </a:xfrm>
          <a:custGeom>
            <a:avLst/>
            <a:gdLst/>
            <a:ahLst/>
            <a:cxnLst/>
            <a:rect l="l" t="t" r="r" b="b"/>
            <a:pathLst>
              <a:path w="47218" h="52971">
                <a:moveTo>
                  <a:pt x="14757" y="17602"/>
                </a:moveTo>
                <a:lnTo>
                  <a:pt x="16738" y="13741"/>
                </a:lnTo>
                <a:lnTo>
                  <a:pt x="20523" y="11137"/>
                </a:lnTo>
                <a:lnTo>
                  <a:pt x="25019" y="10490"/>
                </a:lnTo>
                <a:lnTo>
                  <a:pt x="28460" y="10947"/>
                </a:lnTo>
                <a:lnTo>
                  <a:pt x="32042" y="14046"/>
                </a:lnTo>
                <a:lnTo>
                  <a:pt x="33223" y="17322"/>
                </a:lnTo>
                <a:lnTo>
                  <a:pt x="33515" y="20942"/>
                </a:lnTo>
                <a:lnTo>
                  <a:pt x="33515" y="52971"/>
                </a:lnTo>
                <a:lnTo>
                  <a:pt x="47218" y="52971"/>
                </a:lnTo>
                <a:lnTo>
                  <a:pt x="47218" y="16776"/>
                </a:lnTo>
                <a:lnTo>
                  <a:pt x="46964" y="13715"/>
                </a:lnTo>
                <a:lnTo>
                  <a:pt x="45961" y="9410"/>
                </a:lnTo>
                <a:lnTo>
                  <a:pt x="43776" y="5803"/>
                </a:lnTo>
                <a:lnTo>
                  <a:pt x="40601" y="2717"/>
                </a:lnTo>
                <a:lnTo>
                  <a:pt x="35585" y="546"/>
                </a:lnTo>
                <a:lnTo>
                  <a:pt x="32829" y="0"/>
                </a:lnTo>
                <a:lnTo>
                  <a:pt x="22948" y="0"/>
                </a:lnTo>
                <a:lnTo>
                  <a:pt x="17246" y="2933"/>
                </a:lnTo>
                <a:lnTo>
                  <a:pt x="12738" y="8775"/>
                </a:lnTo>
                <a:lnTo>
                  <a:pt x="12738" y="1168"/>
                </a:ln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3723"/>
                </a:lnTo>
                <a:lnTo>
                  <a:pt x="14058" y="19761"/>
                </a:lnTo>
                <a:lnTo>
                  <a:pt x="14757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8" name="object 1088"/>
          <p:cNvSpPr/>
          <p:nvPr/>
        </p:nvSpPr>
        <p:spPr>
          <a:xfrm>
            <a:off x="5860361" y="5192669"/>
            <a:ext cx="53467" cy="54152"/>
          </a:xfrm>
          <a:custGeom>
            <a:avLst/>
            <a:gdLst/>
            <a:ahLst/>
            <a:cxnLst/>
            <a:rect l="l" t="t" r="r" b="b"/>
            <a:pathLst>
              <a:path w="53466" h="54152">
                <a:moveTo>
                  <a:pt x="0" y="26339"/>
                </a:moveTo>
                <a:lnTo>
                  <a:pt x="0" y="32296"/>
                </a:lnTo>
                <a:lnTo>
                  <a:pt x="1117" y="37338"/>
                </a:lnTo>
                <a:lnTo>
                  <a:pt x="3365" y="41490"/>
                </a:lnTo>
                <a:lnTo>
                  <a:pt x="5613" y="45631"/>
                </a:lnTo>
                <a:lnTo>
                  <a:pt x="8889" y="48780"/>
                </a:lnTo>
                <a:lnTo>
                  <a:pt x="13195" y="50927"/>
                </a:lnTo>
                <a:lnTo>
                  <a:pt x="17500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07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52" y="11176"/>
                </a:lnTo>
                <a:lnTo>
                  <a:pt x="30302" y="11176"/>
                </a:lnTo>
                <a:lnTo>
                  <a:pt x="33299" y="12534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55" y="54152"/>
                </a:lnTo>
                <a:lnTo>
                  <a:pt x="40817" y="51562"/>
                </a:lnTo>
                <a:lnTo>
                  <a:pt x="45872" y="46418"/>
                </a:lnTo>
                <a:lnTo>
                  <a:pt x="50926" y="41262"/>
                </a:lnTo>
                <a:lnTo>
                  <a:pt x="53466" y="34772"/>
                </a:lnTo>
                <a:lnTo>
                  <a:pt x="53466" y="19151"/>
                </a:lnTo>
                <a:lnTo>
                  <a:pt x="50952" y="12725"/>
                </a:lnTo>
                <a:lnTo>
                  <a:pt x="45948" y="7645"/>
                </a:lnTo>
                <a:lnTo>
                  <a:pt x="40944" y="2540"/>
                </a:lnTo>
                <a:lnTo>
                  <a:pt x="34505" y="0"/>
                </a:lnTo>
                <a:lnTo>
                  <a:pt x="21615" y="0"/>
                </a:lnTo>
                <a:lnTo>
                  <a:pt x="17017" y="1130"/>
                </a:lnTo>
                <a:lnTo>
                  <a:pt x="12903" y="3365"/>
                </a:lnTo>
                <a:lnTo>
                  <a:pt x="8788" y="5613"/>
                </a:lnTo>
                <a:lnTo>
                  <a:pt x="5613" y="8864"/>
                </a:lnTo>
                <a:lnTo>
                  <a:pt x="3365" y="13119"/>
                </a:lnTo>
                <a:lnTo>
                  <a:pt x="1117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66" h="54152">
                <a:moveTo>
                  <a:pt x="35725" y="38874"/>
                </a:moveTo>
                <a:lnTo>
                  <a:pt x="33299" y="41617"/>
                </a:lnTo>
                <a:lnTo>
                  <a:pt x="30302" y="42976"/>
                </a:lnTo>
                <a:lnTo>
                  <a:pt x="23152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00" y="53073"/>
                </a:lnTo>
                <a:lnTo>
                  <a:pt x="22021" y="54152"/>
                </a:lnTo>
                <a:lnTo>
                  <a:pt x="34455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7" name="object 1077"/>
          <p:cNvSpPr/>
          <p:nvPr/>
        </p:nvSpPr>
        <p:spPr>
          <a:xfrm>
            <a:off x="4267121" y="5321109"/>
            <a:ext cx="53454" cy="54152"/>
          </a:xfrm>
          <a:custGeom>
            <a:avLst/>
            <a:gdLst/>
            <a:ahLst/>
            <a:cxnLst/>
            <a:rect l="l" t="t" r="r" b="b"/>
            <a:pathLst>
              <a:path w="53454" h="54152">
                <a:moveTo>
                  <a:pt x="0" y="26339"/>
                </a:moveTo>
                <a:lnTo>
                  <a:pt x="0" y="32296"/>
                </a:lnTo>
                <a:lnTo>
                  <a:pt x="1117" y="37338"/>
                </a:lnTo>
                <a:lnTo>
                  <a:pt x="3365" y="41490"/>
                </a:lnTo>
                <a:lnTo>
                  <a:pt x="5600" y="45631"/>
                </a:lnTo>
                <a:lnTo>
                  <a:pt x="8877" y="48780"/>
                </a:lnTo>
                <a:lnTo>
                  <a:pt x="13195" y="50927"/>
                </a:lnTo>
                <a:lnTo>
                  <a:pt x="17500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07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39" y="11176"/>
                </a:lnTo>
                <a:lnTo>
                  <a:pt x="30302" y="11176"/>
                </a:lnTo>
                <a:lnTo>
                  <a:pt x="33299" y="12534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42" y="54152"/>
                </a:lnTo>
                <a:lnTo>
                  <a:pt x="40817" y="51562"/>
                </a:lnTo>
                <a:lnTo>
                  <a:pt x="45872" y="46418"/>
                </a:lnTo>
                <a:lnTo>
                  <a:pt x="50926" y="41262"/>
                </a:lnTo>
                <a:lnTo>
                  <a:pt x="53454" y="34772"/>
                </a:lnTo>
                <a:lnTo>
                  <a:pt x="53454" y="19151"/>
                </a:lnTo>
                <a:lnTo>
                  <a:pt x="50952" y="12725"/>
                </a:lnTo>
                <a:lnTo>
                  <a:pt x="45948" y="7645"/>
                </a:lnTo>
                <a:lnTo>
                  <a:pt x="40944" y="2540"/>
                </a:lnTo>
                <a:lnTo>
                  <a:pt x="34518" y="0"/>
                </a:lnTo>
                <a:lnTo>
                  <a:pt x="21615" y="0"/>
                </a:lnTo>
                <a:lnTo>
                  <a:pt x="17017" y="1130"/>
                </a:lnTo>
                <a:lnTo>
                  <a:pt x="12903" y="3365"/>
                </a:lnTo>
                <a:lnTo>
                  <a:pt x="8788" y="5613"/>
                </a:lnTo>
                <a:lnTo>
                  <a:pt x="5600" y="8864"/>
                </a:lnTo>
                <a:lnTo>
                  <a:pt x="3365" y="13119"/>
                </a:lnTo>
                <a:lnTo>
                  <a:pt x="1117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54" h="54152">
                <a:moveTo>
                  <a:pt x="35725" y="38874"/>
                </a:moveTo>
                <a:lnTo>
                  <a:pt x="33299" y="41617"/>
                </a:lnTo>
                <a:lnTo>
                  <a:pt x="30302" y="42976"/>
                </a:lnTo>
                <a:lnTo>
                  <a:pt x="23139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00" y="53073"/>
                </a:lnTo>
                <a:lnTo>
                  <a:pt x="22034" y="54152"/>
                </a:lnTo>
                <a:lnTo>
                  <a:pt x="34442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8" name="object 1078"/>
          <p:cNvSpPr/>
          <p:nvPr/>
        </p:nvSpPr>
        <p:spPr>
          <a:xfrm>
            <a:off x="4330917" y="5321108"/>
            <a:ext cx="50533" cy="72682"/>
          </a:xfrm>
          <a:custGeom>
            <a:avLst/>
            <a:gdLst/>
            <a:ahLst/>
            <a:cxnLst/>
            <a:rect l="l" t="t" r="r" b="b"/>
            <a:pathLst>
              <a:path w="50533" h="72682">
                <a:moveTo>
                  <a:pt x="13563" y="21132"/>
                </a:moveTo>
                <a:lnTo>
                  <a:pt x="14655" y="17297"/>
                </a:lnTo>
                <a:lnTo>
                  <a:pt x="16878" y="14706"/>
                </a:lnTo>
                <a:lnTo>
                  <a:pt x="19088" y="12128"/>
                </a:lnTo>
                <a:lnTo>
                  <a:pt x="21869" y="10833"/>
                </a:lnTo>
                <a:lnTo>
                  <a:pt x="28435" y="10833"/>
                </a:lnTo>
                <a:lnTo>
                  <a:pt x="31140" y="12153"/>
                </a:lnTo>
                <a:lnTo>
                  <a:pt x="33324" y="14782"/>
                </a:lnTo>
                <a:lnTo>
                  <a:pt x="35496" y="17411"/>
                </a:lnTo>
                <a:lnTo>
                  <a:pt x="36588" y="21450"/>
                </a:lnTo>
                <a:lnTo>
                  <a:pt x="36588" y="32702"/>
                </a:lnTo>
                <a:lnTo>
                  <a:pt x="35521" y="36893"/>
                </a:lnTo>
                <a:lnTo>
                  <a:pt x="33413" y="39446"/>
                </a:lnTo>
                <a:lnTo>
                  <a:pt x="31305" y="41986"/>
                </a:lnTo>
                <a:lnTo>
                  <a:pt x="28651" y="43268"/>
                </a:lnTo>
                <a:lnTo>
                  <a:pt x="22148" y="43268"/>
                </a:lnTo>
                <a:lnTo>
                  <a:pt x="19329" y="41884"/>
                </a:lnTo>
                <a:lnTo>
                  <a:pt x="23380" y="53568"/>
                </a:lnTo>
                <a:lnTo>
                  <a:pt x="25958" y="54152"/>
                </a:lnTo>
                <a:lnTo>
                  <a:pt x="34836" y="54152"/>
                </a:lnTo>
                <a:lnTo>
                  <a:pt x="39966" y="51752"/>
                </a:lnTo>
                <a:lnTo>
                  <a:pt x="44195" y="46951"/>
                </a:lnTo>
                <a:lnTo>
                  <a:pt x="48425" y="42151"/>
                </a:lnTo>
                <a:lnTo>
                  <a:pt x="50533" y="35432"/>
                </a:lnTo>
                <a:lnTo>
                  <a:pt x="50533" y="18364"/>
                </a:lnTo>
                <a:lnTo>
                  <a:pt x="48437" y="11798"/>
                </a:lnTo>
                <a:lnTo>
                  <a:pt x="44246" y="7073"/>
                </a:lnTo>
                <a:lnTo>
                  <a:pt x="40055" y="2362"/>
                </a:lnTo>
                <a:lnTo>
                  <a:pt x="34937" y="0"/>
                </a:lnTo>
                <a:lnTo>
                  <a:pt x="25476" y="0"/>
                </a:lnTo>
                <a:lnTo>
                  <a:pt x="22339" y="812"/>
                </a:lnTo>
                <a:lnTo>
                  <a:pt x="19519" y="2438"/>
                </a:lnTo>
                <a:lnTo>
                  <a:pt x="16687" y="4063"/>
                </a:lnTo>
                <a:lnTo>
                  <a:pt x="14439" y="6184"/>
                </a:lnTo>
                <a:lnTo>
                  <a:pt x="12788" y="8788"/>
                </a:lnTo>
                <a:lnTo>
                  <a:pt x="12788" y="1181"/>
                </a:lnTo>
                <a:lnTo>
                  <a:pt x="0" y="1181"/>
                </a:lnTo>
                <a:lnTo>
                  <a:pt x="0" y="72682"/>
                </a:lnTo>
                <a:lnTo>
                  <a:pt x="13715" y="72682"/>
                </a:lnTo>
                <a:lnTo>
                  <a:pt x="13563" y="32016"/>
                </a:lnTo>
                <a:lnTo>
                  <a:pt x="13563" y="21132"/>
                </a:lnTo>
                <a:close/>
              </a:path>
              <a:path w="50533" h="72682">
                <a:moveTo>
                  <a:pt x="23380" y="53568"/>
                </a:moveTo>
                <a:lnTo>
                  <a:pt x="19329" y="41884"/>
                </a:lnTo>
                <a:lnTo>
                  <a:pt x="17017" y="39090"/>
                </a:lnTo>
                <a:lnTo>
                  <a:pt x="14719" y="36321"/>
                </a:lnTo>
                <a:lnTo>
                  <a:pt x="13563" y="32016"/>
                </a:lnTo>
                <a:lnTo>
                  <a:pt x="13715" y="72682"/>
                </a:lnTo>
                <a:lnTo>
                  <a:pt x="13715" y="46583"/>
                </a:lnTo>
                <a:lnTo>
                  <a:pt x="16281" y="49352"/>
                </a:lnTo>
                <a:lnTo>
                  <a:pt x="18732" y="51307"/>
                </a:lnTo>
                <a:lnTo>
                  <a:pt x="23380" y="535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9" name="object 1079"/>
          <p:cNvSpPr/>
          <p:nvPr/>
        </p:nvSpPr>
        <p:spPr>
          <a:xfrm>
            <a:off x="4392033" y="5322277"/>
            <a:ext cx="47129" cy="52984"/>
          </a:xfrm>
          <a:custGeom>
            <a:avLst/>
            <a:gdLst/>
            <a:ahLst/>
            <a:cxnLst/>
            <a:rect l="l" t="t" r="r" b="b"/>
            <a:pathLst>
              <a:path w="47129" h="52984">
                <a:moveTo>
                  <a:pt x="13716" y="0"/>
                </a:moveTo>
                <a:lnTo>
                  <a:pt x="0" y="0"/>
                </a:lnTo>
                <a:lnTo>
                  <a:pt x="0" y="37655"/>
                </a:lnTo>
                <a:lnTo>
                  <a:pt x="622" y="41478"/>
                </a:lnTo>
                <a:lnTo>
                  <a:pt x="1866" y="44246"/>
                </a:lnTo>
                <a:lnTo>
                  <a:pt x="3098" y="47015"/>
                </a:lnTo>
                <a:lnTo>
                  <a:pt x="5105" y="49161"/>
                </a:lnTo>
                <a:lnTo>
                  <a:pt x="7861" y="50685"/>
                </a:lnTo>
                <a:lnTo>
                  <a:pt x="10617" y="52209"/>
                </a:lnTo>
                <a:lnTo>
                  <a:pt x="13741" y="52984"/>
                </a:lnTo>
                <a:lnTo>
                  <a:pt x="20637" y="52984"/>
                </a:lnTo>
                <a:lnTo>
                  <a:pt x="23888" y="52184"/>
                </a:lnTo>
                <a:lnTo>
                  <a:pt x="26949" y="50584"/>
                </a:lnTo>
                <a:lnTo>
                  <a:pt x="30035" y="48996"/>
                </a:lnTo>
                <a:lnTo>
                  <a:pt x="32512" y="46812"/>
                </a:lnTo>
                <a:lnTo>
                  <a:pt x="34391" y="44056"/>
                </a:lnTo>
                <a:lnTo>
                  <a:pt x="34391" y="51803"/>
                </a:lnTo>
                <a:lnTo>
                  <a:pt x="47129" y="51803"/>
                </a:lnTo>
                <a:lnTo>
                  <a:pt x="47129" y="0"/>
                </a:lnTo>
                <a:lnTo>
                  <a:pt x="33426" y="0"/>
                </a:lnTo>
                <a:lnTo>
                  <a:pt x="33426" y="29273"/>
                </a:lnTo>
                <a:lnTo>
                  <a:pt x="33083" y="33934"/>
                </a:lnTo>
                <a:lnTo>
                  <a:pt x="32397" y="35839"/>
                </a:lnTo>
                <a:lnTo>
                  <a:pt x="30441" y="39319"/>
                </a:lnTo>
                <a:lnTo>
                  <a:pt x="26733" y="41897"/>
                </a:lnTo>
                <a:lnTo>
                  <a:pt x="22301" y="42545"/>
                </a:lnTo>
                <a:lnTo>
                  <a:pt x="18567" y="42049"/>
                </a:lnTo>
                <a:lnTo>
                  <a:pt x="14973" y="38836"/>
                </a:lnTo>
                <a:lnTo>
                  <a:pt x="13957" y="35560"/>
                </a:lnTo>
                <a:lnTo>
                  <a:pt x="13716" y="31089"/>
                </a:lnTo>
                <a:lnTo>
                  <a:pt x="13716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0" name="object 1080"/>
          <p:cNvSpPr/>
          <p:nvPr/>
        </p:nvSpPr>
        <p:spPr>
          <a:xfrm>
            <a:off x="4449345" y="5321109"/>
            <a:ext cx="48590" cy="54152"/>
          </a:xfrm>
          <a:custGeom>
            <a:avLst/>
            <a:gdLst/>
            <a:ahLst/>
            <a:cxnLst/>
            <a:rect l="l" t="t" r="r" b="b"/>
            <a:pathLst>
              <a:path w="48590" h="54152">
                <a:moveTo>
                  <a:pt x="48399" y="31026"/>
                </a:moveTo>
                <a:lnTo>
                  <a:pt x="48590" y="20523"/>
                </a:lnTo>
                <a:lnTo>
                  <a:pt x="46456" y="12725"/>
                </a:lnTo>
                <a:lnTo>
                  <a:pt x="42011" y="7645"/>
                </a:lnTo>
                <a:lnTo>
                  <a:pt x="37553" y="2539"/>
                </a:lnTo>
                <a:lnTo>
                  <a:pt x="33667" y="15646"/>
                </a:lnTo>
                <a:lnTo>
                  <a:pt x="34696" y="18668"/>
                </a:lnTo>
                <a:lnTo>
                  <a:pt x="34785" y="22631"/>
                </a:lnTo>
                <a:lnTo>
                  <a:pt x="14300" y="22631"/>
                </a:lnTo>
                <a:lnTo>
                  <a:pt x="14262" y="18897"/>
                </a:lnTo>
                <a:lnTo>
                  <a:pt x="15227" y="15938"/>
                </a:lnTo>
                <a:lnTo>
                  <a:pt x="17183" y="13754"/>
                </a:lnTo>
                <a:lnTo>
                  <a:pt x="21602" y="10490"/>
                </a:lnTo>
                <a:lnTo>
                  <a:pt x="24599" y="10490"/>
                </a:lnTo>
                <a:lnTo>
                  <a:pt x="23761" y="0"/>
                </a:lnTo>
                <a:lnTo>
                  <a:pt x="16890" y="0"/>
                </a:lnTo>
                <a:lnTo>
                  <a:pt x="11226" y="2425"/>
                </a:lnTo>
                <a:lnTo>
                  <a:pt x="6743" y="7289"/>
                </a:lnTo>
                <a:lnTo>
                  <a:pt x="2260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14" y="40601"/>
                </a:lnTo>
                <a:lnTo>
                  <a:pt x="5130" y="45313"/>
                </a:lnTo>
                <a:lnTo>
                  <a:pt x="9461" y="51206"/>
                </a:lnTo>
                <a:lnTo>
                  <a:pt x="16116" y="54152"/>
                </a:lnTo>
                <a:lnTo>
                  <a:pt x="30822" y="54152"/>
                </a:lnTo>
                <a:lnTo>
                  <a:pt x="35559" y="52831"/>
                </a:lnTo>
                <a:lnTo>
                  <a:pt x="39357" y="50215"/>
                </a:lnTo>
                <a:lnTo>
                  <a:pt x="43129" y="47599"/>
                </a:lnTo>
                <a:lnTo>
                  <a:pt x="45910" y="43789"/>
                </a:lnTo>
                <a:lnTo>
                  <a:pt x="47663" y="38773"/>
                </a:lnTo>
                <a:lnTo>
                  <a:pt x="34010" y="36487"/>
                </a:lnTo>
                <a:lnTo>
                  <a:pt x="33261" y="39090"/>
                </a:lnTo>
                <a:lnTo>
                  <a:pt x="32156" y="40970"/>
                </a:lnTo>
                <a:lnTo>
                  <a:pt x="29222" y="43319"/>
                </a:lnTo>
                <a:lnTo>
                  <a:pt x="25272" y="43903"/>
                </a:lnTo>
                <a:lnTo>
                  <a:pt x="22123" y="43903"/>
                </a:lnTo>
                <a:lnTo>
                  <a:pt x="19494" y="42773"/>
                </a:lnTo>
                <a:lnTo>
                  <a:pt x="15252" y="38252"/>
                </a:lnTo>
                <a:lnTo>
                  <a:pt x="14160" y="35090"/>
                </a:lnTo>
                <a:lnTo>
                  <a:pt x="14058" y="31026"/>
                </a:lnTo>
                <a:lnTo>
                  <a:pt x="48399" y="31026"/>
                </a:lnTo>
                <a:close/>
              </a:path>
              <a:path w="48590" h="54152">
                <a:moveTo>
                  <a:pt x="31470" y="0"/>
                </a:moveTo>
                <a:lnTo>
                  <a:pt x="23761" y="0"/>
                </a:lnTo>
                <a:lnTo>
                  <a:pt x="24599" y="10490"/>
                </a:lnTo>
                <a:lnTo>
                  <a:pt x="27393" y="10490"/>
                </a:lnTo>
                <a:lnTo>
                  <a:pt x="29756" y="11518"/>
                </a:lnTo>
                <a:lnTo>
                  <a:pt x="33667" y="15646"/>
                </a:lnTo>
                <a:lnTo>
                  <a:pt x="37553" y="2539"/>
                </a:lnTo>
                <a:lnTo>
                  <a:pt x="3147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1" name="object 1081"/>
          <p:cNvSpPr/>
          <p:nvPr/>
        </p:nvSpPr>
        <p:spPr>
          <a:xfrm>
            <a:off x="4504081" y="5321114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90"/>
                </a:lnTo>
                <a:lnTo>
                  <a:pt x="8064" y="49847"/>
                </a:lnTo>
                <a:lnTo>
                  <a:pt x="12192" y="52705"/>
                </a:lnTo>
                <a:lnTo>
                  <a:pt x="17767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30" y="49022"/>
                </a:lnTo>
                <a:lnTo>
                  <a:pt x="46405" y="45605"/>
                </a:lnTo>
                <a:lnTo>
                  <a:pt x="48387" y="41516"/>
                </a:lnTo>
                <a:lnTo>
                  <a:pt x="48387" y="32423"/>
                </a:lnTo>
                <a:lnTo>
                  <a:pt x="46951" y="29019"/>
                </a:lnTo>
                <a:lnTo>
                  <a:pt x="44094" y="26581"/>
                </a:lnTo>
                <a:lnTo>
                  <a:pt x="41198" y="24168"/>
                </a:lnTo>
                <a:lnTo>
                  <a:pt x="36106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45" y="9842"/>
                </a:lnTo>
                <a:lnTo>
                  <a:pt x="26809" y="9842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39" y="9182"/>
                </a:lnTo>
                <a:lnTo>
                  <a:pt x="42951" y="5765"/>
                </a:lnTo>
                <a:lnTo>
                  <a:pt x="39509" y="3454"/>
                </a:lnTo>
                <a:lnTo>
                  <a:pt x="36068" y="1155"/>
                </a:lnTo>
                <a:lnTo>
                  <a:pt x="30810" y="0"/>
                </a:lnTo>
                <a:lnTo>
                  <a:pt x="16268" y="0"/>
                </a:lnTo>
                <a:lnTo>
                  <a:pt x="10756" y="1524"/>
                </a:lnTo>
                <a:lnTo>
                  <a:pt x="7226" y="4584"/>
                </a:lnTo>
                <a:lnTo>
                  <a:pt x="3682" y="7645"/>
                </a:lnTo>
                <a:lnTo>
                  <a:pt x="1905" y="11404"/>
                </a:lnTo>
                <a:lnTo>
                  <a:pt x="1905" y="20866"/>
                </a:lnTo>
                <a:lnTo>
                  <a:pt x="3949" y="24765"/>
                </a:lnTo>
                <a:lnTo>
                  <a:pt x="8051" y="27559"/>
                </a:lnTo>
                <a:lnTo>
                  <a:pt x="11010" y="29565"/>
                </a:lnTo>
                <a:lnTo>
                  <a:pt x="18021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36" y="41376"/>
                </a:lnTo>
                <a:lnTo>
                  <a:pt x="31038" y="43586"/>
                </a:lnTo>
                <a:lnTo>
                  <a:pt x="28384" y="44234"/>
                </a:lnTo>
                <a:lnTo>
                  <a:pt x="21615" y="44234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2" name="object 1082"/>
          <p:cNvSpPr/>
          <p:nvPr/>
        </p:nvSpPr>
        <p:spPr>
          <a:xfrm>
            <a:off x="4558811" y="5303983"/>
            <a:ext cx="30530" cy="71272"/>
          </a:xfrm>
          <a:custGeom>
            <a:avLst/>
            <a:gdLst/>
            <a:ahLst/>
            <a:cxnLst/>
            <a:rect l="l" t="t" r="r" b="b"/>
            <a:pathLst>
              <a:path w="30530" h="71272">
                <a:moveTo>
                  <a:pt x="20053" y="18300"/>
                </a:moveTo>
                <a:lnTo>
                  <a:pt x="20053" y="0"/>
                </a:lnTo>
                <a:lnTo>
                  <a:pt x="6299" y="8000"/>
                </a:lnTo>
                <a:lnTo>
                  <a:pt x="6299" y="18300"/>
                </a:lnTo>
                <a:lnTo>
                  <a:pt x="0" y="18300"/>
                </a:lnTo>
                <a:lnTo>
                  <a:pt x="0" y="29222"/>
                </a:lnTo>
                <a:lnTo>
                  <a:pt x="6299" y="29222"/>
                </a:lnTo>
                <a:lnTo>
                  <a:pt x="6299" y="56654"/>
                </a:lnTo>
                <a:lnTo>
                  <a:pt x="6438" y="59867"/>
                </a:lnTo>
                <a:lnTo>
                  <a:pt x="6730" y="61467"/>
                </a:lnTo>
                <a:lnTo>
                  <a:pt x="7734" y="65493"/>
                </a:lnTo>
                <a:lnTo>
                  <a:pt x="11036" y="69189"/>
                </a:lnTo>
                <a:lnTo>
                  <a:pt x="15011" y="70853"/>
                </a:lnTo>
                <a:lnTo>
                  <a:pt x="19710" y="71272"/>
                </a:lnTo>
                <a:lnTo>
                  <a:pt x="23736" y="71272"/>
                </a:lnTo>
                <a:lnTo>
                  <a:pt x="27343" y="70586"/>
                </a:lnTo>
                <a:lnTo>
                  <a:pt x="30530" y="69214"/>
                </a:lnTo>
                <a:lnTo>
                  <a:pt x="29362" y="58585"/>
                </a:lnTo>
                <a:lnTo>
                  <a:pt x="26949" y="59461"/>
                </a:lnTo>
                <a:lnTo>
                  <a:pt x="22936" y="59905"/>
                </a:lnTo>
                <a:lnTo>
                  <a:pt x="20319" y="57492"/>
                </a:lnTo>
                <a:lnTo>
                  <a:pt x="20053" y="54330"/>
                </a:lnTo>
                <a:lnTo>
                  <a:pt x="20053" y="29222"/>
                </a:lnTo>
                <a:lnTo>
                  <a:pt x="29413" y="29222"/>
                </a:lnTo>
                <a:lnTo>
                  <a:pt x="29413" y="18300"/>
                </a:lnTo>
                <a:lnTo>
                  <a:pt x="20053" y="183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3" name="object 1083"/>
          <p:cNvSpPr/>
          <p:nvPr/>
        </p:nvSpPr>
        <p:spPr>
          <a:xfrm>
            <a:off x="4594127" y="5321114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101" y="53568"/>
                </a:lnTo>
                <a:lnTo>
                  <a:pt x="25755" y="52425"/>
                </a:lnTo>
                <a:lnTo>
                  <a:pt x="28422" y="51295"/>
                </a:lnTo>
                <a:lnTo>
                  <a:pt x="30924" y="49593"/>
                </a:lnTo>
                <a:lnTo>
                  <a:pt x="31140" y="39293"/>
                </a:lnTo>
                <a:lnTo>
                  <a:pt x="28397" y="42036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00" y="3606"/>
                </a:lnTo>
                <a:lnTo>
                  <a:pt x="37515" y="2171"/>
                </a:lnTo>
                <a:lnTo>
                  <a:pt x="34518" y="723"/>
                </a:lnTo>
                <a:lnTo>
                  <a:pt x="29972" y="0"/>
                </a:lnTo>
                <a:lnTo>
                  <a:pt x="17119" y="0"/>
                </a:lnTo>
                <a:lnTo>
                  <a:pt x="12052" y="1206"/>
                </a:lnTo>
                <a:lnTo>
                  <a:pt x="8636" y="3606"/>
                </a:lnTo>
                <a:lnTo>
                  <a:pt x="5219" y="6007"/>
                </a:lnTo>
                <a:lnTo>
                  <a:pt x="2819" y="9715"/>
                </a:lnTo>
                <a:lnTo>
                  <a:pt x="1422" y="14731"/>
                </a:lnTo>
                <a:lnTo>
                  <a:pt x="13855" y="16979"/>
                </a:lnTo>
                <a:lnTo>
                  <a:pt x="15798" y="12877"/>
                </a:lnTo>
                <a:lnTo>
                  <a:pt x="18542" y="10972"/>
                </a:lnTo>
                <a:lnTo>
                  <a:pt x="22872" y="10477"/>
                </a:lnTo>
                <a:lnTo>
                  <a:pt x="26492" y="10477"/>
                </a:lnTo>
                <a:lnTo>
                  <a:pt x="30251" y="12166"/>
                </a:lnTo>
                <a:lnTo>
                  <a:pt x="32194" y="15176"/>
                </a:lnTo>
                <a:lnTo>
                  <a:pt x="32194" y="17805"/>
                </a:lnTo>
                <a:lnTo>
                  <a:pt x="29730" y="20205"/>
                </a:lnTo>
                <a:lnTo>
                  <a:pt x="25285" y="21323"/>
                </a:lnTo>
                <a:lnTo>
                  <a:pt x="18884" y="22529"/>
                </a:lnTo>
                <a:lnTo>
                  <a:pt x="14135" y="23444"/>
                </a:lnTo>
                <a:lnTo>
                  <a:pt x="10490" y="24510"/>
                </a:lnTo>
                <a:lnTo>
                  <a:pt x="7975" y="25717"/>
                </a:lnTo>
                <a:lnTo>
                  <a:pt x="3505" y="28701"/>
                </a:lnTo>
                <a:lnTo>
                  <a:pt x="698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83" y="52692"/>
                </a:lnTo>
                <a:lnTo>
                  <a:pt x="11887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13" y="44488"/>
                </a:lnTo>
                <a:lnTo>
                  <a:pt x="15849" y="42379"/>
                </a:lnTo>
                <a:lnTo>
                  <a:pt x="13703" y="39319"/>
                </a:lnTo>
                <a:lnTo>
                  <a:pt x="13703" y="35458"/>
                </a:lnTo>
                <a:lnTo>
                  <a:pt x="16383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34"/>
                </a:lnTo>
                <a:lnTo>
                  <a:pt x="31140" y="39293"/>
                </a:lnTo>
                <a:lnTo>
                  <a:pt x="30924" y="49593"/>
                </a:lnTo>
                <a:lnTo>
                  <a:pt x="33756" y="48920"/>
                </a:lnTo>
                <a:lnTo>
                  <a:pt x="35064" y="52971"/>
                </a:lnTo>
                <a:lnTo>
                  <a:pt x="48641" y="52971"/>
                </a:lnTo>
                <a:lnTo>
                  <a:pt x="46609" y="48183"/>
                </a:lnTo>
                <a:lnTo>
                  <a:pt x="45732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4" name="object 1084"/>
          <p:cNvSpPr/>
          <p:nvPr/>
        </p:nvSpPr>
        <p:spPr>
          <a:xfrm>
            <a:off x="4651833" y="5360380"/>
            <a:ext cx="14820" cy="29654"/>
          </a:xfrm>
          <a:custGeom>
            <a:avLst/>
            <a:gdLst/>
            <a:ahLst/>
            <a:cxnLst/>
            <a:rect l="l" t="t" r="r" b="b"/>
            <a:pathLst>
              <a:path w="14820" h="29654">
                <a:moveTo>
                  <a:pt x="14820" y="0"/>
                </a:moveTo>
                <a:lnTo>
                  <a:pt x="1117" y="0"/>
                </a:lnTo>
                <a:lnTo>
                  <a:pt x="1117" y="13703"/>
                </a:lnTo>
                <a:lnTo>
                  <a:pt x="7759" y="13703"/>
                </a:lnTo>
                <a:lnTo>
                  <a:pt x="7683" y="16471"/>
                </a:lnTo>
                <a:lnTo>
                  <a:pt x="5892" y="20231"/>
                </a:lnTo>
                <a:lnTo>
                  <a:pt x="2768" y="23088"/>
                </a:lnTo>
                <a:lnTo>
                  <a:pt x="0" y="24003"/>
                </a:lnTo>
                <a:lnTo>
                  <a:pt x="2679" y="29654"/>
                </a:lnTo>
                <a:lnTo>
                  <a:pt x="5600" y="28613"/>
                </a:lnTo>
                <a:lnTo>
                  <a:pt x="9931" y="25361"/>
                </a:lnTo>
                <a:lnTo>
                  <a:pt x="13119" y="21475"/>
                </a:lnTo>
                <a:lnTo>
                  <a:pt x="14490" y="16891"/>
                </a:lnTo>
                <a:lnTo>
                  <a:pt x="14820" y="13766"/>
                </a:lnTo>
                <a:lnTo>
                  <a:pt x="1482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8" name="object 1068"/>
          <p:cNvSpPr/>
          <p:nvPr/>
        </p:nvSpPr>
        <p:spPr>
          <a:xfrm>
            <a:off x="5343036" y="5302580"/>
            <a:ext cx="0" cy="71500"/>
          </a:xfrm>
          <a:custGeom>
            <a:avLst/>
            <a:gdLst/>
            <a:ahLst/>
            <a:cxnLst/>
            <a:rect l="l" t="t" r="r" b="b"/>
            <a:pathLst>
              <a:path h="71500">
                <a:moveTo>
                  <a:pt x="0" y="0"/>
                </a:moveTo>
                <a:lnTo>
                  <a:pt x="0" y="71500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9" name="object 1069"/>
          <p:cNvSpPr/>
          <p:nvPr/>
        </p:nvSpPr>
        <p:spPr>
          <a:xfrm>
            <a:off x="5360780" y="5321109"/>
            <a:ext cx="53454" cy="54152"/>
          </a:xfrm>
          <a:custGeom>
            <a:avLst/>
            <a:gdLst/>
            <a:ahLst/>
            <a:cxnLst/>
            <a:rect l="l" t="t" r="r" b="b"/>
            <a:pathLst>
              <a:path w="53454" h="54152">
                <a:moveTo>
                  <a:pt x="0" y="26339"/>
                </a:moveTo>
                <a:lnTo>
                  <a:pt x="0" y="32296"/>
                </a:lnTo>
                <a:lnTo>
                  <a:pt x="1117" y="37338"/>
                </a:lnTo>
                <a:lnTo>
                  <a:pt x="3352" y="41490"/>
                </a:lnTo>
                <a:lnTo>
                  <a:pt x="5600" y="45631"/>
                </a:lnTo>
                <a:lnTo>
                  <a:pt x="8877" y="48780"/>
                </a:lnTo>
                <a:lnTo>
                  <a:pt x="13182" y="50927"/>
                </a:lnTo>
                <a:lnTo>
                  <a:pt x="17500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07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52" y="11176"/>
                </a:lnTo>
                <a:lnTo>
                  <a:pt x="30302" y="11176"/>
                </a:lnTo>
                <a:lnTo>
                  <a:pt x="33299" y="12534"/>
                </a:lnTo>
                <a:lnTo>
                  <a:pt x="35725" y="15265"/>
                </a:lnTo>
                <a:lnTo>
                  <a:pt x="38138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38" y="36144"/>
                </a:lnTo>
                <a:lnTo>
                  <a:pt x="35725" y="38874"/>
                </a:lnTo>
                <a:lnTo>
                  <a:pt x="34455" y="54152"/>
                </a:lnTo>
                <a:lnTo>
                  <a:pt x="40805" y="51562"/>
                </a:lnTo>
                <a:lnTo>
                  <a:pt x="45859" y="46418"/>
                </a:lnTo>
                <a:lnTo>
                  <a:pt x="50926" y="41262"/>
                </a:lnTo>
                <a:lnTo>
                  <a:pt x="53454" y="34772"/>
                </a:lnTo>
                <a:lnTo>
                  <a:pt x="53454" y="19151"/>
                </a:lnTo>
                <a:lnTo>
                  <a:pt x="50952" y="12725"/>
                </a:lnTo>
                <a:lnTo>
                  <a:pt x="45935" y="7645"/>
                </a:lnTo>
                <a:lnTo>
                  <a:pt x="40932" y="2540"/>
                </a:lnTo>
                <a:lnTo>
                  <a:pt x="34505" y="0"/>
                </a:lnTo>
                <a:lnTo>
                  <a:pt x="21602" y="0"/>
                </a:lnTo>
                <a:lnTo>
                  <a:pt x="17017" y="1130"/>
                </a:lnTo>
                <a:lnTo>
                  <a:pt x="12890" y="3365"/>
                </a:lnTo>
                <a:lnTo>
                  <a:pt x="8775" y="5613"/>
                </a:lnTo>
                <a:lnTo>
                  <a:pt x="5600" y="8864"/>
                </a:lnTo>
                <a:lnTo>
                  <a:pt x="3352" y="13119"/>
                </a:lnTo>
                <a:lnTo>
                  <a:pt x="1117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54" h="54152">
                <a:moveTo>
                  <a:pt x="35725" y="38874"/>
                </a:moveTo>
                <a:lnTo>
                  <a:pt x="33299" y="41617"/>
                </a:lnTo>
                <a:lnTo>
                  <a:pt x="30302" y="42976"/>
                </a:lnTo>
                <a:lnTo>
                  <a:pt x="23152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00" y="53073"/>
                </a:lnTo>
                <a:lnTo>
                  <a:pt x="22021" y="54152"/>
                </a:lnTo>
                <a:lnTo>
                  <a:pt x="34455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0" name="object 1070"/>
          <p:cNvSpPr/>
          <p:nvPr/>
        </p:nvSpPr>
        <p:spPr>
          <a:xfrm>
            <a:off x="5420137" y="5321114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90"/>
                </a:lnTo>
                <a:lnTo>
                  <a:pt x="8064" y="49847"/>
                </a:lnTo>
                <a:lnTo>
                  <a:pt x="12192" y="52705"/>
                </a:lnTo>
                <a:lnTo>
                  <a:pt x="17767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30" y="49022"/>
                </a:lnTo>
                <a:lnTo>
                  <a:pt x="46405" y="45605"/>
                </a:lnTo>
                <a:lnTo>
                  <a:pt x="48387" y="41516"/>
                </a:lnTo>
                <a:lnTo>
                  <a:pt x="48387" y="32423"/>
                </a:lnTo>
                <a:lnTo>
                  <a:pt x="46951" y="29019"/>
                </a:lnTo>
                <a:lnTo>
                  <a:pt x="44094" y="26581"/>
                </a:lnTo>
                <a:lnTo>
                  <a:pt x="41198" y="24168"/>
                </a:lnTo>
                <a:lnTo>
                  <a:pt x="36106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45" y="9842"/>
                </a:lnTo>
                <a:lnTo>
                  <a:pt x="26809" y="9842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39" y="9182"/>
                </a:lnTo>
                <a:lnTo>
                  <a:pt x="42951" y="5765"/>
                </a:lnTo>
                <a:lnTo>
                  <a:pt x="39509" y="3454"/>
                </a:lnTo>
                <a:lnTo>
                  <a:pt x="36068" y="1155"/>
                </a:lnTo>
                <a:lnTo>
                  <a:pt x="30810" y="0"/>
                </a:lnTo>
                <a:lnTo>
                  <a:pt x="16256" y="0"/>
                </a:lnTo>
                <a:lnTo>
                  <a:pt x="10756" y="1524"/>
                </a:lnTo>
                <a:lnTo>
                  <a:pt x="7226" y="4584"/>
                </a:lnTo>
                <a:lnTo>
                  <a:pt x="3682" y="7645"/>
                </a:lnTo>
                <a:lnTo>
                  <a:pt x="1905" y="11404"/>
                </a:lnTo>
                <a:lnTo>
                  <a:pt x="1905" y="20866"/>
                </a:lnTo>
                <a:lnTo>
                  <a:pt x="3949" y="24765"/>
                </a:lnTo>
                <a:lnTo>
                  <a:pt x="8051" y="27559"/>
                </a:lnTo>
                <a:lnTo>
                  <a:pt x="11010" y="29565"/>
                </a:lnTo>
                <a:lnTo>
                  <a:pt x="18021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36" y="41376"/>
                </a:lnTo>
                <a:lnTo>
                  <a:pt x="31038" y="43586"/>
                </a:lnTo>
                <a:lnTo>
                  <a:pt x="28371" y="44234"/>
                </a:lnTo>
                <a:lnTo>
                  <a:pt x="21602" y="44234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1" name="object 1071"/>
          <p:cNvSpPr/>
          <p:nvPr/>
        </p:nvSpPr>
        <p:spPr>
          <a:xfrm>
            <a:off x="5505212" y="5302570"/>
            <a:ext cx="50584" cy="72682"/>
          </a:xfrm>
          <a:custGeom>
            <a:avLst/>
            <a:gdLst/>
            <a:ahLst/>
            <a:cxnLst/>
            <a:rect l="l" t="t" r="r" b="b"/>
            <a:pathLst>
              <a:path w="50584" h="72682">
                <a:moveTo>
                  <a:pt x="0" y="45415"/>
                </a:moveTo>
                <a:lnTo>
                  <a:pt x="0" y="54000"/>
                </a:lnTo>
                <a:lnTo>
                  <a:pt x="2108" y="60693"/>
                </a:lnTo>
                <a:lnTo>
                  <a:pt x="6362" y="65493"/>
                </a:lnTo>
                <a:lnTo>
                  <a:pt x="10604" y="70294"/>
                </a:lnTo>
                <a:lnTo>
                  <a:pt x="15697" y="72682"/>
                </a:lnTo>
                <a:lnTo>
                  <a:pt x="14757" y="54013"/>
                </a:lnTo>
                <a:lnTo>
                  <a:pt x="13995" y="50012"/>
                </a:lnTo>
                <a:lnTo>
                  <a:pt x="13995" y="39357"/>
                </a:lnTo>
                <a:lnTo>
                  <a:pt x="15087" y="35483"/>
                </a:lnTo>
                <a:lnTo>
                  <a:pt x="17297" y="32905"/>
                </a:lnTo>
                <a:lnTo>
                  <a:pt x="19469" y="30314"/>
                </a:lnTo>
                <a:lnTo>
                  <a:pt x="22212" y="29019"/>
                </a:lnTo>
                <a:lnTo>
                  <a:pt x="28803" y="29019"/>
                </a:lnTo>
                <a:lnTo>
                  <a:pt x="31559" y="30340"/>
                </a:lnTo>
                <a:lnTo>
                  <a:pt x="33705" y="32943"/>
                </a:lnTo>
                <a:lnTo>
                  <a:pt x="35839" y="35572"/>
                </a:lnTo>
                <a:lnTo>
                  <a:pt x="36918" y="39852"/>
                </a:lnTo>
                <a:lnTo>
                  <a:pt x="36918" y="51142"/>
                </a:lnTo>
                <a:lnTo>
                  <a:pt x="35813" y="55143"/>
                </a:lnTo>
                <a:lnTo>
                  <a:pt x="33604" y="57823"/>
                </a:lnTo>
                <a:lnTo>
                  <a:pt x="31394" y="60515"/>
                </a:lnTo>
                <a:lnTo>
                  <a:pt x="28701" y="61861"/>
                </a:lnTo>
                <a:lnTo>
                  <a:pt x="25552" y="61861"/>
                </a:lnTo>
                <a:lnTo>
                  <a:pt x="21653" y="72682"/>
                </a:lnTo>
                <a:lnTo>
                  <a:pt x="24574" y="72682"/>
                </a:lnTo>
                <a:lnTo>
                  <a:pt x="27482" y="71958"/>
                </a:lnTo>
                <a:lnTo>
                  <a:pt x="30365" y="70510"/>
                </a:lnTo>
                <a:lnTo>
                  <a:pt x="33235" y="69075"/>
                </a:lnTo>
                <a:lnTo>
                  <a:pt x="35725" y="66865"/>
                </a:lnTo>
                <a:lnTo>
                  <a:pt x="37845" y="63906"/>
                </a:lnTo>
                <a:lnTo>
                  <a:pt x="37845" y="71513"/>
                </a:lnTo>
                <a:lnTo>
                  <a:pt x="50584" y="71513"/>
                </a:lnTo>
                <a:lnTo>
                  <a:pt x="50584" y="0"/>
                </a:lnTo>
                <a:lnTo>
                  <a:pt x="36868" y="0"/>
                </a:lnTo>
                <a:lnTo>
                  <a:pt x="36868" y="25755"/>
                </a:lnTo>
                <a:lnTo>
                  <a:pt x="32651" y="20942"/>
                </a:lnTo>
                <a:lnTo>
                  <a:pt x="27635" y="18541"/>
                </a:lnTo>
                <a:lnTo>
                  <a:pt x="15532" y="18541"/>
                </a:lnTo>
                <a:lnTo>
                  <a:pt x="10325" y="20827"/>
                </a:lnTo>
                <a:lnTo>
                  <a:pt x="6184" y="25399"/>
                </a:lnTo>
                <a:lnTo>
                  <a:pt x="2057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50584" h="72682">
                <a:moveTo>
                  <a:pt x="21653" y="72682"/>
                </a:moveTo>
                <a:lnTo>
                  <a:pt x="25552" y="61861"/>
                </a:lnTo>
                <a:lnTo>
                  <a:pt x="21577" y="61861"/>
                </a:lnTo>
                <a:lnTo>
                  <a:pt x="18503" y="60070"/>
                </a:lnTo>
                <a:lnTo>
                  <a:pt x="16281" y="56489"/>
                </a:lnTo>
                <a:lnTo>
                  <a:pt x="14757" y="54013"/>
                </a:lnTo>
                <a:lnTo>
                  <a:pt x="15697" y="72682"/>
                </a:lnTo>
                <a:lnTo>
                  <a:pt x="21653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2" name="object 1072"/>
          <p:cNvSpPr/>
          <p:nvPr/>
        </p:nvSpPr>
        <p:spPr>
          <a:xfrm>
            <a:off x="5565310" y="5321109"/>
            <a:ext cx="48577" cy="54152"/>
          </a:xfrm>
          <a:custGeom>
            <a:avLst/>
            <a:gdLst/>
            <a:ahLst/>
            <a:cxnLst/>
            <a:rect l="l" t="t" r="r" b="b"/>
            <a:pathLst>
              <a:path w="48577" h="54152">
                <a:moveTo>
                  <a:pt x="48374" y="31026"/>
                </a:moveTo>
                <a:lnTo>
                  <a:pt x="48577" y="20523"/>
                </a:lnTo>
                <a:lnTo>
                  <a:pt x="46443" y="12725"/>
                </a:lnTo>
                <a:lnTo>
                  <a:pt x="41998" y="7645"/>
                </a:lnTo>
                <a:lnTo>
                  <a:pt x="37541" y="2539"/>
                </a:lnTo>
                <a:lnTo>
                  <a:pt x="33654" y="15646"/>
                </a:lnTo>
                <a:lnTo>
                  <a:pt x="34670" y="18668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97"/>
                </a:lnTo>
                <a:lnTo>
                  <a:pt x="15214" y="15938"/>
                </a:lnTo>
                <a:lnTo>
                  <a:pt x="17157" y="13754"/>
                </a:lnTo>
                <a:lnTo>
                  <a:pt x="21577" y="10490"/>
                </a:lnTo>
                <a:lnTo>
                  <a:pt x="24574" y="10490"/>
                </a:lnTo>
                <a:lnTo>
                  <a:pt x="23748" y="0"/>
                </a:lnTo>
                <a:lnTo>
                  <a:pt x="16878" y="0"/>
                </a:lnTo>
                <a:lnTo>
                  <a:pt x="11214" y="2425"/>
                </a:lnTo>
                <a:lnTo>
                  <a:pt x="6718" y="7289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601"/>
                </a:lnTo>
                <a:lnTo>
                  <a:pt x="5118" y="45313"/>
                </a:lnTo>
                <a:lnTo>
                  <a:pt x="9436" y="51206"/>
                </a:lnTo>
                <a:lnTo>
                  <a:pt x="16103" y="54152"/>
                </a:lnTo>
                <a:lnTo>
                  <a:pt x="30810" y="54152"/>
                </a:lnTo>
                <a:lnTo>
                  <a:pt x="35547" y="52831"/>
                </a:lnTo>
                <a:lnTo>
                  <a:pt x="39344" y="50215"/>
                </a:lnTo>
                <a:lnTo>
                  <a:pt x="43116" y="47599"/>
                </a:lnTo>
                <a:lnTo>
                  <a:pt x="45885" y="43789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90"/>
                </a:lnTo>
                <a:lnTo>
                  <a:pt x="32143" y="40970"/>
                </a:lnTo>
                <a:lnTo>
                  <a:pt x="29209" y="43319"/>
                </a:lnTo>
                <a:lnTo>
                  <a:pt x="25260" y="43903"/>
                </a:lnTo>
                <a:lnTo>
                  <a:pt x="22110" y="43903"/>
                </a:lnTo>
                <a:lnTo>
                  <a:pt x="19469" y="42773"/>
                </a:lnTo>
                <a:lnTo>
                  <a:pt x="15239" y="38252"/>
                </a:lnTo>
                <a:lnTo>
                  <a:pt x="14135" y="35090"/>
                </a:lnTo>
                <a:lnTo>
                  <a:pt x="14046" y="31026"/>
                </a:lnTo>
                <a:lnTo>
                  <a:pt x="48374" y="31026"/>
                </a:lnTo>
                <a:close/>
              </a:path>
              <a:path w="48577" h="54152">
                <a:moveTo>
                  <a:pt x="31457" y="0"/>
                </a:moveTo>
                <a:lnTo>
                  <a:pt x="23748" y="0"/>
                </a:lnTo>
                <a:lnTo>
                  <a:pt x="24574" y="10490"/>
                </a:lnTo>
                <a:lnTo>
                  <a:pt x="27381" y="10490"/>
                </a:lnTo>
                <a:lnTo>
                  <a:pt x="29743" y="11518"/>
                </a:lnTo>
                <a:lnTo>
                  <a:pt x="33654" y="15646"/>
                </a:lnTo>
                <a:lnTo>
                  <a:pt x="37541" y="2539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3" name="object 1073"/>
          <p:cNvSpPr/>
          <p:nvPr/>
        </p:nvSpPr>
        <p:spPr>
          <a:xfrm>
            <a:off x="5621792" y="5302570"/>
            <a:ext cx="50584" cy="72682"/>
          </a:xfrm>
          <a:custGeom>
            <a:avLst/>
            <a:gdLst/>
            <a:ahLst/>
            <a:cxnLst/>
            <a:rect l="l" t="t" r="r" b="b"/>
            <a:pathLst>
              <a:path w="50584" h="72682">
                <a:moveTo>
                  <a:pt x="0" y="45415"/>
                </a:moveTo>
                <a:lnTo>
                  <a:pt x="0" y="54000"/>
                </a:lnTo>
                <a:lnTo>
                  <a:pt x="2120" y="60693"/>
                </a:lnTo>
                <a:lnTo>
                  <a:pt x="6362" y="65493"/>
                </a:lnTo>
                <a:lnTo>
                  <a:pt x="10604" y="70294"/>
                </a:lnTo>
                <a:lnTo>
                  <a:pt x="15697" y="72682"/>
                </a:lnTo>
                <a:lnTo>
                  <a:pt x="14757" y="54013"/>
                </a:lnTo>
                <a:lnTo>
                  <a:pt x="13995" y="50012"/>
                </a:lnTo>
                <a:lnTo>
                  <a:pt x="13995" y="39357"/>
                </a:lnTo>
                <a:lnTo>
                  <a:pt x="15087" y="35483"/>
                </a:lnTo>
                <a:lnTo>
                  <a:pt x="17297" y="32905"/>
                </a:lnTo>
                <a:lnTo>
                  <a:pt x="19481" y="30314"/>
                </a:lnTo>
                <a:lnTo>
                  <a:pt x="22212" y="29019"/>
                </a:lnTo>
                <a:lnTo>
                  <a:pt x="28803" y="29019"/>
                </a:lnTo>
                <a:lnTo>
                  <a:pt x="31559" y="30340"/>
                </a:lnTo>
                <a:lnTo>
                  <a:pt x="33705" y="32943"/>
                </a:lnTo>
                <a:lnTo>
                  <a:pt x="35839" y="35572"/>
                </a:lnTo>
                <a:lnTo>
                  <a:pt x="36918" y="39852"/>
                </a:lnTo>
                <a:lnTo>
                  <a:pt x="36918" y="51142"/>
                </a:lnTo>
                <a:lnTo>
                  <a:pt x="35813" y="55143"/>
                </a:lnTo>
                <a:lnTo>
                  <a:pt x="33604" y="57823"/>
                </a:lnTo>
                <a:lnTo>
                  <a:pt x="31394" y="60515"/>
                </a:lnTo>
                <a:lnTo>
                  <a:pt x="28701" y="61861"/>
                </a:lnTo>
                <a:lnTo>
                  <a:pt x="25552" y="61861"/>
                </a:lnTo>
                <a:lnTo>
                  <a:pt x="21653" y="72682"/>
                </a:lnTo>
                <a:lnTo>
                  <a:pt x="24574" y="72682"/>
                </a:lnTo>
                <a:lnTo>
                  <a:pt x="27470" y="71958"/>
                </a:lnTo>
                <a:lnTo>
                  <a:pt x="30365" y="70510"/>
                </a:lnTo>
                <a:lnTo>
                  <a:pt x="33235" y="69075"/>
                </a:lnTo>
                <a:lnTo>
                  <a:pt x="35725" y="66865"/>
                </a:lnTo>
                <a:lnTo>
                  <a:pt x="37845" y="63906"/>
                </a:lnTo>
                <a:lnTo>
                  <a:pt x="37845" y="71513"/>
                </a:lnTo>
                <a:lnTo>
                  <a:pt x="50584" y="71513"/>
                </a:lnTo>
                <a:lnTo>
                  <a:pt x="50584" y="0"/>
                </a:lnTo>
                <a:lnTo>
                  <a:pt x="36868" y="0"/>
                </a:lnTo>
                <a:lnTo>
                  <a:pt x="36868" y="25755"/>
                </a:lnTo>
                <a:lnTo>
                  <a:pt x="32651" y="20942"/>
                </a:lnTo>
                <a:lnTo>
                  <a:pt x="27635" y="18541"/>
                </a:lnTo>
                <a:lnTo>
                  <a:pt x="15532" y="18541"/>
                </a:lnTo>
                <a:lnTo>
                  <a:pt x="10325" y="20827"/>
                </a:lnTo>
                <a:lnTo>
                  <a:pt x="6184" y="25399"/>
                </a:lnTo>
                <a:lnTo>
                  <a:pt x="2057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50584" h="72682">
                <a:moveTo>
                  <a:pt x="21653" y="72682"/>
                </a:moveTo>
                <a:lnTo>
                  <a:pt x="25552" y="61861"/>
                </a:lnTo>
                <a:lnTo>
                  <a:pt x="21577" y="61861"/>
                </a:lnTo>
                <a:lnTo>
                  <a:pt x="18503" y="60070"/>
                </a:lnTo>
                <a:lnTo>
                  <a:pt x="16281" y="56489"/>
                </a:lnTo>
                <a:lnTo>
                  <a:pt x="14757" y="54013"/>
                </a:lnTo>
                <a:lnTo>
                  <a:pt x="15697" y="72682"/>
                </a:lnTo>
                <a:lnTo>
                  <a:pt x="21653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4" name="object 1074"/>
          <p:cNvSpPr/>
          <p:nvPr/>
        </p:nvSpPr>
        <p:spPr>
          <a:xfrm>
            <a:off x="5682715" y="5321109"/>
            <a:ext cx="53454" cy="54152"/>
          </a:xfrm>
          <a:custGeom>
            <a:avLst/>
            <a:gdLst/>
            <a:ahLst/>
            <a:cxnLst/>
            <a:rect l="l" t="t" r="r" b="b"/>
            <a:pathLst>
              <a:path w="53454" h="54152">
                <a:moveTo>
                  <a:pt x="0" y="26339"/>
                </a:moveTo>
                <a:lnTo>
                  <a:pt x="0" y="32296"/>
                </a:lnTo>
                <a:lnTo>
                  <a:pt x="1117" y="37338"/>
                </a:lnTo>
                <a:lnTo>
                  <a:pt x="3365" y="41490"/>
                </a:lnTo>
                <a:lnTo>
                  <a:pt x="5600" y="45631"/>
                </a:lnTo>
                <a:lnTo>
                  <a:pt x="8877" y="48780"/>
                </a:lnTo>
                <a:lnTo>
                  <a:pt x="13195" y="50927"/>
                </a:lnTo>
                <a:lnTo>
                  <a:pt x="17500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07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34"/>
                </a:lnTo>
                <a:lnTo>
                  <a:pt x="23152" y="11176"/>
                </a:lnTo>
                <a:lnTo>
                  <a:pt x="30302" y="11176"/>
                </a:lnTo>
                <a:lnTo>
                  <a:pt x="33299" y="12534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55" y="54152"/>
                </a:lnTo>
                <a:lnTo>
                  <a:pt x="40817" y="51562"/>
                </a:lnTo>
                <a:lnTo>
                  <a:pt x="45872" y="46418"/>
                </a:lnTo>
                <a:lnTo>
                  <a:pt x="50926" y="41262"/>
                </a:lnTo>
                <a:lnTo>
                  <a:pt x="53454" y="34772"/>
                </a:lnTo>
                <a:lnTo>
                  <a:pt x="53454" y="19151"/>
                </a:lnTo>
                <a:lnTo>
                  <a:pt x="50952" y="12725"/>
                </a:lnTo>
                <a:lnTo>
                  <a:pt x="45948" y="7645"/>
                </a:lnTo>
                <a:lnTo>
                  <a:pt x="40932" y="2540"/>
                </a:lnTo>
                <a:lnTo>
                  <a:pt x="34505" y="0"/>
                </a:lnTo>
                <a:lnTo>
                  <a:pt x="21602" y="0"/>
                </a:lnTo>
                <a:lnTo>
                  <a:pt x="17017" y="1130"/>
                </a:lnTo>
                <a:lnTo>
                  <a:pt x="12903" y="3365"/>
                </a:lnTo>
                <a:lnTo>
                  <a:pt x="8775" y="5613"/>
                </a:lnTo>
                <a:lnTo>
                  <a:pt x="5600" y="8864"/>
                </a:lnTo>
                <a:lnTo>
                  <a:pt x="3365" y="13119"/>
                </a:lnTo>
                <a:lnTo>
                  <a:pt x="1117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54" h="54152">
                <a:moveTo>
                  <a:pt x="35725" y="38874"/>
                </a:moveTo>
                <a:lnTo>
                  <a:pt x="33299" y="41617"/>
                </a:lnTo>
                <a:lnTo>
                  <a:pt x="30302" y="42976"/>
                </a:lnTo>
                <a:lnTo>
                  <a:pt x="23152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00" y="53073"/>
                </a:lnTo>
                <a:lnTo>
                  <a:pt x="22021" y="54152"/>
                </a:lnTo>
                <a:lnTo>
                  <a:pt x="34455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5" name="object 1075"/>
          <p:cNvSpPr/>
          <p:nvPr/>
        </p:nvSpPr>
        <p:spPr>
          <a:xfrm>
            <a:off x="5742072" y="5321114"/>
            <a:ext cx="48399" cy="54140"/>
          </a:xfrm>
          <a:custGeom>
            <a:avLst/>
            <a:gdLst/>
            <a:ahLst/>
            <a:cxnLst/>
            <a:rect l="l" t="t" r="r" b="b"/>
            <a:pathLst>
              <a:path w="48399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90"/>
                </a:lnTo>
                <a:lnTo>
                  <a:pt x="8064" y="49847"/>
                </a:lnTo>
                <a:lnTo>
                  <a:pt x="12192" y="52705"/>
                </a:lnTo>
                <a:lnTo>
                  <a:pt x="17780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43" y="49022"/>
                </a:lnTo>
                <a:lnTo>
                  <a:pt x="46405" y="45605"/>
                </a:lnTo>
                <a:lnTo>
                  <a:pt x="48399" y="41516"/>
                </a:lnTo>
                <a:lnTo>
                  <a:pt x="48399" y="32423"/>
                </a:lnTo>
                <a:lnTo>
                  <a:pt x="46951" y="29019"/>
                </a:lnTo>
                <a:lnTo>
                  <a:pt x="44094" y="26581"/>
                </a:lnTo>
                <a:lnTo>
                  <a:pt x="41198" y="24168"/>
                </a:lnTo>
                <a:lnTo>
                  <a:pt x="36106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46" y="17551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45" y="9842"/>
                </a:lnTo>
                <a:lnTo>
                  <a:pt x="26809" y="9842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39" y="9182"/>
                </a:lnTo>
                <a:lnTo>
                  <a:pt x="42951" y="5765"/>
                </a:lnTo>
                <a:lnTo>
                  <a:pt x="39509" y="3454"/>
                </a:lnTo>
                <a:lnTo>
                  <a:pt x="36068" y="1155"/>
                </a:lnTo>
                <a:lnTo>
                  <a:pt x="30810" y="0"/>
                </a:lnTo>
                <a:lnTo>
                  <a:pt x="16268" y="0"/>
                </a:lnTo>
                <a:lnTo>
                  <a:pt x="10756" y="1524"/>
                </a:lnTo>
                <a:lnTo>
                  <a:pt x="7226" y="4584"/>
                </a:lnTo>
                <a:lnTo>
                  <a:pt x="3682" y="7645"/>
                </a:lnTo>
                <a:lnTo>
                  <a:pt x="1905" y="11404"/>
                </a:lnTo>
                <a:lnTo>
                  <a:pt x="1905" y="20866"/>
                </a:lnTo>
                <a:lnTo>
                  <a:pt x="3949" y="24765"/>
                </a:lnTo>
                <a:lnTo>
                  <a:pt x="8051" y="27559"/>
                </a:lnTo>
                <a:lnTo>
                  <a:pt x="11010" y="29565"/>
                </a:lnTo>
                <a:lnTo>
                  <a:pt x="18021" y="31800"/>
                </a:lnTo>
                <a:lnTo>
                  <a:pt x="29083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36" y="41376"/>
                </a:lnTo>
                <a:lnTo>
                  <a:pt x="31038" y="43586"/>
                </a:lnTo>
                <a:lnTo>
                  <a:pt x="28384" y="44234"/>
                </a:lnTo>
                <a:lnTo>
                  <a:pt x="21615" y="44234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6" name="object 1076"/>
          <p:cNvSpPr/>
          <p:nvPr/>
        </p:nvSpPr>
        <p:spPr>
          <a:xfrm>
            <a:off x="5803582" y="5322277"/>
            <a:ext cx="14833" cy="67754"/>
          </a:xfrm>
          <a:custGeom>
            <a:avLst/>
            <a:gdLst/>
            <a:ahLst/>
            <a:cxnLst/>
            <a:rect l="l" t="t" r="r" b="b"/>
            <a:pathLst>
              <a:path w="14833" h="67754">
                <a:moveTo>
                  <a:pt x="1130" y="0"/>
                </a:moveTo>
                <a:lnTo>
                  <a:pt x="1130" y="13703"/>
                </a:lnTo>
                <a:lnTo>
                  <a:pt x="14833" y="13703"/>
                </a:lnTo>
                <a:lnTo>
                  <a:pt x="14833" y="0"/>
                </a:lnTo>
                <a:lnTo>
                  <a:pt x="1130" y="0"/>
                </a:lnTo>
                <a:close/>
              </a:path>
              <a:path w="14833" h="67754">
                <a:moveTo>
                  <a:pt x="14833" y="38100"/>
                </a:moveTo>
                <a:lnTo>
                  <a:pt x="1130" y="38100"/>
                </a:lnTo>
                <a:lnTo>
                  <a:pt x="1130" y="51803"/>
                </a:lnTo>
                <a:lnTo>
                  <a:pt x="7759" y="51803"/>
                </a:lnTo>
                <a:lnTo>
                  <a:pt x="7696" y="54495"/>
                </a:lnTo>
                <a:lnTo>
                  <a:pt x="5905" y="58292"/>
                </a:lnTo>
                <a:lnTo>
                  <a:pt x="2768" y="61188"/>
                </a:lnTo>
                <a:lnTo>
                  <a:pt x="0" y="62102"/>
                </a:lnTo>
                <a:lnTo>
                  <a:pt x="2679" y="67754"/>
                </a:lnTo>
                <a:lnTo>
                  <a:pt x="5613" y="66713"/>
                </a:lnTo>
                <a:lnTo>
                  <a:pt x="9931" y="63461"/>
                </a:lnTo>
                <a:lnTo>
                  <a:pt x="13119" y="59575"/>
                </a:lnTo>
                <a:lnTo>
                  <a:pt x="14490" y="55003"/>
                </a:lnTo>
                <a:lnTo>
                  <a:pt x="14833" y="51866"/>
                </a:lnTo>
                <a:lnTo>
                  <a:pt x="14833" y="381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8" name="object 1058"/>
          <p:cNvSpPr/>
          <p:nvPr/>
        </p:nvSpPr>
        <p:spPr>
          <a:xfrm>
            <a:off x="406587" y="6886326"/>
            <a:ext cx="45097" cy="71513"/>
          </a:xfrm>
          <a:custGeom>
            <a:avLst/>
            <a:gdLst/>
            <a:ahLst/>
            <a:cxnLst/>
            <a:rect l="l" t="t" r="r" b="b"/>
            <a:pathLst>
              <a:path w="45097" h="71513">
                <a:moveTo>
                  <a:pt x="13284" y="12090"/>
                </a:moveTo>
                <a:lnTo>
                  <a:pt x="45097" y="12090"/>
                </a:lnTo>
                <a:lnTo>
                  <a:pt x="45097" y="0"/>
                </a:lnTo>
                <a:lnTo>
                  <a:pt x="0" y="0"/>
                </a:lnTo>
                <a:lnTo>
                  <a:pt x="0" y="71513"/>
                </a:lnTo>
                <a:lnTo>
                  <a:pt x="13284" y="71513"/>
                </a:lnTo>
                <a:lnTo>
                  <a:pt x="13284" y="41122"/>
                </a:lnTo>
                <a:lnTo>
                  <a:pt x="40741" y="41122"/>
                </a:lnTo>
                <a:lnTo>
                  <a:pt x="40741" y="29019"/>
                </a:lnTo>
                <a:lnTo>
                  <a:pt x="13284" y="29019"/>
                </a:lnTo>
                <a:lnTo>
                  <a:pt x="13284" y="120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9" name="object 1059"/>
          <p:cNvSpPr/>
          <p:nvPr/>
        </p:nvSpPr>
        <p:spPr>
          <a:xfrm>
            <a:off x="462283" y="6904868"/>
            <a:ext cx="30873" cy="52971"/>
          </a:xfrm>
          <a:custGeom>
            <a:avLst/>
            <a:gdLst/>
            <a:ahLst/>
            <a:cxnLst/>
            <a:rect l="l" t="t" r="r" b="b"/>
            <a:pathLst>
              <a:path w="30873" h="52971">
                <a:moveTo>
                  <a:pt x="11709" y="1168"/>
                </a:move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8155"/>
                </a:lnTo>
                <a:lnTo>
                  <a:pt x="12966" y="22377"/>
                </a:lnTo>
                <a:lnTo>
                  <a:pt x="13665" y="19608"/>
                </a:lnTo>
                <a:lnTo>
                  <a:pt x="14363" y="16840"/>
                </a:lnTo>
                <a:lnTo>
                  <a:pt x="16560" y="13881"/>
                </a:lnTo>
                <a:lnTo>
                  <a:pt x="19278" y="12280"/>
                </a:lnTo>
                <a:lnTo>
                  <a:pt x="22872" y="12280"/>
                </a:lnTo>
                <a:lnTo>
                  <a:pt x="26974" y="14528"/>
                </a:lnTo>
                <a:lnTo>
                  <a:pt x="30873" y="2578"/>
                </a:lnTo>
                <a:lnTo>
                  <a:pt x="28219" y="863"/>
                </a:lnTo>
                <a:lnTo>
                  <a:pt x="25450" y="0"/>
                </a:lnTo>
                <a:lnTo>
                  <a:pt x="20535" y="0"/>
                </a:lnTo>
                <a:lnTo>
                  <a:pt x="17119" y="1651"/>
                </a:lnTo>
                <a:lnTo>
                  <a:pt x="13716" y="5054"/>
                </a:lnTo>
                <a:lnTo>
                  <a:pt x="11709" y="8534"/>
                </a:lnTo>
                <a:lnTo>
                  <a:pt x="1170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0" name="object 1060"/>
          <p:cNvSpPr/>
          <p:nvPr/>
        </p:nvSpPr>
        <p:spPr>
          <a:xfrm>
            <a:off x="495941" y="6885111"/>
            <a:ext cx="38557" cy="73901"/>
          </a:xfrm>
          <a:custGeom>
            <a:avLst/>
            <a:gdLst/>
            <a:ahLst/>
            <a:cxnLst/>
            <a:rect l="l" t="t" r="r" b="b"/>
            <a:pathLst>
              <a:path w="38557" h="73901">
                <a:moveTo>
                  <a:pt x="24422" y="0"/>
                </a:moveTo>
                <a:lnTo>
                  <a:pt x="18224" y="14579"/>
                </a:lnTo>
                <a:lnTo>
                  <a:pt x="26212" y="14579"/>
                </a:lnTo>
                <a:lnTo>
                  <a:pt x="38557" y="0"/>
                </a:lnTo>
                <a:lnTo>
                  <a:pt x="24422" y="0"/>
                </a:lnTo>
                <a:close/>
              </a:path>
              <a:path w="38557" h="73901">
                <a:moveTo>
                  <a:pt x="0" y="46088"/>
                </a:moveTo>
                <a:lnTo>
                  <a:pt x="0" y="52044"/>
                </a:lnTo>
                <a:lnTo>
                  <a:pt x="1041" y="57086"/>
                </a:lnTo>
                <a:lnTo>
                  <a:pt x="3098" y="61239"/>
                </a:lnTo>
                <a:lnTo>
                  <a:pt x="5168" y="65379"/>
                </a:lnTo>
                <a:lnTo>
                  <a:pt x="8178" y="68529"/>
                </a:lnTo>
                <a:lnTo>
                  <a:pt x="12141" y="70675"/>
                </a:lnTo>
                <a:lnTo>
                  <a:pt x="16103" y="72821"/>
                </a:lnTo>
                <a:lnTo>
                  <a:pt x="16294" y="58623"/>
                </a:lnTo>
                <a:lnTo>
                  <a:pt x="14058" y="55892"/>
                </a:lnTo>
                <a:lnTo>
                  <a:pt x="12928" y="51955"/>
                </a:lnTo>
                <a:lnTo>
                  <a:pt x="12928" y="41681"/>
                </a:lnTo>
                <a:lnTo>
                  <a:pt x="14058" y="37744"/>
                </a:lnTo>
                <a:lnTo>
                  <a:pt x="16294" y="35013"/>
                </a:lnTo>
                <a:lnTo>
                  <a:pt x="18542" y="32296"/>
                </a:lnTo>
                <a:lnTo>
                  <a:pt x="21310" y="30924"/>
                </a:lnTo>
                <a:lnTo>
                  <a:pt x="27889" y="30924"/>
                </a:lnTo>
                <a:lnTo>
                  <a:pt x="30645" y="32296"/>
                </a:lnTo>
                <a:lnTo>
                  <a:pt x="32880" y="35013"/>
                </a:lnTo>
                <a:lnTo>
                  <a:pt x="35102" y="37744"/>
                </a:lnTo>
                <a:lnTo>
                  <a:pt x="36220" y="41655"/>
                </a:lnTo>
                <a:lnTo>
                  <a:pt x="36220" y="51930"/>
                </a:lnTo>
                <a:lnTo>
                  <a:pt x="35102" y="55892"/>
                </a:lnTo>
                <a:lnTo>
                  <a:pt x="32880" y="58623"/>
                </a:lnTo>
                <a:lnTo>
                  <a:pt x="31699" y="73901"/>
                </a:lnTo>
                <a:lnTo>
                  <a:pt x="37566" y="71310"/>
                </a:lnTo>
                <a:lnTo>
                  <a:pt x="42214" y="66166"/>
                </a:lnTo>
                <a:lnTo>
                  <a:pt x="46863" y="61010"/>
                </a:lnTo>
                <a:lnTo>
                  <a:pt x="49187" y="54521"/>
                </a:lnTo>
                <a:lnTo>
                  <a:pt x="49187" y="38900"/>
                </a:lnTo>
                <a:lnTo>
                  <a:pt x="46888" y="32473"/>
                </a:lnTo>
                <a:lnTo>
                  <a:pt x="42278" y="27393"/>
                </a:lnTo>
                <a:lnTo>
                  <a:pt x="37668" y="22288"/>
                </a:lnTo>
                <a:lnTo>
                  <a:pt x="31762" y="19748"/>
                </a:lnTo>
                <a:lnTo>
                  <a:pt x="19888" y="19748"/>
                </a:lnTo>
                <a:lnTo>
                  <a:pt x="15659" y="20878"/>
                </a:lnTo>
                <a:lnTo>
                  <a:pt x="11874" y="23113"/>
                </a:lnTo>
                <a:lnTo>
                  <a:pt x="8089" y="25361"/>
                </a:lnTo>
                <a:lnTo>
                  <a:pt x="5168" y="28613"/>
                </a:lnTo>
                <a:lnTo>
                  <a:pt x="3098" y="32880"/>
                </a:lnTo>
                <a:lnTo>
                  <a:pt x="1041" y="37122"/>
                </a:lnTo>
                <a:lnTo>
                  <a:pt x="0" y="41541"/>
                </a:lnTo>
                <a:lnTo>
                  <a:pt x="0" y="46088"/>
                </a:lnTo>
                <a:close/>
              </a:path>
              <a:path w="38557" h="73901">
                <a:moveTo>
                  <a:pt x="32880" y="58623"/>
                </a:moveTo>
                <a:lnTo>
                  <a:pt x="30645" y="61366"/>
                </a:lnTo>
                <a:lnTo>
                  <a:pt x="27889" y="62725"/>
                </a:lnTo>
                <a:lnTo>
                  <a:pt x="21310" y="62725"/>
                </a:lnTo>
                <a:lnTo>
                  <a:pt x="18542" y="61366"/>
                </a:lnTo>
                <a:lnTo>
                  <a:pt x="16294" y="58623"/>
                </a:lnTo>
                <a:lnTo>
                  <a:pt x="16103" y="72821"/>
                </a:lnTo>
                <a:lnTo>
                  <a:pt x="20269" y="73901"/>
                </a:lnTo>
                <a:lnTo>
                  <a:pt x="31699" y="73901"/>
                </a:lnTo>
                <a:lnTo>
                  <a:pt x="32880" y="5862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1" name="object 1061"/>
          <p:cNvSpPr/>
          <p:nvPr/>
        </p:nvSpPr>
        <p:spPr>
          <a:xfrm>
            <a:off x="550071" y="6887734"/>
            <a:ext cx="28092" cy="71272"/>
          </a:xfrm>
          <a:custGeom>
            <a:avLst/>
            <a:gdLst/>
            <a:ahLst/>
            <a:cxnLst/>
            <a:rect l="l" t="t" r="r" b="b"/>
            <a:pathLst>
              <a:path w="28092" h="71272">
                <a:moveTo>
                  <a:pt x="18453" y="18300"/>
                </a:moveTo>
                <a:lnTo>
                  <a:pt x="18453" y="0"/>
                </a:lnTo>
                <a:lnTo>
                  <a:pt x="5791" y="8000"/>
                </a:lnTo>
                <a:lnTo>
                  <a:pt x="5791" y="18300"/>
                </a:lnTo>
                <a:lnTo>
                  <a:pt x="0" y="18300"/>
                </a:lnTo>
                <a:lnTo>
                  <a:pt x="0" y="29222"/>
                </a:lnTo>
                <a:lnTo>
                  <a:pt x="5791" y="29222"/>
                </a:lnTo>
                <a:lnTo>
                  <a:pt x="5791" y="56654"/>
                </a:lnTo>
                <a:lnTo>
                  <a:pt x="5930" y="59867"/>
                </a:lnTo>
                <a:lnTo>
                  <a:pt x="6197" y="61467"/>
                </a:lnTo>
                <a:lnTo>
                  <a:pt x="7112" y="65493"/>
                </a:lnTo>
                <a:lnTo>
                  <a:pt x="10160" y="69202"/>
                </a:lnTo>
                <a:lnTo>
                  <a:pt x="13804" y="70853"/>
                </a:lnTo>
                <a:lnTo>
                  <a:pt x="18135" y="71272"/>
                </a:lnTo>
                <a:lnTo>
                  <a:pt x="21844" y="71272"/>
                </a:lnTo>
                <a:lnTo>
                  <a:pt x="25158" y="70586"/>
                </a:lnTo>
                <a:lnTo>
                  <a:pt x="28092" y="69227"/>
                </a:lnTo>
                <a:lnTo>
                  <a:pt x="27012" y="58585"/>
                </a:lnTo>
                <a:lnTo>
                  <a:pt x="24803" y="59461"/>
                </a:lnTo>
                <a:lnTo>
                  <a:pt x="21945" y="59905"/>
                </a:lnTo>
                <a:lnTo>
                  <a:pt x="18694" y="57492"/>
                </a:lnTo>
                <a:lnTo>
                  <a:pt x="18453" y="54330"/>
                </a:lnTo>
                <a:lnTo>
                  <a:pt x="18453" y="29222"/>
                </a:lnTo>
                <a:lnTo>
                  <a:pt x="27063" y="29222"/>
                </a:lnTo>
                <a:lnTo>
                  <a:pt x="27063" y="18300"/>
                </a:lnTo>
                <a:lnTo>
                  <a:pt x="18453" y="183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2" name="object 1062"/>
          <p:cNvSpPr/>
          <p:nvPr/>
        </p:nvSpPr>
        <p:spPr>
          <a:xfrm>
            <a:off x="582477" y="6904868"/>
            <a:ext cx="44704" cy="54140"/>
          </a:xfrm>
          <a:custGeom>
            <a:avLst/>
            <a:gdLst/>
            <a:ahLst/>
            <a:cxnLst/>
            <a:rect l="l" t="t" r="r" b="b"/>
            <a:pathLst>
              <a:path w="44704" h="54140">
                <a:moveTo>
                  <a:pt x="44526" y="31013"/>
                </a:moveTo>
                <a:lnTo>
                  <a:pt x="44704" y="20523"/>
                </a:lnTo>
                <a:lnTo>
                  <a:pt x="42735" y="12725"/>
                </a:lnTo>
                <a:lnTo>
                  <a:pt x="38646" y="7632"/>
                </a:lnTo>
                <a:lnTo>
                  <a:pt x="34544" y="2540"/>
                </a:lnTo>
                <a:lnTo>
                  <a:pt x="30962" y="15646"/>
                </a:lnTo>
                <a:lnTo>
                  <a:pt x="31915" y="18669"/>
                </a:lnTo>
                <a:lnTo>
                  <a:pt x="32004" y="22631"/>
                </a:lnTo>
                <a:lnTo>
                  <a:pt x="13157" y="22631"/>
                </a:lnTo>
                <a:lnTo>
                  <a:pt x="13119" y="18884"/>
                </a:lnTo>
                <a:lnTo>
                  <a:pt x="14008" y="15925"/>
                </a:lnTo>
                <a:lnTo>
                  <a:pt x="15798" y="13754"/>
                </a:lnTo>
                <a:lnTo>
                  <a:pt x="19875" y="10477"/>
                </a:lnTo>
                <a:lnTo>
                  <a:pt x="22618" y="10477"/>
                </a:lnTo>
                <a:lnTo>
                  <a:pt x="21856" y="0"/>
                </a:lnTo>
                <a:lnTo>
                  <a:pt x="15544" y="0"/>
                </a:lnTo>
                <a:lnTo>
                  <a:pt x="10325" y="2425"/>
                </a:lnTo>
                <a:lnTo>
                  <a:pt x="6197" y="7277"/>
                </a:lnTo>
                <a:lnTo>
                  <a:pt x="2070" y="12153"/>
                </a:lnTo>
                <a:lnTo>
                  <a:pt x="0" y="18872"/>
                </a:lnTo>
                <a:lnTo>
                  <a:pt x="0" y="34645"/>
                </a:lnTo>
                <a:lnTo>
                  <a:pt x="1574" y="40589"/>
                </a:lnTo>
                <a:lnTo>
                  <a:pt x="4724" y="45313"/>
                </a:lnTo>
                <a:lnTo>
                  <a:pt x="8699" y="51206"/>
                </a:lnTo>
                <a:lnTo>
                  <a:pt x="14833" y="54140"/>
                </a:lnTo>
                <a:lnTo>
                  <a:pt x="28346" y="54140"/>
                </a:lnTo>
                <a:lnTo>
                  <a:pt x="32715" y="52832"/>
                </a:lnTo>
                <a:lnTo>
                  <a:pt x="36195" y="50215"/>
                </a:lnTo>
                <a:lnTo>
                  <a:pt x="39687" y="47599"/>
                </a:lnTo>
                <a:lnTo>
                  <a:pt x="42227" y="43776"/>
                </a:lnTo>
                <a:lnTo>
                  <a:pt x="43853" y="38773"/>
                </a:lnTo>
                <a:lnTo>
                  <a:pt x="31280" y="36487"/>
                </a:lnTo>
                <a:lnTo>
                  <a:pt x="30594" y="39077"/>
                </a:lnTo>
                <a:lnTo>
                  <a:pt x="29578" y="40970"/>
                </a:lnTo>
                <a:lnTo>
                  <a:pt x="26885" y="43307"/>
                </a:lnTo>
                <a:lnTo>
                  <a:pt x="23253" y="43891"/>
                </a:lnTo>
                <a:lnTo>
                  <a:pt x="20345" y="43891"/>
                </a:lnTo>
                <a:lnTo>
                  <a:pt x="17932" y="42773"/>
                </a:lnTo>
                <a:lnTo>
                  <a:pt x="14033" y="38239"/>
                </a:lnTo>
                <a:lnTo>
                  <a:pt x="13017" y="35077"/>
                </a:lnTo>
                <a:lnTo>
                  <a:pt x="12928" y="31013"/>
                </a:lnTo>
                <a:lnTo>
                  <a:pt x="44526" y="31013"/>
                </a:lnTo>
                <a:close/>
              </a:path>
              <a:path w="44704" h="54140">
                <a:moveTo>
                  <a:pt x="28956" y="0"/>
                </a:moveTo>
                <a:lnTo>
                  <a:pt x="21856" y="0"/>
                </a:lnTo>
                <a:lnTo>
                  <a:pt x="22618" y="10477"/>
                </a:lnTo>
                <a:lnTo>
                  <a:pt x="25196" y="10477"/>
                </a:lnTo>
                <a:lnTo>
                  <a:pt x="27381" y="11518"/>
                </a:lnTo>
                <a:lnTo>
                  <a:pt x="30962" y="15646"/>
                </a:lnTo>
                <a:lnTo>
                  <a:pt x="34544" y="2540"/>
                </a:lnTo>
                <a:lnTo>
                  <a:pt x="28956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3" name="object 1063"/>
          <p:cNvSpPr/>
          <p:nvPr/>
        </p:nvSpPr>
        <p:spPr>
          <a:xfrm>
            <a:off x="633107" y="6904865"/>
            <a:ext cx="44513" cy="54140"/>
          </a:xfrm>
          <a:custGeom>
            <a:avLst/>
            <a:gdLst/>
            <a:ahLst/>
            <a:cxnLst/>
            <a:rect l="l" t="t" r="r" b="b"/>
            <a:pathLst>
              <a:path w="44513" h="54140">
                <a:moveTo>
                  <a:pt x="12649" y="36093"/>
                </a:moveTo>
                <a:lnTo>
                  <a:pt x="0" y="38188"/>
                </a:lnTo>
                <a:lnTo>
                  <a:pt x="1168" y="43103"/>
                </a:lnTo>
                <a:lnTo>
                  <a:pt x="3644" y="46990"/>
                </a:lnTo>
                <a:lnTo>
                  <a:pt x="7429" y="49847"/>
                </a:lnTo>
                <a:lnTo>
                  <a:pt x="11214" y="52705"/>
                </a:lnTo>
                <a:lnTo>
                  <a:pt x="16344" y="54140"/>
                </a:lnTo>
                <a:lnTo>
                  <a:pt x="29997" y="54140"/>
                </a:lnTo>
                <a:lnTo>
                  <a:pt x="35394" y="52425"/>
                </a:lnTo>
                <a:lnTo>
                  <a:pt x="39039" y="49022"/>
                </a:lnTo>
                <a:lnTo>
                  <a:pt x="42697" y="45605"/>
                </a:lnTo>
                <a:lnTo>
                  <a:pt x="44513" y="41516"/>
                </a:lnTo>
                <a:lnTo>
                  <a:pt x="44513" y="32423"/>
                </a:lnTo>
                <a:lnTo>
                  <a:pt x="43205" y="29019"/>
                </a:lnTo>
                <a:lnTo>
                  <a:pt x="40563" y="26581"/>
                </a:lnTo>
                <a:lnTo>
                  <a:pt x="37909" y="24180"/>
                </a:lnTo>
                <a:lnTo>
                  <a:pt x="33210" y="22136"/>
                </a:lnTo>
                <a:lnTo>
                  <a:pt x="26504" y="20485"/>
                </a:lnTo>
                <a:lnTo>
                  <a:pt x="19786" y="18821"/>
                </a:lnTo>
                <a:lnTo>
                  <a:pt x="15862" y="17551"/>
                </a:lnTo>
                <a:lnTo>
                  <a:pt x="13462" y="14147"/>
                </a:lnTo>
                <a:lnTo>
                  <a:pt x="14897" y="11366"/>
                </a:lnTo>
                <a:lnTo>
                  <a:pt x="18719" y="9855"/>
                </a:lnTo>
                <a:lnTo>
                  <a:pt x="24663" y="9855"/>
                </a:lnTo>
                <a:lnTo>
                  <a:pt x="26695" y="10388"/>
                </a:lnTo>
                <a:lnTo>
                  <a:pt x="29540" y="12534"/>
                </a:lnTo>
                <a:lnTo>
                  <a:pt x="31013" y="16090"/>
                </a:lnTo>
                <a:lnTo>
                  <a:pt x="42900" y="13703"/>
                </a:lnTo>
                <a:lnTo>
                  <a:pt x="41706" y="9182"/>
                </a:lnTo>
                <a:lnTo>
                  <a:pt x="39522" y="5765"/>
                </a:lnTo>
                <a:lnTo>
                  <a:pt x="36347" y="3454"/>
                </a:lnTo>
                <a:lnTo>
                  <a:pt x="33185" y="1155"/>
                </a:lnTo>
                <a:lnTo>
                  <a:pt x="28333" y="0"/>
                </a:lnTo>
                <a:lnTo>
                  <a:pt x="14960" y="0"/>
                </a:lnTo>
                <a:lnTo>
                  <a:pt x="9906" y="1524"/>
                </a:lnTo>
                <a:lnTo>
                  <a:pt x="6642" y="4584"/>
                </a:lnTo>
                <a:lnTo>
                  <a:pt x="3378" y="7645"/>
                </a:lnTo>
                <a:lnTo>
                  <a:pt x="1752" y="11404"/>
                </a:lnTo>
                <a:lnTo>
                  <a:pt x="1752" y="20878"/>
                </a:lnTo>
                <a:lnTo>
                  <a:pt x="3632" y="24765"/>
                </a:lnTo>
                <a:lnTo>
                  <a:pt x="7404" y="27559"/>
                </a:lnTo>
                <a:lnTo>
                  <a:pt x="10134" y="29565"/>
                </a:lnTo>
                <a:lnTo>
                  <a:pt x="16573" y="31800"/>
                </a:lnTo>
                <a:lnTo>
                  <a:pt x="26746" y="34239"/>
                </a:lnTo>
                <a:lnTo>
                  <a:pt x="30962" y="36042"/>
                </a:lnTo>
                <a:lnTo>
                  <a:pt x="31864" y="38633"/>
                </a:lnTo>
                <a:lnTo>
                  <a:pt x="30200" y="42291"/>
                </a:lnTo>
                <a:lnTo>
                  <a:pt x="26098" y="44246"/>
                </a:lnTo>
                <a:lnTo>
                  <a:pt x="19875" y="44246"/>
                </a:lnTo>
                <a:lnTo>
                  <a:pt x="15938" y="42176"/>
                </a:lnTo>
                <a:lnTo>
                  <a:pt x="13195" y="38760"/>
                </a:lnTo>
                <a:lnTo>
                  <a:pt x="12649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4" name="object 1064"/>
          <p:cNvSpPr/>
          <p:nvPr/>
        </p:nvSpPr>
        <p:spPr>
          <a:xfrm>
            <a:off x="685252" y="6904868"/>
            <a:ext cx="44704" cy="54140"/>
          </a:xfrm>
          <a:custGeom>
            <a:avLst/>
            <a:gdLst/>
            <a:ahLst/>
            <a:cxnLst/>
            <a:rect l="l" t="t" r="r" b="b"/>
            <a:pathLst>
              <a:path w="44704" h="54140">
                <a:moveTo>
                  <a:pt x="44526" y="31013"/>
                </a:moveTo>
                <a:lnTo>
                  <a:pt x="44704" y="20523"/>
                </a:lnTo>
                <a:lnTo>
                  <a:pt x="42748" y="12725"/>
                </a:lnTo>
                <a:lnTo>
                  <a:pt x="38646" y="7632"/>
                </a:lnTo>
                <a:lnTo>
                  <a:pt x="34544" y="2540"/>
                </a:lnTo>
                <a:lnTo>
                  <a:pt x="30975" y="15646"/>
                </a:lnTo>
                <a:lnTo>
                  <a:pt x="31915" y="18669"/>
                </a:lnTo>
                <a:lnTo>
                  <a:pt x="32004" y="22631"/>
                </a:lnTo>
                <a:lnTo>
                  <a:pt x="13157" y="22631"/>
                </a:lnTo>
                <a:lnTo>
                  <a:pt x="13119" y="18884"/>
                </a:lnTo>
                <a:lnTo>
                  <a:pt x="14008" y="15925"/>
                </a:lnTo>
                <a:lnTo>
                  <a:pt x="15798" y="13754"/>
                </a:lnTo>
                <a:lnTo>
                  <a:pt x="19875" y="10477"/>
                </a:lnTo>
                <a:lnTo>
                  <a:pt x="22618" y="10477"/>
                </a:lnTo>
                <a:lnTo>
                  <a:pt x="21856" y="0"/>
                </a:lnTo>
                <a:lnTo>
                  <a:pt x="15544" y="0"/>
                </a:lnTo>
                <a:lnTo>
                  <a:pt x="10325" y="2425"/>
                </a:lnTo>
                <a:lnTo>
                  <a:pt x="6197" y="7277"/>
                </a:lnTo>
                <a:lnTo>
                  <a:pt x="2070" y="12153"/>
                </a:lnTo>
                <a:lnTo>
                  <a:pt x="0" y="18872"/>
                </a:lnTo>
                <a:lnTo>
                  <a:pt x="0" y="34645"/>
                </a:lnTo>
                <a:lnTo>
                  <a:pt x="1574" y="40589"/>
                </a:lnTo>
                <a:lnTo>
                  <a:pt x="4724" y="45313"/>
                </a:lnTo>
                <a:lnTo>
                  <a:pt x="8699" y="51206"/>
                </a:lnTo>
                <a:lnTo>
                  <a:pt x="14833" y="54140"/>
                </a:lnTo>
                <a:lnTo>
                  <a:pt x="28346" y="54140"/>
                </a:lnTo>
                <a:lnTo>
                  <a:pt x="32715" y="52832"/>
                </a:lnTo>
                <a:lnTo>
                  <a:pt x="36195" y="50215"/>
                </a:lnTo>
                <a:lnTo>
                  <a:pt x="39687" y="47599"/>
                </a:lnTo>
                <a:lnTo>
                  <a:pt x="42227" y="43776"/>
                </a:lnTo>
                <a:lnTo>
                  <a:pt x="43853" y="38773"/>
                </a:lnTo>
                <a:lnTo>
                  <a:pt x="31280" y="36487"/>
                </a:lnTo>
                <a:lnTo>
                  <a:pt x="30594" y="39077"/>
                </a:lnTo>
                <a:lnTo>
                  <a:pt x="29578" y="40970"/>
                </a:lnTo>
                <a:lnTo>
                  <a:pt x="26885" y="43307"/>
                </a:lnTo>
                <a:lnTo>
                  <a:pt x="23253" y="43891"/>
                </a:lnTo>
                <a:lnTo>
                  <a:pt x="20345" y="43891"/>
                </a:lnTo>
                <a:lnTo>
                  <a:pt x="17932" y="42773"/>
                </a:lnTo>
                <a:lnTo>
                  <a:pt x="14033" y="38239"/>
                </a:lnTo>
                <a:lnTo>
                  <a:pt x="13017" y="35077"/>
                </a:lnTo>
                <a:lnTo>
                  <a:pt x="12928" y="31013"/>
                </a:lnTo>
                <a:lnTo>
                  <a:pt x="44526" y="31013"/>
                </a:lnTo>
                <a:close/>
              </a:path>
              <a:path w="44704" h="54140">
                <a:moveTo>
                  <a:pt x="28956" y="0"/>
                </a:moveTo>
                <a:lnTo>
                  <a:pt x="21856" y="0"/>
                </a:lnTo>
                <a:lnTo>
                  <a:pt x="22618" y="10477"/>
                </a:lnTo>
                <a:lnTo>
                  <a:pt x="25196" y="10477"/>
                </a:lnTo>
                <a:lnTo>
                  <a:pt x="27381" y="11518"/>
                </a:lnTo>
                <a:lnTo>
                  <a:pt x="30975" y="15646"/>
                </a:lnTo>
                <a:lnTo>
                  <a:pt x="34544" y="2540"/>
                </a:lnTo>
                <a:lnTo>
                  <a:pt x="28956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5" name="object 1065"/>
          <p:cNvSpPr/>
          <p:nvPr/>
        </p:nvSpPr>
        <p:spPr>
          <a:xfrm>
            <a:off x="763355" y="6904863"/>
            <a:ext cx="44970" cy="54140"/>
          </a:xfrm>
          <a:custGeom>
            <a:avLst/>
            <a:gdLst/>
            <a:ahLst/>
            <a:cxnLst/>
            <a:rect l="l" t="t" r="r" b="b"/>
            <a:pathLst>
              <a:path w="44970" h="54140">
                <a:moveTo>
                  <a:pt x="10363" y="51752"/>
                </a:moveTo>
                <a:lnTo>
                  <a:pt x="15913" y="54140"/>
                </a:lnTo>
                <a:lnTo>
                  <a:pt x="29019" y="54140"/>
                </a:lnTo>
                <a:lnTo>
                  <a:pt x="33909" y="52565"/>
                </a:lnTo>
                <a:lnTo>
                  <a:pt x="37553" y="49415"/>
                </a:lnTo>
                <a:lnTo>
                  <a:pt x="41211" y="46253"/>
                </a:lnTo>
                <a:lnTo>
                  <a:pt x="43675" y="41592"/>
                </a:lnTo>
                <a:lnTo>
                  <a:pt x="44970" y="35420"/>
                </a:lnTo>
                <a:lnTo>
                  <a:pt x="32575" y="33121"/>
                </a:lnTo>
                <a:lnTo>
                  <a:pt x="31953" y="36728"/>
                </a:lnTo>
                <a:lnTo>
                  <a:pt x="30873" y="39281"/>
                </a:lnTo>
                <a:lnTo>
                  <a:pt x="27825" y="42240"/>
                </a:lnTo>
                <a:lnTo>
                  <a:pt x="23469" y="42976"/>
                </a:lnTo>
                <a:lnTo>
                  <a:pt x="20269" y="42976"/>
                </a:lnTo>
                <a:lnTo>
                  <a:pt x="17716" y="41706"/>
                </a:lnTo>
                <a:lnTo>
                  <a:pt x="13919" y="36639"/>
                </a:lnTo>
                <a:lnTo>
                  <a:pt x="12966" y="32296"/>
                </a:lnTo>
                <a:lnTo>
                  <a:pt x="12966" y="20612"/>
                </a:lnTo>
                <a:lnTo>
                  <a:pt x="13906" y="16675"/>
                </a:lnTo>
                <a:lnTo>
                  <a:pt x="15773" y="14312"/>
                </a:lnTo>
                <a:lnTo>
                  <a:pt x="20154" y="10782"/>
                </a:lnTo>
                <a:lnTo>
                  <a:pt x="25653" y="10782"/>
                </a:lnTo>
                <a:lnTo>
                  <a:pt x="29057" y="12826"/>
                </a:lnTo>
                <a:lnTo>
                  <a:pt x="31483" y="16230"/>
                </a:lnTo>
                <a:lnTo>
                  <a:pt x="31902" y="18922"/>
                </a:lnTo>
                <a:lnTo>
                  <a:pt x="44335" y="16484"/>
                </a:lnTo>
                <a:lnTo>
                  <a:pt x="42837" y="10921"/>
                </a:lnTo>
                <a:lnTo>
                  <a:pt x="40386" y="6781"/>
                </a:lnTo>
                <a:lnTo>
                  <a:pt x="36956" y="4063"/>
                </a:lnTo>
                <a:lnTo>
                  <a:pt x="33527" y="1358"/>
                </a:lnTo>
                <a:lnTo>
                  <a:pt x="28917" y="0"/>
                </a:lnTo>
                <a:lnTo>
                  <a:pt x="16014" y="0"/>
                </a:lnTo>
                <a:lnTo>
                  <a:pt x="10401" y="2387"/>
                </a:lnTo>
                <a:lnTo>
                  <a:pt x="6235" y="7150"/>
                </a:lnTo>
                <a:lnTo>
                  <a:pt x="2082" y="11912"/>
                </a:lnTo>
                <a:lnTo>
                  <a:pt x="0" y="18567"/>
                </a:lnTo>
                <a:lnTo>
                  <a:pt x="0" y="35572"/>
                </a:lnTo>
                <a:lnTo>
                  <a:pt x="2070" y="42189"/>
                </a:lnTo>
                <a:lnTo>
                  <a:pt x="6210" y="46977"/>
                </a:lnTo>
                <a:lnTo>
                  <a:pt x="10363" y="5175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6" name="object 1066"/>
          <p:cNvSpPr/>
          <p:nvPr/>
        </p:nvSpPr>
        <p:spPr>
          <a:xfrm>
            <a:off x="814605" y="6904860"/>
            <a:ext cx="49187" cy="54152"/>
          </a:xfrm>
          <a:custGeom>
            <a:avLst/>
            <a:gdLst/>
            <a:ahLst/>
            <a:cxnLst/>
            <a:rect l="l" t="t" r="r" b="b"/>
            <a:pathLst>
              <a:path w="49187" h="54152">
                <a:moveTo>
                  <a:pt x="0" y="26339"/>
                </a:moveTo>
                <a:lnTo>
                  <a:pt x="0" y="32296"/>
                </a:lnTo>
                <a:lnTo>
                  <a:pt x="1028" y="37338"/>
                </a:lnTo>
                <a:lnTo>
                  <a:pt x="3098" y="41490"/>
                </a:lnTo>
                <a:lnTo>
                  <a:pt x="5156" y="45631"/>
                </a:lnTo>
                <a:lnTo>
                  <a:pt x="8178" y="48780"/>
                </a:lnTo>
                <a:lnTo>
                  <a:pt x="12141" y="50927"/>
                </a:lnTo>
                <a:lnTo>
                  <a:pt x="16103" y="53073"/>
                </a:lnTo>
                <a:lnTo>
                  <a:pt x="16294" y="38874"/>
                </a:lnTo>
                <a:lnTo>
                  <a:pt x="14046" y="36144"/>
                </a:lnTo>
                <a:lnTo>
                  <a:pt x="12928" y="32207"/>
                </a:lnTo>
                <a:lnTo>
                  <a:pt x="12928" y="21932"/>
                </a:lnTo>
                <a:lnTo>
                  <a:pt x="14046" y="17995"/>
                </a:lnTo>
                <a:lnTo>
                  <a:pt x="16294" y="15265"/>
                </a:lnTo>
                <a:lnTo>
                  <a:pt x="18542" y="12547"/>
                </a:lnTo>
                <a:lnTo>
                  <a:pt x="21310" y="11176"/>
                </a:lnTo>
                <a:lnTo>
                  <a:pt x="27889" y="11176"/>
                </a:lnTo>
                <a:lnTo>
                  <a:pt x="30645" y="12547"/>
                </a:lnTo>
                <a:lnTo>
                  <a:pt x="32880" y="15265"/>
                </a:lnTo>
                <a:lnTo>
                  <a:pt x="35102" y="17995"/>
                </a:lnTo>
                <a:lnTo>
                  <a:pt x="36220" y="21907"/>
                </a:lnTo>
                <a:lnTo>
                  <a:pt x="36220" y="32181"/>
                </a:lnTo>
                <a:lnTo>
                  <a:pt x="35102" y="36144"/>
                </a:lnTo>
                <a:lnTo>
                  <a:pt x="32880" y="38874"/>
                </a:lnTo>
                <a:lnTo>
                  <a:pt x="31699" y="54152"/>
                </a:lnTo>
                <a:lnTo>
                  <a:pt x="37553" y="51562"/>
                </a:lnTo>
                <a:lnTo>
                  <a:pt x="42214" y="46418"/>
                </a:lnTo>
                <a:lnTo>
                  <a:pt x="46863" y="41262"/>
                </a:lnTo>
                <a:lnTo>
                  <a:pt x="49187" y="34772"/>
                </a:lnTo>
                <a:lnTo>
                  <a:pt x="49187" y="19151"/>
                </a:lnTo>
                <a:lnTo>
                  <a:pt x="46875" y="12725"/>
                </a:lnTo>
                <a:lnTo>
                  <a:pt x="42278" y="7645"/>
                </a:lnTo>
                <a:lnTo>
                  <a:pt x="37668" y="2540"/>
                </a:lnTo>
                <a:lnTo>
                  <a:pt x="31762" y="0"/>
                </a:lnTo>
                <a:lnTo>
                  <a:pt x="19888" y="0"/>
                </a:lnTo>
                <a:lnTo>
                  <a:pt x="15659" y="1130"/>
                </a:lnTo>
                <a:lnTo>
                  <a:pt x="11874" y="3365"/>
                </a:lnTo>
                <a:lnTo>
                  <a:pt x="8089" y="5613"/>
                </a:lnTo>
                <a:lnTo>
                  <a:pt x="5156" y="8864"/>
                </a:lnTo>
                <a:lnTo>
                  <a:pt x="3098" y="13131"/>
                </a:lnTo>
                <a:lnTo>
                  <a:pt x="1028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49187" h="54152">
                <a:moveTo>
                  <a:pt x="32880" y="38874"/>
                </a:moveTo>
                <a:lnTo>
                  <a:pt x="30645" y="41617"/>
                </a:lnTo>
                <a:lnTo>
                  <a:pt x="27889" y="42976"/>
                </a:lnTo>
                <a:lnTo>
                  <a:pt x="21310" y="42976"/>
                </a:lnTo>
                <a:lnTo>
                  <a:pt x="18542" y="41617"/>
                </a:lnTo>
                <a:lnTo>
                  <a:pt x="16294" y="38874"/>
                </a:lnTo>
                <a:lnTo>
                  <a:pt x="16103" y="53073"/>
                </a:lnTo>
                <a:lnTo>
                  <a:pt x="20269" y="54152"/>
                </a:lnTo>
                <a:lnTo>
                  <a:pt x="31699" y="54152"/>
                </a:lnTo>
                <a:lnTo>
                  <a:pt x="32880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7" name="object 1067"/>
          <p:cNvSpPr/>
          <p:nvPr/>
        </p:nvSpPr>
        <p:spPr>
          <a:xfrm>
            <a:off x="873855" y="6904868"/>
            <a:ext cx="43434" cy="52971"/>
          </a:xfrm>
          <a:custGeom>
            <a:avLst/>
            <a:gdLst/>
            <a:ahLst/>
            <a:cxnLst/>
            <a:rect l="l" t="t" r="r" b="b"/>
            <a:pathLst>
              <a:path w="43434" h="52971">
                <a:moveTo>
                  <a:pt x="13576" y="17602"/>
                </a:moveTo>
                <a:lnTo>
                  <a:pt x="15405" y="13741"/>
                </a:lnTo>
                <a:lnTo>
                  <a:pt x="18872" y="11125"/>
                </a:lnTo>
                <a:lnTo>
                  <a:pt x="23012" y="10477"/>
                </a:lnTo>
                <a:lnTo>
                  <a:pt x="26174" y="10934"/>
                </a:lnTo>
                <a:lnTo>
                  <a:pt x="29476" y="14046"/>
                </a:lnTo>
                <a:lnTo>
                  <a:pt x="30556" y="17310"/>
                </a:lnTo>
                <a:lnTo>
                  <a:pt x="30822" y="20929"/>
                </a:lnTo>
                <a:lnTo>
                  <a:pt x="30822" y="52971"/>
                </a:lnTo>
                <a:lnTo>
                  <a:pt x="43434" y="52971"/>
                </a:lnTo>
                <a:lnTo>
                  <a:pt x="43434" y="16776"/>
                </a:lnTo>
                <a:lnTo>
                  <a:pt x="43205" y="13703"/>
                </a:lnTo>
                <a:lnTo>
                  <a:pt x="42278" y="9410"/>
                </a:lnTo>
                <a:lnTo>
                  <a:pt x="40271" y="5803"/>
                </a:lnTo>
                <a:lnTo>
                  <a:pt x="37350" y="2717"/>
                </a:lnTo>
                <a:lnTo>
                  <a:pt x="32740" y="533"/>
                </a:lnTo>
                <a:lnTo>
                  <a:pt x="30200" y="0"/>
                </a:lnTo>
                <a:lnTo>
                  <a:pt x="21094" y="0"/>
                </a:lnTo>
                <a:lnTo>
                  <a:pt x="15862" y="2921"/>
                </a:lnTo>
                <a:lnTo>
                  <a:pt x="11709" y="8775"/>
                </a:lnTo>
                <a:lnTo>
                  <a:pt x="11709" y="1168"/>
                </a:ln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3710"/>
                </a:lnTo>
                <a:lnTo>
                  <a:pt x="12928" y="19748"/>
                </a:lnTo>
                <a:lnTo>
                  <a:pt x="13576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3" name="object 1033"/>
          <p:cNvSpPr/>
          <p:nvPr/>
        </p:nvSpPr>
        <p:spPr>
          <a:xfrm>
            <a:off x="955901" y="6906036"/>
            <a:ext cx="43345" cy="52971"/>
          </a:xfrm>
          <a:custGeom>
            <a:avLst/>
            <a:gdLst/>
            <a:ahLst/>
            <a:cxnLst/>
            <a:rect l="l" t="t" r="r" b="b"/>
            <a:pathLst>
              <a:path w="43345" h="52971">
                <a:moveTo>
                  <a:pt x="12611" y="0"/>
                </a:moveTo>
                <a:lnTo>
                  <a:pt x="0" y="0"/>
                </a:lnTo>
                <a:lnTo>
                  <a:pt x="0" y="37655"/>
                </a:lnTo>
                <a:lnTo>
                  <a:pt x="571" y="41465"/>
                </a:lnTo>
                <a:lnTo>
                  <a:pt x="1701" y="44234"/>
                </a:lnTo>
                <a:lnTo>
                  <a:pt x="2844" y="47002"/>
                </a:lnTo>
                <a:lnTo>
                  <a:pt x="7226" y="50672"/>
                </a:lnTo>
                <a:lnTo>
                  <a:pt x="9766" y="52196"/>
                </a:lnTo>
                <a:lnTo>
                  <a:pt x="12636" y="52971"/>
                </a:lnTo>
                <a:lnTo>
                  <a:pt x="18986" y="52971"/>
                </a:lnTo>
                <a:lnTo>
                  <a:pt x="21970" y="52171"/>
                </a:lnTo>
                <a:lnTo>
                  <a:pt x="24790" y="50584"/>
                </a:lnTo>
                <a:lnTo>
                  <a:pt x="27622" y="48983"/>
                </a:lnTo>
                <a:lnTo>
                  <a:pt x="29895" y="46812"/>
                </a:lnTo>
                <a:lnTo>
                  <a:pt x="31635" y="44043"/>
                </a:lnTo>
                <a:lnTo>
                  <a:pt x="31635" y="51803"/>
                </a:lnTo>
                <a:lnTo>
                  <a:pt x="43345" y="51803"/>
                </a:lnTo>
                <a:lnTo>
                  <a:pt x="43345" y="0"/>
                </a:lnTo>
                <a:lnTo>
                  <a:pt x="30733" y="0"/>
                </a:lnTo>
                <a:lnTo>
                  <a:pt x="30733" y="29260"/>
                </a:lnTo>
                <a:lnTo>
                  <a:pt x="30429" y="33921"/>
                </a:lnTo>
                <a:lnTo>
                  <a:pt x="29794" y="35826"/>
                </a:lnTo>
                <a:lnTo>
                  <a:pt x="28003" y="39319"/>
                </a:lnTo>
                <a:lnTo>
                  <a:pt x="24587" y="41897"/>
                </a:lnTo>
                <a:lnTo>
                  <a:pt x="20510" y="42532"/>
                </a:lnTo>
                <a:lnTo>
                  <a:pt x="17068" y="42049"/>
                </a:lnTo>
                <a:lnTo>
                  <a:pt x="13766" y="38836"/>
                </a:lnTo>
                <a:lnTo>
                  <a:pt x="12839" y="35547"/>
                </a:lnTo>
                <a:lnTo>
                  <a:pt x="12611" y="31076"/>
                </a:lnTo>
                <a:lnTo>
                  <a:pt x="12611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4" name="object 1034"/>
          <p:cNvSpPr/>
          <p:nvPr/>
        </p:nvSpPr>
        <p:spPr>
          <a:xfrm>
            <a:off x="1012499" y="6904868"/>
            <a:ext cx="43434" cy="52971"/>
          </a:xfrm>
          <a:custGeom>
            <a:avLst/>
            <a:gdLst/>
            <a:ahLst/>
            <a:cxnLst/>
            <a:rect l="l" t="t" r="r" b="b"/>
            <a:pathLst>
              <a:path w="43434" h="52971">
                <a:moveTo>
                  <a:pt x="13576" y="17602"/>
                </a:moveTo>
                <a:lnTo>
                  <a:pt x="15405" y="13741"/>
                </a:lnTo>
                <a:lnTo>
                  <a:pt x="18872" y="11125"/>
                </a:lnTo>
                <a:lnTo>
                  <a:pt x="23012" y="10477"/>
                </a:lnTo>
                <a:lnTo>
                  <a:pt x="26174" y="10934"/>
                </a:lnTo>
                <a:lnTo>
                  <a:pt x="29476" y="14046"/>
                </a:lnTo>
                <a:lnTo>
                  <a:pt x="30556" y="17310"/>
                </a:lnTo>
                <a:lnTo>
                  <a:pt x="30822" y="20929"/>
                </a:lnTo>
                <a:lnTo>
                  <a:pt x="30822" y="52971"/>
                </a:lnTo>
                <a:lnTo>
                  <a:pt x="43434" y="52971"/>
                </a:lnTo>
                <a:lnTo>
                  <a:pt x="43434" y="16776"/>
                </a:lnTo>
                <a:lnTo>
                  <a:pt x="43205" y="13703"/>
                </a:lnTo>
                <a:lnTo>
                  <a:pt x="42278" y="9410"/>
                </a:lnTo>
                <a:lnTo>
                  <a:pt x="40271" y="5803"/>
                </a:lnTo>
                <a:lnTo>
                  <a:pt x="37350" y="2717"/>
                </a:lnTo>
                <a:lnTo>
                  <a:pt x="32740" y="533"/>
                </a:lnTo>
                <a:lnTo>
                  <a:pt x="30200" y="0"/>
                </a:lnTo>
                <a:lnTo>
                  <a:pt x="21094" y="0"/>
                </a:lnTo>
                <a:lnTo>
                  <a:pt x="15862" y="2921"/>
                </a:lnTo>
                <a:lnTo>
                  <a:pt x="11709" y="8775"/>
                </a:lnTo>
                <a:lnTo>
                  <a:pt x="11709" y="1168"/>
                </a:ln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3710"/>
                </a:lnTo>
                <a:lnTo>
                  <a:pt x="12928" y="19748"/>
                </a:lnTo>
                <a:lnTo>
                  <a:pt x="13576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5" name="object 1035"/>
          <p:cNvSpPr/>
          <p:nvPr/>
        </p:nvSpPr>
        <p:spPr>
          <a:xfrm>
            <a:off x="1093870" y="6904866"/>
            <a:ext cx="70091" cy="52971"/>
          </a:xfrm>
          <a:custGeom>
            <a:avLst/>
            <a:gdLst/>
            <a:ahLst/>
            <a:cxnLst/>
            <a:rect l="l" t="t" r="r" b="b"/>
            <a:pathLst>
              <a:path w="70091" h="52971">
                <a:moveTo>
                  <a:pt x="42024" y="5473"/>
                </a:moveTo>
                <a:lnTo>
                  <a:pt x="39941" y="8242"/>
                </a:lnTo>
                <a:lnTo>
                  <a:pt x="38506" y="5473"/>
                </a:lnTo>
                <a:lnTo>
                  <a:pt x="36664" y="3403"/>
                </a:lnTo>
                <a:lnTo>
                  <a:pt x="32169" y="673"/>
                </a:lnTo>
                <a:lnTo>
                  <a:pt x="29527" y="0"/>
                </a:lnTo>
                <a:lnTo>
                  <a:pt x="20726" y="0"/>
                </a:lnTo>
                <a:lnTo>
                  <a:pt x="15773" y="2743"/>
                </a:lnTo>
                <a:lnTo>
                  <a:pt x="11620" y="8242"/>
                </a:lnTo>
                <a:lnTo>
                  <a:pt x="11620" y="1168"/>
                </a:ln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2821"/>
                </a:lnTo>
                <a:lnTo>
                  <a:pt x="12941" y="19265"/>
                </a:lnTo>
                <a:lnTo>
                  <a:pt x="13614" y="17119"/>
                </a:lnTo>
                <a:lnTo>
                  <a:pt x="15405" y="13322"/>
                </a:lnTo>
                <a:lnTo>
                  <a:pt x="18516" y="11061"/>
                </a:lnTo>
                <a:lnTo>
                  <a:pt x="22212" y="10477"/>
                </a:lnTo>
                <a:lnTo>
                  <a:pt x="25107" y="10833"/>
                </a:lnTo>
                <a:lnTo>
                  <a:pt x="27686" y="13360"/>
                </a:lnTo>
                <a:lnTo>
                  <a:pt x="28587" y="16294"/>
                </a:lnTo>
                <a:lnTo>
                  <a:pt x="28803" y="19545"/>
                </a:lnTo>
                <a:lnTo>
                  <a:pt x="28803" y="52971"/>
                </a:lnTo>
                <a:lnTo>
                  <a:pt x="41414" y="52971"/>
                </a:lnTo>
                <a:lnTo>
                  <a:pt x="41414" y="23215"/>
                </a:lnTo>
                <a:lnTo>
                  <a:pt x="41770" y="19646"/>
                </a:lnTo>
                <a:lnTo>
                  <a:pt x="42456" y="17386"/>
                </a:lnTo>
                <a:lnTo>
                  <a:pt x="44259" y="13411"/>
                </a:lnTo>
                <a:lnTo>
                  <a:pt x="47371" y="11074"/>
                </a:lnTo>
                <a:lnTo>
                  <a:pt x="50800" y="10477"/>
                </a:lnTo>
                <a:lnTo>
                  <a:pt x="55016" y="11455"/>
                </a:lnTo>
                <a:lnTo>
                  <a:pt x="57048" y="14909"/>
                </a:lnTo>
                <a:lnTo>
                  <a:pt x="57480" y="18224"/>
                </a:lnTo>
                <a:lnTo>
                  <a:pt x="57480" y="52971"/>
                </a:lnTo>
                <a:lnTo>
                  <a:pt x="70091" y="52971"/>
                </a:lnTo>
                <a:lnTo>
                  <a:pt x="70091" y="14909"/>
                </a:lnTo>
                <a:lnTo>
                  <a:pt x="69659" y="11328"/>
                </a:lnTo>
                <a:lnTo>
                  <a:pt x="68795" y="9118"/>
                </a:lnTo>
                <a:lnTo>
                  <a:pt x="67602" y="6134"/>
                </a:lnTo>
                <a:lnTo>
                  <a:pt x="65786" y="3860"/>
                </a:lnTo>
                <a:lnTo>
                  <a:pt x="60934" y="774"/>
                </a:lnTo>
                <a:lnTo>
                  <a:pt x="57975" y="0"/>
                </a:lnTo>
                <a:lnTo>
                  <a:pt x="51727" y="0"/>
                </a:lnTo>
                <a:lnTo>
                  <a:pt x="49136" y="673"/>
                </a:lnTo>
                <a:lnTo>
                  <a:pt x="46723" y="2044"/>
                </a:lnTo>
                <a:lnTo>
                  <a:pt x="42024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6" name="object 1036"/>
          <p:cNvSpPr/>
          <p:nvPr/>
        </p:nvSpPr>
        <p:spPr>
          <a:xfrm>
            <a:off x="1173883" y="6904860"/>
            <a:ext cx="49187" cy="54152"/>
          </a:xfrm>
          <a:custGeom>
            <a:avLst/>
            <a:gdLst/>
            <a:ahLst/>
            <a:cxnLst/>
            <a:rect l="l" t="t" r="r" b="b"/>
            <a:pathLst>
              <a:path w="49187" h="54152">
                <a:moveTo>
                  <a:pt x="0" y="26339"/>
                </a:moveTo>
                <a:lnTo>
                  <a:pt x="0" y="32296"/>
                </a:lnTo>
                <a:lnTo>
                  <a:pt x="1028" y="37338"/>
                </a:lnTo>
                <a:lnTo>
                  <a:pt x="3098" y="41490"/>
                </a:lnTo>
                <a:lnTo>
                  <a:pt x="5168" y="45631"/>
                </a:lnTo>
                <a:lnTo>
                  <a:pt x="8178" y="48780"/>
                </a:lnTo>
                <a:lnTo>
                  <a:pt x="12141" y="50927"/>
                </a:lnTo>
                <a:lnTo>
                  <a:pt x="16103" y="53073"/>
                </a:lnTo>
                <a:lnTo>
                  <a:pt x="16294" y="38874"/>
                </a:lnTo>
                <a:lnTo>
                  <a:pt x="14046" y="36144"/>
                </a:lnTo>
                <a:lnTo>
                  <a:pt x="12928" y="32207"/>
                </a:lnTo>
                <a:lnTo>
                  <a:pt x="12928" y="21932"/>
                </a:lnTo>
                <a:lnTo>
                  <a:pt x="14046" y="17995"/>
                </a:lnTo>
                <a:lnTo>
                  <a:pt x="16294" y="15265"/>
                </a:lnTo>
                <a:lnTo>
                  <a:pt x="18542" y="12547"/>
                </a:lnTo>
                <a:lnTo>
                  <a:pt x="21310" y="11176"/>
                </a:lnTo>
                <a:lnTo>
                  <a:pt x="27889" y="11176"/>
                </a:lnTo>
                <a:lnTo>
                  <a:pt x="30645" y="12547"/>
                </a:lnTo>
                <a:lnTo>
                  <a:pt x="32880" y="15265"/>
                </a:lnTo>
                <a:lnTo>
                  <a:pt x="35102" y="17995"/>
                </a:lnTo>
                <a:lnTo>
                  <a:pt x="36220" y="21907"/>
                </a:lnTo>
                <a:lnTo>
                  <a:pt x="36220" y="32181"/>
                </a:lnTo>
                <a:lnTo>
                  <a:pt x="35102" y="36144"/>
                </a:lnTo>
                <a:lnTo>
                  <a:pt x="32880" y="38874"/>
                </a:lnTo>
                <a:lnTo>
                  <a:pt x="31699" y="54152"/>
                </a:lnTo>
                <a:lnTo>
                  <a:pt x="37566" y="51562"/>
                </a:lnTo>
                <a:lnTo>
                  <a:pt x="42214" y="46418"/>
                </a:lnTo>
                <a:lnTo>
                  <a:pt x="46863" y="41262"/>
                </a:lnTo>
                <a:lnTo>
                  <a:pt x="49187" y="34772"/>
                </a:lnTo>
                <a:lnTo>
                  <a:pt x="49187" y="19151"/>
                </a:lnTo>
                <a:lnTo>
                  <a:pt x="46875" y="12725"/>
                </a:lnTo>
                <a:lnTo>
                  <a:pt x="42278" y="7645"/>
                </a:lnTo>
                <a:lnTo>
                  <a:pt x="37668" y="2540"/>
                </a:lnTo>
                <a:lnTo>
                  <a:pt x="31762" y="0"/>
                </a:lnTo>
                <a:lnTo>
                  <a:pt x="19888" y="0"/>
                </a:lnTo>
                <a:lnTo>
                  <a:pt x="15659" y="1130"/>
                </a:lnTo>
                <a:lnTo>
                  <a:pt x="11874" y="3365"/>
                </a:lnTo>
                <a:lnTo>
                  <a:pt x="8089" y="5613"/>
                </a:lnTo>
                <a:lnTo>
                  <a:pt x="5168" y="8864"/>
                </a:lnTo>
                <a:lnTo>
                  <a:pt x="3098" y="13131"/>
                </a:lnTo>
                <a:lnTo>
                  <a:pt x="1028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49187" h="54152">
                <a:moveTo>
                  <a:pt x="32880" y="38874"/>
                </a:moveTo>
                <a:lnTo>
                  <a:pt x="30645" y="41617"/>
                </a:lnTo>
                <a:lnTo>
                  <a:pt x="27889" y="42976"/>
                </a:lnTo>
                <a:lnTo>
                  <a:pt x="21310" y="42976"/>
                </a:lnTo>
                <a:lnTo>
                  <a:pt x="18542" y="41617"/>
                </a:lnTo>
                <a:lnTo>
                  <a:pt x="16294" y="38874"/>
                </a:lnTo>
                <a:lnTo>
                  <a:pt x="16103" y="53073"/>
                </a:lnTo>
                <a:lnTo>
                  <a:pt x="20269" y="54152"/>
                </a:lnTo>
                <a:lnTo>
                  <a:pt x="31699" y="54152"/>
                </a:lnTo>
                <a:lnTo>
                  <a:pt x="32880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7" name="object 1037"/>
          <p:cNvSpPr/>
          <p:nvPr/>
        </p:nvSpPr>
        <p:spPr>
          <a:xfrm>
            <a:off x="1227119" y="6906036"/>
            <a:ext cx="49491" cy="51803"/>
          </a:xfrm>
          <a:custGeom>
            <a:avLst/>
            <a:gdLst/>
            <a:ahLst/>
            <a:cxnLst/>
            <a:rect l="l" t="t" r="r" b="b"/>
            <a:pathLst>
              <a:path w="49491" h="51803">
                <a:moveTo>
                  <a:pt x="30556" y="51803"/>
                </a:moveTo>
                <a:lnTo>
                  <a:pt x="49491" y="0"/>
                </a:lnTo>
                <a:lnTo>
                  <a:pt x="36525" y="0"/>
                </a:lnTo>
                <a:lnTo>
                  <a:pt x="27457" y="26441"/>
                </a:lnTo>
                <a:lnTo>
                  <a:pt x="26974" y="27901"/>
                </a:lnTo>
                <a:lnTo>
                  <a:pt x="25933" y="31546"/>
                </a:lnTo>
                <a:lnTo>
                  <a:pt x="24815" y="35267"/>
                </a:lnTo>
                <a:lnTo>
                  <a:pt x="22212" y="26441"/>
                </a:lnTo>
                <a:lnTo>
                  <a:pt x="13233" y="0"/>
                </a:lnTo>
                <a:lnTo>
                  <a:pt x="0" y="0"/>
                </a:lnTo>
                <a:lnTo>
                  <a:pt x="19202" y="51803"/>
                </a:lnTo>
                <a:lnTo>
                  <a:pt x="30556" y="5180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8" name="object 1038"/>
          <p:cNvSpPr/>
          <p:nvPr/>
        </p:nvSpPr>
        <p:spPr>
          <a:xfrm>
            <a:off x="1284605" y="6886321"/>
            <a:ext cx="12611" cy="71513"/>
          </a:xfrm>
          <a:custGeom>
            <a:avLst/>
            <a:gdLst/>
            <a:ahLst/>
            <a:cxnLst/>
            <a:rect l="l" t="t" r="r" b="b"/>
            <a:pathLst>
              <a:path w="12611" h="71513">
                <a:moveTo>
                  <a:pt x="0" y="19710"/>
                </a:moveTo>
                <a:lnTo>
                  <a:pt x="0" y="71513"/>
                </a:lnTo>
                <a:lnTo>
                  <a:pt x="12611" y="71513"/>
                </a:lnTo>
                <a:lnTo>
                  <a:pt x="12611" y="19710"/>
                </a:lnTo>
                <a:lnTo>
                  <a:pt x="0" y="19710"/>
                </a:lnTo>
                <a:close/>
              </a:path>
              <a:path w="12611" h="71513">
                <a:moveTo>
                  <a:pt x="0" y="0"/>
                </a:moveTo>
                <a:lnTo>
                  <a:pt x="0" y="12674"/>
                </a:lnTo>
                <a:lnTo>
                  <a:pt x="12611" y="12674"/>
                </a:lnTo>
                <a:lnTo>
                  <a:pt x="12611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9" name="object 1039"/>
          <p:cNvSpPr/>
          <p:nvPr/>
        </p:nvSpPr>
        <p:spPr>
          <a:xfrm>
            <a:off x="1290910" y="6886352"/>
            <a:ext cx="0" cy="71481"/>
          </a:xfrm>
          <a:custGeom>
            <a:avLst/>
            <a:gdLst/>
            <a:ahLst/>
            <a:cxnLst/>
            <a:rect l="l" t="t" r="r" b="b"/>
            <a:pathLst>
              <a:path h="71481">
                <a:moveTo>
                  <a:pt x="0" y="0"/>
                </a:moveTo>
                <a:lnTo>
                  <a:pt x="0" y="71481"/>
                </a:lnTo>
              </a:path>
            </a:pathLst>
          </a:custGeom>
          <a:ln w="138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0" name="object 1040"/>
          <p:cNvSpPr/>
          <p:nvPr/>
        </p:nvSpPr>
        <p:spPr>
          <a:xfrm>
            <a:off x="1309479" y="6904866"/>
            <a:ext cx="70091" cy="52971"/>
          </a:xfrm>
          <a:custGeom>
            <a:avLst/>
            <a:gdLst/>
            <a:ahLst/>
            <a:cxnLst/>
            <a:rect l="l" t="t" r="r" b="b"/>
            <a:pathLst>
              <a:path w="70091" h="52971">
                <a:moveTo>
                  <a:pt x="42037" y="5473"/>
                </a:moveTo>
                <a:lnTo>
                  <a:pt x="39941" y="8242"/>
                </a:lnTo>
                <a:lnTo>
                  <a:pt x="38506" y="5473"/>
                </a:lnTo>
                <a:lnTo>
                  <a:pt x="36664" y="3403"/>
                </a:lnTo>
                <a:lnTo>
                  <a:pt x="32169" y="673"/>
                </a:lnTo>
                <a:lnTo>
                  <a:pt x="29527" y="0"/>
                </a:lnTo>
                <a:lnTo>
                  <a:pt x="20726" y="0"/>
                </a:lnTo>
                <a:lnTo>
                  <a:pt x="15773" y="2743"/>
                </a:lnTo>
                <a:lnTo>
                  <a:pt x="11620" y="8242"/>
                </a:lnTo>
                <a:lnTo>
                  <a:pt x="11620" y="1168"/>
                </a:ln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2821"/>
                </a:lnTo>
                <a:lnTo>
                  <a:pt x="12954" y="19265"/>
                </a:lnTo>
                <a:lnTo>
                  <a:pt x="13627" y="17119"/>
                </a:lnTo>
                <a:lnTo>
                  <a:pt x="15405" y="13322"/>
                </a:lnTo>
                <a:lnTo>
                  <a:pt x="18516" y="11061"/>
                </a:lnTo>
                <a:lnTo>
                  <a:pt x="22212" y="10477"/>
                </a:lnTo>
                <a:lnTo>
                  <a:pt x="25107" y="10833"/>
                </a:lnTo>
                <a:lnTo>
                  <a:pt x="27686" y="13360"/>
                </a:lnTo>
                <a:lnTo>
                  <a:pt x="28587" y="16294"/>
                </a:lnTo>
                <a:lnTo>
                  <a:pt x="28816" y="19545"/>
                </a:lnTo>
                <a:lnTo>
                  <a:pt x="28816" y="52971"/>
                </a:lnTo>
                <a:lnTo>
                  <a:pt x="41427" y="52971"/>
                </a:lnTo>
                <a:lnTo>
                  <a:pt x="41427" y="23215"/>
                </a:lnTo>
                <a:lnTo>
                  <a:pt x="41770" y="19646"/>
                </a:lnTo>
                <a:lnTo>
                  <a:pt x="42443" y="17386"/>
                </a:lnTo>
                <a:lnTo>
                  <a:pt x="44259" y="13411"/>
                </a:lnTo>
                <a:lnTo>
                  <a:pt x="47371" y="11074"/>
                </a:lnTo>
                <a:lnTo>
                  <a:pt x="50800" y="10477"/>
                </a:lnTo>
                <a:lnTo>
                  <a:pt x="55016" y="11455"/>
                </a:lnTo>
                <a:lnTo>
                  <a:pt x="57061" y="14909"/>
                </a:lnTo>
                <a:lnTo>
                  <a:pt x="57480" y="18224"/>
                </a:lnTo>
                <a:lnTo>
                  <a:pt x="57480" y="52971"/>
                </a:lnTo>
                <a:lnTo>
                  <a:pt x="70091" y="52971"/>
                </a:lnTo>
                <a:lnTo>
                  <a:pt x="70091" y="14909"/>
                </a:lnTo>
                <a:lnTo>
                  <a:pt x="69659" y="11328"/>
                </a:lnTo>
                <a:lnTo>
                  <a:pt x="68795" y="9118"/>
                </a:lnTo>
                <a:lnTo>
                  <a:pt x="67589" y="6134"/>
                </a:lnTo>
                <a:lnTo>
                  <a:pt x="65786" y="3860"/>
                </a:lnTo>
                <a:lnTo>
                  <a:pt x="60947" y="774"/>
                </a:lnTo>
                <a:lnTo>
                  <a:pt x="57988" y="0"/>
                </a:lnTo>
                <a:lnTo>
                  <a:pt x="51727" y="0"/>
                </a:lnTo>
                <a:lnTo>
                  <a:pt x="49136" y="673"/>
                </a:lnTo>
                <a:lnTo>
                  <a:pt x="46710" y="2044"/>
                </a:lnTo>
                <a:lnTo>
                  <a:pt x="42037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1" name="object 1041"/>
          <p:cNvSpPr/>
          <p:nvPr/>
        </p:nvSpPr>
        <p:spPr>
          <a:xfrm>
            <a:off x="1392415" y="6886321"/>
            <a:ext cx="12611" cy="71513"/>
          </a:xfrm>
          <a:custGeom>
            <a:avLst/>
            <a:gdLst/>
            <a:ahLst/>
            <a:cxnLst/>
            <a:rect l="l" t="t" r="r" b="b"/>
            <a:pathLst>
              <a:path w="12611" h="71513">
                <a:moveTo>
                  <a:pt x="0" y="19710"/>
                </a:moveTo>
                <a:lnTo>
                  <a:pt x="0" y="71513"/>
                </a:lnTo>
                <a:lnTo>
                  <a:pt x="12611" y="71513"/>
                </a:lnTo>
                <a:lnTo>
                  <a:pt x="12611" y="19710"/>
                </a:lnTo>
                <a:lnTo>
                  <a:pt x="0" y="19710"/>
                </a:lnTo>
                <a:close/>
              </a:path>
              <a:path w="12611" h="71513">
                <a:moveTo>
                  <a:pt x="0" y="0"/>
                </a:moveTo>
                <a:lnTo>
                  <a:pt x="0" y="12674"/>
                </a:lnTo>
                <a:lnTo>
                  <a:pt x="12611" y="12674"/>
                </a:lnTo>
                <a:lnTo>
                  <a:pt x="12611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2" name="object 1042"/>
          <p:cNvSpPr/>
          <p:nvPr/>
        </p:nvSpPr>
        <p:spPr>
          <a:xfrm>
            <a:off x="1398720" y="6886352"/>
            <a:ext cx="0" cy="71481"/>
          </a:xfrm>
          <a:custGeom>
            <a:avLst/>
            <a:gdLst/>
            <a:ahLst/>
            <a:cxnLst/>
            <a:rect l="l" t="t" r="r" b="b"/>
            <a:pathLst>
              <a:path h="71481">
                <a:moveTo>
                  <a:pt x="0" y="0"/>
                </a:moveTo>
                <a:lnTo>
                  <a:pt x="0" y="71481"/>
                </a:lnTo>
              </a:path>
            </a:pathLst>
          </a:custGeom>
          <a:ln w="138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3" name="object 1043"/>
          <p:cNvSpPr/>
          <p:nvPr/>
        </p:nvSpPr>
        <p:spPr>
          <a:xfrm>
            <a:off x="1414542" y="6904868"/>
            <a:ext cx="44704" cy="54140"/>
          </a:xfrm>
          <a:custGeom>
            <a:avLst/>
            <a:gdLst/>
            <a:ahLst/>
            <a:cxnLst/>
            <a:rect l="l" t="t" r="r" b="b"/>
            <a:pathLst>
              <a:path w="44703" h="54140">
                <a:moveTo>
                  <a:pt x="44526" y="31013"/>
                </a:moveTo>
                <a:lnTo>
                  <a:pt x="44703" y="20523"/>
                </a:lnTo>
                <a:lnTo>
                  <a:pt x="42735" y="12725"/>
                </a:lnTo>
                <a:lnTo>
                  <a:pt x="38646" y="7632"/>
                </a:lnTo>
                <a:lnTo>
                  <a:pt x="34543" y="2540"/>
                </a:lnTo>
                <a:lnTo>
                  <a:pt x="30975" y="15646"/>
                </a:lnTo>
                <a:lnTo>
                  <a:pt x="31915" y="18669"/>
                </a:lnTo>
                <a:lnTo>
                  <a:pt x="32003" y="22631"/>
                </a:lnTo>
                <a:lnTo>
                  <a:pt x="13157" y="22631"/>
                </a:lnTo>
                <a:lnTo>
                  <a:pt x="13119" y="18884"/>
                </a:lnTo>
                <a:lnTo>
                  <a:pt x="14008" y="15925"/>
                </a:lnTo>
                <a:lnTo>
                  <a:pt x="15798" y="13754"/>
                </a:lnTo>
                <a:lnTo>
                  <a:pt x="19862" y="10477"/>
                </a:lnTo>
                <a:lnTo>
                  <a:pt x="22618" y="10477"/>
                </a:lnTo>
                <a:lnTo>
                  <a:pt x="21856" y="0"/>
                </a:lnTo>
                <a:lnTo>
                  <a:pt x="15544" y="0"/>
                </a:lnTo>
                <a:lnTo>
                  <a:pt x="10325" y="2425"/>
                </a:lnTo>
                <a:lnTo>
                  <a:pt x="6197" y="7277"/>
                </a:lnTo>
                <a:lnTo>
                  <a:pt x="2070" y="12153"/>
                </a:lnTo>
                <a:lnTo>
                  <a:pt x="0" y="18872"/>
                </a:lnTo>
                <a:lnTo>
                  <a:pt x="0" y="34645"/>
                </a:lnTo>
                <a:lnTo>
                  <a:pt x="1574" y="40589"/>
                </a:lnTo>
                <a:lnTo>
                  <a:pt x="4711" y="45313"/>
                </a:lnTo>
                <a:lnTo>
                  <a:pt x="8686" y="51206"/>
                </a:lnTo>
                <a:lnTo>
                  <a:pt x="14833" y="54140"/>
                </a:lnTo>
                <a:lnTo>
                  <a:pt x="28346" y="54140"/>
                </a:lnTo>
                <a:lnTo>
                  <a:pt x="32715" y="52832"/>
                </a:lnTo>
                <a:lnTo>
                  <a:pt x="36194" y="50215"/>
                </a:lnTo>
                <a:lnTo>
                  <a:pt x="39687" y="47599"/>
                </a:lnTo>
                <a:lnTo>
                  <a:pt x="42227" y="43776"/>
                </a:lnTo>
                <a:lnTo>
                  <a:pt x="43853" y="38773"/>
                </a:lnTo>
                <a:lnTo>
                  <a:pt x="31280" y="36487"/>
                </a:lnTo>
                <a:lnTo>
                  <a:pt x="30594" y="39077"/>
                </a:lnTo>
                <a:lnTo>
                  <a:pt x="29578" y="40970"/>
                </a:lnTo>
                <a:lnTo>
                  <a:pt x="26885" y="43307"/>
                </a:lnTo>
                <a:lnTo>
                  <a:pt x="23253" y="43891"/>
                </a:lnTo>
                <a:lnTo>
                  <a:pt x="20345" y="43891"/>
                </a:lnTo>
                <a:lnTo>
                  <a:pt x="17919" y="42773"/>
                </a:lnTo>
                <a:lnTo>
                  <a:pt x="14033" y="38239"/>
                </a:lnTo>
                <a:lnTo>
                  <a:pt x="13017" y="35077"/>
                </a:lnTo>
                <a:lnTo>
                  <a:pt x="12928" y="31013"/>
                </a:lnTo>
                <a:lnTo>
                  <a:pt x="44526" y="31013"/>
                </a:lnTo>
                <a:close/>
              </a:path>
              <a:path w="44703" h="54140">
                <a:moveTo>
                  <a:pt x="28955" y="0"/>
                </a:moveTo>
                <a:lnTo>
                  <a:pt x="21856" y="0"/>
                </a:lnTo>
                <a:lnTo>
                  <a:pt x="22618" y="10477"/>
                </a:lnTo>
                <a:lnTo>
                  <a:pt x="25184" y="10477"/>
                </a:lnTo>
                <a:lnTo>
                  <a:pt x="27381" y="11518"/>
                </a:lnTo>
                <a:lnTo>
                  <a:pt x="30975" y="15646"/>
                </a:lnTo>
                <a:lnTo>
                  <a:pt x="34543" y="2540"/>
                </a:lnTo>
                <a:lnTo>
                  <a:pt x="2895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4" name="object 1044"/>
          <p:cNvSpPr/>
          <p:nvPr/>
        </p:nvSpPr>
        <p:spPr>
          <a:xfrm>
            <a:off x="1469517" y="6904868"/>
            <a:ext cx="43446" cy="52971"/>
          </a:xfrm>
          <a:custGeom>
            <a:avLst/>
            <a:gdLst/>
            <a:ahLst/>
            <a:cxnLst/>
            <a:rect l="l" t="t" r="r" b="b"/>
            <a:pathLst>
              <a:path w="43446" h="52971">
                <a:moveTo>
                  <a:pt x="13589" y="17602"/>
                </a:moveTo>
                <a:lnTo>
                  <a:pt x="15405" y="13741"/>
                </a:lnTo>
                <a:lnTo>
                  <a:pt x="18884" y="11125"/>
                </a:lnTo>
                <a:lnTo>
                  <a:pt x="23025" y="10477"/>
                </a:lnTo>
                <a:lnTo>
                  <a:pt x="26187" y="10934"/>
                </a:lnTo>
                <a:lnTo>
                  <a:pt x="29489" y="14046"/>
                </a:lnTo>
                <a:lnTo>
                  <a:pt x="30568" y="17310"/>
                </a:lnTo>
                <a:lnTo>
                  <a:pt x="30835" y="20929"/>
                </a:lnTo>
                <a:lnTo>
                  <a:pt x="30835" y="52971"/>
                </a:lnTo>
                <a:lnTo>
                  <a:pt x="43446" y="52971"/>
                </a:lnTo>
                <a:lnTo>
                  <a:pt x="43446" y="16776"/>
                </a:lnTo>
                <a:lnTo>
                  <a:pt x="43205" y="13703"/>
                </a:lnTo>
                <a:lnTo>
                  <a:pt x="42291" y="9410"/>
                </a:lnTo>
                <a:lnTo>
                  <a:pt x="40284" y="5803"/>
                </a:lnTo>
                <a:lnTo>
                  <a:pt x="37363" y="2717"/>
                </a:lnTo>
                <a:lnTo>
                  <a:pt x="32753" y="533"/>
                </a:lnTo>
                <a:lnTo>
                  <a:pt x="30213" y="0"/>
                </a:lnTo>
                <a:lnTo>
                  <a:pt x="21107" y="0"/>
                </a:lnTo>
                <a:lnTo>
                  <a:pt x="15875" y="2921"/>
                </a:lnTo>
                <a:lnTo>
                  <a:pt x="11709" y="8775"/>
                </a:lnTo>
                <a:lnTo>
                  <a:pt x="11709" y="1168"/>
                </a:ln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3710"/>
                </a:lnTo>
                <a:lnTo>
                  <a:pt x="12928" y="19748"/>
                </a:lnTo>
                <a:lnTo>
                  <a:pt x="13589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5" name="object 1045"/>
          <p:cNvSpPr/>
          <p:nvPr/>
        </p:nvSpPr>
        <p:spPr>
          <a:xfrm>
            <a:off x="1520821" y="6887734"/>
            <a:ext cx="28092" cy="71272"/>
          </a:xfrm>
          <a:custGeom>
            <a:avLst/>
            <a:gdLst/>
            <a:ahLst/>
            <a:cxnLst/>
            <a:rect l="l" t="t" r="r" b="b"/>
            <a:pathLst>
              <a:path w="28092" h="71272">
                <a:moveTo>
                  <a:pt x="18440" y="18300"/>
                </a:moveTo>
                <a:lnTo>
                  <a:pt x="18440" y="0"/>
                </a:lnTo>
                <a:lnTo>
                  <a:pt x="5791" y="8000"/>
                </a:lnTo>
                <a:lnTo>
                  <a:pt x="5791" y="18300"/>
                </a:lnTo>
                <a:lnTo>
                  <a:pt x="0" y="18300"/>
                </a:lnTo>
                <a:lnTo>
                  <a:pt x="0" y="29222"/>
                </a:lnTo>
                <a:lnTo>
                  <a:pt x="5791" y="29222"/>
                </a:lnTo>
                <a:lnTo>
                  <a:pt x="5791" y="56654"/>
                </a:lnTo>
                <a:lnTo>
                  <a:pt x="5918" y="59867"/>
                </a:lnTo>
                <a:lnTo>
                  <a:pt x="6197" y="61467"/>
                </a:lnTo>
                <a:lnTo>
                  <a:pt x="7112" y="65493"/>
                </a:lnTo>
                <a:lnTo>
                  <a:pt x="10160" y="69202"/>
                </a:lnTo>
                <a:lnTo>
                  <a:pt x="13804" y="70853"/>
                </a:lnTo>
                <a:lnTo>
                  <a:pt x="18135" y="71272"/>
                </a:lnTo>
                <a:lnTo>
                  <a:pt x="21844" y="71272"/>
                </a:lnTo>
                <a:lnTo>
                  <a:pt x="25171" y="70586"/>
                </a:lnTo>
                <a:lnTo>
                  <a:pt x="28092" y="69227"/>
                </a:lnTo>
                <a:lnTo>
                  <a:pt x="27012" y="58585"/>
                </a:lnTo>
                <a:lnTo>
                  <a:pt x="24803" y="59461"/>
                </a:lnTo>
                <a:lnTo>
                  <a:pt x="21945" y="59905"/>
                </a:lnTo>
                <a:lnTo>
                  <a:pt x="18694" y="57492"/>
                </a:lnTo>
                <a:lnTo>
                  <a:pt x="18440" y="54330"/>
                </a:lnTo>
                <a:lnTo>
                  <a:pt x="18440" y="29222"/>
                </a:lnTo>
                <a:lnTo>
                  <a:pt x="27063" y="29222"/>
                </a:lnTo>
                <a:lnTo>
                  <a:pt x="27063" y="18300"/>
                </a:lnTo>
                <a:lnTo>
                  <a:pt x="18440" y="183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6" name="object 1046"/>
          <p:cNvSpPr/>
          <p:nvPr/>
        </p:nvSpPr>
        <p:spPr>
          <a:xfrm>
            <a:off x="1553987" y="6904860"/>
            <a:ext cx="49187" cy="54152"/>
          </a:xfrm>
          <a:custGeom>
            <a:avLst/>
            <a:gdLst/>
            <a:ahLst/>
            <a:cxnLst/>
            <a:rect l="l" t="t" r="r" b="b"/>
            <a:pathLst>
              <a:path w="49187" h="54152">
                <a:moveTo>
                  <a:pt x="0" y="26339"/>
                </a:moveTo>
                <a:lnTo>
                  <a:pt x="0" y="32296"/>
                </a:lnTo>
                <a:lnTo>
                  <a:pt x="1028" y="37338"/>
                </a:lnTo>
                <a:lnTo>
                  <a:pt x="3098" y="41490"/>
                </a:lnTo>
                <a:lnTo>
                  <a:pt x="5168" y="45631"/>
                </a:lnTo>
                <a:lnTo>
                  <a:pt x="8178" y="48780"/>
                </a:lnTo>
                <a:lnTo>
                  <a:pt x="12141" y="50927"/>
                </a:lnTo>
                <a:lnTo>
                  <a:pt x="16116" y="53073"/>
                </a:lnTo>
                <a:lnTo>
                  <a:pt x="16294" y="38874"/>
                </a:lnTo>
                <a:lnTo>
                  <a:pt x="14046" y="36144"/>
                </a:lnTo>
                <a:lnTo>
                  <a:pt x="12928" y="32207"/>
                </a:lnTo>
                <a:lnTo>
                  <a:pt x="12928" y="21932"/>
                </a:lnTo>
                <a:lnTo>
                  <a:pt x="14046" y="17995"/>
                </a:lnTo>
                <a:lnTo>
                  <a:pt x="16294" y="15265"/>
                </a:lnTo>
                <a:lnTo>
                  <a:pt x="18542" y="12547"/>
                </a:lnTo>
                <a:lnTo>
                  <a:pt x="21310" y="11176"/>
                </a:lnTo>
                <a:lnTo>
                  <a:pt x="27889" y="11176"/>
                </a:lnTo>
                <a:lnTo>
                  <a:pt x="30645" y="12547"/>
                </a:lnTo>
                <a:lnTo>
                  <a:pt x="32880" y="15265"/>
                </a:lnTo>
                <a:lnTo>
                  <a:pt x="35102" y="17995"/>
                </a:lnTo>
                <a:lnTo>
                  <a:pt x="36220" y="21907"/>
                </a:lnTo>
                <a:lnTo>
                  <a:pt x="36220" y="32181"/>
                </a:lnTo>
                <a:lnTo>
                  <a:pt x="35102" y="36144"/>
                </a:lnTo>
                <a:lnTo>
                  <a:pt x="32880" y="38874"/>
                </a:lnTo>
                <a:lnTo>
                  <a:pt x="31699" y="54152"/>
                </a:lnTo>
                <a:lnTo>
                  <a:pt x="37566" y="51562"/>
                </a:lnTo>
                <a:lnTo>
                  <a:pt x="42214" y="46418"/>
                </a:lnTo>
                <a:lnTo>
                  <a:pt x="46863" y="41262"/>
                </a:lnTo>
                <a:lnTo>
                  <a:pt x="49187" y="34772"/>
                </a:lnTo>
                <a:lnTo>
                  <a:pt x="49187" y="19151"/>
                </a:lnTo>
                <a:lnTo>
                  <a:pt x="46875" y="12725"/>
                </a:lnTo>
                <a:lnTo>
                  <a:pt x="42278" y="7645"/>
                </a:lnTo>
                <a:lnTo>
                  <a:pt x="37668" y="2540"/>
                </a:lnTo>
                <a:lnTo>
                  <a:pt x="31762" y="0"/>
                </a:lnTo>
                <a:lnTo>
                  <a:pt x="19888" y="0"/>
                </a:lnTo>
                <a:lnTo>
                  <a:pt x="15659" y="1130"/>
                </a:lnTo>
                <a:lnTo>
                  <a:pt x="11874" y="3365"/>
                </a:lnTo>
                <a:lnTo>
                  <a:pt x="8089" y="5613"/>
                </a:lnTo>
                <a:lnTo>
                  <a:pt x="5168" y="8864"/>
                </a:lnTo>
                <a:lnTo>
                  <a:pt x="3098" y="13131"/>
                </a:lnTo>
                <a:lnTo>
                  <a:pt x="1028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49187" h="54152">
                <a:moveTo>
                  <a:pt x="32880" y="38874"/>
                </a:moveTo>
                <a:lnTo>
                  <a:pt x="30645" y="41617"/>
                </a:lnTo>
                <a:lnTo>
                  <a:pt x="27889" y="42976"/>
                </a:lnTo>
                <a:lnTo>
                  <a:pt x="21310" y="42976"/>
                </a:lnTo>
                <a:lnTo>
                  <a:pt x="18542" y="41617"/>
                </a:lnTo>
                <a:lnTo>
                  <a:pt x="16294" y="38874"/>
                </a:lnTo>
                <a:lnTo>
                  <a:pt x="16116" y="53073"/>
                </a:lnTo>
                <a:lnTo>
                  <a:pt x="20269" y="54152"/>
                </a:lnTo>
                <a:lnTo>
                  <a:pt x="31699" y="54152"/>
                </a:lnTo>
                <a:lnTo>
                  <a:pt x="32880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7" name="object 1047"/>
          <p:cNvSpPr/>
          <p:nvPr/>
        </p:nvSpPr>
        <p:spPr>
          <a:xfrm>
            <a:off x="1636311" y="6886321"/>
            <a:ext cx="46532" cy="72682"/>
          </a:xfrm>
          <a:custGeom>
            <a:avLst/>
            <a:gdLst/>
            <a:ahLst/>
            <a:cxnLst/>
            <a:rect l="l" t="t" r="r" b="b"/>
            <a:pathLst>
              <a:path w="46532" h="72682">
                <a:moveTo>
                  <a:pt x="0" y="45415"/>
                </a:moveTo>
                <a:lnTo>
                  <a:pt x="0" y="54000"/>
                </a:lnTo>
                <a:lnTo>
                  <a:pt x="1955" y="60693"/>
                </a:lnTo>
                <a:lnTo>
                  <a:pt x="5854" y="65493"/>
                </a:lnTo>
                <a:lnTo>
                  <a:pt x="9753" y="70294"/>
                </a:lnTo>
                <a:lnTo>
                  <a:pt x="14452" y="72682"/>
                </a:lnTo>
                <a:lnTo>
                  <a:pt x="13589" y="54013"/>
                </a:lnTo>
                <a:lnTo>
                  <a:pt x="12877" y="50012"/>
                </a:lnTo>
                <a:lnTo>
                  <a:pt x="12877" y="39357"/>
                </a:lnTo>
                <a:lnTo>
                  <a:pt x="13893" y="35496"/>
                </a:lnTo>
                <a:lnTo>
                  <a:pt x="15913" y="32905"/>
                </a:lnTo>
                <a:lnTo>
                  <a:pt x="17919" y="30314"/>
                </a:lnTo>
                <a:lnTo>
                  <a:pt x="20434" y="29019"/>
                </a:lnTo>
                <a:lnTo>
                  <a:pt x="26504" y="29019"/>
                </a:lnTo>
                <a:lnTo>
                  <a:pt x="29032" y="30340"/>
                </a:lnTo>
                <a:lnTo>
                  <a:pt x="31013" y="32956"/>
                </a:lnTo>
                <a:lnTo>
                  <a:pt x="32981" y="35572"/>
                </a:lnTo>
                <a:lnTo>
                  <a:pt x="33972" y="39852"/>
                </a:lnTo>
                <a:lnTo>
                  <a:pt x="33972" y="51142"/>
                </a:lnTo>
                <a:lnTo>
                  <a:pt x="32943" y="55156"/>
                </a:lnTo>
                <a:lnTo>
                  <a:pt x="30911" y="57835"/>
                </a:lnTo>
                <a:lnTo>
                  <a:pt x="28879" y="60528"/>
                </a:lnTo>
                <a:lnTo>
                  <a:pt x="26416" y="61861"/>
                </a:lnTo>
                <a:lnTo>
                  <a:pt x="23520" y="61861"/>
                </a:lnTo>
                <a:lnTo>
                  <a:pt x="19926" y="72682"/>
                </a:lnTo>
                <a:lnTo>
                  <a:pt x="22618" y="72682"/>
                </a:lnTo>
                <a:lnTo>
                  <a:pt x="25285" y="71958"/>
                </a:lnTo>
                <a:lnTo>
                  <a:pt x="27940" y="70510"/>
                </a:lnTo>
                <a:lnTo>
                  <a:pt x="30581" y="69075"/>
                </a:lnTo>
                <a:lnTo>
                  <a:pt x="32880" y="66865"/>
                </a:lnTo>
                <a:lnTo>
                  <a:pt x="34823" y="63906"/>
                </a:lnTo>
                <a:lnTo>
                  <a:pt x="34823" y="71513"/>
                </a:lnTo>
                <a:lnTo>
                  <a:pt x="46532" y="71513"/>
                </a:lnTo>
                <a:lnTo>
                  <a:pt x="46532" y="0"/>
                </a:lnTo>
                <a:lnTo>
                  <a:pt x="33921" y="0"/>
                </a:lnTo>
                <a:lnTo>
                  <a:pt x="33921" y="25755"/>
                </a:lnTo>
                <a:lnTo>
                  <a:pt x="30035" y="20942"/>
                </a:lnTo>
                <a:lnTo>
                  <a:pt x="25425" y="18541"/>
                </a:lnTo>
                <a:lnTo>
                  <a:pt x="14300" y="18541"/>
                </a:lnTo>
                <a:lnTo>
                  <a:pt x="9499" y="20827"/>
                </a:lnTo>
                <a:lnTo>
                  <a:pt x="5702" y="25399"/>
                </a:lnTo>
                <a:lnTo>
                  <a:pt x="1892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6532" h="72682">
                <a:moveTo>
                  <a:pt x="19926" y="72682"/>
                </a:moveTo>
                <a:lnTo>
                  <a:pt x="23520" y="61861"/>
                </a:lnTo>
                <a:lnTo>
                  <a:pt x="19862" y="61861"/>
                </a:lnTo>
                <a:lnTo>
                  <a:pt x="17018" y="60070"/>
                </a:lnTo>
                <a:lnTo>
                  <a:pt x="14986" y="56489"/>
                </a:lnTo>
                <a:lnTo>
                  <a:pt x="13589" y="54013"/>
                </a:lnTo>
                <a:lnTo>
                  <a:pt x="14452" y="72682"/>
                </a:lnTo>
                <a:lnTo>
                  <a:pt x="19926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8" name="object 1048"/>
          <p:cNvSpPr/>
          <p:nvPr/>
        </p:nvSpPr>
        <p:spPr>
          <a:xfrm>
            <a:off x="1691878" y="6904868"/>
            <a:ext cx="44691" cy="54140"/>
          </a:xfrm>
          <a:custGeom>
            <a:avLst/>
            <a:gdLst/>
            <a:ahLst/>
            <a:cxnLst/>
            <a:rect l="l" t="t" r="r" b="b"/>
            <a:pathLst>
              <a:path w="44691" h="54140">
                <a:moveTo>
                  <a:pt x="44513" y="31013"/>
                </a:moveTo>
                <a:lnTo>
                  <a:pt x="44691" y="20523"/>
                </a:lnTo>
                <a:lnTo>
                  <a:pt x="42735" y="12725"/>
                </a:lnTo>
                <a:lnTo>
                  <a:pt x="38633" y="7632"/>
                </a:lnTo>
                <a:lnTo>
                  <a:pt x="34531" y="2540"/>
                </a:lnTo>
                <a:lnTo>
                  <a:pt x="30962" y="15646"/>
                </a:lnTo>
                <a:lnTo>
                  <a:pt x="31902" y="18669"/>
                </a:lnTo>
                <a:lnTo>
                  <a:pt x="31991" y="22631"/>
                </a:lnTo>
                <a:lnTo>
                  <a:pt x="13144" y="22631"/>
                </a:lnTo>
                <a:lnTo>
                  <a:pt x="13106" y="18884"/>
                </a:lnTo>
                <a:lnTo>
                  <a:pt x="13995" y="15925"/>
                </a:lnTo>
                <a:lnTo>
                  <a:pt x="15798" y="13754"/>
                </a:lnTo>
                <a:lnTo>
                  <a:pt x="19862" y="10477"/>
                </a:lnTo>
                <a:lnTo>
                  <a:pt x="22618" y="10477"/>
                </a:lnTo>
                <a:lnTo>
                  <a:pt x="21856" y="0"/>
                </a:lnTo>
                <a:lnTo>
                  <a:pt x="15532" y="0"/>
                </a:lnTo>
                <a:lnTo>
                  <a:pt x="10325" y="2425"/>
                </a:lnTo>
                <a:lnTo>
                  <a:pt x="6184" y="7277"/>
                </a:lnTo>
                <a:lnTo>
                  <a:pt x="205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562" y="40589"/>
                </a:lnTo>
                <a:lnTo>
                  <a:pt x="4711" y="45313"/>
                </a:lnTo>
                <a:lnTo>
                  <a:pt x="8686" y="51206"/>
                </a:lnTo>
                <a:lnTo>
                  <a:pt x="14820" y="54140"/>
                </a:lnTo>
                <a:lnTo>
                  <a:pt x="28346" y="54140"/>
                </a:lnTo>
                <a:lnTo>
                  <a:pt x="32702" y="52832"/>
                </a:lnTo>
                <a:lnTo>
                  <a:pt x="36182" y="50215"/>
                </a:lnTo>
                <a:lnTo>
                  <a:pt x="39674" y="47599"/>
                </a:lnTo>
                <a:lnTo>
                  <a:pt x="42227" y="43776"/>
                </a:lnTo>
                <a:lnTo>
                  <a:pt x="43840" y="38773"/>
                </a:lnTo>
                <a:lnTo>
                  <a:pt x="31280" y="36487"/>
                </a:lnTo>
                <a:lnTo>
                  <a:pt x="30581" y="39077"/>
                </a:lnTo>
                <a:lnTo>
                  <a:pt x="29565" y="40970"/>
                </a:lnTo>
                <a:lnTo>
                  <a:pt x="26873" y="43307"/>
                </a:lnTo>
                <a:lnTo>
                  <a:pt x="23241" y="43891"/>
                </a:lnTo>
                <a:lnTo>
                  <a:pt x="20332" y="43891"/>
                </a:lnTo>
                <a:lnTo>
                  <a:pt x="17919" y="42773"/>
                </a:lnTo>
                <a:lnTo>
                  <a:pt x="14020" y="38239"/>
                </a:lnTo>
                <a:lnTo>
                  <a:pt x="13004" y="35077"/>
                </a:lnTo>
                <a:lnTo>
                  <a:pt x="12915" y="31013"/>
                </a:lnTo>
                <a:lnTo>
                  <a:pt x="44513" y="31013"/>
                </a:lnTo>
                <a:close/>
              </a:path>
              <a:path w="44691" h="54140">
                <a:moveTo>
                  <a:pt x="28943" y="0"/>
                </a:moveTo>
                <a:lnTo>
                  <a:pt x="21856" y="0"/>
                </a:lnTo>
                <a:lnTo>
                  <a:pt x="22618" y="10477"/>
                </a:lnTo>
                <a:lnTo>
                  <a:pt x="25184" y="10477"/>
                </a:lnTo>
                <a:lnTo>
                  <a:pt x="27368" y="11518"/>
                </a:lnTo>
                <a:lnTo>
                  <a:pt x="30962" y="15646"/>
                </a:lnTo>
                <a:lnTo>
                  <a:pt x="34531" y="2540"/>
                </a:lnTo>
                <a:lnTo>
                  <a:pt x="28943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9" name="object 1049"/>
          <p:cNvSpPr/>
          <p:nvPr/>
        </p:nvSpPr>
        <p:spPr>
          <a:xfrm>
            <a:off x="1772210" y="6904868"/>
            <a:ext cx="30873" cy="52971"/>
          </a:xfrm>
          <a:custGeom>
            <a:avLst/>
            <a:gdLst/>
            <a:ahLst/>
            <a:cxnLst/>
            <a:rect l="l" t="t" r="r" b="b"/>
            <a:pathLst>
              <a:path w="30873" h="52971">
                <a:moveTo>
                  <a:pt x="11709" y="1168"/>
                </a:move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8155"/>
                </a:lnTo>
                <a:lnTo>
                  <a:pt x="12966" y="22377"/>
                </a:lnTo>
                <a:lnTo>
                  <a:pt x="13665" y="19608"/>
                </a:lnTo>
                <a:lnTo>
                  <a:pt x="14363" y="16840"/>
                </a:lnTo>
                <a:lnTo>
                  <a:pt x="16560" y="13881"/>
                </a:lnTo>
                <a:lnTo>
                  <a:pt x="19278" y="12280"/>
                </a:lnTo>
                <a:lnTo>
                  <a:pt x="22872" y="12280"/>
                </a:lnTo>
                <a:lnTo>
                  <a:pt x="26974" y="14528"/>
                </a:lnTo>
                <a:lnTo>
                  <a:pt x="30873" y="2578"/>
                </a:lnTo>
                <a:lnTo>
                  <a:pt x="28219" y="863"/>
                </a:lnTo>
                <a:lnTo>
                  <a:pt x="25450" y="0"/>
                </a:lnTo>
                <a:lnTo>
                  <a:pt x="20535" y="0"/>
                </a:lnTo>
                <a:lnTo>
                  <a:pt x="17132" y="1651"/>
                </a:lnTo>
                <a:lnTo>
                  <a:pt x="13728" y="5054"/>
                </a:lnTo>
                <a:lnTo>
                  <a:pt x="11709" y="8534"/>
                </a:lnTo>
                <a:lnTo>
                  <a:pt x="1170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0" name="object 1050"/>
          <p:cNvSpPr/>
          <p:nvPr/>
        </p:nvSpPr>
        <p:spPr>
          <a:xfrm>
            <a:off x="1805872" y="6904860"/>
            <a:ext cx="49187" cy="54152"/>
          </a:xfrm>
          <a:custGeom>
            <a:avLst/>
            <a:gdLst/>
            <a:ahLst/>
            <a:cxnLst/>
            <a:rect l="l" t="t" r="r" b="b"/>
            <a:pathLst>
              <a:path w="49187" h="54152">
                <a:moveTo>
                  <a:pt x="0" y="26339"/>
                </a:moveTo>
                <a:lnTo>
                  <a:pt x="0" y="32296"/>
                </a:lnTo>
                <a:lnTo>
                  <a:pt x="1028" y="37338"/>
                </a:lnTo>
                <a:lnTo>
                  <a:pt x="3098" y="41490"/>
                </a:lnTo>
                <a:lnTo>
                  <a:pt x="5168" y="45631"/>
                </a:lnTo>
                <a:lnTo>
                  <a:pt x="8178" y="48780"/>
                </a:lnTo>
                <a:lnTo>
                  <a:pt x="12141" y="50927"/>
                </a:lnTo>
                <a:lnTo>
                  <a:pt x="16103" y="53073"/>
                </a:lnTo>
                <a:lnTo>
                  <a:pt x="16294" y="38874"/>
                </a:lnTo>
                <a:lnTo>
                  <a:pt x="14046" y="36144"/>
                </a:lnTo>
                <a:lnTo>
                  <a:pt x="12928" y="32207"/>
                </a:lnTo>
                <a:lnTo>
                  <a:pt x="12928" y="21932"/>
                </a:lnTo>
                <a:lnTo>
                  <a:pt x="14046" y="17995"/>
                </a:lnTo>
                <a:lnTo>
                  <a:pt x="16294" y="15265"/>
                </a:lnTo>
                <a:lnTo>
                  <a:pt x="18542" y="12547"/>
                </a:lnTo>
                <a:lnTo>
                  <a:pt x="21310" y="11176"/>
                </a:lnTo>
                <a:lnTo>
                  <a:pt x="27889" y="11176"/>
                </a:lnTo>
                <a:lnTo>
                  <a:pt x="30645" y="12547"/>
                </a:lnTo>
                <a:lnTo>
                  <a:pt x="32867" y="15265"/>
                </a:lnTo>
                <a:lnTo>
                  <a:pt x="35102" y="17995"/>
                </a:lnTo>
                <a:lnTo>
                  <a:pt x="36220" y="21907"/>
                </a:lnTo>
                <a:lnTo>
                  <a:pt x="36220" y="32181"/>
                </a:lnTo>
                <a:lnTo>
                  <a:pt x="35102" y="36144"/>
                </a:lnTo>
                <a:lnTo>
                  <a:pt x="32867" y="38874"/>
                </a:lnTo>
                <a:lnTo>
                  <a:pt x="31699" y="54152"/>
                </a:lnTo>
                <a:lnTo>
                  <a:pt x="37566" y="51562"/>
                </a:lnTo>
                <a:lnTo>
                  <a:pt x="42214" y="46418"/>
                </a:lnTo>
                <a:lnTo>
                  <a:pt x="46863" y="41262"/>
                </a:lnTo>
                <a:lnTo>
                  <a:pt x="49187" y="34772"/>
                </a:lnTo>
                <a:lnTo>
                  <a:pt x="49187" y="19151"/>
                </a:lnTo>
                <a:lnTo>
                  <a:pt x="46875" y="12725"/>
                </a:lnTo>
                <a:lnTo>
                  <a:pt x="42278" y="7645"/>
                </a:lnTo>
                <a:lnTo>
                  <a:pt x="37668" y="2540"/>
                </a:lnTo>
                <a:lnTo>
                  <a:pt x="31762" y="0"/>
                </a:lnTo>
                <a:lnTo>
                  <a:pt x="19888" y="0"/>
                </a:lnTo>
                <a:lnTo>
                  <a:pt x="15659" y="1130"/>
                </a:lnTo>
                <a:lnTo>
                  <a:pt x="11874" y="3365"/>
                </a:lnTo>
                <a:lnTo>
                  <a:pt x="8089" y="5613"/>
                </a:lnTo>
                <a:lnTo>
                  <a:pt x="5168" y="8864"/>
                </a:lnTo>
                <a:lnTo>
                  <a:pt x="3098" y="13131"/>
                </a:lnTo>
                <a:lnTo>
                  <a:pt x="1028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49187" h="54152">
                <a:moveTo>
                  <a:pt x="32867" y="38874"/>
                </a:moveTo>
                <a:lnTo>
                  <a:pt x="30645" y="41617"/>
                </a:lnTo>
                <a:lnTo>
                  <a:pt x="27889" y="42976"/>
                </a:lnTo>
                <a:lnTo>
                  <a:pt x="21310" y="42976"/>
                </a:lnTo>
                <a:lnTo>
                  <a:pt x="18542" y="41617"/>
                </a:lnTo>
                <a:lnTo>
                  <a:pt x="16294" y="38874"/>
                </a:lnTo>
                <a:lnTo>
                  <a:pt x="16103" y="53073"/>
                </a:lnTo>
                <a:lnTo>
                  <a:pt x="20269" y="54152"/>
                </a:lnTo>
                <a:lnTo>
                  <a:pt x="31699" y="54152"/>
                </a:lnTo>
                <a:lnTo>
                  <a:pt x="32867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1" name="object 1051"/>
          <p:cNvSpPr/>
          <p:nvPr/>
        </p:nvSpPr>
        <p:spPr>
          <a:xfrm>
            <a:off x="1859996" y="6887734"/>
            <a:ext cx="28092" cy="71272"/>
          </a:xfrm>
          <a:custGeom>
            <a:avLst/>
            <a:gdLst/>
            <a:ahLst/>
            <a:cxnLst/>
            <a:rect l="l" t="t" r="r" b="b"/>
            <a:pathLst>
              <a:path w="28092" h="71272">
                <a:moveTo>
                  <a:pt x="18453" y="18300"/>
                </a:moveTo>
                <a:lnTo>
                  <a:pt x="18453" y="0"/>
                </a:lnTo>
                <a:lnTo>
                  <a:pt x="5791" y="8000"/>
                </a:lnTo>
                <a:lnTo>
                  <a:pt x="5791" y="18300"/>
                </a:lnTo>
                <a:lnTo>
                  <a:pt x="0" y="18300"/>
                </a:lnTo>
                <a:lnTo>
                  <a:pt x="0" y="29222"/>
                </a:lnTo>
                <a:lnTo>
                  <a:pt x="5791" y="29222"/>
                </a:lnTo>
                <a:lnTo>
                  <a:pt x="5791" y="56654"/>
                </a:lnTo>
                <a:lnTo>
                  <a:pt x="5930" y="59867"/>
                </a:lnTo>
                <a:lnTo>
                  <a:pt x="6197" y="61467"/>
                </a:lnTo>
                <a:lnTo>
                  <a:pt x="7124" y="65493"/>
                </a:lnTo>
                <a:lnTo>
                  <a:pt x="10160" y="69202"/>
                </a:lnTo>
                <a:lnTo>
                  <a:pt x="13817" y="70853"/>
                </a:lnTo>
                <a:lnTo>
                  <a:pt x="18135" y="71272"/>
                </a:lnTo>
                <a:lnTo>
                  <a:pt x="21844" y="71272"/>
                </a:lnTo>
                <a:lnTo>
                  <a:pt x="25171" y="70586"/>
                </a:lnTo>
                <a:lnTo>
                  <a:pt x="28092" y="69227"/>
                </a:lnTo>
                <a:lnTo>
                  <a:pt x="27025" y="58585"/>
                </a:lnTo>
                <a:lnTo>
                  <a:pt x="24803" y="59461"/>
                </a:lnTo>
                <a:lnTo>
                  <a:pt x="21958" y="59905"/>
                </a:lnTo>
                <a:lnTo>
                  <a:pt x="18694" y="57492"/>
                </a:lnTo>
                <a:lnTo>
                  <a:pt x="18453" y="54330"/>
                </a:lnTo>
                <a:lnTo>
                  <a:pt x="18453" y="29222"/>
                </a:lnTo>
                <a:lnTo>
                  <a:pt x="27063" y="29222"/>
                </a:lnTo>
                <a:lnTo>
                  <a:pt x="27063" y="18300"/>
                </a:lnTo>
                <a:lnTo>
                  <a:pt x="18453" y="183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2" name="object 1052"/>
          <p:cNvSpPr/>
          <p:nvPr/>
        </p:nvSpPr>
        <p:spPr>
          <a:xfrm>
            <a:off x="1892771" y="6904865"/>
            <a:ext cx="28638" cy="54140"/>
          </a:xfrm>
          <a:custGeom>
            <a:avLst/>
            <a:gdLst/>
            <a:ahLst/>
            <a:cxnLst/>
            <a:rect l="l" t="t" r="r" b="b"/>
            <a:pathLst>
              <a:path w="28638" h="54140">
                <a:moveTo>
                  <a:pt x="18618" y="54140"/>
                </a:moveTo>
                <a:lnTo>
                  <a:pt x="21234" y="53568"/>
                </a:lnTo>
                <a:lnTo>
                  <a:pt x="23698" y="52438"/>
                </a:lnTo>
                <a:lnTo>
                  <a:pt x="28447" y="49593"/>
                </a:lnTo>
                <a:lnTo>
                  <a:pt x="28638" y="39306"/>
                </a:lnTo>
                <a:lnTo>
                  <a:pt x="26111" y="42036"/>
                </a:lnTo>
                <a:lnTo>
                  <a:pt x="21882" y="44488"/>
                </a:lnTo>
                <a:lnTo>
                  <a:pt x="18618" y="54140"/>
                </a:lnTo>
                <a:close/>
              </a:path>
              <a:path w="28638" h="54140">
                <a:moveTo>
                  <a:pt x="41859" y="35953"/>
                </a:moveTo>
                <a:lnTo>
                  <a:pt x="41998" y="19951"/>
                </a:lnTo>
                <a:lnTo>
                  <a:pt x="41998" y="13995"/>
                </a:lnTo>
                <a:lnTo>
                  <a:pt x="41440" y="9905"/>
                </a:lnTo>
                <a:lnTo>
                  <a:pt x="40322" y="7683"/>
                </a:lnTo>
                <a:lnTo>
                  <a:pt x="37261" y="3619"/>
                </a:lnTo>
                <a:lnTo>
                  <a:pt x="34505" y="2171"/>
                </a:lnTo>
                <a:lnTo>
                  <a:pt x="31749" y="723"/>
                </a:lnTo>
                <a:lnTo>
                  <a:pt x="27558" y="0"/>
                </a:lnTo>
                <a:lnTo>
                  <a:pt x="15747" y="0"/>
                </a:lnTo>
                <a:lnTo>
                  <a:pt x="11074" y="1206"/>
                </a:lnTo>
                <a:lnTo>
                  <a:pt x="7937" y="3606"/>
                </a:lnTo>
                <a:lnTo>
                  <a:pt x="4800" y="6019"/>
                </a:lnTo>
                <a:lnTo>
                  <a:pt x="2590" y="9715"/>
                </a:lnTo>
                <a:lnTo>
                  <a:pt x="1295" y="14731"/>
                </a:lnTo>
                <a:lnTo>
                  <a:pt x="12738" y="16979"/>
                </a:lnTo>
                <a:lnTo>
                  <a:pt x="13512" y="14566"/>
                </a:lnTo>
                <a:lnTo>
                  <a:pt x="17056" y="10972"/>
                </a:lnTo>
                <a:lnTo>
                  <a:pt x="21043" y="10477"/>
                </a:lnTo>
                <a:lnTo>
                  <a:pt x="24358" y="10477"/>
                </a:lnTo>
                <a:lnTo>
                  <a:pt x="27812" y="12166"/>
                </a:lnTo>
                <a:lnTo>
                  <a:pt x="29616" y="15163"/>
                </a:lnTo>
                <a:lnTo>
                  <a:pt x="29616" y="17805"/>
                </a:lnTo>
                <a:lnTo>
                  <a:pt x="27343" y="20205"/>
                </a:lnTo>
                <a:lnTo>
                  <a:pt x="23253" y="21323"/>
                </a:lnTo>
                <a:lnTo>
                  <a:pt x="17360" y="22529"/>
                </a:lnTo>
                <a:lnTo>
                  <a:pt x="12992" y="23444"/>
                </a:lnTo>
                <a:lnTo>
                  <a:pt x="9651" y="24510"/>
                </a:lnTo>
                <a:lnTo>
                  <a:pt x="7327" y="25717"/>
                </a:lnTo>
                <a:lnTo>
                  <a:pt x="3213" y="28701"/>
                </a:lnTo>
                <a:lnTo>
                  <a:pt x="634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09" y="46913"/>
                </a:lnTo>
                <a:lnTo>
                  <a:pt x="4229" y="49796"/>
                </a:lnTo>
                <a:lnTo>
                  <a:pt x="7061" y="52692"/>
                </a:lnTo>
                <a:lnTo>
                  <a:pt x="10934" y="54140"/>
                </a:lnTo>
                <a:lnTo>
                  <a:pt x="18618" y="54140"/>
                </a:lnTo>
                <a:lnTo>
                  <a:pt x="21882" y="44488"/>
                </a:lnTo>
                <a:lnTo>
                  <a:pt x="17576" y="44488"/>
                </a:lnTo>
                <a:lnTo>
                  <a:pt x="14579" y="42379"/>
                </a:lnTo>
                <a:lnTo>
                  <a:pt x="12611" y="39319"/>
                </a:lnTo>
                <a:lnTo>
                  <a:pt x="12611" y="35458"/>
                </a:lnTo>
                <a:lnTo>
                  <a:pt x="15074" y="32575"/>
                </a:lnTo>
                <a:lnTo>
                  <a:pt x="18440" y="31000"/>
                </a:lnTo>
                <a:lnTo>
                  <a:pt x="21932" y="30187"/>
                </a:lnTo>
                <a:lnTo>
                  <a:pt x="25438" y="29375"/>
                </a:lnTo>
                <a:lnTo>
                  <a:pt x="27990" y="28676"/>
                </a:lnTo>
                <a:lnTo>
                  <a:pt x="29616" y="28092"/>
                </a:lnTo>
                <a:lnTo>
                  <a:pt x="29616" y="34112"/>
                </a:lnTo>
                <a:lnTo>
                  <a:pt x="29451" y="36347"/>
                </a:lnTo>
                <a:lnTo>
                  <a:pt x="28638" y="39306"/>
                </a:lnTo>
                <a:lnTo>
                  <a:pt x="28447" y="49593"/>
                </a:lnTo>
                <a:lnTo>
                  <a:pt x="31051" y="48920"/>
                </a:lnTo>
                <a:lnTo>
                  <a:pt x="32257" y="52971"/>
                </a:lnTo>
                <a:lnTo>
                  <a:pt x="44742" y="52971"/>
                </a:lnTo>
                <a:lnTo>
                  <a:pt x="42875" y="48183"/>
                </a:lnTo>
                <a:lnTo>
                  <a:pt x="42062" y="43853"/>
                </a:lnTo>
                <a:lnTo>
                  <a:pt x="41859" y="40500"/>
                </a:lnTo>
                <a:lnTo>
                  <a:pt x="41859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3" name="object 1053"/>
          <p:cNvSpPr/>
          <p:nvPr/>
        </p:nvSpPr>
        <p:spPr>
          <a:xfrm>
            <a:off x="1944691" y="6904863"/>
            <a:ext cx="44970" cy="54140"/>
          </a:xfrm>
          <a:custGeom>
            <a:avLst/>
            <a:gdLst/>
            <a:ahLst/>
            <a:cxnLst/>
            <a:rect l="l" t="t" r="r" b="b"/>
            <a:pathLst>
              <a:path w="44970" h="54140">
                <a:moveTo>
                  <a:pt x="10363" y="51752"/>
                </a:moveTo>
                <a:lnTo>
                  <a:pt x="15925" y="54140"/>
                </a:lnTo>
                <a:lnTo>
                  <a:pt x="29019" y="54140"/>
                </a:lnTo>
                <a:lnTo>
                  <a:pt x="33921" y="52565"/>
                </a:lnTo>
                <a:lnTo>
                  <a:pt x="37566" y="49415"/>
                </a:lnTo>
                <a:lnTo>
                  <a:pt x="41211" y="46253"/>
                </a:lnTo>
                <a:lnTo>
                  <a:pt x="43675" y="41592"/>
                </a:lnTo>
                <a:lnTo>
                  <a:pt x="44970" y="35420"/>
                </a:lnTo>
                <a:lnTo>
                  <a:pt x="32588" y="33121"/>
                </a:lnTo>
                <a:lnTo>
                  <a:pt x="31953" y="36728"/>
                </a:lnTo>
                <a:lnTo>
                  <a:pt x="30873" y="39281"/>
                </a:lnTo>
                <a:lnTo>
                  <a:pt x="27825" y="42240"/>
                </a:lnTo>
                <a:lnTo>
                  <a:pt x="23469" y="42976"/>
                </a:lnTo>
                <a:lnTo>
                  <a:pt x="20269" y="42976"/>
                </a:lnTo>
                <a:lnTo>
                  <a:pt x="17716" y="41706"/>
                </a:lnTo>
                <a:lnTo>
                  <a:pt x="13919" y="36639"/>
                </a:lnTo>
                <a:lnTo>
                  <a:pt x="12966" y="32296"/>
                </a:lnTo>
                <a:lnTo>
                  <a:pt x="12966" y="20612"/>
                </a:lnTo>
                <a:lnTo>
                  <a:pt x="13906" y="16675"/>
                </a:lnTo>
                <a:lnTo>
                  <a:pt x="15773" y="14312"/>
                </a:lnTo>
                <a:lnTo>
                  <a:pt x="20154" y="10782"/>
                </a:lnTo>
                <a:lnTo>
                  <a:pt x="25654" y="10782"/>
                </a:lnTo>
                <a:lnTo>
                  <a:pt x="29057" y="12826"/>
                </a:lnTo>
                <a:lnTo>
                  <a:pt x="31496" y="16230"/>
                </a:lnTo>
                <a:lnTo>
                  <a:pt x="31902" y="18922"/>
                </a:lnTo>
                <a:lnTo>
                  <a:pt x="44335" y="16484"/>
                </a:lnTo>
                <a:lnTo>
                  <a:pt x="42849" y="10921"/>
                </a:lnTo>
                <a:lnTo>
                  <a:pt x="40386" y="6781"/>
                </a:lnTo>
                <a:lnTo>
                  <a:pt x="36957" y="4063"/>
                </a:lnTo>
                <a:lnTo>
                  <a:pt x="33528" y="1358"/>
                </a:lnTo>
                <a:lnTo>
                  <a:pt x="28917" y="0"/>
                </a:lnTo>
                <a:lnTo>
                  <a:pt x="16027" y="0"/>
                </a:lnTo>
                <a:lnTo>
                  <a:pt x="10401" y="2387"/>
                </a:lnTo>
                <a:lnTo>
                  <a:pt x="6235" y="7150"/>
                </a:lnTo>
                <a:lnTo>
                  <a:pt x="2082" y="11912"/>
                </a:lnTo>
                <a:lnTo>
                  <a:pt x="0" y="18567"/>
                </a:lnTo>
                <a:lnTo>
                  <a:pt x="0" y="35572"/>
                </a:lnTo>
                <a:lnTo>
                  <a:pt x="2070" y="42189"/>
                </a:lnTo>
                <a:lnTo>
                  <a:pt x="6223" y="46977"/>
                </a:lnTo>
                <a:lnTo>
                  <a:pt x="10363" y="5175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4" name="object 1054"/>
          <p:cNvSpPr/>
          <p:nvPr/>
        </p:nvSpPr>
        <p:spPr>
          <a:xfrm>
            <a:off x="1998865" y="6886321"/>
            <a:ext cx="12611" cy="71513"/>
          </a:xfrm>
          <a:custGeom>
            <a:avLst/>
            <a:gdLst/>
            <a:ahLst/>
            <a:cxnLst/>
            <a:rect l="l" t="t" r="r" b="b"/>
            <a:pathLst>
              <a:path w="12611" h="71513">
                <a:moveTo>
                  <a:pt x="0" y="19710"/>
                </a:moveTo>
                <a:lnTo>
                  <a:pt x="0" y="71513"/>
                </a:lnTo>
                <a:lnTo>
                  <a:pt x="12611" y="71513"/>
                </a:lnTo>
                <a:lnTo>
                  <a:pt x="12611" y="19710"/>
                </a:lnTo>
                <a:lnTo>
                  <a:pt x="0" y="19710"/>
                </a:lnTo>
                <a:close/>
              </a:path>
              <a:path w="12611" h="71513">
                <a:moveTo>
                  <a:pt x="0" y="0"/>
                </a:moveTo>
                <a:lnTo>
                  <a:pt x="0" y="12674"/>
                </a:lnTo>
                <a:lnTo>
                  <a:pt x="12611" y="12674"/>
                </a:lnTo>
                <a:lnTo>
                  <a:pt x="12611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5" name="object 1055"/>
          <p:cNvSpPr/>
          <p:nvPr/>
        </p:nvSpPr>
        <p:spPr>
          <a:xfrm>
            <a:off x="2005171" y="6886352"/>
            <a:ext cx="0" cy="71481"/>
          </a:xfrm>
          <a:custGeom>
            <a:avLst/>
            <a:gdLst/>
            <a:ahLst/>
            <a:cxnLst/>
            <a:rect l="l" t="t" r="r" b="b"/>
            <a:pathLst>
              <a:path h="71481">
                <a:moveTo>
                  <a:pt x="0" y="0"/>
                </a:moveTo>
                <a:lnTo>
                  <a:pt x="0" y="71481"/>
                </a:lnTo>
              </a:path>
            </a:pathLst>
          </a:custGeom>
          <a:ln w="138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6" name="object 1056"/>
          <p:cNvSpPr/>
          <p:nvPr/>
        </p:nvSpPr>
        <p:spPr>
          <a:xfrm>
            <a:off x="2021757" y="6885111"/>
            <a:ext cx="38557" cy="73901"/>
          </a:xfrm>
          <a:custGeom>
            <a:avLst/>
            <a:gdLst/>
            <a:ahLst/>
            <a:cxnLst/>
            <a:rect l="l" t="t" r="r" b="b"/>
            <a:pathLst>
              <a:path w="38557" h="73901">
                <a:moveTo>
                  <a:pt x="24422" y="0"/>
                </a:moveTo>
                <a:lnTo>
                  <a:pt x="18224" y="14579"/>
                </a:lnTo>
                <a:lnTo>
                  <a:pt x="26212" y="14579"/>
                </a:lnTo>
                <a:lnTo>
                  <a:pt x="38557" y="0"/>
                </a:lnTo>
                <a:lnTo>
                  <a:pt x="24422" y="0"/>
                </a:lnTo>
                <a:close/>
              </a:path>
              <a:path w="38557" h="73901">
                <a:moveTo>
                  <a:pt x="0" y="46088"/>
                </a:moveTo>
                <a:lnTo>
                  <a:pt x="0" y="52044"/>
                </a:lnTo>
                <a:lnTo>
                  <a:pt x="1028" y="57086"/>
                </a:lnTo>
                <a:lnTo>
                  <a:pt x="3098" y="61239"/>
                </a:lnTo>
                <a:lnTo>
                  <a:pt x="5168" y="65379"/>
                </a:lnTo>
                <a:lnTo>
                  <a:pt x="8178" y="68529"/>
                </a:lnTo>
                <a:lnTo>
                  <a:pt x="12141" y="70675"/>
                </a:lnTo>
                <a:lnTo>
                  <a:pt x="16103" y="72821"/>
                </a:lnTo>
                <a:lnTo>
                  <a:pt x="16294" y="58623"/>
                </a:lnTo>
                <a:lnTo>
                  <a:pt x="14046" y="55892"/>
                </a:lnTo>
                <a:lnTo>
                  <a:pt x="12928" y="51955"/>
                </a:lnTo>
                <a:lnTo>
                  <a:pt x="12928" y="41681"/>
                </a:lnTo>
                <a:lnTo>
                  <a:pt x="14046" y="37744"/>
                </a:lnTo>
                <a:lnTo>
                  <a:pt x="16294" y="35013"/>
                </a:lnTo>
                <a:lnTo>
                  <a:pt x="18542" y="32296"/>
                </a:lnTo>
                <a:lnTo>
                  <a:pt x="21310" y="30924"/>
                </a:lnTo>
                <a:lnTo>
                  <a:pt x="27889" y="30924"/>
                </a:lnTo>
                <a:lnTo>
                  <a:pt x="30645" y="32296"/>
                </a:lnTo>
                <a:lnTo>
                  <a:pt x="32867" y="35013"/>
                </a:lnTo>
                <a:lnTo>
                  <a:pt x="35102" y="37744"/>
                </a:lnTo>
                <a:lnTo>
                  <a:pt x="36220" y="41655"/>
                </a:lnTo>
                <a:lnTo>
                  <a:pt x="36220" y="51930"/>
                </a:lnTo>
                <a:lnTo>
                  <a:pt x="35102" y="55892"/>
                </a:lnTo>
                <a:lnTo>
                  <a:pt x="32867" y="58623"/>
                </a:lnTo>
                <a:lnTo>
                  <a:pt x="31699" y="73901"/>
                </a:lnTo>
                <a:lnTo>
                  <a:pt x="37566" y="71310"/>
                </a:lnTo>
                <a:lnTo>
                  <a:pt x="42202" y="66166"/>
                </a:lnTo>
                <a:lnTo>
                  <a:pt x="46863" y="61010"/>
                </a:lnTo>
                <a:lnTo>
                  <a:pt x="49187" y="54521"/>
                </a:lnTo>
                <a:lnTo>
                  <a:pt x="49187" y="38900"/>
                </a:lnTo>
                <a:lnTo>
                  <a:pt x="46875" y="32473"/>
                </a:lnTo>
                <a:lnTo>
                  <a:pt x="42278" y="27393"/>
                </a:lnTo>
                <a:lnTo>
                  <a:pt x="37668" y="22288"/>
                </a:lnTo>
                <a:lnTo>
                  <a:pt x="31762" y="19748"/>
                </a:lnTo>
                <a:lnTo>
                  <a:pt x="19875" y="19748"/>
                </a:lnTo>
                <a:lnTo>
                  <a:pt x="15659" y="20878"/>
                </a:lnTo>
                <a:lnTo>
                  <a:pt x="11874" y="23113"/>
                </a:lnTo>
                <a:lnTo>
                  <a:pt x="8089" y="25361"/>
                </a:lnTo>
                <a:lnTo>
                  <a:pt x="5168" y="28613"/>
                </a:lnTo>
                <a:lnTo>
                  <a:pt x="3098" y="32880"/>
                </a:lnTo>
                <a:lnTo>
                  <a:pt x="1028" y="37122"/>
                </a:lnTo>
                <a:lnTo>
                  <a:pt x="0" y="41541"/>
                </a:lnTo>
                <a:lnTo>
                  <a:pt x="0" y="46088"/>
                </a:lnTo>
                <a:close/>
              </a:path>
              <a:path w="38557" h="73901">
                <a:moveTo>
                  <a:pt x="32867" y="58623"/>
                </a:moveTo>
                <a:lnTo>
                  <a:pt x="30645" y="61366"/>
                </a:lnTo>
                <a:lnTo>
                  <a:pt x="27889" y="62725"/>
                </a:lnTo>
                <a:lnTo>
                  <a:pt x="21310" y="62725"/>
                </a:lnTo>
                <a:lnTo>
                  <a:pt x="18542" y="61366"/>
                </a:lnTo>
                <a:lnTo>
                  <a:pt x="16294" y="58623"/>
                </a:lnTo>
                <a:lnTo>
                  <a:pt x="16103" y="72821"/>
                </a:lnTo>
                <a:lnTo>
                  <a:pt x="20269" y="73901"/>
                </a:lnTo>
                <a:lnTo>
                  <a:pt x="31699" y="73901"/>
                </a:lnTo>
                <a:lnTo>
                  <a:pt x="32867" y="5862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7" name="object 1057"/>
          <p:cNvSpPr/>
          <p:nvPr/>
        </p:nvSpPr>
        <p:spPr>
          <a:xfrm>
            <a:off x="2081004" y="6904868"/>
            <a:ext cx="43434" cy="52971"/>
          </a:xfrm>
          <a:custGeom>
            <a:avLst/>
            <a:gdLst/>
            <a:ahLst/>
            <a:cxnLst/>
            <a:rect l="l" t="t" r="r" b="b"/>
            <a:pathLst>
              <a:path w="43433" h="52971">
                <a:moveTo>
                  <a:pt x="13576" y="17602"/>
                </a:moveTo>
                <a:lnTo>
                  <a:pt x="15405" y="13741"/>
                </a:lnTo>
                <a:lnTo>
                  <a:pt x="18884" y="11125"/>
                </a:lnTo>
                <a:lnTo>
                  <a:pt x="23025" y="10477"/>
                </a:lnTo>
                <a:lnTo>
                  <a:pt x="26187" y="10934"/>
                </a:lnTo>
                <a:lnTo>
                  <a:pt x="29489" y="14046"/>
                </a:lnTo>
                <a:lnTo>
                  <a:pt x="30556" y="17310"/>
                </a:lnTo>
                <a:lnTo>
                  <a:pt x="30822" y="20929"/>
                </a:lnTo>
                <a:lnTo>
                  <a:pt x="30822" y="52971"/>
                </a:lnTo>
                <a:lnTo>
                  <a:pt x="43433" y="52971"/>
                </a:lnTo>
                <a:lnTo>
                  <a:pt x="43433" y="16776"/>
                </a:lnTo>
                <a:lnTo>
                  <a:pt x="43205" y="13703"/>
                </a:lnTo>
                <a:lnTo>
                  <a:pt x="42278" y="9410"/>
                </a:lnTo>
                <a:lnTo>
                  <a:pt x="40271" y="5803"/>
                </a:lnTo>
                <a:lnTo>
                  <a:pt x="37350" y="2717"/>
                </a:lnTo>
                <a:lnTo>
                  <a:pt x="32740" y="533"/>
                </a:lnTo>
                <a:lnTo>
                  <a:pt x="30200" y="0"/>
                </a:lnTo>
                <a:lnTo>
                  <a:pt x="21107" y="0"/>
                </a:lnTo>
                <a:lnTo>
                  <a:pt x="15874" y="2921"/>
                </a:lnTo>
                <a:lnTo>
                  <a:pt x="11709" y="8775"/>
                </a:lnTo>
                <a:lnTo>
                  <a:pt x="11709" y="1168"/>
                </a:ln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3710"/>
                </a:lnTo>
                <a:lnTo>
                  <a:pt x="12928" y="19748"/>
                </a:lnTo>
                <a:lnTo>
                  <a:pt x="13576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1" name="object 1031"/>
          <p:cNvSpPr/>
          <p:nvPr/>
        </p:nvSpPr>
        <p:spPr>
          <a:xfrm>
            <a:off x="402722" y="7033306"/>
            <a:ext cx="44704" cy="54140"/>
          </a:xfrm>
          <a:custGeom>
            <a:avLst/>
            <a:gdLst/>
            <a:ahLst/>
            <a:cxnLst/>
            <a:rect l="l" t="t" r="r" b="b"/>
            <a:pathLst>
              <a:path w="44703" h="54140">
                <a:moveTo>
                  <a:pt x="44526" y="31013"/>
                </a:moveTo>
                <a:lnTo>
                  <a:pt x="44703" y="20523"/>
                </a:lnTo>
                <a:lnTo>
                  <a:pt x="42748" y="12725"/>
                </a:lnTo>
                <a:lnTo>
                  <a:pt x="38646" y="7632"/>
                </a:lnTo>
                <a:lnTo>
                  <a:pt x="34544" y="2540"/>
                </a:lnTo>
                <a:lnTo>
                  <a:pt x="30975" y="15646"/>
                </a:lnTo>
                <a:lnTo>
                  <a:pt x="31915" y="18669"/>
                </a:lnTo>
                <a:lnTo>
                  <a:pt x="32003" y="22631"/>
                </a:lnTo>
                <a:lnTo>
                  <a:pt x="13157" y="22631"/>
                </a:lnTo>
                <a:lnTo>
                  <a:pt x="13119" y="18884"/>
                </a:lnTo>
                <a:lnTo>
                  <a:pt x="14008" y="15925"/>
                </a:lnTo>
                <a:lnTo>
                  <a:pt x="15798" y="13754"/>
                </a:lnTo>
                <a:lnTo>
                  <a:pt x="19875" y="10477"/>
                </a:lnTo>
                <a:lnTo>
                  <a:pt x="22618" y="10477"/>
                </a:lnTo>
                <a:lnTo>
                  <a:pt x="21856" y="0"/>
                </a:lnTo>
                <a:lnTo>
                  <a:pt x="15544" y="0"/>
                </a:lnTo>
                <a:lnTo>
                  <a:pt x="10325" y="2425"/>
                </a:lnTo>
                <a:lnTo>
                  <a:pt x="6197" y="7277"/>
                </a:lnTo>
                <a:lnTo>
                  <a:pt x="2070" y="12153"/>
                </a:lnTo>
                <a:lnTo>
                  <a:pt x="0" y="18872"/>
                </a:lnTo>
                <a:lnTo>
                  <a:pt x="0" y="34645"/>
                </a:lnTo>
                <a:lnTo>
                  <a:pt x="1574" y="40589"/>
                </a:lnTo>
                <a:lnTo>
                  <a:pt x="4724" y="45313"/>
                </a:lnTo>
                <a:lnTo>
                  <a:pt x="8699" y="51206"/>
                </a:lnTo>
                <a:lnTo>
                  <a:pt x="14833" y="54140"/>
                </a:lnTo>
                <a:lnTo>
                  <a:pt x="28346" y="54140"/>
                </a:lnTo>
                <a:lnTo>
                  <a:pt x="32715" y="52832"/>
                </a:lnTo>
                <a:lnTo>
                  <a:pt x="36194" y="50215"/>
                </a:lnTo>
                <a:lnTo>
                  <a:pt x="39687" y="47599"/>
                </a:lnTo>
                <a:lnTo>
                  <a:pt x="42227" y="43776"/>
                </a:lnTo>
                <a:lnTo>
                  <a:pt x="43853" y="38773"/>
                </a:lnTo>
                <a:lnTo>
                  <a:pt x="31280" y="36487"/>
                </a:lnTo>
                <a:lnTo>
                  <a:pt x="30594" y="39077"/>
                </a:lnTo>
                <a:lnTo>
                  <a:pt x="29578" y="40970"/>
                </a:lnTo>
                <a:lnTo>
                  <a:pt x="26885" y="43307"/>
                </a:lnTo>
                <a:lnTo>
                  <a:pt x="23253" y="43891"/>
                </a:lnTo>
                <a:lnTo>
                  <a:pt x="20345" y="43891"/>
                </a:lnTo>
                <a:lnTo>
                  <a:pt x="17932" y="42773"/>
                </a:lnTo>
                <a:lnTo>
                  <a:pt x="14033" y="38239"/>
                </a:lnTo>
                <a:lnTo>
                  <a:pt x="13017" y="35077"/>
                </a:lnTo>
                <a:lnTo>
                  <a:pt x="12928" y="31013"/>
                </a:lnTo>
                <a:lnTo>
                  <a:pt x="44526" y="31013"/>
                </a:lnTo>
                <a:close/>
              </a:path>
              <a:path w="44703" h="54140">
                <a:moveTo>
                  <a:pt x="28955" y="0"/>
                </a:moveTo>
                <a:lnTo>
                  <a:pt x="21856" y="0"/>
                </a:lnTo>
                <a:lnTo>
                  <a:pt x="22618" y="10477"/>
                </a:lnTo>
                <a:lnTo>
                  <a:pt x="25196" y="10477"/>
                </a:lnTo>
                <a:lnTo>
                  <a:pt x="27381" y="11518"/>
                </a:lnTo>
                <a:lnTo>
                  <a:pt x="30975" y="15646"/>
                </a:lnTo>
                <a:lnTo>
                  <a:pt x="34544" y="2540"/>
                </a:lnTo>
                <a:lnTo>
                  <a:pt x="2895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2" name="object 1032"/>
          <p:cNvSpPr/>
          <p:nvPr/>
        </p:nvSpPr>
        <p:spPr>
          <a:xfrm>
            <a:off x="464102" y="7014768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38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3" name="object 983"/>
          <p:cNvSpPr/>
          <p:nvPr/>
        </p:nvSpPr>
        <p:spPr>
          <a:xfrm>
            <a:off x="509062" y="7033299"/>
            <a:ext cx="46482" cy="72682"/>
          </a:xfrm>
          <a:custGeom>
            <a:avLst/>
            <a:gdLst/>
            <a:ahLst/>
            <a:cxnLst/>
            <a:rect l="l" t="t" r="r" b="b"/>
            <a:pathLst>
              <a:path w="46482" h="72682">
                <a:moveTo>
                  <a:pt x="12471" y="21132"/>
                </a:moveTo>
                <a:lnTo>
                  <a:pt x="13487" y="17297"/>
                </a:lnTo>
                <a:lnTo>
                  <a:pt x="15519" y="14706"/>
                </a:lnTo>
                <a:lnTo>
                  <a:pt x="17564" y="12128"/>
                </a:lnTo>
                <a:lnTo>
                  <a:pt x="20116" y="10833"/>
                </a:lnTo>
                <a:lnTo>
                  <a:pt x="26161" y="10833"/>
                </a:lnTo>
                <a:lnTo>
                  <a:pt x="28638" y="12153"/>
                </a:lnTo>
                <a:lnTo>
                  <a:pt x="30645" y="14782"/>
                </a:lnTo>
                <a:lnTo>
                  <a:pt x="32651" y="17411"/>
                </a:lnTo>
                <a:lnTo>
                  <a:pt x="33654" y="21450"/>
                </a:lnTo>
                <a:lnTo>
                  <a:pt x="33654" y="32702"/>
                </a:lnTo>
                <a:lnTo>
                  <a:pt x="32677" y="36893"/>
                </a:lnTo>
                <a:lnTo>
                  <a:pt x="30733" y="39446"/>
                </a:lnTo>
                <a:lnTo>
                  <a:pt x="28790" y="41998"/>
                </a:lnTo>
                <a:lnTo>
                  <a:pt x="26352" y="43268"/>
                </a:lnTo>
                <a:lnTo>
                  <a:pt x="20370" y="43268"/>
                </a:lnTo>
                <a:lnTo>
                  <a:pt x="17779" y="41884"/>
                </a:lnTo>
                <a:lnTo>
                  <a:pt x="15659" y="39090"/>
                </a:lnTo>
                <a:lnTo>
                  <a:pt x="14973" y="49352"/>
                </a:lnTo>
                <a:lnTo>
                  <a:pt x="19354" y="52438"/>
                </a:lnTo>
                <a:lnTo>
                  <a:pt x="23888" y="54152"/>
                </a:lnTo>
                <a:lnTo>
                  <a:pt x="32054" y="54152"/>
                </a:lnTo>
                <a:lnTo>
                  <a:pt x="36766" y="51752"/>
                </a:lnTo>
                <a:lnTo>
                  <a:pt x="40652" y="46951"/>
                </a:lnTo>
                <a:lnTo>
                  <a:pt x="44538" y="42151"/>
                </a:lnTo>
                <a:lnTo>
                  <a:pt x="46481" y="35432"/>
                </a:lnTo>
                <a:lnTo>
                  <a:pt x="46481" y="18364"/>
                </a:lnTo>
                <a:lnTo>
                  <a:pt x="44551" y="11798"/>
                </a:lnTo>
                <a:lnTo>
                  <a:pt x="40690" y="7073"/>
                </a:lnTo>
                <a:lnTo>
                  <a:pt x="36842" y="2362"/>
                </a:lnTo>
                <a:lnTo>
                  <a:pt x="32143" y="0"/>
                </a:lnTo>
                <a:lnTo>
                  <a:pt x="23431" y="0"/>
                </a:lnTo>
                <a:lnTo>
                  <a:pt x="20548" y="812"/>
                </a:lnTo>
                <a:lnTo>
                  <a:pt x="17945" y="2451"/>
                </a:lnTo>
                <a:lnTo>
                  <a:pt x="15341" y="4063"/>
                </a:lnTo>
                <a:lnTo>
                  <a:pt x="13284" y="6184"/>
                </a:lnTo>
                <a:lnTo>
                  <a:pt x="11747" y="8788"/>
                </a:lnTo>
                <a:lnTo>
                  <a:pt x="11747" y="1181"/>
                </a:lnTo>
                <a:lnTo>
                  <a:pt x="0" y="1181"/>
                </a:lnTo>
                <a:lnTo>
                  <a:pt x="0" y="72682"/>
                </a:lnTo>
                <a:lnTo>
                  <a:pt x="12611" y="72682"/>
                </a:lnTo>
                <a:lnTo>
                  <a:pt x="12471" y="32016"/>
                </a:lnTo>
                <a:lnTo>
                  <a:pt x="12471" y="21132"/>
                </a:lnTo>
                <a:close/>
              </a:path>
              <a:path w="46482" h="72682">
                <a:moveTo>
                  <a:pt x="13538" y="36321"/>
                </a:moveTo>
                <a:lnTo>
                  <a:pt x="12471" y="32016"/>
                </a:lnTo>
                <a:lnTo>
                  <a:pt x="12611" y="72682"/>
                </a:lnTo>
                <a:lnTo>
                  <a:pt x="12611" y="46583"/>
                </a:lnTo>
                <a:lnTo>
                  <a:pt x="14973" y="49352"/>
                </a:lnTo>
                <a:lnTo>
                  <a:pt x="15659" y="39090"/>
                </a:lnTo>
                <a:lnTo>
                  <a:pt x="13538" y="363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4" name="object 984"/>
          <p:cNvSpPr/>
          <p:nvPr/>
        </p:nvSpPr>
        <p:spPr>
          <a:xfrm>
            <a:off x="565567" y="7034475"/>
            <a:ext cx="43345" cy="52971"/>
          </a:xfrm>
          <a:custGeom>
            <a:avLst/>
            <a:gdLst/>
            <a:ahLst/>
            <a:cxnLst/>
            <a:rect l="l" t="t" r="r" b="b"/>
            <a:pathLst>
              <a:path w="43345" h="52971">
                <a:moveTo>
                  <a:pt x="12611" y="0"/>
                </a:moveTo>
                <a:lnTo>
                  <a:pt x="0" y="0"/>
                </a:lnTo>
                <a:lnTo>
                  <a:pt x="0" y="37655"/>
                </a:lnTo>
                <a:lnTo>
                  <a:pt x="571" y="41465"/>
                </a:lnTo>
                <a:lnTo>
                  <a:pt x="1701" y="44234"/>
                </a:lnTo>
                <a:lnTo>
                  <a:pt x="2844" y="47002"/>
                </a:lnTo>
                <a:lnTo>
                  <a:pt x="7226" y="50672"/>
                </a:lnTo>
                <a:lnTo>
                  <a:pt x="9766" y="52196"/>
                </a:lnTo>
                <a:lnTo>
                  <a:pt x="12636" y="52971"/>
                </a:lnTo>
                <a:lnTo>
                  <a:pt x="18986" y="52971"/>
                </a:lnTo>
                <a:lnTo>
                  <a:pt x="21970" y="52171"/>
                </a:lnTo>
                <a:lnTo>
                  <a:pt x="24790" y="50584"/>
                </a:lnTo>
                <a:lnTo>
                  <a:pt x="27622" y="48983"/>
                </a:lnTo>
                <a:lnTo>
                  <a:pt x="29895" y="46812"/>
                </a:lnTo>
                <a:lnTo>
                  <a:pt x="31635" y="44043"/>
                </a:lnTo>
                <a:lnTo>
                  <a:pt x="31635" y="51803"/>
                </a:lnTo>
                <a:lnTo>
                  <a:pt x="43345" y="51803"/>
                </a:lnTo>
                <a:lnTo>
                  <a:pt x="43345" y="0"/>
                </a:lnTo>
                <a:lnTo>
                  <a:pt x="30733" y="0"/>
                </a:lnTo>
                <a:lnTo>
                  <a:pt x="30733" y="29260"/>
                </a:lnTo>
                <a:lnTo>
                  <a:pt x="30429" y="33921"/>
                </a:lnTo>
                <a:lnTo>
                  <a:pt x="29794" y="35826"/>
                </a:lnTo>
                <a:lnTo>
                  <a:pt x="28003" y="39319"/>
                </a:lnTo>
                <a:lnTo>
                  <a:pt x="24587" y="41897"/>
                </a:lnTo>
                <a:lnTo>
                  <a:pt x="20510" y="42532"/>
                </a:lnTo>
                <a:lnTo>
                  <a:pt x="17068" y="42049"/>
                </a:lnTo>
                <a:lnTo>
                  <a:pt x="13766" y="38836"/>
                </a:lnTo>
                <a:lnTo>
                  <a:pt x="12839" y="35547"/>
                </a:lnTo>
                <a:lnTo>
                  <a:pt x="12611" y="31076"/>
                </a:lnTo>
                <a:lnTo>
                  <a:pt x="12611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5" name="object 985"/>
          <p:cNvSpPr/>
          <p:nvPr/>
        </p:nvSpPr>
        <p:spPr>
          <a:xfrm>
            <a:off x="628554" y="7014768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38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6" name="object 986"/>
          <p:cNvSpPr/>
          <p:nvPr/>
        </p:nvSpPr>
        <p:spPr>
          <a:xfrm>
            <a:off x="645229" y="7033303"/>
            <a:ext cx="46494" cy="74002"/>
          </a:xfrm>
          <a:custGeom>
            <a:avLst/>
            <a:gdLst/>
            <a:ahLst/>
            <a:cxnLst/>
            <a:rect l="l" t="t" r="r" b="b"/>
            <a:pathLst>
              <a:path w="46494" h="74002">
                <a:moveTo>
                  <a:pt x="14401" y="0"/>
                </a:moveTo>
                <a:lnTo>
                  <a:pt x="9613" y="2285"/>
                </a:lnTo>
                <a:lnTo>
                  <a:pt x="12928" y="31495"/>
                </a:lnTo>
                <a:lnTo>
                  <a:pt x="12928" y="20764"/>
                </a:lnTo>
                <a:lnTo>
                  <a:pt x="13906" y="16865"/>
                </a:lnTo>
                <a:lnTo>
                  <a:pt x="15875" y="14312"/>
                </a:lnTo>
                <a:lnTo>
                  <a:pt x="17830" y="11760"/>
                </a:lnTo>
                <a:lnTo>
                  <a:pt x="20320" y="10490"/>
                </a:lnTo>
                <a:lnTo>
                  <a:pt x="26454" y="10490"/>
                </a:lnTo>
                <a:lnTo>
                  <a:pt x="29032" y="11785"/>
                </a:lnTo>
                <a:lnTo>
                  <a:pt x="31064" y="14389"/>
                </a:lnTo>
                <a:lnTo>
                  <a:pt x="33096" y="16992"/>
                </a:lnTo>
                <a:lnTo>
                  <a:pt x="34112" y="20967"/>
                </a:lnTo>
                <a:lnTo>
                  <a:pt x="34493" y="72529"/>
                </a:lnTo>
                <a:lnTo>
                  <a:pt x="37287" y="71551"/>
                </a:lnTo>
                <a:lnTo>
                  <a:pt x="41198" y="68478"/>
                </a:lnTo>
                <a:lnTo>
                  <a:pt x="44183" y="64388"/>
                </a:lnTo>
                <a:lnTo>
                  <a:pt x="45110" y="61366"/>
                </a:lnTo>
                <a:lnTo>
                  <a:pt x="46037" y="58343"/>
                </a:lnTo>
                <a:lnTo>
                  <a:pt x="46494" y="53771"/>
                </a:lnTo>
                <a:lnTo>
                  <a:pt x="46494" y="1168"/>
                </a:lnTo>
                <a:lnTo>
                  <a:pt x="34696" y="1168"/>
                </a:lnTo>
                <a:lnTo>
                  <a:pt x="34696" y="8432"/>
                </a:lnTo>
                <a:lnTo>
                  <a:pt x="30861" y="2806"/>
                </a:lnTo>
                <a:lnTo>
                  <a:pt x="26009" y="0"/>
                </a:lnTo>
                <a:lnTo>
                  <a:pt x="14401" y="0"/>
                </a:lnTo>
                <a:close/>
              </a:path>
              <a:path w="46494" h="74002">
                <a:moveTo>
                  <a:pt x="1473" y="39496"/>
                </a:moveTo>
                <a:lnTo>
                  <a:pt x="4406" y="44145"/>
                </a:lnTo>
                <a:lnTo>
                  <a:pt x="8140" y="50025"/>
                </a:lnTo>
                <a:lnTo>
                  <a:pt x="13220" y="52971"/>
                </a:lnTo>
                <a:lnTo>
                  <a:pt x="25361" y="52971"/>
                </a:lnTo>
                <a:lnTo>
                  <a:pt x="30111" y="50177"/>
                </a:lnTo>
                <a:lnTo>
                  <a:pt x="33883" y="44589"/>
                </a:lnTo>
                <a:lnTo>
                  <a:pt x="33883" y="55206"/>
                </a:lnTo>
                <a:lnTo>
                  <a:pt x="33299" y="58432"/>
                </a:lnTo>
                <a:lnTo>
                  <a:pt x="30797" y="61899"/>
                </a:lnTo>
                <a:lnTo>
                  <a:pt x="26682" y="63512"/>
                </a:lnTo>
                <a:lnTo>
                  <a:pt x="20815" y="63512"/>
                </a:lnTo>
                <a:lnTo>
                  <a:pt x="16865" y="61366"/>
                </a:lnTo>
                <a:lnTo>
                  <a:pt x="16065" y="58292"/>
                </a:lnTo>
                <a:lnTo>
                  <a:pt x="1663" y="56387"/>
                </a:lnTo>
                <a:lnTo>
                  <a:pt x="1625" y="62661"/>
                </a:lnTo>
                <a:lnTo>
                  <a:pt x="3314" y="66471"/>
                </a:lnTo>
                <a:lnTo>
                  <a:pt x="6692" y="69481"/>
                </a:lnTo>
                <a:lnTo>
                  <a:pt x="10071" y="72491"/>
                </a:lnTo>
                <a:lnTo>
                  <a:pt x="15798" y="74002"/>
                </a:lnTo>
                <a:lnTo>
                  <a:pt x="28155" y="74002"/>
                </a:lnTo>
                <a:lnTo>
                  <a:pt x="31699" y="73507"/>
                </a:lnTo>
                <a:lnTo>
                  <a:pt x="34493" y="72529"/>
                </a:lnTo>
                <a:lnTo>
                  <a:pt x="34112" y="20967"/>
                </a:lnTo>
                <a:lnTo>
                  <a:pt x="34112" y="31470"/>
                </a:lnTo>
                <a:lnTo>
                  <a:pt x="33045" y="35356"/>
                </a:lnTo>
                <a:lnTo>
                  <a:pt x="30924" y="37972"/>
                </a:lnTo>
                <a:lnTo>
                  <a:pt x="28803" y="40589"/>
                </a:lnTo>
                <a:lnTo>
                  <a:pt x="26200" y="41897"/>
                </a:lnTo>
                <a:lnTo>
                  <a:pt x="20243" y="41897"/>
                </a:lnTo>
                <a:lnTo>
                  <a:pt x="17830" y="40627"/>
                </a:lnTo>
                <a:lnTo>
                  <a:pt x="15875" y="38074"/>
                </a:lnTo>
                <a:lnTo>
                  <a:pt x="13906" y="35521"/>
                </a:lnTo>
                <a:lnTo>
                  <a:pt x="12928" y="31495"/>
                </a:lnTo>
                <a:lnTo>
                  <a:pt x="9613" y="2285"/>
                </a:lnTo>
                <a:lnTo>
                  <a:pt x="5778" y="6883"/>
                </a:lnTo>
                <a:lnTo>
                  <a:pt x="1930" y="11468"/>
                </a:lnTo>
                <a:lnTo>
                  <a:pt x="0" y="18097"/>
                </a:lnTo>
                <a:lnTo>
                  <a:pt x="0" y="33705"/>
                </a:lnTo>
                <a:lnTo>
                  <a:pt x="1473" y="3949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7" name="object 987"/>
          <p:cNvSpPr/>
          <p:nvPr/>
        </p:nvSpPr>
        <p:spPr>
          <a:xfrm>
            <a:off x="701158" y="7033304"/>
            <a:ext cx="28638" cy="54140"/>
          </a:xfrm>
          <a:custGeom>
            <a:avLst/>
            <a:gdLst/>
            <a:ahLst/>
            <a:cxnLst/>
            <a:rect l="l" t="t" r="r" b="b"/>
            <a:pathLst>
              <a:path w="28638" h="54140">
                <a:moveTo>
                  <a:pt x="18618" y="54140"/>
                </a:moveTo>
                <a:lnTo>
                  <a:pt x="21247" y="53568"/>
                </a:lnTo>
                <a:lnTo>
                  <a:pt x="23698" y="52438"/>
                </a:lnTo>
                <a:lnTo>
                  <a:pt x="28448" y="49593"/>
                </a:lnTo>
                <a:lnTo>
                  <a:pt x="28638" y="39306"/>
                </a:lnTo>
                <a:lnTo>
                  <a:pt x="26111" y="42036"/>
                </a:lnTo>
                <a:lnTo>
                  <a:pt x="21882" y="44488"/>
                </a:lnTo>
                <a:lnTo>
                  <a:pt x="18618" y="54140"/>
                </a:lnTo>
                <a:close/>
              </a:path>
              <a:path w="28638" h="54140">
                <a:moveTo>
                  <a:pt x="41871" y="35953"/>
                </a:moveTo>
                <a:lnTo>
                  <a:pt x="41998" y="19951"/>
                </a:lnTo>
                <a:lnTo>
                  <a:pt x="41998" y="13995"/>
                </a:lnTo>
                <a:lnTo>
                  <a:pt x="41440" y="9905"/>
                </a:lnTo>
                <a:lnTo>
                  <a:pt x="40322" y="7683"/>
                </a:lnTo>
                <a:lnTo>
                  <a:pt x="37261" y="3619"/>
                </a:lnTo>
                <a:lnTo>
                  <a:pt x="34505" y="2171"/>
                </a:lnTo>
                <a:lnTo>
                  <a:pt x="31750" y="723"/>
                </a:lnTo>
                <a:lnTo>
                  <a:pt x="27571" y="0"/>
                </a:lnTo>
                <a:lnTo>
                  <a:pt x="15748" y="0"/>
                </a:lnTo>
                <a:lnTo>
                  <a:pt x="11087" y="1206"/>
                </a:lnTo>
                <a:lnTo>
                  <a:pt x="7937" y="3606"/>
                </a:lnTo>
                <a:lnTo>
                  <a:pt x="4800" y="6019"/>
                </a:lnTo>
                <a:lnTo>
                  <a:pt x="2590" y="9715"/>
                </a:lnTo>
                <a:lnTo>
                  <a:pt x="1295" y="14731"/>
                </a:lnTo>
                <a:lnTo>
                  <a:pt x="12738" y="16979"/>
                </a:lnTo>
                <a:lnTo>
                  <a:pt x="13525" y="14566"/>
                </a:lnTo>
                <a:lnTo>
                  <a:pt x="17056" y="10972"/>
                </a:lnTo>
                <a:lnTo>
                  <a:pt x="21043" y="10477"/>
                </a:lnTo>
                <a:lnTo>
                  <a:pt x="24371" y="10477"/>
                </a:lnTo>
                <a:lnTo>
                  <a:pt x="27825" y="12166"/>
                </a:lnTo>
                <a:lnTo>
                  <a:pt x="29616" y="15163"/>
                </a:lnTo>
                <a:lnTo>
                  <a:pt x="29616" y="17805"/>
                </a:lnTo>
                <a:lnTo>
                  <a:pt x="27343" y="20205"/>
                </a:lnTo>
                <a:lnTo>
                  <a:pt x="23253" y="21323"/>
                </a:lnTo>
                <a:lnTo>
                  <a:pt x="17360" y="22529"/>
                </a:lnTo>
                <a:lnTo>
                  <a:pt x="12992" y="23444"/>
                </a:lnTo>
                <a:lnTo>
                  <a:pt x="9652" y="24510"/>
                </a:lnTo>
                <a:lnTo>
                  <a:pt x="7340" y="25717"/>
                </a:lnTo>
                <a:lnTo>
                  <a:pt x="3213" y="28701"/>
                </a:lnTo>
                <a:lnTo>
                  <a:pt x="647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09" y="46913"/>
                </a:lnTo>
                <a:lnTo>
                  <a:pt x="4241" y="49796"/>
                </a:lnTo>
                <a:lnTo>
                  <a:pt x="7061" y="52692"/>
                </a:lnTo>
                <a:lnTo>
                  <a:pt x="10934" y="54140"/>
                </a:lnTo>
                <a:lnTo>
                  <a:pt x="18618" y="54140"/>
                </a:lnTo>
                <a:lnTo>
                  <a:pt x="21882" y="44488"/>
                </a:lnTo>
                <a:lnTo>
                  <a:pt x="17576" y="44488"/>
                </a:lnTo>
                <a:lnTo>
                  <a:pt x="14579" y="42379"/>
                </a:lnTo>
                <a:lnTo>
                  <a:pt x="12611" y="39319"/>
                </a:lnTo>
                <a:lnTo>
                  <a:pt x="12611" y="35458"/>
                </a:lnTo>
                <a:lnTo>
                  <a:pt x="15074" y="32575"/>
                </a:lnTo>
                <a:lnTo>
                  <a:pt x="18440" y="31000"/>
                </a:lnTo>
                <a:lnTo>
                  <a:pt x="21945" y="30187"/>
                </a:lnTo>
                <a:lnTo>
                  <a:pt x="25438" y="29375"/>
                </a:lnTo>
                <a:lnTo>
                  <a:pt x="28003" y="28676"/>
                </a:lnTo>
                <a:lnTo>
                  <a:pt x="29616" y="28092"/>
                </a:lnTo>
                <a:lnTo>
                  <a:pt x="29616" y="34112"/>
                </a:lnTo>
                <a:lnTo>
                  <a:pt x="29451" y="36347"/>
                </a:lnTo>
                <a:lnTo>
                  <a:pt x="28638" y="39306"/>
                </a:lnTo>
                <a:lnTo>
                  <a:pt x="28448" y="49593"/>
                </a:lnTo>
                <a:lnTo>
                  <a:pt x="31051" y="48920"/>
                </a:lnTo>
                <a:lnTo>
                  <a:pt x="32270" y="52971"/>
                </a:lnTo>
                <a:lnTo>
                  <a:pt x="44742" y="52971"/>
                </a:lnTo>
                <a:lnTo>
                  <a:pt x="42875" y="48183"/>
                </a:lnTo>
                <a:lnTo>
                  <a:pt x="42062" y="43853"/>
                </a:lnTo>
                <a:lnTo>
                  <a:pt x="41871" y="40500"/>
                </a:lnTo>
                <a:lnTo>
                  <a:pt x="41871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8" name="object 988"/>
          <p:cNvSpPr/>
          <p:nvPr/>
        </p:nvSpPr>
        <p:spPr>
          <a:xfrm>
            <a:off x="755326" y="7033306"/>
            <a:ext cx="30873" cy="52971"/>
          </a:xfrm>
          <a:custGeom>
            <a:avLst/>
            <a:gdLst/>
            <a:ahLst/>
            <a:cxnLst/>
            <a:rect l="l" t="t" r="r" b="b"/>
            <a:pathLst>
              <a:path w="30873" h="52971">
                <a:moveTo>
                  <a:pt x="11709" y="1168"/>
                </a:move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8155"/>
                </a:lnTo>
                <a:lnTo>
                  <a:pt x="12966" y="22377"/>
                </a:lnTo>
                <a:lnTo>
                  <a:pt x="13665" y="19608"/>
                </a:lnTo>
                <a:lnTo>
                  <a:pt x="14363" y="16840"/>
                </a:lnTo>
                <a:lnTo>
                  <a:pt x="16560" y="13881"/>
                </a:lnTo>
                <a:lnTo>
                  <a:pt x="19278" y="12280"/>
                </a:lnTo>
                <a:lnTo>
                  <a:pt x="22872" y="12280"/>
                </a:lnTo>
                <a:lnTo>
                  <a:pt x="26974" y="14528"/>
                </a:lnTo>
                <a:lnTo>
                  <a:pt x="30873" y="2578"/>
                </a:lnTo>
                <a:lnTo>
                  <a:pt x="28206" y="863"/>
                </a:lnTo>
                <a:lnTo>
                  <a:pt x="25450" y="0"/>
                </a:lnTo>
                <a:lnTo>
                  <a:pt x="20535" y="0"/>
                </a:lnTo>
                <a:lnTo>
                  <a:pt x="17119" y="1651"/>
                </a:lnTo>
                <a:lnTo>
                  <a:pt x="13716" y="5054"/>
                </a:lnTo>
                <a:lnTo>
                  <a:pt x="11709" y="8534"/>
                </a:lnTo>
                <a:lnTo>
                  <a:pt x="1170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9" name="object 989"/>
          <p:cNvSpPr/>
          <p:nvPr/>
        </p:nvSpPr>
        <p:spPr>
          <a:xfrm>
            <a:off x="817714" y="7014768"/>
            <a:ext cx="12611" cy="71513"/>
          </a:xfrm>
          <a:custGeom>
            <a:avLst/>
            <a:gdLst/>
            <a:ahLst/>
            <a:cxnLst/>
            <a:rect l="l" t="t" r="r" b="b"/>
            <a:pathLst>
              <a:path w="12611" h="71513">
                <a:moveTo>
                  <a:pt x="0" y="19710"/>
                </a:moveTo>
                <a:lnTo>
                  <a:pt x="0" y="71513"/>
                </a:lnTo>
                <a:lnTo>
                  <a:pt x="12611" y="71513"/>
                </a:lnTo>
                <a:lnTo>
                  <a:pt x="12611" y="19710"/>
                </a:lnTo>
                <a:lnTo>
                  <a:pt x="0" y="19710"/>
                </a:lnTo>
                <a:close/>
              </a:path>
              <a:path w="12611" h="71513">
                <a:moveTo>
                  <a:pt x="0" y="0"/>
                </a:moveTo>
                <a:lnTo>
                  <a:pt x="0" y="12674"/>
                </a:lnTo>
                <a:lnTo>
                  <a:pt x="12611" y="12674"/>
                </a:lnTo>
                <a:lnTo>
                  <a:pt x="12611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0" name="object 990"/>
          <p:cNvSpPr/>
          <p:nvPr/>
        </p:nvSpPr>
        <p:spPr>
          <a:xfrm>
            <a:off x="824020" y="7014800"/>
            <a:ext cx="0" cy="71481"/>
          </a:xfrm>
          <a:custGeom>
            <a:avLst/>
            <a:gdLst/>
            <a:ahLst/>
            <a:cxnLst/>
            <a:rect l="l" t="t" r="r" b="b"/>
            <a:pathLst>
              <a:path h="71481">
                <a:moveTo>
                  <a:pt x="0" y="0"/>
                </a:moveTo>
                <a:lnTo>
                  <a:pt x="0" y="71481"/>
                </a:lnTo>
              </a:path>
            </a:pathLst>
          </a:custGeom>
          <a:ln w="138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1" name="object 991"/>
          <p:cNvSpPr/>
          <p:nvPr/>
        </p:nvSpPr>
        <p:spPr>
          <a:xfrm>
            <a:off x="838456" y="7034475"/>
            <a:ext cx="42545" cy="51803"/>
          </a:xfrm>
          <a:custGeom>
            <a:avLst/>
            <a:gdLst/>
            <a:ahLst/>
            <a:cxnLst/>
            <a:rect l="l" t="t" r="r" b="b"/>
            <a:pathLst>
              <a:path w="42544" h="51803">
                <a:moveTo>
                  <a:pt x="22936" y="32524"/>
                </a:moveTo>
                <a:lnTo>
                  <a:pt x="41148" y="9702"/>
                </a:lnTo>
                <a:lnTo>
                  <a:pt x="41148" y="0"/>
                </a:lnTo>
                <a:lnTo>
                  <a:pt x="1752" y="0"/>
                </a:lnTo>
                <a:lnTo>
                  <a:pt x="1752" y="11366"/>
                </a:lnTo>
                <a:lnTo>
                  <a:pt x="18580" y="11264"/>
                </a:lnTo>
                <a:lnTo>
                  <a:pt x="22961" y="12598"/>
                </a:lnTo>
                <a:lnTo>
                  <a:pt x="20789" y="15189"/>
                </a:lnTo>
                <a:lnTo>
                  <a:pt x="17856" y="18821"/>
                </a:lnTo>
                <a:lnTo>
                  <a:pt x="0" y="41122"/>
                </a:lnTo>
                <a:lnTo>
                  <a:pt x="0" y="51803"/>
                </a:lnTo>
                <a:lnTo>
                  <a:pt x="42545" y="51803"/>
                </a:lnTo>
                <a:lnTo>
                  <a:pt x="42545" y="39750"/>
                </a:lnTo>
                <a:lnTo>
                  <a:pt x="20015" y="39865"/>
                </a:lnTo>
                <a:lnTo>
                  <a:pt x="16510" y="40093"/>
                </a:lnTo>
                <a:lnTo>
                  <a:pt x="22936" y="3252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2" name="object 992"/>
          <p:cNvSpPr/>
          <p:nvPr/>
        </p:nvSpPr>
        <p:spPr>
          <a:xfrm>
            <a:off x="887244" y="7033300"/>
            <a:ext cx="46266" cy="72682"/>
          </a:xfrm>
          <a:custGeom>
            <a:avLst/>
            <a:gdLst/>
            <a:ahLst/>
            <a:cxnLst/>
            <a:rect l="l" t="t" r="r" b="b"/>
            <a:pathLst>
              <a:path w="46266" h="72682">
                <a:moveTo>
                  <a:pt x="34645" y="1168"/>
                </a:moveTo>
                <a:lnTo>
                  <a:pt x="34645" y="8826"/>
                </a:lnTo>
                <a:lnTo>
                  <a:pt x="32842" y="5867"/>
                </a:lnTo>
                <a:lnTo>
                  <a:pt x="30797" y="3657"/>
                </a:lnTo>
                <a:lnTo>
                  <a:pt x="26593" y="10731"/>
                </a:lnTo>
                <a:lnTo>
                  <a:pt x="29083" y="12026"/>
                </a:lnTo>
                <a:lnTo>
                  <a:pt x="31076" y="14604"/>
                </a:lnTo>
                <a:lnTo>
                  <a:pt x="33070" y="17195"/>
                </a:lnTo>
                <a:lnTo>
                  <a:pt x="34061" y="21132"/>
                </a:lnTo>
                <a:lnTo>
                  <a:pt x="34061" y="32029"/>
                </a:lnTo>
                <a:lnTo>
                  <a:pt x="32969" y="36245"/>
                </a:lnTo>
                <a:lnTo>
                  <a:pt x="30784" y="39065"/>
                </a:lnTo>
                <a:lnTo>
                  <a:pt x="28600" y="41909"/>
                </a:lnTo>
                <a:lnTo>
                  <a:pt x="26060" y="43319"/>
                </a:lnTo>
                <a:lnTo>
                  <a:pt x="20256" y="43319"/>
                </a:lnTo>
                <a:lnTo>
                  <a:pt x="17818" y="42049"/>
                </a:lnTo>
                <a:lnTo>
                  <a:pt x="13868" y="37020"/>
                </a:lnTo>
                <a:lnTo>
                  <a:pt x="12877" y="32918"/>
                </a:lnTo>
                <a:lnTo>
                  <a:pt x="12877" y="21501"/>
                </a:lnTo>
                <a:lnTo>
                  <a:pt x="13906" y="17322"/>
                </a:lnTo>
                <a:lnTo>
                  <a:pt x="15951" y="14681"/>
                </a:lnTo>
                <a:lnTo>
                  <a:pt x="20243" y="0"/>
                </a:lnTo>
                <a:lnTo>
                  <a:pt x="14490" y="0"/>
                </a:lnTo>
                <a:lnTo>
                  <a:pt x="9690" y="2336"/>
                </a:lnTo>
                <a:lnTo>
                  <a:pt x="5816" y="6997"/>
                </a:lnTo>
                <a:lnTo>
                  <a:pt x="1943" y="11671"/>
                </a:lnTo>
                <a:lnTo>
                  <a:pt x="0" y="18160"/>
                </a:lnTo>
                <a:lnTo>
                  <a:pt x="0" y="35331"/>
                </a:lnTo>
                <a:lnTo>
                  <a:pt x="2070" y="42341"/>
                </a:lnTo>
                <a:lnTo>
                  <a:pt x="6197" y="47510"/>
                </a:lnTo>
                <a:lnTo>
                  <a:pt x="9690" y="51942"/>
                </a:lnTo>
                <a:lnTo>
                  <a:pt x="14147" y="54152"/>
                </a:lnTo>
                <a:lnTo>
                  <a:pt x="22402" y="54152"/>
                </a:lnTo>
                <a:lnTo>
                  <a:pt x="25057" y="53466"/>
                </a:lnTo>
                <a:lnTo>
                  <a:pt x="29959" y="50774"/>
                </a:lnTo>
                <a:lnTo>
                  <a:pt x="33655" y="46634"/>
                </a:lnTo>
                <a:lnTo>
                  <a:pt x="33655" y="72682"/>
                </a:lnTo>
                <a:lnTo>
                  <a:pt x="46266" y="72682"/>
                </a:lnTo>
                <a:lnTo>
                  <a:pt x="46266" y="1168"/>
                </a:lnTo>
                <a:lnTo>
                  <a:pt x="34645" y="1168"/>
                </a:lnTo>
                <a:close/>
              </a:path>
              <a:path w="46266" h="72682">
                <a:moveTo>
                  <a:pt x="15951" y="14681"/>
                </a:moveTo>
                <a:lnTo>
                  <a:pt x="18008" y="12052"/>
                </a:lnTo>
                <a:lnTo>
                  <a:pt x="20548" y="10731"/>
                </a:lnTo>
                <a:lnTo>
                  <a:pt x="26593" y="10731"/>
                </a:lnTo>
                <a:lnTo>
                  <a:pt x="30797" y="3657"/>
                </a:lnTo>
                <a:lnTo>
                  <a:pt x="26162" y="736"/>
                </a:lnTo>
                <a:lnTo>
                  <a:pt x="23406" y="0"/>
                </a:lnTo>
                <a:lnTo>
                  <a:pt x="20243" y="0"/>
                </a:lnTo>
                <a:lnTo>
                  <a:pt x="15951" y="1468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3" name="object 993"/>
          <p:cNvSpPr/>
          <p:nvPr/>
        </p:nvSpPr>
        <p:spPr>
          <a:xfrm>
            <a:off x="945904" y="7034475"/>
            <a:ext cx="43345" cy="52971"/>
          </a:xfrm>
          <a:custGeom>
            <a:avLst/>
            <a:gdLst/>
            <a:ahLst/>
            <a:cxnLst/>
            <a:rect l="l" t="t" r="r" b="b"/>
            <a:pathLst>
              <a:path w="43345" h="52971">
                <a:moveTo>
                  <a:pt x="12611" y="0"/>
                </a:moveTo>
                <a:lnTo>
                  <a:pt x="0" y="0"/>
                </a:lnTo>
                <a:lnTo>
                  <a:pt x="0" y="37655"/>
                </a:lnTo>
                <a:lnTo>
                  <a:pt x="571" y="41465"/>
                </a:lnTo>
                <a:lnTo>
                  <a:pt x="1701" y="44234"/>
                </a:lnTo>
                <a:lnTo>
                  <a:pt x="2844" y="47002"/>
                </a:lnTo>
                <a:lnTo>
                  <a:pt x="7226" y="50672"/>
                </a:lnTo>
                <a:lnTo>
                  <a:pt x="9766" y="52196"/>
                </a:lnTo>
                <a:lnTo>
                  <a:pt x="12636" y="52971"/>
                </a:lnTo>
                <a:lnTo>
                  <a:pt x="18986" y="52971"/>
                </a:lnTo>
                <a:lnTo>
                  <a:pt x="21970" y="52171"/>
                </a:lnTo>
                <a:lnTo>
                  <a:pt x="24790" y="50584"/>
                </a:lnTo>
                <a:lnTo>
                  <a:pt x="27622" y="48983"/>
                </a:lnTo>
                <a:lnTo>
                  <a:pt x="29895" y="46812"/>
                </a:lnTo>
                <a:lnTo>
                  <a:pt x="31635" y="44043"/>
                </a:lnTo>
                <a:lnTo>
                  <a:pt x="31635" y="51803"/>
                </a:lnTo>
                <a:lnTo>
                  <a:pt x="43345" y="51803"/>
                </a:lnTo>
                <a:lnTo>
                  <a:pt x="43345" y="0"/>
                </a:lnTo>
                <a:lnTo>
                  <a:pt x="30733" y="0"/>
                </a:lnTo>
                <a:lnTo>
                  <a:pt x="30733" y="29260"/>
                </a:lnTo>
                <a:lnTo>
                  <a:pt x="30429" y="33921"/>
                </a:lnTo>
                <a:lnTo>
                  <a:pt x="29794" y="35826"/>
                </a:lnTo>
                <a:lnTo>
                  <a:pt x="28003" y="39319"/>
                </a:lnTo>
                <a:lnTo>
                  <a:pt x="24587" y="41897"/>
                </a:lnTo>
                <a:lnTo>
                  <a:pt x="20510" y="42532"/>
                </a:lnTo>
                <a:lnTo>
                  <a:pt x="17068" y="42049"/>
                </a:lnTo>
                <a:lnTo>
                  <a:pt x="13766" y="38836"/>
                </a:lnTo>
                <a:lnTo>
                  <a:pt x="12839" y="35547"/>
                </a:lnTo>
                <a:lnTo>
                  <a:pt x="12611" y="31076"/>
                </a:lnTo>
                <a:lnTo>
                  <a:pt x="12611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4" name="object 994"/>
          <p:cNvSpPr/>
          <p:nvPr/>
        </p:nvSpPr>
        <p:spPr>
          <a:xfrm>
            <a:off x="1002588" y="7014768"/>
            <a:ext cx="12611" cy="71513"/>
          </a:xfrm>
          <a:custGeom>
            <a:avLst/>
            <a:gdLst/>
            <a:ahLst/>
            <a:cxnLst/>
            <a:rect l="l" t="t" r="r" b="b"/>
            <a:pathLst>
              <a:path w="12611" h="71513">
                <a:moveTo>
                  <a:pt x="0" y="19710"/>
                </a:moveTo>
                <a:lnTo>
                  <a:pt x="0" y="71513"/>
                </a:lnTo>
                <a:lnTo>
                  <a:pt x="12611" y="71513"/>
                </a:lnTo>
                <a:lnTo>
                  <a:pt x="12611" y="19710"/>
                </a:lnTo>
                <a:lnTo>
                  <a:pt x="0" y="19710"/>
                </a:lnTo>
                <a:close/>
              </a:path>
              <a:path w="12611" h="71513">
                <a:moveTo>
                  <a:pt x="0" y="0"/>
                </a:moveTo>
                <a:lnTo>
                  <a:pt x="0" y="12674"/>
                </a:lnTo>
                <a:lnTo>
                  <a:pt x="12611" y="12674"/>
                </a:lnTo>
                <a:lnTo>
                  <a:pt x="12611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5" name="object 995"/>
          <p:cNvSpPr/>
          <p:nvPr/>
        </p:nvSpPr>
        <p:spPr>
          <a:xfrm>
            <a:off x="1008894" y="7014800"/>
            <a:ext cx="0" cy="71481"/>
          </a:xfrm>
          <a:custGeom>
            <a:avLst/>
            <a:gdLst/>
            <a:ahLst/>
            <a:cxnLst/>
            <a:rect l="l" t="t" r="r" b="b"/>
            <a:pathLst>
              <a:path h="71481">
                <a:moveTo>
                  <a:pt x="0" y="0"/>
                </a:moveTo>
                <a:lnTo>
                  <a:pt x="0" y="71481"/>
                </a:lnTo>
              </a:path>
            </a:pathLst>
          </a:custGeom>
          <a:ln w="138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6" name="object 996"/>
          <p:cNvSpPr/>
          <p:nvPr/>
        </p:nvSpPr>
        <p:spPr>
          <a:xfrm>
            <a:off x="1024714" y="7033306"/>
            <a:ext cx="44704" cy="54140"/>
          </a:xfrm>
          <a:custGeom>
            <a:avLst/>
            <a:gdLst/>
            <a:ahLst/>
            <a:cxnLst/>
            <a:rect l="l" t="t" r="r" b="b"/>
            <a:pathLst>
              <a:path w="44703" h="54140">
                <a:moveTo>
                  <a:pt x="44526" y="31013"/>
                </a:moveTo>
                <a:lnTo>
                  <a:pt x="44703" y="20523"/>
                </a:lnTo>
                <a:lnTo>
                  <a:pt x="42748" y="12725"/>
                </a:lnTo>
                <a:lnTo>
                  <a:pt x="38646" y="7632"/>
                </a:lnTo>
                <a:lnTo>
                  <a:pt x="34543" y="2540"/>
                </a:lnTo>
                <a:lnTo>
                  <a:pt x="30975" y="15646"/>
                </a:lnTo>
                <a:lnTo>
                  <a:pt x="31915" y="18669"/>
                </a:lnTo>
                <a:lnTo>
                  <a:pt x="32003" y="22631"/>
                </a:lnTo>
                <a:lnTo>
                  <a:pt x="13157" y="22631"/>
                </a:lnTo>
                <a:lnTo>
                  <a:pt x="13119" y="18884"/>
                </a:lnTo>
                <a:lnTo>
                  <a:pt x="14008" y="15925"/>
                </a:lnTo>
                <a:lnTo>
                  <a:pt x="15798" y="13754"/>
                </a:lnTo>
                <a:lnTo>
                  <a:pt x="19875" y="10477"/>
                </a:lnTo>
                <a:lnTo>
                  <a:pt x="22618" y="10477"/>
                </a:lnTo>
                <a:lnTo>
                  <a:pt x="21856" y="0"/>
                </a:lnTo>
                <a:lnTo>
                  <a:pt x="15544" y="0"/>
                </a:lnTo>
                <a:lnTo>
                  <a:pt x="10325" y="2425"/>
                </a:lnTo>
                <a:lnTo>
                  <a:pt x="6197" y="7277"/>
                </a:lnTo>
                <a:lnTo>
                  <a:pt x="2070" y="12153"/>
                </a:lnTo>
                <a:lnTo>
                  <a:pt x="0" y="18872"/>
                </a:lnTo>
                <a:lnTo>
                  <a:pt x="0" y="34645"/>
                </a:lnTo>
                <a:lnTo>
                  <a:pt x="1574" y="40589"/>
                </a:lnTo>
                <a:lnTo>
                  <a:pt x="4724" y="45313"/>
                </a:lnTo>
                <a:lnTo>
                  <a:pt x="8699" y="51206"/>
                </a:lnTo>
                <a:lnTo>
                  <a:pt x="14833" y="54140"/>
                </a:lnTo>
                <a:lnTo>
                  <a:pt x="28346" y="54140"/>
                </a:lnTo>
                <a:lnTo>
                  <a:pt x="32715" y="52832"/>
                </a:lnTo>
                <a:lnTo>
                  <a:pt x="36194" y="50215"/>
                </a:lnTo>
                <a:lnTo>
                  <a:pt x="39687" y="47599"/>
                </a:lnTo>
                <a:lnTo>
                  <a:pt x="42227" y="43776"/>
                </a:lnTo>
                <a:lnTo>
                  <a:pt x="43853" y="38773"/>
                </a:lnTo>
                <a:lnTo>
                  <a:pt x="31280" y="36487"/>
                </a:lnTo>
                <a:lnTo>
                  <a:pt x="30594" y="39077"/>
                </a:lnTo>
                <a:lnTo>
                  <a:pt x="29578" y="40970"/>
                </a:lnTo>
                <a:lnTo>
                  <a:pt x="26885" y="43307"/>
                </a:lnTo>
                <a:lnTo>
                  <a:pt x="23253" y="43891"/>
                </a:lnTo>
                <a:lnTo>
                  <a:pt x="20345" y="43891"/>
                </a:lnTo>
                <a:lnTo>
                  <a:pt x="17932" y="42773"/>
                </a:lnTo>
                <a:lnTo>
                  <a:pt x="14033" y="38239"/>
                </a:lnTo>
                <a:lnTo>
                  <a:pt x="13017" y="35077"/>
                </a:lnTo>
                <a:lnTo>
                  <a:pt x="12928" y="31013"/>
                </a:lnTo>
                <a:lnTo>
                  <a:pt x="44526" y="31013"/>
                </a:lnTo>
                <a:close/>
              </a:path>
              <a:path w="44703" h="54140">
                <a:moveTo>
                  <a:pt x="28955" y="0"/>
                </a:moveTo>
                <a:lnTo>
                  <a:pt x="21856" y="0"/>
                </a:lnTo>
                <a:lnTo>
                  <a:pt x="22618" y="10477"/>
                </a:lnTo>
                <a:lnTo>
                  <a:pt x="25196" y="10477"/>
                </a:lnTo>
                <a:lnTo>
                  <a:pt x="27381" y="11518"/>
                </a:lnTo>
                <a:lnTo>
                  <a:pt x="30975" y="15646"/>
                </a:lnTo>
                <a:lnTo>
                  <a:pt x="34543" y="2540"/>
                </a:lnTo>
                <a:lnTo>
                  <a:pt x="2895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7" name="object 997"/>
          <p:cNvSpPr/>
          <p:nvPr/>
        </p:nvSpPr>
        <p:spPr>
          <a:xfrm>
            <a:off x="1079248" y="7033306"/>
            <a:ext cx="30873" cy="52971"/>
          </a:xfrm>
          <a:custGeom>
            <a:avLst/>
            <a:gdLst/>
            <a:ahLst/>
            <a:cxnLst/>
            <a:rect l="l" t="t" r="r" b="b"/>
            <a:pathLst>
              <a:path w="30873" h="52971">
                <a:moveTo>
                  <a:pt x="11709" y="1168"/>
                </a:move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8155"/>
                </a:lnTo>
                <a:lnTo>
                  <a:pt x="12966" y="22377"/>
                </a:lnTo>
                <a:lnTo>
                  <a:pt x="13665" y="19608"/>
                </a:lnTo>
                <a:lnTo>
                  <a:pt x="14363" y="16840"/>
                </a:lnTo>
                <a:lnTo>
                  <a:pt x="16560" y="13881"/>
                </a:lnTo>
                <a:lnTo>
                  <a:pt x="19278" y="12280"/>
                </a:lnTo>
                <a:lnTo>
                  <a:pt x="22872" y="12280"/>
                </a:lnTo>
                <a:lnTo>
                  <a:pt x="26974" y="14528"/>
                </a:lnTo>
                <a:lnTo>
                  <a:pt x="30873" y="2578"/>
                </a:lnTo>
                <a:lnTo>
                  <a:pt x="28219" y="863"/>
                </a:lnTo>
                <a:lnTo>
                  <a:pt x="25450" y="0"/>
                </a:lnTo>
                <a:lnTo>
                  <a:pt x="20535" y="0"/>
                </a:lnTo>
                <a:lnTo>
                  <a:pt x="17119" y="1651"/>
                </a:lnTo>
                <a:lnTo>
                  <a:pt x="13715" y="5054"/>
                </a:lnTo>
                <a:lnTo>
                  <a:pt x="11709" y="8534"/>
                </a:lnTo>
                <a:lnTo>
                  <a:pt x="1170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8" name="object 998"/>
          <p:cNvSpPr/>
          <p:nvPr/>
        </p:nvSpPr>
        <p:spPr>
          <a:xfrm>
            <a:off x="1113003" y="7014761"/>
            <a:ext cx="46532" cy="72682"/>
          </a:xfrm>
          <a:custGeom>
            <a:avLst/>
            <a:gdLst/>
            <a:ahLst/>
            <a:cxnLst/>
            <a:rect l="l" t="t" r="r" b="b"/>
            <a:pathLst>
              <a:path w="46532" h="72682">
                <a:moveTo>
                  <a:pt x="0" y="45415"/>
                </a:moveTo>
                <a:lnTo>
                  <a:pt x="0" y="54000"/>
                </a:lnTo>
                <a:lnTo>
                  <a:pt x="1943" y="60693"/>
                </a:lnTo>
                <a:lnTo>
                  <a:pt x="5854" y="65493"/>
                </a:lnTo>
                <a:lnTo>
                  <a:pt x="9753" y="70294"/>
                </a:lnTo>
                <a:lnTo>
                  <a:pt x="14452" y="72682"/>
                </a:lnTo>
                <a:lnTo>
                  <a:pt x="13576" y="54013"/>
                </a:lnTo>
                <a:lnTo>
                  <a:pt x="12877" y="50012"/>
                </a:lnTo>
                <a:lnTo>
                  <a:pt x="12877" y="39357"/>
                </a:lnTo>
                <a:lnTo>
                  <a:pt x="13881" y="35496"/>
                </a:lnTo>
                <a:lnTo>
                  <a:pt x="15900" y="32905"/>
                </a:lnTo>
                <a:lnTo>
                  <a:pt x="17919" y="30314"/>
                </a:lnTo>
                <a:lnTo>
                  <a:pt x="20434" y="29019"/>
                </a:lnTo>
                <a:lnTo>
                  <a:pt x="26504" y="29019"/>
                </a:lnTo>
                <a:lnTo>
                  <a:pt x="29032" y="30340"/>
                </a:lnTo>
                <a:lnTo>
                  <a:pt x="31013" y="32943"/>
                </a:lnTo>
                <a:lnTo>
                  <a:pt x="32981" y="35572"/>
                </a:lnTo>
                <a:lnTo>
                  <a:pt x="33972" y="39852"/>
                </a:lnTo>
                <a:lnTo>
                  <a:pt x="33972" y="51142"/>
                </a:lnTo>
                <a:lnTo>
                  <a:pt x="32956" y="55156"/>
                </a:lnTo>
                <a:lnTo>
                  <a:pt x="30911" y="57835"/>
                </a:lnTo>
                <a:lnTo>
                  <a:pt x="28879" y="60528"/>
                </a:lnTo>
                <a:lnTo>
                  <a:pt x="26415" y="61861"/>
                </a:lnTo>
                <a:lnTo>
                  <a:pt x="23507" y="61861"/>
                </a:lnTo>
                <a:lnTo>
                  <a:pt x="19926" y="72682"/>
                </a:lnTo>
                <a:lnTo>
                  <a:pt x="22605" y="72682"/>
                </a:lnTo>
                <a:lnTo>
                  <a:pt x="25285" y="71958"/>
                </a:lnTo>
                <a:lnTo>
                  <a:pt x="27939" y="70510"/>
                </a:lnTo>
                <a:lnTo>
                  <a:pt x="30581" y="69075"/>
                </a:lnTo>
                <a:lnTo>
                  <a:pt x="32880" y="66865"/>
                </a:lnTo>
                <a:lnTo>
                  <a:pt x="34823" y="63906"/>
                </a:lnTo>
                <a:lnTo>
                  <a:pt x="34823" y="71513"/>
                </a:lnTo>
                <a:lnTo>
                  <a:pt x="46532" y="71513"/>
                </a:lnTo>
                <a:lnTo>
                  <a:pt x="46532" y="0"/>
                </a:lnTo>
                <a:lnTo>
                  <a:pt x="33921" y="0"/>
                </a:lnTo>
                <a:lnTo>
                  <a:pt x="33921" y="25755"/>
                </a:lnTo>
                <a:lnTo>
                  <a:pt x="30035" y="20942"/>
                </a:lnTo>
                <a:lnTo>
                  <a:pt x="25425" y="18541"/>
                </a:lnTo>
                <a:lnTo>
                  <a:pt x="14300" y="18541"/>
                </a:lnTo>
                <a:lnTo>
                  <a:pt x="9499" y="20827"/>
                </a:lnTo>
                <a:lnTo>
                  <a:pt x="5702" y="25399"/>
                </a:lnTo>
                <a:lnTo>
                  <a:pt x="1892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6532" h="72682">
                <a:moveTo>
                  <a:pt x="19926" y="72682"/>
                </a:moveTo>
                <a:lnTo>
                  <a:pt x="23507" y="61861"/>
                </a:lnTo>
                <a:lnTo>
                  <a:pt x="19862" y="61861"/>
                </a:lnTo>
                <a:lnTo>
                  <a:pt x="17017" y="60070"/>
                </a:lnTo>
                <a:lnTo>
                  <a:pt x="14985" y="56489"/>
                </a:lnTo>
                <a:lnTo>
                  <a:pt x="13576" y="54013"/>
                </a:lnTo>
                <a:lnTo>
                  <a:pt x="14452" y="72682"/>
                </a:lnTo>
                <a:lnTo>
                  <a:pt x="19926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9" name="object 999"/>
          <p:cNvSpPr/>
          <p:nvPr/>
        </p:nvSpPr>
        <p:spPr>
          <a:xfrm>
            <a:off x="1169324" y="7033300"/>
            <a:ext cx="49187" cy="54152"/>
          </a:xfrm>
          <a:custGeom>
            <a:avLst/>
            <a:gdLst/>
            <a:ahLst/>
            <a:cxnLst/>
            <a:rect l="l" t="t" r="r" b="b"/>
            <a:pathLst>
              <a:path w="49187" h="54152">
                <a:moveTo>
                  <a:pt x="0" y="26339"/>
                </a:moveTo>
                <a:lnTo>
                  <a:pt x="0" y="32296"/>
                </a:lnTo>
                <a:lnTo>
                  <a:pt x="1028" y="37337"/>
                </a:lnTo>
                <a:lnTo>
                  <a:pt x="3098" y="41490"/>
                </a:lnTo>
                <a:lnTo>
                  <a:pt x="5168" y="45631"/>
                </a:lnTo>
                <a:lnTo>
                  <a:pt x="8178" y="48780"/>
                </a:lnTo>
                <a:lnTo>
                  <a:pt x="12141" y="50926"/>
                </a:lnTo>
                <a:lnTo>
                  <a:pt x="16103" y="53073"/>
                </a:lnTo>
                <a:lnTo>
                  <a:pt x="16294" y="38874"/>
                </a:lnTo>
                <a:lnTo>
                  <a:pt x="14046" y="36144"/>
                </a:lnTo>
                <a:lnTo>
                  <a:pt x="12928" y="32207"/>
                </a:lnTo>
                <a:lnTo>
                  <a:pt x="12928" y="21932"/>
                </a:lnTo>
                <a:lnTo>
                  <a:pt x="14046" y="17995"/>
                </a:lnTo>
                <a:lnTo>
                  <a:pt x="16294" y="15265"/>
                </a:lnTo>
                <a:lnTo>
                  <a:pt x="18542" y="12547"/>
                </a:lnTo>
                <a:lnTo>
                  <a:pt x="21310" y="11175"/>
                </a:lnTo>
                <a:lnTo>
                  <a:pt x="27889" y="11175"/>
                </a:lnTo>
                <a:lnTo>
                  <a:pt x="30645" y="12547"/>
                </a:lnTo>
                <a:lnTo>
                  <a:pt x="32867" y="15265"/>
                </a:lnTo>
                <a:lnTo>
                  <a:pt x="35102" y="17995"/>
                </a:lnTo>
                <a:lnTo>
                  <a:pt x="36220" y="21907"/>
                </a:lnTo>
                <a:lnTo>
                  <a:pt x="36220" y="32181"/>
                </a:lnTo>
                <a:lnTo>
                  <a:pt x="35102" y="36144"/>
                </a:lnTo>
                <a:lnTo>
                  <a:pt x="32867" y="38874"/>
                </a:lnTo>
                <a:lnTo>
                  <a:pt x="31699" y="54152"/>
                </a:lnTo>
                <a:lnTo>
                  <a:pt x="37553" y="51561"/>
                </a:lnTo>
                <a:lnTo>
                  <a:pt x="42214" y="46418"/>
                </a:lnTo>
                <a:lnTo>
                  <a:pt x="46863" y="41262"/>
                </a:lnTo>
                <a:lnTo>
                  <a:pt x="49187" y="34772"/>
                </a:lnTo>
                <a:lnTo>
                  <a:pt x="49187" y="19151"/>
                </a:lnTo>
                <a:lnTo>
                  <a:pt x="46875" y="12725"/>
                </a:lnTo>
                <a:lnTo>
                  <a:pt x="42278" y="7645"/>
                </a:lnTo>
                <a:lnTo>
                  <a:pt x="37668" y="2539"/>
                </a:lnTo>
                <a:lnTo>
                  <a:pt x="31762" y="0"/>
                </a:lnTo>
                <a:lnTo>
                  <a:pt x="19888" y="0"/>
                </a:lnTo>
                <a:lnTo>
                  <a:pt x="15659" y="1130"/>
                </a:lnTo>
                <a:lnTo>
                  <a:pt x="11874" y="3365"/>
                </a:lnTo>
                <a:lnTo>
                  <a:pt x="8089" y="5613"/>
                </a:lnTo>
                <a:lnTo>
                  <a:pt x="5168" y="8864"/>
                </a:lnTo>
                <a:lnTo>
                  <a:pt x="3098" y="13131"/>
                </a:lnTo>
                <a:lnTo>
                  <a:pt x="1028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49187" h="54152">
                <a:moveTo>
                  <a:pt x="32867" y="38874"/>
                </a:moveTo>
                <a:lnTo>
                  <a:pt x="30645" y="41617"/>
                </a:lnTo>
                <a:lnTo>
                  <a:pt x="27889" y="42976"/>
                </a:lnTo>
                <a:lnTo>
                  <a:pt x="21310" y="42976"/>
                </a:lnTo>
                <a:lnTo>
                  <a:pt x="18542" y="41617"/>
                </a:lnTo>
                <a:lnTo>
                  <a:pt x="16294" y="38874"/>
                </a:lnTo>
                <a:lnTo>
                  <a:pt x="16103" y="53073"/>
                </a:lnTo>
                <a:lnTo>
                  <a:pt x="20269" y="54152"/>
                </a:lnTo>
                <a:lnTo>
                  <a:pt x="31699" y="54152"/>
                </a:lnTo>
                <a:lnTo>
                  <a:pt x="32867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0" name="object 1000"/>
          <p:cNvSpPr/>
          <p:nvPr/>
        </p:nvSpPr>
        <p:spPr>
          <a:xfrm>
            <a:off x="1227319" y="7072571"/>
            <a:ext cx="13639" cy="29654"/>
          </a:xfrm>
          <a:custGeom>
            <a:avLst/>
            <a:gdLst/>
            <a:ahLst/>
            <a:cxnLst/>
            <a:rect l="l" t="t" r="r" b="b"/>
            <a:pathLst>
              <a:path w="13639" h="29654">
                <a:moveTo>
                  <a:pt x="13639" y="0"/>
                </a:moveTo>
                <a:lnTo>
                  <a:pt x="1028" y="0"/>
                </a:lnTo>
                <a:lnTo>
                  <a:pt x="1028" y="13703"/>
                </a:lnTo>
                <a:lnTo>
                  <a:pt x="7124" y="13703"/>
                </a:lnTo>
                <a:lnTo>
                  <a:pt x="7073" y="16471"/>
                </a:lnTo>
                <a:lnTo>
                  <a:pt x="5422" y="20243"/>
                </a:lnTo>
                <a:lnTo>
                  <a:pt x="2540" y="23088"/>
                </a:lnTo>
                <a:lnTo>
                  <a:pt x="0" y="23990"/>
                </a:lnTo>
                <a:lnTo>
                  <a:pt x="2463" y="29654"/>
                </a:lnTo>
                <a:lnTo>
                  <a:pt x="5156" y="28613"/>
                </a:lnTo>
                <a:lnTo>
                  <a:pt x="9131" y="25361"/>
                </a:lnTo>
                <a:lnTo>
                  <a:pt x="12065" y="21475"/>
                </a:lnTo>
                <a:lnTo>
                  <a:pt x="13322" y="16891"/>
                </a:lnTo>
                <a:lnTo>
                  <a:pt x="13639" y="13766"/>
                </a:lnTo>
                <a:lnTo>
                  <a:pt x="1363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1" name="object 1001"/>
          <p:cNvSpPr/>
          <p:nvPr/>
        </p:nvSpPr>
        <p:spPr>
          <a:xfrm>
            <a:off x="1276965" y="7033304"/>
            <a:ext cx="28651" cy="54140"/>
          </a:xfrm>
          <a:custGeom>
            <a:avLst/>
            <a:gdLst/>
            <a:ahLst/>
            <a:cxnLst/>
            <a:rect l="l" t="t" r="r" b="b"/>
            <a:pathLst>
              <a:path w="28651" h="54140">
                <a:moveTo>
                  <a:pt x="18618" y="54140"/>
                </a:moveTo>
                <a:lnTo>
                  <a:pt x="21234" y="53568"/>
                </a:lnTo>
                <a:lnTo>
                  <a:pt x="23698" y="52438"/>
                </a:lnTo>
                <a:lnTo>
                  <a:pt x="28447" y="49593"/>
                </a:lnTo>
                <a:lnTo>
                  <a:pt x="28651" y="39306"/>
                </a:lnTo>
                <a:lnTo>
                  <a:pt x="26111" y="42036"/>
                </a:lnTo>
                <a:lnTo>
                  <a:pt x="21882" y="44488"/>
                </a:lnTo>
                <a:lnTo>
                  <a:pt x="18618" y="54140"/>
                </a:lnTo>
                <a:close/>
              </a:path>
              <a:path w="28651" h="54140">
                <a:moveTo>
                  <a:pt x="41871" y="35953"/>
                </a:moveTo>
                <a:lnTo>
                  <a:pt x="41998" y="19951"/>
                </a:lnTo>
                <a:lnTo>
                  <a:pt x="41998" y="13995"/>
                </a:lnTo>
                <a:lnTo>
                  <a:pt x="41440" y="9905"/>
                </a:lnTo>
                <a:lnTo>
                  <a:pt x="40322" y="7683"/>
                </a:lnTo>
                <a:lnTo>
                  <a:pt x="37261" y="3619"/>
                </a:lnTo>
                <a:lnTo>
                  <a:pt x="34505" y="2171"/>
                </a:lnTo>
                <a:lnTo>
                  <a:pt x="31762" y="723"/>
                </a:lnTo>
                <a:lnTo>
                  <a:pt x="27571" y="0"/>
                </a:lnTo>
                <a:lnTo>
                  <a:pt x="15747" y="0"/>
                </a:lnTo>
                <a:lnTo>
                  <a:pt x="11087" y="1206"/>
                </a:lnTo>
                <a:lnTo>
                  <a:pt x="7937" y="3606"/>
                </a:lnTo>
                <a:lnTo>
                  <a:pt x="4800" y="6019"/>
                </a:lnTo>
                <a:lnTo>
                  <a:pt x="2590" y="9715"/>
                </a:lnTo>
                <a:lnTo>
                  <a:pt x="1308" y="14731"/>
                </a:lnTo>
                <a:lnTo>
                  <a:pt x="12738" y="16979"/>
                </a:lnTo>
                <a:lnTo>
                  <a:pt x="13512" y="14566"/>
                </a:lnTo>
                <a:lnTo>
                  <a:pt x="17056" y="10972"/>
                </a:lnTo>
                <a:lnTo>
                  <a:pt x="21043" y="10477"/>
                </a:lnTo>
                <a:lnTo>
                  <a:pt x="24358" y="10477"/>
                </a:lnTo>
                <a:lnTo>
                  <a:pt x="27812" y="12166"/>
                </a:lnTo>
                <a:lnTo>
                  <a:pt x="29616" y="15163"/>
                </a:lnTo>
                <a:lnTo>
                  <a:pt x="29616" y="17805"/>
                </a:lnTo>
                <a:lnTo>
                  <a:pt x="27343" y="20205"/>
                </a:lnTo>
                <a:lnTo>
                  <a:pt x="23253" y="21323"/>
                </a:lnTo>
                <a:lnTo>
                  <a:pt x="17360" y="22529"/>
                </a:lnTo>
                <a:lnTo>
                  <a:pt x="12992" y="23444"/>
                </a:lnTo>
                <a:lnTo>
                  <a:pt x="9651" y="24510"/>
                </a:lnTo>
                <a:lnTo>
                  <a:pt x="7327" y="25717"/>
                </a:lnTo>
                <a:lnTo>
                  <a:pt x="3213" y="28701"/>
                </a:lnTo>
                <a:lnTo>
                  <a:pt x="634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09" y="46913"/>
                </a:lnTo>
                <a:lnTo>
                  <a:pt x="4229" y="49796"/>
                </a:lnTo>
                <a:lnTo>
                  <a:pt x="7073" y="52692"/>
                </a:lnTo>
                <a:lnTo>
                  <a:pt x="10934" y="54140"/>
                </a:lnTo>
                <a:lnTo>
                  <a:pt x="18618" y="54140"/>
                </a:lnTo>
                <a:lnTo>
                  <a:pt x="21882" y="44488"/>
                </a:lnTo>
                <a:lnTo>
                  <a:pt x="17576" y="44488"/>
                </a:lnTo>
                <a:lnTo>
                  <a:pt x="14579" y="42379"/>
                </a:lnTo>
                <a:lnTo>
                  <a:pt x="12611" y="39319"/>
                </a:lnTo>
                <a:lnTo>
                  <a:pt x="12611" y="35458"/>
                </a:lnTo>
                <a:lnTo>
                  <a:pt x="15074" y="32575"/>
                </a:lnTo>
                <a:lnTo>
                  <a:pt x="18440" y="31000"/>
                </a:lnTo>
                <a:lnTo>
                  <a:pt x="21945" y="30187"/>
                </a:lnTo>
                <a:lnTo>
                  <a:pt x="25438" y="29375"/>
                </a:lnTo>
                <a:lnTo>
                  <a:pt x="27990" y="28676"/>
                </a:lnTo>
                <a:lnTo>
                  <a:pt x="29616" y="28092"/>
                </a:lnTo>
                <a:lnTo>
                  <a:pt x="29616" y="34112"/>
                </a:lnTo>
                <a:lnTo>
                  <a:pt x="29451" y="36347"/>
                </a:lnTo>
                <a:lnTo>
                  <a:pt x="28651" y="39306"/>
                </a:lnTo>
                <a:lnTo>
                  <a:pt x="28447" y="49593"/>
                </a:lnTo>
                <a:lnTo>
                  <a:pt x="31051" y="48920"/>
                </a:lnTo>
                <a:lnTo>
                  <a:pt x="32257" y="52971"/>
                </a:lnTo>
                <a:lnTo>
                  <a:pt x="44742" y="52971"/>
                </a:lnTo>
                <a:lnTo>
                  <a:pt x="42875" y="48183"/>
                </a:lnTo>
                <a:lnTo>
                  <a:pt x="42062" y="43853"/>
                </a:lnTo>
                <a:lnTo>
                  <a:pt x="41871" y="40500"/>
                </a:lnTo>
                <a:lnTo>
                  <a:pt x="41871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2" name="object 1002"/>
          <p:cNvSpPr/>
          <p:nvPr/>
        </p:nvSpPr>
        <p:spPr>
          <a:xfrm>
            <a:off x="1326464" y="7016174"/>
            <a:ext cx="28092" cy="71272"/>
          </a:xfrm>
          <a:custGeom>
            <a:avLst/>
            <a:gdLst/>
            <a:ahLst/>
            <a:cxnLst/>
            <a:rect l="l" t="t" r="r" b="b"/>
            <a:pathLst>
              <a:path w="28092" h="71272">
                <a:moveTo>
                  <a:pt x="18440" y="18300"/>
                </a:moveTo>
                <a:lnTo>
                  <a:pt x="18440" y="0"/>
                </a:lnTo>
                <a:lnTo>
                  <a:pt x="5791" y="8000"/>
                </a:lnTo>
                <a:lnTo>
                  <a:pt x="5791" y="18300"/>
                </a:lnTo>
                <a:lnTo>
                  <a:pt x="0" y="18300"/>
                </a:lnTo>
                <a:lnTo>
                  <a:pt x="0" y="29222"/>
                </a:lnTo>
                <a:lnTo>
                  <a:pt x="5791" y="29222"/>
                </a:lnTo>
                <a:lnTo>
                  <a:pt x="5791" y="56654"/>
                </a:lnTo>
                <a:lnTo>
                  <a:pt x="5930" y="59867"/>
                </a:lnTo>
                <a:lnTo>
                  <a:pt x="6197" y="61467"/>
                </a:lnTo>
                <a:lnTo>
                  <a:pt x="7124" y="65493"/>
                </a:lnTo>
                <a:lnTo>
                  <a:pt x="10160" y="69202"/>
                </a:lnTo>
                <a:lnTo>
                  <a:pt x="13804" y="70853"/>
                </a:lnTo>
                <a:lnTo>
                  <a:pt x="18135" y="71272"/>
                </a:lnTo>
                <a:lnTo>
                  <a:pt x="21844" y="71272"/>
                </a:lnTo>
                <a:lnTo>
                  <a:pt x="25171" y="70586"/>
                </a:lnTo>
                <a:lnTo>
                  <a:pt x="28092" y="69227"/>
                </a:lnTo>
                <a:lnTo>
                  <a:pt x="27025" y="58585"/>
                </a:lnTo>
                <a:lnTo>
                  <a:pt x="24803" y="59461"/>
                </a:lnTo>
                <a:lnTo>
                  <a:pt x="21945" y="59905"/>
                </a:lnTo>
                <a:lnTo>
                  <a:pt x="18694" y="57492"/>
                </a:lnTo>
                <a:lnTo>
                  <a:pt x="18440" y="54330"/>
                </a:lnTo>
                <a:lnTo>
                  <a:pt x="18440" y="29222"/>
                </a:lnTo>
                <a:lnTo>
                  <a:pt x="27063" y="29222"/>
                </a:lnTo>
                <a:lnTo>
                  <a:pt x="27063" y="18300"/>
                </a:lnTo>
                <a:lnTo>
                  <a:pt x="18440" y="183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3" name="object 1003"/>
          <p:cNvSpPr/>
          <p:nvPr/>
        </p:nvSpPr>
        <p:spPr>
          <a:xfrm>
            <a:off x="1362008" y="7033306"/>
            <a:ext cx="30873" cy="52971"/>
          </a:xfrm>
          <a:custGeom>
            <a:avLst/>
            <a:gdLst/>
            <a:ahLst/>
            <a:cxnLst/>
            <a:rect l="l" t="t" r="r" b="b"/>
            <a:pathLst>
              <a:path w="30873" h="52971">
                <a:moveTo>
                  <a:pt x="11709" y="1168"/>
                </a:move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8155"/>
                </a:lnTo>
                <a:lnTo>
                  <a:pt x="12966" y="22377"/>
                </a:lnTo>
                <a:lnTo>
                  <a:pt x="13665" y="19608"/>
                </a:lnTo>
                <a:lnTo>
                  <a:pt x="14376" y="16840"/>
                </a:lnTo>
                <a:lnTo>
                  <a:pt x="16560" y="13881"/>
                </a:lnTo>
                <a:lnTo>
                  <a:pt x="19291" y="12280"/>
                </a:lnTo>
                <a:lnTo>
                  <a:pt x="22872" y="12280"/>
                </a:lnTo>
                <a:lnTo>
                  <a:pt x="26974" y="14528"/>
                </a:lnTo>
                <a:lnTo>
                  <a:pt x="30873" y="2578"/>
                </a:lnTo>
                <a:lnTo>
                  <a:pt x="28219" y="863"/>
                </a:lnTo>
                <a:lnTo>
                  <a:pt x="25450" y="0"/>
                </a:lnTo>
                <a:lnTo>
                  <a:pt x="20535" y="0"/>
                </a:lnTo>
                <a:lnTo>
                  <a:pt x="17132" y="1651"/>
                </a:lnTo>
                <a:lnTo>
                  <a:pt x="13728" y="5054"/>
                </a:lnTo>
                <a:lnTo>
                  <a:pt x="11709" y="8534"/>
                </a:lnTo>
                <a:lnTo>
                  <a:pt x="1170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4" name="object 1004"/>
          <p:cNvSpPr/>
          <p:nvPr/>
        </p:nvSpPr>
        <p:spPr>
          <a:xfrm>
            <a:off x="1395274" y="7033304"/>
            <a:ext cx="28651" cy="54140"/>
          </a:xfrm>
          <a:custGeom>
            <a:avLst/>
            <a:gdLst/>
            <a:ahLst/>
            <a:cxnLst/>
            <a:rect l="l" t="t" r="r" b="b"/>
            <a:pathLst>
              <a:path w="28651" h="54140">
                <a:moveTo>
                  <a:pt x="18618" y="54140"/>
                </a:moveTo>
                <a:lnTo>
                  <a:pt x="21234" y="53568"/>
                </a:lnTo>
                <a:lnTo>
                  <a:pt x="23698" y="52438"/>
                </a:lnTo>
                <a:lnTo>
                  <a:pt x="28447" y="49593"/>
                </a:lnTo>
                <a:lnTo>
                  <a:pt x="28651" y="39306"/>
                </a:lnTo>
                <a:lnTo>
                  <a:pt x="26111" y="42036"/>
                </a:lnTo>
                <a:lnTo>
                  <a:pt x="21882" y="44488"/>
                </a:lnTo>
                <a:lnTo>
                  <a:pt x="18618" y="54140"/>
                </a:lnTo>
                <a:close/>
              </a:path>
              <a:path w="28651" h="54140">
                <a:moveTo>
                  <a:pt x="41871" y="35953"/>
                </a:moveTo>
                <a:lnTo>
                  <a:pt x="41998" y="19951"/>
                </a:lnTo>
                <a:lnTo>
                  <a:pt x="41998" y="13995"/>
                </a:lnTo>
                <a:lnTo>
                  <a:pt x="41440" y="9905"/>
                </a:lnTo>
                <a:lnTo>
                  <a:pt x="40322" y="7683"/>
                </a:lnTo>
                <a:lnTo>
                  <a:pt x="37261" y="3619"/>
                </a:lnTo>
                <a:lnTo>
                  <a:pt x="34505" y="2171"/>
                </a:lnTo>
                <a:lnTo>
                  <a:pt x="31762" y="723"/>
                </a:lnTo>
                <a:lnTo>
                  <a:pt x="27571" y="0"/>
                </a:lnTo>
                <a:lnTo>
                  <a:pt x="15747" y="0"/>
                </a:lnTo>
                <a:lnTo>
                  <a:pt x="11087" y="1206"/>
                </a:lnTo>
                <a:lnTo>
                  <a:pt x="7937" y="3606"/>
                </a:lnTo>
                <a:lnTo>
                  <a:pt x="4800" y="6019"/>
                </a:lnTo>
                <a:lnTo>
                  <a:pt x="2590" y="9715"/>
                </a:lnTo>
                <a:lnTo>
                  <a:pt x="1308" y="14731"/>
                </a:lnTo>
                <a:lnTo>
                  <a:pt x="12738" y="16979"/>
                </a:lnTo>
                <a:lnTo>
                  <a:pt x="13512" y="14566"/>
                </a:lnTo>
                <a:lnTo>
                  <a:pt x="17056" y="10972"/>
                </a:lnTo>
                <a:lnTo>
                  <a:pt x="21043" y="10477"/>
                </a:lnTo>
                <a:lnTo>
                  <a:pt x="24358" y="10477"/>
                </a:lnTo>
                <a:lnTo>
                  <a:pt x="27812" y="12166"/>
                </a:lnTo>
                <a:lnTo>
                  <a:pt x="29616" y="15163"/>
                </a:lnTo>
                <a:lnTo>
                  <a:pt x="29616" y="17805"/>
                </a:lnTo>
                <a:lnTo>
                  <a:pt x="27343" y="20205"/>
                </a:lnTo>
                <a:lnTo>
                  <a:pt x="23253" y="21323"/>
                </a:lnTo>
                <a:lnTo>
                  <a:pt x="17360" y="22529"/>
                </a:lnTo>
                <a:lnTo>
                  <a:pt x="12992" y="23444"/>
                </a:lnTo>
                <a:lnTo>
                  <a:pt x="9651" y="24510"/>
                </a:lnTo>
                <a:lnTo>
                  <a:pt x="7327" y="25717"/>
                </a:lnTo>
                <a:lnTo>
                  <a:pt x="3213" y="28701"/>
                </a:lnTo>
                <a:lnTo>
                  <a:pt x="634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09" y="46913"/>
                </a:lnTo>
                <a:lnTo>
                  <a:pt x="4229" y="49796"/>
                </a:lnTo>
                <a:lnTo>
                  <a:pt x="7073" y="52692"/>
                </a:lnTo>
                <a:lnTo>
                  <a:pt x="10934" y="54140"/>
                </a:lnTo>
                <a:lnTo>
                  <a:pt x="18618" y="54140"/>
                </a:lnTo>
                <a:lnTo>
                  <a:pt x="21882" y="44488"/>
                </a:lnTo>
                <a:lnTo>
                  <a:pt x="17576" y="44488"/>
                </a:lnTo>
                <a:lnTo>
                  <a:pt x="14579" y="42379"/>
                </a:lnTo>
                <a:lnTo>
                  <a:pt x="12611" y="39319"/>
                </a:lnTo>
                <a:lnTo>
                  <a:pt x="12611" y="35458"/>
                </a:lnTo>
                <a:lnTo>
                  <a:pt x="15074" y="32575"/>
                </a:lnTo>
                <a:lnTo>
                  <a:pt x="18440" y="31000"/>
                </a:lnTo>
                <a:lnTo>
                  <a:pt x="21945" y="30187"/>
                </a:lnTo>
                <a:lnTo>
                  <a:pt x="25438" y="29375"/>
                </a:lnTo>
                <a:lnTo>
                  <a:pt x="27990" y="28676"/>
                </a:lnTo>
                <a:lnTo>
                  <a:pt x="29616" y="28092"/>
                </a:lnTo>
                <a:lnTo>
                  <a:pt x="29616" y="34112"/>
                </a:lnTo>
                <a:lnTo>
                  <a:pt x="29451" y="36347"/>
                </a:lnTo>
                <a:lnTo>
                  <a:pt x="28651" y="39306"/>
                </a:lnTo>
                <a:lnTo>
                  <a:pt x="28447" y="49593"/>
                </a:lnTo>
                <a:lnTo>
                  <a:pt x="31051" y="48920"/>
                </a:lnTo>
                <a:lnTo>
                  <a:pt x="32257" y="52971"/>
                </a:lnTo>
                <a:lnTo>
                  <a:pt x="44742" y="52971"/>
                </a:lnTo>
                <a:lnTo>
                  <a:pt x="42875" y="48183"/>
                </a:lnTo>
                <a:lnTo>
                  <a:pt x="42062" y="43853"/>
                </a:lnTo>
                <a:lnTo>
                  <a:pt x="41871" y="40500"/>
                </a:lnTo>
                <a:lnTo>
                  <a:pt x="41871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5" name="object 1005"/>
          <p:cNvSpPr/>
          <p:nvPr/>
        </p:nvSpPr>
        <p:spPr>
          <a:xfrm>
            <a:off x="1449623" y="7033299"/>
            <a:ext cx="46482" cy="72682"/>
          </a:xfrm>
          <a:custGeom>
            <a:avLst/>
            <a:gdLst/>
            <a:ahLst/>
            <a:cxnLst/>
            <a:rect l="l" t="t" r="r" b="b"/>
            <a:pathLst>
              <a:path w="46481" h="72682">
                <a:moveTo>
                  <a:pt x="12471" y="21132"/>
                </a:moveTo>
                <a:lnTo>
                  <a:pt x="13487" y="17297"/>
                </a:lnTo>
                <a:lnTo>
                  <a:pt x="15519" y="14706"/>
                </a:lnTo>
                <a:lnTo>
                  <a:pt x="17564" y="12128"/>
                </a:lnTo>
                <a:lnTo>
                  <a:pt x="20116" y="10833"/>
                </a:lnTo>
                <a:lnTo>
                  <a:pt x="26161" y="10833"/>
                </a:lnTo>
                <a:lnTo>
                  <a:pt x="28638" y="12153"/>
                </a:lnTo>
                <a:lnTo>
                  <a:pt x="30645" y="14782"/>
                </a:lnTo>
                <a:lnTo>
                  <a:pt x="32651" y="17411"/>
                </a:lnTo>
                <a:lnTo>
                  <a:pt x="33654" y="21450"/>
                </a:lnTo>
                <a:lnTo>
                  <a:pt x="33654" y="32702"/>
                </a:lnTo>
                <a:lnTo>
                  <a:pt x="32677" y="36893"/>
                </a:lnTo>
                <a:lnTo>
                  <a:pt x="30733" y="39446"/>
                </a:lnTo>
                <a:lnTo>
                  <a:pt x="28790" y="41998"/>
                </a:lnTo>
                <a:lnTo>
                  <a:pt x="26352" y="43268"/>
                </a:lnTo>
                <a:lnTo>
                  <a:pt x="20370" y="43268"/>
                </a:lnTo>
                <a:lnTo>
                  <a:pt x="17779" y="41884"/>
                </a:lnTo>
                <a:lnTo>
                  <a:pt x="15659" y="39090"/>
                </a:lnTo>
                <a:lnTo>
                  <a:pt x="14973" y="49352"/>
                </a:lnTo>
                <a:lnTo>
                  <a:pt x="19367" y="52438"/>
                </a:lnTo>
                <a:lnTo>
                  <a:pt x="23888" y="54152"/>
                </a:lnTo>
                <a:lnTo>
                  <a:pt x="32054" y="54152"/>
                </a:lnTo>
                <a:lnTo>
                  <a:pt x="36766" y="51752"/>
                </a:lnTo>
                <a:lnTo>
                  <a:pt x="40652" y="46951"/>
                </a:lnTo>
                <a:lnTo>
                  <a:pt x="44551" y="42151"/>
                </a:lnTo>
                <a:lnTo>
                  <a:pt x="46481" y="35432"/>
                </a:lnTo>
                <a:lnTo>
                  <a:pt x="46481" y="18364"/>
                </a:lnTo>
                <a:lnTo>
                  <a:pt x="44564" y="11798"/>
                </a:lnTo>
                <a:lnTo>
                  <a:pt x="40703" y="7073"/>
                </a:lnTo>
                <a:lnTo>
                  <a:pt x="36842" y="2362"/>
                </a:lnTo>
                <a:lnTo>
                  <a:pt x="32143" y="0"/>
                </a:lnTo>
                <a:lnTo>
                  <a:pt x="23444" y="0"/>
                </a:lnTo>
                <a:lnTo>
                  <a:pt x="20548" y="812"/>
                </a:lnTo>
                <a:lnTo>
                  <a:pt x="17945" y="2451"/>
                </a:lnTo>
                <a:lnTo>
                  <a:pt x="15341" y="4063"/>
                </a:lnTo>
                <a:lnTo>
                  <a:pt x="13284" y="6184"/>
                </a:lnTo>
                <a:lnTo>
                  <a:pt x="11760" y="8788"/>
                </a:lnTo>
                <a:lnTo>
                  <a:pt x="11760" y="1181"/>
                </a:lnTo>
                <a:lnTo>
                  <a:pt x="0" y="1181"/>
                </a:lnTo>
                <a:lnTo>
                  <a:pt x="0" y="72682"/>
                </a:lnTo>
                <a:lnTo>
                  <a:pt x="12611" y="72682"/>
                </a:lnTo>
                <a:lnTo>
                  <a:pt x="12471" y="32016"/>
                </a:lnTo>
                <a:lnTo>
                  <a:pt x="12471" y="21132"/>
                </a:lnTo>
                <a:close/>
              </a:path>
              <a:path w="46481" h="72682">
                <a:moveTo>
                  <a:pt x="13538" y="36321"/>
                </a:moveTo>
                <a:lnTo>
                  <a:pt x="12471" y="32016"/>
                </a:lnTo>
                <a:lnTo>
                  <a:pt x="12611" y="72682"/>
                </a:lnTo>
                <a:lnTo>
                  <a:pt x="12611" y="46583"/>
                </a:lnTo>
                <a:lnTo>
                  <a:pt x="14973" y="49352"/>
                </a:lnTo>
                <a:lnTo>
                  <a:pt x="15659" y="39090"/>
                </a:lnTo>
                <a:lnTo>
                  <a:pt x="13538" y="363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6" name="object 1006"/>
          <p:cNvSpPr/>
          <p:nvPr/>
        </p:nvSpPr>
        <p:spPr>
          <a:xfrm>
            <a:off x="1503069" y="7013552"/>
            <a:ext cx="44754" cy="73901"/>
          </a:xfrm>
          <a:custGeom>
            <a:avLst/>
            <a:gdLst/>
            <a:ahLst/>
            <a:cxnLst/>
            <a:rect l="l" t="t" r="r" b="b"/>
            <a:pathLst>
              <a:path w="44754" h="73901">
                <a:moveTo>
                  <a:pt x="41871" y="55702"/>
                </a:moveTo>
                <a:lnTo>
                  <a:pt x="42011" y="39700"/>
                </a:lnTo>
                <a:lnTo>
                  <a:pt x="42011" y="33756"/>
                </a:lnTo>
                <a:lnTo>
                  <a:pt x="41452" y="29654"/>
                </a:lnTo>
                <a:lnTo>
                  <a:pt x="40322" y="27431"/>
                </a:lnTo>
                <a:lnTo>
                  <a:pt x="37274" y="23367"/>
                </a:lnTo>
                <a:lnTo>
                  <a:pt x="34518" y="21920"/>
                </a:lnTo>
                <a:lnTo>
                  <a:pt x="31762" y="20472"/>
                </a:lnTo>
                <a:lnTo>
                  <a:pt x="27571" y="19748"/>
                </a:lnTo>
                <a:lnTo>
                  <a:pt x="15760" y="19748"/>
                </a:lnTo>
                <a:lnTo>
                  <a:pt x="11099" y="20954"/>
                </a:lnTo>
                <a:lnTo>
                  <a:pt x="7950" y="23367"/>
                </a:lnTo>
                <a:lnTo>
                  <a:pt x="4813" y="25768"/>
                </a:lnTo>
                <a:lnTo>
                  <a:pt x="2590" y="29476"/>
                </a:lnTo>
                <a:lnTo>
                  <a:pt x="1308" y="34480"/>
                </a:lnTo>
                <a:lnTo>
                  <a:pt x="12750" y="36728"/>
                </a:lnTo>
                <a:lnTo>
                  <a:pt x="13525" y="34328"/>
                </a:lnTo>
                <a:lnTo>
                  <a:pt x="17068" y="30721"/>
                </a:lnTo>
                <a:lnTo>
                  <a:pt x="21056" y="30238"/>
                </a:lnTo>
                <a:lnTo>
                  <a:pt x="24371" y="30238"/>
                </a:lnTo>
                <a:lnTo>
                  <a:pt x="27838" y="31915"/>
                </a:lnTo>
                <a:lnTo>
                  <a:pt x="29629" y="34924"/>
                </a:lnTo>
                <a:lnTo>
                  <a:pt x="29629" y="37553"/>
                </a:lnTo>
                <a:lnTo>
                  <a:pt x="27343" y="39966"/>
                </a:lnTo>
                <a:lnTo>
                  <a:pt x="23266" y="41084"/>
                </a:lnTo>
                <a:lnTo>
                  <a:pt x="17373" y="42290"/>
                </a:lnTo>
                <a:lnTo>
                  <a:pt x="13004" y="43205"/>
                </a:lnTo>
                <a:lnTo>
                  <a:pt x="9664" y="44259"/>
                </a:lnTo>
                <a:lnTo>
                  <a:pt x="7353" y="45478"/>
                </a:lnTo>
                <a:lnTo>
                  <a:pt x="3225" y="48463"/>
                </a:lnTo>
                <a:lnTo>
                  <a:pt x="660" y="53047"/>
                </a:lnTo>
                <a:lnTo>
                  <a:pt x="0" y="55651"/>
                </a:lnTo>
                <a:lnTo>
                  <a:pt x="0" y="63004"/>
                </a:lnTo>
                <a:lnTo>
                  <a:pt x="1422" y="66662"/>
                </a:lnTo>
                <a:lnTo>
                  <a:pt x="4254" y="69557"/>
                </a:lnTo>
                <a:lnTo>
                  <a:pt x="7073" y="72453"/>
                </a:lnTo>
                <a:lnTo>
                  <a:pt x="10947" y="73901"/>
                </a:lnTo>
                <a:lnTo>
                  <a:pt x="18630" y="73901"/>
                </a:lnTo>
                <a:lnTo>
                  <a:pt x="21894" y="64236"/>
                </a:lnTo>
                <a:lnTo>
                  <a:pt x="17589" y="64236"/>
                </a:lnTo>
                <a:lnTo>
                  <a:pt x="14592" y="62141"/>
                </a:lnTo>
                <a:lnTo>
                  <a:pt x="12623" y="59080"/>
                </a:lnTo>
                <a:lnTo>
                  <a:pt x="12623" y="55206"/>
                </a:lnTo>
                <a:lnTo>
                  <a:pt x="15087" y="52336"/>
                </a:lnTo>
                <a:lnTo>
                  <a:pt x="18453" y="50761"/>
                </a:lnTo>
                <a:lnTo>
                  <a:pt x="21958" y="49949"/>
                </a:lnTo>
                <a:lnTo>
                  <a:pt x="25450" y="49136"/>
                </a:lnTo>
                <a:lnTo>
                  <a:pt x="28016" y="48425"/>
                </a:lnTo>
                <a:lnTo>
                  <a:pt x="29629" y="47840"/>
                </a:lnTo>
                <a:lnTo>
                  <a:pt x="29629" y="53860"/>
                </a:lnTo>
                <a:lnTo>
                  <a:pt x="29464" y="56095"/>
                </a:lnTo>
                <a:lnTo>
                  <a:pt x="28651" y="59054"/>
                </a:lnTo>
                <a:lnTo>
                  <a:pt x="28460" y="69341"/>
                </a:lnTo>
                <a:lnTo>
                  <a:pt x="31064" y="68668"/>
                </a:lnTo>
                <a:lnTo>
                  <a:pt x="32270" y="72732"/>
                </a:lnTo>
                <a:lnTo>
                  <a:pt x="44754" y="72732"/>
                </a:lnTo>
                <a:lnTo>
                  <a:pt x="42887" y="67944"/>
                </a:lnTo>
                <a:lnTo>
                  <a:pt x="42075" y="63614"/>
                </a:lnTo>
                <a:lnTo>
                  <a:pt x="41871" y="60248"/>
                </a:lnTo>
                <a:lnTo>
                  <a:pt x="41871" y="55702"/>
                </a:lnTo>
                <a:close/>
              </a:path>
              <a:path w="44754" h="73901">
                <a:moveTo>
                  <a:pt x="18630" y="73901"/>
                </a:moveTo>
                <a:lnTo>
                  <a:pt x="21247" y="73329"/>
                </a:lnTo>
                <a:lnTo>
                  <a:pt x="23698" y="72186"/>
                </a:lnTo>
                <a:lnTo>
                  <a:pt x="28460" y="69341"/>
                </a:lnTo>
                <a:lnTo>
                  <a:pt x="28651" y="59054"/>
                </a:lnTo>
                <a:lnTo>
                  <a:pt x="26123" y="61798"/>
                </a:lnTo>
                <a:lnTo>
                  <a:pt x="21894" y="64236"/>
                </a:lnTo>
                <a:lnTo>
                  <a:pt x="18630" y="73901"/>
                </a:lnTo>
                <a:close/>
              </a:path>
              <a:path w="44754" h="73901">
                <a:moveTo>
                  <a:pt x="22174" y="0"/>
                </a:moveTo>
                <a:lnTo>
                  <a:pt x="15989" y="14579"/>
                </a:lnTo>
                <a:lnTo>
                  <a:pt x="23977" y="14579"/>
                </a:lnTo>
                <a:lnTo>
                  <a:pt x="36309" y="0"/>
                </a:lnTo>
                <a:lnTo>
                  <a:pt x="2217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7" name="object 1007"/>
          <p:cNvSpPr/>
          <p:nvPr/>
        </p:nvSpPr>
        <p:spPr>
          <a:xfrm>
            <a:off x="1557691" y="7033306"/>
            <a:ext cx="43446" cy="52971"/>
          </a:xfrm>
          <a:custGeom>
            <a:avLst/>
            <a:gdLst/>
            <a:ahLst/>
            <a:cxnLst/>
            <a:rect l="l" t="t" r="r" b="b"/>
            <a:pathLst>
              <a:path w="43446" h="52971">
                <a:moveTo>
                  <a:pt x="13589" y="17602"/>
                </a:moveTo>
                <a:lnTo>
                  <a:pt x="15405" y="13741"/>
                </a:lnTo>
                <a:lnTo>
                  <a:pt x="18884" y="11125"/>
                </a:lnTo>
                <a:lnTo>
                  <a:pt x="23025" y="10477"/>
                </a:lnTo>
                <a:lnTo>
                  <a:pt x="26187" y="10934"/>
                </a:lnTo>
                <a:lnTo>
                  <a:pt x="29489" y="14046"/>
                </a:lnTo>
                <a:lnTo>
                  <a:pt x="30568" y="17310"/>
                </a:lnTo>
                <a:lnTo>
                  <a:pt x="30835" y="20929"/>
                </a:lnTo>
                <a:lnTo>
                  <a:pt x="30835" y="52971"/>
                </a:lnTo>
                <a:lnTo>
                  <a:pt x="43446" y="52971"/>
                </a:lnTo>
                <a:lnTo>
                  <a:pt x="43446" y="16776"/>
                </a:lnTo>
                <a:lnTo>
                  <a:pt x="43205" y="13703"/>
                </a:lnTo>
                <a:lnTo>
                  <a:pt x="42278" y="9410"/>
                </a:lnTo>
                <a:lnTo>
                  <a:pt x="40284" y="5803"/>
                </a:lnTo>
                <a:lnTo>
                  <a:pt x="37363" y="2717"/>
                </a:lnTo>
                <a:lnTo>
                  <a:pt x="32753" y="533"/>
                </a:lnTo>
                <a:lnTo>
                  <a:pt x="30213" y="0"/>
                </a:lnTo>
                <a:lnTo>
                  <a:pt x="21107" y="0"/>
                </a:lnTo>
                <a:lnTo>
                  <a:pt x="15875" y="2921"/>
                </a:lnTo>
                <a:lnTo>
                  <a:pt x="11709" y="8775"/>
                </a:lnTo>
                <a:lnTo>
                  <a:pt x="11709" y="1168"/>
                </a:ln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3710"/>
                </a:lnTo>
                <a:lnTo>
                  <a:pt x="12941" y="19748"/>
                </a:lnTo>
                <a:lnTo>
                  <a:pt x="13589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8" name="object 1008"/>
          <p:cNvSpPr/>
          <p:nvPr/>
        </p:nvSpPr>
        <p:spPr>
          <a:xfrm>
            <a:off x="1611372" y="7014761"/>
            <a:ext cx="46532" cy="72682"/>
          </a:xfrm>
          <a:custGeom>
            <a:avLst/>
            <a:gdLst/>
            <a:ahLst/>
            <a:cxnLst/>
            <a:rect l="l" t="t" r="r" b="b"/>
            <a:pathLst>
              <a:path w="46532" h="72682">
                <a:moveTo>
                  <a:pt x="0" y="45415"/>
                </a:moveTo>
                <a:lnTo>
                  <a:pt x="0" y="54000"/>
                </a:lnTo>
                <a:lnTo>
                  <a:pt x="1955" y="60693"/>
                </a:lnTo>
                <a:lnTo>
                  <a:pt x="5854" y="65493"/>
                </a:lnTo>
                <a:lnTo>
                  <a:pt x="9753" y="70294"/>
                </a:lnTo>
                <a:lnTo>
                  <a:pt x="14452" y="72682"/>
                </a:lnTo>
                <a:lnTo>
                  <a:pt x="13588" y="54013"/>
                </a:lnTo>
                <a:lnTo>
                  <a:pt x="12877" y="50012"/>
                </a:lnTo>
                <a:lnTo>
                  <a:pt x="12877" y="39357"/>
                </a:lnTo>
                <a:lnTo>
                  <a:pt x="13893" y="35496"/>
                </a:lnTo>
                <a:lnTo>
                  <a:pt x="15913" y="32905"/>
                </a:lnTo>
                <a:lnTo>
                  <a:pt x="17932" y="30314"/>
                </a:lnTo>
                <a:lnTo>
                  <a:pt x="20434" y="29019"/>
                </a:lnTo>
                <a:lnTo>
                  <a:pt x="26517" y="29019"/>
                </a:lnTo>
                <a:lnTo>
                  <a:pt x="29044" y="30340"/>
                </a:lnTo>
                <a:lnTo>
                  <a:pt x="31013" y="32943"/>
                </a:lnTo>
                <a:lnTo>
                  <a:pt x="32981" y="35572"/>
                </a:lnTo>
                <a:lnTo>
                  <a:pt x="33972" y="39852"/>
                </a:lnTo>
                <a:lnTo>
                  <a:pt x="33972" y="51142"/>
                </a:lnTo>
                <a:lnTo>
                  <a:pt x="32956" y="55156"/>
                </a:lnTo>
                <a:lnTo>
                  <a:pt x="30924" y="57835"/>
                </a:lnTo>
                <a:lnTo>
                  <a:pt x="28892" y="60528"/>
                </a:lnTo>
                <a:lnTo>
                  <a:pt x="26415" y="61861"/>
                </a:lnTo>
                <a:lnTo>
                  <a:pt x="23520" y="61861"/>
                </a:lnTo>
                <a:lnTo>
                  <a:pt x="19926" y="72682"/>
                </a:lnTo>
                <a:lnTo>
                  <a:pt x="22618" y="72682"/>
                </a:lnTo>
                <a:lnTo>
                  <a:pt x="25298" y="71958"/>
                </a:lnTo>
                <a:lnTo>
                  <a:pt x="27939" y="70510"/>
                </a:lnTo>
                <a:lnTo>
                  <a:pt x="30594" y="69075"/>
                </a:lnTo>
                <a:lnTo>
                  <a:pt x="32880" y="66865"/>
                </a:lnTo>
                <a:lnTo>
                  <a:pt x="34823" y="63906"/>
                </a:lnTo>
                <a:lnTo>
                  <a:pt x="34823" y="71513"/>
                </a:lnTo>
                <a:lnTo>
                  <a:pt x="46532" y="71513"/>
                </a:lnTo>
                <a:lnTo>
                  <a:pt x="46532" y="0"/>
                </a:lnTo>
                <a:lnTo>
                  <a:pt x="33921" y="0"/>
                </a:lnTo>
                <a:lnTo>
                  <a:pt x="33921" y="25755"/>
                </a:lnTo>
                <a:lnTo>
                  <a:pt x="30035" y="20942"/>
                </a:lnTo>
                <a:lnTo>
                  <a:pt x="25425" y="18541"/>
                </a:lnTo>
                <a:lnTo>
                  <a:pt x="14300" y="18541"/>
                </a:lnTo>
                <a:lnTo>
                  <a:pt x="9499" y="20827"/>
                </a:lnTo>
                <a:lnTo>
                  <a:pt x="5702" y="25399"/>
                </a:lnTo>
                <a:lnTo>
                  <a:pt x="1904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6532" h="72682">
                <a:moveTo>
                  <a:pt x="19926" y="72682"/>
                </a:moveTo>
                <a:lnTo>
                  <a:pt x="23520" y="61861"/>
                </a:lnTo>
                <a:lnTo>
                  <a:pt x="19862" y="61861"/>
                </a:lnTo>
                <a:lnTo>
                  <a:pt x="17017" y="60070"/>
                </a:lnTo>
                <a:lnTo>
                  <a:pt x="14985" y="56489"/>
                </a:lnTo>
                <a:lnTo>
                  <a:pt x="13588" y="54013"/>
                </a:lnTo>
                <a:lnTo>
                  <a:pt x="14452" y="72682"/>
                </a:lnTo>
                <a:lnTo>
                  <a:pt x="19926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9" name="object 1009"/>
          <p:cNvSpPr/>
          <p:nvPr/>
        </p:nvSpPr>
        <p:spPr>
          <a:xfrm>
            <a:off x="1667699" y="7033300"/>
            <a:ext cx="49187" cy="54152"/>
          </a:xfrm>
          <a:custGeom>
            <a:avLst/>
            <a:gdLst/>
            <a:ahLst/>
            <a:cxnLst/>
            <a:rect l="l" t="t" r="r" b="b"/>
            <a:pathLst>
              <a:path w="49187" h="54152">
                <a:moveTo>
                  <a:pt x="0" y="26339"/>
                </a:moveTo>
                <a:lnTo>
                  <a:pt x="0" y="32296"/>
                </a:lnTo>
                <a:lnTo>
                  <a:pt x="1028" y="37337"/>
                </a:lnTo>
                <a:lnTo>
                  <a:pt x="3098" y="41490"/>
                </a:lnTo>
                <a:lnTo>
                  <a:pt x="5156" y="45631"/>
                </a:lnTo>
                <a:lnTo>
                  <a:pt x="8178" y="48780"/>
                </a:lnTo>
                <a:lnTo>
                  <a:pt x="12141" y="50926"/>
                </a:lnTo>
                <a:lnTo>
                  <a:pt x="16103" y="53073"/>
                </a:lnTo>
                <a:lnTo>
                  <a:pt x="16294" y="38874"/>
                </a:lnTo>
                <a:lnTo>
                  <a:pt x="14046" y="36144"/>
                </a:lnTo>
                <a:lnTo>
                  <a:pt x="12928" y="32207"/>
                </a:lnTo>
                <a:lnTo>
                  <a:pt x="12928" y="21932"/>
                </a:lnTo>
                <a:lnTo>
                  <a:pt x="14046" y="17995"/>
                </a:lnTo>
                <a:lnTo>
                  <a:pt x="16294" y="15265"/>
                </a:lnTo>
                <a:lnTo>
                  <a:pt x="18542" y="12547"/>
                </a:lnTo>
                <a:lnTo>
                  <a:pt x="21310" y="11175"/>
                </a:lnTo>
                <a:lnTo>
                  <a:pt x="27889" y="11175"/>
                </a:lnTo>
                <a:lnTo>
                  <a:pt x="30645" y="12547"/>
                </a:lnTo>
                <a:lnTo>
                  <a:pt x="32867" y="15265"/>
                </a:lnTo>
                <a:lnTo>
                  <a:pt x="35102" y="17995"/>
                </a:lnTo>
                <a:lnTo>
                  <a:pt x="36207" y="21907"/>
                </a:lnTo>
                <a:lnTo>
                  <a:pt x="36207" y="32181"/>
                </a:lnTo>
                <a:lnTo>
                  <a:pt x="35102" y="36144"/>
                </a:lnTo>
                <a:lnTo>
                  <a:pt x="32867" y="38874"/>
                </a:lnTo>
                <a:lnTo>
                  <a:pt x="31699" y="54152"/>
                </a:lnTo>
                <a:lnTo>
                  <a:pt x="37553" y="51561"/>
                </a:lnTo>
                <a:lnTo>
                  <a:pt x="42202" y="46418"/>
                </a:lnTo>
                <a:lnTo>
                  <a:pt x="46863" y="41262"/>
                </a:lnTo>
                <a:lnTo>
                  <a:pt x="49187" y="34772"/>
                </a:lnTo>
                <a:lnTo>
                  <a:pt x="49187" y="19151"/>
                </a:lnTo>
                <a:lnTo>
                  <a:pt x="46875" y="12725"/>
                </a:lnTo>
                <a:lnTo>
                  <a:pt x="42278" y="7645"/>
                </a:lnTo>
                <a:lnTo>
                  <a:pt x="37668" y="2539"/>
                </a:lnTo>
                <a:lnTo>
                  <a:pt x="31762" y="0"/>
                </a:lnTo>
                <a:lnTo>
                  <a:pt x="19875" y="0"/>
                </a:lnTo>
                <a:lnTo>
                  <a:pt x="15659" y="1130"/>
                </a:lnTo>
                <a:lnTo>
                  <a:pt x="11874" y="3365"/>
                </a:lnTo>
                <a:lnTo>
                  <a:pt x="8089" y="5613"/>
                </a:lnTo>
                <a:lnTo>
                  <a:pt x="5156" y="8864"/>
                </a:lnTo>
                <a:lnTo>
                  <a:pt x="3098" y="13131"/>
                </a:lnTo>
                <a:lnTo>
                  <a:pt x="1028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49187" h="54152">
                <a:moveTo>
                  <a:pt x="32867" y="38874"/>
                </a:moveTo>
                <a:lnTo>
                  <a:pt x="30645" y="41617"/>
                </a:lnTo>
                <a:lnTo>
                  <a:pt x="27889" y="42976"/>
                </a:lnTo>
                <a:lnTo>
                  <a:pt x="21310" y="42976"/>
                </a:lnTo>
                <a:lnTo>
                  <a:pt x="18542" y="41617"/>
                </a:lnTo>
                <a:lnTo>
                  <a:pt x="16294" y="38874"/>
                </a:lnTo>
                <a:lnTo>
                  <a:pt x="16103" y="53073"/>
                </a:lnTo>
                <a:lnTo>
                  <a:pt x="20269" y="54152"/>
                </a:lnTo>
                <a:lnTo>
                  <a:pt x="31699" y="54152"/>
                </a:lnTo>
                <a:lnTo>
                  <a:pt x="32867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0" name="object 1010"/>
          <p:cNvSpPr/>
          <p:nvPr/>
        </p:nvSpPr>
        <p:spPr>
          <a:xfrm>
            <a:off x="1733340" y="7014768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38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1" name="object 1011"/>
          <p:cNvSpPr/>
          <p:nvPr/>
        </p:nvSpPr>
        <p:spPr>
          <a:xfrm>
            <a:off x="1749922" y="7033300"/>
            <a:ext cx="49187" cy="54152"/>
          </a:xfrm>
          <a:custGeom>
            <a:avLst/>
            <a:gdLst/>
            <a:ahLst/>
            <a:cxnLst/>
            <a:rect l="l" t="t" r="r" b="b"/>
            <a:pathLst>
              <a:path w="49187" h="54152">
                <a:moveTo>
                  <a:pt x="0" y="26339"/>
                </a:moveTo>
                <a:lnTo>
                  <a:pt x="0" y="32296"/>
                </a:lnTo>
                <a:lnTo>
                  <a:pt x="1028" y="37337"/>
                </a:lnTo>
                <a:lnTo>
                  <a:pt x="3098" y="41490"/>
                </a:lnTo>
                <a:lnTo>
                  <a:pt x="5168" y="45631"/>
                </a:lnTo>
                <a:lnTo>
                  <a:pt x="8178" y="48780"/>
                </a:lnTo>
                <a:lnTo>
                  <a:pt x="12141" y="50926"/>
                </a:lnTo>
                <a:lnTo>
                  <a:pt x="16103" y="53073"/>
                </a:lnTo>
                <a:lnTo>
                  <a:pt x="16294" y="38874"/>
                </a:lnTo>
                <a:lnTo>
                  <a:pt x="14046" y="36144"/>
                </a:lnTo>
                <a:lnTo>
                  <a:pt x="12928" y="32207"/>
                </a:lnTo>
                <a:lnTo>
                  <a:pt x="12928" y="21932"/>
                </a:lnTo>
                <a:lnTo>
                  <a:pt x="14046" y="17995"/>
                </a:lnTo>
                <a:lnTo>
                  <a:pt x="16294" y="15265"/>
                </a:lnTo>
                <a:lnTo>
                  <a:pt x="18542" y="12547"/>
                </a:lnTo>
                <a:lnTo>
                  <a:pt x="21310" y="11175"/>
                </a:lnTo>
                <a:lnTo>
                  <a:pt x="27889" y="11175"/>
                </a:lnTo>
                <a:lnTo>
                  <a:pt x="30645" y="12547"/>
                </a:lnTo>
                <a:lnTo>
                  <a:pt x="32880" y="15265"/>
                </a:lnTo>
                <a:lnTo>
                  <a:pt x="35102" y="17995"/>
                </a:lnTo>
                <a:lnTo>
                  <a:pt x="36220" y="21907"/>
                </a:lnTo>
                <a:lnTo>
                  <a:pt x="36220" y="32181"/>
                </a:lnTo>
                <a:lnTo>
                  <a:pt x="35102" y="36144"/>
                </a:lnTo>
                <a:lnTo>
                  <a:pt x="32880" y="38874"/>
                </a:lnTo>
                <a:lnTo>
                  <a:pt x="31699" y="54152"/>
                </a:lnTo>
                <a:lnTo>
                  <a:pt x="37566" y="51561"/>
                </a:lnTo>
                <a:lnTo>
                  <a:pt x="42214" y="46418"/>
                </a:lnTo>
                <a:lnTo>
                  <a:pt x="46863" y="41262"/>
                </a:lnTo>
                <a:lnTo>
                  <a:pt x="49187" y="34772"/>
                </a:lnTo>
                <a:lnTo>
                  <a:pt x="49187" y="19151"/>
                </a:lnTo>
                <a:lnTo>
                  <a:pt x="46875" y="12725"/>
                </a:lnTo>
                <a:lnTo>
                  <a:pt x="42278" y="7645"/>
                </a:lnTo>
                <a:lnTo>
                  <a:pt x="37668" y="2539"/>
                </a:lnTo>
                <a:lnTo>
                  <a:pt x="31762" y="0"/>
                </a:lnTo>
                <a:lnTo>
                  <a:pt x="19888" y="0"/>
                </a:lnTo>
                <a:lnTo>
                  <a:pt x="15659" y="1130"/>
                </a:lnTo>
                <a:lnTo>
                  <a:pt x="11874" y="3365"/>
                </a:lnTo>
                <a:lnTo>
                  <a:pt x="8089" y="5613"/>
                </a:lnTo>
                <a:lnTo>
                  <a:pt x="5168" y="8864"/>
                </a:lnTo>
                <a:lnTo>
                  <a:pt x="3098" y="13131"/>
                </a:lnTo>
                <a:lnTo>
                  <a:pt x="1028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49187" h="54152">
                <a:moveTo>
                  <a:pt x="32880" y="38874"/>
                </a:moveTo>
                <a:lnTo>
                  <a:pt x="30645" y="41617"/>
                </a:lnTo>
                <a:lnTo>
                  <a:pt x="27889" y="42976"/>
                </a:lnTo>
                <a:lnTo>
                  <a:pt x="21310" y="42976"/>
                </a:lnTo>
                <a:lnTo>
                  <a:pt x="18542" y="41617"/>
                </a:lnTo>
                <a:lnTo>
                  <a:pt x="16294" y="38874"/>
                </a:lnTo>
                <a:lnTo>
                  <a:pt x="16103" y="53073"/>
                </a:lnTo>
                <a:lnTo>
                  <a:pt x="20269" y="54152"/>
                </a:lnTo>
                <a:lnTo>
                  <a:pt x="31699" y="54152"/>
                </a:lnTo>
                <a:lnTo>
                  <a:pt x="32880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2" name="object 1012"/>
          <p:cNvSpPr/>
          <p:nvPr/>
        </p:nvSpPr>
        <p:spPr>
          <a:xfrm>
            <a:off x="1832292" y="7033303"/>
            <a:ext cx="44958" cy="54140"/>
          </a:xfrm>
          <a:custGeom>
            <a:avLst/>
            <a:gdLst/>
            <a:ahLst/>
            <a:cxnLst/>
            <a:rect l="l" t="t" r="r" b="b"/>
            <a:pathLst>
              <a:path w="44957" h="54140">
                <a:moveTo>
                  <a:pt x="10350" y="51752"/>
                </a:moveTo>
                <a:lnTo>
                  <a:pt x="15913" y="54140"/>
                </a:lnTo>
                <a:lnTo>
                  <a:pt x="29019" y="54140"/>
                </a:lnTo>
                <a:lnTo>
                  <a:pt x="33909" y="52565"/>
                </a:lnTo>
                <a:lnTo>
                  <a:pt x="37553" y="49415"/>
                </a:lnTo>
                <a:lnTo>
                  <a:pt x="41211" y="46253"/>
                </a:lnTo>
                <a:lnTo>
                  <a:pt x="43675" y="41592"/>
                </a:lnTo>
                <a:lnTo>
                  <a:pt x="44958" y="35420"/>
                </a:lnTo>
                <a:lnTo>
                  <a:pt x="32575" y="33121"/>
                </a:lnTo>
                <a:lnTo>
                  <a:pt x="31953" y="36728"/>
                </a:lnTo>
                <a:lnTo>
                  <a:pt x="30873" y="39281"/>
                </a:lnTo>
                <a:lnTo>
                  <a:pt x="27813" y="42240"/>
                </a:lnTo>
                <a:lnTo>
                  <a:pt x="23469" y="42976"/>
                </a:lnTo>
                <a:lnTo>
                  <a:pt x="20256" y="42976"/>
                </a:lnTo>
                <a:lnTo>
                  <a:pt x="17716" y="41706"/>
                </a:lnTo>
                <a:lnTo>
                  <a:pt x="13919" y="36639"/>
                </a:lnTo>
                <a:lnTo>
                  <a:pt x="12966" y="32296"/>
                </a:lnTo>
                <a:lnTo>
                  <a:pt x="12966" y="20612"/>
                </a:lnTo>
                <a:lnTo>
                  <a:pt x="13893" y="16675"/>
                </a:lnTo>
                <a:lnTo>
                  <a:pt x="15773" y="14312"/>
                </a:lnTo>
                <a:lnTo>
                  <a:pt x="20142" y="10782"/>
                </a:lnTo>
                <a:lnTo>
                  <a:pt x="25641" y="10782"/>
                </a:lnTo>
                <a:lnTo>
                  <a:pt x="29057" y="12827"/>
                </a:lnTo>
                <a:lnTo>
                  <a:pt x="31483" y="16230"/>
                </a:lnTo>
                <a:lnTo>
                  <a:pt x="31902" y="18923"/>
                </a:lnTo>
                <a:lnTo>
                  <a:pt x="44335" y="16484"/>
                </a:lnTo>
                <a:lnTo>
                  <a:pt x="42837" y="10922"/>
                </a:lnTo>
                <a:lnTo>
                  <a:pt x="40373" y="6781"/>
                </a:lnTo>
                <a:lnTo>
                  <a:pt x="36944" y="4064"/>
                </a:lnTo>
                <a:lnTo>
                  <a:pt x="33528" y="1358"/>
                </a:lnTo>
                <a:lnTo>
                  <a:pt x="28905" y="0"/>
                </a:lnTo>
                <a:lnTo>
                  <a:pt x="16014" y="0"/>
                </a:lnTo>
                <a:lnTo>
                  <a:pt x="10388" y="2387"/>
                </a:lnTo>
                <a:lnTo>
                  <a:pt x="6235" y="7150"/>
                </a:lnTo>
                <a:lnTo>
                  <a:pt x="2082" y="11912"/>
                </a:lnTo>
                <a:lnTo>
                  <a:pt x="0" y="18567"/>
                </a:lnTo>
                <a:lnTo>
                  <a:pt x="0" y="35572"/>
                </a:lnTo>
                <a:lnTo>
                  <a:pt x="2070" y="42189"/>
                </a:lnTo>
                <a:lnTo>
                  <a:pt x="6210" y="46977"/>
                </a:lnTo>
                <a:lnTo>
                  <a:pt x="10350" y="5175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3" name="object 1013"/>
          <p:cNvSpPr/>
          <p:nvPr/>
        </p:nvSpPr>
        <p:spPr>
          <a:xfrm>
            <a:off x="1883543" y="7033300"/>
            <a:ext cx="49187" cy="54152"/>
          </a:xfrm>
          <a:custGeom>
            <a:avLst/>
            <a:gdLst/>
            <a:ahLst/>
            <a:cxnLst/>
            <a:rect l="l" t="t" r="r" b="b"/>
            <a:pathLst>
              <a:path w="49187" h="54152">
                <a:moveTo>
                  <a:pt x="0" y="26339"/>
                </a:moveTo>
                <a:lnTo>
                  <a:pt x="0" y="32296"/>
                </a:lnTo>
                <a:lnTo>
                  <a:pt x="1028" y="37337"/>
                </a:lnTo>
                <a:lnTo>
                  <a:pt x="3098" y="41490"/>
                </a:lnTo>
                <a:lnTo>
                  <a:pt x="5156" y="45631"/>
                </a:lnTo>
                <a:lnTo>
                  <a:pt x="8178" y="48780"/>
                </a:lnTo>
                <a:lnTo>
                  <a:pt x="12141" y="50926"/>
                </a:lnTo>
                <a:lnTo>
                  <a:pt x="16103" y="53073"/>
                </a:lnTo>
                <a:lnTo>
                  <a:pt x="16294" y="38874"/>
                </a:lnTo>
                <a:lnTo>
                  <a:pt x="14046" y="36144"/>
                </a:lnTo>
                <a:lnTo>
                  <a:pt x="12928" y="32207"/>
                </a:lnTo>
                <a:lnTo>
                  <a:pt x="12928" y="21932"/>
                </a:lnTo>
                <a:lnTo>
                  <a:pt x="14046" y="17995"/>
                </a:lnTo>
                <a:lnTo>
                  <a:pt x="16294" y="15265"/>
                </a:lnTo>
                <a:lnTo>
                  <a:pt x="18542" y="12547"/>
                </a:lnTo>
                <a:lnTo>
                  <a:pt x="21310" y="11175"/>
                </a:lnTo>
                <a:lnTo>
                  <a:pt x="27889" y="11175"/>
                </a:lnTo>
                <a:lnTo>
                  <a:pt x="30645" y="12547"/>
                </a:lnTo>
                <a:lnTo>
                  <a:pt x="32867" y="15265"/>
                </a:lnTo>
                <a:lnTo>
                  <a:pt x="35102" y="17995"/>
                </a:lnTo>
                <a:lnTo>
                  <a:pt x="36207" y="21907"/>
                </a:lnTo>
                <a:lnTo>
                  <a:pt x="36207" y="32181"/>
                </a:lnTo>
                <a:lnTo>
                  <a:pt x="35102" y="36144"/>
                </a:lnTo>
                <a:lnTo>
                  <a:pt x="32867" y="38874"/>
                </a:lnTo>
                <a:lnTo>
                  <a:pt x="31699" y="54152"/>
                </a:lnTo>
                <a:lnTo>
                  <a:pt x="37553" y="51561"/>
                </a:lnTo>
                <a:lnTo>
                  <a:pt x="42202" y="46418"/>
                </a:lnTo>
                <a:lnTo>
                  <a:pt x="46863" y="41262"/>
                </a:lnTo>
                <a:lnTo>
                  <a:pt x="49187" y="34772"/>
                </a:lnTo>
                <a:lnTo>
                  <a:pt x="49187" y="19151"/>
                </a:lnTo>
                <a:lnTo>
                  <a:pt x="46875" y="12725"/>
                </a:lnTo>
                <a:lnTo>
                  <a:pt x="42278" y="7645"/>
                </a:lnTo>
                <a:lnTo>
                  <a:pt x="37668" y="2539"/>
                </a:lnTo>
                <a:lnTo>
                  <a:pt x="31762" y="0"/>
                </a:lnTo>
                <a:lnTo>
                  <a:pt x="19875" y="0"/>
                </a:lnTo>
                <a:lnTo>
                  <a:pt x="15659" y="1130"/>
                </a:lnTo>
                <a:lnTo>
                  <a:pt x="11874" y="3365"/>
                </a:lnTo>
                <a:lnTo>
                  <a:pt x="8089" y="5613"/>
                </a:lnTo>
                <a:lnTo>
                  <a:pt x="5156" y="8864"/>
                </a:lnTo>
                <a:lnTo>
                  <a:pt x="3098" y="13131"/>
                </a:lnTo>
                <a:lnTo>
                  <a:pt x="1028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49187" h="54152">
                <a:moveTo>
                  <a:pt x="32867" y="38874"/>
                </a:moveTo>
                <a:lnTo>
                  <a:pt x="30645" y="41617"/>
                </a:lnTo>
                <a:lnTo>
                  <a:pt x="27889" y="42976"/>
                </a:lnTo>
                <a:lnTo>
                  <a:pt x="21310" y="42976"/>
                </a:lnTo>
                <a:lnTo>
                  <a:pt x="18542" y="41617"/>
                </a:lnTo>
                <a:lnTo>
                  <a:pt x="16294" y="38874"/>
                </a:lnTo>
                <a:lnTo>
                  <a:pt x="16103" y="53073"/>
                </a:lnTo>
                <a:lnTo>
                  <a:pt x="20269" y="54152"/>
                </a:lnTo>
                <a:lnTo>
                  <a:pt x="31699" y="54152"/>
                </a:lnTo>
                <a:lnTo>
                  <a:pt x="32867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4" name="object 1014"/>
          <p:cNvSpPr/>
          <p:nvPr/>
        </p:nvSpPr>
        <p:spPr>
          <a:xfrm>
            <a:off x="1942788" y="7033306"/>
            <a:ext cx="43434" cy="52971"/>
          </a:xfrm>
          <a:custGeom>
            <a:avLst/>
            <a:gdLst/>
            <a:ahLst/>
            <a:cxnLst/>
            <a:rect l="l" t="t" r="r" b="b"/>
            <a:pathLst>
              <a:path w="43433" h="52971">
                <a:moveTo>
                  <a:pt x="13576" y="17602"/>
                </a:moveTo>
                <a:lnTo>
                  <a:pt x="15405" y="13741"/>
                </a:lnTo>
                <a:lnTo>
                  <a:pt x="18872" y="11125"/>
                </a:lnTo>
                <a:lnTo>
                  <a:pt x="23025" y="10477"/>
                </a:lnTo>
                <a:lnTo>
                  <a:pt x="26174" y="10934"/>
                </a:lnTo>
                <a:lnTo>
                  <a:pt x="29489" y="14046"/>
                </a:lnTo>
                <a:lnTo>
                  <a:pt x="30556" y="17310"/>
                </a:lnTo>
                <a:lnTo>
                  <a:pt x="30822" y="20929"/>
                </a:lnTo>
                <a:lnTo>
                  <a:pt x="30822" y="52971"/>
                </a:lnTo>
                <a:lnTo>
                  <a:pt x="43433" y="52971"/>
                </a:lnTo>
                <a:lnTo>
                  <a:pt x="43433" y="16776"/>
                </a:lnTo>
                <a:lnTo>
                  <a:pt x="43205" y="13703"/>
                </a:lnTo>
                <a:lnTo>
                  <a:pt x="42278" y="9410"/>
                </a:lnTo>
                <a:lnTo>
                  <a:pt x="40271" y="5803"/>
                </a:lnTo>
                <a:lnTo>
                  <a:pt x="37350" y="2717"/>
                </a:lnTo>
                <a:lnTo>
                  <a:pt x="32740" y="533"/>
                </a:lnTo>
                <a:lnTo>
                  <a:pt x="30200" y="0"/>
                </a:lnTo>
                <a:lnTo>
                  <a:pt x="21094" y="0"/>
                </a:lnTo>
                <a:lnTo>
                  <a:pt x="15874" y="2921"/>
                </a:lnTo>
                <a:lnTo>
                  <a:pt x="11709" y="8775"/>
                </a:lnTo>
                <a:lnTo>
                  <a:pt x="11709" y="1168"/>
                </a:ln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3710"/>
                </a:lnTo>
                <a:lnTo>
                  <a:pt x="12928" y="19748"/>
                </a:lnTo>
                <a:lnTo>
                  <a:pt x="13576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5" name="object 1015"/>
          <p:cNvSpPr/>
          <p:nvPr/>
        </p:nvSpPr>
        <p:spPr>
          <a:xfrm>
            <a:off x="406053" y="7161739"/>
            <a:ext cx="46482" cy="72682"/>
          </a:xfrm>
          <a:custGeom>
            <a:avLst/>
            <a:gdLst/>
            <a:ahLst/>
            <a:cxnLst/>
            <a:rect l="l" t="t" r="r" b="b"/>
            <a:pathLst>
              <a:path w="46481" h="72682">
                <a:moveTo>
                  <a:pt x="12471" y="21120"/>
                </a:moveTo>
                <a:lnTo>
                  <a:pt x="13487" y="17297"/>
                </a:lnTo>
                <a:lnTo>
                  <a:pt x="15519" y="14706"/>
                </a:lnTo>
                <a:lnTo>
                  <a:pt x="17564" y="12128"/>
                </a:lnTo>
                <a:lnTo>
                  <a:pt x="20116" y="10833"/>
                </a:lnTo>
                <a:lnTo>
                  <a:pt x="26161" y="10833"/>
                </a:lnTo>
                <a:lnTo>
                  <a:pt x="28638" y="12153"/>
                </a:lnTo>
                <a:lnTo>
                  <a:pt x="30645" y="14782"/>
                </a:lnTo>
                <a:lnTo>
                  <a:pt x="32651" y="17411"/>
                </a:lnTo>
                <a:lnTo>
                  <a:pt x="33654" y="21450"/>
                </a:lnTo>
                <a:lnTo>
                  <a:pt x="33654" y="32702"/>
                </a:lnTo>
                <a:lnTo>
                  <a:pt x="32677" y="36893"/>
                </a:lnTo>
                <a:lnTo>
                  <a:pt x="30733" y="39446"/>
                </a:lnTo>
                <a:lnTo>
                  <a:pt x="28790" y="41998"/>
                </a:lnTo>
                <a:lnTo>
                  <a:pt x="26352" y="43268"/>
                </a:lnTo>
                <a:lnTo>
                  <a:pt x="20370" y="43268"/>
                </a:lnTo>
                <a:lnTo>
                  <a:pt x="17779" y="41884"/>
                </a:lnTo>
                <a:lnTo>
                  <a:pt x="15659" y="39090"/>
                </a:lnTo>
                <a:lnTo>
                  <a:pt x="14973" y="49352"/>
                </a:lnTo>
                <a:lnTo>
                  <a:pt x="19354" y="52438"/>
                </a:lnTo>
                <a:lnTo>
                  <a:pt x="23888" y="54152"/>
                </a:lnTo>
                <a:lnTo>
                  <a:pt x="32054" y="54152"/>
                </a:lnTo>
                <a:lnTo>
                  <a:pt x="36766" y="51752"/>
                </a:lnTo>
                <a:lnTo>
                  <a:pt x="40652" y="46951"/>
                </a:lnTo>
                <a:lnTo>
                  <a:pt x="44538" y="42151"/>
                </a:lnTo>
                <a:lnTo>
                  <a:pt x="46481" y="35432"/>
                </a:lnTo>
                <a:lnTo>
                  <a:pt x="46481" y="18364"/>
                </a:lnTo>
                <a:lnTo>
                  <a:pt x="44551" y="11798"/>
                </a:lnTo>
                <a:lnTo>
                  <a:pt x="40690" y="7073"/>
                </a:lnTo>
                <a:lnTo>
                  <a:pt x="36842" y="2362"/>
                </a:lnTo>
                <a:lnTo>
                  <a:pt x="32143" y="0"/>
                </a:lnTo>
                <a:lnTo>
                  <a:pt x="23431" y="0"/>
                </a:lnTo>
                <a:lnTo>
                  <a:pt x="20548" y="812"/>
                </a:lnTo>
                <a:lnTo>
                  <a:pt x="17945" y="2451"/>
                </a:lnTo>
                <a:lnTo>
                  <a:pt x="15341" y="4063"/>
                </a:lnTo>
                <a:lnTo>
                  <a:pt x="13284" y="6184"/>
                </a:lnTo>
                <a:lnTo>
                  <a:pt x="11747" y="8788"/>
                </a:lnTo>
                <a:lnTo>
                  <a:pt x="11747" y="1181"/>
                </a:lnTo>
                <a:lnTo>
                  <a:pt x="0" y="1181"/>
                </a:lnTo>
                <a:lnTo>
                  <a:pt x="0" y="72682"/>
                </a:lnTo>
                <a:lnTo>
                  <a:pt x="12611" y="72682"/>
                </a:lnTo>
                <a:lnTo>
                  <a:pt x="12471" y="32016"/>
                </a:lnTo>
                <a:lnTo>
                  <a:pt x="12471" y="21120"/>
                </a:lnTo>
                <a:close/>
              </a:path>
              <a:path w="46481" h="72682">
                <a:moveTo>
                  <a:pt x="13538" y="36321"/>
                </a:moveTo>
                <a:lnTo>
                  <a:pt x="12471" y="32016"/>
                </a:lnTo>
                <a:lnTo>
                  <a:pt x="12611" y="72682"/>
                </a:lnTo>
                <a:lnTo>
                  <a:pt x="12611" y="46583"/>
                </a:lnTo>
                <a:lnTo>
                  <a:pt x="14973" y="49352"/>
                </a:lnTo>
                <a:lnTo>
                  <a:pt x="15659" y="39090"/>
                </a:lnTo>
                <a:lnTo>
                  <a:pt x="13538" y="363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6" name="object 1016"/>
          <p:cNvSpPr/>
          <p:nvPr/>
        </p:nvSpPr>
        <p:spPr>
          <a:xfrm>
            <a:off x="459505" y="7161745"/>
            <a:ext cx="28638" cy="54140"/>
          </a:xfrm>
          <a:custGeom>
            <a:avLst/>
            <a:gdLst/>
            <a:ahLst/>
            <a:cxnLst/>
            <a:rect l="l" t="t" r="r" b="b"/>
            <a:pathLst>
              <a:path w="28638" h="54140">
                <a:moveTo>
                  <a:pt x="18618" y="54140"/>
                </a:moveTo>
                <a:lnTo>
                  <a:pt x="21234" y="53568"/>
                </a:lnTo>
                <a:lnTo>
                  <a:pt x="23698" y="52425"/>
                </a:lnTo>
                <a:lnTo>
                  <a:pt x="28448" y="49593"/>
                </a:lnTo>
                <a:lnTo>
                  <a:pt x="28638" y="39306"/>
                </a:lnTo>
                <a:lnTo>
                  <a:pt x="26111" y="42037"/>
                </a:lnTo>
                <a:lnTo>
                  <a:pt x="21882" y="44488"/>
                </a:lnTo>
                <a:lnTo>
                  <a:pt x="18618" y="54140"/>
                </a:lnTo>
                <a:close/>
              </a:path>
              <a:path w="28638" h="54140">
                <a:moveTo>
                  <a:pt x="41871" y="35953"/>
                </a:moveTo>
                <a:lnTo>
                  <a:pt x="41998" y="19951"/>
                </a:lnTo>
                <a:lnTo>
                  <a:pt x="41998" y="13995"/>
                </a:lnTo>
                <a:lnTo>
                  <a:pt x="41440" y="9906"/>
                </a:lnTo>
                <a:lnTo>
                  <a:pt x="40322" y="7683"/>
                </a:lnTo>
                <a:lnTo>
                  <a:pt x="37261" y="3619"/>
                </a:lnTo>
                <a:lnTo>
                  <a:pt x="34505" y="2171"/>
                </a:lnTo>
                <a:lnTo>
                  <a:pt x="31750" y="723"/>
                </a:lnTo>
                <a:lnTo>
                  <a:pt x="27571" y="0"/>
                </a:lnTo>
                <a:lnTo>
                  <a:pt x="15748" y="0"/>
                </a:lnTo>
                <a:lnTo>
                  <a:pt x="11087" y="1206"/>
                </a:lnTo>
                <a:lnTo>
                  <a:pt x="7937" y="3606"/>
                </a:lnTo>
                <a:lnTo>
                  <a:pt x="4800" y="6019"/>
                </a:lnTo>
                <a:lnTo>
                  <a:pt x="2590" y="9715"/>
                </a:lnTo>
                <a:lnTo>
                  <a:pt x="1295" y="14732"/>
                </a:lnTo>
                <a:lnTo>
                  <a:pt x="12738" y="16979"/>
                </a:lnTo>
                <a:lnTo>
                  <a:pt x="13525" y="14566"/>
                </a:lnTo>
                <a:lnTo>
                  <a:pt x="17056" y="10972"/>
                </a:lnTo>
                <a:lnTo>
                  <a:pt x="21043" y="10477"/>
                </a:lnTo>
                <a:lnTo>
                  <a:pt x="24371" y="10477"/>
                </a:lnTo>
                <a:lnTo>
                  <a:pt x="27825" y="12166"/>
                </a:lnTo>
                <a:lnTo>
                  <a:pt x="29616" y="15163"/>
                </a:lnTo>
                <a:lnTo>
                  <a:pt x="29616" y="17805"/>
                </a:lnTo>
                <a:lnTo>
                  <a:pt x="27343" y="20205"/>
                </a:lnTo>
                <a:lnTo>
                  <a:pt x="23253" y="21323"/>
                </a:lnTo>
                <a:lnTo>
                  <a:pt x="17360" y="22529"/>
                </a:lnTo>
                <a:lnTo>
                  <a:pt x="12992" y="23444"/>
                </a:lnTo>
                <a:lnTo>
                  <a:pt x="9652" y="24511"/>
                </a:lnTo>
                <a:lnTo>
                  <a:pt x="7340" y="25717"/>
                </a:lnTo>
                <a:lnTo>
                  <a:pt x="3213" y="28702"/>
                </a:lnTo>
                <a:lnTo>
                  <a:pt x="647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09" y="46913"/>
                </a:lnTo>
                <a:lnTo>
                  <a:pt x="4241" y="49796"/>
                </a:lnTo>
                <a:lnTo>
                  <a:pt x="7061" y="52692"/>
                </a:lnTo>
                <a:lnTo>
                  <a:pt x="10934" y="54140"/>
                </a:lnTo>
                <a:lnTo>
                  <a:pt x="18618" y="54140"/>
                </a:lnTo>
                <a:lnTo>
                  <a:pt x="21882" y="44488"/>
                </a:lnTo>
                <a:lnTo>
                  <a:pt x="17576" y="44488"/>
                </a:lnTo>
                <a:lnTo>
                  <a:pt x="14579" y="42379"/>
                </a:lnTo>
                <a:lnTo>
                  <a:pt x="12611" y="39319"/>
                </a:lnTo>
                <a:lnTo>
                  <a:pt x="12611" y="35458"/>
                </a:lnTo>
                <a:lnTo>
                  <a:pt x="15074" y="32575"/>
                </a:lnTo>
                <a:lnTo>
                  <a:pt x="18440" y="31000"/>
                </a:lnTo>
                <a:lnTo>
                  <a:pt x="21945" y="30187"/>
                </a:lnTo>
                <a:lnTo>
                  <a:pt x="25438" y="29375"/>
                </a:lnTo>
                <a:lnTo>
                  <a:pt x="28003" y="28676"/>
                </a:lnTo>
                <a:lnTo>
                  <a:pt x="29616" y="28092"/>
                </a:lnTo>
                <a:lnTo>
                  <a:pt x="29616" y="34112"/>
                </a:lnTo>
                <a:lnTo>
                  <a:pt x="29451" y="36347"/>
                </a:lnTo>
                <a:lnTo>
                  <a:pt x="28638" y="39306"/>
                </a:lnTo>
                <a:lnTo>
                  <a:pt x="28448" y="49593"/>
                </a:lnTo>
                <a:lnTo>
                  <a:pt x="31051" y="48920"/>
                </a:lnTo>
                <a:lnTo>
                  <a:pt x="32270" y="52971"/>
                </a:lnTo>
                <a:lnTo>
                  <a:pt x="44742" y="52971"/>
                </a:lnTo>
                <a:lnTo>
                  <a:pt x="42875" y="48183"/>
                </a:lnTo>
                <a:lnTo>
                  <a:pt x="42062" y="43853"/>
                </a:lnTo>
                <a:lnTo>
                  <a:pt x="41871" y="40500"/>
                </a:lnTo>
                <a:lnTo>
                  <a:pt x="41871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7" name="object 1017"/>
          <p:cNvSpPr/>
          <p:nvPr/>
        </p:nvSpPr>
        <p:spPr>
          <a:xfrm>
            <a:off x="520515" y="7143203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38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8" name="object 1018"/>
          <p:cNvSpPr/>
          <p:nvPr/>
        </p:nvSpPr>
        <p:spPr>
          <a:xfrm>
            <a:off x="539080" y="7161747"/>
            <a:ext cx="70091" cy="52971"/>
          </a:xfrm>
          <a:custGeom>
            <a:avLst/>
            <a:gdLst/>
            <a:ahLst/>
            <a:cxnLst/>
            <a:rect l="l" t="t" r="r" b="b"/>
            <a:pathLst>
              <a:path w="70091" h="52971">
                <a:moveTo>
                  <a:pt x="42037" y="5473"/>
                </a:moveTo>
                <a:lnTo>
                  <a:pt x="39941" y="8242"/>
                </a:lnTo>
                <a:lnTo>
                  <a:pt x="38506" y="5473"/>
                </a:lnTo>
                <a:lnTo>
                  <a:pt x="36664" y="3403"/>
                </a:lnTo>
                <a:lnTo>
                  <a:pt x="32181" y="673"/>
                </a:lnTo>
                <a:lnTo>
                  <a:pt x="29527" y="0"/>
                </a:lnTo>
                <a:lnTo>
                  <a:pt x="20726" y="0"/>
                </a:lnTo>
                <a:lnTo>
                  <a:pt x="15773" y="2743"/>
                </a:lnTo>
                <a:lnTo>
                  <a:pt x="11620" y="8242"/>
                </a:lnTo>
                <a:lnTo>
                  <a:pt x="11620" y="1168"/>
                </a:ln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2821"/>
                </a:lnTo>
                <a:lnTo>
                  <a:pt x="12941" y="19265"/>
                </a:lnTo>
                <a:lnTo>
                  <a:pt x="13614" y="17119"/>
                </a:lnTo>
                <a:lnTo>
                  <a:pt x="15405" y="13322"/>
                </a:lnTo>
                <a:lnTo>
                  <a:pt x="18516" y="11061"/>
                </a:lnTo>
                <a:lnTo>
                  <a:pt x="22212" y="10477"/>
                </a:lnTo>
                <a:lnTo>
                  <a:pt x="25107" y="10833"/>
                </a:lnTo>
                <a:lnTo>
                  <a:pt x="27686" y="13360"/>
                </a:lnTo>
                <a:lnTo>
                  <a:pt x="28587" y="16294"/>
                </a:lnTo>
                <a:lnTo>
                  <a:pt x="28816" y="19545"/>
                </a:lnTo>
                <a:lnTo>
                  <a:pt x="28816" y="52971"/>
                </a:lnTo>
                <a:lnTo>
                  <a:pt x="41414" y="52971"/>
                </a:lnTo>
                <a:lnTo>
                  <a:pt x="41414" y="23215"/>
                </a:lnTo>
                <a:lnTo>
                  <a:pt x="41770" y="19646"/>
                </a:lnTo>
                <a:lnTo>
                  <a:pt x="42456" y="17386"/>
                </a:lnTo>
                <a:lnTo>
                  <a:pt x="44259" y="13411"/>
                </a:lnTo>
                <a:lnTo>
                  <a:pt x="47371" y="11074"/>
                </a:lnTo>
                <a:lnTo>
                  <a:pt x="50800" y="10477"/>
                </a:lnTo>
                <a:lnTo>
                  <a:pt x="55016" y="11455"/>
                </a:lnTo>
                <a:lnTo>
                  <a:pt x="57048" y="14909"/>
                </a:lnTo>
                <a:lnTo>
                  <a:pt x="57480" y="18224"/>
                </a:lnTo>
                <a:lnTo>
                  <a:pt x="57480" y="52971"/>
                </a:lnTo>
                <a:lnTo>
                  <a:pt x="70091" y="52971"/>
                </a:lnTo>
                <a:lnTo>
                  <a:pt x="70091" y="14909"/>
                </a:lnTo>
                <a:lnTo>
                  <a:pt x="69659" y="11328"/>
                </a:lnTo>
                <a:lnTo>
                  <a:pt x="68795" y="9118"/>
                </a:lnTo>
                <a:lnTo>
                  <a:pt x="67602" y="6134"/>
                </a:lnTo>
                <a:lnTo>
                  <a:pt x="65786" y="3860"/>
                </a:lnTo>
                <a:lnTo>
                  <a:pt x="60947" y="774"/>
                </a:lnTo>
                <a:lnTo>
                  <a:pt x="57975" y="0"/>
                </a:lnTo>
                <a:lnTo>
                  <a:pt x="51727" y="0"/>
                </a:lnTo>
                <a:lnTo>
                  <a:pt x="49136" y="673"/>
                </a:lnTo>
                <a:lnTo>
                  <a:pt x="46710" y="2044"/>
                </a:lnTo>
                <a:lnTo>
                  <a:pt x="42037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9" name="object 1019"/>
          <p:cNvSpPr/>
          <p:nvPr/>
        </p:nvSpPr>
        <p:spPr>
          <a:xfrm>
            <a:off x="618699" y="7161745"/>
            <a:ext cx="28638" cy="54140"/>
          </a:xfrm>
          <a:custGeom>
            <a:avLst/>
            <a:gdLst/>
            <a:ahLst/>
            <a:cxnLst/>
            <a:rect l="l" t="t" r="r" b="b"/>
            <a:pathLst>
              <a:path w="28638" h="54140">
                <a:moveTo>
                  <a:pt x="18618" y="54140"/>
                </a:moveTo>
                <a:lnTo>
                  <a:pt x="21234" y="53568"/>
                </a:lnTo>
                <a:lnTo>
                  <a:pt x="23698" y="52425"/>
                </a:lnTo>
                <a:lnTo>
                  <a:pt x="28448" y="49593"/>
                </a:lnTo>
                <a:lnTo>
                  <a:pt x="28638" y="39306"/>
                </a:lnTo>
                <a:lnTo>
                  <a:pt x="26111" y="42037"/>
                </a:lnTo>
                <a:lnTo>
                  <a:pt x="21882" y="44488"/>
                </a:lnTo>
                <a:lnTo>
                  <a:pt x="18618" y="54140"/>
                </a:lnTo>
                <a:close/>
              </a:path>
              <a:path w="28638" h="54140">
                <a:moveTo>
                  <a:pt x="41871" y="35953"/>
                </a:moveTo>
                <a:lnTo>
                  <a:pt x="41998" y="19951"/>
                </a:lnTo>
                <a:lnTo>
                  <a:pt x="41998" y="13995"/>
                </a:lnTo>
                <a:lnTo>
                  <a:pt x="41440" y="9906"/>
                </a:lnTo>
                <a:lnTo>
                  <a:pt x="40322" y="7683"/>
                </a:lnTo>
                <a:lnTo>
                  <a:pt x="37261" y="3619"/>
                </a:lnTo>
                <a:lnTo>
                  <a:pt x="34505" y="2171"/>
                </a:lnTo>
                <a:lnTo>
                  <a:pt x="31750" y="723"/>
                </a:lnTo>
                <a:lnTo>
                  <a:pt x="27571" y="0"/>
                </a:lnTo>
                <a:lnTo>
                  <a:pt x="15748" y="0"/>
                </a:lnTo>
                <a:lnTo>
                  <a:pt x="11087" y="1206"/>
                </a:lnTo>
                <a:lnTo>
                  <a:pt x="7937" y="3606"/>
                </a:lnTo>
                <a:lnTo>
                  <a:pt x="4800" y="6019"/>
                </a:lnTo>
                <a:lnTo>
                  <a:pt x="2590" y="9715"/>
                </a:lnTo>
                <a:lnTo>
                  <a:pt x="1295" y="14732"/>
                </a:lnTo>
                <a:lnTo>
                  <a:pt x="12738" y="16979"/>
                </a:lnTo>
                <a:lnTo>
                  <a:pt x="13525" y="14566"/>
                </a:lnTo>
                <a:lnTo>
                  <a:pt x="17056" y="10972"/>
                </a:lnTo>
                <a:lnTo>
                  <a:pt x="21043" y="10477"/>
                </a:lnTo>
                <a:lnTo>
                  <a:pt x="24371" y="10477"/>
                </a:lnTo>
                <a:lnTo>
                  <a:pt x="27825" y="12166"/>
                </a:lnTo>
                <a:lnTo>
                  <a:pt x="29616" y="15163"/>
                </a:lnTo>
                <a:lnTo>
                  <a:pt x="29616" y="17805"/>
                </a:lnTo>
                <a:lnTo>
                  <a:pt x="27343" y="20205"/>
                </a:lnTo>
                <a:lnTo>
                  <a:pt x="23253" y="21323"/>
                </a:lnTo>
                <a:lnTo>
                  <a:pt x="17360" y="22529"/>
                </a:lnTo>
                <a:lnTo>
                  <a:pt x="12992" y="23444"/>
                </a:lnTo>
                <a:lnTo>
                  <a:pt x="9652" y="24511"/>
                </a:lnTo>
                <a:lnTo>
                  <a:pt x="7340" y="25717"/>
                </a:lnTo>
                <a:lnTo>
                  <a:pt x="3213" y="28702"/>
                </a:lnTo>
                <a:lnTo>
                  <a:pt x="647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09" y="46913"/>
                </a:lnTo>
                <a:lnTo>
                  <a:pt x="4241" y="49796"/>
                </a:lnTo>
                <a:lnTo>
                  <a:pt x="7061" y="52692"/>
                </a:lnTo>
                <a:lnTo>
                  <a:pt x="10934" y="54140"/>
                </a:lnTo>
                <a:lnTo>
                  <a:pt x="18618" y="54140"/>
                </a:lnTo>
                <a:lnTo>
                  <a:pt x="21882" y="44488"/>
                </a:lnTo>
                <a:lnTo>
                  <a:pt x="17576" y="44488"/>
                </a:lnTo>
                <a:lnTo>
                  <a:pt x="14579" y="42379"/>
                </a:lnTo>
                <a:lnTo>
                  <a:pt x="12611" y="39319"/>
                </a:lnTo>
                <a:lnTo>
                  <a:pt x="12611" y="35458"/>
                </a:lnTo>
                <a:lnTo>
                  <a:pt x="15074" y="32575"/>
                </a:lnTo>
                <a:lnTo>
                  <a:pt x="18440" y="31000"/>
                </a:lnTo>
                <a:lnTo>
                  <a:pt x="21945" y="30187"/>
                </a:lnTo>
                <a:lnTo>
                  <a:pt x="25438" y="29375"/>
                </a:lnTo>
                <a:lnTo>
                  <a:pt x="28003" y="28676"/>
                </a:lnTo>
                <a:lnTo>
                  <a:pt x="29616" y="28092"/>
                </a:lnTo>
                <a:lnTo>
                  <a:pt x="29616" y="34112"/>
                </a:lnTo>
                <a:lnTo>
                  <a:pt x="29451" y="36347"/>
                </a:lnTo>
                <a:lnTo>
                  <a:pt x="28638" y="39306"/>
                </a:lnTo>
                <a:lnTo>
                  <a:pt x="28448" y="49593"/>
                </a:lnTo>
                <a:lnTo>
                  <a:pt x="31051" y="48920"/>
                </a:lnTo>
                <a:lnTo>
                  <a:pt x="32258" y="52971"/>
                </a:lnTo>
                <a:lnTo>
                  <a:pt x="44742" y="52971"/>
                </a:lnTo>
                <a:lnTo>
                  <a:pt x="42875" y="48183"/>
                </a:lnTo>
                <a:lnTo>
                  <a:pt x="42062" y="43853"/>
                </a:lnTo>
                <a:lnTo>
                  <a:pt x="41871" y="40500"/>
                </a:lnTo>
                <a:lnTo>
                  <a:pt x="41871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0" name="object 1020"/>
          <p:cNvSpPr/>
          <p:nvPr/>
        </p:nvSpPr>
        <p:spPr>
          <a:xfrm>
            <a:off x="934901" y="7161747"/>
            <a:ext cx="70091" cy="52971"/>
          </a:xfrm>
          <a:custGeom>
            <a:avLst/>
            <a:gdLst/>
            <a:ahLst/>
            <a:cxnLst/>
            <a:rect l="l" t="t" r="r" b="b"/>
            <a:pathLst>
              <a:path w="70091" h="52971">
                <a:moveTo>
                  <a:pt x="42037" y="5473"/>
                </a:moveTo>
                <a:lnTo>
                  <a:pt x="39941" y="8242"/>
                </a:lnTo>
                <a:lnTo>
                  <a:pt x="38506" y="5473"/>
                </a:lnTo>
                <a:lnTo>
                  <a:pt x="36664" y="3403"/>
                </a:lnTo>
                <a:lnTo>
                  <a:pt x="32181" y="673"/>
                </a:lnTo>
                <a:lnTo>
                  <a:pt x="29527" y="0"/>
                </a:lnTo>
                <a:lnTo>
                  <a:pt x="20726" y="0"/>
                </a:lnTo>
                <a:lnTo>
                  <a:pt x="15786" y="2743"/>
                </a:lnTo>
                <a:lnTo>
                  <a:pt x="11620" y="8242"/>
                </a:lnTo>
                <a:lnTo>
                  <a:pt x="11620" y="1168"/>
                </a:ln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2821"/>
                </a:lnTo>
                <a:lnTo>
                  <a:pt x="12954" y="19265"/>
                </a:lnTo>
                <a:lnTo>
                  <a:pt x="13614" y="17119"/>
                </a:lnTo>
                <a:lnTo>
                  <a:pt x="15405" y="13322"/>
                </a:lnTo>
                <a:lnTo>
                  <a:pt x="18516" y="11061"/>
                </a:lnTo>
                <a:lnTo>
                  <a:pt x="22212" y="10477"/>
                </a:lnTo>
                <a:lnTo>
                  <a:pt x="25107" y="10833"/>
                </a:lnTo>
                <a:lnTo>
                  <a:pt x="27686" y="13360"/>
                </a:lnTo>
                <a:lnTo>
                  <a:pt x="28587" y="16294"/>
                </a:lnTo>
                <a:lnTo>
                  <a:pt x="28816" y="19545"/>
                </a:lnTo>
                <a:lnTo>
                  <a:pt x="28816" y="52971"/>
                </a:lnTo>
                <a:lnTo>
                  <a:pt x="41414" y="52971"/>
                </a:lnTo>
                <a:lnTo>
                  <a:pt x="41414" y="23215"/>
                </a:lnTo>
                <a:lnTo>
                  <a:pt x="41770" y="19646"/>
                </a:lnTo>
                <a:lnTo>
                  <a:pt x="42456" y="17386"/>
                </a:lnTo>
                <a:lnTo>
                  <a:pt x="44259" y="13411"/>
                </a:lnTo>
                <a:lnTo>
                  <a:pt x="47371" y="11074"/>
                </a:lnTo>
                <a:lnTo>
                  <a:pt x="50800" y="10477"/>
                </a:lnTo>
                <a:lnTo>
                  <a:pt x="55016" y="11455"/>
                </a:lnTo>
                <a:lnTo>
                  <a:pt x="57048" y="14909"/>
                </a:lnTo>
                <a:lnTo>
                  <a:pt x="57480" y="18224"/>
                </a:lnTo>
                <a:lnTo>
                  <a:pt x="57480" y="52971"/>
                </a:lnTo>
                <a:lnTo>
                  <a:pt x="70091" y="52971"/>
                </a:lnTo>
                <a:lnTo>
                  <a:pt x="70091" y="14909"/>
                </a:lnTo>
                <a:lnTo>
                  <a:pt x="69659" y="11328"/>
                </a:lnTo>
                <a:lnTo>
                  <a:pt x="68795" y="9118"/>
                </a:lnTo>
                <a:lnTo>
                  <a:pt x="67602" y="6134"/>
                </a:lnTo>
                <a:lnTo>
                  <a:pt x="65786" y="3860"/>
                </a:lnTo>
                <a:lnTo>
                  <a:pt x="60947" y="774"/>
                </a:lnTo>
                <a:lnTo>
                  <a:pt x="57975" y="0"/>
                </a:lnTo>
                <a:lnTo>
                  <a:pt x="51727" y="0"/>
                </a:lnTo>
                <a:lnTo>
                  <a:pt x="49136" y="673"/>
                </a:lnTo>
                <a:lnTo>
                  <a:pt x="46710" y="2044"/>
                </a:lnTo>
                <a:lnTo>
                  <a:pt x="42037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1" name="object 1021"/>
          <p:cNvSpPr/>
          <p:nvPr/>
        </p:nvSpPr>
        <p:spPr>
          <a:xfrm>
            <a:off x="1014516" y="7161745"/>
            <a:ext cx="28638" cy="54140"/>
          </a:xfrm>
          <a:custGeom>
            <a:avLst/>
            <a:gdLst/>
            <a:ahLst/>
            <a:cxnLst/>
            <a:rect l="l" t="t" r="r" b="b"/>
            <a:pathLst>
              <a:path w="28638" h="54140">
                <a:moveTo>
                  <a:pt x="18618" y="54140"/>
                </a:moveTo>
                <a:lnTo>
                  <a:pt x="21234" y="53568"/>
                </a:lnTo>
                <a:lnTo>
                  <a:pt x="23698" y="52425"/>
                </a:lnTo>
                <a:lnTo>
                  <a:pt x="28447" y="49593"/>
                </a:lnTo>
                <a:lnTo>
                  <a:pt x="28638" y="39306"/>
                </a:lnTo>
                <a:lnTo>
                  <a:pt x="26111" y="42037"/>
                </a:lnTo>
                <a:lnTo>
                  <a:pt x="21882" y="44488"/>
                </a:lnTo>
                <a:lnTo>
                  <a:pt x="18618" y="54140"/>
                </a:lnTo>
                <a:close/>
              </a:path>
              <a:path w="28638" h="54140">
                <a:moveTo>
                  <a:pt x="41871" y="35953"/>
                </a:moveTo>
                <a:lnTo>
                  <a:pt x="41998" y="19951"/>
                </a:lnTo>
                <a:lnTo>
                  <a:pt x="41998" y="13995"/>
                </a:lnTo>
                <a:lnTo>
                  <a:pt x="41440" y="9906"/>
                </a:lnTo>
                <a:lnTo>
                  <a:pt x="40322" y="7683"/>
                </a:lnTo>
                <a:lnTo>
                  <a:pt x="37261" y="3619"/>
                </a:lnTo>
                <a:lnTo>
                  <a:pt x="34505" y="2171"/>
                </a:lnTo>
                <a:lnTo>
                  <a:pt x="31749" y="723"/>
                </a:lnTo>
                <a:lnTo>
                  <a:pt x="27571" y="0"/>
                </a:lnTo>
                <a:lnTo>
                  <a:pt x="15747" y="0"/>
                </a:lnTo>
                <a:lnTo>
                  <a:pt x="11087" y="1206"/>
                </a:lnTo>
                <a:lnTo>
                  <a:pt x="7937" y="3606"/>
                </a:lnTo>
                <a:lnTo>
                  <a:pt x="4800" y="6019"/>
                </a:lnTo>
                <a:lnTo>
                  <a:pt x="2590" y="9715"/>
                </a:lnTo>
                <a:lnTo>
                  <a:pt x="1295" y="14732"/>
                </a:lnTo>
                <a:lnTo>
                  <a:pt x="12738" y="16979"/>
                </a:lnTo>
                <a:lnTo>
                  <a:pt x="13525" y="14566"/>
                </a:lnTo>
                <a:lnTo>
                  <a:pt x="17056" y="10972"/>
                </a:lnTo>
                <a:lnTo>
                  <a:pt x="21043" y="10477"/>
                </a:lnTo>
                <a:lnTo>
                  <a:pt x="24371" y="10477"/>
                </a:lnTo>
                <a:lnTo>
                  <a:pt x="27825" y="12166"/>
                </a:lnTo>
                <a:lnTo>
                  <a:pt x="29616" y="15163"/>
                </a:lnTo>
                <a:lnTo>
                  <a:pt x="29616" y="17805"/>
                </a:lnTo>
                <a:lnTo>
                  <a:pt x="27343" y="20205"/>
                </a:lnTo>
                <a:lnTo>
                  <a:pt x="23253" y="21323"/>
                </a:lnTo>
                <a:lnTo>
                  <a:pt x="17360" y="22529"/>
                </a:lnTo>
                <a:lnTo>
                  <a:pt x="12992" y="23444"/>
                </a:lnTo>
                <a:lnTo>
                  <a:pt x="9651" y="24511"/>
                </a:lnTo>
                <a:lnTo>
                  <a:pt x="7340" y="25717"/>
                </a:lnTo>
                <a:lnTo>
                  <a:pt x="3213" y="28702"/>
                </a:lnTo>
                <a:lnTo>
                  <a:pt x="647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09" y="46913"/>
                </a:lnTo>
                <a:lnTo>
                  <a:pt x="4241" y="49796"/>
                </a:lnTo>
                <a:lnTo>
                  <a:pt x="7061" y="52692"/>
                </a:lnTo>
                <a:lnTo>
                  <a:pt x="10934" y="54140"/>
                </a:lnTo>
                <a:lnTo>
                  <a:pt x="18618" y="54140"/>
                </a:lnTo>
                <a:lnTo>
                  <a:pt x="21882" y="44488"/>
                </a:lnTo>
                <a:lnTo>
                  <a:pt x="17576" y="44488"/>
                </a:lnTo>
                <a:lnTo>
                  <a:pt x="14579" y="42379"/>
                </a:lnTo>
                <a:lnTo>
                  <a:pt x="12611" y="39319"/>
                </a:lnTo>
                <a:lnTo>
                  <a:pt x="12611" y="35458"/>
                </a:lnTo>
                <a:lnTo>
                  <a:pt x="15074" y="32575"/>
                </a:lnTo>
                <a:lnTo>
                  <a:pt x="18440" y="31000"/>
                </a:lnTo>
                <a:lnTo>
                  <a:pt x="21945" y="30187"/>
                </a:lnTo>
                <a:lnTo>
                  <a:pt x="25438" y="29375"/>
                </a:lnTo>
                <a:lnTo>
                  <a:pt x="28003" y="28676"/>
                </a:lnTo>
                <a:lnTo>
                  <a:pt x="29616" y="28092"/>
                </a:lnTo>
                <a:lnTo>
                  <a:pt x="29616" y="34112"/>
                </a:lnTo>
                <a:lnTo>
                  <a:pt x="29451" y="36347"/>
                </a:lnTo>
                <a:lnTo>
                  <a:pt x="28638" y="39306"/>
                </a:lnTo>
                <a:lnTo>
                  <a:pt x="28447" y="49593"/>
                </a:lnTo>
                <a:lnTo>
                  <a:pt x="31051" y="48920"/>
                </a:lnTo>
                <a:lnTo>
                  <a:pt x="32257" y="52971"/>
                </a:lnTo>
                <a:lnTo>
                  <a:pt x="44742" y="52971"/>
                </a:lnTo>
                <a:lnTo>
                  <a:pt x="42875" y="48183"/>
                </a:lnTo>
                <a:lnTo>
                  <a:pt x="42075" y="43853"/>
                </a:lnTo>
                <a:lnTo>
                  <a:pt x="41871" y="40500"/>
                </a:lnTo>
                <a:lnTo>
                  <a:pt x="41871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2" name="object 1022"/>
          <p:cNvSpPr/>
          <p:nvPr/>
        </p:nvSpPr>
        <p:spPr>
          <a:xfrm>
            <a:off x="1069139" y="7161747"/>
            <a:ext cx="43434" cy="52971"/>
          </a:xfrm>
          <a:custGeom>
            <a:avLst/>
            <a:gdLst/>
            <a:ahLst/>
            <a:cxnLst/>
            <a:rect l="l" t="t" r="r" b="b"/>
            <a:pathLst>
              <a:path w="43434" h="52971">
                <a:moveTo>
                  <a:pt x="13576" y="17602"/>
                </a:moveTo>
                <a:lnTo>
                  <a:pt x="15405" y="13741"/>
                </a:lnTo>
                <a:lnTo>
                  <a:pt x="18872" y="11125"/>
                </a:lnTo>
                <a:lnTo>
                  <a:pt x="23012" y="10477"/>
                </a:lnTo>
                <a:lnTo>
                  <a:pt x="26174" y="10934"/>
                </a:lnTo>
                <a:lnTo>
                  <a:pt x="29476" y="14046"/>
                </a:lnTo>
                <a:lnTo>
                  <a:pt x="30556" y="17310"/>
                </a:lnTo>
                <a:lnTo>
                  <a:pt x="30822" y="20929"/>
                </a:lnTo>
                <a:lnTo>
                  <a:pt x="30822" y="52971"/>
                </a:lnTo>
                <a:lnTo>
                  <a:pt x="43434" y="52971"/>
                </a:lnTo>
                <a:lnTo>
                  <a:pt x="43434" y="16776"/>
                </a:lnTo>
                <a:lnTo>
                  <a:pt x="43205" y="13703"/>
                </a:lnTo>
                <a:lnTo>
                  <a:pt x="42278" y="9410"/>
                </a:lnTo>
                <a:lnTo>
                  <a:pt x="40271" y="5803"/>
                </a:lnTo>
                <a:lnTo>
                  <a:pt x="37350" y="2717"/>
                </a:lnTo>
                <a:lnTo>
                  <a:pt x="32740" y="533"/>
                </a:lnTo>
                <a:lnTo>
                  <a:pt x="30200" y="0"/>
                </a:lnTo>
                <a:lnTo>
                  <a:pt x="21094" y="0"/>
                </a:lnTo>
                <a:lnTo>
                  <a:pt x="15862" y="2920"/>
                </a:lnTo>
                <a:lnTo>
                  <a:pt x="11709" y="8775"/>
                </a:lnTo>
                <a:lnTo>
                  <a:pt x="11709" y="1168"/>
                </a:lnTo>
                <a:lnTo>
                  <a:pt x="0" y="1168"/>
                </a:lnTo>
                <a:lnTo>
                  <a:pt x="0" y="52971"/>
                </a:lnTo>
                <a:lnTo>
                  <a:pt x="12598" y="52971"/>
                </a:lnTo>
                <a:lnTo>
                  <a:pt x="12598" y="23710"/>
                </a:lnTo>
                <a:lnTo>
                  <a:pt x="12928" y="19748"/>
                </a:lnTo>
                <a:lnTo>
                  <a:pt x="13576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3" name="object 1023"/>
          <p:cNvSpPr/>
          <p:nvPr/>
        </p:nvSpPr>
        <p:spPr>
          <a:xfrm>
            <a:off x="1122721" y="7161740"/>
            <a:ext cx="49187" cy="54152"/>
          </a:xfrm>
          <a:custGeom>
            <a:avLst/>
            <a:gdLst/>
            <a:ahLst/>
            <a:cxnLst/>
            <a:rect l="l" t="t" r="r" b="b"/>
            <a:pathLst>
              <a:path w="49187" h="54152">
                <a:moveTo>
                  <a:pt x="0" y="26339"/>
                </a:moveTo>
                <a:lnTo>
                  <a:pt x="0" y="32296"/>
                </a:lnTo>
                <a:lnTo>
                  <a:pt x="1028" y="37337"/>
                </a:lnTo>
                <a:lnTo>
                  <a:pt x="3098" y="41490"/>
                </a:lnTo>
                <a:lnTo>
                  <a:pt x="5156" y="45631"/>
                </a:lnTo>
                <a:lnTo>
                  <a:pt x="8178" y="48780"/>
                </a:lnTo>
                <a:lnTo>
                  <a:pt x="12141" y="50926"/>
                </a:lnTo>
                <a:lnTo>
                  <a:pt x="16103" y="53073"/>
                </a:lnTo>
                <a:lnTo>
                  <a:pt x="16294" y="38874"/>
                </a:lnTo>
                <a:lnTo>
                  <a:pt x="14046" y="36144"/>
                </a:lnTo>
                <a:lnTo>
                  <a:pt x="12928" y="32207"/>
                </a:lnTo>
                <a:lnTo>
                  <a:pt x="12928" y="21932"/>
                </a:lnTo>
                <a:lnTo>
                  <a:pt x="14046" y="17995"/>
                </a:lnTo>
                <a:lnTo>
                  <a:pt x="16294" y="15265"/>
                </a:lnTo>
                <a:lnTo>
                  <a:pt x="18542" y="12547"/>
                </a:lnTo>
                <a:lnTo>
                  <a:pt x="21310" y="11175"/>
                </a:lnTo>
                <a:lnTo>
                  <a:pt x="27889" y="11175"/>
                </a:lnTo>
                <a:lnTo>
                  <a:pt x="30645" y="12547"/>
                </a:lnTo>
                <a:lnTo>
                  <a:pt x="32867" y="15265"/>
                </a:lnTo>
                <a:lnTo>
                  <a:pt x="35102" y="17995"/>
                </a:lnTo>
                <a:lnTo>
                  <a:pt x="36207" y="21907"/>
                </a:lnTo>
                <a:lnTo>
                  <a:pt x="36207" y="32181"/>
                </a:lnTo>
                <a:lnTo>
                  <a:pt x="35102" y="36144"/>
                </a:lnTo>
                <a:lnTo>
                  <a:pt x="32867" y="38874"/>
                </a:lnTo>
                <a:lnTo>
                  <a:pt x="31699" y="54152"/>
                </a:lnTo>
                <a:lnTo>
                  <a:pt x="37553" y="51561"/>
                </a:lnTo>
                <a:lnTo>
                  <a:pt x="42202" y="46418"/>
                </a:lnTo>
                <a:lnTo>
                  <a:pt x="46863" y="41262"/>
                </a:lnTo>
                <a:lnTo>
                  <a:pt x="49187" y="34772"/>
                </a:lnTo>
                <a:lnTo>
                  <a:pt x="49187" y="19151"/>
                </a:lnTo>
                <a:lnTo>
                  <a:pt x="46875" y="12725"/>
                </a:lnTo>
                <a:lnTo>
                  <a:pt x="42278" y="7645"/>
                </a:lnTo>
                <a:lnTo>
                  <a:pt x="37668" y="2539"/>
                </a:lnTo>
                <a:lnTo>
                  <a:pt x="31762" y="0"/>
                </a:lnTo>
                <a:lnTo>
                  <a:pt x="19875" y="0"/>
                </a:lnTo>
                <a:lnTo>
                  <a:pt x="15659" y="1130"/>
                </a:lnTo>
                <a:lnTo>
                  <a:pt x="11874" y="3365"/>
                </a:lnTo>
                <a:lnTo>
                  <a:pt x="8089" y="5613"/>
                </a:lnTo>
                <a:lnTo>
                  <a:pt x="5156" y="8864"/>
                </a:lnTo>
                <a:lnTo>
                  <a:pt x="3098" y="13131"/>
                </a:lnTo>
                <a:lnTo>
                  <a:pt x="1028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49187" h="54152">
                <a:moveTo>
                  <a:pt x="32867" y="38874"/>
                </a:moveTo>
                <a:lnTo>
                  <a:pt x="30645" y="41617"/>
                </a:lnTo>
                <a:lnTo>
                  <a:pt x="27889" y="42976"/>
                </a:lnTo>
                <a:lnTo>
                  <a:pt x="21310" y="42976"/>
                </a:lnTo>
                <a:lnTo>
                  <a:pt x="18542" y="41617"/>
                </a:lnTo>
                <a:lnTo>
                  <a:pt x="16294" y="38874"/>
                </a:lnTo>
                <a:lnTo>
                  <a:pt x="16103" y="53073"/>
                </a:lnTo>
                <a:lnTo>
                  <a:pt x="20269" y="54152"/>
                </a:lnTo>
                <a:lnTo>
                  <a:pt x="31699" y="54152"/>
                </a:lnTo>
                <a:lnTo>
                  <a:pt x="32867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4" name="object 1024"/>
          <p:cNvSpPr/>
          <p:nvPr/>
        </p:nvSpPr>
        <p:spPr>
          <a:xfrm>
            <a:off x="1205038" y="7143201"/>
            <a:ext cx="46532" cy="72682"/>
          </a:xfrm>
          <a:custGeom>
            <a:avLst/>
            <a:gdLst/>
            <a:ahLst/>
            <a:cxnLst/>
            <a:rect l="l" t="t" r="r" b="b"/>
            <a:pathLst>
              <a:path w="46532" h="72682">
                <a:moveTo>
                  <a:pt x="0" y="45415"/>
                </a:moveTo>
                <a:lnTo>
                  <a:pt x="0" y="54000"/>
                </a:lnTo>
                <a:lnTo>
                  <a:pt x="1955" y="60693"/>
                </a:lnTo>
                <a:lnTo>
                  <a:pt x="5854" y="65493"/>
                </a:lnTo>
                <a:lnTo>
                  <a:pt x="9753" y="70294"/>
                </a:lnTo>
                <a:lnTo>
                  <a:pt x="14452" y="72682"/>
                </a:lnTo>
                <a:lnTo>
                  <a:pt x="13588" y="54013"/>
                </a:lnTo>
                <a:lnTo>
                  <a:pt x="12877" y="50012"/>
                </a:lnTo>
                <a:lnTo>
                  <a:pt x="12877" y="39357"/>
                </a:lnTo>
                <a:lnTo>
                  <a:pt x="13893" y="35496"/>
                </a:lnTo>
                <a:lnTo>
                  <a:pt x="15913" y="32905"/>
                </a:lnTo>
                <a:lnTo>
                  <a:pt x="17932" y="30314"/>
                </a:lnTo>
                <a:lnTo>
                  <a:pt x="20434" y="29019"/>
                </a:lnTo>
                <a:lnTo>
                  <a:pt x="26504" y="29019"/>
                </a:lnTo>
                <a:lnTo>
                  <a:pt x="29032" y="30340"/>
                </a:lnTo>
                <a:lnTo>
                  <a:pt x="31013" y="32943"/>
                </a:lnTo>
                <a:lnTo>
                  <a:pt x="32981" y="35572"/>
                </a:lnTo>
                <a:lnTo>
                  <a:pt x="33972" y="39852"/>
                </a:lnTo>
                <a:lnTo>
                  <a:pt x="33972" y="51142"/>
                </a:lnTo>
                <a:lnTo>
                  <a:pt x="32956" y="55156"/>
                </a:lnTo>
                <a:lnTo>
                  <a:pt x="30911" y="57835"/>
                </a:lnTo>
                <a:lnTo>
                  <a:pt x="28879" y="60515"/>
                </a:lnTo>
                <a:lnTo>
                  <a:pt x="26415" y="61861"/>
                </a:lnTo>
                <a:lnTo>
                  <a:pt x="23520" y="61861"/>
                </a:lnTo>
                <a:lnTo>
                  <a:pt x="19926" y="72682"/>
                </a:lnTo>
                <a:lnTo>
                  <a:pt x="22618" y="72682"/>
                </a:lnTo>
                <a:lnTo>
                  <a:pt x="25285" y="71958"/>
                </a:lnTo>
                <a:lnTo>
                  <a:pt x="27939" y="70510"/>
                </a:lnTo>
                <a:lnTo>
                  <a:pt x="30581" y="69075"/>
                </a:lnTo>
                <a:lnTo>
                  <a:pt x="32880" y="66865"/>
                </a:lnTo>
                <a:lnTo>
                  <a:pt x="34823" y="63906"/>
                </a:lnTo>
                <a:lnTo>
                  <a:pt x="34823" y="71513"/>
                </a:lnTo>
                <a:lnTo>
                  <a:pt x="46532" y="71513"/>
                </a:lnTo>
                <a:lnTo>
                  <a:pt x="46532" y="0"/>
                </a:lnTo>
                <a:lnTo>
                  <a:pt x="33921" y="0"/>
                </a:lnTo>
                <a:lnTo>
                  <a:pt x="33921" y="25755"/>
                </a:lnTo>
                <a:lnTo>
                  <a:pt x="30035" y="20942"/>
                </a:lnTo>
                <a:lnTo>
                  <a:pt x="25425" y="18542"/>
                </a:lnTo>
                <a:lnTo>
                  <a:pt x="14300" y="18542"/>
                </a:lnTo>
                <a:lnTo>
                  <a:pt x="9499" y="20828"/>
                </a:lnTo>
                <a:lnTo>
                  <a:pt x="5702" y="25400"/>
                </a:lnTo>
                <a:lnTo>
                  <a:pt x="1892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6532" h="72682">
                <a:moveTo>
                  <a:pt x="19926" y="72682"/>
                </a:moveTo>
                <a:lnTo>
                  <a:pt x="23520" y="61861"/>
                </a:lnTo>
                <a:lnTo>
                  <a:pt x="19862" y="61861"/>
                </a:lnTo>
                <a:lnTo>
                  <a:pt x="17017" y="60071"/>
                </a:lnTo>
                <a:lnTo>
                  <a:pt x="14985" y="56489"/>
                </a:lnTo>
                <a:lnTo>
                  <a:pt x="13588" y="54013"/>
                </a:lnTo>
                <a:lnTo>
                  <a:pt x="14452" y="72682"/>
                </a:lnTo>
                <a:lnTo>
                  <a:pt x="19926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5" name="object 1025"/>
          <p:cNvSpPr/>
          <p:nvPr/>
        </p:nvSpPr>
        <p:spPr>
          <a:xfrm>
            <a:off x="1260605" y="7161747"/>
            <a:ext cx="44691" cy="54140"/>
          </a:xfrm>
          <a:custGeom>
            <a:avLst/>
            <a:gdLst/>
            <a:ahLst/>
            <a:cxnLst/>
            <a:rect l="l" t="t" r="r" b="b"/>
            <a:pathLst>
              <a:path w="44691" h="54140">
                <a:moveTo>
                  <a:pt x="44513" y="31013"/>
                </a:moveTo>
                <a:lnTo>
                  <a:pt x="44691" y="20523"/>
                </a:lnTo>
                <a:lnTo>
                  <a:pt x="42735" y="12725"/>
                </a:lnTo>
                <a:lnTo>
                  <a:pt x="38633" y="7632"/>
                </a:lnTo>
                <a:lnTo>
                  <a:pt x="34531" y="2539"/>
                </a:lnTo>
                <a:lnTo>
                  <a:pt x="30962" y="15646"/>
                </a:lnTo>
                <a:lnTo>
                  <a:pt x="31902" y="18668"/>
                </a:lnTo>
                <a:lnTo>
                  <a:pt x="31991" y="22631"/>
                </a:lnTo>
                <a:lnTo>
                  <a:pt x="13144" y="22631"/>
                </a:lnTo>
                <a:lnTo>
                  <a:pt x="13106" y="18884"/>
                </a:lnTo>
                <a:lnTo>
                  <a:pt x="13995" y="15925"/>
                </a:lnTo>
                <a:lnTo>
                  <a:pt x="15798" y="13741"/>
                </a:lnTo>
                <a:lnTo>
                  <a:pt x="19862" y="10477"/>
                </a:lnTo>
                <a:lnTo>
                  <a:pt x="22618" y="10477"/>
                </a:lnTo>
                <a:lnTo>
                  <a:pt x="21856" y="0"/>
                </a:lnTo>
                <a:lnTo>
                  <a:pt x="15532" y="0"/>
                </a:lnTo>
                <a:lnTo>
                  <a:pt x="10325" y="2425"/>
                </a:lnTo>
                <a:lnTo>
                  <a:pt x="6184" y="7277"/>
                </a:lnTo>
                <a:lnTo>
                  <a:pt x="2070" y="12153"/>
                </a:lnTo>
                <a:lnTo>
                  <a:pt x="0" y="18872"/>
                </a:lnTo>
                <a:lnTo>
                  <a:pt x="0" y="34645"/>
                </a:lnTo>
                <a:lnTo>
                  <a:pt x="1562" y="40589"/>
                </a:lnTo>
                <a:lnTo>
                  <a:pt x="4711" y="45313"/>
                </a:lnTo>
                <a:lnTo>
                  <a:pt x="8686" y="51206"/>
                </a:lnTo>
                <a:lnTo>
                  <a:pt x="14820" y="54140"/>
                </a:lnTo>
                <a:lnTo>
                  <a:pt x="28346" y="54140"/>
                </a:lnTo>
                <a:lnTo>
                  <a:pt x="32702" y="52831"/>
                </a:lnTo>
                <a:lnTo>
                  <a:pt x="36182" y="50215"/>
                </a:lnTo>
                <a:lnTo>
                  <a:pt x="39674" y="47599"/>
                </a:lnTo>
                <a:lnTo>
                  <a:pt x="42227" y="43776"/>
                </a:lnTo>
                <a:lnTo>
                  <a:pt x="43840" y="38773"/>
                </a:lnTo>
                <a:lnTo>
                  <a:pt x="31280" y="36487"/>
                </a:lnTo>
                <a:lnTo>
                  <a:pt x="30581" y="39077"/>
                </a:lnTo>
                <a:lnTo>
                  <a:pt x="29578" y="40970"/>
                </a:lnTo>
                <a:lnTo>
                  <a:pt x="26873" y="43306"/>
                </a:lnTo>
                <a:lnTo>
                  <a:pt x="23241" y="43891"/>
                </a:lnTo>
                <a:lnTo>
                  <a:pt x="20332" y="43891"/>
                </a:lnTo>
                <a:lnTo>
                  <a:pt x="17919" y="42773"/>
                </a:lnTo>
                <a:lnTo>
                  <a:pt x="14020" y="38239"/>
                </a:lnTo>
                <a:lnTo>
                  <a:pt x="13004" y="35077"/>
                </a:lnTo>
                <a:lnTo>
                  <a:pt x="12915" y="31013"/>
                </a:lnTo>
                <a:lnTo>
                  <a:pt x="44513" y="31013"/>
                </a:lnTo>
                <a:close/>
              </a:path>
              <a:path w="44691" h="54140">
                <a:moveTo>
                  <a:pt x="28943" y="0"/>
                </a:moveTo>
                <a:lnTo>
                  <a:pt x="21856" y="0"/>
                </a:lnTo>
                <a:lnTo>
                  <a:pt x="22618" y="10477"/>
                </a:lnTo>
                <a:lnTo>
                  <a:pt x="25184" y="10477"/>
                </a:lnTo>
                <a:lnTo>
                  <a:pt x="27368" y="11518"/>
                </a:lnTo>
                <a:lnTo>
                  <a:pt x="30962" y="15646"/>
                </a:lnTo>
                <a:lnTo>
                  <a:pt x="34531" y="2539"/>
                </a:lnTo>
                <a:lnTo>
                  <a:pt x="28943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6" name="object 1026"/>
          <p:cNvSpPr/>
          <p:nvPr/>
        </p:nvSpPr>
        <p:spPr>
          <a:xfrm>
            <a:off x="1315135" y="7161747"/>
            <a:ext cx="30873" cy="52971"/>
          </a:xfrm>
          <a:custGeom>
            <a:avLst/>
            <a:gdLst/>
            <a:ahLst/>
            <a:cxnLst/>
            <a:rect l="l" t="t" r="r" b="b"/>
            <a:pathLst>
              <a:path w="30873" h="52971">
                <a:moveTo>
                  <a:pt x="11709" y="1168"/>
                </a:move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8155"/>
                </a:lnTo>
                <a:lnTo>
                  <a:pt x="12966" y="22377"/>
                </a:lnTo>
                <a:lnTo>
                  <a:pt x="13665" y="19608"/>
                </a:lnTo>
                <a:lnTo>
                  <a:pt x="14363" y="16840"/>
                </a:lnTo>
                <a:lnTo>
                  <a:pt x="16560" y="13881"/>
                </a:lnTo>
                <a:lnTo>
                  <a:pt x="19278" y="12280"/>
                </a:lnTo>
                <a:lnTo>
                  <a:pt x="22872" y="12280"/>
                </a:lnTo>
                <a:lnTo>
                  <a:pt x="26962" y="14528"/>
                </a:lnTo>
                <a:lnTo>
                  <a:pt x="30873" y="2578"/>
                </a:lnTo>
                <a:lnTo>
                  <a:pt x="28206" y="863"/>
                </a:lnTo>
                <a:lnTo>
                  <a:pt x="25438" y="0"/>
                </a:lnTo>
                <a:lnTo>
                  <a:pt x="20535" y="0"/>
                </a:lnTo>
                <a:lnTo>
                  <a:pt x="17119" y="1650"/>
                </a:lnTo>
                <a:lnTo>
                  <a:pt x="13715" y="5054"/>
                </a:lnTo>
                <a:lnTo>
                  <a:pt x="11709" y="8534"/>
                </a:lnTo>
                <a:lnTo>
                  <a:pt x="1170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7" name="object 1027"/>
          <p:cNvSpPr/>
          <p:nvPr/>
        </p:nvSpPr>
        <p:spPr>
          <a:xfrm>
            <a:off x="1348037" y="7161747"/>
            <a:ext cx="44691" cy="54140"/>
          </a:xfrm>
          <a:custGeom>
            <a:avLst/>
            <a:gdLst/>
            <a:ahLst/>
            <a:cxnLst/>
            <a:rect l="l" t="t" r="r" b="b"/>
            <a:pathLst>
              <a:path w="44691" h="54140">
                <a:moveTo>
                  <a:pt x="44513" y="31013"/>
                </a:moveTo>
                <a:lnTo>
                  <a:pt x="44691" y="20523"/>
                </a:lnTo>
                <a:lnTo>
                  <a:pt x="42735" y="12725"/>
                </a:lnTo>
                <a:lnTo>
                  <a:pt x="38633" y="7632"/>
                </a:lnTo>
                <a:lnTo>
                  <a:pt x="34531" y="2539"/>
                </a:lnTo>
                <a:lnTo>
                  <a:pt x="30962" y="15646"/>
                </a:lnTo>
                <a:lnTo>
                  <a:pt x="31902" y="18668"/>
                </a:lnTo>
                <a:lnTo>
                  <a:pt x="31991" y="22631"/>
                </a:lnTo>
                <a:lnTo>
                  <a:pt x="13144" y="22631"/>
                </a:lnTo>
                <a:lnTo>
                  <a:pt x="13106" y="18884"/>
                </a:lnTo>
                <a:lnTo>
                  <a:pt x="13995" y="15925"/>
                </a:lnTo>
                <a:lnTo>
                  <a:pt x="15798" y="13741"/>
                </a:lnTo>
                <a:lnTo>
                  <a:pt x="19862" y="10477"/>
                </a:lnTo>
                <a:lnTo>
                  <a:pt x="22618" y="10477"/>
                </a:lnTo>
                <a:lnTo>
                  <a:pt x="21856" y="0"/>
                </a:lnTo>
                <a:lnTo>
                  <a:pt x="15532" y="0"/>
                </a:lnTo>
                <a:lnTo>
                  <a:pt x="10325" y="2425"/>
                </a:lnTo>
                <a:lnTo>
                  <a:pt x="6184" y="7277"/>
                </a:lnTo>
                <a:lnTo>
                  <a:pt x="205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562" y="40589"/>
                </a:lnTo>
                <a:lnTo>
                  <a:pt x="4711" y="45313"/>
                </a:lnTo>
                <a:lnTo>
                  <a:pt x="8686" y="51206"/>
                </a:lnTo>
                <a:lnTo>
                  <a:pt x="14820" y="54140"/>
                </a:lnTo>
                <a:lnTo>
                  <a:pt x="28346" y="54140"/>
                </a:lnTo>
                <a:lnTo>
                  <a:pt x="32702" y="52831"/>
                </a:lnTo>
                <a:lnTo>
                  <a:pt x="36182" y="50215"/>
                </a:lnTo>
                <a:lnTo>
                  <a:pt x="39674" y="47599"/>
                </a:lnTo>
                <a:lnTo>
                  <a:pt x="42227" y="43776"/>
                </a:lnTo>
                <a:lnTo>
                  <a:pt x="43840" y="38773"/>
                </a:lnTo>
                <a:lnTo>
                  <a:pt x="31280" y="36487"/>
                </a:lnTo>
                <a:lnTo>
                  <a:pt x="30581" y="39077"/>
                </a:lnTo>
                <a:lnTo>
                  <a:pt x="29565" y="40970"/>
                </a:lnTo>
                <a:lnTo>
                  <a:pt x="26873" y="43306"/>
                </a:lnTo>
                <a:lnTo>
                  <a:pt x="23241" y="43891"/>
                </a:lnTo>
                <a:lnTo>
                  <a:pt x="20345" y="43891"/>
                </a:lnTo>
                <a:lnTo>
                  <a:pt x="17919" y="42773"/>
                </a:lnTo>
                <a:lnTo>
                  <a:pt x="14020" y="38239"/>
                </a:lnTo>
                <a:lnTo>
                  <a:pt x="13004" y="35077"/>
                </a:lnTo>
                <a:lnTo>
                  <a:pt x="12915" y="31013"/>
                </a:lnTo>
                <a:lnTo>
                  <a:pt x="44513" y="31013"/>
                </a:lnTo>
                <a:close/>
              </a:path>
              <a:path w="44691" h="54140">
                <a:moveTo>
                  <a:pt x="28943" y="0"/>
                </a:moveTo>
                <a:lnTo>
                  <a:pt x="21856" y="0"/>
                </a:lnTo>
                <a:lnTo>
                  <a:pt x="22618" y="10477"/>
                </a:lnTo>
                <a:lnTo>
                  <a:pt x="25184" y="10477"/>
                </a:lnTo>
                <a:lnTo>
                  <a:pt x="27368" y="11518"/>
                </a:lnTo>
                <a:lnTo>
                  <a:pt x="30962" y="15646"/>
                </a:lnTo>
                <a:lnTo>
                  <a:pt x="34531" y="2539"/>
                </a:lnTo>
                <a:lnTo>
                  <a:pt x="28943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8" name="object 1028"/>
          <p:cNvSpPr/>
          <p:nvPr/>
        </p:nvSpPr>
        <p:spPr>
          <a:xfrm>
            <a:off x="1400319" y="7161743"/>
            <a:ext cx="44958" cy="54140"/>
          </a:xfrm>
          <a:custGeom>
            <a:avLst/>
            <a:gdLst/>
            <a:ahLst/>
            <a:cxnLst/>
            <a:rect l="l" t="t" r="r" b="b"/>
            <a:pathLst>
              <a:path w="44958" h="54140">
                <a:moveTo>
                  <a:pt x="10350" y="51752"/>
                </a:moveTo>
                <a:lnTo>
                  <a:pt x="15913" y="54140"/>
                </a:lnTo>
                <a:lnTo>
                  <a:pt x="29019" y="54140"/>
                </a:lnTo>
                <a:lnTo>
                  <a:pt x="33909" y="52565"/>
                </a:lnTo>
                <a:lnTo>
                  <a:pt x="37553" y="49415"/>
                </a:lnTo>
                <a:lnTo>
                  <a:pt x="41211" y="46253"/>
                </a:lnTo>
                <a:lnTo>
                  <a:pt x="43675" y="41592"/>
                </a:lnTo>
                <a:lnTo>
                  <a:pt x="44957" y="35420"/>
                </a:lnTo>
                <a:lnTo>
                  <a:pt x="32575" y="33121"/>
                </a:lnTo>
                <a:lnTo>
                  <a:pt x="31953" y="36728"/>
                </a:lnTo>
                <a:lnTo>
                  <a:pt x="30873" y="39281"/>
                </a:lnTo>
                <a:lnTo>
                  <a:pt x="27812" y="42240"/>
                </a:lnTo>
                <a:lnTo>
                  <a:pt x="23469" y="42976"/>
                </a:lnTo>
                <a:lnTo>
                  <a:pt x="20269" y="42976"/>
                </a:lnTo>
                <a:lnTo>
                  <a:pt x="17716" y="41706"/>
                </a:lnTo>
                <a:lnTo>
                  <a:pt x="13919" y="36639"/>
                </a:lnTo>
                <a:lnTo>
                  <a:pt x="12966" y="32296"/>
                </a:lnTo>
                <a:lnTo>
                  <a:pt x="12966" y="20612"/>
                </a:lnTo>
                <a:lnTo>
                  <a:pt x="13906" y="16675"/>
                </a:lnTo>
                <a:lnTo>
                  <a:pt x="15773" y="14312"/>
                </a:lnTo>
                <a:lnTo>
                  <a:pt x="20142" y="10782"/>
                </a:lnTo>
                <a:lnTo>
                  <a:pt x="25653" y="10782"/>
                </a:lnTo>
                <a:lnTo>
                  <a:pt x="29057" y="12827"/>
                </a:lnTo>
                <a:lnTo>
                  <a:pt x="31483" y="16230"/>
                </a:lnTo>
                <a:lnTo>
                  <a:pt x="31902" y="18923"/>
                </a:lnTo>
                <a:lnTo>
                  <a:pt x="44335" y="16484"/>
                </a:lnTo>
                <a:lnTo>
                  <a:pt x="42837" y="10922"/>
                </a:lnTo>
                <a:lnTo>
                  <a:pt x="40386" y="6781"/>
                </a:lnTo>
                <a:lnTo>
                  <a:pt x="36944" y="4064"/>
                </a:lnTo>
                <a:lnTo>
                  <a:pt x="33527" y="1358"/>
                </a:lnTo>
                <a:lnTo>
                  <a:pt x="28917" y="0"/>
                </a:lnTo>
                <a:lnTo>
                  <a:pt x="16027" y="0"/>
                </a:lnTo>
                <a:lnTo>
                  <a:pt x="10401" y="2387"/>
                </a:lnTo>
                <a:lnTo>
                  <a:pt x="6235" y="7150"/>
                </a:lnTo>
                <a:lnTo>
                  <a:pt x="2082" y="11912"/>
                </a:lnTo>
                <a:lnTo>
                  <a:pt x="0" y="18567"/>
                </a:lnTo>
                <a:lnTo>
                  <a:pt x="0" y="35572"/>
                </a:lnTo>
                <a:lnTo>
                  <a:pt x="2070" y="42189"/>
                </a:lnTo>
                <a:lnTo>
                  <a:pt x="6222" y="46977"/>
                </a:lnTo>
                <a:lnTo>
                  <a:pt x="10350" y="5175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9" name="object 1029"/>
          <p:cNvSpPr/>
          <p:nvPr/>
        </p:nvSpPr>
        <p:spPr>
          <a:xfrm>
            <a:off x="1454443" y="7143206"/>
            <a:ext cx="43395" cy="71513"/>
          </a:xfrm>
          <a:custGeom>
            <a:avLst/>
            <a:gdLst/>
            <a:ahLst/>
            <a:cxnLst/>
            <a:rect l="l" t="t" r="r" b="b"/>
            <a:pathLst>
              <a:path w="43395" h="71513">
                <a:moveTo>
                  <a:pt x="12611" y="71513"/>
                </a:moveTo>
                <a:lnTo>
                  <a:pt x="12611" y="41211"/>
                </a:lnTo>
                <a:lnTo>
                  <a:pt x="12992" y="37909"/>
                </a:lnTo>
                <a:lnTo>
                  <a:pt x="13754" y="35674"/>
                </a:lnTo>
                <a:lnTo>
                  <a:pt x="15722" y="31788"/>
                </a:lnTo>
                <a:lnTo>
                  <a:pt x="19011" y="29578"/>
                </a:lnTo>
                <a:lnTo>
                  <a:pt x="22974" y="29019"/>
                </a:lnTo>
                <a:lnTo>
                  <a:pt x="26314" y="29451"/>
                </a:lnTo>
                <a:lnTo>
                  <a:pt x="29590" y="32334"/>
                </a:lnTo>
                <a:lnTo>
                  <a:pt x="30543" y="35267"/>
                </a:lnTo>
                <a:lnTo>
                  <a:pt x="30784" y="38722"/>
                </a:lnTo>
                <a:lnTo>
                  <a:pt x="30784" y="71513"/>
                </a:lnTo>
                <a:lnTo>
                  <a:pt x="43395" y="71513"/>
                </a:lnTo>
                <a:lnTo>
                  <a:pt x="43395" y="36474"/>
                </a:lnTo>
                <a:lnTo>
                  <a:pt x="43179" y="33032"/>
                </a:lnTo>
                <a:lnTo>
                  <a:pt x="42303" y="28625"/>
                </a:lnTo>
                <a:lnTo>
                  <a:pt x="40322" y="24777"/>
                </a:lnTo>
                <a:lnTo>
                  <a:pt x="37388" y="21462"/>
                </a:lnTo>
                <a:lnTo>
                  <a:pt x="32715" y="19126"/>
                </a:lnTo>
                <a:lnTo>
                  <a:pt x="30098" y="18541"/>
                </a:lnTo>
                <a:lnTo>
                  <a:pt x="21539" y="18541"/>
                </a:lnTo>
                <a:lnTo>
                  <a:pt x="16675" y="21120"/>
                </a:lnTo>
                <a:lnTo>
                  <a:pt x="12611" y="26288"/>
                </a:lnTo>
                <a:lnTo>
                  <a:pt x="12611" y="0"/>
                </a:lnTo>
                <a:lnTo>
                  <a:pt x="0" y="0"/>
                </a:lnTo>
                <a:lnTo>
                  <a:pt x="0" y="71513"/>
                </a:lnTo>
                <a:lnTo>
                  <a:pt x="12611" y="7151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0" name="object 1030"/>
          <p:cNvSpPr/>
          <p:nvPr/>
        </p:nvSpPr>
        <p:spPr>
          <a:xfrm>
            <a:off x="1507587" y="7161745"/>
            <a:ext cx="28638" cy="54140"/>
          </a:xfrm>
          <a:custGeom>
            <a:avLst/>
            <a:gdLst/>
            <a:ahLst/>
            <a:cxnLst/>
            <a:rect l="l" t="t" r="r" b="b"/>
            <a:pathLst>
              <a:path w="28638" h="54140">
                <a:moveTo>
                  <a:pt x="18618" y="54140"/>
                </a:moveTo>
                <a:lnTo>
                  <a:pt x="21234" y="53568"/>
                </a:lnTo>
                <a:lnTo>
                  <a:pt x="23698" y="52425"/>
                </a:lnTo>
                <a:lnTo>
                  <a:pt x="28447" y="49593"/>
                </a:lnTo>
                <a:lnTo>
                  <a:pt x="28638" y="39306"/>
                </a:lnTo>
                <a:lnTo>
                  <a:pt x="26111" y="42037"/>
                </a:lnTo>
                <a:lnTo>
                  <a:pt x="21882" y="44488"/>
                </a:lnTo>
                <a:lnTo>
                  <a:pt x="18618" y="54140"/>
                </a:lnTo>
                <a:close/>
              </a:path>
              <a:path w="28638" h="54140">
                <a:moveTo>
                  <a:pt x="41859" y="35953"/>
                </a:moveTo>
                <a:lnTo>
                  <a:pt x="41998" y="19951"/>
                </a:lnTo>
                <a:lnTo>
                  <a:pt x="41998" y="13995"/>
                </a:lnTo>
                <a:lnTo>
                  <a:pt x="41440" y="9906"/>
                </a:lnTo>
                <a:lnTo>
                  <a:pt x="40322" y="7683"/>
                </a:lnTo>
                <a:lnTo>
                  <a:pt x="37261" y="3619"/>
                </a:lnTo>
                <a:lnTo>
                  <a:pt x="34505" y="2171"/>
                </a:lnTo>
                <a:lnTo>
                  <a:pt x="31749" y="723"/>
                </a:lnTo>
                <a:lnTo>
                  <a:pt x="27571" y="0"/>
                </a:lnTo>
                <a:lnTo>
                  <a:pt x="15747" y="0"/>
                </a:lnTo>
                <a:lnTo>
                  <a:pt x="11074" y="1206"/>
                </a:lnTo>
                <a:lnTo>
                  <a:pt x="7937" y="3606"/>
                </a:lnTo>
                <a:lnTo>
                  <a:pt x="4800" y="6019"/>
                </a:lnTo>
                <a:lnTo>
                  <a:pt x="2590" y="9715"/>
                </a:lnTo>
                <a:lnTo>
                  <a:pt x="1295" y="14732"/>
                </a:lnTo>
                <a:lnTo>
                  <a:pt x="12738" y="16979"/>
                </a:lnTo>
                <a:lnTo>
                  <a:pt x="13512" y="14566"/>
                </a:lnTo>
                <a:lnTo>
                  <a:pt x="17056" y="10972"/>
                </a:lnTo>
                <a:lnTo>
                  <a:pt x="21043" y="10477"/>
                </a:lnTo>
                <a:lnTo>
                  <a:pt x="24358" y="10477"/>
                </a:lnTo>
                <a:lnTo>
                  <a:pt x="27812" y="12166"/>
                </a:lnTo>
                <a:lnTo>
                  <a:pt x="29616" y="15163"/>
                </a:lnTo>
                <a:lnTo>
                  <a:pt x="29616" y="17805"/>
                </a:lnTo>
                <a:lnTo>
                  <a:pt x="27343" y="20205"/>
                </a:lnTo>
                <a:lnTo>
                  <a:pt x="23253" y="21323"/>
                </a:lnTo>
                <a:lnTo>
                  <a:pt x="17360" y="22529"/>
                </a:lnTo>
                <a:lnTo>
                  <a:pt x="12992" y="23444"/>
                </a:lnTo>
                <a:lnTo>
                  <a:pt x="9651" y="24511"/>
                </a:lnTo>
                <a:lnTo>
                  <a:pt x="7327" y="25717"/>
                </a:lnTo>
                <a:lnTo>
                  <a:pt x="3213" y="28702"/>
                </a:lnTo>
                <a:lnTo>
                  <a:pt x="634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09" y="46913"/>
                </a:lnTo>
                <a:lnTo>
                  <a:pt x="4229" y="49796"/>
                </a:lnTo>
                <a:lnTo>
                  <a:pt x="7061" y="52692"/>
                </a:lnTo>
                <a:lnTo>
                  <a:pt x="10934" y="54140"/>
                </a:lnTo>
                <a:lnTo>
                  <a:pt x="18618" y="54140"/>
                </a:lnTo>
                <a:lnTo>
                  <a:pt x="21882" y="44488"/>
                </a:lnTo>
                <a:lnTo>
                  <a:pt x="17576" y="44488"/>
                </a:lnTo>
                <a:lnTo>
                  <a:pt x="14579" y="42379"/>
                </a:lnTo>
                <a:lnTo>
                  <a:pt x="12611" y="39319"/>
                </a:lnTo>
                <a:lnTo>
                  <a:pt x="12611" y="35458"/>
                </a:lnTo>
                <a:lnTo>
                  <a:pt x="15074" y="32575"/>
                </a:lnTo>
                <a:lnTo>
                  <a:pt x="18440" y="31000"/>
                </a:lnTo>
                <a:lnTo>
                  <a:pt x="21932" y="30187"/>
                </a:lnTo>
                <a:lnTo>
                  <a:pt x="25438" y="29375"/>
                </a:lnTo>
                <a:lnTo>
                  <a:pt x="27990" y="28676"/>
                </a:lnTo>
                <a:lnTo>
                  <a:pt x="29616" y="28092"/>
                </a:lnTo>
                <a:lnTo>
                  <a:pt x="29616" y="34112"/>
                </a:lnTo>
                <a:lnTo>
                  <a:pt x="29451" y="36347"/>
                </a:lnTo>
                <a:lnTo>
                  <a:pt x="28638" y="39306"/>
                </a:lnTo>
                <a:lnTo>
                  <a:pt x="28447" y="49593"/>
                </a:lnTo>
                <a:lnTo>
                  <a:pt x="31051" y="48920"/>
                </a:lnTo>
                <a:lnTo>
                  <a:pt x="32257" y="52971"/>
                </a:lnTo>
                <a:lnTo>
                  <a:pt x="44742" y="52971"/>
                </a:lnTo>
                <a:lnTo>
                  <a:pt x="42875" y="48183"/>
                </a:lnTo>
                <a:lnTo>
                  <a:pt x="42062" y="43853"/>
                </a:lnTo>
                <a:lnTo>
                  <a:pt x="41859" y="40500"/>
                </a:lnTo>
                <a:lnTo>
                  <a:pt x="41859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1" name="object 981"/>
          <p:cNvSpPr/>
          <p:nvPr/>
        </p:nvSpPr>
        <p:spPr>
          <a:xfrm>
            <a:off x="2031409" y="7014768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38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2" name="object 982"/>
          <p:cNvSpPr/>
          <p:nvPr/>
        </p:nvSpPr>
        <p:spPr>
          <a:xfrm>
            <a:off x="2047591" y="7033304"/>
            <a:ext cx="28651" cy="54140"/>
          </a:xfrm>
          <a:custGeom>
            <a:avLst/>
            <a:gdLst/>
            <a:ahLst/>
            <a:cxnLst/>
            <a:rect l="l" t="t" r="r" b="b"/>
            <a:pathLst>
              <a:path w="28651" h="54140">
                <a:moveTo>
                  <a:pt x="18618" y="54140"/>
                </a:moveTo>
                <a:lnTo>
                  <a:pt x="21247" y="53568"/>
                </a:lnTo>
                <a:lnTo>
                  <a:pt x="23698" y="52438"/>
                </a:lnTo>
                <a:lnTo>
                  <a:pt x="28447" y="49593"/>
                </a:lnTo>
                <a:lnTo>
                  <a:pt x="28651" y="39306"/>
                </a:lnTo>
                <a:lnTo>
                  <a:pt x="26123" y="42036"/>
                </a:lnTo>
                <a:lnTo>
                  <a:pt x="21882" y="44488"/>
                </a:lnTo>
                <a:lnTo>
                  <a:pt x="18618" y="54140"/>
                </a:lnTo>
                <a:close/>
              </a:path>
              <a:path w="28651" h="54140">
                <a:moveTo>
                  <a:pt x="41871" y="35953"/>
                </a:moveTo>
                <a:lnTo>
                  <a:pt x="41998" y="19951"/>
                </a:lnTo>
                <a:lnTo>
                  <a:pt x="41998" y="13995"/>
                </a:lnTo>
                <a:lnTo>
                  <a:pt x="41452" y="9905"/>
                </a:lnTo>
                <a:lnTo>
                  <a:pt x="40322" y="7683"/>
                </a:lnTo>
                <a:lnTo>
                  <a:pt x="37261" y="3619"/>
                </a:lnTo>
                <a:lnTo>
                  <a:pt x="34505" y="2171"/>
                </a:lnTo>
                <a:lnTo>
                  <a:pt x="31762" y="723"/>
                </a:lnTo>
                <a:lnTo>
                  <a:pt x="27571" y="0"/>
                </a:lnTo>
                <a:lnTo>
                  <a:pt x="15747" y="0"/>
                </a:lnTo>
                <a:lnTo>
                  <a:pt x="11087" y="1206"/>
                </a:lnTo>
                <a:lnTo>
                  <a:pt x="7950" y="3606"/>
                </a:lnTo>
                <a:lnTo>
                  <a:pt x="4800" y="6019"/>
                </a:lnTo>
                <a:lnTo>
                  <a:pt x="2590" y="9715"/>
                </a:lnTo>
                <a:lnTo>
                  <a:pt x="1308" y="14731"/>
                </a:lnTo>
                <a:lnTo>
                  <a:pt x="12750" y="16979"/>
                </a:lnTo>
                <a:lnTo>
                  <a:pt x="13512" y="14566"/>
                </a:lnTo>
                <a:lnTo>
                  <a:pt x="17056" y="10972"/>
                </a:lnTo>
                <a:lnTo>
                  <a:pt x="21043" y="10477"/>
                </a:lnTo>
                <a:lnTo>
                  <a:pt x="24371" y="10477"/>
                </a:lnTo>
                <a:lnTo>
                  <a:pt x="27825" y="12166"/>
                </a:lnTo>
                <a:lnTo>
                  <a:pt x="29616" y="15163"/>
                </a:lnTo>
                <a:lnTo>
                  <a:pt x="29616" y="17805"/>
                </a:lnTo>
                <a:lnTo>
                  <a:pt x="27343" y="20205"/>
                </a:lnTo>
                <a:lnTo>
                  <a:pt x="23253" y="21323"/>
                </a:lnTo>
                <a:lnTo>
                  <a:pt x="17373" y="22529"/>
                </a:lnTo>
                <a:lnTo>
                  <a:pt x="12992" y="23444"/>
                </a:lnTo>
                <a:lnTo>
                  <a:pt x="9651" y="24510"/>
                </a:lnTo>
                <a:lnTo>
                  <a:pt x="7340" y="25717"/>
                </a:lnTo>
                <a:lnTo>
                  <a:pt x="3213" y="28701"/>
                </a:lnTo>
                <a:lnTo>
                  <a:pt x="647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22" y="46913"/>
                </a:lnTo>
                <a:lnTo>
                  <a:pt x="4241" y="49796"/>
                </a:lnTo>
                <a:lnTo>
                  <a:pt x="7073" y="52692"/>
                </a:lnTo>
                <a:lnTo>
                  <a:pt x="10934" y="54140"/>
                </a:lnTo>
                <a:lnTo>
                  <a:pt x="18618" y="54140"/>
                </a:lnTo>
                <a:lnTo>
                  <a:pt x="21882" y="44488"/>
                </a:lnTo>
                <a:lnTo>
                  <a:pt x="17576" y="44488"/>
                </a:lnTo>
                <a:lnTo>
                  <a:pt x="14579" y="42379"/>
                </a:lnTo>
                <a:lnTo>
                  <a:pt x="12611" y="39319"/>
                </a:lnTo>
                <a:lnTo>
                  <a:pt x="12611" y="35458"/>
                </a:lnTo>
                <a:lnTo>
                  <a:pt x="15074" y="32575"/>
                </a:lnTo>
                <a:lnTo>
                  <a:pt x="18440" y="31000"/>
                </a:lnTo>
                <a:lnTo>
                  <a:pt x="21945" y="30187"/>
                </a:lnTo>
                <a:lnTo>
                  <a:pt x="25438" y="29375"/>
                </a:lnTo>
                <a:lnTo>
                  <a:pt x="28003" y="28676"/>
                </a:lnTo>
                <a:lnTo>
                  <a:pt x="29616" y="28092"/>
                </a:lnTo>
                <a:lnTo>
                  <a:pt x="29616" y="34112"/>
                </a:lnTo>
                <a:lnTo>
                  <a:pt x="29451" y="36347"/>
                </a:lnTo>
                <a:lnTo>
                  <a:pt x="28651" y="39306"/>
                </a:lnTo>
                <a:lnTo>
                  <a:pt x="28447" y="49593"/>
                </a:lnTo>
                <a:lnTo>
                  <a:pt x="31051" y="48920"/>
                </a:lnTo>
                <a:lnTo>
                  <a:pt x="32257" y="52971"/>
                </a:lnTo>
                <a:lnTo>
                  <a:pt x="44742" y="52971"/>
                </a:lnTo>
                <a:lnTo>
                  <a:pt x="42875" y="48183"/>
                </a:lnTo>
                <a:lnTo>
                  <a:pt x="42062" y="43853"/>
                </a:lnTo>
                <a:lnTo>
                  <a:pt x="41871" y="40500"/>
                </a:lnTo>
                <a:lnTo>
                  <a:pt x="41871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9" name="object 979"/>
          <p:cNvSpPr/>
          <p:nvPr/>
        </p:nvSpPr>
        <p:spPr>
          <a:xfrm>
            <a:off x="696389" y="7143201"/>
            <a:ext cx="46532" cy="72682"/>
          </a:xfrm>
          <a:custGeom>
            <a:avLst/>
            <a:gdLst/>
            <a:ahLst/>
            <a:cxnLst/>
            <a:rect l="l" t="t" r="r" b="b"/>
            <a:pathLst>
              <a:path w="46532" h="72682">
                <a:moveTo>
                  <a:pt x="0" y="45415"/>
                </a:moveTo>
                <a:lnTo>
                  <a:pt x="0" y="54000"/>
                </a:lnTo>
                <a:lnTo>
                  <a:pt x="1955" y="60693"/>
                </a:lnTo>
                <a:lnTo>
                  <a:pt x="5854" y="65493"/>
                </a:lnTo>
                <a:lnTo>
                  <a:pt x="9753" y="70294"/>
                </a:lnTo>
                <a:lnTo>
                  <a:pt x="14452" y="72682"/>
                </a:lnTo>
                <a:lnTo>
                  <a:pt x="13576" y="54013"/>
                </a:lnTo>
                <a:lnTo>
                  <a:pt x="12877" y="50012"/>
                </a:lnTo>
                <a:lnTo>
                  <a:pt x="12877" y="39357"/>
                </a:lnTo>
                <a:lnTo>
                  <a:pt x="13893" y="35496"/>
                </a:lnTo>
                <a:lnTo>
                  <a:pt x="15913" y="32905"/>
                </a:lnTo>
                <a:lnTo>
                  <a:pt x="17932" y="30314"/>
                </a:lnTo>
                <a:lnTo>
                  <a:pt x="20434" y="29019"/>
                </a:lnTo>
                <a:lnTo>
                  <a:pt x="26504" y="29019"/>
                </a:lnTo>
                <a:lnTo>
                  <a:pt x="29032" y="30340"/>
                </a:lnTo>
                <a:lnTo>
                  <a:pt x="31013" y="32943"/>
                </a:lnTo>
                <a:lnTo>
                  <a:pt x="32981" y="35572"/>
                </a:lnTo>
                <a:lnTo>
                  <a:pt x="33972" y="39852"/>
                </a:lnTo>
                <a:lnTo>
                  <a:pt x="33972" y="51142"/>
                </a:lnTo>
                <a:lnTo>
                  <a:pt x="32956" y="55156"/>
                </a:lnTo>
                <a:lnTo>
                  <a:pt x="30924" y="57835"/>
                </a:lnTo>
                <a:lnTo>
                  <a:pt x="28879" y="60515"/>
                </a:lnTo>
                <a:lnTo>
                  <a:pt x="26416" y="61861"/>
                </a:lnTo>
                <a:lnTo>
                  <a:pt x="23520" y="61861"/>
                </a:lnTo>
                <a:lnTo>
                  <a:pt x="19926" y="72682"/>
                </a:lnTo>
                <a:lnTo>
                  <a:pt x="22618" y="72682"/>
                </a:lnTo>
                <a:lnTo>
                  <a:pt x="25285" y="71958"/>
                </a:lnTo>
                <a:lnTo>
                  <a:pt x="27940" y="70510"/>
                </a:lnTo>
                <a:lnTo>
                  <a:pt x="30581" y="69075"/>
                </a:lnTo>
                <a:lnTo>
                  <a:pt x="32880" y="66865"/>
                </a:lnTo>
                <a:lnTo>
                  <a:pt x="34823" y="63906"/>
                </a:lnTo>
                <a:lnTo>
                  <a:pt x="34823" y="71513"/>
                </a:lnTo>
                <a:lnTo>
                  <a:pt x="46532" y="71513"/>
                </a:lnTo>
                <a:lnTo>
                  <a:pt x="46532" y="0"/>
                </a:lnTo>
                <a:lnTo>
                  <a:pt x="33921" y="0"/>
                </a:lnTo>
                <a:lnTo>
                  <a:pt x="33921" y="25755"/>
                </a:lnTo>
                <a:lnTo>
                  <a:pt x="30035" y="20942"/>
                </a:lnTo>
                <a:lnTo>
                  <a:pt x="25425" y="18542"/>
                </a:lnTo>
                <a:lnTo>
                  <a:pt x="14300" y="18542"/>
                </a:lnTo>
                <a:lnTo>
                  <a:pt x="9499" y="20828"/>
                </a:lnTo>
                <a:lnTo>
                  <a:pt x="5702" y="25400"/>
                </a:lnTo>
                <a:lnTo>
                  <a:pt x="1905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6532" h="72682">
                <a:moveTo>
                  <a:pt x="19926" y="72682"/>
                </a:moveTo>
                <a:lnTo>
                  <a:pt x="23520" y="61861"/>
                </a:lnTo>
                <a:lnTo>
                  <a:pt x="19862" y="61861"/>
                </a:lnTo>
                <a:lnTo>
                  <a:pt x="17018" y="60071"/>
                </a:lnTo>
                <a:lnTo>
                  <a:pt x="14986" y="56489"/>
                </a:lnTo>
                <a:lnTo>
                  <a:pt x="13576" y="54013"/>
                </a:lnTo>
                <a:lnTo>
                  <a:pt x="14452" y="72682"/>
                </a:lnTo>
                <a:lnTo>
                  <a:pt x="19926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0" name="object 980"/>
          <p:cNvSpPr/>
          <p:nvPr/>
        </p:nvSpPr>
        <p:spPr>
          <a:xfrm>
            <a:off x="751946" y="7161747"/>
            <a:ext cx="44704" cy="54140"/>
          </a:xfrm>
          <a:custGeom>
            <a:avLst/>
            <a:gdLst/>
            <a:ahLst/>
            <a:cxnLst/>
            <a:rect l="l" t="t" r="r" b="b"/>
            <a:pathLst>
              <a:path w="44704" h="54140">
                <a:moveTo>
                  <a:pt x="44526" y="31013"/>
                </a:moveTo>
                <a:lnTo>
                  <a:pt x="44704" y="20523"/>
                </a:lnTo>
                <a:lnTo>
                  <a:pt x="42735" y="12725"/>
                </a:lnTo>
                <a:lnTo>
                  <a:pt x="38646" y="7632"/>
                </a:lnTo>
                <a:lnTo>
                  <a:pt x="34544" y="2539"/>
                </a:lnTo>
                <a:lnTo>
                  <a:pt x="30962" y="15646"/>
                </a:lnTo>
                <a:lnTo>
                  <a:pt x="31915" y="18668"/>
                </a:lnTo>
                <a:lnTo>
                  <a:pt x="32004" y="22631"/>
                </a:lnTo>
                <a:lnTo>
                  <a:pt x="13157" y="22631"/>
                </a:lnTo>
                <a:lnTo>
                  <a:pt x="13119" y="18884"/>
                </a:lnTo>
                <a:lnTo>
                  <a:pt x="14008" y="15925"/>
                </a:lnTo>
                <a:lnTo>
                  <a:pt x="15798" y="13741"/>
                </a:lnTo>
                <a:lnTo>
                  <a:pt x="19875" y="10477"/>
                </a:lnTo>
                <a:lnTo>
                  <a:pt x="22618" y="10477"/>
                </a:lnTo>
                <a:lnTo>
                  <a:pt x="21856" y="0"/>
                </a:lnTo>
                <a:lnTo>
                  <a:pt x="15544" y="0"/>
                </a:lnTo>
                <a:lnTo>
                  <a:pt x="10325" y="2425"/>
                </a:lnTo>
                <a:lnTo>
                  <a:pt x="6197" y="7277"/>
                </a:lnTo>
                <a:lnTo>
                  <a:pt x="2070" y="12153"/>
                </a:lnTo>
                <a:lnTo>
                  <a:pt x="0" y="18872"/>
                </a:lnTo>
                <a:lnTo>
                  <a:pt x="0" y="34645"/>
                </a:lnTo>
                <a:lnTo>
                  <a:pt x="1574" y="40589"/>
                </a:lnTo>
                <a:lnTo>
                  <a:pt x="4724" y="45313"/>
                </a:lnTo>
                <a:lnTo>
                  <a:pt x="8699" y="51206"/>
                </a:lnTo>
                <a:lnTo>
                  <a:pt x="14833" y="54140"/>
                </a:lnTo>
                <a:lnTo>
                  <a:pt x="28346" y="54140"/>
                </a:lnTo>
                <a:lnTo>
                  <a:pt x="32715" y="52831"/>
                </a:lnTo>
                <a:lnTo>
                  <a:pt x="36195" y="50215"/>
                </a:lnTo>
                <a:lnTo>
                  <a:pt x="39687" y="47599"/>
                </a:lnTo>
                <a:lnTo>
                  <a:pt x="42227" y="43776"/>
                </a:lnTo>
                <a:lnTo>
                  <a:pt x="43853" y="38773"/>
                </a:lnTo>
                <a:lnTo>
                  <a:pt x="31280" y="36487"/>
                </a:lnTo>
                <a:lnTo>
                  <a:pt x="30594" y="39077"/>
                </a:lnTo>
                <a:lnTo>
                  <a:pt x="29578" y="40970"/>
                </a:lnTo>
                <a:lnTo>
                  <a:pt x="26885" y="43306"/>
                </a:lnTo>
                <a:lnTo>
                  <a:pt x="23253" y="43891"/>
                </a:lnTo>
                <a:lnTo>
                  <a:pt x="20345" y="43891"/>
                </a:lnTo>
                <a:lnTo>
                  <a:pt x="17932" y="42773"/>
                </a:lnTo>
                <a:lnTo>
                  <a:pt x="14033" y="38239"/>
                </a:lnTo>
                <a:lnTo>
                  <a:pt x="13017" y="35077"/>
                </a:lnTo>
                <a:lnTo>
                  <a:pt x="12928" y="31013"/>
                </a:lnTo>
                <a:lnTo>
                  <a:pt x="44526" y="31013"/>
                </a:lnTo>
                <a:close/>
              </a:path>
              <a:path w="44704" h="54140">
                <a:moveTo>
                  <a:pt x="28956" y="0"/>
                </a:moveTo>
                <a:lnTo>
                  <a:pt x="21856" y="0"/>
                </a:lnTo>
                <a:lnTo>
                  <a:pt x="22618" y="10477"/>
                </a:lnTo>
                <a:lnTo>
                  <a:pt x="25196" y="10477"/>
                </a:lnTo>
                <a:lnTo>
                  <a:pt x="27381" y="11518"/>
                </a:lnTo>
                <a:lnTo>
                  <a:pt x="30962" y="15646"/>
                </a:lnTo>
                <a:lnTo>
                  <a:pt x="34544" y="2539"/>
                </a:lnTo>
                <a:lnTo>
                  <a:pt x="28956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7" name="object 977"/>
          <p:cNvSpPr/>
          <p:nvPr/>
        </p:nvSpPr>
        <p:spPr>
          <a:xfrm>
            <a:off x="839133" y="7143203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38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8" name="object 978"/>
          <p:cNvSpPr/>
          <p:nvPr/>
        </p:nvSpPr>
        <p:spPr>
          <a:xfrm>
            <a:off x="855322" y="7161745"/>
            <a:ext cx="28638" cy="54140"/>
          </a:xfrm>
          <a:custGeom>
            <a:avLst/>
            <a:gdLst/>
            <a:ahLst/>
            <a:cxnLst/>
            <a:rect l="l" t="t" r="r" b="b"/>
            <a:pathLst>
              <a:path w="28638" h="54140">
                <a:moveTo>
                  <a:pt x="18618" y="54140"/>
                </a:moveTo>
                <a:lnTo>
                  <a:pt x="21247" y="53568"/>
                </a:lnTo>
                <a:lnTo>
                  <a:pt x="23698" y="52425"/>
                </a:lnTo>
                <a:lnTo>
                  <a:pt x="28447" y="49593"/>
                </a:lnTo>
                <a:lnTo>
                  <a:pt x="28638" y="39306"/>
                </a:lnTo>
                <a:lnTo>
                  <a:pt x="26111" y="42037"/>
                </a:lnTo>
                <a:lnTo>
                  <a:pt x="21882" y="44488"/>
                </a:lnTo>
                <a:lnTo>
                  <a:pt x="18618" y="54140"/>
                </a:lnTo>
                <a:close/>
              </a:path>
              <a:path w="28638" h="54140">
                <a:moveTo>
                  <a:pt x="41871" y="35953"/>
                </a:moveTo>
                <a:lnTo>
                  <a:pt x="41998" y="19951"/>
                </a:lnTo>
                <a:lnTo>
                  <a:pt x="41998" y="13995"/>
                </a:lnTo>
                <a:lnTo>
                  <a:pt x="41440" y="9906"/>
                </a:lnTo>
                <a:lnTo>
                  <a:pt x="40322" y="7683"/>
                </a:lnTo>
                <a:lnTo>
                  <a:pt x="37261" y="3619"/>
                </a:lnTo>
                <a:lnTo>
                  <a:pt x="34505" y="2171"/>
                </a:lnTo>
                <a:lnTo>
                  <a:pt x="31749" y="723"/>
                </a:lnTo>
                <a:lnTo>
                  <a:pt x="27571" y="0"/>
                </a:lnTo>
                <a:lnTo>
                  <a:pt x="15747" y="0"/>
                </a:lnTo>
                <a:lnTo>
                  <a:pt x="11087" y="1206"/>
                </a:lnTo>
                <a:lnTo>
                  <a:pt x="7937" y="3606"/>
                </a:lnTo>
                <a:lnTo>
                  <a:pt x="4800" y="6019"/>
                </a:lnTo>
                <a:lnTo>
                  <a:pt x="2590" y="9715"/>
                </a:lnTo>
                <a:lnTo>
                  <a:pt x="1295" y="14732"/>
                </a:lnTo>
                <a:lnTo>
                  <a:pt x="12738" y="16979"/>
                </a:lnTo>
                <a:lnTo>
                  <a:pt x="13525" y="14566"/>
                </a:lnTo>
                <a:lnTo>
                  <a:pt x="17056" y="10972"/>
                </a:lnTo>
                <a:lnTo>
                  <a:pt x="21043" y="10477"/>
                </a:lnTo>
                <a:lnTo>
                  <a:pt x="24371" y="10477"/>
                </a:lnTo>
                <a:lnTo>
                  <a:pt x="27825" y="12166"/>
                </a:lnTo>
                <a:lnTo>
                  <a:pt x="29616" y="15163"/>
                </a:lnTo>
                <a:lnTo>
                  <a:pt x="29616" y="17805"/>
                </a:lnTo>
                <a:lnTo>
                  <a:pt x="27343" y="20205"/>
                </a:lnTo>
                <a:lnTo>
                  <a:pt x="23253" y="21323"/>
                </a:lnTo>
                <a:lnTo>
                  <a:pt x="17360" y="22529"/>
                </a:lnTo>
                <a:lnTo>
                  <a:pt x="12992" y="23444"/>
                </a:lnTo>
                <a:lnTo>
                  <a:pt x="9651" y="24511"/>
                </a:lnTo>
                <a:lnTo>
                  <a:pt x="7340" y="25717"/>
                </a:lnTo>
                <a:lnTo>
                  <a:pt x="3213" y="28702"/>
                </a:lnTo>
                <a:lnTo>
                  <a:pt x="647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09" y="46913"/>
                </a:lnTo>
                <a:lnTo>
                  <a:pt x="4241" y="49796"/>
                </a:lnTo>
                <a:lnTo>
                  <a:pt x="7061" y="52692"/>
                </a:lnTo>
                <a:lnTo>
                  <a:pt x="10934" y="54140"/>
                </a:lnTo>
                <a:lnTo>
                  <a:pt x="18618" y="54140"/>
                </a:lnTo>
                <a:lnTo>
                  <a:pt x="21882" y="44488"/>
                </a:lnTo>
                <a:lnTo>
                  <a:pt x="17576" y="44488"/>
                </a:lnTo>
                <a:lnTo>
                  <a:pt x="14579" y="42379"/>
                </a:lnTo>
                <a:lnTo>
                  <a:pt x="12611" y="39319"/>
                </a:lnTo>
                <a:lnTo>
                  <a:pt x="12611" y="35458"/>
                </a:lnTo>
                <a:lnTo>
                  <a:pt x="15074" y="32575"/>
                </a:lnTo>
                <a:lnTo>
                  <a:pt x="18440" y="31000"/>
                </a:lnTo>
                <a:lnTo>
                  <a:pt x="21945" y="30187"/>
                </a:lnTo>
                <a:lnTo>
                  <a:pt x="25438" y="29375"/>
                </a:lnTo>
                <a:lnTo>
                  <a:pt x="28003" y="28676"/>
                </a:lnTo>
                <a:lnTo>
                  <a:pt x="29616" y="28092"/>
                </a:lnTo>
                <a:lnTo>
                  <a:pt x="29616" y="34112"/>
                </a:lnTo>
                <a:lnTo>
                  <a:pt x="29451" y="36347"/>
                </a:lnTo>
                <a:lnTo>
                  <a:pt x="28638" y="39306"/>
                </a:lnTo>
                <a:lnTo>
                  <a:pt x="28447" y="49593"/>
                </a:lnTo>
                <a:lnTo>
                  <a:pt x="31051" y="48920"/>
                </a:lnTo>
                <a:lnTo>
                  <a:pt x="32257" y="52971"/>
                </a:lnTo>
                <a:lnTo>
                  <a:pt x="44742" y="52971"/>
                </a:lnTo>
                <a:lnTo>
                  <a:pt x="42875" y="48183"/>
                </a:lnTo>
                <a:lnTo>
                  <a:pt x="42062" y="43853"/>
                </a:lnTo>
                <a:lnTo>
                  <a:pt x="41871" y="40500"/>
                </a:lnTo>
                <a:lnTo>
                  <a:pt x="41871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5" name="object 965"/>
          <p:cNvSpPr/>
          <p:nvPr/>
        </p:nvSpPr>
        <p:spPr>
          <a:xfrm>
            <a:off x="1587723" y="7162915"/>
            <a:ext cx="48996" cy="72821"/>
          </a:xfrm>
          <a:custGeom>
            <a:avLst/>
            <a:gdLst/>
            <a:ahLst/>
            <a:cxnLst/>
            <a:rect l="l" t="t" r="r" b="b"/>
            <a:pathLst>
              <a:path w="48996" h="72821">
                <a:moveTo>
                  <a:pt x="8394" y="61899"/>
                </a:moveTo>
                <a:lnTo>
                  <a:pt x="6807" y="61899"/>
                </a:lnTo>
                <a:lnTo>
                  <a:pt x="3048" y="61264"/>
                </a:lnTo>
                <a:lnTo>
                  <a:pt x="4178" y="71996"/>
                </a:lnTo>
                <a:lnTo>
                  <a:pt x="8890" y="72821"/>
                </a:lnTo>
                <a:lnTo>
                  <a:pt x="13703" y="72821"/>
                </a:lnTo>
                <a:lnTo>
                  <a:pt x="17741" y="71996"/>
                </a:lnTo>
                <a:lnTo>
                  <a:pt x="21247" y="70675"/>
                </a:lnTo>
                <a:lnTo>
                  <a:pt x="23850" y="68681"/>
                </a:lnTo>
                <a:lnTo>
                  <a:pt x="25996" y="65798"/>
                </a:lnTo>
                <a:lnTo>
                  <a:pt x="28067" y="61899"/>
                </a:lnTo>
                <a:lnTo>
                  <a:pt x="29171" y="58877"/>
                </a:lnTo>
                <a:lnTo>
                  <a:pt x="32169" y="49847"/>
                </a:lnTo>
                <a:lnTo>
                  <a:pt x="48996" y="0"/>
                </a:lnTo>
                <a:lnTo>
                  <a:pt x="35941" y="0"/>
                </a:lnTo>
                <a:lnTo>
                  <a:pt x="24815" y="36779"/>
                </a:lnTo>
                <a:lnTo>
                  <a:pt x="13411" y="0"/>
                </a:lnTo>
                <a:lnTo>
                  <a:pt x="0" y="0"/>
                </a:lnTo>
                <a:lnTo>
                  <a:pt x="18135" y="51943"/>
                </a:lnTo>
                <a:lnTo>
                  <a:pt x="17386" y="54838"/>
                </a:lnTo>
                <a:lnTo>
                  <a:pt x="14897" y="59093"/>
                </a:lnTo>
                <a:lnTo>
                  <a:pt x="11328" y="61899"/>
                </a:lnTo>
                <a:lnTo>
                  <a:pt x="8394" y="6189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6" name="object 966"/>
          <p:cNvSpPr/>
          <p:nvPr/>
        </p:nvSpPr>
        <p:spPr>
          <a:xfrm>
            <a:off x="1664787" y="7162915"/>
            <a:ext cx="49504" cy="51803"/>
          </a:xfrm>
          <a:custGeom>
            <a:avLst/>
            <a:gdLst/>
            <a:ahLst/>
            <a:cxnLst/>
            <a:rect l="l" t="t" r="r" b="b"/>
            <a:pathLst>
              <a:path w="49504" h="51803">
                <a:moveTo>
                  <a:pt x="30556" y="51803"/>
                </a:moveTo>
                <a:lnTo>
                  <a:pt x="49504" y="0"/>
                </a:lnTo>
                <a:lnTo>
                  <a:pt x="36525" y="0"/>
                </a:lnTo>
                <a:lnTo>
                  <a:pt x="27470" y="26441"/>
                </a:lnTo>
                <a:lnTo>
                  <a:pt x="26987" y="27901"/>
                </a:lnTo>
                <a:lnTo>
                  <a:pt x="25933" y="31546"/>
                </a:lnTo>
                <a:lnTo>
                  <a:pt x="24815" y="35267"/>
                </a:lnTo>
                <a:lnTo>
                  <a:pt x="22212" y="26441"/>
                </a:lnTo>
                <a:lnTo>
                  <a:pt x="13233" y="0"/>
                </a:lnTo>
                <a:lnTo>
                  <a:pt x="0" y="0"/>
                </a:lnTo>
                <a:lnTo>
                  <a:pt x="19202" y="51803"/>
                </a:lnTo>
                <a:lnTo>
                  <a:pt x="30556" y="5180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7" name="object 967"/>
          <p:cNvSpPr/>
          <p:nvPr/>
        </p:nvSpPr>
        <p:spPr>
          <a:xfrm>
            <a:off x="1722272" y="7143203"/>
            <a:ext cx="12611" cy="71513"/>
          </a:xfrm>
          <a:custGeom>
            <a:avLst/>
            <a:gdLst/>
            <a:ahLst/>
            <a:cxnLst/>
            <a:rect l="l" t="t" r="r" b="b"/>
            <a:pathLst>
              <a:path w="12611" h="71513">
                <a:moveTo>
                  <a:pt x="0" y="19710"/>
                </a:moveTo>
                <a:lnTo>
                  <a:pt x="0" y="71513"/>
                </a:lnTo>
                <a:lnTo>
                  <a:pt x="12611" y="71513"/>
                </a:lnTo>
                <a:lnTo>
                  <a:pt x="12611" y="19710"/>
                </a:lnTo>
                <a:lnTo>
                  <a:pt x="0" y="19710"/>
                </a:lnTo>
                <a:close/>
              </a:path>
              <a:path w="12611" h="71513">
                <a:moveTo>
                  <a:pt x="0" y="0"/>
                </a:moveTo>
                <a:lnTo>
                  <a:pt x="0" y="12674"/>
                </a:lnTo>
                <a:lnTo>
                  <a:pt x="12611" y="12674"/>
                </a:lnTo>
                <a:lnTo>
                  <a:pt x="12611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8" name="object 968"/>
          <p:cNvSpPr/>
          <p:nvPr/>
        </p:nvSpPr>
        <p:spPr>
          <a:xfrm>
            <a:off x="1728577" y="7143235"/>
            <a:ext cx="0" cy="71481"/>
          </a:xfrm>
          <a:custGeom>
            <a:avLst/>
            <a:gdLst/>
            <a:ahLst/>
            <a:cxnLst/>
            <a:rect l="l" t="t" r="r" b="b"/>
            <a:pathLst>
              <a:path h="71481">
                <a:moveTo>
                  <a:pt x="0" y="0"/>
                </a:moveTo>
                <a:lnTo>
                  <a:pt x="0" y="71481"/>
                </a:lnTo>
              </a:path>
            </a:pathLst>
          </a:custGeom>
          <a:ln w="138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9" name="object 969"/>
          <p:cNvSpPr/>
          <p:nvPr/>
        </p:nvSpPr>
        <p:spPr>
          <a:xfrm>
            <a:off x="1745308" y="7161743"/>
            <a:ext cx="44958" cy="54140"/>
          </a:xfrm>
          <a:custGeom>
            <a:avLst/>
            <a:gdLst/>
            <a:ahLst/>
            <a:cxnLst/>
            <a:rect l="l" t="t" r="r" b="b"/>
            <a:pathLst>
              <a:path w="44957" h="54140">
                <a:moveTo>
                  <a:pt x="10350" y="51752"/>
                </a:moveTo>
                <a:lnTo>
                  <a:pt x="15913" y="54140"/>
                </a:lnTo>
                <a:lnTo>
                  <a:pt x="29019" y="54140"/>
                </a:lnTo>
                <a:lnTo>
                  <a:pt x="33909" y="52565"/>
                </a:lnTo>
                <a:lnTo>
                  <a:pt x="37553" y="49415"/>
                </a:lnTo>
                <a:lnTo>
                  <a:pt x="41211" y="46253"/>
                </a:lnTo>
                <a:lnTo>
                  <a:pt x="43675" y="41592"/>
                </a:lnTo>
                <a:lnTo>
                  <a:pt x="44958" y="35420"/>
                </a:lnTo>
                <a:lnTo>
                  <a:pt x="32575" y="33121"/>
                </a:lnTo>
                <a:lnTo>
                  <a:pt x="31953" y="36728"/>
                </a:lnTo>
                <a:lnTo>
                  <a:pt x="30873" y="39281"/>
                </a:lnTo>
                <a:lnTo>
                  <a:pt x="27813" y="42240"/>
                </a:lnTo>
                <a:lnTo>
                  <a:pt x="23469" y="42976"/>
                </a:lnTo>
                <a:lnTo>
                  <a:pt x="20269" y="42976"/>
                </a:lnTo>
                <a:lnTo>
                  <a:pt x="17716" y="41706"/>
                </a:lnTo>
                <a:lnTo>
                  <a:pt x="13919" y="36639"/>
                </a:lnTo>
                <a:lnTo>
                  <a:pt x="12966" y="32296"/>
                </a:lnTo>
                <a:lnTo>
                  <a:pt x="12966" y="20612"/>
                </a:lnTo>
                <a:lnTo>
                  <a:pt x="13893" y="16675"/>
                </a:lnTo>
                <a:lnTo>
                  <a:pt x="15773" y="14312"/>
                </a:lnTo>
                <a:lnTo>
                  <a:pt x="20142" y="10782"/>
                </a:lnTo>
                <a:lnTo>
                  <a:pt x="25641" y="10782"/>
                </a:lnTo>
                <a:lnTo>
                  <a:pt x="29057" y="12827"/>
                </a:lnTo>
                <a:lnTo>
                  <a:pt x="31483" y="16230"/>
                </a:lnTo>
                <a:lnTo>
                  <a:pt x="31902" y="18923"/>
                </a:lnTo>
                <a:lnTo>
                  <a:pt x="44335" y="16484"/>
                </a:lnTo>
                <a:lnTo>
                  <a:pt x="42837" y="10922"/>
                </a:lnTo>
                <a:lnTo>
                  <a:pt x="40373" y="6781"/>
                </a:lnTo>
                <a:lnTo>
                  <a:pt x="36944" y="4064"/>
                </a:lnTo>
                <a:lnTo>
                  <a:pt x="33528" y="1358"/>
                </a:lnTo>
                <a:lnTo>
                  <a:pt x="28905" y="0"/>
                </a:lnTo>
                <a:lnTo>
                  <a:pt x="16014" y="0"/>
                </a:lnTo>
                <a:lnTo>
                  <a:pt x="10388" y="2387"/>
                </a:lnTo>
                <a:lnTo>
                  <a:pt x="6235" y="7150"/>
                </a:lnTo>
                <a:lnTo>
                  <a:pt x="2082" y="11912"/>
                </a:lnTo>
                <a:lnTo>
                  <a:pt x="0" y="18567"/>
                </a:lnTo>
                <a:lnTo>
                  <a:pt x="0" y="35572"/>
                </a:lnTo>
                <a:lnTo>
                  <a:pt x="2070" y="42189"/>
                </a:lnTo>
                <a:lnTo>
                  <a:pt x="6210" y="46977"/>
                </a:lnTo>
                <a:lnTo>
                  <a:pt x="10350" y="5175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0" name="object 970"/>
          <p:cNvSpPr/>
          <p:nvPr/>
        </p:nvSpPr>
        <p:spPr>
          <a:xfrm>
            <a:off x="1795800" y="7161747"/>
            <a:ext cx="44691" cy="54140"/>
          </a:xfrm>
          <a:custGeom>
            <a:avLst/>
            <a:gdLst/>
            <a:ahLst/>
            <a:cxnLst/>
            <a:rect l="l" t="t" r="r" b="b"/>
            <a:pathLst>
              <a:path w="44691" h="54140">
                <a:moveTo>
                  <a:pt x="44513" y="31013"/>
                </a:moveTo>
                <a:lnTo>
                  <a:pt x="44691" y="20523"/>
                </a:lnTo>
                <a:lnTo>
                  <a:pt x="42735" y="12725"/>
                </a:lnTo>
                <a:lnTo>
                  <a:pt x="38633" y="7632"/>
                </a:lnTo>
                <a:lnTo>
                  <a:pt x="34531" y="2539"/>
                </a:lnTo>
                <a:lnTo>
                  <a:pt x="30962" y="15646"/>
                </a:lnTo>
                <a:lnTo>
                  <a:pt x="31902" y="18668"/>
                </a:lnTo>
                <a:lnTo>
                  <a:pt x="31991" y="22631"/>
                </a:lnTo>
                <a:lnTo>
                  <a:pt x="13144" y="22631"/>
                </a:lnTo>
                <a:lnTo>
                  <a:pt x="13106" y="18884"/>
                </a:lnTo>
                <a:lnTo>
                  <a:pt x="13995" y="15925"/>
                </a:lnTo>
                <a:lnTo>
                  <a:pt x="15798" y="13741"/>
                </a:lnTo>
                <a:lnTo>
                  <a:pt x="19862" y="10477"/>
                </a:lnTo>
                <a:lnTo>
                  <a:pt x="22618" y="10477"/>
                </a:lnTo>
                <a:lnTo>
                  <a:pt x="21856" y="0"/>
                </a:lnTo>
                <a:lnTo>
                  <a:pt x="15532" y="0"/>
                </a:lnTo>
                <a:lnTo>
                  <a:pt x="10325" y="2425"/>
                </a:lnTo>
                <a:lnTo>
                  <a:pt x="6184" y="7277"/>
                </a:lnTo>
                <a:lnTo>
                  <a:pt x="205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562" y="40589"/>
                </a:lnTo>
                <a:lnTo>
                  <a:pt x="4711" y="45313"/>
                </a:lnTo>
                <a:lnTo>
                  <a:pt x="8686" y="51206"/>
                </a:lnTo>
                <a:lnTo>
                  <a:pt x="14820" y="54140"/>
                </a:lnTo>
                <a:lnTo>
                  <a:pt x="28346" y="54140"/>
                </a:lnTo>
                <a:lnTo>
                  <a:pt x="32702" y="52831"/>
                </a:lnTo>
                <a:lnTo>
                  <a:pt x="36182" y="50215"/>
                </a:lnTo>
                <a:lnTo>
                  <a:pt x="39674" y="47599"/>
                </a:lnTo>
                <a:lnTo>
                  <a:pt x="42227" y="43776"/>
                </a:lnTo>
                <a:lnTo>
                  <a:pt x="43840" y="38773"/>
                </a:lnTo>
                <a:lnTo>
                  <a:pt x="31280" y="36487"/>
                </a:lnTo>
                <a:lnTo>
                  <a:pt x="30581" y="39077"/>
                </a:lnTo>
                <a:lnTo>
                  <a:pt x="29565" y="40970"/>
                </a:lnTo>
                <a:lnTo>
                  <a:pt x="26873" y="43306"/>
                </a:lnTo>
                <a:lnTo>
                  <a:pt x="23241" y="43891"/>
                </a:lnTo>
                <a:lnTo>
                  <a:pt x="20332" y="43891"/>
                </a:lnTo>
                <a:lnTo>
                  <a:pt x="17919" y="42773"/>
                </a:lnTo>
                <a:lnTo>
                  <a:pt x="14020" y="38239"/>
                </a:lnTo>
                <a:lnTo>
                  <a:pt x="13004" y="35077"/>
                </a:lnTo>
                <a:lnTo>
                  <a:pt x="12915" y="31013"/>
                </a:lnTo>
                <a:lnTo>
                  <a:pt x="44513" y="31013"/>
                </a:lnTo>
                <a:close/>
              </a:path>
              <a:path w="44691" h="54140">
                <a:moveTo>
                  <a:pt x="28943" y="0"/>
                </a:moveTo>
                <a:lnTo>
                  <a:pt x="21856" y="0"/>
                </a:lnTo>
                <a:lnTo>
                  <a:pt x="22618" y="10477"/>
                </a:lnTo>
                <a:lnTo>
                  <a:pt x="25184" y="10477"/>
                </a:lnTo>
                <a:lnTo>
                  <a:pt x="27368" y="11518"/>
                </a:lnTo>
                <a:lnTo>
                  <a:pt x="30962" y="15646"/>
                </a:lnTo>
                <a:lnTo>
                  <a:pt x="34531" y="2539"/>
                </a:lnTo>
                <a:lnTo>
                  <a:pt x="28943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1" name="object 971"/>
          <p:cNvSpPr/>
          <p:nvPr/>
        </p:nvSpPr>
        <p:spPr>
          <a:xfrm>
            <a:off x="1844753" y="7162915"/>
            <a:ext cx="49504" cy="51803"/>
          </a:xfrm>
          <a:custGeom>
            <a:avLst/>
            <a:gdLst/>
            <a:ahLst/>
            <a:cxnLst/>
            <a:rect l="l" t="t" r="r" b="b"/>
            <a:pathLst>
              <a:path w="49504" h="51803">
                <a:moveTo>
                  <a:pt x="30568" y="51803"/>
                </a:moveTo>
                <a:lnTo>
                  <a:pt x="49504" y="0"/>
                </a:lnTo>
                <a:lnTo>
                  <a:pt x="36537" y="0"/>
                </a:lnTo>
                <a:lnTo>
                  <a:pt x="27470" y="26441"/>
                </a:lnTo>
                <a:lnTo>
                  <a:pt x="26987" y="27901"/>
                </a:lnTo>
                <a:lnTo>
                  <a:pt x="25946" y="31546"/>
                </a:lnTo>
                <a:lnTo>
                  <a:pt x="24828" y="35267"/>
                </a:lnTo>
                <a:lnTo>
                  <a:pt x="22225" y="26441"/>
                </a:lnTo>
                <a:lnTo>
                  <a:pt x="13246" y="0"/>
                </a:lnTo>
                <a:lnTo>
                  <a:pt x="0" y="0"/>
                </a:lnTo>
                <a:lnTo>
                  <a:pt x="19215" y="51803"/>
                </a:lnTo>
                <a:lnTo>
                  <a:pt x="30568" y="5180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2" name="object 972"/>
          <p:cNvSpPr/>
          <p:nvPr/>
        </p:nvSpPr>
        <p:spPr>
          <a:xfrm>
            <a:off x="1898568" y="7161747"/>
            <a:ext cx="44704" cy="54140"/>
          </a:xfrm>
          <a:custGeom>
            <a:avLst/>
            <a:gdLst/>
            <a:ahLst/>
            <a:cxnLst/>
            <a:rect l="l" t="t" r="r" b="b"/>
            <a:pathLst>
              <a:path w="44704" h="54140">
                <a:moveTo>
                  <a:pt x="44513" y="31013"/>
                </a:moveTo>
                <a:lnTo>
                  <a:pt x="44704" y="20523"/>
                </a:lnTo>
                <a:lnTo>
                  <a:pt x="42735" y="12725"/>
                </a:lnTo>
                <a:lnTo>
                  <a:pt x="38646" y="7632"/>
                </a:lnTo>
                <a:lnTo>
                  <a:pt x="34544" y="2539"/>
                </a:lnTo>
                <a:lnTo>
                  <a:pt x="30975" y="15646"/>
                </a:lnTo>
                <a:lnTo>
                  <a:pt x="31915" y="18668"/>
                </a:lnTo>
                <a:lnTo>
                  <a:pt x="32004" y="22631"/>
                </a:lnTo>
                <a:lnTo>
                  <a:pt x="13157" y="22631"/>
                </a:lnTo>
                <a:lnTo>
                  <a:pt x="13119" y="18884"/>
                </a:lnTo>
                <a:lnTo>
                  <a:pt x="14008" y="15925"/>
                </a:lnTo>
                <a:lnTo>
                  <a:pt x="15798" y="13741"/>
                </a:lnTo>
                <a:lnTo>
                  <a:pt x="19862" y="10477"/>
                </a:lnTo>
                <a:lnTo>
                  <a:pt x="22618" y="10477"/>
                </a:lnTo>
                <a:lnTo>
                  <a:pt x="21856" y="0"/>
                </a:lnTo>
                <a:lnTo>
                  <a:pt x="15544" y="0"/>
                </a:lnTo>
                <a:lnTo>
                  <a:pt x="10325" y="2425"/>
                </a:lnTo>
                <a:lnTo>
                  <a:pt x="6197" y="7277"/>
                </a:lnTo>
                <a:lnTo>
                  <a:pt x="2070" y="12153"/>
                </a:lnTo>
                <a:lnTo>
                  <a:pt x="0" y="18872"/>
                </a:lnTo>
                <a:lnTo>
                  <a:pt x="0" y="34645"/>
                </a:lnTo>
                <a:lnTo>
                  <a:pt x="1574" y="40589"/>
                </a:lnTo>
                <a:lnTo>
                  <a:pt x="4711" y="45313"/>
                </a:lnTo>
                <a:lnTo>
                  <a:pt x="8686" y="51206"/>
                </a:lnTo>
                <a:lnTo>
                  <a:pt x="14833" y="54140"/>
                </a:lnTo>
                <a:lnTo>
                  <a:pt x="28346" y="54140"/>
                </a:lnTo>
                <a:lnTo>
                  <a:pt x="32715" y="52831"/>
                </a:lnTo>
                <a:lnTo>
                  <a:pt x="36195" y="50215"/>
                </a:lnTo>
                <a:lnTo>
                  <a:pt x="39687" y="47599"/>
                </a:lnTo>
                <a:lnTo>
                  <a:pt x="42227" y="43776"/>
                </a:lnTo>
                <a:lnTo>
                  <a:pt x="43853" y="38773"/>
                </a:lnTo>
                <a:lnTo>
                  <a:pt x="31280" y="36487"/>
                </a:lnTo>
                <a:lnTo>
                  <a:pt x="30594" y="39077"/>
                </a:lnTo>
                <a:lnTo>
                  <a:pt x="29578" y="40970"/>
                </a:lnTo>
                <a:lnTo>
                  <a:pt x="26885" y="43306"/>
                </a:lnTo>
                <a:lnTo>
                  <a:pt x="23253" y="43891"/>
                </a:lnTo>
                <a:lnTo>
                  <a:pt x="20345" y="43891"/>
                </a:lnTo>
                <a:lnTo>
                  <a:pt x="17919" y="42773"/>
                </a:lnTo>
                <a:lnTo>
                  <a:pt x="14033" y="38239"/>
                </a:lnTo>
                <a:lnTo>
                  <a:pt x="13017" y="35077"/>
                </a:lnTo>
                <a:lnTo>
                  <a:pt x="12928" y="31013"/>
                </a:lnTo>
                <a:lnTo>
                  <a:pt x="44513" y="31013"/>
                </a:lnTo>
                <a:close/>
              </a:path>
              <a:path w="44704" h="54140">
                <a:moveTo>
                  <a:pt x="28956" y="0"/>
                </a:moveTo>
                <a:lnTo>
                  <a:pt x="21856" y="0"/>
                </a:lnTo>
                <a:lnTo>
                  <a:pt x="22618" y="10477"/>
                </a:lnTo>
                <a:lnTo>
                  <a:pt x="25184" y="10477"/>
                </a:lnTo>
                <a:lnTo>
                  <a:pt x="27381" y="11518"/>
                </a:lnTo>
                <a:lnTo>
                  <a:pt x="30975" y="15646"/>
                </a:lnTo>
                <a:lnTo>
                  <a:pt x="34544" y="2539"/>
                </a:lnTo>
                <a:lnTo>
                  <a:pt x="28956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3" name="object 973"/>
          <p:cNvSpPr/>
          <p:nvPr/>
        </p:nvSpPr>
        <p:spPr>
          <a:xfrm>
            <a:off x="1953103" y="7161747"/>
            <a:ext cx="30873" cy="52971"/>
          </a:xfrm>
          <a:custGeom>
            <a:avLst/>
            <a:gdLst/>
            <a:ahLst/>
            <a:cxnLst/>
            <a:rect l="l" t="t" r="r" b="b"/>
            <a:pathLst>
              <a:path w="30873" h="52971">
                <a:moveTo>
                  <a:pt x="11709" y="1168"/>
                </a:moveTo>
                <a:lnTo>
                  <a:pt x="0" y="1168"/>
                </a:lnTo>
                <a:lnTo>
                  <a:pt x="0" y="52971"/>
                </a:lnTo>
                <a:lnTo>
                  <a:pt x="12611" y="52971"/>
                </a:lnTo>
                <a:lnTo>
                  <a:pt x="12611" y="28155"/>
                </a:lnTo>
                <a:lnTo>
                  <a:pt x="12966" y="22377"/>
                </a:lnTo>
                <a:lnTo>
                  <a:pt x="13665" y="19608"/>
                </a:lnTo>
                <a:lnTo>
                  <a:pt x="14363" y="16840"/>
                </a:lnTo>
                <a:lnTo>
                  <a:pt x="16560" y="13881"/>
                </a:lnTo>
                <a:lnTo>
                  <a:pt x="19278" y="12280"/>
                </a:lnTo>
                <a:lnTo>
                  <a:pt x="22872" y="12280"/>
                </a:lnTo>
                <a:lnTo>
                  <a:pt x="26974" y="14528"/>
                </a:lnTo>
                <a:lnTo>
                  <a:pt x="30873" y="2578"/>
                </a:lnTo>
                <a:lnTo>
                  <a:pt x="28206" y="863"/>
                </a:lnTo>
                <a:lnTo>
                  <a:pt x="25450" y="0"/>
                </a:lnTo>
                <a:lnTo>
                  <a:pt x="20535" y="0"/>
                </a:lnTo>
                <a:lnTo>
                  <a:pt x="17119" y="1650"/>
                </a:lnTo>
                <a:lnTo>
                  <a:pt x="13715" y="5054"/>
                </a:lnTo>
                <a:lnTo>
                  <a:pt x="11709" y="8534"/>
                </a:lnTo>
                <a:lnTo>
                  <a:pt x="1170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4" name="object 974"/>
          <p:cNvSpPr/>
          <p:nvPr/>
        </p:nvSpPr>
        <p:spPr>
          <a:xfrm>
            <a:off x="1985237" y="7161745"/>
            <a:ext cx="44513" cy="54140"/>
          </a:xfrm>
          <a:custGeom>
            <a:avLst/>
            <a:gdLst/>
            <a:ahLst/>
            <a:cxnLst/>
            <a:rect l="l" t="t" r="r" b="b"/>
            <a:pathLst>
              <a:path w="44513" h="54140">
                <a:moveTo>
                  <a:pt x="12661" y="36093"/>
                </a:moveTo>
                <a:lnTo>
                  <a:pt x="0" y="38188"/>
                </a:lnTo>
                <a:lnTo>
                  <a:pt x="1168" y="43103"/>
                </a:lnTo>
                <a:lnTo>
                  <a:pt x="3644" y="46990"/>
                </a:lnTo>
                <a:lnTo>
                  <a:pt x="7429" y="49847"/>
                </a:lnTo>
                <a:lnTo>
                  <a:pt x="11214" y="52705"/>
                </a:lnTo>
                <a:lnTo>
                  <a:pt x="16357" y="54140"/>
                </a:lnTo>
                <a:lnTo>
                  <a:pt x="29984" y="54140"/>
                </a:lnTo>
                <a:lnTo>
                  <a:pt x="35394" y="52425"/>
                </a:lnTo>
                <a:lnTo>
                  <a:pt x="39039" y="49022"/>
                </a:lnTo>
                <a:lnTo>
                  <a:pt x="42697" y="45605"/>
                </a:lnTo>
                <a:lnTo>
                  <a:pt x="44513" y="41516"/>
                </a:lnTo>
                <a:lnTo>
                  <a:pt x="44513" y="32423"/>
                </a:lnTo>
                <a:lnTo>
                  <a:pt x="43192" y="29019"/>
                </a:lnTo>
                <a:lnTo>
                  <a:pt x="40576" y="26581"/>
                </a:lnTo>
                <a:lnTo>
                  <a:pt x="37909" y="24180"/>
                </a:lnTo>
                <a:lnTo>
                  <a:pt x="33210" y="22136"/>
                </a:lnTo>
                <a:lnTo>
                  <a:pt x="26504" y="20485"/>
                </a:lnTo>
                <a:lnTo>
                  <a:pt x="19786" y="18821"/>
                </a:lnTo>
                <a:lnTo>
                  <a:pt x="15849" y="17551"/>
                </a:lnTo>
                <a:lnTo>
                  <a:pt x="13462" y="14147"/>
                </a:lnTo>
                <a:lnTo>
                  <a:pt x="14897" y="11366"/>
                </a:lnTo>
                <a:lnTo>
                  <a:pt x="18719" y="9855"/>
                </a:lnTo>
                <a:lnTo>
                  <a:pt x="24663" y="9855"/>
                </a:lnTo>
                <a:lnTo>
                  <a:pt x="26695" y="10388"/>
                </a:lnTo>
                <a:lnTo>
                  <a:pt x="29540" y="12534"/>
                </a:lnTo>
                <a:lnTo>
                  <a:pt x="31013" y="16090"/>
                </a:lnTo>
                <a:lnTo>
                  <a:pt x="42900" y="13703"/>
                </a:lnTo>
                <a:lnTo>
                  <a:pt x="41706" y="9182"/>
                </a:lnTo>
                <a:lnTo>
                  <a:pt x="39522" y="5765"/>
                </a:lnTo>
                <a:lnTo>
                  <a:pt x="36347" y="3454"/>
                </a:lnTo>
                <a:lnTo>
                  <a:pt x="33185" y="1155"/>
                </a:lnTo>
                <a:lnTo>
                  <a:pt x="28333" y="0"/>
                </a:lnTo>
                <a:lnTo>
                  <a:pt x="14960" y="0"/>
                </a:lnTo>
                <a:lnTo>
                  <a:pt x="9906" y="1524"/>
                </a:lnTo>
                <a:lnTo>
                  <a:pt x="6642" y="4584"/>
                </a:lnTo>
                <a:lnTo>
                  <a:pt x="3378" y="7645"/>
                </a:lnTo>
                <a:lnTo>
                  <a:pt x="1752" y="11404"/>
                </a:lnTo>
                <a:lnTo>
                  <a:pt x="1752" y="20878"/>
                </a:lnTo>
                <a:lnTo>
                  <a:pt x="3644" y="24765"/>
                </a:lnTo>
                <a:lnTo>
                  <a:pt x="7404" y="27559"/>
                </a:lnTo>
                <a:lnTo>
                  <a:pt x="10134" y="29565"/>
                </a:lnTo>
                <a:lnTo>
                  <a:pt x="16573" y="31800"/>
                </a:lnTo>
                <a:lnTo>
                  <a:pt x="26746" y="34239"/>
                </a:lnTo>
                <a:lnTo>
                  <a:pt x="30962" y="36042"/>
                </a:lnTo>
                <a:lnTo>
                  <a:pt x="31864" y="38633"/>
                </a:lnTo>
                <a:lnTo>
                  <a:pt x="30200" y="42291"/>
                </a:lnTo>
                <a:lnTo>
                  <a:pt x="26098" y="44234"/>
                </a:lnTo>
                <a:lnTo>
                  <a:pt x="19875" y="44234"/>
                </a:lnTo>
                <a:lnTo>
                  <a:pt x="15938" y="42176"/>
                </a:lnTo>
                <a:lnTo>
                  <a:pt x="13195" y="38760"/>
                </a:lnTo>
                <a:lnTo>
                  <a:pt x="12661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5" name="object 975"/>
          <p:cNvSpPr/>
          <p:nvPr/>
        </p:nvSpPr>
        <p:spPr>
          <a:xfrm>
            <a:off x="2037751" y="7161745"/>
            <a:ext cx="28651" cy="54140"/>
          </a:xfrm>
          <a:custGeom>
            <a:avLst/>
            <a:gdLst/>
            <a:ahLst/>
            <a:cxnLst/>
            <a:rect l="l" t="t" r="r" b="b"/>
            <a:pathLst>
              <a:path w="28651" h="54140">
                <a:moveTo>
                  <a:pt x="18618" y="54140"/>
                </a:moveTo>
                <a:lnTo>
                  <a:pt x="21234" y="53568"/>
                </a:lnTo>
                <a:lnTo>
                  <a:pt x="23698" y="52425"/>
                </a:lnTo>
                <a:lnTo>
                  <a:pt x="28447" y="49593"/>
                </a:lnTo>
                <a:lnTo>
                  <a:pt x="28651" y="39306"/>
                </a:lnTo>
                <a:lnTo>
                  <a:pt x="26111" y="42037"/>
                </a:lnTo>
                <a:lnTo>
                  <a:pt x="21882" y="44488"/>
                </a:lnTo>
                <a:lnTo>
                  <a:pt x="18618" y="54140"/>
                </a:lnTo>
                <a:close/>
              </a:path>
              <a:path w="28651" h="54140">
                <a:moveTo>
                  <a:pt x="41871" y="35953"/>
                </a:moveTo>
                <a:lnTo>
                  <a:pt x="41998" y="19951"/>
                </a:lnTo>
                <a:lnTo>
                  <a:pt x="41998" y="13995"/>
                </a:lnTo>
                <a:lnTo>
                  <a:pt x="41440" y="9906"/>
                </a:lnTo>
                <a:lnTo>
                  <a:pt x="40322" y="7683"/>
                </a:lnTo>
                <a:lnTo>
                  <a:pt x="37261" y="3619"/>
                </a:lnTo>
                <a:lnTo>
                  <a:pt x="34505" y="2171"/>
                </a:lnTo>
                <a:lnTo>
                  <a:pt x="31762" y="723"/>
                </a:lnTo>
                <a:lnTo>
                  <a:pt x="27571" y="0"/>
                </a:lnTo>
                <a:lnTo>
                  <a:pt x="15747" y="0"/>
                </a:lnTo>
                <a:lnTo>
                  <a:pt x="11087" y="1206"/>
                </a:lnTo>
                <a:lnTo>
                  <a:pt x="7937" y="3606"/>
                </a:lnTo>
                <a:lnTo>
                  <a:pt x="4800" y="6019"/>
                </a:lnTo>
                <a:lnTo>
                  <a:pt x="2590" y="9715"/>
                </a:lnTo>
                <a:lnTo>
                  <a:pt x="1308" y="14732"/>
                </a:lnTo>
                <a:lnTo>
                  <a:pt x="12738" y="16979"/>
                </a:lnTo>
                <a:lnTo>
                  <a:pt x="13512" y="14566"/>
                </a:lnTo>
                <a:lnTo>
                  <a:pt x="17056" y="10972"/>
                </a:lnTo>
                <a:lnTo>
                  <a:pt x="21043" y="10477"/>
                </a:lnTo>
                <a:lnTo>
                  <a:pt x="24358" y="10477"/>
                </a:lnTo>
                <a:lnTo>
                  <a:pt x="27812" y="12166"/>
                </a:lnTo>
                <a:lnTo>
                  <a:pt x="29616" y="15163"/>
                </a:lnTo>
                <a:lnTo>
                  <a:pt x="29616" y="17805"/>
                </a:lnTo>
                <a:lnTo>
                  <a:pt x="27343" y="20205"/>
                </a:lnTo>
                <a:lnTo>
                  <a:pt x="23253" y="21323"/>
                </a:lnTo>
                <a:lnTo>
                  <a:pt x="17360" y="22529"/>
                </a:lnTo>
                <a:lnTo>
                  <a:pt x="12992" y="23444"/>
                </a:lnTo>
                <a:lnTo>
                  <a:pt x="9651" y="24511"/>
                </a:lnTo>
                <a:lnTo>
                  <a:pt x="7327" y="25717"/>
                </a:lnTo>
                <a:lnTo>
                  <a:pt x="3213" y="28702"/>
                </a:lnTo>
                <a:lnTo>
                  <a:pt x="634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09" y="46913"/>
                </a:lnTo>
                <a:lnTo>
                  <a:pt x="4229" y="49796"/>
                </a:lnTo>
                <a:lnTo>
                  <a:pt x="7073" y="52692"/>
                </a:lnTo>
                <a:lnTo>
                  <a:pt x="10934" y="54140"/>
                </a:lnTo>
                <a:lnTo>
                  <a:pt x="18618" y="54140"/>
                </a:lnTo>
                <a:lnTo>
                  <a:pt x="21882" y="44488"/>
                </a:lnTo>
                <a:lnTo>
                  <a:pt x="17576" y="44488"/>
                </a:lnTo>
                <a:lnTo>
                  <a:pt x="14579" y="42379"/>
                </a:lnTo>
                <a:lnTo>
                  <a:pt x="12611" y="39319"/>
                </a:lnTo>
                <a:lnTo>
                  <a:pt x="12611" y="35458"/>
                </a:lnTo>
                <a:lnTo>
                  <a:pt x="15074" y="32575"/>
                </a:lnTo>
                <a:lnTo>
                  <a:pt x="18440" y="31000"/>
                </a:lnTo>
                <a:lnTo>
                  <a:pt x="21945" y="30187"/>
                </a:lnTo>
                <a:lnTo>
                  <a:pt x="25438" y="29375"/>
                </a:lnTo>
                <a:lnTo>
                  <a:pt x="27990" y="28676"/>
                </a:lnTo>
                <a:lnTo>
                  <a:pt x="29616" y="28092"/>
                </a:lnTo>
                <a:lnTo>
                  <a:pt x="29616" y="34112"/>
                </a:lnTo>
                <a:lnTo>
                  <a:pt x="29451" y="36347"/>
                </a:lnTo>
                <a:lnTo>
                  <a:pt x="28651" y="39306"/>
                </a:lnTo>
                <a:lnTo>
                  <a:pt x="28447" y="49593"/>
                </a:lnTo>
                <a:lnTo>
                  <a:pt x="31051" y="48920"/>
                </a:lnTo>
                <a:lnTo>
                  <a:pt x="32257" y="52971"/>
                </a:lnTo>
                <a:lnTo>
                  <a:pt x="44742" y="52971"/>
                </a:lnTo>
                <a:lnTo>
                  <a:pt x="42875" y="48183"/>
                </a:lnTo>
                <a:lnTo>
                  <a:pt x="42062" y="43853"/>
                </a:lnTo>
                <a:lnTo>
                  <a:pt x="41871" y="40500"/>
                </a:lnTo>
                <a:lnTo>
                  <a:pt x="41871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6" name="object 976"/>
          <p:cNvSpPr/>
          <p:nvPr/>
        </p:nvSpPr>
        <p:spPr>
          <a:xfrm>
            <a:off x="2093493" y="7162914"/>
            <a:ext cx="13639" cy="67754"/>
          </a:xfrm>
          <a:custGeom>
            <a:avLst/>
            <a:gdLst/>
            <a:ahLst/>
            <a:cxnLst/>
            <a:rect l="l" t="t" r="r" b="b"/>
            <a:pathLst>
              <a:path w="13639" h="67754">
                <a:moveTo>
                  <a:pt x="1028" y="0"/>
                </a:moveTo>
                <a:lnTo>
                  <a:pt x="1028" y="13703"/>
                </a:lnTo>
                <a:lnTo>
                  <a:pt x="13639" y="13703"/>
                </a:lnTo>
                <a:lnTo>
                  <a:pt x="13639" y="0"/>
                </a:lnTo>
                <a:lnTo>
                  <a:pt x="1028" y="0"/>
                </a:lnTo>
                <a:close/>
              </a:path>
              <a:path w="13639" h="67754">
                <a:moveTo>
                  <a:pt x="13639" y="38100"/>
                </a:moveTo>
                <a:lnTo>
                  <a:pt x="1028" y="38100"/>
                </a:lnTo>
                <a:lnTo>
                  <a:pt x="1028" y="51803"/>
                </a:lnTo>
                <a:lnTo>
                  <a:pt x="7137" y="51803"/>
                </a:lnTo>
                <a:lnTo>
                  <a:pt x="7073" y="54508"/>
                </a:lnTo>
                <a:lnTo>
                  <a:pt x="6502" y="56667"/>
                </a:lnTo>
                <a:lnTo>
                  <a:pt x="4356" y="59905"/>
                </a:lnTo>
                <a:lnTo>
                  <a:pt x="0" y="62090"/>
                </a:lnTo>
                <a:lnTo>
                  <a:pt x="2463" y="67754"/>
                </a:lnTo>
                <a:lnTo>
                  <a:pt x="5156" y="66713"/>
                </a:lnTo>
                <a:lnTo>
                  <a:pt x="9131" y="63461"/>
                </a:lnTo>
                <a:lnTo>
                  <a:pt x="12064" y="59575"/>
                </a:lnTo>
                <a:lnTo>
                  <a:pt x="13322" y="54990"/>
                </a:lnTo>
                <a:lnTo>
                  <a:pt x="13639" y="51866"/>
                </a:lnTo>
                <a:lnTo>
                  <a:pt x="13639" y="381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8" name="object 958"/>
          <p:cNvSpPr/>
          <p:nvPr/>
        </p:nvSpPr>
        <p:spPr>
          <a:xfrm>
            <a:off x="2338612" y="6886239"/>
            <a:ext cx="47548" cy="71513"/>
          </a:xfrm>
          <a:custGeom>
            <a:avLst/>
            <a:gdLst/>
            <a:ahLst/>
            <a:cxnLst/>
            <a:rect l="l" t="t" r="r" b="b"/>
            <a:pathLst>
              <a:path w="47548" h="71513">
                <a:moveTo>
                  <a:pt x="14008" y="12103"/>
                </a:moveTo>
                <a:lnTo>
                  <a:pt x="47548" y="12103"/>
                </a:lnTo>
                <a:lnTo>
                  <a:pt x="47548" y="0"/>
                </a:lnTo>
                <a:lnTo>
                  <a:pt x="0" y="0"/>
                </a:lnTo>
                <a:lnTo>
                  <a:pt x="0" y="71513"/>
                </a:lnTo>
                <a:lnTo>
                  <a:pt x="14008" y="71513"/>
                </a:lnTo>
                <a:lnTo>
                  <a:pt x="14008" y="41122"/>
                </a:lnTo>
                <a:lnTo>
                  <a:pt x="42964" y="41122"/>
                </a:lnTo>
                <a:lnTo>
                  <a:pt x="42964" y="29032"/>
                </a:lnTo>
                <a:lnTo>
                  <a:pt x="14008" y="29032"/>
                </a:lnTo>
                <a:lnTo>
                  <a:pt x="14008" y="1210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9" name="object 959"/>
          <p:cNvSpPr/>
          <p:nvPr/>
        </p:nvSpPr>
        <p:spPr>
          <a:xfrm>
            <a:off x="2398012" y="6904781"/>
            <a:ext cx="32550" cy="52971"/>
          </a:xfrm>
          <a:custGeom>
            <a:avLst/>
            <a:gdLst/>
            <a:ahLst/>
            <a:cxnLst/>
            <a:rect l="l" t="t" r="r" b="b"/>
            <a:pathLst>
              <a:path w="32550" h="52971">
                <a:moveTo>
                  <a:pt x="12357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8155"/>
                </a:lnTo>
                <a:lnTo>
                  <a:pt x="13665" y="22377"/>
                </a:lnTo>
                <a:lnTo>
                  <a:pt x="14414" y="19608"/>
                </a:lnTo>
                <a:lnTo>
                  <a:pt x="15151" y="16840"/>
                </a:lnTo>
                <a:lnTo>
                  <a:pt x="17462" y="13881"/>
                </a:lnTo>
                <a:lnTo>
                  <a:pt x="20332" y="12293"/>
                </a:lnTo>
                <a:lnTo>
                  <a:pt x="24117" y="12293"/>
                </a:lnTo>
                <a:lnTo>
                  <a:pt x="28435" y="14528"/>
                </a:lnTo>
                <a:lnTo>
                  <a:pt x="32550" y="2578"/>
                </a:lnTo>
                <a:lnTo>
                  <a:pt x="29743" y="863"/>
                </a:lnTo>
                <a:lnTo>
                  <a:pt x="26835" y="0"/>
                </a:lnTo>
                <a:lnTo>
                  <a:pt x="21666" y="0"/>
                </a:lnTo>
                <a:lnTo>
                  <a:pt x="18059" y="1650"/>
                </a:lnTo>
                <a:lnTo>
                  <a:pt x="14465" y="5054"/>
                </a:lnTo>
                <a:lnTo>
                  <a:pt x="12357" y="8534"/>
                </a:lnTo>
                <a:lnTo>
                  <a:pt x="12357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0" name="object 960"/>
          <p:cNvSpPr/>
          <p:nvPr/>
        </p:nvSpPr>
        <p:spPr>
          <a:xfrm>
            <a:off x="2434191" y="6885025"/>
            <a:ext cx="40640" cy="73901"/>
          </a:xfrm>
          <a:custGeom>
            <a:avLst/>
            <a:gdLst/>
            <a:ahLst/>
            <a:cxnLst/>
            <a:rect l="l" t="t" r="r" b="b"/>
            <a:pathLst>
              <a:path w="40639" h="73901">
                <a:moveTo>
                  <a:pt x="25730" y="0"/>
                </a:moveTo>
                <a:lnTo>
                  <a:pt x="19202" y="14579"/>
                </a:lnTo>
                <a:lnTo>
                  <a:pt x="27622" y="14579"/>
                </a:lnTo>
                <a:lnTo>
                  <a:pt x="40640" y="0"/>
                </a:lnTo>
                <a:lnTo>
                  <a:pt x="25730" y="0"/>
                </a:lnTo>
                <a:close/>
              </a:path>
              <a:path w="40639" h="73901">
                <a:moveTo>
                  <a:pt x="0" y="46088"/>
                </a:moveTo>
                <a:lnTo>
                  <a:pt x="0" y="52044"/>
                </a:lnTo>
                <a:lnTo>
                  <a:pt x="1079" y="57086"/>
                </a:lnTo>
                <a:lnTo>
                  <a:pt x="3263" y="61239"/>
                </a:lnTo>
                <a:lnTo>
                  <a:pt x="5435" y="65379"/>
                </a:lnTo>
                <a:lnTo>
                  <a:pt x="8610" y="68529"/>
                </a:lnTo>
                <a:lnTo>
                  <a:pt x="12788" y="70675"/>
                </a:lnTo>
                <a:lnTo>
                  <a:pt x="16967" y="72821"/>
                </a:lnTo>
                <a:lnTo>
                  <a:pt x="17170" y="58623"/>
                </a:lnTo>
                <a:lnTo>
                  <a:pt x="14795" y="55892"/>
                </a:lnTo>
                <a:lnTo>
                  <a:pt x="13627" y="51968"/>
                </a:lnTo>
                <a:lnTo>
                  <a:pt x="13627" y="41694"/>
                </a:lnTo>
                <a:lnTo>
                  <a:pt x="14795" y="37757"/>
                </a:lnTo>
                <a:lnTo>
                  <a:pt x="17170" y="35026"/>
                </a:lnTo>
                <a:lnTo>
                  <a:pt x="19532" y="32296"/>
                </a:lnTo>
                <a:lnTo>
                  <a:pt x="22453" y="30924"/>
                </a:lnTo>
                <a:lnTo>
                  <a:pt x="29387" y="30924"/>
                </a:lnTo>
                <a:lnTo>
                  <a:pt x="32308" y="32296"/>
                </a:lnTo>
                <a:lnTo>
                  <a:pt x="34645" y="35026"/>
                </a:lnTo>
                <a:lnTo>
                  <a:pt x="36995" y="37757"/>
                </a:lnTo>
                <a:lnTo>
                  <a:pt x="38176" y="41656"/>
                </a:lnTo>
                <a:lnTo>
                  <a:pt x="38176" y="51930"/>
                </a:lnTo>
                <a:lnTo>
                  <a:pt x="36995" y="55892"/>
                </a:lnTo>
                <a:lnTo>
                  <a:pt x="34645" y="58623"/>
                </a:lnTo>
                <a:lnTo>
                  <a:pt x="33413" y="73901"/>
                </a:lnTo>
                <a:lnTo>
                  <a:pt x="39585" y="71323"/>
                </a:lnTo>
                <a:lnTo>
                  <a:pt x="44500" y="66167"/>
                </a:lnTo>
                <a:lnTo>
                  <a:pt x="49403" y="61010"/>
                </a:lnTo>
                <a:lnTo>
                  <a:pt x="51854" y="54521"/>
                </a:lnTo>
                <a:lnTo>
                  <a:pt x="51854" y="38912"/>
                </a:lnTo>
                <a:lnTo>
                  <a:pt x="49415" y="32473"/>
                </a:lnTo>
                <a:lnTo>
                  <a:pt x="44564" y="27393"/>
                </a:lnTo>
                <a:lnTo>
                  <a:pt x="39712" y="22288"/>
                </a:lnTo>
                <a:lnTo>
                  <a:pt x="33477" y="19748"/>
                </a:lnTo>
                <a:lnTo>
                  <a:pt x="20955" y="19748"/>
                </a:lnTo>
                <a:lnTo>
                  <a:pt x="16497" y="20878"/>
                </a:lnTo>
                <a:lnTo>
                  <a:pt x="12509" y="23126"/>
                </a:lnTo>
                <a:lnTo>
                  <a:pt x="8521" y="25361"/>
                </a:lnTo>
                <a:lnTo>
                  <a:pt x="5435" y="28613"/>
                </a:lnTo>
                <a:lnTo>
                  <a:pt x="3263" y="32880"/>
                </a:lnTo>
                <a:lnTo>
                  <a:pt x="1079" y="37134"/>
                </a:lnTo>
                <a:lnTo>
                  <a:pt x="0" y="41541"/>
                </a:lnTo>
                <a:lnTo>
                  <a:pt x="0" y="46088"/>
                </a:lnTo>
                <a:close/>
              </a:path>
              <a:path w="40639" h="73901">
                <a:moveTo>
                  <a:pt x="34645" y="58623"/>
                </a:moveTo>
                <a:lnTo>
                  <a:pt x="32308" y="61366"/>
                </a:lnTo>
                <a:lnTo>
                  <a:pt x="29387" y="62725"/>
                </a:lnTo>
                <a:lnTo>
                  <a:pt x="22453" y="62725"/>
                </a:lnTo>
                <a:lnTo>
                  <a:pt x="19532" y="61366"/>
                </a:lnTo>
                <a:lnTo>
                  <a:pt x="17170" y="58623"/>
                </a:lnTo>
                <a:lnTo>
                  <a:pt x="16967" y="72821"/>
                </a:lnTo>
                <a:lnTo>
                  <a:pt x="21361" y="73901"/>
                </a:lnTo>
                <a:lnTo>
                  <a:pt x="33413" y="73901"/>
                </a:lnTo>
                <a:lnTo>
                  <a:pt x="34645" y="5862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1" name="object 961"/>
          <p:cNvSpPr/>
          <p:nvPr/>
        </p:nvSpPr>
        <p:spPr>
          <a:xfrm>
            <a:off x="2491936" y="6887660"/>
            <a:ext cx="29616" cy="71259"/>
          </a:xfrm>
          <a:custGeom>
            <a:avLst/>
            <a:gdLst/>
            <a:ahLst/>
            <a:cxnLst/>
            <a:rect l="l" t="t" r="r" b="b"/>
            <a:pathLst>
              <a:path w="29616" h="71259">
                <a:moveTo>
                  <a:pt x="19443" y="18288"/>
                </a:moveTo>
                <a:lnTo>
                  <a:pt x="19443" y="0"/>
                </a:lnTo>
                <a:lnTo>
                  <a:pt x="6096" y="8001"/>
                </a:lnTo>
                <a:lnTo>
                  <a:pt x="6096" y="18288"/>
                </a:lnTo>
                <a:lnTo>
                  <a:pt x="0" y="18288"/>
                </a:lnTo>
                <a:lnTo>
                  <a:pt x="0" y="29210"/>
                </a:lnTo>
                <a:lnTo>
                  <a:pt x="6096" y="29210"/>
                </a:lnTo>
                <a:lnTo>
                  <a:pt x="6096" y="56642"/>
                </a:lnTo>
                <a:lnTo>
                  <a:pt x="6235" y="59855"/>
                </a:lnTo>
                <a:lnTo>
                  <a:pt x="6527" y="61455"/>
                </a:lnTo>
                <a:lnTo>
                  <a:pt x="7493" y="65481"/>
                </a:lnTo>
                <a:lnTo>
                  <a:pt x="10706" y="69189"/>
                </a:lnTo>
                <a:lnTo>
                  <a:pt x="14554" y="70840"/>
                </a:lnTo>
                <a:lnTo>
                  <a:pt x="19113" y="71259"/>
                </a:lnTo>
                <a:lnTo>
                  <a:pt x="23025" y="71259"/>
                </a:lnTo>
                <a:lnTo>
                  <a:pt x="26530" y="70573"/>
                </a:lnTo>
                <a:lnTo>
                  <a:pt x="29616" y="69215"/>
                </a:lnTo>
                <a:lnTo>
                  <a:pt x="28486" y="58585"/>
                </a:lnTo>
                <a:lnTo>
                  <a:pt x="26149" y="59461"/>
                </a:lnTo>
                <a:lnTo>
                  <a:pt x="23139" y="59893"/>
                </a:lnTo>
                <a:lnTo>
                  <a:pt x="19710" y="57480"/>
                </a:lnTo>
                <a:lnTo>
                  <a:pt x="19443" y="54317"/>
                </a:lnTo>
                <a:lnTo>
                  <a:pt x="19443" y="29210"/>
                </a:lnTo>
                <a:lnTo>
                  <a:pt x="28524" y="29210"/>
                </a:lnTo>
                <a:lnTo>
                  <a:pt x="28524" y="18288"/>
                </a:lnTo>
                <a:lnTo>
                  <a:pt x="19443" y="1828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2" name="object 962"/>
          <p:cNvSpPr/>
          <p:nvPr/>
        </p:nvSpPr>
        <p:spPr>
          <a:xfrm>
            <a:off x="2526781" y="6904781"/>
            <a:ext cx="47129" cy="54140"/>
          </a:xfrm>
          <a:custGeom>
            <a:avLst/>
            <a:gdLst/>
            <a:ahLst/>
            <a:cxnLst/>
            <a:rect l="l" t="t" r="r" b="b"/>
            <a:pathLst>
              <a:path w="47129" h="54140">
                <a:moveTo>
                  <a:pt x="46926" y="31026"/>
                </a:moveTo>
                <a:lnTo>
                  <a:pt x="47129" y="20523"/>
                </a:lnTo>
                <a:lnTo>
                  <a:pt x="45059" y="12725"/>
                </a:lnTo>
                <a:lnTo>
                  <a:pt x="40741" y="7632"/>
                </a:lnTo>
                <a:lnTo>
                  <a:pt x="36410" y="2539"/>
                </a:lnTo>
                <a:lnTo>
                  <a:pt x="32651" y="15646"/>
                </a:lnTo>
                <a:lnTo>
                  <a:pt x="33642" y="18668"/>
                </a:lnTo>
                <a:lnTo>
                  <a:pt x="33731" y="22631"/>
                </a:lnTo>
                <a:lnTo>
                  <a:pt x="13868" y="22631"/>
                </a:lnTo>
                <a:lnTo>
                  <a:pt x="13830" y="18897"/>
                </a:lnTo>
                <a:lnTo>
                  <a:pt x="14770" y="15925"/>
                </a:lnTo>
                <a:lnTo>
                  <a:pt x="16649" y="13754"/>
                </a:lnTo>
                <a:lnTo>
                  <a:pt x="20942" y="10490"/>
                </a:lnTo>
                <a:lnTo>
                  <a:pt x="23850" y="10490"/>
                </a:lnTo>
                <a:lnTo>
                  <a:pt x="23037" y="0"/>
                </a:lnTo>
                <a:lnTo>
                  <a:pt x="16383" y="0"/>
                </a:lnTo>
                <a:lnTo>
                  <a:pt x="10883" y="2425"/>
                </a:lnTo>
                <a:lnTo>
                  <a:pt x="6527" y="7289"/>
                </a:lnTo>
                <a:lnTo>
                  <a:pt x="2171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51" y="40589"/>
                </a:lnTo>
                <a:lnTo>
                  <a:pt x="4965" y="45313"/>
                </a:lnTo>
                <a:lnTo>
                  <a:pt x="9169" y="51206"/>
                </a:lnTo>
                <a:lnTo>
                  <a:pt x="15633" y="54140"/>
                </a:lnTo>
                <a:lnTo>
                  <a:pt x="29883" y="54140"/>
                </a:lnTo>
                <a:lnTo>
                  <a:pt x="34480" y="52831"/>
                </a:lnTo>
                <a:lnTo>
                  <a:pt x="38150" y="50215"/>
                </a:lnTo>
                <a:lnTo>
                  <a:pt x="41833" y="47599"/>
                </a:lnTo>
                <a:lnTo>
                  <a:pt x="44526" y="43789"/>
                </a:lnTo>
                <a:lnTo>
                  <a:pt x="46228" y="38785"/>
                </a:lnTo>
                <a:lnTo>
                  <a:pt x="32969" y="36487"/>
                </a:lnTo>
                <a:lnTo>
                  <a:pt x="32258" y="39090"/>
                </a:lnTo>
                <a:lnTo>
                  <a:pt x="31178" y="40970"/>
                </a:lnTo>
                <a:lnTo>
                  <a:pt x="28333" y="43306"/>
                </a:lnTo>
                <a:lnTo>
                  <a:pt x="24511" y="43891"/>
                </a:lnTo>
                <a:lnTo>
                  <a:pt x="21450" y="43891"/>
                </a:lnTo>
                <a:lnTo>
                  <a:pt x="18897" y="42773"/>
                </a:lnTo>
                <a:lnTo>
                  <a:pt x="14795" y="38239"/>
                </a:lnTo>
                <a:lnTo>
                  <a:pt x="13728" y="35077"/>
                </a:lnTo>
                <a:lnTo>
                  <a:pt x="13627" y="31026"/>
                </a:lnTo>
                <a:lnTo>
                  <a:pt x="46926" y="31026"/>
                </a:lnTo>
                <a:close/>
              </a:path>
              <a:path w="47129" h="54140">
                <a:moveTo>
                  <a:pt x="30518" y="0"/>
                </a:moveTo>
                <a:lnTo>
                  <a:pt x="23037" y="0"/>
                </a:lnTo>
                <a:lnTo>
                  <a:pt x="23850" y="10490"/>
                </a:lnTo>
                <a:lnTo>
                  <a:pt x="26555" y="10490"/>
                </a:lnTo>
                <a:lnTo>
                  <a:pt x="28867" y="11518"/>
                </a:lnTo>
                <a:lnTo>
                  <a:pt x="32651" y="15646"/>
                </a:lnTo>
                <a:lnTo>
                  <a:pt x="36410" y="2539"/>
                </a:lnTo>
                <a:lnTo>
                  <a:pt x="3051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3" name="object 963"/>
          <p:cNvSpPr/>
          <p:nvPr/>
        </p:nvSpPr>
        <p:spPr>
          <a:xfrm>
            <a:off x="2580843" y="6904774"/>
            <a:ext cx="46939" cy="54152"/>
          </a:xfrm>
          <a:custGeom>
            <a:avLst/>
            <a:gdLst/>
            <a:ahLst/>
            <a:cxnLst/>
            <a:rect l="l" t="t" r="r" b="b"/>
            <a:pathLst>
              <a:path w="46939" h="54152">
                <a:moveTo>
                  <a:pt x="13347" y="36106"/>
                </a:moveTo>
                <a:lnTo>
                  <a:pt x="0" y="38201"/>
                </a:lnTo>
                <a:lnTo>
                  <a:pt x="1231" y="43116"/>
                </a:lnTo>
                <a:lnTo>
                  <a:pt x="3835" y="46989"/>
                </a:lnTo>
                <a:lnTo>
                  <a:pt x="7823" y="49847"/>
                </a:lnTo>
                <a:lnTo>
                  <a:pt x="11823" y="52717"/>
                </a:lnTo>
                <a:lnTo>
                  <a:pt x="17233" y="54152"/>
                </a:lnTo>
                <a:lnTo>
                  <a:pt x="31623" y="54152"/>
                </a:lnTo>
                <a:lnTo>
                  <a:pt x="37312" y="52438"/>
                </a:lnTo>
                <a:lnTo>
                  <a:pt x="41160" y="49021"/>
                </a:lnTo>
                <a:lnTo>
                  <a:pt x="45008" y="45618"/>
                </a:lnTo>
                <a:lnTo>
                  <a:pt x="46939" y="41528"/>
                </a:lnTo>
                <a:lnTo>
                  <a:pt x="46939" y="32423"/>
                </a:lnTo>
                <a:lnTo>
                  <a:pt x="45542" y="29019"/>
                </a:lnTo>
                <a:lnTo>
                  <a:pt x="42773" y="26593"/>
                </a:lnTo>
                <a:lnTo>
                  <a:pt x="39966" y="24193"/>
                </a:lnTo>
                <a:lnTo>
                  <a:pt x="35026" y="22148"/>
                </a:lnTo>
                <a:lnTo>
                  <a:pt x="27940" y="20485"/>
                </a:lnTo>
                <a:lnTo>
                  <a:pt x="20853" y="18834"/>
                </a:lnTo>
                <a:lnTo>
                  <a:pt x="16713" y="17551"/>
                </a:lnTo>
                <a:lnTo>
                  <a:pt x="14198" y="14147"/>
                </a:lnTo>
                <a:lnTo>
                  <a:pt x="15709" y="11366"/>
                </a:lnTo>
                <a:lnTo>
                  <a:pt x="19735" y="9855"/>
                </a:lnTo>
                <a:lnTo>
                  <a:pt x="25996" y="9855"/>
                </a:lnTo>
                <a:lnTo>
                  <a:pt x="28143" y="10388"/>
                </a:lnTo>
                <a:lnTo>
                  <a:pt x="31140" y="12547"/>
                </a:lnTo>
                <a:lnTo>
                  <a:pt x="32689" y="16103"/>
                </a:lnTo>
                <a:lnTo>
                  <a:pt x="45237" y="13715"/>
                </a:lnTo>
                <a:lnTo>
                  <a:pt x="43967" y="9194"/>
                </a:lnTo>
                <a:lnTo>
                  <a:pt x="41668" y="5778"/>
                </a:lnTo>
                <a:lnTo>
                  <a:pt x="38328" y="3467"/>
                </a:lnTo>
                <a:lnTo>
                  <a:pt x="34975" y="1155"/>
                </a:lnTo>
                <a:lnTo>
                  <a:pt x="29870" y="0"/>
                </a:lnTo>
                <a:lnTo>
                  <a:pt x="15773" y="0"/>
                </a:lnTo>
                <a:lnTo>
                  <a:pt x="10439" y="1536"/>
                </a:lnTo>
                <a:lnTo>
                  <a:pt x="6997" y="4597"/>
                </a:lnTo>
                <a:lnTo>
                  <a:pt x="3556" y="7645"/>
                </a:lnTo>
                <a:lnTo>
                  <a:pt x="1841" y="11417"/>
                </a:lnTo>
                <a:lnTo>
                  <a:pt x="1841" y="20878"/>
                </a:lnTo>
                <a:lnTo>
                  <a:pt x="3835" y="24777"/>
                </a:lnTo>
                <a:lnTo>
                  <a:pt x="7810" y="27558"/>
                </a:lnTo>
                <a:lnTo>
                  <a:pt x="10680" y="29578"/>
                </a:lnTo>
                <a:lnTo>
                  <a:pt x="17475" y="31813"/>
                </a:lnTo>
                <a:lnTo>
                  <a:pt x="28194" y="34251"/>
                </a:lnTo>
                <a:lnTo>
                  <a:pt x="32638" y="36055"/>
                </a:lnTo>
                <a:lnTo>
                  <a:pt x="33591" y="38633"/>
                </a:lnTo>
                <a:lnTo>
                  <a:pt x="33007" y="41389"/>
                </a:lnTo>
                <a:lnTo>
                  <a:pt x="30099" y="43599"/>
                </a:lnTo>
                <a:lnTo>
                  <a:pt x="27520" y="44246"/>
                </a:lnTo>
                <a:lnTo>
                  <a:pt x="20955" y="44246"/>
                </a:lnTo>
                <a:lnTo>
                  <a:pt x="16802" y="42176"/>
                </a:lnTo>
                <a:lnTo>
                  <a:pt x="13906" y="38773"/>
                </a:lnTo>
                <a:lnTo>
                  <a:pt x="13347" y="3610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4" name="object 964"/>
          <p:cNvSpPr/>
          <p:nvPr/>
        </p:nvSpPr>
        <p:spPr>
          <a:xfrm>
            <a:off x="2636512" y="6904781"/>
            <a:ext cx="47117" cy="54140"/>
          </a:xfrm>
          <a:custGeom>
            <a:avLst/>
            <a:gdLst/>
            <a:ahLst/>
            <a:cxnLst/>
            <a:rect l="l" t="t" r="r" b="b"/>
            <a:pathLst>
              <a:path w="47117" h="54140">
                <a:moveTo>
                  <a:pt x="46926" y="31026"/>
                </a:moveTo>
                <a:lnTo>
                  <a:pt x="47117" y="20523"/>
                </a:lnTo>
                <a:lnTo>
                  <a:pt x="45059" y="12725"/>
                </a:lnTo>
                <a:lnTo>
                  <a:pt x="40728" y="7632"/>
                </a:lnTo>
                <a:lnTo>
                  <a:pt x="36410" y="2539"/>
                </a:lnTo>
                <a:lnTo>
                  <a:pt x="32639" y="15646"/>
                </a:lnTo>
                <a:lnTo>
                  <a:pt x="33642" y="18668"/>
                </a:lnTo>
                <a:lnTo>
                  <a:pt x="33731" y="22631"/>
                </a:lnTo>
                <a:lnTo>
                  <a:pt x="13855" y="22631"/>
                </a:lnTo>
                <a:lnTo>
                  <a:pt x="13830" y="18897"/>
                </a:lnTo>
                <a:lnTo>
                  <a:pt x="14757" y="15925"/>
                </a:lnTo>
                <a:lnTo>
                  <a:pt x="16649" y="13754"/>
                </a:lnTo>
                <a:lnTo>
                  <a:pt x="20942" y="10490"/>
                </a:lnTo>
                <a:lnTo>
                  <a:pt x="23837" y="10490"/>
                </a:lnTo>
                <a:lnTo>
                  <a:pt x="23037" y="0"/>
                </a:lnTo>
                <a:lnTo>
                  <a:pt x="16383" y="0"/>
                </a:lnTo>
                <a:lnTo>
                  <a:pt x="10871" y="2425"/>
                </a:lnTo>
                <a:lnTo>
                  <a:pt x="6527" y="7289"/>
                </a:lnTo>
                <a:lnTo>
                  <a:pt x="2171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51" y="40589"/>
                </a:lnTo>
                <a:lnTo>
                  <a:pt x="4965" y="45313"/>
                </a:lnTo>
                <a:lnTo>
                  <a:pt x="9156" y="51206"/>
                </a:lnTo>
                <a:lnTo>
                  <a:pt x="15633" y="54140"/>
                </a:lnTo>
                <a:lnTo>
                  <a:pt x="29883" y="54140"/>
                </a:lnTo>
                <a:lnTo>
                  <a:pt x="34480" y="52831"/>
                </a:lnTo>
                <a:lnTo>
                  <a:pt x="38150" y="50215"/>
                </a:lnTo>
                <a:lnTo>
                  <a:pt x="41833" y="47599"/>
                </a:lnTo>
                <a:lnTo>
                  <a:pt x="44513" y="43789"/>
                </a:lnTo>
                <a:lnTo>
                  <a:pt x="46215" y="38785"/>
                </a:lnTo>
                <a:lnTo>
                  <a:pt x="32969" y="36487"/>
                </a:lnTo>
                <a:lnTo>
                  <a:pt x="32245" y="39090"/>
                </a:lnTo>
                <a:lnTo>
                  <a:pt x="31178" y="40970"/>
                </a:lnTo>
                <a:lnTo>
                  <a:pt x="28333" y="43306"/>
                </a:lnTo>
                <a:lnTo>
                  <a:pt x="24511" y="43891"/>
                </a:lnTo>
                <a:lnTo>
                  <a:pt x="21437" y="43891"/>
                </a:lnTo>
                <a:lnTo>
                  <a:pt x="18884" y="42773"/>
                </a:lnTo>
                <a:lnTo>
                  <a:pt x="14782" y="38239"/>
                </a:lnTo>
                <a:lnTo>
                  <a:pt x="13716" y="35077"/>
                </a:lnTo>
                <a:lnTo>
                  <a:pt x="13627" y="31026"/>
                </a:lnTo>
                <a:lnTo>
                  <a:pt x="46926" y="31026"/>
                </a:lnTo>
                <a:close/>
              </a:path>
              <a:path w="47117" h="54140">
                <a:moveTo>
                  <a:pt x="30518" y="0"/>
                </a:moveTo>
                <a:lnTo>
                  <a:pt x="23037" y="0"/>
                </a:lnTo>
                <a:lnTo>
                  <a:pt x="23837" y="10490"/>
                </a:lnTo>
                <a:lnTo>
                  <a:pt x="26555" y="10490"/>
                </a:lnTo>
                <a:lnTo>
                  <a:pt x="28854" y="11518"/>
                </a:lnTo>
                <a:lnTo>
                  <a:pt x="32639" y="15646"/>
                </a:lnTo>
                <a:lnTo>
                  <a:pt x="36410" y="2539"/>
                </a:lnTo>
                <a:lnTo>
                  <a:pt x="3051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6" name="object 956"/>
          <p:cNvSpPr/>
          <p:nvPr/>
        </p:nvSpPr>
        <p:spPr>
          <a:xfrm>
            <a:off x="2729782" y="6886244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456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7" name="object 957"/>
          <p:cNvSpPr/>
          <p:nvPr/>
        </p:nvSpPr>
        <p:spPr>
          <a:xfrm>
            <a:off x="2747525" y="6904774"/>
            <a:ext cx="30213" cy="54152"/>
          </a:xfrm>
          <a:custGeom>
            <a:avLst/>
            <a:gdLst/>
            <a:ahLst/>
            <a:cxnLst/>
            <a:rect l="l" t="t" r="r" b="b"/>
            <a:pathLst>
              <a:path w="30213" h="54152">
                <a:moveTo>
                  <a:pt x="19646" y="54152"/>
                </a:moveTo>
                <a:lnTo>
                  <a:pt x="22390" y="53581"/>
                </a:lnTo>
                <a:lnTo>
                  <a:pt x="24980" y="52438"/>
                </a:lnTo>
                <a:lnTo>
                  <a:pt x="27571" y="51307"/>
                </a:lnTo>
                <a:lnTo>
                  <a:pt x="29997" y="49593"/>
                </a:lnTo>
                <a:lnTo>
                  <a:pt x="30213" y="39306"/>
                </a:lnTo>
                <a:lnTo>
                  <a:pt x="27546" y="42049"/>
                </a:lnTo>
                <a:lnTo>
                  <a:pt x="23075" y="44488"/>
                </a:lnTo>
                <a:lnTo>
                  <a:pt x="19646" y="54152"/>
                </a:lnTo>
                <a:close/>
              </a:path>
              <a:path w="30213" h="54152">
                <a:moveTo>
                  <a:pt x="44145" y="35953"/>
                </a:moveTo>
                <a:lnTo>
                  <a:pt x="44284" y="19951"/>
                </a:lnTo>
                <a:lnTo>
                  <a:pt x="44284" y="14008"/>
                </a:lnTo>
                <a:lnTo>
                  <a:pt x="43700" y="9918"/>
                </a:lnTo>
                <a:lnTo>
                  <a:pt x="42519" y="7683"/>
                </a:lnTo>
                <a:lnTo>
                  <a:pt x="39293" y="3619"/>
                </a:lnTo>
                <a:lnTo>
                  <a:pt x="36385" y="2184"/>
                </a:lnTo>
                <a:lnTo>
                  <a:pt x="33489" y="736"/>
                </a:lnTo>
                <a:lnTo>
                  <a:pt x="29070" y="0"/>
                </a:lnTo>
                <a:lnTo>
                  <a:pt x="16611" y="0"/>
                </a:lnTo>
                <a:lnTo>
                  <a:pt x="11696" y="1206"/>
                </a:lnTo>
                <a:lnTo>
                  <a:pt x="8382" y="3619"/>
                </a:lnTo>
                <a:lnTo>
                  <a:pt x="5067" y="6019"/>
                </a:lnTo>
                <a:lnTo>
                  <a:pt x="2730" y="9728"/>
                </a:lnTo>
                <a:lnTo>
                  <a:pt x="1371" y="14731"/>
                </a:lnTo>
                <a:lnTo>
                  <a:pt x="13436" y="16979"/>
                </a:lnTo>
                <a:lnTo>
                  <a:pt x="15328" y="12890"/>
                </a:lnTo>
                <a:lnTo>
                  <a:pt x="17983" y="10972"/>
                </a:lnTo>
                <a:lnTo>
                  <a:pt x="22199" y="10490"/>
                </a:lnTo>
                <a:lnTo>
                  <a:pt x="25692" y="10490"/>
                </a:lnTo>
                <a:lnTo>
                  <a:pt x="29337" y="12166"/>
                </a:lnTo>
                <a:lnTo>
                  <a:pt x="31229" y="15176"/>
                </a:lnTo>
                <a:lnTo>
                  <a:pt x="31229" y="17805"/>
                </a:lnTo>
                <a:lnTo>
                  <a:pt x="28829" y="20218"/>
                </a:lnTo>
                <a:lnTo>
                  <a:pt x="24523" y="21335"/>
                </a:lnTo>
                <a:lnTo>
                  <a:pt x="18313" y="22542"/>
                </a:lnTo>
                <a:lnTo>
                  <a:pt x="13716" y="23456"/>
                </a:lnTo>
                <a:lnTo>
                  <a:pt x="10185" y="24523"/>
                </a:lnTo>
                <a:lnTo>
                  <a:pt x="7734" y="25730"/>
                </a:lnTo>
                <a:lnTo>
                  <a:pt x="3390" y="28714"/>
                </a:lnTo>
                <a:lnTo>
                  <a:pt x="685" y="33299"/>
                </a:lnTo>
                <a:lnTo>
                  <a:pt x="0" y="35902"/>
                </a:lnTo>
                <a:lnTo>
                  <a:pt x="0" y="43256"/>
                </a:lnTo>
                <a:lnTo>
                  <a:pt x="1498" y="46913"/>
                </a:lnTo>
                <a:lnTo>
                  <a:pt x="4483" y="49809"/>
                </a:lnTo>
                <a:lnTo>
                  <a:pt x="7454" y="52704"/>
                </a:lnTo>
                <a:lnTo>
                  <a:pt x="11531" y="54152"/>
                </a:lnTo>
                <a:lnTo>
                  <a:pt x="19646" y="54152"/>
                </a:lnTo>
                <a:lnTo>
                  <a:pt x="23075" y="44488"/>
                </a:lnTo>
                <a:lnTo>
                  <a:pt x="18529" y="44488"/>
                </a:lnTo>
                <a:lnTo>
                  <a:pt x="15379" y="42392"/>
                </a:lnTo>
                <a:lnTo>
                  <a:pt x="13296" y="39331"/>
                </a:lnTo>
                <a:lnTo>
                  <a:pt x="13296" y="35471"/>
                </a:lnTo>
                <a:lnTo>
                  <a:pt x="15900" y="32588"/>
                </a:lnTo>
                <a:lnTo>
                  <a:pt x="19443" y="31013"/>
                </a:lnTo>
                <a:lnTo>
                  <a:pt x="23139" y="30200"/>
                </a:lnTo>
                <a:lnTo>
                  <a:pt x="26835" y="29387"/>
                </a:lnTo>
                <a:lnTo>
                  <a:pt x="29527" y="28689"/>
                </a:lnTo>
                <a:lnTo>
                  <a:pt x="31229" y="28105"/>
                </a:lnTo>
                <a:lnTo>
                  <a:pt x="31229" y="34112"/>
                </a:lnTo>
                <a:lnTo>
                  <a:pt x="31051" y="36347"/>
                </a:lnTo>
                <a:lnTo>
                  <a:pt x="30213" y="39306"/>
                </a:lnTo>
                <a:lnTo>
                  <a:pt x="29997" y="49593"/>
                </a:lnTo>
                <a:lnTo>
                  <a:pt x="32753" y="48920"/>
                </a:lnTo>
                <a:lnTo>
                  <a:pt x="34023" y="52984"/>
                </a:lnTo>
                <a:lnTo>
                  <a:pt x="47180" y="52984"/>
                </a:lnTo>
                <a:lnTo>
                  <a:pt x="45212" y="48196"/>
                </a:lnTo>
                <a:lnTo>
                  <a:pt x="44361" y="43865"/>
                </a:lnTo>
                <a:lnTo>
                  <a:pt x="44145" y="40512"/>
                </a:lnTo>
                <a:lnTo>
                  <a:pt x="44145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1" name="object 951"/>
          <p:cNvSpPr/>
          <p:nvPr/>
        </p:nvSpPr>
        <p:spPr>
          <a:xfrm>
            <a:off x="2833411" y="6904774"/>
            <a:ext cx="49009" cy="72694"/>
          </a:xfrm>
          <a:custGeom>
            <a:avLst/>
            <a:gdLst/>
            <a:ahLst/>
            <a:cxnLst/>
            <a:rect l="l" t="t" r="r" b="b"/>
            <a:pathLst>
              <a:path w="49009" h="72694">
                <a:moveTo>
                  <a:pt x="13144" y="21132"/>
                </a:moveTo>
                <a:lnTo>
                  <a:pt x="14223" y="17297"/>
                </a:lnTo>
                <a:lnTo>
                  <a:pt x="16357" y="14706"/>
                </a:lnTo>
                <a:lnTo>
                  <a:pt x="18516" y="12128"/>
                </a:lnTo>
                <a:lnTo>
                  <a:pt x="21208" y="10833"/>
                </a:lnTo>
                <a:lnTo>
                  <a:pt x="27584" y="10833"/>
                </a:lnTo>
                <a:lnTo>
                  <a:pt x="30187" y="12153"/>
                </a:lnTo>
                <a:lnTo>
                  <a:pt x="32308" y="14782"/>
                </a:lnTo>
                <a:lnTo>
                  <a:pt x="34416" y="17411"/>
                </a:lnTo>
                <a:lnTo>
                  <a:pt x="35483" y="21450"/>
                </a:lnTo>
                <a:lnTo>
                  <a:pt x="35483" y="32702"/>
                </a:lnTo>
                <a:lnTo>
                  <a:pt x="34455" y="36893"/>
                </a:lnTo>
                <a:lnTo>
                  <a:pt x="32397" y="39446"/>
                </a:lnTo>
                <a:lnTo>
                  <a:pt x="30352" y="41998"/>
                </a:lnTo>
                <a:lnTo>
                  <a:pt x="27774" y="43281"/>
                </a:lnTo>
                <a:lnTo>
                  <a:pt x="21475" y="43281"/>
                </a:lnTo>
                <a:lnTo>
                  <a:pt x="18745" y="41884"/>
                </a:lnTo>
                <a:lnTo>
                  <a:pt x="16509" y="39103"/>
                </a:lnTo>
                <a:lnTo>
                  <a:pt x="15773" y="49352"/>
                </a:lnTo>
                <a:lnTo>
                  <a:pt x="20408" y="52438"/>
                </a:lnTo>
                <a:lnTo>
                  <a:pt x="25184" y="54152"/>
                </a:lnTo>
                <a:lnTo>
                  <a:pt x="33781" y="54152"/>
                </a:lnTo>
                <a:lnTo>
                  <a:pt x="38760" y="51752"/>
                </a:lnTo>
                <a:lnTo>
                  <a:pt x="42862" y="46951"/>
                </a:lnTo>
                <a:lnTo>
                  <a:pt x="46964" y="42151"/>
                </a:lnTo>
                <a:lnTo>
                  <a:pt x="49009" y="35432"/>
                </a:lnTo>
                <a:lnTo>
                  <a:pt x="49009" y="18364"/>
                </a:lnTo>
                <a:lnTo>
                  <a:pt x="46977" y="11798"/>
                </a:lnTo>
                <a:lnTo>
                  <a:pt x="42900" y="7073"/>
                </a:lnTo>
                <a:lnTo>
                  <a:pt x="38836" y="2362"/>
                </a:lnTo>
                <a:lnTo>
                  <a:pt x="33883" y="0"/>
                </a:lnTo>
                <a:lnTo>
                  <a:pt x="24701" y="0"/>
                </a:lnTo>
                <a:lnTo>
                  <a:pt x="21666" y="825"/>
                </a:lnTo>
                <a:lnTo>
                  <a:pt x="18922" y="2451"/>
                </a:lnTo>
                <a:lnTo>
                  <a:pt x="16179" y="4063"/>
                </a:lnTo>
                <a:lnTo>
                  <a:pt x="13995" y="6184"/>
                </a:lnTo>
                <a:lnTo>
                  <a:pt x="12382" y="8788"/>
                </a:lnTo>
                <a:lnTo>
                  <a:pt x="12382" y="1181"/>
                </a:lnTo>
                <a:lnTo>
                  <a:pt x="0" y="1181"/>
                </a:lnTo>
                <a:lnTo>
                  <a:pt x="0" y="72694"/>
                </a:lnTo>
                <a:lnTo>
                  <a:pt x="13284" y="72694"/>
                </a:lnTo>
                <a:lnTo>
                  <a:pt x="13144" y="32016"/>
                </a:lnTo>
                <a:lnTo>
                  <a:pt x="13144" y="21132"/>
                </a:lnTo>
                <a:close/>
              </a:path>
              <a:path w="49009" h="72694">
                <a:moveTo>
                  <a:pt x="14262" y="36321"/>
                </a:moveTo>
                <a:lnTo>
                  <a:pt x="13144" y="32016"/>
                </a:lnTo>
                <a:lnTo>
                  <a:pt x="13284" y="72694"/>
                </a:lnTo>
                <a:lnTo>
                  <a:pt x="13284" y="46583"/>
                </a:lnTo>
                <a:lnTo>
                  <a:pt x="15773" y="49352"/>
                </a:lnTo>
                <a:lnTo>
                  <a:pt x="16509" y="39103"/>
                </a:lnTo>
                <a:lnTo>
                  <a:pt x="14262" y="363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2" name="object 952"/>
          <p:cNvSpPr/>
          <p:nvPr/>
        </p:nvSpPr>
        <p:spPr>
          <a:xfrm>
            <a:off x="2893654" y="6905950"/>
            <a:ext cx="45719" cy="52971"/>
          </a:xfrm>
          <a:custGeom>
            <a:avLst/>
            <a:gdLst/>
            <a:ahLst/>
            <a:cxnLst/>
            <a:rect l="l" t="t" r="r" b="b"/>
            <a:pathLst>
              <a:path w="45719" h="52971">
                <a:moveTo>
                  <a:pt x="13309" y="0"/>
                </a:moveTo>
                <a:lnTo>
                  <a:pt x="0" y="0"/>
                </a:lnTo>
                <a:lnTo>
                  <a:pt x="0" y="37655"/>
                </a:lnTo>
                <a:lnTo>
                  <a:pt x="609" y="41478"/>
                </a:lnTo>
                <a:lnTo>
                  <a:pt x="1803" y="44234"/>
                </a:lnTo>
                <a:lnTo>
                  <a:pt x="2997" y="47002"/>
                </a:lnTo>
                <a:lnTo>
                  <a:pt x="4940" y="49161"/>
                </a:lnTo>
                <a:lnTo>
                  <a:pt x="7620" y="50685"/>
                </a:lnTo>
                <a:lnTo>
                  <a:pt x="10312" y="52209"/>
                </a:lnTo>
                <a:lnTo>
                  <a:pt x="13335" y="52971"/>
                </a:lnTo>
                <a:lnTo>
                  <a:pt x="20015" y="52971"/>
                </a:lnTo>
                <a:lnTo>
                  <a:pt x="23164" y="52184"/>
                </a:lnTo>
                <a:lnTo>
                  <a:pt x="26149" y="50584"/>
                </a:lnTo>
                <a:lnTo>
                  <a:pt x="29121" y="48983"/>
                </a:lnTo>
                <a:lnTo>
                  <a:pt x="31534" y="46812"/>
                </a:lnTo>
                <a:lnTo>
                  <a:pt x="33362" y="44043"/>
                </a:lnTo>
                <a:lnTo>
                  <a:pt x="33362" y="51803"/>
                </a:lnTo>
                <a:lnTo>
                  <a:pt x="45720" y="51803"/>
                </a:lnTo>
                <a:lnTo>
                  <a:pt x="45720" y="0"/>
                </a:lnTo>
                <a:lnTo>
                  <a:pt x="32410" y="0"/>
                </a:lnTo>
                <a:lnTo>
                  <a:pt x="32410" y="29273"/>
                </a:lnTo>
                <a:lnTo>
                  <a:pt x="32080" y="33921"/>
                </a:lnTo>
                <a:lnTo>
                  <a:pt x="31419" y="35839"/>
                </a:lnTo>
                <a:lnTo>
                  <a:pt x="29527" y="39319"/>
                </a:lnTo>
                <a:lnTo>
                  <a:pt x="25933" y="41897"/>
                </a:lnTo>
                <a:lnTo>
                  <a:pt x="21628" y="42532"/>
                </a:lnTo>
                <a:lnTo>
                  <a:pt x="17995" y="42062"/>
                </a:lnTo>
                <a:lnTo>
                  <a:pt x="14528" y="38836"/>
                </a:lnTo>
                <a:lnTo>
                  <a:pt x="13550" y="35560"/>
                </a:lnTo>
                <a:lnTo>
                  <a:pt x="13309" y="31089"/>
                </a:lnTo>
                <a:lnTo>
                  <a:pt x="1330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3" name="object 953"/>
          <p:cNvSpPr/>
          <p:nvPr/>
        </p:nvSpPr>
        <p:spPr>
          <a:xfrm>
            <a:off x="2954004" y="6904781"/>
            <a:ext cx="45808" cy="52971"/>
          </a:xfrm>
          <a:custGeom>
            <a:avLst/>
            <a:gdLst/>
            <a:ahLst/>
            <a:cxnLst/>
            <a:rect l="l" t="t" r="r" b="b"/>
            <a:pathLst>
              <a:path w="45808" h="52971">
                <a:moveTo>
                  <a:pt x="14325" y="17602"/>
                </a:moveTo>
                <a:lnTo>
                  <a:pt x="16255" y="13741"/>
                </a:lnTo>
                <a:lnTo>
                  <a:pt x="19913" y="11137"/>
                </a:lnTo>
                <a:lnTo>
                  <a:pt x="24282" y="10490"/>
                </a:lnTo>
                <a:lnTo>
                  <a:pt x="27609" y="10934"/>
                </a:lnTo>
                <a:lnTo>
                  <a:pt x="31089" y="14046"/>
                </a:lnTo>
                <a:lnTo>
                  <a:pt x="32232" y="17322"/>
                </a:lnTo>
                <a:lnTo>
                  <a:pt x="32511" y="20942"/>
                </a:lnTo>
                <a:lnTo>
                  <a:pt x="32511" y="52971"/>
                </a:lnTo>
                <a:lnTo>
                  <a:pt x="45808" y="52971"/>
                </a:lnTo>
                <a:lnTo>
                  <a:pt x="45808" y="16776"/>
                </a:lnTo>
                <a:lnTo>
                  <a:pt x="45567" y="13703"/>
                </a:lnTo>
                <a:lnTo>
                  <a:pt x="44589" y="9410"/>
                </a:lnTo>
                <a:lnTo>
                  <a:pt x="42468" y="5803"/>
                </a:lnTo>
                <a:lnTo>
                  <a:pt x="39382" y="2717"/>
                </a:lnTo>
                <a:lnTo>
                  <a:pt x="34531" y="533"/>
                </a:lnTo>
                <a:lnTo>
                  <a:pt x="31851" y="0"/>
                </a:lnTo>
                <a:lnTo>
                  <a:pt x="22263" y="0"/>
                </a:lnTo>
                <a:lnTo>
                  <a:pt x="16738" y="2920"/>
                </a:lnTo>
                <a:lnTo>
                  <a:pt x="12357" y="8775"/>
                </a:lnTo>
                <a:lnTo>
                  <a:pt x="12357" y="1168"/>
                </a:lnTo>
                <a:lnTo>
                  <a:pt x="0" y="1168"/>
                </a:lnTo>
                <a:lnTo>
                  <a:pt x="0" y="52971"/>
                </a:lnTo>
                <a:lnTo>
                  <a:pt x="13309" y="52971"/>
                </a:lnTo>
                <a:lnTo>
                  <a:pt x="13309" y="23710"/>
                </a:lnTo>
                <a:lnTo>
                  <a:pt x="13639" y="19761"/>
                </a:lnTo>
                <a:lnTo>
                  <a:pt x="14325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4" name="object 954"/>
          <p:cNvSpPr/>
          <p:nvPr/>
        </p:nvSpPr>
        <p:spPr>
          <a:xfrm>
            <a:off x="3008787" y="6887660"/>
            <a:ext cx="29603" cy="71259"/>
          </a:xfrm>
          <a:custGeom>
            <a:avLst/>
            <a:gdLst/>
            <a:ahLst/>
            <a:cxnLst/>
            <a:rect l="l" t="t" r="r" b="b"/>
            <a:pathLst>
              <a:path w="29603" h="71259">
                <a:moveTo>
                  <a:pt x="19443" y="18288"/>
                </a:moveTo>
                <a:lnTo>
                  <a:pt x="19443" y="0"/>
                </a:lnTo>
                <a:lnTo>
                  <a:pt x="6096" y="8001"/>
                </a:lnTo>
                <a:lnTo>
                  <a:pt x="6096" y="18288"/>
                </a:lnTo>
                <a:lnTo>
                  <a:pt x="0" y="18288"/>
                </a:lnTo>
                <a:lnTo>
                  <a:pt x="0" y="29210"/>
                </a:lnTo>
                <a:lnTo>
                  <a:pt x="6096" y="29210"/>
                </a:lnTo>
                <a:lnTo>
                  <a:pt x="6096" y="56642"/>
                </a:lnTo>
                <a:lnTo>
                  <a:pt x="6235" y="59855"/>
                </a:lnTo>
                <a:lnTo>
                  <a:pt x="6527" y="61455"/>
                </a:lnTo>
                <a:lnTo>
                  <a:pt x="7493" y="65481"/>
                </a:lnTo>
                <a:lnTo>
                  <a:pt x="10706" y="69189"/>
                </a:lnTo>
                <a:lnTo>
                  <a:pt x="14554" y="70840"/>
                </a:lnTo>
                <a:lnTo>
                  <a:pt x="19100" y="71259"/>
                </a:lnTo>
                <a:lnTo>
                  <a:pt x="23025" y="71259"/>
                </a:lnTo>
                <a:lnTo>
                  <a:pt x="26517" y="70573"/>
                </a:lnTo>
                <a:lnTo>
                  <a:pt x="29603" y="69215"/>
                </a:lnTo>
                <a:lnTo>
                  <a:pt x="28473" y="58585"/>
                </a:lnTo>
                <a:lnTo>
                  <a:pt x="26136" y="59461"/>
                </a:lnTo>
                <a:lnTo>
                  <a:pt x="22250" y="59893"/>
                </a:lnTo>
                <a:lnTo>
                  <a:pt x="19697" y="57480"/>
                </a:lnTo>
                <a:lnTo>
                  <a:pt x="19443" y="54317"/>
                </a:lnTo>
                <a:lnTo>
                  <a:pt x="19443" y="29210"/>
                </a:lnTo>
                <a:lnTo>
                  <a:pt x="28524" y="29210"/>
                </a:lnTo>
                <a:lnTo>
                  <a:pt x="28524" y="18288"/>
                </a:lnTo>
                <a:lnTo>
                  <a:pt x="19443" y="1828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5" name="object 955"/>
          <p:cNvSpPr/>
          <p:nvPr/>
        </p:nvSpPr>
        <p:spPr>
          <a:xfrm>
            <a:off x="3044007" y="6904774"/>
            <a:ext cx="30200" cy="54152"/>
          </a:xfrm>
          <a:custGeom>
            <a:avLst/>
            <a:gdLst/>
            <a:ahLst/>
            <a:cxnLst/>
            <a:rect l="l" t="t" r="r" b="b"/>
            <a:pathLst>
              <a:path w="30200" h="54152">
                <a:moveTo>
                  <a:pt x="19634" y="54152"/>
                </a:moveTo>
                <a:lnTo>
                  <a:pt x="22390" y="53581"/>
                </a:lnTo>
                <a:lnTo>
                  <a:pt x="24980" y="52438"/>
                </a:lnTo>
                <a:lnTo>
                  <a:pt x="27571" y="51307"/>
                </a:lnTo>
                <a:lnTo>
                  <a:pt x="29997" y="49593"/>
                </a:lnTo>
                <a:lnTo>
                  <a:pt x="30200" y="39306"/>
                </a:lnTo>
                <a:lnTo>
                  <a:pt x="27533" y="42049"/>
                </a:lnTo>
                <a:lnTo>
                  <a:pt x="23075" y="44488"/>
                </a:lnTo>
                <a:lnTo>
                  <a:pt x="19634" y="54152"/>
                </a:lnTo>
                <a:close/>
              </a:path>
              <a:path w="30200" h="54152">
                <a:moveTo>
                  <a:pt x="44145" y="35953"/>
                </a:moveTo>
                <a:lnTo>
                  <a:pt x="44284" y="19951"/>
                </a:lnTo>
                <a:lnTo>
                  <a:pt x="44284" y="14008"/>
                </a:lnTo>
                <a:lnTo>
                  <a:pt x="43700" y="9918"/>
                </a:lnTo>
                <a:lnTo>
                  <a:pt x="42506" y="7683"/>
                </a:lnTo>
                <a:lnTo>
                  <a:pt x="39281" y="3619"/>
                </a:lnTo>
                <a:lnTo>
                  <a:pt x="36385" y="2184"/>
                </a:lnTo>
                <a:lnTo>
                  <a:pt x="33477" y="736"/>
                </a:lnTo>
                <a:lnTo>
                  <a:pt x="29070" y="0"/>
                </a:lnTo>
                <a:lnTo>
                  <a:pt x="16611" y="0"/>
                </a:lnTo>
                <a:lnTo>
                  <a:pt x="11684" y="1206"/>
                </a:lnTo>
                <a:lnTo>
                  <a:pt x="8369" y="3619"/>
                </a:lnTo>
                <a:lnTo>
                  <a:pt x="5067" y="6019"/>
                </a:lnTo>
                <a:lnTo>
                  <a:pt x="2717" y="9728"/>
                </a:lnTo>
                <a:lnTo>
                  <a:pt x="1371" y="14731"/>
                </a:lnTo>
                <a:lnTo>
                  <a:pt x="13436" y="16979"/>
                </a:lnTo>
                <a:lnTo>
                  <a:pt x="15328" y="12890"/>
                </a:lnTo>
                <a:lnTo>
                  <a:pt x="17983" y="10972"/>
                </a:lnTo>
                <a:lnTo>
                  <a:pt x="22186" y="10490"/>
                </a:lnTo>
                <a:lnTo>
                  <a:pt x="25692" y="10490"/>
                </a:lnTo>
                <a:lnTo>
                  <a:pt x="29337" y="12166"/>
                </a:lnTo>
                <a:lnTo>
                  <a:pt x="31229" y="15176"/>
                </a:lnTo>
                <a:lnTo>
                  <a:pt x="31229" y="17805"/>
                </a:lnTo>
                <a:lnTo>
                  <a:pt x="28829" y="20218"/>
                </a:lnTo>
                <a:lnTo>
                  <a:pt x="24523" y="21335"/>
                </a:lnTo>
                <a:lnTo>
                  <a:pt x="18313" y="22542"/>
                </a:lnTo>
                <a:lnTo>
                  <a:pt x="13703" y="23456"/>
                </a:lnTo>
                <a:lnTo>
                  <a:pt x="10185" y="24523"/>
                </a:lnTo>
                <a:lnTo>
                  <a:pt x="7734" y="25730"/>
                </a:lnTo>
                <a:lnTo>
                  <a:pt x="3390" y="28714"/>
                </a:lnTo>
                <a:lnTo>
                  <a:pt x="673" y="33299"/>
                </a:lnTo>
                <a:lnTo>
                  <a:pt x="0" y="35902"/>
                </a:lnTo>
                <a:lnTo>
                  <a:pt x="0" y="43256"/>
                </a:lnTo>
                <a:lnTo>
                  <a:pt x="1485" y="46913"/>
                </a:lnTo>
                <a:lnTo>
                  <a:pt x="4470" y="49809"/>
                </a:lnTo>
                <a:lnTo>
                  <a:pt x="7454" y="52704"/>
                </a:lnTo>
                <a:lnTo>
                  <a:pt x="11531" y="54152"/>
                </a:lnTo>
                <a:lnTo>
                  <a:pt x="19634" y="54152"/>
                </a:lnTo>
                <a:lnTo>
                  <a:pt x="23075" y="44488"/>
                </a:lnTo>
                <a:lnTo>
                  <a:pt x="18529" y="44488"/>
                </a:lnTo>
                <a:lnTo>
                  <a:pt x="15379" y="42392"/>
                </a:lnTo>
                <a:lnTo>
                  <a:pt x="13284" y="39331"/>
                </a:lnTo>
                <a:lnTo>
                  <a:pt x="13284" y="35471"/>
                </a:lnTo>
                <a:lnTo>
                  <a:pt x="15900" y="32588"/>
                </a:lnTo>
                <a:lnTo>
                  <a:pt x="19443" y="31013"/>
                </a:lnTo>
                <a:lnTo>
                  <a:pt x="23139" y="30200"/>
                </a:lnTo>
                <a:lnTo>
                  <a:pt x="26822" y="29387"/>
                </a:lnTo>
                <a:lnTo>
                  <a:pt x="29527" y="28689"/>
                </a:lnTo>
                <a:lnTo>
                  <a:pt x="31229" y="28105"/>
                </a:lnTo>
                <a:lnTo>
                  <a:pt x="31229" y="34112"/>
                </a:lnTo>
                <a:lnTo>
                  <a:pt x="31051" y="36347"/>
                </a:lnTo>
                <a:lnTo>
                  <a:pt x="30200" y="39306"/>
                </a:lnTo>
                <a:lnTo>
                  <a:pt x="29997" y="49593"/>
                </a:lnTo>
                <a:lnTo>
                  <a:pt x="32740" y="48920"/>
                </a:lnTo>
                <a:lnTo>
                  <a:pt x="34023" y="52984"/>
                </a:lnTo>
                <a:lnTo>
                  <a:pt x="47167" y="52984"/>
                </a:lnTo>
                <a:lnTo>
                  <a:pt x="45212" y="48196"/>
                </a:lnTo>
                <a:lnTo>
                  <a:pt x="44361" y="43865"/>
                </a:lnTo>
                <a:lnTo>
                  <a:pt x="44145" y="40512"/>
                </a:lnTo>
                <a:lnTo>
                  <a:pt x="44145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9" name="object 949"/>
          <p:cNvSpPr/>
          <p:nvPr/>
        </p:nvSpPr>
        <p:spPr>
          <a:xfrm>
            <a:off x="3127278" y="6886243"/>
            <a:ext cx="49060" cy="72682"/>
          </a:xfrm>
          <a:custGeom>
            <a:avLst/>
            <a:gdLst/>
            <a:ahLst/>
            <a:cxnLst/>
            <a:rect l="l" t="t" r="r" b="b"/>
            <a:pathLst>
              <a:path w="49060" h="72682">
                <a:moveTo>
                  <a:pt x="0" y="45415"/>
                </a:moveTo>
                <a:lnTo>
                  <a:pt x="0" y="54000"/>
                </a:lnTo>
                <a:lnTo>
                  <a:pt x="2057" y="60680"/>
                </a:lnTo>
                <a:lnTo>
                  <a:pt x="6172" y="65493"/>
                </a:lnTo>
                <a:lnTo>
                  <a:pt x="10286" y="70281"/>
                </a:lnTo>
                <a:lnTo>
                  <a:pt x="15227" y="72682"/>
                </a:lnTo>
                <a:lnTo>
                  <a:pt x="14312" y="54013"/>
                </a:lnTo>
                <a:lnTo>
                  <a:pt x="13576" y="50012"/>
                </a:lnTo>
                <a:lnTo>
                  <a:pt x="13576" y="39344"/>
                </a:lnTo>
                <a:lnTo>
                  <a:pt x="14643" y="35483"/>
                </a:lnTo>
                <a:lnTo>
                  <a:pt x="16776" y="32905"/>
                </a:lnTo>
                <a:lnTo>
                  <a:pt x="18897" y="30314"/>
                </a:lnTo>
                <a:lnTo>
                  <a:pt x="21551" y="29032"/>
                </a:lnTo>
                <a:lnTo>
                  <a:pt x="27952" y="29032"/>
                </a:lnTo>
                <a:lnTo>
                  <a:pt x="30619" y="30327"/>
                </a:lnTo>
                <a:lnTo>
                  <a:pt x="32689" y="32943"/>
                </a:lnTo>
                <a:lnTo>
                  <a:pt x="34772" y="35572"/>
                </a:lnTo>
                <a:lnTo>
                  <a:pt x="35813" y="39852"/>
                </a:lnTo>
                <a:lnTo>
                  <a:pt x="35813" y="51130"/>
                </a:lnTo>
                <a:lnTo>
                  <a:pt x="34747" y="55143"/>
                </a:lnTo>
                <a:lnTo>
                  <a:pt x="32600" y="57823"/>
                </a:lnTo>
                <a:lnTo>
                  <a:pt x="30454" y="60515"/>
                </a:lnTo>
                <a:lnTo>
                  <a:pt x="27851" y="61849"/>
                </a:lnTo>
                <a:lnTo>
                  <a:pt x="24790" y="61849"/>
                </a:lnTo>
                <a:lnTo>
                  <a:pt x="21005" y="72682"/>
                </a:lnTo>
                <a:lnTo>
                  <a:pt x="23850" y="72682"/>
                </a:lnTo>
                <a:lnTo>
                  <a:pt x="26657" y="71958"/>
                </a:lnTo>
                <a:lnTo>
                  <a:pt x="29451" y="70510"/>
                </a:lnTo>
                <a:lnTo>
                  <a:pt x="32245" y="69062"/>
                </a:lnTo>
                <a:lnTo>
                  <a:pt x="34658" y="66865"/>
                </a:lnTo>
                <a:lnTo>
                  <a:pt x="36715" y="63893"/>
                </a:lnTo>
                <a:lnTo>
                  <a:pt x="36715" y="71513"/>
                </a:lnTo>
                <a:lnTo>
                  <a:pt x="49060" y="71513"/>
                </a:lnTo>
                <a:lnTo>
                  <a:pt x="49060" y="0"/>
                </a:lnTo>
                <a:lnTo>
                  <a:pt x="35763" y="0"/>
                </a:lnTo>
                <a:lnTo>
                  <a:pt x="35763" y="25755"/>
                </a:lnTo>
                <a:lnTo>
                  <a:pt x="31661" y="20942"/>
                </a:lnTo>
                <a:lnTo>
                  <a:pt x="26809" y="18542"/>
                </a:lnTo>
                <a:lnTo>
                  <a:pt x="15074" y="18542"/>
                </a:lnTo>
                <a:lnTo>
                  <a:pt x="10020" y="20815"/>
                </a:lnTo>
                <a:lnTo>
                  <a:pt x="6007" y="25387"/>
                </a:lnTo>
                <a:lnTo>
                  <a:pt x="2006" y="29959"/>
                </a:lnTo>
                <a:lnTo>
                  <a:pt x="0" y="36626"/>
                </a:lnTo>
                <a:lnTo>
                  <a:pt x="0" y="45415"/>
                </a:lnTo>
                <a:close/>
              </a:path>
              <a:path w="49060" h="72682">
                <a:moveTo>
                  <a:pt x="21005" y="72682"/>
                </a:moveTo>
                <a:lnTo>
                  <a:pt x="24790" y="61849"/>
                </a:lnTo>
                <a:lnTo>
                  <a:pt x="20942" y="61849"/>
                </a:lnTo>
                <a:lnTo>
                  <a:pt x="17945" y="60058"/>
                </a:lnTo>
                <a:lnTo>
                  <a:pt x="15798" y="56476"/>
                </a:lnTo>
                <a:lnTo>
                  <a:pt x="14312" y="54013"/>
                </a:lnTo>
                <a:lnTo>
                  <a:pt x="15227" y="72682"/>
                </a:lnTo>
                <a:lnTo>
                  <a:pt x="21005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0" name="object 950"/>
          <p:cNvSpPr/>
          <p:nvPr/>
        </p:nvSpPr>
        <p:spPr>
          <a:xfrm>
            <a:off x="3186543" y="6904781"/>
            <a:ext cx="47117" cy="54140"/>
          </a:xfrm>
          <a:custGeom>
            <a:avLst/>
            <a:gdLst/>
            <a:ahLst/>
            <a:cxnLst/>
            <a:rect l="l" t="t" r="r" b="b"/>
            <a:pathLst>
              <a:path w="47117" h="54140">
                <a:moveTo>
                  <a:pt x="46939" y="31026"/>
                </a:moveTo>
                <a:lnTo>
                  <a:pt x="47117" y="20523"/>
                </a:lnTo>
                <a:lnTo>
                  <a:pt x="45059" y="12725"/>
                </a:lnTo>
                <a:lnTo>
                  <a:pt x="40741" y="7632"/>
                </a:lnTo>
                <a:lnTo>
                  <a:pt x="36410" y="2539"/>
                </a:lnTo>
                <a:lnTo>
                  <a:pt x="32651" y="15646"/>
                </a:lnTo>
                <a:lnTo>
                  <a:pt x="33642" y="18668"/>
                </a:lnTo>
                <a:lnTo>
                  <a:pt x="33731" y="22631"/>
                </a:lnTo>
                <a:lnTo>
                  <a:pt x="13868" y="22631"/>
                </a:lnTo>
                <a:lnTo>
                  <a:pt x="13830" y="18897"/>
                </a:lnTo>
                <a:lnTo>
                  <a:pt x="14770" y="15925"/>
                </a:lnTo>
                <a:lnTo>
                  <a:pt x="16649" y="13754"/>
                </a:lnTo>
                <a:lnTo>
                  <a:pt x="20942" y="10490"/>
                </a:lnTo>
                <a:lnTo>
                  <a:pt x="23837" y="10490"/>
                </a:lnTo>
                <a:lnTo>
                  <a:pt x="23037" y="0"/>
                </a:lnTo>
                <a:lnTo>
                  <a:pt x="16383" y="0"/>
                </a:lnTo>
                <a:lnTo>
                  <a:pt x="10883" y="2425"/>
                </a:lnTo>
                <a:lnTo>
                  <a:pt x="6527" y="7289"/>
                </a:lnTo>
                <a:lnTo>
                  <a:pt x="2171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51" y="40589"/>
                </a:lnTo>
                <a:lnTo>
                  <a:pt x="4965" y="45313"/>
                </a:lnTo>
                <a:lnTo>
                  <a:pt x="9169" y="51206"/>
                </a:lnTo>
                <a:lnTo>
                  <a:pt x="15633" y="54140"/>
                </a:lnTo>
                <a:lnTo>
                  <a:pt x="29883" y="54140"/>
                </a:lnTo>
                <a:lnTo>
                  <a:pt x="34480" y="52831"/>
                </a:lnTo>
                <a:lnTo>
                  <a:pt x="38150" y="50215"/>
                </a:lnTo>
                <a:lnTo>
                  <a:pt x="41833" y="47599"/>
                </a:lnTo>
                <a:lnTo>
                  <a:pt x="44526" y="43789"/>
                </a:lnTo>
                <a:lnTo>
                  <a:pt x="46228" y="38785"/>
                </a:lnTo>
                <a:lnTo>
                  <a:pt x="32969" y="36487"/>
                </a:lnTo>
                <a:lnTo>
                  <a:pt x="32245" y="39090"/>
                </a:lnTo>
                <a:lnTo>
                  <a:pt x="31178" y="40970"/>
                </a:lnTo>
                <a:lnTo>
                  <a:pt x="28333" y="43306"/>
                </a:lnTo>
                <a:lnTo>
                  <a:pt x="24511" y="43891"/>
                </a:lnTo>
                <a:lnTo>
                  <a:pt x="21450" y="43891"/>
                </a:lnTo>
                <a:lnTo>
                  <a:pt x="18897" y="42773"/>
                </a:lnTo>
                <a:lnTo>
                  <a:pt x="14795" y="38239"/>
                </a:lnTo>
                <a:lnTo>
                  <a:pt x="13728" y="35077"/>
                </a:lnTo>
                <a:lnTo>
                  <a:pt x="13627" y="31026"/>
                </a:lnTo>
                <a:lnTo>
                  <a:pt x="46939" y="31026"/>
                </a:lnTo>
                <a:close/>
              </a:path>
              <a:path w="47117" h="54140">
                <a:moveTo>
                  <a:pt x="30518" y="0"/>
                </a:moveTo>
                <a:lnTo>
                  <a:pt x="23037" y="0"/>
                </a:lnTo>
                <a:lnTo>
                  <a:pt x="23837" y="10490"/>
                </a:lnTo>
                <a:lnTo>
                  <a:pt x="26555" y="10490"/>
                </a:lnTo>
                <a:lnTo>
                  <a:pt x="28867" y="11518"/>
                </a:lnTo>
                <a:lnTo>
                  <a:pt x="32651" y="15646"/>
                </a:lnTo>
                <a:lnTo>
                  <a:pt x="36410" y="2539"/>
                </a:lnTo>
                <a:lnTo>
                  <a:pt x="3051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9" name="object 939"/>
          <p:cNvSpPr/>
          <p:nvPr/>
        </p:nvSpPr>
        <p:spPr>
          <a:xfrm>
            <a:off x="3279819" y="6886244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456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0" name="object 940"/>
          <p:cNvSpPr/>
          <p:nvPr/>
        </p:nvSpPr>
        <p:spPr>
          <a:xfrm>
            <a:off x="3297989" y="6904774"/>
            <a:ext cx="51854" cy="54152"/>
          </a:xfrm>
          <a:custGeom>
            <a:avLst/>
            <a:gdLst/>
            <a:ahLst/>
            <a:cxnLst/>
            <a:rect l="l" t="t" r="r" b="b"/>
            <a:pathLst>
              <a:path w="51854" h="54152">
                <a:moveTo>
                  <a:pt x="0" y="26339"/>
                </a:moveTo>
                <a:lnTo>
                  <a:pt x="0" y="32296"/>
                </a:lnTo>
                <a:lnTo>
                  <a:pt x="1092" y="37338"/>
                </a:lnTo>
                <a:lnTo>
                  <a:pt x="3263" y="41490"/>
                </a:lnTo>
                <a:lnTo>
                  <a:pt x="5448" y="45631"/>
                </a:lnTo>
                <a:lnTo>
                  <a:pt x="8623" y="48780"/>
                </a:lnTo>
                <a:lnTo>
                  <a:pt x="12801" y="50927"/>
                </a:lnTo>
                <a:lnTo>
                  <a:pt x="16979" y="53073"/>
                </a:lnTo>
                <a:lnTo>
                  <a:pt x="17170" y="38874"/>
                </a:lnTo>
                <a:lnTo>
                  <a:pt x="14808" y="36144"/>
                </a:lnTo>
                <a:lnTo>
                  <a:pt x="13627" y="32219"/>
                </a:lnTo>
                <a:lnTo>
                  <a:pt x="13627" y="21945"/>
                </a:lnTo>
                <a:lnTo>
                  <a:pt x="14808" y="18008"/>
                </a:lnTo>
                <a:lnTo>
                  <a:pt x="17170" y="15278"/>
                </a:lnTo>
                <a:lnTo>
                  <a:pt x="19545" y="12547"/>
                </a:lnTo>
                <a:lnTo>
                  <a:pt x="22453" y="11176"/>
                </a:lnTo>
                <a:lnTo>
                  <a:pt x="29400" y="11176"/>
                </a:lnTo>
                <a:lnTo>
                  <a:pt x="32308" y="12547"/>
                </a:lnTo>
                <a:lnTo>
                  <a:pt x="34658" y="15278"/>
                </a:lnTo>
                <a:lnTo>
                  <a:pt x="37007" y="18008"/>
                </a:lnTo>
                <a:lnTo>
                  <a:pt x="38176" y="21907"/>
                </a:lnTo>
                <a:lnTo>
                  <a:pt x="38176" y="32181"/>
                </a:lnTo>
                <a:lnTo>
                  <a:pt x="37007" y="36144"/>
                </a:lnTo>
                <a:lnTo>
                  <a:pt x="34658" y="38874"/>
                </a:lnTo>
                <a:lnTo>
                  <a:pt x="33413" y="54152"/>
                </a:lnTo>
                <a:lnTo>
                  <a:pt x="39598" y="51574"/>
                </a:lnTo>
                <a:lnTo>
                  <a:pt x="44500" y="46418"/>
                </a:lnTo>
                <a:lnTo>
                  <a:pt x="49402" y="41262"/>
                </a:lnTo>
                <a:lnTo>
                  <a:pt x="51854" y="34772"/>
                </a:lnTo>
                <a:lnTo>
                  <a:pt x="51854" y="19164"/>
                </a:lnTo>
                <a:lnTo>
                  <a:pt x="49428" y="12725"/>
                </a:lnTo>
                <a:lnTo>
                  <a:pt x="44576" y="7645"/>
                </a:lnTo>
                <a:lnTo>
                  <a:pt x="39712" y="2540"/>
                </a:lnTo>
                <a:lnTo>
                  <a:pt x="33477" y="0"/>
                </a:lnTo>
                <a:lnTo>
                  <a:pt x="20954" y="0"/>
                </a:lnTo>
                <a:lnTo>
                  <a:pt x="16497" y="1130"/>
                </a:lnTo>
                <a:lnTo>
                  <a:pt x="12509" y="3378"/>
                </a:lnTo>
                <a:lnTo>
                  <a:pt x="8521" y="5613"/>
                </a:lnTo>
                <a:lnTo>
                  <a:pt x="5448" y="8864"/>
                </a:lnTo>
                <a:lnTo>
                  <a:pt x="3263" y="13131"/>
                </a:lnTo>
                <a:lnTo>
                  <a:pt x="1092" y="17386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1854" h="54152">
                <a:moveTo>
                  <a:pt x="34658" y="38874"/>
                </a:moveTo>
                <a:lnTo>
                  <a:pt x="32308" y="41617"/>
                </a:lnTo>
                <a:lnTo>
                  <a:pt x="29400" y="42976"/>
                </a:lnTo>
                <a:lnTo>
                  <a:pt x="22453" y="42976"/>
                </a:lnTo>
                <a:lnTo>
                  <a:pt x="19545" y="41617"/>
                </a:lnTo>
                <a:lnTo>
                  <a:pt x="17170" y="38874"/>
                </a:lnTo>
                <a:lnTo>
                  <a:pt x="16979" y="53073"/>
                </a:lnTo>
                <a:lnTo>
                  <a:pt x="21374" y="54152"/>
                </a:lnTo>
                <a:lnTo>
                  <a:pt x="33413" y="54152"/>
                </a:lnTo>
                <a:lnTo>
                  <a:pt x="34658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1" name="object 941"/>
          <p:cNvSpPr/>
          <p:nvPr/>
        </p:nvSpPr>
        <p:spPr>
          <a:xfrm>
            <a:off x="3356541" y="6904774"/>
            <a:ext cx="46939" cy="54152"/>
          </a:xfrm>
          <a:custGeom>
            <a:avLst/>
            <a:gdLst/>
            <a:ahLst/>
            <a:cxnLst/>
            <a:rect l="l" t="t" r="r" b="b"/>
            <a:pathLst>
              <a:path w="46939" h="54152">
                <a:moveTo>
                  <a:pt x="13347" y="36106"/>
                </a:moveTo>
                <a:lnTo>
                  <a:pt x="0" y="38201"/>
                </a:lnTo>
                <a:lnTo>
                  <a:pt x="1231" y="43116"/>
                </a:lnTo>
                <a:lnTo>
                  <a:pt x="3848" y="46989"/>
                </a:lnTo>
                <a:lnTo>
                  <a:pt x="7835" y="49847"/>
                </a:lnTo>
                <a:lnTo>
                  <a:pt x="11823" y="52717"/>
                </a:lnTo>
                <a:lnTo>
                  <a:pt x="17233" y="54152"/>
                </a:lnTo>
                <a:lnTo>
                  <a:pt x="31623" y="54152"/>
                </a:lnTo>
                <a:lnTo>
                  <a:pt x="37325" y="52438"/>
                </a:lnTo>
                <a:lnTo>
                  <a:pt x="41160" y="49021"/>
                </a:lnTo>
                <a:lnTo>
                  <a:pt x="45008" y="45618"/>
                </a:lnTo>
                <a:lnTo>
                  <a:pt x="46939" y="41528"/>
                </a:lnTo>
                <a:lnTo>
                  <a:pt x="46939" y="32423"/>
                </a:lnTo>
                <a:lnTo>
                  <a:pt x="45554" y="29019"/>
                </a:lnTo>
                <a:lnTo>
                  <a:pt x="42773" y="26593"/>
                </a:lnTo>
                <a:lnTo>
                  <a:pt x="39966" y="24193"/>
                </a:lnTo>
                <a:lnTo>
                  <a:pt x="35026" y="22148"/>
                </a:lnTo>
                <a:lnTo>
                  <a:pt x="27940" y="20485"/>
                </a:lnTo>
                <a:lnTo>
                  <a:pt x="20866" y="18834"/>
                </a:lnTo>
                <a:lnTo>
                  <a:pt x="16725" y="17551"/>
                </a:lnTo>
                <a:lnTo>
                  <a:pt x="14198" y="14147"/>
                </a:lnTo>
                <a:lnTo>
                  <a:pt x="15709" y="11366"/>
                </a:lnTo>
                <a:lnTo>
                  <a:pt x="19735" y="9855"/>
                </a:lnTo>
                <a:lnTo>
                  <a:pt x="25996" y="9855"/>
                </a:lnTo>
                <a:lnTo>
                  <a:pt x="28155" y="10388"/>
                </a:lnTo>
                <a:lnTo>
                  <a:pt x="31153" y="12547"/>
                </a:lnTo>
                <a:lnTo>
                  <a:pt x="32689" y="16103"/>
                </a:lnTo>
                <a:lnTo>
                  <a:pt x="45237" y="13715"/>
                </a:lnTo>
                <a:lnTo>
                  <a:pt x="43967" y="9194"/>
                </a:lnTo>
                <a:lnTo>
                  <a:pt x="41668" y="5778"/>
                </a:lnTo>
                <a:lnTo>
                  <a:pt x="38328" y="3467"/>
                </a:lnTo>
                <a:lnTo>
                  <a:pt x="34975" y="1155"/>
                </a:lnTo>
                <a:lnTo>
                  <a:pt x="29870" y="0"/>
                </a:lnTo>
                <a:lnTo>
                  <a:pt x="15773" y="0"/>
                </a:lnTo>
                <a:lnTo>
                  <a:pt x="10439" y="1536"/>
                </a:lnTo>
                <a:lnTo>
                  <a:pt x="7010" y="4597"/>
                </a:lnTo>
                <a:lnTo>
                  <a:pt x="3568" y="7645"/>
                </a:lnTo>
                <a:lnTo>
                  <a:pt x="1854" y="11417"/>
                </a:lnTo>
                <a:lnTo>
                  <a:pt x="1854" y="20878"/>
                </a:lnTo>
                <a:lnTo>
                  <a:pt x="3835" y="24777"/>
                </a:lnTo>
                <a:lnTo>
                  <a:pt x="7810" y="27558"/>
                </a:lnTo>
                <a:lnTo>
                  <a:pt x="10680" y="29578"/>
                </a:lnTo>
                <a:lnTo>
                  <a:pt x="17475" y="31813"/>
                </a:lnTo>
                <a:lnTo>
                  <a:pt x="28206" y="34251"/>
                </a:lnTo>
                <a:lnTo>
                  <a:pt x="32651" y="36055"/>
                </a:lnTo>
                <a:lnTo>
                  <a:pt x="33604" y="38633"/>
                </a:lnTo>
                <a:lnTo>
                  <a:pt x="33020" y="41389"/>
                </a:lnTo>
                <a:lnTo>
                  <a:pt x="30111" y="43599"/>
                </a:lnTo>
                <a:lnTo>
                  <a:pt x="27520" y="44246"/>
                </a:lnTo>
                <a:lnTo>
                  <a:pt x="20955" y="44246"/>
                </a:lnTo>
                <a:lnTo>
                  <a:pt x="16802" y="42176"/>
                </a:lnTo>
                <a:lnTo>
                  <a:pt x="13906" y="38773"/>
                </a:lnTo>
                <a:lnTo>
                  <a:pt x="13347" y="3610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2" name="object 942"/>
          <p:cNvSpPr/>
          <p:nvPr/>
        </p:nvSpPr>
        <p:spPr>
          <a:xfrm>
            <a:off x="3441001" y="6886243"/>
            <a:ext cx="49072" cy="72682"/>
          </a:xfrm>
          <a:custGeom>
            <a:avLst/>
            <a:gdLst/>
            <a:ahLst/>
            <a:cxnLst/>
            <a:rect l="l" t="t" r="r" b="b"/>
            <a:pathLst>
              <a:path w="49072" h="72682">
                <a:moveTo>
                  <a:pt x="0" y="45415"/>
                </a:moveTo>
                <a:lnTo>
                  <a:pt x="0" y="54000"/>
                </a:lnTo>
                <a:lnTo>
                  <a:pt x="2057" y="60680"/>
                </a:lnTo>
                <a:lnTo>
                  <a:pt x="6172" y="65493"/>
                </a:lnTo>
                <a:lnTo>
                  <a:pt x="10287" y="70281"/>
                </a:lnTo>
                <a:lnTo>
                  <a:pt x="15227" y="72682"/>
                </a:lnTo>
                <a:lnTo>
                  <a:pt x="14325" y="54013"/>
                </a:lnTo>
                <a:lnTo>
                  <a:pt x="13576" y="50012"/>
                </a:lnTo>
                <a:lnTo>
                  <a:pt x="13576" y="39344"/>
                </a:lnTo>
                <a:lnTo>
                  <a:pt x="14643" y="35483"/>
                </a:lnTo>
                <a:lnTo>
                  <a:pt x="16776" y="32905"/>
                </a:lnTo>
                <a:lnTo>
                  <a:pt x="18897" y="30314"/>
                </a:lnTo>
                <a:lnTo>
                  <a:pt x="21539" y="29032"/>
                </a:lnTo>
                <a:lnTo>
                  <a:pt x="27952" y="29032"/>
                </a:lnTo>
                <a:lnTo>
                  <a:pt x="30619" y="30327"/>
                </a:lnTo>
                <a:lnTo>
                  <a:pt x="32689" y="32943"/>
                </a:lnTo>
                <a:lnTo>
                  <a:pt x="34772" y="35572"/>
                </a:lnTo>
                <a:lnTo>
                  <a:pt x="35814" y="39852"/>
                </a:lnTo>
                <a:lnTo>
                  <a:pt x="35814" y="51130"/>
                </a:lnTo>
                <a:lnTo>
                  <a:pt x="34734" y="55143"/>
                </a:lnTo>
                <a:lnTo>
                  <a:pt x="32588" y="57823"/>
                </a:lnTo>
                <a:lnTo>
                  <a:pt x="30454" y="60515"/>
                </a:lnTo>
                <a:lnTo>
                  <a:pt x="27851" y="61849"/>
                </a:lnTo>
                <a:lnTo>
                  <a:pt x="24790" y="61849"/>
                </a:lnTo>
                <a:lnTo>
                  <a:pt x="21005" y="72682"/>
                </a:lnTo>
                <a:lnTo>
                  <a:pt x="23850" y="72682"/>
                </a:lnTo>
                <a:lnTo>
                  <a:pt x="26657" y="71958"/>
                </a:lnTo>
                <a:lnTo>
                  <a:pt x="29451" y="70510"/>
                </a:lnTo>
                <a:lnTo>
                  <a:pt x="32245" y="69062"/>
                </a:lnTo>
                <a:lnTo>
                  <a:pt x="34658" y="66865"/>
                </a:lnTo>
                <a:lnTo>
                  <a:pt x="36715" y="63893"/>
                </a:lnTo>
                <a:lnTo>
                  <a:pt x="36715" y="71513"/>
                </a:lnTo>
                <a:lnTo>
                  <a:pt x="49072" y="71513"/>
                </a:lnTo>
                <a:lnTo>
                  <a:pt x="49072" y="0"/>
                </a:lnTo>
                <a:lnTo>
                  <a:pt x="35775" y="0"/>
                </a:lnTo>
                <a:lnTo>
                  <a:pt x="35775" y="25755"/>
                </a:lnTo>
                <a:lnTo>
                  <a:pt x="31661" y="20942"/>
                </a:lnTo>
                <a:lnTo>
                  <a:pt x="26809" y="18542"/>
                </a:lnTo>
                <a:lnTo>
                  <a:pt x="15074" y="18542"/>
                </a:lnTo>
                <a:lnTo>
                  <a:pt x="10020" y="20815"/>
                </a:lnTo>
                <a:lnTo>
                  <a:pt x="6007" y="25387"/>
                </a:lnTo>
                <a:lnTo>
                  <a:pt x="2006" y="29959"/>
                </a:lnTo>
                <a:lnTo>
                  <a:pt x="0" y="36626"/>
                </a:lnTo>
                <a:lnTo>
                  <a:pt x="0" y="45415"/>
                </a:lnTo>
                <a:close/>
              </a:path>
              <a:path w="49072" h="72682">
                <a:moveTo>
                  <a:pt x="21005" y="72682"/>
                </a:moveTo>
                <a:lnTo>
                  <a:pt x="24790" y="61849"/>
                </a:lnTo>
                <a:lnTo>
                  <a:pt x="20942" y="61849"/>
                </a:lnTo>
                <a:lnTo>
                  <a:pt x="17945" y="60058"/>
                </a:lnTo>
                <a:lnTo>
                  <a:pt x="15798" y="56476"/>
                </a:lnTo>
                <a:lnTo>
                  <a:pt x="14325" y="54013"/>
                </a:lnTo>
                <a:lnTo>
                  <a:pt x="15227" y="72682"/>
                </a:lnTo>
                <a:lnTo>
                  <a:pt x="21005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3" name="object 943"/>
          <p:cNvSpPr/>
          <p:nvPr/>
        </p:nvSpPr>
        <p:spPr>
          <a:xfrm>
            <a:off x="3500264" y="6904781"/>
            <a:ext cx="47129" cy="54140"/>
          </a:xfrm>
          <a:custGeom>
            <a:avLst/>
            <a:gdLst/>
            <a:ahLst/>
            <a:cxnLst/>
            <a:rect l="l" t="t" r="r" b="b"/>
            <a:pathLst>
              <a:path w="47129" h="54140">
                <a:moveTo>
                  <a:pt x="46926" y="31026"/>
                </a:moveTo>
                <a:lnTo>
                  <a:pt x="47129" y="20523"/>
                </a:lnTo>
                <a:lnTo>
                  <a:pt x="45059" y="12725"/>
                </a:lnTo>
                <a:lnTo>
                  <a:pt x="40728" y="7632"/>
                </a:lnTo>
                <a:lnTo>
                  <a:pt x="36410" y="2539"/>
                </a:lnTo>
                <a:lnTo>
                  <a:pt x="32651" y="15646"/>
                </a:lnTo>
                <a:lnTo>
                  <a:pt x="33629" y="18668"/>
                </a:lnTo>
                <a:lnTo>
                  <a:pt x="33731" y="22631"/>
                </a:lnTo>
                <a:lnTo>
                  <a:pt x="13855" y="22631"/>
                </a:lnTo>
                <a:lnTo>
                  <a:pt x="13830" y="18897"/>
                </a:lnTo>
                <a:lnTo>
                  <a:pt x="14770" y="15925"/>
                </a:lnTo>
                <a:lnTo>
                  <a:pt x="16649" y="13754"/>
                </a:lnTo>
                <a:lnTo>
                  <a:pt x="20942" y="10490"/>
                </a:lnTo>
                <a:lnTo>
                  <a:pt x="23837" y="10490"/>
                </a:lnTo>
                <a:lnTo>
                  <a:pt x="23037" y="0"/>
                </a:lnTo>
                <a:lnTo>
                  <a:pt x="16383" y="0"/>
                </a:lnTo>
                <a:lnTo>
                  <a:pt x="10871" y="2425"/>
                </a:lnTo>
                <a:lnTo>
                  <a:pt x="6527" y="7289"/>
                </a:lnTo>
                <a:lnTo>
                  <a:pt x="2171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51" y="40589"/>
                </a:lnTo>
                <a:lnTo>
                  <a:pt x="4965" y="45313"/>
                </a:lnTo>
                <a:lnTo>
                  <a:pt x="9169" y="51206"/>
                </a:lnTo>
                <a:lnTo>
                  <a:pt x="15633" y="54140"/>
                </a:lnTo>
                <a:lnTo>
                  <a:pt x="29883" y="54140"/>
                </a:lnTo>
                <a:lnTo>
                  <a:pt x="34493" y="52831"/>
                </a:lnTo>
                <a:lnTo>
                  <a:pt x="38150" y="50215"/>
                </a:lnTo>
                <a:lnTo>
                  <a:pt x="41833" y="47599"/>
                </a:lnTo>
                <a:lnTo>
                  <a:pt x="44526" y="43789"/>
                </a:lnTo>
                <a:lnTo>
                  <a:pt x="46215" y="38785"/>
                </a:lnTo>
                <a:lnTo>
                  <a:pt x="32981" y="36487"/>
                </a:lnTo>
                <a:lnTo>
                  <a:pt x="32258" y="39090"/>
                </a:lnTo>
                <a:lnTo>
                  <a:pt x="31178" y="40970"/>
                </a:lnTo>
                <a:lnTo>
                  <a:pt x="28333" y="43306"/>
                </a:lnTo>
                <a:lnTo>
                  <a:pt x="24511" y="43891"/>
                </a:lnTo>
                <a:lnTo>
                  <a:pt x="21450" y="43891"/>
                </a:lnTo>
                <a:lnTo>
                  <a:pt x="18884" y="42773"/>
                </a:lnTo>
                <a:lnTo>
                  <a:pt x="14795" y="38239"/>
                </a:lnTo>
                <a:lnTo>
                  <a:pt x="13716" y="35077"/>
                </a:lnTo>
                <a:lnTo>
                  <a:pt x="13627" y="31026"/>
                </a:lnTo>
                <a:lnTo>
                  <a:pt x="46926" y="31026"/>
                </a:lnTo>
                <a:close/>
              </a:path>
              <a:path w="47129" h="54140">
                <a:moveTo>
                  <a:pt x="30518" y="0"/>
                </a:moveTo>
                <a:lnTo>
                  <a:pt x="23037" y="0"/>
                </a:lnTo>
                <a:lnTo>
                  <a:pt x="23837" y="10490"/>
                </a:lnTo>
                <a:lnTo>
                  <a:pt x="26555" y="10490"/>
                </a:lnTo>
                <a:lnTo>
                  <a:pt x="28854" y="11518"/>
                </a:lnTo>
                <a:lnTo>
                  <a:pt x="32651" y="15646"/>
                </a:lnTo>
                <a:lnTo>
                  <a:pt x="36410" y="2539"/>
                </a:lnTo>
                <a:lnTo>
                  <a:pt x="3051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4" name="object 944"/>
          <p:cNvSpPr/>
          <p:nvPr/>
        </p:nvSpPr>
        <p:spPr>
          <a:xfrm>
            <a:off x="3556025" y="6886243"/>
            <a:ext cx="49060" cy="72682"/>
          </a:xfrm>
          <a:custGeom>
            <a:avLst/>
            <a:gdLst/>
            <a:ahLst/>
            <a:cxnLst/>
            <a:rect l="l" t="t" r="r" b="b"/>
            <a:pathLst>
              <a:path w="49060" h="72682">
                <a:moveTo>
                  <a:pt x="0" y="45415"/>
                </a:moveTo>
                <a:lnTo>
                  <a:pt x="0" y="54000"/>
                </a:lnTo>
                <a:lnTo>
                  <a:pt x="2057" y="60680"/>
                </a:lnTo>
                <a:lnTo>
                  <a:pt x="6172" y="65493"/>
                </a:lnTo>
                <a:lnTo>
                  <a:pt x="10287" y="70281"/>
                </a:lnTo>
                <a:lnTo>
                  <a:pt x="15227" y="72682"/>
                </a:lnTo>
                <a:lnTo>
                  <a:pt x="14312" y="54013"/>
                </a:lnTo>
                <a:lnTo>
                  <a:pt x="13576" y="50012"/>
                </a:lnTo>
                <a:lnTo>
                  <a:pt x="13576" y="39344"/>
                </a:lnTo>
                <a:lnTo>
                  <a:pt x="14643" y="35483"/>
                </a:lnTo>
                <a:lnTo>
                  <a:pt x="16776" y="32905"/>
                </a:lnTo>
                <a:lnTo>
                  <a:pt x="18897" y="30314"/>
                </a:lnTo>
                <a:lnTo>
                  <a:pt x="21539" y="29032"/>
                </a:lnTo>
                <a:lnTo>
                  <a:pt x="27952" y="29032"/>
                </a:lnTo>
                <a:lnTo>
                  <a:pt x="30607" y="30327"/>
                </a:lnTo>
                <a:lnTo>
                  <a:pt x="32689" y="32943"/>
                </a:lnTo>
                <a:lnTo>
                  <a:pt x="34772" y="35572"/>
                </a:lnTo>
                <a:lnTo>
                  <a:pt x="35814" y="39852"/>
                </a:lnTo>
                <a:lnTo>
                  <a:pt x="35814" y="51130"/>
                </a:lnTo>
                <a:lnTo>
                  <a:pt x="34734" y="55143"/>
                </a:lnTo>
                <a:lnTo>
                  <a:pt x="32588" y="57823"/>
                </a:lnTo>
                <a:lnTo>
                  <a:pt x="30454" y="60515"/>
                </a:lnTo>
                <a:lnTo>
                  <a:pt x="27851" y="61849"/>
                </a:lnTo>
                <a:lnTo>
                  <a:pt x="24790" y="61849"/>
                </a:lnTo>
                <a:lnTo>
                  <a:pt x="21005" y="72682"/>
                </a:lnTo>
                <a:lnTo>
                  <a:pt x="23850" y="72682"/>
                </a:lnTo>
                <a:lnTo>
                  <a:pt x="26657" y="71958"/>
                </a:lnTo>
                <a:lnTo>
                  <a:pt x="29451" y="70510"/>
                </a:lnTo>
                <a:lnTo>
                  <a:pt x="32245" y="69062"/>
                </a:lnTo>
                <a:lnTo>
                  <a:pt x="34658" y="66865"/>
                </a:lnTo>
                <a:lnTo>
                  <a:pt x="36715" y="63893"/>
                </a:lnTo>
                <a:lnTo>
                  <a:pt x="36715" y="71513"/>
                </a:lnTo>
                <a:lnTo>
                  <a:pt x="49060" y="71513"/>
                </a:lnTo>
                <a:lnTo>
                  <a:pt x="49060" y="0"/>
                </a:lnTo>
                <a:lnTo>
                  <a:pt x="35763" y="0"/>
                </a:lnTo>
                <a:lnTo>
                  <a:pt x="35763" y="25755"/>
                </a:lnTo>
                <a:lnTo>
                  <a:pt x="31661" y="20942"/>
                </a:lnTo>
                <a:lnTo>
                  <a:pt x="26809" y="18542"/>
                </a:lnTo>
                <a:lnTo>
                  <a:pt x="15062" y="18542"/>
                </a:lnTo>
                <a:lnTo>
                  <a:pt x="10007" y="20815"/>
                </a:lnTo>
                <a:lnTo>
                  <a:pt x="6007" y="25387"/>
                </a:lnTo>
                <a:lnTo>
                  <a:pt x="1993" y="29959"/>
                </a:lnTo>
                <a:lnTo>
                  <a:pt x="0" y="36626"/>
                </a:lnTo>
                <a:lnTo>
                  <a:pt x="0" y="45415"/>
                </a:lnTo>
                <a:close/>
              </a:path>
              <a:path w="49060" h="72682">
                <a:moveTo>
                  <a:pt x="21005" y="72682"/>
                </a:moveTo>
                <a:lnTo>
                  <a:pt x="24790" y="61849"/>
                </a:lnTo>
                <a:lnTo>
                  <a:pt x="20942" y="61849"/>
                </a:lnTo>
                <a:lnTo>
                  <a:pt x="17945" y="60058"/>
                </a:lnTo>
                <a:lnTo>
                  <a:pt x="15798" y="56476"/>
                </a:lnTo>
                <a:lnTo>
                  <a:pt x="14312" y="54013"/>
                </a:lnTo>
                <a:lnTo>
                  <a:pt x="15227" y="72682"/>
                </a:lnTo>
                <a:lnTo>
                  <a:pt x="21005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5" name="object 945"/>
          <p:cNvSpPr/>
          <p:nvPr/>
        </p:nvSpPr>
        <p:spPr>
          <a:xfrm>
            <a:off x="3616084" y="6904774"/>
            <a:ext cx="51854" cy="54152"/>
          </a:xfrm>
          <a:custGeom>
            <a:avLst/>
            <a:gdLst/>
            <a:ahLst/>
            <a:cxnLst/>
            <a:rect l="l" t="t" r="r" b="b"/>
            <a:pathLst>
              <a:path w="51854" h="54152">
                <a:moveTo>
                  <a:pt x="0" y="26339"/>
                </a:moveTo>
                <a:lnTo>
                  <a:pt x="0" y="32296"/>
                </a:lnTo>
                <a:lnTo>
                  <a:pt x="1092" y="37338"/>
                </a:lnTo>
                <a:lnTo>
                  <a:pt x="3276" y="41490"/>
                </a:lnTo>
                <a:lnTo>
                  <a:pt x="5448" y="45631"/>
                </a:lnTo>
                <a:lnTo>
                  <a:pt x="8623" y="48780"/>
                </a:lnTo>
                <a:lnTo>
                  <a:pt x="12801" y="50927"/>
                </a:lnTo>
                <a:lnTo>
                  <a:pt x="16979" y="53073"/>
                </a:lnTo>
                <a:lnTo>
                  <a:pt x="17183" y="38874"/>
                </a:lnTo>
                <a:lnTo>
                  <a:pt x="14808" y="36144"/>
                </a:lnTo>
                <a:lnTo>
                  <a:pt x="13627" y="32219"/>
                </a:lnTo>
                <a:lnTo>
                  <a:pt x="13627" y="21945"/>
                </a:lnTo>
                <a:lnTo>
                  <a:pt x="14808" y="18008"/>
                </a:lnTo>
                <a:lnTo>
                  <a:pt x="17183" y="15278"/>
                </a:lnTo>
                <a:lnTo>
                  <a:pt x="19545" y="12547"/>
                </a:lnTo>
                <a:lnTo>
                  <a:pt x="22466" y="11176"/>
                </a:lnTo>
                <a:lnTo>
                  <a:pt x="29400" y="11176"/>
                </a:lnTo>
                <a:lnTo>
                  <a:pt x="32308" y="12547"/>
                </a:lnTo>
                <a:lnTo>
                  <a:pt x="34658" y="15278"/>
                </a:lnTo>
                <a:lnTo>
                  <a:pt x="37007" y="18008"/>
                </a:lnTo>
                <a:lnTo>
                  <a:pt x="38188" y="21907"/>
                </a:lnTo>
                <a:lnTo>
                  <a:pt x="38188" y="32181"/>
                </a:lnTo>
                <a:lnTo>
                  <a:pt x="37007" y="36144"/>
                </a:lnTo>
                <a:lnTo>
                  <a:pt x="34658" y="38874"/>
                </a:lnTo>
                <a:lnTo>
                  <a:pt x="33426" y="54152"/>
                </a:lnTo>
                <a:lnTo>
                  <a:pt x="39598" y="51574"/>
                </a:lnTo>
                <a:lnTo>
                  <a:pt x="44500" y="46418"/>
                </a:lnTo>
                <a:lnTo>
                  <a:pt x="49402" y="41262"/>
                </a:lnTo>
                <a:lnTo>
                  <a:pt x="51854" y="34772"/>
                </a:lnTo>
                <a:lnTo>
                  <a:pt x="51854" y="19164"/>
                </a:lnTo>
                <a:lnTo>
                  <a:pt x="49428" y="12725"/>
                </a:lnTo>
                <a:lnTo>
                  <a:pt x="44576" y="7645"/>
                </a:lnTo>
                <a:lnTo>
                  <a:pt x="39712" y="2540"/>
                </a:lnTo>
                <a:lnTo>
                  <a:pt x="33489" y="0"/>
                </a:lnTo>
                <a:lnTo>
                  <a:pt x="20967" y="0"/>
                </a:lnTo>
                <a:lnTo>
                  <a:pt x="16509" y="1130"/>
                </a:lnTo>
                <a:lnTo>
                  <a:pt x="12509" y="3378"/>
                </a:lnTo>
                <a:lnTo>
                  <a:pt x="8521" y="5613"/>
                </a:lnTo>
                <a:lnTo>
                  <a:pt x="5448" y="8864"/>
                </a:lnTo>
                <a:lnTo>
                  <a:pt x="3276" y="13131"/>
                </a:lnTo>
                <a:lnTo>
                  <a:pt x="1092" y="17386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1854" h="54152">
                <a:moveTo>
                  <a:pt x="34658" y="38874"/>
                </a:moveTo>
                <a:lnTo>
                  <a:pt x="32308" y="41617"/>
                </a:lnTo>
                <a:lnTo>
                  <a:pt x="29400" y="42976"/>
                </a:lnTo>
                <a:lnTo>
                  <a:pt x="22466" y="42976"/>
                </a:lnTo>
                <a:lnTo>
                  <a:pt x="19545" y="41617"/>
                </a:lnTo>
                <a:lnTo>
                  <a:pt x="17183" y="38874"/>
                </a:lnTo>
                <a:lnTo>
                  <a:pt x="16979" y="53073"/>
                </a:lnTo>
                <a:lnTo>
                  <a:pt x="21374" y="54152"/>
                </a:lnTo>
                <a:lnTo>
                  <a:pt x="33426" y="54152"/>
                </a:lnTo>
                <a:lnTo>
                  <a:pt x="34658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6" name="object 946"/>
          <p:cNvSpPr/>
          <p:nvPr/>
        </p:nvSpPr>
        <p:spPr>
          <a:xfrm>
            <a:off x="3674644" y="6904774"/>
            <a:ext cx="46926" cy="54152"/>
          </a:xfrm>
          <a:custGeom>
            <a:avLst/>
            <a:gdLst/>
            <a:ahLst/>
            <a:cxnLst/>
            <a:rect l="l" t="t" r="r" b="b"/>
            <a:pathLst>
              <a:path w="46926" h="54152">
                <a:moveTo>
                  <a:pt x="13335" y="36106"/>
                </a:moveTo>
                <a:lnTo>
                  <a:pt x="0" y="38201"/>
                </a:lnTo>
                <a:lnTo>
                  <a:pt x="1231" y="43116"/>
                </a:lnTo>
                <a:lnTo>
                  <a:pt x="3835" y="46989"/>
                </a:lnTo>
                <a:lnTo>
                  <a:pt x="7823" y="49847"/>
                </a:lnTo>
                <a:lnTo>
                  <a:pt x="11811" y="52717"/>
                </a:lnTo>
                <a:lnTo>
                  <a:pt x="17233" y="54152"/>
                </a:lnTo>
                <a:lnTo>
                  <a:pt x="31623" y="54152"/>
                </a:lnTo>
                <a:lnTo>
                  <a:pt x="37299" y="52438"/>
                </a:lnTo>
                <a:lnTo>
                  <a:pt x="41160" y="49021"/>
                </a:lnTo>
                <a:lnTo>
                  <a:pt x="45008" y="45618"/>
                </a:lnTo>
                <a:lnTo>
                  <a:pt x="46926" y="41528"/>
                </a:lnTo>
                <a:lnTo>
                  <a:pt x="46926" y="32423"/>
                </a:lnTo>
                <a:lnTo>
                  <a:pt x="45542" y="29019"/>
                </a:lnTo>
                <a:lnTo>
                  <a:pt x="42773" y="26593"/>
                </a:lnTo>
                <a:lnTo>
                  <a:pt x="39954" y="24193"/>
                </a:lnTo>
                <a:lnTo>
                  <a:pt x="35013" y="22148"/>
                </a:lnTo>
                <a:lnTo>
                  <a:pt x="27940" y="20485"/>
                </a:lnTo>
                <a:lnTo>
                  <a:pt x="20853" y="18834"/>
                </a:lnTo>
                <a:lnTo>
                  <a:pt x="16713" y="17551"/>
                </a:lnTo>
                <a:lnTo>
                  <a:pt x="14185" y="14147"/>
                </a:lnTo>
                <a:lnTo>
                  <a:pt x="15709" y="11366"/>
                </a:lnTo>
                <a:lnTo>
                  <a:pt x="19735" y="9855"/>
                </a:lnTo>
                <a:lnTo>
                  <a:pt x="26009" y="9855"/>
                </a:lnTo>
                <a:lnTo>
                  <a:pt x="28130" y="10388"/>
                </a:lnTo>
                <a:lnTo>
                  <a:pt x="31127" y="12547"/>
                </a:lnTo>
                <a:lnTo>
                  <a:pt x="32689" y="16103"/>
                </a:lnTo>
                <a:lnTo>
                  <a:pt x="45224" y="13715"/>
                </a:lnTo>
                <a:lnTo>
                  <a:pt x="43967" y="9194"/>
                </a:lnTo>
                <a:lnTo>
                  <a:pt x="41668" y="5778"/>
                </a:lnTo>
                <a:lnTo>
                  <a:pt x="38328" y="3467"/>
                </a:lnTo>
                <a:lnTo>
                  <a:pt x="34975" y="1155"/>
                </a:lnTo>
                <a:lnTo>
                  <a:pt x="29870" y="0"/>
                </a:lnTo>
                <a:lnTo>
                  <a:pt x="15760" y="0"/>
                </a:lnTo>
                <a:lnTo>
                  <a:pt x="10439" y="1536"/>
                </a:lnTo>
                <a:lnTo>
                  <a:pt x="6997" y="4597"/>
                </a:lnTo>
                <a:lnTo>
                  <a:pt x="3556" y="7645"/>
                </a:lnTo>
                <a:lnTo>
                  <a:pt x="1841" y="11417"/>
                </a:lnTo>
                <a:lnTo>
                  <a:pt x="1841" y="20878"/>
                </a:lnTo>
                <a:lnTo>
                  <a:pt x="3835" y="24777"/>
                </a:lnTo>
                <a:lnTo>
                  <a:pt x="7810" y="27558"/>
                </a:lnTo>
                <a:lnTo>
                  <a:pt x="10680" y="29578"/>
                </a:lnTo>
                <a:lnTo>
                  <a:pt x="17462" y="31813"/>
                </a:lnTo>
                <a:lnTo>
                  <a:pt x="28194" y="34251"/>
                </a:lnTo>
                <a:lnTo>
                  <a:pt x="32638" y="36055"/>
                </a:lnTo>
                <a:lnTo>
                  <a:pt x="33591" y="38633"/>
                </a:lnTo>
                <a:lnTo>
                  <a:pt x="33007" y="41389"/>
                </a:lnTo>
                <a:lnTo>
                  <a:pt x="30099" y="43599"/>
                </a:lnTo>
                <a:lnTo>
                  <a:pt x="27508" y="44246"/>
                </a:lnTo>
                <a:lnTo>
                  <a:pt x="20955" y="44246"/>
                </a:lnTo>
                <a:lnTo>
                  <a:pt x="16789" y="42176"/>
                </a:lnTo>
                <a:lnTo>
                  <a:pt x="13906" y="38773"/>
                </a:lnTo>
                <a:lnTo>
                  <a:pt x="13335" y="3610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7" name="object 947"/>
          <p:cNvSpPr/>
          <p:nvPr/>
        </p:nvSpPr>
        <p:spPr>
          <a:xfrm>
            <a:off x="3759097" y="6886243"/>
            <a:ext cx="49072" cy="72682"/>
          </a:xfrm>
          <a:custGeom>
            <a:avLst/>
            <a:gdLst/>
            <a:ahLst/>
            <a:cxnLst/>
            <a:rect l="l" t="t" r="r" b="b"/>
            <a:pathLst>
              <a:path w="49072" h="72682">
                <a:moveTo>
                  <a:pt x="0" y="45415"/>
                </a:moveTo>
                <a:lnTo>
                  <a:pt x="0" y="54000"/>
                </a:lnTo>
                <a:lnTo>
                  <a:pt x="2057" y="60680"/>
                </a:lnTo>
                <a:lnTo>
                  <a:pt x="6172" y="65493"/>
                </a:lnTo>
                <a:lnTo>
                  <a:pt x="10287" y="70281"/>
                </a:lnTo>
                <a:lnTo>
                  <a:pt x="15240" y="72682"/>
                </a:lnTo>
                <a:lnTo>
                  <a:pt x="14325" y="54013"/>
                </a:lnTo>
                <a:lnTo>
                  <a:pt x="13576" y="50012"/>
                </a:lnTo>
                <a:lnTo>
                  <a:pt x="13576" y="39344"/>
                </a:lnTo>
                <a:lnTo>
                  <a:pt x="14655" y="35483"/>
                </a:lnTo>
                <a:lnTo>
                  <a:pt x="16776" y="32905"/>
                </a:lnTo>
                <a:lnTo>
                  <a:pt x="18897" y="30314"/>
                </a:lnTo>
                <a:lnTo>
                  <a:pt x="21551" y="29032"/>
                </a:lnTo>
                <a:lnTo>
                  <a:pt x="27952" y="29032"/>
                </a:lnTo>
                <a:lnTo>
                  <a:pt x="30619" y="30327"/>
                </a:lnTo>
                <a:lnTo>
                  <a:pt x="32702" y="32943"/>
                </a:lnTo>
                <a:lnTo>
                  <a:pt x="34772" y="35572"/>
                </a:lnTo>
                <a:lnTo>
                  <a:pt x="35814" y="39852"/>
                </a:lnTo>
                <a:lnTo>
                  <a:pt x="35814" y="51130"/>
                </a:lnTo>
                <a:lnTo>
                  <a:pt x="34747" y="55143"/>
                </a:lnTo>
                <a:lnTo>
                  <a:pt x="32600" y="57823"/>
                </a:lnTo>
                <a:lnTo>
                  <a:pt x="30454" y="60515"/>
                </a:lnTo>
                <a:lnTo>
                  <a:pt x="27851" y="61849"/>
                </a:lnTo>
                <a:lnTo>
                  <a:pt x="24803" y="61849"/>
                </a:lnTo>
                <a:lnTo>
                  <a:pt x="21005" y="72682"/>
                </a:lnTo>
                <a:lnTo>
                  <a:pt x="23850" y="72682"/>
                </a:lnTo>
                <a:lnTo>
                  <a:pt x="26657" y="71958"/>
                </a:lnTo>
                <a:lnTo>
                  <a:pt x="29451" y="70510"/>
                </a:lnTo>
                <a:lnTo>
                  <a:pt x="32245" y="69062"/>
                </a:lnTo>
                <a:lnTo>
                  <a:pt x="34658" y="66865"/>
                </a:lnTo>
                <a:lnTo>
                  <a:pt x="36715" y="63893"/>
                </a:lnTo>
                <a:lnTo>
                  <a:pt x="36715" y="71513"/>
                </a:lnTo>
                <a:lnTo>
                  <a:pt x="49072" y="71513"/>
                </a:lnTo>
                <a:lnTo>
                  <a:pt x="49072" y="0"/>
                </a:lnTo>
                <a:lnTo>
                  <a:pt x="35775" y="0"/>
                </a:lnTo>
                <a:lnTo>
                  <a:pt x="35775" y="25755"/>
                </a:lnTo>
                <a:lnTo>
                  <a:pt x="31661" y="20942"/>
                </a:lnTo>
                <a:lnTo>
                  <a:pt x="26822" y="18542"/>
                </a:lnTo>
                <a:lnTo>
                  <a:pt x="15087" y="18542"/>
                </a:lnTo>
                <a:lnTo>
                  <a:pt x="10020" y="20815"/>
                </a:lnTo>
                <a:lnTo>
                  <a:pt x="6007" y="25387"/>
                </a:lnTo>
                <a:lnTo>
                  <a:pt x="2006" y="29959"/>
                </a:lnTo>
                <a:lnTo>
                  <a:pt x="0" y="36626"/>
                </a:lnTo>
                <a:lnTo>
                  <a:pt x="0" y="45415"/>
                </a:lnTo>
                <a:close/>
              </a:path>
              <a:path w="49072" h="72682">
                <a:moveTo>
                  <a:pt x="21005" y="72682"/>
                </a:moveTo>
                <a:lnTo>
                  <a:pt x="24803" y="61849"/>
                </a:lnTo>
                <a:lnTo>
                  <a:pt x="20942" y="61849"/>
                </a:lnTo>
                <a:lnTo>
                  <a:pt x="17957" y="60058"/>
                </a:lnTo>
                <a:lnTo>
                  <a:pt x="15811" y="56476"/>
                </a:lnTo>
                <a:lnTo>
                  <a:pt x="14325" y="54013"/>
                </a:lnTo>
                <a:lnTo>
                  <a:pt x="15240" y="72682"/>
                </a:lnTo>
                <a:lnTo>
                  <a:pt x="21005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8" name="object 948"/>
          <p:cNvSpPr/>
          <p:nvPr/>
        </p:nvSpPr>
        <p:spPr>
          <a:xfrm>
            <a:off x="3818368" y="6904781"/>
            <a:ext cx="47117" cy="54140"/>
          </a:xfrm>
          <a:custGeom>
            <a:avLst/>
            <a:gdLst/>
            <a:ahLst/>
            <a:cxnLst/>
            <a:rect l="l" t="t" r="r" b="b"/>
            <a:pathLst>
              <a:path w="47116" h="54140">
                <a:moveTo>
                  <a:pt x="46926" y="31026"/>
                </a:moveTo>
                <a:lnTo>
                  <a:pt x="47117" y="20523"/>
                </a:lnTo>
                <a:lnTo>
                  <a:pt x="45046" y="12725"/>
                </a:lnTo>
                <a:lnTo>
                  <a:pt x="40728" y="7632"/>
                </a:lnTo>
                <a:lnTo>
                  <a:pt x="36410" y="2539"/>
                </a:lnTo>
                <a:lnTo>
                  <a:pt x="32651" y="15646"/>
                </a:lnTo>
                <a:lnTo>
                  <a:pt x="33629" y="18668"/>
                </a:lnTo>
                <a:lnTo>
                  <a:pt x="33731" y="22631"/>
                </a:lnTo>
                <a:lnTo>
                  <a:pt x="13855" y="22631"/>
                </a:lnTo>
                <a:lnTo>
                  <a:pt x="13830" y="18897"/>
                </a:lnTo>
                <a:lnTo>
                  <a:pt x="14757" y="15925"/>
                </a:lnTo>
                <a:lnTo>
                  <a:pt x="16649" y="13754"/>
                </a:lnTo>
                <a:lnTo>
                  <a:pt x="20942" y="10490"/>
                </a:lnTo>
                <a:lnTo>
                  <a:pt x="23837" y="10490"/>
                </a:lnTo>
                <a:lnTo>
                  <a:pt x="23037" y="0"/>
                </a:lnTo>
                <a:lnTo>
                  <a:pt x="16383" y="0"/>
                </a:lnTo>
                <a:lnTo>
                  <a:pt x="10871" y="2425"/>
                </a:lnTo>
                <a:lnTo>
                  <a:pt x="6527" y="7289"/>
                </a:lnTo>
                <a:lnTo>
                  <a:pt x="2159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51" y="40589"/>
                </a:lnTo>
                <a:lnTo>
                  <a:pt x="4965" y="45313"/>
                </a:lnTo>
                <a:lnTo>
                  <a:pt x="9169" y="51206"/>
                </a:lnTo>
                <a:lnTo>
                  <a:pt x="15633" y="54140"/>
                </a:lnTo>
                <a:lnTo>
                  <a:pt x="29883" y="54140"/>
                </a:lnTo>
                <a:lnTo>
                  <a:pt x="34480" y="52831"/>
                </a:lnTo>
                <a:lnTo>
                  <a:pt x="38150" y="50215"/>
                </a:lnTo>
                <a:lnTo>
                  <a:pt x="41833" y="47599"/>
                </a:lnTo>
                <a:lnTo>
                  <a:pt x="44526" y="43789"/>
                </a:lnTo>
                <a:lnTo>
                  <a:pt x="46215" y="38785"/>
                </a:lnTo>
                <a:lnTo>
                  <a:pt x="32969" y="36487"/>
                </a:lnTo>
                <a:lnTo>
                  <a:pt x="32245" y="39090"/>
                </a:lnTo>
                <a:lnTo>
                  <a:pt x="31178" y="40970"/>
                </a:lnTo>
                <a:lnTo>
                  <a:pt x="28333" y="43306"/>
                </a:lnTo>
                <a:lnTo>
                  <a:pt x="24511" y="43891"/>
                </a:lnTo>
                <a:lnTo>
                  <a:pt x="21437" y="43891"/>
                </a:lnTo>
                <a:lnTo>
                  <a:pt x="18884" y="42773"/>
                </a:lnTo>
                <a:lnTo>
                  <a:pt x="14795" y="38239"/>
                </a:lnTo>
                <a:lnTo>
                  <a:pt x="13716" y="35077"/>
                </a:lnTo>
                <a:lnTo>
                  <a:pt x="13627" y="31026"/>
                </a:lnTo>
                <a:lnTo>
                  <a:pt x="46926" y="31026"/>
                </a:lnTo>
                <a:close/>
              </a:path>
              <a:path w="47116" h="54140">
                <a:moveTo>
                  <a:pt x="30518" y="0"/>
                </a:moveTo>
                <a:lnTo>
                  <a:pt x="23037" y="0"/>
                </a:lnTo>
                <a:lnTo>
                  <a:pt x="23837" y="10490"/>
                </a:lnTo>
                <a:lnTo>
                  <a:pt x="26555" y="10490"/>
                </a:lnTo>
                <a:lnTo>
                  <a:pt x="28854" y="11518"/>
                </a:lnTo>
                <a:lnTo>
                  <a:pt x="32651" y="15646"/>
                </a:lnTo>
                <a:lnTo>
                  <a:pt x="36410" y="2539"/>
                </a:lnTo>
                <a:lnTo>
                  <a:pt x="3051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7" name="object 937"/>
          <p:cNvSpPr/>
          <p:nvPr/>
        </p:nvSpPr>
        <p:spPr>
          <a:xfrm>
            <a:off x="3911631" y="6886244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456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8" name="object 938"/>
          <p:cNvSpPr/>
          <p:nvPr/>
        </p:nvSpPr>
        <p:spPr>
          <a:xfrm>
            <a:off x="3929379" y="6904774"/>
            <a:ext cx="30213" cy="54152"/>
          </a:xfrm>
          <a:custGeom>
            <a:avLst/>
            <a:gdLst/>
            <a:ahLst/>
            <a:cxnLst/>
            <a:rect l="l" t="t" r="r" b="b"/>
            <a:pathLst>
              <a:path w="30213" h="54152">
                <a:moveTo>
                  <a:pt x="19634" y="54152"/>
                </a:moveTo>
                <a:lnTo>
                  <a:pt x="22390" y="53581"/>
                </a:lnTo>
                <a:lnTo>
                  <a:pt x="24980" y="52438"/>
                </a:lnTo>
                <a:lnTo>
                  <a:pt x="27571" y="51307"/>
                </a:lnTo>
                <a:lnTo>
                  <a:pt x="29997" y="49593"/>
                </a:lnTo>
                <a:lnTo>
                  <a:pt x="30213" y="39306"/>
                </a:lnTo>
                <a:lnTo>
                  <a:pt x="27546" y="42049"/>
                </a:lnTo>
                <a:lnTo>
                  <a:pt x="23075" y="44488"/>
                </a:lnTo>
                <a:lnTo>
                  <a:pt x="19634" y="54152"/>
                </a:lnTo>
                <a:close/>
              </a:path>
              <a:path w="30213" h="54152">
                <a:moveTo>
                  <a:pt x="44157" y="35953"/>
                </a:moveTo>
                <a:lnTo>
                  <a:pt x="44284" y="19951"/>
                </a:lnTo>
                <a:lnTo>
                  <a:pt x="44284" y="14008"/>
                </a:lnTo>
                <a:lnTo>
                  <a:pt x="43700" y="9918"/>
                </a:lnTo>
                <a:lnTo>
                  <a:pt x="42519" y="7683"/>
                </a:lnTo>
                <a:lnTo>
                  <a:pt x="39281" y="3619"/>
                </a:lnTo>
                <a:lnTo>
                  <a:pt x="36385" y="2184"/>
                </a:lnTo>
                <a:lnTo>
                  <a:pt x="33489" y="736"/>
                </a:lnTo>
                <a:lnTo>
                  <a:pt x="29070" y="0"/>
                </a:lnTo>
                <a:lnTo>
                  <a:pt x="16611" y="0"/>
                </a:lnTo>
                <a:lnTo>
                  <a:pt x="11696" y="1206"/>
                </a:lnTo>
                <a:lnTo>
                  <a:pt x="8369" y="3619"/>
                </a:lnTo>
                <a:lnTo>
                  <a:pt x="5067" y="6019"/>
                </a:lnTo>
                <a:lnTo>
                  <a:pt x="2730" y="9728"/>
                </a:lnTo>
                <a:lnTo>
                  <a:pt x="1384" y="14731"/>
                </a:lnTo>
                <a:lnTo>
                  <a:pt x="13436" y="16979"/>
                </a:lnTo>
                <a:lnTo>
                  <a:pt x="15328" y="12890"/>
                </a:lnTo>
                <a:lnTo>
                  <a:pt x="17983" y="10972"/>
                </a:lnTo>
                <a:lnTo>
                  <a:pt x="22199" y="10490"/>
                </a:lnTo>
                <a:lnTo>
                  <a:pt x="25704" y="10490"/>
                </a:lnTo>
                <a:lnTo>
                  <a:pt x="29337" y="12166"/>
                </a:lnTo>
                <a:lnTo>
                  <a:pt x="31229" y="15176"/>
                </a:lnTo>
                <a:lnTo>
                  <a:pt x="31229" y="17805"/>
                </a:lnTo>
                <a:lnTo>
                  <a:pt x="28829" y="20218"/>
                </a:lnTo>
                <a:lnTo>
                  <a:pt x="24523" y="21335"/>
                </a:lnTo>
                <a:lnTo>
                  <a:pt x="18313" y="22542"/>
                </a:lnTo>
                <a:lnTo>
                  <a:pt x="13716" y="23456"/>
                </a:lnTo>
                <a:lnTo>
                  <a:pt x="10185" y="24523"/>
                </a:lnTo>
                <a:lnTo>
                  <a:pt x="7734" y="25730"/>
                </a:lnTo>
                <a:lnTo>
                  <a:pt x="3390" y="28714"/>
                </a:lnTo>
                <a:lnTo>
                  <a:pt x="685" y="33299"/>
                </a:lnTo>
                <a:lnTo>
                  <a:pt x="0" y="35902"/>
                </a:lnTo>
                <a:lnTo>
                  <a:pt x="0" y="43256"/>
                </a:lnTo>
                <a:lnTo>
                  <a:pt x="1485" y="46913"/>
                </a:lnTo>
                <a:lnTo>
                  <a:pt x="4470" y="49809"/>
                </a:lnTo>
                <a:lnTo>
                  <a:pt x="7454" y="52704"/>
                </a:lnTo>
                <a:lnTo>
                  <a:pt x="11531" y="54152"/>
                </a:lnTo>
                <a:lnTo>
                  <a:pt x="19634" y="54152"/>
                </a:lnTo>
                <a:lnTo>
                  <a:pt x="23075" y="44488"/>
                </a:lnTo>
                <a:lnTo>
                  <a:pt x="18529" y="44488"/>
                </a:lnTo>
                <a:lnTo>
                  <a:pt x="15379" y="42392"/>
                </a:lnTo>
                <a:lnTo>
                  <a:pt x="13284" y="39331"/>
                </a:lnTo>
                <a:lnTo>
                  <a:pt x="13284" y="35471"/>
                </a:lnTo>
                <a:lnTo>
                  <a:pt x="15900" y="32588"/>
                </a:lnTo>
                <a:lnTo>
                  <a:pt x="19456" y="31013"/>
                </a:lnTo>
                <a:lnTo>
                  <a:pt x="23139" y="30200"/>
                </a:lnTo>
                <a:lnTo>
                  <a:pt x="26822" y="29387"/>
                </a:lnTo>
                <a:lnTo>
                  <a:pt x="29527" y="28689"/>
                </a:lnTo>
                <a:lnTo>
                  <a:pt x="31229" y="28105"/>
                </a:lnTo>
                <a:lnTo>
                  <a:pt x="31229" y="34112"/>
                </a:lnTo>
                <a:lnTo>
                  <a:pt x="31064" y="36347"/>
                </a:lnTo>
                <a:lnTo>
                  <a:pt x="30213" y="39306"/>
                </a:lnTo>
                <a:lnTo>
                  <a:pt x="29997" y="49593"/>
                </a:lnTo>
                <a:lnTo>
                  <a:pt x="32753" y="48920"/>
                </a:lnTo>
                <a:lnTo>
                  <a:pt x="34023" y="52984"/>
                </a:lnTo>
                <a:lnTo>
                  <a:pt x="47180" y="52984"/>
                </a:lnTo>
                <a:lnTo>
                  <a:pt x="45212" y="48196"/>
                </a:lnTo>
                <a:lnTo>
                  <a:pt x="44361" y="43865"/>
                </a:lnTo>
                <a:lnTo>
                  <a:pt x="44157" y="40512"/>
                </a:lnTo>
                <a:lnTo>
                  <a:pt x="44157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6" name="object 926"/>
          <p:cNvSpPr/>
          <p:nvPr/>
        </p:nvSpPr>
        <p:spPr>
          <a:xfrm>
            <a:off x="2337427" y="7033220"/>
            <a:ext cx="73914" cy="52971"/>
          </a:xfrm>
          <a:custGeom>
            <a:avLst/>
            <a:gdLst/>
            <a:ahLst/>
            <a:cxnLst/>
            <a:rect l="l" t="t" r="r" b="b"/>
            <a:pathLst>
              <a:path w="73913" h="52971">
                <a:moveTo>
                  <a:pt x="40601" y="5473"/>
                </a:moveTo>
                <a:lnTo>
                  <a:pt x="38658" y="3416"/>
                </a:lnTo>
                <a:lnTo>
                  <a:pt x="33934" y="685"/>
                </a:lnTo>
                <a:lnTo>
                  <a:pt x="31127" y="0"/>
                </a:lnTo>
                <a:lnTo>
                  <a:pt x="21856" y="0"/>
                </a:lnTo>
                <a:lnTo>
                  <a:pt x="16637" y="2743"/>
                </a:lnTo>
                <a:lnTo>
                  <a:pt x="12255" y="8242"/>
                </a:lnTo>
                <a:lnTo>
                  <a:pt x="12255" y="1168"/>
                </a:ln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2821"/>
                </a:lnTo>
                <a:lnTo>
                  <a:pt x="13652" y="19265"/>
                </a:lnTo>
                <a:lnTo>
                  <a:pt x="14363" y="17119"/>
                </a:lnTo>
                <a:lnTo>
                  <a:pt x="16243" y="13322"/>
                </a:lnTo>
                <a:lnTo>
                  <a:pt x="19519" y="11061"/>
                </a:lnTo>
                <a:lnTo>
                  <a:pt x="23418" y="10490"/>
                </a:lnTo>
                <a:lnTo>
                  <a:pt x="26466" y="10845"/>
                </a:lnTo>
                <a:lnTo>
                  <a:pt x="29197" y="13360"/>
                </a:lnTo>
                <a:lnTo>
                  <a:pt x="30137" y="16294"/>
                </a:lnTo>
                <a:lnTo>
                  <a:pt x="30378" y="19545"/>
                </a:lnTo>
                <a:lnTo>
                  <a:pt x="30378" y="52971"/>
                </a:lnTo>
                <a:lnTo>
                  <a:pt x="43675" y="52971"/>
                </a:lnTo>
                <a:lnTo>
                  <a:pt x="43675" y="23215"/>
                </a:lnTo>
                <a:lnTo>
                  <a:pt x="44030" y="19646"/>
                </a:lnTo>
                <a:lnTo>
                  <a:pt x="44767" y="17398"/>
                </a:lnTo>
                <a:lnTo>
                  <a:pt x="46672" y="13411"/>
                </a:lnTo>
                <a:lnTo>
                  <a:pt x="49949" y="11074"/>
                </a:lnTo>
                <a:lnTo>
                  <a:pt x="53555" y="10490"/>
                </a:lnTo>
                <a:lnTo>
                  <a:pt x="56108" y="10490"/>
                </a:lnTo>
                <a:lnTo>
                  <a:pt x="58013" y="11455"/>
                </a:lnTo>
                <a:lnTo>
                  <a:pt x="60147" y="14909"/>
                </a:lnTo>
                <a:lnTo>
                  <a:pt x="60604" y="18224"/>
                </a:lnTo>
                <a:lnTo>
                  <a:pt x="60604" y="52971"/>
                </a:lnTo>
                <a:lnTo>
                  <a:pt x="73914" y="52971"/>
                </a:lnTo>
                <a:lnTo>
                  <a:pt x="73914" y="14909"/>
                </a:lnTo>
                <a:lnTo>
                  <a:pt x="73456" y="11328"/>
                </a:lnTo>
                <a:lnTo>
                  <a:pt x="72529" y="9118"/>
                </a:lnTo>
                <a:lnTo>
                  <a:pt x="71272" y="6134"/>
                </a:lnTo>
                <a:lnTo>
                  <a:pt x="69367" y="3860"/>
                </a:lnTo>
                <a:lnTo>
                  <a:pt x="66814" y="2311"/>
                </a:lnTo>
                <a:lnTo>
                  <a:pt x="64249" y="774"/>
                </a:lnTo>
                <a:lnTo>
                  <a:pt x="61125" y="0"/>
                </a:lnTo>
                <a:lnTo>
                  <a:pt x="54533" y="0"/>
                </a:lnTo>
                <a:lnTo>
                  <a:pt x="51816" y="685"/>
                </a:lnTo>
                <a:lnTo>
                  <a:pt x="49250" y="2044"/>
                </a:lnTo>
                <a:lnTo>
                  <a:pt x="46697" y="3416"/>
                </a:lnTo>
                <a:lnTo>
                  <a:pt x="44323" y="5473"/>
                </a:lnTo>
                <a:lnTo>
                  <a:pt x="42113" y="8242"/>
                </a:lnTo>
                <a:lnTo>
                  <a:pt x="40601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7" name="object 927"/>
          <p:cNvSpPr/>
          <p:nvPr/>
        </p:nvSpPr>
        <p:spPr>
          <a:xfrm>
            <a:off x="2422043" y="7033214"/>
            <a:ext cx="30213" cy="54152"/>
          </a:xfrm>
          <a:custGeom>
            <a:avLst/>
            <a:gdLst/>
            <a:ahLst/>
            <a:cxnLst/>
            <a:rect l="l" t="t" r="r" b="b"/>
            <a:pathLst>
              <a:path w="30213" h="54152">
                <a:moveTo>
                  <a:pt x="19646" y="54152"/>
                </a:moveTo>
                <a:lnTo>
                  <a:pt x="22402" y="53581"/>
                </a:lnTo>
                <a:lnTo>
                  <a:pt x="24980" y="52451"/>
                </a:lnTo>
                <a:lnTo>
                  <a:pt x="27571" y="51308"/>
                </a:lnTo>
                <a:lnTo>
                  <a:pt x="29997" y="49593"/>
                </a:lnTo>
                <a:lnTo>
                  <a:pt x="30213" y="39306"/>
                </a:lnTo>
                <a:lnTo>
                  <a:pt x="27546" y="42049"/>
                </a:lnTo>
                <a:lnTo>
                  <a:pt x="23075" y="44488"/>
                </a:lnTo>
                <a:lnTo>
                  <a:pt x="19646" y="54152"/>
                </a:lnTo>
                <a:close/>
              </a:path>
              <a:path w="30213" h="54152">
                <a:moveTo>
                  <a:pt x="44157" y="35953"/>
                </a:moveTo>
                <a:lnTo>
                  <a:pt x="44297" y="19951"/>
                </a:lnTo>
                <a:lnTo>
                  <a:pt x="44297" y="14008"/>
                </a:lnTo>
                <a:lnTo>
                  <a:pt x="43700" y="9918"/>
                </a:lnTo>
                <a:lnTo>
                  <a:pt x="42519" y="7683"/>
                </a:lnTo>
                <a:lnTo>
                  <a:pt x="39293" y="3619"/>
                </a:lnTo>
                <a:lnTo>
                  <a:pt x="36385" y="2184"/>
                </a:lnTo>
                <a:lnTo>
                  <a:pt x="33489" y="736"/>
                </a:lnTo>
                <a:lnTo>
                  <a:pt x="29070" y="0"/>
                </a:lnTo>
                <a:lnTo>
                  <a:pt x="16611" y="0"/>
                </a:lnTo>
                <a:lnTo>
                  <a:pt x="11696" y="1206"/>
                </a:lnTo>
                <a:lnTo>
                  <a:pt x="8382" y="3619"/>
                </a:lnTo>
                <a:lnTo>
                  <a:pt x="5067" y="6019"/>
                </a:lnTo>
                <a:lnTo>
                  <a:pt x="2730" y="9728"/>
                </a:lnTo>
                <a:lnTo>
                  <a:pt x="1371" y="14732"/>
                </a:lnTo>
                <a:lnTo>
                  <a:pt x="13436" y="16979"/>
                </a:lnTo>
                <a:lnTo>
                  <a:pt x="15328" y="12890"/>
                </a:lnTo>
                <a:lnTo>
                  <a:pt x="17983" y="10972"/>
                </a:lnTo>
                <a:lnTo>
                  <a:pt x="22199" y="10490"/>
                </a:lnTo>
                <a:lnTo>
                  <a:pt x="25704" y="10490"/>
                </a:lnTo>
                <a:lnTo>
                  <a:pt x="29337" y="12166"/>
                </a:lnTo>
                <a:lnTo>
                  <a:pt x="31229" y="15176"/>
                </a:lnTo>
                <a:lnTo>
                  <a:pt x="31229" y="17805"/>
                </a:lnTo>
                <a:lnTo>
                  <a:pt x="28841" y="20218"/>
                </a:lnTo>
                <a:lnTo>
                  <a:pt x="24523" y="21336"/>
                </a:lnTo>
                <a:lnTo>
                  <a:pt x="18313" y="22542"/>
                </a:lnTo>
                <a:lnTo>
                  <a:pt x="13716" y="23456"/>
                </a:lnTo>
                <a:lnTo>
                  <a:pt x="10185" y="24523"/>
                </a:lnTo>
                <a:lnTo>
                  <a:pt x="7734" y="25742"/>
                </a:lnTo>
                <a:lnTo>
                  <a:pt x="3390" y="28714"/>
                </a:lnTo>
                <a:lnTo>
                  <a:pt x="685" y="33299"/>
                </a:lnTo>
                <a:lnTo>
                  <a:pt x="0" y="35902"/>
                </a:lnTo>
                <a:lnTo>
                  <a:pt x="0" y="43256"/>
                </a:lnTo>
                <a:lnTo>
                  <a:pt x="1498" y="46913"/>
                </a:lnTo>
                <a:lnTo>
                  <a:pt x="4483" y="49809"/>
                </a:lnTo>
                <a:lnTo>
                  <a:pt x="7454" y="52705"/>
                </a:lnTo>
                <a:lnTo>
                  <a:pt x="11531" y="54152"/>
                </a:lnTo>
                <a:lnTo>
                  <a:pt x="19646" y="54152"/>
                </a:lnTo>
                <a:lnTo>
                  <a:pt x="23075" y="44488"/>
                </a:lnTo>
                <a:lnTo>
                  <a:pt x="18529" y="44488"/>
                </a:lnTo>
                <a:lnTo>
                  <a:pt x="15379" y="42392"/>
                </a:lnTo>
                <a:lnTo>
                  <a:pt x="13296" y="39331"/>
                </a:lnTo>
                <a:lnTo>
                  <a:pt x="13296" y="35471"/>
                </a:lnTo>
                <a:lnTo>
                  <a:pt x="15900" y="32588"/>
                </a:lnTo>
                <a:lnTo>
                  <a:pt x="19456" y="31013"/>
                </a:lnTo>
                <a:lnTo>
                  <a:pt x="23139" y="30200"/>
                </a:lnTo>
                <a:lnTo>
                  <a:pt x="26835" y="29387"/>
                </a:lnTo>
                <a:lnTo>
                  <a:pt x="29527" y="28689"/>
                </a:lnTo>
                <a:lnTo>
                  <a:pt x="31229" y="28105"/>
                </a:lnTo>
                <a:lnTo>
                  <a:pt x="31229" y="34112"/>
                </a:lnTo>
                <a:lnTo>
                  <a:pt x="31064" y="36347"/>
                </a:lnTo>
                <a:lnTo>
                  <a:pt x="30213" y="39306"/>
                </a:lnTo>
                <a:lnTo>
                  <a:pt x="29997" y="49593"/>
                </a:lnTo>
                <a:lnTo>
                  <a:pt x="32753" y="48920"/>
                </a:lnTo>
                <a:lnTo>
                  <a:pt x="34023" y="52984"/>
                </a:lnTo>
                <a:lnTo>
                  <a:pt x="47180" y="52984"/>
                </a:lnTo>
                <a:lnTo>
                  <a:pt x="45212" y="48196"/>
                </a:lnTo>
                <a:lnTo>
                  <a:pt x="44361" y="43865"/>
                </a:lnTo>
                <a:lnTo>
                  <a:pt x="44157" y="40513"/>
                </a:lnTo>
                <a:lnTo>
                  <a:pt x="44157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8" name="object 928"/>
          <p:cNvSpPr/>
          <p:nvPr/>
        </p:nvSpPr>
        <p:spPr>
          <a:xfrm>
            <a:off x="2480311" y="7033221"/>
            <a:ext cx="45808" cy="52971"/>
          </a:xfrm>
          <a:custGeom>
            <a:avLst/>
            <a:gdLst/>
            <a:ahLst/>
            <a:cxnLst/>
            <a:rect l="l" t="t" r="r" b="b"/>
            <a:pathLst>
              <a:path w="45808" h="52971">
                <a:moveTo>
                  <a:pt x="14325" y="17602"/>
                </a:moveTo>
                <a:lnTo>
                  <a:pt x="16243" y="13741"/>
                </a:lnTo>
                <a:lnTo>
                  <a:pt x="19913" y="11137"/>
                </a:lnTo>
                <a:lnTo>
                  <a:pt x="24282" y="10490"/>
                </a:lnTo>
                <a:lnTo>
                  <a:pt x="27609" y="10934"/>
                </a:lnTo>
                <a:lnTo>
                  <a:pt x="31089" y="14046"/>
                </a:lnTo>
                <a:lnTo>
                  <a:pt x="32232" y="17322"/>
                </a:lnTo>
                <a:lnTo>
                  <a:pt x="32511" y="20942"/>
                </a:lnTo>
                <a:lnTo>
                  <a:pt x="32511" y="52971"/>
                </a:lnTo>
                <a:lnTo>
                  <a:pt x="45808" y="52971"/>
                </a:lnTo>
                <a:lnTo>
                  <a:pt x="45808" y="16776"/>
                </a:lnTo>
                <a:lnTo>
                  <a:pt x="45554" y="13703"/>
                </a:lnTo>
                <a:lnTo>
                  <a:pt x="44589" y="9410"/>
                </a:lnTo>
                <a:lnTo>
                  <a:pt x="42468" y="5803"/>
                </a:lnTo>
                <a:lnTo>
                  <a:pt x="39382" y="2717"/>
                </a:lnTo>
                <a:lnTo>
                  <a:pt x="34531" y="533"/>
                </a:lnTo>
                <a:lnTo>
                  <a:pt x="31838" y="0"/>
                </a:lnTo>
                <a:lnTo>
                  <a:pt x="22263" y="0"/>
                </a:lnTo>
                <a:lnTo>
                  <a:pt x="16738" y="2920"/>
                </a:lnTo>
                <a:lnTo>
                  <a:pt x="12344" y="8775"/>
                </a:lnTo>
                <a:lnTo>
                  <a:pt x="12344" y="1168"/>
                </a:ln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3710"/>
                </a:lnTo>
                <a:lnTo>
                  <a:pt x="13639" y="19761"/>
                </a:lnTo>
                <a:lnTo>
                  <a:pt x="14325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9" name="object 929"/>
          <p:cNvSpPr/>
          <p:nvPr/>
        </p:nvSpPr>
        <p:spPr>
          <a:xfrm>
            <a:off x="2537495" y="7033215"/>
            <a:ext cx="51854" cy="54152"/>
          </a:xfrm>
          <a:custGeom>
            <a:avLst/>
            <a:gdLst/>
            <a:ahLst/>
            <a:cxnLst/>
            <a:rect l="l" t="t" r="r" b="b"/>
            <a:pathLst>
              <a:path w="51854" h="54152">
                <a:moveTo>
                  <a:pt x="0" y="26339"/>
                </a:moveTo>
                <a:lnTo>
                  <a:pt x="0" y="32296"/>
                </a:lnTo>
                <a:lnTo>
                  <a:pt x="1092" y="37338"/>
                </a:lnTo>
                <a:lnTo>
                  <a:pt x="3263" y="41490"/>
                </a:lnTo>
                <a:lnTo>
                  <a:pt x="5448" y="45631"/>
                </a:lnTo>
                <a:lnTo>
                  <a:pt x="8623" y="48780"/>
                </a:lnTo>
                <a:lnTo>
                  <a:pt x="12801" y="50927"/>
                </a:lnTo>
                <a:lnTo>
                  <a:pt x="16979" y="53073"/>
                </a:lnTo>
                <a:lnTo>
                  <a:pt x="17170" y="38874"/>
                </a:lnTo>
                <a:lnTo>
                  <a:pt x="14808" y="36144"/>
                </a:lnTo>
                <a:lnTo>
                  <a:pt x="13627" y="32219"/>
                </a:lnTo>
                <a:lnTo>
                  <a:pt x="13627" y="21945"/>
                </a:lnTo>
                <a:lnTo>
                  <a:pt x="14808" y="18008"/>
                </a:lnTo>
                <a:lnTo>
                  <a:pt x="17170" y="15278"/>
                </a:lnTo>
                <a:lnTo>
                  <a:pt x="19545" y="12534"/>
                </a:lnTo>
                <a:lnTo>
                  <a:pt x="22466" y="11176"/>
                </a:lnTo>
                <a:lnTo>
                  <a:pt x="29400" y="11176"/>
                </a:lnTo>
                <a:lnTo>
                  <a:pt x="32308" y="12534"/>
                </a:lnTo>
                <a:lnTo>
                  <a:pt x="34658" y="15278"/>
                </a:lnTo>
                <a:lnTo>
                  <a:pt x="37007" y="18008"/>
                </a:lnTo>
                <a:lnTo>
                  <a:pt x="38188" y="21907"/>
                </a:lnTo>
                <a:lnTo>
                  <a:pt x="38188" y="32181"/>
                </a:lnTo>
                <a:lnTo>
                  <a:pt x="37007" y="36144"/>
                </a:lnTo>
                <a:lnTo>
                  <a:pt x="34658" y="38874"/>
                </a:lnTo>
                <a:lnTo>
                  <a:pt x="33426" y="54152"/>
                </a:lnTo>
                <a:lnTo>
                  <a:pt x="39598" y="51574"/>
                </a:lnTo>
                <a:lnTo>
                  <a:pt x="44500" y="46418"/>
                </a:lnTo>
                <a:lnTo>
                  <a:pt x="49403" y="41262"/>
                </a:lnTo>
                <a:lnTo>
                  <a:pt x="51854" y="34772"/>
                </a:lnTo>
                <a:lnTo>
                  <a:pt x="51854" y="19164"/>
                </a:lnTo>
                <a:lnTo>
                  <a:pt x="49428" y="12725"/>
                </a:lnTo>
                <a:lnTo>
                  <a:pt x="44577" y="7632"/>
                </a:lnTo>
                <a:lnTo>
                  <a:pt x="39712" y="2540"/>
                </a:lnTo>
                <a:lnTo>
                  <a:pt x="33489" y="0"/>
                </a:lnTo>
                <a:lnTo>
                  <a:pt x="20967" y="0"/>
                </a:lnTo>
                <a:lnTo>
                  <a:pt x="16510" y="1130"/>
                </a:lnTo>
                <a:lnTo>
                  <a:pt x="12509" y="3378"/>
                </a:lnTo>
                <a:lnTo>
                  <a:pt x="8521" y="5613"/>
                </a:lnTo>
                <a:lnTo>
                  <a:pt x="5448" y="8864"/>
                </a:lnTo>
                <a:lnTo>
                  <a:pt x="3263" y="13131"/>
                </a:lnTo>
                <a:lnTo>
                  <a:pt x="1092" y="17386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1854" h="54152">
                <a:moveTo>
                  <a:pt x="34658" y="38874"/>
                </a:moveTo>
                <a:lnTo>
                  <a:pt x="32308" y="41617"/>
                </a:lnTo>
                <a:lnTo>
                  <a:pt x="29400" y="42976"/>
                </a:lnTo>
                <a:lnTo>
                  <a:pt x="22466" y="42976"/>
                </a:lnTo>
                <a:lnTo>
                  <a:pt x="19545" y="41617"/>
                </a:lnTo>
                <a:lnTo>
                  <a:pt x="17170" y="38874"/>
                </a:lnTo>
                <a:lnTo>
                  <a:pt x="16979" y="53073"/>
                </a:lnTo>
                <a:lnTo>
                  <a:pt x="21374" y="54152"/>
                </a:lnTo>
                <a:lnTo>
                  <a:pt x="33426" y="54152"/>
                </a:lnTo>
                <a:lnTo>
                  <a:pt x="34658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0" name="object 930"/>
          <p:cNvSpPr/>
          <p:nvPr/>
        </p:nvSpPr>
        <p:spPr>
          <a:xfrm>
            <a:off x="2625648" y="7014683"/>
            <a:ext cx="49060" cy="72682"/>
          </a:xfrm>
          <a:custGeom>
            <a:avLst/>
            <a:gdLst/>
            <a:ahLst/>
            <a:cxnLst/>
            <a:rect l="l" t="t" r="r" b="b"/>
            <a:pathLst>
              <a:path w="49060" h="72682">
                <a:moveTo>
                  <a:pt x="0" y="45415"/>
                </a:moveTo>
                <a:lnTo>
                  <a:pt x="0" y="54000"/>
                </a:lnTo>
                <a:lnTo>
                  <a:pt x="2057" y="60680"/>
                </a:lnTo>
                <a:lnTo>
                  <a:pt x="6172" y="65493"/>
                </a:lnTo>
                <a:lnTo>
                  <a:pt x="10286" y="70281"/>
                </a:lnTo>
                <a:lnTo>
                  <a:pt x="15227" y="72682"/>
                </a:lnTo>
                <a:lnTo>
                  <a:pt x="14312" y="54013"/>
                </a:lnTo>
                <a:lnTo>
                  <a:pt x="13576" y="50012"/>
                </a:lnTo>
                <a:lnTo>
                  <a:pt x="13576" y="39344"/>
                </a:lnTo>
                <a:lnTo>
                  <a:pt x="14643" y="35483"/>
                </a:lnTo>
                <a:lnTo>
                  <a:pt x="16776" y="32905"/>
                </a:lnTo>
                <a:lnTo>
                  <a:pt x="18897" y="30314"/>
                </a:lnTo>
                <a:lnTo>
                  <a:pt x="21539" y="29019"/>
                </a:lnTo>
                <a:lnTo>
                  <a:pt x="27952" y="29019"/>
                </a:lnTo>
                <a:lnTo>
                  <a:pt x="30606" y="30327"/>
                </a:lnTo>
                <a:lnTo>
                  <a:pt x="32689" y="32943"/>
                </a:lnTo>
                <a:lnTo>
                  <a:pt x="34772" y="35572"/>
                </a:lnTo>
                <a:lnTo>
                  <a:pt x="35813" y="39852"/>
                </a:lnTo>
                <a:lnTo>
                  <a:pt x="35813" y="51130"/>
                </a:lnTo>
                <a:lnTo>
                  <a:pt x="34734" y="55143"/>
                </a:lnTo>
                <a:lnTo>
                  <a:pt x="32600" y="57823"/>
                </a:lnTo>
                <a:lnTo>
                  <a:pt x="30454" y="60515"/>
                </a:lnTo>
                <a:lnTo>
                  <a:pt x="27851" y="61848"/>
                </a:lnTo>
                <a:lnTo>
                  <a:pt x="24790" y="61848"/>
                </a:lnTo>
                <a:lnTo>
                  <a:pt x="21005" y="72682"/>
                </a:lnTo>
                <a:lnTo>
                  <a:pt x="23850" y="72682"/>
                </a:lnTo>
                <a:lnTo>
                  <a:pt x="26657" y="71958"/>
                </a:lnTo>
                <a:lnTo>
                  <a:pt x="29451" y="70510"/>
                </a:lnTo>
                <a:lnTo>
                  <a:pt x="32245" y="69062"/>
                </a:lnTo>
                <a:lnTo>
                  <a:pt x="34658" y="66865"/>
                </a:lnTo>
                <a:lnTo>
                  <a:pt x="36715" y="63893"/>
                </a:lnTo>
                <a:lnTo>
                  <a:pt x="36715" y="71513"/>
                </a:lnTo>
                <a:lnTo>
                  <a:pt x="49060" y="71513"/>
                </a:lnTo>
                <a:lnTo>
                  <a:pt x="49060" y="0"/>
                </a:lnTo>
                <a:lnTo>
                  <a:pt x="35763" y="0"/>
                </a:lnTo>
                <a:lnTo>
                  <a:pt x="35763" y="25755"/>
                </a:lnTo>
                <a:lnTo>
                  <a:pt x="31661" y="20942"/>
                </a:lnTo>
                <a:lnTo>
                  <a:pt x="26809" y="18541"/>
                </a:lnTo>
                <a:lnTo>
                  <a:pt x="15074" y="18541"/>
                </a:lnTo>
                <a:lnTo>
                  <a:pt x="10020" y="20815"/>
                </a:lnTo>
                <a:lnTo>
                  <a:pt x="6007" y="25387"/>
                </a:lnTo>
                <a:lnTo>
                  <a:pt x="2006" y="29959"/>
                </a:lnTo>
                <a:lnTo>
                  <a:pt x="0" y="36626"/>
                </a:lnTo>
                <a:lnTo>
                  <a:pt x="0" y="45415"/>
                </a:lnTo>
                <a:close/>
              </a:path>
              <a:path w="49060" h="72682">
                <a:moveTo>
                  <a:pt x="21005" y="72682"/>
                </a:moveTo>
                <a:lnTo>
                  <a:pt x="24790" y="61848"/>
                </a:lnTo>
                <a:lnTo>
                  <a:pt x="20942" y="61848"/>
                </a:lnTo>
                <a:lnTo>
                  <a:pt x="17945" y="60058"/>
                </a:lnTo>
                <a:lnTo>
                  <a:pt x="15798" y="56476"/>
                </a:lnTo>
                <a:lnTo>
                  <a:pt x="14312" y="54013"/>
                </a:lnTo>
                <a:lnTo>
                  <a:pt x="15227" y="72682"/>
                </a:lnTo>
                <a:lnTo>
                  <a:pt x="21005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1" name="object 931"/>
          <p:cNvSpPr/>
          <p:nvPr/>
        </p:nvSpPr>
        <p:spPr>
          <a:xfrm>
            <a:off x="2684913" y="7033221"/>
            <a:ext cx="47117" cy="54140"/>
          </a:xfrm>
          <a:custGeom>
            <a:avLst/>
            <a:gdLst/>
            <a:ahLst/>
            <a:cxnLst/>
            <a:rect l="l" t="t" r="r" b="b"/>
            <a:pathLst>
              <a:path w="47117" h="54140">
                <a:moveTo>
                  <a:pt x="46926" y="31026"/>
                </a:moveTo>
                <a:lnTo>
                  <a:pt x="47117" y="20523"/>
                </a:lnTo>
                <a:lnTo>
                  <a:pt x="45059" y="12725"/>
                </a:lnTo>
                <a:lnTo>
                  <a:pt x="40728" y="7632"/>
                </a:lnTo>
                <a:lnTo>
                  <a:pt x="36410" y="2539"/>
                </a:lnTo>
                <a:lnTo>
                  <a:pt x="32651" y="15646"/>
                </a:lnTo>
                <a:lnTo>
                  <a:pt x="33642" y="18668"/>
                </a:lnTo>
                <a:lnTo>
                  <a:pt x="33731" y="22631"/>
                </a:lnTo>
                <a:lnTo>
                  <a:pt x="13855" y="22631"/>
                </a:lnTo>
                <a:lnTo>
                  <a:pt x="13830" y="18897"/>
                </a:lnTo>
                <a:lnTo>
                  <a:pt x="14757" y="15925"/>
                </a:lnTo>
                <a:lnTo>
                  <a:pt x="16649" y="13754"/>
                </a:lnTo>
                <a:lnTo>
                  <a:pt x="20942" y="10490"/>
                </a:lnTo>
                <a:lnTo>
                  <a:pt x="23837" y="10490"/>
                </a:lnTo>
                <a:lnTo>
                  <a:pt x="23037" y="0"/>
                </a:lnTo>
                <a:lnTo>
                  <a:pt x="16383" y="0"/>
                </a:lnTo>
                <a:lnTo>
                  <a:pt x="10871" y="2425"/>
                </a:lnTo>
                <a:lnTo>
                  <a:pt x="6527" y="7289"/>
                </a:lnTo>
                <a:lnTo>
                  <a:pt x="2171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51" y="40589"/>
                </a:lnTo>
                <a:lnTo>
                  <a:pt x="4965" y="45313"/>
                </a:lnTo>
                <a:lnTo>
                  <a:pt x="9169" y="51206"/>
                </a:lnTo>
                <a:lnTo>
                  <a:pt x="15633" y="54140"/>
                </a:lnTo>
                <a:lnTo>
                  <a:pt x="29883" y="54140"/>
                </a:lnTo>
                <a:lnTo>
                  <a:pt x="34480" y="52831"/>
                </a:lnTo>
                <a:lnTo>
                  <a:pt x="38150" y="50215"/>
                </a:lnTo>
                <a:lnTo>
                  <a:pt x="41833" y="47599"/>
                </a:lnTo>
                <a:lnTo>
                  <a:pt x="44526" y="43789"/>
                </a:lnTo>
                <a:lnTo>
                  <a:pt x="46215" y="38773"/>
                </a:lnTo>
                <a:lnTo>
                  <a:pt x="32969" y="36487"/>
                </a:lnTo>
                <a:lnTo>
                  <a:pt x="32245" y="39090"/>
                </a:lnTo>
                <a:lnTo>
                  <a:pt x="31178" y="40970"/>
                </a:lnTo>
                <a:lnTo>
                  <a:pt x="28333" y="43306"/>
                </a:lnTo>
                <a:lnTo>
                  <a:pt x="24511" y="43891"/>
                </a:lnTo>
                <a:lnTo>
                  <a:pt x="21450" y="43891"/>
                </a:lnTo>
                <a:lnTo>
                  <a:pt x="18884" y="42773"/>
                </a:lnTo>
                <a:lnTo>
                  <a:pt x="14795" y="38239"/>
                </a:lnTo>
                <a:lnTo>
                  <a:pt x="13716" y="35077"/>
                </a:lnTo>
                <a:lnTo>
                  <a:pt x="13627" y="31026"/>
                </a:lnTo>
                <a:lnTo>
                  <a:pt x="46926" y="31026"/>
                </a:lnTo>
                <a:close/>
              </a:path>
              <a:path w="47117" h="54140">
                <a:moveTo>
                  <a:pt x="30518" y="0"/>
                </a:moveTo>
                <a:lnTo>
                  <a:pt x="23037" y="0"/>
                </a:lnTo>
                <a:lnTo>
                  <a:pt x="23837" y="10490"/>
                </a:lnTo>
                <a:lnTo>
                  <a:pt x="26555" y="10490"/>
                </a:lnTo>
                <a:lnTo>
                  <a:pt x="28854" y="11518"/>
                </a:lnTo>
                <a:lnTo>
                  <a:pt x="32651" y="15646"/>
                </a:lnTo>
                <a:lnTo>
                  <a:pt x="36410" y="2539"/>
                </a:lnTo>
                <a:lnTo>
                  <a:pt x="3051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2" name="object 932"/>
          <p:cNvSpPr/>
          <p:nvPr/>
        </p:nvSpPr>
        <p:spPr>
          <a:xfrm>
            <a:off x="2743080" y="7033221"/>
            <a:ext cx="32550" cy="52971"/>
          </a:xfrm>
          <a:custGeom>
            <a:avLst/>
            <a:gdLst/>
            <a:ahLst/>
            <a:cxnLst/>
            <a:rect l="l" t="t" r="r" b="b"/>
            <a:pathLst>
              <a:path w="32550" h="52971">
                <a:moveTo>
                  <a:pt x="12357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8155"/>
                </a:lnTo>
                <a:lnTo>
                  <a:pt x="13665" y="22377"/>
                </a:lnTo>
                <a:lnTo>
                  <a:pt x="14414" y="19608"/>
                </a:lnTo>
                <a:lnTo>
                  <a:pt x="15151" y="16840"/>
                </a:lnTo>
                <a:lnTo>
                  <a:pt x="17462" y="13881"/>
                </a:lnTo>
                <a:lnTo>
                  <a:pt x="20332" y="12293"/>
                </a:lnTo>
                <a:lnTo>
                  <a:pt x="24117" y="12293"/>
                </a:lnTo>
                <a:lnTo>
                  <a:pt x="28435" y="14528"/>
                </a:lnTo>
                <a:lnTo>
                  <a:pt x="32550" y="2578"/>
                </a:lnTo>
                <a:lnTo>
                  <a:pt x="29743" y="863"/>
                </a:lnTo>
                <a:lnTo>
                  <a:pt x="26835" y="0"/>
                </a:lnTo>
                <a:lnTo>
                  <a:pt x="21653" y="0"/>
                </a:lnTo>
                <a:lnTo>
                  <a:pt x="18059" y="1650"/>
                </a:lnTo>
                <a:lnTo>
                  <a:pt x="14465" y="5054"/>
                </a:lnTo>
                <a:lnTo>
                  <a:pt x="12357" y="8534"/>
                </a:lnTo>
                <a:lnTo>
                  <a:pt x="12357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3" name="object 933"/>
          <p:cNvSpPr/>
          <p:nvPr/>
        </p:nvSpPr>
        <p:spPr>
          <a:xfrm>
            <a:off x="2778453" y="7033221"/>
            <a:ext cx="47117" cy="54140"/>
          </a:xfrm>
          <a:custGeom>
            <a:avLst/>
            <a:gdLst/>
            <a:ahLst/>
            <a:cxnLst/>
            <a:rect l="l" t="t" r="r" b="b"/>
            <a:pathLst>
              <a:path w="47117" h="54140">
                <a:moveTo>
                  <a:pt x="46926" y="31026"/>
                </a:moveTo>
                <a:lnTo>
                  <a:pt x="47117" y="20523"/>
                </a:lnTo>
                <a:lnTo>
                  <a:pt x="45059" y="12725"/>
                </a:lnTo>
                <a:lnTo>
                  <a:pt x="40728" y="7632"/>
                </a:lnTo>
                <a:lnTo>
                  <a:pt x="36410" y="2539"/>
                </a:lnTo>
                <a:lnTo>
                  <a:pt x="32639" y="15646"/>
                </a:lnTo>
                <a:lnTo>
                  <a:pt x="33642" y="18668"/>
                </a:lnTo>
                <a:lnTo>
                  <a:pt x="33731" y="22631"/>
                </a:lnTo>
                <a:lnTo>
                  <a:pt x="13855" y="22631"/>
                </a:lnTo>
                <a:lnTo>
                  <a:pt x="13830" y="18897"/>
                </a:lnTo>
                <a:lnTo>
                  <a:pt x="14757" y="15925"/>
                </a:lnTo>
                <a:lnTo>
                  <a:pt x="16649" y="13754"/>
                </a:lnTo>
                <a:lnTo>
                  <a:pt x="20942" y="10490"/>
                </a:lnTo>
                <a:lnTo>
                  <a:pt x="23837" y="10490"/>
                </a:lnTo>
                <a:lnTo>
                  <a:pt x="23037" y="0"/>
                </a:lnTo>
                <a:lnTo>
                  <a:pt x="16383" y="0"/>
                </a:lnTo>
                <a:lnTo>
                  <a:pt x="10871" y="2425"/>
                </a:lnTo>
                <a:lnTo>
                  <a:pt x="6527" y="7289"/>
                </a:lnTo>
                <a:lnTo>
                  <a:pt x="2171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51" y="40589"/>
                </a:lnTo>
                <a:lnTo>
                  <a:pt x="4965" y="45313"/>
                </a:lnTo>
                <a:lnTo>
                  <a:pt x="9156" y="51206"/>
                </a:lnTo>
                <a:lnTo>
                  <a:pt x="15633" y="54140"/>
                </a:lnTo>
                <a:lnTo>
                  <a:pt x="29883" y="54140"/>
                </a:lnTo>
                <a:lnTo>
                  <a:pt x="34480" y="52831"/>
                </a:lnTo>
                <a:lnTo>
                  <a:pt x="38150" y="50215"/>
                </a:lnTo>
                <a:lnTo>
                  <a:pt x="41833" y="47599"/>
                </a:lnTo>
                <a:lnTo>
                  <a:pt x="44526" y="43789"/>
                </a:lnTo>
                <a:lnTo>
                  <a:pt x="46215" y="38773"/>
                </a:lnTo>
                <a:lnTo>
                  <a:pt x="32969" y="36487"/>
                </a:lnTo>
                <a:lnTo>
                  <a:pt x="32245" y="39090"/>
                </a:lnTo>
                <a:lnTo>
                  <a:pt x="31178" y="40970"/>
                </a:lnTo>
                <a:lnTo>
                  <a:pt x="28333" y="43306"/>
                </a:lnTo>
                <a:lnTo>
                  <a:pt x="24511" y="43891"/>
                </a:lnTo>
                <a:lnTo>
                  <a:pt x="21450" y="43891"/>
                </a:lnTo>
                <a:lnTo>
                  <a:pt x="18884" y="42773"/>
                </a:lnTo>
                <a:lnTo>
                  <a:pt x="14795" y="38239"/>
                </a:lnTo>
                <a:lnTo>
                  <a:pt x="13716" y="35077"/>
                </a:lnTo>
                <a:lnTo>
                  <a:pt x="13627" y="31026"/>
                </a:lnTo>
                <a:lnTo>
                  <a:pt x="46926" y="31026"/>
                </a:lnTo>
                <a:close/>
              </a:path>
              <a:path w="47117" h="54140">
                <a:moveTo>
                  <a:pt x="30518" y="0"/>
                </a:moveTo>
                <a:lnTo>
                  <a:pt x="23037" y="0"/>
                </a:lnTo>
                <a:lnTo>
                  <a:pt x="23837" y="10490"/>
                </a:lnTo>
                <a:lnTo>
                  <a:pt x="26555" y="10490"/>
                </a:lnTo>
                <a:lnTo>
                  <a:pt x="28854" y="11518"/>
                </a:lnTo>
                <a:lnTo>
                  <a:pt x="32639" y="15646"/>
                </a:lnTo>
                <a:lnTo>
                  <a:pt x="36410" y="2539"/>
                </a:lnTo>
                <a:lnTo>
                  <a:pt x="3051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4" name="object 934"/>
          <p:cNvSpPr/>
          <p:nvPr/>
        </p:nvSpPr>
        <p:spPr>
          <a:xfrm>
            <a:off x="2834251" y="7033225"/>
            <a:ext cx="47409" cy="54140"/>
          </a:xfrm>
          <a:custGeom>
            <a:avLst/>
            <a:gdLst/>
            <a:ahLst/>
            <a:cxnLst/>
            <a:rect l="l" t="t" r="r" b="b"/>
            <a:pathLst>
              <a:path w="47409" h="54140">
                <a:moveTo>
                  <a:pt x="24371" y="0"/>
                </a:moveTo>
                <a:lnTo>
                  <a:pt x="16891" y="0"/>
                </a:lnTo>
                <a:lnTo>
                  <a:pt x="10960" y="2374"/>
                </a:lnTo>
                <a:lnTo>
                  <a:pt x="6578" y="7137"/>
                </a:lnTo>
                <a:lnTo>
                  <a:pt x="2197" y="11899"/>
                </a:lnTo>
                <a:lnTo>
                  <a:pt x="0" y="18567"/>
                </a:lnTo>
                <a:lnTo>
                  <a:pt x="0" y="35560"/>
                </a:lnTo>
                <a:lnTo>
                  <a:pt x="2184" y="42189"/>
                </a:lnTo>
                <a:lnTo>
                  <a:pt x="6565" y="46964"/>
                </a:lnTo>
                <a:lnTo>
                  <a:pt x="10922" y="51752"/>
                </a:lnTo>
                <a:lnTo>
                  <a:pt x="16789" y="54140"/>
                </a:lnTo>
                <a:lnTo>
                  <a:pt x="30607" y="54140"/>
                </a:lnTo>
                <a:lnTo>
                  <a:pt x="35763" y="52565"/>
                </a:lnTo>
                <a:lnTo>
                  <a:pt x="39611" y="49403"/>
                </a:lnTo>
                <a:lnTo>
                  <a:pt x="43446" y="46240"/>
                </a:lnTo>
                <a:lnTo>
                  <a:pt x="46050" y="41592"/>
                </a:lnTo>
                <a:lnTo>
                  <a:pt x="47409" y="35407"/>
                </a:lnTo>
                <a:lnTo>
                  <a:pt x="34353" y="33121"/>
                </a:lnTo>
                <a:lnTo>
                  <a:pt x="33693" y="36728"/>
                </a:lnTo>
                <a:lnTo>
                  <a:pt x="32550" y="39268"/>
                </a:lnTo>
                <a:lnTo>
                  <a:pt x="29337" y="42227"/>
                </a:lnTo>
                <a:lnTo>
                  <a:pt x="24752" y="42976"/>
                </a:lnTo>
                <a:lnTo>
                  <a:pt x="21374" y="42976"/>
                </a:lnTo>
                <a:lnTo>
                  <a:pt x="18681" y="41706"/>
                </a:lnTo>
                <a:lnTo>
                  <a:pt x="16675" y="39166"/>
                </a:lnTo>
                <a:lnTo>
                  <a:pt x="14681" y="36626"/>
                </a:lnTo>
                <a:lnTo>
                  <a:pt x="13677" y="32283"/>
                </a:lnTo>
                <a:lnTo>
                  <a:pt x="13677" y="20612"/>
                </a:lnTo>
                <a:lnTo>
                  <a:pt x="14668" y="16675"/>
                </a:lnTo>
                <a:lnTo>
                  <a:pt x="18605" y="11950"/>
                </a:lnTo>
                <a:lnTo>
                  <a:pt x="21247" y="10782"/>
                </a:lnTo>
                <a:lnTo>
                  <a:pt x="27051" y="10782"/>
                </a:lnTo>
                <a:lnTo>
                  <a:pt x="30645" y="12827"/>
                </a:lnTo>
                <a:lnTo>
                  <a:pt x="33210" y="16217"/>
                </a:lnTo>
                <a:lnTo>
                  <a:pt x="33642" y="18923"/>
                </a:lnTo>
                <a:lnTo>
                  <a:pt x="46748" y="16484"/>
                </a:lnTo>
                <a:lnTo>
                  <a:pt x="45173" y="10922"/>
                </a:lnTo>
                <a:lnTo>
                  <a:pt x="42583" y="6781"/>
                </a:lnTo>
                <a:lnTo>
                  <a:pt x="38976" y="4064"/>
                </a:lnTo>
                <a:lnTo>
                  <a:pt x="35356" y="1346"/>
                </a:lnTo>
                <a:lnTo>
                  <a:pt x="30492" y="0"/>
                </a:lnTo>
                <a:lnTo>
                  <a:pt x="24371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5" name="object 935"/>
          <p:cNvSpPr/>
          <p:nvPr/>
        </p:nvSpPr>
        <p:spPr>
          <a:xfrm>
            <a:off x="2892005" y="7014681"/>
            <a:ext cx="45745" cy="71513"/>
          </a:xfrm>
          <a:custGeom>
            <a:avLst/>
            <a:gdLst/>
            <a:ahLst/>
            <a:cxnLst/>
            <a:rect l="l" t="t" r="r" b="b"/>
            <a:pathLst>
              <a:path w="45745" h="71513">
                <a:moveTo>
                  <a:pt x="13296" y="71513"/>
                </a:moveTo>
                <a:lnTo>
                  <a:pt x="13296" y="41211"/>
                </a:lnTo>
                <a:lnTo>
                  <a:pt x="13690" y="37909"/>
                </a:lnTo>
                <a:lnTo>
                  <a:pt x="14503" y="35674"/>
                </a:lnTo>
                <a:lnTo>
                  <a:pt x="16573" y="31788"/>
                </a:lnTo>
                <a:lnTo>
                  <a:pt x="20040" y="29578"/>
                </a:lnTo>
                <a:lnTo>
                  <a:pt x="24218" y="29032"/>
                </a:lnTo>
                <a:lnTo>
                  <a:pt x="27749" y="29451"/>
                </a:lnTo>
                <a:lnTo>
                  <a:pt x="31191" y="32346"/>
                </a:lnTo>
                <a:lnTo>
                  <a:pt x="32207" y="35267"/>
                </a:lnTo>
                <a:lnTo>
                  <a:pt x="32461" y="38722"/>
                </a:lnTo>
                <a:lnTo>
                  <a:pt x="32461" y="71513"/>
                </a:lnTo>
                <a:lnTo>
                  <a:pt x="45745" y="71513"/>
                </a:lnTo>
                <a:lnTo>
                  <a:pt x="45745" y="36474"/>
                </a:lnTo>
                <a:lnTo>
                  <a:pt x="45516" y="33032"/>
                </a:lnTo>
                <a:lnTo>
                  <a:pt x="44602" y="28625"/>
                </a:lnTo>
                <a:lnTo>
                  <a:pt x="42506" y="24777"/>
                </a:lnTo>
                <a:lnTo>
                  <a:pt x="39408" y="21463"/>
                </a:lnTo>
                <a:lnTo>
                  <a:pt x="34493" y="19126"/>
                </a:lnTo>
                <a:lnTo>
                  <a:pt x="31724" y="18542"/>
                </a:lnTo>
                <a:lnTo>
                  <a:pt x="22707" y="18542"/>
                </a:lnTo>
                <a:lnTo>
                  <a:pt x="17589" y="21120"/>
                </a:lnTo>
                <a:lnTo>
                  <a:pt x="13296" y="26288"/>
                </a:lnTo>
                <a:lnTo>
                  <a:pt x="13296" y="0"/>
                </a:lnTo>
                <a:lnTo>
                  <a:pt x="0" y="0"/>
                </a:lnTo>
                <a:lnTo>
                  <a:pt x="0" y="71513"/>
                </a:lnTo>
                <a:lnTo>
                  <a:pt x="13296" y="7151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6" name="object 936"/>
          <p:cNvSpPr/>
          <p:nvPr/>
        </p:nvSpPr>
        <p:spPr>
          <a:xfrm>
            <a:off x="2948712" y="7033214"/>
            <a:ext cx="30200" cy="54152"/>
          </a:xfrm>
          <a:custGeom>
            <a:avLst/>
            <a:gdLst/>
            <a:ahLst/>
            <a:cxnLst/>
            <a:rect l="l" t="t" r="r" b="b"/>
            <a:pathLst>
              <a:path w="30200" h="54152">
                <a:moveTo>
                  <a:pt x="19634" y="54152"/>
                </a:moveTo>
                <a:lnTo>
                  <a:pt x="22390" y="53581"/>
                </a:lnTo>
                <a:lnTo>
                  <a:pt x="24980" y="52451"/>
                </a:lnTo>
                <a:lnTo>
                  <a:pt x="27571" y="51308"/>
                </a:lnTo>
                <a:lnTo>
                  <a:pt x="29997" y="49593"/>
                </a:lnTo>
                <a:lnTo>
                  <a:pt x="30200" y="39306"/>
                </a:lnTo>
                <a:lnTo>
                  <a:pt x="27533" y="42049"/>
                </a:lnTo>
                <a:lnTo>
                  <a:pt x="23075" y="44488"/>
                </a:lnTo>
                <a:lnTo>
                  <a:pt x="19634" y="54152"/>
                </a:lnTo>
                <a:close/>
              </a:path>
              <a:path w="30200" h="54152">
                <a:moveTo>
                  <a:pt x="44145" y="35953"/>
                </a:moveTo>
                <a:lnTo>
                  <a:pt x="44284" y="19951"/>
                </a:lnTo>
                <a:lnTo>
                  <a:pt x="44284" y="14008"/>
                </a:lnTo>
                <a:lnTo>
                  <a:pt x="43700" y="9918"/>
                </a:lnTo>
                <a:lnTo>
                  <a:pt x="42506" y="7683"/>
                </a:lnTo>
                <a:lnTo>
                  <a:pt x="39281" y="3619"/>
                </a:lnTo>
                <a:lnTo>
                  <a:pt x="36385" y="2184"/>
                </a:lnTo>
                <a:lnTo>
                  <a:pt x="33489" y="736"/>
                </a:lnTo>
                <a:lnTo>
                  <a:pt x="29070" y="0"/>
                </a:lnTo>
                <a:lnTo>
                  <a:pt x="16611" y="0"/>
                </a:lnTo>
                <a:lnTo>
                  <a:pt x="11684" y="1206"/>
                </a:lnTo>
                <a:lnTo>
                  <a:pt x="8369" y="3619"/>
                </a:lnTo>
                <a:lnTo>
                  <a:pt x="5067" y="6019"/>
                </a:lnTo>
                <a:lnTo>
                  <a:pt x="2717" y="9728"/>
                </a:lnTo>
                <a:lnTo>
                  <a:pt x="1371" y="14732"/>
                </a:lnTo>
                <a:lnTo>
                  <a:pt x="13436" y="16979"/>
                </a:lnTo>
                <a:lnTo>
                  <a:pt x="15328" y="12890"/>
                </a:lnTo>
                <a:lnTo>
                  <a:pt x="17983" y="10972"/>
                </a:lnTo>
                <a:lnTo>
                  <a:pt x="22186" y="10490"/>
                </a:lnTo>
                <a:lnTo>
                  <a:pt x="25692" y="10490"/>
                </a:lnTo>
                <a:lnTo>
                  <a:pt x="29337" y="12166"/>
                </a:lnTo>
                <a:lnTo>
                  <a:pt x="31229" y="15176"/>
                </a:lnTo>
                <a:lnTo>
                  <a:pt x="31229" y="17805"/>
                </a:lnTo>
                <a:lnTo>
                  <a:pt x="28829" y="20218"/>
                </a:lnTo>
                <a:lnTo>
                  <a:pt x="24523" y="21336"/>
                </a:lnTo>
                <a:lnTo>
                  <a:pt x="18313" y="22542"/>
                </a:lnTo>
                <a:lnTo>
                  <a:pt x="13703" y="23456"/>
                </a:lnTo>
                <a:lnTo>
                  <a:pt x="10185" y="24523"/>
                </a:lnTo>
                <a:lnTo>
                  <a:pt x="7734" y="25742"/>
                </a:lnTo>
                <a:lnTo>
                  <a:pt x="3390" y="28714"/>
                </a:lnTo>
                <a:lnTo>
                  <a:pt x="673" y="33299"/>
                </a:lnTo>
                <a:lnTo>
                  <a:pt x="0" y="35902"/>
                </a:lnTo>
                <a:lnTo>
                  <a:pt x="0" y="43256"/>
                </a:lnTo>
                <a:lnTo>
                  <a:pt x="1485" y="46913"/>
                </a:lnTo>
                <a:lnTo>
                  <a:pt x="4470" y="49809"/>
                </a:lnTo>
                <a:lnTo>
                  <a:pt x="7454" y="52705"/>
                </a:lnTo>
                <a:lnTo>
                  <a:pt x="11531" y="54152"/>
                </a:lnTo>
                <a:lnTo>
                  <a:pt x="19634" y="54152"/>
                </a:lnTo>
                <a:lnTo>
                  <a:pt x="23075" y="44488"/>
                </a:lnTo>
                <a:lnTo>
                  <a:pt x="18529" y="44488"/>
                </a:lnTo>
                <a:lnTo>
                  <a:pt x="15379" y="42392"/>
                </a:lnTo>
                <a:lnTo>
                  <a:pt x="13284" y="39331"/>
                </a:lnTo>
                <a:lnTo>
                  <a:pt x="13284" y="35471"/>
                </a:lnTo>
                <a:lnTo>
                  <a:pt x="15900" y="32588"/>
                </a:lnTo>
                <a:lnTo>
                  <a:pt x="19443" y="31013"/>
                </a:lnTo>
                <a:lnTo>
                  <a:pt x="23139" y="30200"/>
                </a:lnTo>
                <a:lnTo>
                  <a:pt x="26822" y="29387"/>
                </a:lnTo>
                <a:lnTo>
                  <a:pt x="29527" y="28689"/>
                </a:lnTo>
                <a:lnTo>
                  <a:pt x="31229" y="28105"/>
                </a:lnTo>
                <a:lnTo>
                  <a:pt x="31229" y="34112"/>
                </a:lnTo>
                <a:lnTo>
                  <a:pt x="31051" y="36347"/>
                </a:lnTo>
                <a:lnTo>
                  <a:pt x="30200" y="39306"/>
                </a:lnTo>
                <a:lnTo>
                  <a:pt x="29997" y="49593"/>
                </a:lnTo>
                <a:lnTo>
                  <a:pt x="32740" y="48920"/>
                </a:lnTo>
                <a:lnTo>
                  <a:pt x="34023" y="52984"/>
                </a:lnTo>
                <a:lnTo>
                  <a:pt x="47167" y="52984"/>
                </a:lnTo>
                <a:lnTo>
                  <a:pt x="45212" y="48196"/>
                </a:lnTo>
                <a:lnTo>
                  <a:pt x="44361" y="43865"/>
                </a:lnTo>
                <a:lnTo>
                  <a:pt x="44145" y="40513"/>
                </a:lnTo>
                <a:lnTo>
                  <a:pt x="44145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0" name="object 920"/>
          <p:cNvSpPr/>
          <p:nvPr/>
        </p:nvSpPr>
        <p:spPr>
          <a:xfrm>
            <a:off x="3032034" y="7033225"/>
            <a:ext cx="47409" cy="54140"/>
          </a:xfrm>
          <a:custGeom>
            <a:avLst/>
            <a:gdLst/>
            <a:ahLst/>
            <a:cxnLst/>
            <a:rect l="l" t="t" r="r" b="b"/>
            <a:pathLst>
              <a:path w="47409" h="54140">
                <a:moveTo>
                  <a:pt x="24358" y="0"/>
                </a:moveTo>
                <a:lnTo>
                  <a:pt x="16891" y="0"/>
                </a:lnTo>
                <a:lnTo>
                  <a:pt x="10960" y="2374"/>
                </a:lnTo>
                <a:lnTo>
                  <a:pt x="6578" y="7137"/>
                </a:lnTo>
                <a:lnTo>
                  <a:pt x="2184" y="11899"/>
                </a:lnTo>
                <a:lnTo>
                  <a:pt x="0" y="18567"/>
                </a:lnTo>
                <a:lnTo>
                  <a:pt x="0" y="35560"/>
                </a:lnTo>
                <a:lnTo>
                  <a:pt x="2184" y="42189"/>
                </a:lnTo>
                <a:lnTo>
                  <a:pt x="6553" y="46964"/>
                </a:lnTo>
                <a:lnTo>
                  <a:pt x="10922" y="51752"/>
                </a:lnTo>
                <a:lnTo>
                  <a:pt x="16776" y="54140"/>
                </a:lnTo>
                <a:lnTo>
                  <a:pt x="30594" y="54140"/>
                </a:lnTo>
                <a:lnTo>
                  <a:pt x="35750" y="52565"/>
                </a:lnTo>
                <a:lnTo>
                  <a:pt x="39611" y="49403"/>
                </a:lnTo>
                <a:lnTo>
                  <a:pt x="43446" y="46240"/>
                </a:lnTo>
                <a:lnTo>
                  <a:pt x="46050" y="41592"/>
                </a:lnTo>
                <a:lnTo>
                  <a:pt x="47409" y="35407"/>
                </a:lnTo>
                <a:lnTo>
                  <a:pt x="34340" y="33121"/>
                </a:lnTo>
                <a:lnTo>
                  <a:pt x="33693" y="36728"/>
                </a:lnTo>
                <a:lnTo>
                  <a:pt x="32550" y="39268"/>
                </a:lnTo>
                <a:lnTo>
                  <a:pt x="29337" y="42227"/>
                </a:lnTo>
                <a:lnTo>
                  <a:pt x="24752" y="42976"/>
                </a:lnTo>
                <a:lnTo>
                  <a:pt x="21361" y="42976"/>
                </a:lnTo>
                <a:lnTo>
                  <a:pt x="18681" y="41706"/>
                </a:lnTo>
                <a:lnTo>
                  <a:pt x="16675" y="39166"/>
                </a:lnTo>
                <a:lnTo>
                  <a:pt x="14668" y="36626"/>
                </a:lnTo>
                <a:lnTo>
                  <a:pt x="13677" y="32283"/>
                </a:lnTo>
                <a:lnTo>
                  <a:pt x="13677" y="20612"/>
                </a:lnTo>
                <a:lnTo>
                  <a:pt x="14655" y="16675"/>
                </a:lnTo>
                <a:lnTo>
                  <a:pt x="18592" y="11950"/>
                </a:lnTo>
                <a:lnTo>
                  <a:pt x="21247" y="10782"/>
                </a:lnTo>
                <a:lnTo>
                  <a:pt x="27051" y="10782"/>
                </a:lnTo>
                <a:lnTo>
                  <a:pt x="30632" y="12827"/>
                </a:lnTo>
                <a:lnTo>
                  <a:pt x="33197" y="16217"/>
                </a:lnTo>
                <a:lnTo>
                  <a:pt x="33642" y="18923"/>
                </a:lnTo>
                <a:lnTo>
                  <a:pt x="46748" y="16484"/>
                </a:lnTo>
                <a:lnTo>
                  <a:pt x="45173" y="10922"/>
                </a:lnTo>
                <a:lnTo>
                  <a:pt x="42570" y="6781"/>
                </a:lnTo>
                <a:lnTo>
                  <a:pt x="38963" y="4064"/>
                </a:lnTo>
                <a:lnTo>
                  <a:pt x="35356" y="1346"/>
                </a:lnTo>
                <a:lnTo>
                  <a:pt x="30492" y="0"/>
                </a:lnTo>
                <a:lnTo>
                  <a:pt x="2435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1" name="object 921"/>
          <p:cNvSpPr/>
          <p:nvPr/>
        </p:nvSpPr>
        <p:spPr>
          <a:xfrm>
            <a:off x="3086755" y="7033215"/>
            <a:ext cx="51854" cy="54152"/>
          </a:xfrm>
          <a:custGeom>
            <a:avLst/>
            <a:gdLst/>
            <a:ahLst/>
            <a:cxnLst/>
            <a:rect l="l" t="t" r="r" b="b"/>
            <a:pathLst>
              <a:path w="51854" h="54152">
                <a:moveTo>
                  <a:pt x="0" y="26339"/>
                </a:moveTo>
                <a:lnTo>
                  <a:pt x="0" y="32296"/>
                </a:lnTo>
                <a:lnTo>
                  <a:pt x="1092" y="37338"/>
                </a:lnTo>
                <a:lnTo>
                  <a:pt x="3263" y="41490"/>
                </a:lnTo>
                <a:lnTo>
                  <a:pt x="5448" y="45631"/>
                </a:lnTo>
                <a:lnTo>
                  <a:pt x="8623" y="48780"/>
                </a:lnTo>
                <a:lnTo>
                  <a:pt x="12801" y="50927"/>
                </a:lnTo>
                <a:lnTo>
                  <a:pt x="16979" y="53073"/>
                </a:lnTo>
                <a:lnTo>
                  <a:pt x="17170" y="38874"/>
                </a:lnTo>
                <a:lnTo>
                  <a:pt x="14808" y="36144"/>
                </a:lnTo>
                <a:lnTo>
                  <a:pt x="13627" y="32219"/>
                </a:lnTo>
                <a:lnTo>
                  <a:pt x="13627" y="21945"/>
                </a:lnTo>
                <a:lnTo>
                  <a:pt x="14808" y="18008"/>
                </a:lnTo>
                <a:lnTo>
                  <a:pt x="17170" y="15278"/>
                </a:lnTo>
                <a:lnTo>
                  <a:pt x="19545" y="12534"/>
                </a:lnTo>
                <a:lnTo>
                  <a:pt x="22453" y="11176"/>
                </a:lnTo>
                <a:lnTo>
                  <a:pt x="29400" y="11176"/>
                </a:lnTo>
                <a:lnTo>
                  <a:pt x="32308" y="12534"/>
                </a:lnTo>
                <a:lnTo>
                  <a:pt x="34658" y="15278"/>
                </a:lnTo>
                <a:lnTo>
                  <a:pt x="37007" y="18008"/>
                </a:lnTo>
                <a:lnTo>
                  <a:pt x="38176" y="21907"/>
                </a:lnTo>
                <a:lnTo>
                  <a:pt x="38176" y="32181"/>
                </a:lnTo>
                <a:lnTo>
                  <a:pt x="37007" y="36144"/>
                </a:lnTo>
                <a:lnTo>
                  <a:pt x="34658" y="38874"/>
                </a:lnTo>
                <a:lnTo>
                  <a:pt x="33413" y="54152"/>
                </a:lnTo>
                <a:lnTo>
                  <a:pt x="39598" y="51574"/>
                </a:lnTo>
                <a:lnTo>
                  <a:pt x="44500" y="46418"/>
                </a:lnTo>
                <a:lnTo>
                  <a:pt x="49403" y="41262"/>
                </a:lnTo>
                <a:lnTo>
                  <a:pt x="51854" y="34772"/>
                </a:lnTo>
                <a:lnTo>
                  <a:pt x="51854" y="19164"/>
                </a:lnTo>
                <a:lnTo>
                  <a:pt x="49428" y="12725"/>
                </a:lnTo>
                <a:lnTo>
                  <a:pt x="44564" y="7632"/>
                </a:lnTo>
                <a:lnTo>
                  <a:pt x="39712" y="2540"/>
                </a:lnTo>
                <a:lnTo>
                  <a:pt x="33489" y="0"/>
                </a:lnTo>
                <a:lnTo>
                  <a:pt x="20967" y="0"/>
                </a:lnTo>
                <a:lnTo>
                  <a:pt x="16497" y="1130"/>
                </a:lnTo>
                <a:lnTo>
                  <a:pt x="12509" y="3378"/>
                </a:lnTo>
                <a:lnTo>
                  <a:pt x="8521" y="5613"/>
                </a:lnTo>
                <a:lnTo>
                  <a:pt x="5448" y="8864"/>
                </a:lnTo>
                <a:lnTo>
                  <a:pt x="3263" y="13131"/>
                </a:lnTo>
                <a:lnTo>
                  <a:pt x="1092" y="17386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1854" h="54152">
                <a:moveTo>
                  <a:pt x="34658" y="38874"/>
                </a:moveTo>
                <a:lnTo>
                  <a:pt x="32308" y="41617"/>
                </a:lnTo>
                <a:lnTo>
                  <a:pt x="29400" y="42976"/>
                </a:lnTo>
                <a:lnTo>
                  <a:pt x="22453" y="42976"/>
                </a:lnTo>
                <a:lnTo>
                  <a:pt x="19545" y="41617"/>
                </a:lnTo>
                <a:lnTo>
                  <a:pt x="17170" y="38874"/>
                </a:lnTo>
                <a:lnTo>
                  <a:pt x="16979" y="53073"/>
                </a:lnTo>
                <a:lnTo>
                  <a:pt x="21374" y="54152"/>
                </a:lnTo>
                <a:lnTo>
                  <a:pt x="33413" y="54152"/>
                </a:lnTo>
                <a:lnTo>
                  <a:pt x="34658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2" name="object 922"/>
          <p:cNvSpPr/>
          <p:nvPr/>
        </p:nvSpPr>
        <p:spPr>
          <a:xfrm>
            <a:off x="3149890" y="7033221"/>
            <a:ext cx="45808" cy="52971"/>
          </a:xfrm>
          <a:custGeom>
            <a:avLst/>
            <a:gdLst/>
            <a:ahLst/>
            <a:cxnLst/>
            <a:rect l="l" t="t" r="r" b="b"/>
            <a:pathLst>
              <a:path w="45808" h="52971">
                <a:moveTo>
                  <a:pt x="14325" y="17602"/>
                </a:moveTo>
                <a:lnTo>
                  <a:pt x="16243" y="13741"/>
                </a:lnTo>
                <a:lnTo>
                  <a:pt x="19900" y="11137"/>
                </a:lnTo>
                <a:lnTo>
                  <a:pt x="24282" y="10490"/>
                </a:lnTo>
                <a:lnTo>
                  <a:pt x="27609" y="10934"/>
                </a:lnTo>
                <a:lnTo>
                  <a:pt x="31089" y="14046"/>
                </a:lnTo>
                <a:lnTo>
                  <a:pt x="32232" y="17322"/>
                </a:lnTo>
                <a:lnTo>
                  <a:pt x="32511" y="20942"/>
                </a:lnTo>
                <a:lnTo>
                  <a:pt x="32511" y="52971"/>
                </a:lnTo>
                <a:lnTo>
                  <a:pt x="45808" y="52971"/>
                </a:lnTo>
                <a:lnTo>
                  <a:pt x="45808" y="16776"/>
                </a:lnTo>
                <a:lnTo>
                  <a:pt x="45554" y="13703"/>
                </a:lnTo>
                <a:lnTo>
                  <a:pt x="44589" y="9410"/>
                </a:lnTo>
                <a:lnTo>
                  <a:pt x="42468" y="5803"/>
                </a:lnTo>
                <a:lnTo>
                  <a:pt x="39382" y="2717"/>
                </a:lnTo>
                <a:lnTo>
                  <a:pt x="34531" y="533"/>
                </a:lnTo>
                <a:lnTo>
                  <a:pt x="31838" y="0"/>
                </a:lnTo>
                <a:lnTo>
                  <a:pt x="22263" y="0"/>
                </a:lnTo>
                <a:lnTo>
                  <a:pt x="16738" y="2920"/>
                </a:lnTo>
                <a:lnTo>
                  <a:pt x="12344" y="8775"/>
                </a:lnTo>
                <a:lnTo>
                  <a:pt x="12344" y="1168"/>
                </a:ln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3710"/>
                </a:lnTo>
                <a:lnTo>
                  <a:pt x="13639" y="19761"/>
                </a:lnTo>
                <a:lnTo>
                  <a:pt x="14325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3" name="object 923"/>
          <p:cNvSpPr/>
          <p:nvPr/>
        </p:nvSpPr>
        <p:spPr>
          <a:xfrm>
            <a:off x="3204659" y="7016101"/>
            <a:ext cx="29616" cy="71259"/>
          </a:xfrm>
          <a:custGeom>
            <a:avLst/>
            <a:gdLst/>
            <a:ahLst/>
            <a:cxnLst/>
            <a:rect l="l" t="t" r="r" b="b"/>
            <a:pathLst>
              <a:path w="29616" h="71259">
                <a:moveTo>
                  <a:pt x="19443" y="18287"/>
                </a:moveTo>
                <a:lnTo>
                  <a:pt x="19443" y="0"/>
                </a:lnTo>
                <a:lnTo>
                  <a:pt x="6108" y="8000"/>
                </a:lnTo>
                <a:lnTo>
                  <a:pt x="6108" y="18287"/>
                </a:lnTo>
                <a:lnTo>
                  <a:pt x="0" y="18287"/>
                </a:lnTo>
                <a:lnTo>
                  <a:pt x="0" y="29209"/>
                </a:lnTo>
                <a:lnTo>
                  <a:pt x="6108" y="29209"/>
                </a:lnTo>
                <a:lnTo>
                  <a:pt x="6108" y="56641"/>
                </a:lnTo>
                <a:lnTo>
                  <a:pt x="6248" y="59855"/>
                </a:lnTo>
                <a:lnTo>
                  <a:pt x="6540" y="61455"/>
                </a:lnTo>
                <a:lnTo>
                  <a:pt x="7505" y="65481"/>
                </a:lnTo>
                <a:lnTo>
                  <a:pt x="10718" y="69189"/>
                </a:lnTo>
                <a:lnTo>
                  <a:pt x="14566" y="70840"/>
                </a:lnTo>
                <a:lnTo>
                  <a:pt x="19113" y="71259"/>
                </a:lnTo>
                <a:lnTo>
                  <a:pt x="23025" y="71259"/>
                </a:lnTo>
                <a:lnTo>
                  <a:pt x="26530" y="70573"/>
                </a:lnTo>
                <a:lnTo>
                  <a:pt x="29616" y="69214"/>
                </a:lnTo>
                <a:lnTo>
                  <a:pt x="28486" y="58585"/>
                </a:lnTo>
                <a:lnTo>
                  <a:pt x="26149" y="59461"/>
                </a:lnTo>
                <a:lnTo>
                  <a:pt x="22263" y="59893"/>
                </a:lnTo>
                <a:lnTo>
                  <a:pt x="19697" y="57480"/>
                </a:lnTo>
                <a:lnTo>
                  <a:pt x="19443" y="54317"/>
                </a:lnTo>
                <a:lnTo>
                  <a:pt x="19443" y="29209"/>
                </a:lnTo>
                <a:lnTo>
                  <a:pt x="28536" y="29209"/>
                </a:lnTo>
                <a:lnTo>
                  <a:pt x="28536" y="18287"/>
                </a:lnTo>
                <a:lnTo>
                  <a:pt x="19443" y="1828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4" name="object 924"/>
          <p:cNvSpPr/>
          <p:nvPr/>
        </p:nvSpPr>
        <p:spPr>
          <a:xfrm>
            <a:off x="3242819" y="7033221"/>
            <a:ext cx="32550" cy="52971"/>
          </a:xfrm>
          <a:custGeom>
            <a:avLst/>
            <a:gdLst/>
            <a:ahLst/>
            <a:cxnLst/>
            <a:rect l="l" t="t" r="r" b="b"/>
            <a:pathLst>
              <a:path w="32550" h="52971">
                <a:moveTo>
                  <a:pt x="12357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8155"/>
                </a:lnTo>
                <a:lnTo>
                  <a:pt x="13665" y="22377"/>
                </a:lnTo>
                <a:lnTo>
                  <a:pt x="14414" y="19608"/>
                </a:lnTo>
                <a:lnTo>
                  <a:pt x="15151" y="16840"/>
                </a:lnTo>
                <a:lnTo>
                  <a:pt x="17462" y="13881"/>
                </a:lnTo>
                <a:lnTo>
                  <a:pt x="20332" y="12293"/>
                </a:lnTo>
                <a:lnTo>
                  <a:pt x="24117" y="12293"/>
                </a:lnTo>
                <a:lnTo>
                  <a:pt x="28447" y="14528"/>
                </a:lnTo>
                <a:lnTo>
                  <a:pt x="32550" y="2578"/>
                </a:lnTo>
                <a:lnTo>
                  <a:pt x="29743" y="863"/>
                </a:lnTo>
                <a:lnTo>
                  <a:pt x="26822" y="0"/>
                </a:lnTo>
                <a:lnTo>
                  <a:pt x="21666" y="0"/>
                </a:lnTo>
                <a:lnTo>
                  <a:pt x="18059" y="1650"/>
                </a:lnTo>
                <a:lnTo>
                  <a:pt x="14465" y="5054"/>
                </a:lnTo>
                <a:lnTo>
                  <a:pt x="12357" y="8534"/>
                </a:lnTo>
                <a:lnTo>
                  <a:pt x="12357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5" name="object 925"/>
          <p:cNvSpPr/>
          <p:nvPr/>
        </p:nvSpPr>
        <p:spPr>
          <a:xfrm>
            <a:off x="3278567" y="7033214"/>
            <a:ext cx="30200" cy="54152"/>
          </a:xfrm>
          <a:custGeom>
            <a:avLst/>
            <a:gdLst/>
            <a:ahLst/>
            <a:cxnLst/>
            <a:rect l="l" t="t" r="r" b="b"/>
            <a:pathLst>
              <a:path w="30200" h="54152">
                <a:moveTo>
                  <a:pt x="19634" y="54152"/>
                </a:moveTo>
                <a:lnTo>
                  <a:pt x="22390" y="53581"/>
                </a:lnTo>
                <a:lnTo>
                  <a:pt x="24980" y="52451"/>
                </a:lnTo>
                <a:lnTo>
                  <a:pt x="27559" y="51308"/>
                </a:lnTo>
                <a:lnTo>
                  <a:pt x="29997" y="49593"/>
                </a:lnTo>
                <a:lnTo>
                  <a:pt x="30200" y="39306"/>
                </a:lnTo>
                <a:lnTo>
                  <a:pt x="27546" y="42049"/>
                </a:lnTo>
                <a:lnTo>
                  <a:pt x="23075" y="44488"/>
                </a:lnTo>
                <a:lnTo>
                  <a:pt x="19634" y="54152"/>
                </a:lnTo>
                <a:close/>
              </a:path>
              <a:path w="30200" h="54152">
                <a:moveTo>
                  <a:pt x="44145" y="35953"/>
                </a:moveTo>
                <a:lnTo>
                  <a:pt x="44284" y="19951"/>
                </a:lnTo>
                <a:lnTo>
                  <a:pt x="44284" y="14008"/>
                </a:lnTo>
                <a:lnTo>
                  <a:pt x="43688" y="9918"/>
                </a:lnTo>
                <a:lnTo>
                  <a:pt x="42506" y="7683"/>
                </a:lnTo>
                <a:lnTo>
                  <a:pt x="39281" y="3619"/>
                </a:lnTo>
                <a:lnTo>
                  <a:pt x="36385" y="2184"/>
                </a:lnTo>
                <a:lnTo>
                  <a:pt x="33489" y="736"/>
                </a:lnTo>
                <a:lnTo>
                  <a:pt x="29070" y="0"/>
                </a:lnTo>
                <a:lnTo>
                  <a:pt x="16611" y="0"/>
                </a:lnTo>
                <a:lnTo>
                  <a:pt x="11696" y="1206"/>
                </a:lnTo>
                <a:lnTo>
                  <a:pt x="8369" y="3619"/>
                </a:lnTo>
                <a:lnTo>
                  <a:pt x="5054" y="6019"/>
                </a:lnTo>
                <a:lnTo>
                  <a:pt x="2730" y="9728"/>
                </a:lnTo>
                <a:lnTo>
                  <a:pt x="1371" y="14732"/>
                </a:lnTo>
                <a:lnTo>
                  <a:pt x="13436" y="16979"/>
                </a:lnTo>
                <a:lnTo>
                  <a:pt x="15328" y="12890"/>
                </a:lnTo>
                <a:lnTo>
                  <a:pt x="17983" y="10972"/>
                </a:lnTo>
                <a:lnTo>
                  <a:pt x="22186" y="10490"/>
                </a:lnTo>
                <a:lnTo>
                  <a:pt x="25692" y="10490"/>
                </a:lnTo>
                <a:lnTo>
                  <a:pt x="29337" y="12166"/>
                </a:lnTo>
                <a:lnTo>
                  <a:pt x="31229" y="15176"/>
                </a:lnTo>
                <a:lnTo>
                  <a:pt x="31229" y="17805"/>
                </a:lnTo>
                <a:lnTo>
                  <a:pt x="28829" y="20218"/>
                </a:lnTo>
                <a:lnTo>
                  <a:pt x="24523" y="21336"/>
                </a:lnTo>
                <a:lnTo>
                  <a:pt x="18313" y="22542"/>
                </a:lnTo>
                <a:lnTo>
                  <a:pt x="13703" y="23456"/>
                </a:lnTo>
                <a:lnTo>
                  <a:pt x="10185" y="24523"/>
                </a:lnTo>
                <a:lnTo>
                  <a:pt x="7734" y="25742"/>
                </a:lnTo>
                <a:lnTo>
                  <a:pt x="3390" y="28714"/>
                </a:lnTo>
                <a:lnTo>
                  <a:pt x="685" y="33299"/>
                </a:lnTo>
                <a:lnTo>
                  <a:pt x="0" y="35902"/>
                </a:lnTo>
                <a:lnTo>
                  <a:pt x="0" y="43256"/>
                </a:lnTo>
                <a:lnTo>
                  <a:pt x="1485" y="46913"/>
                </a:lnTo>
                <a:lnTo>
                  <a:pt x="4470" y="49809"/>
                </a:lnTo>
                <a:lnTo>
                  <a:pt x="7454" y="52705"/>
                </a:lnTo>
                <a:lnTo>
                  <a:pt x="11518" y="54152"/>
                </a:lnTo>
                <a:lnTo>
                  <a:pt x="19634" y="54152"/>
                </a:lnTo>
                <a:lnTo>
                  <a:pt x="23075" y="44488"/>
                </a:lnTo>
                <a:lnTo>
                  <a:pt x="18529" y="44488"/>
                </a:lnTo>
                <a:lnTo>
                  <a:pt x="15379" y="42392"/>
                </a:lnTo>
                <a:lnTo>
                  <a:pt x="13284" y="39331"/>
                </a:lnTo>
                <a:lnTo>
                  <a:pt x="13284" y="35471"/>
                </a:lnTo>
                <a:lnTo>
                  <a:pt x="15900" y="32588"/>
                </a:lnTo>
                <a:lnTo>
                  <a:pt x="19443" y="31013"/>
                </a:lnTo>
                <a:lnTo>
                  <a:pt x="23126" y="30200"/>
                </a:lnTo>
                <a:lnTo>
                  <a:pt x="26822" y="29387"/>
                </a:lnTo>
                <a:lnTo>
                  <a:pt x="29527" y="28689"/>
                </a:lnTo>
                <a:lnTo>
                  <a:pt x="31229" y="28105"/>
                </a:lnTo>
                <a:lnTo>
                  <a:pt x="31229" y="34112"/>
                </a:lnTo>
                <a:lnTo>
                  <a:pt x="31051" y="36347"/>
                </a:lnTo>
                <a:lnTo>
                  <a:pt x="30200" y="39306"/>
                </a:lnTo>
                <a:lnTo>
                  <a:pt x="29997" y="49593"/>
                </a:lnTo>
                <a:lnTo>
                  <a:pt x="32740" y="48920"/>
                </a:lnTo>
                <a:lnTo>
                  <a:pt x="34023" y="52984"/>
                </a:lnTo>
                <a:lnTo>
                  <a:pt x="47167" y="52984"/>
                </a:lnTo>
                <a:lnTo>
                  <a:pt x="45212" y="48196"/>
                </a:lnTo>
                <a:lnTo>
                  <a:pt x="44361" y="43865"/>
                </a:lnTo>
                <a:lnTo>
                  <a:pt x="44145" y="40513"/>
                </a:lnTo>
                <a:lnTo>
                  <a:pt x="44145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8" name="object 918"/>
          <p:cNvSpPr/>
          <p:nvPr/>
        </p:nvSpPr>
        <p:spPr>
          <a:xfrm>
            <a:off x="3371462" y="7014679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456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9" name="object 919"/>
          <p:cNvSpPr/>
          <p:nvPr/>
        </p:nvSpPr>
        <p:spPr>
          <a:xfrm>
            <a:off x="3389210" y="7033214"/>
            <a:ext cx="30200" cy="54152"/>
          </a:xfrm>
          <a:custGeom>
            <a:avLst/>
            <a:gdLst/>
            <a:ahLst/>
            <a:cxnLst/>
            <a:rect l="l" t="t" r="r" b="b"/>
            <a:pathLst>
              <a:path w="30200" h="54152">
                <a:moveTo>
                  <a:pt x="19634" y="54152"/>
                </a:moveTo>
                <a:lnTo>
                  <a:pt x="22390" y="53581"/>
                </a:lnTo>
                <a:lnTo>
                  <a:pt x="24980" y="52451"/>
                </a:lnTo>
                <a:lnTo>
                  <a:pt x="27559" y="51308"/>
                </a:lnTo>
                <a:lnTo>
                  <a:pt x="29997" y="49593"/>
                </a:lnTo>
                <a:lnTo>
                  <a:pt x="30200" y="39306"/>
                </a:lnTo>
                <a:lnTo>
                  <a:pt x="27533" y="42049"/>
                </a:lnTo>
                <a:lnTo>
                  <a:pt x="23075" y="44488"/>
                </a:lnTo>
                <a:lnTo>
                  <a:pt x="19634" y="54152"/>
                </a:lnTo>
                <a:close/>
              </a:path>
              <a:path w="30200" h="54152">
                <a:moveTo>
                  <a:pt x="44145" y="35953"/>
                </a:moveTo>
                <a:lnTo>
                  <a:pt x="44284" y="19951"/>
                </a:lnTo>
                <a:lnTo>
                  <a:pt x="44284" y="14008"/>
                </a:lnTo>
                <a:lnTo>
                  <a:pt x="43688" y="9918"/>
                </a:lnTo>
                <a:lnTo>
                  <a:pt x="42506" y="7683"/>
                </a:lnTo>
                <a:lnTo>
                  <a:pt x="39281" y="3619"/>
                </a:lnTo>
                <a:lnTo>
                  <a:pt x="36385" y="2184"/>
                </a:lnTo>
                <a:lnTo>
                  <a:pt x="33477" y="736"/>
                </a:lnTo>
                <a:lnTo>
                  <a:pt x="29070" y="0"/>
                </a:lnTo>
                <a:lnTo>
                  <a:pt x="16611" y="0"/>
                </a:lnTo>
                <a:lnTo>
                  <a:pt x="11696" y="1206"/>
                </a:lnTo>
                <a:lnTo>
                  <a:pt x="8369" y="3619"/>
                </a:lnTo>
                <a:lnTo>
                  <a:pt x="5054" y="6019"/>
                </a:lnTo>
                <a:lnTo>
                  <a:pt x="2730" y="9728"/>
                </a:lnTo>
                <a:lnTo>
                  <a:pt x="1371" y="14732"/>
                </a:lnTo>
                <a:lnTo>
                  <a:pt x="13436" y="16979"/>
                </a:lnTo>
                <a:lnTo>
                  <a:pt x="15328" y="12890"/>
                </a:lnTo>
                <a:lnTo>
                  <a:pt x="17983" y="10972"/>
                </a:lnTo>
                <a:lnTo>
                  <a:pt x="22186" y="10490"/>
                </a:lnTo>
                <a:lnTo>
                  <a:pt x="25692" y="10490"/>
                </a:lnTo>
                <a:lnTo>
                  <a:pt x="29337" y="12166"/>
                </a:lnTo>
                <a:lnTo>
                  <a:pt x="31229" y="15176"/>
                </a:lnTo>
                <a:lnTo>
                  <a:pt x="31229" y="17805"/>
                </a:lnTo>
                <a:lnTo>
                  <a:pt x="28829" y="20218"/>
                </a:lnTo>
                <a:lnTo>
                  <a:pt x="24523" y="21336"/>
                </a:lnTo>
                <a:lnTo>
                  <a:pt x="18300" y="22542"/>
                </a:lnTo>
                <a:lnTo>
                  <a:pt x="13703" y="23456"/>
                </a:lnTo>
                <a:lnTo>
                  <a:pt x="10185" y="24523"/>
                </a:lnTo>
                <a:lnTo>
                  <a:pt x="7734" y="25742"/>
                </a:lnTo>
                <a:lnTo>
                  <a:pt x="3390" y="28714"/>
                </a:lnTo>
                <a:lnTo>
                  <a:pt x="685" y="33299"/>
                </a:lnTo>
                <a:lnTo>
                  <a:pt x="0" y="35902"/>
                </a:lnTo>
                <a:lnTo>
                  <a:pt x="0" y="43256"/>
                </a:lnTo>
                <a:lnTo>
                  <a:pt x="1485" y="46913"/>
                </a:lnTo>
                <a:lnTo>
                  <a:pt x="4470" y="49809"/>
                </a:lnTo>
                <a:lnTo>
                  <a:pt x="7454" y="52705"/>
                </a:lnTo>
                <a:lnTo>
                  <a:pt x="11518" y="54152"/>
                </a:lnTo>
                <a:lnTo>
                  <a:pt x="19634" y="54152"/>
                </a:lnTo>
                <a:lnTo>
                  <a:pt x="23075" y="44488"/>
                </a:lnTo>
                <a:lnTo>
                  <a:pt x="18529" y="44488"/>
                </a:lnTo>
                <a:lnTo>
                  <a:pt x="15379" y="42392"/>
                </a:lnTo>
                <a:lnTo>
                  <a:pt x="13284" y="39331"/>
                </a:lnTo>
                <a:lnTo>
                  <a:pt x="13284" y="35471"/>
                </a:lnTo>
                <a:lnTo>
                  <a:pt x="15900" y="32588"/>
                </a:lnTo>
                <a:lnTo>
                  <a:pt x="19443" y="31013"/>
                </a:lnTo>
                <a:lnTo>
                  <a:pt x="23126" y="30200"/>
                </a:lnTo>
                <a:lnTo>
                  <a:pt x="26822" y="29387"/>
                </a:lnTo>
                <a:lnTo>
                  <a:pt x="29527" y="28689"/>
                </a:lnTo>
                <a:lnTo>
                  <a:pt x="31229" y="28105"/>
                </a:lnTo>
                <a:lnTo>
                  <a:pt x="31229" y="34112"/>
                </a:lnTo>
                <a:lnTo>
                  <a:pt x="31051" y="36347"/>
                </a:lnTo>
                <a:lnTo>
                  <a:pt x="30200" y="39306"/>
                </a:lnTo>
                <a:lnTo>
                  <a:pt x="29997" y="49593"/>
                </a:lnTo>
                <a:lnTo>
                  <a:pt x="32740" y="48920"/>
                </a:lnTo>
                <a:lnTo>
                  <a:pt x="34023" y="52984"/>
                </a:lnTo>
                <a:lnTo>
                  <a:pt x="47167" y="52984"/>
                </a:lnTo>
                <a:lnTo>
                  <a:pt x="45212" y="48196"/>
                </a:lnTo>
                <a:lnTo>
                  <a:pt x="44361" y="43865"/>
                </a:lnTo>
                <a:lnTo>
                  <a:pt x="44145" y="40513"/>
                </a:lnTo>
                <a:lnTo>
                  <a:pt x="44145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4" name="object 904"/>
          <p:cNvSpPr/>
          <p:nvPr/>
        </p:nvSpPr>
        <p:spPr>
          <a:xfrm>
            <a:off x="3475085" y="7033214"/>
            <a:ext cx="49022" cy="72694"/>
          </a:xfrm>
          <a:custGeom>
            <a:avLst/>
            <a:gdLst/>
            <a:ahLst/>
            <a:cxnLst/>
            <a:rect l="l" t="t" r="r" b="b"/>
            <a:pathLst>
              <a:path w="49022" h="72694">
                <a:moveTo>
                  <a:pt x="13157" y="21132"/>
                </a:moveTo>
                <a:lnTo>
                  <a:pt x="14224" y="17297"/>
                </a:lnTo>
                <a:lnTo>
                  <a:pt x="16370" y="14706"/>
                </a:lnTo>
                <a:lnTo>
                  <a:pt x="18529" y="12128"/>
                </a:lnTo>
                <a:lnTo>
                  <a:pt x="21209" y="10833"/>
                </a:lnTo>
                <a:lnTo>
                  <a:pt x="27584" y="10833"/>
                </a:lnTo>
                <a:lnTo>
                  <a:pt x="30200" y="12153"/>
                </a:lnTo>
                <a:lnTo>
                  <a:pt x="32321" y="14782"/>
                </a:lnTo>
                <a:lnTo>
                  <a:pt x="34429" y="17411"/>
                </a:lnTo>
                <a:lnTo>
                  <a:pt x="35496" y="21450"/>
                </a:lnTo>
                <a:lnTo>
                  <a:pt x="35496" y="32702"/>
                </a:lnTo>
                <a:lnTo>
                  <a:pt x="34467" y="36893"/>
                </a:lnTo>
                <a:lnTo>
                  <a:pt x="32410" y="39446"/>
                </a:lnTo>
                <a:lnTo>
                  <a:pt x="30365" y="41998"/>
                </a:lnTo>
                <a:lnTo>
                  <a:pt x="27787" y="43281"/>
                </a:lnTo>
                <a:lnTo>
                  <a:pt x="21488" y="43281"/>
                </a:lnTo>
                <a:lnTo>
                  <a:pt x="18757" y="41884"/>
                </a:lnTo>
                <a:lnTo>
                  <a:pt x="16522" y="39103"/>
                </a:lnTo>
                <a:lnTo>
                  <a:pt x="15786" y="49352"/>
                </a:lnTo>
                <a:lnTo>
                  <a:pt x="20421" y="52438"/>
                </a:lnTo>
                <a:lnTo>
                  <a:pt x="25184" y="54152"/>
                </a:lnTo>
                <a:lnTo>
                  <a:pt x="33794" y="54152"/>
                </a:lnTo>
                <a:lnTo>
                  <a:pt x="38773" y="51752"/>
                </a:lnTo>
                <a:lnTo>
                  <a:pt x="42875" y="46951"/>
                </a:lnTo>
                <a:lnTo>
                  <a:pt x="46964" y="42151"/>
                </a:lnTo>
                <a:lnTo>
                  <a:pt x="49022" y="35433"/>
                </a:lnTo>
                <a:lnTo>
                  <a:pt x="49022" y="18364"/>
                </a:lnTo>
                <a:lnTo>
                  <a:pt x="46990" y="11798"/>
                </a:lnTo>
                <a:lnTo>
                  <a:pt x="42926" y="7073"/>
                </a:lnTo>
                <a:lnTo>
                  <a:pt x="38849" y="2362"/>
                </a:lnTo>
                <a:lnTo>
                  <a:pt x="33896" y="0"/>
                </a:lnTo>
                <a:lnTo>
                  <a:pt x="24714" y="0"/>
                </a:lnTo>
                <a:lnTo>
                  <a:pt x="21666" y="812"/>
                </a:lnTo>
                <a:lnTo>
                  <a:pt x="18935" y="2451"/>
                </a:lnTo>
                <a:lnTo>
                  <a:pt x="16179" y="4064"/>
                </a:lnTo>
                <a:lnTo>
                  <a:pt x="14008" y="6184"/>
                </a:lnTo>
                <a:lnTo>
                  <a:pt x="12395" y="8788"/>
                </a:lnTo>
                <a:lnTo>
                  <a:pt x="12395" y="1181"/>
                </a:lnTo>
                <a:lnTo>
                  <a:pt x="0" y="1181"/>
                </a:lnTo>
                <a:lnTo>
                  <a:pt x="0" y="72694"/>
                </a:lnTo>
                <a:lnTo>
                  <a:pt x="13296" y="72694"/>
                </a:lnTo>
                <a:lnTo>
                  <a:pt x="13157" y="32016"/>
                </a:lnTo>
                <a:lnTo>
                  <a:pt x="13157" y="21132"/>
                </a:lnTo>
                <a:close/>
              </a:path>
              <a:path w="49022" h="72694">
                <a:moveTo>
                  <a:pt x="14274" y="36322"/>
                </a:moveTo>
                <a:lnTo>
                  <a:pt x="13157" y="32016"/>
                </a:lnTo>
                <a:lnTo>
                  <a:pt x="13296" y="72694"/>
                </a:lnTo>
                <a:lnTo>
                  <a:pt x="13296" y="46583"/>
                </a:lnTo>
                <a:lnTo>
                  <a:pt x="15786" y="49352"/>
                </a:lnTo>
                <a:lnTo>
                  <a:pt x="16522" y="39103"/>
                </a:lnTo>
                <a:lnTo>
                  <a:pt x="14274" y="3632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5" name="object 905"/>
          <p:cNvSpPr/>
          <p:nvPr/>
        </p:nvSpPr>
        <p:spPr>
          <a:xfrm>
            <a:off x="3532122" y="7033214"/>
            <a:ext cx="30213" cy="54152"/>
          </a:xfrm>
          <a:custGeom>
            <a:avLst/>
            <a:gdLst/>
            <a:ahLst/>
            <a:cxnLst/>
            <a:rect l="l" t="t" r="r" b="b"/>
            <a:pathLst>
              <a:path w="30213" h="54152">
                <a:moveTo>
                  <a:pt x="19646" y="54152"/>
                </a:moveTo>
                <a:lnTo>
                  <a:pt x="22402" y="53581"/>
                </a:lnTo>
                <a:lnTo>
                  <a:pt x="24980" y="52451"/>
                </a:lnTo>
                <a:lnTo>
                  <a:pt x="27571" y="51308"/>
                </a:lnTo>
                <a:lnTo>
                  <a:pt x="29997" y="49593"/>
                </a:lnTo>
                <a:lnTo>
                  <a:pt x="30213" y="39306"/>
                </a:lnTo>
                <a:lnTo>
                  <a:pt x="27546" y="42049"/>
                </a:lnTo>
                <a:lnTo>
                  <a:pt x="23075" y="44488"/>
                </a:lnTo>
                <a:lnTo>
                  <a:pt x="19646" y="54152"/>
                </a:lnTo>
                <a:close/>
              </a:path>
              <a:path w="30213" h="54152">
                <a:moveTo>
                  <a:pt x="44145" y="35953"/>
                </a:moveTo>
                <a:lnTo>
                  <a:pt x="44284" y="19951"/>
                </a:lnTo>
                <a:lnTo>
                  <a:pt x="44284" y="14008"/>
                </a:lnTo>
                <a:lnTo>
                  <a:pt x="43700" y="9918"/>
                </a:lnTo>
                <a:lnTo>
                  <a:pt x="42506" y="7683"/>
                </a:lnTo>
                <a:lnTo>
                  <a:pt x="39293" y="3619"/>
                </a:lnTo>
                <a:lnTo>
                  <a:pt x="36385" y="2184"/>
                </a:lnTo>
                <a:lnTo>
                  <a:pt x="33489" y="736"/>
                </a:lnTo>
                <a:lnTo>
                  <a:pt x="29070" y="0"/>
                </a:lnTo>
                <a:lnTo>
                  <a:pt x="16611" y="0"/>
                </a:lnTo>
                <a:lnTo>
                  <a:pt x="11696" y="1206"/>
                </a:lnTo>
                <a:lnTo>
                  <a:pt x="8382" y="3619"/>
                </a:lnTo>
                <a:lnTo>
                  <a:pt x="5067" y="6019"/>
                </a:lnTo>
                <a:lnTo>
                  <a:pt x="2730" y="9728"/>
                </a:lnTo>
                <a:lnTo>
                  <a:pt x="1371" y="14732"/>
                </a:lnTo>
                <a:lnTo>
                  <a:pt x="13436" y="16979"/>
                </a:lnTo>
                <a:lnTo>
                  <a:pt x="15341" y="12890"/>
                </a:lnTo>
                <a:lnTo>
                  <a:pt x="17983" y="10972"/>
                </a:lnTo>
                <a:lnTo>
                  <a:pt x="22199" y="10490"/>
                </a:lnTo>
                <a:lnTo>
                  <a:pt x="25692" y="10490"/>
                </a:lnTo>
                <a:lnTo>
                  <a:pt x="29349" y="12166"/>
                </a:lnTo>
                <a:lnTo>
                  <a:pt x="31229" y="15176"/>
                </a:lnTo>
                <a:lnTo>
                  <a:pt x="31229" y="17805"/>
                </a:lnTo>
                <a:lnTo>
                  <a:pt x="28829" y="20218"/>
                </a:lnTo>
                <a:lnTo>
                  <a:pt x="24523" y="21336"/>
                </a:lnTo>
                <a:lnTo>
                  <a:pt x="18326" y="22542"/>
                </a:lnTo>
                <a:lnTo>
                  <a:pt x="13703" y="23456"/>
                </a:lnTo>
                <a:lnTo>
                  <a:pt x="10185" y="24523"/>
                </a:lnTo>
                <a:lnTo>
                  <a:pt x="7734" y="25742"/>
                </a:lnTo>
                <a:lnTo>
                  <a:pt x="3390" y="28714"/>
                </a:lnTo>
                <a:lnTo>
                  <a:pt x="685" y="33299"/>
                </a:lnTo>
                <a:lnTo>
                  <a:pt x="0" y="35902"/>
                </a:lnTo>
                <a:lnTo>
                  <a:pt x="0" y="43256"/>
                </a:lnTo>
                <a:lnTo>
                  <a:pt x="1498" y="46913"/>
                </a:lnTo>
                <a:lnTo>
                  <a:pt x="4483" y="49809"/>
                </a:lnTo>
                <a:lnTo>
                  <a:pt x="7454" y="52705"/>
                </a:lnTo>
                <a:lnTo>
                  <a:pt x="11531" y="54152"/>
                </a:lnTo>
                <a:lnTo>
                  <a:pt x="19646" y="54152"/>
                </a:lnTo>
                <a:lnTo>
                  <a:pt x="23075" y="44488"/>
                </a:lnTo>
                <a:lnTo>
                  <a:pt x="18529" y="44488"/>
                </a:lnTo>
                <a:lnTo>
                  <a:pt x="15379" y="42392"/>
                </a:lnTo>
                <a:lnTo>
                  <a:pt x="13309" y="39331"/>
                </a:lnTo>
                <a:lnTo>
                  <a:pt x="13309" y="35471"/>
                </a:lnTo>
                <a:lnTo>
                  <a:pt x="15900" y="32588"/>
                </a:lnTo>
                <a:lnTo>
                  <a:pt x="19443" y="31013"/>
                </a:lnTo>
                <a:lnTo>
                  <a:pt x="23139" y="30200"/>
                </a:lnTo>
                <a:lnTo>
                  <a:pt x="26835" y="29387"/>
                </a:lnTo>
                <a:lnTo>
                  <a:pt x="29527" y="28689"/>
                </a:lnTo>
                <a:lnTo>
                  <a:pt x="31229" y="28105"/>
                </a:lnTo>
                <a:lnTo>
                  <a:pt x="31229" y="34112"/>
                </a:lnTo>
                <a:lnTo>
                  <a:pt x="31064" y="36347"/>
                </a:lnTo>
                <a:lnTo>
                  <a:pt x="30213" y="39306"/>
                </a:lnTo>
                <a:lnTo>
                  <a:pt x="29997" y="49593"/>
                </a:lnTo>
                <a:lnTo>
                  <a:pt x="32740" y="48920"/>
                </a:lnTo>
                <a:lnTo>
                  <a:pt x="34023" y="52984"/>
                </a:lnTo>
                <a:lnTo>
                  <a:pt x="47180" y="52984"/>
                </a:lnTo>
                <a:lnTo>
                  <a:pt x="45212" y="48196"/>
                </a:lnTo>
                <a:lnTo>
                  <a:pt x="44361" y="43865"/>
                </a:lnTo>
                <a:lnTo>
                  <a:pt x="44145" y="40513"/>
                </a:lnTo>
                <a:lnTo>
                  <a:pt x="44145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6" name="object 906"/>
          <p:cNvSpPr/>
          <p:nvPr/>
        </p:nvSpPr>
        <p:spPr>
          <a:xfrm>
            <a:off x="3597141" y="7014679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456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7" name="object 907"/>
          <p:cNvSpPr/>
          <p:nvPr/>
        </p:nvSpPr>
        <p:spPr>
          <a:xfrm>
            <a:off x="3617389" y="7033220"/>
            <a:ext cx="73901" cy="52971"/>
          </a:xfrm>
          <a:custGeom>
            <a:avLst/>
            <a:gdLst/>
            <a:ahLst/>
            <a:cxnLst/>
            <a:rect l="l" t="t" r="r" b="b"/>
            <a:pathLst>
              <a:path w="73901" h="52971">
                <a:moveTo>
                  <a:pt x="40589" y="5473"/>
                </a:moveTo>
                <a:lnTo>
                  <a:pt x="38658" y="3416"/>
                </a:lnTo>
                <a:lnTo>
                  <a:pt x="33921" y="685"/>
                </a:lnTo>
                <a:lnTo>
                  <a:pt x="31127" y="0"/>
                </a:lnTo>
                <a:lnTo>
                  <a:pt x="21856" y="0"/>
                </a:lnTo>
                <a:lnTo>
                  <a:pt x="16637" y="2743"/>
                </a:lnTo>
                <a:lnTo>
                  <a:pt x="12255" y="8242"/>
                </a:lnTo>
                <a:lnTo>
                  <a:pt x="12255" y="1168"/>
                </a:ln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2821"/>
                </a:lnTo>
                <a:lnTo>
                  <a:pt x="13652" y="19265"/>
                </a:lnTo>
                <a:lnTo>
                  <a:pt x="14350" y="17119"/>
                </a:lnTo>
                <a:lnTo>
                  <a:pt x="16243" y="13322"/>
                </a:lnTo>
                <a:lnTo>
                  <a:pt x="19519" y="11061"/>
                </a:lnTo>
                <a:lnTo>
                  <a:pt x="23418" y="10490"/>
                </a:lnTo>
                <a:lnTo>
                  <a:pt x="26466" y="10845"/>
                </a:lnTo>
                <a:lnTo>
                  <a:pt x="29184" y="13360"/>
                </a:lnTo>
                <a:lnTo>
                  <a:pt x="30137" y="16294"/>
                </a:lnTo>
                <a:lnTo>
                  <a:pt x="30365" y="19545"/>
                </a:lnTo>
                <a:lnTo>
                  <a:pt x="30365" y="52971"/>
                </a:lnTo>
                <a:lnTo>
                  <a:pt x="43675" y="52971"/>
                </a:lnTo>
                <a:lnTo>
                  <a:pt x="43675" y="23215"/>
                </a:lnTo>
                <a:lnTo>
                  <a:pt x="44030" y="19646"/>
                </a:lnTo>
                <a:lnTo>
                  <a:pt x="44754" y="17398"/>
                </a:lnTo>
                <a:lnTo>
                  <a:pt x="46672" y="13411"/>
                </a:lnTo>
                <a:lnTo>
                  <a:pt x="49949" y="11074"/>
                </a:lnTo>
                <a:lnTo>
                  <a:pt x="53555" y="10490"/>
                </a:lnTo>
                <a:lnTo>
                  <a:pt x="56108" y="10490"/>
                </a:lnTo>
                <a:lnTo>
                  <a:pt x="58000" y="11455"/>
                </a:lnTo>
                <a:lnTo>
                  <a:pt x="60147" y="14909"/>
                </a:lnTo>
                <a:lnTo>
                  <a:pt x="60604" y="18224"/>
                </a:lnTo>
                <a:lnTo>
                  <a:pt x="60604" y="52971"/>
                </a:lnTo>
                <a:lnTo>
                  <a:pt x="73901" y="52971"/>
                </a:lnTo>
                <a:lnTo>
                  <a:pt x="73901" y="14909"/>
                </a:lnTo>
                <a:lnTo>
                  <a:pt x="73456" y="11328"/>
                </a:lnTo>
                <a:lnTo>
                  <a:pt x="72529" y="9118"/>
                </a:lnTo>
                <a:lnTo>
                  <a:pt x="71272" y="6134"/>
                </a:lnTo>
                <a:lnTo>
                  <a:pt x="69354" y="3860"/>
                </a:lnTo>
                <a:lnTo>
                  <a:pt x="66802" y="2311"/>
                </a:lnTo>
                <a:lnTo>
                  <a:pt x="64249" y="774"/>
                </a:lnTo>
                <a:lnTo>
                  <a:pt x="61125" y="0"/>
                </a:lnTo>
                <a:lnTo>
                  <a:pt x="54533" y="0"/>
                </a:lnTo>
                <a:lnTo>
                  <a:pt x="51803" y="685"/>
                </a:lnTo>
                <a:lnTo>
                  <a:pt x="49250" y="2044"/>
                </a:lnTo>
                <a:lnTo>
                  <a:pt x="46697" y="3416"/>
                </a:lnTo>
                <a:lnTo>
                  <a:pt x="44323" y="5473"/>
                </a:lnTo>
                <a:lnTo>
                  <a:pt x="42100" y="8242"/>
                </a:lnTo>
                <a:lnTo>
                  <a:pt x="40589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8" name="object 908"/>
          <p:cNvSpPr/>
          <p:nvPr/>
        </p:nvSpPr>
        <p:spPr>
          <a:xfrm>
            <a:off x="3702005" y="7033214"/>
            <a:ext cx="30200" cy="54152"/>
          </a:xfrm>
          <a:custGeom>
            <a:avLst/>
            <a:gdLst/>
            <a:ahLst/>
            <a:cxnLst/>
            <a:rect l="l" t="t" r="r" b="b"/>
            <a:pathLst>
              <a:path w="30200" h="54152">
                <a:moveTo>
                  <a:pt x="19634" y="54152"/>
                </a:moveTo>
                <a:lnTo>
                  <a:pt x="22390" y="53581"/>
                </a:lnTo>
                <a:lnTo>
                  <a:pt x="24980" y="52451"/>
                </a:lnTo>
                <a:lnTo>
                  <a:pt x="27571" y="51308"/>
                </a:lnTo>
                <a:lnTo>
                  <a:pt x="29997" y="49593"/>
                </a:lnTo>
                <a:lnTo>
                  <a:pt x="30200" y="39306"/>
                </a:lnTo>
                <a:lnTo>
                  <a:pt x="27533" y="42049"/>
                </a:lnTo>
                <a:lnTo>
                  <a:pt x="23075" y="44488"/>
                </a:lnTo>
                <a:lnTo>
                  <a:pt x="19634" y="54152"/>
                </a:lnTo>
                <a:close/>
              </a:path>
              <a:path w="30200" h="54152">
                <a:moveTo>
                  <a:pt x="44145" y="35953"/>
                </a:moveTo>
                <a:lnTo>
                  <a:pt x="44284" y="19951"/>
                </a:lnTo>
                <a:lnTo>
                  <a:pt x="44284" y="14008"/>
                </a:lnTo>
                <a:lnTo>
                  <a:pt x="43700" y="9918"/>
                </a:lnTo>
                <a:lnTo>
                  <a:pt x="42519" y="7683"/>
                </a:lnTo>
                <a:lnTo>
                  <a:pt x="39281" y="3619"/>
                </a:lnTo>
                <a:lnTo>
                  <a:pt x="36385" y="2184"/>
                </a:lnTo>
                <a:lnTo>
                  <a:pt x="33489" y="736"/>
                </a:lnTo>
                <a:lnTo>
                  <a:pt x="29070" y="0"/>
                </a:lnTo>
                <a:lnTo>
                  <a:pt x="16611" y="0"/>
                </a:lnTo>
                <a:lnTo>
                  <a:pt x="11696" y="1206"/>
                </a:lnTo>
                <a:lnTo>
                  <a:pt x="8369" y="3619"/>
                </a:lnTo>
                <a:lnTo>
                  <a:pt x="5067" y="6019"/>
                </a:lnTo>
                <a:lnTo>
                  <a:pt x="2730" y="9728"/>
                </a:lnTo>
                <a:lnTo>
                  <a:pt x="1371" y="14732"/>
                </a:lnTo>
                <a:lnTo>
                  <a:pt x="13436" y="16979"/>
                </a:lnTo>
                <a:lnTo>
                  <a:pt x="15328" y="12890"/>
                </a:lnTo>
                <a:lnTo>
                  <a:pt x="17983" y="10972"/>
                </a:lnTo>
                <a:lnTo>
                  <a:pt x="22186" y="10490"/>
                </a:lnTo>
                <a:lnTo>
                  <a:pt x="25704" y="10490"/>
                </a:lnTo>
                <a:lnTo>
                  <a:pt x="29337" y="12166"/>
                </a:lnTo>
                <a:lnTo>
                  <a:pt x="31229" y="15176"/>
                </a:lnTo>
                <a:lnTo>
                  <a:pt x="31229" y="17805"/>
                </a:lnTo>
                <a:lnTo>
                  <a:pt x="28829" y="20218"/>
                </a:lnTo>
                <a:lnTo>
                  <a:pt x="24523" y="21336"/>
                </a:lnTo>
                <a:lnTo>
                  <a:pt x="18300" y="22542"/>
                </a:lnTo>
                <a:lnTo>
                  <a:pt x="13716" y="23456"/>
                </a:lnTo>
                <a:lnTo>
                  <a:pt x="10185" y="24523"/>
                </a:lnTo>
                <a:lnTo>
                  <a:pt x="7734" y="25742"/>
                </a:lnTo>
                <a:lnTo>
                  <a:pt x="3390" y="28714"/>
                </a:lnTo>
                <a:lnTo>
                  <a:pt x="685" y="33299"/>
                </a:lnTo>
                <a:lnTo>
                  <a:pt x="0" y="35902"/>
                </a:lnTo>
                <a:lnTo>
                  <a:pt x="0" y="43256"/>
                </a:lnTo>
                <a:lnTo>
                  <a:pt x="1485" y="46913"/>
                </a:lnTo>
                <a:lnTo>
                  <a:pt x="4470" y="49809"/>
                </a:lnTo>
                <a:lnTo>
                  <a:pt x="7454" y="52705"/>
                </a:lnTo>
                <a:lnTo>
                  <a:pt x="11531" y="54152"/>
                </a:lnTo>
                <a:lnTo>
                  <a:pt x="19634" y="54152"/>
                </a:lnTo>
                <a:lnTo>
                  <a:pt x="23075" y="44488"/>
                </a:lnTo>
                <a:lnTo>
                  <a:pt x="18529" y="44488"/>
                </a:lnTo>
                <a:lnTo>
                  <a:pt x="15379" y="42392"/>
                </a:lnTo>
                <a:lnTo>
                  <a:pt x="13284" y="39331"/>
                </a:lnTo>
                <a:lnTo>
                  <a:pt x="13284" y="35471"/>
                </a:lnTo>
                <a:lnTo>
                  <a:pt x="15900" y="32588"/>
                </a:lnTo>
                <a:lnTo>
                  <a:pt x="19456" y="31013"/>
                </a:lnTo>
                <a:lnTo>
                  <a:pt x="23139" y="30200"/>
                </a:lnTo>
                <a:lnTo>
                  <a:pt x="26822" y="29387"/>
                </a:lnTo>
                <a:lnTo>
                  <a:pt x="29527" y="28689"/>
                </a:lnTo>
                <a:lnTo>
                  <a:pt x="31229" y="28105"/>
                </a:lnTo>
                <a:lnTo>
                  <a:pt x="31229" y="34112"/>
                </a:lnTo>
                <a:lnTo>
                  <a:pt x="31064" y="36347"/>
                </a:lnTo>
                <a:lnTo>
                  <a:pt x="30200" y="39306"/>
                </a:lnTo>
                <a:lnTo>
                  <a:pt x="29997" y="49593"/>
                </a:lnTo>
                <a:lnTo>
                  <a:pt x="32753" y="48920"/>
                </a:lnTo>
                <a:lnTo>
                  <a:pt x="34023" y="52984"/>
                </a:lnTo>
                <a:lnTo>
                  <a:pt x="47167" y="52984"/>
                </a:lnTo>
                <a:lnTo>
                  <a:pt x="45212" y="48196"/>
                </a:lnTo>
                <a:lnTo>
                  <a:pt x="44361" y="43865"/>
                </a:lnTo>
                <a:lnTo>
                  <a:pt x="44145" y="40513"/>
                </a:lnTo>
                <a:lnTo>
                  <a:pt x="44145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9" name="object 909"/>
          <p:cNvSpPr/>
          <p:nvPr/>
        </p:nvSpPr>
        <p:spPr>
          <a:xfrm>
            <a:off x="3118446" y="7143121"/>
            <a:ext cx="45758" cy="71513"/>
          </a:xfrm>
          <a:custGeom>
            <a:avLst/>
            <a:gdLst/>
            <a:ahLst/>
            <a:cxnLst/>
            <a:rect l="l" t="t" r="r" b="b"/>
            <a:pathLst>
              <a:path w="45758" h="71513">
                <a:moveTo>
                  <a:pt x="13296" y="71513"/>
                </a:moveTo>
                <a:lnTo>
                  <a:pt x="13296" y="41211"/>
                </a:lnTo>
                <a:lnTo>
                  <a:pt x="13703" y="37909"/>
                </a:lnTo>
                <a:lnTo>
                  <a:pt x="14503" y="35674"/>
                </a:lnTo>
                <a:lnTo>
                  <a:pt x="16573" y="31788"/>
                </a:lnTo>
                <a:lnTo>
                  <a:pt x="20053" y="29578"/>
                </a:lnTo>
                <a:lnTo>
                  <a:pt x="24231" y="29032"/>
                </a:lnTo>
                <a:lnTo>
                  <a:pt x="27749" y="29451"/>
                </a:lnTo>
                <a:lnTo>
                  <a:pt x="31203" y="32346"/>
                </a:lnTo>
                <a:lnTo>
                  <a:pt x="32207" y="35267"/>
                </a:lnTo>
                <a:lnTo>
                  <a:pt x="32461" y="38722"/>
                </a:lnTo>
                <a:lnTo>
                  <a:pt x="32461" y="71513"/>
                </a:lnTo>
                <a:lnTo>
                  <a:pt x="45758" y="71513"/>
                </a:lnTo>
                <a:lnTo>
                  <a:pt x="45758" y="36474"/>
                </a:lnTo>
                <a:lnTo>
                  <a:pt x="45529" y="33032"/>
                </a:lnTo>
                <a:lnTo>
                  <a:pt x="44615" y="28625"/>
                </a:lnTo>
                <a:lnTo>
                  <a:pt x="42519" y="24777"/>
                </a:lnTo>
                <a:lnTo>
                  <a:pt x="39420" y="21463"/>
                </a:lnTo>
                <a:lnTo>
                  <a:pt x="34493" y="19126"/>
                </a:lnTo>
                <a:lnTo>
                  <a:pt x="31737" y="18542"/>
                </a:lnTo>
                <a:lnTo>
                  <a:pt x="22720" y="18542"/>
                </a:lnTo>
                <a:lnTo>
                  <a:pt x="17589" y="21120"/>
                </a:lnTo>
                <a:lnTo>
                  <a:pt x="13296" y="26289"/>
                </a:lnTo>
                <a:lnTo>
                  <a:pt x="13296" y="0"/>
                </a:lnTo>
                <a:lnTo>
                  <a:pt x="0" y="0"/>
                </a:lnTo>
                <a:lnTo>
                  <a:pt x="0" y="71513"/>
                </a:lnTo>
                <a:lnTo>
                  <a:pt x="13296" y="7151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0" name="object 910"/>
          <p:cNvSpPr/>
          <p:nvPr/>
        </p:nvSpPr>
        <p:spPr>
          <a:xfrm>
            <a:off x="3175152" y="7161653"/>
            <a:ext cx="30213" cy="54152"/>
          </a:xfrm>
          <a:custGeom>
            <a:avLst/>
            <a:gdLst/>
            <a:ahLst/>
            <a:cxnLst/>
            <a:rect l="l" t="t" r="r" b="b"/>
            <a:pathLst>
              <a:path w="30213" h="54152">
                <a:moveTo>
                  <a:pt x="19646" y="54152"/>
                </a:moveTo>
                <a:lnTo>
                  <a:pt x="22402" y="53581"/>
                </a:lnTo>
                <a:lnTo>
                  <a:pt x="24980" y="52451"/>
                </a:lnTo>
                <a:lnTo>
                  <a:pt x="27571" y="51308"/>
                </a:lnTo>
                <a:lnTo>
                  <a:pt x="29997" y="49593"/>
                </a:lnTo>
                <a:lnTo>
                  <a:pt x="30213" y="39306"/>
                </a:lnTo>
                <a:lnTo>
                  <a:pt x="27546" y="42049"/>
                </a:lnTo>
                <a:lnTo>
                  <a:pt x="23075" y="44488"/>
                </a:lnTo>
                <a:lnTo>
                  <a:pt x="19646" y="54152"/>
                </a:lnTo>
                <a:close/>
              </a:path>
              <a:path w="30213" h="54152">
                <a:moveTo>
                  <a:pt x="44157" y="35953"/>
                </a:moveTo>
                <a:lnTo>
                  <a:pt x="44297" y="19951"/>
                </a:lnTo>
                <a:lnTo>
                  <a:pt x="44297" y="14008"/>
                </a:lnTo>
                <a:lnTo>
                  <a:pt x="43700" y="9918"/>
                </a:lnTo>
                <a:lnTo>
                  <a:pt x="42519" y="7683"/>
                </a:lnTo>
                <a:lnTo>
                  <a:pt x="39293" y="3619"/>
                </a:lnTo>
                <a:lnTo>
                  <a:pt x="36398" y="2184"/>
                </a:lnTo>
                <a:lnTo>
                  <a:pt x="33489" y="736"/>
                </a:lnTo>
                <a:lnTo>
                  <a:pt x="29070" y="0"/>
                </a:lnTo>
                <a:lnTo>
                  <a:pt x="16611" y="0"/>
                </a:lnTo>
                <a:lnTo>
                  <a:pt x="11696" y="1206"/>
                </a:lnTo>
                <a:lnTo>
                  <a:pt x="8382" y="3619"/>
                </a:lnTo>
                <a:lnTo>
                  <a:pt x="5067" y="6019"/>
                </a:lnTo>
                <a:lnTo>
                  <a:pt x="2730" y="9728"/>
                </a:lnTo>
                <a:lnTo>
                  <a:pt x="1371" y="14732"/>
                </a:lnTo>
                <a:lnTo>
                  <a:pt x="13436" y="16979"/>
                </a:lnTo>
                <a:lnTo>
                  <a:pt x="15328" y="12890"/>
                </a:lnTo>
                <a:lnTo>
                  <a:pt x="17983" y="10972"/>
                </a:lnTo>
                <a:lnTo>
                  <a:pt x="22199" y="10490"/>
                </a:lnTo>
                <a:lnTo>
                  <a:pt x="25704" y="10490"/>
                </a:lnTo>
                <a:lnTo>
                  <a:pt x="29337" y="12166"/>
                </a:lnTo>
                <a:lnTo>
                  <a:pt x="31229" y="15176"/>
                </a:lnTo>
                <a:lnTo>
                  <a:pt x="31229" y="17805"/>
                </a:lnTo>
                <a:lnTo>
                  <a:pt x="28841" y="20218"/>
                </a:lnTo>
                <a:lnTo>
                  <a:pt x="24523" y="21336"/>
                </a:lnTo>
                <a:lnTo>
                  <a:pt x="18313" y="22542"/>
                </a:lnTo>
                <a:lnTo>
                  <a:pt x="13716" y="23456"/>
                </a:lnTo>
                <a:lnTo>
                  <a:pt x="10185" y="24523"/>
                </a:lnTo>
                <a:lnTo>
                  <a:pt x="7734" y="25742"/>
                </a:lnTo>
                <a:lnTo>
                  <a:pt x="3390" y="28714"/>
                </a:lnTo>
                <a:lnTo>
                  <a:pt x="685" y="33299"/>
                </a:lnTo>
                <a:lnTo>
                  <a:pt x="0" y="35902"/>
                </a:lnTo>
                <a:lnTo>
                  <a:pt x="0" y="43256"/>
                </a:lnTo>
                <a:lnTo>
                  <a:pt x="1498" y="46913"/>
                </a:lnTo>
                <a:lnTo>
                  <a:pt x="4483" y="49809"/>
                </a:lnTo>
                <a:lnTo>
                  <a:pt x="7454" y="52705"/>
                </a:lnTo>
                <a:lnTo>
                  <a:pt x="11531" y="54152"/>
                </a:lnTo>
                <a:lnTo>
                  <a:pt x="19646" y="54152"/>
                </a:lnTo>
                <a:lnTo>
                  <a:pt x="23075" y="44488"/>
                </a:lnTo>
                <a:lnTo>
                  <a:pt x="18529" y="44488"/>
                </a:lnTo>
                <a:lnTo>
                  <a:pt x="15379" y="42392"/>
                </a:lnTo>
                <a:lnTo>
                  <a:pt x="13296" y="39331"/>
                </a:lnTo>
                <a:lnTo>
                  <a:pt x="13296" y="35471"/>
                </a:lnTo>
                <a:lnTo>
                  <a:pt x="15900" y="32588"/>
                </a:lnTo>
                <a:lnTo>
                  <a:pt x="19456" y="31013"/>
                </a:lnTo>
                <a:lnTo>
                  <a:pt x="23139" y="30200"/>
                </a:lnTo>
                <a:lnTo>
                  <a:pt x="26835" y="29387"/>
                </a:lnTo>
                <a:lnTo>
                  <a:pt x="29527" y="28689"/>
                </a:lnTo>
                <a:lnTo>
                  <a:pt x="31229" y="28105"/>
                </a:lnTo>
                <a:lnTo>
                  <a:pt x="31229" y="34112"/>
                </a:lnTo>
                <a:lnTo>
                  <a:pt x="31064" y="36347"/>
                </a:lnTo>
                <a:lnTo>
                  <a:pt x="30213" y="39306"/>
                </a:lnTo>
                <a:lnTo>
                  <a:pt x="29997" y="49593"/>
                </a:lnTo>
                <a:lnTo>
                  <a:pt x="32753" y="48933"/>
                </a:lnTo>
                <a:lnTo>
                  <a:pt x="34023" y="52984"/>
                </a:lnTo>
                <a:lnTo>
                  <a:pt x="47180" y="52984"/>
                </a:lnTo>
                <a:lnTo>
                  <a:pt x="45212" y="48196"/>
                </a:lnTo>
                <a:lnTo>
                  <a:pt x="44361" y="43865"/>
                </a:lnTo>
                <a:lnTo>
                  <a:pt x="44157" y="40513"/>
                </a:lnTo>
                <a:lnTo>
                  <a:pt x="44157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1" name="object 911"/>
          <p:cNvSpPr/>
          <p:nvPr/>
        </p:nvSpPr>
        <p:spPr>
          <a:xfrm>
            <a:off x="3230581" y="7161665"/>
            <a:ext cx="47409" cy="54140"/>
          </a:xfrm>
          <a:custGeom>
            <a:avLst/>
            <a:gdLst/>
            <a:ahLst/>
            <a:cxnLst/>
            <a:rect l="l" t="t" r="r" b="b"/>
            <a:pathLst>
              <a:path w="47409" h="54140">
                <a:moveTo>
                  <a:pt x="24384" y="0"/>
                </a:moveTo>
                <a:lnTo>
                  <a:pt x="16891" y="0"/>
                </a:lnTo>
                <a:lnTo>
                  <a:pt x="10972" y="2374"/>
                </a:lnTo>
                <a:lnTo>
                  <a:pt x="6578" y="7137"/>
                </a:lnTo>
                <a:lnTo>
                  <a:pt x="2197" y="11899"/>
                </a:lnTo>
                <a:lnTo>
                  <a:pt x="0" y="18567"/>
                </a:lnTo>
                <a:lnTo>
                  <a:pt x="0" y="35560"/>
                </a:lnTo>
                <a:lnTo>
                  <a:pt x="2184" y="42189"/>
                </a:lnTo>
                <a:lnTo>
                  <a:pt x="6565" y="46964"/>
                </a:lnTo>
                <a:lnTo>
                  <a:pt x="10922" y="51752"/>
                </a:lnTo>
                <a:lnTo>
                  <a:pt x="16789" y="54140"/>
                </a:lnTo>
                <a:lnTo>
                  <a:pt x="30607" y="54140"/>
                </a:lnTo>
                <a:lnTo>
                  <a:pt x="35763" y="52565"/>
                </a:lnTo>
                <a:lnTo>
                  <a:pt x="39611" y="49403"/>
                </a:lnTo>
                <a:lnTo>
                  <a:pt x="43446" y="46240"/>
                </a:lnTo>
                <a:lnTo>
                  <a:pt x="46062" y="41592"/>
                </a:lnTo>
                <a:lnTo>
                  <a:pt x="47409" y="35407"/>
                </a:lnTo>
                <a:lnTo>
                  <a:pt x="34353" y="33121"/>
                </a:lnTo>
                <a:lnTo>
                  <a:pt x="33693" y="36728"/>
                </a:lnTo>
                <a:lnTo>
                  <a:pt x="32550" y="39268"/>
                </a:lnTo>
                <a:lnTo>
                  <a:pt x="29337" y="42227"/>
                </a:lnTo>
                <a:lnTo>
                  <a:pt x="24752" y="42976"/>
                </a:lnTo>
                <a:lnTo>
                  <a:pt x="21386" y="42976"/>
                </a:lnTo>
                <a:lnTo>
                  <a:pt x="18694" y="41706"/>
                </a:lnTo>
                <a:lnTo>
                  <a:pt x="16675" y="39166"/>
                </a:lnTo>
                <a:lnTo>
                  <a:pt x="14668" y="36626"/>
                </a:lnTo>
                <a:lnTo>
                  <a:pt x="13677" y="32283"/>
                </a:lnTo>
                <a:lnTo>
                  <a:pt x="13677" y="20612"/>
                </a:lnTo>
                <a:lnTo>
                  <a:pt x="14655" y="16675"/>
                </a:lnTo>
                <a:lnTo>
                  <a:pt x="18605" y="11950"/>
                </a:lnTo>
                <a:lnTo>
                  <a:pt x="21247" y="10782"/>
                </a:lnTo>
                <a:lnTo>
                  <a:pt x="27051" y="10782"/>
                </a:lnTo>
                <a:lnTo>
                  <a:pt x="30645" y="12827"/>
                </a:lnTo>
                <a:lnTo>
                  <a:pt x="33210" y="16217"/>
                </a:lnTo>
                <a:lnTo>
                  <a:pt x="33642" y="18923"/>
                </a:lnTo>
                <a:lnTo>
                  <a:pt x="46748" y="16484"/>
                </a:lnTo>
                <a:lnTo>
                  <a:pt x="45173" y="10922"/>
                </a:lnTo>
                <a:lnTo>
                  <a:pt x="42570" y="6781"/>
                </a:lnTo>
                <a:lnTo>
                  <a:pt x="38963" y="4064"/>
                </a:lnTo>
                <a:lnTo>
                  <a:pt x="35356" y="1346"/>
                </a:lnTo>
                <a:lnTo>
                  <a:pt x="30492" y="0"/>
                </a:lnTo>
                <a:lnTo>
                  <a:pt x="2438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2" name="object 912"/>
          <p:cNvSpPr/>
          <p:nvPr/>
        </p:nvSpPr>
        <p:spPr>
          <a:xfrm>
            <a:off x="3288372" y="7143115"/>
            <a:ext cx="13296" cy="71513"/>
          </a:xfrm>
          <a:custGeom>
            <a:avLst/>
            <a:gdLst/>
            <a:ahLst/>
            <a:cxnLst/>
            <a:rect l="l" t="t" r="r" b="b"/>
            <a:pathLst>
              <a:path w="13296" h="71513">
                <a:moveTo>
                  <a:pt x="0" y="19710"/>
                </a:moveTo>
                <a:lnTo>
                  <a:pt x="0" y="71513"/>
                </a:lnTo>
                <a:lnTo>
                  <a:pt x="13296" y="71513"/>
                </a:lnTo>
                <a:lnTo>
                  <a:pt x="13296" y="19710"/>
                </a:lnTo>
                <a:lnTo>
                  <a:pt x="0" y="19710"/>
                </a:lnTo>
                <a:close/>
              </a:path>
              <a:path w="13296" h="71513">
                <a:moveTo>
                  <a:pt x="0" y="0"/>
                </a:moveTo>
                <a:lnTo>
                  <a:pt x="0" y="12687"/>
                </a:lnTo>
                <a:lnTo>
                  <a:pt x="13296" y="12687"/>
                </a:lnTo>
                <a:lnTo>
                  <a:pt x="13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3" name="object 913"/>
          <p:cNvSpPr/>
          <p:nvPr/>
        </p:nvSpPr>
        <p:spPr>
          <a:xfrm>
            <a:off x="3295021" y="7142810"/>
            <a:ext cx="0" cy="71818"/>
          </a:xfrm>
          <a:custGeom>
            <a:avLst/>
            <a:gdLst/>
            <a:ahLst/>
            <a:cxnLst/>
            <a:rect l="l" t="t" r="r" b="b"/>
            <a:pathLst>
              <a:path h="71818">
                <a:moveTo>
                  <a:pt x="0" y="0"/>
                </a:moveTo>
                <a:lnTo>
                  <a:pt x="0" y="71818"/>
                </a:lnTo>
              </a:path>
            </a:pathLst>
          </a:custGeom>
          <a:ln w="1456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4" name="object 914"/>
          <p:cNvSpPr/>
          <p:nvPr/>
        </p:nvSpPr>
        <p:spPr>
          <a:xfrm>
            <a:off x="3312387" y="7161660"/>
            <a:ext cx="47129" cy="54140"/>
          </a:xfrm>
          <a:custGeom>
            <a:avLst/>
            <a:gdLst/>
            <a:ahLst/>
            <a:cxnLst/>
            <a:rect l="l" t="t" r="r" b="b"/>
            <a:pathLst>
              <a:path w="47129" h="54140">
                <a:moveTo>
                  <a:pt x="46939" y="31026"/>
                </a:moveTo>
                <a:lnTo>
                  <a:pt x="47129" y="20523"/>
                </a:lnTo>
                <a:lnTo>
                  <a:pt x="45059" y="12725"/>
                </a:lnTo>
                <a:lnTo>
                  <a:pt x="40741" y="7632"/>
                </a:lnTo>
                <a:lnTo>
                  <a:pt x="36423" y="2539"/>
                </a:lnTo>
                <a:lnTo>
                  <a:pt x="32664" y="15646"/>
                </a:lnTo>
                <a:lnTo>
                  <a:pt x="33642" y="18668"/>
                </a:lnTo>
                <a:lnTo>
                  <a:pt x="33743" y="22631"/>
                </a:lnTo>
                <a:lnTo>
                  <a:pt x="13868" y="22631"/>
                </a:lnTo>
                <a:lnTo>
                  <a:pt x="13842" y="18897"/>
                </a:lnTo>
                <a:lnTo>
                  <a:pt x="14770" y="15925"/>
                </a:lnTo>
                <a:lnTo>
                  <a:pt x="16649" y="13754"/>
                </a:lnTo>
                <a:lnTo>
                  <a:pt x="20954" y="10490"/>
                </a:lnTo>
                <a:lnTo>
                  <a:pt x="23850" y="10490"/>
                </a:lnTo>
                <a:lnTo>
                  <a:pt x="23050" y="0"/>
                </a:lnTo>
                <a:lnTo>
                  <a:pt x="16395" y="0"/>
                </a:lnTo>
                <a:lnTo>
                  <a:pt x="10883" y="2425"/>
                </a:lnTo>
                <a:lnTo>
                  <a:pt x="6540" y="7289"/>
                </a:lnTo>
                <a:lnTo>
                  <a:pt x="2171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63" y="40589"/>
                </a:lnTo>
                <a:lnTo>
                  <a:pt x="4978" y="45313"/>
                </a:lnTo>
                <a:lnTo>
                  <a:pt x="9169" y="51206"/>
                </a:lnTo>
                <a:lnTo>
                  <a:pt x="15646" y="54140"/>
                </a:lnTo>
                <a:lnTo>
                  <a:pt x="29895" y="54140"/>
                </a:lnTo>
                <a:lnTo>
                  <a:pt x="34480" y="52831"/>
                </a:lnTo>
                <a:lnTo>
                  <a:pt x="38163" y="50215"/>
                </a:lnTo>
                <a:lnTo>
                  <a:pt x="41846" y="47599"/>
                </a:lnTo>
                <a:lnTo>
                  <a:pt x="44526" y="43789"/>
                </a:lnTo>
                <a:lnTo>
                  <a:pt x="46227" y="38785"/>
                </a:lnTo>
                <a:lnTo>
                  <a:pt x="32981" y="36487"/>
                </a:lnTo>
                <a:lnTo>
                  <a:pt x="32257" y="39090"/>
                </a:lnTo>
                <a:lnTo>
                  <a:pt x="31191" y="40970"/>
                </a:lnTo>
                <a:lnTo>
                  <a:pt x="28346" y="43306"/>
                </a:lnTo>
                <a:lnTo>
                  <a:pt x="24510" y="43891"/>
                </a:lnTo>
                <a:lnTo>
                  <a:pt x="21450" y="43891"/>
                </a:lnTo>
                <a:lnTo>
                  <a:pt x="18897" y="42773"/>
                </a:lnTo>
                <a:lnTo>
                  <a:pt x="14808" y="38239"/>
                </a:lnTo>
                <a:lnTo>
                  <a:pt x="13728" y="35077"/>
                </a:lnTo>
                <a:lnTo>
                  <a:pt x="13639" y="31026"/>
                </a:lnTo>
                <a:lnTo>
                  <a:pt x="46939" y="31026"/>
                </a:lnTo>
                <a:close/>
              </a:path>
              <a:path w="47129" h="54140">
                <a:moveTo>
                  <a:pt x="30530" y="0"/>
                </a:moveTo>
                <a:lnTo>
                  <a:pt x="23050" y="0"/>
                </a:lnTo>
                <a:lnTo>
                  <a:pt x="23850" y="10490"/>
                </a:lnTo>
                <a:lnTo>
                  <a:pt x="26568" y="10490"/>
                </a:lnTo>
                <a:lnTo>
                  <a:pt x="28867" y="11518"/>
                </a:lnTo>
                <a:lnTo>
                  <a:pt x="32664" y="15646"/>
                </a:lnTo>
                <a:lnTo>
                  <a:pt x="36423" y="2539"/>
                </a:lnTo>
                <a:lnTo>
                  <a:pt x="3053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5" name="object 915"/>
          <p:cNvSpPr/>
          <p:nvPr/>
        </p:nvSpPr>
        <p:spPr>
          <a:xfrm>
            <a:off x="3371035" y="7161662"/>
            <a:ext cx="45808" cy="52971"/>
          </a:xfrm>
          <a:custGeom>
            <a:avLst/>
            <a:gdLst/>
            <a:ahLst/>
            <a:cxnLst/>
            <a:rect l="l" t="t" r="r" b="b"/>
            <a:pathLst>
              <a:path w="45808" h="52971">
                <a:moveTo>
                  <a:pt x="14312" y="17602"/>
                </a:moveTo>
                <a:lnTo>
                  <a:pt x="16243" y="13741"/>
                </a:lnTo>
                <a:lnTo>
                  <a:pt x="19900" y="11137"/>
                </a:lnTo>
                <a:lnTo>
                  <a:pt x="24269" y="10490"/>
                </a:lnTo>
                <a:lnTo>
                  <a:pt x="27609" y="10934"/>
                </a:lnTo>
                <a:lnTo>
                  <a:pt x="31089" y="14046"/>
                </a:lnTo>
                <a:lnTo>
                  <a:pt x="32219" y="17322"/>
                </a:lnTo>
                <a:lnTo>
                  <a:pt x="32512" y="20942"/>
                </a:lnTo>
                <a:lnTo>
                  <a:pt x="32512" y="52971"/>
                </a:lnTo>
                <a:lnTo>
                  <a:pt x="45808" y="52971"/>
                </a:lnTo>
                <a:lnTo>
                  <a:pt x="45808" y="16776"/>
                </a:lnTo>
                <a:lnTo>
                  <a:pt x="45554" y="13703"/>
                </a:lnTo>
                <a:lnTo>
                  <a:pt x="44577" y="9410"/>
                </a:lnTo>
                <a:lnTo>
                  <a:pt x="42456" y="5803"/>
                </a:lnTo>
                <a:lnTo>
                  <a:pt x="39382" y="2717"/>
                </a:lnTo>
                <a:lnTo>
                  <a:pt x="34531" y="533"/>
                </a:lnTo>
                <a:lnTo>
                  <a:pt x="31838" y="0"/>
                </a:lnTo>
                <a:lnTo>
                  <a:pt x="22250" y="0"/>
                </a:lnTo>
                <a:lnTo>
                  <a:pt x="16738" y="2920"/>
                </a:lnTo>
                <a:lnTo>
                  <a:pt x="12344" y="8775"/>
                </a:lnTo>
                <a:lnTo>
                  <a:pt x="12344" y="1168"/>
                </a:ln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3710"/>
                </a:lnTo>
                <a:lnTo>
                  <a:pt x="13639" y="19761"/>
                </a:lnTo>
                <a:lnTo>
                  <a:pt x="14312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6" name="object 916"/>
          <p:cNvSpPr/>
          <p:nvPr/>
        </p:nvSpPr>
        <p:spPr>
          <a:xfrm>
            <a:off x="3428309" y="7143123"/>
            <a:ext cx="49072" cy="72682"/>
          </a:xfrm>
          <a:custGeom>
            <a:avLst/>
            <a:gdLst/>
            <a:ahLst/>
            <a:cxnLst/>
            <a:rect l="l" t="t" r="r" b="b"/>
            <a:pathLst>
              <a:path w="49072" h="72682">
                <a:moveTo>
                  <a:pt x="0" y="45415"/>
                </a:moveTo>
                <a:lnTo>
                  <a:pt x="0" y="54000"/>
                </a:lnTo>
                <a:lnTo>
                  <a:pt x="2070" y="60680"/>
                </a:lnTo>
                <a:lnTo>
                  <a:pt x="6184" y="65493"/>
                </a:lnTo>
                <a:lnTo>
                  <a:pt x="10299" y="70281"/>
                </a:lnTo>
                <a:lnTo>
                  <a:pt x="15239" y="72682"/>
                </a:lnTo>
                <a:lnTo>
                  <a:pt x="14325" y="54013"/>
                </a:lnTo>
                <a:lnTo>
                  <a:pt x="13588" y="50012"/>
                </a:lnTo>
                <a:lnTo>
                  <a:pt x="13588" y="39344"/>
                </a:lnTo>
                <a:lnTo>
                  <a:pt x="14655" y="35483"/>
                </a:lnTo>
                <a:lnTo>
                  <a:pt x="16789" y="32905"/>
                </a:lnTo>
                <a:lnTo>
                  <a:pt x="18910" y="30314"/>
                </a:lnTo>
                <a:lnTo>
                  <a:pt x="21551" y="29019"/>
                </a:lnTo>
                <a:lnTo>
                  <a:pt x="27952" y="29019"/>
                </a:lnTo>
                <a:lnTo>
                  <a:pt x="30632" y="30327"/>
                </a:lnTo>
                <a:lnTo>
                  <a:pt x="32702" y="32943"/>
                </a:lnTo>
                <a:lnTo>
                  <a:pt x="34785" y="35572"/>
                </a:lnTo>
                <a:lnTo>
                  <a:pt x="35826" y="39852"/>
                </a:lnTo>
                <a:lnTo>
                  <a:pt x="35826" y="51130"/>
                </a:lnTo>
                <a:lnTo>
                  <a:pt x="34747" y="55143"/>
                </a:lnTo>
                <a:lnTo>
                  <a:pt x="32600" y="57823"/>
                </a:lnTo>
                <a:lnTo>
                  <a:pt x="30467" y="60515"/>
                </a:lnTo>
                <a:lnTo>
                  <a:pt x="27863" y="61848"/>
                </a:lnTo>
                <a:lnTo>
                  <a:pt x="24803" y="61848"/>
                </a:lnTo>
                <a:lnTo>
                  <a:pt x="21018" y="72682"/>
                </a:lnTo>
                <a:lnTo>
                  <a:pt x="23850" y="72682"/>
                </a:lnTo>
                <a:lnTo>
                  <a:pt x="26669" y="71958"/>
                </a:lnTo>
                <a:lnTo>
                  <a:pt x="29463" y="70510"/>
                </a:lnTo>
                <a:lnTo>
                  <a:pt x="32257" y="69062"/>
                </a:lnTo>
                <a:lnTo>
                  <a:pt x="34670" y="66865"/>
                </a:lnTo>
                <a:lnTo>
                  <a:pt x="36728" y="63893"/>
                </a:lnTo>
                <a:lnTo>
                  <a:pt x="36728" y="71513"/>
                </a:lnTo>
                <a:lnTo>
                  <a:pt x="49072" y="71513"/>
                </a:lnTo>
                <a:lnTo>
                  <a:pt x="49072" y="0"/>
                </a:lnTo>
                <a:lnTo>
                  <a:pt x="35775" y="0"/>
                </a:lnTo>
                <a:lnTo>
                  <a:pt x="35775" y="25755"/>
                </a:lnTo>
                <a:lnTo>
                  <a:pt x="31673" y="20942"/>
                </a:lnTo>
                <a:lnTo>
                  <a:pt x="26822" y="18541"/>
                </a:lnTo>
                <a:lnTo>
                  <a:pt x="15087" y="18541"/>
                </a:lnTo>
                <a:lnTo>
                  <a:pt x="10032" y="20815"/>
                </a:lnTo>
                <a:lnTo>
                  <a:pt x="6007" y="25387"/>
                </a:lnTo>
                <a:lnTo>
                  <a:pt x="2019" y="29959"/>
                </a:lnTo>
                <a:lnTo>
                  <a:pt x="0" y="36626"/>
                </a:lnTo>
                <a:lnTo>
                  <a:pt x="0" y="45415"/>
                </a:lnTo>
                <a:close/>
              </a:path>
              <a:path w="49072" h="72682">
                <a:moveTo>
                  <a:pt x="21018" y="72682"/>
                </a:moveTo>
                <a:lnTo>
                  <a:pt x="24803" y="61848"/>
                </a:lnTo>
                <a:lnTo>
                  <a:pt x="20954" y="61848"/>
                </a:lnTo>
                <a:lnTo>
                  <a:pt x="17957" y="60058"/>
                </a:lnTo>
                <a:lnTo>
                  <a:pt x="15811" y="56476"/>
                </a:lnTo>
                <a:lnTo>
                  <a:pt x="14325" y="54013"/>
                </a:lnTo>
                <a:lnTo>
                  <a:pt x="15239" y="72682"/>
                </a:lnTo>
                <a:lnTo>
                  <a:pt x="21018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7" name="object 917"/>
          <p:cNvSpPr/>
          <p:nvPr/>
        </p:nvSpPr>
        <p:spPr>
          <a:xfrm>
            <a:off x="3488373" y="7161655"/>
            <a:ext cx="51866" cy="54152"/>
          </a:xfrm>
          <a:custGeom>
            <a:avLst/>
            <a:gdLst/>
            <a:ahLst/>
            <a:cxnLst/>
            <a:rect l="l" t="t" r="r" b="b"/>
            <a:pathLst>
              <a:path w="51866" h="54152">
                <a:moveTo>
                  <a:pt x="0" y="26339"/>
                </a:moveTo>
                <a:lnTo>
                  <a:pt x="0" y="32296"/>
                </a:lnTo>
                <a:lnTo>
                  <a:pt x="1092" y="37338"/>
                </a:lnTo>
                <a:lnTo>
                  <a:pt x="3276" y="41490"/>
                </a:lnTo>
                <a:lnTo>
                  <a:pt x="5448" y="45631"/>
                </a:lnTo>
                <a:lnTo>
                  <a:pt x="8623" y="48780"/>
                </a:lnTo>
                <a:lnTo>
                  <a:pt x="12801" y="50927"/>
                </a:lnTo>
                <a:lnTo>
                  <a:pt x="16979" y="53073"/>
                </a:lnTo>
                <a:lnTo>
                  <a:pt x="17183" y="38874"/>
                </a:lnTo>
                <a:lnTo>
                  <a:pt x="14820" y="36144"/>
                </a:lnTo>
                <a:lnTo>
                  <a:pt x="13639" y="32219"/>
                </a:lnTo>
                <a:lnTo>
                  <a:pt x="13639" y="21932"/>
                </a:lnTo>
                <a:lnTo>
                  <a:pt x="14820" y="18008"/>
                </a:lnTo>
                <a:lnTo>
                  <a:pt x="17183" y="15278"/>
                </a:lnTo>
                <a:lnTo>
                  <a:pt x="19545" y="12534"/>
                </a:lnTo>
                <a:lnTo>
                  <a:pt x="22466" y="11176"/>
                </a:lnTo>
                <a:lnTo>
                  <a:pt x="29413" y="11176"/>
                </a:lnTo>
                <a:lnTo>
                  <a:pt x="32308" y="12534"/>
                </a:lnTo>
                <a:lnTo>
                  <a:pt x="34671" y="15278"/>
                </a:lnTo>
                <a:lnTo>
                  <a:pt x="37020" y="18008"/>
                </a:lnTo>
                <a:lnTo>
                  <a:pt x="38188" y="21907"/>
                </a:lnTo>
                <a:lnTo>
                  <a:pt x="38188" y="32181"/>
                </a:lnTo>
                <a:lnTo>
                  <a:pt x="37020" y="36144"/>
                </a:lnTo>
                <a:lnTo>
                  <a:pt x="34671" y="38874"/>
                </a:lnTo>
                <a:lnTo>
                  <a:pt x="33426" y="54152"/>
                </a:lnTo>
                <a:lnTo>
                  <a:pt x="39598" y="51574"/>
                </a:lnTo>
                <a:lnTo>
                  <a:pt x="44513" y="46418"/>
                </a:lnTo>
                <a:lnTo>
                  <a:pt x="49415" y="41262"/>
                </a:lnTo>
                <a:lnTo>
                  <a:pt x="51866" y="34772"/>
                </a:lnTo>
                <a:lnTo>
                  <a:pt x="51866" y="19164"/>
                </a:lnTo>
                <a:lnTo>
                  <a:pt x="49441" y="12725"/>
                </a:lnTo>
                <a:lnTo>
                  <a:pt x="44577" y="7632"/>
                </a:lnTo>
                <a:lnTo>
                  <a:pt x="39725" y="2540"/>
                </a:lnTo>
                <a:lnTo>
                  <a:pt x="33502" y="0"/>
                </a:lnTo>
                <a:lnTo>
                  <a:pt x="20967" y="0"/>
                </a:lnTo>
                <a:lnTo>
                  <a:pt x="16510" y="1130"/>
                </a:lnTo>
                <a:lnTo>
                  <a:pt x="12522" y="3378"/>
                </a:lnTo>
                <a:lnTo>
                  <a:pt x="8534" y="5613"/>
                </a:lnTo>
                <a:lnTo>
                  <a:pt x="5448" y="8864"/>
                </a:lnTo>
                <a:lnTo>
                  <a:pt x="3276" y="13131"/>
                </a:lnTo>
                <a:lnTo>
                  <a:pt x="1092" y="17386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1866" h="54152">
                <a:moveTo>
                  <a:pt x="34671" y="38874"/>
                </a:moveTo>
                <a:lnTo>
                  <a:pt x="32308" y="41617"/>
                </a:lnTo>
                <a:lnTo>
                  <a:pt x="29413" y="42976"/>
                </a:lnTo>
                <a:lnTo>
                  <a:pt x="22466" y="42976"/>
                </a:lnTo>
                <a:lnTo>
                  <a:pt x="19545" y="41617"/>
                </a:lnTo>
                <a:lnTo>
                  <a:pt x="17183" y="38874"/>
                </a:lnTo>
                <a:lnTo>
                  <a:pt x="16979" y="53073"/>
                </a:lnTo>
                <a:lnTo>
                  <a:pt x="21386" y="54152"/>
                </a:lnTo>
                <a:lnTo>
                  <a:pt x="33426" y="54152"/>
                </a:lnTo>
                <a:lnTo>
                  <a:pt x="34671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2" name="object 902"/>
          <p:cNvSpPr/>
          <p:nvPr/>
        </p:nvSpPr>
        <p:spPr>
          <a:xfrm>
            <a:off x="3785284" y="7014683"/>
            <a:ext cx="49060" cy="72682"/>
          </a:xfrm>
          <a:custGeom>
            <a:avLst/>
            <a:gdLst/>
            <a:ahLst/>
            <a:cxnLst/>
            <a:rect l="l" t="t" r="r" b="b"/>
            <a:pathLst>
              <a:path w="49060" h="72682">
                <a:moveTo>
                  <a:pt x="0" y="45415"/>
                </a:moveTo>
                <a:lnTo>
                  <a:pt x="0" y="54000"/>
                </a:lnTo>
                <a:lnTo>
                  <a:pt x="2057" y="60680"/>
                </a:lnTo>
                <a:lnTo>
                  <a:pt x="6172" y="65493"/>
                </a:lnTo>
                <a:lnTo>
                  <a:pt x="10287" y="70281"/>
                </a:lnTo>
                <a:lnTo>
                  <a:pt x="15227" y="72682"/>
                </a:lnTo>
                <a:lnTo>
                  <a:pt x="14312" y="54013"/>
                </a:lnTo>
                <a:lnTo>
                  <a:pt x="13576" y="50012"/>
                </a:lnTo>
                <a:lnTo>
                  <a:pt x="13576" y="39344"/>
                </a:lnTo>
                <a:lnTo>
                  <a:pt x="14643" y="35483"/>
                </a:lnTo>
                <a:lnTo>
                  <a:pt x="16764" y="32905"/>
                </a:lnTo>
                <a:lnTo>
                  <a:pt x="18897" y="30314"/>
                </a:lnTo>
                <a:lnTo>
                  <a:pt x="21526" y="29019"/>
                </a:lnTo>
                <a:lnTo>
                  <a:pt x="27952" y="29019"/>
                </a:lnTo>
                <a:lnTo>
                  <a:pt x="30607" y="30327"/>
                </a:lnTo>
                <a:lnTo>
                  <a:pt x="32689" y="32943"/>
                </a:lnTo>
                <a:lnTo>
                  <a:pt x="34772" y="35572"/>
                </a:lnTo>
                <a:lnTo>
                  <a:pt x="35814" y="39852"/>
                </a:lnTo>
                <a:lnTo>
                  <a:pt x="35814" y="51130"/>
                </a:lnTo>
                <a:lnTo>
                  <a:pt x="34747" y="55143"/>
                </a:lnTo>
                <a:lnTo>
                  <a:pt x="32588" y="57823"/>
                </a:lnTo>
                <a:lnTo>
                  <a:pt x="30454" y="60515"/>
                </a:lnTo>
                <a:lnTo>
                  <a:pt x="27851" y="61848"/>
                </a:lnTo>
                <a:lnTo>
                  <a:pt x="24790" y="61848"/>
                </a:lnTo>
                <a:lnTo>
                  <a:pt x="21005" y="72682"/>
                </a:lnTo>
                <a:lnTo>
                  <a:pt x="23850" y="72682"/>
                </a:lnTo>
                <a:lnTo>
                  <a:pt x="26657" y="71958"/>
                </a:lnTo>
                <a:lnTo>
                  <a:pt x="29451" y="70510"/>
                </a:lnTo>
                <a:lnTo>
                  <a:pt x="32232" y="69062"/>
                </a:lnTo>
                <a:lnTo>
                  <a:pt x="34658" y="66865"/>
                </a:lnTo>
                <a:lnTo>
                  <a:pt x="36715" y="63893"/>
                </a:lnTo>
                <a:lnTo>
                  <a:pt x="36715" y="71513"/>
                </a:lnTo>
                <a:lnTo>
                  <a:pt x="49060" y="71513"/>
                </a:lnTo>
                <a:lnTo>
                  <a:pt x="49060" y="0"/>
                </a:lnTo>
                <a:lnTo>
                  <a:pt x="35763" y="0"/>
                </a:lnTo>
                <a:lnTo>
                  <a:pt x="35763" y="25755"/>
                </a:lnTo>
                <a:lnTo>
                  <a:pt x="31661" y="20942"/>
                </a:lnTo>
                <a:lnTo>
                  <a:pt x="26809" y="18541"/>
                </a:lnTo>
                <a:lnTo>
                  <a:pt x="15062" y="18541"/>
                </a:lnTo>
                <a:lnTo>
                  <a:pt x="10007" y="20815"/>
                </a:lnTo>
                <a:lnTo>
                  <a:pt x="6007" y="25387"/>
                </a:lnTo>
                <a:lnTo>
                  <a:pt x="1993" y="29959"/>
                </a:lnTo>
                <a:lnTo>
                  <a:pt x="0" y="36626"/>
                </a:lnTo>
                <a:lnTo>
                  <a:pt x="0" y="45415"/>
                </a:lnTo>
                <a:close/>
              </a:path>
              <a:path w="49060" h="72682">
                <a:moveTo>
                  <a:pt x="21005" y="72682"/>
                </a:moveTo>
                <a:lnTo>
                  <a:pt x="24790" y="61848"/>
                </a:lnTo>
                <a:lnTo>
                  <a:pt x="20929" y="61848"/>
                </a:lnTo>
                <a:lnTo>
                  <a:pt x="17945" y="60058"/>
                </a:lnTo>
                <a:lnTo>
                  <a:pt x="15798" y="56476"/>
                </a:lnTo>
                <a:lnTo>
                  <a:pt x="14312" y="54013"/>
                </a:lnTo>
                <a:lnTo>
                  <a:pt x="15227" y="72682"/>
                </a:lnTo>
                <a:lnTo>
                  <a:pt x="21005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3" name="object 903"/>
          <p:cNvSpPr/>
          <p:nvPr/>
        </p:nvSpPr>
        <p:spPr>
          <a:xfrm>
            <a:off x="3844547" y="7033221"/>
            <a:ext cx="47117" cy="54140"/>
          </a:xfrm>
          <a:custGeom>
            <a:avLst/>
            <a:gdLst/>
            <a:ahLst/>
            <a:cxnLst/>
            <a:rect l="l" t="t" r="r" b="b"/>
            <a:pathLst>
              <a:path w="47116" h="54140">
                <a:moveTo>
                  <a:pt x="46939" y="31026"/>
                </a:moveTo>
                <a:lnTo>
                  <a:pt x="47117" y="20523"/>
                </a:lnTo>
                <a:lnTo>
                  <a:pt x="45059" y="12725"/>
                </a:lnTo>
                <a:lnTo>
                  <a:pt x="40741" y="7632"/>
                </a:lnTo>
                <a:lnTo>
                  <a:pt x="36410" y="2539"/>
                </a:lnTo>
                <a:lnTo>
                  <a:pt x="32651" y="15646"/>
                </a:lnTo>
                <a:lnTo>
                  <a:pt x="33642" y="18668"/>
                </a:lnTo>
                <a:lnTo>
                  <a:pt x="33731" y="22631"/>
                </a:lnTo>
                <a:lnTo>
                  <a:pt x="13868" y="22631"/>
                </a:lnTo>
                <a:lnTo>
                  <a:pt x="13830" y="18897"/>
                </a:lnTo>
                <a:lnTo>
                  <a:pt x="14757" y="15925"/>
                </a:lnTo>
                <a:lnTo>
                  <a:pt x="16649" y="13754"/>
                </a:lnTo>
                <a:lnTo>
                  <a:pt x="20942" y="10490"/>
                </a:lnTo>
                <a:lnTo>
                  <a:pt x="23837" y="10490"/>
                </a:lnTo>
                <a:lnTo>
                  <a:pt x="23037" y="0"/>
                </a:lnTo>
                <a:lnTo>
                  <a:pt x="16383" y="0"/>
                </a:lnTo>
                <a:lnTo>
                  <a:pt x="10883" y="2425"/>
                </a:lnTo>
                <a:lnTo>
                  <a:pt x="6527" y="7289"/>
                </a:lnTo>
                <a:lnTo>
                  <a:pt x="2171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51" y="40589"/>
                </a:lnTo>
                <a:lnTo>
                  <a:pt x="4965" y="45313"/>
                </a:lnTo>
                <a:lnTo>
                  <a:pt x="9169" y="51206"/>
                </a:lnTo>
                <a:lnTo>
                  <a:pt x="15633" y="54140"/>
                </a:lnTo>
                <a:lnTo>
                  <a:pt x="29883" y="54140"/>
                </a:lnTo>
                <a:lnTo>
                  <a:pt x="34480" y="52831"/>
                </a:lnTo>
                <a:lnTo>
                  <a:pt x="38150" y="50215"/>
                </a:lnTo>
                <a:lnTo>
                  <a:pt x="41833" y="47599"/>
                </a:lnTo>
                <a:lnTo>
                  <a:pt x="44526" y="43789"/>
                </a:lnTo>
                <a:lnTo>
                  <a:pt x="46228" y="38773"/>
                </a:lnTo>
                <a:lnTo>
                  <a:pt x="32969" y="36487"/>
                </a:lnTo>
                <a:lnTo>
                  <a:pt x="32245" y="39090"/>
                </a:lnTo>
                <a:lnTo>
                  <a:pt x="31178" y="40970"/>
                </a:lnTo>
                <a:lnTo>
                  <a:pt x="28333" y="43306"/>
                </a:lnTo>
                <a:lnTo>
                  <a:pt x="24498" y="43891"/>
                </a:lnTo>
                <a:lnTo>
                  <a:pt x="21437" y="43891"/>
                </a:lnTo>
                <a:lnTo>
                  <a:pt x="18897" y="42773"/>
                </a:lnTo>
                <a:lnTo>
                  <a:pt x="14795" y="38239"/>
                </a:lnTo>
                <a:lnTo>
                  <a:pt x="13716" y="35077"/>
                </a:lnTo>
                <a:lnTo>
                  <a:pt x="13627" y="31026"/>
                </a:lnTo>
                <a:lnTo>
                  <a:pt x="46939" y="31026"/>
                </a:lnTo>
                <a:close/>
              </a:path>
              <a:path w="47116" h="54140">
                <a:moveTo>
                  <a:pt x="30518" y="0"/>
                </a:moveTo>
                <a:lnTo>
                  <a:pt x="23037" y="0"/>
                </a:lnTo>
                <a:lnTo>
                  <a:pt x="23837" y="10490"/>
                </a:lnTo>
                <a:lnTo>
                  <a:pt x="26555" y="10490"/>
                </a:lnTo>
                <a:lnTo>
                  <a:pt x="28854" y="11518"/>
                </a:lnTo>
                <a:lnTo>
                  <a:pt x="32651" y="15646"/>
                </a:lnTo>
                <a:lnTo>
                  <a:pt x="36410" y="2539"/>
                </a:lnTo>
                <a:lnTo>
                  <a:pt x="3051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0" name="object 900"/>
          <p:cNvSpPr/>
          <p:nvPr/>
        </p:nvSpPr>
        <p:spPr>
          <a:xfrm>
            <a:off x="3937819" y="7014679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456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1" name="object 901"/>
          <p:cNvSpPr/>
          <p:nvPr/>
        </p:nvSpPr>
        <p:spPr>
          <a:xfrm>
            <a:off x="3955567" y="7033214"/>
            <a:ext cx="30200" cy="54152"/>
          </a:xfrm>
          <a:custGeom>
            <a:avLst/>
            <a:gdLst/>
            <a:ahLst/>
            <a:cxnLst/>
            <a:rect l="l" t="t" r="r" b="b"/>
            <a:pathLst>
              <a:path w="30200" h="54152">
                <a:moveTo>
                  <a:pt x="19634" y="54152"/>
                </a:moveTo>
                <a:lnTo>
                  <a:pt x="22390" y="53581"/>
                </a:lnTo>
                <a:lnTo>
                  <a:pt x="24980" y="52451"/>
                </a:lnTo>
                <a:lnTo>
                  <a:pt x="27559" y="51308"/>
                </a:lnTo>
                <a:lnTo>
                  <a:pt x="29997" y="49593"/>
                </a:lnTo>
                <a:lnTo>
                  <a:pt x="30200" y="39306"/>
                </a:lnTo>
                <a:lnTo>
                  <a:pt x="27533" y="42049"/>
                </a:lnTo>
                <a:lnTo>
                  <a:pt x="23075" y="44488"/>
                </a:lnTo>
                <a:lnTo>
                  <a:pt x="19634" y="54152"/>
                </a:lnTo>
                <a:close/>
              </a:path>
              <a:path w="30200" h="54152">
                <a:moveTo>
                  <a:pt x="44145" y="35953"/>
                </a:moveTo>
                <a:lnTo>
                  <a:pt x="44284" y="19951"/>
                </a:lnTo>
                <a:lnTo>
                  <a:pt x="44284" y="14008"/>
                </a:lnTo>
                <a:lnTo>
                  <a:pt x="43688" y="9918"/>
                </a:lnTo>
                <a:lnTo>
                  <a:pt x="42506" y="7683"/>
                </a:lnTo>
                <a:lnTo>
                  <a:pt x="39281" y="3619"/>
                </a:lnTo>
                <a:lnTo>
                  <a:pt x="36385" y="2184"/>
                </a:lnTo>
                <a:lnTo>
                  <a:pt x="33489" y="736"/>
                </a:lnTo>
                <a:lnTo>
                  <a:pt x="29070" y="0"/>
                </a:lnTo>
                <a:lnTo>
                  <a:pt x="16611" y="0"/>
                </a:lnTo>
                <a:lnTo>
                  <a:pt x="11696" y="1206"/>
                </a:lnTo>
                <a:lnTo>
                  <a:pt x="8369" y="3619"/>
                </a:lnTo>
                <a:lnTo>
                  <a:pt x="5054" y="6019"/>
                </a:lnTo>
                <a:lnTo>
                  <a:pt x="2730" y="9728"/>
                </a:lnTo>
                <a:lnTo>
                  <a:pt x="1371" y="14732"/>
                </a:lnTo>
                <a:lnTo>
                  <a:pt x="13436" y="16979"/>
                </a:lnTo>
                <a:lnTo>
                  <a:pt x="15328" y="12890"/>
                </a:lnTo>
                <a:lnTo>
                  <a:pt x="17983" y="10972"/>
                </a:lnTo>
                <a:lnTo>
                  <a:pt x="22186" y="10490"/>
                </a:lnTo>
                <a:lnTo>
                  <a:pt x="25692" y="10490"/>
                </a:lnTo>
                <a:lnTo>
                  <a:pt x="29337" y="12166"/>
                </a:lnTo>
                <a:lnTo>
                  <a:pt x="31229" y="15176"/>
                </a:lnTo>
                <a:lnTo>
                  <a:pt x="31229" y="17805"/>
                </a:lnTo>
                <a:lnTo>
                  <a:pt x="28829" y="20218"/>
                </a:lnTo>
                <a:lnTo>
                  <a:pt x="24523" y="21336"/>
                </a:lnTo>
                <a:lnTo>
                  <a:pt x="18313" y="22542"/>
                </a:lnTo>
                <a:lnTo>
                  <a:pt x="13703" y="23456"/>
                </a:lnTo>
                <a:lnTo>
                  <a:pt x="10185" y="24523"/>
                </a:lnTo>
                <a:lnTo>
                  <a:pt x="7734" y="25742"/>
                </a:lnTo>
                <a:lnTo>
                  <a:pt x="3390" y="28714"/>
                </a:lnTo>
                <a:lnTo>
                  <a:pt x="685" y="33299"/>
                </a:lnTo>
                <a:lnTo>
                  <a:pt x="0" y="35902"/>
                </a:lnTo>
                <a:lnTo>
                  <a:pt x="0" y="43256"/>
                </a:lnTo>
                <a:lnTo>
                  <a:pt x="1485" y="46913"/>
                </a:lnTo>
                <a:lnTo>
                  <a:pt x="4470" y="49809"/>
                </a:lnTo>
                <a:lnTo>
                  <a:pt x="7454" y="52705"/>
                </a:lnTo>
                <a:lnTo>
                  <a:pt x="11518" y="54152"/>
                </a:lnTo>
                <a:lnTo>
                  <a:pt x="19634" y="54152"/>
                </a:lnTo>
                <a:lnTo>
                  <a:pt x="23075" y="44488"/>
                </a:lnTo>
                <a:lnTo>
                  <a:pt x="18529" y="44488"/>
                </a:lnTo>
                <a:lnTo>
                  <a:pt x="15379" y="42392"/>
                </a:lnTo>
                <a:lnTo>
                  <a:pt x="13296" y="39331"/>
                </a:lnTo>
                <a:lnTo>
                  <a:pt x="13296" y="35471"/>
                </a:lnTo>
                <a:lnTo>
                  <a:pt x="15900" y="32588"/>
                </a:lnTo>
                <a:lnTo>
                  <a:pt x="19443" y="31013"/>
                </a:lnTo>
                <a:lnTo>
                  <a:pt x="23126" y="30200"/>
                </a:lnTo>
                <a:lnTo>
                  <a:pt x="26822" y="29387"/>
                </a:lnTo>
                <a:lnTo>
                  <a:pt x="29527" y="28689"/>
                </a:lnTo>
                <a:lnTo>
                  <a:pt x="31229" y="28105"/>
                </a:lnTo>
                <a:lnTo>
                  <a:pt x="31229" y="34112"/>
                </a:lnTo>
                <a:lnTo>
                  <a:pt x="31051" y="36347"/>
                </a:lnTo>
                <a:lnTo>
                  <a:pt x="30200" y="39306"/>
                </a:lnTo>
                <a:lnTo>
                  <a:pt x="29997" y="49593"/>
                </a:lnTo>
                <a:lnTo>
                  <a:pt x="32740" y="48920"/>
                </a:lnTo>
                <a:lnTo>
                  <a:pt x="34023" y="52984"/>
                </a:lnTo>
                <a:lnTo>
                  <a:pt x="47167" y="52984"/>
                </a:lnTo>
                <a:lnTo>
                  <a:pt x="45212" y="48196"/>
                </a:lnTo>
                <a:lnTo>
                  <a:pt x="44361" y="43865"/>
                </a:lnTo>
                <a:lnTo>
                  <a:pt x="44145" y="40513"/>
                </a:lnTo>
                <a:lnTo>
                  <a:pt x="44145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6" name="object 896"/>
          <p:cNvSpPr/>
          <p:nvPr/>
        </p:nvSpPr>
        <p:spPr>
          <a:xfrm>
            <a:off x="2337427" y="7161660"/>
            <a:ext cx="73914" cy="52971"/>
          </a:xfrm>
          <a:custGeom>
            <a:avLst/>
            <a:gdLst/>
            <a:ahLst/>
            <a:cxnLst/>
            <a:rect l="l" t="t" r="r" b="b"/>
            <a:pathLst>
              <a:path w="73913" h="52971">
                <a:moveTo>
                  <a:pt x="40601" y="5473"/>
                </a:moveTo>
                <a:lnTo>
                  <a:pt x="38658" y="3416"/>
                </a:lnTo>
                <a:lnTo>
                  <a:pt x="33934" y="685"/>
                </a:lnTo>
                <a:lnTo>
                  <a:pt x="31127" y="0"/>
                </a:lnTo>
                <a:lnTo>
                  <a:pt x="21856" y="0"/>
                </a:lnTo>
                <a:lnTo>
                  <a:pt x="16637" y="2743"/>
                </a:lnTo>
                <a:lnTo>
                  <a:pt x="12255" y="8242"/>
                </a:lnTo>
                <a:lnTo>
                  <a:pt x="12255" y="1168"/>
                </a:ln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2821"/>
                </a:lnTo>
                <a:lnTo>
                  <a:pt x="13652" y="19265"/>
                </a:lnTo>
                <a:lnTo>
                  <a:pt x="14363" y="17119"/>
                </a:lnTo>
                <a:lnTo>
                  <a:pt x="16243" y="13322"/>
                </a:lnTo>
                <a:lnTo>
                  <a:pt x="19519" y="11061"/>
                </a:lnTo>
                <a:lnTo>
                  <a:pt x="23418" y="10490"/>
                </a:lnTo>
                <a:lnTo>
                  <a:pt x="26466" y="10845"/>
                </a:lnTo>
                <a:lnTo>
                  <a:pt x="29197" y="13360"/>
                </a:lnTo>
                <a:lnTo>
                  <a:pt x="30137" y="16294"/>
                </a:lnTo>
                <a:lnTo>
                  <a:pt x="30378" y="19545"/>
                </a:lnTo>
                <a:lnTo>
                  <a:pt x="30378" y="52971"/>
                </a:lnTo>
                <a:lnTo>
                  <a:pt x="43675" y="52971"/>
                </a:lnTo>
                <a:lnTo>
                  <a:pt x="43675" y="23215"/>
                </a:lnTo>
                <a:lnTo>
                  <a:pt x="44030" y="19646"/>
                </a:lnTo>
                <a:lnTo>
                  <a:pt x="44767" y="17398"/>
                </a:lnTo>
                <a:lnTo>
                  <a:pt x="46672" y="13411"/>
                </a:lnTo>
                <a:lnTo>
                  <a:pt x="49949" y="11074"/>
                </a:lnTo>
                <a:lnTo>
                  <a:pt x="53555" y="10490"/>
                </a:lnTo>
                <a:lnTo>
                  <a:pt x="56108" y="10490"/>
                </a:lnTo>
                <a:lnTo>
                  <a:pt x="58013" y="11455"/>
                </a:lnTo>
                <a:lnTo>
                  <a:pt x="60147" y="14909"/>
                </a:lnTo>
                <a:lnTo>
                  <a:pt x="60604" y="18224"/>
                </a:lnTo>
                <a:lnTo>
                  <a:pt x="60604" y="52971"/>
                </a:lnTo>
                <a:lnTo>
                  <a:pt x="73914" y="52971"/>
                </a:lnTo>
                <a:lnTo>
                  <a:pt x="73914" y="14909"/>
                </a:lnTo>
                <a:lnTo>
                  <a:pt x="73456" y="11328"/>
                </a:lnTo>
                <a:lnTo>
                  <a:pt x="72529" y="9118"/>
                </a:lnTo>
                <a:lnTo>
                  <a:pt x="71272" y="6121"/>
                </a:lnTo>
                <a:lnTo>
                  <a:pt x="69367" y="3860"/>
                </a:lnTo>
                <a:lnTo>
                  <a:pt x="66814" y="2311"/>
                </a:lnTo>
                <a:lnTo>
                  <a:pt x="64249" y="774"/>
                </a:lnTo>
                <a:lnTo>
                  <a:pt x="61125" y="0"/>
                </a:lnTo>
                <a:lnTo>
                  <a:pt x="54533" y="0"/>
                </a:lnTo>
                <a:lnTo>
                  <a:pt x="51816" y="685"/>
                </a:lnTo>
                <a:lnTo>
                  <a:pt x="49250" y="2044"/>
                </a:lnTo>
                <a:lnTo>
                  <a:pt x="46697" y="3416"/>
                </a:lnTo>
                <a:lnTo>
                  <a:pt x="44323" y="5473"/>
                </a:lnTo>
                <a:lnTo>
                  <a:pt x="42113" y="8242"/>
                </a:lnTo>
                <a:lnTo>
                  <a:pt x="40601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7" name="object 897"/>
          <p:cNvSpPr/>
          <p:nvPr/>
        </p:nvSpPr>
        <p:spPr>
          <a:xfrm>
            <a:off x="2422043" y="7161653"/>
            <a:ext cx="30213" cy="54152"/>
          </a:xfrm>
          <a:custGeom>
            <a:avLst/>
            <a:gdLst/>
            <a:ahLst/>
            <a:cxnLst/>
            <a:rect l="l" t="t" r="r" b="b"/>
            <a:pathLst>
              <a:path w="30213" h="54152">
                <a:moveTo>
                  <a:pt x="19646" y="54152"/>
                </a:moveTo>
                <a:lnTo>
                  <a:pt x="22402" y="53581"/>
                </a:lnTo>
                <a:lnTo>
                  <a:pt x="24980" y="52451"/>
                </a:lnTo>
                <a:lnTo>
                  <a:pt x="27571" y="51308"/>
                </a:lnTo>
                <a:lnTo>
                  <a:pt x="29997" y="49593"/>
                </a:lnTo>
                <a:lnTo>
                  <a:pt x="30213" y="39306"/>
                </a:lnTo>
                <a:lnTo>
                  <a:pt x="27546" y="42049"/>
                </a:lnTo>
                <a:lnTo>
                  <a:pt x="23075" y="44488"/>
                </a:lnTo>
                <a:lnTo>
                  <a:pt x="19646" y="54152"/>
                </a:lnTo>
                <a:close/>
              </a:path>
              <a:path w="30213" h="54152">
                <a:moveTo>
                  <a:pt x="44157" y="35953"/>
                </a:moveTo>
                <a:lnTo>
                  <a:pt x="44297" y="19951"/>
                </a:lnTo>
                <a:lnTo>
                  <a:pt x="44297" y="14008"/>
                </a:lnTo>
                <a:lnTo>
                  <a:pt x="43700" y="9918"/>
                </a:lnTo>
                <a:lnTo>
                  <a:pt x="42519" y="7683"/>
                </a:lnTo>
                <a:lnTo>
                  <a:pt x="39293" y="3619"/>
                </a:lnTo>
                <a:lnTo>
                  <a:pt x="36385" y="2184"/>
                </a:lnTo>
                <a:lnTo>
                  <a:pt x="33489" y="736"/>
                </a:lnTo>
                <a:lnTo>
                  <a:pt x="29070" y="0"/>
                </a:lnTo>
                <a:lnTo>
                  <a:pt x="16611" y="0"/>
                </a:lnTo>
                <a:lnTo>
                  <a:pt x="11696" y="1206"/>
                </a:lnTo>
                <a:lnTo>
                  <a:pt x="8382" y="3619"/>
                </a:lnTo>
                <a:lnTo>
                  <a:pt x="5067" y="6019"/>
                </a:lnTo>
                <a:lnTo>
                  <a:pt x="2730" y="9728"/>
                </a:lnTo>
                <a:lnTo>
                  <a:pt x="1371" y="14732"/>
                </a:lnTo>
                <a:lnTo>
                  <a:pt x="13436" y="16979"/>
                </a:lnTo>
                <a:lnTo>
                  <a:pt x="15328" y="12890"/>
                </a:lnTo>
                <a:lnTo>
                  <a:pt x="17983" y="10972"/>
                </a:lnTo>
                <a:lnTo>
                  <a:pt x="22199" y="10490"/>
                </a:lnTo>
                <a:lnTo>
                  <a:pt x="25704" y="10490"/>
                </a:lnTo>
                <a:lnTo>
                  <a:pt x="29337" y="12166"/>
                </a:lnTo>
                <a:lnTo>
                  <a:pt x="31229" y="15176"/>
                </a:lnTo>
                <a:lnTo>
                  <a:pt x="31229" y="17805"/>
                </a:lnTo>
                <a:lnTo>
                  <a:pt x="28841" y="20218"/>
                </a:lnTo>
                <a:lnTo>
                  <a:pt x="24523" y="21336"/>
                </a:lnTo>
                <a:lnTo>
                  <a:pt x="18313" y="22542"/>
                </a:lnTo>
                <a:lnTo>
                  <a:pt x="13716" y="23456"/>
                </a:lnTo>
                <a:lnTo>
                  <a:pt x="10185" y="24523"/>
                </a:lnTo>
                <a:lnTo>
                  <a:pt x="7734" y="25742"/>
                </a:lnTo>
                <a:lnTo>
                  <a:pt x="3390" y="28714"/>
                </a:lnTo>
                <a:lnTo>
                  <a:pt x="685" y="33299"/>
                </a:lnTo>
                <a:lnTo>
                  <a:pt x="0" y="35902"/>
                </a:lnTo>
                <a:lnTo>
                  <a:pt x="0" y="43256"/>
                </a:lnTo>
                <a:lnTo>
                  <a:pt x="1498" y="46913"/>
                </a:lnTo>
                <a:lnTo>
                  <a:pt x="4483" y="49809"/>
                </a:lnTo>
                <a:lnTo>
                  <a:pt x="7454" y="52705"/>
                </a:lnTo>
                <a:lnTo>
                  <a:pt x="11531" y="54152"/>
                </a:lnTo>
                <a:lnTo>
                  <a:pt x="19646" y="54152"/>
                </a:lnTo>
                <a:lnTo>
                  <a:pt x="23075" y="44488"/>
                </a:lnTo>
                <a:lnTo>
                  <a:pt x="18529" y="44488"/>
                </a:lnTo>
                <a:lnTo>
                  <a:pt x="15379" y="42392"/>
                </a:lnTo>
                <a:lnTo>
                  <a:pt x="13296" y="39331"/>
                </a:lnTo>
                <a:lnTo>
                  <a:pt x="13296" y="35471"/>
                </a:lnTo>
                <a:lnTo>
                  <a:pt x="15900" y="32588"/>
                </a:lnTo>
                <a:lnTo>
                  <a:pt x="19456" y="31013"/>
                </a:lnTo>
                <a:lnTo>
                  <a:pt x="23139" y="30200"/>
                </a:lnTo>
                <a:lnTo>
                  <a:pt x="26835" y="29387"/>
                </a:lnTo>
                <a:lnTo>
                  <a:pt x="29527" y="28689"/>
                </a:lnTo>
                <a:lnTo>
                  <a:pt x="31229" y="28105"/>
                </a:lnTo>
                <a:lnTo>
                  <a:pt x="31229" y="34112"/>
                </a:lnTo>
                <a:lnTo>
                  <a:pt x="31064" y="36347"/>
                </a:lnTo>
                <a:lnTo>
                  <a:pt x="30213" y="39306"/>
                </a:lnTo>
                <a:lnTo>
                  <a:pt x="29997" y="49593"/>
                </a:lnTo>
                <a:lnTo>
                  <a:pt x="32753" y="48933"/>
                </a:lnTo>
                <a:lnTo>
                  <a:pt x="34023" y="52984"/>
                </a:lnTo>
                <a:lnTo>
                  <a:pt x="47180" y="52984"/>
                </a:lnTo>
                <a:lnTo>
                  <a:pt x="45212" y="48196"/>
                </a:lnTo>
                <a:lnTo>
                  <a:pt x="44361" y="43865"/>
                </a:lnTo>
                <a:lnTo>
                  <a:pt x="44157" y="40513"/>
                </a:lnTo>
                <a:lnTo>
                  <a:pt x="44157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8" name="object 898"/>
          <p:cNvSpPr/>
          <p:nvPr/>
        </p:nvSpPr>
        <p:spPr>
          <a:xfrm>
            <a:off x="2480311" y="7161662"/>
            <a:ext cx="45808" cy="52971"/>
          </a:xfrm>
          <a:custGeom>
            <a:avLst/>
            <a:gdLst/>
            <a:ahLst/>
            <a:cxnLst/>
            <a:rect l="l" t="t" r="r" b="b"/>
            <a:pathLst>
              <a:path w="45808" h="52971">
                <a:moveTo>
                  <a:pt x="14325" y="17602"/>
                </a:moveTo>
                <a:lnTo>
                  <a:pt x="16243" y="13741"/>
                </a:lnTo>
                <a:lnTo>
                  <a:pt x="19913" y="11137"/>
                </a:lnTo>
                <a:lnTo>
                  <a:pt x="24282" y="10490"/>
                </a:lnTo>
                <a:lnTo>
                  <a:pt x="27609" y="10934"/>
                </a:lnTo>
                <a:lnTo>
                  <a:pt x="31089" y="14046"/>
                </a:lnTo>
                <a:lnTo>
                  <a:pt x="32232" y="17322"/>
                </a:lnTo>
                <a:lnTo>
                  <a:pt x="32511" y="20942"/>
                </a:lnTo>
                <a:lnTo>
                  <a:pt x="32511" y="52971"/>
                </a:lnTo>
                <a:lnTo>
                  <a:pt x="45808" y="52971"/>
                </a:lnTo>
                <a:lnTo>
                  <a:pt x="45808" y="16776"/>
                </a:lnTo>
                <a:lnTo>
                  <a:pt x="45554" y="13703"/>
                </a:lnTo>
                <a:lnTo>
                  <a:pt x="44589" y="9410"/>
                </a:lnTo>
                <a:lnTo>
                  <a:pt x="42468" y="5803"/>
                </a:lnTo>
                <a:lnTo>
                  <a:pt x="39382" y="2717"/>
                </a:lnTo>
                <a:lnTo>
                  <a:pt x="34531" y="533"/>
                </a:lnTo>
                <a:lnTo>
                  <a:pt x="31838" y="0"/>
                </a:lnTo>
                <a:lnTo>
                  <a:pt x="22263" y="0"/>
                </a:lnTo>
                <a:lnTo>
                  <a:pt x="16738" y="2920"/>
                </a:lnTo>
                <a:lnTo>
                  <a:pt x="12344" y="8775"/>
                </a:lnTo>
                <a:lnTo>
                  <a:pt x="12344" y="1168"/>
                </a:ln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3710"/>
                </a:lnTo>
                <a:lnTo>
                  <a:pt x="13639" y="19761"/>
                </a:lnTo>
                <a:lnTo>
                  <a:pt x="14325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9" name="object 899"/>
          <p:cNvSpPr/>
          <p:nvPr/>
        </p:nvSpPr>
        <p:spPr>
          <a:xfrm>
            <a:off x="2537495" y="7161655"/>
            <a:ext cx="51854" cy="54152"/>
          </a:xfrm>
          <a:custGeom>
            <a:avLst/>
            <a:gdLst/>
            <a:ahLst/>
            <a:cxnLst/>
            <a:rect l="l" t="t" r="r" b="b"/>
            <a:pathLst>
              <a:path w="51854" h="54152">
                <a:moveTo>
                  <a:pt x="0" y="26339"/>
                </a:moveTo>
                <a:lnTo>
                  <a:pt x="0" y="32296"/>
                </a:lnTo>
                <a:lnTo>
                  <a:pt x="1092" y="37338"/>
                </a:lnTo>
                <a:lnTo>
                  <a:pt x="3263" y="41490"/>
                </a:lnTo>
                <a:lnTo>
                  <a:pt x="5448" y="45631"/>
                </a:lnTo>
                <a:lnTo>
                  <a:pt x="8623" y="48780"/>
                </a:lnTo>
                <a:lnTo>
                  <a:pt x="12801" y="50927"/>
                </a:lnTo>
                <a:lnTo>
                  <a:pt x="16979" y="53073"/>
                </a:lnTo>
                <a:lnTo>
                  <a:pt x="17170" y="38874"/>
                </a:lnTo>
                <a:lnTo>
                  <a:pt x="14808" y="36144"/>
                </a:lnTo>
                <a:lnTo>
                  <a:pt x="13627" y="32219"/>
                </a:lnTo>
                <a:lnTo>
                  <a:pt x="13627" y="21932"/>
                </a:lnTo>
                <a:lnTo>
                  <a:pt x="14808" y="18008"/>
                </a:lnTo>
                <a:lnTo>
                  <a:pt x="17170" y="15278"/>
                </a:lnTo>
                <a:lnTo>
                  <a:pt x="19545" y="12534"/>
                </a:lnTo>
                <a:lnTo>
                  <a:pt x="22466" y="11176"/>
                </a:lnTo>
                <a:lnTo>
                  <a:pt x="29400" y="11176"/>
                </a:lnTo>
                <a:lnTo>
                  <a:pt x="32308" y="12534"/>
                </a:lnTo>
                <a:lnTo>
                  <a:pt x="34658" y="15278"/>
                </a:lnTo>
                <a:lnTo>
                  <a:pt x="37007" y="18008"/>
                </a:lnTo>
                <a:lnTo>
                  <a:pt x="38188" y="21907"/>
                </a:lnTo>
                <a:lnTo>
                  <a:pt x="38188" y="32181"/>
                </a:lnTo>
                <a:lnTo>
                  <a:pt x="37007" y="36144"/>
                </a:lnTo>
                <a:lnTo>
                  <a:pt x="34658" y="38874"/>
                </a:lnTo>
                <a:lnTo>
                  <a:pt x="33426" y="54152"/>
                </a:lnTo>
                <a:lnTo>
                  <a:pt x="39598" y="51574"/>
                </a:lnTo>
                <a:lnTo>
                  <a:pt x="44500" y="46418"/>
                </a:lnTo>
                <a:lnTo>
                  <a:pt x="49403" y="41262"/>
                </a:lnTo>
                <a:lnTo>
                  <a:pt x="51854" y="34772"/>
                </a:lnTo>
                <a:lnTo>
                  <a:pt x="51854" y="19164"/>
                </a:lnTo>
                <a:lnTo>
                  <a:pt x="49428" y="12725"/>
                </a:lnTo>
                <a:lnTo>
                  <a:pt x="44577" y="7632"/>
                </a:lnTo>
                <a:lnTo>
                  <a:pt x="39712" y="2540"/>
                </a:lnTo>
                <a:lnTo>
                  <a:pt x="33489" y="0"/>
                </a:lnTo>
                <a:lnTo>
                  <a:pt x="20967" y="0"/>
                </a:lnTo>
                <a:lnTo>
                  <a:pt x="16510" y="1130"/>
                </a:lnTo>
                <a:lnTo>
                  <a:pt x="12509" y="3378"/>
                </a:lnTo>
                <a:lnTo>
                  <a:pt x="8521" y="5613"/>
                </a:lnTo>
                <a:lnTo>
                  <a:pt x="5448" y="8864"/>
                </a:lnTo>
                <a:lnTo>
                  <a:pt x="3263" y="13131"/>
                </a:lnTo>
                <a:lnTo>
                  <a:pt x="1092" y="17386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1854" h="54152">
                <a:moveTo>
                  <a:pt x="34658" y="38874"/>
                </a:moveTo>
                <a:lnTo>
                  <a:pt x="32308" y="41617"/>
                </a:lnTo>
                <a:lnTo>
                  <a:pt x="29400" y="42976"/>
                </a:lnTo>
                <a:lnTo>
                  <a:pt x="22466" y="42976"/>
                </a:lnTo>
                <a:lnTo>
                  <a:pt x="19545" y="41617"/>
                </a:lnTo>
                <a:lnTo>
                  <a:pt x="17170" y="38874"/>
                </a:lnTo>
                <a:lnTo>
                  <a:pt x="16979" y="53073"/>
                </a:lnTo>
                <a:lnTo>
                  <a:pt x="21374" y="54152"/>
                </a:lnTo>
                <a:lnTo>
                  <a:pt x="33426" y="54152"/>
                </a:lnTo>
                <a:lnTo>
                  <a:pt x="34658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4" name="object 884"/>
          <p:cNvSpPr/>
          <p:nvPr/>
        </p:nvSpPr>
        <p:spPr>
          <a:xfrm>
            <a:off x="2628633" y="7143115"/>
            <a:ext cx="13296" cy="71513"/>
          </a:xfrm>
          <a:custGeom>
            <a:avLst/>
            <a:gdLst/>
            <a:ahLst/>
            <a:cxnLst/>
            <a:rect l="l" t="t" r="r" b="b"/>
            <a:pathLst>
              <a:path w="13296" h="71513">
                <a:moveTo>
                  <a:pt x="0" y="19710"/>
                </a:moveTo>
                <a:lnTo>
                  <a:pt x="0" y="71513"/>
                </a:lnTo>
                <a:lnTo>
                  <a:pt x="13296" y="71513"/>
                </a:lnTo>
                <a:lnTo>
                  <a:pt x="13296" y="19710"/>
                </a:lnTo>
                <a:lnTo>
                  <a:pt x="0" y="19710"/>
                </a:lnTo>
                <a:close/>
              </a:path>
              <a:path w="13296" h="71513">
                <a:moveTo>
                  <a:pt x="0" y="0"/>
                </a:moveTo>
                <a:lnTo>
                  <a:pt x="0" y="12687"/>
                </a:lnTo>
                <a:lnTo>
                  <a:pt x="13296" y="12687"/>
                </a:lnTo>
                <a:lnTo>
                  <a:pt x="13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5" name="object 885"/>
          <p:cNvSpPr/>
          <p:nvPr/>
        </p:nvSpPr>
        <p:spPr>
          <a:xfrm>
            <a:off x="2635281" y="7142810"/>
            <a:ext cx="0" cy="71818"/>
          </a:xfrm>
          <a:custGeom>
            <a:avLst/>
            <a:gdLst/>
            <a:ahLst/>
            <a:cxnLst/>
            <a:rect l="l" t="t" r="r" b="b"/>
            <a:pathLst>
              <a:path h="71818">
                <a:moveTo>
                  <a:pt x="0" y="0"/>
                </a:moveTo>
                <a:lnTo>
                  <a:pt x="0" y="71818"/>
                </a:lnTo>
              </a:path>
            </a:pathLst>
          </a:custGeom>
          <a:ln w="1456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6" name="object 886"/>
          <p:cNvSpPr/>
          <p:nvPr/>
        </p:nvSpPr>
        <p:spPr>
          <a:xfrm>
            <a:off x="2651170" y="7162830"/>
            <a:ext cx="44856" cy="51803"/>
          </a:xfrm>
          <a:custGeom>
            <a:avLst/>
            <a:gdLst/>
            <a:ahLst/>
            <a:cxnLst/>
            <a:rect l="l" t="t" r="r" b="b"/>
            <a:pathLst>
              <a:path w="44856" h="51803">
                <a:moveTo>
                  <a:pt x="24180" y="32537"/>
                </a:moveTo>
                <a:lnTo>
                  <a:pt x="43395" y="9702"/>
                </a:lnTo>
                <a:lnTo>
                  <a:pt x="43395" y="0"/>
                </a:lnTo>
                <a:lnTo>
                  <a:pt x="1854" y="0"/>
                </a:lnTo>
                <a:lnTo>
                  <a:pt x="1854" y="11366"/>
                </a:lnTo>
                <a:lnTo>
                  <a:pt x="19583" y="11264"/>
                </a:lnTo>
                <a:lnTo>
                  <a:pt x="24206" y="12598"/>
                </a:lnTo>
                <a:lnTo>
                  <a:pt x="21932" y="15189"/>
                </a:lnTo>
                <a:lnTo>
                  <a:pt x="18834" y="18834"/>
                </a:lnTo>
                <a:lnTo>
                  <a:pt x="0" y="41122"/>
                </a:lnTo>
                <a:lnTo>
                  <a:pt x="0" y="51803"/>
                </a:lnTo>
                <a:lnTo>
                  <a:pt x="44856" y="51803"/>
                </a:lnTo>
                <a:lnTo>
                  <a:pt x="44856" y="39751"/>
                </a:lnTo>
                <a:lnTo>
                  <a:pt x="21094" y="39865"/>
                </a:lnTo>
                <a:lnTo>
                  <a:pt x="17411" y="40093"/>
                </a:lnTo>
                <a:lnTo>
                  <a:pt x="24180" y="3253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7" name="object 887"/>
          <p:cNvSpPr/>
          <p:nvPr/>
        </p:nvSpPr>
        <p:spPr>
          <a:xfrm>
            <a:off x="2703286" y="7161654"/>
            <a:ext cx="48793" cy="72682"/>
          </a:xfrm>
          <a:custGeom>
            <a:avLst/>
            <a:gdLst/>
            <a:ahLst/>
            <a:cxnLst/>
            <a:rect l="l" t="t" r="r" b="b"/>
            <a:pathLst>
              <a:path w="48793" h="72682">
                <a:moveTo>
                  <a:pt x="13576" y="21501"/>
                </a:moveTo>
                <a:lnTo>
                  <a:pt x="15290" y="0"/>
                </a:lnTo>
                <a:lnTo>
                  <a:pt x="10210" y="2336"/>
                </a:lnTo>
                <a:lnTo>
                  <a:pt x="6121" y="7010"/>
                </a:lnTo>
                <a:lnTo>
                  <a:pt x="2044" y="11671"/>
                </a:lnTo>
                <a:lnTo>
                  <a:pt x="0" y="18160"/>
                </a:lnTo>
                <a:lnTo>
                  <a:pt x="0" y="35331"/>
                </a:lnTo>
                <a:lnTo>
                  <a:pt x="2184" y="42341"/>
                </a:lnTo>
                <a:lnTo>
                  <a:pt x="6527" y="47510"/>
                </a:lnTo>
                <a:lnTo>
                  <a:pt x="10223" y="51942"/>
                </a:lnTo>
                <a:lnTo>
                  <a:pt x="14922" y="54152"/>
                </a:lnTo>
                <a:lnTo>
                  <a:pt x="23634" y="54152"/>
                </a:lnTo>
                <a:lnTo>
                  <a:pt x="26416" y="53466"/>
                </a:lnTo>
                <a:lnTo>
                  <a:pt x="29006" y="52133"/>
                </a:lnTo>
                <a:lnTo>
                  <a:pt x="31597" y="50774"/>
                </a:lnTo>
                <a:lnTo>
                  <a:pt x="35483" y="46634"/>
                </a:lnTo>
                <a:lnTo>
                  <a:pt x="35483" y="72682"/>
                </a:lnTo>
                <a:lnTo>
                  <a:pt x="48793" y="72682"/>
                </a:lnTo>
                <a:lnTo>
                  <a:pt x="48793" y="1168"/>
                </a:lnTo>
                <a:lnTo>
                  <a:pt x="36525" y="1168"/>
                </a:lnTo>
                <a:lnTo>
                  <a:pt x="36525" y="8826"/>
                </a:lnTo>
                <a:lnTo>
                  <a:pt x="34632" y="5867"/>
                </a:lnTo>
                <a:lnTo>
                  <a:pt x="32473" y="3670"/>
                </a:lnTo>
                <a:lnTo>
                  <a:pt x="27584" y="736"/>
                </a:lnTo>
                <a:lnTo>
                  <a:pt x="24688" y="0"/>
                </a:lnTo>
                <a:lnTo>
                  <a:pt x="21336" y="0"/>
                </a:lnTo>
                <a:lnTo>
                  <a:pt x="16814" y="14693"/>
                </a:lnTo>
                <a:lnTo>
                  <a:pt x="18986" y="12052"/>
                </a:lnTo>
                <a:lnTo>
                  <a:pt x="21678" y="10731"/>
                </a:lnTo>
                <a:lnTo>
                  <a:pt x="28041" y="10731"/>
                </a:lnTo>
                <a:lnTo>
                  <a:pt x="30670" y="12039"/>
                </a:lnTo>
                <a:lnTo>
                  <a:pt x="32766" y="14604"/>
                </a:lnTo>
                <a:lnTo>
                  <a:pt x="34861" y="17195"/>
                </a:lnTo>
                <a:lnTo>
                  <a:pt x="35915" y="21145"/>
                </a:lnTo>
                <a:lnTo>
                  <a:pt x="35915" y="32042"/>
                </a:lnTo>
                <a:lnTo>
                  <a:pt x="34759" y="36245"/>
                </a:lnTo>
                <a:lnTo>
                  <a:pt x="32461" y="39077"/>
                </a:lnTo>
                <a:lnTo>
                  <a:pt x="30162" y="41909"/>
                </a:lnTo>
                <a:lnTo>
                  <a:pt x="27470" y="43319"/>
                </a:lnTo>
                <a:lnTo>
                  <a:pt x="21361" y="43319"/>
                </a:lnTo>
                <a:lnTo>
                  <a:pt x="18783" y="42062"/>
                </a:lnTo>
                <a:lnTo>
                  <a:pt x="14617" y="37020"/>
                </a:lnTo>
                <a:lnTo>
                  <a:pt x="13576" y="32918"/>
                </a:lnTo>
                <a:lnTo>
                  <a:pt x="13576" y="21501"/>
                </a:lnTo>
                <a:close/>
              </a:path>
              <a:path w="48793" h="72682">
                <a:moveTo>
                  <a:pt x="15290" y="0"/>
                </a:moveTo>
                <a:lnTo>
                  <a:pt x="13576" y="21501"/>
                </a:lnTo>
                <a:lnTo>
                  <a:pt x="14655" y="17322"/>
                </a:lnTo>
                <a:lnTo>
                  <a:pt x="16814" y="14693"/>
                </a:lnTo>
                <a:lnTo>
                  <a:pt x="21336" y="0"/>
                </a:lnTo>
                <a:lnTo>
                  <a:pt x="1529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8" name="object 888"/>
          <p:cNvSpPr/>
          <p:nvPr/>
        </p:nvSpPr>
        <p:spPr>
          <a:xfrm>
            <a:off x="2765813" y="7162830"/>
            <a:ext cx="45707" cy="52971"/>
          </a:xfrm>
          <a:custGeom>
            <a:avLst/>
            <a:gdLst/>
            <a:ahLst/>
            <a:cxnLst/>
            <a:rect l="l" t="t" r="r" b="b"/>
            <a:pathLst>
              <a:path w="45707" h="52971">
                <a:moveTo>
                  <a:pt x="13296" y="0"/>
                </a:moveTo>
                <a:lnTo>
                  <a:pt x="0" y="0"/>
                </a:lnTo>
                <a:lnTo>
                  <a:pt x="0" y="37655"/>
                </a:lnTo>
                <a:lnTo>
                  <a:pt x="609" y="41478"/>
                </a:lnTo>
                <a:lnTo>
                  <a:pt x="1803" y="44234"/>
                </a:lnTo>
                <a:lnTo>
                  <a:pt x="2997" y="47002"/>
                </a:lnTo>
                <a:lnTo>
                  <a:pt x="4940" y="49161"/>
                </a:lnTo>
                <a:lnTo>
                  <a:pt x="7620" y="50685"/>
                </a:lnTo>
                <a:lnTo>
                  <a:pt x="10299" y="52209"/>
                </a:lnTo>
                <a:lnTo>
                  <a:pt x="13322" y="52971"/>
                </a:lnTo>
                <a:lnTo>
                  <a:pt x="20015" y="52971"/>
                </a:lnTo>
                <a:lnTo>
                  <a:pt x="23164" y="52184"/>
                </a:lnTo>
                <a:lnTo>
                  <a:pt x="26136" y="50584"/>
                </a:lnTo>
                <a:lnTo>
                  <a:pt x="29121" y="48983"/>
                </a:lnTo>
                <a:lnTo>
                  <a:pt x="31534" y="46812"/>
                </a:lnTo>
                <a:lnTo>
                  <a:pt x="33362" y="44043"/>
                </a:lnTo>
                <a:lnTo>
                  <a:pt x="33362" y="51803"/>
                </a:lnTo>
                <a:lnTo>
                  <a:pt x="45707" y="51803"/>
                </a:lnTo>
                <a:lnTo>
                  <a:pt x="45707" y="0"/>
                </a:lnTo>
                <a:lnTo>
                  <a:pt x="32410" y="0"/>
                </a:lnTo>
                <a:lnTo>
                  <a:pt x="32410" y="29273"/>
                </a:lnTo>
                <a:lnTo>
                  <a:pt x="32080" y="33921"/>
                </a:lnTo>
                <a:lnTo>
                  <a:pt x="31419" y="35839"/>
                </a:lnTo>
                <a:lnTo>
                  <a:pt x="29527" y="39319"/>
                </a:lnTo>
                <a:lnTo>
                  <a:pt x="25933" y="41897"/>
                </a:lnTo>
                <a:lnTo>
                  <a:pt x="21628" y="42532"/>
                </a:lnTo>
                <a:lnTo>
                  <a:pt x="17995" y="42062"/>
                </a:lnTo>
                <a:lnTo>
                  <a:pt x="14516" y="38836"/>
                </a:lnTo>
                <a:lnTo>
                  <a:pt x="13538" y="35560"/>
                </a:lnTo>
                <a:lnTo>
                  <a:pt x="13296" y="31089"/>
                </a:lnTo>
                <a:lnTo>
                  <a:pt x="13296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9" name="object 889"/>
          <p:cNvSpPr/>
          <p:nvPr/>
        </p:nvSpPr>
        <p:spPr>
          <a:xfrm>
            <a:off x="2826258" y="7143115"/>
            <a:ext cx="13296" cy="71513"/>
          </a:xfrm>
          <a:custGeom>
            <a:avLst/>
            <a:gdLst/>
            <a:ahLst/>
            <a:cxnLst/>
            <a:rect l="l" t="t" r="r" b="b"/>
            <a:pathLst>
              <a:path w="13296" h="71513">
                <a:moveTo>
                  <a:pt x="0" y="19710"/>
                </a:moveTo>
                <a:lnTo>
                  <a:pt x="0" y="71513"/>
                </a:lnTo>
                <a:lnTo>
                  <a:pt x="13296" y="71513"/>
                </a:lnTo>
                <a:lnTo>
                  <a:pt x="13296" y="19710"/>
                </a:lnTo>
                <a:lnTo>
                  <a:pt x="0" y="19710"/>
                </a:lnTo>
                <a:close/>
              </a:path>
              <a:path w="13296" h="71513">
                <a:moveTo>
                  <a:pt x="0" y="0"/>
                </a:moveTo>
                <a:lnTo>
                  <a:pt x="0" y="12687"/>
                </a:lnTo>
                <a:lnTo>
                  <a:pt x="13296" y="12687"/>
                </a:lnTo>
                <a:lnTo>
                  <a:pt x="13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0" name="object 890"/>
          <p:cNvSpPr/>
          <p:nvPr/>
        </p:nvSpPr>
        <p:spPr>
          <a:xfrm>
            <a:off x="2832906" y="7142810"/>
            <a:ext cx="0" cy="71818"/>
          </a:xfrm>
          <a:custGeom>
            <a:avLst/>
            <a:gdLst/>
            <a:ahLst/>
            <a:cxnLst/>
            <a:rect l="l" t="t" r="r" b="b"/>
            <a:pathLst>
              <a:path h="71818">
                <a:moveTo>
                  <a:pt x="0" y="0"/>
                </a:moveTo>
                <a:lnTo>
                  <a:pt x="0" y="71818"/>
                </a:lnTo>
              </a:path>
            </a:pathLst>
          </a:custGeom>
          <a:ln w="1456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1" name="object 891"/>
          <p:cNvSpPr/>
          <p:nvPr/>
        </p:nvSpPr>
        <p:spPr>
          <a:xfrm>
            <a:off x="2850272" y="7161660"/>
            <a:ext cx="47129" cy="54140"/>
          </a:xfrm>
          <a:custGeom>
            <a:avLst/>
            <a:gdLst/>
            <a:ahLst/>
            <a:cxnLst/>
            <a:rect l="l" t="t" r="r" b="b"/>
            <a:pathLst>
              <a:path w="47129" h="54140">
                <a:moveTo>
                  <a:pt x="46926" y="31026"/>
                </a:moveTo>
                <a:lnTo>
                  <a:pt x="47129" y="20523"/>
                </a:lnTo>
                <a:lnTo>
                  <a:pt x="45059" y="12725"/>
                </a:lnTo>
                <a:lnTo>
                  <a:pt x="40741" y="7632"/>
                </a:lnTo>
                <a:lnTo>
                  <a:pt x="36410" y="2539"/>
                </a:lnTo>
                <a:lnTo>
                  <a:pt x="32651" y="15646"/>
                </a:lnTo>
                <a:lnTo>
                  <a:pt x="33642" y="18668"/>
                </a:lnTo>
                <a:lnTo>
                  <a:pt x="33731" y="22631"/>
                </a:lnTo>
                <a:lnTo>
                  <a:pt x="13868" y="22631"/>
                </a:lnTo>
                <a:lnTo>
                  <a:pt x="13830" y="18897"/>
                </a:lnTo>
                <a:lnTo>
                  <a:pt x="14770" y="15925"/>
                </a:lnTo>
                <a:lnTo>
                  <a:pt x="16649" y="13754"/>
                </a:lnTo>
                <a:lnTo>
                  <a:pt x="20942" y="10490"/>
                </a:lnTo>
                <a:lnTo>
                  <a:pt x="23850" y="10490"/>
                </a:lnTo>
                <a:lnTo>
                  <a:pt x="23037" y="0"/>
                </a:lnTo>
                <a:lnTo>
                  <a:pt x="16383" y="0"/>
                </a:lnTo>
                <a:lnTo>
                  <a:pt x="10883" y="2425"/>
                </a:lnTo>
                <a:lnTo>
                  <a:pt x="6527" y="7289"/>
                </a:lnTo>
                <a:lnTo>
                  <a:pt x="2171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51" y="40589"/>
                </a:lnTo>
                <a:lnTo>
                  <a:pt x="4965" y="45313"/>
                </a:lnTo>
                <a:lnTo>
                  <a:pt x="9169" y="51206"/>
                </a:lnTo>
                <a:lnTo>
                  <a:pt x="15633" y="54140"/>
                </a:lnTo>
                <a:lnTo>
                  <a:pt x="29883" y="54140"/>
                </a:lnTo>
                <a:lnTo>
                  <a:pt x="34480" y="52831"/>
                </a:lnTo>
                <a:lnTo>
                  <a:pt x="38150" y="50215"/>
                </a:lnTo>
                <a:lnTo>
                  <a:pt x="41833" y="47599"/>
                </a:lnTo>
                <a:lnTo>
                  <a:pt x="44526" y="43789"/>
                </a:lnTo>
                <a:lnTo>
                  <a:pt x="46228" y="38785"/>
                </a:lnTo>
                <a:lnTo>
                  <a:pt x="32969" y="36487"/>
                </a:lnTo>
                <a:lnTo>
                  <a:pt x="32258" y="39090"/>
                </a:lnTo>
                <a:lnTo>
                  <a:pt x="31178" y="40970"/>
                </a:lnTo>
                <a:lnTo>
                  <a:pt x="28333" y="43306"/>
                </a:lnTo>
                <a:lnTo>
                  <a:pt x="24511" y="43891"/>
                </a:lnTo>
                <a:lnTo>
                  <a:pt x="21450" y="43891"/>
                </a:lnTo>
                <a:lnTo>
                  <a:pt x="18897" y="42773"/>
                </a:lnTo>
                <a:lnTo>
                  <a:pt x="14795" y="38239"/>
                </a:lnTo>
                <a:lnTo>
                  <a:pt x="13728" y="35077"/>
                </a:lnTo>
                <a:lnTo>
                  <a:pt x="13627" y="31026"/>
                </a:lnTo>
                <a:lnTo>
                  <a:pt x="46926" y="31026"/>
                </a:lnTo>
                <a:close/>
              </a:path>
              <a:path w="47129" h="54140">
                <a:moveTo>
                  <a:pt x="30518" y="0"/>
                </a:moveTo>
                <a:lnTo>
                  <a:pt x="23037" y="0"/>
                </a:lnTo>
                <a:lnTo>
                  <a:pt x="23850" y="10490"/>
                </a:lnTo>
                <a:lnTo>
                  <a:pt x="26555" y="10490"/>
                </a:lnTo>
                <a:lnTo>
                  <a:pt x="28867" y="11518"/>
                </a:lnTo>
                <a:lnTo>
                  <a:pt x="32651" y="15646"/>
                </a:lnTo>
                <a:lnTo>
                  <a:pt x="36410" y="2539"/>
                </a:lnTo>
                <a:lnTo>
                  <a:pt x="3051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2" name="object 892"/>
          <p:cNvSpPr/>
          <p:nvPr/>
        </p:nvSpPr>
        <p:spPr>
          <a:xfrm>
            <a:off x="2908439" y="7161662"/>
            <a:ext cx="32550" cy="52971"/>
          </a:xfrm>
          <a:custGeom>
            <a:avLst/>
            <a:gdLst/>
            <a:ahLst/>
            <a:cxnLst/>
            <a:rect l="l" t="t" r="r" b="b"/>
            <a:pathLst>
              <a:path w="32550" h="52971">
                <a:moveTo>
                  <a:pt x="12357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8155"/>
                </a:lnTo>
                <a:lnTo>
                  <a:pt x="13677" y="22377"/>
                </a:lnTo>
                <a:lnTo>
                  <a:pt x="14414" y="19608"/>
                </a:lnTo>
                <a:lnTo>
                  <a:pt x="15151" y="16840"/>
                </a:lnTo>
                <a:lnTo>
                  <a:pt x="17462" y="13881"/>
                </a:lnTo>
                <a:lnTo>
                  <a:pt x="20332" y="12293"/>
                </a:lnTo>
                <a:lnTo>
                  <a:pt x="24117" y="12293"/>
                </a:lnTo>
                <a:lnTo>
                  <a:pt x="28435" y="14528"/>
                </a:lnTo>
                <a:lnTo>
                  <a:pt x="32550" y="2578"/>
                </a:lnTo>
                <a:lnTo>
                  <a:pt x="29756" y="863"/>
                </a:lnTo>
                <a:lnTo>
                  <a:pt x="26835" y="0"/>
                </a:lnTo>
                <a:lnTo>
                  <a:pt x="21653" y="0"/>
                </a:lnTo>
                <a:lnTo>
                  <a:pt x="18059" y="1650"/>
                </a:lnTo>
                <a:lnTo>
                  <a:pt x="14465" y="5054"/>
                </a:lnTo>
                <a:lnTo>
                  <a:pt x="12357" y="8534"/>
                </a:lnTo>
                <a:lnTo>
                  <a:pt x="12357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3" name="object 893"/>
          <p:cNvSpPr/>
          <p:nvPr/>
        </p:nvSpPr>
        <p:spPr>
          <a:xfrm>
            <a:off x="2944708" y="7143123"/>
            <a:ext cx="49072" cy="72682"/>
          </a:xfrm>
          <a:custGeom>
            <a:avLst/>
            <a:gdLst/>
            <a:ahLst/>
            <a:cxnLst/>
            <a:rect l="l" t="t" r="r" b="b"/>
            <a:pathLst>
              <a:path w="49072" h="72682">
                <a:moveTo>
                  <a:pt x="0" y="45415"/>
                </a:moveTo>
                <a:lnTo>
                  <a:pt x="0" y="54000"/>
                </a:lnTo>
                <a:lnTo>
                  <a:pt x="2057" y="60680"/>
                </a:lnTo>
                <a:lnTo>
                  <a:pt x="6172" y="65493"/>
                </a:lnTo>
                <a:lnTo>
                  <a:pt x="10286" y="70281"/>
                </a:lnTo>
                <a:lnTo>
                  <a:pt x="15227" y="72682"/>
                </a:lnTo>
                <a:lnTo>
                  <a:pt x="14312" y="54013"/>
                </a:lnTo>
                <a:lnTo>
                  <a:pt x="13576" y="50012"/>
                </a:lnTo>
                <a:lnTo>
                  <a:pt x="13576" y="39344"/>
                </a:lnTo>
                <a:lnTo>
                  <a:pt x="14643" y="35483"/>
                </a:lnTo>
                <a:lnTo>
                  <a:pt x="16776" y="32905"/>
                </a:lnTo>
                <a:lnTo>
                  <a:pt x="18897" y="30314"/>
                </a:lnTo>
                <a:lnTo>
                  <a:pt x="21551" y="29019"/>
                </a:lnTo>
                <a:lnTo>
                  <a:pt x="27952" y="29019"/>
                </a:lnTo>
                <a:lnTo>
                  <a:pt x="30619" y="30327"/>
                </a:lnTo>
                <a:lnTo>
                  <a:pt x="32689" y="32943"/>
                </a:lnTo>
                <a:lnTo>
                  <a:pt x="34772" y="35572"/>
                </a:lnTo>
                <a:lnTo>
                  <a:pt x="35813" y="39852"/>
                </a:lnTo>
                <a:lnTo>
                  <a:pt x="35813" y="51130"/>
                </a:lnTo>
                <a:lnTo>
                  <a:pt x="34747" y="55143"/>
                </a:lnTo>
                <a:lnTo>
                  <a:pt x="32600" y="57823"/>
                </a:lnTo>
                <a:lnTo>
                  <a:pt x="30454" y="60515"/>
                </a:lnTo>
                <a:lnTo>
                  <a:pt x="27851" y="61848"/>
                </a:lnTo>
                <a:lnTo>
                  <a:pt x="24790" y="61848"/>
                </a:lnTo>
                <a:lnTo>
                  <a:pt x="21005" y="72682"/>
                </a:lnTo>
                <a:lnTo>
                  <a:pt x="23850" y="72682"/>
                </a:lnTo>
                <a:lnTo>
                  <a:pt x="26657" y="71958"/>
                </a:lnTo>
                <a:lnTo>
                  <a:pt x="29451" y="70510"/>
                </a:lnTo>
                <a:lnTo>
                  <a:pt x="32245" y="69062"/>
                </a:lnTo>
                <a:lnTo>
                  <a:pt x="34658" y="66865"/>
                </a:lnTo>
                <a:lnTo>
                  <a:pt x="36715" y="63893"/>
                </a:lnTo>
                <a:lnTo>
                  <a:pt x="36715" y="71513"/>
                </a:lnTo>
                <a:lnTo>
                  <a:pt x="49072" y="71513"/>
                </a:lnTo>
                <a:lnTo>
                  <a:pt x="49072" y="0"/>
                </a:lnTo>
                <a:lnTo>
                  <a:pt x="35763" y="0"/>
                </a:lnTo>
                <a:lnTo>
                  <a:pt x="35763" y="25755"/>
                </a:lnTo>
                <a:lnTo>
                  <a:pt x="31673" y="20942"/>
                </a:lnTo>
                <a:lnTo>
                  <a:pt x="26809" y="18541"/>
                </a:lnTo>
                <a:lnTo>
                  <a:pt x="15074" y="18541"/>
                </a:lnTo>
                <a:lnTo>
                  <a:pt x="10020" y="20815"/>
                </a:lnTo>
                <a:lnTo>
                  <a:pt x="6007" y="25387"/>
                </a:lnTo>
                <a:lnTo>
                  <a:pt x="2006" y="29959"/>
                </a:lnTo>
                <a:lnTo>
                  <a:pt x="0" y="36626"/>
                </a:lnTo>
                <a:lnTo>
                  <a:pt x="0" y="45415"/>
                </a:lnTo>
                <a:close/>
              </a:path>
              <a:path w="49072" h="72682">
                <a:moveTo>
                  <a:pt x="21005" y="72682"/>
                </a:moveTo>
                <a:lnTo>
                  <a:pt x="24790" y="61848"/>
                </a:lnTo>
                <a:lnTo>
                  <a:pt x="20942" y="61848"/>
                </a:lnTo>
                <a:lnTo>
                  <a:pt x="17945" y="60058"/>
                </a:lnTo>
                <a:lnTo>
                  <a:pt x="15798" y="56476"/>
                </a:lnTo>
                <a:lnTo>
                  <a:pt x="14312" y="54013"/>
                </a:lnTo>
                <a:lnTo>
                  <a:pt x="15227" y="72682"/>
                </a:lnTo>
                <a:lnTo>
                  <a:pt x="21005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4" name="object 894"/>
          <p:cNvSpPr/>
          <p:nvPr/>
        </p:nvSpPr>
        <p:spPr>
          <a:xfrm>
            <a:off x="3004348" y="7161653"/>
            <a:ext cx="30213" cy="54152"/>
          </a:xfrm>
          <a:custGeom>
            <a:avLst/>
            <a:gdLst/>
            <a:ahLst/>
            <a:cxnLst/>
            <a:rect l="l" t="t" r="r" b="b"/>
            <a:pathLst>
              <a:path w="30213" h="54152">
                <a:moveTo>
                  <a:pt x="19646" y="54152"/>
                </a:moveTo>
                <a:lnTo>
                  <a:pt x="22402" y="53581"/>
                </a:lnTo>
                <a:lnTo>
                  <a:pt x="24980" y="52451"/>
                </a:lnTo>
                <a:lnTo>
                  <a:pt x="27571" y="51308"/>
                </a:lnTo>
                <a:lnTo>
                  <a:pt x="29997" y="49593"/>
                </a:lnTo>
                <a:lnTo>
                  <a:pt x="30213" y="39306"/>
                </a:lnTo>
                <a:lnTo>
                  <a:pt x="27546" y="42049"/>
                </a:lnTo>
                <a:lnTo>
                  <a:pt x="23075" y="44488"/>
                </a:lnTo>
                <a:lnTo>
                  <a:pt x="19646" y="54152"/>
                </a:lnTo>
                <a:close/>
              </a:path>
              <a:path w="30213" h="54152">
                <a:moveTo>
                  <a:pt x="44145" y="35953"/>
                </a:moveTo>
                <a:lnTo>
                  <a:pt x="44297" y="19951"/>
                </a:lnTo>
                <a:lnTo>
                  <a:pt x="44297" y="14008"/>
                </a:lnTo>
                <a:lnTo>
                  <a:pt x="43700" y="9918"/>
                </a:lnTo>
                <a:lnTo>
                  <a:pt x="42519" y="7683"/>
                </a:lnTo>
                <a:lnTo>
                  <a:pt x="39293" y="3619"/>
                </a:lnTo>
                <a:lnTo>
                  <a:pt x="36385" y="2184"/>
                </a:lnTo>
                <a:lnTo>
                  <a:pt x="33489" y="736"/>
                </a:lnTo>
                <a:lnTo>
                  <a:pt x="29070" y="0"/>
                </a:lnTo>
                <a:lnTo>
                  <a:pt x="16611" y="0"/>
                </a:lnTo>
                <a:lnTo>
                  <a:pt x="11696" y="1206"/>
                </a:lnTo>
                <a:lnTo>
                  <a:pt x="8382" y="3619"/>
                </a:lnTo>
                <a:lnTo>
                  <a:pt x="5067" y="6019"/>
                </a:lnTo>
                <a:lnTo>
                  <a:pt x="2730" y="9728"/>
                </a:lnTo>
                <a:lnTo>
                  <a:pt x="1371" y="14732"/>
                </a:lnTo>
                <a:lnTo>
                  <a:pt x="13436" y="16979"/>
                </a:lnTo>
                <a:lnTo>
                  <a:pt x="15328" y="12890"/>
                </a:lnTo>
                <a:lnTo>
                  <a:pt x="17983" y="10972"/>
                </a:lnTo>
                <a:lnTo>
                  <a:pt x="22199" y="10490"/>
                </a:lnTo>
                <a:lnTo>
                  <a:pt x="25704" y="10490"/>
                </a:lnTo>
                <a:lnTo>
                  <a:pt x="29337" y="12166"/>
                </a:lnTo>
                <a:lnTo>
                  <a:pt x="31229" y="15176"/>
                </a:lnTo>
                <a:lnTo>
                  <a:pt x="31229" y="17805"/>
                </a:lnTo>
                <a:lnTo>
                  <a:pt x="28829" y="20218"/>
                </a:lnTo>
                <a:lnTo>
                  <a:pt x="24523" y="21336"/>
                </a:lnTo>
                <a:lnTo>
                  <a:pt x="18313" y="22542"/>
                </a:lnTo>
                <a:lnTo>
                  <a:pt x="13716" y="23456"/>
                </a:lnTo>
                <a:lnTo>
                  <a:pt x="10185" y="24523"/>
                </a:lnTo>
                <a:lnTo>
                  <a:pt x="7734" y="25742"/>
                </a:lnTo>
                <a:lnTo>
                  <a:pt x="3390" y="28714"/>
                </a:lnTo>
                <a:lnTo>
                  <a:pt x="685" y="33299"/>
                </a:lnTo>
                <a:lnTo>
                  <a:pt x="0" y="35902"/>
                </a:lnTo>
                <a:lnTo>
                  <a:pt x="0" y="43256"/>
                </a:lnTo>
                <a:lnTo>
                  <a:pt x="1498" y="46913"/>
                </a:lnTo>
                <a:lnTo>
                  <a:pt x="4483" y="49809"/>
                </a:lnTo>
                <a:lnTo>
                  <a:pt x="7454" y="52705"/>
                </a:lnTo>
                <a:lnTo>
                  <a:pt x="11531" y="54152"/>
                </a:lnTo>
                <a:lnTo>
                  <a:pt x="19646" y="54152"/>
                </a:lnTo>
                <a:lnTo>
                  <a:pt x="23075" y="44488"/>
                </a:lnTo>
                <a:lnTo>
                  <a:pt x="18529" y="44488"/>
                </a:lnTo>
                <a:lnTo>
                  <a:pt x="15379" y="42392"/>
                </a:lnTo>
                <a:lnTo>
                  <a:pt x="13296" y="39331"/>
                </a:lnTo>
                <a:lnTo>
                  <a:pt x="13296" y="35471"/>
                </a:lnTo>
                <a:lnTo>
                  <a:pt x="15900" y="32588"/>
                </a:lnTo>
                <a:lnTo>
                  <a:pt x="19456" y="31013"/>
                </a:lnTo>
                <a:lnTo>
                  <a:pt x="23139" y="30200"/>
                </a:lnTo>
                <a:lnTo>
                  <a:pt x="26835" y="29387"/>
                </a:lnTo>
                <a:lnTo>
                  <a:pt x="29527" y="28689"/>
                </a:lnTo>
                <a:lnTo>
                  <a:pt x="31229" y="28105"/>
                </a:lnTo>
                <a:lnTo>
                  <a:pt x="31229" y="34112"/>
                </a:lnTo>
                <a:lnTo>
                  <a:pt x="31051" y="36347"/>
                </a:lnTo>
                <a:lnTo>
                  <a:pt x="30213" y="39306"/>
                </a:lnTo>
                <a:lnTo>
                  <a:pt x="29997" y="49593"/>
                </a:lnTo>
                <a:lnTo>
                  <a:pt x="32753" y="48933"/>
                </a:lnTo>
                <a:lnTo>
                  <a:pt x="34023" y="52984"/>
                </a:lnTo>
                <a:lnTo>
                  <a:pt x="47180" y="52984"/>
                </a:lnTo>
                <a:lnTo>
                  <a:pt x="45212" y="48196"/>
                </a:lnTo>
                <a:lnTo>
                  <a:pt x="44361" y="43865"/>
                </a:lnTo>
                <a:lnTo>
                  <a:pt x="44145" y="40513"/>
                </a:lnTo>
                <a:lnTo>
                  <a:pt x="44145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5" name="object 895"/>
          <p:cNvSpPr/>
          <p:nvPr/>
        </p:nvSpPr>
        <p:spPr>
          <a:xfrm>
            <a:off x="3061293" y="7200926"/>
            <a:ext cx="14389" cy="29654"/>
          </a:xfrm>
          <a:custGeom>
            <a:avLst/>
            <a:gdLst/>
            <a:ahLst/>
            <a:cxnLst/>
            <a:rect l="l" t="t" r="r" b="b"/>
            <a:pathLst>
              <a:path w="14389" h="29654">
                <a:moveTo>
                  <a:pt x="14389" y="0"/>
                </a:moveTo>
                <a:lnTo>
                  <a:pt x="1092" y="0"/>
                </a:lnTo>
                <a:lnTo>
                  <a:pt x="1092" y="13703"/>
                </a:lnTo>
                <a:lnTo>
                  <a:pt x="7531" y="13703"/>
                </a:lnTo>
                <a:lnTo>
                  <a:pt x="7467" y="16471"/>
                </a:lnTo>
                <a:lnTo>
                  <a:pt x="5727" y="20243"/>
                </a:lnTo>
                <a:lnTo>
                  <a:pt x="2679" y="23088"/>
                </a:lnTo>
                <a:lnTo>
                  <a:pt x="0" y="24003"/>
                </a:lnTo>
                <a:lnTo>
                  <a:pt x="2603" y="29654"/>
                </a:lnTo>
                <a:lnTo>
                  <a:pt x="5448" y="28625"/>
                </a:lnTo>
                <a:lnTo>
                  <a:pt x="9639" y="25361"/>
                </a:lnTo>
                <a:lnTo>
                  <a:pt x="12725" y="21488"/>
                </a:lnTo>
                <a:lnTo>
                  <a:pt x="14058" y="16891"/>
                </a:lnTo>
                <a:lnTo>
                  <a:pt x="14389" y="13766"/>
                </a:lnTo>
                <a:lnTo>
                  <a:pt x="1438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2" name="object 882"/>
          <p:cNvSpPr/>
          <p:nvPr/>
        </p:nvSpPr>
        <p:spPr>
          <a:xfrm>
            <a:off x="3579224" y="7162830"/>
            <a:ext cx="45707" cy="52971"/>
          </a:xfrm>
          <a:custGeom>
            <a:avLst/>
            <a:gdLst/>
            <a:ahLst/>
            <a:cxnLst/>
            <a:rect l="l" t="t" r="r" b="b"/>
            <a:pathLst>
              <a:path w="45707" h="52971">
                <a:moveTo>
                  <a:pt x="13296" y="0"/>
                </a:moveTo>
                <a:lnTo>
                  <a:pt x="0" y="0"/>
                </a:lnTo>
                <a:lnTo>
                  <a:pt x="0" y="37655"/>
                </a:lnTo>
                <a:lnTo>
                  <a:pt x="609" y="41478"/>
                </a:lnTo>
                <a:lnTo>
                  <a:pt x="1803" y="44234"/>
                </a:lnTo>
                <a:lnTo>
                  <a:pt x="2997" y="47002"/>
                </a:lnTo>
                <a:lnTo>
                  <a:pt x="4940" y="49161"/>
                </a:lnTo>
                <a:lnTo>
                  <a:pt x="7620" y="50685"/>
                </a:lnTo>
                <a:lnTo>
                  <a:pt x="10299" y="52209"/>
                </a:lnTo>
                <a:lnTo>
                  <a:pt x="13335" y="52971"/>
                </a:lnTo>
                <a:lnTo>
                  <a:pt x="20015" y="52971"/>
                </a:lnTo>
                <a:lnTo>
                  <a:pt x="23164" y="52184"/>
                </a:lnTo>
                <a:lnTo>
                  <a:pt x="26136" y="50584"/>
                </a:lnTo>
                <a:lnTo>
                  <a:pt x="29121" y="48983"/>
                </a:lnTo>
                <a:lnTo>
                  <a:pt x="31534" y="46812"/>
                </a:lnTo>
                <a:lnTo>
                  <a:pt x="33362" y="44043"/>
                </a:lnTo>
                <a:lnTo>
                  <a:pt x="33362" y="51803"/>
                </a:lnTo>
                <a:lnTo>
                  <a:pt x="45707" y="51803"/>
                </a:lnTo>
                <a:lnTo>
                  <a:pt x="45707" y="0"/>
                </a:lnTo>
                <a:lnTo>
                  <a:pt x="32410" y="0"/>
                </a:lnTo>
                <a:lnTo>
                  <a:pt x="32410" y="29273"/>
                </a:lnTo>
                <a:lnTo>
                  <a:pt x="32080" y="33921"/>
                </a:lnTo>
                <a:lnTo>
                  <a:pt x="31419" y="35839"/>
                </a:lnTo>
                <a:lnTo>
                  <a:pt x="29527" y="39319"/>
                </a:lnTo>
                <a:lnTo>
                  <a:pt x="25933" y="41897"/>
                </a:lnTo>
                <a:lnTo>
                  <a:pt x="21628" y="42532"/>
                </a:lnTo>
                <a:lnTo>
                  <a:pt x="17995" y="42062"/>
                </a:lnTo>
                <a:lnTo>
                  <a:pt x="14516" y="38836"/>
                </a:lnTo>
                <a:lnTo>
                  <a:pt x="13538" y="35560"/>
                </a:lnTo>
                <a:lnTo>
                  <a:pt x="13296" y="31089"/>
                </a:lnTo>
                <a:lnTo>
                  <a:pt x="13296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3" name="object 883"/>
          <p:cNvSpPr/>
          <p:nvPr/>
        </p:nvSpPr>
        <p:spPr>
          <a:xfrm>
            <a:off x="3639581" y="7161662"/>
            <a:ext cx="45796" cy="52971"/>
          </a:xfrm>
          <a:custGeom>
            <a:avLst/>
            <a:gdLst/>
            <a:ahLst/>
            <a:cxnLst/>
            <a:rect l="l" t="t" r="r" b="b"/>
            <a:pathLst>
              <a:path w="45796" h="52971">
                <a:moveTo>
                  <a:pt x="14312" y="17602"/>
                </a:moveTo>
                <a:lnTo>
                  <a:pt x="16230" y="13741"/>
                </a:lnTo>
                <a:lnTo>
                  <a:pt x="19900" y="11137"/>
                </a:lnTo>
                <a:lnTo>
                  <a:pt x="24269" y="10490"/>
                </a:lnTo>
                <a:lnTo>
                  <a:pt x="27609" y="10934"/>
                </a:lnTo>
                <a:lnTo>
                  <a:pt x="31076" y="14046"/>
                </a:lnTo>
                <a:lnTo>
                  <a:pt x="32219" y="17322"/>
                </a:lnTo>
                <a:lnTo>
                  <a:pt x="32499" y="20942"/>
                </a:lnTo>
                <a:lnTo>
                  <a:pt x="32499" y="52971"/>
                </a:lnTo>
                <a:lnTo>
                  <a:pt x="45796" y="52971"/>
                </a:lnTo>
                <a:lnTo>
                  <a:pt x="45796" y="16776"/>
                </a:lnTo>
                <a:lnTo>
                  <a:pt x="45554" y="13703"/>
                </a:lnTo>
                <a:lnTo>
                  <a:pt x="44576" y="9410"/>
                </a:lnTo>
                <a:lnTo>
                  <a:pt x="42468" y="5803"/>
                </a:lnTo>
                <a:lnTo>
                  <a:pt x="39369" y="2717"/>
                </a:lnTo>
                <a:lnTo>
                  <a:pt x="34518" y="533"/>
                </a:lnTo>
                <a:lnTo>
                  <a:pt x="31838" y="0"/>
                </a:lnTo>
                <a:lnTo>
                  <a:pt x="22250" y="0"/>
                </a:lnTo>
                <a:lnTo>
                  <a:pt x="16738" y="2920"/>
                </a:lnTo>
                <a:lnTo>
                  <a:pt x="12344" y="8775"/>
                </a:lnTo>
                <a:lnTo>
                  <a:pt x="12344" y="1168"/>
                </a:ln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3710"/>
                </a:lnTo>
                <a:lnTo>
                  <a:pt x="13627" y="19761"/>
                </a:lnTo>
                <a:lnTo>
                  <a:pt x="14312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8" name="object 868"/>
          <p:cNvSpPr/>
          <p:nvPr/>
        </p:nvSpPr>
        <p:spPr>
          <a:xfrm>
            <a:off x="2337427" y="7290100"/>
            <a:ext cx="73914" cy="52971"/>
          </a:xfrm>
          <a:custGeom>
            <a:avLst/>
            <a:gdLst/>
            <a:ahLst/>
            <a:cxnLst/>
            <a:rect l="l" t="t" r="r" b="b"/>
            <a:pathLst>
              <a:path w="73913" h="52971">
                <a:moveTo>
                  <a:pt x="40601" y="5473"/>
                </a:moveTo>
                <a:lnTo>
                  <a:pt x="38658" y="3416"/>
                </a:lnTo>
                <a:lnTo>
                  <a:pt x="33934" y="685"/>
                </a:lnTo>
                <a:lnTo>
                  <a:pt x="31127" y="0"/>
                </a:lnTo>
                <a:lnTo>
                  <a:pt x="21856" y="0"/>
                </a:lnTo>
                <a:lnTo>
                  <a:pt x="16637" y="2743"/>
                </a:lnTo>
                <a:lnTo>
                  <a:pt x="12255" y="8242"/>
                </a:lnTo>
                <a:lnTo>
                  <a:pt x="12255" y="1168"/>
                </a:ln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2821"/>
                </a:lnTo>
                <a:lnTo>
                  <a:pt x="13652" y="19265"/>
                </a:lnTo>
                <a:lnTo>
                  <a:pt x="14363" y="17119"/>
                </a:lnTo>
                <a:lnTo>
                  <a:pt x="16243" y="13322"/>
                </a:lnTo>
                <a:lnTo>
                  <a:pt x="19519" y="11061"/>
                </a:lnTo>
                <a:lnTo>
                  <a:pt x="23418" y="10490"/>
                </a:lnTo>
                <a:lnTo>
                  <a:pt x="26466" y="10845"/>
                </a:lnTo>
                <a:lnTo>
                  <a:pt x="29197" y="13360"/>
                </a:lnTo>
                <a:lnTo>
                  <a:pt x="30137" y="16294"/>
                </a:lnTo>
                <a:lnTo>
                  <a:pt x="30378" y="19545"/>
                </a:lnTo>
                <a:lnTo>
                  <a:pt x="30378" y="52971"/>
                </a:lnTo>
                <a:lnTo>
                  <a:pt x="43675" y="52971"/>
                </a:lnTo>
                <a:lnTo>
                  <a:pt x="43675" y="23215"/>
                </a:lnTo>
                <a:lnTo>
                  <a:pt x="44030" y="19646"/>
                </a:lnTo>
                <a:lnTo>
                  <a:pt x="44767" y="17399"/>
                </a:lnTo>
                <a:lnTo>
                  <a:pt x="46672" y="13411"/>
                </a:lnTo>
                <a:lnTo>
                  <a:pt x="49949" y="11074"/>
                </a:lnTo>
                <a:lnTo>
                  <a:pt x="53555" y="10490"/>
                </a:lnTo>
                <a:lnTo>
                  <a:pt x="56108" y="10490"/>
                </a:lnTo>
                <a:lnTo>
                  <a:pt x="58013" y="11455"/>
                </a:lnTo>
                <a:lnTo>
                  <a:pt x="60147" y="14909"/>
                </a:lnTo>
                <a:lnTo>
                  <a:pt x="60604" y="18224"/>
                </a:lnTo>
                <a:lnTo>
                  <a:pt x="60604" y="52971"/>
                </a:lnTo>
                <a:lnTo>
                  <a:pt x="73914" y="52971"/>
                </a:lnTo>
                <a:lnTo>
                  <a:pt x="73914" y="14909"/>
                </a:lnTo>
                <a:lnTo>
                  <a:pt x="73456" y="11328"/>
                </a:lnTo>
                <a:lnTo>
                  <a:pt x="72529" y="9118"/>
                </a:lnTo>
                <a:lnTo>
                  <a:pt x="71272" y="6121"/>
                </a:lnTo>
                <a:lnTo>
                  <a:pt x="69367" y="3860"/>
                </a:lnTo>
                <a:lnTo>
                  <a:pt x="66814" y="2311"/>
                </a:lnTo>
                <a:lnTo>
                  <a:pt x="64249" y="774"/>
                </a:lnTo>
                <a:lnTo>
                  <a:pt x="61125" y="0"/>
                </a:lnTo>
                <a:lnTo>
                  <a:pt x="54533" y="0"/>
                </a:lnTo>
                <a:lnTo>
                  <a:pt x="51816" y="685"/>
                </a:lnTo>
                <a:lnTo>
                  <a:pt x="49250" y="2044"/>
                </a:lnTo>
                <a:lnTo>
                  <a:pt x="46697" y="3416"/>
                </a:lnTo>
                <a:lnTo>
                  <a:pt x="44323" y="5473"/>
                </a:lnTo>
                <a:lnTo>
                  <a:pt x="42113" y="8242"/>
                </a:lnTo>
                <a:lnTo>
                  <a:pt x="40601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9" name="object 869"/>
          <p:cNvSpPr/>
          <p:nvPr/>
        </p:nvSpPr>
        <p:spPr>
          <a:xfrm>
            <a:off x="2422478" y="7290094"/>
            <a:ext cx="51854" cy="54152"/>
          </a:xfrm>
          <a:custGeom>
            <a:avLst/>
            <a:gdLst/>
            <a:ahLst/>
            <a:cxnLst/>
            <a:rect l="l" t="t" r="r" b="b"/>
            <a:pathLst>
              <a:path w="51854" h="54152">
                <a:moveTo>
                  <a:pt x="0" y="26339"/>
                </a:moveTo>
                <a:lnTo>
                  <a:pt x="0" y="32296"/>
                </a:lnTo>
                <a:lnTo>
                  <a:pt x="1079" y="37338"/>
                </a:lnTo>
                <a:lnTo>
                  <a:pt x="3263" y="41490"/>
                </a:lnTo>
                <a:lnTo>
                  <a:pt x="5435" y="45631"/>
                </a:lnTo>
                <a:lnTo>
                  <a:pt x="8623" y="48780"/>
                </a:lnTo>
                <a:lnTo>
                  <a:pt x="12801" y="50927"/>
                </a:lnTo>
                <a:lnTo>
                  <a:pt x="16967" y="53073"/>
                </a:lnTo>
                <a:lnTo>
                  <a:pt x="17170" y="38874"/>
                </a:lnTo>
                <a:lnTo>
                  <a:pt x="14808" y="36144"/>
                </a:lnTo>
                <a:lnTo>
                  <a:pt x="13627" y="32219"/>
                </a:lnTo>
                <a:lnTo>
                  <a:pt x="13627" y="21932"/>
                </a:lnTo>
                <a:lnTo>
                  <a:pt x="14808" y="18008"/>
                </a:lnTo>
                <a:lnTo>
                  <a:pt x="17170" y="15278"/>
                </a:lnTo>
                <a:lnTo>
                  <a:pt x="19532" y="12534"/>
                </a:lnTo>
                <a:lnTo>
                  <a:pt x="22453" y="11176"/>
                </a:lnTo>
                <a:lnTo>
                  <a:pt x="29400" y="11176"/>
                </a:lnTo>
                <a:lnTo>
                  <a:pt x="32296" y="12534"/>
                </a:lnTo>
                <a:lnTo>
                  <a:pt x="34658" y="15278"/>
                </a:lnTo>
                <a:lnTo>
                  <a:pt x="37007" y="18008"/>
                </a:lnTo>
                <a:lnTo>
                  <a:pt x="38176" y="21907"/>
                </a:lnTo>
                <a:lnTo>
                  <a:pt x="38176" y="32181"/>
                </a:lnTo>
                <a:lnTo>
                  <a:pt x="37007" y="36144"/>
                </a:lnTo>
                <a:lnTo>
                  <a:pt x="34658" y="38874"/>
                </a:lnTo>
                <a:lnTo>
                  <a:pt x="33413" y="54152"/>
                </a:lnTo>
                <a:lnTo>
                  <a:pt x="39598" y="51574"/>
                </a:lnTo>
                <a:lnTo>
                  <a:pt x="44500" y="46418"/>
                </a:lnTo>
                <a:lnTo>
                  <a:pt x="49403" y="41262"/>
                </a:lnTo>
                <a:lnTo>
                  <a:pt x="51854" y="34772"/>
                </a:lnTo>
                <a:lnTo>
                  <a:pt x="51854" y="19164"/>
                </a:lnTo>
                <a:lnTo>
                  <a:pt x="49428" y="12725"/>
                </a:lnTo>
                <a:lnTo>
                  <a:pt x="44564" y="7632"/>
                </a:lnTo>
                <a:lnTo>
                  <a:pt x="39712" y="2540"/>
                </a:lnTo>
                <a:lnTo>
                  <a:pt x="33477" y="0"/>
                </a:lnTo>
                <a:lnTo>
                  <a:pt x="20955" y="0"/>
                </a:lnTo>
                <a:lnTo>
                  <a:pt x="16497" y="1130"/>
                </a:lnTo>
                <a:lnTo>
                  <a:pt x="12509" y="3378"/>
                </a:lnTo>
                <a:lnTo>
                  <a:pt x="8521" y="5613"/>
                </a:lnTo>
                <a:lnTo>
                  <a:pt x="5435" y="8864"/>
                </a:lnTo>
                <a:lnTo>
                  <a:pt x="3263" y="13131"/>
                </a:lnTo>
                <a:lnTo>
                  <a:pt x="1079" y="17386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1854" h="54152">
                <a:moveTo>
                  <a:pt x="34658" y="38874"/>
                </a:moveTo>
                <a:lnTo>
                  <a:pt x="32296" y="41617"/>
                </a:lnTo>
                <a:lnTo>
                  <a:pt x="29400" y="42976"/>
                </a:lnTo>
                <a:lnTo>
                  <a:pt x="22453" y="42976"/>
                </a:lnTo>
                <a:lnTo>
                  <a:pt x="19532" y="41617"/>
                </a:lnTo>
                <a:lnTo>
                  <a:pt x="17170" y="38874"/>
                </a:lnTo>
                <a:lnTo>
                  <a:pt x="16967" y="53073"/>
                </a:lnTo>
                <a:lnTo>
                  <a:pt x="21374" y="54152"/>
                </a:lnTo>
                <a:lnTo>
                  <a:pt x="33413" y="54152"/>
                </a:lnTo>
                <a:lnTo>
                  <a:pt x="34658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0" name="object 870"/>
          <p:cNvSpPr/>
          <p:nvPr/>
        </p:nvSpPr>
        <p:spPr>
          <a:xfrm>
            <a:off x="2479269" y="7291269"/>
            <a:ext cx="52197" cy="51803"/>
          </a:xfrm>
          <a:custGeom>
            <a:avLst/>
            <a:gdLst/>
            <a:ahLst/>
            <a:cxnLst/>
            <a:rect l="l" t="t" r="r" b="b"/>
            <a:pathLst>
              <a:path w="52197" h="51803">
                <a:moveTo>
                  <a:pt x="32232" y="51803"/>
                </a:moveTo>
                <a:lnTo>
                  <a:pt x="52196" y="0"/>
                </a:lnTo>
                <a:lnTo>
                  <a:pt x="38519" y="0"/>
                </a:lnTo>
                <a:lnTo>
                  <a:pt x="28955" y="26441"/>
                </a:lnTo>
                <a:lnTo>
                  <a:pt x="28460" y="27901"/>
                </a:lnTo>
                <a:lnTo>
                  <a:pt x="27355" y="31546"/>
                </a:lnTo>
                <a:lnTo>
                  <a:pt x="26174" y="35267"/>
                </a:lnTo>
                <a:lnTo>
                  <a:pt x="23418" y="26441"/>
                </a:lnTo>
                <a:lnTo>
                  <a:pt x="13957" y="0"/>
                </a:lnTo>
                <a:lnTo>
                  <a:pt x="0" y="0"/>
                </a:lnTo>
                <a:lnTo>
                  <a:pt x="20256" y="51803"/>
                </a:lnTo>
                <a:lnTo>
                  <a:pt x="32232" y="5180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1" name="object 871"/>
          <p:cNvSpPr/>
          <p:nvPr/>
        </p:nvSpPr>
        <p:spPr>
          <a:xfrm>
            <a:off x="2540571" y="7271562"/>
            <a:ext cx="13296" cy="71513"/>
          </a:xfrm>
          <a:custGeom>
            <a:avLst/>
            <a:gdLst/>
            <a:ahLst/>
            <a:cxnLst/>
            <a:rect l="l" t="t" r="r" b="b"/>
            <a:pathLst>
              <a:path w="13296" h="71513">
                <a:moveTo>
                  <a:pt x="0" y="19710"/>
                </a:moveTo>
                <a:lnTo>
                  <a:pt x="0" y="71513"/>
                </a:lnTo>
                <a:lnTo>
                  <a:pt x="13296" y="71513"/>
                </a:lnTo>
                <a:lnTo>
                  <a:pt x="13296" y="19710"/>
                </a:lnTo>
                <a:lnTo>
                  <a:pt x="0" y="19710"/>
                </a:lnTo>
                <a:close/>
              </a:path>
              <a:path w="13296" h="71513">
                <a:moveTo>
                  <a:pt x="0" y="0"/>
                </a:moveTo>
                <a:lnTo>
                  <a:pt x="0" y="12687"/>
                </a:lnTo>
                <a:lnTo>
                  <a:pt x="13296" y="12687"/>
                </a:lnTo>
                <a:lnTo>
                  <a:pt x="13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2" name="object 872"/>
          <p:cNvSpPr/>
          <p:nvPr/>
        </p:nvSpPr>
        <p:spPr>
          <a:xfrm>
            <a:off x="2547219" y="7271258"/>
            <a:ext cx="0" cy="71818"/>
          </a:xfrm>
          <a:custGeom>
            <a:avLst/>
            <a:gdLst/>
            <a:ahLst/>
            <a:cxnLst/>
            <a:rect l="l" t="t" r="r" b="b"/>
            <a:pathLst>
              <a:path h="71818">
                <a:moveTo>
                  <a:pt x="0" y="0"/>
                </a:moveTo>
                <a:lnTo>
                  <a:pt x="0" y="71818"/>
                </a:lnTo>
              </a:path>
            </a:pathLst>
          </a:custGeom>
          <a:ln w="1456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3" name="object 873"/>
          <p:cNvSpPr/>
          <p:nvPr/>
        </p:nvSpPr>
        <p:spPr>
          <a:xfrm>
            <a:off x="2567470" y="7290100"/>
            <a:ext cx="73901" cy="52971"/>
          </a:xfrm>
          <a:custGeom>
            <a:avLst/>
            <a:gdLst/>
            <a:ahLst/>
            <a:cxnLst/>
            <a:rect l="l" t="t" r="r" b="b"/>
            <a:pathLst>
              <a:path w="73901" h="52971">
                <a:moveTo>
                  <a:pt x="40589" y="5473"/>
                </a:moveTo>
                <a:lnTo>
                  <a:pt x="38658" y="3416"/>
                </a:lnTo>
                <a:lnTo>
                  <a:pt x="33921" y="685"/>
                </a:lnTo>
                <a:lnTo>
                  <a:pt x="31127" y="0"/>
                </a:lnTo>
                <a:lnTo>
                  <a:pt x="21856" y="0"/>
                </a:lnTo>
                <a:lnTo>
                  <a:pt x="16637" y="2743"/>
                </a:lnTo>
                <a:lnTo>
                  <a:pt x="12255" y="8242"/>
                </a:lnTo>
                <a:lnTo>
                  <a:pt x="12255" y="1168"/>
                </a:ln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2821"/>
                </a:lnTo>
                <a:lnTo>
                  <a:pt x="13652" y="19265"/>
                </a:lnTo>
                <a:lnTo>
                  <a:pt x="14363" y="17119"/>
                </a:lnTo>
                <a:lnTo>
                  <a:pt x="16243" y="13322"/>
                </a:lnTo>
                <a:lnTo>
                  <a:pt x="19519" y="11061"/>
                </a:lnTo>
                <a:lnTo>
                  <a:pt x="23418" y="10490"/>
                </a:lnTo>
                <a:lnTo>
                  <a:pt x="26479" y="10845"/>
                </a:lnTo>
                <a:lnTo>
                  <a:pt x="29197" y="13360"/>
                </a:lnTo>
                <a:lnTo>
                  <a:pt x="30137" y="16294"/>
                </a:lnTo>
                <a:lnTo>
                  <a:pt x="30378" y="19545"/>
                </a:lnTo>
                <a:lnTo>
                  <a:pt x="30378" y="52971"/>
                </a:lnTo>
                <a:lnTo>
                  <a:pt x="43675" y="52971"/>
                </a:lnTo>
                <a:lnTo>
                  <a:pt x="43675" y="23215"/>
                </a:lnTo>
                <a:lnTo>
                  <a:pt x="44030" y="19646"/>
                </a:lnTo>
                <a:lnTo>
                  <a:pt x="44767" y="17399"/>
                </a:lnTo>
                <a:lnTo>
                  <a:pt x="46672" y="13411"/>
                </a:lnTo>
                <a:lnTo>
                  <a:pt x="49949" y="11074"/>
                </a:lnTo>
                <a:lnTo>
                  <a:pt x="53555" y="10490"/>
                </a:lnTo>
                <a:lnTo>
                  <a:pt x="56108" y="10490"/>
                </a:lnTo>
                <a:lnTo>
                  <a:pt x="58000" y="11455"/>
                </a:lnTo>
                <a:lnTo>
                  <a:pt x="60147" y="14909"/>
                </a:lnTo>
                <a:lnTo>
                  <a:pt x="60604" y="18224"/>
                </a:lnTo>
                <a:lnTo>
                  <a:pt x="60604" y="52971"/>
                </a:lnTo>
                <a:lnTo>
                  <a:pt x="73901" y="52971"/>
                </a:lnTo>
                <a:lnTo>
                  <a:pt x="73901" y="14909"/>
                </a:lnTo>
                <a:lnTo>
                  <a:pt x="73444" y="11328"/>
                </a:lnTo>
                <a:lnTo>
                  <a:pt x="72529" y="9118"/>
                </a:lnTo>
                <a:lnTo>
                  <a:pt x="71272" y="6121"/>
                </a:lnTo>
                <a:lnTo>
                  <a:pt x="69367" y="3860"/>
                </a:lnTo>
                <a:lnTo>
                  <a:pt x="66814" y="2311"/>
                </a:lnTo>
                <a:lnTo>
                  <a:pt x="64261" y="774"/>
                </a:lnTo>
                <a:lnTo>
                  <a:pt x="61125" y="0"/>
                </a:lnTo>
                <a:lnTo>
                  <a:pt x="54533" y="0"/>
                </a:lnTo>
                <a:lnTo>
                  <a:pt x="51816" y="685"/>
                </a:lnTo>
                <a:lnTo>
                  <a:pt x="49250" y="2044"/>
                </a:lnTo>
                <a:lnTo>
                  <a:pt x="46697" y="3416"/>
                </a:lnTo>
                <a:lnTo>
                  <a:pt x="44323" y="5473"/>
                </a:lnTo>
                <a:lnTo>
                  <a:pt x="42113" y="8242"/>
                </a:lnTo>
                <a:lnTo>
                  <a:pt x="40589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4" name="object 874"/>
          <p:cNvSpPr/>
          <p:nvPr/>
        </p:nvSpPr>
        <p:spPr>
          <a:xfrm>
            <a:off x="2655595" y="7271562"/>
            <a:ext cx="13296" cy="71513"/>
          </a:xfrm>
          <a:custGeom>
            <a:avLst/>
            <a:gdLst/>
            <a:ahLst/>
            <a:cxnLst/>
            <a:rect l="l" t="t" r="r" b="b"/>
            <a:pathLst>
              <a:path w="13296" h="71513">
                <a:moveTo>
                  <a:pt x="0" y="19710"/>
                </a:moveTo>
                <a:lnTo>
                  <a:pt x="0" y="71513"/>
                </a:lnTo>
                <a:lnTo>
                  <a:pt x="13296" y="71513"/>
                </a:lnTo>
                <a:lnTo>
                  <a:pt x="13296" y="19710"/>
                </a:lnTo>
                <a:lnTo>
                  <a:pt x="0" y="19710"/>
                </a:lnTo>
                <a:close/>
              </a:path>
              <a:path w="13296" h="71513">
                <a:moveTo>
                  <a:pt x="0" y="0"/>
                </a:moveTo>
                <a:lnTo>
                  <a:pt x="0" y="12687"/>
                </a:lnTo>
                <a:lnTo>
                  <a:pt x="13296" y="12687"/>
                </a:lnTo>
                <a:lnTo>
                  <a:pt x="13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5" name="object 875"/>
          <p:cNvSpPr/>
          <p:nvPr/>
        </p:nvSpPr>
        <p:spPr>
          <a:xfrm>
            <a:off x="2662243" y="7271258"/>
            <a:ext cx="0" cy="71818"/>
          </a:xfrm>
          <a:custGeom>
            <a:avLst/>
            <a:gdLst/>
            <a:ahLst/>
            <a:cxnLst/>
            <a:rect l="l" t="t" r="r" b="b"/>
            <a:pathLst>
              <a:path h="71818">
                <a:moveTo>
                  <a:pt x="0" y="0"/>
                </a:moveTo>
                <a:lnTo>
                  <a:pt x="0" y="71818"/>
                </a:lnTo>
              </a:path>
            </a:pathLst>
          </a:custGeom>
          <a:ln w="1456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6" name="object 876"/>
          <p:cNvSpPr/>
          <p:nvPr/>
        </p:nvSpPr>
        <p:spPr>
          <a:xfrm>
            <a:off x="2679611" y="7290100"/>
            <a:ext cx="47117" cy="54140"/>
          </a:xfrm>
          <a:custGeom>
            <a:avLst/>
            <a:gdLst/>
            <a:ahLst/>
            <a:cxnLst/>
            <a:rect l="l" t="t" r="r" b="b"/>
            <a:pathLst>
              <a:path w="47117" h="54140">
                <a:moveTo>
                  <a:pt x="46926" y="31026"/>
                </a:moveTo>
                <a:lnTo>
                  <a:pt x="47117" y="20523"/>
                </a:lnTo>
                <a:lnTo>
                  <a:pt x="45059" y="12725"/>
                </a:lnTo>
                <a:lnTo>
                  <a:pt x="40728" y="7632"/>
                </a:lnTo>
                <a:lnTo>
                  <a:pt x="36410" y="2540"/>
                </a:lnTo>
                <a:lnTo>
                  <a:pt x="32639" y="15646"/>
                </a:lnTo>
                <a:lnTo>
                  <a:pt x="33642" y="18669"/>
                </a:lnTo>
                <a:lnTo>
                  <a:pt x="33731" y="22631"/>
                </a:lnTo>
                <a:lnTo>
                  <a:pt x="13855" y="22631"/>
                </a:lnTo>
                <a:lnTo>
                  <a:pt x="13830" y="18897"/>
                </a:lnTo>
                <a:lnTo>
                  <a:pt x="14757" y="15925"/>
                </a:lnTo>
                <a:lnTo>
                  <a:pt x="16649" y="13754"/>
                </a:lnTo>
                <a:lnTo>
                  <a:pt x="20942" y="10490"/>
                </a:lnTo>
                <a:lnTo>
                  <a:pt x="23837" y="10490"/>
                </a:lnTo>
                <a:lnTo>
                  <a:pt x="23037" y="0"/>
                </a:lnTo>
                <a:lnTo>
                  <a:pt x="16383" y="0"/>
                </a:lnTo>
                <a:lnTo>
                  <a:pt x="10871" y="2425"/>
                </a:lnTo>
                <a:lnTo>
                  <a:pt x="6527" y="7289"/>
                </a:lnTo>
                <a:lnTo>
                  <a:pt x="2171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51" y="40589"/>
                </a:lnTo>
                <a:lnTo>
                  <a:pt x="4965" y="45313"/>
                </a:lnTo>
                <a:lnTo>
                  <a:pt x="9156" y="51206"/>
                </a:lnTo>
                <a:lnTo>
                  <a:pt x="15633" y="54140"/>
                </a:lnTo>
                <a:lnTo>
                  <a:pt x="29883" y="54140"/>
                </a:lnTo>
                <a:lnTo>
                  <a:pt x="34480" y="52832"/>
                </a:lnTo>
                <a:lnTo>
                  <a:pt x="38150" y="50215"/>
                </a:lnTo>
                <a:lnTo>
                  <a:pt x="41833" y="47599"/>
                </a:lnTo>
                <a:lnTo>
                  <a:pt x="44513" y="43789"/>
                </a:lnTo>
                <a:lnTo>
                  <a:pt x="46215" y="38773"/>
                </a:lnTo>
                <a:lnTo>
                  <a:pt x="32969" y="36487"/>
                </a:lnTo>
                <a:lnTo>
                  <a:pt x="32245" y="39090"/>
                </a:lnTo>
                <a:lnTo>
                  <a:pt x="31178" y="40970"/>
                </a:lnTo>
                <a:lnTo>
                  <a:pt x="28333" y="43307"/>
                </a:lnTo>
                <a:lnTo>
                  <a:pt x="24511" y="43891"/>
                </a:lnTo>
                <a:lnTo>
                  <a:pt x="21437" y="43891"/>
                </a:lnTo>
                <a:lnTo>
                  <a:pt x="18884" y="42773"/>
                </a:lnTo>
                <a:lnTo>
                  <a:pt x="14782" y="38239"/>
                </a:lnTo>
                <a:lnTo>
                  <a:pt x="13716" y="35077"/>
                </a:lnTo>
                <a:lnTo>
                  <a:pt x="13627" y="31026"/>
                </a:lnTo>
                <a:lnTo>
                  <a:pt x="46926" y="31026"/>
                </a:lnTo>
                <a:close/>
              </a:path>
              <a:path w="47117" h="54140">
                <a:moveTo>
                  <a:pt x="30518" y="0"/>
                </a:moveTo>
                <a:lnTo>
                  <a:pt x="23037" y="0"/>
                </a:lnTo>
                <a:lnTo>
                  <a:pt x="23837" y="10490"/>
                </a:lnTo>
                <a:lnTo>
                  <a:pt x="26555" y="10490"/>
                </a:lnTo>
                <a:lnTo>
                  <a:pt x="28854" y="11518"/>
                </a:lnTo>
                <a:lnTo>
                  <a:pt x="32639" y="15646"/>
                </a:lnTo>
                <a:lnTo>
                  <a:pt x="36410" y="2540"/>
                </a:lnTo>
                <a:lnTo>
                  <a:pt x="3051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7" name="object 877"/>
          <p:cNvSpPr/>
          <p:nvPr/>
        </p:nvSpPr>
        <p:spPr>
          <a:xfrm>
            <a:off x="2738247" y="7290100"/>
            <a:ext cx="45808" cy="52971"/>
          </a:xfrm>
          <a:custGeom>
            <a:avLst/>
            <a:gdLst/>
            <a:ahLst/>
            <a:cxnLst/>
            <a:rect l="l" t="t" r="r" b="b"/>
            <a:pathLst>
              <a:path w="45808" h="52971">
                <a:moveTo>
                  <a:pt x="14325" y="17602"/>
                </a:moveTo>
                <a:lnTo>
                  <a:pt x="16243" y="13741"/>
                </a:lnTo>
                <a:lnTo>
                  <a:pt x="19913" y="11137"/>
                </a:lnTo>
                <a:lnTo>
                  <a:pt x="24282" y="10490"/>
                </a:lnTo>
                <a:lnTo>
                  <a:pt x="27609" y="10934"/>
                </a:lnTo>
                <a:lnTo>
                  <a:pt x="31089" y="14046"/>
                </a:lnTo>
                <a:lnTo>
                  <a:pt x="32232" y="17322"/>
                </a:lnTo>
                <a:lnTo>
                  <a:pt x="32511" y="20942"/>
                </a:lnTo>
                <a:lnTo>
                  <a:pt x="32511" y="52971"/>
                </a:lnTo>
                <a:lnTo>
                  <a:pt x="45808" y="52971"/>
                </a:lnTo>
                <a:lnTo>
                  <a:pt x="45808" y="16776"/>
                </a:lnTo>
                <a:lnTo>
                  <a:pt x="45554" y="13703"/>
                </a:lnTo>
                <a:lnTo>
                  <a:pt x="44589" y="9410"/>
                </a:lnTo>
                <a:lnTo>
                  <a:pt x="42468" y="5803"/>
                </a:lnTo>
                <a:lnTo>
                  <a:pt x="39382" y="2717"/>
                </a:lnTo>
                <a:lnTo>
                  <a:pt x="34531" y="546"/>
                </a:lnTo>
                <a:lnTo>
                  <a:pt x="31838" y="0"/>
                </a:lnTo>
                <a:lnTo>
                  <a:pt x="22263" y="0"/>
                </a:lnTo>
                <a:lnTo>
                  <a:pt x="16738" y="2921"/>
                </a:lnTo>
                <a:lnTo>
                  <a:pt x="12344" y="8775"/>
                </a:lnTo>
                <a:lnTo>
                  <a:pt x="12344" y="1168"/>
                </a:ln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3710"/>
                </a:lnTo>
                <a:lnTo>
                  <a:pt x="13639" y="19761"/>
                </a:lnTo>
                <a:lnTo>
                  <a:pt x="14325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8" name="object 878"/>
          <p:cNvSpPr/>
          <p:nvPr/>
        </p:nvSpPr>
        <p:spPr>
          <a:xfrm>
            <a:off x="2793017" y="7272981"/>
            <a:ext cx="29616" cy="71259"/>
          </a:xfrm>
          <a:custGeom>
            <a:avLst/>
            <a:gdLst/>
            <a:ahLst/>
            <a:cxnLst/>
            <a:rect l="l" t="t" r="r" b="b"/>
            <a:pathLst>
              <a:path w="29616" h="71259">
                <a:moveTo>
                  <a:pt x="19443" y="18287"/>
                </a:moveTo>
                <a:lnTo>
                  <a:pt x="19443" y="0"/>
                </a:lnTo>
                <a:lnTo>
                  <a:pt x="6108" y="8000"/>
                </a:lnTo>
                <a:lnTo>
                  <a:pt x="6108" y="18287"/>
                </a:lnTo>
                <a:lnTo>
                  <a:pt x="0" y="18287"/>
                </a:lnTo>
                <a:lnTo>
                  <a:pt x="0" y="29209"/>
                </a:lnTo>
                <a:lnTo>
                  <a:pt x="6108" y="29209"/>
                </a:lnTo>
                <a:lnTo>
                  <a:pt x="6108" y="56641"/>
                </a:lnTo>
                <a:lnTo>
                  <a:pt x="6248" y="59855"/>
                </a:lnTo>
                <a:lnTo>
                  <a:pt x="6527" y="61455"/>
                </a:lnTo>
                <a:lnTo>
                  <a:pt x="7505" y="65481"/>
                </a:lnTo>
                <a:lnTo>
                  <a:pt x="10718" y="69189"/>
                </a:lnTo>
                <a:lnTo>
                  <a:pt x="14554" y="70840"/>
                </a:lnTo>
                <a:lnTo>
                  <a:pt x="19113" y="71259"/>
                </a:lnTo>
                <a:lnTo>
                  <a:pt x="23025" y="71259"/>
                </a:lnTo>
                <a:lnTo>
                  <a:pt x="26530" y="70573"/>
                </a:lnTo>
                <a:lnTo>
                  <a:pt x="29616" y="69214"/>
                </a:lnTo>
                <a:lnTo>
                  <a:pt x="28486" y="58585"/>
                </a:lnTo>
                <a:lnTo>
                  <a:pt x="26149" y="59461"/>
                </a:lnTo>
                <a:lnTo>
                  <a:pt x="22263" y="59893"/>
                </a:lnTo>
                <a:lnTo>
                  <a:pt x="19710" y="57480"/>
                </a:lnTo>
                <a:lnTo>
                  <a:pt x="19443" y="54317"/>
                </a:lnTo>
                <a:lnTo>
                  <a:pt x="19443" y="29209"/>
                </a:lnTo>
                <a:lnTo>
                  <a:pt x="28536" y="29209"/>
                </a:lnTo>
                <a:lnTo>
                  <a:pt x="28536" y="18287"/>
                </a:lnTo>
                <a:lnTo>
                  <a:pt x="19443" y="1828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9" name="object 879"/>
          <p:cNvSpPr/>
          <p:nvPr/>
        </p:nvSpPr>
        <p:spPr>
          <a:xfrm>
            <a:off x="2828677" y="7290094"/>
            <a:ext cx="51854" cy="54152"/>
          </a:xfrm>
          <a:custGeom>
            <a:avLst/>
            <a:gdLst/>
            <a:ahLst/>
            <a:cxnLst/>
            <a:rect l="l" t="t" r="r" b="b"/>
            <a:pathLst>
              <a:path w="51854" h="54152">
                <a:moveTo>
                  <a:pt x="0" y="26339"/>
                </a:moveTo>
                <a:lnTo>
                  <a:pt x="0" y="32296"/>
                </a:lnTo>
                <a:lnTo>
                  <a:pt x="1079" y="37338"/>
                </a:lnTo>
                <a:lnTo>
                  <a:pt x="3263" y="41490"/>
                </a:lnTo>
                <a:lnTo>
                  <a:pt x="5435" y="45631"/>
                </a:lnTo>
                <a:lnTo>
                  <a:pt x="8610" y="48780"/>
                </a:lnTo>
                <a:lnTo>
                  <a:pt x="12788" y="50927"/>
                </a:lnTo>
                <a:lnTo>
                  <a:pt x="16979" y="53073"/>
                </a:lnTo>
                <a:lnTo>
                  <a:pt x="17170" y="38874"/>
                </a:lnTo>
                <a:lnTo>
                  <a:pt x="14808" y="36144"/>
                </a:lnTo>
                <a:lnTo>
                  <a:pt x="13627" y="32219"/>
                </a:lnTo>
                <a:lnTo>
                  <a:pt x="13627" y="21932"/>
                </a:lnTo>
                <a:lnTo>
                  <a:pt x="14808" y="18008"/>
                </a:lnTo>
                <a:lnTo>
                  <a:pt x="17170" y="15278"/>
                </a:lnTo>
                <a:lnTo>
                  <a:pt x="19532" y="12534"/>
                </a:lnTo>
                <a:lnTo>
                  <a:pt x="22453" y="11176"/>
                </a:lnTo>
                <a:lnTo>
                  <a:pt x="29387" y="11176"/>
                </a:lnTo>
                <a:lnTo>
                  <a:pt x="32296" y="12534"/>
                </a:lnTo>
                <a:lnTo>
                  <a:pt x="34658" y="15278"/>
                </a:lnTo>
                <a:lnTo>
                  <a:pt x="37007" y="18008"/>
                </a:lnTo>
                <a:lnTo>
                  <a:pt x="38176" y="21907"/>
                </a:lnTo>
                <a:lnTo>
                  <a:pt x="38176" y="32181"/>
                </a:lnTo>
                <a:lnTo>
                  <a:pt x="37007" y="36144"/>
                </a:lnTo>
                <a:lnTo>
                  <a:pt x="34658" y="38874"/>
                </a:lnTo>
                <a:lnTo>
                  <a:pt x="33413" y="54152"/>
                </a:lnTo>
                <a:lnTo>
                  <a:pt x="39598" y="51574"/>
                </a:lnTo>
                <a:lnTo>
                  <a:pt x="44500" y="46418"/>
                </a:lnTo>
                <a:lnTo>
                  <a:pt x="49403" y="41262"/>
                </a:lnTo>
                <a:lnTo>
                  <a:pt x="51854" y="34772"/>
                </a:lnTo>
                <a:lnTo>
                  <a:pt x="51854" y="19164"/>
                </a:lnTo>
                <a:lnTo>
                  <a:pt x="49428" y="12725"/>
                </a:lnTo>
                <a:lnTo>
                  <a:pt x="44564" y="7632"/>
                </a:lnTo>
                <a:lnTo>
                  <a:pt x="39712" y="2540"/>
                </a:lnTo>
                <a:lnTo>
                  <a:pt x="33477" y="0"/>
                </a:lnTo>
                <a:lnTo>
                  <a:pt x="20955" y="0"/>
                </a:lnTo>
                <a:lnTo>
                  <a:pt x="16497" y="1130"/>
                </a:lnTo>
                <a:lnTo>
                  <a:pt x="12509" y="3378"/>
                </a:lnTo>
                <a:lnTo>
                  <a:pt x="8521" y="5613"/>
                </a:lnTo>
                <a:lnTo>
                  <a:pt x="5435" y="8864"/>
                </a:lnTo>
                <a:lnTo>
                  <a:pt x="3263" y="13131"/>
                </a:lnTo>
                <a:lnTo>
                  <a:pt x="1079" y="17386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1854" h="54152">
                <a:moveTo>
                  <a:pt x="34658" y="38874"/>
                </a:moveTo>
                <a:lnTo>
                  <a:pt x="32296" y="41617"/>
                </a:lnTo>
                <a:lnTo>
                  <a:pt x="29387" y="42976"/>
                </a:lnTo>
                <a:lnTo>
                  <a:pt x="22453" y="42976"/>
                </a:lnTo>
                <a:lnTo>
                  <a:pt x="19532" y="41617"/>
                </a:lnTo>
                <a:lnTo>
                  <a:pt x="17170" y="38874"/>
                </a:lnTo>
                <a:lnTo>
                  <a:pt x="16979" y="53073"/>
                </a:lnTo>
                <a:lnTo>
                  <a:pt x="21361" y="54152"/>
                </a:lnTo>
                <a:lnTo>
                  <a:pt x="33413" y="54152"/>
                </a:lnTo>
                <a:lnTo>
                  <a:pt x="34658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0" name="object 880"/>
          <p:cNvSpPr/>
          <p:nvPr/>
        </p:nvSpPr>
        <p:spPr>
          <a:xfrm>
            <a:off x="2916822" y="7271564"/>
            <a:ext cx="49060" cy="72682"/>
          </a:xfrm>
          <a:custGeom>
            <a:avLst/>
            <a:gdLst/>
            <a:ahLst/>
            <a:cxnLst/>
            <a:rect l="l" t="t" r="r" b="b"/>
            <a:pathLst>
              <a:path w="49060" h="72682">
                <a:moveTo>
                  <a:pt x="0" y="45415"/>
                </a:moveTo>
                <a:lnTo>
                  <a:pt x="0" y="54000"/>
                </a:lnTo>
                <a:lnTo>
                  <a:pt x="2057" y="60680"/>
                </a:lnTo>
                <a:lnTo>
                  <a:pt x="6172" y="65493"/>
                </a:lnTo>
                <a:lnTo>
                  <a:pt x="10286" y="70281"/>
                </a:lnTo>
                <a:lnTo>
                  <a:pt x="15227" y="72682"/>
                </a:lnTo>
                <a:lnTo>
                  <a:pt x="14312" y="54013"/>
                </a:lnTo>
                <a:lnTo>
                  <a:pt x="13576" y="50012"/>
                </a:lnTo>
                <a:lnTo>
                  <a:pt x="13576" y="39344"/>
                </a:lnTo>
                <a:lnTo>
                  <a:pt x="14643" y="35483"/>
                </a:lnTo>
                <a:lnTo>
                  <a:pt x="16763" y="32905"/>
                </a:lnTo>
                <a:lnTo>
                  <a:pt x="18897" y="30314"/>
                </a:lnTo>
                <a:lnTo>
                  <a:pt x="21539" y="29019"/>
                </a:lnTo>
                <a:lnTo>
                  <a:pt x="27939" y="29019"/>
                </a:lnTo>
                <a:lnTo>
                  <a:pt x="30606" y="30327"/>
                </a:lnTo>
                <a:lnTo>
                  <a:pt x="32689" y="32943"/>
                </a:lnTo>
                <a:lnTo>
                  <a:pt x="34772" y="35572"/>
                </a:lnTo>
                <a:lnTo>
                  <a:pt x="35813" y="39852"/>
                </a:lnTo>
                <a:lnTo>
                  <a:pt x="35813" y="51130"/>
                </a:lnTo>
                <a:lnTo>
                  <a:pt x="34734" y="55143"/>
                </a:lnTo>
                <a:lnTo>
                  <a:pt x="32588" y="57823"/>
                </a:lnTo>
                <a:lnTo>
                  <a:pt x="30454" y="60515"/>
                </a:lnTo>
                <a:lnTo>
                  <a:pt x="27851" y="61848"/>
                </a:lnTo>
                <a:lnTo>
                  <a:pt x="24790" y="61848"/>
                </a:lnTo>
                <a:lnTo>
                  <a:pt x="21005" y="72682"/>
                </a:lnTo>
                <a:lnTo>
                  <a:pt x="23850" y="72682"/>
                </a:lnTo>
                <a:lnTo>
                  <a:pt x="26657" y="71958"/>
                </a:lnTo>
                <a:lnTo>
                  <a:pt x="29451" y="70497"/>
                </a:lnTo>
                <a:lnTo>
                  <a:pt x="32232" y="69062"/>
                </a:lnTo>
                <a:lnTo>
                  <a:pt x="34658" y="66865"/>
                </a:lnTo>
                <a:lnTo>
                  <a:pt x="36715" y="63893"/>
                </a:lnTo>
                <a:lnTo>
                  <a:pt x="36715" y="71513"/>
                </a:lnTo>
                <a:lnTo>
                  <a:pt x="49060" y="71513"/>
                </a:lnTo>
                <a:lnTo>
                  <a:pt x="49060" y="0"/>
                </a:lnTo>
                <a:lnTo>
                  <a:pt x="35763" y="0"/>
                </a:lnTo>
                <a:lnTo>
                  <a:pt x="35763" y="25755"/>
                </a:lnTo>
                <a:lnTo>
                  <a:pt x="31661" y="20942"/>
                </a:lnTo>
                <a:lnTo>
                  <a:pt x="26809" y="18529"/>
                </a:lnTo>
                <a:lnTo>
                  <a:pt x="15074" y="18529"/>
                </a:lnTo>
                <a:lnTo>
                  <a:pt x="10007" y="20815"/>
                </a:lnTo>
                <a:lnTo>
                  <a:pt x="6007" y="25387"/>
                </a:lnTo>
                <a:lnTo>
                  <a:pt x="2006" y="29959"/>
                </a:lnTo>
                <a:lnTo>
                  <a:pt x="0" y="36626"/>
                </a:lnTo>
                <a:lnTo>
                  <a:pt x="0" y="45415"/>
                </a:lnTo>
                <a:close/>
              </a:path>
              <a:path w="49060" h="72682">
                <a:moveTo>
                  <a:pt x="21005" y="72682"/>
                </a:moveTo>
                <a:lnTo>
                  <a:pt x="24790" y="61848"/>
                </a:lnTo>
                <a:lnTo>
                  <a:pt x="20942" y="61848"/>
                </a:lnTo>
                <a:lnTo>
                  <a:pt x="17945" y="60058"/>
                </a:lnTo>
                <a:lnTo>
                  <a:pt x="15798" y="56476"/>
                </a:lnTo>
                <a:lnTo>
                  <a:pt x="14312" y="54013"/>
                </a:lnTo>
                <a:lnTo>
                  <a:pt x="15227" y="72682"/>
                </a:lnTo>
                <a:lnTo>
                  <a:pt x="21005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1" name="object 881"/>
          <p:cNvSpPr/>
          <p:nvPr/>
        </p:nvSpPr>
        <p:spPr>
          <a:xfrm>
            <a:off x="2976086" y="7290100"/>
            <a:ext cx="47117" cy="54140"/>
          </a:xfrm>
          <a:custGeom>
            <a:avLst/>
            <a:gdLst/>
            <a:ahLst/>
            <a:cxnLst/>
            <a:rect l="l" t="t" r="r" b="b"/>
            <a:pathLst>
              <a:path w="47117" h="54140">
                <a:moveTo>
                  <a:pt x="46926" y="31026"/>
                </a:moveTo>
                <a:lnTo>
                  <a:pt x="47117" y="20523"/>
                </a:lnTo>
                <a:lnTo>
                  <a:pt x="45059" y="12725"/>
                </a:lnTo>
                <a:lnTo>
                  <a:pt x="40728" y="7632"/>
                </a:lnTo>
                <a:lnTo>
                  <a:pt x="36410" y="2540"/>
                </a:lnTo>
                <a:lnTo>
                  <a:pt x="32639" y="15646"/>
                </a:lnTo>
                <a:lnTo>
                  <a:pt x="33629" y="18669"/>
                </a:lnTo>
                <a:lnTo>
                  <a:pt x="33731" y="22631"/>
                </a:lnTo>
                <a:lnTo>
                  <a:pt x="13855" y="22631"/>
                </a:lnTo>
                <a:lnTo>
                  <a:pt x="13830" y="18897"/>
                </a:lnTo>
                <a:lnTo>
                  <a:pt x="14757" y="15925"/>
                </a:lnTo>
                <a:lnTo>
                  <a:pt x="16649" y="13754"/>
                </a:lnTo>
                <a:lnTo>
                  <a:pt x="20942" y="10490"/>
                </a:lnTo>
                <a:lnTo>
                  <a:pt x="23837" y="10490"/>
                </a:lnTo>
                <a:lnTo>
                  <a:pt x="23037" y="0"/>
                </a:lnTo>
                <a:lnTo>
                  <a:pt x="16383" y="0"/>
                </a:lnTo>
                <a:lnTo>
                  <a:pt x="10871" y="2425"/>
                </a:lnTo>
                <a:lnTo>
                  <a:pt x="6527" y="7289"/>
                </a:lnTo>
                <a:lnTo>
                  <a:pt x="2171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51" y="40589"/>
                </a:lnTo>
                <a:lnTo>
                  <a:pt x="4965" y="45313"/>
                </a:lnTo>
                <a:lnTo>
                  <a:pt x="9156" y="51206"/>
                </a:lnTo>
                <a:lnTo>
                  <a:pt x="15621" y="54140"/>
                </a:lnTo>
                <a:lnTo>
                  <a:pt x="29883" y="54140"/>
                </a:lnTo>
                <a:lnTo>
                  <a:pt x="34480" y="52832"/>
                </a:lnTo>
                <a:lnTo>
                  <a:pt x="38150" y="50215"/>
                </a:lnTo>
                <a:lnTo>
                  <a:pt x="41833" y="47599"/>
                </a:lnTo>
                <a:lnTo>
                  <a:pt x="44513" y="43789"/>
                </a:lnTo>
                <a:lnTo>
                  <a:pt x="46215" y="38773"/>
                </a:lnTo>
                <a:lnTo>
                  <a:pt x="32969" y="36487"/>
                </a:lnTo>
                <a:lnTo>
                  <a:pt x="32245" y="39090"/>
                </a:lnTo>
                <a:lnTo>
                  <a:pt x="31178" y="40970"/>
                </a:lnTo>
                <a:lnTo>
                  <a:pt x="28333" y="43307"/>
                </a:lnTo>
                <a:lnTo>
                  <a:pt x="24511" y="43891"/>
                </a:lnTo>
                <a:lnTo>
                  <a:pt x="21450" y="43891"/>
                </a:lnTo>
                <a:lnTo>
                  <a:pt x="18884" y="42773"/>
                </a:lnTo>
                <a:lnTo>
                  <a:pt x="14782" y="38239"/>
                </a:lnTo>
                <a:lnTo>
                  <a:pt x="13716" y="35077"/>
                </a:lnTo>
                <a:lnTo>
                  <a:pt x="13627" y="31026"/>
                </a:lnTo>
                <a:lnTo>
                  <a:pt x="46926" y="31026"/>
                </a:lnTo>
                <a:close/>
              </a:path>
              <a:path w="47117" h="54140">
                <a:moveTo>
                  <a:pt x="30518" y="0"/>
                </a:moveTo>
                <a:lnTo>
                  <a:pt x="23037" y="0"/>
                </a:lnTo>
                <a:lnTo>
                  <a:pt x="23837" y="10490"/>
                </a:lnTo>
                <a:lnTo>
                  <a:pt x="26555" y="10490"/>
                </a:lnTo>
                <a:lnTo>
                  <a:pt x="28854" y="11518"/>
                </a:lnTo>
                <a:lnTo>
                  <a:pt x="32639" y="15646"/>
                </a:lnTo>
                <a:lnTo>
                  <a:pt x="36410" y="2540"/>
                </a:lnTo>
                <a:lnTo>
                  <a:pt x="3051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9" name="object 859"/>
          <p:cNvSpPr/>
          <p:nvPr/>
        </p:nvSpPr>
        <p:spPr>
          <a:xfrm>
            <a:off x="3062146" y="7290100"/>
            <a:ext cx="32550" cy="52971"/>
          </a:xfrm>
          <a:custGeom>
            <a:avLst/>
            <a:gdLst/>
            <a:ahLst/>
            <a:cxnLst/>
            <a:rect l="l" t="t" r="r" b="b"/>
            <a:pathLst>
              <a:path w="32550" h="52971">
                <a:moveTo>
                  <a:pt x="12357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8155"/>
                </a:lnTo>
                <a:lnTo>
                  <a:pt x="13665" y="22377"/>
                </a:lnTo>
                <a:lnTo>
                  <a:pt x="14414" y="19608"/>
                </a:lnTo>
                <a:lnTo>
                  <a:pt x="15151" y="16840"/>
                </a:lnTo>
                <a:lnTo>
                  <a:pt x="17462" y="13881"/>
                </a:lnTo>
                <a:lnTo>
                  <a:pt x="20332" y="12293"/>
                </a:lnTo>
                <a:lnTo>
                  <a:pt x="24117" y="12293"/>
                </a:lnTo>
                <a:lnTo>
                  <a:pt x="28435" y="14528"/>
                </a:lnTo>
                <a:lnTo>
                  <a:pt x="32550" y="2578"/>
                </a:lnTo>
                <a:lnTo>
                  <a:pt x="29743" y="863"/>
                </a:lnTo>
                <a:lnTo>
                  <a:pt x="26822" y="0"/>
                </a:lnTo>
                <a:lnTo>
                  <a:pt x="21653" y="0"/>
                </a:lnTo>
                <a:lnTo>
                  <a:pt x="18046" y="1651"/>
                </a:lnTo>
                <a:lnTo>
                  <a:pt x="14465" y="5054"/>
                </a:lnTo>
                <a:lnTo>
                  <a:pt x="12357" y="8534"/>
                </a:lnTo>
                <a:lnTo>
                  <a:pt x="12357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0" name="object 860"/>
          <p:cNvSpPr/>
          <p:nvPr/>
        </p:nvSpPr>
        <p:spPr>
          <a:xfrm>
            <a:off x="3098322" y="7290094"/>
            <a:ext cx="51854" cy="54152"/>
          </a:xfrm>
          <a:custGeom>
            <a:avLst/>
            <a:gdLst/>
            <a:ahLst/>
            <a:cxnLst/>
            <a:rect l="l" t="t" r="r" b="b"/>
            <a:pathLst>
              <a:path w="51854" h="54152">
                <a:moveTo>
                  <a:pt x="0" y="26339"/>
                </a:moveTo>
                <a:lnTo>
                  <a:pt x="0" y="32296"/>
                </a:lnTo>
                <a:lnTo>
                  <a:pt x="1079" y="37338"/>
                </a:lnTo>
                <a:lnTo>
                  <a:pt x="3263" y="41490"/>
                </a:lnTo>
                <a:lnTo>
                  <a:pt x="5435" y="45631"/>
                </a:lnTo>
                <a:lnTo>
                  <a:pt x="8610" y="48780"/>
                </a:lnTo>
                <a:lnTo>
                  <a:pt x="12788" y="50927"/>
                </a:lnTo>
                <a:lnTo>
                  <a:pt x="16979" y="53073"/>
                </a:lnTo>
                <a:lnTo>
                  <a:pt x="17170" y="38874"/>
                </a:lnTo>
                <a:lnTo>
                  <a:pt x="14808" y="36144"/>
                </a:lnTo>
                <a:lnTo>
                  <a:pt x="13627" y="32219"/>
                </a:lnTo>
                <a:lnTo>
                  <a:pt x="13627" y="21932"/>
                </a:lnTo>
                <a:lnTo>
                  <a:pt x="14808" y="18008"/>
                </a:lnTo>
                <a:lnTo>
                  <a:pt x="17170" y="15278"/>
                </a:lnTo>
                <a:lnTo>
                  <a:pt x="19532" y="12534"/>
                </a:lnTo>
                <a:lnTo>
                  <a:pt x="22453" y="11176"/>
                </a:lnTo>
                <a:lnTo>
                  <a:pt x="29400" y="11176"/>
                </a:lnTo>
                <a:lnTo>
                  <a:pt x="32296" y="12534"/>
                </a:lnTo>
                <a:lnTo>
                  <a:pt x="34658" y="15278"/>
                </a:lnTo>
                <a:lnTo>
                  <a:pt x="37007" y="18008"/>
                </a:lnTo>
                <a:lnTo>
                  <a:pt x="38176" y="21907"/>
                </a:lnTo>
                <a:lnTo>
                  <a:pt x="38176" y="32181"/>
                </a:lnTo>
                <a:lnTo>
                  <a:pt x="37007" y="36144"/>
                </a:lnTo>
                <a:lnTo>
                  <a:pt x="34658" y="38874"/>
                </a:lnTo>
                <a:lnTo>
                  <a:pt x="33413" y="54152"/>
                </a:lnTo>
                <a:lnTo>
                  <a:pt x="39598" y="51574"/>
                </a:lnTo>
                <a:lnTo>
                  <a:pt x="44500" y="46418"/>
                </a:lnTo>
                <a:lnTo>
                  <a:pt x="49403" y="41262"/>
                </a:lnTo>
                <a:lnTo>
                  <a:pt x="51854" y="34772"/>
                </a:lnTo>
                <a:lnTo>
                  <a:pt x="51854" y="19164"/>
                </a:lnTo>
                <a:lnTo>
                  <a:pt x="49428" y="12725"/>
                </a:lnTo>
                <a:lnTo>
                  <a:pt x="44564" y="7632"/>
                </a:lnTo>
                <a:lnTo>
                  <a:pt x="39712" y="2540"/>
                </a:lnTo>
                <a:lnTo>
                  <a:pt x="33477" y="0"/>
                </a:lnTo>
                <a:lnTo>
                  <a:pt x="20955" y="0"/>
                </a:lnTo>
                <a:lnTo>
                  <a:pt x="16497" y="1130"/>
                </a:lnTo>
                <a:lnTo>
                  <a:pt x="12509" y="3378"/>
                </a:lnTo>
                <a:lnTo>
                  <a:pt x="8521" y="5613"/>
                </a:lnTo>
                <a:lnTo>
                  <a:pt x="5435" y="8864"/>
                </a:lnTo>
                <a:lnTo>
                  <a:pt x="3263" y="13131"/>
                </a:lnTo>
                <a:lnTo>
                  <a:pt x="1079" y="17386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1854" h="54152">
                <a:moveTo>
                  <a:pt x="34658" y="38874"/>
                </a:moveTo>
                <a:lnTo>
                  <a:pt x="32296" y="41617"/>
                </a:lnTo>
                <a:lnTo>
                  <a:pt x="29400" y="42976"/>
                </a:lnTo>
                <a:lnTo>
                  <a:pt x="22453" y="42976"/>
                </a:lnTo>
                <a:lnTo>
                  <a:pt x="19532" y="41617"/>
                </a:lnTo>
                <a:lnTo>
                  <a:pt x="17170" y="38874"/>
                </a:lnTo>
                <a:lnTo>
                  <a:pt x="16979" y="53073"/>
                </a:lnTo>
                <a:lnTo>
                  <a:pt x="21374" y="54152"/>
                </a:lnTo>
                <a:lnTo>
                  <a:pt x="33413" y="54152"/>
                </a:lnTo>
                <a:lnTo>
                  <a:pt x="34658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1" name="object 861"/>
          <p:cNvSpPr/>
          <p:nvPr/>
        </p:nvSpPr>
        <p:spPr>
          <a:xfrm>
            <a:off x="3156071" y="7272981"/>
            <a:ext cx="29616" cy="71259"/>
          </a:xfrm>
          <a:custGeom>
            <a:avLst/>
            <a:gdLst/>
            <a:ahLst/>
            <a:cxnLst/>
            <a:rect l="l" t="t" r="r" b="b"/>
            <a:pathLst>
              <a:path w="29616" h="71259">
                <a:moveTo>
                  <a:pt x="19443" y="18287"/>
                </a:moveTo>
                <a:lnTo>
                  <a:pt x="19443" y="0"/>
                </a:lnTo>
                <a:lnTo>
                  <a:pt x="6096" y="8000"/>
                </a:lnTo>
                <a:lnTo>
                  <a:pt x="6096" y="18287"/>
                </a:lnTo>
                <a:lnTo>
                  <a:pt x="0" y="18287"/>
                </a:lnTo>
                <a:lnTo>
                  <a:pt x="0" y="29209"/>
                </a:lnTo>
                <a:lnTo>
                  <a:pt x="6096" y="29209"/>
                </a:lnTo>
                <a:lnTo>
                  <a:pt x="6096" y="56641"/>
                </a:lnTo>
                <a:lnTo>
                  <a:pt x="6235" y="59855"/>
                </a:lnTo>
                <a:lnTo>
                  <a:pt x="6527" y="61455"/>
                </a:lnTo>
                <a:lnTo>
                  <a:pt x="7493" y="65481"/>
                </a:lnTo>
                <a:lnTo>
                  <a:pt x="10706" y="69189"/>
                </a:lnTo>
                <a:lnTo>
                  <a:pt x="14554" y="70840"/>
                </a:lnTo>
                <a:lnTo>
                  <a:pt x="19100" y="71259"/>
                </a:lnTo>
                <a:lnTo>
                  <a:pt x="23025" y="71259"/>
                </a:lnTo>
                <a:lnTo>
                  <a:pt x="26517" y="70573"/>
                </a:lnTo>
                <a:lnTo>
                  <a:pt x="29616" y="69214"/>
                </a:lnTo>
                <a:lnTo>
                  <a:pt x="28473" y="58585"/>
                </a:lnTo>
                <a:lnTo>
                  <a:pt x="26136" y="59461"/>
                </a:lnTo>
                <a:lnTo>
                  <a:pt x="22250" y="59893"/>
                </a:lnTo>
                <a:lnTo>
                  <a:pt x="19697" y="57480"/>
                </a:lnTo>
                <a:lnTo>
                  <a:pt x="19443" y="54317"/>
                </a:lnTo>
                <a:lnTo>
                  <a:pt x="19443" y="29209"/>
                </a:lnTo>
                <a:lnTo>
                  <a:pt x="28524" y="29209"/>
                </a:lnTo>
                <a:lnTo>
                  <a:pt x="28524" y="18287"/>
                </a:lnTo>
                <a:lnTo>
                  <a:pt x="19443" y="1828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2" name="object 862"/>
          <p:cNvSpPr/>
          <p:nvPr/>
        </p:nvSpPr>
        <p:spPr>
          <a:xfrm>
            <a:off x="3191292" y="7290093"/>
            <a:ext cx="30200" cy="54152"/>
          </a:xfrm>
          <a:custGeom>
            <a:avLst/>
            <a:gdLst/>
            <a:ahLst/>
            <a:cxnLst/>
            <a:rect l="l" t="t" r="r" b="b"/>
            <a:pathLst>
              <a:path w="30200" h="54152">
                <a:moveTo>
                  <a:pt x="19646" y="54152"/>
                </a:moveTo>
                <a:lnTo>
                  <a:pt x="22390" y="53581"/>
                </a:lnTo>
                <a:lnTo>
                  <a:pt x="24980" y="52451"/>
                </a:lnTo>
                <a:lnTo>
                  <a:pt x="27571" y="51308"/>
                </a:lnTo>
                <a:lnTo>
                  <a:pt x="29997" y="49593"/>
                </a:lnTo>
                <a:lnTo>
                  <a:pt x="30200" y="39306"/>
                </a:lnTo>
                <a:lnTo>
                  <a:pt x="27546" y="42049"/>
                </a:lnTo>
                <a:lnTo>
                  <a:pt x="23075" y="44488"/>
                </a:lnTo>
                <a:lnTo>
                  <a:pt x="19646" y="54152"/>
                </a:lnTo>
                <a:close/>
              </a:path>
              <a:path w="30200" h="54152">
                <a:moveTo>
                  <a:pt x="44132" y="35953"/>
                </a:moveTo>
                <a:lnTo>
                  <a:pt x="44284" y="19951"/>
                </a:lnTo>
                <a:lnTo>
                  <a:pt x="44284" y="14008"/>
                </a:lnTo>
                <a:lnTo>
                  <a:pt x="43700" y="9918"/>
                </a:lnTo>
                <a:lnTo>
                  <a:pt x="42506" y="7683"/>
                </a:lnTo>
                <a:lnTo>
                  <a:pt x="39293" y="3619"/>
                </a:lnTo>
                <a:lnTo>
                  <a:pt x="36385" y="2184"/>
                </a:lnTo>
                <a:lnTo>
                  <a:pt x="33477" y="736"/>
                </a:lnTo>
                <a:lnTo>
                  <a:pt x="29070" y="0"/>
                </a:lnTo>
                <a:lnTo>
                  <a:pt x="16611" y="0"/>
                </a:lnTo>
                <a:lnTo>
                  <a:pt x="11684" y="1206"/>
                </a:lnTo>
                <a:lnTo>
                  <a:pt x="8369" y="3619"/>
                </a:lnTo>
                <a:lnTo>
                  <a:pt x="5067" y="6019"/>
                </a:lnTo>
                <a:lnTo>
                  <a:pt x="2730" y="9728"/>
                </a:lnTo>
                <a:lnTo>
                  <a:pt x="1371" y="14732"/>
                </a:lnTo>
                <a:lnTo>
                  <a:pt x="13436" y="16979"/>
                </a:lnTo>
                <a:lnTo>
                  <a:pt x="15328" y="12890"/>
                </a:lnTo>
                <a:lnTo>
                  <a:pt x="17983" y="10972"/>
                </a:lnTo>
                <a:lnTo>
                  <a:pt x="22186" y="10490"/>
                </a:lnTo>
                <a:lnTo>
                  <a:pt x="25679" y="10490"/>
                </a:lnTo>
                <a:lnTo>
                  <a:pt x="29337" y="12166"/>
                </a:lnTo>
                <a:lnTo>
                  <a:pt x="31229" y="15176"/>
                </a:lnTo>
                <a:lnTo>
                  <a:pt x="31229" y="17805"/>
                </a:lnTo>
                <a:lnTo>
                  <a:pt x="28829" y="20218"/>
                </a:lnTo>
                <a:lnTo>
                  <a:pt x="24523" y="21336"/>
                </a:lnTo>
                <a:lnTo>
                  <a:pt x="18313" y="22542"/>
                </a:lnTo>
                <a:lnTo>
                  <a:pt x="13703" y="23456"/>
                </a:lnTo>
                <a:lnTo>
                  <a:pt x="10185" y="24523"/>
                </a:lnTo>
                <a:lnTo>
                  <a:pt x="7734" y="25730"/>
                </a:lnTo>
                <a:lnTo>
                  <a:pt x="3390" y="28714"/>
                </a:lnTo>
                <a:lnTo>
                  <a:pt x="673" y="33299"/>
                </a:lnTo>
                <a:lnTo>
                  <a:pt x="0" y="35902"/>
                </a:lnTo>
                <a:lnTo>
                  <a:pt x="0" y="43256"/>
                </a:lnTo>
                <a:lnTo>
                  <a:pt x="1485" y="46913"/>
                </a:lnTo>
                <a:lnTo>
                  <a:pt x="4470" y="49809"/>
                </a:lnTo>
                <a:lnTo>
                  <a:pt x="7454" y="52705"/>
                </a:lnTo>
                <a:lnTo>
                  <a:pt x="11531" y="54152"/>
                </a:lnTo>
                <a:lnTo>
                  <a:pt x="19646" y="54152"/>
                </a:lnTo>
                <a:lnTo>
                  <a:pt x="23075" y="44488"/>
                </a:lnTo>
                <a:lnTo>
                  <a:pt x="18529" y="44488"/>
                </a:lnTo>
                <a:lnTo>
                  <a:pt x="15379" y="42392"/>
                </a:lnTo>
                <a:lnTo>
                  <a:pt x="13284" y="39331"/>
                </a:lnTo>
                <a:lnTo>
                  <a:pt x="13284" y="35471"/>
                </a:lnTo>
                <a:lnTo>
                  <a:pt x="15900" y="32588"/>
                </a:lnTo>
                <a:lnTo>
                  <a:pt x="19443" y="31013"/>
                </a:lnTo>
                <a:lnTo>
                  <a:pt x="23139" y="30200"/>
                </a:lnTo>
                <a:lnTo>
                  <a:pt x="26822" y="29387"/>
                </a:lnTo>
                <a:lnTo>
                  <a:pt x="29514" y="28689"/>
                </a:lnTo>
                <a:lnTo>
                  <a:pt x="31229" y="28105"/>
                </a:lnTo>
                <a:lnTo>
                  <a:pt x="31229" y="34112"/>
                </a:lnTo>
                <a:lnTo>
                  <a:pt x="31051" y="36347"/>
                </a:lnTo>
                <a:lnTo>
                  <a:pt x="30200" y="39306"/>
                </a:lnTo>
                <a:lnTo>
                  <a:pt x="29997" y="49593"/>
                </a:lnTo>
                <a:lnTo>
                  <a:pt x="32740" y="48920"/>
                </a:lnTo>
                <a:lnTo>
                  <a:pt x="34023" y="52984"/>
                </a:lnTo>
                <a:lnTo>
                  <a:pt x="47180" y="52984"/>
                </a:lnTo>
                <a:lnTo>
                  <a:pt x="45212" y="48196"/>
                </a:lnTo>
                <a:lnTo>
                  <a:pt x="44361" y="43865"/>
                </a:lnTo>
                <a:lnTo>
                  <a:pt x="44132" y="40513"/>
                </a:lnTo>
                <a:lnTo>
                  <a:pt x="44132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3" name="object 863"/>
          <p:cNvSpPr/>
          <p:nvPr/>
        </p:nvSpPr>
        <p:spPr>
          <a:xfrm>
            <a:off x="3246714" y="7290104"/>
            <a:ext cx="47421" cy="54140"/>
          </a:xfrm>
          <a:custGeom>
            <a:avLst/>
            <a:gdLst/>
            <a:ahLst/>
            <a:cxnLst/>
            <a:rect l="l" t="t" r="r" b="b"/>
            <a:pathLst>
              <a:path w="47421" h="54140">
                <a:moveTo>
                  <a:pt x="24371" y="0"/>
                </a:moveTo>
                <a:lnTo>
                  <a:pt x="16891" y="0"/>
                </a:lnTo>
                <a:lnTo>
                  <a:pt x="10960" y="2374"/>
                </a:lnTo>
                <a:lnTo>
                  <a:pt x="6578" y="7137"/>
                </a:lnTo>
                <a:lnTo>
                  <a:pt x="2197" y="11899"/>
                </a:lnTo>
                <a:lnTo>
                  <a:pt x="0" y="18567"/>
                </a:lnTo>
                <a:lnTo>
                  <a:pt x="0" y="35560"/>
                </a:lnTo>
                <a:lnTo>
                  <a:pt x="2197" y="42189"/>
                </a:lnTo>
                <a:lnTo>
                  <a:pt x="6553" y="46964"/>
                </a:lnTo>
                <a:lnTo>
                  <a:pt x="10934" y="51752"/>
                </a:lnTo>
                <a:lnTo>
                  <a:pt x="16789" y="54140"/>
                </a:lnTo>
                <a:lnTo>
                  <a:pt x="30607" y="54140"/>
                </a:lnTo>
                <a:lnTo>
                  <a:pt x="35763" y="52565"/>
                </a:lnTo>
                <a:lnTo>
                  <a:pt x="39611" y="49403"/>
                </a:lnTo>
                <a:lnTo>
                  <a:pt x="43459" y="46240"/>
                </a:lnTo>
                <a:lnTo>
                  <a:pt x="46062" y="41592"/>
                </a:lnTo>
                <a:lnTo>
                  <a:pt x="47421" y="35407"/>
                </a:lnTo>
                <a:lnTo>
                  <a:pt x="34366" y="33121"/>
                </a:lnTo>
                <a:lnTo>
                  <a:pt x="33693" y="36728"/>
                </a:lnTo>
                <a:lnTo>
                  <a:pt x="32562" y="39268"/>
                </a:lnTo>
                <a:lnTo>
                  <a:pt x="29349" y="42227"/>
                </a:lnTo>
                <a:lnTo>
                  <a:pt x="24752" y="42976"/>
                </a:lnTo>
                <a:lnTo>
                  <a:pt x="21374" y="42976"/>
                </a:lnTo>
                <a:lnTo>
                  <a:pt x="18681" y="41706"/>
                </a:lnTo>
                <a:lnTo>
                  <a:pt x="16687" y="39166"/>
                </a:lnTo>
                <a:lnTo>
                  <a:pt x="14681" y="36626"/>
                </a:lnTo>
                <a:lnTo>
                  <a:pt x="13677" y="32283"/>
                </a:lnTo>
                <a:lnTo>
                  <a:pt x="13677" y="20612"/>
                </a:lnTo>
                <a:lnTo>
                  <a:pt x="14668" y="16675"/>
                </a:lnTo>
                <a:lnTo>
                  <a:pt x="18618" y="11950"/>
                </a:lnTo>
                <a:lnTo>
                  <a:pt x="21247" y="10782"/>
                </a:lnTo>
                <a:lnTo>
                  <a:pt x="27051" y="10782"/>
                </a:lnTo>
                <a:lnTo>
                  <a:pt x="30632" y="12827"/>
                </a:lnTo>
                <a:lnTo>
                  <a:pt x="33210" y="16217"/>
                </a:lnTo>
                <a:lnTo>
                  <a:pt x="33642" y="18923"/>
                </a:lnTo>
                <a:lnTo>
                  <a:pt x="46748" y="16484"/>
                </a:lnTo>
                <a:lnTo>
                  <a:pt x="45173" y="10922"/>
                </a:lnTo>
                <a:lnTo>
                  <a:pt x="42583" y="6781"/>
                </a:lnTo>
                <a:lnTo>
                  <a:pt x="38976" y="4064"/>
                </a:lnTo>
                <a:lnTo>
                  <a:pt x="35356" y="1346"/>
                </a:lnTo>
                <a:lnTo>
                  <a:pt x="30492" y="0"/>
                </a:lnTo>
                <a:lnTo>
                  <a:pt x="24371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4" name="object 864"/>
          <p:cNvSpPr/>
          <p:nvPr/>
        </p:nvSpPr>
        <p:spPr>
          <a:xfrm>
            <a:off x="3304514" y="7271562"/>
            <a:ext cx="13296" cy="71513"/>
          </a:xfrm>
          <a:custGeom>
            <a:avLst/>
            <a:gdLst/>
            <a:ahLst/>
            <a:cxnLst/>
            <a:rect l="l" t="t" r="r" b="b"/>
            <a:pathLst>
              <a:path w="13296" h="71513">
                <a:moveTo>
                  <a:pt x="0" y="19710"/>
                </a:moveTo>
                <a:lnTo>
                  <a:pt x="0" y="71513"/>
                </a:lnTo>
                <a:lnTo>
                  <a:pt x="13296" y="71513"/>
                </a:lnTo>
                <a:lnTo>
                  <a:pt x="13296" y="19710"/>
                </a:lnTo>
                <a:lnTo>
                  <a:pt x="0" y="19710"/>
                </a:lnTo>
                <a:close/>
              </a:path>
              <a:path w="13296" h="71513">
                <a:moveTo>
                  <a:pt x="0" y="0"/>
                </a:moveTo>
                <a:lnTo>
                  <a:pt x="0" y="12687"/>
                </a:lnTo>
                <a:lnTo>
                  <a:pt x="13296" y="12687"/>
                </a:lnTo>
                <a:lnTo>
                  <a:pt x="13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5" name="object 865"/>
          <p:cNvSpPr/>
          <p:nvPr/>
        </p:nvSpPr>
        <p:spPr>
          <a:xfrm>
            <a:off x="3311163" y="7271258"/>
            <a:ext cx="0" cy="71818"/>
          </a:xfrm>
          <a:custGeom>
            <a:avLst/>
            <a:gdLst/>
            <a:ahLst/>
            <a:cxnLst/>
            <a:rect l="l" t="t" r="r" b="b"/>
            <a:pathLst>
              <a:path h="71818">
                <a:moveTo>
                  <a:pt x="0" y="0"/>
                </a:moveTo>
                <a:lnTo>
                  <a:pt x="0" y="71818"/>
                </a:lnTo>
              </a:path>
            </a:pathLst>
          </a:custGeom>
          <a:ln w="1456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6" name="object 866"/>
          <p:cNvSpPr/>
          <p:nvPr/>
        </p:nvSpPr>
        <p:spPr>
          <a:xfrm>
            <a:off x="3329327" y="7270346"/>
            <a:ext cx="40652" cy="73901"/>
          </a:xfrm>
          <a:custGeom>
            <a:avLst/>
            <a:gdLst/>
            <a:ahLst/>
            <a:cxnLst/>
            <a:rect l="l" t="t" r="r" b="b"/>
            <a:pathLst>
              <a:path w="40652" h="73901">
                <a:moveTo>
                  <a:pt x="25742" y="0"/>
                </a:moveTo>
                <a:lnTo>
                  <a:pt x="19215" y="14579"/>
                </a:lnTo>
                <a:lnTo>
                  <a:pt x="27622" y="14579"/>
                </a:lnTo>
                <a:lnTo>
                  <a:pt x="40652" y="0"/>
                </a:lnTo>
                <a:lnTo>
                  <a:pt x="25742" y="0"/>
                </a:lnTo>
                <a:close/>
              </a:path>
              <a:path w="40652" h="73901">
                <a:moveTo>
                  <a:pt x="0" y="46088"/>
                </a:moveTo>
                <a:lnTo>
                  <a:pt x="0" y="52044"/>
                </a:lnTo>
                <a:lnTo>
                  <a:pt x="1092" y="57086"/>
                </a:lnTo>
                <a:lnTo>
                  <a:pt x="3263" y="61239"/>
                </a:lnTo>
                <a:lnTo>
                  <a:pt x="5448" y="65379"/>
                </a:lnTo>
                <a:lnTo>
                  <a:pt x="8623" y="68529"/>
                </a:lnTo>
                <a:lnTo>
                  <a:pt x="12801" y="70675"/>
                </a:lnTo>
                <a:lnTo>
                  <a:pt x="16979" y="72821"/>
                </a:lnTo>
                <a:lnTo>
                  <a:pt x="17183" y="58623"/>
                </a:lnTo>
                <a:lnTo>
                  <a:pt x="14808" y="55892"/>
                </a:lnTo>
                <a:lnTo>
                  <a:pt x="13639" y="51968"/>
                </a:lnTo>
                <a:lnTo>
                  <a:pt x="13639" y="41681"/>
                </a:lnTo>
                <a:lnTo>
                  <a:pt x="14808" y="37757"/>
                </a:lnTo>
                <a:lnTo>
                  <a:pt x="17183" y="35026"/>
                </a:lnTo>
                <a:lnTo>
                  <a:pt x="19545" y="32296"/>
                </a:lnTo>
                <a:lnTo>
                  <a:pt x="22466" y="30924"/>
                </a:lnTo>
                <a:lnTo>
                  <a:pt x="29400" y="30924"/>
                </a:lnTo>
                <a:lnTo>
                  <a:pt x="32321" y="32296"/>
                </a:lnTo>
                <a:lnTo>
                  <a:pt x="34658" y="35026"/>
                </a:lnTo>
                <a:lnTo>
                  <a:pt x="37007" y="37757"/>
                </a:lnTo>
                <a:lnTo>
                  <a:pt x="38188" y="41655"/>
                </a:lnTo>
                <a:lnTo>
                  <a:pt x="38188" y="51930"/>
                </a:lnTo>
                <a:lnTo>
                  <a:pt x="37007" y="55892"/>
                </a:lnTo>
                <a:lnTo>
                  <a:pt x="34658" y="58623"/>
                </a:lnTo>
                <a:lnTo>
                  <a:pt x="33426" y="73901"/>
                </a:lnTo>
                <a:lnTo>
                  <a:pt x="39598" y="71323"/>
                </a:lnTo>
                <a:lnTo>
                  <a:pt x="44513" y="66166"/>
                </a:lnTo>
                <a:lnTo>
                  <a:pt x="49402" y="61010"/>
                </a:lnTo>
                <a:lnTo>
                  <a:pt x="51854" y="54521"/>
                </a:lnTo>
                <a:lnTo>
                  <a:pt x="51854" y="38912"/>
                </a:lnTo>
                <a:lnTo>
                  <a:pt x="49428" y="32473"/>
                </a:lnTo>
                <a:lnTo>
                  <a:pt x="44576" y="27381"/>
                </a:lnTo>
                <a:lnTo>
                  <a:pt x="39712" y="22288"/>
                </a:lnTo>
                <a:lnTo>
                  <a:pt x="33489" y="19748"/>
                </a:lnTo>
                <a:lnTo>
                  <a:pt x="20967" y="19748"/>
                </a:lnTo>
                <a:lnTo>
                  <a:pt x="16509" y="20878"/>
                </a:lnTo>
                <a:lnTo>
                  <a:pt x="12509" y="23126"/>
                </a:lnTo>
                <a:lnTo>
                  <a:pt x="8521" y="25361"/>
                </a:lnTo>
                <a:lnTo>
                  <a:pt x="5448" y="28613"/>
                </a:lnTo>
                <a:lnTo>
                  <a:pt x="3263" y="32880"/>
                </a:lnTo>
                <a:lnTo>
                  <a:pt x="1092" y="37134"/>
                </a:lnTo>
                <a:lnTo>
                  <a:pt x="0" y="41541"/>
                </a:lnTo>
                <a:lnTo>
                  <a:pt x="0" y="46088"/>
                </a:lnTo>
                <a:close/>
              </a:path>
              <a:path w="40652" h="73901">
                <a:moveTo>
                  <a:pt x="34658" y="58623"/>
                </a:moveTo>
                <a:lnTo>
                  <a:pt x="32321" y="61366"/>
                </a:lnTo>
                <a:lnTo>
                  <a:pt x="29400" y="62725"/>
                </a:lnTo>
                <a:lnTo>
                  <a:pt x="22466" y="62725"/>
                </a:lnTo>
                <a:lnTo>
                  <a:pt x="19545" y="61366"/>
                </a:lnTo>
                <a:lnTo>
                  <a:pt x="17183" y="58623"/>
                </a:lnTo>
                <a:lnTo>
                  <a:pt x="16979" y="72821"/>
                </a:lnTo>
                <a:lnTo>
                  <a:pt x="21374" y="73901"/>
                </a:lnTo>
                <a:lnTo>
                  <a:pt x="33426" y="73901"/>
                </a:lnTo>
                <a:lnTo>
                  <a:pt x="34658" y="5862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7" name="object 867"/>
          <p:cNvSpPr/>
          <p:nvPr/>
        </p:nvSpPr>
        <p:spPr>
          <a:xfrm>
            <a:off x="3392470" y="7290100"/>
            <a:ext cx="45808" cy="52971"/>
          </a:xfrm>
          <a:custGeom>
            <a:avLst/>
            <a:gdLst/>
            <a:ahLst/>
            <a:cxnLst/>
            <a:rect l="l" t="t" r="r" b="b"/>
            <a:pathLst>
              <a:path w="45808" h="52971">
                <a:moveTo>
                  <a:pt x="14312" y="17602"/>
                </a:moveTo>
                <a:lnTo>
                  <a:pt x="16243" y="13741"/>
                </a:lnTo>
                <a:lnTo>
                  <a:pt x="19900" y="11137"/>
                </a:lnTo>
                <a:lnTo>
                  <a:pt x="24269" y="10490"/>
                </a:lnTo>
                <a:lnTo>
                  <a:pt x="27609" y="10934"/>
                </a:lnTo>
                <a:lnTo>
                  <a:pt x="31089" y="14046"/>
                </a:lnTo>
                <a:lnTo>
                  <a:pt x="32219" y="17322"/>
                </a:lnTo>
                <a:lnTo>
                  <a:pt x="32512" y="20942"/>
                </a:lnTo>
                <a:lnTo>
                  <a:pt x="32512" y="52971"/>
                </a:lnTo>
                <a:lnTo>
                  <a:pt x="45808" y="52971"/>
                </a:lnTo>
                <a:lnTo>
                  <a:pt x="45808" y="16776"/>
                </a:lnTo>
                <a:lnTo>
                  <a:pt x="45554" y="13703"/>
                </a:lnTo>
                <a:lnTo>
                  <a:pt x="44577" y="9410"/>
                </a:lnTo>
                <a:lnTo>
                  <a:pt x="42456" y="5803"/>
                </a:lnTo>
                <a:lnTo>
                  <a:pt x="39382" y="2717"/>
                </a:lnTo>
                <a:lnTo>
                  <a:pt x="34531" y="546"/>
                </a:lnTo>
                <a:lnTo>
                  <a:pt x="31838" y="0"/>
                </a:lnTo>
                <a:lnTo>
                  <a:pt x="22250" y="0"/>
                </a:lnTo>
                <a:lnTo>
                  <a:pt x="16738" y="2921"/>
                </a:lnTo>
                <a:lnTo>
                  <a:pt x="12344" y="8775"/>
                </a:lnTo>
                <a:lnTo>
                  <a:pt x="12344" y="1168"/>
                </a:ln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3710"/>
                </a:lnTo>
                <a:lnTo>
                  <a:pt x="13639" y="19761"/>
                </a:lnTo>
                <a:lnTo>
                  <a:pt x="14312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7" name="object 847"/>
          <p:cNvSpPr/>
          <p:nvPr/>
        </p:nvSpPr>
        <p:spPr>
          <a:xfrm>
            <a:off x="3481992" y="7291269"/>
            <a:ext cx="51663" cy="72821"/>
          </a:xfrm>
          <a:custGeom>
            <a:avLst/>
            <a:gdLst/>
            <a:ahLst/>
            <a:cxnLst/>
            <a:rect l="l" t="t" r="r" b="b"/>
            <a:pathLst>
              <a:path w="51663" h="72821">
                <a:moveTo>
                  <a:pt x="9359" y="72821"/>
                </a:moveTo>
                <a:lnTo>
                  <a:pt x="14439" y="72821"/>
                </a:lnTo>
                <a:lnTo>
                  <a:pt x="18719" y="71996"/>
                </a:lnTo>
                <a:lnTo>
                  <a:pt x="22402" y="70675"/>
                </a:lnTo>
                <a:lnTo>
                  <a:pt x="25146" y="68681"/>
                </a:lnTo>
                <a:lnTo>
                  <a:pt x="27419" y="65798"/>
                </a:lnTo>
                <a:lnTo>
                  <a:pt x="29578" y="61899"/>
                </a:lnTo>
                <a:lnTo>
                  <a:pt x="30759" y="58877"/>
                </a:lnTo>
                <a:lnTo>
                  <a:pt x="33921" y="49847"/>
                </a:lnTo>
                <a:lnTo>
                  <a:pt x="51663" y="0"/>
                </a:lnTo>
                <a:lnTo>
                  <a:pt x="37896" y="0"/>
                </a:lnTo>
                <a:lnTo>
                  <a:pt x="26162" y="36779"/>
                </a:lnTo>
                <a:lnTo>
                  <a:pt x="14147" y="0"/>
                </a:lnTo>
                <a:lnTo>
                  <a:pt x="0" y="0"/>
                </a:lnTo>
                <a:lnTo>
                  <a:pt x="19113" y="51942"/>
                </a:lnTo>
                <a:lnTo>
                  <a:pt x="18326" y="54838"/>
                </a:lnTo>
                <a:lnTo>
                  <a:pt x="15709" y="59093"/>
                </a:lnTo>
                <a:lnTo>
                  <a:pt x="11950" y="61899"/>
                </a:lnTo>
                <a:lnTo>
                  <a:pt x="7175" y="61899"/>
                </a:lnTo>
                <a:lnTo>
                  <a:pt x="3213" y="61264"/>
                </a:lnTo>
                <a:lnTo>
                  <a:pt x="4406" y="71996"/>
                </a:lnTo>
                <a:lnTo>
                  <a:pt x="9359" y="728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8" name="object 848"/>
          <p:cNvSpPr/>
          <p:nvPr/>
        </p:nvSpPr>
        <p:spPr>
          <a:xfrm>
            <a:off x="3564601" y="7291269"/>
            <a:ext cx="52184" cy="51803"/>
          </a:xfrm>
          <a:custGeom>
            <a:avLst/>
            <a:gdLst/>
            <a:ahLst/>
            <a:cxnLst/>
            <a:rect l="l" t="t" r="r" b="b"/>
            <a:pathLst>
              <a:path w="52184" h="51803">
                <a:moveTo>
                  <a:pt x="32219" y="51803"/>
                </a:moveTo>
                <a:lnTo>
                  <a:pt x="52184" y="0"/>
                </a:lnTo>
                <a:lnTo>
                  <a:pt x="38519" y="0"/>
                </a:lnTo>
                <a:lnTo>
                  <a:pt x="28956" y="26441"/>
                </a:lnTo>
                <a:lnTo>
                  <a:pt x="28448" y="27901"/>
                </a:lnTo>
                <a:lnTo>
                  <a:pt x="27343" y="31546"/>
                </a:lnTo>
                <a:lnTo>
                  <a:pt x="26162" y="35267"/>
                </a:lnTo>
                <a:lnTo>
                  <a:pt x="23418" y="26441"/>
                </a:lnTo>
                <a:lnTo>
                  <a:pt x="13957" y="0"/>
                </a:lnTo>
                <a:lnTo>
                  <a:pt x="0" y="0"/>
                </a:lnTo>
                <a:lnTo>
                  <a:pt x="20256" y="51803"/>
                </a:lnTo>
                <a:lnTo>
                  <a:pt x="32219" y="5180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9" name="object 849"/>
          <p:cNvSpPr/>
          <p:nvPr/>
        </p:nvSpPr>
        <p:spPr>
          <a:xfrm>
            <a:off x="3625900" y="7271562"/>
            <a:ext cx="13296" cy="71513"/>
          </a:xfrm>
          <a:custGeom>
            <a:avLst/>
            <a:gdLst/>
            <a:ahLst/>
            <a:cxnLst/>
            <a:rect l="l" t="t" r="r" b="b"/>
            <a:pathLst>
              <a:path w="13296" h="71513">
                <a:moveTo>
                  <a:pt x="0" y="19710"/>
                </a:moveTo>
                <a:lnTo>
                  <a:pt x="0" y="71513"/>
                </a:lnTo>
                <a:lnTo>
                  <a:pt x="13296" y="71513"/>
                </a:lnTo>
                <a:lnTo>
                  <a:pt x="13296" y="19710"/>
                </a:lnTo>
                <a:lnTo>
                  <a:pt x="0" y="19710"/>
                </a:lnTo>
                <a:close/>
              </a:path>
              <a:path w="13296" h="71513">
                <a:moveTo>
                  <a:pt x="0" y="0"/>
                </a:moveTo>
                <a:lnTo>
                  <a:pt x="0" y="12687"/>
                </a:lnTo>
                <a:lnTo>
                  <a:pt x="13296" y="12687"/>
                </a:lnTo>
                <a:lnTo>
                  <a:pt x="13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0" name="object 850"/>
          <p:cNvSpPr/>
          <p:nvPr/>
        </p:nvSpPr>
        <p:spPr>
          <a:xfrm>
            <a:off x="3632549" y="7271258"/>
            <a:ext cx="0" cy="71818"/>
          </a:xfrm>
          <a:custGeom>
            <a:avLst/>
            <a:gdLst/>
            <a:ahLst/>
            <a:cxnLst/>
            <a:rect l="l" t="t" r="r" b="b"/>
            <a:pathLst>
              <a:path h="71818">
                <a:moveTo>
                  <a:pt x="0" y="0"/>
                </a:moveTo>
                <a:lnTo>
                  <a:pt x="0" y="71818"/>
                </a:lnTo>
              </a:path>
            </a:pathLst>
          </a:custGeom>
          <a:ln w="1456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1" name="object 851"/>
          <p:cNvSpPr/>
          <p:nvPr/>
        </p:nvSpPr>
        <p:spPr>
          <a:xfrm>
            <a:off x="3650858" y="7290104"/>
            <a:ext cx="47409" cy="54140"/>
          </a:xfrm>
          <a:custGeom>
            <a:avLst/>
            <a:gdLst/>
            <a:ahLst/>
            <a:cxnLst/>
            <a:rect l="l" t="t" r="r" b="b"/>
            <a:pathLst>
              <a:path w="47409" h="54140">
                <a:moveTo>
                  <a:pt x="24358" y="0"/>
                </a:moveTo>
                <a:lnTo>
                  <a:pt x="16890" y="0"/>
                </a:lnTo>
                <a:lnTo>
                  <a:pt x="10960" y="2374"/>
                </a:lnTo>
                <a:lnTo>
                  <a:pt x="6578" y="7137"/>
                </a:lnTo>
                <a:lnTo>
                  <a:pt x="2197" y="11899"/>
                </a:lnTo>
                <a:lnTo>
                  <a:pt x="0" y="18567"/>
                </a:lnTo>
                <a:lnTo>
                  <a:pt x="0" y="35560"/>
                </a:lnTo>
                <a:lnTo>
                  <a:pt x="2184" y="42189"/>
                </a:lnTo>
                <a:lnTo>
                  <a:pt x="6553" y="46964"/>
                </a:lnTo>
                <a:lnTo>
                  <a:pt x="10909" y="51752"/>
                </a:lnTo>
                <a:lnTo>
                  <a:pt x="16789" y="54140"/>
                </a:lnTo>
                <a:lnTo>
                  <a:pt x="30594" y="54140"/>
                </a:lnTo>
                <a:lnTo>
                  <a:pt x="35750" y="52565"/>
                </a:lnTo>
                <a:lnTo>
                  <a:pt x="39598" y="49403"/>
                </a:lnTo>
                <a:lnTo>
                  <a:pt x="43446" y="46240"/>
                </a:lnTo>
                <a:lnTo>
                  <a:pt x="46050" y="41592"/>
                </a:lnTo>
                <a:lnTo>
                  <a:pt x="47409" y="35407"/>
                </a:lnTo>
                <a:lnTo>
                  <a:pt x="34340" y="33121"/>
                </a:lnTo>
                <a:lnTo>
                  <a:pt x="33693" y="36728"/>
                </a:lnTo>
                <a:lnTo>
                  <a:pt x="32550" y="39268"/>
                </a:lnTo>
                <a:lnTo>
                  <a:pt x="29336" y="42227"/>
                </a:lnTo>
                <a:lnTo>
                  <a:pt x="24739" y="42976"/>
                </a:lnTo>
                <a:lnTo>
                  <a:pt x="21361" y="42976"/>
                </a:lnTo>
                <a:lnTo>
                  <a:pt x="18681" y="41706"/>
                </a:lnTo>
                <a:lnTo>
                  <a:pt x="16675" y="39166"/>
                </a:lnTo>
                <a:lnTo>
                  <a:pt x="14668" y="36626"/>
                </a:lnTo>
                <a:lnTo>
                  <a:pt x="13677" y="32283"/>
                </a:lnTo>
                <a:lnTo>
                  <a:pt x="13677" y="20612"/>
                </a:lnTo>
                <a:lnTo>
                  <a:pt x="14655" y="16675"/>
                </a:lnTo>
                <a:lnTo>
                  <a:pt x="18592" y="11950"/>
                </a:lnTo>
                <a:lnTo>
                  <a:pt x="21247" y="10782"/>
                </a:lnTo>
                <a:lnTo>
                  <a:pt x="27038" y="10782"/>
                </a:lnTo>
                <a:lnTo>
                  <a:pt x="30632" y="12827"/>
                </a:lnTo>
                <a:lnTo>
                  <a:pt x="33197" y="16217"/>
                </a:lnTo>
                <a:lnTo>
                  <a:pt x="33642" y="18923"/>
                </a:lnTo>
                <a:lnTo>
                  <a:pt x="46748" y="16484"/>
                </a:lnTo>
                <a:lnTo>
                  <a:pt x="45173" y="10922"/>
                </a:lnTo>
                <a:lnTo>
                  <a:pt x="42570" y="6781"/>
                </a:lnTo>
                <a:lnTo>
                  <a:pt x="38950" y="4064"/>
                </a:lnTo>
                <a:lnTo>
                  <a:pt x="35344" y="1346"/>
                </a:lnTo>
                <a:lnTo>
                  <a:pt x="30479" y="0"/>
                </a:lnTo>
                <a:lnTo>
                  <a:pt x="2435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2" name="object 852"/>
          <p:cNvSpPr/>
          <p:nvPr/>
        </p:nvSpPr>
        <p:spPr>
          <a:xfrm>
            <a:off x="3704776" y="7290100"/>
            <a:ext cx="47117" cy="54140"/>
          </a:xfrm>
          <a:custGeom>
            <a:avLst/>
            <a:gdLst/>
            <a:ahLst/>
            <a:cxnLst/>
            <a:rect l="l" t="t" r="r" b="b"/>
            <a:pathLst>
              <a:path w="47116" h="54140">
                <a:moveTo>
                  <a:pt x="46926" y="31026"/>
                </a:moveTo>
                <a:lnTo>
                  <a:pt x="47117" y="20523"/>
                </a:lnTo>
                <a:lnTo>
                  <a:pt x="45046" y="12725"/>
                </a:lnTo>
                <a:lnTo>
                  <a:pt x="40728" y="7632"/>
                </a:lnTo>
                <a:lnTo>
                  <a:pt x="36410" y="2540"/>
                </a:lnTo>
                <a:lnTo>
                  <a:pt x="32651" y="15646"/>
                </a:lnTo>
                <a:lnTo>
                  <a:pt x="33642" y="18669"/>
                </a:lnTo>
                <a:lnTo>
                  <a:pt x="33731" y="22631"/>
                </a:lnTo>
                <a:lnTo>
                  <a:pt x="13855" y="22631"/>
                </a:lnTo>
                <a:lnTo>
                  <a:pt x="13830" y="18897"/>
                </a:lnTo>
                <a:lnTo>
                  <a:pt x="14757" y="15925"/>
                </a:lnTo>
                <a:lnTo>
                  <a:pt x="16649" y="13754"/>
                </a:lnTo>
                <a:lnTo>
                  <a:pt x="20942" y="10490"/>
                </a:lnTo>
                <a:lnTo>
                  <a:pt x="23837" y="10490"/>
                </a:lnTo>
                <a:lnTo>
                  <a:pt x="23037" y="0"/>
                </a:lnTo>
                <a:lnTo>
                  <a:pt x="16383" y="0"/>
                </a:lnTo>
                <a:lnTo>
                  <a:pt x="10871" y="2425"/>
                </a:lnTo>
                <a:lnTo>
                  <a:pt x="6527" y="7289"/>
                </a:lnTo>
                <a:lnTo>
                  <a:pt x="2159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51" y="40589"/>
                </a:lnTo>
                <a:lnTo>
                  <a:pt x="4965" y="45313"/>
                </a:lnTo>
                <a:lnTo>
                  <a:pt x="9169" y="51206"/>
                </a:lnTo>
                <a:lnTo>
                  <a:pt x="15633" y="54140"/>
                </a:lnTo>
                <a:lnTo>
                  <a:pt x="29883" y="54140"/>
                </a:lnTo>
                <a:lnTo>
                  <a:pt x="34480" y="52832"/>
                </a:lnTo>
                <a:lnTo>
                  <a:pt x="38150" y="50215"/>
                </a:lnTo>
                <a:lnTo>
                  <a:pt x="41833" y="47599"/>
                </a:lnTo>
                <a:lnTo>
                  <a:pt x="44526" y="43789"/>
                </a:lnTo>
                <a:lnTo>
                  <a:pt x="46215" y="38773"/>
                </a:lnTo>
                <a:lnTo>
                  <a:pt x="32969" y="36487"/>
                </a:lnTo>
                <a:lnTo>
                  <a:pt x="32245" y="39090"/>
                </a:lnTo>
                <a:lnTo>
                  <a:pt x="31178" y="40970"/>
                </a:lnTo>
                <a:lnTo>
                  <a:pt x="28333" y="43307"/>
                </a:lnTo>
                <a:lnTo>
                  <a:pt x="24511" y="43891"/>
                </a:lnTo>
                <a:lnTo>
                  <a:pt x="21450" y="43891"/>
                </a:lnTo>
                <a:lnTo>
                  <a:pt x="18884" y="42773"/>
                </a:lnTo>
                <a:lnTo>
                  <a:pt x="14795" y="38239"/>
                </a:lnTo>
                <a:lnTo>
                  <a:pt x="13716" y="35077"/>
                </a:lnTo>
                <a:lnTo>
                  <a:pt x="13627" y="31026"/>
                </a:lnTo>
                <a:lnTo>
                  <a:pt x="46926" y="31026"/>
                </a:lnTo>
                <a:close/>
              </a:path>
              <a:path w="47116" h="54140">
                <a:moveTo>
                  <a:pt x="30518" y="0"/>
                </a:moveTo>
                <a:lnTo>
                  <a:pt x="23037" y="0"/>
                </a:lnTo>
                <a:lnTo>
                  <a:pt x="23837" y="10490"/>
                </a:lnTo>
                <a:lnTo>
                  <a:pt x="26555" y="10490"/>
                </a:lnTo>
                <a:lnTo>
                  <a:pt x="28854" y="11518"/>
                </a:lnTo>
                <a:lnTo>
                  <a:pt x="32651" y="15646"/>
                </a:lnTo>
                <a:lnTo>
                  <a:pt x="36410" y="2540"/>
                </a:lnTo>
                <a:lnTo>
                  <a:pt x="3051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3" name="object 853"/>
          <p:cNvSpPr/>
          <p:nvPr/>
        </p:nvSpPr>
        <p:spPr>
          <a:xfrm>
            <a:off x="3757082" y="7291269"/>
            <a:ext cx="52184" cy="51803"/>
          </a:xfrm>
          <a:custGeom>
            <a:avLst/>
            <a:gdLst/>
            <a:ahLst/>
            <a:cxnLst/>
            <a:rect l="l" t="t" r="r" b="b"/>
            <a:pathLst>
              <a:path w="52184" h="51803">
                <a:moveTo>
                  <a:pt x="32219" y="51803"/>
                </a:moveTo>
                <a:lnTo>
                  <a:pt x="52184" y="0"/>
                </a:lnTo>
                <a:lnTo>
                  <a:pt x="38506" y="0"/>
                </a:lnTo>
                <a:lnTo>
                  <a:pt x="28943" y="26441"/>
                </a:lnTo>
                <a:lnTo>
                  <a:pt x="28448" y="27901"/>
                </a:lnTo>
                <a:lnTo>
                  <a:pt x="27343" y="31546"/>
                </a:lnTo>
                <a:lnTo>
                  <a:pt x="26162" y="35267"/>
                </a:lnTo>
                <a:lnTo>
                  <a:pt x="23418" y="26441"/>
                </a:lnTo>
                <a:lnTo>
                  <a:pt x="13957" y="0"/>
                </a:lnTo>
                <a:lnTo>
                  <a:pt x="0" y="0"/>
                </a:lnTo>
                <a:lnTo>
                  <a:pt x="20256" y="51803"/>
                </a:lnTo>
                <a:lnTo>
                  <a:pt x="32219" y="5180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4" name="object 854"/>
          <p:cNvSpPr/>
          <p:nvPr/>
        </p:nvSpPr>
        <p:spPr>
          <a:xfrm>
            <a:off x="3814500" y="7290100"/>
            <a:ext cx="47129" cy="54140"/>
          </a:xfrm>
          <a:custGeom>
            <a:avLst/>
            <a:gdLst/>
            <a:ahLst/>
            <a:cxnLst/>
            <a:rect l="l" t="t" r="r" b="b"/>
            <a:pathLst>
              <a:path w="47129" h="54140">
                <a:moveTo>
                  <a:pt x="46926" y="31026"/>
                </a:moveTo>
                <a:lnTo>
                  <a:pt x="47129" y="20523"/>
                </a:lnTo>
                <a:lnTo>
                  <a:pt x="45059" y="12725"/>
                </a:lnTo>
                <a:lnTo>
                  <a:pt x="40741" y="7632"/>
                </a:lnTo>
                <a:lnTo>
                  <a:pt x="36410" y="2540"/>
                </a:lnTo>
                <a:lnTo>
                  <a:pt x="32651" y="15646"/>
                </a:lnTo>
                <a:lnTo>
                  <a:pt x="33629" y="18669"/>
                </a:lnTo>
                <a:lnTo>
                  <a:pt x="33731" y="22631"/>
                </a:lnTo>
                <a:lnTo>
                  <a:pt x="13855" y="22631"/>
                </a:lnTo>
                <a:lnTo>
                  <a:pt x="13830" y="18897"/>
                </a:lnTo>
                <a:lnTo>
                  <a:pt x="14770" y="15925"/>
                </a:lnTo>
                <a:lnTo>
                  <a:pt x="16649" y="13754"/>
                </a:lnTo>
                <a:lnTo>
                  <a:pt x="20942" y="10490"/>
                </a:lnTo>
                <a:lnTo>
                  <a:pt x="23837" y="10490"/>
                </a:lnTo>
                <a:lnTo>
                  <a:pt x="23037" y="0"/>
                </a:lnTo>
                <a:lnTo>
                  <a:pt x="16383" y="0"/>
                </a:lnTo>
                <a:lnTo>
                  <a:pt x="10871" y="2425"/>
                </a:lnTo>
                <a:lnTo>
                  <a:pt x="6527" y="7289"/>
                </a:lnTo>
                <a:lnTo>
                  <a:pt x="2171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51" y="40589"/>
                </a:lnTo>
                <a:lnTo>
                  <a:pt x="4965" y="45313"/>
                </a:lnTo>
                <a:lnTo>
                  <a:pt x="9169" y="51206"/>
                </a:lnTo>
                <a:lnTo>
                  <a:pt x="15633" y="54140"/>
                </a:lnTo>
                <a:lnTo>
                  <a:pt x="29883" y="54140"/>
                </a:lnTo>
                <a:lnTo>
                  <a:pt x="34493" y="52832"/>
                </a:lnTo>
                <a:lnTo>
                  <a:pt x="38150" y="50215"/>
                </a:lnTo>
                <a:lnTo>
                  <a:pt x="41833" y="47599"/>
                </a:lnTo>
                <a:lnTo>
                  <a:pt x="44526" y="43789"/>
                </a:lnTo>
                <a:lnTo>
                  <a:pt x="46215" y="38773"/>
                </a:lnTo>
                <a:lnTo>
                  <a:pt x="32981" y="36487"/>
                </a:lnTo>
                <a:lnTo>
                  <a:pt x="32258" y="39090"/>
                </a:lnTo>
                <a:lnTo>
                  <a:pt x="31178" y="40970"/>
                </a:lnTo>
                <a:lnTo>
                  <a:pt x="28333" y="43307"/>
                </a:lnTo>
                <a:lnTo>
                  <a:pt x="24511" y="43891"/>
                </a:lnTo>
                <a:lnTo>
                  <a:pt x="21437" y="43891"/>
                </a:lnTo>
                <a:lnTo>
                  <a:pt x="18884" y="42773"/>
                </a:lnTo>
                <a:lnTo>
                  <a:pt x="14795" y="38239"/>
                </a:lnTo>
                <a:lnTo>
                  <a:pt x="13716" y="35077"/>
                </a:lnTo>
                <a:lnTo>
                  <a:pt x="13627" y="31026"/>
                </a:lnTo>
                <a:lnTo>
                  <a:pt x="46926" y="31026"/>
                </a:lnTo>
                <a:close/>
              </a:path>
              <a:path w="47129" h="54140">
                <a:moveTo>
                  <a:pt x="30518" y="0"/>
                </a:moveTo>
                <a:lnTo>
                  <a:pt x="23037" y="0"/>
                </a:lnTo>
                <a:lnTo>
                  <a:pt x="23837" y="10490"/>
                </a:lnTo>
                <a:lnTo>
                  <a:pt x="26555" y="10490"/>
                </a:lnTo>
                <a:lnTo>
                  <a:pt x="28867" y="11518"/>
                </a:lnTo>
                <a:lnTo>
                  <a:pt x="32651" y="15646"/>
                </a:lnTo>
                <a:lnTo>
                  <a:pt x="36410" y="2540"/>
                </a:lnTo>
                <a:lnTo>
                  <a:pt x="3051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5" name="object 855"/>
          <p:cNvSpPr/>
          <p:nvPr/>
        </p:nvSpPr>
        <p:spPr>
          <a:xfrm>
            <a:off x="3872666" y="7290100"/>
            <a:ext cx="32550" cy="52971"/>
          </a:xfrm>
          <a:custGeom>
            <a:avLst/>
            <a:gdLst/>
            <a:ahLst/>
            <a:cxnLst/>
            <a:rect l="l" t="t" r="r" b="b"/>
            <a:pathLst>
              <a:path w="32550" h="52971">
                <a:moveTo>
                  <a:pt x="12357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296" y="52971"/>
                </a:lnTo>
                <a:lnTo>
                  <a:pt x="13296" y="28155"/>
                </a:lnTo>
                <a:lnTo>
                  <a:pt x="13665" y="22377"/>
                </a:lnTo>
                <a:lnTo>
                  <a:pt x="14401" y="19608"/>
                </a:lnTo>
                <a:lnTo>
                  <a:pt x="15151" y="16840"/>
                </a:lnTo>
                <a:lnTo>
                  <a:pt x="17462" y="13881"/>
                </a:lnTo>
                <a:lnTo>
                  <a:pt x="20332" y="12293"/>
                </a:lnTo>
                <a:lnTo>
                  <a:pt x="24117" y="12293"/>
                </a:lnTo>
                <a:lnTo>
                  <a:pt x="28435" y="14528"/>
                </a:lnTo>
                <a:lnTo>
                  <a:pt x="32550" y="2578"/>
                </a:lnTo>
                <a:lnTo>
                  <a:pt x="29756" y="863"/>
                </a:lnTo>
                <a:lnTo>
                  <a:pt x="26835" y="0"/>
                </a:lnTo>
                <a:lnTo>
                  <a:pt x="21653" y="0"/>
                </a:lnTo>
                <a:lnTo>
                  <a:pt x="18059" y="1651"/>
                </a:lnTo>
                <a:lnTo>
                  <a:pt x="14465" y="5054"/>
                </a:lnTo>
                <a:lnTo>
                  <a:pt x="12357" y="8534"/>
                </a:lnTo>
                <a:lnTo>
                  <a:pt x="12357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6" name="object 856"/>
          <p:cNvSpPr/>
          <p:nvPr/>
        </p:nvSpPr>
        <p:spPr>
          <a:xfrm>
            <a:off x="3907235" y="7290094"/>
            <a:ext cx="46926" cy="54152"/>
          </a:xfrm>
          <a:custGeom>
            <a:avLst/>
            <a:gdLst/>
            <a:ahLst/>
            <a:cxnLst/>
            <a:rect l="l" t="t" r="r" b="b"/>
            <a:pathLst>
              <a:path w="46926" h="54152">
                <a:moveTo>
                  <a:pt x="13347" y="36106"/>
                </a:moveTo>
                <a:lnTo>
                  <a:pt x="0" y="38201"/>
                </a:lnTo>
                <a:lnTo>
                  <a:pt x="1231" y="43116"/>
                </a:lnTo>
                <a:lnTo>
                  <a:pt x="3835" y="46989"/>
                </a:lnTo>
                <a:lnTo>
                  <a:pt x="7823" y="49860"/>
                </a:lnTo>
                <a:lnTo>
                  <a:pt x="11823" y="52717"/>
                </a:lnTo>
                <a:lnTo>
                  <a:pt x="17233" y="54152"/>
                </a:lnTo>
                <a:lnTo>
                  <a:pt x="31623" y="54152"/>
                </a:lnTo>
                <a:lnTo>
                  <a:pt x="37312" y="52438"/>
                </a:lnTo>
                <a:lnTo>
                  <a:pt x="41160" y="49021"/>
                </a:lnTo>
                <a:lnTo>
                  <a:pt x="45008" y="45618"/>
                </a:lnTo>
                <a:lnTo>
                  <a:pt x="46926" y="41528"/>
                </a:lnTo>
                <a:lnTo>
                  <a:pt x="46926" y="32423"/>
                </a:lnTo>
                <a:lnTo>
                  <a:pt x="45542" y="29019"/>
                </a:lnTo>
                <a:lnTo>
                  <a:pt x="42773" y="26593"/>
                </a:lnTo>
                <a:lnTo>
                  <a:pt x="39954" y="24193"/>
                </a:lnTo>
                <a:lnTo>
                  <a:pt x="35013" y="22148"/>
                </a:lnTo>
                <a:lnTo>
                  <a:pt x="27940" y="20485"/>
                </a:lnTo>
                <a:lnTo>
                  <a:pt x="20853" y="18834"/>
                </a:lnTo>
                <a:lnTo>
                  <a:pt x="16713" y="17551"/>
                </a:lnTo>
                <a:lnTo>
                  <a:pt x="14198" y="14147"/>
                </a:lnTo>
                <a:lnTo>
                  <a:pt x="15709" y="11366"/>
                </a:lnTo>
                <a:lnTo>
                  <a:pt x="19723" y="9855"/>
                </a:lnTo>
                <a:lnTo>
                  <a:pt x="25996" y="9855"/>
                </a:lnTo>
                <a:lnTo>
                  <a:pt x="28143" y="10388"/>
                </a:lnTo>
                <a:lnTo>
                  <a:pt x="31140" y="12547"/>
                </a:lnTo>
                <a:lnTo>
                  <a:pt x="32689" y="16103"/>
                </a:lnTo>
                <a:lnTo>
                  <a:pt x="45237" y="13715"/>
                </a:lnTo>
                <a:lnTo>
                  <a:pt x="43967" y="9194"/>
                </a:lnTo>
                <a:lnTo>
                  <a:pt x="41668" y="5778"/>
                </a:lnTo>
                <a:lnTo>
                  <a:pt x="38328" y="3467"/>
                </a:lnTo>
                <a:lnTo>
                  <a:pt x="34975" y="1155"/>
                </a:lnTo>
                <a:lnTo>
                  <a:pt x="29870" y="0"/>
                </a:lnTo>
                <a:lnTo>
                  <a:pt x="15773" y="0"/>
                </a:lnTo>
                <a:lnTo>
                  <a:pt x="10439" y="1536"/>
                </a:lnTo>
                <a:lnTo>
                  <a:pt x="6997" y="4597"/>
                </a:lnTo>
                <a:lnTo>
                  <a:pt x="3556" y="7645"/>
                </a:lnTo>
                <a:lnTo>
                  <a:pt x="1841" y="11417"/>
                </a:lnTo>
                <a:lnTo>
                  <a:pt x="1841" y="20878"/>
                </a:lnTo>
                <a:lnTo>
                  <a:pt x="3835" y="24777"/>
                </a:lnTo>
                <a:lnTo>
                  <a:pt x="7810" y="27558"/>
                </a:lnTo>
                <a:lnTo>
                  <a:pt x="10680" y="29578"/>
                </a:lnTo>
                <a:lnTo>
                  <a:pt x="17462" y="31813"/>
                </a:lnTo>
                <a:lnTo>
                  <a:pt x="28194" y="34251"/>
                </a:lnTo>
                <a:lnTo>
                  <a:pt x="32638" y="36055"/>
                </a:lnTo>
                <a:lnTo>
                  <a:pt x="33591" y="38633"/>
                </a:lnTo>
                <a:lnTo>
                  <a:pt x="33007" y="41389"/>
                </a:lnTo>
                <a:lnTo>
                  <a:pt x="30099" y="43599"/>
                </a:lnTo>
                <a:lnTo>
                  <a:pt x="27520" y="44246"/>
                </a:lnTo>
                <a:lnTo>
                  <a:pt x="20955" y="44246"/>
                </a:lnTo>
                <a:lnTo>
                  <a:pt x="16802" y="42176"/>
                </a:lnTo>
                <a:lnTo>
                  <a:pt x="13906" y="38773"/>
                </a:lnTo>
                <a:lnTo>
                  <a:pt x="13347" y="3610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7" name="object 857"/>
          <p:cNvSpPr/>
          <p:nvPr/>
        </p:nvSpPr>
        <p:spPr>
          <a:xfrm>
            <a:off x="3963273" y="7290093"/>
            <a:ext cx="30213" cy="54152"/>
          </a:xfrm>
          <a:custGeom>
            <a:avLst/>
            <a:gdLst/>
            <a:ahLst/>
            <a:cxnLst/>
            <a:rect l="l" t="t" r="r" b="b"/>
            <a:pathLst>
              <a:path w="30213" h="54152">
                <a:moveTo>
                  <a:pt x="19646" y="54152"/>
                </a:moveTo>
                <a:lnTo>
                  <a:pt x="22402" y="53581"/>
                </a:lnTo>
                <a:lnTo>
                  <a:pt x="24980" y="52451"/>
                </a:lnTo>
                <a:lnTo>
                  <a:pt x="27571" y="51308"/>
                </a:lnTo>
                <a:lnTo>
                  <a:pt x="29997" y="49593"/>
                </a:lnTo>
                <a:lnTo>
                  <a:pt x="30213" y="39306"/>
                </a:lnTo>
                <a:lnTo>
                  <a:pt x="27546" y="42049"/>
                </a:lnTo>
                <a:lnTo>
                  <a:pt x="23075" y="44488"/>
                </a:lnTo>
                <a:lnTo>
                  <a:pt x="19646" y="54152"/>
                </a:lnTo>
                <a:close/>
              </a:path>
              <a:path w="30213" h="54152">
                <a:moveTo>
                  <a:pt x="44145" y="35953"/>
                </a:moveTo>
                <a:lnTo>
                  <a:pt x="44284" y="19951"/>
                </a:lnTo>
                <a:lnTo>
                  <a:pt x="44284" y="14008"/>
                </a:lnTo>
                <a:lnTo>
                  <a:pt x="43700" y="9918"/>
                </a:lnTo>
                <a:lnTo>
                  <a:pt x="42506" y="7683"/>
                </a:lnTo>
                <a:lnTo>
                  <a:pt x="39293" y="3619"/>
                </a:lnTo>
                <a:lnTo>
                  <a:pt x="36385" y="2184"/>
                </a:lnTo>
                <a:lnTo>
                  <a:pt x="33489" y="736"/>
                </a:lnTo>
                <a:lnTo>
                  <a:pt x="29070" y="0"/>
                </a:lnTo>
                <a:lnTo>
                  <a:pt x="16611" y="0"/>
                </a:lnTo>
                <a:lnTo>
                  <a:pt x="11696" y="1206"/>
                </a:lnTo>
                <a:lnTo>
                  <a:pt x="8382" y="3619"/>
                </a:lnTo>
                <a:lnTo>
                  <a:pt x="5067" y="6019"/>
                </a:lnTo>
                <a:lnTo>
                  <a:pt x="2730" y="9728"/>
                </a:lnTo>
                <a:lnTo>
                  <a:pt x="1371" y="14732"/>
                </a:lnTo>
                <a:lnTo>
                  <a:pt x="13436" y="16979"/>
                </a:lnTo>
                <a:lnTo>
                  <a:pt x="15341" y="12890"/>
                </a:lnTo>
                <a:lnTo>
                  <a:pt x="17983" y="10972"/>
                </a:lnTo>
                <a:lnTo>
                  <a:pt x="22199" y="10490"/>
                </a:lnTo>
                <a:lnTo>
                  <a:pt x="25692" y="10490"/>
                </a:lnTo>
                <a:lnTo>
                  <a:pt x="29349" y="12166"/>
                </a:lnTo>
                <a:lnTo>
                  <a:pt x="31229" y="15176"/>
                </a:lnTo>
                <a:lnTo>
                  <a:pt x="31229" y="17805"/>
                </a:lnTo>
                <a:lnTo>
                  <a:pt x="28829" y="20218"/>
                </a:lnTo>
                <a:lnTo>
                  <a:pt x="24523" y="21336"/>
                </a:lnTo>
                <a:lnTo>
                  <a:pt x="18326" y="22542"/>
                </a:lnTo>
                <a:lnTo>
                  <a:pt x="13703" y="23456"/>
                </a:lnTo>
                <a:lnTo>
                  <a:pt x="10172" y="24523"/>
                </a:lnTo>
                <a:lnTo>
                  <a:pt x="7734" y="25730"/>
                </a:lnTo>
                <a:lnTo>
                  <a:pt x="3390" y="28714"/>
                </a:lnTo>
                <a:lnTo>
                  <a:pt x="685" y="33299"/>
                </a:lnTo>
                <a:lnTo>
                  <a:pt x="0" y="35902"/>
                </a:lnTo>
                <a:lnTo>
                  <a:pt x="0" y="43256"/>
                </a:lnTo>
                <a:lnTo>
                  <a:pt x="1498" y="46913"/>
                </a:lnTo>
                <a:lnTo>
                  <a:pt x="4483" y="49809"/>
                </a:lnTo>
                <a:lnTo>
                  <a:pt x="7454" y="52705"/>
                </a:lnTo>
                <a:lnTo>
                  <a:pt x="11531" y="54152"/>
                </a:lnTo>
                <a:lnTo>
                  <a:pt x="19646" y="54152"/>
                </a:lnTo>
                <a:lnTo>
                  <a:pt x="23075" y="44488"/>
                </a:lnTo>
                <a:lnTo>
                  <a:pt x="18529" y="44488"/>
                </a:lnTo>
                <a:lnTo>
                  <a:pt x="15379" y="42392"/>
                </a:lnTo>
                <a:lnTo>
                  <a:pt x="13296" y="39331"/>
                </a:lnTo>
                <a:lnTo>
                  <a:pt x="13296" y="35471"/>
                </a:lnTo>
                <a:lnTo>
                  <a:pt x="15900" y="32588"/>
                </a:lnTo>
                <a:lnTo>
                  <a:pt x="19443" y="31013"/>
                </a:lnTo>
                <a:lnTo>
                  <a:pt x="23139" y="30200"/>
                </a:lnTo>
                <a:lnTo>
                  <a:pt x="26835" y="29387"/>
                </a:lnTo>
                <a:lnTo>
                  <a:pt x="29527" y="28689"/>
                </a:lnTo>
                <a:lnTo>
                  <a:pt x="31229" y="28105"/>
                </a:lnTo>
                <a:lnTo>
                  <a:pt x="31229" y="34112"/>
                </a:lnTo>
                <a:lnTo>
                  <a:pt x="31064" y="36347"/>
                </a:lnTo>
                <a:lnTo>
                  <a:pt x="30213" y="39306"/>
                </a:lnTo>
                <a:lnTo>
                  <a:pt x="29997" y="49593"/>
                </a:lnTo>
                <a:lnTo>
                  <a:pt x="32740" y="48920"/>
                </a:lnTo>
                <a:lnTo>
                  <a:pt x="34023" y="52984"/>
                </a:lnTo>
                <a:lnTo>
                  <a:pt x="47180" y="52984"/>
                </a:lnTo>
                <a:lnTo>
                  <a:pt x="45212" y="48196"/>
                </a:lnTo>
                <a:lnTo>
                  <a:pt x="44361" y="43865"/>
                </a:lnTo>
                <a:lnTo>
                  <a:pt x="44145" y="40513"/>
                </a:lnTo>
                <a:lnTo>
                  <a:pt x="44145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8" name="object 858"/>
          <p:cNvSpPr/>
          <p:nvPr/>
        </p:nvSpPr>
        <p:spPr>
          <a:xfrm>
            <a:off x="4022737" y="7291273"/>
            <a:ext cx="14376" cy="67754"/>
          </a:xfrm>
          <a:custGeom>
            <a:avLst/>
            <a:gdLst/>
            <a:ahLst/>
            <a:cxnLst/>
            <a:rect l="l" t="t" r="r" b="b"/>
            <a:pathLst>
              <a:path w="14376" h="67754">
                <a:moveTo>
                  <a:pt x="1079" y="0"/>
                </a:moveTo>
                <a:lnTo>
                  <a:pt x="1079" y="13703"/>
                </a:lnTo>
                <a:lnTo>
                  <a:pt x="14376" y="13703"/>
                </a:lnTo>
                <a:lnTo>
                  <a:pt x="14376" y="0"/>
                </a:lnTo>
                <a:lnTo>
                  <a:pt x="1079" y="0"/>
                </a:lnTo>
                <a:close/>
              </a:path>
              <a:path w="14376" h="67754">
                <a:moveTo>
                  <a:pt x="14376" y="38087"/>
                </a:moveTo>
                <a:lnTo>
                  <a:pt x="1079" y="38087"/>
                </a:lnTo>
                <a:lnTo>
                  <a:pt x="1079" y="51803"/>
                </a:lnTo>
                <a:lnTo>
                  <a:pt x="7518" y="51803"/>
                </a:lnTo>
                <a:lnTo>
                  <a:pt x="7454" y="54495"/>
                </a:lnTo>
                <a:lnTo>
                  <a:pt x="5715" y="58280"/>
                </a:lnTo>
                <a:lnTo>
                  <a:pt x="2667" y="61175"/>
                </a:lnTo>
                <a:lnTo>
                  <a:pt x="0" y="62090"/>
                </a:lnTo>
                <a:lnTo>
                  <a:pt x="2590" y="67754"/>
                </a:lnTo>
                <a:lnTo>
                  <a:pt x="5435" y="66713"/>
                </a:lnTo>
                <a:lnTo>
                  <a:pt x="9613" y="63461"/>
                </a:lnTo>
                <a:lnTo>
                  <a:pt x="12712" y="59575"/>
                </a:lnTo>
                <a:lnTo>
                  <a:pt x="14046" y="54990"/>
                </a:lnTo>
                <a:lnTo>
                  <a:pt x="14376" y="51866"/>
                </a:lnTo>
                <a:lnTo>
                  <a:pt x="14376" y="3808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4" name="object 844"/>
          <p:cNvSpPr/>
          <p:nvPr/>
        </p:nvSpPr>
        <p:spPr>
          <a:xfrm>
            <a:off x="4270292" y="6886327"/>
            <a:ext cx="57023" cy="72720"/>
          </a:xfrm>
          <a:custGeom>
            <a:avLst/>
            <a:gdLst/>
            <a:ahLst/>
            <a:cxnLst/>
            <a:rect l="l" t="t" r="r" b="b"/>
            <a:pathLst>
              <a:path w="57023" h="72720">
                <a:moveTo>
                  <a:pt x="19392" y="57721"/>
                </a:moveTo>
                <a:lnTo>
                  <a:pt x="15582" y="53606"/>
                </a:lnTo>
                <a:lnTo>
                  <a:pt x="14973" y="50685"/>
                </a:lnTo>
                <a:lnTo>
                  <a:pt x="14604" y="48869"/>
                </a:lnTo>
                <a:lnTo>
                  <a:pt x="14439" y="44881"/>
                </a:lnTo>
                <a:lnTo>
                  <a:pt x="14439" y="0"/>
                </a:lnTo>
                <a:lnTo>
                  <a:pt x="0" y="0"/>
                </a:lnTo>
                <a:lnTo>
                  <a:pt x="0" y="46151"/>
                </a:lnTo>
                <a:lnTo>
                  <a:pt x="469" y="52197"/>
                </a:lnTo>
                <a:lnTo>
                  <a:pt x="1409" y="56286"/>
                </a:lnTo>
                <a:lnTo>
                  <a:pt x="2070" y="59055"/>
                </a:lnTo>
                <a:lnTo>
                  <a:pt x="3416" y="61696"/>
                </a:lnTo>
                <a:lnTo>
                  <a:pt x="7505" y="66738"/>
                </a:lnTo>
                <a:lnTo>
                  <a:pt x="10299" y="68783"/>
                </a:lnTo>
                <a:lnTo>
                  <a:pt x="13830" y="70358"/>
                </a:lnTo>
                <a:lnTo>
                  <a:pt x="17348" y="71945"/>
                </a:lnTo>
                <a:lnTo>
                  <a:pt x="22529" y="72720"/>
                </a:lnTo>
                <a:lnTo>
                  <a:pt x="35026" y="72720"/>
                </a:lnTo>
                <a:lnTo>
                  <a:pt x="39598" y="72009"/>
                </a:lnTo>
                <a:lnTo>
                  <a:pt x="43116" y="70561"/>
                </a:lnTo>
                <a:lnTo>
                  <a:pt x="46634" y="69113"/>
                </a:lnTo>
                <a:lnTo>
                  <a:pt x="49441" y="67170"/>
                </a:lnTo>
                <a:lnTo>
                  <a:pt x="53632" y="62293"/>
                </a:lnTo>
                <a:lnTo>
                  <a:pt x="55067" y="59309"/>
                </a:lnTo>
                <a:lnTo>
                  <a:pt x="55854" y="55752"/>
                </a:lnTo>
                <a:lnTo>
                  <a:pt x="56629" y="52209"/>
                </a:lnTo>
                <a:lnTo>
                  <a:pt x="57023" y="46151"/>
                </a:lnTo>
                <a:lnTo>
                  <a:pt x="57023" y="0"/>
                </a:lnTo>
                <a:lnTo>
                  <a:pt x="42583" y="0"/>
                </a:lnTo>
                <a:lnTo>
                  <a:pt x="42583" y="45212"/>
                </a:lnTo>
                <a:lnTo>
                  <a:pt x="42367" y="49263"/>
                </a:lnTo>
                <a:lnTo>
                  <a:pt x="41948" y="51701"/>
                </a:lnTo>
                <a:lnTo>
                  <a:pt x="40271" y="56197"/>
                </a:lnTo>
                <a:lnTo>
                  <a:pt x="36118" y="59550"/>
                </a:lnTo>
                <a:lnTo>
                  <a:pt x="33020" y="60388"/>
                </a:lnTo>
                <a:lnTo>
                  <a:pt x="24892" y="60388"/>
                </a:lnTo>
                <a:lnTo>
                  <a:pt x="21717" y="59499"/>
                </a:lnTo>
                <a:lnTo>
                  <a:pt x="19392" y="577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5" name="object 845"/>
          <p:cNvSpPr/>
          <p:nvPr/>
        </p:nvSpPr>
        <p:spPr>
          <a:xfrm>
            <a:off x="4342330" y="6904868"/>
            <a:ext cx="47218" cy="52971"/>
          </a:xfrm>
          <a:custGeom>
            <a:avLst/>
            <a:gdLst/>
            <a:ahLst/>
            <a:cxnLst/>
            <a:rect l="l" t="t" r="r" b="b"/>
            <a:pathLst>
              <a:path w="47218" h="52971">
                <a:moveTo>
                  <a:pt x="14770" y="17602"/>
                </a:moveTo>
                <a:lnTo>
                  <a:pt x="16751" y="13741"/>
                </a:lnTo>
                <a:lnTo>
                  <a:pt x="20523" y="11125"/>
                </a:lnTo>
                <a:lnTo>
                  <a:pt x="25031" y="10477"/>
                </a:lnTo>
                <a:lnTo>
                  <a:pt x="28460" y="10934"/>
                </a:lnTo>
                <a:lnTo>
                  <a:pt x="32054" y="14046"/>
                </a:lnTo>
                <a:lnTo>
                  <a:pt x="33223" y="17310"/>
                </a:lnTo>
                <a:lnTo>
                  <a:pt x="33515" y="20929"/>
                </a:lnTo>
                <a:lnTo>
                  <a:pt x="33515" y="52971"/>
                </a:lnTo>
                <a:lnTo>
                  <a:pt x="47218" y="52971"/>
                </a:lnTo>
                <a:lnTo>
                  <a:pt x="47218" y="16776"/>
                </a:lnTo>
                <a:lnTo>
                  <a:pt x="46964" y="13703"/>
                </a:lnTo>
                <a:lnTo>
                  <a:pt x="45961" y="9410"/>
                </a:lnTo>
                <a:lnTo>
                  <a:pt x="43776" y="5803"/>
                </a:lnTo>
                <a:lnTo>
                  <a:pt x="40601" y="2717"/>
                </a:lnTo>
                <a:lnTo>
                  <a:pt x="35598" y="533"/>
                </a:lnTo>
                <a:lnTo>
                  <a:pt x="32829" y="0"/>
                </a:lnTo>
                <a:lnTo>
                  <a:pt x="22948" y="0"/>
                </a:lnTo>
                <a:lnTo>
                  <a:pt x="17259" y="2921"/>
                </a:lnTo>
                <a:lnTo>
                  <a:pt x="12738" y="8775"/>
                </a:lnTo>
                <a:lnTo>
                  <a:pt x="12738" y="1168"/>
                </a:lnTo>
                <a:lnTo>
                  <a:pt x="0" y="1168"/>
                </a:lnTo>
                <a:lnTo>
                  <a:pt x="0" y="52971"/>
                </a:lnTo>
                <a:lnTo>
                  <a:pt x="13716" y="52971"/>
                </a:lnTo>
                <a:lnTo>
                  <a:pt x="13716" y="23710"/>
                </a:lnTo>
                <a:lnTo>
                  <a:pt x="14058" y="19748"/>
                </a:lnTo>
                <a:lnTo>
                  <a:pt x="14770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6" name="object 846"/>
          <p:cNvSpPr/>
          <p:nvPr/>
        </p:nvSpPr>
        <p:spPr>
          <a:xfrm>
            <a:off x="4399846" y="6904865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38"/>
                </a:lnTo>
                <a:lnTo>
                  <a:pt x="28422" y="51295"/>
                </a:lnTo>
                <a:lnTo>
                  <a:pt x="30924" y="49593"/>
                </a:lnTo>
                <a:lnTo>
                  <a:pt x="31140" y="39306"/>
                </a:lnTo>
                <a:lnTo>
                  <a:pt x="28384" y="42036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15" y="7683"/>
                </a:lnTo>
                <a:lnTo>
                  <a:pt x="40513" y="3619"/>
                </a:lnTo>
                <a:lnTo>
                  <a:pt x="37515" y="2171"/>
                </a:lnTo>
                <a:lnTo>
                  <a:pt x="34518" y="723"/>
                </a:lnTo>
                <a:lnTo>
                  <a:pt x="29972" y="0"/>
                </a:lnTo>
                <a:lnTo>
                  <a:pt x="17119" y="0"/>
                </a:lnTo>
                <a:lnTo>
                  <a:pt x="12039" y="1206"/>
                </a:lnTo>
                <a:lnTo>
                  <a:pt x="8636" y="3606"/>
                </a:lnTo>
                <a:lnTo>
                  <a:pt x="5219" y="6019"/>
                </a:lnTo>
                <a:lnTo>
                  <a:pt x="2806" y="9715"/>
                </a:lnTo>
                <a:lnTo>
                  <a:pt x="1409" y="14731"/>
                </a:lnTo>
                <a:lnTo>
                  <a:pt x="13843" y="16979"/>
                </a:lnTo>
                <a:lnTo>
                  <a:pt x="15798" y="12877"/>
                </a:lnTo>
                <a:lnTo>
                  <a:pt x="18529" y="10972"/>
                </a:lnTo>
                <a:lnTo>
                  <a:pt x="22872" y="10477"/>
                </a:lnTo>
                <a:lnTo>
                  <a:pt x="26492" y="10477"/>
                </a:lnTo>
                <a:lnTo>
                  <a:pt x="30238" y="12166"/>
                </a:lnTo>
                <a:lnTo>
                  <a:pt x="32194" y="15163"/>
                </a:lnTo>
                <a:lnTo>
                  <a:pt x="32194" y="17805"/>
                </a:lnTo>
                <a:lnTo>
                  <a:pt x="29718" y="20205"/>
                </a:lnTo>
                <a:lnTo>
                  <a:pt x="25285" y="21323"/>
                </a:lnTo>
                <a:lnTo>
                  <a:pt x="18872" y="22529"/>
                </a:lnTo>
                <a:lnTo>
                  <a:pt x="14122" y="23444"/>
                </a:lnTo>
                <a:lnTo>
                  <a:pt x="10490" y="24510"/>
                </a:lnTo>
                <a:lnTo>
                  <a:pt x="7975" y="25717"/>
                </a:lnTo>
                <a:lnTo>
                  <a:pt x="3492" y="28701"/>
                </a:lnTo>
                <a:lnTo>
                  <a:pt x="698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597" y="49796"/>
                </a:lnTo>
                <a:lnTo>
                  <a:pt x="7683" y="52692"/>
                </a:lnTo>
                <a:lnTo>
                  <a:pt x="11874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00" y="44488"/>
                </a:lnTo>
                <a:lnTo>
                  <a:pt x="15849" y="42379"/>
                </a:lnTo>
                <a:lnTo>
                  <a:pt x="13703" y="39319"/>
                </a:lnTo>
                <a:lnTo>
                  <a:pt x="13703" y="35458"/>
                </a:lnTo>
                <a:lnTo>
                  <a:pt x="16383" y="32575"/>
                </a:lnTo>
                <a:lnTo>
                  <a:pt x="20040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29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47"/>
                </a:lnTo>
                <a:lnTo>
                  <a:pt x="31140" y="39306"/>
                </a:lnTo>
                <a:lnTo>
                  <a:pt x="30924" y="49593"/>
                </a:lnTo>
                <a:lnTo>
                  <a:pt x="33743" y="48920"/>
                </a:lnTo>
                <a:lnTo>
                  <a:pt x="35064" y="52971"/>
                </a:lnTo>
                <a:lnTo>
                  <a:pt x="48628" y="52971"/>
                </a:lnTo>
                <a:lnTo>
                  <a:pt x="46609" y="48183"/>
                </a:lnTo>
                <a:lnTo>
                  <a:pt x="45732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2" name="object 832"/>
          <p:cNvSpPr/>
          <p:nvPr/>
        </p:nvSpPr>
        <p:spPr>
          <a:xfrm>
            <a:off x="4480134" y="6906036"/>
            <a:ext cx="53797" cy="51803"/>
          </a:xfrm>
          <a:custGeom>
            <a:avLst/>
            <a:gdLst/>
            <a:ahLst/>
            <a:cxnLst/>
            <a:rect l="l" t="t" r="r" b="b"/>
            <a:pathLst>
              <a:path w="53797" h="51803">
                <a:moveTo>
                  <a:pt x="33210" y="51803"/>
                </a:moveTo>
                <a:lnTo>
                  <a:pt x="53797" y="0"/>
                </a:lnTo>
                <a:lnTo>
                  <a:pt x="39700" y="0"/>
                </a:lnTo>
                <a:lnTo>
                  <a:pt x="29845" y="26441"/>
                </a:lnTo>
                <a:lnTo>
                  <a:pt x="29324" y="27901"/>
                </a:lnTo>
                <a:lnTo>
                  <a:pt x="28194" y="31546"/>
                </a:lnTo>
                <a:lnTo>
                  <a:pt x="26974" y="35267"/>
                </a:lnTo>
                <a:lnTo>
                  <a:pt x="24142" y="26441"/>
                </a:lnTo>
                <a:lnTo>
                  <a:pt x="14389" y="0"/>
                </a:lnTo>
                <a:lnTo>
                  <a:pt x="0" y="0"/>
                </a:lnTo>
                <a:lnTo>
                  <a:pt x="20878" y="51803"/>
                </a:lnTo>
                <a:lnTo>
                  <a:pt x="33210" y="5180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3" name="object 833"/>
          <p:cNvSpPr/>
          <p:nvPr/>
        </p:nvSpPr>
        <p:spPr>
          <a:xfrm>
            <a:off x="4538331" y="6904868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74" y="31013"/>
                </a:moveTo>
                <a:lnTo>
                  <a:pt x="48577" y="20523"/>
                </a:lnTo>
                <a:lnTo>
                  <a:pt x="46443" y="12725"/>
                </a:lnTo>
                <a:lnTo>
                  <a:pt x="41998" y="7632"/>
                </a:lnTo>
                <a:lnTo>
                  <a:pt x="37541" y="2540"/>
                </a:lnTo>
                <a:lnTo>
                  <a:pt x="33654" y="15646"/>
                </a:lnTo>
                <a:lnTo>
                  <a:pt x="34670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84"/>
                </a:lnTo>
                <a:lnTo>
                  <a:pt x="15214" y="15925"/>
                </a:lnTo>
                <a:lnTo>
                  <a:pt x="17157" y="13754"/>
                </a:lnTo>
                <a:lnTo>
                  <a:pt x="21577" y="10477"/>
                </a:lnTo>
                <a:lnTo>
                  <a:pt x="24574" y="10477"/>
                </a:lnTo>
                <a:lnTo>
                  <a:pt x="23748" y="0"/>
                </a:lnTo>
                <a:lnTo>
                  <a:pt x="16878" y="0"/>
                </a:lnTo>
                <a:lnTo>
                  <a:pt x="11214" y="2425"/>
                </a:lnTo>
                <a:lnTo>
                  <a:pt x="6718" y="7277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589"/>
                </a:lnTo>
                <a:lnTo>
                  <a:pt x="5118" y="45313"/>
                </a:lnTo>
                <a:lnTo>
                  <a:pt x="9436" y="51206"/>
                </a:lnTo>
                <a:lnTo>
                  <a:pt x="16103" y="54140"/>
                </a:lnTo>
                <a:lnTo>
                  <a:pt x="30810" y="54140"/>
                </a:lnTo>
                <a:lnTo>
                  <a:pt x="35547" y="52832"/>
                </a:lnTo>
                <a:lnTo>
                  <a:pt x="39344" y="50215"/>
                </a:lnTo>
                <a:lnTo>
                  <a:pt x="43116" y="47599"/>
                </a:lnTo>
                <a:lnTo>
                  <a:pt x="45897" y="43776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77"/>
                </a:lnTo>
                <a:lnTo>
                  <a:pt x="32143" y="40970"/>
                </a:lnTo>
                <a:lnTo>
                  <a:pt x="29209" y="43307"/>
                </a:lnTo>
                <a:lnTo>
                  <a:pt x="25260" y="43891"/>
                </a:lnTo>
                <a:lnTo>
                  <a:pt x="22110" y="43891"/>
                </a:lnTo>
                <a:lnTo>
                  <a:pt x="19481" y="42773"/>
                </a:lnTo>
                <a:lnTo>
                  <a:pt x="15239" y="38239"/>
                </a:lnTo>
                <a:lnTo>
                  <a:pt x="14135" y="35077"/>
                </a:lnTo>
                <a:lnTo>
                  <a:pt x="14046" y="31013"/>
                </a:lnTo>
                <a:lnTo>
                  <a:pt x="48374" y="31013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74" y="10477"/>
                </a:lnTo>
                <a:lnTo>
                  <a:pt x="27381" y="10477"/>
                </a:lnTo>
                <a:lnTo>
                  <a:pt x="29743" y="11518"/>
                </a:lnTo>
                <a:lnTo>
                  <a:pt x="33654" y="15646"/>
                </a:lnTo>
                <a:lnTo>
                  <a:pt x="37541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4" name="object 834"/>
          <p:cNvSpPr/>
          <p:nvPr/>
        </p:nvSpPr>
        <p:spPr>
          <a:xfrm>
            <a:off x="4592370" y="6906036"/>
            <a:ext cx="46240" cy="51803"/>
          </a:xfrm>
          <a:custGeom>
            <a:avLst/>
            <a:gdLst/>
            <a:ahLst/>
            <a:cxnLst/>
            <a:rect l="l" t="t" r="r" b="b"/>
            <a:pathLst>
              <a:path w="46240" h="51803">
                <a:moveTo>
                  <a:pt x="46240" y="51803"/>
                </a:moveTo>
                <a:lnTo>
                  <a:pt x="46240" y="39750"/>
                </a:lnTo>
                <a:lnTo>
                  <a:pt x="21755" y="39865"/>
                </a:lnTo>
                <a:lnTo>
                  <a:pt x="17957" y="40093"/>
                </a:lnTo>
                <a:lnTo>
                  <a:pt x="24930" y="32524"/>
                </a:lnTo>
                <a:lnTo>
                  <a:pt x="44729" y="9702"/>
                </a:lnTo>
                <a:lnTo>
                  <a:pt x="44729" y="0"/>
                </a:lnTo>
                <a:lnTo>
                  <a:pt x="1905" y="0"/>
                </a:lnTo>
                <a:lnTo>
                  <a:pt x="1905" y="11366"/>
                </a:lnTo>
                <a:lnTo>
                  <a:pt x="22809" y="11226"/>
                </a:lnTo>
                <a:lnTo>
                  <a:pt x="24955" y="12598"/>
                </a:lnTo>
                <a:lnTo>
                  <a:pt x="22606" y="15189"/>
                </a:lnTo>
                <a:lnTo>
                  <a:pt x="19418" y="18821"/>
                </a:lnTo>
                <a:lnTo>
                  <a:pt x="0" y="41122"/>
                </a:lnTo>
                <a:lnTo>
                  <a:pt x="0" y="51803"/>
                </a:lnTo>
                <a:lnTo>
                  <a:pt x="46240" y="5180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5" name="object 835"/>
          <p:cNvSpPr/>
          <p:nvPr/>
        </p:nvSpPr>
        <p:spPr>
          <a:xfrm>
            <a:off x="4670761" y="6904865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57" y="43103"/>
                </a:lnTo>
                <a:lnTo>
                  <a:pt x="3949" y="46990"/>
                </a:lnTo>
                <a:lnTo>
                  <a:pt x="8064" y="49847"/>
                </a:lnTo>
                <a:lnTo>
                  <a:pt x="12192" y="52705"/>
                </a:lnTo>
                <a:lnTo>
                  <a:pt x="17780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30" y="49022"/>
                </a:lnTo>
                <a:lnTo>
                  <a:pt x="46405" y="45605"/>
                </a:lnTo>
                <a:lnTo>
                  <a:pt x="48387" y="41516"/>
                </a:lnTo>
                <a:lnTo>
                  <a:pt x="48387" y="32423"/>
                </a:lnTo>
                <a:lnTo>
                  <a:pt x="46964" y="29019"/>
                </a:lnTo>
                <a:lnTo>
                  <a:pt x="44094" y="26581"/>
                </a:lnTo>
                <a:lnTo>
                  <a:pt x="41198" y="24180"/>
                </a:lnTo>
                <a:lnTo>
                  <a:pt x="36093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32" y="9855"/>
                </a:lnTo>
                <a:lnTo>
                  <a:pt x="26797" y="9855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51" y="5765"/>
                </a:lnTo>
                <a:lnTo>
                  <a:pt x="39509" y="3454"/>
                </a:lnTo>
                <a:lnTo>
                  <a:pt x="36055" y="1155"/>
                </a:lnTo>
                <a:lnTo>
                  <a:pt x="30784" y="0"/>
                </a:lnTo>
                <a:lnTo>
                  <a:pt x="16256" y="0"/>
                </a:lnTo>
                <a:lnTo>
                  <a:pt x="10756" y="1524"/>
                </a:lnTo>
                <a:lnTo>
                  <a:pt x="7213" y="4584"/>
                </a:lnTo>
                <a:lnTo>
                  <a:pt x="3670" y="7645"/>
                </a:lnTo>
                <a:lnTo>
                  <a:pt x="1892" y="11404"/>
                </a:lnTo>
                <a:lnTo>
                  <a:pt x="1892" y="20878"/>
                </a:lnTo>
                <a:lnTo>
                  <a:pt x="3949" y="24765"/>
                </a:lnTo>
                <a:lnTo>
                  <a:pt x="8051" y="27559"/>
                </a:lnTo>
                <a:lnTo>
                  <a:pt x="10998" y="29565"/>
                </a:lnTo>
                <a:lnTo>
                  <a:pt x="18008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23" y="41376"/>
                </a:lnTo>
                <a:lnTo>
                  <a:pt x="31038" y="43586"/>
                </a:lnTo>
                <a:lnTo>
                  <a:pt x="28359" y="44246"/>
                </a:lnTo>
                <a:lnTo>
                  <a:pt x="21602" y="44246"/>
                </a:lnTo>
                <a:lnTo>
                  <a:pt x="17310" y="42176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6" name="object 836"/>
          <p:cNvSpPr/>
          <p:nvPr/>
        </p:nvSpPr>
        <p:spPr>
          <a:xfrm>
            <a:off x="4727152" y="6904868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74" y="31013"/>
                </a:moveTo>
                <a:lnTo>
                  <a:pt x="48577" y="20523"/>
                </a:lnTo>
                <a:lnTo>
                  <a:pt x="46456" y="12725"/>
                </a:lnTo>
                <a:lnTo>
                  <a:pt x="41998" y="7632"/>
                </a:lnTo>
                <a:lnTo>
                  <a:pt x="37528" y="2540"/>
                </a:lnTo>
                <a:lnTo>
                  <a:pt x="33654" y="15646"/>
                </a:lnTo>
                <a:lnTo>
                  <a:pt x="34670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62" y="18884"/>
                </a:lnTo>
                <a:lnTo>
                  <a:pt x="15214" y="15925"/>
                </a:lnTo>
                <a:lnTo>
                  <a:pt x="17157" y="13754"/>
                </a:lnTo>
                <a:lnTo>
                  <a:pt x="21589" y="10477"/>
                </a:lnTo>
                <a:lnTo>
                  <a:pt x="24574" y="10477"/>
                </a:lnTo>
                <a:lnTo>
                  <a:pt x="23748" y="0"/>
                </a:lnTo>
                <a:lnTo>
                  <a:pt x="16890" y="0"/>
                </a:lnTo>
                <a:lnTo>
                  <a:pt x="11214" y="2425"/>
                </a:lnTo>
                <a:lnTo>
                  <a:pt x="6718" y="7277"/>
                </a:lnTo>
                <a:lnTo>
                  <a:pt x="2235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589"/>
                </a:lnTo>
                <a:lnTo>
                  <a:pt x="5118" y="45313"/>
                </a:lnTo>
                <a:lnTo>
                  <a:pt x="9436" y="51206"/>
                </a:lnTo>
                <a:lnTo>
                  <a:pt x="16116" y="54140"/>
                </a:lnTo>
                <a:lnTo>
                  <a:pt x="30797" y="54140"/>
                </a:lnTo>
                <a:lnTo>
                  <a:pt x="35547" y="52832"/>
                </a:lnTo>
                <a:lnTo>
                  <a:pt x="39331" y="50215"/>
                </a:lnTo>
                <a:lnTo>
                  <a:pt x="43116" y="47599"/>
                </a:lnTo>
                <a:lnTo>
                  <a:pt x="45897" y="43776"/>
                </a:lnTo>
                <a:lnTo>
                  <a:pt x="47650" y="38773"/>
                </a:lnTo>
                <a:lnTo>
                  <a:pt x="33997" y="36487"/>
                </a:lnTo>
                <a:lnTo>
                  <a:pt x="33235" y="39077"/>
                </a:lnTo>
                <a:lnTo>
                  <a:pt x="32143" y="40970"/>
                </a:lnTo>
                <a:lnTo>
                  <a:pt x="29209" y="43307"/>
                </a:lnTo>
                <a:lnTo>
                  <a:pt x="25260" y="43891"/>
                </a:lnTo>
                <a:lnTo>
                  <a:pt x="22110" y="43891"/>
                </a:lnTo>
                <a:lnTo>
                  <a:pt x="19469" y="42773"/>
                </a:lnTo>
                <a:lnTo>
                  <a:pt x="15252" y="38239"/>
                </a:lnTo>
                <a:lnTo>
                  <a:pt x="14135" y="35077"/>
                </a:lnTo>
                <a:lnTo>
                  <a:pt x="14046" y="31013"/>
                </a:lnTo>
                <a:lnTo>
                  <a:pt x="48374" y="31013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74" y="10477"/>
                </a:lnTo>
                <a:lnTo>
                  <a:pt x="27368" y="10477"/>
                </a:lnTo>
                <a:lnTo>
                  <a:pt x="29743" y="11518"/>
                </a:lnTo>
                <a:lnTo>
                  <a:pt x="33654" y="15646"/>
                </a:lnTo>
                <a:lnTo>
                  <a:pt x="37528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7" name="object 837"/>
          <p:cNvSpPr/>
          <p:nvPr/>
        </p:nvSpPr>
        <p:spPr>
          <a:xfrm>
            <a:off x="4783678" y="6904863"/>
            <a:ext cx="48869" cy="54140"/>
          </a:xfrm>
          <a:custGeom>
            <a:avLst/>
            <a:gdLst/>
            <a:ahLst/>
            <a:cxnLst/>
            <a:rect l="l" t="t" r="r" b="b"/>
            <a:pathLst>
              <a:path w="48869" h="54140">
                <a:moveTo>
                  <a:pt x="25120" y="0"/>
                </a:moveTo>
                <a:lnTo>
                  <a:pt x="17411" y="0"/>
                </a:lnTo>
                <a:lnTo>
                  <a:pt x="11303" y="2387"/>
                </a:lnTo>
                <a:lnTo>
                  <a:pt x="6781" y="7150"/>
                </a:lnTo>
                <a:lnTo>
                  <a:pt x="2260" y="11912"/>
                </a:lnTo>
                <a:lnTo>
                  <a:pt x="0" y="18567"/>
                </a:lnTo>
                <a:lnTo>
                  <a:pt x="0" y="35572"/>
                </a:lnTo>
                <a:lnTo>
                  <a:pt x="2247" y="42189"/>
                </a:lnTo>
                <a:lnTo>
                  <a:pt x="6756" y="46977"/>
                </a:lnTo>
                <a:lnTo>
                  <a:pt x="11264" y="51752"/>
                </a:lnTo>
                <a:lnTo>
                  <a:pt x="17297" y="54140"/>
                </a:lnTo>
                <a:lnTo>
                  <a:pt x="31546" y="54140"/>
                </a:lnTo>
                <a:lnTo>
                  <a:pt x="36868" y="52565"/>
                </a:lnTo>
                <a:lnTo>
                  <a:pt x="40830" y="49415"/>
                </a:lnTo>
                <a:lnTo>
                  <a:pt x="44792" y="46253"/>
                </a:lnTo>
                <a:lnTo>
                  <a:pt x="47485" y="41592"/>
                </a:lnTo>
                <a:lnTo>
                  <a:pt x="48869" y="35420"/>
                </a:lnTo>
                <a:lnTo>
                  <a:pt x="35420" y="33121"/>
                </a:lnTo>
                <a:lnTo>
                  <a:pt x="34734" y="36728"/>
                </a:lnTo>
                <a:lnTo>
                  <a:pt x="33566" y="39281"/>
                </a:lnTo>
                <a:lnTo>
                  <a:pt x="31902" y="40754"/>
                </a:lnTo>
                <a:lnTo>
                  <a:pt x="28105" y="42976"/>
                </a:lnTo>
                <a:lnTo>
                  <a:pt x="22034" y="42976"/>
                </a:lnTo>
                <a:lnTo>
                  <a:pt x="19265" y="41706"/>
                </a:lnTo>
                <a:lnTo>
                  <a:pt x="15125" y="36639"/>
                </a:lnTo>
                <a:lnTo>
                  <a:pt x="14097" y="32296"/>
                </a:lnTo>
                <a:lnTo>
                  <a:pt x="14097" y="20612"/>
                </a:lnTo>
                <a:lnTo>
                  <a:pt x="15113" y="16675"/>
                </a:lnTo>
                <a:lnTo>
                  <a:pt x="19177" y="11963"/>
                </a:lnTo>
                <a:lnTo>
                  <a:pt x="21907" y="10782"/>
                </a:lnTo>
                <a:lnTo>
                  <a:pt x="27889" y="10782"/>
                </a:lnTo>
                <a:lnTo>
                  <a:pt x="31584" y="12826"/>
                </a:lnTo>
                <a:lnTo>
                  <a:pt x="34226" y="16230"/>
                </a:lnTo>
                <a:lnTo>
                  <a:pt x="34683" y="18922"/>
                </a:lnTo>
                <a:lnTo>
                  <a:pt x="48196" y="16484"/>
                </a:lnTo>
                <a:lnTo>
                  <a:pt x="46558" y="10921"/>
                </a:lnTo>
                <a:lnTo>
                  <a:pt x="43891" y="6781"/>
                </a:lnTo>
                <a:lnTo>
                  <a:pt x="40170" y="4063"/>
                </a:lnTo>
                <a:lnTo>
                  <a:pt x="36449" y="1358"/>
                </a:lnTo>
                <a:lnTo>
                  <a:pt x="31432" y="0"/>
                </a:lnTo>
                <a:lnTo>
                  <a:pt x="2512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8" name="object 838"/>
          <p:cNvSpPr/>
          <p:nvPr/>
        </p:nvSpPr>
        <p:spPr>
          <a:xfrm>
            <a:off x="4838655" y="6904865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088" y="53568"/>
                </a:lnTo>
                <a:lnTo>
                  <a:pt x="25755" y="52438"/>
                </a:lnTo>
                <a:lnTo>
                  <a:pt x="28422" y="51295"/>
                </a:lnTo>
                <a:lnTo>
                  <a:pt x="30924" y="49593"/>
                </a:lnTo>
                <a:lnTo>
                  <a:pt x="31140" y="39306"/>
                </a:lnTo>
                <a:lnTo>
                  <a:pt x="28384" y="42036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13" y="3619"/>
                </a:lnTo>
                <a:lnTo>
                  <a:pt x="37515" y="2171"/>
                </a:lnTo>
                <a:lnTo>
                  <a:pt x="34518" y="723"/>
                </a:lnTo>
                <a:lnTo>
                  <a:pt x="29972" y="0"/>
                </a:lnTo>
                <a:lnTo>
                  <a:pt x="17119" y="0"/>
                </a:lnTo>
                <a:lnTo>
                  <a:pt x="12039" y="1206"/>
                </a:lnTo>
                <a:lnTo>
                  <a:pt x="8636" y="3606"/>
                </a:lnTo>
                <a:lnTo>
                  <a:pt x="5219" y="6019"/>
                </a:lnTo>
                <a:lnTo>
                  <a:pt x="2806" y="9715"/>
                </a:lnTo>
                <a:lnTo>
                  <a:pt x="1409" y="14731"/>
                </a:lnTo>
                <a:lnTo>
                  <a:pt x="13843" y="16979"/>
                </a:lnTo>
                <a:lnTo>
                  <a:pt x="15798" y="12877"/>
                </a:lnTo>
                <a:lnTo>
                  <a:pt x="18542" y="10972"/>
                </a:lnTo>
                <a:lnTo>
                  <a:pt x="22872" y="10477"/>
                </a:lnTo>
                <a:lnTo>
                  <a:pt x="26479" y="10477"/>
                </a:lnTo>
                <a:lnTo>
                  <a:pt x="30238" y="12166"/>
                </a:lnTo>
                <a:lnTo>
                  <a:pt x="32194" y="15163"/>
                </a:lnTo>
                <a:lnTo>
                  <a:pt x="32194" y="17805"/>
                </a:lnTo>
                <a:lnTo>
                  <a:pt x="29718" y="20205"/>
                </a:lnTo>
                <a:lnTo>
                  <a:pt x="25285" y="21323"/>
                </a:lnTo>
                <a:lnTo>
                  <a:pt x="18872" y="22529"/>
                </a:lnTo>
                <a:lnTo>
                  <a:pt x="14122" y="23444"/>
                </a:lnTo>
                <a:lnTo>
                  <a:pt x="10490" y="24510"/>
                </a:lnTo>
                <a:lnTo>
                  <a:pt x="7975" y="25717"/>
                </a:lnTo>
                <a:lnTo>
                  <a:pt x="3492" y="28701"/>
                </a:lnTo>
                <a:lnTo>
                  <a:pt x="711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597" y="49796"/>
                </a:lnTo>
                <a:lnTo>
                  <a:pt x="7683" y="52692"/>
                </a:lnTo>
                <a:lnTo>
                  <a:pt x="11874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00" y="44488"/>
                </a:lnTo>
                <a:lnTo>
                  <a:pt x="15849" y="42379"/>
                </a:lnTo>
                <a:lnTo>
                  <a:pt x="13703" y="39319"/>
                </a:lnTo>
                <a:lnTo>
                  <a:pt x="13703" y="35458"/>
                </a:lnTo>
                <a:lnTo>
                  <a:pt x="16383" y="32575"/>
                </a:lnTo>
                <a:lnTo>
                  <a:pt x="20040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47"/>
                </a:lnTo>
                <a:lnTo>
                  <a:pt x="31140" y="39306"/>
                </a:lnTo>
                <a:lnTo>
                  <a:pt x="30924" y="49593"/>
                </a:lnTo>
                <a:lnTo>
                  <a:pt x="33743" y="48920"/>
                </a:lnTo>
                <a:lnTo>
                  <a:pt x="35064" y="52971"/>
                </a:lnTo>
                <a:lnTo>
                  <a:pt x="48628" y="52971"/>
                </a:lnTo>
                <a:lnTo>
                  <a:pt x="46609" y="48183"/>
                </a:lnTo>
                <a:lnTo>
                  <a:pt x="45732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9" name="object 839"/>
          <p:cNvSpPr/>
          <p:nvPr/>
        </p:nvSpPr>
        <p:spPr>
          <a:xfrm>
            <a:off x="4892991" y="6904865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90"/>
                </a:lnTo>
                <a:lnTo>
                  <a:pt x="8077" y="49847"/>
                </a:lnTo>
                <a:lnTo>
                  <a:pt x="12192" y="52705"/>
                </a:lnTo>
                <a:lnTo>
                  <a:pt x="17780" y="54140"/>
                </a:lnTo>
                <a:lnTo>
                  <a:pt x="32600" y="54140"/>
                </a:lnTo>
                <a:lnTo>
                  <a:pt x="38481" y="52425"/>
                </a:lnTo>
                <a:lnTo>
                  <a:pt x="42430" y="49022"/>
                </a:lnTo>
                <a:lnTo>
                  <a:pt x="46405" y="45605"/>
                </a:lnTo>
                <a:lnTo>
                  <a:pt x="48387" y="41516"/>
                </a:lnTo>
                <a:lnTo>
                  <a:pt x="48387" y="32423"/>
                </a:lnTo>
                <a:lnTo>
                  <a:pt x="46964" y="29019"/>
                </a:lnTo>
                <a:lnTo>
                  <a:pt x="44094" y="26581"/>
                </a:lnTo>
                <a:lnTo>
                  <a:pt x="41211" y="24180"/>
                </a:lnTo>
                <a:lnTo>
                  <a:pt x="36106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45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64" y="5765"/>
                </a:lnTo>
                <a:lnTo>
                  <a:pt x="39509" y="3454"/>
                </a:lnTo>
                <a:lnTo>
                  <a:pt x="36068" y="1155"/>
                </a:lnTo>
                <a:lnTo>
                  <a:pt x="30797" y="0"/>
                </a:lnTo>
                <a:lnTo>
                  <a:pt x="16256" y="0"/>
                </a:lnTo>
                <a:lnTo>
                  <a:pt x="10769" y="1524"/>
                </a:lnTo>
                <a:lnTo>
                  <a:pt x="7226" y="4584"/>
                </a:lnTo>
                <a:lnTo>
                  <a:pt x="3670" y="7645"/>
                </a:lnTo>
                <a:lnTo>
                  <a:pt x="1905" y="11404"/>
                </a:lnTo>
                <a:lnTo>
                  <a:pt x="1905" y="20878"/>
                </a:lnTo>
                <a:lnTo>
                  <a:pt x="3949" y="24765"/>
                </a:lnTo>
                <a:lnTo>
                  <a:pt x="8051" y="27559"/>
                </a:lnTo>
                <a:lnTo>
                  <a:pt x="10998" y="29565"/>
                </a:lnTo>
                <a:lnTo>
                  <a:pt x="18021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23" y="41376"/>
                </a:lnTo>
                <a:lnTo>
                  <a:pt x="31051" y="43586"/>
                </a:lnTo>
                <a:lnTo>
                  <a:pt x="28371" y="44246"/>
                </a:lnTo>
                <a:lnTo>
                  <a:pt x="21602" y="44246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0" name="object 840"/>
          <p:cNvSpPr/>
          <p:nvPr/>
        </p:nvSpPr>
        <p:spPr>
          <a:xfrm>
            <a:off x="4951919" y="6944131"/>
            <a:ext cx="14820" cy="29654"/>
          </a:xfrm>
          <a:custGeom>
            <a:avLst/>
            <a:gdLst/>
            <a:ahLst/>
            <a:cxnLst/>
            <a:rect l="l" t="t" r="r" b="b"/>
            <a:pathLst>
              <a:path w="14820" h="29654">
                <a:moveTo>
                  <a:pt x="14820" y="0"/>
                </a:moveTo>
                <a:lnTo>
                  <a:pt x="1117" y="0"/>
                </a:lnTo>
                <a:lnTo>
                  <a:pt x="1117" y="13703"/>
                </a:lnTo>
                <a:lnTo>
                  <a:pt x="7759" y="13703"/>
                </a:lnTo>
                <a:lnTo>
                  <a:pt x="7683" y="16471"/>
                </a:lnTo>
                <a:lnTo>
                  <a:pt x="5892" y="20243"/>
                </a:lnTo>
                <a:lnTo>
                  <a:pt x="2768" y="23088"/>
                </a:lnTo>
                <a:lnTo>
                  <a:pt x="0" y="24003"/>
                </a:lnTo>
                <a:lnTo>
                  <a:pt x="2679" y="29654"/>
                </a:lnTo>
                <a:lnTo>
                  <a:pt x="5600" y="28613"/>
                </a:lnTo>
                <a:lnTo>
                  <a:pt x="9931" y="25361"/>
                </a:lnTo>
                <a:lnTo>
                  <a:pt x="13119" y="21475"/>
                </a:lnTo>
                <a:lnTo>
                  <a:pt x="14478" y="16891"/>
                </a:lnTo>
                <a:lnTo>
                  <a:pt x="14820" y="13766"/>
                </a:lnTo>
                <a:lnTo>
                  <a:pt x="1482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1" name="object 841"/>
          <p:cNvSpPr/>
          <p:nvPr/>
        </p:nvSpPr>
        <p:spPr>
          <a:xfrm>
            <a:off x="5004062" y="6904865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57" y="43103"/>
                </a:lnTo>
                <a:lnTo>
                  <a:pt x="3949" y="46990"/>
                </a:lnTo>
                <a:lnTo>
                  <a:pt x="8064" y="49847"/>
                </a:lnTo>
                <a:lnTo>
                  <a:pt x="12192" y="52705"/>
                </a:lnTo>
                <a:lnTo>
                  <a:pt x="17767" y="54140"/>
                </a:lnTo>
                <a:lnTo>
                  <a:pt x="32600" y="54140"/>
                </a:lnTo>
                <a:lnTo>
                  <a:pt x="38455" y="52425"/>
                </a:lnTo>
                <a:lnTo>
                  <a:pt x="42430" y="49022"/>
                </a:lnTo>
                <a:lnTo>
                  <a:pt x="46405" y="45605"/>
                </a:lnTo>
                <a:lnTo>
                  <a:pt x="48387" y="41516"/>
                </a:lnTo>
                <a:lnTo>
                  <a:pt x="48387" y="32423"/>
                </a:lnTo>
                <a:lnTo>
                  <a:pt x="46951" y="29019"/>
                </a:lnTo>
                <a:lnTo>
                  <a:pt x="44094" y="26581"/>
                </a:lnTo>
                <a:lnTo>
                  <a:pt x="41198" y="24180"/>
                </a:lnTo>
                <a:lnTo>
                  <a:pt x="36093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32" y="9855"/>
                </a:lnTo>
                <a:lnTo>
                  <a:pt x="26809" y="9855"/>
                </a:lnTo>
                <a:lnTo>
                  <a:pt x="29006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51" y="5765"/>
                </a:lnTo>
                <a:lnTo>
                  <a:pt x="39509" y="3454"/>
                </a:lnTo>
                <a:lnTo>
                  <a:pt x="36068" y="1155"/>
                </a:lnTo>
                <a:lnTo>
                  <a:pt x="30797" y="0"/>
                </a:lnTo>
                <a:lnTo>
                  <a:pt x="16256" y="0"/>
                </a:lnTo>
                <a:lnTo>
                  <a:pt x="10756" y="1524"/>
                </a:lnTo>
                <a:lnTo>
                  <a:pt x="7213" y="4584"/>
                </a:lnTo>
                <a:lnTo>
                  <a:pt x="3670" y="7645"/>
                </a:lnTo>
                <a:lnTo>
                  <a:pt x="1892" y="11404"/>
                </a:lnTo>
                <a:lnTo>
                  <a:pt x="1892" y="20878"/>
                </a:lnTo>
                <a:lnTo>
                  <a:pt x="3949" y="24765"/>
                </a:lnTo>
                <a:lnTo>
                  <a:pt x="8051" y="27559"/>
                </a:lnTo>
                <a:lnTo>
                  <a:pt x="11010" y="29565"/>
                </a:lnTo>
                <a:lnTo>
                  <a:pt x="18021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23" y="41376"/>
                </a:lnTo>
                <a:lnTo>
                  <a:pt x="31038" y="43586"/>
                </a:lnTo>
                <a:lnTo>
                  <a:pt x="28371" y="44246"/>
                </a:lnTo>
                <a:lnTo>
                  <a:pt x="21602" y="44246"/>
                </a:lnTo>
                <a:lnTo>
                  <a:pt x="17310" y="42176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2" name="object 842"/>
          <p:cNvSpPr/>
          <p:nvPr/>
        </p:nvSpPr>
        <p:spPr>
          <a:xfrm>
            <a:off x="5064154" y="6906036"/>
            <a:ext cx="47117" cy="52971"/>
          </a:xfrm>
          <a:custGeom>
            <a:avLst/>
            <a:gdLst/>
            <a:ahLst/>
            <a:cxnLst/>
            <a:rect l="l" t="t" r="r" b="b"/>
            <a:pathLst>
              <a:path w="47116" h="52971">
                <a:moveTo>
                  <a:pt x="13703" y="0"/>
                </a:moveTo>
                <a:lnTo>
                  <a:pt x="0" y="0"/>
                </a:lnTo>
                <a:lnTo>
                  <a:pt x="0" y="37655"/>
                </a:lnTo>
                <a:lnTo>
                  <a:pt x="609" y="41465"/>
                </a:lnTo>
                <a:lnTo>
                  <a:pt x="1854" y="44234"/>
                </a:lnTo>
                <a:lnTo>
                  <a:pt x="3098" y="47002"/>
                </a:lnTo>
                <a:lnTo>
                  <a:pt x="5080" y="49148"/>
                </a:lnTo>
                <a:lnTo>
                  <a:pt x="7848" y="50672"/>
                </a:lnTo>
                <a:lnTo>
                  <a:pt x="10617" y="52196"/>
                </a:lnTo>
                <a:lnTo>
                  <a:pt x="13741" y="52971"/>
                </a:lnTo>
                <a:lnTo>
                  <a:pt x="20637" y="52971"/>
                </a:lnTo>
                <a:lnTo>
                  <a:pt x="23876" y="52171"/>
                </a:lnTo>
                <a:lnTo>
                  <a:pt x="26962" y="50584"/>
                </a:lnTo>
                <a:lnTo>
                  <a:pt x="30022" y="48983"/>
                </a:lnTo>
                <a:lnTo>
                  <a:pt x="32499" y="46812"/>
                </a:lnTo>
                <a:lnTo>
                  <a:pt x="34391" y="44043"/>
                </a:lnTo>
                <a:lnTo>
                  <a:pt x="34391" y="51803"/>
                </a:lnTo>
                <a:lnTo>
                  <a:pt x="47117" y="51803"/>
                </a:lnTo>
                <a:lnTo>
                  <a:pt x="47117" y="0"/>
                </a:lnTo>
                <a:lnTo>
                  <a:pt x="33413" y="0"/>
                </a:lnTo>
                <a:lnTo>
                  <a:pt x="33413" y="29260"/>
                </a:lnTo>
                <a:lnTo>
                  <a:pt x="33070" y="33921"/>
                </a:lnTo>
                <a:lnTo>
                  <a:pt x="32397" y="35826"/>
                </a:lnTo>
                <a:lnTo>
                  <a:pt x="30441" y="39319"/>
                </a:lnTo>
                <a:lnTo>
                  <a:pt x="26733" y="41897"/>
                </a:lnTo>
                <a:lnTo>
                  <a:pt x="22288" y="42532"/>
                </a:lnTo>
                <a:lnTo>
                  <a:pt x="18554" y="42049"/>
                </a:lnTo>
                <a:lnTo>
                  <a:pt x="14973" y="38836"/>
                </a:lnTo>
                <a:lnTo>
                  <a:pt x="13957" y="35547"/>
                </a:lnTo>
                <a:lnTo>
                  <a:pt x="13703" y="31076"/>
                </a:lnTo>
                <a:lnTo>
                  <a:pt x="13703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3" name="object 843"/>
          <p:cNvSpPr/>
          <p:nvPr/>
        </p:nvSpPr>
        <p:spPr>
          <a:xfrm>
            <a:off x="5120636" y="6904865"/>
            <a:ext cx="48399" cy="54140"/>
          </a:xfrm>
          <a:custGeom>
            <a:avLst/>
            <a:gdLst/>
            <a:ahLst/>
            <a:cxnLst/>
            <a:rect l="l" t="t" r="r" b="b"/>
            <a:pathLst>
              <a:path w="48399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90"/>
                </a:lnTo>
                <a:lnTo>
                  <a:pt x="8064" y="49847"/>
                </a:lnTo>
                <a:lnTo>
                  <a:pt x="12192" y="52705"/>
                </a:lnTo>
                <a:lnTo>
                  <a:pt x="17780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43" y="49022"/>
                </a:lnTo>
                <a:lnTo>
                  <a:pt x="46405" y="45605"/>
                </a:lnTo>
                <a:lnTo>
                  <a:pt x="48399" y="41516"/>
                </a:lnTo>
                <a:lnTo>
                  <a:pt x="48399" y="32423"/>
                </a:lnTo>
                <a:lnTo>
                  <a:pt x="46964" y="29019"/>
                </a:lnTo>
                <a:lnTo>
                  <a:pt x="44094" y="26581"/>
                </a:lnTo>
                <a:lnTo>
                  <a:pt x="41198" y="24180"/>
                </a:lnTo>
                <a:lnTo>
                  <a:pt x="36106" y="22136"/>
                </a:lnTo>
                <a:lnTo>
                  <a:pt x="28816" y="20485"/>
                </a:lnTo>
                <a:lnTo>
                  <a:pt x="21501" y="18821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45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39" y="9182"/>
                </a:lnTo>
                <a:lnTo>
                  <a:pt x="42951" y="5765"/>
                </a:lnTo>
                <a:lnTo>
                  <a:pt x="39522" y="3454"/>
                </a:lnTo>
                <a:lnTo>
                  <a:pt x="36068" y="1155"/>
                </a:lnTo>
                <a:lnTo>
                  <a:pt x="30810" y="0"/>
                </a:lnTo>
                <a:lnTo>
                  <a:pt x="16268" y="0"/>
                </a:lnTo>
                <a:lnTo>
                  <a:pt x="10756" y="1524"/>
                </a:lnTo>
                <a:lnTo>
                  <a:pt x="7226" y="4584"/>
                </a:lnTo>
                <a:lnTo>
                  <a:pt x="3682" y="7645"/>
                </a:lnTo>
                <a:lnTo>
                  <a:pt x="1905" y="11404"/>
                </a:lnTo>
                <a:lnTo>
                  <a:pt x="1905" y="20878"/>
                </a:lnTo>
                <a:lnTo>
                  <a:pt x="3949" y="24765"/>
                </a:lnTo>
                <a:lnTo>
                  <a:pt x="8051" y="27559"/>
                </a:lnTo>
                <a:lnTo>
                  <a:pt x="11010" y="29565"/>
                </a:lnTo>
                <a:lnTo>
                  <a:pt x="18021" y="31800"/>
                </a:lnTo>
                <a:lnTo>
                  <a:pt x="29083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36" y="41376"/>
                </a:lnTo>
                <a:lnTo>
                  <a:pt x="31038" y="43586"/>
                </a:lnTo>
                <a:lnTo>
                  <a:pt x="28384" y="44246"/>
                </a:lnTo>
                <a:lnTo>
                  <a:pt x="21615" y="44246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4" name="object 824"/>
          <p:cNvSpPr/>
          <p:nvPr/>
        </p:nvSpPr>
        <p:spPr>
          <a:xfrm>
            <a:off x="5207755" y="6904866"/>
            <a:ext cx="76187" cy="52971"/>
          </a:xfrm>
          <a:custGeom>
            <a:avLst/>
            <a:gdLst/>
            <a:ahLst/>
            <a:cxnLst/>
            <a:rect l="l" t="t" r="r" b="b"/>
            <a:pathLst>
              <a:path w="76187" h="52971">
                <a:moveTo>
                  <a:pt x="41859" y="5473"/>
                </a:moveTo>
                <a:lnTo>
                  <a:pt x="39852" y="3403"/>
                </a:lnTo>
                <a:lnTo>
                  <a:pt x="34975" y="673"/>
                </a:lnTo>
                <a:lnTo>
                  <a:pt x="32092" y="0"/>
                </a:lnTo>
                <a:lnTo>
                  <a:pt x="22542" y="0"/>
                </a:lnTo>
                <a:lnTo>
                  <a:pt x="17157" y="2743"/>
                </a:lnTo>
                <a:lnTo>
                  <a:pt x="12636" y="8242"/>
                </a:lnTo>
                <a:lnTo>
                  <a:pt x="12636" y="1168"/>
                </a:ln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2821"/>
                </a:lnTo>
                <a:lnTo>
                  <a:pt x="14071" y="19265"/>
                </a:lnTo>
                <a:lnTo>
                  <a:pt x="14808" y="17119"/>
                </a:lnTo>
                <a:lnTo>
                  <a:pt x="16751" y="13322"/>
                </a:lnTo>
                <a:lnTo>
                  <a:pt x="20129" y="11061"/>
                </a:lnTo>
                <a:lnTo>
                  <a:pt x="24142" y="10477"/>
                </a:lnTo>
                <a:lnTo>
                  <a:pt x="27292" y="10833"/>
                </a:lnTo>
                <a:lnTo>
                  <a:pt x="30099" y="13360"/>
                </a:lnTo>
                <a:lnTo>
                  <a:pt x="31076" y="16294"/>
                </a:lnTo>
                <a:lnTo>
                  <a:pt x="31318" y="19545"/>
                </a:lnTo>
                <a:lnTo>
                  <a:pt x="31318" y="52971"/>
                </a:lnTo>
                <a:lnTo>
                  <a:pt x="45021" y="52971"/>
                </a:lnTo>
                <a:lnTo>
                  <a:pt x="45021" y="23215"/>
                </a:lnTo>
                <a:lnTo>
                  <a:pt x="45389" y="19646"/>
                </a:lnTo>
                <a:lnTo>
                  <a:pt x="46139" y="17386"/>
                </a:lnTo>
                <a:lnTo>
                  <a:pt x="48120" y="13411"/>
                </a:lnTo>
                <a:lnTo>
                  <a:pt x="51498" y="11074"/>
                </a:lnTo>
                <a:lnTo>
                  <a:pt x="55219" y="10477"/>
                </a:lnTo>
                <a:lnTo>
                  <a:pt x="57848" y="10477"/>
                </a:lnTo>
                <a:lnTo>
                  <a:pt x="59804" y="11455"/>
                </a:lnTo>
                <a:lnTo>
                  <a:pt x="62026" y="14909"/>
                </a:lnTo>
                <a:lnTo>
                  <a:pt x="62484" y="18224"/>
                </a:lnTo>
                <a:lnTo>
                  <a:pt x="62484" y="52971"/>
                </a:lnTo>
                <a:lnTo>
                  <a:pt x="76187" y="52971"/>
                </a:lnTo>
                <a:lnTo>
                  <a:pt x="76187" y="14909"/>
                </a:lnTo>
                <a:lnTo>
                  <a:pt x="75717" y="11328"/>
                </a:lnTo>
                <a:lnTo>
                  <a:pt x="74777" y="9118"/>
                </a:lnTo>
                <a:lnTo>
                  <a:pt x="73469" y="6134"/>
                </a:lnTo>
                <a:lnTo>
                  <a:pt x="71513" y="3860"/>
                </a:lnTo>
                <a:lnTo>
                  <a:pt x="68872" y="2311"/>
                </a:lnTo>
                <a:lnTo>
                  <a:pt x="66243" y="774"/>
                </a:lnTo>
                <a:lnTo>
                  <a:pt x="63017" y="0"/>
                </a:lnTo>
                <a:lnTo>
                  <a:pt x="56222" y="0"/>
                </a:lnTo>
                <a:lnTo>
                  <a:pt x="53416" y="673"/>
                </a:lnTo>
                <a:lnTo>
                  <a:pt x="50787" y="2044"/>
                </a:lnTo>
                <a:lnTo>
                  <a:pt x="48145" y="3403"/>
                </a:lnTo>
                <a:lnTo>
                  <a:pt x="45694" y="5473"/>
                </a:lnTo>
                <a:lnTo>
                  <a:pt x="43408" y="8242"/>
                </a:lnTo>
                <a:lnTo>
                  <a:pt x="41859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5" name="object 825"/>
          <p:cNvSpPr/>
          <p:nvPr/>
        </p:nvSpPr>
        <p:spPr>
          <a:xfrm>
            <a:off x="5293996" y="6904865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101" y="53568"/>
                </a:lnTo>
                <a:lnTo>
                  <a:pt x="25755" y="52438"/>
                </a:lnTo>
                <a:lnTo>
                  <a:pt x="28422" y="51295"/>
                </a:lnTo>
                <a:lnTo>
                  <a:pt x="30924" y="49593"/>
                </a:lnTo>
                <a:lnTo>
                  <a:pt x="31140" y="39306"/>
                </a:lnTo>
                <a:lnTo>
                  <a:pt x="28397" y="42036"/>
                </a:lnTo>
                <a:lnTo>
                  <a:pt x="23787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04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00" y="3619"/>
                </a:lnTo>
                <a:lnTo>
                  <a:pt x="37515" y="2171"/>
                </a:lnTo>
                <a:lnTo>
                  <a:pt x="34518" y="723"/>
                </a:lnTo>
                <a:lnTo>
                  <a:pt x="29972" y="0"/>
                </a:lnTo>
                <a:lnTo>
                  <a:pt x="17119" y="0"/>
                </a:lnTo>
                <a:lnTo>
                  <a:pt x="12052" y="1206"/>
                </a:lnTo>
                <a:lnTo>
                  <a:pt x="8636" y="3606"/>
                </a:lnTo>
                <a:lnTo>
                  <a:pt x="5219" y="6019"/>
                </a:lnTo>
                <a:lnTo>
                  <a:pt x="2819" y="9715"/>
                </a:lnTo>
                <a:lnTo>
                  <a:pt x="1422" y="14731"/>
                </a:lnTo>
                <a:lnTo>
                  <a:pt x="13855" y="16979"/>
                </a:lnTo>
                <a:lnTo>
                  <a:pt x="15798" y="12877"/>
                </a:lnTo>
                <a:lnTo>
                  <a:pt x="18542" y="10972"/>
                </a:lnTo>
                <a:lnTo>
                  <a:pt x="22872" y="10477"/>
                </a:lnTo>
                <a:lnTo>
                  <a:pt x="26479" y="10477"/>
                </a:lnTo>
                <a:lnTo>
                  <a:pt x="30251" y="12166"/>
                </a:lnTo>
                <a:lnTo>
                  <a:pt x="32194" y="15163"/>
                </a:lnTo>
                <a:lnTo>
                  <a:pt x="32194" y="17805"/>
                </a:lnTo>
                <a:lnTo>
                  <a:pt x="29730" y="20205"/>
                </a:lnTo>
                <a:lnTo>
                  <a:pt x="25285" y="21323"/>
                </a:lnTo>
                <a:lnTo>
                  <a:pt x="18884" y="22529"/>
                </a:lnTo>
                <a:lnTo>
                  <a:pt x="14135" y="23444"/>
                </a:lnTo>
                <a:lnTo>
                  <a:pt x="10490" y="24510"/>
                </a:lnTo>
                <a:lnTo>
                  <a:pt x="7975" y="25717"/>
                </a:lnTo>
                <a:lnTo>
                  <a:pt x="3505" y="28701"/>
                </a:lnTo>
                <a:lnTo>
                  <a:pt x="698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83" y="52692"/>
                </a:lnTo>
                <a:lnTo>
                  <a:pt x="11887" y="54140"/>
                </a:lnTo>
                <a:lnTo>
                  <a:pt x="20243" y="54140"/>
                </a:lnTo>
                <a:lnTo>
                  <a:pt x="23787" y="44488"/>
                </a:lnTo>
                <a:lnTo>
                  <a:pt x="19113" y="44488"/>
                </a:lnTo>
                <a:lnTo>
                  <a:pt x="15849" y="42379"/>
                </a:lnTo>
                <a:lnTo>
                  <a:pt x="13703" y="39319"/>
                </a:lnTo>
                <a:lnTo>
                  <a:pt x="13703" y="35458"/>
                </a:lnTo>
                <a:lnTo>
                  <a:pt x="16383" y="32575"/>
                </a:lnTo>
                <a:lnTo>
                  <a:pt x="20053" y="31000"/>
                </a:lnTo>
                <a:lnTo>
                  <a:pt x="23850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47"/>
                </a:lnTo>
                <a:lnTo>
                  <a:pt x="31140" y="39306"/>
                </a:lnTo>
                <a:lnTo>
                  <a:pt x="30924" y="49593"/>
                </a:lnTo>
                <a:lnTo>
                  <a:pt x="33756" y="48920"/>
                </a:lnTo>
                <a:lnTo>
                  <a:pt x="35064" y="52971"/>
                </a:lnTo>
                <a:lnTo>
                  <a:pt x="48628" y="52971"/>
                </a:lnTo>
                <a:lnTo>
                  <a:pt x="46609" y="48183"/>
                </a:lnTo>
                <a:lnTo>
                  <a:pt x="45732" y="43853"/>
                </a:lnTo>
                <a:lnTo>
                  <a:pt x="45504" y="40500"/>
                </a:lnTo>
                <a:lnTo>
                  <a:pt x="45504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6" name="object 826"/>
          <p:cNvSpPr/>
          <p:nvPr/>
        </p:nvSpPr>
        <p:spPr>
          <a:xfrm>
            <a:off x="5353067" y="6904868"/>
            <a:ext cx="47218" cy="52971"/>
          </a:xfrm>
          <a:custGeom>
            <a:avLst/>
            <a:gdLst/>
            <a:ahLst/>
            <a:cxnLst/>
            <a:rect l="l" t="t" r="r" b="b"/>
            <a:pathLst>
              <a:path w="47218" h="52971">
                <a:moveTo>
                  <a:pt x="14757" y="17602"/>
                </a:moveTo>
                <a:lnTo>
                  <a:pt x="16738" y="13741"/>
                </a:lnTo>
                <a:lnTo>
                  <a:pt x="20523" y="11125"/>
                </a:lnTo>
                <a:lnTo>
                  <a:pt x="25031" y="10477"/>
                </a:lnTo>
                <a:lnTo>
                  <a:pt x="28460" y="10934"/>
                </a:lnTo>
                <a:lnTo>
                  <a:pt x="32042" y="14046"/>
                </a:lnTo>
                <a:lnTo>
                  <a:pt x="33223" y="17310"/>
                </a:lnTo>
                <a:lnTo>
                  <a:pt x="33515" y="20929"/>
                </a:lnTo>
                <a:lnTo>
                  <a:pt x="33515" y="52971"/>
                </a:lnTo>
                <a:lnTo>
                  <a:pt x="47218" y="52971"/>
                </a:lnTo>
                <a:lnTo>
                  <a:pt x="47218" y="16776"/>
                </a:lnTo>
                <a:lnTo>
                  <a:pt x="46964" y="13703"/>
                </a:lnTo>
                <a:lnTo>
                  <a:pt x="45961" y="9410"/>
                </a:lnTo>
                <a:lnTo>
                  <a:pt x="43776" y="5803"/>
                </a:lnTo>
                <a:lnTo>
                  <a:pt x="40601" y="2717"/>
                </a:lnTo>
                <a:lnTo>
                  <a:pt x="35585" y="533"/>
                </a:lnTo>
                <a:lnTo>
                  <a:pt x="32829" y="0"/>
                </a:lnTo>
                <a:lnTo>
                  <a:pt x="22948" y="0"/>
                </a:lnTo>
                <a:lnTo>
                  <a:pt x="17246" y="2921"/>
                </a:lnTo>
                <a:lnTo>
                  <a:pt x="12738" y="8775"/>
                </a:lnTo>
                <a:lnTo>
                  <a:pt x="12738" y="1168"/>
                </a:ln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3710"/>
                </a:lnTo>
                <a:lnTo>
                  <a:pt x="14046" y="19748"/>
                </a:lnTo>
                <a:lnTo>
                  <a:pt x="14757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7" name="object 827"/>
          <p:cNvSpPr/>
          <p:nvPr/>
        </p:nvSpPr>
        <p:spPr>
          <a:xfrm>
            <a:off x="5411021" y="6904860"/>
            <a:ext cx="53454" cy="54152"/>
          </a:xfrm>
          <a:custGeom>
            <a:avLst/>
            <a:gdLst/>
            <a:ahLst/>
            <a:cxnLst/>
            <a:rect l="l" t="t" r="r" b="b"/>
            <a:pathLst>
              <a:path w="53454" h="54152">
                <a:moveTo>
                  <a:pt x="0" y="26339"/>
                </a:moveTo>
                <a:lnTo>
                  <a:pt x="0" y="32296"/>
                </a:lnTo>
                <a:lnTo>
                  <a:pt x="1117" y="37338"/>
                </a:lnTo>
                <a:lnTo>
                  <a:pt x="3352" y="41490"/>
                </a:lnTo>
                <a:lnTo>
                  <a:pt x="5600" y="45631"/>
                </a:lnTo>
                <a:lnTo>
                  <a:pt x="8877" y="48780"/>
                </a:lnTo>
                <a:lnTo>
                  <a:pt x="13182" y="50927"/>
                </a:lnTo>
                <a:lnTo>
                  <a:pt x="17500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07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47"/>
                </a:lnTo>
                <a:lnTo>
                  <a:pt x="23152" y="11176"/>
                </a:lnTo>
                <a:lnTo>
                  <a:pt x="30302" y="11176"/>
                </a:lnTo>
                <a:lnTo>
                  <a:pt x="33299" y="12547"/>
                </a:lnTo>
                <a:lnTo>
                  <a:pt x="35725" y="15265"/>
                </a:lnTo>
                <a:lnTo>
                  <a:pt x="38138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38" y="36144"/>
                </a:lnTo>
                <a:lnTo>
                  <a:pt x="35725" y="38874"/>
                </a:lnTo>
                <a:lnTo>
                  <a:pt x="34455" y="54152"/>
                </a:lnTo>
                <a:lnTo>
                  <a:pt x="40817" y="51562"/>
                </a:lnTo>
                <a:lnTo>
                  <a:pt x="45872" y="46418"/>
                </a:lnTo>
                <a:lnTo>
                  <a:pt x="50926" y="41262"/>
                </a:lnTo>
                <a:lnTo>
                  <a:pt x="53454" y="34772"/>
                </a:lnTo>
                <a:lnTo>
                  <a:pt x="53454" y="19151"/>
                </a:lnTo>
                <a:lnTo>
                  <a:pt x="50952" y="12725"/>
                </a:lnTo>
                <a:lnTo>
                  <a:pt x="45948" y="7645"/>
                </a:lnTo>
                <a:lnTo>
                  <a:pt x="40932" y="2540"/>
                </a:lnTo>
                <a:lnTo>
                  <a:pt x="34505" y="0"/>
                </a:lnTo>
                <a:lnTo>
                  <a:pt x="21602" y="0"/>
                </a:lnTo>
                <a:lnTo>
                  <a:pt x="17017" y="1130"/>
                </a:lnTo>
                <a:lnTo>
                  <a:pt x="12890" y="3365"/>
                </a:lnTo>
                <a:lnTo>
                  <a:pt x="8775" y="5613"/>
                </a:lnTo>
                <a:lnTo>
                  <a:pt x="5600" y="8864"/>
                </a:lnTo>
                <a:lnTo>
                  <a:pt x="3352" y="13131"/>
                </a:lnTo>
                <a:lnTo>
                  <a:pt x="1117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54" h="54152">
                <a:moveTo>
                  <a:pt x="35725" y="38874"/>
                </a:moveTo>
                <a:lnTo>
                  <a:pt x="33299" y="41617"/>
                </a:lnTo>
                <a:lnTo>
                  <a:pt x="30302" y="42976"/>
                </a:lnTo>
                <a:lnTo>
                  <a:pt x="23152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00" y="53073"/>
                </a:lnTo>
                <a:lnTo>
                  <a:pt x="22021" y="54152"/>
                </a:lnTo>
                <a:lnTo>
                  <a:pt x="34455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8" name="object 828"/>
          <p:cNvSpPr/>
          <p:nvPr/>
        </p:nvSpPr>
        <p:spPr>
          <a:xfrm>
            <a:off x="5470378" y="6904865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90"/>
                </a:lnTo>
                <a:lnTo>
                  <a:pt x="8064" y="49847"/>
                </a:lnTo>
                <a:lnTo>
                  <a:pt x="12192" y="52705"/>
                </a:lnTo>
                <a:lnTo>
                  <a:pt x="17767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30" y="49022"/>
                </a:lnTo>
                <a:lnTo>
                  <a:pt x="46405" y="45605"/>
                </a:lnTo>
                <a:lnTo>
                  <a:pt x="48387" y="41516"/>
                </a:lnTo>
                <a:lnTo>
                  <a:pt x="48387" y="32423"/>
                </a:lnTo>
                <a:lnTo>
                  <a:pt x="46951" y="29019"/>
                </a:lnTo>
                <a:lnTo>
                  <a:pt x="44094" y="26581"/>
                </a:lnTo>
                <a:lnTo>
                  <a:pt x="41198" y="24180"/>
                </a:lnTo>
                <a:lnTo>
                  <a:pt x="36106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45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39" y="9182"/>
                </a:lnTo>
                <a:lnTo>
                  <a:pt x="42951" y="5765"/>
                </a:lnTo>
                <a:lnTo>
                  <a:pt x="39509" y="3454"/>
                </a:lnTo>
                <a:lnTo>
                  <a:pt x="36068" y="1155"/>
                </a:lnTo>
                <a:lnTo>
                  <a:pt x="30797" y="0"/>
                </a:lnTo>
                <a:lnTo>
                  <a:pt x="16256" y="0"/>
                </a:lnTo>
                <a:lnTo>
                  <a:pt x="10756" y="1524"/>
                </a:lnTo>
                <a:lnTo>
                  <a:pt x="7226" y="4584"/>
                </a:lnTo>
                <a:lnTo>
                  <a:pt x="3682" y="7645"/>
                </a:lnTo>
                <a:lnTo>
                  <a:pt x="1905" y="11404"/>
                </a:lnTo>
                <a:lnTo>
                  <a:pt x="1905" y="20878"/>
                </a:lnTo>
                <a:lnTo>
                  <a:pt x="3949" y="24765"/>
                </a:lnTo>
                <a:lnTo>
                  <a:pt x="8051" y="27559"/>
                </a:lnTo>
                <a:lnTo>
                  <a:pt x="11010" y="29565"/>
                </a:lnTo>
                <a:lnTo>
                  <a:pt x="18021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36" y="41376"/>
                </a:lnTo>
                <a:lnTo>
                  <a:pt x="31038" y="43586"/>
                </a:lnTo>
                <a:lnTo>
                  <a:pt x="28371" y="44246"/>
                </a:lnTo>
                <a:lnTo>
                  <a:pt x="21602" y="44246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9" name="object 829"/>
          <p:cNvSpPr/>
          <p:nvPr/>
        </p:nvSpPr>
        <p:spPr>
          <a:xfrm>
            <a:off x="5553693" y="6904865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90"/>
                </a:lnTo>
                <a:lnTo>
                  <a:pt x="8064" y="49847"/>
                </a:lnTo>
                <a:lnTo>
                  <a:pt x="12192" y="52705"/>
                </a:lnTo>
                <a:lnTo>
                  <a:pt x="17767" y="54140"/>
                </a:lnTo>
                <a:lnTo>
                  <a:pt x="32588" y="54140"/>
                </a:lnTo>
                <a:lnTo>
                  <a:pt x="38468" y="52425"/>
                </a:lnTo>
                <a:lnTo>
                  <a:pt x="42430" y="49022"/>
                </a:lnTo>
                <a:lnTo>
                  <a:pt x="46405" y="45605"/>
                </a:lnTo>
                <a:lnTo>
                  <a:pt x="48387" y="41516"/>
                </a:lnTo>
                <a:lnTo>
                  <a:pt x="48387" y="32423"/>
                </a:lnTo>
                <a:lnTo>
                  <a:pt x="46951" y="29019"/>
                </a:lnTo>
                <a:lnTo>
                  <a:pt x="44094" y="26581"/>
                </a:lnTo>
                <a:lnTo>
                  <a:pt x="41198" y="24180"/>
                </a:lnTo>
                <a:lnTo>
                  <a:pt x="36093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45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51" y="5765"/>
                </a:lnTo>
                <a:lnTo>
                  <a:pt x="39509" y="3454"/>
                </a:lnTo>
                <a:lnTo>
                  <a:pt x="36068" y="1155"/>
                </a:lnTo>
                <a:lnTo>
                  <a:pt x="30797" y="0"/>
                </a:lnTo>
                <a:lnTo>
                  <a:pt x="16256" y="0"/>
                </a:lnTo>
                <a:lnTo>
                  <a:pt x="10756" y="1524"/>
                </a:lnTo>
                <a:lnTo>
                  <a:pt x="7226" y="4584"/>
                </a:lnTo>
                <a:lnTo>
                  <a:pt x="3682" y="7645"/>
                </a:lnTo>
                <a:lnTo>
                  <a:pt x="1905" y="11404"/>
                </a:lnTo>
                <a:lnTo>
                  <a:pt x="1905" y="20878"/>
                </a:lnTo>
                <a:lnTo>
                  <a:pt x="3949" y="24765"/>
                </a:lnTo>
                <a:lnTo>
                  <a:pt x="8051" y="27559"/>
                </a:lnTo>
                <a:lnTo>
                  <a:pt x="11010" y="29565"/>
                </a:lnTo>
                <a:lnTo>
                  <a:pt x="18021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36" y="41376"/>
                </a:lnTo>
                <a:lnTo>
                  <a:pt x="31038" y="43586"/>
                </a:lnTo>
                <a:lnTo>
                  <a:pt x="28371" y="44246"/>
                </a:lnTo>
                <a:lnTo>
                  <a:pt x="21602" y="44246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0" name="object 830"/>
          <p:cNvSpPr/>
          <p:nvPr/>
        </p:nvSpPr>
        <p:spPr>
          <a:xfrm>
            <a:off x="5610909" y="6904860"/>
            <a:ext cx="53467" cy="54152"/>
          </a:xfrm>
          <a:custGeom>
            <a:avLst/>
            <a:gdLst/>
            <a:ahLst/>
            <a:cxnLst/>
            <a:rect l="l" t="t" r="r" b="b"/>
            <a:pathLst>
              <a:path w="53466" h="54152">
                <a:moveTo>
                  <a:pt x="0" y="26339"/>
                </a:moveTo>
                <a:lnTo>
                  <a:pt x="0" y="32296"/>
                </a:lnTo>
                <a:lnTo>
                  <a:pt x="1117" y="37338"/>
                </a:lnTo>
                <a:lnTo>
                  <a:pt x="3365" y="41490"/>
                </a:lnTo>
                <a:lnTo>
                  <a:pt x="5613" y="45631"/>
                </a:lnTo>
                <a:lnTo>
                  <a:pt x="8889" y="48780"/>
                </a:lnTo>
                <a:lnTo>
                  <a:pt x="13195" y="50927"/>
                </a:lnTo>
                <a:lnTo>
                  <a:pt x="17513" y="53073"/>
                </a:lnTo>
                <a:lnTo>
                  <a:pt x="17703" y="38874"/>
                </a:lnTo>
                <a:lnTo>
                  <a:pt x="15265" y="36144"/>
                </a:lnTo>
                <a:lnTo>
                  <a:pt x="14046" y="32207"/>
                </a:lnTo>
                <a:lnTo>
                  <a:pt x="14046" y="21932"/>
                </a:lnTo>
                <a:lnTo>
                  <a:pt x="15265" y="17995"/>
                </a:lnTo>
                <a:lnTo>
                  <a:pt x="17703" y="15265"/>
                </a:lnTo>
                <a:lnTo>
                  <a:pt x="20142" y="12547"/>
                </a:lnTo>
                <a:lnTo>
                  <a:pt x="23152" y="11176"/>
                </a:lnTo>
                <a:lnTo>
                  <a:pt x="30302" y="11176"/>
                </a:lnTo>
                <a:lnTo>
                  <a:pt x="33299" y="12547"/>
                </a:lnTo>
                <a:lnTo>
                  <a:pt x="35725" y="15265"/>
                </a:lnTo>
                <a:lnTo>
                  <a:pt x="38150" y="17995"/>
                </a:lnTo>
                <a:lnTo>
                  <a:pt x="39357" y="21907"/>
                </a:lnTo>
                <a:lnTo>
                  <a:pt x="39357" y="32181"/>
                </a:lnTo>
                <a:lnTo>
                  <a:pt x="38150" y="36144"/>
                </a:lnTo>
                <a:lnTo>
                  <a:pt x="35725" y="38874"/>
                </a:lnTo>
                <a:lnTo>
                  <a:pt x="34455" y="54152"/>
                </a:lnTo>
                <a:lnTo>
                  <a:pt x="40817" y="51562"/>
                </a:lnTo>
                <a:lnTo>
                  <a:pt x="45872" y="46418"/>
                </a:lnTo>
                <a:lnTo>
                  <a:pt x="50926" y="41262"/>
                </a:lnTo>
                <a:lnTo>
                  <a:pt x="53466" y="34772"/>
                </a:lnTo>
                <a:lnTo>
                  <a:pt x="53466" y="19151"/>
                </a:lnTo>
                <a:lnTo>
                  <a:pt x="50952" y="12725"/>
                </a:lnTo>
                <a:lnTo>
                  <a:pt x="45948" y="7645"/>
                </a:lnTo>
                <a:lnTo>
                  <a:pt x="40944" y="2540"/>
                </a:lnTo>
                <a:lnTo>
                  <a:pt x="34505" y="0"/>
                </a:lnTo>
                <a:lnTo>
                  <a:pt x="21615" y="0"/>
                </a:lnTo>
                <a:lnTo>
                  <a:pt x="17017" y="1130"/>
                </a:lnTo>
                <a:lnTo>
                  <a:pt x="12903" y="3365"/>
                </a:lnTo>
                <a:lnTo>
                  <a:pt x="8788" y="5613"/>
                </a:lnTo>
                <a:lnTo>
                  <a:pt x="5613" y="8864"/>
                </a:lnTo>
                <a:lnTo>
                  <a:pt x="3365" y="13131"/>
                </a:lnTo>
                <a:lnTo>
                  <a:pt x="1117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3466" h="54152">
                <a:moveTo>
                  <a:pt x="35725" y="38874"/>
                </a:moveTo>
                <a:lnTo>
                  <a:pt x="33299" y="41617"/>
                </a:lnTo>
                <a:lnTo>
                  <a:pt x="30302" y="42976"/>
                </a:lnTo>
                <a:lnTo>
                  <a:pt x="23152" y="42976"/>
                </a:lnTo>
                <a:lnTo>
                  <a:pt x="20142" y="41617"/>
                </a:lnTo>
                <a:lnTo>
                  <a:pt x="17703" y="38874"/>
                </a:lnTo>
                <a:lnTo>
                  <a:pt x="17513" y="53073"/>
                </a:lnTo>
                <a:lnTo>
                  <a:pt x="22021" y="54152"/>
                </a:lnTo>
                <a:lnTo>
                  <a:pt x="34455" y="54152"/>
                </a:lnTo>
                <a:lnTo>
                  <a:pt x="35725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1" name="object 831"/>
          <p:cNvSpPr/>
          <p:nvPr/>
        </p:nvSpPr>
        <p:spPr>
          <a:xfrm>
            <a:off x="5675002" y="6904868"/>
            <a:ext cx="47218" cy="52971"/>
          </a:xfrm>
          <a:custGeom>
            <a:avLst/>
            <a:gdLst/>
            <a:ahLst/>
            <a:cxnLst/>
            <a:rect l="l" t="t" r="r" b="b"/>
            <a:pathLst>
              <a:path w="47218" h="52971">
                <a:moveTo>
                  <a:pt x="14757" y="17602"/>
                </a:moveTo>
                <a:lnTo>
                  <a:pt x="16751" y="13741"/>
                </a:lnTo>
                <a:lnTo>
                  <a:pt x="20523" y="11125"/>
                </a:lnTo>
                <a:lnTo>
                  <a:pt x="25031" y="10477"/>
                </a:lnTo>
                <a:lnTo>
                  <a:pt x="28460" y="10934"/>
                </a:lnTo>
                <a:lnTo>
                  <a:pt x="32042" y="14046"/>
                </a:lnTo>
                <a:lnTo>
                  <a:pt x="33223" y="17310"/>
                </a:lnTo>
                <a:lnTo>
                  <a:pt x="33515" y="20929"/>
                </a:lnTo>
                <a:lnTo>
                  <a:pt x="33515" y="52971"/>
                </a:lnTo>
                <a:lnTo>
                  <a:pt x="47218" y="52971"/>
                </a:lnTo>
                <a:lnTo>
                  <a:pt x="47218" y="16776"/>
                </a:lnTo>
                <a:lnTo>
                  <a:pt x="46964" y="13703"/>
                </a:lnTo>
                <a:lnTo>
                  <a:pt x="45961" y="9410"/>
                </a:lnTo>
                <a:lnTo>
                  <a:pt x="43789" y="5803"/>
                </a:lnTo>
                <a:lnTo>
                  <a:pt x="40601" y="2717"/>
                </a:lnTo>
                <a:lnTo>
                  <a:pt x="35585" y="533"/>
                </a:lnTo>
                <a:lnTo>
                  <a:pt x="32829" y="0"/>
                </a:lnTo>
                <a:lnTo>
                  <a:pt x="22948" y="0"/>
                </a:lnTo>
                <a:lnTo>
                  <a:pt x="17246" y="2921"/>
                </a:lnTo>
                <a:lnTo>
                  <a:pt x="12738" y="8775"/>
                </a:lnTo>
                <a:lnTo>
                  <a:pt x="12738" y="1168"/>
                </a:ln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3710"/>
                </a:lnTo>
                <a:lnTo>
                  <a:pt x="14058" y="19748"/>
                </a:lnTo>
                <a:lnTo>
                  <a:pt x="14757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6" name="object 816"/>
          <p:cNvSpPr/>
          <p:nvPr/>
        </p:nvSpPr>
        <p:spPr>
          <a:xfrm>
            <a:off x="4265461" y="7033305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49" y="46990"/>
                </a:lnTo>
                <a:lnTo>
                  <a:pt x="8064" y="49847"/>
                </a:lnTo>
                <a:lnTo>
                  <a:pt x="12192" y="52705"/>
                </a:lnTo>
                <a:lnTo>
                  <a:pt x="17767" y="54140"/>
                </a:lnTo>
                <a:lnTo>
                  <a:pt x="32600" y="54140"/>
                </a:lnTo>
                <a:lnTo>
                  <a:pt x="38455" y="52425"/>
                </a:lnTo>
                <a:lnTo>
                  <a:pt x="42430" y="49022"/>
                </a:lnTo>
                <a:lnTo>
                  <a:pt x="46405" y="45605"/>
                </a:lnTo>
                <a:lnTo>
                  <a:pt x="48387" y="41516"/>
                </a:lnTo>
                <a:lnTo>
                  <a:pt x="48387" y="32423"/>
                </a:lnTo>
                <a:lnTo>
                  <a:pt x="46951" y="29019"/>
                </a:lnTo>
                <a:lnTo>
                  <a:pt x="44094" y="26581"/>
                </a:lnTo>
                <a:lnTo>
                  <a:pt x="41198" y="24168"/>
                </a:lnTo>
                <a:lnTo>
                  <a:pt x="36093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32" y="9855"/>
                </a:lnTo>
                <a:lnTo>
                  <a:pt x="26809" y="9855"/>
                </a:lnTo>
                <a:lnTo>
                  <a:pt x="29019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51" y="5765"/>
                </a:lnTo>
                <a:lnTo>
                  <a:pt x="39509" y="3454"/>
                </a:lnTo>
                <a:lnTo>
                  <a:pt x="36068" y="1155"/>
                </a:lnTo>
                <a:lnTo>
                  <a:pt x="30797" y="0"/>
                </a:lnTo>
                <a:lnTo>
                  <a:pt x="16256" y="0"/>
                </a:lnTo>
                <a:lnTo>
                  <a:pt x="10756" y="1524"/>
                </a:lnTo>
                <a:lnTo>
                  <a:pt x="7226" y="4584"/>
                </a:lnTo>
                <a:lnTo>
                  <a:pt x="3670" y="7645"/>
                </a:lnTo>
                <a:lnTo>
                  <a:pt x="1892" y="11404"/>
                </a:lnTo>
                <a:lnTo>
                  <a:pt x="1892" y="20878"/>
                </a:lnTo>
                <a:lnTo>
                  <a:pt x="3949" y="24765"/>
                </a:lnTo>
                <a:lnTo>
                  <a:pt x="8051" y="27559"/>
                </a:lnTo>
                <a:lnTo>
                  <a:pt x="11010" y="29565"/>
                </a:lnTo>
                <a:lnTo>
                  <a:pt x="18021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36" y="41376"/>
                </a:lnTo>
                <a:lnTo>
                  <a:pt x="31038" y="43586"/>
                </a:lnTo>
                <a:lnTo>
                  <a:pt x="28371" y="44234"/>
                </a:lnTo>
                <a:lnTo>
                  <a:pt x="21602" y="44234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7" name="object 817"/>
          <p:cNvSpPr/>
          <p:nvPr/>
        </p:nvSpPr>
        <p:spPr>
          <a:xfrm>
            <a:off x="4321853" y="7033306"/>
            <a:ext cx="48577" cy="54140"/>
          </a:xfrm>
          <a:custGeom>
            <a:avLst/>
            <a:gdLst/>
            <a:ahLst/>
            <a:cxnLst/>
            <a:rect l="l" t="t" r="r" b="b"/>
            <a:pathLst>
              <a:path w="48577" h="54140">
                <a:moveTo>
                  <a:pt x="48374" y="31013"/>
                </a:moveTo>
                <a:lnTo>
                  <a:pt x="48577" y="20523"/>
                </a:lnTo>
                <a:lnTo>
                  <a:pt x="46443" y="12725"/>
                </a:lnTo>
                <a:lnTo>
                  <a:pt x="41998" y="7632"/>
                </a:lnTo>
                <a:lnTo>
                  <a:pt x="37541" y="2540"/>
                </a:lnTo>
                <a:lnTo>
                  <a:pt x="33654" y="15646"/>
                </a:lnTo>
                <a:lnTo>
                  <a:pt x="34683" y="18669"/>
                </a:lnTo>
                <a:lnTo>
                  <a:pt x="34772" y="22631"/>
                </a:lnTo>
                <a:lnTo>
                  <a:pt x="14287" y="22631"/>
                </a:lnTo>
                <a:lnTo>
                  <a:pt x="14249" y="18884"/>
                </a:lnTo>
                <a:lnTo>
                  <a:pt x="15214" y="15925"/>
                </a:lnTo>
                <a:lnTo>
                  <a:pt x="17157" y="13754"/>
                </a:lnTo>
                <a:lnTo>
                  <a:pt x="21589" y="10477"/>
                </a:lnTo>
                <a:lnTo>
                  <a:pt x="24574" y="10477"/>
                </a:lnTo>
                <a:lnTo>
                  <a:pt x="23748" y="0"/>
                </a:lnTo>
                <a:lnTo>
                  <a:pt x="16878" y="0"/>
                </a:lnTo>
                <a:lnTo>
                  <a:pt x="11214" y="2425"/>
                </a:lnTo>
                <a:lnTo>
                  <a:pt x="6730" y="7277"/>
                </a:lnTo>
                <a:lnTo>
                  <a:pt x="224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701" y="40589"/>
                </a:lnTo>
                <a:lnTo>
                  <a:pt x="5118" y="45313"/>
                </a:lnTo>
                <a:lnTo>
                  <a:pt x="9436" y="51206"/>
                </a:lnTo>
                <a:lnTo>
                  <a:pt x="16103" y="54140"/>
                </a:lnTo>
                <a:lnTo>
                  <a:pt x="30810" y="54140"/>
                </a:lnTo>
                <a:lnTo>
                  <a:pt x="35547" y="52832"/>
                </a:lnTo>
                <a:lnTo>
                  <a:pt x="39344" y="50215"/>
                </a:lnTo>
                <a:lnTo>
                  <a:pt x="43116" y="47599"/>
                </a:lnTo>
                <a:lnTo>
                  <a:pt x="45897" y="43776"/>
                </a:lnTo>
                <a:lnTo>
                  <a:pt x="47650" y="38773"/>
                </a:lnTo>
                <a:lnTo>
                  <a:pt x="33997" y="36487"/>
                </a:lnTo>
                <a:lnTo>
                  <a:pt x="33248" y="39077"/>
                </a:lnTo>
                <a:lnTo>
                  <a:pt x="32143" y="40970"/>
                </a:lnTo>
                <a:lnTo>
                  <a:pt x="29209" y="43307"/>
                </a:lnTo>
                <a:lnTo>
                  <a:pt x="25260" y="43891"/>
                </a:lnTo>
                <a:lnTo>
                  <a:pt x="22110" y="43891"/>
                </a:lnTo>
                <a:lnTo>
                  <a:pt x="19481" y="42773"/>
                </a:lnTo>
                <a:lnTo>
                  <a:pt x="15239" y="38239"/>
                </a:lnTo>
                <a:lnTo>
                  <a:pt x="14147" y="35077"/>
                </a:lnTo>
                <a:lnTo>
                  <a:pt x="14046" y="31013"/>
                </a:lnTo>
                <a:lnTo>
                  <a:pt x="48374" y="31013"/>
                </a:lnTo>
                <a:close/>
              </a:path>
              <a:path w="48577" h="54140">
                <a:moveTo>
                  <a:pt x="31457" y="0"/>
                </a:moveTo>
                <a:lnTo>
                  <a:pt x="23748" y="0"/>
                </a:lnTo>
                <a:lnTo>
                  <a:pt x="24574" y="10477"/>
                </a:lnTo>
                <a:lnTo>
                  <a:pt x="27381" y="10477"/>
                </a:lnTo>
                <a:lnTo>
                  <a:pt x="29743" y="11518"/>
                </a:lnTo>
                <a:lnTo>
                  <a:pt x="33654" y="15646"/>
                </a:lnTo>
                <a:lnTo>
                  <a:pt x="37541" y="2540"/>
                </a:lnTo>
                <a:lnTo>
                  <a:pt x="3145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8" name="object 818"/>
          <p:cNvSpPr/>
          <p:nvPr/>
        </p:nvSpPr>
        <p:spPr>
          <a:xfrm>
            <a:off x="4378335" y="7033303"/>
            <a:ext cx="50533" cy="74002"/>
          </a:xfrm>
          <a:custGeom>
            <a:avLst/>
            <a:gdLst/>
            <a:ahLst/>
            <a:cxnLst/>
            <a:rect l="l" t="t" r="r" b="b"/>
            <a:pathLst>
              <a:path w="50533" h="74002">
                <a:moveTo>
                  <a:pt x="15633" y="0"/>
                </a:moveTo>
                <a:lnTo>
                  <a:pt x="10439" y="2285"/>
                </a:lnTo>
                <a:lnTo>
                  <a:pt x="14046" y="31495"/>
                </a:lnTo>
                <a:lnTo>
                  <a:pt x="14046" y="20764"/>
                </a:lnTo>
                <a:lnTo>
                  <a:pt x="15112" y="16865"/>
                </a:lnTo>
                <a:lnTo>
                  <a:pt x="17233" y="14312"/>
                </a:lnTo>
                <a:lnTo>
                  <a:pt x="19367" y="11760"/>
                </a:lnTo>
                <a:lnTo>
                  <a:pt x="22072" y="10490"/>
                </a:lnTo>
                <a:lnTo>
                  <a:pt x="28740" y="10490"/>
                </a:lnTo>
                <a:lnTo>
                  <a:pt x="31534" y="11785"/>
                </a:lnTo>
                <a:lnTo>
                  <a:pt x="33756" y="14389"/>
                </a:lnTo>
                <a:lnTo>
                  <a:pt x="35966" y="16992"/>
                </a:lnTo>
                <a:lnTo>
                  <a:pt x="37071" y="20967"/>
                </a:lnTo>
                <a:lnTo>
                  <a:pt x="37490" y="72529"/>
                </a:lnTo>
                <a:lnTo>
                  <a:pt x="40525" y="71551"/>
                </a:lnTo>
                <a:lnTo>
                  <a:pt x="44780" y="68478"/>
                </a:lnTo>
                <a:lnTo>
                  <a:pt x="48005" y="64388"/>
                </a:lnTo>
                <a:lnTo>
                  <a:pt x="49021" y="61366"/>
                </a:lnTo>
                <a:lnTo>
                  <a:pt x="50025" y="58343"/>
                </a:lnTo>
                <a:lnTo>
                  <a:pt x="50533" y="53771"/>
                </a:lnTo>
                <a:lnTo>
                  <a:pt x="50533" y="1168"/>
                </a:lnTo>
                <a:lnTo>
                  <a:pt x="37706" y="1168"/>
                </a:lnTo>
                <a:lnTo>
                  <a:pt x="37706" y="8432"/>
                </a:lnTo>
                <a:lnTo>
                  <a:pt x="33540" y="2806"/>
                </a:lnTo>
                <a:lnTo>
                  <a:pt x="28257" y="0"/>
                </a:lnTo>
                <a:lnTo>
                  <a:pt x="15633" y="0"/>
                </a:lnTo>
                <a:close/>
              </a:path>
              <a:path w="50533" h="74002">
                <a:moveTo>
                  <a:pt x="1587" y="39496"/>
                </a:moveTo>
                <a:lnTo>
                  <a:pt x="4775" y="44145"/>
                </a:lnTo>
                <a:lnTo>
                  <a:pt x="8839" y="50025"/>
                </a:lnTo>
                <a:lnTo>
                  <a:pt x="14350" y="52971"/>
                </a:lnTo>
                <a:lnTo>
                  <a:pt x="27558" y="52971"/>
                </a:lnTo>
                <a:lnTo>
                  <a:pt x="32727" y="50177"/>
                </a:lnTo>
                <a:lnTo>
                  <a:pt x="36817" y="44589"/>
                </a:lnTo>
                <a:lnTo>
                  <a:pt x="36817" y="55206"/>
                </a:lnTo>
                <a:lnTo>
                  <a:pt x="36182" y="58432"/>
                </a:lnTo>
                <a:lnTo>
                  <a:pt x="34658" y="61175"/>
                </a:lnTo>
                <a:lnTo>
                  <a:pt x="31673" y="62979"/>
                </a:lnTo>
                <a:lnTo>
                  <a:pt x="28994" y="63512"/>
                </a:lnTo>
                <a:lnTo>
                  <a:pt x="22618" y="63512"/>
                </a:lnTo>
                <a:lnTo>
                  <a:pt x="18326" y="61366"/>
                </a:lnTo>
                <a:lnTo>
                  <a:pt x="17462" y="58292"/>
                </a:lnTo>
                <a:lnTo>
                  <a:pt x="1803" y="56387"/>
                </a:lnTo>
                <a:lnTo>
                  <a:pt x="1752" y="62661"/>
                </a:lnTo>
                <a:lnTo>
                  <a:pt x="3594" y="66471"/>
                </a:lnTo>
                <a:lnTo>
                  <a:pt x="7264" y="69481"/>
                </a:lnTo>
                <a:lnTo>
                  <a:pt x="10934" y="72491"/>
                </a:lnTo>
                <a:lnTo>
                  <a:pt x="17170" y="74002"/>
                </a:lnTo>
                <a:lnTo>
                  <a:pt x="30594" y="74002"/>
                </a:lnTo>
                <a:lnTo>
                  <a:pt x="34442" y="73507"/>
                </a:lnTo>
                <a:lnTo>
                  <a:pt x="37490" y="72529"/>
                </a:lnTo>
                <a:lnTo>
                  <a:pt x="37071" y="20967"/>
                </a:lnTo>
                <a:lnTo>
                  <a:pt x="37071" y="31470"/>
                </a:lnTo>
                <a:lnTo>
                  <a:pt x="35915" y="35356"/>
                </a:lnTo>
                <a:lnTo>
                  <a:pt x="33604" y="37972"/>
                </a:lnTo>
                <a:lnTo>
                  <a:pt x="31305" y="40589"/>
                </a:lnTo>
                <a:lnTo>
                  <a:pt x="28460" y="41897"/>
                </a:lnTo>
                <a:lnTo>
                  <a:pt x="21996" y="41897"/>
                </a:lnTo>
                <a:lnTo>
                  <a:pt x="19367" y="40627"/>
                </a:lnTo>
                <a:lnTo>
                  <a:pt x="17233" y="38074"/>
                </a:lnTo>
                <a:lnTo>
                  <a:pt x="15112" y="35521"/>
                </a:lnTo>
                <a:lnTo>
                  <a:pt x="14046" y="31495"/>
                </a:lnTo>
                <a:lnTo>
                  <a:pt x="10439" y="2285"/>
                </a:lnTo>
                <a:lnTo>
                  <a:pt x="6273" y="6883"/>
                </a:lnTo>
                <a:lnTo>
                  <a:pt x="2082" y="11468"/>
                </a:lnTo>
                <a:lnTo>
                  <a:pt x="0" y="18097"/>
                </a:lnTo>
                <a:lnTo>
                  <a:pt x="0" y="33705"/>
                </a:lnTo>
                <a:lnTo>
                  <a:pt x="1587" y="3949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9" name="object 819"/>
          <p:cNvSpPr/>
          <p:nvPr/>
        </p:nvSpPr>
        <p:spPr>
          <a:xfrm>
            <a:off x="4442132" y="7034475"/>
            <a:ext cx="47117" cy="52971"/>
          </a:xfrm>
          <a:custGeom>
            <a:avLst/>
            <a:gdLst/>
            <a:ahLst/>
            <a:cxnLst/>
            <a:rect l="l" t="t" r="r" b="b"/>
            <a:pathLst>
              <a:path w="47116" h="52971">
                <a:moveTo>
                  <a:pt x="13703" y="0"/>
                </a:moveTo>
                <a:lnTo>
                  <a:pt x="0" y="0"/>
                </a:lnTo>
                <a:lnTo>
                  <a:pt x="0" y="37655"/>
                </a:lnTo>
                <a:lnTo>
                  <a:pt x="622" y="41465"/>
                </a:lnTo>
                <a:lnTo>
                  <a:pt x="1854" y="44234"/>
                </a:lnTo>
                <a:lnTo>
                  <a:pt x="3098" y="47002"/>
                </a:lnTo>
                <a:lnTo>
                  <a:pt x="5080" y="49148"/>
                </a:lnTo>
                <a:lnTo>
                  <a:pt x="7848" y="50672"/>
                </a:lnTo>
                <a:lnTo>
                  <a:pt x="10617" y="52196"/>
                </a:lnTo>
                <a:lnTo>
                  <a:pt x="13741" y="52971"/>
                </a:lnTo>
                <a:lnTo>
                  <a:pt x="20637" y="52971"/>
                </a:lnTo>
                <a:lnTo>
                  <a:pt x="23876" y="52171"/>
                </a:lnTo>
                <a:lnTo>
                  <a:pt x="26962" y="50584"/>
                </a:lnTo>
                <a:lnTo>
                  <a:pt x="30022" y="48983"/>
                </a:lnTo>
                <a:lnTo>
                  <a:pt x="32499" y="46812"/>
                </a:lnTo>
                <a:lnTo>
                  <a:pt x="34391" y="44043"/>
                </a:lnTo>
                <a:lnTo>
                  <a:pt x="34391" y="51803"/>
                </a:lnTo>
                <a:lnTo>
                  <a:pt x="47117" y="51803"/>
                </a:lnTo>
                <a:lnTo>
                  <a:pt x="47117" y="0"/>
                </a:lnTo>
                <a:lnTo>
                  <a:pt x="33413" y="0"/>
                </a:lnTo>
                <a:lnTo>
                  <a:pt x="33413" y="29260"/>
                </a:lnTo>
                <a:lnTo>
                  <a:pt x="33070" y="33921"/>
                </a:lnTo>
                <a:lnTo>
                  <a:pt x="32397" y="35826"/>
                </a:lnTo>
                <a:lnTo>
                  <a:pt x="30441" y="39319"/>
                </a:lnTo>
                <a:lnTo>
                  <a:pt x="26733" y="41897"/>
                </a:lnTo>
                <a:lnTo>
                  <a:pt x="22301" y="42532"/>
                </a:lnTo>
                <a:lnTo>
                  <a:pt x="18554" y="42049"/>
                </a:lnTo>
                <a:lnTo>
                  <a:pt x="14973" y="38836"/>
                </a:lnTo>
                <a:lnTo>
                  <a:pt x="13957" y="35547"/>
                </a:lnTo>
                <a:lnTo>
                  <a:pt x="13703" y="31076"/>
                </a:lnTo>
                <a:lnTo>
                  <a:pt x="13703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0" name="object 820"/>
          <p:cNvSpPr/>
          <p:nvPr/>
        </p:nvSpPr>
        <p:spPr>
          <a:xfrm>
            <a:off x="4502865" y="7033306"/>
            <a:ext cx="33553" cy="52971"/>
          </a:xfrm>
          <a:custGeom>
            <a:avLst/>
            <a:gdLst/>
            <a:ahLst/>
            <a:cxnLst/>
            <a:rect l="l" t="t" r="r" b="b"/>
            <a:pathLst>
              <a:path w="33553" h="52971">
                <a:moveTo>
                  <a:pt x="12725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703" y="52971"/>
                </a:lnTo>
                <a:lnTo>
                  <a:pt x="13703" y="28155"/>
                </a:lnTo>
                <a:lnTo>
                  <a:pt x="14084" y="22377"/>
                </a:lnTo>
                <a:lnTo>
                  <a:pt x="14846" y="19608"/>
                </a:lnTo>
                <a:lnTo>
                  <a:pt x="15621" y="16840"/>
                </a:lnTo>
                <a:lnTo>
                  <a:pt x="17995" y="13881"/>
                </a:lnTo>
                <a:lnTo>
                  <a:pt x="20955" y="12280"/>
                </a:lnTo>
                <a:lnTo>
                  <a:pt x="24853" y="12280"/>
                </a:lnTo>
                <a:lnTo>
                  <a:pt x="29311" y="14528"/>
                </a:lnTo>
                <a:lnTo>
                  <a:pt x="33553" y="2578"/>
                </a:lnTo>
                <a:lnTo>
                  <a:pt x="30670" y="863"/>
                </a:lnTo>
                <a:lnTo>
                  <a:pt x="27647" y="0"/>
                </a:lnTo>
                <a:lnTo>
                  <a:pt x="22313" y="0"/>
                </a:lnTo>
                <a:lnTo>
                  <a:pt x="18618" y="1651"/>
                </a:lnTo>
                <a:lnTo>
                  <a:pt x="14897" y="5054"/>
                </a:lnTo>
                <a:lnTo>
                  <a:pt x="12725" y="8534"/>
                </a:lnTo>
                <a:lnTo>
                  <a:pt x="1272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1" name="object 821"/>
          <p:cNvSpPr/>
          <p:nvPr/>
        </p:nvSpPr>
        <p:spPr>
          <a:xfrm>
            <a:off x="4538712" y="7033304"/>
            <a:ext cx="31140" cy="54140"/>
          </a:xfrm>
          <a:custGeom>
            <a:avLst/>
            <a:gdLst/>
            <a:ahLst/>
            <a:cxnLst/>
            <a:rect l="l" t="t" r="r" b="b"/>
            <a:pathLst>
              <a:path w="31140" h="54140">
                <a:moveTo>
                  <a:pt x="20243" y="54140"/>
                </a:moveTo>
                <a:lnTo>
                  <a:pt x="23101" y="53568"/>
                </a:lnTo>
                <a:lnTo>
                  <a:pt x="25755" y="52438"/>
                </a:lnTo>
                <a:lnTo>
                  <a:pt x="28422" y="51295"/>
                </a:lnTo>
                <a:lnTo>
                  <a:pt x="30937" y="49593"/>
                </a:lnTo>
                <a:lnTo>
                  <a:pt x="31140" y="39306"/>
                </a:lnTo>
                <a:lnTo>
                  <a:pt x="28397" y="42036"/>
                </a:lnTo>
                <a:lnTo>
                  <a:pt x="23799" y="44488"/>
                </a:lnTo>
                <a:lnTo>
                  <a:pt x="20243" y="54140"/>
                </a:lnTo>
                <a:close/>
              </a:path>
              <a:path w="31140" h="54140">
                <a:moveTo>
                  <a:pt x="45516" y="35953"/>
                </a:moveTo>
                <a:lnTo>
                  <a:pt x="45656" y="19951"/>
                </a:lnTo>
                <a:lnTo>
                  <a:pt x="45656" y="13995"/>
                </a:lnTo>
                <a:lnTo>
                  <a:pt x="45046" y="9905"/>
                </a:lnTo>
                <a:lnTo>
                  <a:pt x="43827" y="7683"/>
                </a:lnTo>
                <a:lnTo>
                  <a:pt x="40513" y="3619"/>
                </a:lnTo>
                <a:lnTo>
                  <a:pt x="37515" y="2171"/>
                </a:lnTo>
                <a:lnTo>
                  <a:pt x="34531" y="723"/>
                </a:lnTo>
                <a:lnTo>
                  <a:pt x="29972" y="0"/>
                </a:lnTo>
                <a:lnTo>
                  <a:pt x="17119" y="0"/>
                </a:lnTo>
                <a:lnTo>
                  <a:pt x="12052" y="1206"/>
                </a:lnTo>
                <a:lnTo>
                  <a:pt x="8636" y="3606"/>
                </a:lnTo>
                <a:lnTo>
                  <a:pt x="5219" y="6019"/>
                </a:lnTo>
                <a:lnTo>
                  <a:pt x="2819" y="9715"/>
                </a:lnTo>
                <a:lnTo>
                  <a:pt x="1422" y="14731"/>
                </a:lnTo>
                <a:lnTo>
                  <a:pt x="13855" y="16979"/>
                </a:lnTo>
                <a:lnTo>
                  <a:pt x="15811" y="12877"/>
                </a:lnTo>
                <a:lnTo>
                  <a:pt x="18542" y="10972"/>
                </a:lnTo>
                <a:lnTo>
                  <a:pt x="22885" y="10477"/>
                </a:lnTo>
                <a:lnTo>
                  <a:pt x="26492" y="10477"/>
                </a:lnTo>
                <a:lnTo>
                  <a:pt x="30251" y="12166"/>
                </a:lnTo>
                <a:lnTo>
                  <a:pt x="32194" y="15163"/>
                </a:lnTo>
                <a:lnTo>
                  <a:pt x="32194" y="17805"/>
                </a:lnTo>
                <a:lnTo>
                  <a:pt x="29730" y="20205"/>
                </a:lnTo>
                <a:lnTo>
                  <a:pt x="25285" y="21323"/>
                </a:lnTo>
                <a:lnTo>
                  <a:pt x="18884" y="22529"/>
                </a:lnTo>
                <a:lnTo>
                  <a:pt x="14135" y="23444"/>
                </a:lnTo>
                <a:lnTo>
                  <a:pt x="10490" y="24510"/>
                </a:lnTo>
                <a:lnTo>
                  <a:pt x="7975" y="25717"/>
                </a:lnTo>
                <a:lnTo>
                  <a:pt x="3505" y="28701"/>
                </a:lnTo>
                <a:lnTo>
                  <a:pt x="698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36" y="46913"/>
                </a:lnTo>
                <a:lnTo>
                  <a:pt x="4610" y="49796"/>
                </a:lnTo>
                <a:lnTo>
                  <a:pt x="7683" y="52692"/>
                </a:lnTo>
                <a:lnTo>
                  <a:pt x="11887" y="54140"/>
                </a:lnTo>
                <a:lnTo>
                  <a:pt x="20243" y="54140"/>
                </a:lnTo>
                <a:lnTo>
                  <a:pt x="23799" y="44488"/>
                </a:lnTo>
                <a:lnTo>
                  <a:pt x="19113" y="44488"/>
                </a:lnTo>
                <a:lnTo>
                  <a:pt x="15849" y="42379"/>
                </a:lnTo>
                <a:lnTo>
                  <a:pt x="13716" y="39319"/>
                </a:lnTo>
                <a:lnTo>
                  <a:pt x="13716" y="35458"/>
                </a:lnTo>
                <a:lnTo>
                  <a:pt x="16395" y="32575"/>
                </a:lnTo>
                <a:lnTo>
                  <a:pt x="20053" y="31000"/>
                </a:lnTo>
                <a:lnTo>
                  <a:pt x="23863" y="30187"/>
                </a:lnTo>
                <a:lnTo>
                  <a:pt x="27660" y="29375"/>
                </a:lnTo>
                <a:lnTo>
                  <a:pt x="30441" y="28676"/>
                </a:lnTo>
                <a:lnTo>
                  <a:pt x="32194" y="28092"/>
                </a:lnTo>
                <a:lnTo>
                  <a:pt x="32194" y="34112"/>
                </a:lnTo>
                <a:lnTo>
                  <a:pt x="32016" y="36347"/>
                </a:lnTo>
                <a:lnTo>
                  <a:pt x="31140" y="39306"/>
                </a:lnTo>
                <a:lnTo>
                  <a:pt x="30937" y="49593"/>
                </a:lnTo>
                <a:lnTo>
                  <a:pt x="33756" y="48920"/>
                </a:lnTo>
                <a:lnTo>
                  <a:pt x="35077" y="52971"/>
                </a:lnTo>
                <a:lnTo>
                  <a:pt x="48628" y="52971"/>
                </a:lnTo>
                <a:lnTo>
                  <a:pt x="46609" y="48183"/>
                </a:lnTo>
                <a:lnTo>
                  <a:pt x="45732" y="43853"/>
                </a:lnTo>
                <a:lnTo>
                  <a:pt x="45516" y="40500"/>
                </a:lnTo>
                <a:lnTo>
                  <a:pt x="45516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2" name="object 822"/>
          <p:cNvSpPr/>
          <p:nvPr/>
        </p:nvSpPr>
        <p:spPr>
          <a:xfrm>
            <a:off x="4593055" y="7033305"/>
            <a:ext cx="48387" cy="54140"/>
          </a:xfrm>
          <a:custGeom>
            <a:avLst/>
            <a:gdLst/>
            <a:ahLst/>
            <a:cxnLst/>
            <a:rect l="l" t="t" r="r" b="b"/>
            <a:pathLst>
              <a:path w="48387" h="54140">
                <a:moveTo>
                  <a:pt x="13754" y="36093"/>
                </a:moveTo>
                <a:lnTo>
                  <a:pt x="0" y="38188"/>
                </a:lnTo>
                <a:lnTo>
                  <a:pt x="1270" y="43103"/>
                </a:lnTo>
                <a:lnTo>
                  <a:pt x="3962" y="46990"/>
                </a:lnTo>
                <a:lnTo>
                  <a:pt x="8064" y="49847"/>
                </a:lnTo>
                <a:lnTo>
                  <a:pt x="12192" y="52705"/>
                </a:lnTo>
                <a:lnTo>
                  <a:pt x="17767" y="54140"/>
                </a:lnTo>
                <a:lnTo>
                  <a:pt x="32600" y="54140"/>
                </a:lnTo>
                <a:lnTo>
                  <a:pt x="38468" y="52425"/>
                </a:lnTo>
                <a:lnTo>
                  <a:pt x="42430" y="49022"/>
                </a:lnTo>
                <a:lnTo>
                  <a:pt x="46405" y="45605"/>
                </a:lnTo>
                <a:lnTo>
                  <a:pt x="48387" y="41516"/>
                </a:lnTo>
                <a:lnTo>
                  <a:pt x="48387" y="32423"/>
                </a:lnTo>
                <a:lnTo>
                  <a:pt x="46951" y="29019"/>
                </a:lnTo>
                <a:lnTo>
                  <a:pt x="44094" y="26581"/>
                </a:lnTo>
                <a:lnTo>
                  <a:pt x="41198" y="24168"/>
                </a:lnTo>
                <a:lnTo>
                  <a:pt x="36106" y="22136"/>
                </a:lnTo>
                <a:lnTo>
                  <a:pt x="28803" y="20485"/>
                </a:lnTo>
                <a:lnTo>
                  <a:pt x="21501" y="18821"/>
                </a:lnTo>
                <a:lnTo>
                  <a:pt x="17233" y="17551"/>
                </a:lnTo>
                <a:lnTo>
                  <a:pt x="14630" y="15125"/>
                </a:lnTo>
                <a:lnTo>
                  <a:pt x="15151" y="12077"/>
                </a:lnTo>
                <a:lnTo>
                  <a:pt x="17754" y="10350"/>
                </a:lnTo>
                <a:lnTo>
                  <a:pt x="20345" y="9855"/>
                </a:lnTo>
                <a:lnTo>
                  <a:pt x="26809" y="9855"/>
                </a:lnTo>
                <a:lnTo>
                  <a:pt x="29006" y="10388"/>
                </a:lnTo>
                <a:lnTo>
                  <a:pt x="32105" y="12534"/>
                </a:lnTo>
                <a:lnTo>
                  <a:pt x="33705" y="16090"/>
                </a:lnTo>
                <a:lnTo>
                  <a:pt x="46634" y="13703"/>
                </a:lnTo>
                <a:lnTo>
                  <a:pt x="45326" y="9182"/>
                </a:lnTo>
                <a:lnTo>
                  <a:pt x="42951" y="5765"/>
                </a:lnTo>
                <a:lnTo>
                  <a:pt x="39509" y="3454"/>
                </a:lnTo>
                <a:lnTo>
                  <a:pt x="36068" y="1155"/>
                </a:lnTo>
                <a:lnTo>
                  <a:pt x="30797" y="0"/>
                </a:lnTo>
                <a:lnTo>
                  <a:pt x="16256" y="0"/>
                </a:lnTo>
                <a:lnTo>
                  <a:pt x="10756" y="1524"/>
                </a:lnTo>
                <a:lnTo>
                  <a:pt x="7226" y="4584"/>
                </a:lnTo>
                <a:lnTo>
                  <a:pt x="3682" y="7645"/>
                </a:lnTo>
                <a:lnTo>
                  <a:pt x="1905" y="11404"/>
                </a:lnTo>
                <a:lnTo>
                  <a:pt x="1905" y="20878"/>
                </a:lnTo>
                <a:lnTo>
                  <a:pt x="3949" y="24765"/>
                </a:lnTo>
                <a:lnTo>
                  <a:pt x="8051" y="27559"/>
                </a:lnTo>
                <a:lnTo>
                  <a:pt x="11010" y="29565"/>
                </a:lnTo>
                <a:lnTo>
                  <a:pt x="18021" y="31800"/>
                </a:lnTo>
                <a:lnTo>
                  <a:pt x="29070" y="34239"/>
                </a:lnTo>
                <a:lnTo>
                  <a:pt x="33655" y="36042"/>
                </a:lnTo>
                <a:lnTo>
                  <a:pt x="34632" y="38633"/>
                </a:lnTo>
                <a:lnTo>
                  <a:pt x="34023" y="41376"/>
                </a:lnTo>
                <a:lnTo>
                  <a:pt x="31038" y="43586"/>
                </a:lnTo>
                <a:lnTo>
                  <a:pt x="28371" y="44234"/>
                </a:lnTo>
                <a:lnTo>
                  <a:pt x="21602" y="44234"/>
                </a:lnTo>
                <a:lnTo>
                  <a:pt x="17322" y="42176"/>
                </a:lnTo>
                <a:lnTo>
                  <a:pt x="14338" y="38760"/>
                </a:lnTo>
                <a:lnTo>
                  <a:pt x="1375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3" name="object 823"/>
          <p:cNvSpPr/>
          <p:nvPr/>
        </p:nvSpPr>
        <p:spPr>
          <a:xfrm>
            <a:off x="4653445" y="7079418"/>
            <a:ext cx="13703" cy="0"/>
          </a:xfrm>
          <a:custGeom>
            <a:avLst/>
            <a:gdLst/>
            <a:ahLst/>
            <a:cxnLst/>
            <a:rect l="l" t="t" r="r" b="b"/>
            <a:pathLst>
              <a:path w="13703">
                <a:moveTo>
                  <a:pt x="0" y="0"/>
                </a:moveTo>
                <a:lnTo>
                  <a:pt x="13703" y="0"/>
                </a:lnTo>
              </a:path>
            </a:pathLst>
          </a:custGeom>
          <a:ln w="1497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9" name="object 809"/>
          <p:cNvSpPr/>
          <p:nvPr/>
        </p:nvSpPr>
        <p:spPr>
          <a:xfrm>
            <a:off x="490562" y="716724"/>
            <a:ext cx="0" cy="68618"/>
          </a:xfrm>
          <a:custGeom>
            <a:avLst/>
            <a:gdLst/>
            <a:ahLst/>
            <a:cxnLst/>
            <a:rect l="l" t="t" r="r" b="b"/>
            <a:pathLst>
              <a:path h="68618">
                <a:moveTo>
                  <a:pt x="0" y="0"/>
                </a:moveTo>
                <a:lnTo>
                  <a:pt x="0" y="68618"/>
                </a:lnTo>
              </a:path>
            </a:pathLst>
          </a:custGeom>
          <a:ln w="52222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0" name="object 810"/>
          <p:cNvSpPr/>
          <p:nvPr/>
        </p:nvSpPr>
        <p:spPr>
          <a:xfrm>
            <a:off x="395998" y="809015"/>
            <a:ext cx="190944" cy="269570"/>
          </a:xfrm>
          <a:custGeom>
            <a:avLst/>
            <a:gdLst/>
            <a:ahLst/>
            <a:cxnLst/>
            <a:rect l="l" t="t" r="r" b="b"/>
            <a:pathLst>
              <a:path w="190944" h="269570">
                <a:moveTo>
                  <a:pt x="107233" y="268897"/>
                </a:moveTo>
                <a:lnTo>
                  <a:pt x="119798" y="266482"/>
                </a:lnTo>
                <a:lnTo>
                  <a:pt x="131776" y="262312"/>
                </a:lnTo>
                <a:lnTo>
                  <a:pt x="143167" y="256387"/>
                </a:lnTo>
                <a:lnTo>
                  <a:pt x="154957" y="247516"/>
                </a:lnTo>
                <a:lnTo>
                  <a:pt x="163564" y="238491"/>
                </a:lnTo>
                <a:lnTo>
                  <a:pt x="171268" y="227855"/>
                </a:lnTo>
                <a:lnTo>
                  <a:pt x="178066" y="215607"/>
                </a:lnTo>
                <a:lnTo>
                  <a:pt x="182910" y="203785"/>
                </a:lnTo>
                <a:lnTo>
                  <a:pt x="186376" y="192001"/>
                </a:lnTo>
                <a:lnTo>
                  <a:pt x="189054" y="179013"/>
                </a:lnTo>
                <a:lnTo>
                  <a:pt x="190944" y="164820"/>
                </a:lnTo>
                <a:lnTo>
                  <a:pt x="144157" y="156756"/>
                </a:lnTo>
                <a:lnTo>
                  <a:pt x="141387" y="170047"/>
                </a:lnTo>
                <a:lnTo>
                  <a:pt x="137279" y="183102"/>
                </a:lnTo>
                <a:lnTo>
                  <a:pt x="132157" y="193932"/>
                </a:lnTo>
                <a:lnTo>
                  <a:pt x="126022" y="202539"/>
                </a:lnTo>
                <a:lnTo>
                  <a:pt x="118240" y="209586"/>
                </a:lnTo>
                <a:lnTo>
                  <a:pt x="106839" y="215198"/>
                </a:lnTo>
                <a:lnTo>
                  <a:pt x="93751" y="217068"/>
                </a:lnTo>
                <a:lnTo>
                  <a:pt x="83229" y="215973"/>
                </a:lnTo>
                <a:lnTo>
                  <a:pt x="71376" y="211248"/>
                </a:lnTo>
                <a:lnTo>
                  <a:pt x="61658" y="202793"/>
                </a:lnTo>
                <a:lnTo>
                  <a:pt x="55917" y="194489"/>
                </a:lnTo>
                <a:lnTo>
                  <a:pt x="51240" y="182680"/>
                </a:lnTo>
                <a:lnTo>
                  <a:pt x="49682" y="169697"/>
                </a:lnTo>
                <a:lnTo>
                  <a:pt x="49682" y="161239"/>
                </a:lnTo>
                <a:lnTo>
                  <a:pt x="51193" y="153670"/>
                </a:lnTo>
                <a:lnTo>
                  <a:pt x="54228" y="146989"/>
                </a:lnTo>
                <a:lnTo>
                  <a:pt x="55938" y="143749"/>
                </a:lnTo>
                <a:lnTo>
                  <a:pt x="61534" y="135567"/>
                </a:lnTo>
                <a:lnTo>
                  <a:pt x="70117" y="124928"/>
                </a:lnTo>
                <a:lnTo>
                  <a:pt x="81686" y="111836"/>
                </a:lnTo>
                <a:lnTo>
                  <a:pt x="84954" y="108192"/>
                </a:lnTo>
                <a:lnTo>
                  <a:pt x="94270" y="96973"/>
                </a:lnTo>
                <a:lnTo>
                  <a:pt x="101972" y="86291"/>
                </a:lnTo>
                <a:lnTo>
                  <a:pt x="108056" y="76145"/>
                </a:lnTo>
                <a:lnTo>
                  <a:pt x="112521" y="66535"/>
                </a:lnTo>
                <a:lnTo>
                  <a:pt x="115566" y="57458"/>
                </a:lnTo>
                <a:lnTo>
                  <a:pt x="118256" y="45543"/>
                </a:lnTo>
                <a:lnTo>
                  <a:pt x="119870" y="32575"/>
                </a:lnTo>
                <a:lnTo>
                  <a:pt x="120408" y="18554"/>
                </a:lnTo>
                <a:lnTo>
                  <a:pt x="120281" y="10744"/>
                </a:lnTo>
                <a:lnTo>
                  <a:pt x="120040" y="0"/>
                </a:lnTo>
                <a:lnTo>
                  <a:pt x="73990" y="0"/>
                </a:lnTo>
                <a:lnTo>
                  <a:pt x="73997" y="2838"/>
                </a:lnTo>
                <a:lnTo>
                  <a:pt x="73570" y="18652"/>
                </a:lnTo>
                <a:lnTo>
                  <a:pt x="72329" y="31016"/>
                </a:lnTo>
                <a:lnTo>
                  <a:pt x="70269" y="39928"/>
                </a:lnTo>
                <a:lnTo>
                  <a:pt x="67358" y="46366"/>
                </a:lnTo>
                <a:lnTo>
                  <a:pt x="60578" y="56599"/>
                </a:lnTo>
                <a:lnTo>
                  <a:pt x="50596" y="68376"/>
                </a:lnTo>
                <a:lnTo>
                  <a:pt x="41009" y="79227"/>
                </a:lnTo>
                <a:lnTo>
                  <a:pt x="32204" y="89717"/>
                </a:lnTo>
                <a:lnTo>
                  <a:pt x="24914" y="99037"/>
                </a:lnTo>
                <a:lnTo>
                  <a:pt x="19138" y="107187"/>
                </a:lnTo>
                <a:lnTo>
                  <a:pt x="14847" y="114068"/>
                </a:lnTo>
                <a:lnTo>
                  <a:pt x="8956" y="125482"/>
                </a:lnTo>
                <a:lnTo>
                  <a:pt x="4622" y="136855"/>
                </a:lnTo>
                <a:lnTo>
                  <a:pt x="790" y="154500"/>
                </a:lnTo>
                <a:lnTo>
                  <a:pt x="431" y="160293"/>
                </a:lnTo>
                <a:lnTo>
                  <a:pt x="431" y="175268"/>
                </a:lnTo>
                <a:lnTo>
                  <a:pt x="2863" y="193090"/>
                </a:lnTo>
                <a:lnTo>
                  <a:pt x="6474" y="205295"/>
                </a:lnTo>
                <a:lnTo>
                  <a:pt x="11537" y="216962"/>
                </a:lnTo>
                <a:lnTo>
                  <a:pt x="18053" y="228091"/>
                </a:lnTo>
                <a:lnTo>
                  <a:pt x="26022" y="238683"/>
                </a:lnTo>
                <a:lnTo>
                  <a:pt x="35224" y="248152"/>
                </a:lnTo>
                <a:lnTo>
                  <a:pt x="45367" y="255861"/>
                </a:lnTo>
                <a:lnTo>
                  <a:pt x="56490" y="261858"/>
                </a:lnTo>
                <a:lnTo>
                  <a:pt x="68594" y="266142"/>
                </a:lnTo>
                <a:lnTo>
                  <a:pt x="81679" y="268713"/>
                </a:lnTo>
                <a:lnTo>
                  <a:pt x="95745" y="269570"/>
                </a:lnTo>
                <a:lnTo>
                  <a:pt x="107233" y="26889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1" name="object 811"/>
          <p:cNvSpPr/>
          <p:nvPr/>
        </p:nvSpPr>
        <p:spPr>
          <a:xfrm>
            <a:off x="612470" y="611977"/>
            <a:ext cx="231559" cy="370154"/>
          </a:xfrm>
          <a:custGeom>
            <a:avLst/>
            <a:gdLst/>
            <a:ahLst/>
            <a:cxnLst/>
            <a:rect l="l" t="t" r="r" b="b"/>
            <a:pathLst>
              <a:path w="231559" h="370154">
                <a:moveTo>
                  <a:pt x="134920" y="369371"/>
                </a:moveTo>
                <a:lnTo>
                  <a:pt x="147950" y="367006"/>
                </a:lnTo>
                <a:lnTo>
                  <a:pt x="160148" y="363059"/>
                </a:lnTo>
                <a:lnTo>
                  <a:pt x="171514" y="357529"/>
                </a:lnTo>
                <a:lnTo>
                  <a:pt x="182050" y="350415"/>
                </a:lnTo>
                <a:lnTo>
                  <a:pt x="191757" y="341718"/>
                </a:lnTo>
                <a:lnTo>
                  <a:pt x="195645" y="337509"/>
                </a:lnTo>
                <a:lnTo>
                  <a:pt x="202451" y="328860"/>
                </a:lnTo>
                <a:lnTo>
                  <a:pt x="208699" y="319149"/>
                </a:lnTo>
                <a:lnTo>
                  <a:pt x="214389" y="308376"/>
                </a:lnTo>
                <a:lnTo>
                  <a:pt x="219519" y="296540"/>
                </a:lnTo>
                <a:lnTo>
                  <a:pt x="224091" y="283642"/>
                </a:lnTo>
                <a:lnTo>
                  <a:pt x="228105" y="269682"/>
                </a:lnTo>
                <a:lnTo>
                  <a:pt x="231559" y="254660"/>
                </a:lnTo>
                <a:lnTo>
                  <a:pt x="179514" y="232448"/>
                </a:lnTo>
                <a:lnTo>
                  <a:pt x="176868" y="245704"/>
                </a:lnTo>
                <a:lnTo>
                  <a:pt x="173104" y="259463"/>
                </a:lnTo>
                <a:lnTo>
                  <a:pt x="168603" y="271444"/>
                </a:lnTo>
                <a:lnTo>
                  <a:pt x="163365" y="281645"/>
                </a:lnTo>
                <a:lnTo>
                  <a:pt x="157391" y="290067"/>
                </a:lnTo>
                <a:lnTo>
                  <a:pt x="144735" y="301393"/>
                </a:lnTo>
                <a:lnTo>
                  <a:pt x="133228" y="306635"/>
                </a:lnTo>
                <a:lnTo>
                  <a:pt x="120586" y="308381"/>
                </a:lnTo>
                <a:lnTo>
                  <a:pt x="115987" y="308194"/>
                </a:lnTo>
                <a:lnTo>
                  <a:pt x="103624" y="305607"/>
                </a:lnTo>
                <a:lnTo>
                  <a:pt x="92411" y="299975"/>
                </a:lnTo>
                <a:lnTo>
                  <a:pt x="82351" y="291298"/>
                </a:lnTo>
                <a:lnTo>
                  <a:pt x="73444" y="279577"/>
                </a:lnTo>
                <a:lnTo>
                  <a:pt x="66185" y="264594"/>
                </a:lnTo>
                <a:lnTo>
                  <a:pt x="62859" y="254230"/>
                </a:lnTo>
                <a:lnTo>
                  <a:pt x="60137" y="242565"/>
                </a:lnTo>
                <a:lnTo>
                  <a:pt x="58019" y="229598"/>
                </a:lnTo>
                <a:lnTo>
                  <a:pt x="56506" y="215328"/>
                </a:lnTo>
                <a:lnTo>
                  <a:pt x="55598" y="199756"/>
                </a:lnTo>
                <a:lnTo>
                  <a:pt x="55295" y="182879"/>
                </a:lnTo>
                <a:lnTo>
                  <a:pt x="55357" y="175596"/>
                </a:lnTo>
                <a:lnTo>
                  <a:pt x="55978" y="159569"/>
                </a:lnTo>
                <a:lnTo>
                  <a:pt x="57267" y="144824"/>
                </a:lnTo>
                <a:lnTo>
                  <a:pt x="59223" y="131361"/>
                </a:lnTo>
                <a:lnTo>
                  <a:pt x="61845" y="119181"/>
                </a:lnTo>
                <a:lnTo>
                  <a:pt x="65134" y="108283"/>
                </a:lnTo>
                <a:lnTo>
                  <a:pt x="69089" y="98668"/>
                </a:lnTo>
                <a:lnTo>
                  <a:pt x="73710" y="90335"/>
                </a:lnTo>
                <a:lnTo>
                  <a:pt x="86517" y="75082"/>
                </a:lnTo>
                <a:lnTo>
                  <a:pt x="97080" y="67688"/>
                </a:lnTo>
                <a:lnTo>
                  <a:pt x="108796" y="63251"/>
                </a:lnTo>
                <a:lnTo>
                  <a:pt x="121665" y="61772"/>
                </a:lnTo>
                <a:lnTo>
                  <a:pt x="123453" y="61801"/>
                </a:lnTo>
                <a:lnTo>
                  <a:pt x="136290" y="63877"/>
                </a:lnTo>
                <a:lnTo>
                  <a:pt x="147816" y="69239"/>
                </a:lnTo>
                <a:lnTo>
                  <a:pt x="158026" y="77889"/>
                </a:lnTo>
                <a:lnTo>
                  <a:pt x="163833" y="85133"/>
                </a:lnTo>
                <a:lnTo>
                  <a:pt x="169884" y="95737"/>
                </a:lnTo>
                <a:lnTo>
                  <a:pt x="174508" y="107973"/>
                </a:lnTo>
                <a:lnTo>
                  <a:pt x="177711" y="121843"/>
                </a:lnTo>
                <a:lnTo>
                  <a:pt x="230835" y="104749"/>
                </a:lnTo>
                <a:lnTo>
                  <a:pt x="224867" y="81679"/>
                </a:lnTo>
                <a:lnTo>
                  <a:pt x="220420" y="69061"/>
                </a:lnTo>
                <a:lnTo>
                  <a:pt x="215399" y="57712"/>
                </a:lnTo>
                <a:lnTo>
                  <a:pt x="203631" y="38823"/>
                </a:lnTo>
                <a:lnTo>
                  <a:pt x="194973" y="28947"/>
                </a:lnTo>
                <a:lnTo>
                  <a:pt x="185106" y="20102"/>
                </a:lnTo>
                <a:lnTo>
                  <a:pt x="174480" y="12865"/>
                </a:lnTo>
                <a:lnTo>
                  <a:pt x="163094" y="7236"/>
                </a:lnTo>
                <a:lnTo>
                  <a:pt x="150950" y="3216"/>
                </a:lnTo>
                <a:lnTo>
                  <a:pt x="138046" y="804"/>
                </a:lnTo>
                <a:lnTo>
                  <a:pt x="124772" y="22"/>
                </a:lnTo>
                <a:lnTo>
                  <a:pt x="122850" y="22"/>
                </a:lnTo>
                <a:lnTo>
                  <a:pt x="109686" y="903"/>
                </a:lnTo>
                <a:lnTo>
                  <a:pt x="96936" y="3309"/>
                </a:lnTo>
                <a:lnTo>
                  <a:pt x="84845" y="7224"/>
                </a:lnTo>
                <a:lnTo>
                  <a:pt x="73411" y="12649"/>
                </a:lnTo>
                <a:lnTo>
                  <a:pt x="62636" y="19584"/>
                </a:lnTo>
                <a:lnTo>
                  <a:pt x="52520" y="28027"/>
                </a:lnTo>
                <a:lnTo>
                  <a:pt x="43062" y="37979"/>
                </a:lnTo>
                <a:lnTo>
                  <a:pt x="34264" y="49441"/>
                </a:lnTo>
                <a:lnTo>
                  <a:pt x="27036" y="60992"/>
                </a:lnTo>
                <a:lnTo>
                  <a:pt x="17305" y="81406"/>
                </a:lnTo>
                <a:lnTo>
                  <a:pt x="9735" y="104338"/>
                </a:lnTo>
                <a:lnTo>
                  <a:pt x="6761" y="116749"/>
                </a:lnTo>
                <a:lnTo>
                  <a:pt x="4327" y="129790"/>
                </a:lnTo>
                <a:lnTo>
                  <a:pt x="2434" y="143460"/>
                </a:lnTo>
                <a:lnTo>
                  <a:pt x="1082" y="157761"/>
                </a:lnTo>
                <a:lnTo>
                  <a:pt x="270" y="172691"/>
                </a:lnTo>
                <a:lnTo>
                  <a:pt x="0" y="188252"/>
                </a:lnTo>
                <a:lnTo>
                  <a:pt x="198" y="200935"/>
                </a:lnTo>
                <a:lnTo>
                  <a:pt x="969" y="215734"/>
                </a:lnTo>
                <a:lnTo>
                  <a:pt x="2321" y="229922"/>
                </a:lnTo>
                <a:lnTo>
                  <a:pt x="4255" y="243500"/>
                </a:lnTo>
                <a:lnTo>
                  <a:pt x="6770" y="256467"/>
                </a:lnTo>
                <a:lnTo>
                  <a:pt x="9868" y="268824"/>
                </a:lnTo>
                <a:lnTo>
                  <a:pt x="17809" y="291705"/>
                </a:lnTo>
                <a:lnTo>
                  <a:pt x="28078" y="312145"/>
                </a:lnTo>
                <a:lnTo>
                  <a:pt x="41721" y="331466"/>
                </a:lnTo>
                <a:lnTo>
                  <a:pt x="51229" y="341731"/>
                </a:lnTo>
                <a:lnTo>
                  <a:pt x="61349" y="350416"/>
                </a:lnTo>
                <a:lnTo>
                  <a:pt x="72082" y="357522"/>
                </a:lnTo>
                <a:lnTo>
                  <a:pt x="83427" y="363049"/>
                </a:lnTo>
                <a:lnTo>
                  <a:pt x="95383" y="366996"/>
                </a:lnTo>
                <a:lnTo>
                  <a:pt x="107952" y="369364"/>
                </a:lnTo>
                <a:lnTo>
                  <a:pt x="121132" y="370154"/>
                </a:lnTo>
                <a:lnTo>
                  <a:pt x="134920" y="3693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2" name="object 812"/>
          <p:cNvSpPr/>
          <p:nvPr/>
        </p:nvSpPr>
        <p:spPr>
          <a:xfrm>
            <a:off x="868282" y="611982"/>
            <a:ext cx="198742" cy="369912"/>
          </a:xfrm>
          <a:custGeom>
            <a:avLst/>
            <a:gdLst/>
            <a:ahLst/>
            <a:cxnLst/>
            <a:rect l="l" t="t" r="r" b="b"/>
            <a:pathLst>
              <a:path w="198742" h="369912">
                <a:moveTo>
                  <a:pt x="104428" y="369784"/>
                </a:moveTo>
                <a:lnTo>
                  <a:pt x="117247" y="368130"/>
                </a:lnTo>
                <a:lnTo>
                  <a:pt x="129347" y="364565"/>
                </a:lnTo>
                <a:lnTo>
                  <a:pt x="140727" y="359090"/>
                </a:lnTo>
                <a:lnTo>
                  <a:pt x="151385" y="351705"/>
                </a:lnTo>
                <a:lnTo>
                  <a:pt x="161322" y="342409"/>
                </a:lnTo>
                <a:lnTo>
                  <a:pt x="170535" y="331203"/>
                </a:lnTo>
                <a:lnTo>
                  <a:pt x="177119" y="321263"/>
                </a:lnTo>
                <a:lnTo>
                  <a:pt x="182856" y="310641"/>
                </a:lnTo>
                <a:lnTo>
                  <a:pt x="187711" y="299389"/>
                </a:lnTo>
                <a:lnTo>
                  <a:pt x="191682" y="287506"/>
                </a:lnTo>
                <a:lnTo>
                  <a:pt x="194771" y="274992"/>
                </a:lnTo>
                <a:lnTo>
                  <a:pt x="196977" y="261848"/>
                </a:lnTo>
                <a:lnTo>
                  <a:pt x="198301" y="248073"/>
                </a:lnTo>
                <a:lnTo>
                  <a:pt x="198742" y="233667"/>
                </a:lnTo>
                <a:lnTo>
                  <a:pt x="198368" y="220437"/>
                </a:lnTo>
                <a:lnTo>
                  <a:pt x="197106" y="206603"/>
                </a:lnTo>
                <a:lnTo>
                  <a:pt x="194953" y="193412"/>
                </a:lnTo>
                <a:lnTo>
                  <a:pt x="191908" y="180863"/>
                </a:lnTo>
                <a:lnTo>
                  <a:pt x="187972" y="168957"/>
                </a:lnTo>
                <a:lnTo>
                  <a:pt x="183144" y="157693"/>
                </a:lnTo>
                <a:lnTo>
                  <a:pt x="177425" y="147073"/>
                </a:lnTo>
                <a:lnTo>
                  <a:pt x="170814" y="137096"/>
                </a:lnTo>
                <a:lnTo>
                  <a:pt x="157899" y="122261"/>
                </a:lnTo>
                <a:lnTo>
                  <a:pt x="147701" y="113844"/>
                </a:lnTo>
                <a:lnTo>
                  <a:pt x="136730" y="107298"/>
                </a:lnTo>
                <a:lnTo>
                  <a:pt x="124988" y="102622"/>
                </a:lnTo>
                <a:lnTo>
                  <a:pt x="112473" y="99817"/>
                </a:lnTo>
                <a:lnTo>
                  <a:pt x="99186" y="98882"/>
                </a:lnTo>
                <a:lnTo>
                  <a:pt x="95918" y="98939"/>
                </a:lnTo>
                <a:lnTo>
                  <a:pt x="83040" y="100333"/>
                </a:lnTo>
                <a:lnTo>
                  <a:pt x="70754" y="103597"/>
                </a:lnTo>
                <a:lnTo>
                  <a:pt x="59060" y="108730"/>
                </a:lnTo>
                <a:lnTo>
                  <a:pt x="47955" y="115735"/>
                </a:lnTo>
                <a:lnTo>
                  <a:pt x="32470" y="130208"/>
                </a:lnTo>
                <a:lnTo>
                  <a:pt x="24894" y="140319"/>
                </a:lnTo>
                <a:lnTo>
                  <a:pt x="18240" y="151772"/>
                </a:lnTo>
                <a:lnTo>
                  <a:pt x="12509" y="164566"/>
                </a:lnTo>
                <a:lnTo>
                  <a:pt x="7122" y="180411"/>
                </a:lnTo>
                <a:lnTo>
                  <a:pt x="4008" y="192758"/>
                </a:lnTo>
                <a:lnTo>
                  <a:pt x="1782" y="205261"/>
                </a:lnTo>
                <a:lnTo>
                  <a:pt x="445" y="217920"/>
                </a:lnTo>
                <a:lnTo>
                  <a:pt x="0" y="230733"/>
                </a:lnTo>
                <a:lnTo>
                  <a:pt x="0" y="231481"/>
                </a:lnTo>
                <a:lnTo>
                  <a:pt x="377" y="245840"/>
                </a:lnTo>
                <a:lnTo>
                  <a:pt x="1438" y="259460"/>
                </a:lnTo>
                <a:lnTo>
                  <a:pt x="3183" y="272341"/>
                </a:lnTo>
                <a:lnTo>
                  <a:pt x="5610" y="284484"/>
                </a:lnTo>
                <a:lnTo>
                  <a:pt x="8719" y="295887"/>
                </a:lnTo>
                <a:lnTo>
                  <a:pt x="12509" y="306552"/>
                </a:lnTo>
                <a:lnTo>
                  <a:pt x="16506" y="315520"/>
                </a:lnTo>
                <a:lnTo>
                  <a:pt x="23081" y="327125"/>
                </a:lnTo>
                <a:lnTo>
                  <a:pt x="30696" y="337373"/>
                </a:lnTo>
                <a:lnTo>
                  <a:pt x="39351" y="346263"/>
                </a:lnTo>
                <a:lnTo>
                  <a:pt x="49047" y="353796"/>
                </a:lnTo>
                <a:lnTo>
                  <a:pt x="62766" y="361589"/>
                </a:lnTo>
                <a:lnTo>
                  <a:pt x="57592" y="275741"/>
                </a:lnTo>
                <a:lnTo>
                  <a:pt x="54608" y="263545"/>
                </a:lnTo>
                <a:lnTo>
                  <a:pt x="52819" y="249762"/>
                </a:lnTo>
                <a:lnTo>
                  <a:pt x="52222" y="234391"/>
                </a:lnTo>
                <a:lnTo>
                  <a:pt x="52579" y="222361"/>
                </a:lnTo>
                <a:lnTo>
                  <a:pt x="54100" y="208218"/>
                </a:lnTo>
                <a:lnTo>
                  <a:pt x="56814" y="195662"/>
                </a:lnTo>
                <a:lnTo>
                  <a:pt x="60722" y="184692"/>
                </a:lnTo>
                <a:lnTo>
                  <a:pt x="65824" y="175310"/>
                </a:lnTo>
                <a:lnTo>
                  <a:pt x="76248" y="163352"/>
                </a:lnTo>
                <a:lnTo>
                  <a:pt x="87144" y="156929"/>
                </a:lnTo>
                <a:lnTo>
                  <a:pt x="99364" y="154787"/>
                </a:lnTo>
                <a:lnTo>
                  <a:pt x="100535" y="154805"/>
                </a:lnTo>
                <a:lnTo>
                  <a:pt x="112652" y="157345"/>
                </a:lnTo>
                <a:lnTo>
                  <a:pt x="123415" y="164181"/>
                </a:lnTo>
                <a:lnTo>
                  <a:pt x="132829" y="175310"/>
                </a:lnTo>
                <a:lnTo>
                  <a:pt x="136697" y="182099"/>
                </a:lnTo>
                <a:lnTo>
                  <a:pt x="140916" y="192696"/>
                </a:lnTo>
                <a:lnTo>
                  <a:pt x="143930" y="204863"/>
                </a:lnTo>
                <a:lnTo>
                  <a:pt x="145738" y="218601"/>
                </a:lnTo>
                <a:lnTo>
                  <a:pt x="146342" y="233908"/>
                </a:lnTo>
                <a:lnTo>
                  <a:pt x="145958" y="246542"/>
                </a:lnTo>
                <a:lnTo>
                  <a:pt x="144427" y="260683"/>
                </a:lnTo>
                <a:lnTo>
                  <a:pt x="141728" y="273220"/>
                </a:lnTo>
                <a:lnTo>
                  <a:pt x="137862" y="284153"/>
                </a:lnTo>
                <a:lnTo>
                  <a:pt x="132829" y="293484"/>
                </a:lnTo>
                <a:lnTo>
                  <a:pt x="122495" y="305407"/>
                </a:lnTo>
                <a:lnTo>
                  <a:pt x="111606" y="311848"/>
                </a:lnTo>
                <a:lnTo>
                  <a:pt x="99555" y="369912"/>
                </a:lnTo>
                <a:lnTo>
                  <a:pt x="104428" y="369784"/>
                </a:lnTo>
                <a:close/>
              </a:path>
              <a:path w="198742" h="369912">
                <a:moveTo>
                  <a:pt x="155753" y="17"/>
                </a:moveTo>
                <a:lnTo>
                  <a:pt x="98634" y="17"/>
                </a:lnTo>
                <a:lnTo>
                  <a:pt x="73621" y="72999"/>
                </a:lnTo>
                <a:lnTo>
                  <a:pt x="105905" y="72999"/>
                </a:lnTo>
                <a:lnTo>
                  <a:pt x="155753" y="17"/>
                </a:lnTo>
                <a:close/>
              </a:path>
              <a:path w="198742" h="369912">
                <a:moveTo>
                  <a:pt x="111606" y="311848"/>
                </a:moveTo>
                <a:lnTo>
                  <a:pt x="99364" y="313994"/>
                </a:lnTo>
                <a:lnTo>
                  <a:pt x="98138" y="313975"/>
                </a:lnTo>
                <a:lnTo>
                  <a:pt x="86042" y="311426"/>
                </a:lnTo>
                <a:lnTo>
                  <a:pt x="75272" y="304597"/>
                </a:lnTo>
                <a:lnTo>
                  <a:pt x="65824" y="293484"/>
                </a:lnTo>
                <a:lnTo>
                  <a:pt x="61768" y="286352"/>
                </a:lnTo>
                <a:lnTo>
                  <a:pt x="57592" y="275741"/>
                </a:lnTo>
                <a:lnTo>
                  <a:pt x="62766" y="361589"/>
                </a:lnTo>
                <a:lnTo>
                  <a:pt x="74748" y="366213"/>
                </a:lnTo>
                <a:lnTo>
                  <a:pt x="87010" y="368988"/>
                </a:lnTo>
                <a:lnTo>
                  <a:pt x="99555" y="369912"/>
                </a:lnTo>
                <a:lnTo>
                  <a:pt x="111606" y="31184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3" name="object 813"/>
          <p:cNvSpPr/>
          <p:nvPr/>
        </p:nvSpPr>
        <p:spPr>
          <a:xfrm>
            <a:off x="1093454" y="710868"/>
            <a:ext cx="283235" cy="265163"/>
          </a:xfrm>
          <a:custGeom>
            <a:avLst/>
            <a:gdLst/>
            <a:ahLst/>
            <a:cxnLst/>
            <a:rect l="l" t="t" r="r" b="b"/>
            <a:pathLst>
              <a:path w="283235" h="265163">
                <a:moveTo>
                  <a:pt x="50952" y="265163"/>
                </a:moveTo>
                <a:lnTo>
                  <a:pt x="50963" y="135293"/>
                </a:lnTo>
                <a:lnTo>
                  <a:pt x="51294" y="119320"/>
                </a:lnTo>
                <a:lnTo>
                  <a:pt x="52081" y="105730"/>
                </a:lnTo>
                <a:lnTo>
                  <a:pt x="53326" y="94524"/>
                </a:lnTo>
                <a:lnTo>
                  <a:pt x="55029" y="85699"/>
                </a:lnTo>
                <a:lnTo>
                  <a:pt x="61114" y="70301"/>
                </a:lnTo>
                <a:lnTo>
                  <a:pt x="68541" y="61036"/>
                </a:lnTo>
                <a:lnTo>
                  <a:pt x="74828" y="55333"/>
                </a:lnTo>
                <a:lnTo>
                  <a:pt x="81902" y="52489"/>
                </a:lnTo>
                <a:lnTo>
                  <a:pt x="96291" y="52489"/>
                </a:lnTo>
                <a:lnTo>
                  <a:pt x="105270" y="57861"/>
                </a:lnTo>
                <a:lnTo>
                  <a:pt x="111887" y="66903"/>
                </a:lnTo>
                <a:lnTo>
                  <a:pt x="113690" y="74218"/>
                </a:lnTo>
                <a:lnTo>
                  <a:pt x="115676" y="90989"/>
                </a:lnTo>
                <a:lnTo>
                  <a:pt x="116225" y="105210"/>
                </a:lnTo>
                <a:lnTo>
                  <a:pt x="116408" y="123050"/>
                </a:lnTo>
                <a:lnTo>
                  <a:pt x="116408" y="265163"/>
                </a:lnTo>
                <a:lnTo>
                  <a:pt x="167373" y="265163"/>
                </a:lnTo>
                <a:lnTo>
                  <a:pt x="167385" y="136670"/>
                </a:lnTo>
                <a:lnTo>
                  <a:pt x="167728" y="120972"/>
                </a:lnTo>
                <a:lnTo>
                  <a:pt x="168535" y="107469"/>
                </a:lnTo>
                <a:lnTo>
                  <a:pt x="169806" y="96161"/>
                </a:lnTo>
                <a:lnTo>
                  <a:pt x="171538" y="87045"/>
                </a:lnTo>
                <a:lnTo>
                  <a:pt x="177919" y="70499"/>
                </a:lnTo>
                <a:lnTo>
                  <a:pt x="185140" y="61277"/>
                </a:lnTo>
                <a:lnTo>
                  <a:pt x="191414" y="55422"/>
                </a:lnTo>
                <a:lnTo>
                  <a:pt x="198132" y="52489"/>
                </a:lnTo>
                <a:lnTo>
                  <a:pt x="206192" y="52503"/>
                </a:lnTo>
                <a:lnTo>
                  <a:pt x="218390" y="56390"/>
                </a:lnTo>
                <a:lnTo>
                  <a:pt x="227025" y="67144"/>
                </a:lnTo>
                <a:lnTo>
                  <a:pt x="229240" y="74089"/>
                </a:lnTo>
                <a:lnTo>
                  <a:pt x="230930" y="84861"/>
                </a:lnTo>
                <a:lnTo>
                  <a:pt x="231944" y="99149"/>
                </a:lnTo>
                <a:lnTo>
                  <a:pt x="232283" y="116954"/>
                </a:lnTo>
                <a:lnTo>
                  <a:pt x="232283" y="265163"/>
                </a:lnTo>
                <a:lnTo>
                  <a:pt x="283235" y="265163"/>
                </a:lnTo>
                <a:lnTo>
                  <a:pt x="283217" y="95079"/>
                </a:lnTo>
                <a:lnTo>
                  <a:pt x="282780" y="79319"/>
                </a:lnTo>
                <a:lnTo>
                  <a:pt x="281761" y="65829"/>
                </a:lnTo>
                <a:lnTo>
                  <a:pt x="280160" y="54608"/>
                </a:lnTo>
                <a:lnTo>
                  <a:pt x="277977" y="45656"/>
                </a:lnTo>
                <a:lnTo>
                  <a:pt x="271530" y="30407"/>
                </a:lnTo>
                <a:lnTo>
                  <a:pt x="264514" y="19934"/>
                </a:lnTo>
                <a:lnTo>
                  <a:pt x="256032" y="11595"/>
                </a:lnTo>
                <a:lnTo>
                  <a:pt x="245750" y="5256"/>
                </a:lnTo>
                <a:lnTo>
                  <a:pt x="233684" y="1313"/>
                </a:lnTo>
                <a:lnTo>
                  <a:pt x="220141" y="0"/>
                </a:lnTo>
                <a:lnTo>
                  <a:pt x="212550" y="545"/>
                </a:lnTo>
                <a:lnTo>
                  <a:pt x="200358" y="3880"/>
                </a:lnTo>
                <a:lnTo>
                  <a:pt x="188760" y="10248"/>
                </a:lnTo>
                <a:lnTo>
                  <a:pt x="177721" y="19734"/>
                </a:lnTo>
                <a:lnTo>
                  <a:pt x="169360" y="29507"/>
                </a:lnTo>
                <a:lnTo>
                  <a:pt x="161378" y="41262"/>
                </a:lnTo>
                <a:lnTo>
                  <a:pt x="154996" y="28530"/>
                </a:lnTo>
                <a:lnTo>
                  <a:pt x="147579" y="18231"/>
                </a:lnTo>
                <a:lnTo>
                  <a:pt x="139077" y="10248"/>
                </a:lnTo>
                <a:lnTo>
                  <a:pt x="132088" y="5825"/>
                </a:lnTo>
                <a:lnTo>
                  <a:pt x="120233" y="1456"/>
                </a:lnTo>
                <a:lnTo>
                  <a:pt x="106984" y="0"/>
                </a:lnTo>
                <a:lnTo>
                  <a:pt x="98216" y="677"/>
                </a:lnTo>
                <a:lnTo>
                  <a:pt x="86795" y="3776"/>
                </a:lnTo>
                <a:lnTo>
                  <a:pt x="75960" y="9384"/>
                </a:lnTo>
                <a:lnTo>
                  <a:pt x="65711" y="17501"/>
                </a:lnTo>
                <a:lnTo>
                  <a:pt x="56045" y="28127"/>
                </a:lnTo>
                <a:lnTo>
                  <a:pt x="46964" y="41262"/>
                </a:lnTo>
                <a:lnTo>
                  <a:pt x="46964" y="5854"/>
                </a:lnTo>
                <a:lnTo>
                  <a:pt x="0" y="5854"/>
                </a:lnTo>
                <a:lnTo>
                  <a:pt x="0" y="265163"/>
                </a:lnTo>
                <a:lnTo>
                  <a:pt x="50952" y="26516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4" name="object 814"/>
          <p:cNvSpPr/>
          <p:nvPr/>
        </p:nvSpPr>
        <p:spPr>
          <a:xfrm>
            <a:off x="1463617" y="887726"/>
            <a:ext cx="54016" cy="94162"/>
          </a:xfrm>
          <a:custGeom>
            <a:avLst/>
            <a:gdLst/>
            <a:ahLst/>
            <a:cxnLst/>
            <a:rect l="l" t="t" r="r" b="b"/>
            <a:pathLst>
              <a:path w="54016" h="94162">
                <a:moveTo>
                  <a:pt x="54016" y="36106"/>
                </a:moveTo>
                <a:lnTo>
                  <a:pt x="41785" y="38256"/>
                </a:lnTo>
                <a:lnTo>
                  <a:pt x="40547" y="38237"/>
                </a:lnTo>
                <a:lnTo>
                  <a:pt x="28447" y="35682"/>
                </a:lnTo>
                <a:lnTo>
                  <a:pt x="17677" y="28851"/>
                </a:lnTo>
                <a:lnTo>
                  <a:pt x="8232" y="17746"/>
                </a:lnTo>
                <a:lnTo>
                  <a:pt x="4176" y="10613"/>
                </a:lnTo>
                <a:lnTo>
                  <a:pt x="0" y="0"/>
                </a:lnTo>
                <a:lnTo>
                  <a:pt x="5165" y="85835"/>
                </a:lnTo>
                <a:lnTo>
                  <a:pt x="17147" y="90461"/>
                </a:lnTo>
                <a:lnTo>
                  <a:pt x="29414" y="93237"/>
                </a:lnTo>
                <a:lnTo>
                  <a:pt x="41963" y="94162"/>
                </a:lnTo>
                <a:lnTo>
                  <a:pt x="54016" y="3610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5" name="object 815"/>
          <p:cNvSpPr/>
          <p:nvPr/>
        </p:nvSpPr>
        <p:spPr>
          <a:xfrm>
            <a:off x="1406025" y="710858"/>
            <a:ext cx="198742" cy="271030"/>
          </a:xfrm>
          <a:custGeom>
            <a:avLst/>
            <a:gdLst/>
            <a:ahLst/>
            <a:cxnLst/>
            <a:rect l="l" t="t" r="r" b="b"/>
            <a:pathLst>
              <a:path w="198742" h="271030">
                <a:moveTo>
                  <a:pt x="0" y="132599"/>
                </a:moveTo>
                <a:lnTo>
                  <a:pt x="376" y="146963"/>
                </a:lnTo>
                <a:lnTo>
                  <a:pt x="1435" y="160587"/>
                </a:lnTo>
                <a:lnTo>
                  <a:pt x="3178" y="173469"/>
                </a:lnTo>
                <a:lnTo>
                  <a:pt x="5604" y="185610"/>
                </a:lnTo>
                <a:lnTo>
                  <a:pt x="8714" y="197010"/>
                </a:lnTo>
                <a:lnTo>
                  <a:pt x="12509" y="207670"/>
                </a:lnTo>
                <a:lnTo>
                  <a:pt x="16510" y="216644"/>
                </a:lnTo>
                <a:lnTo>
                  <a:pt x="23084" y="228247"/>
                </a:lnTo>
                <a:lnTo>
                  <a:pt x="30700" y="238493"/>
                </a:lnTo>
                <a:lnTo>
                  <a:pt x="39358" y="247382"/>
                </a:lnTo>
                <a:lnTo>
                  <a:pt x="49060" y="254914"/>
                </a:lnTo>
                <a:lnTo>
                  <a:pt x="62757" y="262703"/>
                </a:lnTo>
                <a:lnTo>
                  <a:pt x="57592" y="176868"/>
                </a:lnTo>
                <a:lnTo>
                  <a:pt x="54608" y="164670"/>
                </a:lnTo>
                <a:lnTo>
                  <a:pt x="52819" y="150888"/>
                </a:lnTo>
                <a:lnTo>
                  <a:pt x="52222" y="135521"/>
                </a:lnTo>
                <a:lnTo>
                  <a:pt x="52580" y="123479"/>
                </a:lnTo>
                <a:lnTo>
                  <a:pt x="54101" y="109340"/>
                </a:lnTo>
                <a:lnTo>
                  <a:pt x="56815" y="96785"/>
                </a:lnTo>
                <a:lnTo>
                  <a:pt x="60723" y="85814"/>
                </a:lnTo>
                <a:lnTo>
                  <a:pt x="65824" y="76428"/>
                </a:lnTo>
                <a:lnTo>
                  <a:pt x="76251" y="64478"/>
                </a:lnTo>
                <a:lnTo>
                  <a:pt x="87149" y="58058"/>
                </a:lnTo>
                <a:lnTo>
                  <a:pt x="99377" y="55918"/>
                </a:lnTo>
                <a:lnTo>
                  <a:pt x="100529" y="55935"/>
                </a:lnTo>
                <a:lnTo>
                  <a:pt x="112639" y="58471"/>
                </a:lnTo>
                <a:lnTo>
                  <a:pt x="123409" y="65304"/>
                </a:lnTo>
                <a:lnTo>
                  <a:pt x="132829" y="76428"/>
                </a:lnTo>
                <a:lnTo>
                  <a:pt x="136697" y="83222"/>
                </a:lnTo>
                <a:lnTo>
                  <a:pt x="140916" y="93823"/>
                </a:lnTo>
                <a:lnTo>
                  <a:pt x="143930" y="105990"/>
                </a:lnTo>
                <a:lnTo>
                  <a:pt x="145738" y="119725"/>
                </a:lnTo>
                <a:lnTo>
                  <a:pt x="146342" y="135026"/>
                </a:lnTo>
                <a:lnTo>
                  <a:pt x="145957" y="147673"/>
                </a:lnTo>
                <a:lnTo>
                  <a:pt x="144426" y="161813"/>
                </a:lnTo>
                <a:lnTo>
                  <a:pt x="141726" y="174350"/>
                </a:lnTo>
                <a:lnTo>
                  <a:pt x="137861" y="185284"/>
                </a:lnTo>
                <a:lnTo>
                  <a:pt x="132829" y="194614"/>
                </a:lnTo>
                <a:lnTo>
                  <a:pt x="122498" y="206527"/>
                </a:lnTo>
                <a:lnTo>
                  <a:pt x="111608" y="212974"/>
                </a:lnTo>
                <a:lnTo>
                  <a:pt x="99555" y="271030"/>
                </a:lnTo>
                <a:lnTo>
                  <a:pt x="117255" y="269248"/>
                </a:lnTo>
                <a:lnTo>
                  <a:pt x="129353" y="265686"/>
                </a:lnTo>
                <a:lnTo>
                  <a:pt x="140730" y="260213"/>
                </a:lnTo>
                <a:lnTo>
                  <a:pt x="151388" y="252831"/>
                </a:lnTo>
                <a:lnTo>
                  <a:pt x="161326" y="243538"/>
                </a:lnTo>
                <a:lnTo>
                  <a:pt x="170548" y="232333"/>
                </a:lnTo>
                <a:lnTo>
                  <a:pt x="177131" y="222387"/>
                </a:lnTo>
                <a:lnTo>
                  <a:pt x="182864" y="211764"/>
                </a:lnTo>
                <a:lnTo>
                  <a:pt x="187716" y="200510"/>
                </a:lnTo>
                <a:lnTo>
                  <a:pt x="191685" y="188626"/>
                </a:lnTo>
                <a:lnTo>
                  <a:pt x="194772" y="176111"/>
                </a:lnTo>
                <a:lnTo>
                  <a:pt x="196978" y="162965"/>
                </a:lnTo>
                <a:lnTo>
                  <a:pt x="198301" y="149190"/>
                </a:lnTo>
                <a:lnTo>
                  <a:pt x="198742" y="134785"/>
                </a:lnTo>
                <a:lnTo>
                  <a:pt x="198368" y="121559"/>
                </a:lnTo>
                <a:lnTo>
                  <a:pt x="197107" y="107724"/>
                </a:lnTo>
                <a:lnTo>
                  <a:pt x="194954" y="94532"/>
                </a:lnTo>
                <a:lnTo>
                  <a:pt x="191910" y="81983"/>
                </a:lnTo>
                <a:lnTo>
                  <a:pt x="187975" y="70076"/>
                </a:lnTo>
                <a:lnTo>
                  <a:pt x="183150" y="58812"/>
                </a:lnTo>
                <a:lnTo>
                  <a:pt x="177434" y="48191"/>
                </a:lnTo>
                <a:lnTo>
                  <a:pt x="170827" y="38214"/>
                </a:lnTo>
                <a:lnTo>
                  <a:pt x="157899" y="23372"/>
                </a:lnTo>
                <a:lnTo>
                  <a:pt x="147698" y="14958"/>
                </a:lnTo>
                <a:lnTo>
                  <a:pt x="136727" y="8414"/>
                </a:lnTo>
                <a:lnTo>
                  <a:pt x="124985" y="3739"/>
                </a:lnTo>
                <a:lnTo>
                  <a:pt x="112471" y="934"/>
                </a:lnTo>
                <a:lnTo>
                  <a:pt x="99186" y="0"/>
                </a:lnTo>
                <a:lnTo>
                  <a:pt x="95930" y="56"/>
                </a:lnTo>
                <a:lnTo>
                  <a:pt x="83048" y="1452"/>
                </a:lnTo>
                <a:lnTo>
                  <a:pt x="70761" y="4718"/>
                </a:lnTo>
                <a:lnTo>
                  <a:pt x="59068" y="9852"/>
                </a:lnTo>
                <a:lnTo>
                  <a:pt x="47967" y="16852"/>
                </a:lnTo>
                <a:lnTo>
                  <a:pt x="32471" y="31329"/>
                </a:lnTo>
                <a:lnTo>
                  <a:pt x="24893" y="41440"/>
                </a:lnTo>
                <a:lnTo>
                  <a:pt x="18239" y="52892"/>
                </a:lnTo>
                <a:lnTo>
                  <a:pt x="12509" y="65684"/>
                </a:lnTo>
                <a:lnTo>
                  <a:pt x="7117" y="81534"/>
                </a:lnTo>
                <a:lnTo>
                  <a:pt x="4002" y="93881"/>
                </a:lnTo>
                <a:lnTo>
                  <a:pt x="1778" y="106382"/>
                </a:lnTo>
                <a:lnTo>
                  <a:pt x="444" y="119038"/>
                </a:lnTo>
                <a:lnTo>
                  <a:pt x="0" y="131851"/>
                </a:lnTo>
                <a:lnTo>
                  <a:pt x="0" y="13259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4" name="object 804"/>
          <p:cNvSpPr/>
          <p:nvPr/>
        </p:nvSpPr>
        <p:spPr>
          <a:xfrm>
            <a:off x="1717112" y="618081"/>
            <a:ext cx="188036" cy="363816"/>
          </a:xfrm>
          <a:custGeom>
            <a:avLst/>
            <a:gdLst/>
            <a:ahLst/>
            <a:cxnLst/>
            <a:rect l="l" t="t" r="r" b="b"/>
            <a:pathLst>
              <a:path w="188036" h="363816">
                <a:moveTo>
                  <a:pt x="95008" y="309600"/>
                </a:moveTo>
                <a:lnTo>
                  <a:pt x="89511" y="309161"/>
                </a:lnTo>
                <a:lnTo>
                  <a:pt x="78206" y="304897"/>
                </a:lnTo>
                <a:lnTo>
                  <a:pt x="80505" y="363816"/>
                </a:lnTo>
                <a:lnTo>
                  <a:pt x="88842" y="363103"/>
                </a:lnTo>
                <a:lnTo>
                  <a:pt x="100892" y="359526"/>
                </a:lnTo>
                <a:lnTo>
                  <a:pt x="112864" y="352945"/>
                </a:lnTo>
                <a:lnTo>
                  <a:pt x="116621" y="350204"/>
                </a:lnTo>
                <a:lnTo>
                  <a:pt x="125388" y="342049"/>
                </a:lnTo>
                <a:lnTo>
                  <a:pt x="133416" y="331933"/>
                </a:lnTo>
                <a:lnTo>
                  <a:pt x="140703" y="319862"/>
                </a:lnTo>
                <a:lnTo>
                  <a:pt x="140703" y="357949"/>
                </a:lnTo>
                <a:lnTo>
                  <a:pt x="188036" y="357949"/>
                </a:lnTo>
                <a:lnTo>
                  <a:pt x="188036" y="0"/>
                </a:lnTo>
                <a:lnTo>
                  <a:pt x="137071" y="0"/>
                </a:lnTo>
                <a:lnTo>
                  <a:pt x="137071" y="128917"/>
                </a:lnTo>
                <a:lnTo>
                  <a:pt x="134919" y="125719"/>
                </a:lnTo>
                <a:lnTo>
                  <a:pt x="125451" y="113861"/>
                </a:lnTo>
                <a:lnTo>
                  <a:pt x="115347" y="104640"/>
                </a:lnTo>
                <a:lnTo>
                  <a:pt x="104609" y="98054"/>
                </a:lnTo>
                <a:lnTo>
                  <a:pt x="93236" y="94103"/>
                </a:lnTo>
                <a:lnTo>
                  <a:pt x="81229" y="92786"/>
                </a:lnTo>
                <a:lnTo>
                  <a:pt x="77043" y="92910"/>
                </a:lnTo>
                <a:lnTo>
                  <a:pt x="64519" y="94896"/>
                </a:lnTo>
                <a:lnTo>
                  <a:pt x="52855" y="99307"/>
                </a:lnTo>
                <a:lnTo>
                  <a:pt x="42051" y="106142"/>
                </a:lnTo>
                <a:lnTo>
                  <a:pt x="32107" y="115403"/>
                </a:lnTo>
                <a:lnTo>
                  <a:pt x="23025" y="127088"/>
                </a:lnTo>
                <a:lnTo>
                  <a:pt x="17205" y="136970"/>
                </a:lnTo>
                <a:lnTo>
                  <a:pt x="12639" y="146985"/>
                </a:lnTo>
                <a:lnTo>
                  <a:pt x="8776" y="157964"/>
                </a:lnTo>
                <a:lnTo>
                  <a:pt x="5616" y="169907"/>
                </a:lnTo>
                <a:lnTo>
                  <a:pt x="3159" y="182814"/>
                </a:lnTo>
                <a:lnTo>
                  <a:pt x="1404" y="196684"/>
                </a:lnTo>
                <a:lnTo>
                  <a:pt x="350" y="211519"/>
                </a:lnTo>
                <a:lnTo>
                  <a:pt x="0" y="227317"/>
                </a:lnTo>
                <a:lnTo>
                  <a:pt x="5" y="229346"/>
                </a:lnTo>
                <a:lnTo>
                  <a:pt x="455" y="244666"/>
                </a:lnTo>
                <a:lnTo>
                  <a:pt x="1622" y="259125"/>
                </a:lnTo>
                <a:lnTo>
                  <a:pt x="3504" y="272723"/>
                </a:lnTo>
                <a:lnTo>
                  <a:pt x="6103" y="285460"/>
                </a:lnTo>
                <a:lnTo>
                  <a:pt x="9418" y="297336"/>
                </a:lnTo>
                <a:lnTo>
                  <a:pt x="13449" y="308351"/>
                </a:lnTo>
                <a:lnTo>
                  <a:pt x="18196" y="318505"/>
                </a:lnTo>
                <a:lnTo>
                  <a:pt x="23660" y="327799"/>
                </a:lnTo>
                <a:lnTo>
                  <a:pt x="35831" y="343288"/>
                </a:lnTo>
                <a:lnTo>
                  <a:pt x="45982" y="352268"/>
                </a:lnTo>
                <a:lnTo>
                  <a:pt x="56811" y="358683"/>
                </a:lnTo>
                <a:lnTo>
                  <a:pt x="55395" y="265771"/>
                </a:lnTo>
                <a:lnTo>
                  <a:pt x="53527" y="253421"/>
                </a:lnTo>
                <a:lnTo>
                  <a:pt x="52405" y="239057"/>
                </a:lnTo>
                <a:lnTo>
                  <a:pt x="52031" y="222681"/>
                </a:lnTo>
                <a:lnTo>
                  <a:pt x="52281" y="212051"/>
                </a:lnTo>
                <a:lnTo>
                  <a:pt x="53592" y="197571"/>
                </a:lnTo>
                <a:lnTo>
                  <a:pt x="56027" y="184852"/>
                </a:lnTo>
                <a:lnTo>
                  <a:pt x="59588" y="173893"/>
                </a:lnTo>
                <a:lnTo>
                  <a:pt x="64274" y="164693"/>
                </a:lnTo>
                <a:lnTo>
                  <a:pt x="72021" y="154914"/>
                </a:lnTo>
                <a:lnTo>
                  <a:pt x="82605" y="147685"/>
                </a:lnTo>
                <a:lnTo>
                  <a:pt x="94653" y="145275"/>
                </a:lnTo>
                <a:lnTo>
                  <a:pt x="105330" y="147075"/>
                </a:lnTo>
                <a:lnTo>
                  <a:pt x="116127" y="153617"/>
                </a:lnTo>
                <a:lnTo>
                  <a:pt x="125298" y="164934"/>
                </a:lnTo>
                <a:lnTo>
                  <a:pt x="130052" y="174983"/>
                </a:lnTo>
                <a:lnTo>
                  <a:pt x="133206" y="185726"/>
                </a:lnTo>
                <a:lnTo>
                  <a:pt x="135459" y="198355"/>
                </a:lnTo>
                <a:lnTo>
                  <a:pt x="136811" y="212870"/>
                </a:lnTo>
                <a:lnTo>
                  <a:pt x="137261" y="229273"/>
                </a:lnTo>
                <a:lnTo>
                  <a:pt x="136891" y="242541"/>
                </a:lnTo>
                <a:lnTo>
                  <a:pt x="135481" y="256822"/>
                </a:lnTo>
                <a:lnTo>
                  <a:pt x="133017" y="269403"/>
                </a:lnTo>
                <a:lnTo>
                  <a:pt x="129499" y="280282"/>
                </a:lnTo>
                <a:lnTo>
                  <a:pt x="124929" y="289458"/>
                </a:lnTo>
                <a:lnTo>
                  <a:pt x="117175" y="299615"/>
                </a:lnTo>
                <a:lnTo>
                  <a:pt x="106742" y="307105"/>
                </a:lnTo>
                <a:lnTo>
                  <a:pt x="95008" y="30960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5" name="object 805"/>
          <p:cNvSpPr/>
          <p:nvPr/>
        </p:nvSpPr>
        <p:spPr>
          <a:xfrm>
            <a:off x="1772507" y="883852"/>
            <a:ext cx="25109" cy="98045"/>
          </a:xfrm>
          <a:custGeom>
            <a:avLst/>
            <a:gdLst/>
            <a:ahLst/>
            <a:cxnLst/>
            <a:rect l="l" t="t" r="r" b="b"/>
            <a:pathLst>
              <a:path w="25109" h="98045">
                <a:moveTo>
                  <a:pt x="13159" y="30321"/>
                </a:moveTo>
                <a:lnTo>
                  <a:pt x="5158" y="16968"/>
                </a:lnTo>
                <a:lnTo>
                  <a:pt x="2614" y="10335"/>
                </a:lnTo>
                <a:lnTo>
                  <a:pt x="0" y="0"/>
                </a:lnTo>
                <a:lnTo>
                  <a:pt x="1415" y="92912"/>
                </a:lnTo>
                <a:lnTo>
                  <a:pt x="12923" y="96762"/>
                </a:lnTo>
                <a:lnTo>
                  <a:pt x="25109" y="98045"/>
                </a:lnTo>
                <a:lnTo>
                  <a:pt x="22811" y="39126"/>
                </a:lnTo>
                <a:lnTo>
                  <a:pt x="13159" y="3032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6" name="object 806"/>
          <p:cNvSpPr/>
          <p:nvPr/>
        </p:nvSpPr>
        <p:spPr>
          <a:xfrm>
            <a:off x="1930853" y="710860"/>
            <a:ext cx="179927" cy="271030"/>
          </a:xfrm>
          <a:custGeom>
            <a:avLst/>
            <a:gdLst/>
            <a:ahLst/>
            <a:cxnLst/>
            <a:rect l="l" t="t" r="r" b="b"/>
            <a:pathLst>
              <a:path w="179927" h="271030">
                <a:moveTo>
                  <a:pt x="179882" y="155295"/>
                </a:moveTo>
                <a:lnTo>
                  <a:pt x="179927" y="148183"/>
                </a:lnTo>
                <a:lnTo>
                  <a:pt x="179615" y="132307"/>
                </a:lnTo>
                <a:lnTo>
                  <a:pt x="178719" y="117345"/>
                </a:lnTo>
                <a:lnTo>
                  <a:pt x="177240" y="103298"/>
                </a:lnTo>
                <a:lnTo>
                  <a:pt x="175177" y="90165"/>
                </a:lnTo>
                <a:lnTo>
                  <a:pt x="172532" y="77946"/>
                </a:lnTo>
                <a:lnTo>
                  <a:pt x="169303" y="66642"/>
                </a:lnTo>
                <a:lnTo>
                  <a:pt x="165492" y="56252"/>
                </a:lnTo>
                <a:lnTo>
                  <a:pt x="161098" y="46776"/>
                </a:lnTo>
                <a:lnTo>
                  <a:pt x="156121" y="38214"/>
                </a:lnTo>
                <a:lnTo>
                  <a:pt x="146350" y="25428"/>
                </a:lnTo>
                <a:lnTo>
                  <a:pt x="136672" y="16274"/>
                </a:lnTo>
                <a:lnTo>
                  <a:pt x="126028" y="9154"/>
                </a:lnTo>
                <a:lnTo>
                  <a:pt x="114418" y="4068"/>
                </a:lnTo>
                <a:lnTo>
                  <a:pt x="101843" y="1017"/>
                </a:lnTo>
                <a:lnTo>
                  <a:pt x="88303" y="0"/>
                </a:lnTo>
                <a:lnTo>
                  <a:pt x="78522" y="625"/>
                </a:lnTo>
                <a:lnTo>
                  <a:pt x="66223" y="3389"/>
                </a:lnTo>
                <a:lnTo>
                  <a:pt x="58643" y="78843"/>
                </a:lnTo>
                <a:lnTo>
                  <a:pt x="63830" y="68859"/>
                </a:lnTo>
                <a:lnTo>
                  <a:pt x="68592" y="62775"/>
                </a:lnTo>
                <a:lnTo>
                  <a:pt x="79077" y="55069"/>
                </a:lnTo>
                <a:lnTo>
                  <a:pt x="91389" y="52501"/>
                </a:lnTo>
                <a:lnTo>
                  <a:pt x="96615" y="52960"/>
                </a:lnTo>
                <a:lnTo>
                  <a:pt x="108049" y="57826"/>
                </a:lnTo>
                <a:lnTo>
                  <a:pt x="117856" y="68008"/>
                </a:lnTo>
                <a:lnTo>
                  <a:pt x="121520" y="74209"/>
                </a:lnTo>
                <a:lnTo>
                  <a:pt x="125641" y="85129"/>
                </a:lnTo>
                <a:lnTo>
                  <a:pt x="128229" y="98158"/>
                </a:lnTo>
                <a:lnTo>
                  <a:pt x="129286" y="113296"/>
                </a:lnTo>
                <a:lnTo>
                  <a:pt x="53124" y="113296"/>
                </a:lnTo>
                <a:lnTo>
                  <a:pt x="54723" y="8360"/>
                </a:lnTo>
                <a:lnTo>
                  <a:pt x="44023" y="15537"/>
                </a:lnTo>
                <a:lnTo>
                  <a:pt x="34121" y="24917"/>
                </a:lnTo>
                <a:lnTo>
                  <a:pt x="25019" y="36499"/>
                </a:lnTo>
                <a:lnTo>
                  <a:pt x="18276" y="47705"/>
                </a:lnTo>
                <a:lnTo>
                  <a:pt x="13428" y="58030"/>
                </a:lnTo>
                <a:lnTo>
                  <a:pt x="9325" y="69187"/>
                </a:lnTo>
                <a:lnTo>
                  <a:pt x="5968" y="81178"/>
                </a:lnTo>
                <a:lnTo>
                  <a:pt x="3357" y="94000"/>
                </a:lnTo>
                <a:lnTo>
                  <a:pt x="1492" y="107656"/>
                </a:lnTo>
                <a:lnTo>
                  <a:pt x="373" y="122144"/>
                </a:lnTo>
                <a:lnTo>
                  <a:pt x="0" y="137464"/>
                </a:lnTo>
                <a:lnTo>
                  <a:pt x="13" y="140374"/>
                </a:lnTo>
                <a:lnTo>
                  <a:pt x="525" y="154878"/>
                </a:lnTo>
                <a:lnTo>
                  <a:pt x="1772" y="168665"/>
                </a:lnTo>
                <a:lnTo>
                  <a:pt x="3755" y="181734"/>
                </a:lnTo>
                <a:lnTo>
                  <a:pt x="6473" y="194086"/>
                </a:lnTo>
                <a:lnTo>
                  <a:pt x="9926" y="205720"/>
                </a:lnTo>
                <a:lnTo>
                  <a:pt x="14114" y="216636"/>
                </a:lnTo>
                <a:lnTo>
                  <a:pt x="19037" y="226834"/>
                </a:lnTo>
                <a:lnTo>
                  <a:pt x="25146" y="236725"/>
                </a:lnTo>
                <a:lnTo>
                  <a:pt x="33705" y="247207"/>
                </a:lnTo>
                <a:lnTo>
                  <a:pt x="43390" y="255784"/>
                </a:lnTo>
                <a:lnTo>
                  <a:pt x="54201" y="262454"/>
                </a:lnTo>
                <a:lnTo>
                  <a:pt x="66137" y="267219"/>
                </a:lnTo>
                <a:lnTo>
                  <a:pt x="79197" y="270077"/>
                </a:lnTo>
                <a:lnTo>
                  <a:pt x="93383" y="271030"/>
                </a:lnTo>
                <a:lnTo>
                  <a:pt x="99575" y="270837"/>
                </a:lnTo>
                <a:lnTo>
                  <a:pt x="112856" y="268961"/>
                </a:lnTo>
                <a:lnTo>
                  <a:pt x="125060" y="265092"/>
                </a:lnTo>
                <a:lnTo>
                  <a:pt x="136187" y="259228"/>
                </a:lnTo>
                <a:lnTo>
                  <a:pt x="146240" y="251371"/>
                </a:lnTo>
                <a:lnTo>
                  <a:pt x="154957" y="241895"/>
                </a:lnTo>
                <a:lnTo>
                  <a:pt x="161801" y="232004"/>
                </a:lnTo>
                <a:lnTo>
                  <a:pt x="167781" y="220744"/>
                </a:lnTo>
                <a:lnTo>
                  <a:pt x="172898" y="208116"/>
                </a:lnTo>
                <a:lnTo>
                  <a:pt x="177152" y="194119"/>
                </a:lnTo>
                <a:lnTo>
                  <a:pt x="126390" y="182638"/>
                </a:lnTo>
                <a:lnTo>
                  <a:pt x="124775" y="189249"/>
                </a:lnTo>
                <a:lnTo>
                  <a:pt x="120085" y="201922"/>
                </a:lnTo>
                <a:lnTo>
                  <a:pt x="114046" y="210959"/>
                </a:lnTo>
                <a:lnTo>
                  <a:pt x="108610" y="216827"/>
                </a:lnTo>
                <a:lnTo>
                  <a:pt x="101904" y="219760"/>
                </a:lnTo>
                <a:lnTo>
                  <a:pt x="93929" y="219760"/>
                </a:lnTo>
                <a:lnTo>
                  <a:pt x="85452" y="218688"/>
                </a:lnTo>
                <a:lnTo>
                  <a:pt x="74186" y="213116"/>
                </a:lnTo>
                <a:lnTo>
                  <a:pt x="64554" y="202793"/>
                </a:lnTo>
                <a:lnTo>
                  <a:pt x="59842" y="194524"/>
                </a:lnTo>
                <a:lnTo>
                  <a:pt x="55794" y="183262"/>
                </a:lnTo>
                <a:lnTo>
                  <a:pt x="53253" y="170185"/>
                </a:lnTo>
                <a:lnTo>
                  <a:pt x="52222" y="155295"/>
                </a:lnTo>
                <a:lnTo>
                  <a:pt x="179882" y="15529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7" name="object 807"/>
          <p:cNvSpPr/>
          <p:nvPr/>
        </p:nvSpPr>
        <p:spPr>
          <a:xfrm>
            <a:off x="1983977" y="714250"/>
            <a:ext cx="13099" cy="109906"/>
          </a:xfrm>
          <a:custGeom>
            <a:avLst/>
            <a:gdLst/>
            <a:ahLst/>
            <a:cxnLst/>
            <a:rect l="l" t="t" r="r" b="b"/>
            <a:pathLst>
              <a:path w="13099" h="109906">
                <a:moveTo>
                  <a:pt x="0" y="109906"/>
                </a:moveTo>
                <a:lnTo>
                  <a:pt x="252" y="100832"/>
                </a:lnTo>
                <a:lnTo>
                  <a:pt x="2035" y="87240"/>
                </a:lnTo>
                <a:lnTo>
                  <a:pt x="5519" y="75453"/>
                </a:lnTo>
                <a:lnTo>
                  <a:pt x="13099" y="0"/>
                </a:lnTo>
                <a:lnTo>
                  <a:pt x="1599" y="4971"/>
                </a:lnTo>
                <a:lnTo>
                  <a:pt x="0" y="10990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8" name="object 808"/>
          <p:cNvSpPr/>
          <p:nvPr/>
        </p:nvSpPr>
        <p:spPr>
          <a:xfrm>
            <a:off x="2124652" y="710863"/>
            <a:ext cx="179870" cy="271030"/>
          </a:xfrm>
          <a:custGeom>
            <a:avLst/>
            <a:gdLst/>
            <a:ahLst/>
            <a:cxnLst/>
            <a:rect l="l" t="t" r="r" b="b"/>
            <a:pathLst>
              <a:path w="179870" h="271030">
                <a:moveTo>
                  <a:pt x="15037" y="41138"/>
                </a:moveTo>
                <a:lnTo>
                  <a:pt x="10612" y="52997"/>
                </a:lnTo>
                <a:lnTo>
                  <a:pt x="7958" y="65819"/>
                </a:lnTo>
                <a:lnTo>
                  <a:pt x="7073" y="79603"/>
                </a:lnTo>
                <a:lnTo>
                  <a:pt x="7892" y="93168"/>
                </a:lnTo>
                <a:lnTo>
                  <a:pt x="10583" y="106382"/>
                </a:lnTo>
                <a:lnTo>
                  <a:pt x="15150" y="118252"/>
                </a:lnTo>
                <a:lnTo>
                  <a:pt x="21596" y="128778"/>
                </a:lnTo>
                <a:lnTo>
                  <a:pt x="29921" y="137960"/>
                </a:lnTo>
                <a:lnTo>
                  <a:pt x="33827" y="141133"/>
                </a:lnTo>
                <a:lnTo>
                  <a:pt x="41164" y="145825"/>
                </a:lnTo>
                <a:lnTo>
                  <a:pt x="50516" y="150658"/>
                </a:lnTo>
                <a:lnTo>
                  <a:pt x="61885" y="155632"/>
                </a:lnTo>
                <a:lnTo>
                  <a:pt x="75268" y="160749"/>
                </a:lnTo>
                <a:lnTo>
                  <a:pt x="90665" y="166008"/>
                </a:lnTo>
                <a:lnTo>
                  <a:pt x="108077" y="171411"/>
                </a:lnTo>
                <a:lnTo>
                  <a:pt x="116890" y="174180"/>
                </a:lnTo>
                <a:lnTo>
                  <a:pt x="122580" y="177190"/>
                </a:lnTo>
                <a:lnTo>
                  <a:pt x="125120" y="180441"/>
                </a:lnTo>
                <a:lnTo>
                  <a:pt x="127533" y="183857"/>
                </a:lnTo>
                <a:lnTo>
                  <a:pt x="128752" y="188175"/>
                </a:lnTo>
                <a:lnTo>
                  <a:pt x="128752" y="201040"/>
                </a:lnTo>
                <a:lnTo>
                  <a:pt x="126504" y="207136"/>
                </a:lnTo>
                <a:lnTo>
                  <a:pt x="122034" y="211696"/>
                </a:lnTo>
                <a:lnTo>
                  <a:pt x="117928" y="215030"/>
                </a:lnTo>
                <a:lnTo>
                  <a:pt x="106726" y="219855"/>
                </a:lnTo>
                <a:lnTo>
                  <a:pt x="92303" y="221462"/>
                </a:lnTo>
                <a:lnTo>
                  <a:pt x="87168" y="221236"/>
                </a:lnTo>
                <a:lnTo>
                  <a:pt x="74317" y="218047"/>
                </a:lnTo>
                <a:lnTo>
                  <a:pt x="64363" y="211086"/>
                </a:lnTo>
                <a:lnTo>
                  <a:pt x="60067" y="205700"/>
                </a:lnTo>
                <a:lnTo>
                  <a:pt x="54618" y="194605"/>
                </a:lnTo>
                <a:lnTo>
                  <a:pt x="51130" y="180682"/>
                </a:lnTo>
                <a:lnTo>
                  <a:pt x="0" y="191185"/>
                </a:lnTo>
                <a:lnTo>
                  <a:pt x="4002" y="207053"/>
                </a:lnTo>
                <a:lnTo>
                  <a:pt x="8721" y="219403"/>
                </a:lnTo>
                <a:lnTo>
                  <a:pt x="14629" y="230601"/>
                </a:lnTo>
                <a:lnTo>
                  <a:pt x="21725" y="240648"/>
                </a:lnTo>
                <a:lnTo>
                  <a:pt x="30010" y="249542"/>
                </a:lnTo>
                <a:lnTo>
                  <a:pt x="41380" y="258259"/>
                </a:lnTo>
                <a:lnTo>
                  <a:pt x="52281" y="263847"/>
                </a:lnTo>
                <a:lnTo>
                  <a:pt x="64402" y="267837"/>
                </a:lnTo>
                <a:lnTo>
                  <a:pt x="77742" y="270232"/>
                </a:lnTo>
                <a:lnTo>
                  <a:pt x="92303" y="271030"/>
                </a:lnTo>
                <a:lnTo>
                  <a:pt x="100487" y="270790"/>
                </a:lnTo>
                <a:lnTo>
                  <a:pt x="114710" y="269057"/>
                </a:lnTo>
                <a:lnTo>
                  <a:pt x="127547" y="265651"/>
                </a:lnTo>
                <a:lnTo>
                  <a:pt x="139000" y="260571"/>
                </a:lnTo>
                <a:lnTo>
                  <a:pt x="149070" y="253817"/>
                </a:lnTo>
                <a:lnTo>
                  <a:pt x="157759" y="245389"/>
                </a:lnTo>
                <a:lnTo>
                  <a:pt x="166431" y="233604"/>
                </a:lnTo>
                <a:lnTo>
                  <a:pt x="172311" y="222370"/>
                </a:lnTo>
                <a:lnTo>
                  <a:pt x="176511" y="210376"/>
                </a:lnTo>
                <a:lnTo>
                  <a:pt x="179030" y="197619"/>
                </a:lnTo>
                <a:lnTo>
                  <a:pt x="179870" y="184099"/>
                </a:lnTo>
                <a:lnTo>
                  <a:pt x="179830" y="180875"/>
                </a:lnTo>
                <a:lnTo>
                  <a:pt x="178554" y="166489"/>
                </a:lnTo>
                <a:lnTo>
                  <a:pt x="175478" y="153727"/>
                </a:lnTo>
                <a:lnTo>
                  <a:pt x="170600" y="142587"/>
                </a:lnTo>
                <a:lnTo>
                  <a:pt x="163918" y="133070"/>
                </a:lnTo>
                <a:lnTo>
                  <a:pt x="155945" y="125642"/>
                </a:lnTo>
                <a:lnTo>
                  <a:pt x="146584" y="119216"/>
                </a:lnTo>
                <a:lnTo>
                  <a:pt x="135318" y="113224"/>
                </a:lnTo>
                <a:lnTo>
                  <a:pt x="122148" y="107669"/>
                </a:lnTo>
                <a:lnTo>
                  <a:pt x="107073" y="102552"/>
                </a:lnTo>
                <a:lnTo>
                  <a:pt x="106189" y="102281"/>
                </a:lnTo>
                <a:lnTo>
                  <a:pt x="88307" y="96494"/>
                </a:lnTo>
                <a:lnTo>
                  <a:pt x="74561" y="91396"/>
                </a:lnTo>
                <a:lnTo>
                  <a:pt x="64951" y="86986"/>
                </a:lnTo>
                <a:lnTo>
                  <a:pt x="59474" y="83261"/>
                </a:lnTo>
                <a:lnTo>
                  <a:pt x="56095" y="79844"/>
                </a:lnTo>
                <a:lnTo>
                  <a:pt x="54394" y="75691"/>
                </a:lnTo>
                <a:lnTo>
                  <a:pt x="54394" y="65112"/>
                </a:lnTo>
                <a:lnTo>
                  <a:pt x="56324" y="60477"/>
                </a:lnTo>
                <a:lnTo>
                  <a:pt x="60198" y="56895"/>
                </a:lnTo>
                <a:lnTo>
                  <a:pt x="63021" y="54824"/>
                </a:lnTo>
                <a:lnTo>
                  <a:pt x="73953" y="50702"/>
                </a:lnTo>
                <a:lnTo>
                  <a:pt x="89027" y="49326"/>
                </a:lnTo>
                <a:lnTo>
                  <a:pt x="89592" y="49329"/>
                </a:lnTo>
                <a:lnTo>
                  <a:pt x="103370" y="51410"/>
                </a:lnTo>
                <a:lnTo>
                  <a:pt x="113601" y="57378"/>
                </a:lnTo>
                <a:lnTo>
                  <a:pt x="120961" y="67470"/>
                </a:lnTo>
                <a:lnTo>
                  <a:pt x="125298" y="80581"/>
                </a:lnTo>
                <a:lnTo>
                  <a:pt x="173355" y="68618"/>
                </a:lnTo>
                <a:lnTo>
                  <a:pt x="171443" y="60721"/>
                </a:lnTo>
                <a:lnTo>
                  <a:pt x="167039" y="47462"/>
                </a:lnTo>
                <a:lnTo>
                  <a:pt x="161476" y="35811"/>
                </a:lnTo>
                <a:lnTo>
                  <a:pt x="154755" y="25769"/>
                </a:lnTo>
                <a:lnTo>
                  <a:pt x="146875" y="17335"/>
                </a:lnTo>
                <a:lnTo>
                  <a:pt x="139722" y="11923"/>
                </a:lnTo>
                <a:lnTo>
                  <a:pt x="129442" y="6706"/>
                </a:lnTo>
                <a:lnTo>
                  <a:pt x="117415" y="2980"/>
                </a:lnTo>
                <a:lnTo>
                  <a:pt x="103643" y="745"/>
                </a:lnTo>
                <a:lnTo>
                  <a:pt x="88125" y="0"/>
                </a:lnTo>
                <a:lnTo>
                  <a:pt x="85675" y="20"/>
                </a:lnTo>
                <a:lnTo>
                  <a:pt x="70627" y="1150"/>
                </a:lnTo>
                <a:lnTo>
                  <a:pt x="57219" y="4009"/>
                </a:lnTo>
                <a:lnTo>
                  <a:pt x="45451" y="8596"/>
                </a:lnTo>
                <a:lnTo>
                  <a:pt x="35322" y="14909"/>
                </a:lnTo>
                <a:lnTo>
                  <a:pt x="26835" y="22948"/>
                </a:lnTo>
                <a:lnTo>
                  <a:pt x="21235" y="30242"/>
                </a:lnTo>
                <a:lnTo>
                  <a:pt x="15037" y="4113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2" name="object 802"/>
          <p:cNvSpPr/>
          <p:nvPr/>
        </p:nvSpPr>
        <p:spPr>
          <a:xfrm>
            <a:off x="2364968" y="716724"/>
            <a:ext cx="0" cy="259308"/>
          </a:xfrm>
          <a:custGeom>
            <a:avLst/>
            <a:gdLst/>
            <a:ahLst/>
            <a:cxnLst/>
            <a:rect l="l" t="t" r="r" b="b"/>
            <a:pathLst>
              <a:path h="259308">
                <a:moveTo>
                  <a:pt x="0" y="0"/>
                </a:moveTo>
                <a:lnTo>
                  <a:pt x="0" y="259308"/>
                </a:lnTo>
              </a:path>
            </a:pathLst>
          </a:custGeom>
          <a:ln w="52222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3" name="object 803"/>
          <p:cNvSpPr/>
          <p:nvPr/>
        </p:nvSpPr>
        <p:spPr>
          <a:xfrm>
            <a:off x="2364968" y="618083"/>
            <a:ext cx="0" cy="63487"/>
          </a:xfrm>
          <a:custGeom>
            <a:avLst/>
            <a:gdLst/>
            <a:ahLst/>
            <a:cxnLst/>
            <a:rect l="l" t="t" r="r" b="b"/>
            <a:pathLst>
              <a:path h="63487">
                <a:moveTo>
                  <a:pt x="0" y="0"/>
                </a:moveTo>
                <a:lnTo>
                  <a:pt x="0" y="63487"/>
                </a:lnTo>
              </a:path>
            </a:pathLst>
          </a:custGeom>
          <a:ln w="52222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0" name="object 790"/>
          <p:cNvSpPr/>
          <p:nvPr/>
        </p:nvSpPr>
        <p:spPr>
          <a:xfrm>
            <a:off x="2432645" y="710868"/>
            <a:ext cx="175526" cy="265163"/>
          </a:xfrm>
          <a:custGeom>
            <a:avLst/>
            <a:gdLst/>
            <a:ahLst/>
            <a:cxnLst/>
            <a:rect l="l" t="t" r="r" b="b"/>
            <a:pathLst>
              <a:path w="175526" h="265163">
                <a:moveTo>
                  <a:pt x="47332" y="43942"/>
                </a:moveTo>
                <a:lnTo>
                  <a:pt x="47332" y="5854"/>
                </a:lnTo>
                <a:lnTo>
                  <a:pt x="0" y="5854"/>
                </a:lnTo>
                <a:lnTo>
                  <a:pt x="0" y="265163"/>
                </a:lnTo>
                <a:lnTo>
                  <a:pt x="50952" y="265163"/>
                </a:lnTo>
                <a:lnTo>
                  <a:pt x="51038" y="135361"/>
                </a:lnTo>
                <a:lnTo>
                  <a:pt x="51461" y="119844"/>
                </a:lnTo>
                <a:lnTo>
                  <a:pt x="52237" y="106801"/>
                </a:lnTo>
                <a:lnTo>
                  <a:pt x="53367" y="96232"/>
                </a:lnTo>
                <a:lnTo>
                  <a:pt x="54851" y="88138"/>
                </a:lnTo>
                <a:lnTo>
                  <a:pt x="56095" y="83669"/>
                </a:lnTo>
                <a:lnTo>
                  <a:pt x="61463" y="71797"/>
                </a:lnTo>
                <a:lnTo>
                  <a:pt x="69265" y="62255"/>
                </a:lnTo>
                <a:lnTo>
                  <a:pt x="80593" y="54881"/>
                </a:lnTo>
                <a:lnTo>
                  <a:pt x="93014" y="52489"/>
                </a:lnTo>
                <a:lnTo>
                  <a:pt x="99910" y="52489"/>
                </a:lnTo>
                <a:lnTo>
                  <a:pt x="105803" y="54775"/>
                </a:lnTo>
                <a:lnTo>
                  <a:pt x="110705" y="59334"/>
                </a:lnTo>
                <a:lnTo>
                  <a:pt x="115608" y="63881"/>
                </a:lnTo>
                <a:lnTo>
                  <a:pt x="119138" y="70281"/>
                </a:lnTo>
                <a:lnTo>
                  <a:pt x="121297" y="78498"/>
                </a:lnTo>
                <a:lnTo>
                  <a:pt x="122968" y="88565"/>
                </a:lnTo>
                <a:lnTo>
                  <a:pt x="123860" y="100088"/>
                </a:lnTo>
                <a:lnTo>
                  <a:pt x="124395" y="114842"/>
                </a:lnTo>
                <a:lnTo>
                  <a:pt x="124574" y="132829"/>
                </a:lnTo>
                <a:lnTo>
                  <a:pt x="124574" y="265163"/>
                </a:lnTo>
                <a:lnTo>
                  <a:pt x="175526" y="265163"/>
                </a:lnTo>
                <a:lnTo>
                  <a:pt x="175440" y="93870"/>
                </a:lnTo>
                <a:lnTo>
                  <a:pt x="174959" y="79766"/>
                </a:lnTo>
                <a:lnTo>
                  <a:pt x="174053" y="67764"/>
                </a:lnTo>
                <a:lnTo>
                  <a:pt x="172719" y="57861"/>
                </a:lnTo>
                <a:lnTo>
                  <a:pt x="167957" y="40224"/>
                </a:lnTo>
                <a:lnTo>
                  <a:pt x="162737" y="29057"/>
                </a:lnTo>
                <a:lnTo>
                  <a:pt x="152318" y="15997"/>
                </a:lnTo>
                <a:lnTo>
                  <a:pt x="141617" y="8178"/>
                </a:lnTo>
                <a:lnTo>
                  <a:pt x="123763" y="1294"/>
                </a:lnTo>
                <a:lnTo>
                  <a:pt x="110794" y="0"/>
                </a:lnTo>
                <a:lnTo>
                  <a:pt x="109815" y="7"/>
                </a:lnTo>
                <a:lnTo>
                  <a:pt x="97630" y="1381"/>
                </a:lnTo>
                <a:lnTo>
                  <a:pt x="86153" y="5135"/>
                </a:lnTo>
                <a:lnTo>
                  <a:pt x="75385" y="11267"/>
                </a:lnTo>
                <a:lnTo>
                  <a:pt x="65325" y="19779"/>
                </a:lnTo>
                <a:lnTo>
                  <a:pt x="55974" y="30670"/>
                </a:lnTo>
                <a:lnTo>
                  <a:pt x="47332" y="4394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1" name="object 791"/>
          <p:cNvSpPr/>
          <p:nvPr/>
        </p:nvSpPr>
        <p:spPr>
          <a:xfrm>
            <a:off x="2627894" y="611973"/>
            <a:ext cx="130200" cy="364058"/>
          </a:xfrm>
          <a:custGeom>
            <a:avLst/>
            <a:gdLst/>
            <a:ahLst/>
            <a:cxnLst/>
            <a:rect l="l" t="t" r="r" b="b"/>
            <a:pathLst>
              <a:path w="130200" h="364058">
                <a:moveTo>
                  <a:pt x="79235" y="158711"/>
                </a:moveTo>
                <a:lnTo>
                  <a:pt x="117322" y="158711"/>
                </a:lnTo>
                <a:lnTo>
                  <a:pt x="117322" y="104749"/>
                </a:lnTo>
                <a:lnTo>
                  <a:pt x="79235" y="104749"/>
                </a:lnTo>
                <a:lnTo>
                  <a:pt x="79255" y="83922"/>
                </a:lnTo>
                <a:lnTo>
                  <a:pt x="80603" y="69009"/>
                </a:lnTo>
                <a:lnTo>
                  <a:pt x="84048" y="59702"/>
                </a:lnTo>
                <a:lnTo>
                  <a:pt x="87249" y="55067"/>
                </a:lnTo>
                <a:lnTo>
                  <a:pt x="92544" y="52743"/>
                </a:lnTo>
                <a:lnTo>
                  <a:pt x="107403" y="52743"/>
                </a:lnTo>
                <a:lnTo>
                  <a:pt x="115201" y="54038"/>
                </a:lnTo>
                <a:lnTo>
                  <a:pt x="123304" y="56642"/>
                </a:lnTo>
                <a:lnTo>
                  <a:pt x="130200" y="8788"/>
                </a:lnTo>
                <a:lnTo>
                  <a:pt x="124992" y="6737"/>
                </a:lnTo>
                <a:lnTo>
                  <a:pt x="112677" y="2995"/>
                </a:lnTo>
                <a:lnTo>
                  <a:pt x="100207" y="749"/>
                </a:lnTo>
                <a:lnTo>
                  <a:pt x="88028" y="26"/>
                </a:lnTo>
                <a:lnTo>
                  <a:pt x="87231" y="26"/>
                </a:lnTo>
                <a:lnTo>
                  <a:pt x="75351" y="938"/>
                </a:lnTo>
                <a:lnTo>
                  <a:pt x="63038" y="4310"/>
                </a:lnTo>
                <a:lnTo>
                  <a:pt x="52501" y="10134"/>
                </a:lnTo>
                <a:lnTo>
                  <a:pt x="46899" y="14808"/>
                </a:lnTo>
                <a:lnTo>
                  <a:pt x="38845" y="24679"/>
                </a:lnTo>
                <a:lnTo>
                  <a:pt x="33464" y="36385"/>
                </a:lnTo>
                <a:lnTo>
                  <a:pt x="31403" y="44442"/>
                </a:lnTo>
                <a:lnTo>
                  <a:pt x="29675" y="55814"/>
                </a:lnTo>
                <a:lnTo>
                  <a:pt x="28640" y="69406"/>
                </a:lnTo>
                <a:lnTo>
                  <a:pt x="28295" y="85217"/>
                </a:lnTo>
                <a:lnTo>
                  <a:pt x="28295" y="104749"/>
                </a:lnTo>
                <a:lnTo>
                  <a:pt x="0" y="104749"/>
                </a:lnTo>
                <a:lnTo>
                  <a:pt x="0" y="158711"/>
                </a:lnTo>
                <a:lnTo>
                  <a:pt x="28295" y="158711"/>
                </a:lnTo>
                <a:lnTo>
                  <a:pt x="28295" y="364058"/>
                </a:lnTo>
                <a:lnTo>
                  <a:pt x="79235" y="364058"/>
                </a:lnTo>
                <a:lnTo>
                  <a:pt x="79235" y="15871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2" name="object 792"/>
          <p:cNvSpPr/>
          <p:nvPr/>
        </p:nvSpPr>
        <p:spPr>
          <a:xfrm>
            <a:off x="2749345" y="710860"/>
            <a:ext cx="179927" cy="271030"/>
          </a:xfrm>
          <a:custGeom>
            <a:avLst/>
            <a:gdLst/>
            <a:ahLst/>
            <a:cxnLst/>
            <a:rect l="l" t="t" r="r" b="b"/>
            <a:pathLst>
              <a:path w="179927" h="271030">
                <a:moveTo>
                  <a:pt x="179882" y="155295"/>
                </a:moveTo>
                <a:lnTo>
                  <a:pt x="179927" y="148183"/>
                </a:lnTo>
                <a:lnTo>
                  <a:pt x="179615" y="132307"/>
                </a:lnTo>
                <a:lnTo>
                  <a:pt x="178719" y="117345"/>
                </a:lnTo>
                <a:lnTo>
                  <a:pt x="177240" y="103298"/>
                </a:lnTo>
                <a:lnTo>
                  <a:pt x="175177" y="90165"/>
                </a:lnTo>
                <a:lnTo>
                  <a:pt x="172532" y="77946"/>
                </a:lnTo>
                <a:lnTo>
                  <a:pt x="169303" y="66642"/>
                </a:lnTo>
                <a:lnTo>
                  <a:pt x="165492" y="56252"/>
                </a:lnTo>
                <a:lnTo>
                  <a:pt x="161098" y="46776"/>
                </a:lnTo>
                <a:lnTo>
                  <a:pt x="156121" y="38214"/>
                </a:lnTo>
                <a:lnTo>
                  <a:pt x="146351" y="25428"/>
                </a:lnTo>
                <a:lnTo>
                  <a:pt x="136675" y="16274"/>
                </a:lnTo>
                <a:lnTo>
                  <a:pt x="126032" y="9154"/>
                </a:lnTo>
                <a:lnTo>
                  <a:pt x="114424" y="4068"/>
                </a:lnTo>
                <a:lnTo>
                  <a:pt x="101847" y="1017"/>
                </a:lnTo>
                <a:lnTo>
                  <a:pt x="88303" y="0"/>
                </a:lnTo>
                <a:lnTo>
                  <a:pt x="78518" y="625"/>
                </a:lnTo>
                <a:lnTo>
                  <a:pt x="66218" y="3389"/>
                </a:lnTo>
                <a:lnTo>
                  <a:pt x="58638" y="78843"/>
                </a:lnTo>
                <a:lnTo>
                  <a:pt x="63830" y="68859"/>
                </a:lnTo>
                <a:lnTo>
                  <a:pt x="68600" y="62768"/>
                </a:lnTo>
                <a:lnTo>
                  <a:pt x="79089" y="55067"/>
                </a:lnTo>
                <a:lnTo>
                  <a:pt x="91401" y="52501"/>
                </a:lnTo>
                <a:lnTo>
                  <a:pt x="96613" y="52958"/>
                </a:lnTo>
                <a:lnTo>
                  <a:pt x="108046" y="57823"/>
                </a:lnTo>
                <a:lnTo>
                  <a:pt x="117856" y="68008"/>
                </a:lnTo>
                <a:lnTo>
                  <a:pt x="121520" y="74209"/>
                </a:lnTo>
                <a:lnTo>
                  <a:pt x="125641" y="85129"/>
                </a:lnTo>
                <a:lnTo>
                  <a:pt x="128229" y="98158"/>
                </a:lnTo>
                <a:lnTo>
                  <a:pt x="129286" y="113296"/>
                </a:lnTo>
                <a:lnTo>
                  <a:pt x="53124" y="113296"/>
                </a:lnTo>
                <a:lnTo>
                  <a:pt x="54718" y="8360"/>
                </a:lnTo>
                <a:lnTo>
                  <a:pt x="44020" y="15537"/>
                </a:lnTo>
                <a:lnTo>
                  <a:pt x="34120" y="24917"/>
                </a:lnTo>
                <a:lnTo>
                  <a:pt x="25019" y="36499"/>
                </a:lnTo>
                <a:lnTo>
                  <a:pt x="18276" y="47705"/>
                </a:lnTo>
                <a:lnTo>
                  <a:pt x="13428" y="58030"/>
                </a:lnTo>
                <a:lnTo>
                  <a:pt x="9325" y="69187"/>
                </a:lnTo>
                <a:lnTo>
                  <a:pt x="5968" y="81178"/>
                </a:lnTo>
                <a:lnTo>
                  <a:pt x="3357" y="94000"/>
                </a:lnTo>
                <a:lnTo>
                  <a:pt x="1492" y="107656"/>
                </a:lnTo>
                <a:lnTo>
                  <a:pt x="373" y="122144"/>
                </a:lnTo>
                <a:lnTo>
                  <a:pt x="0" y="137464"/>
                </a:lnTo>
                <a:lnTo>
                  <a:pt x="13" y="140374"/>
                </a:lnTo>
                <a:lnTo>
                  <a:pt x="525" y="154878"/>
                </a:lnTo>
                <a:lnTo>
                  <a:pt x="1772" y="168665"/>
                </a:lnTo>
                <a:lnTo>
                  <a:pt x="3755" y="181734"/>
                </a:lnTo>
                <a:lnTo>
                  <a:pt x="6473" y="194086"/>
                </a:lnTo>
                <a:lnTo>
                  <a:pt x="9926" y="205720"/>
                </a:lnTo>
                <a:lnTo>
                  <a:pt x="14114" y="216636"/>
                </a:lnTo>
                <a:lnTo>
                  <a:pt x="19037" y="226834"/>
                </a:lnTo>
                <a:lnTo>
                  <a:pt x="25145" y="236725"/>
                </a:lnTo>
                <a:lnTo>
                  <a:pt x="33703" y="247207"/>
                </a:lnTo>
                <a:lnTo>
                  <a:pt x="43386" y="255784"/>
                </a:lnTo>
                <a:lnTo>
                  <a:pt x="54195" y="262454"/>
                </a:lnTo>
                <a:lnTo>
                  <a:pt x="66131" y="267219"/>
                </a:lnTo>
                <a:lnTo>
                  <a:pt x="79193" y="270077"/>
                </a:lnTo>
                <a:lnTo>
                  <a:pt x="93383" y="271030"/>
                </a:lnTo>
                <a:lnTo>
                  <a:pt x="99575" y="270837"/>
                </a:lnTo>
                <a:lnTo>
                  <a:pt x="112856" y="268961"/>
                </a:lnTo>
                <a:lnTo>
                  <a:pt x="125060" y="265092"/>
                </a:lnTo>
                <a:lnTo>
                  <a:pt x="136187" y="259228"/>
                </a:lnTo>
                <a:lnTo>
                  <a:pt x="146240" y="251371"/>
                </a:lnTo>
                <a:lnTo>
                  <a:pt x="154952" y="241895"/>
                </a:lnTo>
                <a:lnTo>
                  <a:pt x="161796" y="232004"/>
                </a:lnTo>
                <a:lnTo>
                  <a:pt x="167778" y="220744"/>
                </a:lnTo>
                <a:lnTo>
                  <a:pt x="172897" y="208116"/>
                </a:lnTo>
                <a:lnTo>
                  <a:pt x="177152" y="194119"/>
                </a:lnTo>
                <a:lnTo>
                  <a:pt x="126390" y="182638"/>
                </a:lnTo>
                <a:lnTo>
                  <a:pt x="124781" y="189245"/>
                </a:lnTo>
                <a:lnTo>
                  <a:pt x="120092" y="201921"/>
                </a:lnTo>
                <a:lnTo>
                  <a:pt x="114058" y="210959"/>
                </a:lnTo>
                <a:lnTo>
                  <a:pt x="108610" y="216827"/>
                </a:lnTo>
                <a:lnTo>
                  <a:pt x="101904" y="219760"/>
                </a:lnTo>
                <a:lnTo>
                  <a:pt x="93929" y="219760"/>
                </a:lnTo>
                <a:lnTo>
                  <a:pt x="85457" y="218688"/>
                </a:lnTo>
                <a:lnTo>
                  <a:pt x="74189" y="213116"/>
                </a:lnTo>
                <a:lnTo>
                  <a:pt x="64554" y="202793"/>
                </a:lnTo>
                <a:lnTo>
                  <a:pt x="59845" y="194527"/>
                </a:lnTo>
                <a:lnTo>
                  <a:pt x="55800" y="183264"/>
                </a:lnTo>
                <a:lnTo>
                  <a:pt x="53264" y="170186"/>
                </a:lnTo>
                <a:lnTo>
                  <a:pt x="52235" y="155295"/>
                </a:lnTo>
                <a:lnTo>
                  <a:pt x="179882" y="15529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3" name="object 793"/>
          <p:cNvSpPr/>
          <p:nvPr/>
        </p:nvSpPr>
        <p:spPr>
          <a:xfrm>
            <a:off x="2802469" y="714250"/>
            <a:ext cx="13094" cy="109906"/>
          </a:xfrm>
          <a:custGeom>
            <a:avLst/>
            <a:gdLst/>
            <a:ahLst/>
            <a:cxnLst/>
            <a:rect l="l" t="t" r="r" b="b"/>
            <a:pathLst>
              <a:path w="13094" h="109906">
                <a:moveTo>
                  <a:pt x="0" y="109906"/>
                </a:moveTo>
                <a:lnTo>
                  <a:pt x="251" y="100832"/>
                </a:lnTo>
                <a:lnTo>
                  <a:pt x="2030" y="87240"/>
                </a:lnTo>
                <a:lnTo>
                  <a:pt x="5514" y="75453"/>
                </a:lnTo>
                <a:lnTo>
                  <a:pt x="13094" y="0"/>
                </a:lnTo>
                <a:lnTo>
                  <a:pt x="1594" y="4971"/>
                </a:lnTo>
                <a:lnTo>
                  <a:pt x="0" y="10990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4" name="object 794"/>
          <p:cNvSpPr/>
          <p:nvPr/>
        </p:nvSpPr>
        <p:spPr>
          <a:xfrm>
            <a:off x="2949856" y="710867"/>
            <a:ext cx="181698" cy="271030"/>
          </a:xfrm>
          <a:custGeom>
            <a:avLst/>
            <a:gdLst/>
            <a:ahLst/>
            <a:cxnLst/>
            <a:rect l="l" t="t" r="r" b="b"/>
            <a:pathLst>
              <a:path w="181698" h="271030">
                <a:moveTo>
                  <a:pt x="34003" y="24938"/>
                </a:moveTo>
                <a:lnTo>
                  <a:pt x="25209" y="35763"/>
                </a:lnTo>
                <a:lnTo>
                  <a:pt x="18735" y="46168"/>
                </a:lnTo>
                <a:lnTo>
                  <a:pt x="13762" y="56378"/>
                </a:lnTo>
                <a:lnTo>
                  <a:pt x="9556" y="67452"/>
                </a:lnTo>
                <a:lnTo>
                  <a:pt x="6115" y="79387"/>
                </a:lnTo>
                <a:lnTo>
                  <a:pt x="3439" y="92185"/>
                </a:lnTo>
                <a:lnTo>
                  <a:pt x="1528" y="105845"/>
                </a:lnTo>
                <a:lnTo>
                  <a:pt x="382" y="120367"/>
                </a:lnTo>
                <a:lnTo>
                  <a:pt x="0" y="135750"/>
                </a:lnTo>
                <a:lnTo>
                  <a:pt x="1" y="136863"/>
                </a:lnTo>
                <a:lnTo>
                  <a:pt x="442" y="152113"/>
                </a:lnTo>
                <a:lnTo>
                  <a:pt x="1653" y="166515"/>
                </a:lnTo>
                <a:lnTo>
                  <a:pt x="3634" y="180069"/>
                </a:lnTo>
                <a:lnTo>
                  <a:pt x="6387" y="192775"/>
                </a:lnTo>
                <a:lnTo>
                  <a:pt x="9911" y="204634"/>
                </a:lnTo>
                <a:lnTo>
                  <a:pt x="14206" y="215646"/>
                </a:lnTo>
                <a:lnTo>
                  <a:pt x="19271" y="225810"/>
                </a:lnTo>
                <a:lnTo>
                  <a:pt x="25107" y="235127"/>
                </a:lnTo>
                <a:lnTo>
                  <a:pt x="34038" y="246185"/>
                </a:lnTo>
                <a:lnTo>
                  <a:pt x="43827" y="255130"/>
                </a:lnTo>
                <a:lnTo>
                  <a:pt x="54564" y="262087"/>
                </a:lnTo>
                <a:lnTo>
                  <a:pt x="66249" y="267056"/>
                </a:lnTo>
                <a:lnTo>
                  <a:pt x="78884" y="270037"/>
                </a:lnTo>
                <a:lnTo>
                  <a:pt x="92468" y="271030"/>
                </a:lnTo>
                <a:lnTo>
                  <a:pt x="92877" y="271029"/>
                </a:lnTo>
                <a:lnTo>
                  <a:pt x="107035" y="270040"/>
                </a:lnTo>
                <a:lnTo>
                  <a:pt x="120004" y="267176"/>
                </a:lnTo>
                <a:lnTo>
                  <a:pt x="131782" y="262439"/>
                </a:lnTo>
                <a:lnTo>
                  <a:pt x="142370" y="255828"/>
                </a:lnTo>
                <a:lnTo>
                  <a:pt x="151764" y="247345"/>
                </a:lnTo>
                <a:lnTo>
                  <a:pt x="158746" y="238818"/>
                </a:lnTo>
                <a:lnTo>
                  <a:pt x="164928" y="229030"/>
                </a:lnTo>
                <a:lnTo>
                  <a:pt x="170314" y="217980"/>
                </a:lnTo>
                <a:lnTo>
                  <a:pt x="174903" y="205669"/>
                </a:lnTo>
                <a:lnTo>
                  <a:pt x="178698" y="192098"/>
                </a:lnTo>
                <a:lnTo>
                  <a:pt x="181698" y="177266"/>
                </a:lnTo>
                <a:lnTo>
                  <a:pt x="131648" y="165785"/>
                </a:lnTo>
                <a:lnTo>
                  <a:pt x="131200" y="168799"/>
                </a:lnTo>
                <a:lnTo>
                  <a:pt x="128071" y="183698"/>
                </a:lnTo>
                <a:lnTo>
                  <a:pt x="123868" y="195431"/>
                </a:lnTo>
                <a:lnTo>
                  <a:pt x="118592" y="204000"/>
                </a:lnTo>
                <a:lnTo>
                  <a:pt x="107643" y="212506"/>
                </a:lnTo>
                <a:lnTo>
                  <a:pt x="94830" y="215112"/>
                </a:lnTo>
                <a:lnTo>
                  <a:pt x="83880" y="213392"/>
                </a:lnTo>
                <a:lnTo>
                  <a:pt x="72933" y="207058"/>
                </a:lnTo>
                <a:lnTo>
                  <a:pt x="63919" y="196062"/>
                </a:lnTo>
                <a:lnTo>
                  <a:pt x="59186" y="185734"/>
                </a:lnTo>
                <a:lnTo>
                  <a:pt x="56219" y="175009"/>
                </a:lnTo>
                <a:lnTo>
                  <a:pt x="54098" y="162291"/>
                </a:lnTo>
                <a:lnTo>
                  <a:pt x="52824" y="147579"/>
                </a:lnTo>
                <a:lnTo>
                  <a:pt x="52400" y="130873"/>
                </a:lnTo>
                <a:lnTo>
                  <a:pt x="52681" y="118402"/>
                </a:lnTo>
                <a:lnTo>
                  <a:pt x="53937" y="103547"/>
                </a:lnTo>
                <a:lnTo>
                  <a:pt x="56199" y="90806"/>
                </a:lnTo>
                <a:lnTo>
                  <a:pt x="59467" y="80179"/>
                </a:lnTo>
                <a:lnTo>
                  <a:pt x="63741" y="71666"/>
                </a:lnTo>
                <a:lnTo>
                  <a:pt x="70613" y="63203"/>
                </a:lnTo>
                <a:lnTo>
                  <a:pt x="81350" y="56271"/>
                </a:lnTo>
                <a:lnTo>
                  <a:pt x="94106" y="53962"/>
                </a:lnTo>
                <a:lnTo>
                  <a:pt x="107119" y="56536"/>
                </a:lnTo>
                <a:lnTo>
                  <a:pt x="117411" y="64211"/>
                </a:lnTo>
                <a:lnTo>
                  <a:pt x="121066" y="69237"/>
                </a:lnTo>
                <a:lnTo>
                  <a:pt x="125968" y="80468"/>
                </a:lnTo>
                <a:lnTo>
                  <a:pt x="128917" y="94729"/>
                </a:lnTo>
                <a:lnTo>
                  <a:pt x="179146" y="82524"/>
                </a:lnTo>
                <a:lnTo>
                  <a:pt x="177646" y="76083"/>
                </a:lnTo>
                <a:lnTo>
                  <a:pt x="173568" y="62040"/>
                </a:lnTo>
                <a:lnTo>
                  <a:pt x="168697" y="49449"/>
                </a:lnTo>
                <a:lnTo>
                  <a:pt x="163032" y="38309"/>
                </a:lnTo>
                <a:lnTo>
                  <a:pt x="156575" y="28620"/>
                </a:lnTo>
                <a:lnTo>
                  <a:pt x="149326" y="20383"/>
                </a:lnTo>
                <a:lnTo>
                  <a:pt x="142918" y="14837"/>
                </a:lnTo>
                <a:lnTo>
                  <a:pt x="132500" y="8346"/>
                </a:lnTo>
                <a:lnTo>
                  <a:pt x="120770" y="3709"/>
                </a:lnTo>
                <a:lnTo>
                  <a:pt x="107731" y="927"/>
                </a:lnTo>
                <a:lnTo>
                  <a:pt x="93383" y="0"/>
                </a:lnTo>
                <a:lnTo>
                  <a:pt x="92508" y="3"/>
                </a:lnTo>
                <a:lnTo>
                  <a:pt x="78872" y="1097"/>
                </a:lnTo>
                <a:lnTo>
                  <a:pt x="66202" y="4138"/>
                </a:lnTo>
                <a:lnTo>
                  <a:pt x="54501" y="9125"/>
                </a:lnTo>
                <a:lnTo>
                  <a:pt x="43767" y="16059"/>
                </a:lnTo>
                <a:lnTo>
                  <a:pt x="34003" y="2493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5" name="object 795"/>
          <p:cNvSpPr/>
          <p:nvPr/>
        </p:nvSpPr>
        <p:spPr>
          <a:xfrm>
            <a:off x="3136949" y="625156"/>
            <a:ext cx="113499" cy="356730"/>
          </a:xfrm>
          <a:custGeom>
            <a:avLst/>
            <a:gdLst/>
            <a:ahLst/>
            <a:cxnLst/>
            <a:rect l="l" t="t" r="r" b="b"/>
            <a:pathLst>
              <a:path w="113499" h="356730">
                <a:moveTo>
                  <a:pt x="74523" y="91567"/>
                </a:moveTo>
                <a:lnTo>
                  <a:pt x="74523" y="0"/>
                </a:lnTo>
                <a:lnTo>
                  <a:pt x="23380" y="40043"/>
                </a:lnTo>
                <a:lnTo>
                  <a:pt x="23380" y="91567"/>
                </a:lnTo>
                <a:lnTo>
                  <a:pt x="0" y="91567"/>
                </a:lnTo>
                <a:lnTo>
                  <a:pt x="0" y="146265"/>
                </a:lnTo>
                <a:lnTo>
                  <a:pt x="23380" y="146265"/>
                </a:lnTo>
                <a:lnTo>
                  <a:pt x="23454" y="273665"/>
                </a:lnTo>
                <a:lnTo>
                  <a:pt x="23750" y="288362"/>
                </a:lnTo>
                <a:lnTo>
                  <a:pt x="24271" y="299693"/>
                </a:lnTo>
                <a:lnTo>
                  <a:pt x="25019" y="307657"/>
                </a:lnTo>
                <a:lnTo>
                  <a:pt x="28105" y="323854"/>
                </a:lnTo>
                <a:lnTo>
                  <a:pt x="32181" y="334391"/>
                </a:lnTo>
                <a:lnTo>
                  <a:pt x="35623" y="340982"/>
                </a:lnTo>
                <a:lnTo>
                  <a:pt x="41021" y="346354"/>
                </a:lnTo>
                <a:lnTo>
                  <a:pt x="48399" y="350507"/>
                </a:lnTo>
                <a:lnTo>
                  <a:pt x="60254" y="355201"/>
                </a:lnTo>
                <a:lnTo>
                  <a:pt x="73240" y="356730"/>
                </a:lnTo>
                <a:lnTo>
                  <a:pt x="76937" y="356659"/>
                </a:lnTo>
                <a:lnTo>
                  <a:pt x="90008" y="355182"/>
                </a:lnTo>
                <a:lnTo>
                  <a:pt x="102194" y="351789"/>
                </a:lnTo>
                <a:lnTo>
                  <a:pt x="113499" y="346481"/>
                </a:lnTo>
                <a:lnTo>
                  <a:pt x="109143" y="293255"/>
                </a:lnTo>
                <a:lnTo>
                  <a:pt x="100203" y="297649"/>
                </a:lnTo>
                <a:lnTo>
                  <a:pt x="93370" y="299847"/>
                </a:lnTo>
                <a:lnTo>
                  <a:pt x="85280" y="299847"/>
                </a:lnTo>
                <a:lnTo>
                  <a:pt x="82410" y="298704"/>
                </a:lnTo>
                <a:lnTo>
                  <a:pt x="77685" y="294144"/>
                </a:lnTo>
                <a:lnTo>
                  <a:pt x="75514" y="287756"/>
                </a:lnTo>
                <a:lnTo>
                  <a:pt x="74990" y="281861"/>
                </a:lnTo>
                <a:lnTo>
                  <a:pt x="74640" y="269434"/>
                </a:lnTo>
                <a:lnTo>
                  <a:pt x="74523" y="146265"/>
                </a:lnTo>
                <a:lnTo>
                  <a:pt x="109334" y="146265"/>
                </a:lnTo>
                <a:lnTo>
                  <a:pt x="109334" y="91567"/>
                </a:lnTo>
                <a:lnTo>
                  <a:pt x="74523" y="9156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6" name="object 796"/>
          <p:cNvSpPr/>
          <p:nvPr/>
        </p:nvSpPr>
        <p:spPr>
          <a:xfrm>
            <a:off x="3308733" y="899011"/>
            <a:ext cx="67449" cy="82884"/>
          </a:xfrm>
          <a:custGeom>
            <a:avLst/>
            <a:gdLst/>
            <a:ahLst/>
            <a:cxnLst/>
            <a:rect l="l" t="t" r="r" b="b"/>
            <a:pathLst>
              <a:path w="67449" h="82884">
                <a:moveTo>
                  <a:pt x="67449" y="0"/>
                </a:moveTo>
                <a:lnTo>
                  <a:pt x="62945" y="12174"/>
                </a:lnTo>
                <a:lnTo>
                  <a:pt x="55366" y="22331"/>
                </a:lnTo>
                <a:lnTo>
                  <a:pt x="52264" y="25156"/>
                </a:lnTo>
                <a:lnTo>
                  <a:pt x="40917" y="32192"/>
                </a:lnTo>
                <a:lnTo>
                  <a:pt x="29090" y="34536"/>
                </a:lnTo>
                <a:lnTo>
                  <a:pt x="20860" y="34536"/>
                </a:lnTo>
                <a:lnTo>
                  <a:pt x="14079" y="31043"/>
                </a:lnTo>
                <a:lnTo>
                  <a:pt x="8770" y="24033"/>
                </a:lnTo>
                <a:lnTo>
                  <a:pt x="8316" y="23424"/>
                </a:lnTo>
                <a:lnTo>
                  <a:pt x="2667" y="12201"/>
                </a:lnTo>
                <a:lnTo>
                  <a:pt x="0" y="81573"/>
                </a:lnTo>
                <a:lnTo>
                  <a:pt x="13863" y="82884"/>
                </a:lnTo>
                <a:lnTo>
                  <a:pt x="21381" y="82446"/>
                </a:lnTo>
                <a:lnTo>
                  <a:pt x="33772" y="79667"/>
                </a:lnTo>
                <a:lnTo>
                  <a:pt x="45562" y="74337"/>
                </a:lnTo>
                <a:lnTo>
                  <a:pt x="55192" y="67758"/>
                </a:lnTo>
                <a:lnTo>
                  <a:pt x="64553" y="59184"/>
                </a:lnTo>
                <a:lnTo>
                  <a:pt x="67449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7" name="object 797"/>
          <p:cNvSpPr/>
          <p:nvPr/>
        </p:nvSpPr>
        <p:spPr>
          <a:xfrm>
            <a:off x="3258576" y="710865"/>
            <a:ext cx="180784" cy="269718"/>
          </a:xfrm>
          <a:custGeom>
            <a:avLst/>
            <a:gdLst/>
            <a:ahLst/>
            <a:cxnLst/>
            <a:rect l="l" t="t" r="r" b="b"/>
            <a:pathLst>
              <a:path w="180784" h="269718">
                <a:moveTo>
                  <a:pt x="0" y="194360"/>
                </a:moveTo>
                <a:lnTo>
                  <a:pt x="235" y="201991"/>
                </a:lnTo>
                <a:lnTo>
                  <a:pt x="1954" y="215494"/>
                </a:lnTo>
                <a:lnTo>
                  <a:pt x="5343" y="227880"/>
                </a:lnTo>
                <a:lnTo>
                  <a:pt x="10401" y="239149"/>
                </a:lnTo>
                <a:lnTo>
                  <a:pt x="17132" y="249300"/>
                </a:lnTo>
                <a:lnTo>
                  <a:pt x="27005" y="259221"/>
                </a:lnTo>
                <a:lnTo>
                  <a:pt x="37818" y="265783"/>
                </a:lnTo>
                <a:lnTo>
                  <a:pt x="50157" y="269718"/>
                </a:lnTo>
                <a:lnTo>
                  <a:pt x="52824" y="200347"/>
                </a:lnTo>
                <a:lnTo>
                  <a:pt x="50939" y="187274"/>
                </a:lnTo>
                <a:lnTo>
                  <a:pt x="50947" y="186439"/>
                </a:lnTo>
                <a:lnTo>
                  <a:pt x="53580" y="173564"/>
                </a:lnTo>
                <a:lnTo>
                  <a:pt x="60921" y="163106"/>
                </a:lnTo>
                <a:lnTo>
                  <a:pt x="63368" y="161232"/>
                </a:lnTo>
                <a:lnTo>
                  <a:pt x="73419" y="156228"/>
                </a:lnTo>
                <a:lnTo>
                  <a:pt x="88658" y="151142"/>
                </a:lnTo>
                <a:lnTo>
                  <a:pt x="97601" y="148487"/>
                </a:lnTo>
                <a:lnTo>
                  <a:pt x="110351" y="144307"/>
                </a:lnTo>
                <a:lnTo>
                  <a:pt x="119672" y="140639"/>
                </a:lnTo>
                <a:lnTo>
                  <a:pt x="119554" y="165321"/>
                </a:lnTo>
                <a:lnTo>
                  <a:pt x="118902" y="178822"/>
                </a:lnTo>
                <a:lnTo>
                  <a:pt x="117690" y="187769"/>
                </a:lnTo>
                <a:lnTo>
                  <a:pt x="117607" y="188145"/>
                </a:lnTo>
                <a:lnTo>
                  <a:pt x="114711" y="247330"/>
                </a:lnTo>
                <a:lnTo>
                  <a:pt x="123659" y="236842"/>
                </a:lnTo>
                <a:lnTo>
                  <a:pt x="124015" y="238150"/>
                </a:lnTo>
                <a:lnTo>
                  <a:pt x="124637" y="240830"/>
                </a:lnTo>
                <a:lnTo>
                  <a:pt x="125476" y="244894"/>
                </a:lnTo>
                <a:lnTo>
                  <a:pt x="127406" y="253847"/>
                </a:lnTo>
                <a:lnTo>
                  <a:pt x="129032" y="260616"/>
                </a:lnTo>
                <a:lnTo>
                  <a:pt x="130378" y="265163"/>
                </a:lnTo>
                <a:lnTo>
                  <a:pt x="180784" y="265163"/>
                </a:lnTo>
                <a:lnTo>
                  <a:pt x="177202" y="254456"/>
                </a:lnTo>
                <a:lnTo>
                  <a:pt x="173878" y="242127"/>
                </a:lnTo>
                <a:lnTo>
                  <a:pt x="171615" y="230377"/>
                </a:lnTo>
                <a:lnTo>
                  <a:pt x="170563" y="221323"/>
                </a:lnTo>
                <a:lnTo>
                  <a:pt x="169787" y="209802"/>
                </a:lnTo>
                <a:lnTo>
                  <a:pt x="169320" y="196010"/>
                </a:lnTo>
                <a:lnTo>
                  <a:pt x="169164" y="179946"/>
                </a:lnTo>
                <a:lnTo>
                  <a:pt x="169722" y="99860"/>
                </a:lnTo>
                <a:lnTo>
                  <a:pt x="169507" y="84862"/>
                </a:lnTo>
                <a:lnTo>
                  <a:pt x="168721" y="69717"/>
                </a:lnTo>
                <a:lnTo>
                  <a:pt x="167360" y="56934"/>
                </a:lnTo>
                <a:lnTo>
                  <a:pt x="165424" y="46513"/>
                </a:lnTo>
                <a:lnTo>
                  <a:pt x="162915" y="38455"/>
                </a:lnTo>
                <a:lnTo>
                  <a:pt x="157965" y="28976"/>
                </a:lnTo>
                <a:lnTo>
                  <a:pt x="149914" y="19199"/>
                </a:lnTo>
                <a:lnTo>
                  <a:pt x="139433" y="10858"/>
                </a:lnTo>
                <a:lnTo>
                  <a:pt x="129316" y="5846"/>
                </a:lnTo>
                <a:lnTo>
                  <a:pt x="117848" y="2598"/>
                </a:lnTo>
                <a:lnTo>
                  <a:pt x="104296" y="649"/>
                </a:lnTo>
                <a:lnTo>
                  <a:pt x="88658" y="0"/>
                </a:lnTo>
                <a:lnTo>
                  <a:pt x="78184" y="378"/>
                </a:lnTo>
                <a:lnTo>
                  <a:pt x="64123" y="2321"/>
                </a:lnTo>
                <a:lnTo>
                  <a:pt x="51752" y="5918"/>
                </a:lnTo>
                <a:lnTo>
                  <a:pt x="41071" y="11168"/>
                </a:lnTo>
                <a:lnTo>
                  <a:pt x="32080" y="18072"/>
                </a:lnTo>
                <a:lnTo>
                  <a:pt x="25663" y="25117"/>
                </a:lnTo>
                <a:lnTo>
                  <a:pt x="19137" y="34795"/>
                </a:lnTo>
                <a:lnTo>
                  <a:pt x="13559" y="46124"/>
                </a:lnTo>
                <a:lnTo>
                  <a:pt x="8928" y="59104"/>
                </a:lnTo>
                <a:lnTo>
                  <a:pt x="5245" y="73736"/>
                </a:lnTo>
                <a:lnTo>
                  <a:pt x="51485" y="84975"/>
                </a:lnTo>
                <a:lnTo>
                  <a:pt x="52427" y="81579"/>
                </a:lnTo>
                <a:lnTo>
                  <a:pt x="57536" y="68422"/>
                </a:lnTo>
                <a:lnTo>
                  <a:pt x="63817" y="59702"/>
                </a:lnTo>
                <a:lnTo>
                  <a:pt x="68897" y="54902"/>
                </a:lnTo>
                <a:lnTo>
                  <a:pt x="75971" y="52489"/>
                </a:lnTo>
                <a:lnTo>
                  <a:pt x="89443" y="52598"/>
                </a:lnTo>
                <a:lnTo>
                  <a:pt x="103460" y="55108"/>
                </a:lnTo>
                <a:lnTo>
                  <a:pt x="112420" y="60921"/>
                </a:lnTo>
                <a:lnTo>
                  <a:pt x="114152" y="63253"/>
                </a:lnTo>
                <a:lnTo>
                  <a:pt x="118293" y="74023"/>
                </a:lnTo>
                <a:lnTo>
                  <a:pt x="119672" y="89115"/>
                </a:lnTo>
                <a:lnTo>
                  <a:pt x="119672" y="95961"/>
                </a:lnTo>
                <a:lnTo>
                  <a:pt x="110572" y="100290"/>
                </a:lnTo>
                <a:lnTo>
                  <a:pt x="99691" y="104316"/>
                </a:lnTo>
                <a:lnTo>
                  <a:pt x="86223" y="108487"/>
                </a:lnTo>
                <a:lnTo>
                  <a:pt x="70167" y="112801"/>
                </a:lnTo>
                <a:lnTo>
                  <a:pt x="63713" y="114555"/>
                </a:lnTo>
                <a:lnTo>
                  <a:pt x="50242" y="118909"/>
                </a:lnTo>
                <a:lnTo>
                  <a:pt x="38884" y="123659"/>
                </a:lnTo>
                <a:lnTo>
                  <a:pt x="29641" y="128803"/>
                </a:lnTo>
                <a:lnTo>
                  <a:pt x="22801" y="134062"/>
                </a:lnTo>
                <a:lnTo>
                  <a:pt x="14438" y="143504"/>
                </a:lnTo>
                <a:lnTo>
                  <a:pt x="7797" y="155168"/>
                </a:lnTo>
                <a:lnTo>
                  <a:pt x="3152" y="168346"/>
                </a:lnTo>
                <a:lnTo>
                  <a:pt x="788" y="180871"/>
                </a:lnTo>
                <a:lnTo>
                  <a:pt x="0" y="19436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8" name="object 798"/>
          <p:cNvSpPr/>
          <p:nvPr/>
        </p:nvSpPr>
        <p:spPr>
          <a:xfrm>
            <a:off x="3466696" y="710868"/>
            <a:ext cx="124752" cy="265163"/>
          </a:xfrm>
          <a:custGeom>
            <a:avLst/>
            <a:gdLst/>
            <a:ahLst/>
            <a:cxnLst/>
            <a:rect l="l" t="t" r="r" b="b"/>
            <a:pathLst>
              <a:path w="124752" h="265163">
                <a:moveTo>
                  <a:pt x="50952" y="265163"/>
                </a:moveTo>
                <a:lnTo>
                  <a:pt x="51018" y="169306"/>
                </a:lnTo>
                <a:lnTo>
                  <a:pt x="51264" y="152613"/>
                </a:lnTo>
                <a:lnTo>
                  <a:pt x="51692" y="137853"/>
                </a:lnTo>
                <a:lnTo>
                  <a:pt x="52301" y="125026"/>
                </a:lnTo>
                <a:lnTo>
                  <a:pt x="53092" y="114132"/>
                </a:lnTo>
                <a:lnTo>
                  <a:pt x="54065" y="105172"/>
                </a:lnTo>
                <a:lnTo>
                  <a:pt x="55219" y="98145"/>
                </a:lnTo>
                <a:lnTo>
                  <a:pt x="56848" y="91090"/>
                </a:lnTo>
                <a:lnTo>
                  <a:pt x="61340" y="78121"/>
                </a:lnTo>
                <a:lnTo>
                  <a:pt x="66903" y="69456"/>
                </a:lnTo>
                <a:lnTo>
                  <a:pt x="71869" y="64173"/>
                </a:lnTo>
                <a:lnTo>
                  <a:pt x="77901" y="61518"/>
                </a:lnTo>
                <a:lnTo>
                  <a:pt x="85925" y="61536"/>
                </a:lnTo>
                <a:lnTo>
                  <a:pt x="97033" y="64562"/>
                </a:lnTo>
                <a:lnTo>
                  <a:pt x="108991" y="72758"/>
                </a:lnTo>
                <a:lnTo>
                  <a:pt x="124752" y="12941"/>
                </a:lnTo>
                <a:lnTo>
                  <a:pt x="115180" y="6466"/>
                </a:lnTo>
                <a:lnTo>
                  <a:pt x="103359" y="1617"/>
                </a:lnTo>
                <a:lnTo>
                  <a:pt x="91224" y="0"/>
                </a:lnTo>
                <a:lnTo>
                  <a:pt x="82981" y="0"/>
                </a:lnTo>
                <a:lnTo>
                  <a:pt x="75641" y="2768"/>
                </a:lnTo>
                <a:lnTo>
                  <a:pt x="69176" y="8293"/>
                </a:lnTo>
                <a:lnTo>
                  <a:pt x="61513" y="17091"/>
                </a:lnTo>
                <a:lnTo>
                  <a:pt x="54658" y="28179"/>
                </a:lnTo>
                <a:lnTo>
                  <a:pt x="47332" y="42722"/>
                </a:lnTo>
                <a:lnTo>
                  <a:pt x="47332" y="5854"/>
                </a:lnTo>
                <a:lnTo>
                  <a:pt x="0" y="5854"/>
                </a:lnTo>
                <a:lnTo>
                  <a:pt x="0" y="265163"/>
                </a:lnTo>
                <a:lnTo>
                  <a:pt x="50952" y="26516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9" name="object 799"/>
          <p:cNvSpPr/>
          <p:nvPr/>
        </p:nvSpPr>
        <p:spPr>
          <a:xfrm>
            <a:off x="3585792" y="710863"/>
            <a:ext cx="179870" cy="271030"/>
          </a:xfrm>
          <a:custGeom>
            <a:avLst/>
            <a:gdLst/>
            <a:ahLst/>
            <a:cxnLst/>
            <a:rect l="l" t="t" r="r" b="b"/>
            <a:pathLst>
              <a:path w="179870" h="271030">
                <a:moveTo>
                  <a:pt x="15032" y="41141"/>
                </a:moveTo>
                <a:lnTo>
                  <a:pt x="10604" y="52999"/>
                </a:lnTo>
                <a:lnTo>
                  <a:pt x="7946" y="65820"/>
                </a:lnTo>
                <a:lnTo>
                  <a:pt x="7061" y="79603"/>
                </a:lnTo>
                <a:lnTo>
                  <a:pt x="7881" y="93168"/>
                </a:lnTo>
                <a:lnTo>
                  <a:pt x="10574" y="106382"/>
                </a:lnTo>
                <a:lnTo>
                  <a:pt x="15143" y="118252"/>
                </a:lnTo>
                <a:lnTo>
                  <a:pt x="21588" y="128778"/>
                </a:lnTo>
                <a:lnTo>
                  <a:pt x="29908" y="137960"/>
                </a:lnTo>
                <a:lnTo>
                  <a:pt x="33814" y="141133"/>
                </a:lnTo>
                <a:lnTo>
                  <a:pt x="41151" y="145825"/>
                </a:lnTo>
                <a:lnTo>
                  <a:pt x="50504" y="150658"/>
                </a:lnTo>
                <a:lnTo>
                  <a:pt x="61872" y="155632"/>
                </a:lnTo>
                <a:lnTo>
                  <a:pt x="75255" y="160749"/>
                </a:lnTo>
                <a:lnTo>
                  <a:pt x="90652" y="166008"/>
                </a:lnTo>
                <a:lnTo>
                  <a:pt x="108064" y="171411"/>
                </a:lnTo>
                <a:lnTo>
                  <a:pt x="116890" y="174180"/>
                </a:lnTo>
                <a:lnTo>
                  <a:pt x="122580" y="177190"/>
                </a:lnTo>
                <a:lnTo>
                  <a:pt x="125120" y="180441"/>
                </a:lnTo>
                <a:lnTo>
                  <a:pt x="127533" y="183857"/>
                </a:lnTo>
                <a:lnTo>
                  <a:pt x="128752" y="188175"/>
                </a:lnTo>
                <a:lnTo>
                  <a:pt x="128752" y="201040"/>
                </a:lnTo>
                <a:lnTo>
                  <a:pt x="126492" y="207136"/>
                </a:lnTo>
                <a:lnTo>
                  <a:pt x="122034" y="211696"/>
                </a:lnTo>
                <a:lnTo>
                  <a:pt x="117919" y="215035"/>
                </a:lnTo>
                <a:lnTo>
                  <a:pt x="106713" y="219856"/>
                </a:lnTo>
                <a:lnTo>
                  <a:pt x="92290" y="221462"/>
                </a:lnTo>
                <a:lnTo>
                  <a:pt x="87168" y="221237"/>
                </a:lnTo>
                <a:lnTo>
                  <a:pt x="74317" y="218049"/>
                </a:lnTo>
                <a:lnTo>
                  <a:pt x="64363" y="211086"/>
                </a:lnTo>
                <a:lnTo>
                  <a:pt x="60068" y="205703"/>
                </a:lnTo>
                <a:lnTo>
                  <a:pt x="54616" y="194607"/>
                </a:lnTo>
                <a:lnTo>
                  <a:pt x="51142" y="180682"/>
                </a:lnTo>
                <a:lnTo>
                  <a:pt x="0" y="191185"/>
                </a:lnTo>
                <a:lnTo>
                  <a:pt x="4001" y="207053"/>
                </a:lnTo>
                <a:lnTo>
                  <a:pt x="8717" y="219403"/>
                </a:lnTo>
                <a:lnTo>
                  <a:pt x="14624" y="230601"/>
                </a:lnTo>
                <a:lnTo>
                  <a:pt x="21721" y="240648"/>
                </a:lnTo>
                <a:lnTo>
                  <a:pt x="30010" y="249542"/>
                </a:lnTo>
                <a:lnTo>
                  <a:pt x="41367" y="258255"/>
                </a:lnTo>
                <a:lnTo>
                  <a:pt x="52268" y="263844"/>
                </a:lnTo>
                <a:lnTo>
                  <a:pt x="64391" y="267836"/>
                </a:lnTo>
                <a:lnTo>
                  <a:pt x="77732" y="270232"/>
                </a:lnTo>
                <a:lnTo>
                  <a:pt x="92290" y="271030"/>
                </a:lnTo>
                <a:lnTo>
                  <a:pt x="100472" y="270790"/>
                </a:lnTo>
                <a:lnTo>
                  <a:pt x="114694" y="269057"/>
                </a:lnTo>
                <a:lnTo>
                  <a:pt x="127534" y="265651"/>
                </a:lnTo>
                <a:lnTo>
                  <a:pt x="138990" y="260571"/>
                </a:lnTo>
                <a:lnTo>
                  <a:pt x="149061" y="253817"/>
                </a:lnTo>
                <a:lnTo>
                  <a:pt x="157746" y="245389"/>
                </a:lnTo>
                <a:lnTo>
                  <a:pt x="166421" y="233602"/>
                </a:lnTo>
                <a:lnTo>
                  <a:pt x="172304" y="222368"/>
                </a:lnTo>
                <a:lnTo>
                  <a:pt x="176507" y="210374"/>
                </a:lnTo>
                <a:lnTo>
                  <a:pt x="179029" y="197618"/>
                </a:lnTo>
                <a:lnTo>
                  <a:pt x="179870" y="184099"/>
                </a:lnTo>
                <a:lnTo>
                  <a:pt x="179830" y="180875"/>
                </a:lnTo>
                <a:lnTo>
                  <a:pt x="178554" y="166489"/>
                </a:lnTo>
                <a:lnTo>
                  <a:pt x="175478" y="153727"/>
                </a:lnTo>
                <a:lnTo>
                  <a:pt x="170600" y="142587"/>
                </a:lnTo>
                <a:lnTo>
                  <a:pt x="163918" y="133070"/>
                </a:lnTo>
                <a:lnTo>
                  <a:pt x="155944" y="125642"/>
                </a:lnTo>
                <a:lnTo>
                  <a:pt x="146580" y="119216"/>
                </a:lnTo>
                <a:lnTo>
                  <a:pt x="135312" y="113224"/>
                </a:lnTo>
                <a:lnTo>
                  <a:pt x="122143" y="107669"/>
                </a:lnTo>
                <a:lnTo>
                  <a:pt x="107073" y="102552"/>
                </a:lnTo>
                <a:lnTo>
                  <a:pt x="106170" y="102275"/>
                </a:lnTo>
                <a:lnTo>
                  <a:pt x="88289" y="96491"/>
                </a:lnTo>
                <a:lnTo>
                  <a:pt x="74545" y="91394"/>
                </a:lnTo>
                <a:lnTo>
                  <a:pt x="64936" y="86985"/>
                </a:lnTo>
                <a:lnTo>
                  <a:pt x="59461" y="83261"/>
                </a:lnTo>
                <a:lnTo>
                  <a:pt x="56083" y="79844"/>
                </a:lnTo>
                <a:lnTo>
                  <a:pt x="54394" y="75691"/>
                </a:lnTo>
                <a:lnTo>
                  <a:pt x="54394" y="65112"/>
                </a:lnTo>
                <a:lnTo>
                  <a:pt x="56324" y="60477"/>
                </a:lnTo>
                <a:lnTo>
                  <a:pt x="60198" y="56895"/>
                </a:lnTo>
                <a:lnTo>
                  <a:pt x="63020" y="54824"/>
                </a:lnTo>
                <a:lnTo>
                  <a:pt x="73947" y="50702"/>
                </a:lnTo>
                <a:lnTo>
                  <a:pt x="89027" y="49326"/>
                </a:lnTo>
                <a:lnTo>
                  <a:pt x="89591" y="49329"/>
                </a:lnTo>
                <a:lnTo>
                  <a:pt x="103361" y="51410"/>
                </a:lnTo>
                <a:lnTo>
                  <a:pt x="113601" y="57378"/>
                </a:lnTo>
                <a:lnTo>
                  <a:pt x="120956" y="67470"/>
                </a:lnTo>
                <a:lnTo>
                  <a:pt x="125298" y="80581"/>
                </a:lnTo>
                <a:lnTo>
                  <a:pt x="173355" y="68618"/>
                </a:lnTo>
                <a:lnTo>
                  <a:pt x="171440" y="60721"/>
                </a:lnTo>
                <a:lnTo>
                  <a:pt x="167033" y="47462"/>
                </a:lnTo>
                <a:lnTo>
                  <a:pt x="161472" y="35811"/>
                </a:lnTo>
                <a:lnTo>
                  <a:pt x="154753" y="25769"/>
                </a:lnTo>
                <a:lnTo>
                  <a:pt x="146875" y="17335"/>
                </a:lnTo>
                <a:lnTo>
                  <a:pt x="139710" y="11918"/>
                </a:lnTo>
                <a:lnTo>
                  <a:pt x="129429" y="6704"/>
                </a:lnTo>
                <a:lnTo>
                  <a:pt x="117404" y="2979"/>
                </a:lnTo>
                <a:lnTo>
                  <a:pt x="103632" y="744"/>
                </a:lnTo>
                <a:lnTo>
                  <a:pt x="88112" y="0"/>
                </a:lnTo>
                <a:lnTo>
                  <a:pt x="85678" y="20"/>
                </a:lnTo>
                <a:lnTo>
                  <a:pt x="70632" y="1148"/>
                </a:lnTo>
                <a:lnTo>
                  <a:pt x="57223" y="4007"/>
                </a:lnTo>
                <a:lnTo>
                  <a:pt x="45454" y="8594"/>
                </a:lnTo>
                <a:lnTo>
                  <a:pt x="35324" y="14908"/>
                </a:lnTo>
                <a:lnTo>
                  <a:pt x="26835" y="22948"/>
                </a:lnTo>
                <a:lnTo>
                  <a:pt x="21233" y="30245"/>
                </a:lnTo>
                <a:lnTo>
                  <a:pt x="15032" y="4114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0" name="object 800"/>
          <p:cNvSpPr/>
          <p:nvPr/>
        </p:nvSpPr>
        <p:spPr>
          <a:xfrm>
            <a:off x="3785735" y="710860"/>
            <a:ext cx="179940" cy="271030"/>
          </a:xfrm>
          <a:custGeom>
            <a:avLst/>
            <a:gdLst/>
            <a:ahLst/>
            <a:cxnLst/>
            <a:rect l="l" t="t" r="r" b="b"/>
            <a:pathLst>
              <a:path w="179940" h="271030">
                <a:moveTo>
                  <a:pt x="179895" y="155295"/>
                </a:moveTo>
                <a:lnTo>
                  <a:pt x="179940" y="148183"/>
                </a:lnTo>
                <a:lnTo>
                  <a:pt x="179628" y="132307"/>
                </a:lnTo>
                <a:lnTo>
                  <a:pt x="178732" y="117345"/>
                </a:lnTo>
                <a:lnTo>
                  <a:pt x="177253" y="103298"/>
                </a:lnTo>
                <a:lnTo>
                  <a:pt x="175190" y="90165"/>
                </a:lnTo>
                <a:lnTo>
                  <a:pt x="172545" y="77946"/>
                </a:lnTo>
                <a:lnTo>
                  <a:pt x="169316" y="66642"/>
                </a:lnTo>
                <a:lnTo>
                  <a:pt x="165505" y="56252"/>
                </a:lnTo>
                <a:lnTo>
                  <a:pt x="161110" y="46776"/>
                </a:lnTo>
                <a:lnTo>
                  <a:pt x="156133" y="38214"/>
                </a:lnTo>
                <a:lnTo>
                  <a:pt x="146369" y="25428"/>
                </a:lnTo>
                <a:lnTo>
                  <a:pt x="136693" y="16274"/>
                </a:lnTo>
                <a:lnTo>
                  <a:pt x="126050" y="9154"/>
                </a:lnTo>
                <a:lnTo>
                  <a:pt x="114439" y="4068"/>
                </a:lnTo>
                <a:lnTo>
                  <a:pt x="101861" y="1017"/>
                </a:lnTo>
                <a:lnTo>
                  <a:pt x="88315" y="0"/>
                </a:lnTo>
                <a:lnTo>
                  <a:pt x="78544" y="623"/>
                </a:lnTo>
                <a:lnTo>
                  <a:pt x="66243" y="3387"/>
                </a:lnTo>
                <a:lnTo>
                  <a:pt x="58656" y="78842"/>
                </a:lnTo>
                <a:lnTo>
                  <a:pt x="63842" y="68859"/>
                </a:lnTo>
                <a:lnTo>
                  <a:pt x="68616" y="62768"/>
                </a:lnTo>
                <a:lnTo>
                  <a:pt x="79100" y="55067"/>
                </a:lnTo>
                <a:lnTo>
                  <a:pt x="91414" y="52501"/>
                </a:lnTo>
                <a:lnTo>
                  <a:pt x="96635" y="52960"/>
                </a:lnTo>
                <a:lnTo>
                  <a:pt x="108065" y="57826"/>
                </a:lnTo>
                <a:lnTo>
                  <a:pt x="117881" y="68008"/>
                </a:lnTo>
                <a:lnTo>
                  <a:pt x="121539" y="74207"/>
                </a:lnTo>
                <a:lnTo>
                  <a:pt x="125655" y="85127"/>
                </a:lnTo>
                <a:lnTo>
                  <a:pt x="128242" y="98157"/>
                </a:lnTo>
                <a:lnTo>
                  <a:pt x="129298" y="113296"/>
                </a:lnTo>
                <a:lnTo>
                  <a:pt x="53149" y="113296"/>
                </a:lnTo>
                <a:lnTo>
                  <a:pt x="54743" y="8358"/>
                </a:lnTo>
                <a:lnTo>
                  <a:pt x="44042" y="15534"/>
                </a:lnTo>
                <a:lnTo>
                  <a:pt x="34142" y="24915"/>
                </a:lnTo>
                <a:lnTo>
                  <a:pt x="25044" y="36499"/>
                </a:lnTo>
                <a:lnTo>
                  <a:pt x="18293" y="47709"/>
                </a:lnTo>
                <a:lnTo>
                  <a:pt x="13442" y="58034"/>
                </a:lnTo>
                <a:lnTo>
                  <a:pt x="9335" y="69191"/>
                </a:lnTo>
                <a:lnTo>
                  <a:pt x="5975" y="81180"/>
                </a:lnTo>
                <a:lnTo>
                  <a:pt x="3361" y="94003"/>
                </a:lnTo>
                <a:lnTo>
                  <a:pt x="1494" y="107657"/>
                </a:lnTo>
                <a:lnTo>
                  <a:pt x="373" y="122145"/>
                </a:lnTo>
                <a:lnTo>
                  <a:pt x="0" y="137464"/>
                </a:lnTo>
                <a:lnTo>
                  <a:pt x="14" y="140380"/>
                </a:lnTo>
                <a:lnTo>
                  <a:pt x="525" y="154883"/>
                </a:lnTo>
                <a:lnTo>
                  <a:pt x="1773" y="168669"/>
                </a:lnTo>
                <a:lnTo>
                  <a:pt x="3757" y="181737"/>
                </a:lnTo>
                <a:lnTo>
                  <a:pt x="6478" y="194088"/>
                </a:lnTo>
                <a:lnTo>
                  <a:pt x="9936" y="205721"/>
                </a:lnTo>
                <a:lnTo>
                  <a:pt x="14130" y="216637"/>
                </a:lnTo>
                <a:lnTo>
                  <a:pt x="19062" y="226834"/>
                </a:lnTo>
                <a:lnTo>
                  <a:pt x="25161" y="236717"/>
                </a:lnTo>
                <a:lnTo>
                  <a:pt x="33716" y="247201"/>
                </a:lnTo>
                <a:lnTo>
                  <a:pt x="43400" y="255780"/>
                </a:lnTo>
                <a:lnTo>
                  <a:pt x="54210" y="262452"/>
                </a:lnTo>
                <a:lnTo>
                  <a:pt x="66146" y="267218"/>
                </a:lnTo>
                <a:lnTo>
                  <a:pt x="79209" y="270077"/>
                </a:lnTo>
                <a:lnTo>
                  <a:pt x="93395" y="271030"/>
                </a:lnTo>
                <a:lnTo>
                  <a:pt x="99588" y="270837"/>
                </a:lnTo>
                <a:lnTo>
                  <a:pt x="112869" y="268961"/>
                </a:lnTo>
                <a:lnTo>
                  <a:pt x="125072" y="265092"/>
                </a:lnTo>
                <a:lnTo>
                  <a:pt x="136200" y="259228"/>
                </a:lnTo>
                <a:lnTo>
                  <a:pt x="146253" y="251371"/>
                </a:lnTo>
                <a:lnTo>
                  <a:pt x="154974" y="241892"/>
                </a:lnTo>
                <a:lnTo>
                  <a:pt x="161821" y="232001"/>
                </a:lnTo>
                <a:lnTo>
                  <a:pt x="167804" y="220742"/>
                </a:lnTo>
                <a:lnTo>
                  <a:pt x="172923" y="208114"/>
                </a:lnTo>
                <a:lnTo>
                  <a:pt x="177177" y="194119"/>
                </a:lnTo>
                <a:lnTo>
                  <a:pt x="126403" y="182638"/>
                </a:lnTo>
                <a:lnTo>
                  <a:pt x="124796" y="189240"/>
                </a:lnTo>
                <a:lnTo>
                  <a:pt x="120114" y="201919"/>
                </a:lnTo>
                <a:lnTo>
                  <a:pt x="114084" y="210959"/>
                </a:lnTo>
                <a:lnTo>
                  <a:pt x="108635" y="216827"/>
                </a:lnTo>
                <a:lnTo>
                  <a:pt x="101930" y="219760"/>
                </a:lnTo>
                <a:lnTo>
                  <a:pt x="93941" y="219760"/>
                </a:lnTo>
                <a:lnTo>
                  <a:pt x="85470" y="218688"/>
                </a:lnTo>
                <a:lnTo>
                  <a:pt x="74202" y="213116"/>
                </a:lnTo>
                <a:lnTo>
                  <a:pt x="64566" y="202793"/>
                </a:lnTo>
                <a:lnTo>
                  <a:pt x="59863" y="194527"/>
                </a:lnTo>
                <a:lnTo>
                  <a:pt x="55818" y="183264"/>
                </a:lnTo>
                <a:lnTo>
                  <a:pt x="53278" y="170186"/>
                </a:lnTo>
                <a:lnTo>
                  <a:pt x="52247" y="155295"/>
                </a:lnTo>
                <a:lnTo>
                  <a:pt x="179895" y="15529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1" name="object 801"/>
          <p:cNvSpPr/>
          <p:nvPr/>
        </p:nvSpPr>
        <p:spPr>
          <a:xfrm>
            <a:off x="3838884" y="714248"/>
            <a:ext cx="13094" cy="109909"/>
          </a:xfrm>
          <a:custGeom>
            <a:avLst/>
            <a:gdLst/>
            <a:ahLst/>
            <a:cxnLst/>
            <a:rect l="l" t="t" r="r" b="b"/>
            <a:pathLst>
              <a:path w="13094" h="109909">
                <a:moveTo>
                  <a:pt x="0" y="109909"/>
                </a:moveTo>
                <a:lnTo>
                  <a:pt x="247" y="100831"/>
                </a:lnTo>
                <a:lnTo>
                  <a:pt x="2024" y="87240"/>
                </a:lnTo>
                <a:lnTo>
                  <a:pt x="5507" y="75454"/>
                </a:lnTo>
                <a:lnTo>
                  <a:pt x="13094" y="0"/>
                </a:lnTo>
                <a:lnTo>
                  <a:pt x="1593" y="4970"/>
                </a:lnTo>
                <a:lnTo>
                  <a:pt x="0" y="10990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6" name="object 786"/>
          <p:cNvSpPr/>
          <p:nvPr/>
        </p:nvSpPr>
        <p:spPr>
          <a:xfrm>
            <a:off x="4116501" y="618083"/>
            <a:ext cx="0" cy="357949"/>
          </a:xfrm>
          <a:custGeom>
            <a:avLst/>
            <a:gdLst/>
            <a:ahLst/>
            <a:cxnLst/>
            <a:rect l="l" t="t" r="r" b="b"/>
            <a:pathLst>
              <a:path h="357949">
                <a:moveTo>
                  <a:pt x="0" y="0"/>
                </a:moveTo>
                <a:lnTo>
                  <a:pt x="0" y="357949"/>
                </a:lnTo>
              </a:path>
            </a:pathLst>
          </a:custGeom>
          <a:ln w="52222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7" name="object 787"/>
          <p:cNvSpPr/>
          <p:nvPr/>
        </p:nvSpPr>
        <p:spPr>
          <a:xfrm>
            <a:off x="4221279" y="899011"/>
            <a:ext cx="67451" cy="82884"/>
          </a:xfrm>
          <a:custGeom>
            <a:avLst/>
            <a:gdLst/>
            <a:ahLst/>
            <a:cxnLst/>
            <a:rect l="l" t="t" r="r" b="b"/>
            <a:pathLst>
              <a:path w="67451" h="82884">
                <a:moveTo>
                  <a:pt x="67451" y="0"/>
                </a:moveTo>
                <a:lnTo>
                  <a:pt x="62951" y="12174"/>
                </a:lnTo>
                <a:lnTo>
                  <a:pt x="55367" y="22331"/>
                </a:lnTo>
                <a:lnTo>
                  <a:pt x="52266" y="25156"/>
                </a:lnTo>
                <a:lnTo>
                  <a:pt x="40929" y="32192"/>
                </a:lnTo>
                <a:lnTo>
                  <a:pt x="29091" y="34536"/>
                </a:lnTo>
                <a:lnTo>
                  <a:pt x="20874" y="34536"/>
                </a:lnTo>
                <a:lnTo>
                  <a:pt x="14092" y="31043"/>
                </a:lnTo>
                <a:lnTo>
                  <a:pt x="8784" y="24033"/>
                </a:lnTo>
                <a:lnTo>
                  <a:pt x="8332" y="23427"/>
                </a:lnTo>
                <a:lnTo>
                  <a:pt x="2688" y="12203"/>
                </a:lnTo>
                <a:lnTo>
                  <a:pt x="0" y="81572"/>
                </a:lnTo>
                <a:lnTo>
                  <a:pt x="13864" y="82884"/>
                </a:lnTo>
                <a:lnTo>
                  <a:pt x="21408" y="82443"/>
                </a:lnTo>
                <a:lnTo>
                  <a:pt x="33797" y="79664"/>
                </a:lnTo>
                <a:lnTo>
                  <a:pt x="45588" y="74337"/>
                </a:lnTo>
                <a:lnTo>
                  <a:pt x="55210" y="67762"/>
                </a:lnTo>
                <a:lnTo>
                  <a:pt x="64568" y="59186"/>
                </a:lnTo>
                <a:lnTo>
                  <a:pt x="67451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8" name="object 788"/>
          <p:cNvSpPr/>
          <p:nvPr/>
        </p:nvSpPr>
        <p:spPr>
          <a:xfrm>
            <a:off x="4171123" y="710865"/>
            <a:ext cx="180797" cy="269718"/>
          </a:xfrm>
          <a:custGeom>
            <a:avLst/>
            <a:gdLst/>
            <a:ahLst/>
            <a:cxnLst/>
            <a:rect l="l" t="t" r="r" b="b"/>
            <a:pathLst>
              <a:path w="180797" h="269718">
                <a:moveTo>
                  <a:pt x="0" y="194360"/>
                </a:moveTo>
                <a:lnTo>
                  <a:pt x="236" y="201995"/>
                </a:lnTo>
                <a:lnTo>
                  <a:pt x="1958" y="215496"/>
                </a:lnTo>
                <a:lnTo>
                  <a:pt x="5351" y="227881"/>
                </a:lnTo>
                <a:lnTo>
                  <a:pt x="10413" y="239149"/>
                </a:lnTo>
                <a:lnTo>
                  <a:pt x="17144" y="249300"/>
                </a:lnTo>
                <a:lnTo>
                  <a:pt x="27009" y="259216"/>
                </a:lnTo>
                <a:lnTo>
                  <a:pt x="37819" y="265780"/>
                </a:lnTo>
                <a:lnTo>
                  <a:pt x="50156" y="269718"/>
                </a:lnTo>
                <a:lnTo>
                  <a:pt x="52844" y="200349"/>
                </a:lnTo>
                <a:lnTo>
                  <a:pt x="50965" y="187274"/>
                </a:lnTo>
                <a:lnTo>
                  <a:pt x="50973" y="186445"/>
                </a:lnTo>
                <a:lnTo>
                  <a:pt x="53602" y="173566"/>
                </a:lnTo>
                <a:lnTo>
                  <a:pt x="60934" y="163106"/>
                </a:lnTo>
                <a:lnTo>
                  <a:pt x="63385" y="161232"/>
                </a:lnTo>
                <a:lnTo>
                  <a:pt x="73435" y="156228"/>
                </a:lnTo>
                <a:lnTo>
                  <a:pt x="88671" y="151142"/>
                </a:lnTo>
                <a:lnTo>
                  <a:pt x="97613" y="148487"/>
                </a:lnTo>
                <a:lnTo>
                  <a:pt x="110364" y="144307"/>
                </a:lnTo>
                <a:lnTo>
                  <a:pt x="119684" y="140639"/>
                </a:lnTo>
                <a:lnTo>
                  <a:pt x="119568" y="165322"/>
                </a:lnTo>
                <a:lnTo>
                  <a:pt x="118917" y="178822"/>
                </a:lnTo>
                <a:lnTo>
                  <a:pt x="117690" y="187769"/>
                </a:lnTo>
                <a:lnTo>
                  <a:pt x="117607" y="188145"/>
                </a:lnTo>
                <a:lnTo>
                  <a:pt x="114725" y="247332"/>
                </a:lnTo>
                <a:lnTo>
                  <a:pt x="123672" y="236842"/>
                </a:lnTo>
                <a:lnTo>
                  <a:pt x="124040" y="238150"/>
                </a:lnTo>
                <a:lnTo>
                  <a:pt x="124637" y="240830"/>
                </a:lnTo>
                <a:lnTo>
                  <a:pt x="125488" y="244894"/>
                </a:lnTo>
                <a:lnTo>
                  <a:pt x="127431" y="253847"/>
                </a:lnTo>
                <a:lnTo>
                  <a:pt x="129044" y="260616"/>
                </a:lnTo>
                <a:lnTo>
                  <a:pt x="130390" y="265163"/>
                </a:lnTo>
                <a:lnTo>
                  <a:pt x="180797" y="265163"/>
                </a:lnTo>
                <a:lnTo>
                  <a:pt x="177215" y="254456"/>
                </a:lnTo>
                <a:lnTo>
                  <a:pt x="173891" y="242127"/>
                </a:lnTo>
                <a:lnTo>
                  <a:pt x="171627" y="230377"/>
                </a:lnTo>
                <a:lnTo>
                  <a:pt x="170577" y="221323"/>
                </a:lnTo>
                <a:lnTo>
                  <a:pt x="169806" y="209802"/>
                </a:lnTo>
                <a:lnTo>
                  <a:pt x="169343" y="196011"/>
                </a:lnTo>
                <a:lnTo>
                  <a:pt x="169189" y="179946"/>
                </a:lnTo>
                <a:lnTo>
                  <a:pt x="169722" y="99860"/>
                </a:lnTo>
                <a:lnTo>
                  <a:pt x="169508" y="84864"/>
                </a:lnTo>
                <a:lnTo>
                  <a:pt x="168725" y="69718"/>
                </a:lnTo>
                <a:lnTo>
                  <a:pt x="167368" y="56935"/>
                </a:lnTo>
                <a:lnTo>
                  <a:pt x="165436" y="46513"/>
                </a:lnTo>
                <a:lnTo>
                  <a:pt x="162928" y="38455"/>
                </a:lnTo>
                <a:lnTo>
                  <a:pt x="157983" y="28976"/>
                </a:lnTo>
                <a:lnTo>
                  <a:pt x="149930" y="19199"/>
                </a:lnTo>
                <a:lnTo>
                  <a:pt x="139445" y="10858"/>
                </a:lnTo>
                <a:lnTo>
                  <a:pt x="129329" y="5846"/>
                </a:lnTo>
                <a:lnTo>
                  <a:pt x="117860" y="2598"/>
                </a:lnTo>
                <a:lnTo>
                  <a:pt x="104308" y="649"/>
                </a:lnTo>
                <a:lnTo>
                  <a:pt x="88671" y="0"/>
                </a:lnTo>
                <a:lnTo>
                  <a:pt x="78209" y="377"/>
                </a:lnTo>
                <a:lnTo>
                  <a:pt x="64145" y="2320"/>
                </a:lnTo>
                <a:lnTo>
                  <a:pt x="51772" y="5916"/>
                </a:lnTo>
                <a:lnTo>
                  <a:pt x="41092" y="11166"/>
                </a:lnTo>
                <a:lnTo>
                  <a:pt x="32105" y="18072"/>
                </a:lnTo>
                <a:lnTo>
                  <a:pt x="25683" y="25117"/>
                </a:lnTo>
                <a:lnTo>
                  <a:pt x="19153" y="34795"/>
                </a:lnTo>
                <a:lnTo>
                  <a:pt x="13575" y="46124"/>
                </a:lnTo>
                <a:lnTo>
                  <a:pt x="8947" y="59104"/>
                </a:lnTo>
                <a:lnTo>
                  <a:pt x="5270" y="73736"/>
                </a:lnTo>
                <a:lnTo>
                  <a:pt x="51498" y="84975"/>
                </a:lnTo>
                <a:lnTo>
                  <a:pt x="52439" y="81579"/>
                </a:lnTo>
                <a:lnTo>
                  <a:pt x="57543" y="68422"/>
                </a:lnTo>
                <a:lnTo>
                  <a:pt x="63830" y="59702"/>
                </a:lnTo>
                <a:lnTo>
                  <a:pt x="68910" y="54902"/>
                </a:lnTo>
                <a:lnTo>
                  <a:pt x="75984" y="52489"/>
                </a:lnTo>
                <a:lnTo>
                  <a:pt x="89460" y="52598"/>
                </a:lnTo>
                <a:lnTo>
                  <a:pt x="103482" y="55108"/>
                </a:lnTo>
                <a:lnTo>
                  <a:pt x="112433" y="60921"/>
                </a:lnTo>
                <a:lnTo>
                  <a:pt x="114165" y="63253"/>
                </a:lnTo>
                <a:lnTo>
                  <a:pt x="118306" y="74023"/>
                </a:lnTo>
                <a:lnTo>
                  <a:pt x="119684" y="89115"/>
                </a:lnTo>
                <a:lnTo>
                  <a:pt x="119684" y="95961"/>
                </a:lnTo>
                <a:lnTo>
                  <a:pt x="110578" y="100292"/>
                </a:lnTo>
                <a:lnTo>
                  <a:pt x="99696" y="104318"/>
                </a:lnTo>
                <a:lnTo>
                  <a:pt x="86227" y="108488"/>
                </a:lnTo>
                <a:lnTo>
                  <a:pt x="70167" y="112801"/>
                </a:lnTo>
                <a:lnTo>
                  <a:pt x="63729" y="114552"/>
                </a:lnTo>
                <a:lnTo>
                  <a:pt x="50259" y="118907"/>
                </a:lnTo>
                <a:lnTo>
                  <a:pt x="38899" y="123657"/>
                </a:lnTo>
                <a:lnTo>
                  <a:pt x="29654" y="128803"/>
                </a:lnTo>
                <a:lnTo>
                  <a:pt x="22814" y="134062"/>
                </a:lnTo>
                <a:lnTo>
                  <a:pt x="14450" y="143504"/>
                </a:lnTo>
                <a:lnTo>
                  <a:pt x="7810" y="155168"/>
                </a:lnTo>
                <a:lnTo>
                  <a:pt x="3155" y="168348"/>
                </a:lnTo>
                <a:lnTo>
                  <a:pt x="788" y="180872"/>
                </a:lnTo>
                <a:lnTo>
                  <a:pt x="0" y="19436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9" name="object 789"/>
          <p:cNvSpPr/>
          <p:nvPr/>
        </p:nvSpPr>
        <p:spPr>
          <a:xfrm>
            <a:off x="4363476" y="710863"/>
            <a:ext cx="179882" cy="271030"/>
          </a:xfrm>
          <a:custGeom>
            <a:avLst/>
            <a:gdLst/>
            <a:ahLst/>
            <a:cxnLst/>
            <a:rect l="l" t="t" r="r" b="b"/>
            <a:pathLst>
              <a:path w="179882" h="271030">
                <a:moveTo>
                  <a:pt x="15043" y="41138"/>
                </a:moveTo>
                <a:lnTo>
                  <a:pt x="10616" y="52997"/>
                </a:lnTo>
                <a:lnTo>
                  <a:pt x="7959" y="65819"/>
                </a:lnTo>
                <a:lnTo>
                  <a:pt x="7073" y="79603"/>
                </a:lnTo>
                <a:lnTo>
                  <a:pt x="7893" y="93168"/>
                </a:lnTo>
                <a:lnTo>
                  <a:pt x="10586" y="106382"/>
                </a:lnTo>
                <a:lnTo>
                  <a:pt x="15156" y="118252"/>
                </a:lnTo>
                <a:lnTo>
                  <a:pt x="21601" y="128778"/>
                </a:lnTo>
                <a:lnTo>
                  <a:pt x="29921" y="137960"/>
                </a:lnTo>
                <a:lnTo>
                  <a:pt x="33821" y="141130"/>
                </a:lnTo>
                <a:lnTo>
                  <a:pt x="41156" y="145822"/>
                </a:lnTo>
                <a:lnTo>
                  <a:pt x="50506" y="150655"/>
                </a:lnTo>
                <a:lnTo>
                  <a:pt x="61872" y="155630"/>
                </a:lnTo>
                <a:lnTo>
                  <a:pt x="75254" y="160747"/>
                </a:lnTo>
                <a:lnTo>
                  <a:pt x="90651" y="166007"/>
                </a:lnTo>
                <a:lnTo>
                  <a:pt x="108064" y="171411"/>
                </a:lnTo>
                <a:lnTo>
                  <a:pt x="116903" y="174180"/>
                </a:lnTo>
                <a:lnTo>
                  <a:pt x="122580" y="177190"/>
                </a:lnTo>
                <a:lnTo>
                  <a:pt x="125120" y="180441"/>
                </a:lnTo>
                <a:lnTo>
                  <a:pt x="127546" y="183857"/>
                </a:lnTo>
                <a:lnTo>
                  <a:pt x="128752" y="188175"/>
                </a:lnTo>
                <a:lnTo>
                  <a:pt x="128752" y="201040"/>
                </a:lnTo>
                <a:lnTo>
                  <a:pt x="126504" y="207136"/>
                </a:lnTo>
                <a:lnTo>
                  <a:pt x="122034" y="211696"/>
                </a:lnTo>
                <a:lnTo>
                  <a:pt x="117924" y="215035"/>
                </a:lnTo>
                <a:lnTo>
                  <a:pt x="106716" y="219856"/>
                </a:lnTo>
                <a:lnTo>
                  <a:pt x="92290" y="221462"/>
                </a:lnTo>
                <a:lnTo>
                  <a:pt x="87183" y="221238"/>
                </a:lnTo>
                <a:lnTo>
                  <a:pt x="74328" y="218051"/>
                </a:lnTo>
                <a:lnTo>
                  <a:pt x="64376" y="211086"/>
                </a:lnTo>
                <a:lnTo>
                  <a:pt x="60071" y="205697"/>
                </a:lnTo>
                <a:lnTo>
                  <a:pt x="54618" y="194603"/>
                </a:lnTo>
                <a:lnTo>
                  <a:pt x="51130" y="180682"/>
                </a:lnTo>
                <a:lnTo>
                  <a:pt x="0" y="191185"/>
                </a:lnTo>
                <a:lnTo>
                  <a:pt x="4002" y="207053"/>
                </a:lnTo>
                <a:lnTo>
                  <a:pt x="8721" y="219403"/>
                </a:lnTo>
                <a:lnTo>
                  <a:pt x="14629" y="230601"/>
                </a:lnTo>
                <a:lnTo>
                  <a:pt x="21725" y="240648"/>
                </a:lnTo>
                <a:lnTo>
                  <a:pt x="30010" y="249542"/>
                </a:lnTo>
                <a:lnTo>
                  <a:pt x="41372" y="258255"/>
                </a:lnTo>
                <a:lnTo>
                  <a:pt x="52274" y="263844"/>
                </a:lnTo>
                <a:lnTo>
                  <a:pt x="64394" y="267836"/>
                </a:lnTo>
                <a:lnTo>
                  <a:pt x="77733" y="270232"/>
                </a:lnTo>
                <a:lnTo>
                  <a:pt x="92290" y="271030"/>
                </a:lnTo>
                <a:lnTo>
                  <a:pt x="100491" y="270790"/>
                </a:lnTo>
                <a:lnTo>
                  <a:pt x="114717" y="269056"/>
                </a:lnTo>
                <a:lnTo>
                  <a:pt x="127556" y="265649"/>
                </a:lnTo>
                <a:lnTo>
                  <a:pt x="139009" y="260569"/>
                </a:lnTo>
                <a:lnTo>
                  <a:pt x="149077" y="253815"/>
                </a:lnTo>
                <a:lnTo>
                  <a:pt x="157759" y="245389"/>
                </a:lnTo>
                <a:lnTo>
                  <a:pt x="166434" y="233602"/>
                </a:lnTo>
                <a:lnTo>
                  <a:pt x="172317" y="222368"/>
                </a:lnTo>
                <a:lnTo>
                  <a:pt x="176520" y="210374"/>
                </a:lnTo>
                <a:lnTo>
                  <a:pt x="179042" y="197618"/>
                </a:lnTo>
                <a:lnTo>
                  <a:pt x="179882" y="184099"/>
                </a:lnTo>
                <a:lnTo>
                  <a:pt x="179843" y="180871"/>
                </a:lnTo>
                <a:lnTo>
                  <a:pt x="178564" y="166486"/>
                </a:lnTo>
                <a:lnTo>
                  <a:pt x="175483" y="153725"/>
                </a:lnTo>
                <a:lnTo>
                  <a:pt x="170601" y="142587"/>
                </a:lnTo>
                <a:lnTo>
                  <a:pt x="163918" y="133070"/>
                </a:lnTo>
                <a:lnTo>
                  <a:pt x="155945" y="125642"/>
                </a:lnTo>
                <a:lnTo>
                  <a:pt x="146584" y="119216"/>
                </a:lnTo>
                <a:lnTo>
                  <a:pt x="135318" y="113224"/>
                </a:lnTo>
                <a:lnTo>
                  <a:pt x="122148" y="107669"/>
                </a:lnTo>
                <a:lnTo>
                  <a:pt x="107073" y="102552"/>
                </a:lnTo>
                <a:lnTo>
                  <a:pt x="106189" y="102281"/>
                </a:lnTo>
                <a:lnTo>
                  <a:pt x="88305" y="96494"/>
                </a:lnTo>
                <a:lnTo>
                  <a:pt x="74557" y="91396"/>
                </a:lnTo>
                <a:lnTo>
                  <a:pt x="64945" y="86986"/>
                </a:lnTo>
                <a:lnTo>
                  <a:pt x="59474" y="83261"/>
                </a:lnTo>
                <a:lnTo>
                  <a:pt x="56095" y="79844"/>
                </a:lnTo>
                <a:lnTo>
                  <a:pt x="54394" y="75691"/>
                </a:lnTo>
                <a:lnTo>
                  <a:pt x="54394" y="65112"/>
                </a:lnTo>
                <a:lnTo>
                  <a:pt x="56324" y="60477"/>
                </a:lnTo>
                <a:lnTo>
                  <a:pt x="60198" y="56895"/>
                </a:lnTo>
                <a:lnTo>
                  <a:pt x="63028" y="54820"/>
                </a:lnTo>
                <a:lnTo>
                  <a:pt x="73960" y="50701"/>
                </a:lnTo>
                <a:lnTo>
                  <a:pt x="89039" y="49326"/>
                </a:lnTo>
                <a:lnTo>
                  <a:pt x="89589" y="49329"/>
                </a:lnTo>
                <a:lnTo>
                  <a:pt x="103361" y="51408"/>
                </a:lnTo>
                <a:lnTo>
                  <a:pt x="113601" y="57378"/>
                </a:lnTo>
                <a:lnTo>
                  <a:pt x="120969" y="67472"/>
                </a:lnTo>
                <a:lnTo>
                  <a:pt x="125310" y="80581"/>
                </a:lnTo>
                <a:lnTo>
                  <a:pt x="173355" y="68618"/>
                </a:lnTo>
                <a:lnTo>
                  <a:pt x="171445" y="60727"/>
                </a:lnTo>
                <a:lnTo>
                  <a:pt x="167041" y="47465"/>
                </a:lnTo>
                <a:lnTo>
                  <a:pt x="161480" y="35813"/>
                </a:lnTo>
                <a:lnTo>
                  <a:pt x="154762" y="25769"/>
                </a:lnTo>
                <a:lnTo>
                  <a:pt x="146888" y="17335"/>
                </a:lnTo>
                <a:lnTo>
                  <a:pt x="139722" y="11918"/>
                </a:lnTo>
                <a:lnTo>
                  <a:pt x="129438" y="6704"/>
                </a:lnTo>
                <a:lnTo>
                  <a:pt x="117411" y="2979"/>
                </a:lnTo>
                <a:lnTo>
                  <a:pt x="103640" y="744"/>
                </a:lnTo>
                <a:lnTo>
                  <a:pt x="88125" y="0"/>
                </a:lnTo>
                <a:lnTo>
                  <a:pt x="85675" y="20"/>
                </a:lnTo>
                <a:lnTo>
                  <a:pt x="70629" y="1150"/>
                </a:lnTo>
                <a:lnTo>
                  <a:pt x="57223" y="4009"/>
                </a:lnTo>
                <a:lnTo>
                  <a:pt x="45456" y="8596"/>
                </a:lnTo>
                <a:lnTo>
                  <a:pt x="35327" y="14909"/>
                </a:lnTo>
                <a:lnTo>
                  <a:pt x="26835" y="22948"/>
                </a:lnTo>
                <a:lnTo>
                  <a:pt x="21239" y="30242"/>
                </a:lnTo>
                <a:lnTo>
                  <a:pt x="15043" y="4113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7" name="object 777"/>
          <p:cNvSpPr/>
          <p:nvPr/>
        </p:nvSpPr>
        <p:spPr>
          <a:xfrm>
            <a:off x="4668020" y="710868"/>
            <a:ext cx="283248" cy="265163"/>
          </a:xfrm>
          <a:custGeom>
            <a:avLst/>
            <a:gdLst/>
            <a:ahLst/>
            <a:cxnLst/>
            <a:rect l="l" t="t" r="r" b="b"/>
            <a:pathLst>
              <a:path w="283248" h="265163">
                <a:moveTo>
                  <a:pt x="50952" y="265163"/>
                </a:moveTo>
                <a:lnTo>
                  <a:pt x="50963" y="135291"/>
                </a:lnTo>
                <a:lnTo>
                  <a:pt x="51296" y="119319"/>
                </a:lnTo>
                <a:lnTo>
                  <a:pt x="52088" y="105730"/>
                </a:lnTo>
                <a:lnTo>
                  <a:pt x="53337" y="94524"/>
                </a:lnTo>
                <a:lnTo>
                  <a:pt x="55041" y="85699"/>
                </a:lnTo>
                <a:lnTo>
                  <a:pt x="61125" y="70301"/>
                </a:lnTo>
                <a:lnTo>
                  <a:pt x="68554" y="61036"/>
                </a:lnTo>
                <a:lnTo>
                  <a:pt x="74828" y="55333"/>
                </a:lnTo>
                <a:lnTo>
                  <a:pt x="81915" y="52489"/>
                </a:lnTo>
                <a:lnTo>
                  <a:pt x="96291" y="52489"/>
                </a:lnTo>
                <a:lnTo>
                  <a:pt x="101460" y="54279"/>
                </a:lnTo>
                <a:lnTo>
                  <a:pt x="105270" y="57861"/>
                </a:lnTo>
                <a:lnTo>
                  <a:pt x="109080" y="61442"/>
                </a:lnTo>
                <a:lnTo>
                  <a:pt x="113703" y="74218"/>
                </a:lnTo>
                <a:lnTo>
                  <a:pt x="115684" y="90989"/>
                </a:lnTo>
                <a:lnTo>
                  <a:pt x="116236" y="105210"/>
                </a:lnTo>
                <a:lnTo>
                  <a:pt x="116420" y="123050"/>
                </a:lnTo>
                <a:lnTo>
                  <a:pt x="116420" y="265163"/>
                </a:lnTo>
                <a:lnTo>
                  <a:pt x="167373" y="265163"/>
                </a:lnTo>
                <a:lnTo>
                  <a:pt x="167385" y="136669"/>
                </a:lnTo>
                <a:lnTo>
                  <a:pt x="167726" y="120971"/>
                </a:lnTo>
                <a:lnTo>
                  <a:pt x="168532" y="107469"/>
                </a:lnTo>
                <a:lnTo>
                  <a:pt x="169807" y="96161"/>
                </a:lnTo>
                <a:lnTo>
                  <a:pt x="171551" y="87045"/>
                </a:lnTo>
                <a:lnTo>
                  <a:pt x="177919" y="70501"/>
                </a:lnTo>
                <a:lnTo>
                  <a:pt x="185140" y="61277"/>
                </a:lnTo>
                <a:lnTo>
                  <a:pt x="191427" y="55422"/>
                </a:lnTo>
                <a:lnTo>
                  <a:pt x="198145" y="52489"/>
                </a:lnTo>
                <a:lnTo>
                  <a:pt x="206204" y="52504"/>
                </a:lnTo>
                <a:lnTo>
                  <a:pt x="218406" y="56393"/>
                </a:lnTo>
                <a:lnTo>
                  <a:pt x="227037" y="67144"/>
                </a:lnTo>
                <a:lnTo>
                  <a:pt x="229248" y="74089"/>
                </a:lnTo>
                <a:lnTo>
                  <a:pt x="230938" y="84861"/>
                </a:lnTo>
                <a:lnTo>
                  <a:pt x="231955" y="99149"/>
                </a:lnTo>
                <a:lnTo>
                  <a:pt x="232295" y="116954"/>
                </a:lnTo>
                <a:lnTo>
                  <a:pt x="232295" y="265163"/>
                </a:lnTo>
                <a:lnTo>
                  <a:pt x="283248" y="265163"/>
                </a:lnTo>
                <a:lnTo>
                  <a:pt x="283229" y="95079"/>
                </a:lnTo>
                <a:lnTo>
                  <a:pt x="282790" y="79319"/>
                </a:lnTo>
                <a:lnTo>
                  <a:pt x="281769" y="65829"/>
                </a:lnTo>
                <a:lnTo>
                  <a:pt x="280168" y="54608"/>
                </a:lnTo>
                <a:lnTo>
                  <a:pt x="277990" y="45656"/>
                </a:lnTo>
                <a:lnTo>
                  <a:pt x="271542" y="30411"/>
                </a:lnTo>
                <a:lnTo>
                  <a:pt x="264527" y="19936"/>
                </a:lnTo>
                <a:lnTo>
                  <a:pt x="256057" y="11595"/>
                </a:lnTo>
                <a:lnTo>
                  <a:pt x="245754" y="5250"/>
                </a:lnTo>
                <a:lnTo>
                  <a:pt x="233691" y="1312"/>
                </a:lnTo>
                <a:lnTo>
                  <a:pt x="220141" y="0"/>
                </a:lnTo>
                <a:lnTo>
                  <a:pt x="212566" y="543"/>
                </a:lnTo>
                <a:lnTo>
                  <a:pt x="200375" y="3878"/>
                </a:lnTo>
                <a:lnTo>
                  <a:pt x="188772" y="10248"/>
                </a:lnTo>
                <a:lnTo>
                  <a:pt x="177723" y="19734"/>
                </a:lnTo>
                <a:lnTo>
                  <a:pt x="169368" y="29507"/>
                </a:lnTo>
                <a:lnTo>
                  <a:pt x="161391" y="41262"/>
                </a:lnTo>
                <a:lnTo>
                  <a:pt x="155009" y="28530"/>
                </a:lnTo>
                <a:lnTo>
                  <a:pt x="147591" y="18231"/>
                </a:lnTo>
                <a:lnTo>
                  <a:pt x="139090" y="10248"/>
                </a:lnTo>
                <a:lnTo>
                  <a:pt x="132099" y="5825"/>
                </a:lnTo>
                <a:lnTo>
                  <a:pt x="120240" y="1456"/>
                </a:lnTo>
                <a:lnTo>
                  <a:pt x="106997" y="0"/>
                </a:lnTo>
                <a:lnTo>
                  <a:pt x="98220" y="679"/>
                </a:lnTo>
                <a:lnTo>
                  <a:pt x="86799" y="3779"/>
                </a:lnTo>
                <a:lnTo>
                  <a:pt x="75963" y="9387"/>
                </a:lnTo>
                <a:lnTo>
                  <a:pt x="65711" y="17504"/>
                </a:lnTo>
                <a:lnTo>
                  <a:pt x="56045" y="28129"/>
                </a:lnTo>
                <a:lnTo>
                  <a:pt x="46964" y="41262"/>
                </a:lnTo>
                <a:lnTo>
                  <a:pt x="46964" y="5854"/>
                </a:lnTo>
                <a:lnTo>
                  <a:pt x="0" y="5854"/>
                </a:lnTo>
                <a:lnTo>
                  <a:pt x="0" y="265163"/>
                </a:lnTo>
                <a:lnTo>
                  <a:pt x="50952" y="26516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8" name="object 778"/>
          <p:cNvSpPr/>
          <p:nvPr/>
        </p:nvSpPr>
        <p:spPr>
          <a:xfrm>
            <a:off x="5029124" y="899005"/>
            <a:ext cx="67450" cy="82891"/>
          </a:xfrm>
          <a:custGeom>
            <a:avLst/>
            <a:gdLst/>
            <a:ahLst/>
            <a:cxnLst/>
            <a:rect l="l" t="t" r="r" b="b"/>
            <a:pathLst>
              <a:path w="67450" h="82891">
                <a:moveTo>
                  <a:pt x="67450" y="0"/>
                </a:moveTo>
                <a:lnTo>
                  <a:pt x="62956" y="12178"/>
                </a:lnTo>
                <a:lnTo>
                  <a:pt x="55377" y="22337"/>
                </a:lnTo>
                <a:lnTo>
                  <a:pt x="52266" y="25170"/>
                </a:lnTo>
                <a:lnTo>
                  <a:pt x="40921" y="32200"/>
                </a:lnTo>
                <a:lnTo>
                  <a:pt x="29088" y="34542"/>
                </a:lnTo>
                <a:lnTo>
                  <a:pt x="20859" y="34542"/>
                </a:lnTo>
                <a:lnTo>
                  <a:pt x="14090" y="31049"/>
                </a:lnTo>
                <a:lnTo>
                  <a:pt x="8781" y="24039"/>
                </a:lnTo>
                <a:lnTo>
                  <a:pt x="8327" y="23430"/>
                </a:lnTo>
                <a:lnTo>
                  <a:pt x="2678" y="12208"/>
                </a:lnTo>
                <a:lnTo>
                  <a:pt x="0" y="81579"/>
                </a:lnTo>
                <a:lnTo>
                  <a:pt x="13861" y="82891"/>
                </a:lnTo>
                <a:lnTo>
                  <a:pt x="21404" y="82449"/>
                </a:lnTo>
                <a:lnTo>
                  <a:pt x="33788" y="79670"/>
                </a:lnTo>
                <a:lnTo>
                  <a:pt x="45586" y="74344"/>
                </a:lnTo>
                <a:lnTo>
                  <a:pt x="55207" y="67768"/>
                </a:lnTo>
                <a:lnTo>
                  <a:pt x="64565" y="59193"/>
                </a:lnTo>
                <a:lnTo>
                  <a:pt x="6745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9" name="object 779"/>
          <p:cNvSpPr/>
          <p:nvPr/>
        </p:nvSpPr>
        <p:spPr>
          <a:xfrm>
            <a:off x="4978977" y="710865"/>
            <a:ext cx="180771" cy="269718"/>
          </a:xfrm>
          <a:custGeom>
            <a:avLst/>
            <a:gdLst/>
            <a:ahLst/>
            <a:cxnLst/>
            <a:rect l="l" t="t" r="r" b="b"/>
            <a:pathLst>
              <a:path w="180771" h="269718">
                <a:moveTo>
                  <a:pt x="0" y="194360"/>
                </a:moveTo>
                <a:lnTo>
                  <a:pt x="235" y="201987"/>
                </a:lnTo>
                <a:lnTo>
                  <a:pt x="1953" y="215491"/>
                </a:lnTo>
                <a:lnTo>
                  <a:pt x="5340" y="227878"/>
                </a:lnTo>
                <a:lnTo>
                  <a:pt x="10395" y="239148"/>
                </a:lnTo>
                <a:lnTo>
                  <a:pt x="17119" y="249300"/>
                </a:lnTo>
                <a:lnTo>
                  <a:pt x="26997" y="259221"/>
                </a:lnTo>
                <a:lnTo>
                  <a:pt x="37810" y="265783"/>
                </a:lnTo>
                <a:lnTo>
                  <a:pt x="50146" y="269718"/>
                </a:lnTo>
                <a:lnTo>
                  <a:pt x="52824" y="200347"/>
                </a:lnTo>
                <a:lnTo>
                  <a:pt x="50939" y="187274"/>
                </a:lnTo>
                <a:lnTo>
                  <a:pt x="50947" y="186439"/>
                </a:lnTo>
                <a:lnTo>
                  <a:pt x="53580" y="173564"/>
                </a:lnTo>
                <a:lnTo>
                  <a:pt x="60921" y="163106"/>
                </a:lnTo>
                <a:lnTo>
                  <a:pt x="63372" y="161232"/>
                </a:lnTo>
                <a:lnTo>
                  <a:pt x="73422" y="156228"/>
                </a:lnTo>
                <a:lnTo>
                  <a:pt x="88658" y="151142"/>
                </a:lnTo>
                <a:lnTo>
                  <a:pt x="97592" y="148490"/>
                </a:lnTo>
                <a:lnTo>
                  <a:pt x="110349" y="144308"/>
                </a:lnTo>
                <a:lnTo>
                  <a:pt x="119659" y="140639"/>
                </a:lnTo>
                <a:lnTo>
                  <a:pt x="119545" y="165321"/>
                </a:lnTo>
                <a:lnTo>
                  <a:pt x="118900" y="178822"/>
                </a:lnTo>
                <a:lnTo>
                  <a:pt x="117678" y="187769"/>
                </a:lnTo>
                <a:lnTo>
                  <a:pt x="117597" y="188139"/>
                </a:lnTo>
                <a:lnTo>
                  <a:pt x="114712" y="247332"/>
                </a:lnTo>
                <a:lnTo>
                  <a:pt x="123659" y="236842"/>
                </a:lnTo>
                <a:lnTo>
                  <a:pt x="124028" y="238150"/>
                </a:lnTo>
                <a:lnTo>
                  <a:pt x="124625" y="240830"/>
                </a:lnTo>
                <a:lnTo>
                  <a:pt x="125463" y="244894"/>
                </a:lnTo>
                <a:lnTo>
                  <a:pt x="127406" y="253847"/>
                </a:lnTo>
                <a:lnTo>
                  <a:pt x="129044" y="260616"/>
                </a:lnTo>
                <a:lnTo>
                  <a:pt x="130365" y="265163"/>
                </a:lnTo>
                <a:lnTo>
                  <a:pt x="180771" y="265163"/>
                </a:lnTo>
                <a:lnTo>
                  <a:pt x="177199" y="254461"/>
                </a:lnTo>
                <a:lnTo>
                  <a:pt x="173881" y="242129"/>
                </a:lnTo>
                <a:lnTo>
                  <a:pt x="171627" y="230377"/>
                </a:lnTo>
                <a:lnTo>
                  <a:pt x="170570" y="221323"/>
                </a:lnTo>
                <a:lnTo>
                  <a:pt x="169795" y="209802"/>
                </a:lnTo>
                <a:lnTo>
                  <a:pt x="169331" y="196010"/>
                </a:lnTo>
                <a:lnTo>
                  <a:pt x="169176" y="179946"/>
                </a:lnTo>
                <a:lnTo>
                  <a:pt x="169710" y="99860"/>
                </a:lnTo>
                <a:lnTo>
                  <a:pt x="169495" y="84865"/>
                </a:lnTo>
                <a:lnTo>
                  <a:pt x="168713" y="69719"/>
                </a:lnTo>
                <a:lnTo>
                  <a:pt x="167358" y="56935"/>
                </a:lnTo>
                <a:lnTo>
                  <a:pt x="165430" y="46514"/>
                </a:lnTo>
                <a:lnTo>
                  <a:pt x="162928" y="38455"/>
                </a:lnTo>
                <a:lnTo>
                  <a:pt x="157966" y="28972"/>
                </a:lnTo>
                <a:lnTo>
                  <a:pt x="149913" y="19197"/>
                </a:lnTo>
                <a:lnTo>
                  <a:pt x="139433" y="10858"/>
                </a:lnTo>
                <a:lnTo>
                  <a:pt x="129319" y="5846"/>
                </a:lnTo>
                <a:lnTo>
                  <a:pt x="117847" y="2598"/>
                </a:lnTo>
                <a:lnTo>
                  <a:pt x="104292" y="649"/>
                </a:lnTo>
                <a:lnTo>
                  <a:pt x="88658" y="0"/>
                </a:lnTo>
                <a:lnTo>
                  <a:pt x="78183" y="378"/>
                </a:lnTo>
                <a:lnTo>
                  <a:pt x="64120" y="2321"/>
                </a:lnTo>
                <a:lnTo>
                  <a:pt x="51747" y="5918"/>
                </a:lnTo>
                <a:lnTo>
                  <a:pt x="41066" y="11168"/>
                </a:lnTo>
                <a:lnTo>
                  <a:pt x="32080" y="18072"/>
                </a:lnTo>
                <a:lnTo>
                  <a:pt x="25666" y="25114"/>
                </a:lnTo>
                <a:lnTo>
                  <a:pt x="19139" y="34792"/>
                </a:lnTo>
                <a:lnTo>
                  <a:pt x="13562" y="46122"/>
                </a:lnTo>
                <a:lnTo>
                  <a:pt x="8935" y="59103"/>
                </a:lnTo>
                <a:lnTo>
                  <a:pt x="5257" y="73736"/>
                </a:lnTo>
                <a:lnTo>
                  <a:pt x="51485" y="84975"/>
                </a:lnTo>
                <a:lnTo>
                  <a:pt x="52425" y="81572"/>
                </a:lnTo>
                <a:lnTo>
                  <a:pt x="57529" y="68420"/>
                </a:lnTo>
                <a:lnTo>
                  <a:pt x="63830" y="59702"/>
                </a:lnTo>
                <a:lnTo>
                  <a:pt x="68884" y="54902"/>
                </a:lnTo>
                <a:lnTo>
                  <a:pt x="75971" y="52489"/>
                </a:lnTo>
                <a:lnTo>
                  <a:pt x="89438" y="52597"/>
                </a:lnTo>
                <a:lnTo>
                  <a:pt x="103456" y="55106"/>
                </a:lnTo>
                <a:lnTo>
                  <a:pt x="112420" y="60921"/>
                </a:lnTo>
                <a:lnTo>
                  <a:pt x="114151" y="63251"/>
                </a:lnTo>
                <a:lnTo>
                  <a:pt x="118285" y="74022"/>
                </a:lnTo>
                <a:lnTo>
                  <a:pt x="119659" y="89115"/>
                </a:lnTo>
                <a:lnTo>
                  <a:pt x="119659" y="95961"/>
                </a:lnTo>
                <a:lnTo>
                  <a:pt x="110567" y="100290"/>
                </a:lnTo>
                <a:lnTo>
                  <a:pt x="99688" y="104316"/>
                </a:lnTo>
                <a:lnTo>
                  <a:pt x="86217" y="108487"/>
                </a:lnTo>
                <a:lnTo>
                  <a:pt x="70154" y="112801"/>
                </a:lnTo>
                <a:lnTo>
                  <a:pt x="63702" y="114555"/>
                </a:lnTo>
                <a:lnTo>
                  <a:pt x="50237" y="118909"/>
                </a:lnTo>
                <a:lnTo>
                  <a:pt x="38883" y="123659"/>
                </a:lnTo>
                <a:lnTo>
                  <a:pt x="29629" y="128803"/>
                </a:lnTo>
                <a:lnTo>
                  <a:pt x="22799" y="134058"/>
                </a:lnTo>
                <a:lnTo>
                  <a:pt x="14433" y="143501"/>
                </a:lnTo>
                <a:lnTo>
                  <a:pt x="7797" y="155168"/>
                </a:lnTo>
                <a:lnTo>
                  <a:pt x="3146" y="168346"/>
                </a:lnTo>
                <a:lnTo>
                  <a:pt x="785" y="180871"/>
                </a:lnTo>
                <a:lnTo>
                  <a:pt x="0" y="19436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0" name="object 780"/>
          <p:cNvSpPr/>
          <p:nvPr/>
        </p:nvSpPr>
        <p:spPr>
          <a:xfrm>
            <a:off x="5188903" y="710868"/>
            <a:ext cx="175526" cy="265163"/>
          </a:xfrm>
          <a:custGeom>
            <a:avLst/>
            <a:gdLst/>
            <a:ahLst/>
            <a:cxnLst/>
            <a:rect l="l" t="t" r="r" b="b"/>
            <a:pathLst>
              <a:path w="175526" h="265163">
                <a:moveTo>
                  <a:pt x="47332" y="43942"/>
                </a:moveTo>
                <a:lnTo>
                  <a:pt x="47332" y="5854"/>
                </a:lnTo>
                <a:lnTo>
                  <a:pt x="0" y="5854"/>
                </a:lnTo>
                <a:lnTo>
                  <a:pt x="0" y="265163"/>
                </a:lnTo>
                <a:lnTo>
                  <a:pt x="50965" y="265163"/>
                </a:lnTo>
                <a:lnTo>
                  <a:pt x="51050" y="135362"/>
                </a:lnTo>
                <a:lnTo>
                  <a:pt x="51470" y="119845"/>
                </a:lnTo>
                <a:lnTo>
                  <a:pt x="52242" y="106801"/>
                </a:lnTo>
                <a:lnTo>
                  <a:pt x="53368" y="96232"/>
                </a:lnTo>
                <a:lnTo>
                  <a:pt x="54851" y="88138"/>
                </a:lnTo>
                <a:lnTo>
                  <a:pt x="56101" y="83664"/>
                </a:lnTo>
                <a:lnTo>
                  <a:pt x="61471" y="71795"/>
                </a:lnTo>
                <a:lnTo>
                  <a:pt x="69278" y="62255"/>
                </a:lnTo>
                <a:lnTo>
                  <a:pt x="80593" y="54883"/>
                </a:lnTo>
                <a:lnTo>
                  <a:pt x="93014" y="52489"/>
                </a:lnTo>
                <a:lnTo>
                  <a:pt x="99923" y="52489"/>
                </a:lnTo>
                <a:lnTo>
                  <a:pt x="105816" y="54775"/>
                </a:lnTo>
                <a:lnTo>
                  <a:pt x="110705" y="59334"/>
                </a:lnTo>
                <a:lnTo>
                  <a:pt x="115608" y="63881"/>
                </a:lnTo>
                <a:lnTo>
                  <a:pt x="119138" y="70281"/>
                </a:lnTo>
                <a:lnTo>
                  <a:pt x="121310" y="78498"/>
                </a:lnTo>
                <a:lnTo>
                  <a:pt x="122978" y="88565"/>
                </a:lnTo>
                <a:lnTo>
                  <a:pt x="123866" y="100088"/>
                </a:lnTo>
                <a:lnTo>
                  <a:pt x="124397" y="114842"/>
                </a:lnTo>
                <a:lnTo>
                  <a:pt x="124574" y="132829"/>
                </a:lnTo>
                <a:lnTo>
                  <a:pt x="124574" y="265163"/>
                </a:lnTo>
                <a:lnTo>
                  <a:pt x="175526" y="265163"/>
                </a:lnTo>
                <a:lnTo>
                  <a:pt x="175440" y="93870"/>
                </a:lnTo>
                <a:lnTo>
                  <a:pt x="174959" y="79766"/>
                </a:lnTo>
                <a:lnTo>
                  <a:pt x="174053" y="67764"/>
                </a:lnTo>
                <a:lnTo>
                  <a:pt x="172720" y="57861"/>
                </a:lnTo>
                <a:lnTo>
                  <a:pt x="167955" y="40225"/>
                </a:lnTo>
                <a:lnTo>
                  <a:pt x="162750" y="29057"/>
                </a:lnTo>
                <a:lnTo>
                  <a:pt x="152321" y="15997"/>
                </a:lnTo>
                <a:lnTo>
                  <a:pt x="141630" y="8178"/>
                </a:lnTo>
                <a:lnTo>
                  <a:pt x="123759" y="1293"/>
                </a:lnTo>
                <a:lnTo>
                  <a:pt x="110794" y="0"/>
                </a:lnTo>
                <a:lnTo>
                  <a:pt x="109815" y="7"/>
                </a:lnTo>
                <a:lnTo>
                  <a:pt x="97630" y="1381"/>
                </a:lnTo>
                <a:lnTo>
                  <a:pt x="86153" y="5135"/>
                </a:lnTo>
                <a:lnTo>
                  <a:pt x="75385" y="11267"/>
                </a:lnTo>
                <a:lnTo>
                  <a:pt x="65325" y="19779"/>
                </a:lnTo>
                <a:lnTo>
                  <a:pt x="55974" y="30670"/>
                </a:lnTo>
                <a:lnTo>
                  <a:pt x="47332" y="4394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1" name="object 781"/>
          <p:cNvSpPr/>
          <p:nvPr/>
        </p:nvSpPr>
        <p:spPr>
          <a:xfrm>
            <a:off x="5452272" y="887728"/>
            <a:ext cx="54014" cy="94160"/>
          </a:xfrm>
          <a:custGeom>
            <a:avLst/>
            <a:gdLst/>
            <a:ahLst/>
            <a:cxnLst/>
            <a:rect l="l" t="t" r="r" b="b"/>
            <a:pathLst>
              <a:path w="54014" h="94160">
                <a:moveTo>
                  <a:pt x="54014" y="36104"/>
                </a:moveTo>
                <a:lnTo>
                  <a:pt x="41780" y="38255"/>
                </a:lnTo>
                <a:lnTo>
                  <a:pt x="40543" y="38235"/>
                </a:lnTo>
                <a:lnTo>
                  <a:pt x="28448" y="35681"/>
                </a:lnTo>
                <a:lnTo>
                  <a:pt x="17675" y="28849"/>
                </a:lnTo>
                <a:lnTo>
                  <a:pt x="8227" y="17744"/>
                </a:lnTo>
                <a:lnTo>
                  <a:pt x="4173" y="10613"/>
                </a:lnTo>
                <a:lnTo>
                  <a:pt x="0" y="0"/>
                </a:lnTo>
                <a:lnTo>
                  <a:pt x="5169" y="85837"/>
                </a:lnTo>
                <a:lnTo>
                  <a:pt x="17152" y="90461"/>
                </a:lnTo>
                <a:lnTo>
                  <a:pt x="29414" y="93235"/>
                </a:lnTo>
                <a:lnTo>
                  <a:pt x="41958" y="94160"/>
                </a:lnTo>
                <a:lnTo>
                  <a:pt x="54014" y="3610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2" name="object 782"/>
          <p:cNvSpPr/>
          <p:nvPr/>
        </p:nvSpPr>
        <p:spPr>
          <a:xfrm>
            <a:off x="5394675" y="710858"/>
            <a:ext cx="198755" cy="271030"/>
          </a:xfrm>
          <a:custGeom>
            <a:avLst/>
            <a:gdLst/>
            <a:ahLst/>
            <a:cxnLst/>
            <a:rect l="l" t="t" r="r" b="b"/>
            <a:pathLst>
              <a:path w="198754" h="271030">
                <a:moveTo>
                  <a:pt x="0" y="132599"/>
                </a:moveTo>
                <a:lnTo>
                  <a:pt x="377" y="146963"/>
                </a:lnTo>
                <a:lnTo>
                  <a:pt x="1438" y="160587"/>
                </a:lnTo>
                <a:lnTo>
                  <a:pt x="3183" y="173469"/>
                </a:lnTo>
                <a:lnTo>
                  <a:pt x="5610" y="185610"/>
                </a:lnTo>
                <a:lnTo>
                  <a:pt x="8719" y="197010"/>
                </a:lnTo>
                <a:lnTo>
                  <a:pt x="12509" y="207670"/>
                </a:lnTo>
                <a:lnTo>
                  <a:pt x="16506" y="216637"/>
                </a:lnTo>
                <a:lnTo>
                  <a:pt x="23081" y="228243"/>
                </a:lnTo>
                <a:lnTo>
                  <a:pt x="30696" y="238491"/>
                </a:lnTo>
                <a:lnTo>
                  <a:pt x="39351" y="247381"/>
                </a:lnTo>
                <a:lnTo>
                  <a:pt x="49047" y="254914"/>
                </a:lnTo>
                <a:lnTo>
                  <a:pt x="62766" y="262707"/>
                </a:lnTo>
                <a:lnTo>
                  <a:pt x="57596" y="176869"/>
                </a:lnTo>
                <a:lnTo>
                  <a:pt x="54617" y="164671"/>
                </a:lnTo>
                <a:lnTo>
                  <a:pt x="52830" y="150888"/>
                </a:lnTo>
                <a:lnTo>
                  <a:pt x="52235" y="135521"/>
                </a:lnTo>
                <a:lnTo>
                  <a:pt x="52592" y="123482"/>
                </a:lnTo>
                <a:lnTo>
                  <a:pt x="54109" y="109342"/>
                </a:lnTo>
                <a:lnTo>
                  <a:pt x="56820" y="96786"/>
                </a:lnTo>
                <a:lnTo>
                  <a:pt x="60724" y="85815"/>
                </a:lnTo>
                <a:lnTo>
                  <a:pt x="65824" y="76428"/>
                </a:lnTo>
                <a:lnTo>
                  <a:pt x="76254" y="64478"/>
                </a:lnTo>
                <a:lnTo>
                  <a:pt x="87155" y="58058"/>
                </a:lnTo>
                <a:lnTo>
                  <a:pt x="99377" y="55918"/>
                </a:lnTo>
                <a:lnTo>
                  <a:pt x="100530" y="55935"/>
                </a:lnTo>
                <a:lnTo>
                  <a:pt x="112642" y="58471"/>
                </a:lnTo>
                <a:lnTo>
                  <a:pt x="123406" y="65304"/>
                </a:lnTo>
                <a:lnTo>
                  <a:pt x="132829" y="76428"/>
                </a:lnTo>
                <a:lnTo>
                  <a:pt x="136701" y="83222"/>
                </a:lnTo>
                <a:lnTo>
                  <a:pt x="140921" y="93823"/>
                </a:lnTo>
                <a:lnTo>
                  <a:pt x="143933" y="105990"/>
                </a:lnTo>
                <a:lnTo>
                  <a:pt x="145740" y="119725"/>
                </a:lnTo>
                <a:lnTo>
                  <a:pt x="146342" y="135026"/>
                </a:lnTo>
                <a:lnTo>
                  <a:pt x="145958" y="147673"/>
                </a:lnTo>
                <a:lnTo>
                  <a:pt x="144429" y="161813"/>
                </a:lnTo>
                <a:lnTo>
                  <a:pt x="141732" y="174350"/>
                </a:lnTo>
                <a:lnTo>
                  <a:pt x="137866" y="185284"/>
                </a:lnTo>
                <a:lnTo>
                  <a:pt x="132829" y="194614"/>
                </a:lnTo>
                <a:lnTo>
                  <a:pt x="122495" y="206527"/>
                </a:lnTo>
                <a:lnTo>
                  <a:pt x="111611" y="212974"/>
                </a:lnTo>
                <a:lnTo>
                  <a:pt x="99555" y="271030"/>
                </a:lnTo>
                <a:lnTo>
                  <a:pt x="117250" y="269248"/>
                </a:lnTo>
                <a:lnTo>
                  <a:pt x="129348" y="265686"/>
                </a:lnTo>
                <a:lnTo>
                  <a:pt x="140726" y="260213"/>
                </a:lnTo>
                <a:lnTo>
                  <a:pt x="151385" y="252831"/>
                </a:lnTo>
                <a:lnTo>
                  <a:pt x="161326" y="243538"/>
                </a:lnTo>
                <a:lnTo>
                  <a:pt x="170548" y="232333"/>
                </a:lnTo>
                <a:lnTo>
                  <a:pt x="177133" y="222384"/>
                </a:lnTo>
                <a:lnTo>
                  <a:pt x="182867" y="211762"/>
                </a:lnTo>
                <a:lnTo>
                  <a:pt x="187721" y="200508"/>
                </a:lnTo>
                <a:lnTo>
                  <a:pt x="191692" y="188624"/>
                </a:lnTo>
                <a:lnTo>
                  <a:pt x="194781" y="176109"/>
                </a:lnTo>
                <a:lnTo>
                  <a:pt x="196988" y="162964"/>
                </a:lnTo>
                <a:lnTo>
                  <a:pt x="198313" y="149189"/>
                </a:lnTo>
                <a:lnTo>
                  <a:pt x="198755" y="134785"/>
                </a:lnTo>
                <a:lnTo>
                  <a:pt x="198380" y="121548"/>
                </a:lnTo>
                <a:lnTo>
                  <a:pt x="197116" y="107716"/>
                </a:lnTo>
                <a:lnTo>
                  <a:pt x="194960" y="94525"/>
                </a:lnTo>
                <a:lnTo>
                  <a:pt x="191912" y="81977"/>
                </a:lnTo>
                <a:lnTo>
                  <a:pt x="187972" y="70072"/>
                </a:lnTo>
                <a:lnTo>
                  <a:pt x="183140" y="58810"/>
                </a:lnTo>
                <a:lnTo>
                  <a:pt x="177417" y="48190"/>
                </a:lnTo>
                <a:lnTo>
                  <a:pt x="170802" y="38214"/>
                </a:lnTo>
                <a:lnTo>
                  <a:pt x="157900" y="23385"/>
                </a:lnTo>
                <a:lnTo>
                  <a:pt x="147703" y="14966"/>
                </a:lnTo>
                <a:lnTo>
                  <a:pt x="136734" y="8418"/>
                </a:lnTo>
                <a:lnTo>
                  <a:pt x="124991" y="3741"/>
                </a:lnTo>
                <a:lnTo>
                  <a:pt x="112475" y="935"/>
                </a:lnTo>
                <a:lnTo>
                  <a:pt x="99187" y="0"/>
                </a:lnTo>
                <a:lnTo>
                  <a:pt x="95932" y="56"/>
                </a:lnTo>
                <a:lnTo>
                  <a:pt x="83054" y="1452"/>
                </a:lnTo>
                <a:lnTo>
                  <a:pt x="70766" y="4718"/>
                </a:lnTo>
                <a:lnTo>
                  <a:pt x="59070" y="9852"/>
                </a:lnTo>
                <a:lnTo>
                  <a:pt x="47967" y="16852"/>
                </a:lnTo>
                <a:lnTo>
                  <a:pt x="32465" y="31329"/>
                </a:lnTo>
                <a:lnTo>
                  <a:pt x="24889" y="41440"/>
                </a:lnTo>
                <a:lnTo>
                  <a:pt x="18238" y="52892"/>
                </a:lnTo>
                <a:lnTo>
                  <a:pt x="12509" y="65684"/>
                </a:lnTo>
                <a:lnTo>
                  <a:pt x="7122" y="81534"/>
                </a:lnTo>
                <a:lnTo>
                  <a:pt x="4008" y="93881"/>
                </a:lnTo>
                <a:lnTo>
                  <a:pt x="1782" y="106382"/>
                </a:lnTo>
                <a:lnTo>
                  <a:pt x="445" y="119038"/>
                </a:lnTo>
                <a:lnTo>
                  <a:pt x="0" y="131851"/>
                </a:lnTo>
                <a:lnTo>
                  <a:pt x="0" y="13259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3" name="object 783"/>
          <p:cNvSpPr/>
          <p:nvPr/>
        </p:nvSpPr>
        <p:spPr>
          <a:xfrm>
            <a:off x="5605705" y="710863"/>
            <a:ext cx="179882" cy="271030"/>
          </a:xfrm>
          <a:custGeom>
            <a:avLst/>
            <a:gdLst/>
            <a:ahLst/>
            <a:cxnLst/>
            <a:rect l="l" t="t" r="r" b="b"/>
            <a:pathLst>
              <a:path w="179882" h="271030">
                <a:moveTo>
                  <a:pt x="15032" y="41141"/>
                </a:moveTo>
                <a:lnTo>
                  <a:pt x="10604" y="52999"/>
                </a:lnTo>
                <a:lnTo>
                  <a:pt x="7946" y="65820"/>
                </a:lnTo>
                <a:lnTo>
                  <a:pt x="7061" y="79603"/>
                </a:lnTo>
                <a:lnTo>
                  <a:pt x="7881" y="93168"/>
                </a:lnTo>
                <a:lnTo>
                  <a:pt x="10574" y="106382"/>
                </a:lnTo>
                <a:lnTo>
                  <a:pt x="15143" y="118252"/>
                </a:lnTo>
                <a:lnTo>
                  <a:pt x="21588" y="128778"/>
                </a:lnTo>
                <a:lnTo>
                  <a:pt x="29908" y="137960"/>
                </a:lnTo>
                <a:lnTo>
                  <a:pt x="33818" y="141133"/>
                </a:lnTo>
                <a:lnTo>
                  <a:pt x="41156" y="145825"/>
                </a:lnTo>
                <a:lnTo>
                  <a:pt x="50509" y="150658"/>
                </a:lnTo>
                <a:lnTo>
                  <a:pt x="61876" y="155632"/>
                </a:lnTo>
                <a:lnTo>
                  <a:pt x="75257" y="160749"/>
                </a:lnTo>
                <a:lnTo>
                  <a:pt x="90653" y="166008"/>
                </a:lnTo>
                <a:lnTo>
                  <a:pt x="108064" y="171411"/>
                </a:lnTo>
                <a:lnTo>
                  <a:pt x="116903" y="174180"/>
                </a:lnTo>
                <a:lnTo>
                  <a:pt x="122580" y="177190"/>
                </a:lnTo>
                <a:lnTo>
                  <a:pt x="125120" y="180441"/>
                </a:lnTo>
                <a:lnTo>
                  <a:pt x="127546" y="183857"/>
                </a:lnTo>
                <a:lnTo>
                  <a:pt x="128752" y="188175"/>
                </a:lnTo>
                <a:lnTo>
                  <a:pt x="128752" y="201040"/>
                </a:lnTo>
                <a:lnTo>
                  <a:pt x="126504" y="207136"/>
                </a:lnTo>
                <a:lnTo>
                  <a:pt x="122034" y="211696"/>
                </a:lnTo>
                <a:lnTo>
                  <a:pt x="117931" y="215030"/>
                </a:lnTo>
                <a:lnTo>
                  <a:pt x="106724" y="219855"/>
                </a:lnTo>
                <a:lnTo>
                  <a:pt x="92303" y="221462"/>
                </a:lnTo>
                <a:lnTo>
                  <a:pt x="87168" y="221236"/>
                </a:lnTo>
                <a:lnTo>
                  <a:pt x="74317" y="218047"/>
                </a:lnTo>
                <a:lnTo>
                  <a:pt x="64363" y="211086"/>
                </a:lnTo>
                <a:lnTo>
                  <a:pt x="60062" y="205700"/>
                </a:lnTo>
                <a:lnTo>
                  <a:pt x="54615" y="194605"/>
                </a:lnTo>
                <a:lnTo>
                  <a:pt x="51130" y="180682"/>
                </a:lnTo>
                <a:lnTo>
                  <a:pt x="0" y="191185"/>
                </a:lnTo>
                <a:lnTo>
                  <a:pt x="4002" y="207053"/>
                </a:lnTo>
                <a:lnTo>
                  <a:pt x="8721" y="219403"/>
                </a:lnTo>
                <a:lnTo>
                  <a:pt x="14629" y="230601"/>
                </a:lnTo>
                <a:lnTo>
                  <a:pt x="21725" y="240648"/>
                </a:lnTo>
                <a:lnTo>
                  <a:pt x="30010" y="249542"/>
                </a:lnTo>
                <a:lnTo>
                  <a:pt x="41375" y="258259"/>
                </a:lnTo>
                <a:lnTo>
                  <a:pt x="52276" y="263847"/>
                </a:lnTo>
                <a:lnTo>
                  <a:pt x="64398" y="267837"/>
                </a:lnTo>
                <a:lnTo>
                  <a:pt x="77741" y="270232"/>
                </a:lnTo>
                <a:lnTo>
                  <a:pt x="92303" y="271030"/>
                </a:lnTo>
                <a:lnTo>
                  <a:pt x="100484" y="270790"/>
                </a:lnTo>
                <a:lnTo>
                  <a:pt x="114705" y="269057"/>
                </a:lnTo>
                <a:lnTo>
                  <a:pt x="127542" y="265651"/>
                </a:lnTo>
                <a:lnTo>
                  <a:pt x="138997" y="260571"/>
                </a:lnTo>
                <a:lnTo>
                  <a:pt x="149069" y="253817"/>
                </a:lnTo>
                <a:lnTo>
                  <a:pt x="157759" y="245389"/>
                </a:lnTo>
                <a:lnTo>
                  <a:pt x="166434" y="233602"/>
                </a:lnTo>
                <a:lnTo>
                  <a:pt x="172317" y="222368"/>
                </a:lnTo>
                <a:lnTo>
                  <a:pt x="176520" y="210374"/>
                </a:lnTo>
                <a:lnTo>
                  <a:pt x="179042" y="197618"/>
                </a:lnTo>
                <a:lnTo>
                  <a:pt x="179882" y="184099"/>
                </a:lnTo>
                <a:lnTo>
                  <a:pt x="179843" y="180875"/>
                </a:lnTo>
                <a:lnTo>
                  <a:pt x="178562" y="166489"/>
                </a:lnTo>
                <a:lnTo>
                  <a:pt x="175481" y="153727"/>
                </a:lnTo>
                <a:lnTo>
                  <a:pt x="170602" y="142587"/>
                </a:lnTo>
                <a:lnTo>
                  <a:pt x="163931" y="133070"/>
                </a:lnTo>
                <a:lnTo>
                  <a:pt x="155946" y="125637"/>
                </a:lnTo>
                <a:lnTo>
                  <a:pt x="146581" y="119212"/>
                </a:lnTo>
                <a:lnTo>
                  <a:pt x="135314" y="113222"/>
                </a:lnTo>
                <a:lnTo>
                  <a:pt x="122145" y="107668"/>
                </a:lnTo>
                <a:lnTo>
                  <a:pt x="107073" y="102552"/>
                </a:lnTo>
                <a:lnTo>
                  <a:pt x="106170" y="102275"/>
                </a:lnTo>
                <a:lnTo>
                  <a:pt x="88289" y="96491"/>
                </a:lnTo>
                <a:lnTo>
                  <a:pt x="74545" y="91394"/>
                </a:lnTo>
                <a:lnTo>
                  <a:pt x="64936" y="86985"/>
                </a:lnTo>
                <a:lnTo>
                  <a:pt x="59461" y="83261"/>
                </a:lnTo>
                <a:lnTo>
                  <a:pt x="56083" y="79844"/>
                </a:lnTo>
                <a:lnTo>
                  <a:pt x="54381" y="75691"/>
                </a:lnTo>
                <a:lnTo>
                  <a:pt x="54381" y="65112"/>
                </a:lnTo>
                <a:lnTo>
                  <a:pt x="56337" y="60477"/>
                </a:lnTo>
                <a:lnTo>
                  <a:pt x="60198" y="56895"/>
                </a:lnTo>
                <a:lnTo>
                  <a:pt x="63028" y="54820"/>
                </a:lnTo>
                <a:lnTo>
                  <a:pt x="73960" y="50701"/>
                </a:lnTo>
                <a:lnTo>
                  <a:pt x="89039" y="49326"/>
                </a:lnTo>
                <a:lnTo>
                  <a:pt x="89590" y="49329"/>
                </a:lnTo>
                <a:lnTo>
                  <a:pt x="103361" y="51408"/>
                </a:lnTo>
                <a:lnTo>
                  <a:pt x="113601" y="57378"/>
                </a:lnTo>
                <a:lnTo>
                  <a:pt x="120961" y="67470"/>
                </a:lnTo>
                <a:lnTo>
                  <a:pt x="125298" y="80581"/>
                </a:lnTo>
                <a:lnTo>
                  <a:pt x="173355" y="68618"/>
                </a:lnTo>
                <a:lnTo>
                  <a:pt x="171443" y="60721"/>
                </a:lnTo>
                <a:lnTo>
                  <a:pt x="167036" y="47462"/>
                </a:lnTo>
                <a:lnTo>
                  <a:pt x="161471" y="35811"/>
                </a:lnTo>
                <a:lnTo>
                  <a:pt x="154750" y="25769"/>
                </a:lnTo>
                <a:lnTo>
                  <a:pt x="146875" y="17335"/>
                </a:lnTo>
                <a:lnTo>
                  <a:pt x="139722" y="11923"/>
                </a:lnTo>
                <a:lnTo>
                  <a:pt x="129442" y="6706"/>
                </a:lnTo>
                <a:lnTo>
                  <a:pt x="117415" y="2980"/>
                </a:lnTo>
                <a:lnTo>
                  <a:pt x="103643" y="745"/>
                </a:lnTo>
                <a:lnTo>
                  <a:pt x="88125" y="0"/>
                </a:lnTo>
                <a:lnTo>
                  <a:pt x="85675" y="20"/>
                </a:lnTo>
                <a:lnTo>
                  <a:pt x="70627" y="1150"/>
                </a:lnTo>
                <a:lnTo>
                  <a:pt x="57219" y="4009"/>
                </a:lnTo>
                <a:lnTo>
                  <a:pt x="45451" y="8596"/>
                </a:lnTo>
                <a:lnTo>
                  <a:pt x="35322" y="14909"/>
                </a:lnTo>
                <a:lnTo>
                  <a:pt x="26835" y="22948"/>
                </a:lnTo>
                <a:lnTo>
                  <a:pt x="21233" y="30245"/>
                </a:lnTo>
                <a:lnTo>
                  <a:pt x="15032" y="4114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4" name="object 784"/>
          <p:cNvSpPr/>
          <p:nvPr/>
        </p:nvSpPr>
        <p:spPr>
          <a:xfrm>
            <a:off x="5909290" y="907427"/>
            <a:ext cx="0" cy="68605"/>
          </a:xfrm>
          <a:custGeom>
            <a:avLst/>
            <a:gdLst/>
            <a:ahLst/>
            <a:cxnLst/>
            <a:rect l="l" t="t" r="r" b="b"/>
            <a:pathLst>
              <a:path h="68605">
                <a:moveTo>
                  <a:pt x="0" y="0"/>
                </a:moveTo>
                <a:lnTo>
                  <a:pt x="0" y="68605"/>
                </a:lnTo>
              </a:path>
            </a:pathLst>
          </a:custGeom>
          <a:ln w="52209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5" name="object 785"/>
          <p:cNvSpPr/>
          <p:nvPr/>
        </p:nvSpPr>
        <p:spPr>
          <a:xfrm>
            <a:off x="5813094" y="614413"/>
            <a:ext cx="190766" cy="269316"/>
          </a:xfrm>
          <a:custGeom>
            <a:avLst/>
            <a:gdLst/>
            <a:ahLst/>
            <a:cxnLst/>
            <a:rect l="l" t="t" r="r" b="b"/>
            <a:pathLst>
              <a:path w="190766" h="269316">
                <a:moveTo>
                  <a:pt x="119648" y="145877"/>
                </a:moveTo>
                <a:lnTo>
                  <a:pt x="107721" y="159207"/>
                </a:lnTo>
                <a:lnTo>
                  <a:pt x="105846" y="161278"/>
                </a:lnTo>
                <a:lnTo>
                  <a:pt x="96322" y="172583"/>
                </a:lnTo>
                <a:lnTo>
                  <a:pt x="88502" y="183331"/>
                </a:lnTo>
                <a:lnTo>
                  <a:pt x="82387" y="193521"/>
                </a:lnTo>
                <a:lnTo>
                  <a:pt x="77977" y="203149"/>
                </a:lnTo>
                <a:lnTo>
                  <a:pt x="74793" y="213301"/>
                </a:lnTo>
                <a:lnTo>
                  <a:pt x="72427" y="225156"/>
                </a:lnTo>
                <a:lnTo>
                  <a:pt x="71008" y="238374"/>
                </a:lnTo>
                <a:lnTo>
                  <a:pt x="70535" y="252958"/>
                </a:lnTo>
                <a:lnTo>
                  <a:pt x="70726" y="269316"/>
                </a:lnTo>
                <a:lnTo>
                  <a:pt x="116967" y="269316"/>
                </a:lnTo>
                <a:lnTo>
                  <a:pt x="116946" y="267316"/>
                </a:lnTo>
                <a:lnTo>
                  <a:pt x="117252" y="251303"/>
                </a:lnTo>
                <a:lnTo>
                  <a:pt x="118436" y="238866"/>
                </a:lnTo>
                <a:lnTo>
                  <a:pt x="120497" y="230009"/>
                </a:lnTo>
                <a:lnTo>
                  <a:pt x="123643" y="223290"/>
                </a:lnTo>
                <a:lnTo>
                  <a:pt x="130507" y="213039"/>
                </a:lnTo>
                <a:lnTo>
                  <a:pt x="140538" y="200952"/>
                </a:lnTo>
                <a:lnTo>
                  <a:pt x="145036" y="195864"/>
                </a:lnTo>
                <a:lnTo>
                  <a:pt x="155249" y="183839"/>
                </a:lnTo>
                <a:lnTo>
                  <a:pt x="163977" y="172816"/>
                </a:lnTo>
                <a:lnTo>
                  <a:pt x="171219" y="162796"/>
                </a:lnTo>
                <a:lnTo>
                  <a:pt x="176978" y="153780"/>
                </a:lnTo>
                <a:lnTo>
                  <a:pt x="181254" y="145770"/>
                </a:lnTo>
                <a:lnTo>
                  <a:pt x="187592" y="128188"/>
                </a:lnTo>
                <a:lnTo>
                  <a:pt x="189971" y="115694"/>
                </a:lnTo>
                <a:lnTo>
                  <a:pt x="190766" y="102793"/>
                </a:lnTo>
                <a:lnTo>
                  <a:pt x="190766" y="102535"/>
                </a:lnTo>
                <a:lnTo>
                  <a:pt x="190024" y="89197"/>
                </a:lnTo>
                <a:lnTo>
                  <a:pt x="187850" y="76418"/>
                </a:lnTo>
                <a:lnTo>
                  <a:pt x="184245" y="64197"/>
                </a:lnTo>
                <a:lnTo>
                  <a:pt x="179208" y="52536"/>
                </a:lnTo>
                <a:lnTo>
                  <a:pt x="172737" y="41432"/>
                </a:lnTo>
                <a:lnTo>
                  <a:pt x="164833" y="30886"/>
                </a:lnTo>
                <a:lnTo>
                  <a:pt x="155611" y="21378"/>
                </a:lnTo>
                <a:lnTo>
                  <a:pt x="145483" y="13683"/>
                </a:lnTo>
                <a:lnTo>
                  <a:pt x="134361" y="7697"/>
                </a:lnTo>
                <a:lnTo>
                  <a:pt x="122246" y="3421"/>
                </a:lnTo>
                <a:lnTo>
                  <a:pt x="109136" y="855"/>
                </a:lnTo>
                <a:lnTo>
                  <a:pt x="95034" y="0"/>
                </a:lnTo>
                <a:lnTo>
                  <a:pt x="83543" y="611"/>
                </a:lnTo>
                <a:lnTo>
                  <a:pt x="70470" y="2994"/>
                </a:lnTo>
                <a:lnTo>
                  <a:pt x="58347" y="7177"/>
                </a:lnTo>
                <a:lnTo>
                  <a:pt x="47172" y="13161"/>
                </a:lnTo>
                <a:lnTo>
                  <a:pt x="36944" y="20945"/>
                </a:lnTo>
                <a:lnTo>
                  <a:pt x="27660" y="30530"/>
                </a:lnTo>
                <a:lnTo>
                  <a:pt x="18414" y="43151"/>
                </a:lnTo>
                <a:lnTo>
                  <a:pt x="12298" y="54115"/>
                </a:lnTo>
                <a:lnTo>
                  <a:pt x="7398" y="65757"/>
                </a:lnTo>
                <a:lnTo>
                  <a:pt x="3716" y="78077"/>
                </a:lnTo>
                <a:lnTo>
                  <a:pt x="1249" y="91074"/>
                </a:lnTo>
                <a:lnTo>
                  <a:pt x="0" y="104749"/>
                </a:lnTo>
                <a:lnTo>
                  <a:pt x="46786" y="112560"/>
                </a:lnTo>
                <a:lnTo>
                  <a:pt x="49331" y="99906"/>
                </a:lnTo>
                <a:lnTo>
                  <a:pt x="53362" y="86873"/>
                </a:lnTo>
                <a:lnTo>
                  <a:pt x="58500" y="75956"/>
                </a:lnTo>
                <a:lnTo>
                  <a:pt x="64744" y="67157"/>
                </a:lnTo>
                <a:lnTo>
                  <a:pt x="72813" y="59794"/>
                </a:lnTo>
                <a:lnTo>
                  <a:pt x="84205" y="54144"/>
                </a:lnTo>
                <a:lnTo>
                  <a:pt x="97205" y="52260"/>
                </a:lnTo>
                <a:lnTo>
                  <a:pt x="107654" y="53340"/>
                </a:lnTo>
                <a:lnTo>
                  <a:pt x="119512" y="58059"/>
                </a:lnTo>
                <a:lnTo>
                  <a:pt x="129209" y="66535"/>
                </a:lnTo>
                <a:lnTo>
                  <a:pt x="135277" y="75641"/>
                </a:lnTo>
                <a:lnTo>
                  <a:pt x="139633" y="87545"/>
                </a:lnTo>
                <a:lnTo>
                  <a:pt x="141084" y="100850"/>
                </a:lnTo>
                <a:lnTo>
                  <a:pt x="141054" y="102750"/>
                </a:lnTo>
                <a:lnTo>
                  <a:pt x="139173" y="115514"/>
                </a:lnTo>
                <a:lnTo>
                  <a:pt x="134378" y="127215"/>
                </a:lnTo>
                <a:lnTo>
                  <a:pt x="133504" y="128624"/>
                </a:lnTo>
                <a:lnTo>
                  <a:pt x="128240" y="135682"/>
                </a:lnTo>
                <a:lnTo>
                  <a:pt x="119648" y="14587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699532" y="1593354"/>
            <a:ext cx="88112" cy="107264"/>
          </a:xfrm>
          <a:custGeom>
            <a:avLst/>
            <a:gdLst/>
            <a:ahLst/>
            <a:cxnLst/>
            <a:rect l="l" t="t" r="r" b="b"/>
            <a:pathLst>
              <a:path w="88112" h="107264">
                <a:moveTo>
                  <a:pt x="66179" y="53708"/>
                </a:moveTo>
                <a:lnTo>
                  <a:pt x="66179" y="62001"/>
                </a:lnTo>
                <a:lnTo>
                  <a:pt x="65468" y="68541"/>
                </a:lnTo>
                <a:lnTo>
                  <a:pt x="64033" y="73342"/>
                </a:lnTo>
                <a:lnTo>
                  <a:pt x="62598" y="78155"/>
                </a:lnTo>
                <a:lnTo>
                  <a:pt x="60744" y="81610"/>
                </a:lnTo>
                <a:lnTo>
                  <a:pt x="56197" y="85801"/>
                </a:lnTo>
                <a:lnTo>
                  <a:pt x="53339" y="87287"/>
                </a:lnTo>
                <a:lnTo>
                  <a:pt x="54038" y="106502"/>
                </a:lnTo>
                <a:lnTo>
                  <a:pt x="58712" y="105003"/>
                </a:lnTo>
                <a:lnTo>
                  <a:pt x="64985" y="102946"/>
                </a:lnTo>
                <a:lnTo>
                  <a:pt x="69951" y="100088"/>
                </a:lnTo>
                <a:lnTo>
                  <a:pt x="73634" y="96431"/>
                </a:lnTo>
                <a:lnTo>
                  <a:pt x="78511" y="91605"/>
                </a:lnTo>
                <a:lnTo>
                  <a:pt x="82257" y="85293"/>
                </a:lnTo>
                <a:lnTo>
                  <a:pt x="84886" y="77482"/>
                </a:lnTo>
                <a:lnTo>
                  <a:pt x="87045" y="71094"/>
                </a:lnTo>
                <a:lnTo>
                  <a:pt x="88112" y="63487"/>
                </a:lnTo>
                <a:lnTo>
                  <a:pt x="88112" y="54432"/>
                </a:lnTo>
                <a:lnTo>
                  <a:pt x="87240" y="40688"/>
                </a:lnTo>
                <a:lnTo>
                  <a:pt x="84670" y="29298"/>
                </a:lnTo>
                <a:lnTo>
                  <a:pt x="82384" y="22453"/>
                </a:lnTo>
                <a:lnTo>
                  <a:pt x="79032" y="16662"/>
                </a:lnTo>
                <a:lnTo>
                  <a:pt x="74637" y="11937"/>
                </a:lnTo>
                <a:lnTo>
                  <a:pt x="70243" y="7200"/>
                </a:lnTo>
                <a:lnTo>
                  <a:pt x="64960" y="3911"/>
                </a:lnTo>
                <a:lnTo>
                  <a:pt x="58788" y="2044"/>
                </a:lnTo>
                <a:lnTo>
                  <a:pt x="54203" y="685"/>
                </a:lnTo>
                <a:lnTo>
                  <a:pt x="47536" y="0"/>
                </a:lnTo>
                <a:lnTo>
                  <a:pt x="38785" y="0"/>
                </a:lnTo>
                <a:lnTo>
                  <a:pt x="21221" y="18148"/>
                </a:lnTo>
                <a:lnTo>
                  <a:pt x="39408" y="18148"/>
                </a:lnTo>
                <a:lnTo>
                  <a:pt x="45211" y="18491"/>
                </a:lnTo>
                <a:lnTo>
                  <a:pt x="48183" y="19164"/>
                </a:lnTo>
                <a:lnTo>
                  <a:pt x="52146" y="20040"/>
                </a:lnTo>
                <a:lnTo>
                  <a:pt x="55422" y="21729"/>
                </a:lnTo>
                <a:lnTo>
                  <a:pt x="58013" y="24218"/>
                </a:lnTo>
                <a:lnTo>
                  <a:pt x="60591" y="26708"/>
                </a:lnTo>
                <a:lnTo>
                  <a:pt x="62598" y="30175"/>
                </a:lnTo>
                <a:lnTo>
                  <a:pt x="64033" y="34607"/>
                </a:lnTo>
                <a:lnTo>
                  <a:pt x="65468" y="39052"/>
                </a:lnTo>
                <a:lnTo>
                  <a:pt x="66179" y="45415"/>
                </a:lnTo>
                <a:lnTo>
                  <a:pt x="66179" y="53708"/>
                </a:lnTo>
                <a:close/>
              </a:path>
              <a:path w="88112" h="107264">
                <a:moveTo>
                  <a:pt x="49898" y="88163"/>
                </a:moveTo>
                <a:lnTo>
                  <a:pt x="47269" y="88849"/>
                </a:lnTo>
                <a:lnTo>
                  <a:pt x="42989" y="89192"/>
                </a:lnTo>
                <a:lnTo>
                  <a:pt x="21221" y="89192"/>
                </a:lnTo>
                <a:lnTo>
                  <a:pt x="21221" y="18148"/>
                </a:lnTo>
                <a:lnTo>
                  <a:pt x="38785" y="0"/>
                </a:lnTo>
                <a:lnTo>
                  <a:pt x="0" y="0"/>
                </a:lnTo>
                <a:lnTo>
                  <a:pt x="0" y="107264"/>
                </a:lnTo>
                <a:lnTo>
                  <a:pt x="47764" y="107264"/>
                </a:lnTo>
                <a:lnTo>
                  <a:pt x="54038" y="106502"/>
                </a:lnTo>
                <a:lnTo>
                  <a:pt x="53339" y="87287"/>
                </a:lnTo>
                <a:lnTo>
                  <a:pt x="49898" y="8816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803756" y="1622907"/>
            <a:ext cx="69265" cy="79463"/>
          </a:xfrm>
          <a:custGeom>
            <a:avLst/>
            <a:gdLst/>
            <a:ahLst/>
            <a:cxnLst/>
            <a:rect l="l" t="t" r="r" b="b"/>
            <a:pathLst>
              <a:path w="69265" h="79463">
                <a:moveTo>
                  <a:pt x="20142" y="0"/>
                </a:moveTo>
                <a:lnTo>
                  <a:pt x="0" y="0"/>
                </a:lnTo>
                <a:lnTo>
                  <a:pt x="0" y="56489"/>
                </a:lnTo>
                <a:lnTo>
                  <a:pt x="901" y="62230"/>
                </a:lnTo>
                <a:lnTo>
                  <a:pt x="2717" y="66370"/>
                </a:lnTo>
                <a:lnTo>
                  <a:pt x="4546" y="70523"/>
                </a:lnTo>
                <a:lnTo>
                  <a:pt x="7480" y="73736"/>
                </a:lnTo>
                <a:lnTo>
                  <a:pt x="11544" y="76034"/>
                </a:lnTo>
                <a:lnTo>
                  <a:pt x="15608" y="78320"/>
                </a:lnTo>
                <a:lnTo>
                  <a:pt x="20192" y="79463"/>
                </a:lnTo>
                <a:lnTo>
                  <a:pt x="30327" y="79463"/>
                </a:lnTo>
                <a:lnTo>
                  <a:pt x="35102" y="78270"/>
                </a:lnTo>
                <a:lnTo>
                  <a:pt x="39611" y="75882"/>
                </a:lnTo>
                <a:lnTo>
                  <a:pt x="44132" y="73494"/>
                </a:lnTo>
                <a:lnTo>
                  <a:pt x="47777" y="70231"/>
                </a:lnTo>
                <a:lnTo>
                  <a:pt x="50545" y="66078"/>
                </a:lnTo>
                <a:lnTo>
                  <a:pt x="50545" y="77711"/>
                </a:lnTo>
                <a:lnTo>
                  <a:pt x="69265" y="77711"/>
                </a:lnTo>
                <a:lnTo>
                  <a:pt x="69265" y="0"/>
                </a:lnTo>
                <a:lnTo>
                  <a:pt x="49123" y="0"/>
                </a:lnTo>
                <a:lnTo>
                  <a:pt x="49123" y="43916"/>
                </a:lnTo>
                <a:lnTo>
                  <a:pt x="48615" y="50901"/>
                </a:lnTo>
                <a:lnTo>
                  <a:pt x="47599" y="53746"/>
                </a:lnTo>
                <a:lnTo>
                  <a:pt x="46596" y="56603"/>
                </a:lnTo>
                <a:lnTo>
                  <a:pt x="44742" y="58991"/>
                </a:lnTo>
                <a:lnTo>
                  <a:pt x="42011" y="60909"/>
                </a:lnTo>
                <a:lnTo>
                  <a:pt x="39293" y="62852"/>
                </a:lnTo>
                <a:lnTo>
                  <a:pt x="36207" y="63817"/>
                </a:lnTo>
                <a:lnTo>
                  <a:pt x="29756" y="63817"/>
                </a:lnTo>
                <a:lnTo>
                  <a:pt x="25311" y="61645"/>
                </a:lnTo>
                <a:lnTo>
                  <a:pt x="21996" y="58254"/>
                </a:lnTo>
                <a:lnTo>
                  <a:pt x="20510" y="53340"/>
                </a:lnTo>
                <a:lnTo>
                  <a:pt x="20142" y="46634"/>
                </a:lnTo>
                <a:lnTo>
                  <a:pt x="20142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0" name="object 770"/>
          <p:cNvSpPr/>
          <p:nvPr/>
        </p:nvSpPr>
        <p:spPr>
          <a:xfrm>
            <a:off x="891698" y="1621155"/>
            <a:ext cx="49339" cy="79463"/>
          </a:xfrm>
          <a:custGeom>
            <a:avLst/>
            <a:gdLst/>
            <a:ahLst/>
            <a:cxnLst/>
            <a:rect l="l" t="t" r="r" b="b"/>
            <a:pathLst>
              <a:path w="49339" h="79463">
                <a:moveTo>
                  <a:pt x="18719" y="12814"/>
                </a:moveTo>
                <a:lnTo>
                  <a:pt x="18719" y="1752"/>
                </a:lnTo>
                <a:lnTo>
                  <a:pt x="0" y="1752"/>
                </a:lnTo>
                <a:lnTo>
                  <a:pt x="0" y="79463"/>
                </a:lnTo>
                <a:lnTo>
                  <a:pt x="20154" y="79463"/>
                </a:lnTo>
                <a:lnTo>
                  <a:pt x="20156" y="54397"/>
                </a:lnTo>
                <a:lnTo>
                  <a:pt x="20597" y="38684"/>
                </a:lnTo>
                <a:lnTo>
                  <a:pt x="21831" y="29413"/>
                </a:lnTo>
                <a:lnTo>
                  <a:pt x="22961" y="25272"/>
                </a:lnTo>
                <a:lnTo>
                  <a:pt x="24498" y="22402"/>
                </a:lnTo>
                <a:lnTo>
                  <a:pt x="26466" y="20815"/>
                </a:lnTo>
                <a:lnTo>
                  <a:pt x="30810" y="18440"/>
                </a:lnTo>
                <a:lnTo>
                  <a:pt x="36550" y="18440"/>
                </a:lnTo>
                <a:lnTo>
                  <a:pt x="39700" y="19557"/>
                </a:lnTo>
                <a:lnTo>
                  <a:pt x="43091" y="21805"/>
                </a:lnTo>
                <a:lnTo>
                  <a:pt x="49339" y="3873"/>
                </a:lnTo>
                <a:lnTo>
                  <a:pt x="45085" y="1295"/>
                </a:lnTo>
                <a:lnTo>
                  <a:pt x="40665" y="0"/>
                </a:lnTo>
                <a:lnTo>
                  <a:pt x="32816" y="0"/>
                </a:lnTo>
                <a:lnTo>
                  <a:pt x="29921" y="825"/>
                </a:lnTo>
                <a:lnTo>
                  <a:pt x="27355" y="2489"/>
                </a:lnTo>
                <a:lnTo>
                  <a:pt x="24803" y="4152"/>
                </a:lnTo>
                <a:lnTo>
                  <a:pt x="21920" y="7594"/>
                </a:lnTo>
                <a:lnTo>
                  <a:pt x="18719" y="128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1" name="object 771"/>
          <p:cNvSpPr/>
          <p:nvPr/>
        </p:nvSpPr>
        <p:spPr>
          <a:xfrm>
            <a:off x="943081" y="1621161"/>
            <a:ext cx="71488" cy="81216"/>
          </a:xfrm>
          <a:custGeom>
            <a:avLst/>
            <a:gdLst/>
            <a:ahLst/>
            <a:cxnLst/>
            <a:rect l="l" t="t" r="r" b="b"/>
            <a:pathLst>
              <a:path w="71488" h="81216">
                <a:moveTo>
                  <a:pt x="20370" y="25463"/>
                </a:moveTo>
                <a:lnTo>
                  <a:pt x="21615" y="21856"/>
                </a:lnTo>
                <a:lnTo>
                  <a:pt x="23241" y="19329"/>
                </a:lnTo>
                <a:lnTo>
                  <a:pt x="27254" y="16446"/>
                </a:lnTo>
                <a:lnTo>
                  <a:pt x="30048" y="15735"/>
                </a:lnTo>
                <a:lnTo>
                  <a:pt x="38938" y="15735"/>
                </a:lnTo>
                <a:lnTo>
                  <a:pt x="42557" y="16560"/>
                </a:lnTo>
                <a:lnTo>
                  <a:pt x="46367" y="19938"/>
                </a:lnTo>
                <a:lnTo>
                  <a:pt x="47332" y="22758"/>
                </a:lnTo>
                <a:lnTo>
                  <a:pt x="47332" y="28740"/>
                </a:lnTo>
                <a:lnTo>
                  <a:pt x="43700" y="30314"/>
                </a:lnTo>
                <a:lnTo>
                  <a:pt x="37172" y="32003"/>
                </a:lnTo>
                <a:lnTo>
                  <a:pt x="27749" y="33794"/>
                </a:lnTo>
                <a:lnTo>
                  <a:pt x="20777" y="35166"/>
                </a:lnTo>
                <a:lnTo>
                  <a:pt x="15430" y="36766"/>
                </a:lnTo>
                <a:lnTo>
                  <a:pt x="11734" y="38595"/>
                </a:lnTo>
                <a:lnTo>
                  <a:pt x="8026" y="40424"/>
                </a:lnTo>
                <a:lnTo>
                  <a:pt x="5143" y="43052"/>
                </a:lnTo>
                <a:lnTo>
                  <a:pt x="3086" y="46494"/>
                </a:lnTo>
                <a:lnTo>
                  <a:pt x="1041" y="49936"/>
                </a:lnTo>
                <a:lnTo>
                  <a:pt x="0" y="53847"/>
                </a:lnTo>
                <a:lnTo>
                  <a:pt x="0" y="64871"/>
                </a:lnTo>
                <a:lnTo>
                  <a:pt x="2260" y="70370"/>
                </a:lnTo>
                <a:lnTo>
                  <a:pt x="6781" y="74701"/>
                </a:lnTo>
                <a:lnTo>
                  <a:pt x="11303" y="79044"/>
                </a:lnTo>
                <a:lnTo>
                  <a:pt x="17475" y="81216"/>
                </a:lnTo>
                <a:lnTo>
                  <a:pt x="29768" y="81216"/>
                </a:lnTo>
                <a:lnTo>
                  <a:pt x="28092" y="66725"/>
                </a:lnTo>
                <a:lnTo>
                  <a:pt x="25412" y="65684"/>
                </a:lnTo>
                <a:lnTo>
                  <a:pt x="23304" y="63576"/>
                </a:lnTo>
                <a:lnTo>
                  <a:pt x="20154" y="59004"/>
                </a:lnTo>
                <a:lnTo>
                  <a:pt x="20154" y="53187"/>
                </a:lnTo>
                <a:lnTo>
                  <a:pt x="21463" y="50774"/>
                </a:lnTo>
                <a:lnTo>
                  <a:pt x="24104" y="48869"/>
                </a:lnTo>
                <a:lnTo>
                  <a:pt x="25819" y="47701"/>
                </a:lnTo>
                <a:lnTo>
                  <a:pt x="29476" y="46507"/>
                </a:lnTo>
                <a:lnTo>
                  <a:pt x="35064" y="45288"/>
                </a:lnTo>
                <a:lnTo>
                  <a:pt x="40665" y="44068"/>
                </a:lnTo>
                <a:lnTo>
                  <a:pt x="44742" y="43014"/>
                </a:lnTo>
                <a:lnTo>
                  <a:pt x="47332" y="42138"/>
                </a:lnTo>
                <a:lnTo>
                  <a:pt x="47332" y="51168"/>
                </a:lnTo>
                <a:lnTo>
                  <a:pt x="47066" y="54508"/>
                </a:lnTo>
                <a:lnTo>
                  <a:pt x="46532" y="56260"/>
                </a:lnTo>
                <a:lnTo>
                  <a:pt x="45783" y="58953"/>
                </a:lnTo>
                <a:lnTo>
                  <a:pt x="41732" y="63068"/>
                </a:lnTo>
                <a:lnTo>
                  <a:pt x="38442" y="65506"/>
                </a:lnTo>
                <a:lnTo>
                  <a:pt x="37858" y="78663"/>
                </a:lnTo>
                <a:lnTo>
                  <a:pt x="41783" y="76949"/>
                </a:lnTo>
                <a:lnTo>
                  <a:pt x="45466" y="74383"/>
                </a:lnTo>
                <a:lnTo>
                  <a:pt x="48907" y="70967"/>
                </a:lnTo>
                <a:lnTo>
                  <a:pt x="49631" y="73380"/>
                </a:lnTo>
                <a:lnTo>
                  <a:pt x="50393" y="76072"/>
                </a:lnTo>
                <a:lnTo>
                  <a:pt x="51562" y="79451"/>
                </a:lnTo>
                <a:lnTo>
                  <a:pt x="71488" y="79451"/>
                </a:lnTo>
                <a:lnTo>
                  <a:pt x="69723" y="75742"/>
                </a:lnTo>
                <a:lnTo>
                  <a:pt x="68516" y="72275"/>
                </a:lnTo>
                <a:lnTo>
                  <a:pt x="67881" y="69037"/>
                </a:lnTo>
                <a:lnTo>
                  <a:pt x="67233" y="65785"/>
                </a:lnTo>
                <a:lnTo>
                  <a:pt x="66903" y="60756"/>
                </a:lnTo>
                <a:lnTo>
                  <a:pt x="66903" y="53924"/>
                </a:lnTo>
                <a:lnTo>
                  <a:pt x="67119" y="29921"/>
                </a:lnTo>
                <a:lnTo>
                  <a:pt x="67119" y="21005"/>
                </a:lnTo>
                <a:lnTo>
                  <a:pt x="66230" y="14858"/>
                </a:lnTo>
                <a:lnTo>
                  <a:pt x="64427" y="11518"/>
                </a:lnTo>
                <a:lnTo>
                  <a:pt x="62636" y="8178"/>
                </a:lnTo>
                <a:lnTo>
                  <a:pt x="59537" y="5422"/>
                </a:lnTo>
                <a:lnTo>
                  <a:pt x="55143" y="3251"/>
                </a:lnTo>
                <a:lnTo>
                  <a:pt x="50749" y="1092"/>
                </a:lnTo>
                <a:lnTo>
                  <a:pt x="44056" y="0"/>
                </a:lnTo>
                <a:lnTo>
                  <a:pt x="25171" y="0"/>
                </a:lnTo>
                <a:lnTo>
                  <a:pt x="17716" y="1803"/>
                </a:lnTo>
                <a:lnTo>
                  <a:pt x="12700" y="5410"/>
                </a:lnTo>
                <a:lnTo>
                  <a:pt x="7670" y="9016"/>
                </a:lnTo>
                <a:lnTo>
                  <a:pt x="4140" y="14579"/>
                </a:lnTo>
                <a:lnTo>
                  <a:pt x="2082" y="22097"/>
                </a:lnTo>
                <a:lnTo>
                  <a:pt x="20370" y="25463"/>
                </a:lnTo>
                <a:close/>
              </a:path>
              <a:path w="71488" h="81216">
                <a:moveTo>
                  <a:pt x="28092" y="66725"/>
                </a:moveTo>
                <a:lnTo>
                  <a:pt x="29768" y="81216"/>
                </a:lnTo>
                <a:lnTo>
                  <a:pt x="33947" y="80352"/>
                </a:lnTo>
                <a:lnTo>
                  <a:pt x="37858" y="78663"/>
                </a:lnTo>
                <a:lnTo>
                  <a:pt x="38442" y="65506"/>
                </a:lnTo>
                <a:lnTo>
                  <a:pt x="34975" y="66725"/>
                </a:lnTo>
                <a:lnTo>
                  <a:pt x="28092" y="6672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2" name="object 772"/>
          <p:cNvSpPr/>
          <p:nvPr/>
        </p:nvSpPr>
        <p:spPr>
          <a:xfrm>
            <a:off x="1024294" y="1621161"/>
            <a:ext cx="71843" cy="81216"/>
          </a:xfrm>
          <a:custGeom>
            <a:avLst/>
            <a:gdLst/>
            <a:ahLst/>
            <a:cxnLst/>
            <a:rect l="l" t="t" r="r" b="b"/>
            <a:pathLst>
              <a:path w="71843" h="81216">
                <a:moveTo>
                  <a:pt x="20713" y="48437"/>
                </a:moveTo>
                <a:lnTo>
                  <a:pt x="20713" y="30924"/>
                </a:lnTo>
                <a:lnTo>
                  <a:pt x="22212" y="25006"/>
                </a:lnTo>
                <a:lnTo>
                  <a:pt x="25209" y="21475"/>
                </a:lnTo>
                <a:lnTo>
                  <a:pt x="28194" y="17932"/>
                </a:lnTo>
                <a:lnTo>
                  <a:pt x="32194" y="16167"/>
                </a:lnTo>
                <a:lnTo>
                  <a:pt x="40982" y="16167"/>
                </a:lnTo>
                <a:lnTo>
                  <a:pt x="44056" y="17195"/>
                </a:lnTo>
                <a:lnTo>
                  <a:pt x="48793" y="21297"/>
                </a:lnTo>
                <a:lnTo>
                  <a:pt x="50317" y="24333"/>
                </a:lnTo>
                <a:lnTo>
                  <a:pt x="50977" y="28384"/>
                </a:lnTo>
                <a:lnTo>
                  <a:pt x="70840" y="24726"/>
                </a:lnTo>
                <a:lnTo>
                  <a:pt x="68453" y="16383"/>
                </a:lnTo>
                <a:lnTo>
                  <a:pt x="64516" y="10172"/>
                </a:lnTo>
                <a:lnTo>
                  <a:pt x="59042" y="6108"/>
                </a:lnTo>
                <a:lnTo>
                  <a:pt x="53568" y="2032"/>
                </a:lnTo>
                <a:lnTo>
                  <a:pt x="46202" y="0"/>
                </a:lnTo>
                <a:lnTo>
                  <a:pt x="36931" y="0"/>
                </a:lnTo>
                <a:lnTo>
                  <a:pt x="32802" y="166"/>
                </a:lnTo>
                <a:lnTo>
                  <a:pt x="20036" y="3387"/>
                </a:lnTo>
                <a:lnTo>
                  <a:pt x="9969" y="10718"/>
                </a:lnTo>
                <a:lnTo>
                  <a:pt x="6448" y="15238"/>
                </a:lnTo>
                <a:lnTo>
                  <a:pt x="1610" y="26580"/>
                </a:lnTo>
                <a:lnTo>
                  <a:pt x="0" y="40678"/>
                </a:lnTo>
                <a:lnTo>
                  <a:pt x="362" y="47642"/>
                </a:lnTo>
                <a:lnTo>
                  <a:pt x="3523" y="60402"/>
                </a:lnTo>
                <a:lnTo>
                  <a:pt x="9931" y="70459"/>
                </a:lnTo>
                <a:lnTo>
                  <a:pt x="12325" y="72808"/>
                </a:lnTo>
                <a:lnTo>
                  <a:pt x="23122" y="79112"/>
                </a:lnTo>
                <a:lnTo>
                  <a:pt x="36576" y="81216"/>
                </a:lnTo>
                <a:lnTo>
                  <a:pt x="46367" y="81216"/>
                </a:lnTo>
                <a:lnTo>
                  <a:pt x="54178" y="78854"/>
                </a:lnTo>
                <a:lnTo>
                  <a:pt x="60007" y="74117"/>
                </a:lnTo>
                <a:lnTo>
                  <a:pt x="65849" y="69392"/>
                </a:lnTo>
                <a:lnTo>
                  <a:pt x="69786" y="62382"/>
                </a:lnTo>
                <a:lnTo>
                  <a:pt x="71843" y="53124"/>
                </a:lnTo>
                <a:lnTo>
                  <a:pt x="52057" y="49682"/>
                </a:lnTo>
                <a:lnTo>
                  <a:pt x="51054" y="55092"/>
                </a:lnTo>
                <a:lnTo>
                  <a:pt x="49326" y="58902"/>
                </a:lnTo>
                <a:lnTo>
                  <a:pt x="44450" y="63347"/>
                </a:lnTo>
                <a:lnTo>
                  <a:pt x="41325" y="64452"/>
                </a:lnTo>
                <a:lnTo>
                  <a:pt x="32385" y="64452"/>
                </a:lnTo>
                <a:lnTo>
                  <a:pt x="28308" y="62560"/>
                </a:lnTo>
                <a:lnTo>
                  <a:pt x="25273" y="58762"/>
                </a:lnTo>
                <a:lnTo>
                  <a:pt x="22237" y="54952"/>
                </a:lnTo>
                <a:lnTo>
                  <a:pt x="20713" y="4843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3" name="object 773"/>
          <p:cNvSpPr/>
          <p:nvPr/>
        </p:nvSpPr>
        <p:spPr>
          <a:xfrm>
            <a:off x="1109091" y="1593354"/>
            <a:ext cx="20142" cy="107264"/>
          </a:xfrm>
          <a:custGeom>
            <a:avLst/>
            <a:gdLst/>
            <a:ahLst/>
            <a:cxnLst/>
            <a:rect l="l" t="t" r="r" b="b"/>
            <a:pathLst>
              <a:path w="20142" h="107264">
                <a:moveTo>
                  <a:pt x="0" y="29552"/>
                </a:moveTo>
                <a:lnTo>
                  <a:pt x="0" y="107264"/>
                </a:lnTo>
                <a:lnTo>
                  <a:pt x="20142" y="107264"/>
                </a:lnTo>
                <a:lnTo>
                  <a:pt x="20142" y="29552"/>
                </a:lnTo>
                <a:lnTo>
                  <a:pt x="0" y="29552"/>
                </a:lnTo>
                <a:close/>
              </a:path>
              <a:path w="20142" h="107264">
                <a:moveTo>
                  <a:pt x="0" y="0"/>
                </a:moveTo>
                <a:lnTo>
                  <a:pt x="0" y="19024"/>
                </a:lnTo>
                <a:lnTo>
                  <a:pt x="20142" y="19024"/>
                </a:lnTo>
                <a:lnTo>
                  <a:pt x="20142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4" name="object 774"/>
          <p:cNvSpPr/>
          <p:nvPr/>
        </p:nvSpPr>
        <p:spPr>
          <a:xfrm>
            <a:off x="1119162" y="1592795"/>
            <a:ext cx="0" cy="107823"/>
          </a:xfrm>
          <a:custGeom>
            <a:avLst/>
            <a:gdLst/>
            <a:ahLst/>
            <a:cxnLst/>
            <a:rect l="l" t="t" r="r" b="b"/>
            <a:pathLst>
              <a:path h="107823">
                <a:moveTo>
                  <a:pt x="0" y="0"/>
                </a:moveTo>
                <a:lnTo>
                  <a:pt x="0" y="107823"/>
                </a:lnTo>
              </a:path>
            </a:pathLst>
          </a:custGeom>
          <a:ln w="21412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5" name="object 775"/>
          <p:cNvSpPr/>
          <p:nvPr/>
        </p:nvSpPr>
        <p:spPr>
          <a:xfrm>
            <a:off x="1143910" y="1591530"/>
            <a:ext cx="61594" cy="110845"/>
          </a:xfrm>
          <a:custGeom>
            <a:avLst/>
            <a:gdLst/>
            <a:ahLst/>
            <a:cxnLst/>
            <a:rect l="l" t="t" r="r" b="b"/>
            <a:pathLst>
              <a:path w="61594" h="110845">
                <a:moveTo>
                  <a:pt x="39001" y="0"/>
                </a:moveTo>
                <a:lnTo>
                  <a:pt x="29108" y="21869"/>
                </a:lnTo>
                <a:lnTo>
                  <a:pt x="41871" y="21869"/>
                </a:lnTo>
                <a:lnTo>
                  <a:pt x="61595" y="0"/>
                </a:lnTo>
                <a:lnTo>
                  <a:pt x="39001" y="0"/>
                </a:lnTo>
                <a:close/>
              </a:path>
              <a:path w="61594" h="110845">
                <a:moveTo>
                  <a:pt x="39293" y="94081"/>
                </a:moveTo>
                <a:lnTo>
                  <a:pt x="34023" y="94081"/>
                </a:lnTo>
                <a:lnTo>
                  <a:pt x="29603" y="92036"/>
                </a:lnTo>
                <a:lnTo>
                  <a:pt x="32372" y="110845"/>
                </a:lnTo>
                <a:lnTo>
                  <a:pt x="39357" y="110845"/>
                </a:lnTo>
                <a:lnTo>
                  <a:pt x="44752" y="110533"/>
                </a:lnTo>
                <a:lnTo>
                  <a:pt x="57101" y="106915"/>
                </a:lnTo>
                <a:lnTo>
                  <a:pt x="67437" y="99250"/>
                </a:lnTo>
                <a:lnTo>
                  <a:pt x="71238" y="94669"/>
                </a:lnTo>
                <a:lnTo>
                  <a:pt x="76749" y="83337"/>
                </a:lnTo>
                <a:lnTo>
                  <a:pt x="78587" y="70015"/>
                </a:lnTo>
                <a:lnTo>
                  <a:pt x="78229" y="63921"/>
                </a:lnTo>
                <a:lnTo>
                  <a:pt x="74737" y="51488"/>
                </a:lnTo>
                <a:lnTo>
                  <a:pt x="67538" y="41084"/>
                </a:lnTo>
                <a:lnTo>
                  <a:pt x="63636" y="37544"/>
                </a:lnTo>
                <a:lnTo>
                  <a:pt x="52504" y="31606"/>
                </a:lnTo>
                <a:lnTo>
                  <a:pt x="39217" y="29629"/>
                </a:lnTo>
                <a:lnTo>
                  <a:pt x="31750" y="29629"/>
                </a:lnTo>
                <a:lnTo>
                  <a:pt x="25006" y="31318"/>
                </a:lnTo>
                <a:lnTo>
                  <a:pt x="18948" y="34670"/>
                </a:lnTo>
                <a:lnTo>
                  <a:pt x="12915" y="38049"/>
                </a:lnTo>
                <a:lnTo>
                  <a:pt x="8242" y="42925"/>
                </a:lnTo>
                <a:lnTo>
                  <a:pt x="4940" y="49301"/>
                </a:lnTo>
                <a:lnTo>
                  <a:pt x="1638" y="55702"/>
                </a:lnTo>
                <a:lnTo>
                  <a:pt x="0" y="62306"/>
                </a:lnTo>
                <a:lnTo>
                  <a:pt x="0" y="78066"/>
                </a:lnTo>
                <a:lnTo>
                  <a:pt x="1638" y="85636"/>
                </a:lnTo>
                <a:lnTo>
                  <a:pt x="4940" y="91859"/>
                </a:lnTo>
                <a:lnTo>
                  <a:pt x="8242" y="98082"/>
                </a:lnTo>
                <a:lnTo>
                  <a:pt x="13055" y="102793"/>
                </a:lnTo>
                <a:lnTo>
                  <a:pt x="19392" y="106006"/>
                </a:lnTo>
                <a:lnTo>
                  <a:pt x="25717" y="109232"/>
                </a:lnTo>
                <a:lnTo>
                  <a:pt x="22440" y="83845"/>
                </a:lnTo>
                <a:lnTo>
                  <a:pt x="20650" y="77952"/>
                </a:lnTo>
                <a:lnTo>
                  <a:pt x="20650" y="62534"/>
                </a:lnTo>
                <a:lnTo>
                  <a:pt x="22440" y="56616"/>
                </a:lnTo>
                <a:lnTo>
                  <a:pt x="26022" y="52527"/>
                </a:lnTo>
                <a:lnTo>
                  <a:pt x="29603" y="48425"/>
                </a:lnTo>
                <a:lnTo>
                  <a:pt x="34023" y="46380"/>
                </a:lnTo>
                <a:lnTo>
                  <a:pt x="44538" y="46380"/>
                </a:lnTo>
                <a:lnTo>
                  <a:pt x="48958" y="48425"/>
                </a:lnTo>
                <a:lnTo>
                  <a:pt x="52514" y="52527"/>
                </a:lnTo>
                <a:lnTo>
                  <a:pt x="56070" y="56616"/>
                </a:lnTo>
                <a:lnTo>
                  <a:pt x="57861" y="62483"/>
                </a:lnTo>
                <a:lnTo>
                  <a:pt x="57861" y="77901"/>
                </a:lnTo>
                <a:lnTo>
                  <a:pt x="56070" y="83845"/>
                </a:lnTo>
                <a:lnTo>
                  <a:pt x="52514" y="87934"/>
                </a:lnTo>
                <a:lnTo>
                  <a:pt x="48958" y="92036"/>
                </a:lnTo>
                <a:lnTo>
                  <a:pt x="44538" y="94081"/>
                </a:lnTo>
                <a:lnTo>
                  <a:pt x="39293" y="94081"/>
                </a:lnTo>
                <a:close/>
              </a:path>
              <a:path w="61594" h="110845">
                <a:moveTo>
                  <a:pt x="26022" y="87934"/>
                </a:moveTo>
                <a:lnTo>
                  <a:pt x="22440" y="83845"/>
                </a:lnTo>
                <a:lnTo>
                  <a:pt x="25717" y="109232"/>
                </a:lnTo>
                <a:lnTo>
                  <a:pt x="32372" y="110845"/>
                </a:lnTo>
                <a:lnTo>
                  <a:pt x="29603" y="92036"/>
                </a:lnTo>
                <a:lnTo>
                  <a:pt x="26022" y="8793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6" name="object 776"/>
          <p:cNvSpPr/>
          <p:nvPr/>
        </p:nvSpPr>
        <p:spPr>
          <a:xfrm>
            <a:off x="1236800" y="1621155"/>
            <a:ext cx="69418" cy="79463"/>
          </a:xfrm>
          <a:custGeom>
            <a:avLst/>
            <a:gdLst/>
            <a:ahLst/>
            <a:cxnLst/>
            <a:rect l="l" t="t" r="r" b="b"/>
            <a:pathLst>
              <a:path w="69418" h="79463">
                <a:moveTo>
                  <a:pt x="20167" y="79463"/>
                </a:moveTo>
                <a:lnTo>
                  <a:pt x="20167" y="35585"/>
                </a:lnTo>
                <a:lnTo>
                  <a:pt x="20662" y="29641"/>
                </a:lnTo>
                <a:lnTo>
                  <a:pt x="21704" y="26415"/>
                </a:lnTo>
                <a:lnTo>
                  <a:pt x="22720" y="23190"/>
                </a:lnTo>
                <a:lnTo>
                  <a:pt x="24625" y="20612"/>
                </a:lnTo>
                <a:lnTo>
                  <a:pt x="27393" y="18656"/>
                </a:lnTo>
                <a:lnTo>
                  <a:pt x="30175" y="16713"/>
                </a:lnTo>
                <a:lnTo>
                  <a:pt x="33299" y="15735"/>
                </a:lnTo>
                <a:lnTo>
                  <a:pt x="39522" y="15735"/>
                </a:lnTo>
                <a:lnTo>
                  <a:pt x="43776" y="17779"/>
                </a:lnTo>
                <a:lnTo>
                  <a:pt x="47116" y="21056"/>
                </a:lnTo>
                <a:lnTo>
                  <a:pt x="48844" y="25984"/>
                </a:lnTo>
                <a:lnTo>
                  <a:pt x="49263" y="31419"/>
                </a:lnTo>
                <a:lnTo>
                  <a:pt x="49263" y="79463"/>
                </a:lnTo>
                <a:lnTo>
                  <a:pt x="69418" y="79463"/>
                </a:lnTo>
                <a:lnTo>
                  <a:pt x="69418" y="25171"/>
                </a:lnTo>
                <a:lnTo>
                  <a:pt x="69049" y="20561"/>
                </a:lnTo>
                <a:lnTo>
                  <a:pt x="68300" y="17348"/>
                </a:lnTo>
                <a:lnTo>
                  <a:pt x="67563" y="14122"/>
                </a:lnTo>
                <a:lnTo>
                  <a:pt x="66255" y="11252"/>
                </a:lnTo>
                <a:lnTo>
                  <a:pt x="64363" y="8712"/>
                </a:lnTo>
                <a:lnTo>
                  <a:pt x="62471" y="6172"/>
                </a:lnTo>
                <a:lnTo>
                  <a:pt x="59689" y="4089"/>
                </a:lnTo>
                <a:lnTo>
                  <a:pt x="56006" y="2451"/>
                </a:lnTo>
                <a:lnTo>
                  <a:pt x="52323" y="812"/>
                </a:lnTo>
                <a:lnTo>
                  <a:pt x="48259" y="0"/>
                </a:lnTo>
                <a:lnTo>
                  <a:pt x="43814" y="0"/>
                </a:lnTo>
                <a:lnTo>
                  <a:pt x="40741" y="140"/>
                </a:lnTo>
                <a:lnTo>
                  <a:pt x="28694" y="4010"/>
                </a:lnTo>
                <a:lnTo>
                  <a:pt x="18732" y="13169"/>
                </a:lnTo>
                <a:lnTo>
                  <a:pt x="18732" y="1752"/>
                </a:lnTo>
                <a:lnTo>
                  <a:pt x="0" y="1752"/>
                </a:lnTo>
                <a:lnTo>
                  <a:pt x="0" y="79463"/>
                </a:lnTo>
                <a:lnTo>
                  <a:pt x="20167" y="7946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1360283" y="1593355"/>
            <a:ext cx="74358" cy="109016"/>
          </a:xfrm>
          <a:custGeom>
            <a:avLst/>
            <a:gdLst/>
            <a:ahLst/>
            <a:cxnLst/>
            <a:rect l="l" t="t" r="r" b="b"/>
            <a:pathLst>
              <a:path w="74358" h="109016">
                <a:moveTo>
                  <a:pt x="1491" y="53689"/>
                </a:moveTo>
                <a:lnTo>
                  <a:pt x="0" y="68122"/>
                </a:lnTo>
                <a:lnTo>
                  <a:pt x="353" y="75302"/>
                </a:lnTo>
                <a:lnTo>
                  <a:pt x="3338" y="88147"/>
                </a:lnTo>
                <a:lnTo>
                  <a:pt x="9359" y="98221"/>
                </a:lnTo>
                <a:lnTo>
                  <a:pt x="15595" y="105422"/>
                </a:lnTo>
                <a:lnTo>
                  <a:pt x="23101" y="109016"/>
                </a:lnTo>
                <a:lnTo>
                  <a:pt x="21704" y="81013"/>
                </a:lnTo>
                <a:lnTo>
                  <a:pt x="20586" y="75018"/>
                </a:lnTo>
                <a:lnTo>
                  <a:pt x="20586" y="59016"/>
                </a:lnTo>
                <a:lnTo>
                  <a:pt x="22199" y="53238"/>
                </a:lnTo>
                <a:lnTo>
                  <a:pt x="25425" y="49352"/>
                </a:lnTo>
                <a:lnTo>
                  <a:pt x="28651" y="45478"/>
                </a:lnTo>
                <a:lnTo>
                  <a:pt x="32651" y="43535"/>
                </a:lnTo>
                <a:lnTo>
                  <a:pt x="42354" y="43535"/>
                </a:lnTo>
                <a:lnTo>
                  <a:pt x="46393" y="45491"/>
                </a:lnTo>
                <a:lnTo>
                  <a:pt x="49555" y="49428"/>
                </a:lnTo>
                <a:lnTo>
                  <a:pt x="52704" y="53352"/>
                </a:lnTo>
                <a:lnTo>
                  <a:pt x="54292" y="59778"/>
                </a:lnTo>
                <a:lnTo>
                  <a:pt x="54292" y="76708"/>
                </a:lnTo>
                <a:lnTo>
                  <a:pt x="52666" y="82715"/>
                </a:lnTo>
                <a:lnTo>
                  <a:pt x="49402" y="86741"/>
                </a:lnTo>
                <a:lnTo>
                  <a:pt x="46164" y="90754"/>
                </a:lnTo>
                <a:lnTo>
                  <a:pt x="42214" y="92773"/>
                </a:lnTo>
                <a:lnTo>
                  <a:pt x="37579" y="92773"/>
                </a:lnTo>
                <a:lnTo>
                  <a:pt x="31838" y="109016"/>
                </a:lnTo>
                <a:lnTo>
                  <a:pt x="36144" y="109016"/>
                </a:lnTo>
                <a:lnTo>
                  <a:pt x="40411" y="107937"/>
                </a:lnTo>
                <a:lnTo>
                  <a:pt x="44640" y="105765"/>
                </a:lnTo>
                <a:lnTo>
                  <a:pt x="48869" y="103593"/>
                </a:lnTo>
                <a:lnTo>
                  <a:pt x="52527" y="100279"/>
                </a:lnTo>
                <a:lnTo>
                  <a:pt x="55638" y="95846"/>
                </a:lnTo>
                <a:lnTo>
                  <a:pt x="55638" y="107264"/>
                </a:lnTo>
                <a:lnTo>
                  <a:pt x="74358" y="107264"/>
                </a:lnTo>
                <a:lnTo>
                  <a:pt x="74358" y="0"/>
                </a:lnTo>
                <a:lnTo>
                  <a:pt x="54216" y="0"/>
                </a:lnTo>
                <a:lnTo>
                  <a:pt x="54216" y="38633"/>
                </a:lnTo>
                <a:lnTo>
                  <a:pt x="48005" y="31407"/>
                </a:lnTo>
                <a:lnTo>
                  <a:pt x="40639" y="27800"/>
                </a:lnTo>
                <a:lnTo>
                  <a:pt x="22847" y="27800"/>
                </a:lnTo>
                <a:lnTo>
                  <a:pt x="15176" y="31229"/>
                </a:lnTo>
                <a:lnTo>
                  <a:pt x="9118" y="38087"/>
                </a:lnTo>
                <a:lnTo>
                  <a:pt x="5969" y="42356"/>
                </a:lnTo>
                <a:lnTo>
                  <a:pt x="1491" y="53689"/>
                </a:lnTo>
                <a:close/>
              </a:path>
              <a:path w="74358" h="109016">
                <a:moveTo>
                  <a:pt x="31838" y="109016"/>
                </a:moveTo>
                <a:lnTo>
                  <a:pt x="37579" y="92773"/>
                </a:lnTo>
                <a:lnTo>
                  <a:pt x="31737" y="92773"/>
                </a:lnTo>
                <a:lnTo>
                  <a:pt x="27203" y="90093"/>
                </a:lnTo>
                <a:lnTo>
                  <a:pt x="23952" y="84734"/>
                </a:lnTo>
                <a:lnTo>
                  <a:pt x="21704" y="81013"/>
                </a:lnTo>
                <a:lnTo>
                  <a:pt x="23101" y="109016"/>
                </a:lnTo>
                <a:lnTo>
                  <a:pt x="31838" y="10901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1447305" y="1621161"/>
            <a:ext cx="71132" cy="81216"/>
          </a:xfrm>
          <a:custGeom>
            <a:avLst/>
            <a:gdLst/>
            <a:ahLst/>
            <a:cxnLst/>
            <a:rect l="l" t="t" r="r" b="b"/>
            <a:pathLst>
              <a:path w="71132" h="81216">
                <a:moveTo>
                  <a:pt x="71132" y="46532"/>
                </a:moveTo>
                <a:lnTo>
                  <a:pt x="70445" y="33308"/>
                </a:lnTo>
                <a:lnTo>
                  <a:pt x="67333" y="20902"/>
                </a:lnTo>
                <a:lnTo>
                  <a:pt x="61734" y="11442"/>
                </a:lnTo>
                <a:lnTo>
                  <a:pt x="59084" y="8680"/>
                </a:lnTo>
                <a:lnTo>
                  <a:pt x="49479" y="23469"/>
                </a:lnTo>
                <a:lnTo>
                  <a:pt x="50977" y="27990"/>
                </a:lnTo>
                <a:lnTo>
                  <a:pt x="51130" y="33947"/>
                </a:lnTo>
                <a:lnTo>
                  <a:pt x="21005" y="33947"/>
                </a:lnTo>
                <a:lnTo>
                  <a:pt x="20954" y="28333"/>
                </a:lnTo>
                <a:lnTo>
                  <a:pt x="22364" y="23901"/>
                </a:lnTo>
                <a:lnTo>
                  <a:pt x="25247" y="20637"/>
                </a:lnTo>
                <a:lnTo>
                  <a:pt x="28105" y="17360"/>
                </a:lnTo>
                <a:lnTo>
                  <a:pt x="32830" y="53"/>
                </a:lnTo>
                <a:lnTo>
                  <a:pt x="20236" y="3128"/>
                </a:lnTo>
                <a:lnTo>
                  <a:pt x="9893" y="10934"/>
                </a:lnTo>
                <a:lnTo>
                  <a:pt x="6292" y="15702"/>
                </a:lnTo>
                <a:lnTo>
                  <a:pt x="1571" y="27118"/>
                </a:lnTo>
                <a:lnTo>
                  <a:pt x="0" y="41198"/>
                </a:lnTo>
                <a:lnTo>
                  <a:pt x="56" y="43957"/>
                </a:lnTo>
                <a:lnTo>
                  <a:pt x="2225" y="57120"/>
                </a:lnTo>
                <a:lnTo>
                  <a:pt x="7531" y="67970"/>
                </a:lnTo>
                <a:lnTo>
                  <a:pt x="12041" y="72995"/>
                </a:lnTo>
                <a:lnTo>
                  <a:pt x="22879" y="79162"/>
                </a:lnTo>
                <a:lnTo>
                  <a:pt x="36918" y="81216"/>
                </a:lnTo>
                <a:lnTo>
                  <a:pt x="45288" y="81216"/>
                </a:lnTo>
                <a:lnTo>
                  <a:pt x="52260" y="79248"/>
                </a:lnTo>
                <a:lnTo>
                  <a:pt x="57835" y="75323"/>
                </a:lnTo>
                <a:lnTo>
                  <a:pt x="63398" y="71399"/>
                </a:lnTo>
                <a:lnTo>
                  <a:pt x="67475" y="65684"/>
                </a:lnTo>
                <a:lnTo>
                  <a:pt x="70053" y="58166"/>
                </a:lnTo>
                <a:lnTo>
                  <a:pt x="49974" y="54724"/>
                </a:lnTo>
                <a:lnTo>
                  <a:pt x="48869" y="58623"/>
                </a:lnTo>
                <a:lnTo>
                  <a:pt x="47256" y="61455"/>
                </a:lnTo>
                <a:lnTo>
                  <a:pt x="42951" y="64973"/>
                </a:lnTo>
                <a:lnTo>
                  <a:pt x="40297" y="65849"/>
                </a:lnTo>
                <a:lnTo>
                  <a:pt x="32511" y="65849"/>
                </a:lnTo>
                <a:lnTo>
                  <a:pt x="28625" y="64147"/>
                </a:lnTo>
                <a:lnTo>
                  <a:pt x="25526" y="60756"/>
                </a:lnTo>
                <a:lnTo>
                  <a:pt x="22415" y="57378"/>
                </a:lnTo>
                <a:lnTo>
                  <a:pt x="20802" y="52628"/>
                </a:lnTo>
                <a:lnTo>
                  <a:pt x="20650" y="46532"/>
                </a:lnTo>
                <a:lnTo>
                  <a:pt x="71132" y="46532"/>
                </a:lnTo>
                <a:close/>
              </a:path>
              <a:path w="71132" h="81216">
                <a:moveTo>
                  <a:pt x="48363" y="2168"/>
                </a:moveTo>
                <a:lnTo>
                  <a:pt x="34912" y="0"/>
                </a:lnTo>
                <a:lnTo>
                  <a:pt x="32830" y="53"/>
                </a:lnTo>
                <a:lnTo>
                  <a:pt x="28105" y="17360"/>
                </a:lnTo>
                <a:lnTo>
                  <a:pt x="31737" y="15735"/>
                </a:lnTo>
                <a:lnTo>
                  <a:pt x="40246" y="15735"/>
                </a:lnTo>
                <a:lnTo>
                  <a:pt x="43738" y="17272"/>
                </a:lnTo>
                <a:lnTo>
                  <a:pt x="46608" y="20370"/>
                </a:lnTo>
                <a:lnTo>
                  <a:pt x="49479" y="23469"/>
                </a:lnTo>
                <a:lnTo>
                  <a:pt x="59084" y="8680"/>
                </a:lnTo>
                <a:lnTo>
                  <a:pt x="48363" y="216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2" name="object 762"/>
          <p:cNvSpPr/>
          <p:nvPr/>
        </p:nvSpPr>
        <p:spPr>
          <a:xfrm>
            <a:off x="1564699" y="1595480"/>
            <a:ext cx="44881" cy="106895"/>
          </a:xfrm>
          <a:custGeom>
            <a:avLst/>
            <a:gdLst/>
            <a:ahLst/>
            <a:cxnLst/>
            <a:rect l="l" t="t" r="r" b="b"/>
            <a:pathLst>
              <a:path w="44881" h="106895">
                <a:moveTo>
                  <a:pt x="28955" y="106895"/>
                </a:moveTo>
                <a:lnTo>
                  <a:pt x="34886" y="106895"/>
                </a:lnTo>
                <a:lnTo>
                  <a:pt x="40195" y="105867"/>
                </a:lnTo>
                <a:lnTo>
                  <a:pt x="44881" y="103822"/>
                </a:lnTo>
                <a:lnTo>
                  <a:pt x="43154" y="87871"/>
                </a:lnTo>
                <a:lnTo>
                  <a:pt x="39623" y="89192"/>
                </a:lnTo>
                <a:lnTo>
                  <a:pt x="36918" y="89839"/>
                </a:lnTo>
                <a:lnTo>
                  <a:pt x="33718" y="89839"/>
                </a:lnTo>
                <a:lnTo>
                  <a:pt x="30721" y="88137"/>
                </a:lnTo>
                <a:lnTo>
                  <a:pt x="29590" y="85178"/>
                </a:lnTo>
                <a:lnTo>
                  <a:pt x="29463" y="81470"/>
                </a:lnTo>
                <a:lnTo>
                  <a:pt x="29463" y="43827"/>
                </a:lnTo>
                <a:lnTo>
                  <a:pt x="43230" y="43827"/>
                </a:lnTo>
                <a:lnTo>
                  <a:pt x="43230" y="27431"/>
                </a:lnTo>
                <a:lnTo>
                  <a:pt x="29463" y="27431"/>
                </a:lnTo>
                <a:lnTo>
                  <a:pt x="29463" y="0"/>
                </a:lnTo>
                <a:lnTo>
                  <a:pt x="9245" y="11988"/>
                </a:lnTo>
                <a:lnTo>
                  <a:pt x="9245" y="27431"/>
                </a:lnTo>
                <a:lnTo>
                  <a:pt x="0" y="27431"/>
                </a:lnTo>
                <a:lnTo>
                  <a:pt x="0" y="43827"/>
                </a:lnTo>
                <a:lnTo>
                  <a:pt x="9245" y="43827"/>
                </a:lnTo>
                <a:lnTo>
                  <a:pt x="9245" y="84975"/>
                </a:lnTo>
                <a:lnTo>
                  <a:pt x="9461" y="89801"/>
                </a:lnTo>
                <a:lnTo>
                  <a:pt x="9880" y="92176"/>
                </a:lnTo>
                <a:lnTo>
                  <a:pt x="10413" y="95554"/>
                </a:lnTo>
                <a:lnTo>
                  <a:pt x="11353" y="98221"/>
                </a:lnTo>
                <a:lnTo>
                  <a:pt x="12725" y="100202"/>
                </a:lnTo>
                <a:lnTo>
                  <a:pt x="16217" y="103784"/>
                </a:lnTo>
                <a:lnTo>
                  <a:pt x="19138" y="105028"/>
                </a:lnTo>
                <a:lnTo>
                  <a:pt x="22047" y="106273"/>
                </a:lnTo>
                <a:lnTo>
                  <a:pt x="25323" y="106895"/>
                </a:lnTo>
                <a:lnTo>
                  <a:pt x="28955" y="10689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3" name="object 763"/>
          <p:cNvSpPr/>
          <p:nvPr/>
        </p:nvSpPr>
        <p:spPr>
          <a:xfrm>
            <a:off x="1615930" y="1621158"/>
            <a:ext cx="78587" cy="81216"/>
          </a:xfrm>
          <a:custGeom>
            <a:avLst/>
            <a:gdLst/>
            <a:ahLst/>
            <a:cxnLst/>
            <a:rect l="l" t="t" r="r" b="b"/>
            <a:pathLst>
              <a:path w="78587" h="81216">
                <a:moveTo>
                  <a:pt x="39293" y="64452"/>
                </a:moveTo>
                <a:lnTo>
                  <a:pt x="34036" y="64452"/>
                </a:lnTo>
                <a:lnTo>
                  <a:pt x="29616" y="62407"/>
                </a:lnTo>
                <a:lnTo>
                  <a:pt x="32385" y="81216"/>
                </a:lnTo>
                <a:lnTo>
                  <a:pt x="39370" y="81216"/>
                </a:lnTo>
                <a:lnTo>
                  <a:pt x="44760" y="80904"/>
                </a:lnTo>
                <a:lnTo>
                  <a:pt x="57110" y="77285"/>
                </a:lnTo>
                <a:lnTo>
                  <a:pt x="67449" y="69621"/>
                </a:lnTo>
                <a:lnTo>
                  <a:pt x="71247" y="65043"/>
                </a:lnTo>
                <a:lnTo>
                  <a:pt x="76753" y="53710"/>
                </a:lnTo>
                <a:lnTo>
                  <a:pt x="78587" y="40385"/>
                </a:lnTo>
                <a:lnTo>
                  <a:pt x="78230" y="34301"/>
                </a:lnTo>
                <a:lnTo>
                  <a:pt x="74746" y="21864"/>
                </a:lnTo>
                <a:lnTo>
                  <a:pt x="67551" y="11455"/>
                </a:lnTo>
                <a:lnTo>
                  <a:pt x="63641" y="7909"/>
                </a:lnTo>
                <a:lnTo>
                  <a:pt x="52509" y="1975"/>
                </a:lnTo>
                <a:lnTo>
                  <a:pt x="39217" y="0"/>
                </a:lnTo>
                <a:lnTo>
                  <a:pt x="31762" y="0"/>
                </a:lnTo>
                <a:lnTo>
                  <a:pt x="25006" y="1689"/>
                </a:lnTo>
                <a:lnTo>
                  <a:pt x="18961" y="5041"/>
                </a:lnTo>
                <a:lnTo>
                  <a:pt x="12928" y="8420"/>
                </a:lnTo>
                <a:lnTo>
                  <a:pt x="8255" y="13296"/>
                </a:lnTo>
                <a:lnTo>
                  <a:pt x="4953" y="19684"/>
                </a:lnTo>
                <a:lnTo>
                  <a:pt x="1651" y="26073"/>
                </a:lnTo>
                <a:lnTo>
                  <a:pt x="0" y="32677"/>
                </a:lnTo>
                <a:lnTo>
                  <a:pt x="0" y="48437"/>
                </a:lnTo>
                <a:lnTo>
                  <a:pt x="1651" y="56006"/>
                </a:lnTo>
                <a:lnTo>
                  <a:pt x="4953" y="62229"/>
                </a:lnTo>
                <a:lnTo>
                  <a:pt x="8255" y="68452"/>
                </a:lnTo>
                <a:lnTo>
                  <a:pt x="13055" y="73164"/>
                </a:lnTo>
                <a:lnTo>
                  <a:pt x="19392" y="76390"/>
                </a:lnTo>
                <a:lnTo>
                  <a:pt x="25730" y="79603"/>
                </a:lnTo>
                <a:lnTo>
                  <a:pt x="22453" y="54216"/>
                </a:lnTo>
                <a:lnTo>
                  <a:pt x="20650" y="48323"/>
                </a:lnTo>
                <a:lnTo>
                  <a:pt x="20650" y="32905"/>
                </a:lnTo>
                <a:lnTo>
                  <a:pt x="22453" y="26987"/>
                </a:lnTo>
                <a:lnTo>
                  <a:pt x="26035" y="22898"/>
                </a:lnTo>
                <a:lnTo>
                  <a:pt x="29616" y="18795"/>
                </a:lnTo>
                <a:lnTo>
                  <a:pt x="34036" y="16751"/>
                </a:lnTo>
                <a:lnTo>
                  <a:pt x="44551" y="16751"/>
                </a:lnTo>
                <a:lnTo>
                  <a:pt x="48958" y="18795"/>
                </a:lnTo>
                <a:lnTo>
                  <a:pt x="52527" y="22898"/>
                </a:lnTo>
                <a:lnTo>
                  <a:pt x="56083" y="26987"/>
                </a:lnTo>
                <a:lnTo>
                  <a:pt x="57873" y="32854"/>
                </a:lnTo>
                <a:lnTo>
                  <a:pt x="57873" y="48272"/>
                </a:lnTo>
                <a:lnTo>
                  <a:pt x="56083" y="54216"/>
                </a:lnTo>
                <a:lnTo>
                  <a:pt x="52527" y="58305"/>
                </a:lnTo>
                <a:lnTo>
                  <a:pt x="48958" y="62407"/>
                </a:lnTo>
                <a:lnTo>
                  <a:pt x="44551" y="64452"/>
                </a:lnTo>
                <a:lnTo>
                  <a:pt x="39293" y="64452"/>
                </a:lnTo>
                <a:close/>
              </a:path>
              <a:path w="78587" h="81216">
                <a:moveTo>
                  <a:pt x="26035" y="58305"/>
                </a:moveTo>
                <a:lnTo>
                  <a:pt x="22453" y="54216"/>
                </a:lnTo>
                <a:lnTo>
                  <a:pt x="25730" y="79603"/>
                </a:lnTo>
                <a:lnTo>
                  <a:pt x="32385" y="81216"/>
                </a:lnTo>
                <a:lnTo>
                  <a:pt x="29616" y="62407"/>
                </a:lnTo>
                <a:lnTo>
                  <a:pt x="26035" y="583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4" name="object 764"/>
          <p:cNvSpPr/>
          <p:nvPr/>
        </p:nvSpPr>
        <p:spPr>
          <a:xfrm>
            <a:off x="1704458" y="1593355"/>
            <a:ext cx="74358" cy="109016"/>
          </a:xfrm>
          <a:custGeom>
            <a:avLst/>
            <a:gdLst/>
            <a:ahLst/>
            <a:cxnLst/>
            <a:rect l="l" t="t" r="r" b="b"/>
            <a:pathLst>
              <a:path w="74358" h="109016">
                <a:moveTo>
                  <a:pt x="1487" y="53687"/>
                </a:moveTo>
                <a:lnTo>
                  <a:pt x="0" y="68122"/>
                </a:lnTo>
                <a:lnTo>
                  <a:pt x="351" y="75299"/>
                </a:lnTo>
                <a:lnTo>
                  <a:pt x="3330" y="88146"/>
                </a:lnTo>
                <a:lnTo>
                  <a:pt x="9347" y="98221"/>
                </a:lnTo>
                <a:lnTo>
                  <a:pt x="15582" y="105422"/>
                </a:lnTo>
                <a:lnTo>
                  <a:pt x="23088" y="109016"/>
                </a:lnTo>
                <a:lnTo>
                  <a:pt x="21704" y="81013"/>
                </a:lnTo>
                <a:lnTo>
                  <a:pt x="20574" y="75018"/>
                </a:lnTo>
                <a:lnTo>
                  <a:pt x="20574" y="59016"/>
                </a:lnTo>
                <a:lnTo>
                  <a:pt x="22186" y="53238"/>
                </a:lnTo>
                <a:lnTo>
                  <a:pt x="25412" y="49352"/>
                </a:lnTo>
                <a:lnTo>
                  <a:pt x="28638" y="45478"/>
                </a:lnTo>
                <a:lnTo>
                  <a:pt x="32651" y="43535"/>
                </a:lnTo>
                <a:lnTo>
                  <a:pt x="42341" y="43535"/>
                </a:lnTo>
                <a:lnTo>
                  <a:pt x="46393" y="45491"/>
                </a:lnTo>
                <a:lnTo>
                  <a:pt x="49542" y="49428"/>
                </a:lnTo>
                <a:lnTo>
                  <a:pt x="52692" y="53352"/>
                </a:lnTo>
                <a:lnTo>
                  <a:pt x="54279" y="59778"/>
                </a:lnTo>
                <a:lnTo>
                  <a:pt x="54279" y="76708"/>
                </a:lnTo>
                <a:lnTo>
                  <a:pt x="52654" y="82715"/>
                </a:lnTo>
                <a:lnTo>
                  <a:pt x="49390" y="86741"/>
                </a:lnTo>
                <a:lnTo>
                  <a:pt x="46151" y="90754"/>
                </a:lnTo>
                <a:lnTo>
                  <a:pt x="42214" y="92773"/>
                </a:lnTo>
                <a:lnTo>
                  <a:pt x="37566" y="92773"/>
                </a:lnTo>
                <a:lnTo>
                  <a:pt x="31838" y="109016"/>
                </a:lnTo>
                <a:lnTo>
                  <a:pt x="36131" y="109016"/>
                </a:lnTo>
                <a:lnTo>
                  <a:pt x="40398" y="107937"/>
                </a:lnTo>
                <a:lnTo>
                  <a:pt x="44627" y="105765"/>
                </a:lnTo>
                <a:lnTo>
                  <a:pt x="48856" y="103593"/>
                </a:lnTo>
                <a:lnTo>
                  <a:pt x="52527" y="100279"/>
                </a:lnTo>
                <a:lnTo>
                  <a:pt x="55626" y="95846"/>
                </a:lnTo>
                <a:lnTo>
                  <a:pt x="55626" y="107264"/>
                </a:lnTo>
                <a:lnTo>
                  <a:pt x="74358" y="107264"/>
                </a:lnTo>
                <a:lnTo>
                  <a:pt x="74358" y="0"/>
                </a:lnTo>
                <a:lnTo>
                  <a:pt x="54203" y="0"/>
                </a:lnTo>
                <a:lnTo>
                  <a:pt x="54203" y="38633"/>
                </a:lnTo>
                <a:lnTo>
                  <a:pt x="47993" y="31407"/>
                </a:lnTo>
                <a:lnTo>
                  <a:pt x="40627" y="27800"/>
                </a:lnTo>
                <a:lnTo>
                  <a:pt x="22847" y="27800"/>
                </a:lnTo>
                <a:lnTo>
                  <a:pt x="15176" y="31229"/>
                </a:lnTo>
                <a:lnTo>
                  <a:pt x="9105" y="38087"/>
                </a:lnTo>
                <a:lnTo>
                  <a:pt x="5959" y="42354"/>
                </a:lnTo>
                <a:lnTo>
                  <a:pt x="1487" y="53687"/>
                </a:lnTo>
                <a:close/>
              </a:path>
              <a:path w="74358" h="109016">
                <a:moveTo>
                  <a:pt x="31838" y="109016"/>
                </a:moveTo>
                <a:lnTo>
                  <a:pt x="37566" y="92773"/>
                </a:lnTo>
                <a:lnTo>
                  <a:pt x="31737" y="92773"/>
                </a:lnTo>
                <a:lnTo>
                  <a:pt x="27190" y="90093"/>
                </a:lnTo>
                <a:lnTo>
                  <a:pt x="23939" y="84734"/>
                </a:lnTo>
                <a:lnTo>
                  <a:pt x="21704" y="81013"/>
                </a:lnTo>
                <a:lnTo>
                  <a:pt x="23088" y="109016"/>
                </a:lnTo>
                <a:lnTo>
                  <a:pt x="31838" y="10901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1792697" y="1621158"/>
            <a:ext cx="78574" cy="81216"/>
          </a:xfrm>
          <a:custGeom>
            <a:avLst/>
            <a:gdLst/>
            <a:ahLst/>
            <a:cxnLst/>
            <a:rect l="l" t="t" r="r" b="b"/>
            <a:pathLst>
              <a:path w="78574" h="81216">
                <a:moveTo>
                  <a:pt x="39293" y="64452"/>
                </a:moveTo>
                <a:lnTo>
                  <a:pt x="34023" y="64452"/>
                </a:lnTo>
                <a:lnTo>
                  <a:pt x="29603" y="62407"/>
                </a:lnTo>
                <a:lnTo>
                  <a:pt x="32372" y="81216"/>
                </a:lnTo>
                <a:lnTo>
                  <a:pt x="39357" y="81216"/>
                </a:lnTo>
                <a:lnTo>
                  <a:pt x="44748" y="80904"/>
                </a:lnTo>
                <a:lnTo>
                  <a:pt x="57098" y="77285"/>
                </a:lnTo>
                <a:lnTo>
                  <a:pt x="67437" y="69621"/>
                </a:lnTo>
                <a:lnTo>
                  <a:pt x="71234" y="65043"/>
                </a:lnTo>
                <a:lnTo>
                  <a:pt x="76740" y="53710"/>
                </a:lnTo>
                <a:lnTo>
                  <a:pt x="78574" y="40385"/>
                </a:lnTo>
                <a:lnTo>
                  <a:pt x="78218" y="34301"/>
                </a:lnTo>
                <a:lnTo>
                  <a:pt x="74733" y="21864"/>
                </a:lnTo>
                <a:lnTo>
                  <a:pt x="67538" y="11455"/>
                </a:lnTo>
                <a:lnTo>
                  <a:pt x="63629" y="7909"/>
                </a:lnTo>
                <a:lnTo>
                  <a:pt x="52497" y="1975"/>
                </a:lnTo>
                <a:lnTo>
                  <a:pt x="39204" y="0"/>
                </a:lnTo>
                <a:lnTo>
                  <a:pt x="31750" y="0"/>
                </a:lnTo>
                <a:lnTo>
                  <a:pt x="25006" y="1689"/>
                </a:lnTo>
                <a:lnTo>
                  <a:pt x="18948" y="5041"/>
                </a:lnTo>
                <a:lnTo>
                  <a:pt x="12903" y="8420"/>
                </a:lnTo>
                <a:lnTo>
                  <a:pt x="8229" y="13296"/>
                </a:lnTo>
                <a:lnTo>
                  <a:pt x="4940" y="19684"/>
                </a:lnTo>
                <a:lnTo>
                  <a:pt x="1638" y="26073"/>
                </a:lnTo>
                <a:lnTo>
                  <a:pt x="0" y="32677"/>
                </a:lnTo>
                <a:lnTo>
                  <a:pt x="0" y="48437"/>
                </a:lnTo>
                <a:lnTo>
                  <a:pt x="1638" y="56006"/>
                </a:lnTo>
                <a:lnTo>
                  <a:pt x="4940" y="62229"/>
                </a:lnTo>
                <a:lnTo>
                  <a:pt x="8229" y="68452"/>
                </a:lnTo>
                <a:lnTo>
                  <a:pt x="13055" y="73164"/>
                </a:lnTo>
                <a:lnTo>
                  <a:pt x="19392" y="76390"/>
                </a:lnTo>
                <a:lnTo>
                  <a:pt x="25717" y="79603"/>
                </a:lnTo>
                <a:lnTo>
                  <a:pt x="22440" y="54216"/>
                </a:lnTo>
                <a:lnTo>
                  <a:pt x="20637" y="48323"/>
                </a:lnTo>
                <a:lnTo>
                  <a:pt x="20637" y="32905"/>
                </a:lnTo>
                <a:lnTo>
                  <a:pt x="22440" y="26987"/>
                </a:lnTo>
                <a:lnTo>
                  <a:pt x="26022" y="22898"/>
                </a:lnTo>
                <a:lnTo>
                  <a:pt x="29603" y="18795"/>
                </a:lnTo>
                <a:lnTo>
                  <a:pt x="34023" y="16751"/>
                </a:lnTo>
                <a:lnTo>
                  <a:pt x="44538" y="16751"/>
                </a:lnTo>
                <a:lnTo>
                  <a:pt x="48945" y="18795"/>
                </a:lnTo>
                <a:lnTo>
                  <a:pt x="52514" y="22898"/>
                </a:lnTo>
                <a:lnTo>
                  <a:pt x="56070" y="26987"/>
                </a:lnTo>
                <a:lnTo>
                  <a:pt x="57861" y="32854"/>
                </a:lnTo>
                <a:lnTo>
                  <a:pt x="57861" y="48272"/>
                </a:lnTo>
                <a:lnTo>
                  <a:pt x="56070" y="54216"/>
                </a:lnTo>
                <a:lnTo>
                  <a:pt x="52514" y="58305"/>
                </a:lnTo>
                <a:lnTo>
                  <a:pt x="48945" y="62407"/>
                </a:lnTo>
                <a:lnTo>
                  <a:pt x="44538" y="64452"/>
                </a:lnTo>
                <a:lnTo>
                  <a:pt x="39293" y="64452"/>
                </a:lnTo>
                <a:close/>
              </a:path>
              <a:path w="78574" h="81216">
                <a:moveTo>
                  <a:pt x="26022" y="58305"/>
                </a:moveTo>
                <a:lnTo>
                  <a:pt x="22440" y="54216"/>
                </a:lnTo>
                <a:lnTo>
                  <a:pt x="25717" y="79603"/>
                </a:lnTo>
                <a:lnTo>
                  <a:pt x="32372" y="81216"/>
                </a:lnTo>
                <a:lnTo>
                  <a:pt x="29603" y="62407"/>
                </a:lnTo>
                <a:lnTo>
                  <a:pt x="26022" y="583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0" name="object 760"/>
          <p:cNvSpPr/>
          <p:nvPr/>
        </p:nvSpPr>
        <p:spPr>
          <a:xfrm>
            <a:off x="1919329" y="1621161"/>
            <a:ext cx="71132" cy="81216"/>
          </a:xfrm>
          <a:custGeom>
            <a:avLst/>
            <a:gdLst/>
            <a:ahLst/>
            <a:cxnLst/>
            <a:rect l="l" t="t" r="r" b="b"/>
            <a:pathLst>
              <a:path w="71132" h="81216">
                <a:moveTo>
                  <a:pt x="71132" y="46532"/>
                </a:moveTo>
                <a:lnTo>
                  <a:pt x="70449" y="33302"/>
                </a:lnTo>
                <a:lnTo>
                  <a:pt x="67335" y="20899"/>
                </a:lnTo>
                <a:lnTo>
                  <a:pt x="61734" y="11442"/>
                </a:lnTo>
                <a:lnTo>
                  <a:pt x="59084" y="8680"/>
                </a:lnTo>
                <a:lnTo>
                  <a:pt x="49479" y="23469"/>
                </a:lnTo>
                <a:lnTo>
                  <a:pt x="50977" y="27990"/>
                </a:lnTo>
                <a:lnTo>
                  <a:pt x="51130" y="33947"/>
                </a:lnTo>
                <a:lnTo>
                  <a:pt x="21005" y="33947"/>
                </a:lnTo>
                <a:lnTo>
                  <a:pt x="20955" y="28333"/>
                </a:lnTo>
                <a:lnTo>
                  <a:pt x="22377" y="23901"/>
                </a:lnTo>
                <a:lnTo>
                  <a:pt x="25247" y="20637"/>
                </a:lnTo>
                <a:lnTo>
                  <a:pt x="28105" y="17360"/>
                </a:lnTo>
                <a:lnTo>
                  <a:pt x="32842" y="52"/>
                </a:lnTo>
                <a:lnTo>
                  <a:pt x="20243" y="3125"/>
                </a:lnTo>
                <a:lnTo>
                  <a:pt x="9906" y="10934"/>
                </a:lnTo>
                <a:lnTo>
                  <a:pt x="6302" y="15704"/>
                </a:lnTo>
                <a:lnTo>
                  <a:pt x="1575" y="27119"/>
                </a:lnTo>
                <a:lnTo>
                  <a:pt x="0" y="41198"/>
                </a:lnTo>
                <a:lnTo>
                  <a:pt x="56" y="43957"/>
                </a:lnTo>
                <a:lnTo>
                  <a:pt x="2225" y="57120"/>
                </a:lnTo>
                <a:lnTo>
                  <a:pt x="7531" y="67970"/>
                </a:lnTo>
                <a:lnTo>
                  <a:pt x="12047" y="73001"/>
                </a:lnTo>
                <a:lnTo>
                  <a:pt x="22886" y="79164"/>
                </a:lnTo>
                <a:lnTo>
                  <a:pt x="36931" y="81216"/>
                </a:lnTo>
                <a:lnTo>
                  <a:pt x="45300" y="81216"/>
                </a:lnTo>
                <a:lnTo>
                  <a:pt x="52260" y="79248"/>
                </a:lnTo>
                <a:lnTo>
                  <a:pt x="57835" y="75323"/>
                </a:lnTo>
                <a:lnTo>
                  <a:pt x="63398" y="71399"/>
                </a:lnTo>
                <a:lnTo>
                  <a:pt x="67475" y="65684"/>
                </a:lnTo>
                <a:lnTo>
                  <a:pt x="70053" y="58166"/>
                </a:lnTo>
                <a:lnTo>
                  <a:pt x="49987" y="54724"/>
                </a:lnTo>
                <a:lnTo>
                  <a:pt x="48869" y="58623"/>
                </a:lnTo>
                <a:lnTo>
                  <a:pt x="47256" y="61455"/>
                </a:lnTo>
                <a:lnTo>
                  <a:pt x="42951" y="64973"/>
                </a:lnTo>
                <a:lnTo>
                  <a:pt x="40297" y="65849"/>
                </a:lnTo>
                <a:lnTo>
                  <a:pt x="32512" y="65849"/>
                </a:lnTo>
                <a:lnTo>
                  <a:pt x="28638" y="64147"/>
                </a:lnTo>
                <a:lnTo>
                  <a:pt x="25527" y="60756"/>
                </a:lnTo>
                <a:lnTo>
                  <a:pt x="22415" y="57378"/>
                </a:lnTo>
                <a:lnTo>
                  <a:pt x="20802" y="52628"/>
                </a:lnTo>
                <a:lnTo>
                  <a:pt x="20650" y="46532"/>
                </a:lnTo>
                <a:lnTo>
                  <a:pt x="71132" y="46532"/>
                </a:lnTo>
                <a:close/>
              </a:path>
              <a:path w="71132" h="81216">
                <a:moveTo>
                  <a:pt x="48363" y="2168"/>
                </a:moveTo>
                <a:lnTo>
                  <a:pt x="34912" y="0"/>
                </a:lnTo>
                <a:lnTo>
                  <a:pt x="32842" y="52"/>
                </a:lnTo>
                <a:lnTo>
                  <a:pt x="28105" y="17360"/>
                </a:lnTo>
                <a:lnTo>
                  <a:pt x="31737" y="15735"/>
                </a:lnTo>
                <a:lnTo>
                  <a:pt x="40246" y="15735"/>
                </a:lnTo>
                <a:lnTo>
                  <a:pt x="43738" y="17272"/>
                </a:lnTo>
                <a:lnTo>
                  <a:pt x="46609" y="20370"/>
                </a:lnTo>
                <a:lnTo>
                  <a:pt x="49479" y="23469"/>
                </a:lnTo>
                <a:lnTo>
                  <a:pt x="59084" y="8680"/>
                </a:lnTo>
                <a:lnTo>
                  <a:pt x="48363" y="216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1" name="object 761"/>
          <p:cNvSpPr/>
          <p:nvPr/>
        </p:nvSpPr>
        <p:spPr>
          <a:xfrm>
            <a:off x="2015629" y="1593354"/>
            <a:ext cx="0" cy="107264"/>
          </a:xfrm>
          <a:custGeom>
            <a:avLst/>
            <a:gdLst/>
            <a:ahLst/>
            <a:cxnLst/>
            <a:rect l="l" t="t" r="r" b="b"/>
            <a:pathLst>
              <a:path h="107264">
                <a:moveTo>
                  <a:pt x="0" y="0"/>
                </a:moveTo>
                <a:lnTo>
                  <a:pt x="0" y="107264"/>
                </a:lnTo>
              </a:path>
            </a:pathLst>
          </a:custGeom>
          <a:ln w="21412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2" name="object 742"/>
          <p:cNvSpPr/>
          <p:nvPr/>
        </p:nvSpPr>
        <p:spPr>
          <a:xfrm>
            <a:off x="2083934" y="1621152"/>
            <a:ext cx="74295" cy="109016"/>
          </a:xfrm>
          <a:custGeom>
            <a:avLst/>
            <a:gdLst/>
            <a:ahLst/>
            <a:cxnLst/>
            <a:rect l="l" t="t" r="r" b="b"/>
            <a:pathLst>
              <a:path w="74294" h="109016">
                <a:moveTo>
                  <a:pt x="19938" y="31686"/>
                </a:moveTo>
                <a:lnTo>
                  <a:pt x="21564" y="25946"/>
                </a:lnTo>
                <a:lnTo>
                  <a:pt x="24815" y="22072"/>
                </a:lnTo>
                <a:lnTo>
                  <a:pt x="28066" y="18186"/>
                </a:lnTo>
                <a:lnTo>
                  <a:pt x="32156" y="16256"/>
                </a:lnTo>
                <a:lnTo>
                  <a:pt x="41808" y="16256"/>
                </a:lnTo>
                <a:lnTo>
                  <a:pt x="45770" y="18224"/>
                </a:lnTo>
                <a:lnTo>
                  <a:pt x="48983" y="22186"/>
                </a:lnTo>
                <a:lnTo>
                  <a:pt x="52184" y="26123"/>
                </a:lnTo>
                <a:lnTo>
                  <a:pt x="53784" y="32181"/>
                </a:lnTo>
                <a:lnTo>
                  <a:pt x="53784" y="49060"/>
                </a:lnTo>
                <a:lnTo>
                  <a:pt x="52235" y="55333"/>
                </a:lnTo>
                <a:lnTo>
                  <a:pt x="49123" y="59156"/>
                </a:lnTo>
                <a:lnTo>
                  <a:pt x="46012" y="62992"/>
                </a:lnTo>
                <a:lnTo>
                  <a:pt x="51231" y="81216"/>
                </a:lnTo>
                <a:lnTo>
                  <a:pt x="58762" y="77622"/>
                </a:lnTo>
                <a:lnTo>
                  <a:pt x="64973" y="70421"/>
                </a:lnTo>
                <a:lnTo>
                  <a:pt x="68291" y="65825"/>
                </a:lnTo>
                <a:lnTo>
                  <a:pt x="72793" y="54397"/>
                </a:lnTo>
                <a:lnTo>
                  <a:pt x="74294" y="40170"/>
                </a:lnTo>
                <a:lnTo>
                  <a:pt x="73995" y="33628"/>
                </a:lnTo>
                <a:lnTo>
                  <a:pt x="71073" y="20722"/>
                </a:lnTo>
                <a:lnTo>
                  <a:pt x="65036" y="10617"/>
                </a:lnTo>
                <a:lnTo>
                  <a:pt x="58864" y="3543"/>
                </a:lnTo>
                <a:lnTo>
                  <a:pt x="51358" y="0"/>
                </a:lnTo>
                <a:lnTo>
                  <a:pt x="37452" y="0"/>
                </a:lnTo>
                <a:lnTo>
                  <a:pt x="32842" y="1231"/>
                </a:lnTo>
                <a:lnTo>
                  <a:pt x="28689" y="3670"/>
                </a:lnTo>
                <a:lnTo>
                  <a:pt x="24523" y="6108"/>
                </a:lnTo>
                <a:lnTo>
                  <a:pt x="21234" y="9271"/>
                </a:lnTo>
                <a:lnTo>
                  <a:pt x="18795" y="13182"/>
                </a:lnTo>
                <a:lnTo>
                  <a:pt x="18795" y="1765"/>
                </a:lnTo>
                <a:lnTo>
                  <a:pt x="0" y="1765"/>
                </a:lnTo>
                <a:lnTo>
                  <a:pt x="0" y="109016"/>
                </a:lnTo>
                <a:lnTo>
                  <a:pt x="20154" y="109016"/>
                </a:lnTo>
                <a:lnTo>
                  <a:pt x="19938" y="48031"/>
                </a:lnTo>
                <a:lnTo>
                  <a:pt x="19938" y="31686"/>
                </a:lnTo>
                <a:close/>
              </a:path>
              <a:path w="74294" h="109016">
                <a:moveTo>
                  <a:pt x="51231" y="81216"/>
                </a:moveTo>
                <a:lnTo>
                  <a:pt x="46012" y="62992"/>
                </a:lnTo>
                <a:lnTo>
                  <a:pt x="42125" y="64909"/>
                </a:lnTo>
                <a:lnTo>
                  <a:pt x="32562" y="64909"/>
                </a:lnTo>
                <a:lnTo>
                  <a:pt x="28435" y="62814"/>
                </a:lnTo>
                <a:lnTo>
                  <a:pt x="25031" y="58648"/>
                </a:lnTo>
                <a:lnTo>
                  <a:pt x="21628" y="54483"/>
                </a:lnTo>
                <a:lnTo>
                  <a:pt x="19938" y="48031"/>
                </a:lnTo>
                <a:lnTo>
                  <a:pt x="20154" y="109016"/>
                </a:lnTo>
                <a:lnTo>
                  <a:pt x="20154" y="69888"/>
                </a:lnTo>
                <a:lnTo>
                  <a:pt x="23939" y="74028"/>
                </a:lnTo>
                <a:lnTo>
                  <a:pt x="27533" y="76949"/>
                </a:lnTo>
                <a:lnTo>
                  <a:pt x="30937" y="78663"/>
                </a:lnTo>
                <a:lnTo>
                  <a:pt x="34366" y="80365"/>
                </a:lnTo>
                <a:lnTo>
                  <a:pt x="38176" y="81216"/>
                </a:lnTo>
                <a:lnTo>
                  <a:pt x="51231" y="8121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3" name="object 743"/>
          <p:cNvSpPr/>
          <p:nvPr/>
        </p:nvSpPr>
        <p:spPr>
          <a:xfrm>
            <a:off x="2172028" y="1621155"/>
            <a:ext cx="49339" cy="79463"/>
          </a:xfrm>
          <a:custGeom>
            <a:avLst/>
            <a:gdLst/>
            <a:ahLst/>
            <a:cxnLst/>
            <a:rect l="l" t="t" r="r" b="b"/>
            <a:pathLst>
              <a:path w="49339" h="79463">
                <a:moveTo>
                  <a:pt x="18719" y="12814"/>
                </a:moveTo>
                <a:lnTo>
                  <a:pt x="18719" y="1752"/>
                </a:lnTo>
                <a:lnTo>
                  <a:pt x="0" y="1752"/>
                </a:lnTo>
                <a:lnTo>
                  <a:pt x="0" y="79463"/>
                </a:lnTo>
                <a:lnTo>
                  <a:pt x="20154" y="79463"/>
                </a:lnTo>
                <a:lnTo>
                  <a:pt x="20156" y="54397"/>
                </a:lnTo>
                <a:lnTo>
                  <a:pt x="20597" y="38684"/>
                </a:lnTo>
                <a:lnTo>
                  <a:pt x="21831" y="29413"/>
                </a:lnTo>
                <a:lnTo>
                  <a:pt x="22961" y="25272"/>
                </a:lnTo>
                <a:lnTo>
                  <a:pt x="24510" y="22402"/>
                </a:lnTo>
                <a:lnTo>
                  <a:pt x="26466" y="20815"/>
                </a:lnTo>
                <a:lnTo>
                  <a:pt x="30810" y="18440"/>
                </a:lnTo>
                <a:lnTo>
                  <a:pt x="36550" y="18440"/>
                </a:lnTo>
                <a:lnTo>
                  <a:pt x="39700" y="19557"/>
                </a:lnTo>
                <a:lnTo>
                  <a:pt x="43091" y="21805"/>
                </a:lnTo>
                <a:lnTo>
                  <a:pt x="49339" y="3873"/>
                </a:lnTo>
                <a:lnTo>
                  <a:pt x="45084" y="1295"/>
                </a:lnTo>
                <a:lnTo>
                  <a:pt x="40665" y="0"/>
                </a:lnTo>
                <a:lnTo>
                  <a:pt x="32816" y="0"/>
                </a:lnTo>
                <a:lnTo>
                  <a:pt x="29921" y="825"/>
                </a:lnTo>
                <a:lnTo>
                  <a:pt x="27355" y="2489"/>
                </a:lnTo>
                <a:lnTo>
                  <a:pt x="24803" y="4152"/>
                </a:lnTo>
                <a:lnTo>
                  <a:pt x="21920" y="7594"/>
                </a:lnTo>
                <a:lnTo>
                  <a:pt x="18719" y="128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4" name="object 744"/>
          <p:cNvSpPr/>
          <p:nvPr/>
        </p:nvSpPr>
        <p:spPr>
          <a:xfrm>
            <a:off x="2224070" y="1621158"/>
            <a:ext cx="78587" cy="81216"/>
          </a:xfrm>
          <a:custGeom>
            <a:avLst/>
            <a:gdLst/>
            <a:ahLst/>
            <a:cxnLst/>
            <a:rect l="l" t="t" r="r" b="b"/>
            <a:pathLst>
              <a:path w="78587" h="81216">
                <a:moveTo>
                  <a:pt x="39293" y="64452"/>
                </a:moveTo>
                <a:lnTo>
                  <a:pt x="34023" y="64452"/>
                </a:lnTo>
                <a:lnTo>
                  <a:pt x="29603" y="62407"/>
                </a:lnTo>
                <a:lnTo>
                  <a:pt x="32372" y="81216"/>
                </a:lnTo>
                <a:lnTo>
                  <a:pt x="39357" y="81216"/>
                </a:lnTo>
                <a:lnTo>
                  <a:pt x="44752" y="80904"/>
                </a:lnTo>
                <a:lnTo>
                  <a:pt x="57101" y="77285"/>
                </a:lnTo>
                <a:lnTo>
                  <a:pt x="67437" y="69621"/>
                </a:lnTo>
                <a:lnTo>
                  <a:pt x="71238" y="65040"/>
                </a:lnTo>
                <a:lnTo>
                  <a:pt x="76749" y="53708"/>
                </a:lnTo>
                <a:lnTo>
                  <a:pt x="78587" y="40385"/>
                </a:lnTo>
                <a:lnTo>
                  <a:pt x="78229" y="34297"/>
                </a:lnTo>
                <a:lnTo>
                  <a:pt x="74737" y="21862"/>
                </a:lnTo>
                <a:lnTo>
                  <a:pt x="67538" y="11455"/>
                </a:lnTo>
                <a:lnTo>
                  <a:pt x="63636" y="7915"/>
                </a:lnTo>
                <a:lnTo>
                  <a:pt x="52504" y="1977"/>
                </a:lnTo>
                <a:lnTo>
                  <a:pt x="39217" y="0"/>
                </a:lnTo>
                <a:lnTo>
                  <a:pt x="31750" y="0"/>
                </a:lnTo>
                <a:lnTo>
                  <a:pt x="25006" y="1689"/>
                </a:lnTo>
                <a:lnTo>
                  <a:pt x="18948" y="5041"/>
                </a:lnTo>
                <a:lnTo>
                  <a:pt x="12903" y="8420"/>
                </a:lnTo>
                <a:lnTo>
                  <a:pt x="8229" y="13296"/>
                </a:lnTo>
                <a:lnTo>
                  <a:pt x="4940" y="19684"/>
                </a:lnTo>
                <a:lnTo>
                  <a:pt x="1638" y="26073"/>
                </a:lnTo>
                <a:lnTo>
                  <a:pt x="0" y="32677"/>
                </a:lnTo>
                <a:lnTo>
                  <a:pt x="0" y="48437"/>
                </a:lnTo>
                <a:lnTo>
                  <a:pt x="1638" y="56006"/>
                </a:lnTo>
                <a:lnTo>
                  <a:pt x="4940" y="62229"/>
                </a:lnTo>
                <a:lnTo>
                  <a:pt x="8229" y="68452"/>
                </a:lnTo>
                <a:lnTo>
                  <a:pt x="13055" y="73164"/>
                </a:lnTo>
                <a:lnTo>
                  <a:pt x="19392" y="76390"/>
                </a:lnTo>
                <a:lnTo>
                  <a:pt x="25717" y="79603"/>
                </a:lnTo>
                <a:lnTo>
                  <a:pt x="22440" y="54216"/>
                </a:lnTo>
                <a:lnTo>
                  <a:pt x="20637" y="48323"/>
                </a:lnTo>
                <a:lnTo>
                  <a:pt x="20637" y="32905"/>
                </a:lnTo>
                <a:lnTo>
                  <a:pt x="22440" y="26987"/>
                </a:lnTo>
                <a:lnTo>
                  <a:pt x="26022" y="22898"/>
                </a:lnTo>
                <a:lnTo>
                  <a:pt x="29603" y="18795"/>
                </a:lnTo>
                <a:lnTo>
                  <a:pt x="34023" y="16751"/>
                </a:lnTo>
                <a:lnTo>
                  <a:pt x="44538" y="16751"/>
                </a:lnTo>
                <a:lnTo>
                  <a:pt x="48945" y="18795"/>
                </a:lnTo>
                <a:lnTo>
                  <a:pt x="52514" y="22898"/>
                </a:lnTo>
                <a:lnTo>
                  <a:pt x="56070" y="26987"/>
                </a:lnTo>
                <a:lnTo>
                  <a:pt x="57861" y="32854"/>
                </a:lnTo>
                <a:lnTo>
                  <a:pt x="57861" y="48272"/>
                </a:lnTo>
                <a:lnTo>
                  <a:pt x="56070" y="54216"/>
                </a:lnTo>
                <a:lnTo>
                  <a:pt x="52514" y="58305"/>
                </a:lnTo>
                <a:lnTo>
                  <a:pt x="48945" y="62407"/>
                </a:lnTo>
                <a:lnTo>
                  <a:pt x="44538" y="64452"/>
                </a:lnTo>
                <a:lnTo>
                  <a:pt x="39293" y="64452"/>
                </a:lnTo>
                <a:close/>
              </a:path>
              <a:path w="78587" h="81216">
                <a:moveTo>
                  <a:pt x="26022" y="58305"/>
                </a:moveTo>
                <a:lnTo>
                  <a:pt x="22440" y="54216"/>
                </a:lnTo>
                <a:lnTo>
                  <a:pt x="25717" y="79603"/>
                </a:lnTo>
                <a:lnTo>
                  <a:pt x="32372" y="81216"/>
                </a:lnTo>
                <a:lnTo>
                  <a:pt x="29603" y="62407"/>
                </a:lnTo>
                <a:lnTo>
                  <a:pt x="26022" y="583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5" name="object 745"/>
          <p:cNvSpPr/>
          <p:nvPr/>
        </p:nvSpPr>
        <p:spPr>
          <a:xfrm>
            <a:off x="2312661" y="1621161"/>
            <a:ext cx="71843" cy="81216"/>
          </a:xfrm>
          <a:custGeom>
            <a:avLst/>
            <a:gdLst/>
            <a:ahLst/>
            <a:cxnLst/>
            <a:rect l="l" t="t" r="r" b="b"/>
            <a:pathLst>
              <a:path w="71843" h="81216">
                <a:moveTo>
                  <a:pt x="20713" y="48437"/>
                </a:moveTo>
                <a:lnTo>
                  <a:pt x="20713" y="30924"/>
                </a:lnTo>
                <a:lnTo>
                  <a:pt x="22212" y="25006"/>
                </a:lnTo>
                <a:lnTo>
                  <a:pt x="25196" y="21475"/>
                </a:lnTo>
                <a:lnTo>
                  <a:pt x="28181" y="17932"/>
                </a:lnTo>
                <a:lnTo>
                  <a:pt x="32194" y="16167"/>
                </a:lnTo>
                <a:lnTo>
                  <a:pt x="40982" y="16167"/>
                </a:lnTo>
                <a:lnTo>
                  <a:pt x="44056" y="17195"/>
                </a:lnTo>
                <a:lnTo>
                  <a:pt x="48793" y="21297"/>
                </a:lnTo>
                <a:lnTo>
                  <a:pt x="50317" y="24333"/>
                </a:lnTo>
                <a:lnTo>
                  <a:pt x="50977" y="28384"/>
                </a:lnTo>
                <a:lnTo>
                  <a:pt x="70840" y="24726"/>
                </a:lnTo>
                <a:lnTo>
                  <a:pt x="68453" y="16383"/>
                </a:lnTo>
                <a:lnTo>
                  <a:pt x="64516" y="10172"/>
                </a:lnTo>
                <a:lnTo>
                  <a:pt x="59042" y="6108"/>
                </a:lnTo>
                <a:lnTo>
                  <a:pt x="53568" y="2032"/>
                </a:lnTo>
                <a:lnTo>
                  <a:pt x="46202" y="0"/>
                </a:lnTo>
                <a:lnTo>
                  <a:pt x="36918" y="0"/>
                </a:lnTo>
                <a:lnTo>
                  <a:pt x="32793" y="166"/>
                </a:lnTo>
                <a:lnTo>
                  <a:pt x="20028" y="3387"/>
                </a:lnTo>
                <a:lnTo>
                  <a:pt x="9956" y="10718"/>
                </a:lnTo>
                <a:lnTo>
                  <a:pt x="6443" y="15235"/>
                </a:lnTo>
                <a:lnTo>
                  <a:pt x="1610" y="26578"/>
                </a:lnTo>
                <a:lnTo>
                  <a:pt x="0" y="40678"/>
                </a:lnTo>
                <a:lnTo>
                  <a:pt x="362" y="47642"/>
                </a:lnTo>
                <a:lnTo>
                  <a:pt x="3523" y="60402"/>
                </a:lnTo>
                <a:lnTo>
                  <a:pt x="9931" y="70459"/>
                </a:lnTo>
                <a:lnTo>
                  <a:pt x="12318" y="72801"/>
                </a:lnTo>
                <a:lnTo>
                  <a:pt x="23114" y="79110"/>
                </a:lnTo>
                <a:lnTo>
                  <a:pt x="36563" y="81216"/>
                </a:lnTo>
                <a:lnTo>
                  <a:pt x="46367" y="81216"/>
                </a:lnTo>
                <a:lnTo>
                  <a:pt x="54178" y="78854"/>
                </a:lnTo>
                <a:lnTo>
                  <a:pt x="60007" y="74117"/>
                </a:lnTo>
                <a:lnTo>
                  <a:pt x="65836" y="69392"/>
                </a:lnTo>
                <a:lnTo>
                  <a:pt x="69786" y="62382"/>
                </a:lnTo>
                <a:lnTo>
                  <a:pt x="71843" y="53124"/>
                </a:lnTo>
                <a:lnTo>
                  <a:pt x="52057" y="49682"/>
                </a:lnTo>
                <a:lnTo>
                  <a:pt x="51041" y="55092"/>
                </a:lnTo>
                <a:lnTo>
                  <a:pt x="49326" y="58902"/>
                </a:lnTo>
                <a:lnTo>
                  <a:pt x="44450" y="63347"/>
                </a:lnTo>
                <a:lnTo>
                  <a:pt x="41325" y="64452"/>
                </a:lnTo>
                <a:lnTo>
                  <a:pt x="32385" y="64452"/>
                </a:lnTo>
                <a:lnTo>
                  <a:pt x="28308" y="62560"/>
                </a:lnTo>
                <a:lnTo>
                  <a:pt x="25273" y="58762"/>
                </a:lnTo>
                <a:lnTo>
                  <a:pt x="22237" y="54952"/>
                </a:lnTo>
                <a:lnTo>
                  <a:pt x="20713" y="4843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2391568" y="1621161"/>
            <a:ext cx="71132" cy="81216"/>
          </a:xfrm>
          <a:custGeom>
            <a:avLst/>
            <a:gdLst/>
            <a:ahLst/>
            <a:cxnLst/>
            <a:rect l="l" t="t" r="r" b="b"/>
            <a:pathLst>
              <a:path w="71132" h="81216">
                <a:moveTo>
                  <a:pt x="71132" y="46532"/>
                </a:moveTo>
                <a:lnTo>
                  <a:pt x="70445" y="33308"/>
                </a:lnTo>
                <a:lnTo>
                  <a:pt x="67333" y="20902"/>
                </a:lnTo>
                <a:lnTo>
                  <a:pt x="61734" y="11442"/>
                </a:lnTo>
                <a:lnTo>
                  <a:pt x="59084" y="8680"/>
                </a:lnTo>
                <a:lnTo>
                  <a:pt x="49479" y="23469"/>
                </a:lnTo>
                <a:lnTo>
                  <a:pt x="50977" y="27990"/>
                </a:lnTo>
                <a:lnTo>
                  <a:pt x="51130" y="33947"/>
                </a:lnTo>
                <a:lnTo>
                  <a:pt x="21005" y="33947"/>
                </a:lnTo>
                <a:lnTo>
                  <a:pt x="20955" y="28333"/>
                </a:lnTo>
                <a:lnTo>
                  <a:pt x="22364" y="23901"/>
                </a:lnTo>
                <a:lnTo>
                  <a:pt x="25247" y="20637"/>
                </a:lnTo>
                <a:lnTo>
                  <a:pt x="28105" y="17360"/>
                </a:lnTo>
                <a:lnTo>
                  <a:pt x="32830" y="53"/>
                </a:lnTo>
                <a:lnTo>
                  <a:pt x="20236" y="3128"/>
                </a:lnTo>
                <a:lnTo>
                  <a:pt x="9893" y="10934"/>
                </a:lnTo>
                <a:lnTo>
                  <a:pt x="6292" y="15702"/>
                </a:lnTo>
                <a:lnTo>
                  <a:pt x="1571" y="27118"/>
                </a:lnTo>
                <a:lnTo>
                  <a:pt x="0" y="41198"/>
                </a:lnTo>
                <a:lnTo>
                  <a:pt x="56" y="43957"/>
                </a:lnTo>
                <a:lnTo>
                  <a:pt x="2225" y="57120"/>
                </a:lnTo>
                <a:lnTo>
                  <a:pt x="7531" y="67970"/>
                </a:lnTo>
                <a:lnTo>
                  <a:pt x="12041" y="72995"/>
                </a:lnTo>
                <a:lnTo>
                  <a:pt x="22879" y="79162"/>
                </a:lnTo>
                <a:lnTo>
                  <a:pt x="36918" y="81216"/>
                </a:lnTo>
                <a:lnTo>
                  <a:pt x="45288" y="81216"/>
                </a:lnTo>
                <a:lnTo>
                  <a:pt x="52260" y="79248"/>
                </a:lnTo>
                <a:lnTo>
                  <a:pt x="57835" y="75323"/>
                </a:lnTo>
                <a:lnTo>
                  <a:pt x="63398" y="71399"/>
                </a:lnTo>
                <a:lnTo>
                  <a:pt x="67475" y="65684"/>
                </a:lnTo>
                <a:lnTo>
                  <a:pt x="70053" y="58166"/>
                </a:lnTo>
                <a:lnTo>
                  <a:pt x="49974" y="54724"/>
                </a:lnTo>
                <a:lnTo>
                  <a:pt x="48869" y="58623"/>
                </a:lnTo>
                <a:lnTo>
                  <a:pt x="47256" y="61455"/>
                </a:lnTo>
                <a:lnTo>
                  <a:pt x="42951" y="64973"/>
                </a:lnTo>
                <a:lnTo>
                  <a:pt x="40297" y="65849"/>
                </a:lnTo>
                <a:lnTo>
                  <a:pt x="32512" y="65849"/>
                </a:lnTo>
                <a:lnTo>
                  <a:pt x="28625" y="64147"/>
                </a:lnTo>
                <a:lnTo>
                  <a:pt x="25527" y="60756"/>
                </a:lnTo>
                <a:lnTo>
                  <a:pt x="22415" y="57378"/>
                </a:lnTo>
                <a:lnTo>
                  <a:pt x="20802" y="52628"/>
                </a:lnTo>
                <a:lnTo>
                  <a:pt x="20650" y="46532"/>
                </a:lnTo>
                <a:lnTo>
                  <a:pt x="71132" y="46532"/>
                </a:lnTo>
                <a:close/>
              </a:path>
              <a:path w="71132" h="81216">
                <a:moveTo>
                  <a:pt x="48363" y="2168"/>
                </a:moveTo>
                <a:lnTo>
                  <a:pt x="34912" y="0"/>
                </a:lnTo>
                <a:lnTo>
                  <a:pt x="32830" y="53"/>
                </a:lnTo>
                <a:lnTo>
                  <a:pt x="28105" y="17360"/>
                </a:lnTo>
                <a:lnTo>
                  <a:pt x="31737" y="15735"/>
                </a:lnTo>
                <a:lnTo>
                  <a:pt x="40246" y="15735"/>
                </a:lnTo>
                <a:lnTo>
                  <a:pt x="43738" y="17272"/>
                </a:lnTo>
                <a:lnTo>
                  <a:pt x="46609" y="20370"/>
                </a:lnTo>
                <a:lnTo>
                  <a:pt x="49479" y="23469"/>
                </a:lnTo>
                <a:lnTo>
                  <a:pt x="59084" y="8680"/>
                </a:lnTo>
                <a:lnTo>
                  <a:pt x="48363" y="216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2473286" y="1593355"/>
            <a:ext cx="74358" cy="109016"/>
          </a:xfrm>
          <a:custGeom>
            <a:avLst/>
            <a:gdLst/>
            <a:ahLst/>
            <a:cxnLst/>
            <a:rect l="l" t="t" r="r" b="b"/>
            <a:pathLst>
              <a:path w="74358" h="109016">
                <a:moveTo>
                  <a:pt x="1487" y="53687"/>
                </a:moveTo>
                <a:lnTo>
                  <a:pt x="0" y="68122"/>
                </a:lnTo>
                <a:lnTo>
                  <a:pt x="351" y="75299"/>
                </a:lnTo>
                <a:lnTo>
                  <a:pt x="3330" y="88146"/>
                </a:lnTo>
                <a:lnTo>
                  <a:pt x="9347" y="98221"/>
                </a:lnTo>
                <a:lnTo>
                  <a:pt x="15582" y="105422"/>
                </a:lnTo>
                <a:lnTo>
                  <a:pt x="23088" y="109016"/>
                </a:lnTo>
                <a:lnTo>
                  <a:pt x="21704" y="81013"/>
                </a:lnTo>
                <a:lnTo>
                  <a:pt x="20574" y="75018"/>
                </a:lnTo>
                <a:lnTo>
                  <a:pt x="20574" y="59016"/>
                </a:lnTo>
                <a:lnTo>
                  <a:pt x="22186" y="53238"/>
                </a:lnTo>
                <a:lnTo>
                  <a:pt x="25412" y="49352"/>
                </a:lnTo>
                <a:lnTo>
                  <a:pt x="28638" y="45478"/>
                </a:lnTo>
                <a:lnTo>
                  <a:pt x="32651" y="43535"/>
                </a:lnTo>
                <a:lnTo>
                  <a:pt x="42341" y="43535"/>
                </a:lnTo>
                <a:lnTo>
                  <a:pt x="46393" y="45491"/>
                </a:lnTo>
                <a:lnTo>
                  <a:pt x="49542" y="49428"/>
                </a:lnTo>
                <a:lnTo>
                  <a:pt x="52692" y="53352"/>
                </a:lnTo>
                <a:lnTo>
                  <a:pt x="54279" y="59778"/>
                </a:lnTo>
                <a:lnTo>
                  <a:pt x="54279" y="76708"/>
                </a:lnTo>
                <a:lnTo>
                  <a:pt x="52654" y="82715"/>
                </a:lnTo>
                <a:lnTo>
                  <a:pt x="49403" y="86741"/>
                </a:lnTo>
                <a:lnTo>
                  <a:pt x="46151" y="90754"/>
                </a:lnTo>
                <a:lnTo>
                  <a:pt x="42214" y="92773"/>
                </a:lnTo>
                <a:lnTo>
                  <a:pt x="37566" y="92773"/>
                </a:lnTo>
                <a:lnTo>
                  <a:pt x="31838" y="109016"/>
                </a:lnTo>
                <a:lnTo>
                  <a:pt x="36131" y="109016"/>
                </a:lnTo>
                <a:lnTo>
                  <a:pt x="40398" y="107937"/>
                </a:lnTo>
                <a:lnTo>
                  <a:pt x="44640" y="105765"/>
                </a:lnTo>
                <a:lnTo>
                  <a:pt x="48856" y="103593"/>
                </a:lnTo>
                <a:lnTo>
                  <a:pt x="52527" y="100279"/>
                </a:lnTo>
                <a:lnTo>
                  <a:pt x="55638" y="95846"/>
                </a:lnTo>
                <a:lnTo>
                  <a:pt x="55638" y="107264"/>
                </a:lnTo>
                <a:lnTo>
                  <a:pt x="74358" y="107264"/>
                </a:lnTo>
                <a:lnTo>
                  <a:pt x="74358" y="0"/>
                </a:lnTo>
                <a:lnTo>
                  <a:pt x="54203" y="0"/>
                </a:lnTo>
                <a:lnTo>
                  <a:pt x="54203" y="38633"/>
                </a:lnTo>
                <a:lnTo>
                  <a:pt x="47993" y="31407"/>
                </a:lnTo>
                <a:lnTo>
                  <a:pt x="40627" y="27800"/>
                </a:lnTo>
                <a:lnTo>
                  <a:pt x="22847" y="27800"/>
                </a:lnTo>
                <a:lnTo>
                  <a:pt x="15176" y="31229"/>
                </a:lnTo>
                <a:lnTo>
                  <a:pt x="9105" y="38087"/>
                </a:lnTo>
                <a:lnTo>
                  <a:pt x="5959" y="42354"/>
                </a:lnTo>
                <a:lnTo>
                  <a:pt x="1487" y="53687"/>
                </a:lnTo>
                <a:close/>
              </a:path>
              <a:path w="74358" h="109016">
                <a:moveTo>
                  <a:pt x="31838" y="109016"/>
                </a:moveTo>
                <a:lnTo>
                  <a:pt x="37566" y="92773"/>
                </a:lnTo>
                <a:lnTo>
                  <a:pt x="31737" y="92773"/>
                </a:lnTo>
                <a:lnTo>
                  <a:pt x="27190" y="90093"/>
                </a:lnTo>
                <a:lnTo>
                  <a:pt x="23939" y="84734"/>
                </a:lnTo>
                <a:lnTo>
                  <a:pt x="21704" y="81013"/>
                </a:lnTo>
                <a:lnTo>
                  <a:pt x="23088" y="109016"/>
                </a:lnTo>
                <a:lnTo>
                  <a:pt x="31838" y="10901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2566174" y="1593354"/>
            <a:ext cx="20142" cy="107264"/>
          </a:xfrm>
          <a:custGeom>
            <a:avLst/>
            <a:gdLst/>
            <a:ahLst/>
            <a:cxnLst/>
            <a:rect l="l" t="t" r="r" b="b"/>
            <a:pathLst>
              <a:path w="20142" h="107264">
                <a:moveTo>
                  <a:pt x="0" y="29552"/>
                </a:moveTo>
                <a:lnTo>
                  <a:pt x="0" y="107264"/>
                </a:lnTo>
                <a:lnTo>
                  <a:pt x="20142" y="107264"/>
                </a:lnTo>
                <a:lnTo>
                  <a:pt x="20142" y="29552"/>
                </a:lnTo>
                <a:lnTo>
                  <a:pt x="0" y="29552"/>
                </a:lnTo>
                <a:close/>
              </a:path>
              <a:path w="20142" h="107264">
                <a:moveTo>
                  <a:pt x="0" y="0"/>
                </a:moveTo>
                <a:lnTo>
                  <a:pt x="0" y="19024"/>
                </a:lnTo>
                <a:lnTo>
                  <a:pt x="20142" y="19024"/>
                </a:lnTo>
                <a:lnTo>
                  <a:pt x="20142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2576245" y="1592795"/>
            <a:ext cx="0" cy="107823"/>
          </a:xfrm>
          <a:custGeom>
            <a:avLst/>
            <a:gdLst/>
            <a:ahLst/>
            <a:cxnLst/>
            <a:rect l="l" t="t" r="r" b="b"/>
            <a:pathLst>
              <a:path h="107823">
                <a:moveTo>
                  <a:pt x="0" y="0"/>
                </a:moveTo>
                <a:lnTo>
                  <a:pt x="0" y="107823"/>
                </a:lnTo>
              </a:path>
            </a:pathLst>
          </a:custGeom>
          <a:ln w="21412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2604155" y="1621160"/>
            <a:ext cx="112001" cy="79463"/>
          </a:xfrm>
          <a:custGeom>
            <a:avLst/>
            <a:gdLst/>
            <a:ahLst/>
            <a:cxnLst/>
            <a:rect l="l" t="t" r="r" b="b"/>
            <a:pathLst>
              <a:path w="112001" h="79463">
                <a:moveTo>
                  <a:pt x="63817" y="12357"/>
                </a:moveTo>
                <a:lnTo>
                  <a:pt x="61518" y="8229"/>
                </a:lnTo>
                <a:lnTo>
                  <a:pt x="58572" y="5118"/>
                </a:lnTo>
                <a:lnTo>
                  <a:pt x="55003" y="3073"/>
                </a:lnTo>
                <a:lnTo>
                  <a:pt x="51409" y="1028"/>
                </a:lnTo>
                <a:lnTo>
                  <a:pt x="47180" y="0"/>
                </a:lnTo>
                <a:lnTo>
                  <a:pt x="40915" y="31"/>
                </a:lnTo>
                <a:lnTo>
                  <a:pt x="28891" y="3414"/>
                </a:lnTo>
                <a:lnTo>
                  <a:pt x="18567" y="12357"/>
                </a:lnTo>
                <a:lnTo>
                  <a:pt x="18567" y="1752"/>
                </a:lnTo>
                <a:lnTo>
                  <a:pt x="0" y="1752"/>
                </a:lnTo>
                <a:lnTo>
                  <a:pt x="0" y="79463"/>
                </a:lnTo>
                <a:lnTo>
                  <a:pt x="20154" y="79463"/>
                </a:lnTo>
                <a:lnTo>
                  <a:pt x="20154" y="34239"/>
                </a:lnTo>
                <a:lnTo>
                  <a:pt x="20688" y="28905"/>
                </a:lnTo>
                <a:lnTo>
                  <a:pt x="21767" y="25679"/>
                </a:lnTo>
                <a:lnTo>
                  <a:pt x="22834" y="22466"/>
                </a:lnTo>
                <a:lnTo>
                  <a:pt x="24612" y="20002"/>
                </a:lnTo>
                <a:lnTo>
                  <a:pt x="29591" y="16586"/>
                </a:lnTo>
                <a:lnTo>
                  <a:pt x="32384" y="15735"/>
                </a:lnTo>
                <a:lnTo>
                  <a:pt x="38074" y="15735"/>
                </a:lnTo>
                <a:lnTo>
                  <a:pt x="41630" y="17335"/>
                </a:lnTo>
                <a:lnTo>
                  <a:pt x="44234" y="20053"/>
                </a:lnTo>
                <a:lnTo>
                  <a:pt x="45669" y="24434"/>
                </a:lnTo>
                <a:lnTo>
                  <a:pt x="46037" y="29311"/>
                </a:lnTo>
                <a:lnTo>
                  <a:pt x="46037" y="79463"/>
                </a:lnTo>
                <a:lnTo>
                  <a:pt x="66179" y="79463"/>
                </a:lnTo>
                <a:lnTo>
                  <a:pt x="66179" y="34823"/>
                </a:lnTo>
                <a:lnTo>
                  <a:pt x="66725" y="29476"/>
                </a:lnTo>
                <a:lnTo>
                  <a:pt x="67830" y="26073"/>
                </a:lnTo>
                <a:lnTo>
                  <a:pt x="68935" y="22694"/>
                </a:lnTo>
                <a:lnTo>
                  <a:pt x="70726" y="20116"/>
                </a:lnTo>
                <a:lnTo>
                  <a:pt x="75692" y="16611"/>
                </a:lnTo>
                <a:lnTo>
                  <a:pt x="78346" y="15735"/>
                </a:lnTo>
                <a:lnTo>
                  <a:pt x="85039" y="15735"/>
                </a:lnTo>
                <a:lnTo>
                  <a:pt x="87909" y="17195"/>
                </a:lnTo>
                <a:lnTo>
                  <a:pt x="89776" y="20116"/>
                </a:lnTo>
                <a:lnTo>
                  <a:pt x="91160" y="22364"/>
                </a:lnTo>
                <a:lnTo>
                  <a:pt x="91859" y="27343"/>
                </a:lnTo>
                <a:lnTo>
                  <a:pt x="91859" y="79463"/>
                </a:lnTo>
                <a:lnTo>
                  <a:pt x="112001" y="79463"/>
                </a:lnTo>
                <a:lnTo>
                  <a:pt x="112001" y="22364"/>
                </a:lnTo>
                <a:lnTo>
                  <a:pt x="111302" y="17005"/>
                </a:lnTo>
                <a:lnTo>
                  <a:pt x="109918" y="13677"/>
                </a:lnTo>
                <a:lnTo>
                  <a:pt x="108013" y="9194"/>
                </a:lnTo>
                <a:lnTo>
                  <a:pt x="105117" y="5791"/>
                </a:lnTo>
                <a:lnTo>
                  <a:pt x="101244" y="3467"/>
                </a:lnTo>
                <a:lnTo>
                  <a:pt x="97370" y="1155"/>
                </a:lnTo>
                <a:lnTo>
                  <a:pt x="92646" y="0"/>
                </a:lnTo>
                <a:lnTo>
                  <a:pt x="82651" y="0"/>
                </a:lnTo>
                <a:lnTo>
                  <a:pt x="78511" y="1028"/>
                </a:lnTo>
                <a:lnTo>
                  <a:pt x="74637" y="3073"/>
                </a:lnTo>
                <a:lnTo>
                  <a:pt x="70764" y="5118"/>
                </a:lnTo>
                <a:lnTo>
                  <a:pt x="67170" y="8229"/>
                </a:lnTo>
                <a:lnTo>
                  <a:pt x="63817" y="1235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1" name="object 751"/>
          <p:cNvSpPr/>
          <p:nvPr/>
        </p:nvSpPr>
        <p:spPr>
          <a:xfrm>
            <a:off x="2734919" y="1593354"/>
            <a:ext cx="20142" cy="107264"/>
          </a:xfrm>
          <a:custGeom>
            <a:avLst/>
            <a:gdLst/>
            <a:ahLst/>
            <a:cxnLst/>
            <a:rect l="l" t="t" r="r" b="b"/>
            <a:pathLst>
              <a:path w="20142" h="107264">
                <a:moveTo>
                  <a:pt x="0" y="29552"/>
                </a:moveTo>
                <a:lnTo>
                  <a:pt x="0" y="107264"/>
                </a:lnTo>
                <a:lnTo>
                  <a:pt x="20142" y="107264"/>
                </a:lnTo>
                <a:lnTo>
                  <a:pt x="20142" y="29552"/>
                </a:lnTo>
                <a:lnTo>
                  <a:pt x="0" y="29552"/>
                </a:lnTo>
                <a:close/>
              </a:path>
              <a:path w="20142" h="107264">
                <a:moveTo>
                  <a:pt x="0" y="0"/>
                </a:moveTo>
                <a:lnTo>
                  <a:pt x="0" y="19024"/>
                </a:lnTo>
                <a:lnTo>
                  <a:pt x="20142" y="19024"/>
                </a:lnTo>
                <a:lnTo>
                  <a:pt x="20142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2" name="object 752"/>
          <p:cNvSpPr/>
          <p:nvPr/>
        </p:nvSpPr>
        <p:spPr>
          <a:xfrm>
            <a:off x="2744990" y="1592795"/>
            <a:ext cx="0" cy="107823"/>
          </a:xfrm>
          <a:custGeom>
            <a:avLst/>
            <a:gdLst/>
            <a:ahLst/>
            <a:cxnLst/>
            <a:rect l="l" t="t" r="r" b="b"/>
            <a:pathLst>
              <a:path h="107823">
                <a:moveTo>
                  <a:pt x="0" y="0"/>
                </a:moveTo>
                <a:lnTo>
                  <a:pt x="0" y="107823"/>
                </a:lnTo>
              </a:path>
            </a:pathLst>
          </a:custGeom>
          <a:ln w="21412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2768503" y="1621161"/>
            <a:ext cx="71132" cy="81216"/>
          </a:xfrm>
          <a:custGeom>
            <a:avLst/>
            <a:gdLst/>
            <a:ahLst/>
            <a:cxnLst/>
            <a:rect l="l" t="t" r="r" b="b"/>
            <a:pathLst>
              <a:path w="71132" h="81216">
                <a:moveTo>
                  <a:pt x="71132" y="46532"/>
                </a:moveTo>
                <a:lnTo>
                  <a:pt x="70449" y="33302"/>
                </a:lnTo>
                <a:lnTo>
                  <a:pt x="67335" y="20899"/>
                </a:lnTo>
                <a:lnTo>
                  <a:pt x="61734" y="11442"/>
                </a:lnTo>
                <a:lnTo>
                  <a:pt x="59084" y="8680"/>
                </a:lnTo>
                <a:lnTo>
                  <a:pt x="49479" y="23469"/>
                </a:lnTo>
                <a:lnTo>
                  <a:pt x="50977" y="27990"/>
                </a:lnTo>
                <a:lnTo>
                  <a:pt x="51130" y="33947"/>
                </a:lnTo>
                <a:lnTo>
                  <a:pt x="21005" y="33947"/>
                </a:lnTo>
                <a:lnTo>
                  <a:pt x="20955" y="28333"/>
                </a:lnTo>
                <a:lnTo>
                  <a:pt x="22364" y="23901"/>
                </a:lnTo>
                <a:lnTo>
                  <a:pt x="25247" y="20637"/>
                </a:lnTo>
                <a:lnTo>
                  <a:pt x="28105" y="17360"/>
                </a:lnTo>
                <a:lnTo>
                  <a:pt x="32830" y="53"/>
                </a:lnTo>
                <a:lnTo>
                  <a:pt x="20236" y="3128"/>
                </a:lnTo>
                <a:lnTo>
                  <a:pt x="9893" y="10934"/>
                </a:lnTo>
                <a:lnTo>
                  <a:pt x="6297" y="15702"/>
                </a:lnTo>
                <a:lnTo>
                  <a:pt x="1575" y="27118"/>
                </a:lnTo>
                <a:lnTo>
                  <a:pt x="0" y="41198"/>
                </a:lnTo>
                <a:lnTo>
                  <a:pt x="56" y="43954"/>
                </a:lnTo>
                <a:lnTo>
                  <a:pt x="2222" y="57119"/>
                </a:lnTo>
                <a:lnTo>
                  <a:pt x="7518" y="67970"/>
                </a:lnTo>
                <a:lnTo>
                  <a:pt x="12048" y="73007"/>
                </a:lnTo>
                <a:lnTo>
                  <a:pt x="22890" y="79165"/>
                </a:lnTo>
                <a:lnTo>
                  <a:pt x="36931" y="81216"/>
                </a:lnTo>
                <a:lnTo>
                  <a:pt x="45288" y="81216"/>
                </a:lnTo>
                <a:lnTo>
                  <a:pt x="52260" y="79248"/>
                </a:lnTo>
                <a:lnTo>
                  <a:pt x="57835" y="75323"/>
                </a:lnTo>
                <a:lnTo>
                  <a:pt x="63398" y="71399"/>
                </a:lnTo>
                <a:lnTo>
                  <a:pt x="67475" y="65684"/>
                </a:lnTo>
                <a:lnTo>
                  <a:pt x="70053" y="58166"/>
                </a:lnTo>
                <a:lnTo>
                  <a:pt x="49987" y="54724"/>
                </a:lnTo>
                <a:lnTo>
                  <a:pt x="48869" y="58623"/>
                </a:lnTo>
                <a:lnTo>
                  <a:pt x="47256" y="61455"/>
                </a:lnTo>
                <a:lnTo>
                  <a:pt x="42951" y="64973"/>
                </a:lnTo>
                <a:lnTo>
                  <a:pt x="40297" y="65849"/>
                </a:lnTo>
                <a:lnTo>
                  <a:pt x="32512" y="65849"/>
                </a:lnTo>
                <a:lnTo>
                  <a:pt x="28625" y="64147"/>
                </a:lnTo>
                <a:lnTo>
                  <a:pt x="25527" y="60756"/>
                </a:lnTo>
                <a:lnTo>
                  <a:pt x="22415" y="57378"/>
                </a:lnTo>
                <a:lnTo>
                  <a:pt x="20802" y="52628"/>
                </a:lnTo>
                <a:lnTo>
                  <a:pt x="20650" y="46532"/>
                </a:lnTo>
                <a:lnTo>
                  <a:pt x="71132" y="46532"/>
                </a:lnTo>
                <a:close/>
              </a:path>
              <a:path w="71132" h="81216">
                <a:moveTo>
                  <a:pt x="48363" y="2168"/>
                </a:moveTo>
                <a:lnTo>
                  <a:pt x="34912" y="0"/>
                </a:lnTo>
                <a:lnTo>
                  <a:pt x="32830" y="53"/>
                </a:lnTo>
                <a:lnTo>
                  <a:pt x="28105" y="17360"/>
                </a:lnTo>
                <a:lnTo>
                  <a:pt x="31737" y="15735"/>
                </a:lnTo>
                <a:lnTo>
                  <a:pt x="40246" y="15735"/>
                </a:lnTo>
                <a:lnTo>
                  <a:pt x="43738" y="17272"/>
                </a:lnTo>
                <a:lnTo>
                  <a:pt x="46609" y="20370"/>
                </a:lnTo>
                <a:lnTo>
                  <a:pt x="49479" y="23469"/>
                </a:lnTo>
                <a:lnTo>
                  <a:pt x="59084" y="8680"/>
                </a:lnTo>
                <a:lnTo>
                  <a:pt x="48363" y="216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2854587" y="1621155"/>
            <a:ext cx="69418" cy="79463"/>
          </a:xfrm>
          <a:custGeom>
            <a:avLst/>
            <a:gdLst/>
            <a:ahLst/>
            <a:cxnLst/>
            <a:rect l="l" t="t" r="r" b="b"/>
            <a:pathLst>
              <a:path w="69418" h="79463">
                <a:moveTo>
                  <a:pt x="20154" y="79463"/>
                </a:moveTo>
                <a:lnTo>
                  <a:pt x="20154" y="35585"/>
                </a:lnTo>
                <a:lnTo>
                  <a:pt x="20662" y="29641"/>
                </a:lnTo>
                <a:lnTo>
                  <a:pt x="21691" y="26415"/>
                </a:lnTo>
                <a:lnTo>
                  <a:pt x="22720" y="23190"/>
                </a:lnTo>
                <a:lnTo>
                  <a:pt x="24625" y="20612"/>
                </a:lnTo>
                <a:lnTo>
                  <a:pt x="27393" y="18656"/>
                </a:lnTo>
                <a:lnTo>
                  <a:pt x="30175" y="16713"/>
                </a:lnTo>
                <a:lnTo>
                  <a:pt x="33299" y="15735"/>
                </a:lnTo>
                <a:lnTo>
                  <a:pt x="39509" y="15735"/>
                </a:lnTo>
                <a:lnTo>
                  <a:pt x="43776" y="17779"/>
                </a:lnTo>
                <a:lnTo>
                  <a:pt x="47117" y="21056"/>
                </a:lnTo>
                <a:lnTo>
                  <a:pt x="48844" y="25984"/>
                </a:lnTo>
                <a:lnTo>
                  <a:pt x="49263" y="31419"/>
                </a:lnTo>
                <a:lnTo>
                  <a:pt x="49263" y="79463"/>
                </a:lnTo>
                <a:lnTo>
                  <a:pt x="69418" y="79463"/>
                </a:lnTo>
                <a:lnTo>
                  <a:pt x="69418" y="25171"/>
                </a:lnTo>
                <a:lnTo>
                  <a:pt x="69049" y="20561"/>
                </a:lnTo>
                <a:lnTo>
                  <a:pt x="68300" y="17348"/>
                </a:lnTo>
                <a:lnTo>
                  <a:pt x="67564" y="14122"/>
                </a:lnTo>
                <a:lnTo>
                  <a:pt x="66243" y="11252"/>
                </a:lnTo>
                <a:lnTo>
                  <a:pt x="64363" y="8712"/>
                </a:lnTo>
                <a:lnTo>
                  <a:pt x="62471" y="6172"/>
                </a:lnTo>
                <a:lnTo>
                  <a:pt x="59690" y="4089"/>
                </a:lnTo>
                <a:lnTo>
                  <a:pt x="56007" y="2451"/>
                </a:lnTo>
                <a:lnTo>
                  <a:pt x="52324" y="812"/>
                </a:lnTo>
                <a:lnTo>
                  <a:pt x="48260" y="0"/>
                </a:lnTo>
                <a:lnTo>
                  <a:pt x="43815" y="0"/>
                </a:lnTo>
                <a:lnTo>
                  <a:pt x="40731" y="141"/>
                </a:lnTo>
                <a:lnTo>
                  <a:pt x="28688" y="4013"/>
                </a:lnTo>
                <a:lnTo>
                  <a:pt x="18719" y="13169"/>
                </a:lnTo>
                <a:lnTo>
                  <a:pt x="18719" y="1752"/>
                </a:lnTo>
                <a:lnTo>
                  <a:pt x="0" y="1752"/>
                </a:lnTo>
                <a:lnTo>
                  <a:pt x="0" y="79463"/>
                </a:lnTo>
                <a:lnTo>
                  <a:pt x="20154" y="7946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2934793" y="1595480"/>
            <a:ext cx="44894" cy="106895"/>
          </a:xfrm>
          <a:custGeom>
            <a:avLst/>
            <a:gdLst/>
            <a:ahLst/>
            <a:cxnLst/>
            <a:rect l="l" t="t" r="r" b="b"/>
            <a:pathLst>
              <a:path w="44894" h="106895">
                <a:moveTo>
                  <a:pt x="28968" y="106895"/>
                </a:moveTo>
                <a:lnTo>
                  <a:pt x="34899" y="106895"/>
                </a:lnTo>
                <a:lnTo>
                  <a:pt x="40208" y="105867"/>
                </a:lnTo>
                <a:lnTo>
                  <a:pt x="44894" y="103822"/>
                </a:lnTo>
                <a:lnTo>
                  <a:pt x="43167" y="87871"/>
                </a:lnTo>
                <a:lnTo>
                  <a:pt x="39636" y="89192"/>
                </a:lnTo>
                <a:lnTo>
                  <a:pt x="36931" y="89839"/>
                </a:lnTo>
                <a:lnTo>
                  <a:pt x="33731" y="89839"/>
                </a:lnTo>
                <a:lnTo>
                  <a:pt x="30721" y="88137"/>
                </a:lnTo>
                <a:lnTo>
                  <a:pt x="29603" y="85178"/>
                </a:lnTo>
                <a:lnTo>
                  <a:pt x="29476" y="81470"/>
                </a:lnTo>
                <a:lnTo>
                  <a:pt x="29476" y="43827"/>
                </a:lnTo>
                <a:lnTo>
                  <a:pt x="43243" y="43827"/>
                </a:lnTo>
                <a:lnTo>
                  <a:pt x="43243" y="27431"/>
                </a:lnTo>
                <a:lnTo>
                  <a:pt x="29476" y="27431"/>
                </a:lnTo>
                <a:lnTo>
                  <a:pt x="29476" y="0"/>
                </a:lnTo>
                <a:lnTo>
                  <a:pt x="9245" y="11988"/>
                </a:lnTo>
                <a:lnTo>
                  <a:pt x="9245" y="27431"/>
                </a:lnTo>
                <a:lnTo>
                  <a:pt x="0" y="27431"/>
                </a:lnTo>
                <a:lnTo>
                  <a:pt x="0" y="43827"/>
                </a:lnTo>
                <a:lnTo>
                  <a:pt x="9245" y="43827"/>
                </a:lnTo>
                <a:lnTo>
                  <a:pt x="9245" y="84975"/>
                </a:lnTo>
                <a:lnTo>
                  <a:pt x="9474" y="89801"/>
                </a:lnTo>
                <a:lnTo>
                  <a:pt x="9893" y="92176"/>
                </a:lnTo>
                <a:lnTo>
                  <a:pt x="10414" y="95554"/>
                </a:lnTo>
                <a:lnTo>
                  <a:pt x="11366" y="98221"/>
                </a:lnTo>
                <a:lnTo>
                  <a:pt x="12738" y="100202"/>
                </a:lnTo>
                <a:lnTo>
                  <a:pt x="16230" y="103784"/>
                </a:lnTo>
                <a:lnTo>
                  <a:pt x="19151" y="105028"/>
                </a:lnTo>
                <a:lnTo>
                  <a:pt x="22059" y="106273"/>
                </a:lnTo>
                <a:lnTo>
                  <a:pt x="25336" y="106895"/>
                </a:lnTo>
                <a:lnTo>
                  <a:pt x="28968" y="10689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2986035" y="1621158"/>
            <a:ext cx="78587" cy="81216"/>
          </a:xfrm>
          <a:custGeom>
            <a:avLst/>
            <a:gdLst/>
            <a:ahLst/>
            <a:cxnLst/>
            <a:rect l="l" t="t" r="r" b="b"/>
            <a:pathLst>
              <a:path w="78587" h="81216">
                <a:moveTo>
                  <a:pt x="39293" y="64452"/>
                </a:moveTo>
                <a:lnTo>
                  <a:pt x="34036" y="64452"/>
                </a:lnTo>
                <a:lnTo>
                  <a:pt x="29616" y="62407"/>
                </a:lnTo>
                <a:lnTo>
                  <a:pt x="32385" y="81216"/>
                </a:lnTo>
                <a:lnTo>
                  <a:pt x="39370" y="81216"/>
                </a:lnTo>
                <a:lnTo>
                  <a:pt x="44750" y="80905"/>
                </a:lnTo>
                <a:lnTo>
                  <a:pt x="57103" y="77288"/>
                </a:lnTo>
                <a:lnTo>
                  <a:pt x="67437" y="69621"/>
                </a:lnTo>
                <a:lnTo>
                  <a:pt x="71238" y="65040"/>
                </a:lnTo>
                <a:lnTo>
                  <a:pt x="76749" y="53708"/>
                </a:lnTo>
                <a:lnTo>
                  <a:pt x="78587" y="40385"/>
                </a:lnTo>
                <a:lnTo>
                  <a:pt x="78230" y="34301"/>
                </a:lnTo>
                <a:lnTo>
                  <a:pt x="74746" y="21864"/>
                </a:lnTo>
                <a:lnTo>
                  <a:pt x="67551" y="11455"/>
                </a:lnTo>
                <a:lnTo>
                  <a:pt x="63640" y="7909"/>
                </a:lnTo>
                <a:lnTo>
                  <a:pt x="52504" y="1975"/>
                </a:lnTo>
                <a:lnTo>
                  <a:pt x="39217" y="0"/>
                </a:lnTo>
                <a:lnTo>
                  <a:pt x="31762" y="0"/>
                </a:lnTo>
                <a:lnTo>
                  <a:pt x="25006" y="1689"/>
                </a:lnTo>
                <a:lnTo>
                  <a:pt x="18961" y="5041"/>
                </a:lnTo>
                <a:lnTo>
                  <a:pt x="12915" y="8420"/>
                </a:lnTo>
                <a:lnTo>
                  <a:pt x="8242" y="13296"/>
                </a:lnTo>
                <a:lnTo>
                  <a:pt x="4940" y="19684"/>
                </a:lnTo>
                <a:lnTo>
                  <a:pt x="1651" y="26073"/>
                </a:lnTo>
                <a:lnTo>
                  <a:pt x="0" y="32677"/>
                </a:lnTo>
                <a:lnTo>
                  <a:pt x="0" y="48437"/>
                </a:lnTo>
                <a:lnTo>
                  <a:pt x="1651" y="56006"/>
                </a:lnTo>
                <a:lnTo>
                  <a:pt x="4940" y="62229"/>
                </a:lnTo>
                <a:lnTo>
                  <a:pt x="8242" y="68452"/>
                </a:lnTo>
                <a:lnTo>
                  <a:pt x="13055" y="73164"/>
                </a:lnTo>
                <a:lnTo>
                  <a:pt x="19392" y="76390"/>
                </a:lnTo>
                <a:lnTo>
                  <a:pt x="25730" y="79603"/>
                </a:lnTo>
                <a:lnTo>
                  <a:pt x="22453" y="54216"/>
                </a:lnTo>
                <a:lnTo>
                  <a:pt x="20650" y="48323"/>
                </a:lnTo>
                <a:lnTo>
                  <a:pt x="20650" y="32905"/>
                </a:lnTo>
                <a:lnTo>
                  <a:pt x="22453" y="26987"/>
                </a:lnTo>
                <a:lnTo>
                  <a:pt x="26035" y="22898"/>
                </a:lnTo>
                <a:lnTo>
                  <a:pt x="29616" y="18795"/>
                </a:lnTo>
                <a:lnTo>
                  <a:pt x="34036" y="16751"/>
                </a:lnTo>
                <a:lnTo>
                  <a:pt x="44551" y="16751"/>
                </a:lnTo>
                <a:lnTo>
                  <a:pt x="48958" y="18795"/>
                </a:lnTo>
                <a:lnTo>
                  <a:pt x="52514" y="22898"/>
                </a:lnTo>
                <a:lnTo>
                  <a:pt x="56083" y="26987"/>
                </a:lnTo>
                <a:lnTo>
                  <a:pt x="57861" y="32854"/>
                </a:lnTo>
                <a:lnTo>
                  <a:pt x="57861" y="48272"/>
                </a:lnTo>
                <a:lnTo>
                  <a:pt x="56083" y="54216"/>
                </a:lnTo>
                <a:lnTo>
                  <a:pt x="52514" y="58305"/>
                </a:lnTo>
                <a:lnTo>
                  <a:pt x="48958" y="62407"/>
                </a:lnTo>
                <a:lnTo>
                  <a:pt x="44551" y="64452"/>
                </a:lnTo>
                <a:lnTo>
                  <a:pt x="39293" y="64452"/>
                </a:lnTo>
                <a:close/>
              </a:path>
              <a:path w="78587" h="81216">
                <a:moveTo>
                  <a:pt x="26035" y="58305"/>
                </a:moveTo>
                <a:lnTo>
                  <a:pt x="22453" y="54216"/>
                </a:lnTo>
                <a:lnTo>
                  <a:pt x="25730" y="79603"/>
                </a:lnTo>
                <a:lnTo>
                  <a:pt x="32385" y="81216"/>
                </a:lnTo>
                <a:lnTo>
                  <a:pt x="29616" y="62407"/>
                </a:lnTo>
                <a:lnTo>
                  <a:pt x="26035" y="583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3082937" y="1622907"/>
            <a:ext cx="20154" cy="77711"/>
          </a:xfrm>
          <a:custGeom>
            <a:avLst/>
            <a:gdLst/>
            <a:ahLst/>
            <a:cxnLst/>
            <a:rect l="l" t="t" r="r" b="b"/>
            <a:pathLst>
              <a:path w="20154" h="77711">
                <a:moveTo>
                  <a:pt x="0" y="57150"/>
                </a:moveTo>
                <a:lnTo>
                  <a:pt x="0" y="77711"/>
                </a:lnTo>
                <a:lnTo>
                  <a:pt x="20154" y="77711"/>
                </a:lnTo>
                <a:lnTo>
                  <a:pt x="20154" y="57150"/>
                </a:lnTo>
                <a:lnTo>
                  <a:pt x="0" y="57150"/>
                </a:lnTo>
                <a:close/>
              </a:path>
              <a:path w="20154" h="77711">
                <a:moveTo>
                  <a:pt x="0" y="0"/>
                </a:moveTo>
                <a:lnTo>
                  <a:pt x="0" y="20561"/>
                </a:lnTo>
                <a:lnTo>
                  <a:pt x="20154" y="20561"/>
                </a:lnTo>
                <a:lnTo>
                  <a:pt x="20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8" name="object 758"/>
          <p:cNvSpPr/>
          <p:nvPr/>
        </p:nvSpPr>
        <p:spPr>
          <a:xfrm>
            <a:off x="3082937" y="1690338"/>
            <a:ext cx="20154" cy="0"/>
          </a:xfrm>
          <a:custGeom>
            <a:avLst/>
            <a:gdLst/>
            <a:ahLst/>
            <a:cxnLst/>
            <a:rect l="l" t="t" r="r" b="b"/>
            <a:pathLst>
              <a:path w="20154">
                <a:moveTo>
                  <a:pt x="0" y="0"/>
                </a:moveTo>
                <a:lnTo>
                  <a:pt x="20154" y="0"/>
                </a:lnTo>
              </a:path>
            </a:pathLst>
          </a:custGeom>
          <a:ln w="218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9" name="object 759"/>
          <p:cNvSpPr/>
          <p:nvPr/>
        </p:nvSpPr>
        <p:spPr>
          <a:xfrm>
            <a:off x="3082937" y="1633188"/>
            <a:ext cx="20154" cy="0"/>
          </a:xfrm>
          <a:custGeom>
            <a:avLst/>
            <a:gdLst/>
            <a:ahLst/>
            <a:cxnLst/>
            <a:rect l="l" t="t" r="r" b="b"/>
            <a:pathLst>
              <a:path w="20154">
                <a:moveTo>
                  <a:pt x="0" y="0"/>
                </a:moveTo>
                <a:lnTo>
                  <a:pt x="20154" y="0"/>
                </a:lnTo>
              </a:path>
            </a:pathLst>
          </a:custGeom>
          <a:ln w="218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7" name="object 737"/>
          <p:cNvSpPr/>
          <p:nvPr/>
        </p:nvSpPr>
        <p:spPr>
          <a:xfrm>
            <a:off x="3159254" y="1592908"/>
            <a:ext cx="70624" cy="107708"/>
          </a:xfrm>
          <a:custGeom>
            <a:avLst/>
            <a:gdLst/>
            <a:ahLst/>
            <a:cxnLst/>
            <a:rect l="l" t="t" r="r" b="b"/>
            <a:pathLst>
              <a:path w="70624" h="107708">
                <a:moveTo>
                  <a:pt x="70624" y="21374"/>
                </a:moveTo>
                <a:lnTo>
                  <a:pt x="67665" y="14274"/>
                </a:lnTo>
                <a:lnTo>
                  <a:pt x="61734" y="8572"/>
                </a:lnTo>
                <a:lnTo>
                  <a:pt x="50937" y="2060"/>
                </a:lnTo>
                <a:lnTo>
                  <a:pt x="37287" y="0"/>
                </a:lnTo>
                <a:lnTo>
                  <a:pt x="27813" y="0"/>
                </a:lnTo>
                <a:lnTo>
                  <a:pt x="19926" y="2476"/>
                </a:lnTo>
                <a:lnTo>
                  <a:pt x="13627" y="7404"/>
                </a:lnTo>
                <a:lnTo>
                  <a:pt x="5779" y="17846"/>
                </a:lnTo>
                <a:lnTo>
                  <a:pt x="2362" y="31762"/>
                </a:lnTo>
                <a:lnTo>
                  <a:pt x="22440" y="33807"/>
                </a:lnTo>
                <a:lnTo>
                  <a:pt x="22821" y="27812"/>
                </a:lnTo>
                <a:lnTo>
                  <a:pt x="24257" y="23520"/>
                </a:lnTo>
                <a:lnTo>
                  <a:pt x="26746" y="20929"/>
                </a:lnTo>
                <a:lnTo>
                  <a:pt x="29235" y="18338"/>
                </a:lnTo>
                <a:lnTo>
                  <a:pt x="32575" y="17056"/>
                </a:lnTo>
                <a:lnTo>
                  <a:pt x="41033" y="17056"/>
                </a:lnTo>
                <a:lnTo>
                  <a:pt x="44373" y="18287"/>
                </a:lnTo>
                <a:lnTo>
                  <a:pt x="49199" y="23215"/>
                </a:lnTo>
                <a:lnTo>
                  <a:pt x="50406" y="26733"/>
                </a:lnTo>
                <a:lnTo>
                  <a:pt x="50406" y="35471"/>
                </a:lnTo>
                <a:lnTo>
                  <a:pt x="49022" y="39662"/>
                </a:lnTo>
                <a:lnTo>
                  <a:pt x="46253" y="43916"/>
                </a:lnTo>
                <a:lnTo>
                  <a:pt x="44196" y="46977"/>
                </a:lnTo>
                <a:lnTo>
                  <a:pt x="38633" y="52831"/>
                </a:lnTo>
                <a:lnTo>
                  <a:pt x="29540" y="61467"/>
                </a:lnTo>
                <a:lnTo>
                  <a:pt x="21528" y="69340"/>
                </a:lnTo>
                <a:lnTo>
                  <a:pt x="12670" y="79131"/>
                </a:lnTo>
                <a:lnTo>
                  <a:pt x="6883" y="87185"/>
                </a:lnTo>
                <a:lnTo>
                  <a:pt x="3060" y="93649"/>
                </a:lnTo>
                <a:lnTo>
                  <a:pt x="762" y="100495"/>
                </a:lnTo>
                <a:lnTo>
                  <a:pt x="0" y="107708"/>
                </a:lnTo>
                <a:lnTo>
                  <a:pt x="70624" y="107708"/>
                </a:lnTo>
                <a:lnTo>
                  <a:pt x="70624" y="88607"/>
                </a:lnTo>
                <a:lnTo>
                  <a:pt x="30619" y="88607"/>
                </a:lnTo>
                <a:lnTo>
                  <a:pt x="33045" y="84861"/>
                </a:lnTo>
                <a:lnTo>
                  <a:pt x="36436" y="80962"/>
                </a:lnTo>
                <a:lnTo>
                  <a:pt x="40462" y="77000"/>
                </a:lnTo>
                <a:lnTo>
                  <a:pt x="46824" y="71043"/>
                </a:lnTo>
                <a:lnTo>
                  <a:pt x="53174" y="65100"/>
                </a:lnTo>
                <a:lnTo>
                  <a:pt x="57581" y="60540"/>
                </a:lnTo>
                <a:lnTo>
                  <a:pt x="60020" y="57365"/>
                </a:lnTo>
                <a:lnTo>
                  <a:pt x="63690" y="52590"/>
                </a:lnTo>
                <a:lnTo>
                  <a:pt x="66382" y="48018"/>
                </a:lnTo>
                <a:lnTo>
                  <a:pt x="68072" y="43649"/>
                </a:lnTo>
                <a:lnTo>
                  <a:pt x="69786" y="39293"/>
                </a:lnTo>
                <a:lnTo>
                  <a:pt x="70624" y="34696"/>
                </a:lnTo>
                <a:lnTo>
                  <a:pt x="70624" y="2137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8" name="object 738"/>
          <p:cNvSpPr/>
          <p:nvPr/>
        </p:nvSpPr>
        <p:spPr>
          <a:xfrm>
            <a:off x="3242113" y="1592912"/>
            <a:ext cx="68249" cy="109537"/>
          </a:xfrm>
          <a:custGeom>
            <a:avLst/>
            <a:gdLst/>
            <a:ahLst/>
            <a:cxnLst/>
            <a:rect l="l" t="t" r="r" b="b"/>
            <a:pathLst>
              <a:path w="68249" h="109537">
                <a:moveTo>
                  <a:pt x="20169" y="2914"/>
                </a:moveTo>
                <a:lnTo>
                  <a:pt x="10325" y="10972"/>
                </a:lnTo>
                <a:lnTo>
                  <a:pt x="7457" y="15346"/>
                </a:lnTo>
                <a:lnTo>
                  <a:pt x="3311" y="25699"/>
                </a:lnTo>
                <a:lnTo>
                  <a:pt x="826" y="38779"/>
                </a:lnTo>
                <a:lnTo>
                  <a:pt x="0" y="54584"/>
                </a:lnTo>
                <a:lnTo>
                  <a:pt x="164" y="62446"/>
                </a:lnTo>
                <a:lnTo>
                  <a:pt x="1668" y="77279"/>
                </a:lnTo>
                <a:lnTo>
                  <a:pt x="4741" y="88962"/>
                </a:lnTo>
                <a:lnTo>
                  <a:pt x="9385" y="97497"/>
                </a:lnTo>
                <a:lnTo>
                  <a:pt x="21223" y="106972"/>
                </a:lnTo>
                <a:lnTo>
                  <a:pt x="22862" y="80413"/>
                </a:lnTo>
                <a:lnTo>
                  <a:pt x="21516" y="70431"/>
                </a:lnTo>
                <a:lnTo>
                  <a:pt x="21069" y="54813"/>
                </a:lnTo>
                <a:lnTo>
                  <a:pt x="21652" y="37894"/>
                </a:lnTo>
                <a:lnTo>
                  <a:pt x="23152" y="27952"/>
                </a:lnTo>
                <a:lnTo>
                  <a:pt x="24193" y="23850"/>
                </a:lnTo>
                <a:lnTo>
                  <a:pt x="25679" y="21018"/>
                </a:lnTo>
                <a:lnTo>
                  <a:pt x="29514" y="17843"/>
                </a:lnTo>
                <a:lnTo>
                  <a:pt x="34124" y="17056"/>
                </a:lnTo>
                <a:lnTo>
                  <a:pt x="38722" y="17843"/>
                </a:lnTo>
                <a:lnTo>
                  <a:pt x="42506" y="21018"/>
                </a:lnTo>
                <a:lnTo>
                  <a:pt x="44069" y="24168"/>
                </a:lnTo>
                <a:lnTo>
                  <a:pt x="45300" y="28867"/>
                </a:lnTo>
                <a:lnTo>
                  <a:pt x="46734" y="39195"/>
                </a:lnTo>
                <a:lnTo>
                  <a:pt x="47180" y="54813"/>
                </a:lnTo>
                <a:lnTo>
                  <a:pt x="47174" y="56823"/>
                </a:lnTo>
                <a:lnTo>
                  <a:pt x="46600" y="71658"/>
                </a:lnTo>
                <a:lnTo>
                  <a:pt x="45097" y="81584"/>
                </a:lnTo>
                <a:lnTo>
                  <a:pt x="44043" y="85674"/>
                </a:lnTo>
                <a:lnTo>
                  <a:pt x="42570" y="88518"/>
                </a:lnTo>
                <a:lnTo>
                  <a:pt x="38735" y="91693"/>
                </a:lnTo>
                <a:lnTo>
                  <a:pt x="35065" y="109526"/>
                </a:lnTo>
                <a:lnTo>
                  <a:pt x="48082" y="106614"/>
                </a:lnTo>
                <a:lnTo>
                  <a:pt x="57924" y="98551"/>
                </a:lnTo>
                <a:lnTo>
                  <a:pt x="60833" y="94106"/>
                </a:lnTo>
                <a:lnTo>
                  <a:pt x="64956" y="83747"/>
                </a:lnTo>
                <a:lnTo>
                  <a:pt x="67427" y="70649"/>
                </a:lnTo>
                <a:lnTo>
                  <a:pt x="68249" y="54813"/>
                </a:lnTo>
                <a:lnTo>
                  <a:pt x="68016" y="45993"/>
                </a:lnTo>
                <a:lnTo>
                  <a:pt x="66320" y="31587"/>
                </a:lnTo>
                <a:lnTo>
                  <a:pt x="62986" y="19965"/>
                </a:lnTo>
                <a:lnTo>
                  <a:pt x="58013" y="11125"/>
                </a:lnTo>
                <a:lnTo>
                  <a:pt x="47297" y="2583"/>
                </a:lnTo>
                <a:lnTo>
                  <a:pt x="34124" y="0"/>
                </a:lnTo>
                <a:lnTo>
                  <a:pt x="33189" y="10"/>
                </a:lnTo>
                <a:lnTo>
                  <a:pt x="20169" y="2914"/>
                </a:lnTo>
                <a:close/>
              </a:path>
              <a:path w="68249" h="109537">
                <a:moveTo>
                  <a:pt x="34124" y="92481"/>
                </a:moveTo>
                <a:lnTo>
                  <a:pt x="29527" y="91706"/>
                </a:lnTo>
                <a:lnTo>
                  <a:pt x="25742" y="88582"/>
                </a:lnTo>
                <a:lnTo>
                  <a:pt x="24180" y="85445"/>
                </a:lnTo>
                <a:lnTo>
                  <a:pt x="22948" y="80746"/>
                </a:lnTo>
                <a:lnTo>
                  <a:pt x="22862" y="80413"/>
                </a:lnTo>
                <a:lnTo>
                  <a:pt x="21223" y="106972"/>
                </a:lnTo>
                <a:lnTo>
                  <a:pt x="34124" y="109537"/>
                </a:lnTo>
                <a:lnTo>
                  <a:pt x="35065" y="109526"/>
                </a:lnTo>
                <a:lnTo>
                  <a:pt x="38735" y="91693"/>
                </a:lnTo>
                <a:lnTo>
                  <a:pt x="34124" y="9248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9" name="object 739"/>
          <p:cNvSpPr/>
          <p:nvPr/>
        </p:nvSpPr>
        <p:spPr>
          <a:xfrm>
            <a:off x="3324542" y="1661725"/>
            <a:ext cx="39573" cy="0"/>
          </a:xfrm>
          <a:custGeom>
            <a:avLst/>
            <a:gdLst/>
            <a:ahLst/>
            <a:cxnLst/>
            <a:rect l="l" t="t" r="r" b="b"/>
            <a:pathLst>
              <a:path w="39573">
                <a:moveTo>
                  <a:pt x="0" y="0"/>
                </a:moveTo>
                <a:lnTo>
                  <a:pt x="39573" y="0"/>
                </a:lnTo>
              </a:path>
            </a:pathLst>
          </a:custGeom>
          <a:ln w="21831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0" name="object 740"/>
          <p:cNvSpPr/>
          <p:nvPr/>
        </p:nvSpPr>
        <p:spPr>
          <a:xfrm>
            <a:off x="3369392" y="1592920"/>
            <a:ext cx="69837" cy="109537"/>
          </a:xfrm>
          <a:custGeom>
            <a:avLst/>
            <a:gdLst/>
            <a:ahLst/>
            <a:cxnLst/>
            <a:rect l="l" t="t" r="r" b="b"/>
            <a:pathLst>
              <a:path w="69837" h="109537">
                <a:moveTo>
                  <a:pt x="68033" y="63487"/>
                </a:moveTo>
                <a:lnTo>
                  <a:pt x="64427" y="58902"/>
                </a:lnTo>
                <a:lnTo>
                  <a:pt x="60820" y="54305"/>
                </a:lnTo>
                <a:lnTo>
                  <a:pt x="55994" y="51358"/>
                </a:lnTo>
                <a:lnTo>
                  <a:pt x="49974" y="50038"/>
                </a:lnTo>
                <a:lnTo>
                  <a:pt x="51857" y="48935"/>
                </a:lnTo>
                <a:lnTo>
                  <a:pt x="61800" y="39472"/>
                </a:lnTo>
                <a:lnTo>
                  <a:pt x="65112" y="27508"/>
                </a:lnTo>
                <a:lnTo>
                  <a:pt x="65112" y="20878"/>
                </a:lnTo>
                <a:lnTo>
                  <a:pt x="62649" y="14922"/>
                </a:lnTo>
                <a:lnTo>
                  <a:pt x="57721" y="9652"/>
                </a:lnTo>
                <a:lnTo>
                  <a:pt x="47162" y="2358"/>
                </a:lnTo>
                <a:lnTo>
                  <a:pt x="33921" y="0"/>
                </a:lnTo>
                <a:lnTo>
                  <a:pt x="28130" y="0"/>
                </a:lnTo>
                <a:lnTo>
                  <a:pt x="22910" y="1104"/>
                </a:lnTo>
                <a:lnTo>
                  <a:pt x="18249" y="3327"/>
                </a:lnTo>
                <a:lnTo>
                  <a:pt x="13589" y="5549"/>
                </a:lnTo>
                <a:lnTo>
                  <a:pt x="9956" y="8597"/>
                </a:lnTo>
                <a:lnTo>
                  <a:pt x="7353" y="12471"/>
                </a:lnTo>
                <a:lnTo>
                  <a:pt x="4749" y="16344"/>
                </a:lnTo>
                <a:lnTo>
                  <a:pt x="2794" y="21539"/>
                </a:lnTo>
                <a:lnTo>
                  <a:pt x="1511" y="28016"/>
                </a:lnTo>
                <a:lnTo>
                  <a:pt x="20078" y="31229"/>
                </a:lnTo>
                <a:lnTo>
                  <a:pt x="20599" y="26555"/>
                </a:lnTo>
                <a:lnTo>
                  <a:pt x="22085" y="22999"/>
                </a:lnTo>
                <a:lnTo>
                  <a:pt x="26962" y="18122"/>
                </a:lnTo>
                <a:lnTo>
                  <a:pt x="29895" y="16891"/>
                </a:lnTo>
                <a:lnTo>
                  <a:pt x="36830" y="16891"/>
                </a:lnTo>
                <a:lnTo>
                  <a:pt x="39624" y="17970"/>
                </a:lnTo>
                <a:lnTo>
                  <a:pt x="43827" y="22263"/>
                </a:lnTo>
                <a:lnTo>
                  <a:pt x="44894" y="25146"/>
                </a:lnTo>
                <a:lnTo>
                  <a:pt x="44894" y="32994"/>
                </a:lnTo>
                <a:lnTo>
                  <a:pt x="43459" y="36398"/>
                </a:lnTo>
                <a:lnTo>
                  <a:pt x="40576" y="38950"/>
                </a:lnTo>
                <a:lnTo>
                  <a:pt x="37719" y="41529"/>
                </a:lnTo>
                <a:lnTo>
                  <a:pt x="33553" y="42722"/>
                </a:lnTo>
                <a:lnTo>
                  <a:pt x="28105" y="42583"/>
                </a:lnTo>
                <a:lnTo>
                  <a:pt x="25882" y="59334"/>
                </a:lnTo>
                <a:lnTo>
                  <a:pt x="29476" y="58318"/>
                </a:lnTo>
                <a:lnTo>
                  <a:pt x="32550" y="57797"/>
                </a:lnTo>
                <a:lnTo>
                  <a:pt x="39052" y="57797"/>
                </a:lnTo>
                <a:lnTo>
                  <a:pt x="42379" y="59309"/>
                </a:lnTo>
                <a:lnTo>
                  <a:pt x="45097" y="62331"/>
                </a:lnTo>
                <a:lnTo>
                  <a:pt x="47828" y="65354"/>
                </a:lnTo>
                <a:lnTo>
                  <a:pt x="49187" y="69456"/>
                </a:lnTo>
                <a:lnTo>
                  <a:pt x="49187" y="80086"/>
                </a:lnTo>
                <a:lnTo>
                  <a:pt x="47764" y="84429"/>
                </a:lnTo>
                <a:lnTo>
                  <a:pt x="44919" y="87642"/>
                </a:lnTo>
                <a:lnTo>
                  <a:pt x="42075" y="90868"/>
                </a:lnTo>
                <a:lnTo>
                  <a:pt x="38569" y="92481"/>
                </a:lnTo>
                <a:lnTo>
                  <a:pt x="30543" y="92481"/>
                </a:lnTo>
                <a:lnTo>
                  <a:pt x="27254" y="91147"/>
                </a:lnTo>
                <a:lnTo>
                  <a:pt x="24523" y="88455"/>
                </a:lnTo>
                <a:lnTo>
                  <a:pt x="21793" y="85775"/>
                </a:lnTo>
                <a:lnTo>
                  <a:pt x="20116" y="81902"/>
                </a:lnTo>
                <a:lnTo>
                  <a:pt x="19507" y="76822"/>
                </a:lnTo>
                <a:lnTo>
                  <a:pt x="0" y="79235"/>
                </a:lnTo>
                <a:lnTo>
                  <a:pt x="1003" y="88265"/>
                </a:lnTo>
                <a:lnTo>
                  <a:pt x="4635" y="95567"/>
                </a:lnTo>
                <a:lnTo>
                  <a:pt x="10896" y="101142"/>
                </a:lnTo>
                <a:lnTo>
                  <a:pt x="17157" y="106730"/>
                </a:lnTo>
                <a:lnTo>
                  <a:pt x="25044" y="109537"/>
                </a:lnTo>
                <a:lnTo>
                  <a:pt x="36396" y="109499"/>
                </a:lnTo>
                <a:lnTo>
                  <a:pt x="49151" y="106728"/>
                </a:lnTo>
                <a:lnTo>
                  <a:pt x="59728" y="99580"/>
                </a:lnTo>
                <a:lnTo>
                  <a:pt x="60274" y="99032"/>
                </a:lnTo>
                <a:lnTo>
                  <a:pt x="67448" y="88258"/>
                </a:lnTo>
                <a:lnTo>
                  <a:pt x="69837" y="75501"/>
                </a:lnTo>
                <a:lnTo>
                  <a:pt x="69837" y="69011"/>
                </a:lnTo>
                <a:lnTo>
                  <a:pt x="68033" y="6348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1" name="object 741"/>
          <p:cNvSpPr/>
          <p:nvPr/>
        </p:nvSpPr>
        <p:spPr>
          <a:xfrm>
            <a:off x="3450393" y="1592912"/>
            <a:ext cx="68262" cy="109537"/>
          </a:xfrm>
          <a:custGeom>
            <a:avLst/>
            <a:gdLst/>
            <a:ahLst/>
            <a:cxnLst/>
            <a:rect l="l" t="t" r="r" b="b"/>
            <a:pathLst>
              <a:path w="68262" h="109537">
                <a:moveTo>
                  <a:pt x="20173" y="2914"/>
                </a:moveTo>
                <a:lnTo>
                  <a:pt x="10325" y="10972"/>
                </a:lnTo>
                <a:lnTo>
                  <a:pt x="7461" y="15346"/>
                </a:lnTo>
                <a:lnTo>
                  <a:pt x="3316" y="25699"/>
                </a:lnTo>
                <a:lnTo>
                  <a:pt x="829" y="38779"/>
                </a:lnTo>
                <a:lnTo>
                  <a:pt x="0" y="54584"/>
                </a:lnTo>
                <a:lnTo>
                  <a:pt x="165" y="62449"/>
                </a:lnTo>
                <a:lnTo>
                  <a:pt x="1669" y="77281"/>
                </a:lnTo>
                <a:lnTo>
                  <a:pt x="4745" y="88963"/>
                </a:lnTo>
                <a:lnTo>
                  <a:pt x="9398" y="97497"/>
                </a:lnTo>
                <a:lnTo>
                  <a:pt x="21229" y="106970"/>
                </a:lnTo>
                <a:lnTo>
                  <a:pt x="22862" y="80413"/>
                </a:lnTo>
                <a:lnTo>
                  <a:pt x="21516" y="70431"/>
                </a:lnTo>
                <a:lnTo>
                  <a:pt x="21069" y="54813"/>
                </a:lnTo>
                <a:lnTo>
                  <a:pt x="21652" y="37894"/>
                </a:lnTo>
                <a:lnTo>
                  <a:pt x="23152" y="27952"/>
                </a:lnTo>
                <a:lnTo>
                  <a:pt x="24206" y="23850"/>
                </a:lnTo>
                <a:lnTo>
                  <a:pt x="25692" y="21018"/>
                </a:lnTo>
                <a:lnTo>
                  <a:pt x="29514" y="17843"/>
                </a:lnTo>
                <a:lnTo>
                  <a:pt x="34124" y="17056"/>
                </a:lnTo>
                <a:lnTo>
                  <a:pt x="38722" y="17843"/>
                </a:lnTo>
                <a:lnTo>
                  <a:pt x="42506" y="21018"/>
                </a:lnTo>
                <a:lnTo>
                  <a:pt x="44069" y="24168"/>
                </a:lnTo>
                <a:lnTo>
                  <a:pt x="45313" y="28867"/>
                </a:lnTo>
                <a:lnTo>
                  <a:pt x="46735" y="39194"/>
                </a:lnTo>
                <a:lnTo>
                  <a:pt x="47180" y="54813"/>
                </a:lnTo>
                <a:lnTo>
                  <a:pt x="47174" y="56823"/>
                </a:lnTo>
                <a:lnTo>
                  <a:pt x="46600" y="71658"/>
                </a:lnTo>
                <a:lnTo>
                  <a:pt x="45097" y="81584"/>
                </a:lnTo>
                <a:lnTo>
                  <a:pt x="44043" y="85674"/>
                </a:lnTo>
                <a:lnTo>
                  <a:pt x="42570" y="88518"/>
                </a:lnTo>
                <a:lnTo>
                  <a:pt x="38747" y="91693"/>
                </a:lnTo>
                <a:lnTo>
                  <a:pt x="35065" y="109526"/>
                </a:lnTo>
                <a:lnTo>
                  <a:pt x="48082" y="106614"/>
                </a:lnTo>
                <a:lnTo>
                  <a:pt x="57924" y="98551"/>
                </a:lnTo>
                <a:lnTo>
                  <a:pt x="60834" y="94104"/>
                </a:lnTo>
                <a:lnTo>
                  <a:pt x="64962" y="83745"/>
                </a:lnTo>
                <a:lnTo>
                  <a:pt x="67437" y="70648"/>
                </a:lnTo>
                <a:lnTo>
                  <a:pt x="68262" y="54813"/>
                </a:lnTo>
                <a:lnTo>
                  <a:pt x="68028" y="45990"/>
                </a:lnTo>
                <a:lnTo>
                  <a:pt x="66328" y="31585"/>
                </a:lnTo>
                <a:lnTo>
                  <a:pt x="62988" y="19965"/>
                </a:lnTo>
                <a:lnTo>
                  <a:pt x="58013" y="11125"/>
                </a:lnTo>
                <a:lnTo>
                  <a:pt x="47297" y="2583"/>
                </a:lnTo>
                <a:lnTo>
                  <a:pt x="34124" y="0"/>
                </a:lnTo>
                <a:lnTo>
                  <a:pt x="33190" y="10"/>
                </a:lnTo>
                <a:lnTo>
                  <a:pt x="20173" y="2914"/>
                </a:lnTo>
                <a:close/>
              </a:path>
              <a:path w="68262" h="109537">
                <a:moveTo>
                  <a:pt x="34124" y="92481"/>
                </a:moveTo>
                <a:lnTo>
                  <a:pt x="29527" y="91706"/>
                </a:lnTo>
                <a:lnTo>
                  <a:pt x="25755" y="88582"/>
                </a:lnTo>
                <a:lnTo>
                  <a:pt x="24180" y="85445"/>
                </a:lnTo>
                <a:lnTo>
                  <a:pt x="22948" y="80746"/>
                </a:lnTo>
                <a:lnTo>
                  <a:pt x="22862" y="80413"/>
                </a:lnTo>
                <a:lnTo>
                  <a:pt x="21229" y="106970"/>
                </a:lnTo>
                <a:lnTo>
                  <a:pt x="34124" y="109537"/>
                </a:lnTo>
                <a:lnTo>
                  <a:pt x="35065" y="109526"/>
                </a:lnTo>
                <a:lnTo>
                  <a:pt x="38747" y="91693"/>
                </a:lnTo>
                <a:lnTo>
                  <a:pt x="34124" y="9248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9" name="object 729"/>
          <p:cNvSpPr/>
          <p:nvPr/>
        </p:nvSpPr>
        <p:spPr>
          <a:xfrm>
            <a:off x="3567490" y="1621158"/>
            <a:ext cx="71132" cy="81216"/>
          </a:xfrm>
          <a:custGeom>
            <a:avLst/>
            <a:gdLst/>
            <a:ahLst/>
            <a:cxnLst/>
            <a:rect l="l" t="t" r="r" b="b"/>
            <a:pathLst>
              <a:path w="71132" h="81216">
                <a:moveTo>
                  <a:pt x="26098" y="15544"/>
                </a:moveTo>
                <a:lnTo>
                  <a:pt x="29908" y="14782"/>
                </a:lnTo>
                <a:lnTo>
                  <a:pt x="39420" y="14782"/>
                </a:lnTo>
                <a:lnTo>
                  <a:pt x="42659" y="15582"/>
                </a:lnTo>
                <a:lnTo>
                  <a:pt x="44919" y="17195"/>
                </a:lnTo>
                <a:lnTo>
                  <a:pt x="48729" y="21120"/>
                </a:lnTo>
                <a:lnTo>
                  <a:pt x="49555" y="24142"/>
                </a:lnTo>
                <a:lnTo>
                  <a:pt x="68554" y="20561"/>
                </a:lnTo>
                <a:lnTo>
                  <a:pt x="66636" y="13779"/>
                </a:lnTo>
                <a:lnTo>
                  <a:pt x="63144" y="8661"/>
                </a:lnTo>
                <a:lnTo>
                  <a:pt x="58077" y="5194"/>
                </a:lnTo>
                <a:lnTo>
                  <a:pt x="53022" y="1727"/>
                </a:lnTo>
                <a:lnTo>
                  <a:pt x="45262" y="0"/>
                </a:lnTo>
                <a:lnTo>
                  <a:pt x="23901" y="0"/>
                </a:lnTo>
                <a:lnTo>
                  <a:pt x="15824" y="2285"/>
                </a:lnTo>
                <a:lnTo>
                  <a:pt x="10617" y="6883"/>
                </a:lnTo>
                <a:lnTo>
                  <a:pt x="5397" y="11468"/>
                </a:lnTo>
                <a:lnTo>
                  <a:pt x="2794" y="17119"/>
                </a:lnTo>
                <a:lnTo>
                  <a:pt x="2794" y="31318"/>
                </a:lnTo>
                <a:lnTo>
                  <a:pt x="5803" y="37147"/>
                </a:lnTo>
                <a:lnTo>
                  <a:pt x="11836" y="41338"/>
                </a:lnTo>
                <a:lnTo>
                  <a:pt x="15533" y="43363"/>
                </a:lnTo>
                <a:lnTo>
                  <a:pt x="26407" y="47215"/>
                </a:lnTo>
                <a:lnTo>
                  <a:pt x="42748" y="51358"/>
                </a:lnTo>
                <a:lnTo>
                  <a:pt x="46228" y="52196"/>
                </a:lnTo>
                <a:lnTo>
                  <a:pt x="48475" y="53098"/>
                </a:lnTo>
                <a:lnTo>
                  <a:pt x="50914" y="56387"/>
                </a:lnTo>
                <a:lnTo>
                  <a:pt x="50914" y="60248"/>
                </a:lnTo>
                <a:lnTo>
                  <a:pt x="48260" y="63436"/>
                </a:lnTo>
                <a:lnTo>
                  <a:pt x="45631" y="65392"/>
                </a:lnTo>
                <a:lnTo>
                  <a:pt x="41706" y="66370"/>
                </a:lnTo>
                <a:lnTo>
                  <a:pt x="31762" y="66370"/>
                </a:lnTo>
                <a:lnTo>
                  <a:pt x="28079" y="65328"/>
                </a:lnTo>
                <a:lnTo>
                  <a:pt x="25463" y="63245"/>
                </a:lnTo>
                <a:lnTo>
                  <a:pt x="22834" y="61175"/>
                </a:lnTo>
                <a:lnTo>
                  <a:pt x="21082" y="58140"/>
                </a:lnTo>
                <a:lnTo>
                  <a:pt x="20218" y="54140"/>
                </a:lnTo>
                <a:lnTo>
                  <a:pt x="0" y="57289"/>
                </a:lnTo>
                <a:lnTo>
                  <a:pt x="1866" y="64655"/>
                </a:lnTo>
                <a:lnTo>
                  <a:pt x="5816" y="70484"/>
                </a:lnTo>
                <a:lnTo>
                  <a:pt x="11861" y="74777"/>
                </a:lnTo>
                <a:lnTo>
                  <a:pt x="22593" y="79615"/>
                </a:lnTo>
                <a:lnTo>
                  <a:pt x="36499" y="81216"/>
                </a:lnTo>
                <a:lnTo>
                  <a:pt x="38499" y="81189"/>
                </a:lnTo>
                <a:lnTo>
                  <a:pt x="52295" y="79064"/>
                </a:lnTo>
                <a:lnTo>
                  <a:pt x="62382" y="73532"/>
                </a:lnTo>
                <a:lnTo>
                  <a:pt x="68211" y="68414"/>
                </a:lnTo>
                <a:lnTo>
                  <a:pt x="71132" y="62293"/>
                </a:lnTo>
                <a:lnTo>
                  <a:pt x="71132" y="48628"/>
                </a:lnTo>
                <a:lnTo>
                  <a:pt x="69024" y="43535"/>
                </a:lnTo>
                <a:lnTo>
                  <a:pt x="64820" y="39877"/>
                </a:lnTo>
                <a:lnTo>
                  <a:pt x="60566" y="36271"/>
                </a:lnTo>
                <a:lnTo>
                  <a:pt x="53073" y="33210"/>
                </a:lnTo>
                <a:lnTo>
                  <a:pt x="42341" y="30733"/>
                </a:lnTo>
                <a:lnTo>
                  <a:pt x="31610" y="28244"/>
                </a:lnTo>
                <a:lnTo>
                  <a:pt x="25336" y="26327"/>
                </a:lnTo>
                <a:lnTo>
                  <a:pt x="22186" y="23926"/>
                </a:lnTo>
                <a:lnTo>
                  <a:pt x="21513" y="21221"/>
                </a:lnTo>
                <a:lnTo>
                  <a:pt x="22275" y="18122"/>
                </a:lnTo>
                <a:lnTo>
                  <a:pt x="26098" y="1554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0" name="object 730"/>
          <p:cNvSpPr/>
          <p:nvPr/>
        </p:nvSpPr>
        <p:spPr>
          <a:xfrm>
            <a:off x="3649052" y="1621161"/>
            <a:ext cx="71132" cy="81216"/>
          </a:xfrm>
          <a:custGeom>
            <a:avLst/>
            <a:gdLst/>
            <a:ahLst/>
            <a:cxnLst/>
            <a:rect l="l" t="t" r="r" b="b"/>
            <a:pathLst>
              <a:path w="71132" h="81216">
                <a:moveTo>
                  <a:pt x="71132" y="46532"/>
                </a:moveTo>
                <a:lnTo>
                  <a:pt x="70450" y="33305"/>
                </a:lnTo>
                <a:lnTo>
                  <a:pt x="67339" y="20900"/>
                </a:lnTo>
                <a:lnTo>
                  <a:pt x="61747" y="11442"/>
                </a:lnTo>
                <a:lnTo>
                  <a:pt x="59092" y="8680"/>
                </a:lnTo>
                <a:lnTo>
                  <a:pt x="49479" y="23469"/>
                </a:lnTo>
                <a:lnTo>
                  <a:pt x="50990" y="27990"/>
                </a:lnTo>
                <a:lnTo>
                  <a:pt x="51130" y="33947"/>
                </a:lnTo>
                <a:lnTo>
                  <a:pt x="21005" y="33947"/>
                </a:lnTo>
                <a:lnTo>
                  <a:pt x="20967" y="28333"/>
                </a:lnTo>
                <a:lnTo>
                  <a:pt x="22377" y="23901"/>
                </a:lnTo>
                <a:lnTo>
                  <a:pt x="25247" y="20637"/>
                </a:lnTo>
                <a:lnTo>
                  <a:pt x="28105" y="17360"/>
                </a:lnTo>
                <a:lnTo>
                  <a:pt x="32840" y="53"/>
                </a:lnTo>
                <a:lnTo>
                  <a:pt x="20239" y="3128"/>
                </a:lnTo>
                <a:lnTo>
                  <a:pt x="9906" y="10934"/>
                </a:lnTo>
                <a:lnTo>
                  <a:pt x="6302" y="15704"/>
                </a:lnTo>
                <a:lnTo>
                  <a:pt x="1575" y="27119"/>
                </a:lnTo>
                <a:lnTo>
                  <a:pt x="0" y="41198"/>
                </a:lnTo>
                <a:lnTo>
                  <a:pt x="56" y="43957"/>
                </a:lnTo>
                <a:lnTo>
                  <a:pt x="2225" y="57120"/>
                </a:lnTo>
                <a:lnTo>
                  <a:pt x="7531" y="67970"/>
                </a:lnTo>
                <a:lnTo>
                  <a:pt x="12047" y="73001"/>
                </a:lnTo>
                <a:lnTo>
                  <a:pt x="22886" y="79164"/>
                </a:lnTo>
                <a:lnTo>
                  <a:pt x="36931" y="81216"/>
                </a:lnTo>
                <a:lnTo>
                  <a:pt x="45300" y="81216"/>
                </a:lnTo>
                <a:lnTo>
                  <a:pt x="52260" y="79248"/>
                </a:lnTo>
                <a:lnTo>
                  <a:pt x="57835" y="75323"/>
                </a:lnTo>
                <a:lnTo>
                  <a:pt x="63398" y="71399"/>
                </a:lnTo>
                <a:lnTo>
                  <a:pt x="67475" y="65684"/>
                </a:lnTo>
                <a:lnTo>
                  <a:pt x="70053" y="58166"/>
                </a:lnTo>
                <a:lnTo>
                  <a:pt x="49987" y="54724"/>
                </a:lnTo>
                <a:lnTo>
                  <a:pt x="48882" y="58623"/>
                </a:lnTo>
                <a:lnTo>
                  <a:pt x="47256" y="61455"/>
                </a:lnTo>
                <a:lnTo>
                  <a:pt x="42964" y="64973"/>
                </a:lnTo>
                <a:lnTo>
                  <a:pt x="40309" y="65849"/>
                </a:lnTo>
                <a:lnTo>
                  <a:pt x="32512" y="65849"/>
                </a:lnTo>
                <a:lnTo>
                  <a:pt x="28638" y="64147"/>
                </a:lnTo>
                <a:lnTo>
                  <a:pt x="25527" y="60756"/>
                </a:lnTo>
                <a:lnTo>
                  <a:pt x="22428" y="57378"/>
                </a:lnTo>
                <a:lnTo>
                  <a:pt x="20802" y="52628"/>
                </a:lnTo>
                <a:lnTo>
                  <a:pt x="20650" y="46532"/>
                </a:lnTo>
                <a:lnTo>
                  <a:pt x="71132" y="46532"/>
                </a:lnTo>
                <a:close/>
              </a:path>
              <a:path w="71132" h="81216">
                <a:moveTo>
                  <a:pt x="48367" y="2168"/>
                </a:moveTo>
                <a:lnTo>
                  <a:pt x="34925" y="0"/>
                </a:lnTo>
                <a:lnTo>
                  <a:pt x="32840" y="53"/>
                </a:lnTo>
                <a:lnTo>
                  <a:pt x="28105" y="17360"/>
                </a:lnTo>
                <a:lnTo>
                  <a:pt x="31737" y="15735"/>
                </a:lnTo>
                <a:lnTo>
                  <a:pt x="40259" y="15735"/>
                </a:lnTo>
                <a:lnTo>
                  <a:pt x="43751" y="17272"/>
                </a:lnTo>
                <a:lnTo>
                  <a:pt x="46609" y="20370"/>
                </a:lnTo>
                <a:lnTo>
                  <a:pt x="49479" y="23469"/>
                </a:lnTo>
                <a:lnTo>
                  <a:pt x="59092" y="8680"/>
                </a:lnTo>
                <a:lnTo>
                  <a:pt x="48367" y="216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1" name="object 731"/>
          <p:cNvSpPr/>
          <p:nvPr/>
        </p:nvSpPr>
        <p:spPr>
          <a:xfrm>
            <a:off x="3730760" y="1621163"/>
            <a:ext cx="74295" cy="110985"/>
          </a:xfrm>
          <a:custGeom>
            <a:avLst/>
            <a:gdLst/>
            <a:ahLst/>
            <a:cxnLst/>
            <a:rect l="l" t="t" r="r" b="b"/>
            <a:pathLst>
              <a:path w="74295" h="110985">
                <a:moveTo>
                  <a:pt x="20662" y="31140"/>
                </a:moveTo>
                <a:lnTo>
                  <a:pt x="15367" y="3441"/>
                </a:lnTo>
                <a:lnTo>
                  <a:pt x="9220" y="10299"/>
                </a:lnTo>
                <a:lnTo>
                  <a:pt x="6096" y="14492"/>
                </a:lnTo>
                <a:lnTo>
                  <a:pt x="1526" y="25807"/>
                </a:lnTo>
                <a:lnTo>
                  <a:pt x="0" y="40157"/>
                </a:lnTo>
                <a:lnTo>
                  <a:pt x="24" y="41968"/>
                </a:lnTo>
                <a:lnTo>
                  <a:pt x="1972" y="55230"/>
                </a:lnTo>
                <a:lnTo>
                  <a:pt x="7035" y="66205"/>
                </a:lnTo>
                <a:lnTo>
                  <a:pt x="8555" y="68301"/>
                </a:lnTo>
                <a:lnTo>
                  <a:pt x="18602" y="76666"/>
                </a:lnTo>
                <a:lnTo>
                  <a:pt x="31343" y="79451"/>
                </a:lnTo>
                <a:lnTo>
                  <a:pt x="32017" y="79443"/>
                </a:lnTo>
                <a:lnTo>
                  <a:pt x="44207" y="76149"/>
                </a:lnTo>
                <a:lnTo>
                  <a:pt x="54140" y="66865"/>
                </a:lnTo>
                <a:lnTo>
                  <a:pt x="54140" y="82791"/>
                </a:lnTo>
                <a:lnTo>
                  <a:pt x="53835" y="85940"/>
                </a:lnTo>
                <a:lnTo>
                  <a:pt x="52298" y="90043"/>
                </a:lnTo>
                <a:lnTo>
                  <a:pt x="49199" y="92837"/>
                </a:lnTo>
                <a:lnTo>
                  <a:pt x="46570" y="94449"/>
                </a:lnTo>
                <a:lnTo>
                  <a:pt x="42621" y="95262"/>
                </a:lnTo>
                <a:lnTo>
                  <a:pt x="33248" y="95262"/>
                </a:lnTo>
                <a:lnTo>
                  <a:pt x="30251" y="94526"/>
                </a:lnTo>
                <a:lnTo>
                  <a:pt x="28333" y="93065"/>
                </a:lnTo>
                <a:lnTo>
                  <a:pt x="26060" y="90157"/>
                </a:lnTo>
                <a:lnTo>
                  <a:pt x="25679" y="87426"/>
                </a:lnTo>
                <a:lnTo>
                  <a:pt x="2654" y="84582"/>
                </a:lnTo>
                <a:lnTo>
                  <a:pt x="2590" y="93992"/>
                </a:lnTo>
                <a:lnTo>
                  <a:pt x="5283" y="99707"/>
                </a:lnTo>
                <a:lnTo>
                  <a:pt x="10693" y="104216"/>
                </a:lnTo>
                <a:lnTo>
                  <a:pt x="12466" y="105531"/>
                </a:lnTo>
                <a:lnTo>
                  <a:pt x="23042" y="109624"/>
                </a:lnTo>
                <a:lnTo>
                  <a:pt x="38163" y="110985"/>
                </a:lnTo>
                <a:lnTo>
                  <a:pt x="44996" y="110985"/>
                </a:lnTo>
                <a:lnTo>
                  <a:pt x="50647" y="110261"/>
                </a:lnTo>
                <a:lnTo>
                  <a:pt x="55118" y="108800"/>
                </a:lnTo>
                <a:lnTo>
                  <a:pt x="59588" y="107327"/>
                </a:lnTo>
                <a:lnTo>
                  <a:pt x="63157" y="105308"/>
                </a:lnTo>
                <a:lnTo>
                  <a:pt x="65836" y="102717"/>
                </a:lnTo>
                <a:lnTo>
                  <a:pt x="68516" y="100139"/>
                </a:lnTo>
                <a:lnTo>
                  <a:pt x="70586" y="96570"/>
                </a:lnTo>
                <a:lnTo>
                  <a:pt x="72072" y="92036"/>
                </a:lnTo>
                <a:lnTo>
                  <a:pt x="73545" y="87503"/>
                </a:lnTo>
                <a:lnTo>
                  <a:pt x="74295" y="80645"/>
                </a:lnTo>
                <a:lnTo>
                  <a:pt x="74295" y="1752"/>
                </a:lnTo>
                <a:lnTo>
                  <a:pt x="55435" y="1752"/>
                </a:lnTo>
                <a:lnTo>
                  <a:pt x="55435" y="12649"/>
                </a:lnTo>
                <a:lnTo>
                  <a:pt x="54653" y="11606"/>
                </a:lnTo>
                <a:lnTo>
                  <a:pt x="44528" y="2901"/>
                </a:lnTo>
                <a:lnTo>
                  <a:pt x="32131" y="0"/>
                </a:lnTo>
                <a:lnTo>
                  <a:pt x="32461" y="15722"/>
                </a:lnTo>
                <a:lnTo>
                  <a:pt x="42265" y="15722"/>
                </a:lnTo>
                <a:lnTo>
                  <a:pt x="46367" y="17678"/>
                </a:lnTo>
                <a:lnTo>
                  <a:pt x="49631" y="21590"/>
                </a:lnTo>
                <a:lnTo>
                  <a:pt x="52870" y="25476"/>
                </a:lnTo>
                <a:lnTo>
                  <a:pt x="54508" y="31457"/>
                </a:lnTo>
                <a:lnTo>
                  <a:pt x="54508" y="47205"/>
                </a:lnTo>
                <a:lnTo>
                  <a:pt x="52806" y="53035"/>
                </a:lnTo>
                <a:lnTo>
                  <a:pt x="49415" y="56959"/>
                </a:lnTo>
                <a:lnTo>
                  <a:pt x="46012" y="60883"/>
                </a:lnTo>
                <a:lnTo>
                  <a:pt x="41859" y="62852"/>
                </a:lnTo>
                <a:lnTo>
                  <a:pt x="32346" y="62852"/>
                </a:lnTo>
                <a:lnTo>
                  <a:pt x="28486" y="60934"/>
                </a:lnTo>
                <a:lnTo>
                  <a:pt x="25361" y="57099"/>
                </a:lnTo>
                <a:lnTo>
                  <a:pt x="22212" y="53276"/>
                </a:lnTo>
                <a:lnTo>
                  <a:pt x="20662" y="47244"/>
                </a:lnTo>
                <a:lnTo>
                  <a:pt x="20662" y="31140"/>
                </a:lnTo>
                <a:close/>
              </a:path>
              <a:path w="74295" h="110985">
                <a:moveTo>
                  <a:pt x="20662" y="31140"/>
                </a:moveTo>
                <a:lnTo>
                  <a:pt x="22212" y="25298"/>
                </a:lnTo>
                <a:lnTo>
                  <a:pt x="25361" y="21475"/>
                </a:lnTo>
                <a:lnTo>
                  <a:pt x="28486" y="17640"/>
                </a:lnTo>
                <a:lnTo>
                  <a:pt x="32461" y="15722"/>
                </a:lnTo>
                <a:lnTo>
                  <a:pt x="32131" y="0"/>
                </a:lnTo>
                <a:lnTo>
                  <a:pt x="22999" y="0"/>
                </a:lnTo>
                <a:lnTo>
                  <a:pt x="15367" y="3441"/>
                </a:lnTo>
                <a:lnTo>
                  <a:pt x="20662" y="3114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2" name="object 732"/>
          <p:cNvSpPr/>
          <p:nvPr/>
        </p:nvSpPr>
        <p:spPr>
          <a:xfrm>
            <a:off x="3823237" y="1622907"/>
            <a:ext cx="69265" cy="79463"/>
          </a:xfrm>
          <a:custGeom>
            <a:avLst/>
            <a:gdLst/>
            <a:ahLst/>
            <a:cxnLst/>
            <a:rect l="l" t="t" r="r" b="b"/>
            <a:pathLst>
              <a:path w="69265" h="79463">
                <a:moveTo>
                  <a:pt x="20142" y="0"/>
                </a:moveTo>
                <a:lnTo>
                  <a:pt x="0" y="0"/>
                </a:lnTo>
                <a:lnTo>
                  <a:pt x="0" y="56489"/>
                </a:lnTo>
                <a:lnTo>
                  <a:pt x="901" y="62230"/>
                </a:lnTo>
                <a:lnTo>
                  <a:pt x="2717" y="66370"/>
                </a:lnTo>
                <a:lnTo>
                  <a:pt x="4546" y="70523"/>
                </a:lnTo>
                <a:lnTo>
                  <a:pt x="7480" y="73736"/>
                </a:lnTo>
                <a:lnTo>
                  <a:pt x="11544" y="76034"/>
                </a:lnTo>
                <a:lnTo>
                  <a:pt x="15608" y="78320"/>
                </a:lnTo>
                <a:lnTo>
                  <a:pt x="20193" y="79463"/>
                </a:lnTo>
                <a:lnTo>
                  <a:pt x="30327" y="79463"/>
                </a:lnTo>
                <a:lnTo>
                  <a:pt x="35102" y="78270"/>
                </a:lnTo>
                <a:lnTo>
                  <a:pt x="39611" y="75882"/>
                </a:lnTo>
                <a:lnTo>
                  <a:pt x="44132" y="73494"/>
                </a:lnTo>
                <a:lnTo>
                  <a:pt x="47777" y="70231"/>
                </a:lnTo>
                <a:lnTo>
                  <a:pt x="50546" y="66078"/>
                </a:lnTo>
                <a:lnTo>
                  <a:pt x="50546" y="77711"/>
                </a:lnTo>
                <a:lnTo>
                  <a:pt x="69265" y="77711"/>
                </a:lnTo>
                <a:lnTo>
                  <a:pt x="69265" y="0"/>
                </a:lnTo>
                <a:lnTo>
                  <a:pt x="49123" y="0"/>
                </a:lnTo>
                <a:lnTo>
                  <a:pt x="49123" y="43916"/>
                </a:lnTo>
                <a:lnTo>
                  <a:pt x="48615" y="50901"/>
                </a:lnTo>
                <a:lnTo>
                  <a:pt x="47612" y="53746"/>
                </a:lnTo>
                <a:lnTo>
                  <a:pt x="46596" y="56603"/>
                </a:lnTo>
                <a:lnTo>
                  <a:pt x="44742" y="58991"/>
                </a:lnTo>
                <a:lnTo>
                  <a:pt x="42024" y="60909"/>
                </a:lnTo>
                <a:lnTo>
                  <a:pt x="39293" y="62852"/>
                </a:lnTo>
                <a:lnTo>
                  <a:pt x="36207" y="63817"/>
                </a:lnTo>
                <a:lnTo>
                  <a:pt x="29756" y="63817"/>
                </a:lnTo>
                <a:lnTo>
                  <a:pt x="25311" y="61645"/>
                </a:lnTo>
                <a:lnTo>
                  <a:pt x="21996" y="58254"/>
                </a:lnTo>
                <a:lnTo>
                  <a:pt x="20510" y="53340"/>
                </a:lnTo>
                <a:lnTo>
                  <a:pt x="20142" y="46634"/>
                </a:lnTo>
                <a:lnTo>
                  <a:pt x="20142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3" name="object 733"/>
          <p:cNvSpPr/>
          <p:nvPr/>
        </p:nvSpPr>
        <p:spPr>
          <a:xfrm>
            <a:off x="3911898" y="1621155"/>
            <a:ext cx="69418" cy="79463"/>
          </a:xfrm>
          <a:custGeom>
            <a:avLst/>
            <a:gdLst/>
            <a:ahLst/>
            <a:cxnLst/>
            <a:rect l="l" t="t" r="r" b="b"/>
            <a:pathLst>
              <a:path w="69418" h="79463">
                <a:moveTo>
                  <a:pt x="20154" y="79463"/>
                </a:moveTo>
                <a:lnTo>
                  <a:pt x="20154" y="35585"/>
                </a:lnTo>
                <a:lnTo>
                  <a:pt x="20662" y="29641"/>
                </a:lnTo>
                <a:lnTo>
                  <a:pt x="21691" y="26415"/>
                </a:lnTo>
                <a:lnTo>
                  <a:pt x="22720" y="23190"/>
                </a:lnTo>
                <a:lnTo>
                  <a:pt x="24625" y="20612"/>
                </a:lnTo>
                <a:lnTo>
                  <a:pt x="27393" y="18656"/>
                </a:lnTo>
                <a:lnTo>
                  <a:pt x="30175" y="16713"/>
                </a:lnTo>
                <a:lnTo>
                  <a:pt x="33299" y="15735"/>
                </a:lnTo>
                <a:lnTo>
                  <a:pt x="39509" y="15735"/>
                </a:lnTo>
                <a:lnTo>
                  <a:pt x="43776" y="17779"/>
                </a:lnTo>
                <a:lnTo>
                  <a:pt x="47117" y="21056"/>
                </a:lnTo>
                <a:lnTo>
                  <a:pt x="48844" y="25984"/>
                </a:lnTo>
                <a:lnTo>
                  <a:pt x="49263" y="31419"/>
                </a:lnTo>
                <a:lnTo>
                  <a:pt x="49263" y="79463"/>
                </a:lnTo>
                <a:lnTo>
                  <a:pt x="69418" y="79463"/>
                </a:lnTo>
                <a:lnTo>
                  <a:pt x="69418" y="25171"/>
                </a:lnTo>
                <a:lnTo>
                  <a:pt x="69049" y="20561"/>
                </a:lnTo>
                <a:lnTo>
                  <a:pt x="68300" y="17348"/>
                </a:lnTo>
                <a:lnTo>
                  <a:pt x="67564" y="14122"/>
                </a:lnTo>
                <a:lnTo>
                  <a:pt x="66243" y="11252"/>
                </a:lnTo>
                <a:lnTo>
                  <a:pt x="64363" y="8712"/>
                </a:lnTo>
                <a:lnTo>
                  <a:pt x="62471" y="6172"/>
                </a:lnTo>
                <a:lnTo>
                  <a:pt x="59690" y="4089"/>
                </a:lnTo>
                <a:lnTo>
                  <a:pt x="56007" y="2451"/>
                </a:lnTo>
                <a:lnTo>
                  <a:pt x="52324" y="812"/>
                </a:lnTo>
                <a:lnTo>
                  <a:pt x="48260" y="0"/>
                </a:lnTo>
                <a:lnTo>
                  <a:pt x="43815" y="0"/>
                </a:lnTo>
                <a:lnTo>
                  <a:pt x="40731" y="141"/>
                </a:lnTo>
                <a:lnTo>
                  <a:pt x="28688" y="4013"/>
                </a:lnTo>
                <a:lnTo>
                  <a:pt x="18719" y="13169"/>
                </a:lnTo>
                <a:lnTo>
                  <a:pt x="18719" y="1752"/>
                </a:lnTo>
                <a:lnTo>
                  <a:pt x="0" y="1752"/>
                </a:lnTo>
                <a:lnTo>
                  <a:pt x="0" y="79463"/>
                </a:lnTo>
                <a:lnTo>
                  <a:pt x="20154" y="7946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4" name="object 734"/>
          <p:cNvSpPr/>
          <p:nvPr/>
        </p:nvSpPr>
        <p:spPr>
          <a:xfrm>
            <a:off x="3995901" y="1593355"/>
            <a:ext cx="74358" cy="109016"/>
          </a:xfrm>
          <a:custGeom>
            <a:avLst/>
            <a:gdLst/>
            <a:ahLst/>
            <a:cxnLst/>
            <a:rect l="l" t="t" r="r" b="b"/>
            <a:pathLst>
              <a:path w="74358" h="109016">
                <a:moveTo>
                  <a:pt x="1491" y="53689"/>
                </a:moveTo>
                <a:lnTo>
                  <a:pt x="0" y="68122"/>
                </a:lnTo>
                <a:lnTo>
                  <a:pt x="353" y="75302"/>
                </a:lnTo>
                <a:lnTo>
                  <a:pt x="3338" y="88147"/>
                </a:lnTo>
                <a:lnTo>
                  <a:pt x="9359" y="98221"/>
                </a:lnTo>
                <a:lnTo>
                  <a:pt x="15595" y="105422"/>
                </a:lnTo>
                <a:lnTo>
                  <a:pt x="23101" y="109016"/>
                </a:lnTo>
                <a:lnTo>
                  <a:pt x="21704" y="81013"/>
                </a:lnTo>
                <a:lnTo>
                  <a:pt x="20586" y="75018"/>
                </a:lnTo>
                <a:lnTo>
                  <a:pt x="20586" y="59016"/>
                </a:lnTo>
                <a:lnTo>
                  <a:pt x="22199" y="53238"/>
                </a:lnTo>
                <a:lnTo>
                  <a:pt x="25425" y="49352"/>
                </a:lnTo>
                <a:lnTo>
                  <a:pt x="28651" y="45478"/>
                </a:lnTo>
                <a:lnTo>
                  <a:pt x="32664" y="43535"/>
                </a:lnTo>
                <a:lnTo>
                  <a:pt x="42354" y="43535"/>
                </a:lnTo>
                <a:lnTo>
                  <a:pt x="46393" y="45491"/>
                </a:lnTo>
                <a:lnTo>
                  <a:pt x="49555" y="49428"/>
                </a:lnTo>
                <a:lnTo>
                  <a:pt x="52717" y="53352"/>
                </a:lnTo>
                <a:lnTo>
                  <a:pt x="54292" y="59778"/>
                </a:lnTo>
                <a:lnTo>
                  <a:pt x="54292" y="76708"/>
                </a:lnTo>
                <a:lnTo>
                  <a:pt x="52666" y="82715"/>
                </a:lnTo>
                <a:lnTo>
                  <a:pt x="49402" y="86741"/>
                </a:lnTo>
                <a:lnTo>
                  <a:pt x="46164" y="90754"/>
                </a:lnTo>
                <a:lnTo>
                  <a:pt x="42214" y="92773"/>
                </a:lnTo>
                <a:lnTo>
                  <a:pt x="37579" y="92773"/>
                </a:lnTo>
                <a:lnTo>
                  <a:pt x="31838" y="109016"/>
                </a:lnTo>
                <a:lnTo>
                  <a:pt x="36144" y="109016"/>
                </a:lnTo>
                <a:lnTo>
                  <a:pt x="40411" y="107937"/>
                </a:lnTo>
                <a:lnTo>
                  <a:pt x="44640" y="105765"/>
                </a:lnTo>
                <a:lnTo>
                  <a:pt x="48869" y="103593"/>
                </a:lnTo>
                <a:lnTo>
                  <a:pt x="52539" y="100279"/>
                </a:lnTo>
                <a:lnTo>
                  <a:pt x="55638" y="95846"/>
                </a:lnTo>
                <a:lnTo>
                  <a:pt x="55638" y="107264"/>
                </a:lnTo>
                <a:lnTo>
                  <a:pt x="74358" y="107264"/>
                </a:lnTo>
                <a:lnTo>
                  <a:pt x="74358" y="0"/>
                </a:lnTo>
                <a:lnTo>
                  <a:pt x="54216" y="0"/>
                </a:lnTo>
                <a:lnTo>
                  <a:pt x="54216" y="38633"/>
                </a:lnTo>
                <a:lnTo>
                  <a:pt x="48005" y="31407"/>
                </a:lnTo>
                <a:lnTo>
                  <a:pt x="40639" y="27800"/>
                </a:lnTo>
                <a:lnTo>
                  <a:pt x="22859" y="27800"/>
                </a:lnTo>
                <a:lnTo>
                  <a:pt x="15176" y="31229"/>
                </a:lnTo>
                <a:lnTo>
                  <a:pt x="9118" y="38087"/>
                </a:lnTo>
                <a:lnTo>
                  <a:pt x="5969" y="42356"/>
                </a:lnTo>
                <a:lnTo>
                  <a:pt x="1491" y="53689"/>
                </a:lnTo>
                <a:close/>
              </a:path>
              <a:path w="74358" h="109016">
                <a:moveTo>
                  <a:pt x="31838" y="109016"/>
                </a:moveTo>
                <a:lnTo>
                  <a:pt x="37579" y="92773"/>
                </a:lnTo>
                <a:lnTo>
                  <a:pt x="31749" y="92773"/>
                </a:lnTo>
                <a:lnTo>
                  <a:pt x="27203" y="90093"/>
                </a:lnTo>
                <a:lnTo>
                  <a:pt x="23952" y="84734"/>
                </a:lnTo>
                <a:lnTo>
                  <a:pt x="21704" y="81013"/>
                </a:lnTo>
                <a:lnTo>
                  <a:pt x="23101" y="109016"/>
                </a:lnTo>
                <a:lnTo>
                  <a:pt x="31838" y="10901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5" name="object 735"/>
          <p:cNvSpPr/>
          <p:nvPr/>
        </p:nvSpPr>
        <p:spPr>
          <a:xfrm>
            <a:off x="4084159" y="1621158"/>
            <a:ext cx="78574" cy="81216"/>
          </a:xfrm>
          <a:custGeom>
            <a:avLst/>
            <a:gdLst/>
            <a:ahLst/>
            <a:cxnLst/>
            <a:rect l="l" t="t" r="r" b="b"/>
            <a:pathLst>
              <a:path w="78574" h="81216">
                <a:moveTo>
                  <a:pt x="39281" y="64452"/>
                </a:moveTo>
                <a:lnTo>
                  <a:pt x="34023" y="64452"/>
                </a:lnTo>
                <a:lnTo>
                  <a:pt x="29603" y="62407"/>
                </a:lnTo>
                <a:lnTo>
                  <a:pt x="32372" y="81216"/>
                </a:lnTo>
                <a:lnTo>
                  <a:pt x="39357" y="81216"/>
                </a:lnTo>
                <a:lnTo>
                  <a:pt x="44748" y="80904"/>
                </a:lnTo>
                <a:lnTo>
                  <a:pt x="57098" y="77285"/>
                </a:lnTo>
                <a:lnTo>
                  <a:pt x="67437" y="69621"/>
                </a:lnTo>
                <a:lnTo>
                  <a:pt x="71234" y="65043"/>
                </a:lnTo>
                <a:lnTo>
                  <a:pt x="76740" y="53710"/>
                </a:lnTo>
                <a:lnTo>
                  <a:pt x="78574" y="40385"/>
                </a:lnTo>
                <a:lnTo>
                  <a:pt x="78218" y="34301"/>
                </a:lnTo>
                <a:lnTo>
                  <a:pt x="74733" y="21864"/>
                </a:lnTo>
                <a:lnTo>
                  <a:pt x="67538" y="11455"/>
                </a:lnTo>
                <a:lnTo>
                  <a:pt x="63636" y="7915"/>
                </a:lnTo>
                <a:lnTo>
                  <a:pt x="52504" y="1977"/>
                </a:lnTo>
                <a:lnTo>
                  <a:pt x="39217" y="0"/>
                </a:lnTo>
                <a:lnTo>
                  <a:pt x="31750" y="0"/>
                </a:lnTo>
                <a:lnTo>
                  <a:pt x="25006" y="1689"/>
                </a:lnTo>
                <a:lnTo>
                  <a:pt x="18948" y="5041"/>
                </a:lnTo>
                <a:lnTo>
                  <a:pt x="12915" y="8420"/>
                </a:lnTo>
                <a:lnTo>
                  <a:pt x="8242" y="13296"/>
                </a:lnTo>
                <a:lnTo>
                  <a:pt x="4940" y="19684"/>
                </a:lnTo>
                <a:lnTo>
                  <a:pt x="1638" y="26073"/>
                </a:lnTo>
                <a:lnTo>
                  <a:pt x="0" y="32677"/>
                </a:lnTo>
                <a:lnTo>
                  <a:pt x="0" y="48437"/>
                </a:lnTo>
                <a:lnTo>
                  <a:pt x="1638" y="56006"/>
                </a:lnTo>
                <a:lnTo>
                  <a:pt x="4940" y="62229"/>
                </a:lnTo>
                <a:lnTo>
                  <a:pt x="8242" y="68452"/>
                </a:lnTo>
                <a:lnTo>
                  <a:pt x="13055" y="73164"/>
                </a:lnTo>
                <a:lnTo>
                  <a:pt x="19380" y="76390"/>
                </a:lnTo>
                <a:lnTo>
                  <a:pt x="25717" y="79603"/>
                </a:lnTo>
                <a:lnTo>
                  <a:pt x="22440" y="54216"/>
                </a:lnTo>
                <a:lnTo>
                  <a:pt x="20637" y="48323"/>
                </a:lnTo>
                <a:lnTo>
                  <a:pt x="20637" y="32905"/>
                </a:lnTo>
                <a:lnTo>
                  <a:pt x="22440" y="26987"/>
                </a:lnTo>
                <a:lnTo>
                  <a:pt x="26022" y="22898"/>
                </a:lnTo>
                <a:lnTo>
                  <a:pt x="29603" y="18795"/>
                </a:lnTo>
                <a:lnTo>
                  <a:pt x="34023" y="16751"/>
                </a:lnTo>
                <a:lnTo>
                  <a:pt x="44538" y="16751"/>
                </a:lnTo>
                <a:lnTo>
                  <a:pt x="48945" y="18795"/>
                </a:lnTo>
                <a:lnTo>
                  <a:pt x="52514" y="22898"/>
                </a:lnTo>
                <a:lnTo>
                  <a:pt x="56070" y="26987"/>
                </a:lnTo>
                <a:lnTo>
                  <a:pt x="57861" y="32854"/>
                </a:lnTo>
                <a:lnTo>
                  <a:pt x="57861" y="48272"/>
                </a:lnTo>
                <a:lnTo>
                  <a:pt x="56070" y="54216"/>
                </a:lnTo>
                <a:lnTo>
                  <a:pt x="52514" y="58305"/>
                </a:lnTo>
                <a:lnTo>
                  <a:pt x="48945" y="62407"/>
                </a:lnTo>
                <a:lnTo>
                  <a:pt x="44538" y="64452"/>
                </a:lnTo>
                <a:lnTo>
                  <a:pt x="39281" y="64452"/>
                </a:lnTo>
                <a:close/>
              </a:path>
              <a:path w="78574" h="81216">
                <a:moveTo>
                  <a:pt x="26022" y="58305"/>
                </a:moveTo>
                <a:lnTo>
                  <a:pt x="22440" y="54216"/>
                </a:lnTo>
                <a:lnTo>
                  <a:pt x="25717" y="79603"/>
                </a:lnTo>
                <a:lnTo>
                  <a:pt x="32372" y="81216"/>
                </a:lnTo>
                <a:lnTo>
                  <a:pt x="29603" y="62407"/>
                </a:lnTo>
                <a:lnTo>
                  <a:pt x="26022" y="5830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6" name="object 736"/>
          <p:cNvSpPr/>
          <p:nvPr/>
        </p:nvSpPr>
        <p:spPr>
          <a:xfrm>
            <a:off x="4170094" y="1621158"/>
            <a:ext cx="71132" cy="81216"/>
          </a:xfrm>
          <a:custGeom>
            <a:avLst/>
            <a:gdLst/>
            <a:ahLst/>
            <a:cxnLst/>
            <a:rect l="l" t="t" r="r" b="b"/>
            <a:pathLst>
              <a:path w="71132" h="81216">
                <a:moveTo>
                  <a:pt x="26098" y="15544"/>
                </a:moveTo>
                <a:lnTo>
                  <a:pt x="29895" y="14782"/>
                </a:lnTo>
                <a:lnTo>
                  <a:pt x="39408" y="14782"/>
                </a:lnTo>
                <a:lnTo>
                  <a:pt x="42646" y="15582"/>
                </a:lnTo>
                <a:lnTo>
                  <a:pt x="44919" y="17195"/>
                </a:lnTo>
                <a:lnTo>
                  <a:pt x="48729" y="21120"/>
                </a:lnTo>
                <a:lnTo>
                  <a:pt x="49542" y="24142"/>
                </a:lnTo>
                <a:lnTo>
                  <a:pt x="68541" y="20561"/>
                </a:lnTo>
                <a:lnTo>
                  <a:pt x="66636" y="13779"/>
                </a:lnTo>
                <a:lnTo>
                  <a:pt x="63144" y="8661"/>
                </a:lnTo>
                <a:lnTo>
                  <a:pt x="58077" y="5194"/>
                </a:lnTo>
                <a:lnTo>
                  <a:pt x="53009" y="1727"/>
                </a:lnTo>
                <a:lnTo>
                  <a:pt x="45262" y="0"/>
                </a:lnTo>
                <a:lnTo>
                  <a:pt x="23901" y="0"/>
                </a:lnTo>
                <a:lnTo>
                  <a:pt x="15811" y="2285"/>
                </a:lnTo>
                <a:lnTo>
                  <a:pt x="10604" y="6883"/>
                </a:lnTo>
                <a:lnTo>
                  <a:pt x="5397" y="11468"/>
                </a:lnTo>
                <a:lnTo>
                  <a:pt x="2794" y="17119"/>
                </a:lnTo>
                <a:lnTo>
                  <a:pt x="2794" y="31318"/>
                </a:lnTo>
                <a:lnTo>
                  <a:pt x="5803" y="37147"/>
                </a:lnTo>
                <a:lnTo>
                  <a:pt x="11836" y="41338"/>
                </a:lnTo>
                <a:lnTo>
                  <a:pt x="15527" y="43361"/>
                </a:lnTo>
                <a:lnTo>
                  <a:pt x="26400" y="47214"/>
                </a:lnTo>
                <a:lnTo>
                  <a:pt x="42735" y="51358"/>
                </a:lnTo>
                <a:lnTo>
                  <a:pt x="46215" y="52196"/>
                </a:lnTo>
                <a:lnTo>
                  <a:pt x="48475" y="53098"/>
                </a:lnTo>
                <a:lnTo>
                  <a:pt x="50901" y="56387"/>
                </a:lnTo>
                <a:lnTo>
                  <a:pt x="50901" y="60248"/>
                </a:lnTo>
                <a:lnTo>
                  <a:pt x="48247" y="63436"/>
                </a:lnTo>
                <a:lnTo>
                  <a:pt x="45618" y="65392"/>
                </a:lnTo>
                <a:lnTo>
                  <a:pt x="41694" y="66370"/>
                </a:lnTo>
                <a:lnTo>
                  <a:pt x="31762" y="66370"/>
                </a:lnTo>
                <a:lnTo>
                  <a:pt x="28079" y="65328"/>
                </a:lnTo>
                <a:lnTo>
                  <a:pt x="25450" y="63245"/>
                </a:lnTo>
                <a:lnTo>
                  <a:pt x="22821" y="61175"/>
                </a:lnTo>
                <a:lnTo>
                  <a:pt x="21082" y="58140"/>
                </a:lnTo>
                <a:lnTo>
                  <a:pt x="20218" y="54140"/>
                </a:lnTo>
                <a:lnTo>
                  <a:pt x="0" y="57289"/>
                </a:lnTo>
                <a:lnTo>
                  <a:pt x="1854" y="64655"/>
                </a:lnTo>
                <a:lnTo>
                  <a:pt x="5816" y="70484"/>
                </a:lnTo>
                <a:lnTo>
                  <a:pt x="11861" y="74777"/>
                </a:lnTo>
                <a:lnTo>
                  <a:pt x="22588" y="79615"/>
                </a:lnTo>
                <a:lnTo>
                  <a:pt x="36499" y="81216"/>
                </a:lnTo>
                <a:lnTo>
                  <a:pt x="38498" y="81189"/>
                </a:lnTo>
                <a:lnTo>
                  <a:pt x="52290" y="79064"/>
                </a:lnTo>
                <a:lnTo>
                  <a:pt x="62382" y="73532"/>
                </a:lnTo>
                <a:lnTo>
                  <a:pt x="68211" y="68414"/>
                </a:lnTo>
                <a:lnTo>
                  <a:pt x="71132" y="62293"/>
                </a:lnTo>
                <a:lnTo>
                  <a:pt x="71132" y="48628"/>
                </a:lnTo>
                <a:lnTo>
                  <a:pt x="69024" y="43535"/>
                </a:lnTo>
                <a:lnTo>
                  <a:pt x="64820" y="39877"/>
                </a:lnTo>
                <a:lnTo>
                  <a:pt x="60553" y="36271"/>
                </a:lnTo>
                <a:lnTo>
                  <a:pt x="53073" y="33210"/>
                </a:lnTo>
                <a:lnTo>
                  <a:pt x="42329" y="30733"/>
                </a:lnTo>
                <a:lnTo>
                  <a:pt x="31597" y="28244"/>
                </a:lnTo>
                <a:lnTo>
                  <a:pt x="25336" y="26327"/>
                </a:lnTo>
                <a:lnTo>
                  <a:pt x="22174" y="23926"/>
                </a:lnTo>
                <a:lnTo>
                  <a:pt x="21501" y="21221"/>
                </a:lnTo>
                <a:lnTo>
                  <a:pt x="22275" y="18122"/>
                </a:lnTo>
                <a:lnTo>
                  <a:pt x="26098" y="1554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399808" y="1999106"/>
            <a:ext cx="3671163" cy="1244396"/>
          </a:xfrm>
          <a:custGeom>
            <a:avLst/>
            <a:gdLst/>
            <a:ahLst/>
            <a:cxnLst/>
            <a:rect l="l" t="t" r="r" b="b"/>
            <a:pathLst>
              <a:path w="3671163" h="1244396">
                <a:moveTo>
                  <a:pt x="3671163" y="1244396"/>
                </a:moveTo>
                <a:lnTo>
                  <a:pt x="3671163" y="0"/>
                </a:lnTo>
                <a:lnTo>
                  <a:pt x="0" y="0"/>
                </a:lnTo>
                <a:lnTo>
                  <a:pt x="0" y="1244396"/>
                </a:lnTo>
                <a:lnTo>
                  <a:pt x="3671163" y="1244396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399808" y="1999106"/>
            <a:ext cx="218389" cy="218389"/>
          </a:xfrm>
          <a:custGeom>
            <a:avLst/>
            <a:gdLst/>
            <a:ahLst/>
            <a:cxnLst/>
            <a:rect l="l" t="t" r="r" b="b"/>
            <a:pathLst>
              <a:path w="218389" h="218389">
                <a:moveTo>
                  <a:pt x="218389" y="218389"/>
                </a:moveTo>
                <a:lnTo>
                  <a:pt x="218389" y="0"/>
                </a:lnTo>
                <a:lnTo>
                  <a:pt x="0" y="0"/>
                </a:lnTo>
                <a:lnTo>
                  <a:pt x="0" y="218389"/>
                </a:lnTo>
                <a:lnTo>
                  <a:pt x="218389" y="21838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411462" y="2027066"/>
            <a:ext cx="69557" cy="158991"/>
          </a:xfrm>
          <a:custGeom>
            <a:avLst/>
            <a:gdLst/>
            <a:ahLst/>
            <a:cxnLst/>
            <a:rect l="l" t="t" r="r" b="b"/>
            <a:pathLst>
              <a:path w="69557" h="158991">
                <a:moveTo>
                  <a:pt x="69557" y="0"/>
                </a:moveTo>
                <a:lnTo>
                  <a:pt x="44932" y="0"/>
                </a:lnTo>
                <a:lnTo>
                  <a:pt x="42513" y="5637"/>
                </a:lnTo>
                <a:lnTo>
                  <a:pt x="35566" y="16066"/>
                </a:lnTo>
                <a:lnTo>
                  <a:pt x="25819" y="25336"/>
                </a:lnTo>
                <a:lnTo>
                  <a:pt x="21799" y="28348"/>
                </a:lnTo>
                <a:lnTo>
                  <a:pt x="10525" y="35479"/>
                </a:lnTo>
                <a:lnTo>
                  <a:pt x="0" y="40081"/>
                </a:lnTo>
                <a:lnTo>
                  <a:pt x="0" y="67614"/>
                </a:lnTo>
                <a:lnTo>
                  <a:pt x="7153" y="64990"/>
                </a:lnTo>
                <a:lnTo>
                  <a:pt x="18765" y="59461"/>
                </a:lnTo>
                <a:lnTo>
                  <a:pt x="29448" y="52665"/>
                </a:lnTo>
                <a:lnTo>
                  <a:pt x="39204" y="44602"/>
                </a:lnTo>
                <a:lnTo>
                  <a:pt x="39204" y="158991"/>
                </a:lnTo>
                <a:lnTo>
                  <a:pt x="69557" y="158991"/>
                </a:lnTo>
                <a:lnTo>
                  <a:pt x="69557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502752" y="2068766"/>
            <a:ext cx="44818" cy="119875"/>
          </a:xfrm>
          <a:custGeom>
            <a:avLst/>
            <a:gdLst/>
            <a:ahLst/>
            <a:cxnLst/>
            <a:rect l="l" t="t" r="r" b="b"/>
            <a:pathLst>
              <a:path w="44818" h="119875">
                <a:moveTo>
                  <a:pt x="38265" y="96951"/>
                </a:moveTo>
                <a:lnTo>
                  <a:pt x="35102" y="93853"/>
                </a:lnTo>
                <a:lnTo>
                  <a:pt x="38125" y="119875"/>
                </a:lnTo>
                <a:lnTo>
                  <a:pt x="44818" y="119875"/>
                </a:lnTo>
                <a:lnTo>
                  <a:pt x="42303" y="98501"/>
                </a:lnTo>
                <a:lnTo>
                  <a:pt x="38265" y="96951"/>
                </a:lnTo>
                <a:close/>
              </a:path>
              <a:path w="44818" h="119875">
                <a:moveTo>
                  <a:pt x="101091" y="44170"/>
                </a:moveTo>
                <a:lnTo>
                  <a:pt x="99922" y="26488"/>
                </a:lnTo>
                <a:lnTo>
                  <a:pt x="97040" y="17005"/>
                </a:lnTo>
                <a:lnTo>
                  <a:pt x="94348" y="12077"/>
                </a:lnTo>
                <a:lnTo>
                  <a:pt x="89687" y="8001"/>
                </a:lnTo>
                <a:lnTo>
                  <a:pt x="83057" y="4800"/>
                </a:lnTo>
                <a:lnTo>
                  <a:pt x="79368" y="3303"/>
                </a:lnTo>
                <a:lnTo>
                  <a:pt x="67878" y="825"/>
                </a:lnTo>
                <a:lnTo>
                  <a:pt x="52819" y="0"/>
                </a:lnTo>
                <a:lnTo>
                  <a:pt x="41674" y="567"/>
                </a:lnTo>
                <a:lnTo>
                  <a:pt x="28915" y="3200"/>
                </a:lnTo>
                <a:lnTo>
                  <a:pt x="19113" y="7988"/>
                </a:lnTo>
                <a:lnTo>
                  <a:pt x="16180" y="10300"/>
                </a:lnTo>
                <a:lnTo>
                  <a:pt x="8402" y="19840"/>
                </a:lnTo>
                <a:lnTo>
                  <a:pt x="3136" y="32613"/>
                </a:lnTo>
                <a:lnTo>
                  <a:pt x="30670" y="37579"/>
                </a:lnTo>
                <a:lnTo>
                  <a:pt x="32550" y="32258"/>
                </a:lnTo>
                <a:lnTo>
                  <a:pt x="34988" y="28524"/>
                </a:lnTo>
                <a:lnTo>
                  <a:pt x="38023" y="26403"/>
                </a:lnTo>
                <a:lnTo>
                  <a:pt x="41046" y="24282"/>
                </a:lnTo>
                <a:lnTo>
                  <a:pt x="45250" y="23215"/>
                </a:lnTo>
                <a:lnTo>
                  <a:pt x="58648" y="23215"/>
                </a:lnTo>
                <a:lnTo>
                  <a:pt x="64084" y="24460"/>
                </a:lnTo>
                <a:lnTo>
                  <a:pt x="66967" y="26936"/>
                </a:lnTo>
                <a:lnTo>
                  <a:pt x="69837" y="29425"/>
                </a:lnTo>
                <a:lnTo>
                  <a:pt x="71285" y="33578"/>
                </a:lnTo>
                <a:lnTo>
                  <a:pt x="71285" y="42443"/>
                </a:lnTo>
                <a:lnTo>
                  <a:pt x="68221" y="43600"/>
                </a:lnTo>
                <a:lnTo>
                  <a:pt x="57286" y="46655"/>
                </a:lnTo>
                <a:lnTo>
                  <a:pt x="41795" y="49898"/>
                </a:lnTo>
                <a:lnTo>
                  <a:pt x="31280" y="51917"/>
                </a:lnTo>
                <a:lnTo>
                  <a:pt x="23240" y="54267"/>
                </a:lnTo>
                <a:lnTo>
                  <a:pt x="17665" y="56972"/>
                </a:lnTo>
                <a:lnTo>
                  <a:pt x="12077" y="59677"/>
                </a:lnTo>
                <a:lnTo>
                  <a:pt x="7734" y="63563"/>
                </a:lnTo>
                <a:lnTo>
                  <a:pt x="4648" y="68630"/>
                </a:lnTo>
                <a:lnTo>
                  <a:pt x="1549" y="73710"/>
                </a:lnTo>
                <a:lnTo>
                  <a:pt x="0" y="79489"/>
                </a:lnTo>
                <a:lnTo>
                  <a:pt x="13" y="87028"/>
                </a:lnTo>
                <a:lnTo>
                  <a:pt x="2738" y="99824"/>
                </a:lnTo>
                <a:lnTo>
                  <a:pt x="10198" y="110274"/>
                </a:lnTo>
                <a:lnTo>
                  <a:pt x="13206" y="112776"/>
                </a:lnTo>
                <a:lnTo>
                  <a:pt x="24279" y="118103"/>
                </a:lnTo>
                <a:lnTo>
                  <a:pt x="38125" y="119875"/>
                </a:lnTo>
                <a:lnTo>
                  <a:pt x="35102" y="93853"/>
                </a:lnTo>
                <a:lnTo>
                  <a:pt x="31927" y="90766"/>
                </a:lnTo>
                <a:lnTo>
                  <a:pt x="30352" y="87083"/>
                </a:lnTo>
                <a:lnTo>
                  <a:pt x="30352" y="78511"/>
                </a:lnTo>
                <a:lnTo>
                  <a:pt x="32334" y="74955"/>
                </a:lnTo>
                <a:lnTo>
                  <a:pt x="36283" y="72148"/>
                </a:lnTo>
                <a:lnTo>
                  <a:pt x="38887" y="70421"/>
                </a:lnTo>
                <a:lnTo>
                  <a:pt x="44386" y="68656"/>
                </a:lnTo>
                <a:lnTo>
                  <a:pt x="52819" y="66852"/>
                </a:lnTo>
                <a:lnTo>
                  <a:pt x="61239" y="65049"/>
                </a:lnTo>
                <a:lnTo>
                  <a:pt x="67398" y="63500"/>
                </a:lnTo>
                <a:lnTo>
                  <a:pt x="71285" y="62204"/>
                </a:lnTo>
                <a:lnTo>
                  <a:pt x="71285" y="75526"/>
                </a:lnTo>
                <a:lnTo>
                  <a:pt x="70891" y="80467"/>
                </a:lnTo>
                <a:lnTo>
                  <a:pt x="70091" y="83058"/>
                </a:lnTo>
                <a:lnTo>
                  <a:pt x="68948" y="87020"/>
                </a:lnTo>
                <a:lnTo>
                  <a:pt x="66535" y="90360"/>
                </a:lnTo>
                <a:lnTo>
                  <a:pt x="62864" y="93103"/>
                </a:lnTo>
                <a:lnTo>
                  <a:pt x="57886" y="96697"/>
                </a:lnTo>
                <a:lnTo>
                  <a:pt x="52666" y="98501"/>
                </a:lnTo>
                <a:lnTo>
                  <a:pt x="42303" y="98501"/>
                </a:lnTo>
                <a:lnTo>
                  <a:pt x="44818" y="119875"/>
                </a:lnTo>
                <a:lnTo>
                  <a:pt x="51117" y="118630"/>
                </a:lnTo>
                <a:lnTo>
                  <a:pt x="57022" y="116103"/>
                </a:lnTo>
                <a:lnTo>
                  <a:pt x="62928" y="113588"/>
                </a:lnTo>
                <a:lnTo>
                  <a:pt x="68478" y="109804"/>
                </a:lnTo>
                <a:lnTo>
                  <a:pt x="73660" y="104762"/>
                </a:lnTo>
                <a:lnTo>
                  <a:pt x="73875" y="105333"/>
                </a:lnTo>
                <a:lnTo>
                  <a:pt x="74739" y="108331"/>
                </a:lnTo>
                <a:lnTo>
                  <a:pt x="75895" y="112293"/>
                </a:lnTo>
                <a:lnTo>
                  <a:pt x="76860" y="115277"/>
                </a:lnTo>
                <a:lnTo>
                  <a:pt x="77660" y="117297"/>
                </a:lnTo>
                <a:lnTo>
                  <a:pt x="107683" y="117297"/>
                </a:lnTo>
                <a:lnTo>
                  <a:pt x="105016" y="111823"/>
                </a:lnTo>
                <a:lnTo>
                  <a:pt x="103200" y="106692"/>
                </a:lnTo>
                <a:lnTo>
                  <a:pt x="102222" y="101904"/>
                </a:lnTo>
                <a:lnTo>
                  <a:pt x="101257" y="97116"/>
                </a:lnTo>
                <a:lnTo>
                  <a:pt x="100774" y="89687"/>
                </a:lnTo>
                <a:lnTo>
                  <a:pt x="100774" y="79590"/>
                </a:lnTo>
                <a:lnTo>
                  <a:pt x="101091" y="4417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2331466" y="1999106"/>
            <a:ext cx="218389" cy="218389"/>
          </a:xfrm>
          <a:custGeom>
            <a:avLst/>
            <a:gdLst/>
            <a:ahLst/>
            <a:cxnLst/>
            <a:rect l="l" t="t" r="r" b="b"/>
            <a:pathLst>
              <a:path w="218389" h="218389">
                <a:moveTo>
                  <a:pt x="218389" y="218389"/>
                </a:moveTo>
                <a:lnTo>
                  <a:pt x="218389" y="0"/>
                </a:lnTo>
                <a:lnTo>
                  <a:pt x="0" y="0"/>
                </a:lnTo>
                <a:lnTo>
                  <a:pt x="0" y="218389"/>
                </a:lnTo>
                <a:lnTo>
                  <a:pt x="218389" y="21838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2337070" y="2027066"/>
            <a:ext cx="69557" cy="158991"/>
          </a:xfrm>
          <a:custGeom>
            <a:avLst/>
            <a:gdLst/>
            <a:ahLst/>
            <a:cxnLst/>
            <a:rect l="l" t="t" r="r" b="b"/>
            <a:pathLst>
              <a:path w="69557" h="158991">
                <a:moveTo>
                  <a:pt x="69557" y="0"/>
                </a:moveTo>
                <a:lnTo>
                  <a:pt x="44932" y="0"/>
                </a:lnTo>
                <a:lnTo>
                  <a:pt x="42513" y="5637"/>
                </a:lnTo>
                <a:lnTo>
                  <a:pt x="35566" y="16066"/>
                </a:lnTo>
                <a:lnTo>
                  <a:pt x="25819" y="25336"/>
                </a:lnTo>
                <a:lnTo>
                  <a:pt x="21799" y="28348"/>
                </a:lnTo>
                <a:lnTo>
                  <a:pt x="10525" y="35479"/>
                </a:lnTo>
                <a:lnTo>
                  <a:pt x="0" y="40081"/>
                </a:lnTo>
                <a:lnTo>
                  <a:pt x="0" y="67614"/>
                </a:lnTo>
                <a:lnTo>
                  <a:pt x="7153" y="64990"/>
                </a:lnTo>
                <a:lnTo>
                  <a:pt x="18765" y="59461"/>
                </a:lnTo>
                <a:lnTo>
                  <a:pt x="29448" y="52665"/>
                </a:lnTo>
                <a:lnTo>
                  <a:pt x="39204" y="44602"/>
                </a:lnTo>
                <a:lnTo>
                  <a:pt x="39204" y="158991"/>
                </a:lnTo>
                <a:lnTo>
                  <a:pt x="69557" y="158991"/>
                </a:lnTo>
                <a:lnTo>
                  <a:pt x="69557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2435052" y="2027717"/>
            <a:ext cx="112014" cy="160934"/>
          </a:xfrm>
          <a:custGeom>
            <a:avLst/>
            <a:gdLst/>
            <a:ahLst/>
            <a:cxnLst/>
            <a:rect l="l" t="t" r="r" b="b"/>
            <a:pathLst>
              <a:path w="112013" h="160934">
                <a:moveTo>
                  <a:pt x="55524" y="64261"/>
                </a:moveTo>
                <a:lnTo>
                  <a:pt x="62928" y="64261"/>
                </a:lnTo>
                <a:lnTo>
                  <a:pt x="69024" y="67157"/>
                </a:lnTo>
                <a:lnTo>
                  <a:pt x="73774" y="72961"/>
                </a:lnTo>
                <a:lnTo>
                  <a:pt x="75518" y="75425"/>
                </a:lnTo>
                <a:lnTo>
                  <a:pt x="79553" y="86300"/>
                </a:lnTo>
                <a:lnTo>
                  <a:pt x="80898" y="101307"/>
                </a:lnTo>
                <a:lnTo>
                  <a:pt x="80839" y="104623"/>
                </a:lnTo>
                <a:lnTo>
                  <a:pt x="78793" y="118535"/>
                </a:lnTo>
                <a:lnTo>
                  <a:pt x="73825" y="128371"/>
                </a:lnTo>
                <a:lnTo>
                  <a:pt x="76317" y="159280"/>
                </a:lnTo>
                <a:lnTo>
                  <a:pt x="87857" y="153989"/>
                </a:lnTo>
                <a:lnTo>
                  <a:pt x="98018" y="145059"/>
                </a:lnTo>
                <a:lnTo>
                  <a:pt x="102959" y="138321"/>
                </a:lnTo>
                <a:lnTo>
                  <a:pt x="107987" y="127421"/>
                </a:lnTo>
                <a:lnTo>
                  <a:pt x="111006" y="114581"/>
                </a:lnTo>
                <a:lnTo>
                  <a:pt x="112013" y="99796"/>
                </a:lnTo>
                <a:lnTo>
                  <a:pt x="111634" y="90729"/>
                </a:lnTo>
                <a:lnTo>
                  <a:pt x="109304" y="77180"/>
                </a:lnTo>
                <a:lnTo>
                  <a:pt x="104853" y="65677"/>
                </a:lnTo>
                <a:lnTo>
                  <a:pt x="98285" y="56222"/>
                </a:lnTo>
                <a:lnTo>
                  <a:pt x="88480" y="47880"/>
                </a:lnTo>
                <a:lnTo>
                  <a:pt x="76862" y="42754"/>
                </a:lnTo>
                <a:lnTo>
                  <a:pt x="63614" y="41046"/>
                </a:lnTo>
                <a:lnTo>
                  <a:pt x="52137" y="42599"/>
                </a:lnTo>
                <a:lnTo>
                  <a:pt x="40631" y="47921"/>
                </a:lnTo>
                <a:lnTo>
                  <a:pt x="30352" y="57022"/>
                </a:lnTo>
                <a:lnTo>
                  <a:pt x="30352" y="0"/>
                </a:lnTo>
                <a:lnTo>
                  <a:pt x="0" y="0"/>
                </a:lnTo>
                <a:lnTo>
                  <a:pt x="0" y="158343"/>
                </a:lnTo>
                <a:lnTo>
                  <a:pt x="28193" y="158343"/>
                </a:lnTo>
                <a:lnTo>
                  <a:pt x="28193" y="141490"/>
                </a:lnTo>
                <a:lnTo>
                  <a:pt x="32804" y="147904"/>
                </a:lnTo>
                <a:lnTo>
                  <a:pt x="31381" y="113239"/>
                </a:lnTo>
                <a:lnTo>
                  <a:pt x="30137" y="98501"/>
                </a:lnTo>
                <a:lnTo>
                  <a:pt x="30155" y="96775"/>
                </a:lnTo>
                <a:lnTo>
                  <a:pt x="32134" y="82777"/>
                </a:lnTo>
                <a:lnTo>
                  <a:pt x="37376" y="72745"/>
                </a:lnTo>
                <a:lnTo>
                  <a:pt x="42202" y="67094"/>
                </a:lnTo>
                <a:lnTo>
                  <a:pt x="48247" y="64261"/>
                </a:lnTo>
                <a:lnTo>
                  <a:pt x="55524" y="64261"/>
                </a:lnTo>
                <a:close/>
              </a:path>
              <a:path w="112013" h="160934">
                <a:moveTo>
                  <a:pt x="35750" y="124866"/>
                </a:moveTo>
                <a:lnTo>
                  <a:pt x="35120" y="123850"/>
                </a:lnTo>
                <a:lnTo>
                  <a:pt x="31381" y="113239"/>
                </a:lnTo>
                <a:lnTo>
                  <a:pt x="32804" y="147904"/>
                </a:lnTo>
                <a:lnTo>
                  <a:pt x="38290" y="152742"/>
                </a:lnTo>
                <a:lnTo>
                  <a:pt x="44665" y="156019"/>
                </a:lnTo>
                <a:lnTo>
                  <a:pt x="51041" y="159296"/>
                </a:lnTo>
                <a:lnTo>
                  <a:pt x="57492" y="160934"/>
                </a:lnTo>
                <a:lnTo>
                  <a:pt x="64046" y="160934"/>
                </a:lnTo>
                <a:lnTo>
                  <a:pt x="76317" y="159280"/>
                </a:lnTo>
                <a:lnTo>
                  <a:pt x="73825" y="128371"/>
                </a:lnTo>
                <a:lnTo>
                  <a:pt x="69113" y="134099"/>
                </a:lnTo>
                <a:lnTo>
                  <a:pt x="63398" y="136956"/>
                </a:lnTo>
                <a:lnTo>
                  <a:pt x="47993" y="136956"/>
                </a:lnTo>
                <a:lnTo>
                  <a:pt x="41008" y="132918"/>
                </a:lnTo>
                <a:lnTo>
                  <a:pt x="35750" y="12486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1566641" y="2358255"/>
            <a:ext cx="138633" cy="50342"/>
          </a:xfrm>
          <a:custGeom>
            <a:avLst/>
            <a:gdLst/>
            <a:ahLst/>
            <a:cxnLst/>
            <a:rect l="l" t="t" r="r" b="b"/>
            <a:pathLst>
              <a:path w="138633" h="50342">
                <a:moveTo>
                  <a:pt x="138633" y="5727"/>
                </a:moveTo>
                <a:lnTo>
                  <a:pt x="130695" y="26263"/>
                </a:lnTo>
                <a:lnTo>
                  <a:pt x="120197" y="39164"/>
                </a:lnTo>
                <a:lnTo>
                  <a:pt x="105099" y="46378"/>
                </a:lnTo>
                <a:lnTo>
                  <a:pt x="90883" y="49552"/>
                </a:lnTo>
                <a:lnTo>
                  <a:pt x="83031" y="50329"/>
                </a:lnTo>
                <a:lnTo>
                  <a:pt x="82702" y="50342"/>
                </a:lnTo>
                <a:lnTo>
                  <a:pt x="60042" y="47507"/>
                </a:lnTo>
                <a:lnTo>
                  <a:pt x="41560" y="41097"/>
                </a:lnTo>
                <a:lnTo>
                  <a:pt x="26930" y="32412"/>
                </a:lnTo>
                <a:lnTo>
                  <a:pt x="15827" y="22753"/>
                </a:lnTo>
                <a:lnTo>
                  <a:pt x="7922" y="13419"/>
                </a:lnTo>
                <a:lnTo>
                  <a:pt x="2890" y="5710"/>
                </a:lnTo>
                <a:lnTo>
                  <a:pt x="405" y="926"/>
                </a:lnTo>
                <a:lnTo>
                  <a:pt x="0" y="0"/>
                </a:lnTo>
              </a:path>
            </a:pathLst>
          </a:custGeom>
          <a:ln w="7137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1386047" y="2313792"/>
            <a:ext cx="201489" cy="75425"/>
          </a:xfrm>
          <a:custGeom>
            <a:avLst/>
            <a:gdLst/>
            <a:ahLst/>
            <a:cxnLst/>
            <a:rect l="l" t="t" r="r" b="b"/>
            <a:pathLst>
              <a:path w="201489" h="75425">
                <a:moveTo>
                  <a:pt x="179044" y="44691"/>
                </a:moveTo>
                <a:lnTo>
                  <a:pt x="132105" y="48691"/>
                </a:lnTo>
                <a:lnTo>
                  <a:pt x="96215" y="52412"/>
                </a:lnTo>
                <a:lnTo>
                  <a:pt x="81394" y="54203"/>
                </a:lnTo>
                <a:lnTo>
                  <a:pt x="64817" y="57817"/>
                </a:lnTo>
                <a:lnTo>
                  <a:pt x="49175" y="63938"/>
                </a:lnTo>
                <a:lnTo>
                  <a:pt x="36671" y="70245"/>
                </a:lnTo>
                <a:lnTo>
                  <a:pt x="29508" y="74417"/>
                </a:lnTo>
                <a:lnTo>
                  <a:pt x="28613" y="74980"/>
                </a:lnTo>
                <a:lnTo>
                  <a:pt x="22237" y="75425"/>
                </a:lnTo>
                <a:lnTo>
                  <a:pt x="18846" y="71932"/>
                </a:lnTo>
                <a:lnTo>
                  <a:pt x="5956" y="58648"/>
                </a:lnTo>
                <a:lnTo>
                  <a:pt x="0" y="51079"/>
                </a:lnTo>
                <a:lnTo>
                  <a:pt x="4356" y="46316"/>
                </a:lnTo>
                <a:lnTo>
                  <a:pt x="17716" y="38303"/>
                </a:lnTo>
                <a:lnTo>
                  <a:pt x="24853" y="35178"/>
                </a:lnTo>
                <a:lnTo>
                  <a:pt x="44907" y="25539"/>
                </a:lnTo>
                <a:lnTo>
                  <a:pt x="57264" y="20789"/>
                </a:lnTo>
                <a:lnTo>
                  <a:pt x="69468" y="19151"/>
                </a:lnTo>
                <a:lnTo>
                  <a:pt x="114668" y="11582"/>
                </a:lnTo>
                <a:lnTo>
                  <a:pt x="137769" y="7581"/>
                </a:lnTo>
                <a:lnTo>
                  <a:pt x="176441" y="1041"/>
                </a:lnTo>
                <a:lnTo>
                  <a:pt x="191274" y="0"/>
                </a:lnTo>
                <a:lnTo>
                  <a:pt x="199954" y="11518"/>
                </a:lnTo>
                <a:lnTo>
                  <a:pt x="201489" y="26204"/>
                </a:lnTo>
                <a:lnTo>
                  <a:pt x="201294" y="30289"/>
                </a:lnTo>
                <a:lnTo>
                  <a:pt x="198970" y="41427"/>
                </a:lnTo>
                <a:lnTo>
                  <a:pt x="193306" y="43510"/>
                </a:lnTo>
                <a:lnTo>
                  <a:pt x="179044" y="44691"/>
                </a:lnTo>
                <a:close/>
              </a:path>
            </a:pathLst>
          </a:custGeom>
          <a:ln w="7137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1569397" y="2267869"/>
            <a:ext cx="28219" cy="46202"/>
          </a:xfrm>
          <a:custGeom>
            <a:avLst/>
            <a:gdLst/>
            <a:ahLst/>
            <a:cxnLst/>
            <a:rect l="l" t="t" r="r" b="b"/>
            <a:pathLst>
              <a:path w="28219" h="46202">
                <a:moveTo>
                  <a:pt x="0" y="46202"/>
                </a:moveTo>
                <a:lnTo>
                  <a:pt x="6870" y="27343"/>
                </a:lnTo>
                <a:lnTo>
                  <a:pt x="11369" y="12962"/>
                </a:lnTo>
                <a:lnTo>
                  <a:pt x="18166" y="5546"/>
                </a:lnTo>
                <a:lnTo>
                  <a:pt x="27304" y="177"/>
                </a:lnTo>
                <a:lnTo>
                  <a:pt x="28219" y="0"/>
                </a:lnTo>
              </a:path>
            </a:pathLst>
          </a:custGeom>
          <a:ln w="7137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1577909" y="2283592"/>
            <a:ext cx="3604" cy="30289"/>
          </a:xfrm>
          <a:custGeom>
            <a:avLst/>
            <a:gdLst/>
            <a:ahLst/>
            <a:cxnLst/>
            <a:rect l="l" t="t" r="r" b="b"/>
            <a:pathLst>
              <a:path w="3604" h="30289">
                <a:moveTo>
                  <a:pt x="340" y="30289"/>
                </a:moveTo>
                <a:lnTo>
                  <a:pt x="0" y="13486"/>
                </a:lnTo>
                <a:lnTo>
                  <a:pt x="2909" y="1842"/>
                </a:lnTo>
                <a:lnTo>
                  <a:pt x="3604" y="0"/>
                </a:lnTo>
              </a:path>
            </a:pathLst>
          </a:custGeom>
          <a:ln w="7137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1417708" y="2377051"/>
            <a:ext cx="20345" cy="33032"/>
          </a:xfrm>
          <a:custGeom>
            <a:avLst/>
            <a:gdLst/>
            <a:ahLst/>
            <a:cxnLst/>
            <a:rect l="l" t="t" r="r" b="b"/>
            <a:pathLst>
              <a:path w="20345" h="33032">
                <a:moveTo>
                  <a:pt x="19075" y="19113"/>
                </a:moveTo>
                <a:lnTo>
                  <a:pt x="0" y="33032"/>
                </a:lnTo>
                <a:lnTo>
                  <a:pt x="20345" y="0"/>
                </a:lnTo>
              </a:path>
            </a:pathLst>
          </a:custGeom>
          <a:ln w="7137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1305389" y="2410731"/>
            <a:ext cx="445528" cy="559993"/>
          </a:xfrm>
          <a:custGeom>
            <a:avLst/>
            <a:gdLst/>
            <a:ahLst/>
            <a:cxnLst/>
            <a:rect l="l" t="t" r="r" b="b"/>
            <a:pathLst>
              <a:path w="445528" h="559993">
                <a:moveTo>
                  <a:pt x="111417" y="0"/>
                </a:moveTo>
                <a:lnTo>
                  <a:pt x="107264" y="12357"/>
                </a:lnTo>
                <a:lnTo>
                  <a:pt x="0" y="385356"/>
                </a:lnTo>
                <a:lnTo>
                  <a:pt x="12090" y="410082"/>
                </a:lnTo>
                <a:lnTo>
                  <a:pt x="16560" y="420484"/>
                </a:lnTo>
                <a:lnTo>
                  <a:pt x="27063" y="420484"/>
                </a:lnTo>
                <a:lnTo>
                  <a:pt x="36545" y="436512"/>
                </a:lnTo>
                <a:lnTo>
                  <a:pt x="47030" y="451606"/>
                </a:lnTo>
                <a:lnTo>
                  <a:pt x="58135" y="465655"/>
                </a:lnTo>
                <a:lnTo>
                  <a:pt x="69478" y="478548"/>
                </a:lnTo>
                <a:lnTo>
                  <a:pt x="80675" y="490172"/>
                </a:lnTo>
                <a:lnTo>
                  <a:pt x="91343" y="500417"/>
                </a:lnTo>
                <a:lnTo>
                  <a:pt x="101100" y="509171"/>
                </a:lnTo>
                <a:lnTo>
                  <a:pt x="109563" y="516322"/>
                </a:lnTo>
                <a:lnTo>
                  <a:pt x="116348" y="521758"/>
                </a:lnTo>
                <a:lnTo>
                  <a:pt x="121073" y="525369"/>
                </a:lnTo>
                <a:lnTo>
                  <a:pt x="123355" y="527043"/>
                </a:lnTo>
                <a:lnTo>
                  <a:pt x="123507" y="527151"/>
                </a:lnTo>
                <a:lnTo>
                  <a:pt x="121919" y="535927"/>
                </a:lnTo>
                <a:lnTo>
                  <a:pt x="127025" y="540169"/>
                </a:lnTo>
                <a:lnTo>
                  <a:pt x="157899" y="559993"/>
                </a:lnTo>
                <a:lnTo>
                  <a:pt x="203403" y="553491"/>
                </a:lnTo>
                <a:lnTo>
                  <a:pt x="295732" y="492683"/>
                </a:lnTo>
                <a:lnTo>
                  <a:pt x="445528" y="131114"/>
                </a:lnTo>
              </a:path>
            </a:pathLst>
          </a:custGeom>
          <a:ln w="7137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1463288" y="2399657"/>
            <a:ext cx="303618" cy="571068"/>
          </a:xfrm>
          <a:custGeom>
            <a:avLst/>
            <a:gdLst/>
            <a:ahLst/>
            <a:cxnLst/>
            <a:rect l="l" t="t" r="r" b="b"/>
            <a:pathLst>
              <a:path w="303618" h="571068">
                <a:moveTo>
                  <a:pt x="0" y="571068"/>
                </a:moveTo>
                <a:lnTo>
                  <a:pt x="133057" y="216928"/>
                </a:lnTo>
                <a:lnTo>
                  <a:pt x="144602" y="204457"/>
                </a:lnTo>
                <a:lnTo>
                  <a:pt x="188264" y="202006"/>
                </a:lnTo>
                <a:lnTo>
                  <a:pt x="287629" y="142189"/>
                </a:lnTo>
                <a:lnTo>
                  <a:pt x="303618" y="107505"/>
                </a:lnTo>
                <a:lnTo>
                  <a:pt x="219468" y="21577"/>
                </a:lnTo>
                <a:lnTo>
                  <a:pt x="221907" y="10058"/>
                </a:lnTo>
                <a:lnTo>
                  <a:pt x="220421" y="0"/>
                </a:lnTo>
              </a:path>
            </a:pathLst>
          </a:custGeom>
          <a:ln w="7137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1522123" y="2359141"/>
            <a:ext cx="160631" cy="142503"/>
          </a:xfrm>
          <a:custGeom>
            <a:avLst/>
            <a:gdLst/>
            <a:ahLst/>
            <a:cxnLst/>
            <a:rect l="l" t="t" r="r" b="b"/>
            <a:pathLst>
              <a:path w="160631" h="142503">
                <a:moveTo>
                  <a:pt x="160631" y="62090"/>
                </a:moveTo>
                <a:lnTo>
                  <a:pt x="155869" y="68757"/>
                </a:lnTo>
                <a:lnTo>
                  <a:pt x="150154" y="77292"/>
                </a:lnTo>
                <a:lnTo>
                  <a:pt x="143067" y="81089"/>
                </a:lnTo>
                <a:lnTo>
                  <a:pt x="138229" y="84493"/>
                </a:lnTo>
                <a:lnTo>
                  <a:pt x="125037" y="88814"/>
                </a:lnTo>
                <a:lnTo>
                  <a:pt x="112437" y="89565"/>
                </a:lnTo>
                <a:lnTo>
                  <a:pt x="111000" y="89547"/>
                </a:lnTo>
                <a:lnTo>
                  <a:pt x="90737" y="87613"/>
                </a:lnTo>
                <a:lnTo>
                  <a:pt x="73908" y="83053"/>
                </a:lnTo>
                <a:lnTo>
                  <a:pt x="60200" y="76483"/>
                </a:lnTo>
                <a:lnTo>
                  <a:pt x="49299" y="68524"/>
                </a:lnTo>
                <a:lnTo>
                  <a:pt x="40889" y="59794"/>
                </a:lnTo>
                <a:lnTo>
                  <a:pt x="34656" y="50910"/>
                </a:lnTo>
                <a:lnTo>
                  <a:pt x="30285" y="42492"/>
                </a:lnTo>
                <a:lnTo>
                  <a:pt x="28094" y="37007"/>
                </a:lnTo>
                <a:lnTo>
                  <a:pt x="24919" y="24726"/>
                </a:lnTo>
                <a:lnTo>
                  <a:pt x="25541" y="19888"/>
                </a:lnTo>
                <a:lnTo>
                  <a:pt x="27319" y="6045"/>
                </a:lnTo>
                <a:lnTo>
                  <a:pt x="33898" y="0"/>
                </a:lnTo>
                <a:lnTo>
                  <a:pt x="29440" y="3911"/>
                </a:lnTo>
                <a:lnTo>
                  <a:pt x="24144" y="17564"/>
                </a:lnTo>
                <a:lnTo>
                  <a:pt x="8003" y="53987"/>
                </a:lnTo>
                <a:lnTo>
                  <a:pt x="4127" y="72560"/>
                </a:lnTo>
                <a:lnTo>
                  <a:pt x="1347" y="87918"/>
                </a:lnTo>
                <a:lnTo>
                  <a:pt x="0" y="100415"/>
                </a:lnTo>
                <a:lnTo>
                  <a:pt x="423" y="110404"/>
                </a:lnTo>
                <a:lnTo>
                  <a:pt x="2953" y="118240"/>
                </a:lnTo>
                <a:lnTo>
                  <a:pt x="7930" y="124277"/>
                </a:lnTo>
                <a:lnTo>
                  <a:pt x="15689" y="128869"/>
                </a:lnTo>
                <a:lnTo>
                  <a:pt x="26568" y="132369"/>
                </a:lnTo>
                <a:lnTo>
                  <a:pt x="40904" y="135131"/>
                </a:lnTo>
                <a:lnTo>
                  <a:pt x="59036" y="137510"/>
                </a:lnTo>
                <a:lnTo>
                  <a:pt x="81301" y="139860"/>
                </a:lnTo>
                <a:lnTo>
                  <a:pt x="90769" y="140804"/>
                </a:lnTo>
                <a:lnTo>
                  <a:pt x="108105" y="142503"/>
                </a:lnTo>
                <a:lnTo>
                  <a:pt x="119280" y="141837"/>
                </a:lnTo>
                <a:lnTo>
                  <a:pt x="127314" y="137487"/>
                </a:lnTo>
                <a:lnTo>
                  <a:pt x="135227" y="128137"/>
                </a:lnTo>
                <a:lnTo>
                  <a:pt x="141924" y="118478"/>
                </a:lnTo>
                <a:lnTo>
                  <a:pt x="145518" y="113601"/>
                </a:lnTo>
                <a:lnTo>
                  <a:pt x="150840" y="98640"/>
                </a:lnTo>
                <a:lnTo>
                  <a:pt x="160631" y="6209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1568328" y="2368679"/>
            <a:ext cx="103162" cy="58318"/>
          </a:xfrm>
          <a:custGeom>
            <a:avLst/>
            <a:gdLst/>
            <a:ahLst/>
            <a:cxnLst/>
            <a:rect l="l" t="t" r="r" b="b"/>
            <a:pathLst>
              <a:path w="103162" h="58318">
                <a:moveTo>
                  <a:pt x="103162" y="35991"/>
                </a:moveTo>
                <a:lnTo>
                  <a:pt x="102717" y="37515"/>
                </a:lnTo>
                <a:lnTo>
                  <a:pt x="90491" y="52132"/>
                </a:lnTo>
                <a:lnTo>
                  <a:pt x="77068" y="57536"/>
                </a:lnTo>
                <a:lnTo>
                  <a:pt x="70688" y="58318"/>
                </a:lnTo>
                <a:lnTo>
                  <a:pt x="44751" y="54816"/>
                </a:lnTo>
                <a:lnTo>
                  <a:pt x="26121" y="47254"/>
                </a:lnTo>
                <a:lnTo>
                  <a:pt x="13595" y="37430"/>
                </a:lnTo>
                <a:lnTo>
                  <a:pt x="5968" y="27138"/>
                </a:lnTo>
                <a:lnTo>
                  <a:pt x="2037" y="18174"/>
                </a:lnTo>
                <a:lnTo>
                  <a:pt x="599" y="12333"/>
                </a:lnTo>
                <a:lnTo>
                  <a:pt x="0" y="2387"/>
                </a:lnTo>
                <a:lnTo>
                  <a:pt x="3835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1587111" y="2331443"/>
            <a:ext cx="111112" cy="39578"/>
          </a:xfrm>
          <a:custGeom>
            <a:avLst/>
            <a:gdLst/>
            <a:ahLst/>
            <a:cxnLst/>
            <a:rect l="l" t="t" r="r" b="b"/>
            <a:pathLst>
              <a:path w="111112" h="39578">
                <a:moveTo>
                  <a:pt x="111112" y="31229"/>
                </a:moveTo>
                <a:lnTo>
                  <a:pt x="103517" y="38265"/>
                </a:lnTo>
                <a:lnTo>
                  <a:pt x="91020" y="39179"/>
                </a:lnTo>
                <a:lnTo>
                  <a:pt x="70793" y="39578"/>
                </a:lnTo>
                <a:lnTo>
                  <a:pt x="53014" y="36385"/>
                </a:lnTo>
                <a:lnTo>
                  <a:pt x="37726" y="30643"/>
                </a:lnTo>
                <a:lnTo>
                  <a:pt x="24971" y="23394"/>
                </a:lnTo>
                <a:lnTo>
                  <a:pt x="14791" y="15681"/>
                </a:lnTo>
                <a:lnTo>
                  <a:pt x="7229" y="8546"/>
                </a:lnTo>
                <a:lnTo>
                  <a:pt x="2326" y="3031"/>
                </a:lnTo>
                <a:lnTo>
                  <a:pt x="126" y="180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1646001" y="2431341"/>
            <a:ext cx="109651" cy="170319"/>
          </a:xfrm>
          <a:custGeom>
            <a:avLst/>
            <a:gdLst/>
            <a:ahLst/>
            <a:cxnLst/>
            <a:rect l="l" t="t" r="r" b="b"/>
            <a:pathLst>
              <a:path w="109651" h="170319">
                <a:moveTo>
                  <a:pt x="5562" y="170319"/>
                </a:moveTo>
                <a:lnTo>
                  <a:pt x="0" y="153047"/>
                </a:lnTo>
                <a:lnTo>
                  <a:pt x="101866" y="93497"/>
                </a:lnTo>
                <a:lnTo>
                  <a:pt x="109651" y="74980"/>
                </a:lnTo>
                <a:lnTo>
                  <a:pt x="34404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1607901" y="2584389"/>
            <a:ext cx="38100" cy="19723"/>
          </a:xfrm>
          <a:custGeom>
            <a:avLst/>
            <a:gdLst/>
            <a:ahLst/>
            <a:cxnLst/>
            <a:rect l="l" t="t" r="r" b="b"/>
            <a:pathLst>
              <a:path w="38100" h="19723">
                <a:moveTo>
                  <a:pt x="38100" y="0"/>
                </a:moveTo>
                <a:lnTo>
                  <a:pt x="11658" y="1651"/>
                </a:lnTo>
                <a:lnTo>
                  <a:pt x="0" y="1972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1436425" y="2371676"/>
            <a:ext cx="15443" cy="24485"/>
          </a:xfrm>
          <a:custGeom>
            <a:avLst/>
            <a:gdLst/>
            <a:ahLst/>
            <a:cxnLst/>
            <a:rect l="l" t="t" r="r" b="b"/>
            <a:pathLst>
              <a:path w="15443" h="24485">
                <a:moveTo>
                  <a:pt x="0" y="24485"/>
                </a:moveTo>
                <a:lnTo>
                  <a:pt x="15443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1436425" y="2396162"/>
            <a:ext cx="183134" cy="189877"/>
          </a:xfrm>
          <a:custGeom>
            <a:avLst/>
            <a:gdLst/>
            <a:ahLst/>
            <a:cxnLst/>
            <a:rect l="l" t="t" r="r" b="b"/>
            <a:pathLst>
              <a:path w="183134" h="189877">
                <a:moveTo>
                  <a:pt x="0" y="0"/>
                </a:moveTo>
                <a:lnTo>
                  <a:pt x="183134" y="18987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1417706" y="2410081"/>
            <a:ext cx="190195" cy="194030"/>
          </a:xfrm>
          <a:custGeom>
            <a:avLst/>
            <a:gdLst/>
            <a:ahLst/>
            <a:cxnLst/>
            <a:rect l="l" t="t" r="r" b="b"/>
            <a:pathLst>
              <a:path w="190195" h="194030">
                <a:moveTo>
                  <a:pt x="0" y="0"/>
                </a:moveTo>
                <a:lnTo>
                  <a:pt x="190195" y="19403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1508803" y="2601661"/>
            <a:ext cx="142760" cy="362559"/>
          </a:xfrm>
          <a:custGeom>
            <a:avLst/>
            <a:gdLst/>
            <a:ahLst/>
            <a:cxnLst/>
            <a:rect l="l" t="t" r="r" b="b"/>
            <a:pathLst>
              <a:path w="142760" h="362559">
                <a:moveTo>
                  <a:pt x="0" y="362559"/>
                </a:moveTo>
                <a:lnTo>
                  <a:pt x="14276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1412664" y="2423086"/>
            <a:ext cx="183692" cy="196795"/>
          </a:xfrm>
          <a:custGeom>
            <a:avLst/>
            <a:gdLst/>
            <a:ahLst/>
            <a:cxnLst/>
            <a:rect l="l" t="t" r="r" b="b"/>
            <a:pathLst>
              <a:path w="183692" h="196795">
                <a:moveTo>
                  <a:pt x="183692" y="193497"/>
                </a:moveTo>
                <a:lnTo>
                  <a:pt x="159944" y="194911"/>
                </a:lnTo>
                <a:lnTo>
                  <a:pt x="138554" y="196029"/>
                </a:lnTo>
                <a:lnTo>
                  <a:pt x="119387" y="196706"/>
                </a:lnTo>
                <a:lnTo>
                  <a:pt x="102304" y="196795"/>
                </a:lnTo>
                <a:lnTo>
                  <a:pt x="87168" y="196153"/>
                </a:lnTo>
                <a:lnTo>
                  <a:pt x="73839" y="194633"/>
                </a:lnTo>
                <a:lnTo>
                  <a:pt x="62182" y="192091"/>
                </a:lnTo>
                <a:lnTo>
                  <a:pt x="52058" y="188382"/>
                </a:lnTo>
                <a:lnTo>
                  <a:pt x="43329" y="183361"/>
                </a:lnTo>
                <a:lnTo>
                  <a:pt x="35858" y="176882"/>
                </a:lnTo>
                <a:lnTo>
                  <a:pt x="29506" y="168800"/>
                </a:lnTo>
                <a:lnTo>
                  <a:pt x="24137" y="158971"/>
                </a:lnTo>
                <a:lnTo>
                  <a:pt x="19611" y="147248"/>
                </a:lnTo>
                <a:lnTo>
                  <a:pt x="15793" y="133488"/>
                </a:lnTo>
                <a:lnTo>
                  <a:pt x="12542" y="117544"/>
                </a:lnTo>
                <a:lnTo>
                  <a:pt x="9723" y="99272"/>
                </a:lnTo>
                <a:lnTo>
                  <a:pt x="7197" y="78527"/>
                </a:lnTo>
                <a:lnTo>
                  <a:pt x="4826" y="55163"/>
                </a:lnTo>
                <a:lnTo>
                  <a:pt x="2473" y="29036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1747867" y="2524838"/>
            <a:ext cx="3086" cy="17437"/>
          </a:xfrm>
          <a:custGeom>
            <a:avLst/>
            <a:gdLst/>
            <a:ahLst/>
            <a:cxnLst/>
            <a:rect l="l" t="t" r="r" b="b"/>
            <a:pathLst>
              <a:path w="3086" h="17437">
                <a:moveTo>
                  <a:pt x="0" y="0"/>
                </a:moveTo>
                <a:lnTo>
                  <a:pt x="3086" y="1743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1755653" y="2506322"/>
            <a:ext cx="11353" cy="1269"/>
          </a:xfrm>
          <a:custGeom>
            <a:avLst/>
            <a:gdLst/>
            <a:ahLst/>
            <a:cxnLst/>
            <a:rect l="l" t="t" r="r" b="b"/>
            <a:pathLst>
              <a:path w="11353" h="1269">
                <a:moveTo>
                  <a:pt x="0" y="0"/>
                </a:moveTo>
                <a:lnTo>
                  <a:pt x="11353" y="1269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1597613" y="2267866"/>
            <a:ext cx="100609" cy="94805"/>
          </a:xfrm>
          <a:custGeom>
            <a:avLst/>
            <a:gdLst/>
            <a:ahLst/>
            <a:cxnLst/>
            <a:rect l="l" t="t" r="r" b="b"/>
            <a:pathLst>
              <a:path w="100609" h="94805">
                <a:moveTo>
                  <a:pt x="0" y="0"/>
                </a:moveTo>
                <a:lnTo>
                  <a:pt x="7503" y="17185"/>
                </a:lnTo>
                <a:lnTo>
                  <a:pt x="19117" y="28248"/>
                </a:lnTo>
                <a:lnTo>
                  <a:pt x="32652" y="34499"/>
                </a:lnTo>
                <a:lnTo>
                  <a:pt x="45920" y="37253"/>
                </a:lnTo>
                <a:lnTo>
                  <a:pt x="56731" y="37820"/>
                </a:lnTo>
                <a:lnTo>
                  <a:pt x="62897" y="37513"/>
                </a:lnTo>
                <a:lnTo>
                  <a:pt x="63576" y="37439"/>
                </a:lnTo>
                <a:lnTo>
                  <a:pt x="60600" y="53461"/>
                </a:lnTo>
                <a:lnTo>
                  <a:pt x="63842" y="66622"/>
                </a:lnTo>
                <a:lnTo>
                  <a:pt x="71223" y="77073"/>
                </a:lnTo>
                <a:lnTo>
                  <a:pt x="80666" y="84966"/>
                </a:lnTo>
                <a:lnTo>
                  <a:pt x="90095" y="90450"/>
                </a:lnTo>
                <a:lnTo>
                  <a:pt x="97431" y="93679"/>
                </a:lnTo>
                <a:lnTo>
                  <a:pt x="100609" y="94805"/>
                </a:lnTo>
              </a:path>
            </a:pathLst>
          </a:custGeom>
          <a:ln w="1070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1698222" y="2339025"/>
            <a:ext cx="216382" cy="25917"/>
          </a:xfrm>
          <a:custGeom>
            <a:avLst/>
            <a:gdLst/>
            <a:ahLst/>
            <a:cxnLst/>
            <a:rect l="l" t="t" r="r" b="b"/>
            <a:pathLst>
              <a:path w="216382" h="25917">
                <a:moveTo>
                  <a:pt x="216382" y="1485"/>
                </a:moveTo>
                <a:lnTo>
                  <a:pt x="205536" y="0"/>
                </a:lnTo>
                <a:lnTo>
                  <a:pt x="183201" y="4545"/>
                </a:lnTo>
                <a:lnTo>
                  <a:pt x="168786" y="7572"/>
                </a:lnTo>
                <a:lnTo>
                  <a:pt x="161527" y="9146"/>
                </a:lnTo>
                <a:lnTo>
                  <a:pt x="141294" y="14370"/>
                </a:lnTo>
                <a:lnTo>
                  <a:pt x="124053" y="17047"/>
                </a:lnTo>
                <a:lnTo>
                  <a:pt x="109680" y="18104"/>
                </a:lnTo>
                <a:lnTo>
                  <a:pt x="99287" y="18193"/>
                </a:lnTo>
                <a:lnTo>
                  <a:pt x="93992" y="17966"/>
                </a:lnTo>
                <a:lnTo>
                  <a:pt x="93548" y="17932"/>
                </a:lnTo>
                <a:lnTo>
                  <a:pt x="75134" y="22342"/>
                </a:lnTo>
                <a:lnTo>
                  <a:pt x="57356" y="24865"/>
                </a:lnTo>
                <a:lnTo>
                  <a:pt x="40863" y="25917"/>
                </a:lnTo>
                <a:lnTo>
                  <a:pt x="26307" y="25917"/>
                </a:lnTo>
                <a:lnTo>
                  <a:pt x="14339" y="25281"/>
                </a:lnTo>
                <a:lnTo>
                  <a:pt x="5609" y="24427"/>
                </a:lnTo>
                <a:lnTo>
                  <a:pt x="769" y="23771"/>
                </a:lnTo>
                <a:lnTo>
                  <a:pt x="0" y="23647"/>
                </a:lnTo>
              </a:path>
            </a:pathLst>
          </a:custGeom>
          <a:ln w="1070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1661189" y="2267638"/>
            <a:ext cx="135559" cy="37668"/>
          </a:xfrm>
          <a:custGeom>
            <a:avLst/>
            <a:gdLst/>
            <a:ahLst/>
            <a:cxnLst/>
            <a:rect l="l" t="t" r="r" b="b"/>
            <a:pathLst>
              <a:path w="135559" h="37668">
                <a:moveTo>
                  <a:pt x="0" y="37668"/>
                </a:moveTo>
                <a:lnTo>
                  <a:pt x="4762" y="33743"/>
                </a:lnTo>
                <a:lnTo>
                  <a:pt x="19059" y="27679"/>
                </a:lnTo>
                <a:lnTo>
                  <a:pt x="35333" y="23522"/>
                </a:lnTo>
                <a:lnTo>
                  <a:pt x="49968" y="21000"/>
                </a:lnTo>
                <a:lnTo>
                  <a:pt x="59349" y="19840"/>
                </a:lnTo>
                <a:lnTo>
                  <a:pt x="60960" y="19685"/>
                </a:lnTo>
                <a:lnTo>
                  <a:pt x="83331" y="11835"/>
                </a:lnTo>
                <a:lnTo>
                  <a:pt x="101778" y="6404"/>
                </a:lnTo>
                <a:lnTo>
                  <a:pt x="116262" y="2948"/>
                </a:lnTo>
                <a:lnTo>
                  <a:pt x="126744" y="1024"/>
                </a:lnTo>
                <a:lnTo>
                  <a:pt x="133186" y="189"/>
                </a:lnTo>
                <a:lnTo>
                  <a:pt x="135559" y="0"/>
                </a:lnTo>
              </a:path>
            </a:pathLst>
          </a:custGeom>
          <a:ln w="1070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1796266" y="2208253"/>
            <a:ext cx="210743" cy="59410"/>
          </a:xfrm>
          <a:custGeom>
            <a:avLst/>
            <a:gdLst/>
            <a:ahLst/>
            <a:cxnLst/>
            <a:rect l="l" t="t" r="r" b="b"/>
            <a:pathLst>
              <a:path w="210743" h="59410">
                <a:moveTo>
                  <a:pt x="0" y="59410"/>
                </a:moveTo>
                <a:lnTo>
                  <a:pt x="18034" y="54851"/>
                </a:lnTo>
                <a:lnTo>
                  <a:pt x="39989" y="49986"/>
                </a:lnTo>
                <a:lnTo>
                  <a:pt x="56493" y="45100"/>
                </a:lnTo>
                <a:lnTo>
                  <a:pt x="67657" y="40951"/>
                </a:lnTo>
                <a:lnTo>
                  <a:pt x="73593" y="38296"/>
                </a:lnTo>
                <a:lnTo>
                  <a:pt x="74701" y="37731"/>
                </a:lnTo>
                <a:lnTo>
                  <a:pt x="92608" y="28282"/>
                </a:lnTo>
                <a:lnTo>
                  <a:pt x="108849" y="23038"/>
                </a:lnTo>
                <a:lnTo>
                  <a:pt x="122239" y="20804"/>
                </a:lnTo>
                <a:lnTo>
                  <a:pt x="131590" y="20385"/>
                </a:lnTo>
                <a:lnTo>
                  <a:pt x="135813" y="20599"/>
                </a:lnTo>
                <a:lnTo>
                  <a:pt x="153279" y="17249"/>
                </a:lnTo>
                <a:lnTo>
                  <a:pt x="168126" y="12920"/>
                </a:lnTo>
                <a:lnTo>
                  <a:pt x="176742" y="9882"/>
                </a:lnTo>
                <a:lnTo>
                  <a:pt x="177634" y="9537"/>
                </a:lnTo>
                <a:lnTo>
                  <a:pt x="196799" y="3548"/>
                </a:lnTo>
                <a:lnTo>
                  <a:pt x="208198" y="570"/>
                </a:lnTo>
                <a:lnTo>
                  <a:pt x="210743" y="0"/>
                </a:lnTo>
              </a:path>
            </a:pathLst>
          </a:custGeom>
          <a:ln w="1070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1596584" y="2129132"/>
            <a:ext cx="392061" cy="138734"/>
          </a:xfrm>
          <a:custGeom>
            <a:avLst/>
            <a:gdLst/>
            <a:ahLst/>
            <a:cxnLst/>
            <a:rect l="l" t="t" r="r" b="b"/>
            <a:pathLst>
              <a:path w="392061" h="138734">
                <a:moveTo>
                  <a:pt x="392061" y="0"/>
                </a:moveTo>
                <a:lnTo>
                  <a:pt x="381850" y="2616"/>
                </a:lnTo>
                <a:lnTo>
                  <a:pt x="363775" y="7222"/>
                </a:lnTo>
                <a:lnTo>
                  <a:pt x="346251" y="10872"/>
                </a:lnTo>
                <a:lnTo>
                  <a:pt x="330275" y="13641"/>
                </a:lnTo>
                <a:lnTo>
                  <a:pt x="316840" y="15604"/>
                </a:lnTo>
                <a:lnTo>
                  <a:pt x="306942" y="16836"/>
                </a:lnTo>
                <a:lnTo>
                  <a:pt x="301575" y="17410"/>
                </a:lnTo>
                <a:lnTo>
                  <a:pt x="300900" y="17475"/>
                </a:lnTo>
                <a:lnTo>
                  <a:pt x="284288" y="19062"/>
                </a:lnTo>
                <a:lnTo>
                  <a:pt x="263827" y="21076"/>
                </a:lnTo>
                <a:lnTo>
                  <a:pt x="248215" y="26231"/>
                </a:lnTo>
                <a:lnTo>
                  <a:pt x="237867" y="31856"/>
                </a:lnTo>
                <a:lnTo>
                  <a:pt x="233200" y="35282"/>
                </a:lnTo>
                <a:lnTo>
                  <a:pt x="232968" y="35483"/>
                </a:lnTo>
                <a:lnTo>
                  <a:pt x="213283" y="45148"/>
                </a:lnTo>
                <a:lnTo>
                  <a:pt x="192419" y="53011"/>
                </a:lnTo>
                <a:lnTo>
                  <a:pt x="175513" y="59394"/>
                </a:lnTo>
                <a:lnTo>
                  <a:pt x="162778" y="64209"/>
                </a:lnTo>
                <a:lnTo>
                  <a:pt x="154425" y="67371"/>
                </a:lnTo>
                <a:lnTo>
                  <a:pt x="150668" y="68796"/>
                </a:lnTo>
                <a:lnTo>
                  <a:pt x="150469" y="68872"/>
                </a:lnTo>
                <a:lnTo>
                  <a:pt x="128997" y="74576"/>
                </a:lnTo>
                <a:lnTo>
                  <a:pt x="111660" y="79299"/>
                </a:lnTo>
                <a:lnTo>
                  <a:pt x="98686" y="82916"/>
                </a:lnTo>
                <a:lnTo>
                  <a:pt x="90304" y="85304"/>
                </a:lnTo>
                <a:lnTo>
                  <a:pt x="86626" y="86372"/>
                </a:lnTo>
                <a:lnTo>
                  <a:pt x="64147" y="93662"/>
                </a:lnTo>
                <a:lnTo>
                  <a:pt x="42189" y="97821"/>
                </a:lnTo>
                <a:lnTo>
                  <a:pt x="26873" y="101170"/>
                </a:lnTo>
                <a:lnTo>
                  <a:pt x="18004" y="103374"/>
                </a:lnTo>
                <a:lnTo>
                  <a:pt x="15366" y="104101"/>
                </a:lnTo>
                <a:lnTo>
                  <a:pt x="3272" y="115953"/>
                </a:lnTo>
                <a:lnTo>
                  <a:pt x="0" y="128656"/>
                </a:lnTo>
                <a:lnTo>
                  <a:pt x="701" y="137377"/>
                </a:lnTo>
                <a:lnTo>
                  <a:pt x="1028" y="138734"/>
                </a:lnTo>
              </a:path>
            </a:pathLst>
          </a:custGeom>
          <a:ln w="1070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1914605" y="2325537"/>
            <a:ext cx="75425" cy="15608"/>
          </a:xfrm>
          <a:custGeom>
            <a:avLst/>
            <a:gdLst/>
            <a:ahLst/>
            <a:cxnLst/>
            <a:rect l="l" t="t" r="r" b="b"/>
            <a:pathLst>
              <a:path w="75425" h="15608">
                <a:moveTo>
                  <a:pt x="0" y="14973"/>
                </a:moveTo>
                <a:lnTo>
                  <a:pt x="6870" y="15608"/>
                </a:lnTo>
                <a:lnTo>
                  <a:pt x="25982" y="13400"/>
                </a:lnTo>
                <a:lnTo>
                  <a:pt x="43302" y="9918"/>
                </a:lnTo>
                <a:lnTo>
                  <a:pt x="57833" y="6015"/>
                </a:lnTo>
                <a:lnTo>
                  <a:pt x="68579" y="2541"/>
                </a:lnTo>
                <a:lnTo>
                  <a:pt x="74543" y="350"/>
                </a:lnTo>
                <a:lnTo>
                  <a:pt x="75425" y="0"/>
                </a:lnTo>
              </a:path>
            </a:pathLst>
          </a:custGeom>
          <a:ln w="1070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1116803" y="2545844"/>
            <a:ext cx="129921" cy="542467"/>
          </a:xfrm>
          <a:custGeom>
            <a:avLst/>
            <a:gdLst/>
            <a:ahLst/>
            <a:cxnLst/>
            <a:rect l="l" t="t" r="r" b="b"/>
            <a:pathLst>
              <a:path w="129921" h="542467">
                <a:moveTo>
                  <a:pt x="0" y="0"/>
                </a:moveTo>
                <a:lnTo>
                  <a:pt x="1562" y="7734"/>
                </a:lnTo>
                <a:lnTo>
                  <a:pt x="1524" y="14020"/>
                </a:lnTo>
                <a:lnTo>
                  <a:pt x="5781" y="33566"/>
                </a:lnTo>
                <a:lnTo>
                  <a:pt x="8125" y="50081"/>
                </a:lnTo>
                <a:lnTo>
                  <a:pt x="9126" y="62116"/>
                </a:lnTo>
                <a:lnTo>
                  <a:pt x="9355" y="68224"/>
                </a:lnTo>
                <a:lnTo>
                  <a:pt x="9359" y="68694"/>
                </a:lnTo>
                <a:lnTo>
                  <a:pt x="18879" y="83241"/>
                </a:lnTo>
                <a:lnTo>
                  <a:pt x="22834" y="92612"/>
                </a:lnTo>
                <a:lnTo>
                  <a:pt x="22936" y="92913"/>
                </a:lnTo>
                <a:lnTo>
                  <a:pt x="31882" y="108360"/>
                </a:lnTo>
                <a:lnTo>
                  <a:pt x="36681" y="121298"/>
                </a:lnTo>
                <a:lnTo>
                  <a:pt x="37846" y="125526"/>
                </a:lnTo>
                <a:lnTo>
                  <a:pt x="48807" y="143939"/>
                </a:lnTo>
                <a:lnTo>
                  <a:pt x="56135" y="158371"/>
                </a:lnTo>
                <a:lnTo>
                  <a:pt x="60288" y="167945"/>
                </a:lnTo>
                <a:lnTo>
                  <a:pt x="61734" y="171818"/>
                </a:lnTo>
                <a:lnTo>
                  <a:pt x="76073" y="204215"/>
                </a:lnTo>
                <a:lnTo>
                  <a:pt x="83927" y="221857"/>
                </a:lnTo>
                <a:lnTo>
                  <a:pt x="89070" y="237832"/>
                </a:lnTo>
                <a:lnTo>
                  <a:pt x="91992" y="250195"/>
                </a:lnTo>
                <a:lnTo>
                  <a:pt x="93181" y="257000"/>
                </a:lnTo>
                <a:lnTo>
                  <a:pt x="98450" y="295617"/>
                </a:lnTo>
                <a:lnTo>
                  <a:pt x="101117" y="326275"/>
                </a:lnTo>
                <a:lnTo>
                  <a:pt x="99215" y="347498"/>
                </a:lnTo>
                <a:lnTo>
                  <a:pt x="96360" y="358385"/>
                </a:lnTo>
                <a:lnTo>
                  <a:pt x="95389" y="360641"/>
                </a:lnTo>
                <a:lnTo>
                  <a:pt x="95961" y="404393"/>
                </a:lnTo>
                <a:lnTo>
                  <a:pt x="99536" y="416858"/>
                </a:lnTo>
                <a:lnTo>
                  <a:pt x="103625" y="432864"/>
                </a:lnTo>
                <a:lnTo>
                  <a:pt x="107495" y="448864"/>
                </a:lnTo>
                <a:lnTo>
                  <a:pt x="110411" y="461314"/>
                </a:lnTo>
                <a:lnTo>
                  <a:pt x="111645" y="466686"/>
                </a:lnTo>
                <a:lnTo>
                  <a:pt x="123101" y="515111"/>
                </a:lnTo>
                <a:lnTo>
                  <a:pt x="126978" y="530646"/>
                </a:lnTo>
                <a:lnTo>
                  <a:pt x="129261" y="539815"/>
                </a:lnTo>
                <a:lnTo>
                  <a:pt x="129921" y="542467"/>
                </a:lnTo>
              </a:path>
            </a:pathLst>
          </a:custGeom>
          <a:ln w="1070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733184" y="2397343"/>
            <a:ext cx="399816" cy="704443"/>
          </a:xfrm>
          <a:custGeom>
            <a:avLst/>
            <a:gdLst/>
            <a:ahLst/>
            <a:cxnLst/>
            <a:rect l="l" t="t" r="r" b="b"/>
            <a:pathLst>
              <a:path w="399816" h="704443">
                <a:moveTo>
                  <a:pt x="244261" y="704443"/>
                </a:moveTo>
                <a:lnTo>
                  <a:pt x="239929" y="685906"/>
                </a:lnTo>
                <a:lnTo>
                  <a:pt x="236563" y="668305"/>
                </a:lnTo>
                <a:lnTo>
                  <a:pt x="234075" y="652643"/>
                </a:lnTo>
                <a:lnTo>
                  <a:pt x="232380" y="639925"/>
                </a:lnTo>
                <a:lnTo>
                  <a:pt x="231392" y="631155"/>
                </a:lnTo>
                <a:lnTo>
                  <a:pt x="231015" y="627253"/>
                </a:lnTo>
                <a:lnTo>
                  <a:pt x="229168" y="609836"/>
                </a:lnTo>
                <a:lnTo>
                  <a:pt x="225622" y="592557"/>
                </a:lnTo>
                <a:lnTo>
                  <a:pt x="220862" y="575879"/>
                </a:lnTo>
                <a:lnTo>
                  <a:pt x="215371" y="560264"/>
                </a:lnTo>
                <a:lnTo>
                  <a:pt x="209635" y="546177"/>
                </a:lnTo>
                <a:lnTo>
                  <a:pt x="204138" y="534080"/>
                </a:lnTo>
                <a:lnTo>
                  <a:pt x="199364" y="524436"/>
                </a:lnTo>
                <a:lnTo>
                  <a:pt x="195797" y="517708"/>
                </a:lnTo>
                <a:lnTo>
                  <a:pt x="176496" y="497125"/>
                </a:lnTo>
                <a:lnTo>
                  <a:pt x="162128" y="483799"/>
                </a:lnTo>
                <a:lnTo>
                  <a:pt x="150686" y="473802"/>
                </a:lnTo>
                <a:lnTo>
                  <a:pt x="142206" y="466843"/>
                </a:lnTo>
                <a:lnTo>
                  <a:pt x="136728" y="462630"/>
                </a:lnTo>
                <a:lnTo>
                  <a:pt x="134152" y="460781"/>
                </a:lnTo>
                <a:lnTo>
                  <a:pt x="110938" y="443755"/>
                </a:lnTo>
                <a:lnTo>
                  <a:pt x="94698" y="429941"/>
                </a:lnTo>
                <a:lnTo>
                  <a:pt x="84187" y="419187"/>
                </a:lnTo>
                <a:lnTo>
                  <a:pt x="78158" y="411339"/>
                </a:lnTo>
                <a:lnTo>
                  <a:pt x="75367" y="406247"/>
                </a:lnTo>
                <a:lnTo>
                  <a:pt x="74568" y="403757"/>
                </a:lnTo>
                <a:lnTo>
                  <a:pt x="74526" y="403441"/>
                </a:lnTo>
                <a:lnTo>
                  <a:pt x="64047" y="385665"/>
                </a:lnTo>
                <a:lnTo>
                  <a:pt x="57582" y="372988"/>
                </a:lnTo>
                <a:lnTo>
                  <a:pt x="54810" y="366787"/>
                </a:lnTo>
                <a:lnTo>
                  <a:pt x="54650" y="366395"/>
                </a:lnTo>
                <a:lnTo>
                  <a:pt x="46427" y="348896"/>
                </a:lnTo>
                <a:lnTo>
                  <a:pt x="41008" y="335838"/>
                </a:lnTo>
                <a:lnTo>
                  <a:pt x="38750" y="329857"/>
                </a:lnTo>
                <a:lnTo>
                  <a:pt x="16893" y="273024"/>
                </a:lnTo>
                <a:lnTo>
                  <a:pt x="13198" y="261518"/>
                </a:lnTo>
                <a:lnTo>
                  <a:pt x="9259" y="244158"/>
                </a:lnTo>
                <a:lnTo>
                  <a:pt x="6296" y="233090"/>
                </a:lnTo>
                <a:lnTo>
                  <a:pt x="5959" y="231915"/>
                </a:lnTo>
                <a:lnTo>
                  <a:pt x="0" y="215366"/>
                </a:lnTo>
                <a:lnTo>
                  <a:pt x="118" y="201136"/>
                </a:lnTo>
                <a:lnTo>
                  <a:pt x="3395" y="190231"/>
                </a:lnTo>
                <a:lnTo>
                  <a:pt x="6911" y="183656"/>
                </a:lnTo>
                <a:lnTo>
                  <a:pt x="7953" y="182169"/>
                </a:lnTo>
                <a:lnTo>
                  <a:pt x="22350" y="164018"/>
                </a:lnTo>
                <a:lnTo>
                  <a:pt x="29013" y="153941"/>
                </a:lnTo>
                <a:lnTo>
                  <a:pt x="30711" y="150635"/>
                </a:lnTo>
                <a:lnTo>
                  <a:pt x="37251" y="138531"/>
                </a:lnTo>
                <a:lnTo>
                  <a:pt x="43653" y="115144"/>
                </a:lnTo>
                <a:lnTo>
                  <a:pt x="50170" y="99697"/>
                </a:lnTo>
                <a:lnTo>
                  <a:pt x="55590" y="90832"/>
                </a:lnTo>
                <a:lnTo>
                  <a:pt x="58704" y="87191"/>
                </a:lnTo>
                <a:lnTo>
                  <a:pt x="71507" y="80940"/>
                </a:lnTo>
                <a:lnTo>
                  <a:pt x="81507" y="83742"/>
                </a:lnTo>
                <a:lnTo>
                  <a:pt x="83962" y="85242"/>
                </a:lnTo>
                <a:lnTo>
                  <a:pt x="94390" y="68250"/>
                </a:lnTo>
                <a:lnTo>
                  <a:pt x="105947" y="57998"/>
                </a:lnTo>
                <a:lnTo>
                  <a:pt x="114303" y="53269"/>
                </a:lnTo>
                <a:lnTo>
                  <a:pt x="115979" y="52578"/>
                </a:lnTo>
                <a:lnTo>
                  <a:pt x="153456" y="34417"/>
                </a:lnTo>
                <a:lnTo>
                  <a:pt x="173729" y="25413"/>
                </a:lnTo>
                <a:lnTo>
                  <a:pt x="186082" y="21475"/>
                </a:lnTo>
                <a:lnTo>
                  <a:pt x="190909" y="20536"/>
                </a:lnTo>
                <a:lnTo>
                  <a:pt x="210735" y="10011"/>
                </a:lnTo>
                <a:lnTo>
                  <a:pt x="227816" y="3749"/>
                </a:lnTo>
                <a:lnTo>
                  <a:pt x="241935" y="747"/>
                </a:lnTo>
                <a:lnTo>
                  <a:pt x="252876" y="0"/>
                </a:lnTo>
                <a:lnTo>
                  <a:pt x="260421" y="503"/>
                </a:lnTo>
                <a:lnTo>
                  <a:pt x="264354" y="1254"/>
                </a:lnTo>
                <a:lnTo>
                  <a:pt x="264899" y="1410"/>
                </a:lnTo>
                <a:lnTo>
                  <a:pt x="286108" y="8229"/>
                </a:lnTo>
                <a:lnTo>
                  <a:pt x="295887" y="10808"/>
                </a:lnTo>
                <a:lnTo>
                  <a:pt x="305996" y="16243"/>
                </a:lnTo>
                <a:lnTo>
                  <a:pt x="323422" y="16964"/>
                </a:lnTo>
                <a:lnTo>
                  <a:pt x="331993" y="18593"/>
                </a:lnTo>
                <a:lnTo>
                  <a:pt x="337467" y="20129"/>
                </a:lnTo>
                <a:lnTo>
                  <a:pt x="343461" y="23863"/>
                </a:lnTo>
                <a:lnTo>
                  <a:pt x="368899" y="35585"/>
                </a:lnTo>
                <a:lnTo>
                  <a:pt x="375795" y="42011"/>
                </a:lnTo>
                <a:lnTo>
                  <a:pt x="375783" y="49822"/>
                </a:lnTo>
                <a:lnTo>
                  <a:pt x="392627" y="58522"/>
                </a:lnTo>
                <a:lnTo>
                  <a:pt x="398135" y="63894"/>
                </a:lnTo>
                <a:lnTo>
                  <a:pt x="399816" y="78694"/>
                </a:lnTo>
                <a:lnTo>
                  <a:pt x="394955" y="91678"/>
                </a:lnTo>
                <a:lnTo>
                  <a:pt x="388637" y="100717"/>
                </a:lnTo>
                <a:lnTo>
                  <a:pt x="385905" y="103721"/>
                </a:lnTo>
                <a:lnTo>
                  <a:pt x="384227" y="126272"/>
                </a:lnTo>
                <a:lnTo>
                  <a:pt x="381131" y="135731"/>
                </a:lnTo>
                <a:lnTo>
                  <a:pt x="380177" y="137134"/>
                </a:lnTo>
                <a:lnTo>
                  <a:pt x="380291" y="137401"/>
                </a:lnTo>
                <a:lnTo>
                  <a:pt x="380418" y="137706"/>
                </a:lnTo>
                <a:lnTo>
                  <a:pt x="380532" y="137985"/>
                </a:lnTo>
              </a:path>
            </a:pathLst>
          </a:custGeom>
          <a:ln w="1070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817147" y="2482585"/>
            <a:ext cx="41935" cy="168135"/>
          </a:xfrm>
          <a:custGeom>
            <a:avLst/>
            <a:gdLst/>
            <a:ahLst/>
            <a:cxnLst/>
            <a:rect l="l" t="t" r="r" b="b"/>
            <a:pathLst>
              <a:path w="41935" h="168135">
                <a:moveTo>
                  <a:pt x="0" y="0"/>
                </a:moveTo>
                <a:lnTo>
                  <a:pt x="4673" y="4673"/>
                </a:lnTo>
                <a:lnTo>
                  <a:pt x="16798" y="19546"/>
                </a:lnTo>
                <a:lnTo>
                  <a:pt x="24991" y="34870"/>
                </a:lnTo>
                <a:lnTo>
                  <a:pt x="29982" y="48651"/>
                </a:lnTo>
                <a:lnTo>
                  <a:pt x="32503" y="58896"/>
                </a:lnTo>
                <a:lnTo>
                  <a:pt x="33299" y="63715"/>
                </a:lnTo>
                <a:lnTo>
                  <a:pt x="32361" y="80879"/>
                </a:lnTo>
                <a:lnTo>
                  <a:pt x="28177" y="97008"/>
                </a:lnTo>
                <a:lnTo>
                  <a:pt x="22780" y="110429"/>
                </a:lnTo>
                <a:lnTo>
                  <a:pt x="18201" y="119469"/>
                </a:lnTo>
                <a:lnTo>
                  <a:pt x="16459" y="122478"/>
                </a:lnTo>
                <a:lnTo>
                  <a:pt x="25744" y="131649"/>
                </a:lnTo>
                <a:lnTo>
                  <a:pt x="33734" y="146547"/>
                </a:lnTo>
                <a:lnTo>
                  <a:pt x="39448" y="160801"/>
                </a:lnTo>
                <a:lnTo>
                  <a:pt x="41935" y="168135"/>
                </a:lnTo>
              </a:path>
            </a:pathLst>
          </a:custGeom>
          <a:ln w="1070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886362" y="2417307"/>
            <a:ext cx="114582" cy="171424"/>
          </a:xfrm>
          <a:custGeom>
            <a:avLst/>
            <a:gdLst/>
            <a:ahLst/>
            <a:cxnLst/>
            <a:rect l="l" t="t" r="r" b="b"/>
            <a:pathLst>
              <a:path w="114582" h="171424">
                <a:moveTo>
                  <a:pt x="37731" y="571"/>
                </a:moveTo>
                <a:lnTo>
                  <a:pt x="67068" y="0"/>
                </a:lnTo>
                <a:lnTo>
                  <a:pt x="86647" y="1294"/>
                </a:lnTo>
                <a:lnTo>
                  <a:pt x="100458" y="5679"/>
                </a:lnTo>
                <a:lnTo>
                  <a:pt x="107416" y="9349"/>
                </a:lnTo>
                <a:lnTo>
                  <a:pt x="114582" y="21520"/>
                </a:lnTo>
                <a:lnTo>
                  <a:pt x="114002" y="35357"/>
                </a:lnTo>
                <a:lnTo>
                  <a:pt x="111359" y="45069"/>
                </a:lnTo>
                <a:lnTo>
                  <a:pt x="99574" y="57805"/>
                </a:lnTo>
                <a:lnTo>
                  <a:pt x="84357" y="64899"/>
                </a:lnTo>
                <a:lnTo>
                  <a:pt x="69118" y="68720"/>
                </a:lnTo>
                <a:lnTo>
                  <a:pt x="57784" y="70262"/>
                </a:lnTo>
                <a:lnTo>
                  <a:pt x="54152" y="70523"/>
                </a:lnTo>
                <a:lnTo>
                  <a:pt x="38576" y="85550"/>
                </a:lnTo>
                <a:lnTo>
                  <a:pt x="30274" y="91135"/>
                </a:lnTo>
                <a:lnTo>
                  <a:pt x="28905" y="91744"/>
                </a:lnTo>
                <a:lnTo>
                  <a:pt x="19367" y="100914"/>
                </a:lnTo>
                <a:lnTo>
                  <a:pt x="14871" y="102057"/>
                </a:lnTo>
                <a:lnTo>
                  <a:pt x="13993" y="126124"/>
                </a:lnTo>
                <a:lnTo>
                  <a:pt x="10919" y="143415"/>
                </a:lnTo>
                <a:lnTo>
                  <a:pt x="7080" y="154687"/>
                </a:lnTo>
                <a:lnTo>
                  <a:pt x="3904" y="160700"/>
                </a:lnTo>
                <a:lnTo>
                  <a:pt x="2793" y="162242"/>
                </a:lnTo>
                <a:lnTo>
                  <a:pt x="0" y="169710"/>
                </a:lnTo>
                <a:lnTo>
                  <a:pt x="5041" y="171424"/>
                </a:lnTo>
              </a:path>
            </a:pathLst>
          </a:custGeom>
          <a:ln w="1070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949062" y="2413586"/>
            <a:ext cx="104556" cy="164960"/>
          </a:xfrm>
          <a:custGeom>
            <a:avLst/>
            <a:gdLst/>
            <a:ahLst/>
            <a:cxnLst/>
            <a:rect l="l" t="t" r="r" b="b"/>
            <a:pathLst>
              <a:path w="104556" h="164960">
                <a:moveTo>
                  <a:pt x="90119" y="0"/>
                </a:moveTo>
                <a:lnTo>
                  <a:pt x="95504" y="4737"/>
                </a:lnTo>
                <a:lnTo>
                  <a:pt x="104556" y="17182"/>
                </a:lnTo>
                <a:lnTo>
                  <a:pt x="104406" y="24904"/>
                </a:lnTo>
                <a:lnTo>
                  <a:pt x="95274" y="41235"/>
                </a:lnTo>
                <a:lnTo>
                  <a:pt x="88281" y="50201"/>
                </a:lnTo>
                <a:lnTo>
                  <a:pt x="71681" y="61386"/>
                </a:lnTo>
                <a:lnTo>
                  <a:pt x="60374" y="63031"/>
                </a:lnTo>
                <a:lnTo>
                  <a:pt x="56451" y="62407"/>
                </a:lnTo>
                <a:lnTo>
                  <a:pt x="47320" y="60680"/>
                </a:lnTo>
                <a:lnTo>
                  <a:pt x="34582" y="65671"/>
                </a:lnTo>
                <a:lnTo>
                  <a:pt x="16706" y="78103"/>
                </a:lnTo>
                <a:lnTo>
                  <a:pt x="9637" y="85890"/>
                </a:lnTo>
                <a:lnTo>
                  <a:pt x="8686" y="87553"/>
                </a:lnTo>
                <a:lnTo>
                  <a:pt x="12345" y="101500"/>
                </a:lnTo>
                <a:lnTo>
                  <a:pt x="11566" y="116715"/>
                </a:lnTo>
                <a:lnTo>
                  <a:pt x="8407" y="130745"/>
                </a:lnTo>
                <a:lnTo>
                  <a:pt x="4925" y="141134"/>
                </a:lnTo>
                <a:lnTo>
                  <a:pt x="3175" y="145440"/>
                </a:lnTo>
                <a:lnTo>
                  <a:pt x="0" y="159321"/>
                </a:lnTo>
                <a:lnTo>
                  <a:pt x="1701" y="162356"/>
                </a:lnTo>
                <a:lnTo>
                  <a:pt x="3810" y="164960"/>
                </a:lnTo>
                <a:lnTo>
                  <a:pt x="6362" y="161493"/>
                </a:lnTo>
                <a:lnTo>
                  <a:pt x="6997" y="136334"/>
                </a:lnTo>
              </a:path>
            </a:pathLst>
          </a:custGeom>
          <a:ln w="1070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1035872" y="2447165"/>
            <a:ext cx="73095" cy="133985"/>
          </a:xfrm>
          <a:custGeom>
            <a:avLst/>
            <a:gdLst/>
            <a:ahLst/>
            <a:cxnLst/>
            <a:rect l="l" t="t" r="r" b="b"/>
            <a:pathLst>
              <a:path w="73095" h="133985">
                <a:moveTo>
                  <a:pt x="73095" y="0"/>
                </a:moveTo>
                <a:lnTo>
                  <a:pt x="70669" y="9753"/>
                </a:lnTo>
                <a:lnTo>
                  <a:pt x="59880" y="25236"/>
                </a:lnTo>
                <a:lnTo>
                  <a:pt x="54247" y="31723"/>
                </a:lnTo>
                <a:lnTo>
                  <a:pt x="40937" y="41994"/>
                </a:lnTo>
                <a:lnTo>
                  <a:pt x="27579" y="44680"/>
                </a:lnTo>
                <a:lnTo>
                  <a:pt x="16993" y="43513"/>
                </a:lnTo>
                <a:lnTo>
                  <a:pt x="12097" y="42049"/>
                </a:lnTo>
                <a:lnTo>
                  <a:pt x="10814" y="50291"/>
                </a:lnTo>
                <a:lnTo>
                  <a:pt x="413" y="56794"/>
                </a:lnTo>
                <a:lnTo>
                  <a:pt x="2534" y="59842"/>
                </a:lnTo>
                <a:lnTo>
                  <a:pt x="2749" y="62649"/>
                </a:lnTo>
                <a:lnTo>
                  <a:pt x="838" y="81275"/>
                </a:lnTo>
                <a:lnTo>
                  <a:pt x="41" y="98801"/>
                </a:lnTo>
                <a:lnTo>
                  <a:pt x="0" y="114010"/>
                </a:lnTo>
                <a:lnTo>
                  <a:pt x="353" y="125685"/>
                </a:lnTo>
                <a:lnTo>
                  <a:pt x="743" y="132608"/>
                </a:lnTo>
                <a:lnTo>
                  <a:pt x="844" y="133984"/>
                </a:lnTo>
              </a:path>
            </a:pathLst>
          </a:custGeom>
          <a:ln w="1070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859082" y="2650721"/>
            <a:ext cx="193967" cy="86296"/>
          </a:xfrm>
          <a:custGeom>
            <a:avLst/>
            <a:gdLst/>
            <a:ahLst/>
            <a:cxnLst/>
            <a:rect l="l" t="t" r="r" b="b"/>
            <a:pathLst>
              <a:path w="193967" h="86296">
                <a:moveTo>
                  <a:pt x="0" y="0"/>
                </a:moveTo>
                <a:lnTo>
                  <a:pt x="18668" y="0"/>
                </a:lnTo>
                <a:lnTo>
                  <a:pt x="37724" y="1257"/>
                </a:lnTo>
                <a:lnTo>
                  <a:pt x="55990" y="4490"/>
                </a:lnTo>
                <a:lnTo>
                  <a:pt x="73250" y="9257"/>
                </a:lnTo>
                <a:lnTo>
                  <a:pt x="89287" y="15114"/>
                </a:lnTo>
                <a:lnTo>
                  <a:pt x="103881" y="21618"/>
                </a:lnTo>
                <a:lnTo>
                  <a:pt x="116815" y="28327"/>
                </a:lnTo>
                <a:lnTo>
                  <a:pt x="127872" y="34798"/>
                </a:lnTo>
                <a:lnTo>
                  <a:pt x="136834" y="40588"/>
                </a:lnTo>
                <a:lnTo>
                  <a:pt x="143483" y="45253"/>
                </a:lnTo>
                <a:lnTo>
                  <a:pt x="147600" y="48351"/>
                </a:lnTo>
                <a:lnTo>
                  <a:pt x="148971" y="49441"/>
                </a:lnTo>
                <a:lnTo>
                  <a:pt x="162287" y="58458"/>
                </a:lnTo>
                <a:lnTo>
                  <a:pt x="175339" y="69076"/>
                </a:lnTo>
                <a:lnTo>
                  <a:pt x="186166" y="78802"/>
                </a:lnTo>
                <a:lnTo>
                  <a:pt x="192806" y="85147"/>
                </a:lnTo>
                <a:lnTo>
                  <a:pt x="193967" y="86296"/>
                </a:lnTo>
              </a:path>
            </a:pathLst>
          </a:custGeom>
          <a:ln w="1070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1393146" y="2373891"/>
            <a:ext cx="10464" cy="10591"/>
          </a:xfrm>
          <a:custGeom>
            <a:avLst/>
            <a:gdLst/>
            <a:ahLst/>
            <a:cxnLst/>
            <a:rect l="l" t="t" r="r" b="b"/>
            <a:pathLst>
              <a:path w="10464" h="10591">
                <a:moveTo>
                  <a:pt x="10464" y="10591"/>
                </a:moveTo>
                <a:lnTo>
                  <a:pt x="0" y="0"/>
                </a:lnTo>
              </a:path>
            </a:pathLst>
          </a:custGeom>
          <a:ln w="599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770441" y="2483575"/>
            <a:ext cx="25951" cy="53835"/>
          </a:xfrm>
          <a:custGeom>
            <a:avLst/>
            <a:gdLst/>
            <a:ahLst/>
            <a:cxnLst/>
            <a:rect l="l" t="t" r="r" b="b"/>
            <a:pathLst>
              <a:path w="25951" h="53835">
                <a:moveTo>
                  <a:pt x="22580" y="0"/>
                </a:moveTo>
                <a:lnTo>
                  <a:pt x="24485" y="3594"/>
                </a:lnTo>
                <a:lnTo>
                  <a:pt x="25951" y="22097"/>
                </a:lnTo>
                <a:lnTo>
                  <a:pt x="23664" y="33745"/>
                </a:lnTo>
                <a:lnTo>
                  <a:pt x="22580" y="36588"/>
                </a:lnTo>
                <a:lnTo>
                  <a:pt x="15417" y="51714"/>
                </a:lnTo>
                <a:lnTo>
                  <a:pt x="7607" y="52692"/>
                </a:lnTo>
                <a:lnTo>
                  <a:pt x="1257" y="53835"/>
                </a:lnTo>
                <a:lnTo>
                  <a:pt x="0" y="52298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942691" y="2417306"/>
            <a:ext cx="46088" cy="10350"/>
          </a:xfrm>
          <a:custGeom>
            <a:avLst/>
            <a:gdLst/>
            <a:ahLst/>
            <a:cxnLst/>
            <a:rect l="l" t="t" r="r" b="b"/>
            <a:pathLst>
              <a:path w="46088" h="10350">
                <a:moveTo>
                  <a:pt x="13817" y="0"/>
                </a:moveTo>
                <a:lnTo>
                  <a:pt x="6794" y="1447"/>
                </a:lnTo>
                <a:lnTo>
                  <a:pt x="1905" y="2527"/>
                </a:lnTo>
                <a:lnTo>
                  <a:pt x="635" y="4317"/>
                </a:lnTo>
                <a:lnTo>
                  <a:pt x="0" y="6654"/>
                </a:lnTo>
                <a:lnTo>
                  <a:pt x="3162" y="7746"/>
                </a:lnTo>
                <a:lnTo>
                  <a:pt x="13589" y="10350"/>
                </a:lnTo>
                <a:lnTo>
                  <a:pt x="18872" y="10337"/>
                </a:lnTo>
                <a:lnTo>
                  <a:pt x="22923" y="10134"/>
                </a:lnTo>
                <a:lnTo>
                  <a:pt x="25895" y="8039"/>
                </a:lnTo>
                <a:lnTo>
                  <a:pt x="36931" y="3619"/>
                </a:lnTo>
                <a:lnTo>
                  <a:pt x="46088" y="6591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987484" y="2403806"/>
            <a:ext cx="57086" cy="24714"/>
          </a:xfrm>
          <a:custGeom>
            <a:avLst/>
            <a:gdLst/>
            <a:ahLst/>
            <a:cxnLst/>
            <a:rect l="l" t="t" r="r" b="b"/>
            <a:pathLst>
              <a:path w="57086" h="24714">
                <a:moveTo>
                  <a:pt x="30543" y="1523"/>
                </a:moveTo>
                <a:lnTo>
                  <a:pt x="23342" y="647"/>
                </a:lnTo>
                <a:lnTo>
                  <a:pt x="12077" y="0"/>
                </a:lnTo>
                <a:lnTo>
                  <a:pt x="7835" y="1523"/>
                </a:lnTo>
                <a:lnTo>
                  <a:pt x="1905" y="4343"/>
                </a:lnTo>
                <a:lnTo>
                  <a:pt x="838" y="7810"/>
                </a:lnTo>
                <a:lnTo>
                  <a:pt x="0" y="13436"/>
                </a:lnTo>
                <a:lnTo>
                  <a:pt x="1905" y="15392"/>
                </a:lnTo>
                <a:lnTo>
                  <a:pt x="5715" y="20586"/>
                </a:lnTo>
                <a:lnTo>
                  <a:pt x="11226" y="22542"/>
                </a:lnTo>
                <a:lnTo>
                  <a:pt x="17170" y="24714"/>
                </a:lnTo>
                <a:lnTo>
                  <a:pt x="20561" y="22974"/>
                </a:lnTo>
                <a:lnTo>
                  <a:pt x="31826" y="14960"/>
                </a:lnTo>
                <a:lnTo>
                  <a:pt x="36283" y="15392"/>
                </a:lnTo>
                <a:lnTo>
                  <a:pt x="51130" y="12788"/>
                </a:lnTo>
                <a:lnTo>
                  <a:pt x="57086" y="14516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1050717" y="2417903"/>
            <a:ext cx="26733" cy="5842"/>
          </a:xfrm>
          <a:custGeom>
            <a:avLst/>
            <a:gdLst/>
            <a:ahLst/>
            <a:cxnLst/>
            <a:rect l="l" t="t" r="r" b="b"/>
            <a:pathLst>
              <a:path w="26733" h="5842">
                <a:moveTo>
                  <a:pt x="26733" y="3898"/>
                </a:moveTo>
                <a:lnTo>
                  <a:pt x="18249" y="2374"/>
                </a:lnTo>
                <a:lnTo>
                  <a:pt x="7416" y="0"/>
                </a:lnTo>
                <a:lnTo>
                  <a:pt x="0" y="584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1052622" y="2427657"/>
            <a:ext cx="44145" cy="15379"/>
          </a:xfrm>
          <a:custGeom>
            <a:avLst/>
            <a:gdLst/>
            <a:ahLst/>
            <a:cxnLst/>
            <a:rect l="l" t="t" r="r" b="b"/>
            <a:pathLst>
              <a:path w="44145" h="15379">
                <a:moveTo>
                  <a:pt x="0" y="12992"/>
                </a:moveTo>
                <a:lnTo>
                  <a:pt x="634" y="13868"/>
                </a:lnTo>
                <a:lnTo>
                  <a:pt x="2336" y="15379"/>
                </a:lnTo>
                <a:lnTo>
                  <a:pt x="4470" y="13868"/>
                </a:lnTo>
                <a:lnTo>
                  <a:pt x="9969" y="6705"/>
                </a:lnTo>
                <a:lnTo>
                  <a:pt x="16141" y="4546"/>
                </a:lnTo>
                <a:lnTo>
                  <a:pt x="25679" y="0"/>
                </a:lnTo>
                <a:lnTo>
                  <a:pt x="34797" y="2159"/>
                </a:lnTo>
                <a:lnTo>
                  <a:pt x="39268" y="2590"/>
                </a:lnTo>
                <a:lnTo>
                  <a:pt x="44145" y="2806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1037992" y="2490407"/>
            <a:ext cx="9702" cy="24231"/>
          </a:xfrm>
          <a:custGeom>
            <a:avLst/>
            <a:gdLst/>
            <a:ahLst/>
            <a:cxnLst/>
            <a:rect l="l" t="t" r="r" b="b"/>
            <a:pathLst>
              <a:path w="9702" h="24231">
                <a:moveTo>
                  <a:pt x="0" y="24231"/>
                </a:moveTo>
                <a:lnTo>
                  <a:pt x="4558" y="10926"/>
                </a:lnTo>
                <a:lnTo>
                  <a:pt x="9702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1107385" y="2450415"/>
            <a:ext cx="10490" cy="3035"/>
          </a:xfrm>
          <a:custGeom>
            <a:avLst/>
            <a:gdLst/>
            <a:ahLst/>
            <a:cxnLst/>
            <a:rect l="l" t="t" r="r" b="b"/>
            <a:pathLst>
              <a:path w="10490" h="3035">
                <a:moveTo>
                  <a:pt x="0" y="3035"/>
                </a:moveTo>
                <a:lnTo>
                  <a:pt x="2222" y="977"/>
                </a:lnTo>
                <a:lnTo>
                  <a:pt x="3936" y="215"/>
                </a:lnTo>
                <a:lnTo>
                  <a:pt x="5626" y="0"/>
                </a:lnTo>
                <a:lnTo>
                  <a:pt x="7632" y="215"/>
                </a:lnTo>
                <a:lnTo>
                  <a:pt x="9550" y="546"/>
                </a:lnTo>
                <a:lnTo>
                  <a:pt x="10490" y="66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840926" y="2649767"/>
            <a:ext cx="18160" cy="3733"/>
          </a:xfrm>
          <a:custGeom>
            <a:avLst/>
            <a:gdLst/>
            <a:ahLst/>
            <a:cxnLst/>
            <a:rect l="l" t="t" r="r" b="b"/>
            <a:pathLst>
              <a:path w="18160" h="3733">
                <a:moveTo>
                  <a:pt x="18160" y="952"/>
                </a:moveTo>
                <a:lnTo>
                  <a:pt x="15925" y="0"/>
                </a:lnTo>
                <a:lnTo>
                  <a:pt x="0" y="373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1305035" y="2384477"/>
            <a:ext cx="98577" cy="61887"/>
          </a:xfrm>
          <a:custGeom>
            <a:avLst/>
            <a:gdLst/>
            <a:ahLst/>
            <a:cxnLst/>
            <a:rect l="l" t="t" r="r" b="b"/>
            <a:pathLst>
              <a:path w="98577" h="61887">
                <a:moveTo>
                  <a:pt x="98577" y="0"/>
                </a:moveTo>
                <a:lnTo>
                  <a:pt x="96151" y="711"/>
                </a:lnTo>
                <a:lnTo>
                  <a:pt x="92214" y="1943"/>
                </a:lnTo>
                <a:lnTo>
                  <a:pt x="90030" y="3314"/>
                </a:lnTo>
                <a:lnTo>
                  <a:pt x="87731" y="4749"/>
                </a:lnTo>
                <a:lnTo>
                  <a:pt x="85636" y="5829"/>
                </a:lnTo>
                <a:lnTo>
                  <a:pt x="83045" y="6718"/>
                </a:lnTo>
                <a:lnTo>
                  <a:pt x="80937" y="7404"/>
                </a:lnTo>
                <a:lnTo>
                  <a:pt x="79044" y="8585"/>
                </a:lnTo>
                <a:lnTo>
                  <a:pt x="77266" y="9982"/>
                </a:lnTo>
                <a:lnTo>
                  <a:pt x="75945" y="11010"/>
                </a:lnTo>
                <a:lnTo>
                  <a:pt x="74434" y="11899"/>
                </a:lnTo>
                <a:lnTo>
                  <a:pt x="72758" y="12547"/>
                </a:lnTo>
                <a:lnTo>
                  <a:pt x="70586" y="13411"/>
                </a:lnTo>
                <a:lnTo>
                  <a:pt x="69189" y="14960"/>
                </a:lnTo>
                <a:lnTo>
                  <a:pt x="67627" y="16713"/>
                </a:lnTo>
                <a:lnTo>
                  <a:pt x="65557" y="19075"/>
                </a:lnTo>
                <a:lnTo>
                  <a:pt x="62801" y="21132"/>
                </a:lnTo>
                <a:lnTo>
                  <a:pt x="60032" y="22605"/>
                </a:lnTo>
                <a:lnTo>
                  <a:pt x="59334" y="22974"/>
                </a:lnTo>
                <a:lnTo>
                  <a:pt x="59016" y="23050"/>
                </a:lnTo>
                <a:lnTo>
                  <a:pt x="58407" y="23507"/>
                </a:lnTo>
                <a:lnTo>
                  <a:pt x="58064" y="23748"/>
                </a:lnTo>
                <a:lnTo>
                  <a:pt x="57683" y="24269"/>
                </a:lnTo>
                <a:lnTo>
                  <a:pt x="57276" y="24574"/>
                </a:lnTo>
                <a:lnTo>
                  <a:pt x="55765" y="25717"/>
                </a:lnTo>
                <a:lnTo>
                  <a:pt x="53898" y="26542"/>
                </a:lnTo>
                <a:lnTo>
                  <a:pt x="52450" y="27889"/>
                </a:lnTo>
                <a:lnTo>
                  <a:pt x="51600" y="28689"/>
                </a:lnTo>
                <a:lnTo>
                  <a:pt x="51168" y="30403"/>
                </a:lnTo>
                <a:lnTo>
                  <a:pt x="50266" y="30911"/>
                </a:lnTo>
                <a:lnTo>
                  <a:pt x="49644" y="31292"/>
                </a:lnTo>
                <a:lnTo>
                  <a:pt x="48247" y="30797"/>
                </a:lnTo>
                <a:lnTo>
                  <a:pt x="47586" y="30835"/>
                </a:lnTo>
                <a:lnTo>
                  <a:pt x="45821" y="30911"/>
                </a:lnTo>
                <a:lnTo>
                  <a:pt x="44488" y="32130"/>
                </a:lnTo>
                <a:lnTo>
                  <a:pt x="42798" y="32867"/>
                </a:lnTo>
                <a:lnTo>
                  <a:pt x="40309" y="33947"/>
                </a:lnTo>
                <a:lnTo>
                  <a:pt x="37820" y="35356"/>
                </a:lnTo>
                <a:lnTo>
                  <a:pt x="35890" y="37312"/>
                </a:lnTo>
                <a:lnTo>
                  <a:pt x="33972" y="39268"/>
                </a:lnTo>
                <a:lnTo>
                  <a:pt x="30848" y="36842"/>
                </a:lnTo>
                <a:lnTo>
                  <a:pt x="28765" y="38646"/>
                </a:lnTo>
                <a:lnTo>
                  <a:pt x="26682" y="40436"/>
                </a:lnTo>
                <a:lnTo>
                  <a:pt x="26276" y="43675"/>
                </a:lnTo>
                <a:lnTo>
                  <a:pt x="23621" y="43891"/>
                </a:lnTo>
                <a:lnTo>
                  <a:pt x="21742" y="44030"/>
                </a:lnTo>
                <a:lnTo>
                  <a:pt x="20015" y="46951"/>
                </a:lnTo>
                <a:lnTo>
                  <a:pt x="18173" y="47383"/>
                </a:lnTo>
                <a:lnTo>
                  <a:pt x="15392" y="48044"/>
                </a:lnTo>
                <a:lnTo>
                  <a:pt x="14350" y="50469"/>
                </a:lnTo>
                <a:lnTo>
                  <a:pt x="11798" y="51765"/>
                </a:lnTo>
                <a:lnTo>
                  <a:pt x="9893" y="52717"/>
                </a:lnTo>
                <a:lnTo>
                  <a:pt x="7721" y="53098"/>
                </a:lnTo>
                <a:lnTo>
                  <a:pt x="5816" y="54076"/>
                </a:lnTo>
                <a:lnTo>
                  <a:pt x="5219" y="54394"/>
                </a:lnTo>
                <a:lnTo>
                  <a:pt x="4927" y="54698"/>
                </a:lnTo>
                <a:lnTo>
                  <a:pt x="4521" y="55117"/>
                </a:lnTo>
                <a:lnTo>
                  <a:pt x="2908" y="56832"/>
                </a:lnTo>
                <a:lnTo>
                  <a:pt x="901" y="59601"/>
                </a:lnTo>
                <a:lnTo>
                  <a:pt x="0" y="6188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1193542" y="2446364"/>
            <a:ext cx="111493" cy="58051"/>
          </a:xfrm>
          <a:custGeom>
            <a:avLst/>
            <a:gdLst/>
            <a:ahLst/>
            <a:cxnLst/>
            <a:rect l="l" t="t" r="r" b="b"/>
            <a:pathLst>
              <a:path w="111493" h="58051">
                <a:moveTo>
                  <a:pt x="111493" y="0"/>
                </a:moveTo>
                <a:lnTo>
                  <a:pt x="111086" y="1549"/>
                </a:lnTo>
                <a:lnTo>
                  <a:pt x="104508" y="2997"/>
                </a:lnTo>
                <a:lnTo>
                  <a:pt x="103504" y="3682"/>
                </a:lnTo>
                <a:lnTo>
                  <a:pt x="102120" y="4635"/>
                </a:lnTo>
                <a:lnTo>
                  <a:pt x="101892" y="5854"/>
                </a:lnTo>
                <a:lnTo>
                  <a:pt x="100025" y="6019"/>
                </a:lnTo>
                <a:lnTo>
                  <a:pt x="96926" y="6286"/>
                </a:lnTo>
                <a:lnTo>
                  <a:pt x="94335" y="1955"/>
                </a:lnTo>
                <a:lnTo>
                  <a:pt x="91490" y="5359"/>
                </a:lnTo>
                <a:lnTo>
                  <a:pt x="89547" y="7696"/>
                </a:lnTo>
                <a:lnTo>
                  <a:pt x="88747" y="10909"/>
                </a:lnTo>
                <a:lnTo>
                  <a:pt x="85953" y="12141"/>
                </a:lnTo>
                <a:lnTo>
                  <a:pt x="82969" y="13449"/>
                </a:lnTo>
                <a:lnTo>
                  <a:pt x="79044" y="12509"/>
                </a:lnTo>
                <a:lnTo>
                  <a:pt x="76479" y="14198"/>
                </a:lnTo>
                <a:lnTo>
                  <a:pt x="75361" y="14935"/>
                </a:lnTo>
                <a:lnTo>
                  <a:pt x="74206" y="15684"/>
                </a:lnTo>
                <a:lnTo>
                  <a:pt x="73304" y="16624"/>
                </a:lnTo>
                <a:lnTo>
                  <a:pt x="72186" y="17792"/>
                </a:lnTo>
                <a:lnTo>
                  <a:pt x="72428" y="18414"/>
                </a:lnTo>
                <a:lnTo>
                  <a:pt x="71958" y="19875"/>
                </a:lnTo>
                <a:lnTo>
                  <a:pt x="71031" y="22910"/>
                </a:lnTo>
                <a:lnTo>
                  <a:pt x="66801" y="24028"/>
                </a:lnTo>
                <a:lnTo>
                  <a:pt x="64007" y="24117"/>
                </a:lnTo>
                <a:lnTo>
                  <a:pt x="62052" y="24180"/>
                </a:lnTo>
                <a:lnTo>
                  <a:pt x="59575" y="24536"/>
                </a:lnTo>
                <a:lnTo>
                  <a:pt x="57924" y="25641"/>
                </a:lnTo>
                <a:lnTo>
                  <a:pt x="55054" y="27635"/>
                </a:lnTo>
                <a:lnTo>
                  <a:pt x="54038" y="31254"/>
                </a:lnTo>
                <a:lnTo>
                  <a:pt x="50279" y="32308"/>
                </a:lnTo>
                <a:lnTo>
                  <a:pt x="47917" y="32981"/>
                </a:lnTo>
                <a:lnTo>
                  <a:pt x="45516" y="31965"/>
                </a:lnTo>
                <a:lnTo>
                  <a:pt x="43154" y="32550"/>
                </a:lnTo>
                <a:lnTo>
                  <a:pt x="39115" y="33553"/>
                </a:lnTo>
                <a:lnTo>
                  <a:pt x="39954" y="35572"/>
                </a:lnTo>
                <a:lnTo>
                  <a:pt x="38455" y="38633"/>
                </a:lnTo>
                <a:lnTo>
                  <a:pt x="37274" y="41097"/>
                </a:lnTo>
                <a:lnTo>
                  <a:pt x="34810" y="41338"/>
                </a:lnTo>
                <a:lnTo>
                  <a:pt x="32384" y="41516"/>
                </a:lnTo>
                <a:lnTo>
                  <a:pt x="27863" y="41871"/>
                </a:lnTo>
                <a:lnTo>
                  <a:pt x="23355" y="40639"/>
                </a:lnTo>
                <a:lnTo>
                  <a:pt x="19596" y="44119"/>
                </a:lnTo>
                <a:lnTo>
                  <a:pt x="18122" y="45504"/>
                </a:lnTo>
                <a:lnTo>
                  <a:pt x="17043" y="47218"/>
                </a:lnTo>
                <a:lnTo>
                  <a:pt x="15773" y="48818"/>
                </a:lnTo>
                <a:lnTo>
                  <a:pt x="14465" y="50444"/>
                </a:lnTo>
                <a:lnTo>
                  <a:pt x="13677" y="50736"/>
                </a:lnTo>
                <a:lnTo>
                  <a:pt x="11671" y="50736"/>
                </a:lnTo>
                <a:lnTo>
                  <a:pt x="11734" y="50863"/>
                </a:lnTo>
                <a:lnTo>
                  <a:pt x="11633" y="50622"/>
                </a:lnTo>
                <a:lnTo>
                  <a:pt x="10096" y="50469"/>
                </a:lnTo>
                <a:lnTo>
                  <a:pt x="8051" y="48818"/>
                </a:lnTo>
                <a:lnTo>
                  <a:pt x="6222" y="49352"/>
                </a:lnTo>
                <a:lnTo>
                  <a:pt x="4775" y="49783"/>
                </a:lnTo>
                <a:lnTo>
                  <a:pt x="4825" y="51092"/>
                </a:lnTo>
                <a:lnTo>
                  <a:pt x="4571" y="52476"/>
                </a:lnTo>
                <a:lnTo>
                  <a:pt x="4013" y="55562"/>
                </a:lnTo>
                <a:lnTo>
                  <a:pt x="3657" y="57886"/>
                </a:lnTo>
                <a:lnTo>
                  <a:pt x="0" y="58051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1137268" y="2504415"/>
            <a:ext cx="56273" cy="32550"/>
          </a:xfrm>
          <a:custGeom>
            <a:avLst/>
            <a:gdLst/>
            <a:ahLst/>
            <a:cxnLst/>
            <a:rect l="l" t="t" r="r" b="b"/>
            <a:pathLst>
              <a:path w="56273" h="32550">
                <a:moveTo>
                  <a:pt x="56273" y="0"/>
                </a:moveTo>
                <a:lnTo>
                  <a:pt x="53378" y="254"/>
                </a:lnTo>
                <a:lnTo>
                  <a:pt x="48107" y="3416"/>
                </a:lnTo>
                <a:lnTo>
                  <a:pt x="46355" y="5918"/>
                </a:lnTo>
                <a:lnTo>
                  <a:pt x="45516" y="7124"/>
                </a:lnTo>
                <a:lnTo>
                  <a:pt x="45402" y="8661"/>
                </a:lnTo>
                <a:lnTo>
                  <a:pt x="44742" y="10033"/>
                </a:lnTo>
                <a:lnTo>
                  <a:pt x="43916" y="11709"/>
                </a:lnTo>
                <a:lnTo>
                  <a:pt x="43459" y="13017"/>
                </a:lnTo>
                <a:lnTo>
                  <a:pt x="41973" y="14046"/>
                </a:lnTo>
                <a:lnTo>
                  <a:pt x="39116" y="16065"/>
                </a:lnTo>
                <a:lnTo>
                  <a:pt x="37007" y="15887"/>
                </a:lnTo>
                <a:lnTo>
                  <a:pt x="33451" y="16522"/>
                </a:lnTo>
                <a:lnTo>
                  <a:pt x="32194" y="16738"/>
                </a:lnTo>
                <a:lnTo>
                  <a:pt x="30314" y="17272"/>
                </a:lnTo>
                <a:lnTo>
                  <a:pt x="29273" y="18148"/>
                </a:lnTo>
                <a:lnTo>
                  <a:pt x="28105" y="19164"/>
                </a:lnTo>
                <a:lnTo>
                  <a:pt x="27736" y="20878"/>
                </a:lnTo>
                <a:lnTo>
                  <a:pt x="26733" y="21971"/>
                </a:lnTo>
                <a:lnTo>
                  <a:pt x="22923" y="26022"/>
                </a:lnTo>
                <a:lnTo>
                  <a:pt x="16484" y="26466"/>
                </a:lnTo>
                <a:lnTo>
                  <a:pt x="11658" y="28333"/>
                </a:lnTo>
                <a:lnTo>
                  <a:pt x="9855" y="29032"/>
                </a:lnTo>
                <a:lnTo>
                  <a:pt x="7772" y="30086"/>
                </a:lnTo>
                <a:lnTo>
                  <a:pt x="5854" y="30632"/>
                </a:lnTo>
                <a:lnTo>
                  <a:pt x="3975" y="31165"/>
                </a:lnTo>
                <a:lnTo>
                  <a:pt x="1358" y="30835"/>
                </a:lnTo>
                <a:lnTo>
                  <a:pt x="0" y="3255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1115297" y="2536965"/>
            <a:ext cx="21971" cy="12446"/>
          </a:xfrm>
          <a:custGeom>
            <a:avLst/>
            <a:gdLst/>
            <a:ahLst/>
            <a:cxnLst/>
            <a:rect l="l" t="t" r="r" b="b"/>
            <a:pathLst>
              <a:path w="21971" h="12445">
                <a:moveTo>
                  <a:pt x="21970" y="0"/>
                </a:moveTo>
                <a:lnTo>
                  <a:pt x="21856" y="2755"/>
                </a:lnTo>
                <a:lnTo>
                  <a:pt x="19837" y="4711"/>
                </a:lnTo>
                <a:lnTo>
                  <a:pt x="19291" y="5537"/>
                </a:lnTo>
                <a:lnTo>
                  <a:pt x="18630" y="6540"/>
                </a:lnTo>
                <a:lnTo>
                  <a:pt x="18237" y="7861"/>
                </a:lnTo>
                <a:lnTo>
                  <a:pt x="17818" y="9131"/>
                </a:lnTo>
                <a:lnTo>
                  <a:pt x="16903" y="11836"/>
                </a:lnTo>
                <a:lnTo>
                  <a:pt x="15430" y="12446"/>
                </a:lnTo>
                <a:lnTo>
                  <a:pt x="12547" y="12420"/>
                </a:lnTo>
                <a:lnTo>
                  <a:pt x="9207" y="12395"/>
                </a:lnTo>
                <a:lnTo>
                  <a:pt x="8166" y="9766"/>
                </a:lnTo>
                <a:lnTo>
                  <a:pt x="5181" y="8521"/>
                </a:lnTo>
                <a:lnTo>
                  <a:pt x="2959" y="7607"/>
                </a:lnTo>
                <a:lnTo>
                  <a:pt x="165" y="8572"/>
                </a:lnTo>
                <a:lnTo>
                  <a:pt x="0" y="1127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988297" y="2632368"/>
            <a:ext cx="46443" cy="32778"/>
          </a:xfrm>
          <a:custGeom>
            <a:avLst/>
            <a:gdLst/>
            <a:ahLst/>
            <a:cxnLst/>
            <a:rect l="l" t="t" r="r" b="b"/>
            <a:pathLst>
              <a:path w="46443" h="32778">
                <a:moveTo>
                  <a:pt x="23152" y="0"/>
                </a:moveTo>
                <a:lnTo>
                  <a:pt x="24117" y="1041"/>
                </a:lnTo>
                <a:lnTo>
                  <a:pt x="25831" y="1625"/>
                </a:lnTo>
                <a:lnTo>
                  <a:pt x="26987" y="2539"/>
                </a:lnTo>
                <a:lnTo>
                  <a:pt x="27609" y="3035"/>
                </a:lnTo>
                <a:lnTo>
                  <a:pt x="28371" y="3670"/>
                </a:lnTo>
                <a:lnTo>
                  <a:pt x="28778" y="4381"/>
                </a:lnTo>
                <a:lnTo>
                  <a:pt x="29184" y="5118"/>
                </a:lnTo>
                <a:lnTo>
                  <a:pt x="29108" y="6248"/>
                </a:lnTo>
                <a:lnTo>
                  <a:pt x="29552" y="6883"/>
                </a:lnTo>
                <a:lnTo>
                  <a:pt x="30238" y="7899"/>
                </a:lnTo>
                <a:lnTo>
                  <a:pt x="32562" y="9004"/>
                </a:lnTo>
                <a:lnTo>
                  <a:pt x="33578" y="9207"/>
                </a:lnTo>
                <a:lnTo>
                  <a:pt x="35318" y="9550"/>
                </a:lnTo>
                <a:lnTo>
                  <a:pt x="36753" y="8610"/>
                </a:lnTo>
                <a:lnTo>
                  <a:pt x="38265" y="8204"/>
                </a:lnTo>
                <a:lnTo>
                  <a:pt x="40131" y="7734"/>
                </a:lnTo>
                <a:lnTo>
                  <a:pt x="44056" y="7734"/>
                </a:lnTo>
                <a:lnTo>
                  <a:pt x="45199" y="9448"/>
                </a:lnTo>
                <a:lnTo>
                  <a:pt x="46431" y="11315"/>
                </a:lnTo>
                <a:lnTo>
                  <a:pt x="46443" y="13919"/>
                </a:lnTo>
                <a:lnTo>
                  <a:pt x="45897" y="16014"/>
                </a:lnTo>
                <a:lnTo>
                  <a:pt x="45415" y="17843"/>
                </a:lnTo>
                <a:lnTo>
                  <a:pt x="43154" y="19900"/>
                </a:lnTo>
                <a:lnTo>
                  <a:pt x="41109" y="19850"/>
                </a:lnTo>
                <a:lnTo>
                  <a:pt x="38201" y="19799"/>
                </a:lnTo>
                <a:lnTo>
                  <a:pt x="36868" y="18287"/>
                </a:lnTo>
                <a:lnTo>
                  <a:pt x="35382" y="15900"/>
                </a:lnTo>
                <a:lnTo>
                  <a:pt x="34010" y="13690"/>
                </a:lnTo>
                <a:lnTo>
                  <a:pt x="31978" y="12268"/>
                </a:lnTo>
                <a:lnTo>
                  <a:pt x="29616" y="11582"/>
                </a:lnTo>
                <a:lnTo>
                  <a:pt x="28206" y="11163"/>
                </a:lnTo>
                <a:lnTo>
                  <a:pt x="26796" y="11125"/>
                </a:lnTo>
                <a:lnTo>
                  <a:pt x="25311" y="10998"/>
                </a:lnTo>
                <a:lnTo>
                  <a:pt x="24028" y="10883"/>
                </a:lnTo>
                <a:lnTo>
                  <a:pt x="22961" y="10083"/>
                </a:lnTo>
                <a:lnTo>
                  <a:pt x="21805" y="9766"/>
                </a:lnTo>
                <a:lnTo>
                  <a:pt x="18110" y="8775"/>
                </a:lnTo>
                <a:lnTo>
                  <a:pt x="14503" y="10337"/>
                </a:lnTo>
                <a:lnTo>
                  <a:pt x="10909" y="11112"/>
                </a:lnTo>
                <a:lnTo>
                  <a:pt x="8216" y="11671"/>
                </a:lnTo>
                <a:lnTo>
                  <a:pt x="4229" y="11760"/>
                </a:lnTo>
                <a:lnTo>
                  <a:pt x="2336" y="14185"/>
                </a:lnTo>
                <a:lnTo>
                  <a:pt x="1803" y="14897"/>
                </a:lnTo>
                <a:lnTo>
                  <a:pt x="1041" y="16802"/>
                </a:lnTo>
                <a:lnTo>
                  <a:pt x="914" y="17627"/>
                </a:lnTo>
                <a:lnTo>
                  <a:pt x="0" y="23583"/>
                </a:lnTo>
                <a:lnTo>
                  <a:pt x="2997" y="28435"/>
                </a:lnTo>
                <a:lnTo>
                  <a:pt x="6413" y="32778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1010738" y="2548243"/>
            <a:ext cx="104559" cy="84175"/>
          </a:xfrm>
          <a:custGeom>
            <a:avLst/>
            <a:gdLst/>
            <a:ahLst/>
            <a:cxnLst/>
            <a:rect l="l" t="t" r="r" b="b"/>
            <a:pathLst>
              <a:path w="104559" h="84175">
                <a:moveTo>
                  <a:pt x="104559" y="0"/>
                </a:moveTo>
                <a:lnTo>
                  <a:pt x="104406" y="876"/>
                </a:lnTo>
                <a:lnTo>
                  <a:pt x="103632" y="4178"/>
                </a:lnTo>
                <a:lnTo>
                  <a:pt x="103289" y="5041"/>
                </a:lnTo>
                <a:lnTo>
                  <a:pt x="102806" y="6184"/>
                </a:lnTo>
                <a:lnTo>
                  <a:pt x="102552" y="8280"/>
                </a:lnTo>
                <a:lnTo>
                  <a:pt x="101841" y="9245"/>
                </a:lnTo>
                <a:lnTo>
                  <a:pt x="101079" y="10312"/>
                </a:lnTo>
                <a:lnTo>
                  <a:pt x="99618" y="10045"/>
                </a:lnTo>
                <a:lnTo>
                  <a:pt x="98577" y="10477"/>
                </a:lnTo>
                <a:lnTo>
                  <a:pt x="97066" y="11112"/>
                </a:lnTo>
                <a:lnTo>
                  <a:pt x="96037" y="12382"/>
                </a:lnTo>
                <a:lnTo>
                  <a:pt x="94576" y="13119"/>
                </a:lnTo>
                <a:lnTo>
                  <a:pt x="92443" y="14198"/>
                </a:lnTo>
                <a:lnTo>
                  <a:pt x="90385" y="13982"/>
                </a:lnTo>
                <a:lnTo>
                  <a:pt x="88493" y="15697"/>
                </a:lnTo>
                <a:lnTo>
                  <a:pt x="87591" y="16510"/>
                </a:lnTo>
                <a:lnTo>
                  <a:pt x="87299" y="17030"/>
                </a:lnTo>
                <a:lnTo>
                  <a:pt x="86182" y="17526"/>
                </a:lnTo>
                <a:lnTo>
                  <a:pt x="85191" y="17957"/>
                </a:lnTo>
                <a:lnTo>
                  <a:pt x="82664" y="18135"/>
                </a:lnTo>
                <a:lnTo>
                  <a:pt x="82156" y="19240"/>
                </a:lnTo>
                <a:lnTo>
                  <a:pt x="77901" y="18567"/>
                </a:lnTo>
                <a:lnTo>
                  <a:pt x="78409" y="24599"/>
                </a:lnTo>
                <a:lnTo>
                  <a:pt x="78549" y="27114"/>
                </a:lnTo>
                <a:lnTo>
                  <a:pt x="78803" y="31369"/>
                </a:lnTo>
                <a:lnTo>
                  <a:pt x="75577" y="32905"/>
                </a:lnTo>
                <a:lnTo>
                  <a:pt x="72123" y="33959"/>
                </a:lnTo>
                <a:lnTo>
                  <a:pt x="69799" y="34658"/>
                </a:lnTo>
                <a:lnTo>
                  <a:pt x="68630" y="35471"/>
                </a:lnTo>
                <a:lnTo>
                  <a:pt x="67221" y="37553"/>
                </a:lnTo>
                <a:lnTo>
                  <a:pt x="66154" y="39090"/>
                </a:lnTo>
                <a:lnTo>
                  <a:pt x="65595" y="40093"/>
                </a:lnTo>
                <a:lnTo>
                  <a:pt x="63944" y="41148"/>
                </a:lnTo>
                <a:lnTo>
                  <a:pt x="62407" y="42113"/>
                </a:lnTo>
                <a:lnTo>
                  <a:pt x="60960" y="42875"/>
                </a:lnTo>
                <a:lnTo>
                  <a:pt x="59410" y="43878"/>
                </a:lnTo>
                <a:lnTo>
                  <a:pt x="57569" y="45085"/>
                </a:lnTo>
                <a:lnTo>
                  <a:pt x="56451" y="47294"/>
                </a:lnTo>
                <a:lnTo>
                  <a:pt x="54787" y="48285"/>
                </a:lnTo>
                <a:lnTo>
                  <a:pt x="53721" y="48920"/>
                </a:lnTo>
                <a:lnTo>
                  <a:pt x="52311" y="48793"/>
                </a:lnTo>
                <a:lnTo>
                  <a:pt x="51155" y="49047"/>
                </a:lnTo>
                <a:lnTo>
                  <a:pt x="49225" y="49466"/>
                </a:lnTo>
                <a:lnTo>
                  <a:pt x="47243" y="50330"/>
                </a:lnTo>
                <a:lnTo>
                  <a:pt x="45681" y="51600"/>
                </a:lnTo>
                <a:lnTo>
                  <a:pt x="44030" y="52933"/>
                </a:lnTo>
                <a:lnTo>
                  <a:pt x="43319" y="55245"/>
                </a:lnTo>
                <a:lnTo>
                  <a:pt x="41046" y="55626"/>
                </a:lnTo>
                <a:lnTo>
                  <a:pt x="38658" y="56032"/>
                </a:lnTo>
                <a:lnTo>
                  <a:pt x="36093" y="55054"/>
                </a:lnTo>
                <a:lnTo>
                  <a:pt x="34150" y="57226"/>
                </a:lnTo>
                <a:lnTo>
                  <a:pt x="32956" y="58559"/>
                </a:lnTo>
                <a:lnTo>
                  <a:pt x="32207" y="59461"/>
                </a:lnTo>
                <a:lnTo>
                  <a:pt x="30556" y="60375"/>
                </a:lnTo>
                <a:lnTo>
                  <a:pt x="25742" y="63004"/>
                </a:lnTo>
                <a:lnTo>
                  <a:pt x="20726" y="66840"/>
                </a:lnTo>
                <a:lnTo>
                  <a:pt x="15608" y="68897"/>
                </a:lnTo>
                <a:lnTo>
                  <a:pt x="13182" y="69862"/>
                </a:lnTo>
                <a:lnTo>
                  <a:pt x="10248" y="69494"/>
                </a:lnTo>
                <a:lnTo>
                  <a:pt x="9372" y="72390"/>
                </a:lnTo>
                <a:lnTo>
                  <a:pt x="8915" y="73850"/>
                </a:lnTo>
                <a:lnTo>
                  <a:pt x="9004" y="75031"/>
                </a:lnTo>
                <a:lnTo>
                  <a:pt x="8013" y="76339"/>
                </a:lnTo>
                <a:lnTo>
                  <a:pt x="7010" y="77724"/>
                </a:lnTo>
                <a:lnTo>
                  <a:pt x="5410" y="78295"/>
                </a:lnTo>
                <a:lnTo>
                  <a:pt x="4114" y="79222"/>
                </a:lnTo>
                <a:lnTo>
                  <a:pt x="3047" y="79971"/>
                </a:lnTo>
                <a:lnTo>
                  <a:pt x="1828" y="80937"/>
                </a:lnTo>
                <a:lnTo>
                  <a:pt x="1003" y="82016"/>
                </a:lnTo>
                <a:lnTo>
                  <a:pt x="0" y="83388"/>
                </a:lnTo>
                <a:lnTo>
                  <a:pt x="317" y="83045"/>
                </a:lnTo>
                <a:lnTo>
                  <a:pt x="939" y="8417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939338" y="2434794"/>
            <a:ext cx="343662" cy="210299"/>
          </a:xfrm>
          <a:custGeom>
            <a:avLst/>
            <a:gdLst/>
            <a:ahLst/>
            <a:cxnLst/>
            <a:rect l="l" t="t" r="r" b="b"/>
            <a:pathLst>
              <a:path w="343662" h="210299">
                <a:moveTo>
                  <a:pt x="343662" y="1397"/>
                </a:moveTo>
                <a:lnTo>
                  <a:pt x="343242" y="381"/>
                </a:lnTo>
                <a:lnTo>
                  <a:pt x="339890" y="0"/>
                </a:lnTo>
                <a:lnTo>
                  <a:pt x="338848" y="927"/>
                </a:lnTo>
                <a:lnTo>
                  <a:pt x="336727" y="2870"/>
                </a:lnTo>
                <a:lnTo>
                  <a:pt x="339217" y="6642"/>
                </a:lnTo>
                <a:lnTo>
                  <a:pt x="336118" y="7874"/>
                </a:lnTo>
                <a:lnTo>
                  <a:pt x="334835" y="8382"/>
                </a:lnTo>
                <a:lnTo>
                  <a:pt x="333133" y="8674"/>
                </a:lnTo>
                <a:lnTo>
                  <a:pt x="331673" y="8547"/>
                </a:lnTo>
                <a:lnTo>
                  <a:pt x="328599" y="8267"/>
                </a:lnTo>
                <a:lnTo>
                  <a:pt x="328091" y="7518"/>
                </a:lnTo>
                <a:lnTo>
                  <a:pt x="327723" y="10845"/>
                </a:lnTo>
                <a:lnTo>
                  <a:pt x="327571" y="12077"/>
                </a:lnTo>
                <a:lnTo>
                  <a:pt x="327113" y="14185"/>
                </a:lnTo>
                <a:lnTo>
                  <a:pt x="325945" y="14935"/>
                </a:lnTo>
                <a:lnTo>
                  <a:pt x="324777" y="15671"/>
                </a:lnTo>
                <a:lnTo>
                  <a:pt x="323088" y="14884"/>
                </a:lnTo>
                <a:lnTo>
                  <a:pt x="321868" y="15697"/>
                </a:lnTo>
                <a:lnTo>
                  <a:pt x="320573" y="16560"/>
                </a:lnTo>
                <a:lnTo>
                  <a:pt x="320179" y="18453"/>
                </a:lnTo>
                <a:lnTo>
                  <a:pt x="318998" y="19291"/>
                </a:lnTo>
                <a:lnTo>
                  <a:pt x="317601" y="20269"/>
                </a:lnTo>
                <a:lnTo>
                  <a:pt x="315582" y="19850"/>
                </a:lnTo>
                <a:lnTo>
                  <a:pt x="313994" y="20269"/>
                </a:lnTo>
                <a:lnTo>
                  <a:pt x="311213" y="20980"/>
                </a:lnTo>
                <a:lnTo>
                  <a:pt x="308406" y="21551"/>
                </a:lnTo>
                <a:lnTo>
                  <a:pt x="306235" y="23710"/>
                </a:lnTo>
                <a:lnTo>
                  <a:pt x="305511" y="24447"/>
                </a:lnTo>
                <a:lnTo>
                  <a:pt x="305079" y="25438"/>
                </a:lnTo>
                <a:lnTo>
                  <a:pt x="304330" y="26136"/>
                </a:lnTo>
                <a:lnTo>
                  <a:pt x="303517" y="26936"/>
                </a:lnTo>
                <a:lnTo>
                  <a:pt x="303225" y="26720"/>
                </a:lnTo>
                <a:lnTo>
                  <a:pt x="302221" y="27139"/>
                </a:lnTo>
                <a:lnTo>
                  <a:pt x="300469" y="27889"/>
                </a:lnTo>
                <a:lnTo>
                  <a:pt x="299415" y="28321"/>
                </a:lnTo>
                <a:lnTo>
                  <a:pt x="297319" y="28206"/>
                </a:lnTo>
                <a:lnTo>
                  <a:pt x="293344" y="27990"/>
                </a:lnTo>
                <a:lnTo>
                  <a:pt x="285724" y="24396"/>
                </a:lnTo>
                <a:lnTo>
                  <a:pt x="285978" y="31508"/>
                </a:lnTo>
                <a:lnTo>
                  <a:pt x="286054" y="33578"/>
                </a:lnTo>
                <a:lnTo>
                  <a:pt x="286143" y="34277"/>
                </a:lnTo>
                <a:lnTo>
                  <a:pt x="285038" y="35814"/>
                </a:lnTo>
                <a:lnTo>
                  <a:pt x="283438" y="38036"/>
                </a:lnTo>
                <a:lnTo>
                  <a:pt x="282206" y="40271"/>
                </a:lnTo>
                <a:lnTo>
                  <a:pt x="280162" y="42113"/>
                </a:lnTo>
                <a:lnTo>
                  <a:pt x="279184" y="43002"/>
                </a:lnTo>
                <a:lnTo>
                  <a:pt x="278688" y="43091"/>
                </a:lnTo>
                <a:lnTo>
                  <a:pt x="277558" y="43497"/>
                </a:lnTo>
                <a:lnTo>
                  <a:pt x="276186" y="43967"/>
                </a:lnTo>
                <a:lnTo>
                  <a:pt x="274878" y="45351"/>
                </a:lnTo>
                <a:lnTo>
                  <a:pt x="273519" y="45339"/>
                </a:lnTo>
                <a:lnTo>
                  <a:pt x="270789" y="45313"/>
                </a:lnTo>
                <a:lnTo>
                  <a:pt x="272237" y="46990"/>
                </a:lnTo>
                <a:lnTo>
                  <a:pt x="269836" y="49390"/>
                </a:lnTo>
                <a:lnTo>
                  <a:pt x="268262" y="51003"/>
                </a:lnTo>
                <a:lnTo>
                  <a:pt x="263575" y="50850"/>
                </a:lnTo>
                <a:lnTo>
                  <a:pt x="261467" y="51663"/>
                </a:lnTo>
                <a:lnTo>
                  <a:pt x="260591" y="52006"/>
                </a:lnTo>
                <a:lnTo>
                  <a:pt x="259842" y="51460"/>
                </a:lnTo>
                <a:lnTo>
                  <a:pt x="258927" y="51917"/>
                </a:lnTo>
                <a:lnTo>
                  <a:pt x="256997" y="52920"/>
                </a:lnTo>
                <a:lnTo>
                  <a:pt x="257454" y="55346"/>
                </a:lnTo>
                <a:lnTo>
                  <a:pt x="255282" y="55537"/>
                </a:lnTo>
                <a:lnTo>
                  <a:pt x="252348" y="55803"/>
                </a:lnTo>
                <a:lnTo>
                  <a:pt x="251371" y="54851"/>
                </a:lnTo>
                <a:lnTo>
                  <a:pt x="249364" y="57734"/>
                </a:lnTo>
                <a:lnTo>
                  <a:pt x="248272" y="59359"/>
                </a:lnTo>
                <a:lnTo>
                  <a:pt x="247688" y="60617"/>
                </a:lnTo>
                <a:lnTo>
                  <a:pt x="245821" y="61658"/>
                </a:lnTo>
                <a:lnTo>
                  <a:pt x="242582" y="63449"/>
                </a:lnTo>
                <a:lnTo>
                  <a:pt x="237451" y="65024"/>
                </a:lnTo>
                <a:lnTo>
                  <a:pt x="233565" y="65544"/>
                </a:lnTo>
                <a:lnTo>
                  <a:pt x="228701" y="66179"/>
                </a:lnTo>
                <a:lnTo>
                  <a:pt x="225247" y="66992"/>
                </a:lnTo>
                <a:lnTo>
                  <a:pt x="222770" y="71589"/>
                </a:lnTo>
                <a:lnTo>
                  <a:pt x="221475" y="73977"/>
                </a:lnTo>
                <a:lnTo>
                  <a:pt x="221716" y="73977"/>
                </a:lnTo>
                <a:lnTo>
                  <a:pt x="219100" y="73812"/>
                </a:lnTo>
                <a:lnTo>
                  <a:pt x="217500" y="73710"/>
                </a:lnTo>
                <a:lnTo>
                  <a:pt x="215201" y="74269"/>
                </a:lnTo>
                <a:lnTo>
                  <a:pt x="214083" y="75526"/>
                </a:lnTo>
                <a:lnTo>
                  <a:pt x="212890" y="76898"/>
                </a:lnTo>
                <a:lnTo>
                  <a:pt x="212407" y="78905"/>
                </a:lnTo>
                <a:lnTo>
                  <a:pt x="211201" y="80378"/>
                </a:lnTo>
                <a:lnTo>
                  <a:pt x="209702" y="82232"/>
                </a:lnTo>
                <a:lnTo>
                  <a:pt x="207759" y="83083"/>
                </a:lnTo>
                <a:lnTo>
                  <a:pt x="205397" y="83362"/>
                </a:lnTo>
                <a:lnTo>
                  <a:pt x="202615" y="83680"/>
                </a:lnTo>
                <a:lnTo>
                  <a:pt x="199567" y="83146"/>
                </a:lnTo>
                <a:lnTo>
                  <a:pt x="197027" y="84328"/>
                </a:lnTo>
                <a:lnTo>
                  <a:pt x="193446" y="86004"/>
                </a:lnTo>
                <a:lnTo>
                  <a:pt x="193192" y="88658"/>
                </a:lnTo>
                <a:lnTo>
                  <a:pt x="190703" y="91313"/>
                </a:lnTo>
                <a:lnTo>
                  <a:pt x="189623" y="92481"/>
                </a:lnTo>
                <a:lnTo>
                  <a:pt x="188417" y="93281"/>
                </a:lnTo>
                <a:lnTo>
                  <a:pt x="187261" y="94157"/>
                </a:lnTo>
                <a:lnTo>
                  <a:pt x="185966" y="95135"/>
                </a:lnTo>
                <a:lnTo>
                  <a:pt x="184975" y="96697"/>
                </a:lnTo>
                <a:lnTo>
                  <a:pt x="183629" y="97536"/>
                </a:lnTo>
                <a:lnTo>
                  <a:pt x="181533" y="98856"/>
                </a:lnTo>
                <a:lnTo>
                  <a:pt x="179019" y="99161"/>
                </a:lnTo>
                <a:lnTo>
                  <a:pt x="176733" y="99847"/>
                </a:lnTo>
                <a:lnTo>
                  <a:pt x="174802" y="100444"/>
                </a:lnTo>
                <a:lnTo>
                  <a:pt x="173545" y="101269"/>
                </a:lnTo>
                <a:lnTo>
                  <a:pt x="171450" y="101371"/>
                </a:lnTo>
                <a:lnTo>
                  <a:pt x="169189" y="101485"/>
                </a:lnTo>
                <a:lnTo>
                  <a:pt x="166547" y="101142"/>
                </a:lnTo>
                <a:lnTo>
                  <a:pt x="165150" y="103187"/>
                </a:lnTo>
                <a:lnTo>
                  <a:pt x="164249" y="104521"/>
                </a:lnTo>
                <a:lnTo>
                  <a:pt x="164960" y="105930"/>
                </a:lnTo>
                <a:lnTo>
                  <a:pt x="164452" y="107530"/>
                </a:lnTo>
                <a:lnTo>
                  <a:pt x="163995" y="108978"/>
                </a:lnTo>
                <a:lnTo>
                  <a:pt x="162445" y="110032"/>
                </a:lnTo>
                <a:lnTo>
                  <a:pt x="161226" y="110807"/>
                </a:lnTo>
                <a:lnTo>
                  <a:pt x="157886" y="112915"/>
                </a:lnTo>
                <a:lnTo>
                  <a:pt x="154343" y="116166"/>
                </a:lnTo>
                <a:lnTo>
                  <a:pt x="150698" y="117627"/>
                </a:lnTo>
                <a:lnTo>
                  <a:pt x="148717" y="118440"/>
                </a:lnTo>
                <a:lnTo>
                  <a:pt x="146811" y="117513"/>
                </a:lnTo>
                <a:lnTo>
                  <a:pt x="144741" y="117055"/>
                </a:lnTo>
                <a:lnTo>
                  <a:pt x="141871" y="116433"/>
                </a:lnTo>
                <a:lnTo>
                  <a:pt x="140258" y="116547"/>
                </a:lnTo>
                <a:lnTo>
                  <a:pt x="137299" y="117055"/>
                </a:lnTo>
                <a:lnTo>
                  <a:pt x="134886" y="117487"/>
                </a:lnTo>
                <a:lnTo>
                  <a:pt x="132448" y="119621"/>
                </a:lnTo>
                <a:lnTo>
                  <a:pt x="131000" y="121640"/>
                </a:lnTo>
                <a:lnTo>
                  <a:pt x="130098" y="122834"/>
                </a:lnTo>
                <a:lnTo>
                  <a:pt x="127241" y="123393"/>
                </a:lnTo>
                <a:lnTo>
                  <a:pt x="126149" y="124536"/>
                </a:lnTo>
                <a:lnTo>
                  <a:pt x="125069" y="125628"/>
                </a:lnTo>
                <a:lnTo>
                  <a:pt x="123825" y="126555"/>
                </a:lnTo>
                <a:lnTo>
                  <a:pt x="122796" y="127698"/>
                </a:lnTo>
                <a:lnTo>
                  <a:pt x="122173" y="128371"/>
                </a:lnTo>
                <a:lnTo>
                  <a:pt x="121348" y="128752"/>
                </a:lnTo>
                <a:lnTo>
                  <a:pt x="120675" y="129286"/>
                </a:lnTo>
                <a:lnTo>
                  <a:pt x="119062" y="130594"/>
                </a:lnTo>
                <a:lnTo>
                  <a:pt x="118148" y="132575"/>
                </a:lnTo>
                <a:lnTo>
                  <a:pt x="116624" y="133921"/>
                </a:lnTo>
                <a:lnTo>
                  <a:pt x="115455" y="134937"/>
                </a:lnTo>
                <a:lnTo>
                  <a:pt x="114109" y="135496"/>
                </a:lnTo>
                <a:lnTo>
                  <a:pt x="112852" y="136575"/>
                </a:lnTo>
                <a:lnTo>
                  <a:pt x="111137" y="138074"/>
                </a:lnTo>
                <a:lnTo>
                  <a:pt x="109562" y="139522"/>
                </a:lnTo>
                <a:lnTo>
                  <a:pt x="107708" y="140703"/>
                </a:lnTo>
                <a:lnTo>
                  <a:pt x="104444" y="142773"/>
                </a:lnTo>
                <a:lnTo>
                  <a:pt x="100749" y="144500"/>
                </a:lnTo>
                <a:lnTo>
                  <a:pt x="97624" y="146697"/>
                </a:lnTo>
                <a:lnTo>
                  <a:pt x="93967" y="149313"/>
                </a:lnTo>
                <a:lnTo>
                  <a:pt x="90081" y="149136"/>
                </a:lnTo>
                <a:lnTo>
                  <a:pt x="85585" y="150152"/>
                </a:lnTo>
                <a:lnTo>
                  <a:pt x="80835" y="151218"/>
                </a:lnTo>
                <a:lnTo>
                  <a:pt x="79362" y="155359"/>
                </a:lnTo>
                <a:lnTo>
                  <a:pt x="77546" y="159308"/>
                </a:lnTo>
                <a:lnTo>
                  <a:pt x="76504" y="161531"/>
                </a:lnTo>
                <a:lnTo>
                  <a:pt x="75107" y="164312"/>
                </a:lnTo>
                <a:lnTo>
                  <a:pt x="73545" y="166192"/>
                </a:lnTo>
                <a:lnTo>
                  <a:pt x="71412" y="168732"/>
                </a:lnTo>
                <a:lnTo>
                  <a:pt x="67094" y="168706"/>
                </a:lnTo>
                <a:lnTo>
                  <a:pt x="64122" y="168795"/>
                </a:lnTo>
                <a:lnTo>
                  <a:pt x="62382" y="168795"/>
                </a:lnTo>
                <a:lnTo>
                  <a:pt x="60655" y="167513"/>
                </a:lnTo>
                <a:lnTo>
                  <a:pt x="58762" y="168148"/>
                </a:lnTo>
                <a:lnTo>
                  <a:pt x="57022" y="168732"/>
                </a:lnTo>
                <a:lnTo>
                  <a:pt x="54546" y="171208"/>
                </a:lnTo>
                <a:lnTo>
                  <a:pt x="53720" y="172656"/>
                </a:lnTo>
                <a:lnTo>
                  <a:pt x="52819" y="174205"/>
                </a:lnTo>
                <a:lnTo>
                  <a:pt x="52819" y="176276"/>
                </a:lnTo>
                <a:lnTo>
                  <a:pt x="51752" y="177774"/>
                </a:lnTo>
                <a:lnTo>
                  <a:pt x="50482" y="179527"/>
                </a:lnTo>
                <a:lnTo>
                  <a:pt x="48628" y="180606"/>
                </a:lnTo>
                <a:lnTo>
                  <a:pt x="47294" y="182232"/>
                </a:lnTo>
                <a:lnTo>
                  <a:pt x="45961" y="183845"/>
                </a:lnTo>
                <a:lnTo>
                  <a:pt x="44424" y="185242"/>
                </a:lnTo>
                <a:lnTo>
                  <a:pt x="43040" y="186715"/>
                </a:lnTo>
                <a:lnTo>
                  <a:pt x="41630" y="188188"/>
                </a:lnTo>
                <a:lnTo>
                  <a:pt x="41071" y="187985"/>
                </a:lnTo>
                <a:lnTo>
                  <a:pt x="39179" y="188290"/>
                </a:lnTo>
                <a:lnTo>
                  <a:pt x="36804" y="188671"/>
                </a:lnTo>
                <a:lnTo>
                  <a:pt x="37109" y="190207"/>
                </a:lnTo>
                <a:lnTo>
                  <a:pt x="35280" y="191541"/>
                </a:lnTo>
                <a:lnTo>
                  <a:pt x="33959" y="192506"/>
                </a:lnTo>
                <a:lnTo>
                  <a:pt x="32600" y="193141"/>
                </a:lnTo>
                <a:lnTo>
                  <a:pt x="31318" y="194208"/>
                </a:lnTo>
                <a:lnTo>
                  <a:pt x="29984" y="195313"/>
                </a:lnTo>
                <a:lnTo>
                  <a:pt x="28854" y="195262"/>
                </a:lnTo>
                <a:lnTo>
                  <a:pt x="27152" y="195707"/>
                </a:lnTo>
                <a:lnTo>
                  <a:pt x="24866" y="196316"/>
                </a:lnTo>
                <a:lnTo>
                  <a:pt x="22771" y="198526"/>
                </a:lnTo>
                <a:lnTo>
                  <a:pt x="20726" y="199758"/>
                </a:lnTo>
                <a:lnTo>
                  <a:pt x="17894" y="201396"/>
                </a:lnTo>
                <a:lnTo>
                  <a:pt x="14935" y="202882"/>
                </a:lnTo>
                <a:lnTo>
                  <a:pt x="12306" y="204863"/>
                </a:lnTo>
                <a:lnTo>
                  <a:pt x="10286" y="206349"/>
                </a:lnTo>
                <a:lnTo>
                  <a:pt x="9461" y="208292"/>
                </a:lnTo>
                <a:lnTo>
                  <a:pt x="6972" y="208775"/>
                </a:lnTo>
                <a:lnTo>
                  <a:pt x="4533" y="209232"/>
                </a:lnTo>
                <a:lnTo>
                  <a:pt x="2222" y="209524"/>
                </a:lnTo>
                <a:lnTo>
                  <a:pt x="0" y="210299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1296259" y="2373897"/>
            <a:ext cx="96888" cy="59169"/>
          </a:xfrm>
          <a:custGeom>
            <a:avLst/>
            <a:gdLst/>
            <a:ahLst/>
            <a:cxnLst/>
            <a:rect l="l" t="t" r="r" b="b"/>
            <a:pathLst>
              <a:path w="96888" h="59169">
                <a:moveTo>
                  <a:pt x="96888" y="0"/>
                </a:moveTo>
                <a:lnTo>
                  <a:pt x="95580" y="634"/>
                </a:lnTo>
                <a:lnTo>
                  <a:pt x="94373" y="355"/>
                </a:lnTo>
                <a:lnTo>
                  <a:pt x="93192" y="1536"/>
                </a:lnTo>
                <a:lnTo>
                  <a:pt x="91960" y="2768"/>
                </a:lnTo>
                <a:lnTo>
                  <a:pt x="91846" y="3492"/>
                </a:lnTo>
                <a:lnTo>
                  <a:pt x="90157" y="4038"/>
                </a:lnTo>
                <a:lnTo>
                  <a:pt x="88493" y="4571"/>
                </a:lnTo>
                <a:lnTo>
                  <a:pt x="87058" y="5270"/>
                </a:lnTo>
                <a:lnTo>
                  <a:pt x="85788" y="6540"/>
                </a:lnTo>
                <a:lnTo>
                  <a:pt x="84543" y="7823"/>
                </a:lnTo>
                <a:lnTo>
                  <a:pt x="84099" y="9537"/>
                </a:lnTo>
                <a:lnTo>
                  <a:pt x="82473" y="10083"/>
                </a:lnTo>
                <a:lnTo>
                  <a:pt x="80454" y="10756"/>
                </a:lnTo>
                <a:lnTo>
                  <a:pt x="79032" y="10833"/>
                </a:lnTo>
                <a:lnTo>
                  <a:pt x="77406" y="12445"/>
                </a:lnTo>
                <a:lnTo>
                  <a:pt x="76200" y="13639"/>
                </a:lnTo>
                <a:lnTo>
                  <a:pt x="75133" y="14947"/>
                </a:lnTo>
                <a:lnTo>
                  <a:pt x="73748" y="15824"/>
                </a:lnTo>
                <a:lnTo>
                  <a:pt x="72199" y="16802"/>
                </a:lnTo>
                <a:lnTo>
                  <a:pt x="70154" y="16789"/>
                </a:lnTo>
                <a:lnTo>
                  <a:pt x="68567" y="17741"/>
                </a:lnTo>
                <a:lnTo>
                  <a:pt x="67322" y="18465"/>
                </a:lnTo>
                <a:lnTo>
                  <a:pt x="66116" y="19494"/>
                </a:lnTo>
                <a:lnTo>
                  <a:pt x="64871" y="20167"/>
                </a:lnTo>
                <a:lnTo>
                  <a:pt x="62801" y="21247"/>
                </a:lnTo>
                <a:lnTo>
                  <a:pt x="60337" y="21247"/>
                </a:lnTo>
                <a:lnTo>
                  <a:pt x="58204" y="21970"/>
                </a:lnTo>
                <a:lnTo>
                  <a:pt x="56527" y="22542"/>
                </a:lnTo>
                <a:lnTo>
                  <a:pt x="53975" y="23253"/>
                </a:lnTo>
                <a:lnTo>
                  <a:pt x="52641" y="24587"/>
                </a:lnTo>
                <a:lnTo>
                  <a:pt x="51650" y="25552"/>
                </a:lnTo>
                <a:lnTo>
                  <a:pt x="51485" y="27012"/>
                </a:lnTo>
                <a:lnTo>
                  <a:pt x="50101" y="27520"/>
                </a:lnTo>
                <a:lnTo>
                  <a:pt x="49441" y="27749"/>
                </a:lnTo>
                <a:lnTo>
                  <a:pt x="48602" y="27520"/>
                </a:lnTo>
                <a:lnTo>
                  <a:pt x="47917" y="27736"/>
                </a:lnTo>
                <a:lnTo>
                  <a:pt x="45161" y="28574"/>
                </a:lnTo>
                <a:lnTo>
                  <a:pt x="42748" y="31267"/>
                </a:lnTo>
                <a:lnTo>
                  <a:pt x="40436" y="32969"/>
                </a:lnTo>
                <a:lnTo>
                  <a:pt x="37642" y="35051"/>
                </a:lnTo>
                <a:lnTo>
                  <a:pt x="37998" y="38417"/>
                </a:lnTo>
                <a:lnTo>
                  <a:pt x="34455" y="38531"/>
                </a:lnTo>
                <a:lnTo>
                  <a:pt x="33032" y="38595"/>
                </a:lnTo>
                <a:lnTo>
                  <a:pt x="31242" y="39408"/>
                </a:lnTo>
                <a:lnTo>
                  <a:pt x="29883" y="39725"/>
                </a:lnTo>
                <a:lnTo>
                  <a:pt x="29070" y="39916"/>
                </a:lnTo>
                <a:lnTo>
                  <a:pt x="26974" y="40957"/>
                </a:lnTo>
                <a:lnTo>
                  <a:pt x="26238" y="41338"/>
                </a:lnTo>
                <a:lnTo>
                  <a:pt x="24510" y="42278"/>
                </a:lnTo>
                <a:lnTo>
                  <a:pt x="22009" y="40106"/>
                </a:lnTo>
                <a:lnTo>
                  <a:pt x="21348" y="41567"/>
                </a:lnTo>
                <a:lnTo>
                  <a:pt x="21056" y="42214"/>
                </a:lnTo>
                <a:lnTo>
                  <a:pt x="21209" y="42773"/>
                </a:lnTo>
                <a:lnTo>
                  <a:pt x="20764" y="43395"/>
                </a:lnTo>
                <a:lnTo>
                  <a:pt x="19926" y="44576"/>
                </a:lnTo>
                <a:lnTo>
                  <a:pt x="17868" y="45897"/>
                </a:lnTo>
                <a:lnTo>
                  <a:pt x="16687" y="46786"/>
                </a:lnTo>
                <a:lnTo>
                  <a:pt x="14871" y="48145"/>
                </a:lnTo>
                <a:lnTo>
                  <a:pt x="13284" y="48348"/>
                </a:lnTo>
                <a:lnTo>
                  <a:pt x="11201" y="48958"/>
                </a:lnTo>
                <a:lnTo>
                  <a:pt x="8940" y="49618"/>
                </a:lnTo>
                <a:lnTo>
                  <a:pt x="7302" y="51180"/>
                </a:lnTo>
                <a:lnTo>
                  <a:pt x="5448" y="52552"/>
                </a:lnTo>
                <a:lnTo>
                  <a:pt x="4724" y="53098"/>
                </a:lnTo>
                <a:lnTo>
                  <a:pt x="4216" y="53378"/>
                </a:lnTo>
                <a:lnTo>
                  <a:pt x="3695" y="54114"/>
                </a:lnTo>
                <a:lnTo>
                  <a:pt x="3289" y="54711"/>
                </a:lnTo>
                <a:lnTo>
                  <a:pt x="3352" y="55473"/>
                </a:lnTo>
                <a:lnTo>
                  <a:pt x="2654" y="55956"/>
                </a:lnTo>
                <a:lnTo>
                  <a:pt x="1358" y="56883"/>
                </a:lnTo>
                <a:lnTo>
                  <a:pt x="1333" y="59169"/>
                </a:lnTo>
                <a:lnTo>
                  <a:pt x="0" y="5892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1052813" y="2651862"/>
            <a:ext cx="6654" cy="6134"/>
          </a:xfrm>
          <a:custGeom>
            <a:avLst/>
            <a:gdLst/>
            <a:ahLst/>
            <a:cxnLst/>
            <a:rect l="l" t="t" r="r" b="b"/>
            <a:pathLst>
              <a:path w="6654" h="6134">
                <a:moveTo>
                  <a:pt x="2235" y="5207"/>
                </a:moveTo>
                <a:lnTo>
                  <a:pt x="3670" y="5473"/>
                </a:lnTo>
                <a:lnTo>
                  <a:pt x="4876" y="6134"/>
                </a:lnTo>
                <a:lnTo>
                  <a:pt x="5829" y="4572"/>
                </a:lnTo>
                <a:lnTo>
                  <a:pt x="6654" y="3187"/>
                </a:lnTo>
                <a:lnTo>
                  <a:pt x="6095" y="2197"/>
                </a:lnTo>
                <a:lnTo>
                  <a:pt x="4978" y="1219"/>
                </a:lnTo>
                <a:lnTo>
                  <a:pt x="3835" y="241"/>
                </a:lnTo>
                <a:lnTo>
                  <a:pt x="2209" y="0"/>
                </a:lnTo>
                <a:lnTo>
                  <a:pt x="1244" y="1498"/>
                </a:lnTo>
                <a:lnTo>
                  <a:pt x="0" y="3441"/>
                </a:lnTo>
                <a:lnTo>
                  <a:pt x="1828" y="3924"/>
                </a:lnTo>
                <a:lnTo>
                  <a:pt x="2641" y="5194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1060687" y="2664804"/>
            <a:ext cx="5740" cy="6096"/>
          </a:xfrm>
          <a:custGeom>
            <a:avLst/>
            <a:gdLst/>
            <a:ahLst/>
            <a:cxnLst/>
            <a:rect l="l" t="t" r="r" b="b"/>
            <a:pathLst>
              <a:path w="5740" h="6095">
                <a:moveTo>
                  <a:pt x="1562" y="1181"/>
                </a:moveTo>
                <a:lnTo>
                  <a:pt x="0" y="3708"/>
                </a:lnTo>
                <a:lnTo>
                  <a:pt x="3810" y="6096"/>
                </a:lnTo>
                <a:lnTo>
                  <a:pt x="4711" y="4025"/>
                </a:lnTo>
                <a:lnTo>
                  <a:pt x="5740" y="1638"/>
                </a:lnTo>
                <a:lnTo>
                  <a:pt x="1231" y="0"/>
                </a:lnTo>
                <a:lnTo>
                  <a:pt x="1308" y="146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1049270" y="2666874"/>
            <a:ext cx="4940" cy="4356"/>
          </a:xfrm>
          <a:custGeom>
            <a:avLst/>
            <a:gdLst/>
            <a:ahLst/>
            <a:cxnLst/>
            <a:rect l="l" t="t" r="r" b="b"/>
            <a:pathLst>
              <a:path w="4940" h="4356">
                <a:moveTo>
                  <a:pt x="3759" y="0"/>
                </a:moveTo>
                <a:lnTo>
                  <a:pt x="1460" y="101"/>
                </a:lnTo>
                <a:lnTo>
                  <a:pt x="0" y="2489"/>
                </a:lnTo>
                <a:lnTo>
                  <a:pt x="2527" y="3733"/>
                </a:lnTo>
                <a:lnTo>
                  <a:pt x="3822" y="4356"/>
                </a:lnTo>
                <a:lnTo>
                  <a:pt x="4940" y="3733"/>
                </a:lnTo>
                <a:lnTo>
                  <a:pt x="4864" y="2235"/>
                </a:lnTo>
                <a:lnTo>
                  <a:pt x="4813" y="1041"/>
                </a:lnTo>
                <a:lnTo>
                  <a:pt x="4089" y="647"/>
                </a:lnTo>
                <a:lnTo>
                  <a:pt x="3225" y="2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1034423" y="2684489"/>
            <a:ext cx="4432" cy="4076"/>
          </a:xfrm>
          <a:custGeom>
            <a:avLst/>
            <a:gdLst/>
            <a:ahLst/>
            <a:cxnLst/>
            <a:rect l="l" t="t" r="r" b="b"/>
            <a:pathLst>
              <a:path w="4432" h="4076">
                <a:moveTo>
                  <a:pt x="2730" y="126"/>
                </a:moveTo>
                <a:lnTo>
                  <a:pt x="1739" y="177"/>
                </a:lnTo>
                <a:lnTo>
                  <a:pt x="546" y="0"/>
                </a:lnTo>
                <a:lnTo>
                  <a:pt x="228" y="1168"/>
                </a:lnTo>
                <a:lnTo>
                  <a:pt x="0" y="2070"/>
                </a:lnTo>
                <a:lnTo>
                  <a:pt x="609" y="2971"/>
                </a:lnTo>
                <a:lnTo>
                  <a:pt x="1371" y="3263"/>
                </a:lnTo>
                <a:lnTo>
                  <a:pt x="3657" y="4076"/>
                </a:lnTo>
                <a:lnTo>
                  <a:pt x="4432" y="876"/>
                </a:lnTo>
                <a:lnTo>
                  <a:pt x="2336" y="279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960497" y="2619985"/>
            <a:ext cx="5054" cy="4457"/>
          </a:xfrm>
          <a:custGeom>
            <a:avLst/>
            <a:gdLst/>
            <a:ahLst/>
            <a:cxnLst/>
            <a:rect l="l" t="t" r="r" b="b"/>
            <a:pathLst>
              <a:path w="5054" h="4457">
                <a:moveTo>
                  <a:pt x="863" y="1587"/>
                </a:moveTo>
                <a:lnTo>
                  <a:pt x="673" y="4457"/>
                </a:lnTo>
                <a:lnTo>
                  <a:pt x="5054" y="3492"/>
                </a:lnTo>
                <a:lnTo>
                  <a:pt x="4394" y="1447"/>
                </a:lnTo>
                <a:lnTo>
                  <a:pt x="4191" y="800"/>
                </a:lnTo>
                <a:lnTo>
                  <a:pt x="2400" y="0"/>
                </a:lnTo>
                <a:lnTo>
                  <a:pt x="1866" y="50"/>
                </a:lnTo>
                <a:lnTo>
                  <a:pt x="850" y="152"/>
                </a:lnTo>
                <a:lnTo>
                  <a:pt x="0" y="1397"/>
                </a:lnTo>
                <a:lnTo>
                  <a:pt x="876" y="226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942831" y="2624849"/>
            <a:ext cx="4864" cy="4813"/>
          </a:xfrm>
          <a:custGeom>
            <a:avLst/>
            <a:gdLst/>
            <a:ahLst/>
            <a:cxnLst/>
            <a:rect l="l" t="t" r="r" b="b"/>
            <a:pathLst>
              <a:path w="4864" h="4813">
                <a:moveTo>
                  <a:pt x="1447" y="3174"/>
                </a:moveTo>
                <a:lnTo>
                  <a:pt x="2209" y="4813"/>
                </a:lnTo>
                <a:lnTo>
                  <a:pt x="4864" y="2679"/>
                </a:lnTo>
                <a:lnTo>
                  <a:pt x="2806" y="1269"/>
                </a:lnTo>
                <a:lnTo>
                  <a:pt x="927" y="0"/>
                </a:lnTo>
                <a:lnTo>
                  <a:pt x="0" y="2527"/>
                </a:lnTo>
                <a:lnTo>
                  <a:pt x="1587" y="3581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1193034" y="2509394"/>
            <a:ext cx="6718" cy="7391"/>
          </a:xfrm>
          <a:custGeom>
            <a:avLst/>
            <a:gdLst/>
            <a:ahLst/>
            <a:cxnLst/>
            <a:rect l="l" t="t" r="r" b="b"/>
            <a:pathLst>
              <a:path w="6718" h="7391">
                <a:moveTo>
                  <a:pt x="2171" y="152"/>
                </a:moveTo>
                <a:lnTo>
                  <a:pt x="825" y="190"/>
                </a:lnTo>
                <a:lnTo>
                  <a:pt x="0" y="1181"/>
                </a:lnTo>
                <a:lnTo>
                  <a:pt x="139" y="2666"/>
                </a:lnTo>
                <a:lnTo>
                  <a:pt x="266" y="3975"/>
                </a:lnTo>
                <a:lnTo>
                  <a:pt x="1511" y="4749"/>
                </a:lnTo>
                <a:lnTo>
                  <a:pt x="2247" y="5753"/>
                </a:lnTo>
                <a:lnTo>
                  <a:pt x="2590" y="6210"/>
                </a:lnTo>
                <a:lnTo>
                  <a:pt x="2730" y="6743"/>
                </a:lnTo>
                <a:lnTo>
                  <a:pt x="3302" y="7023"/>
                </a:lnTo>
                <a:lnTo>
                  <a:pt x="3759" y="7226"/>
                </a:lnTo>
                <a:lnTo>
                  <a:pt x="4825" y="7391"/>
                </a:lnTo>
                <a:lnTo>
                  <a:pt x="5283" y="7340"/>
                </a:lnTo>
                <a:lnTo>
                  <a:pt x="5740" y="7302"/>
                </a:lnTo>
                <a:lnTo>
                  <a:pt x="5892" y="7188"/>
                </a:lnTo>
                <a:lnTo>
                  <a:pt x="6108" y="6743"/>
                </a:lnTo>
                <a:lnTo>
                  <a:pt x="6553" y="5880"/>
                </a:lnTo>
                <a:lnTo>
                  <a:pt x="6718" y="4876"/>
                </a:lnTo>
                <a:lnTo>
                  <a:pt x="6540" y="3898"/>
                </a:lnTo>
                <a:lnTo>
                  <a:pt x="6324" y="2628"/>
                </a:lnTo>
                <a:lnTo>
                  <a:pt x="5613" y="711"/>
                </a:lnTo>
                <a:lnTo>
                  <a:pt x="4305" y="457"/>
                </a:lnTo>
                <a:lnTo>
                  <a:pt x="3682" y="342"/>
                </a:lnTo>
                <a:lnTo>
                  <a:pt x="2857" y="0"/>
                </a:lnTo>
                <a:lnTo>
                  <a:pt x="2171" y="15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1282137" y="2432597"/>
            <a:ext cx="14312" cy="8178"/>
          </a:xfrm>
          <a:custGeom>
            <a:avLst/>
            <a:gdLst/>
            <a:ahLst/>
            <a:cxnLst/>
            <a:rect l="l" t="t" r="r" b="b"/>
            <a:pathLst>
              <a:path w="14312" h="8178">
                <a:moveTo>
                  <a:pt x="660" y="3403"/>
                </a:moveTo>
                <a:lnTo>
                  <a:pt x="723" y="3797"/>
                </a:lnTo>
                <a:lnTo>
                  <a:pt x="939" y="4229"/>
                </a:lnTo>
                <a:lnTo>
                  <a:pt x="901" y="4622"/>
                </a:lnTo>
                <a:lnTo>
                  <a:pt x="850" y="5194"/>
                </a:lnTo>
                <a:lnTo>
                  <a:pt x="584" y="5168"/>
                </a:lnTo>
                <a:lnTo>
                  <a:pt x="393" y="5651"/>
                </a:lnTo>
                <a:lnTo>
                  <a:pt x="63" y="6413"/>
                </a:lnTo>
                <a:lnTo>
                  <a:pt x="0" y="7505"/>
                </a:lnTo>
                <a:lnTo>
                  <a:pt x="1092" y="7848"/>
                </a:lnTo>
                <a:lnTo>
                  <a:pt x="2235" y="8178"/>
                </a:lnTo>
                <a:lnTo>
                  <a:pt x="4127" y="6680"/>
                </a:lnTo>
                <a:lnTo>
                  <a:pt x="5397" y="6515"/>
                </a:lnTo>
                <a:lnTo>
                  <a:pt x="6629" y="6337"/>
                </a:lnTo>
                <a:lnTo>
                  <a:pt x="7543" y="5283"/>
                </a:lnTo>
                <a:lnTo>
                  <a:pt x="8051" y="4660"/>
                </a:lnTo>
                <a:lnTo>
                  <a:pt x="8242" y="3670"/>
                </a:lnTo>
                <a:lnTo>
                  <a:pt x="8724" y="3124"/>
                </a:lnTo>
                <a:lnTo>
                  <a:pt x="9232" y="2527"/>
                </a:lnTo>
                <a:lnTo>
                  <a:pt x="10375" y="2374"/>
                </a:lnTo>
                <a:lnTo>
                  <a:pt x="10985" y="2197"/>
                </a:lnTo>
                <a:lnTo>
                  <a:pt x="11988" y="1879"/>
                </a:lnTo>
                <a:lnTo>
                  <a:pt x="12725" y="1511"/>
                </a:lnTo>
                <a:lnTo>
                  <a:pt x="13525" y="876"/>
                </a:lnTo>
                <a:lnTo>
                  <a:pt x="13881" y="609"/>
                </a:lnTo>
                <a:lnTo>
                  <a:pt x="14236" y="431"/>
                </a:lnTo>
                <a:lnTo>
                  <a:pt x="14312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1283267" y="2431873"/>
            <a:ext cx="3429" cy="3467"/>
          </a:xfrm>
          <a:custGeom>
            <a:avLst/>
            <a:gdLst/>
            <a:ahLst/>
            <a:cxnLst/>
            <a:rect l="l" t="t" r="r" b="b"/>
            <a:pathLst>
              <a:path w="3429" h="3467">
                <a:moveTo>
                  <a:pt x="736" y="1409"/>
                </a:moveTo>
                <a:lnTo>
                  <a:pt x="0" y="2641"/>
                </a:lnTo>
                <a:lnTo>
                  <a:pt x="3428" y="3467"/>
                </a:lnTo>
                <a:lnTo>
                  <a:pt x="3174" y="1727"/>
                </a:lnTo>
                <a:lnTo>
                  <a:pt x="3009" y="673"/>
                </a:lnTo>
                <a:lnTo>
                  <a:pt x="266" y="0"/>
                </a:lnTo>
                <a:lnTo>
                  <a:pt x="546" y="172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915970" y="2482762"/>
            <a:ext cx="24523" cy="5562"/>
          </a:xfrm>
          <a:custGeom>
            <a:avLst/>
            <a:gdLst/>
            <a:ahLst/>
            <a:cxnLst/>
            <a:rect l="l" t="t" r="r" b="b"/>
            <a:pathLst>
              <a:path w="24523" h="5562">
                <a:moveTo>
                  <a:pt x="24523" y="5003"/>
                </a:moveTo>
                <a:lnTo>
                  <a:pt x="13081" y="5562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882188" y="2520062"/>
            <a:ext cx="18516" cy="2235"/>
          </a:xfrm>
          <a:custGeom>
            <a:avLst/>
            <a:gdLst/>
            <a:ahLst/>
            <a:cxnLst/>
            <a:rect l="l" t="t" r="r" b="b"/>
            <a:pathLst>
              <a:path w="18516" h="2235">
                <a:moveTo>
                  <a:pt x="18516" y="0"/>
                </a:moveTo>
                <a:lnTo>
                  <a:pt x="9804" y="2235"/>
                </a:lnTo>
                <a:lnTo>
                  <a:pt x="0" y="111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939961" y="2501698"/>
            <a:ext cx="17437" cy="9461"/>
          </a:xfrm>
          <a:custGeom>
            <a:avLst/>
            <a:gdLst/>
            <a:ahLst/>
            <a:cxnLst/>
            <a:rect l="l" t="t" r="r" b="b"/>
            <a:pathLst>
              <a:path w="17437" h="9461">
                <a:moveTo>
                  <a:pt x="17437" y="0"/>
                </a:moveTo>
                <a:lnTo>
                  <a:pt x="11976" y="7797"/>
                </a:lnTo>
                <a:lnTo>
                  <a:pt x="0" y="9461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872003" y="2586318"/>
            <a:ext cx="15811" cy="11684"/>
          </a:xfrm>
          <a:custGeom>
            <a:avLst/>
            <a:gdLst/>
            <a:ahLst/>
            <a:cxnLst/>
            <a:rect l="l" t="t" r="r" b="b"/>
            <a:pathLst>
              <a:path w="15811" h="11683">
                <a:moveTo>
                  <a:pt x="15811" y="0"/>
                </a:moveTo>
                <a:lnTo>
                  <a:pt x="6007" y="8915"/>
                </a:lnTo>
                <a:lnTo>
                  <a:pt x="0" y="1168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935478" y="2575281"/>
            <a:ext cx="15278" cy="6515"/>
          </a:xfrm>
          <a:custGeom>
            <a:avLst/>
            <a:gdLst/>
            <a:ahLst/>
            <a:cxnLst/>
            <a:rect l="l" t="t" r="r" b="b"/>
            <a:pathLst>
              <a:path w="15278" h="6515">
                <a:moveTo>
                  <a:pt x="15278" y="0"/>
                </a:moveTo>
                <a:lnTo>
                  <a:pt x="6794" y="3035"/>
                </a:lnTo>
                <a:lnTo>
                  <a:pt x="0" y="651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955861" y="2573122"/>
            <a:ext cx="13157" cy="3911"/>
          </a:xfrm>
          <a:custGeom>
            <a:avLst/>
            <a:gdLst/>
            <a:ahLst/>
            <a:cxnLst/>
            <a:rect l="l" t="t" r="r" b="b"/>
            <a:pathLst>
              <a:path w="13157" h="3911">
                <a:moveTo>
                  <a:pt x="0" y="2158"/>
                </a:moveTo>
                <a:lnTo>
                  <a:pt x="7632" y="0"/>
                </a:lnTo>
                <a:lnTo>
                  <a:pt x="13157" y="3911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984703" y="2475561"/>
            <a:ext cx="9778" cy="1308"/>
          </a:xfrm>
          <a:custGeom>
            <a:avLst/>
            <a:gdLst/>
            <a:ahLst/>
            <a:cxnLst/>
            <a:rect l="l" t="t" r="r" b="b"/>
            <a:pathLst>
              <a:path w="9778" h="1308">
                <a:moveTo>
                  <a:pt x="9778" y="431"/>
                </a:moveTo>
                <a:lnTo>
                  <a:pt x="2552" y="1308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1011030" y="2504187"/>
            <a:ext cx="25044" cy="2434"/>
          </a:xfrm>
          <a:custGeom>
            <a:avLst/>
            <a:gdLst/>
            <a:ahLst/>
            <a:cxnLst/>
            <a:rect l="l" t="t" r="r" b="b"/>
            <a:pathLst>
              <a:path w="25044" h="2434">
                <a:moveTo>
                  <a:pt x="25044" y="0"/>
                </a:moveTo>
                <a:lnTo>
                  <a:pt x="12082" y="2434"/>
                </a:lnTo>
                <a:lnTo>
                  <a:pt x="136" y="1302"/>
                </a:lnTo>
                <a:lnTo>
                  <a:pt x="0" y="128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1102711" y="2501139"/>
            <a:ext cx="16979" cy="5207"/>
          </a:xfrm>
          <a:custGeom>
            <a:avLst/>
            <a:gdLst/>
            <a:ahLst/>
            <a:cxnLst/>
            <a:rect l="l" t="t" r="r" b="b"/>
            <a:pathLst>
              <a:path w="16979" h="5206">
                <a:moveTo>
                  <a:pt x="16979" y="0"/>
                </a:moveTo>
                <a:lnTo>
                  <a:pt x="10604" y="4775"/>
                </a:lnTo>
                <a:lnTo>
                  <a:pt x="0" y="5206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1112046" y="2605647"/>
            <a:ext cx="13589" cy="8661"/>
          </a:xfrm>
          <a:custGeom>
            <a:avLst/>
            <a:gdLst/>
            <a:ahLst/>
            <a:cxnLst/>
            <a:rect l="l" t="t" r="r" b="b"/>
            <a:pathLst>
              <a:path w="13588" h="8661">
                <a:moveTo>
                  <a:pt x="13588" y="8661"/>
                </a:moveTo>
                <a:lnTo>
                  <a:pt x="11468" y="4330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818752" y="2598700"/>
            <a:ext cx="14871" cy="6502"/>
          </a:xfrm>
          <a:custGeom>
            <a:avLst/>
            <a:gdLst/>
            <a:ahLst/>
            <a:cxnLst/>
            <a:rect l="l" t="t" r="r" b="b"/>
            <a:pathLst>
              <a:path w="14871" h="6502">
                <a:moveTo>
                  <a:pt x="14871" y="6502"/>
                </a:moveTo>
                <a:lnTo>
                  <a:pt x="9347" y="1727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1037154" y="2481301"/>
            <a:ext cx="10718" cy="7785"/>
          </a:xfrm>
          <a:custGeom>
            <a:avLst/>
            <a:gdLst/>
            <a:ahLst/>
            <a:cxnLst/>
            <a:rect l="l" t="t" r="r" b="b"/>
            <a:pathLst>
              <a:path w="10718" h="7785">
                <a:moveTo>
                  <a:pt x="10718" y="7785"/>
                </a:moveTo>
                <a:lnTo>
                  <a:pt x="4965" y="6667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1606381" y="2231267"/>
            <a:ext cx="63512" cy="38173"/>
          </a:xfrm>
          <a:custGeom>
            <a:avLst/>
            <a:gdLst/>
            <a:ahLst/>
            <a:cxnLst/>
            <a:rect l="l" t="t" r="r" b="b"/>
            <a:pathLst>
              <a:path w="63512" h="38173">
                <a:moveTo>
                  <a:pt x="4826" y="5381"/>
                </a:moveTo>
                <a:lnTo>
                  <a:pt x="12039" y="3667"/>
                </a:lnTo>
                <a:lnTo>
                  <a:pt x="33046" y="0"/>
                </a:lnTo>
                <a:lnTo>
                  <a:pt x="43811" y="26"/>
                </a:lnTo>
                <a:lnTo>
                  <a:pt x="46164" y="454"/>
                </a:lnTo>
                <a:lnTo>
                  <a:pt x="56819" y="1597"/>
                </a:lnTo>
                <a:lnTo>
                  <a:pt x="58928" y="4530"/>
                </a:lnTo>
                <a:lnTo>
                  <a:pt x="63512" y="11350"/>
                </a:lnTo>
                <a:lnTo>
                  <a:pt x="61061" y="18170"/>
                </a:lnTo>
                <a:lnTo>
                  <a:pt x="52527" y="29715"/>
                </a:lnTo>
                <a:lnTo>
                  <a:pt x="44297" y="32280"/>
                </a:lnTo>
                <a:lnTo>
                  <a:pt x="33426" y="37195"/>
                </a:lnTo>
                <a:lnTo>
                  <a:pt x="25615" y="38173"/>
                </a:lnTo>
                <a:lnTo>
                  <a:pt x="19570" y="37195"/>
                </a:lnTo>
                <a:lnTo>
                  <a:pt x="16497" y="35303"/>
                </a:lnTo>
                <a:lnTo>
                  <a:pt x="6692" y="31023"/>
                </a:lnTo>
                <a:lnTo>
                  <a:pt x="2489" y="19047"/>
                </a:lnTo>
                <a:lnTo>
                  <a:pt x="0" y="9395"/>
                </a:lnTo>
                <a:lnTo>
                  <a:pt x="4826" y="5381"/>
                </a:lnTo>
                <a:close/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1670198" y="2294764"/>
            <a:ext cx="58572" cy="34899"/>
          </a:xfrm>
          <a:custGeom>
            <a:avLst/>
            <a:gdLst/>
            <a:ahLst/>
            <a:cxnLst/>
            <a:rect l="l" t="t" r="r" b="b"/>
            <a:pathLst>
              <a:path w="58572" h="34899">
                <a:moveTo>
                  <a:pt x="419" y="9093"/>
                </a:moveTo>
                <a:lnTo>
                  <a:pt x="0" y="10185"/>
                </a:lnTo>
                <a:lnTo>
                  <a:pt x="7831" y="24400"/>
                </a:lnTo>
                <a:lnTo>
                  <a:pt x="18506" y="31783"/>
                </a:lnTo>
                <a:lnTo>
                  <a:pt x="19519" y="32296"/>
                </a:lnTo>
                <a:lnTo>
                  <a:pt x="24206" y="34899"/>
                </a:lnTo>
                <a:lnTo>
                  <a:pt x="29070" y="34683"/>
                </a:lnTo>
                <a:lnTo>
                  <a:pt x="37769" y="34251"/>
                </a:lnTo>
                <a:lnTo>
                  <a:pt x="39687" y="32943"/>
                </a:lnTo>
                <a:lnTo>
                  <a:pt x="53466" y="27101"/>
                </a:lnTo>
                <a:lnTo>
                  <a:pt x="56464" y="16903"/>
                </a:lnTo>
                <a:lnTo>
                  <a:pt x="58572" y="7797"/>
                </a:lnTo>
                <a:lnTo>
                  <a:pt x="54775" y="4330"/>
                </a:lnTo>
                <a:lnTo>
                  <a:pt x="48171" y="0"/>
                </a:lnTo>
                <a:lnTo>
                  <a:pt x="40322" y="215"/>
                </a:lnTo>
                <a:lnTo>
                  <a:pt x="24206" y="419"/>
                </a:lnTo>
                <a:lnTo>
                  <a:pt x="15722" y="1727"/>
                </a:lnTo>
                <a:lnTo>
                  <a:pt x="2133" y="3454"/>
                </a:lnTo>
                <a:lnTo>
                  <a:pt x="419" y="9093"/>
                </a:lnTo>
                <a:close/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1775710" y="2278114"/>
            <a:ext cx="6796" cy="28359"/>
          </a:xfrm>
          <a:custGeom>
            <a:avLst/>
            <a:gdLst/>
            <a:ahLst/>
            <a:cxnLst/>
            <a:rect l="l" t="t" r="r" b="b"/>
            <a:pathLst>
              <a:path w="6796" h="28359">
                <a:moveTo>
                  <a:pt x="0" y="0"/>
                </a:moveTo>
                <a:lnTo>
                  <a:pt x="5933" y="10399"/>
                </a:lnTo>
                <a:lnTo>
                  <a:pt x="6796" y="22044"/>
                </a:lnTo>
                <a:lnTo>
                  <a:pt x="6502" y="28359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1721062" y="2210766"/>
            <a:ext cx="5638" cy="24815"/>
          </a:xfrm>
          <a:custGeom>
            <a:avLst/>
            <a:gdLst/>
            <a:ahLst/>
            <a:cxnLst/>
            <a:rect l="l" t="t" r="r" b="b"/>
            <a:pathLst>
              <a:path w="5638" h="24815">
                <a:moveTo>
                  <a:pt x="0" y="0"/>
                </a:moveTo>
                <a:lnTo>
                  <a:pt x="3939" y="4408"/>
                </a:lnTo>
                <a:lnTo>
                  <a:pt x="5631" y="24684"/>
                </a:lnTo>
                <a:lnTo>
                  <a:pt x="5638" y="2481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1860736" y="2156258"/>
            <a:ext cx="10130" cy="37223"/>
          </a:xfrm>
          <a:custGeom>
            <a:avLst/>
            <a:gdLst/>
            <a:ahLst/>
            <a:cxnLst/>
            <a:rect l="l" t="t" r="r" b="b"/>
            <a:pathLst>
              <a:path w="10130" h="37223">
                <a:moveTo>
                  <a:pt x="0" y="0"/>
                </a:moveTo>
                <a:lnTo>
                  <a:pt x="7477" y="2445"/>
                </a:lnTo>
                <a:lnTo>
                  <a:pt x="10130" y="11469"/>
                </a:lnTo>
                <a:lnTo>
                  <a:pt x="10017" y="34769"/>
                </a:lnTo>
                <a:lnTo>
                  <a:pt x="9956" y="3722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1840759" y="2166456"/>
            <a:ext cx="11709" cy="24371"/>
          </a:xfrm>
          <a:custGeom>
            <a:avLst/>
            <a:gdLst/>
            <a:ahLst/>
            <a:cxnLst/>
            <a:rect l="l" t="t" r="r" b="b"/>
            <a:pathLst>
              <a:path w="11709" h="24371">
                <a:moveTo>
                  <a:pt x="0" y="0"/>
                </a:moveTo>
                <a:lnTo>
                  <a:pt x="3491" y="16428"/>
                </a:lnTo>
                <a:lnTo>
                  <a:pt x="10227" y="23381"/>
                </a:lnTo>
                <a:lnTo>
                  <a:pt x="11709" y="24371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1911028" y="2235137"/>
            <a:ext cx="15025" cy="40322"/>
          </a:xfrm>
          <a:custGeom>
            <a:avLst/>
            <a:gdLst/>
            <a:ahLst/>
            <a:cxnLst/>
            <a:rect l="l" t="t" r="r" b="b"/>
            <a:pathLst>
              <a:path w="15025" h="40322">
                <a:moveTo>
                  <a:pt x="0" y="0"/>
                </a:moveTo>
                <a:lnTo>
                  <a:pt x="10601" y="9798"/>
                </a:lnTo>
                <a:lnTo>
                  <a:pt x="14984" y="18044"/>
                </a:lnTo>
                <a:lnTo>
                  <a:pt x="15025" y="30177"/>
                </a:lnTo>
                <a:lnTo>
                  <a:pt x="13893" y="4032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0" name="object 640"/>
          <p:cNvSpPr/>
          <p:nvPr/>
        </p:nvSpPr>
        <p:spPr>
          <a:xfrm>
            <a:off x="1880231" y="2253743"/>
            <a:ext cx="14312" cy="26149"/>
          </a:xfrm>
          <a:custGeom>
            <a:avLst/>
            <a:gdLst/>
            <a:ahLst/>
            <a:cxnLst/>
            <a:rect l="l" t="t" r="r" b="b"/>
            <a:pathLst>
              <a:path w="14312" h="26149">
                <a:moveTo>
                  <a:pt x="0" y="0"/>
                </a:moveTo>
                <a:lnTo>
                  <a:pt x="1432" y="15018"/>
                </a:lnTo>
                <a:lnTo>
                  <a:pt x="9022" y="22875"/>
                </a:lnTo>
                <a:lnTo>
                  <a:pt x="14312" y="26149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1" name="object 641"/>
          <p:cNvSpPr/>
          <p:nvPr/>
        </p:nvSpPr>
        <p:spPr>
          <a:xfrm>
            <a:off x="1897592" y="2247990"/>
            <a:ext cx="11709" cy="27914"/>
          </a:xfrm>
          <a:custGeom>
            <a:avLst/>
            <a:gdLst/>
            <a:ahLst/>
            <a:cxnLst/>
            <a:rect l="l" t="t" r="r" b="b"/>
            <a:pathLst>
              <a:path w="11709" h="27914">
                <a:moveTo>
                  <a:pt x="0" y="0"/>
                </a:moveTo>
                <a:lnTo>
                  <a:pt x="9419" y="19857"/>
                </a:lnTo>
                <a:lnTo>
                  <a:pt x="11660" y="26357"/>
                </a:lnTo>
                <a:lnTo>
                  <a:pt x="11709" y="27914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2" name="object 642"/>
          <p:cNvSpPr/>
          <p:nvPr/>
        </p:nvSpPr>
        <p:spPr>
          <a:xfrm>
            <a:off x="3086385" y="2266096"/>
            <a:ext cx="47752" cy="26466"/>
          </a:xfrm>
          <a:custGeom>
            <a:avLst/>
            <a:gdLst/>
            <a:ahLst/>
            <a:cxnLst/>
            <a:rect l="l" t="t" r="r" b="b"/>
            <a:pathLst>
              <a:path w="47751" h="26466">
                <a:moveTo>
                  <a:pt x="40512" y="0"/>
                </a:moveTo>
                <a:lnTo>
                  <a:pt x="47751" y="7264"/>
                </a:lnTo>
                <a:lnTo>
                  <a:pt x="36185" y="18590"/>
                </a:lnTo>
                <a:lnTo>
                  <a:pt x="21999" y="24710"/>
                </a:lnTo>
                <a:lnTo>
                  <a:pt x="15468" y="26466"/>
                </a:lnTo>
                <a:lnTo>
                  <a:pt x="1511" y="21793"/>
                </a:lnTo>
                <a:lnTo>
                  <a:pt x="0" y="1046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3" name="object 643"/>
          <p:cNvSpPr/>
          <p:nvPr/>
        </p:nvSpPr>
        <p:spPr>
          <a:xfrm>
            <a:off x="2764132" y="2496173"/>
            <a:ext cx="50165" cy="44386"/>
          </a:xfrm>
          <a:custGeom>
            <a:avLst/>
            <a:gdLst/>
            <a:ahLst/>
            <a:cxnLst/>
            <a:rect l="l" t="t" r="r" b="b"/>
            <a:pathLst>
              <a:path w="50164" h="44386">
                <a:moveTo>
                  <a:pt x="50164" y="44386"/>
                </a:moveTo>
                <a:lnTo>
                  <a:pt x="47968" y="34303"/>
                </a:lnTo>
                <a:lnTo>
                  <a:pt x="43550" y="23196"/>
                </a:lnTo>
                <a:lnTo>
                  <a:pt x="36131" y="12711"/>
                </a:lnTo>
                <a:lnTo>
                  <a:pt x="24935" y="4496"/>
                </a:lnTo>
                <a:lnTo>
                  <a:pt x="9184" y="198"/>
                </a:lnTo>
                <a:lnTo>
                  <a:pt x="0" y="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4" name="object 644"/>
          <p:cNvSpPr/>
          <p:nvPr/>
        </p:nvSpPr>
        <p:spPr>
          <a:xfrm>
            <a:off x="2536522" y="2430743"/>
            <a:ext cx="227609" cy="65430"/>
          </a:xfrm>
          <a:custGeom>
            <a:avLst/>
            <a:gdLst/>
            <a:ahLst/>
            <a:cxnLst/>
            <a:rect l="l" t="t" r="r" b="b"/>
            <a:pathLst>
              <a:path w="227609" h="65430">
                <a:moveTo>
                  <a:pt x="227609" y="65430"/>
                </a:moveTo>
                <a:lnTo>
                  <a:pt x="227609" y="57289"/>
                </a:lnTo>
                <a:lnTo>
                  <a:pt x="219876" y="38612"/>
                </a:lnTo>
                <a:lnTo>
                  <a:pt x="210227" y="26792"/>
                </a:lnTo>
                <a:lnTo>
                  <a:pt x="199739" y="20399"/>
                </a:lnTo>
                <a:lnTo>
                  <a:pt x="189487" y="18005"/>
                </a:lnTo>
                <a:lnTo>
                  <a:pt x="180548" y="18180"/>
                </a:lnTo>
                <a:lnTo>
                  <a:pt x="173997" y="19494"/>
                </a:lnTo>
                <a:lnTo>
                  <a:pt x="170802" y="20561"/>
                </a:lnTo>
                <a:lnTo>
                  <a:pt x="164693" y="24968"/>
                </a:lnTo>
                <a:lnTo>
                  <a:pt x="158572" y="33743"/>
                </a:lnTo>
                <a:lnTo>
                  <a:pt x="149461" y="15447"/>
                </a:lnTo>
                <a:lnTo>
                  <a:pt x="136984" y="5413"/>
                </a:lnTo>
                <a:lnTo>
                  <a:pt x="126378" y="1233"/>
                </a:lnTo>
                <a:lnTo>
                  <a:pt x="122745" y="482"/>
                </a:lnTo>
                <a:lnTo>
                  <a:pt x="115036" y="0"/>
                </a:lnTo>
                <a:lnTo>
                  <a:pt x="107035" y="317"/>
                </a:lnTo>
                <a:lnTo>
                  <a:pt x="102895" y="2044"/>
                </a:lnTo>
                <a:lnTo>
                  <a:pt x="87288" y="10675"/>
                </a:lnTo>
                <a:lnTo>
                  <a:pt x="79326" y="16711"/>
                </a:lnTo>
                <a:lnTo>
                  <a:pt x="79032" y="16967"/>
                </a:lnTo>
                <a:lnTo>
                  <a:pt x="67983" y="20574"/>
                </a:lnTo>
                <a:lnTo>
                  <a:pt x="62725" y="29044"/>
                </a:lnTo>
                <a:lnTo>
                  <a:pt x="51718" y="11512"/>
                </a:lnTo>
                <a:lnTo>
                  <a:pt x="42274" y="5914"/>
                </a:lnTo>
                <a:lnTo>
                  <a:pt x="37302" y="5763"/>
                </a:lnTo>
                <a:lnTo>
                  <a:pt x="37096" y="5816"/>
                </a:lnTo>
                <a:lnTo>
                  <a:pt x="30111" y="10845"/>
                </a:lnTo>
                <a:lnTo>
                  <a:pt x="18529" y="21754"/>
                </a:lnTo>
                <a:lnTo>
                  <a:pt x="9193" y="34275"/>
                </a:lnTo>
                <a:lnTo>
                  <a:pt x="2765" y="44998"/>
                </a:lnTo>
                <a:lnTo>
                  <a:pt x="0" y="50317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2363155" y="2481428"/>
            <a:ext cx="173189" cy="585889"/>
          </a:xfrm>
          <a:custGeom>
            <a:avLst/>
            <a:gdLst/>
            <a:ahLst/>
            <a:cxnLst/>
            <a:rect l="l" t="t" r="r" b="b"/>
            <a:pathLst>
              <a:path w="173189" h="585889">
                <a:moveTo>
                  <a:pt x="173189" y="0"/>
                </a:moveTo>
                <a:lnTo>
                  <a:pt x="150164" y="21031"/>
                </a:lnTo>
                <a:lnTo>
                  <a:pt x="133998" y="33852"/>
                </a:lnTo>
                <a:lnTo>
                  <a:pt x="122925" y="46783"/>
                </a:lnTo>
                <a:lnTo>
                  <a:pt x="116194" y="57733"/>
                </a:lnTo>
                <a:lnTo>
                  <a:pt x="113056" y="64611"/>
                </a:lnTo>
                <a:lnTo>
                  <a:pt x="112585" y="65912"/>
                </a:lnTo>
                <a:lnTo>
                  <a:pt x="77355" y="125209"/>
                </a:lnTo>
                <a:lnTo>
                  <a:pt x="66230" y="140693"/>
                </a:lnTo>
                <a:lnTo>
                  <a:pt x="57639" y="156617"/>
                </a:lnTo>
                <a:lnTo>
                  <a:pt x="51270" y="172559"/>
                </a:lnTo>
                <a:lnTo>
                  <a:pt x="46808" y="188099"/>
                </a:lnTo>
                <a:lnTo>
                  <a:pt x="43940" y="202817"/>
                </a:lnTo>
                <a:lnTo>
                  <a:pt x="42354" y="216293"/>
                </a:lnTo>
                <a:lnTo>
                  <a:pt x="41735" y="228107"/>
                </a:lnTo>
                <a:lnTo>
                  <a:pt x="41771" y="237838"/>
                </a:lnTo>
                <a:lnTo>
                  <a:pt x="42147" y="245067"/>
                </a:lnTo>
                <a:lnTo>
                  <a:pt x="42551" y="249372"/>
                </a:lnTo>
                <a:lnTo>
                  <a:pt x="42684" y="250431"/>
                </a:lnTo>
                <a:lnTo>
                  <a:pt x="42818" y="274691"/>
                </a:lnTo>
                <a:lnTo>
                  <a:pt x="43205" y="294679"/>
                </a:lnTo>
                <a:lnTo>
                  <a:pt x="43823" y="310982"/>
                </a:lnTo>
                <a:lnTo>
                  <a:pt x="44650" y="324190"/>
                </a:lnTo>
                <a:lnTo>
                  <a:pt x="45664" y="334890"/>
                </a:lnTo>
                <a:lnTo>
                  <a:pt x="46843" y="343672"/>
                </a:lnTo>
                <a:lnTo>
                  <a:pt x="48165" y="351122"/>
                </a:lnTo>
                <a:lnTo>
                  <a:pt x="49608" y="357831"/>
                </a:lnTo>
                <a:lnTo>
                  <a:pt x="51142" y="364350"/>
                </a:lnTo>
                <a:lnTo>
                  <a:pt x="53455" y="380613"/>
                </a:lnTo>
                <a:lnTo>
                  <a:pt x="53672" y="397322"/>
                </a:lnTo>
                <a:lnTo>
                  <a:pt x="52651" y="412427"/>
                </a:lnTo>
                <a:lnTo>
                  <a:pt x="51249" y="423881"/>
                </a:lnTo>
                <a:lnTo>
                  <a:pt x="50323" y="429635"/>
                </a:lnTo>
                <a:lnTo>
                  <a:pt x="32486" y="500557"/>
                </a:lnTo>
                <a:lnTo>
                  <a:pt x="26730" y="513851"/>
                </a:lnTo>
                <a:lnTo>
                  <a:pt x="21391" y="526774"/>
                </a:lnTo>
                <a:lnTo>
                  <a:pt x="16458" y="539276"/>
                </a:lnTo>
                <a:lnTo>
                  <a:pt x="11923" y="551304"/>
                </a:lnTo>
                <a:lnTo>
                  <a:pt x="7775" y="562804"/>
                </a:lnTo>
                <a:lnTo>
                  <a:pt x="4005" y="573726"/>
                </a:lnTo>
                <a:lnTo>
                  <a:pt x="603" y="584015"/>
                </a:lnTo>
                <a:lnTo>
                  <a:pt x="0" y="585889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2534058" y="2459788"/>
            <a:ext cx="76580" cy="328739"/>
          </a:xfrm>
          <a:custGeom>
            <a:avLst/>
            <a:gdLst/>
            <a:ahLst/>
            <a:cxnLst/>
            <a:rect l="l" t="t" r="r" b="b"/>
            <a:pathLst>
              <a:path w="76581" h="328739">
                <a:moveTo>
                  <a:pt x="65189" y="0"/>
                </a:moveTo>
                <a:lnTo>
                  <a:pt x="66268" y="3924"/>
                </a:lnTo>
                <a:lnTo>
                  <a:pt x="66998" y="25087"/>
                </a:lnTo>
                <a:lnTo>
                  <a:pt x="65198" y="44363"/>
                </a:lnTo>
                <a:lnTo>
                  <a:pt x="61411" y="61704"/>
                </a:lnTo>
                <a:lnTo>
                  <a:pt x="56180" y="77062"/>
                </a:lnTo>
                <a:lnTo>
                  <a:pt x="50049" y="90388"/>
                </a:lnTo>
                <a:lnTo>
                  <a:pt x="43560" y="101635"/>
                </a:lnTo>
                <a:lnTo>
                  <a:pt x="37257" y="110755"/>
                </a:lnTo>
                <a:lnTo>
                  <a:pt x="31683" y="117700"/>
                </a:lnTo>
                <a:lnTo>
                  <a:pt x="27381" y="122422"/>
                </a:lnTo>
                <a:lnTo>
                  <a:pt x="24498" y="125234"/>
                </a:lnTo>
                <a:lnTo>
                  <a:pt x="21615" y="146278"/>
                </a:lnTo>
                <a:lnTo>
                  <a:pt x="15041" y="162185"/>
                </a:lnTo>
                <a:lnTo>
                  <a:pt x="7479" y="173071"/>
                </a:lnTo>
                <a:lnTo>
                  <a:pt x="1633" y="179053"/>
                </a:lnTo>
                <a:lnTo>
                  <a:pt x="0" y="180390"/>
                </a:lnTo>
                <a:lnTo>
                  <a:pt x="2857" y="194284"/>
                </a:lnTo>
                <a:lnTo>
                  <a:pt x="444" y="200164"/>
                </a:lnTo>
                <a:lnTo>
                  <a:pt x="13409" y="207388"/>
                </a:lnTo>
                <a:lnTo>
                  <a:pt x="25071" y="217609"/>
                </a:lnTo>
                <a:lnTo>
                  <a:pt x="35460" y="230118"/>
                </a:lnTo>
                <a:lnTo>
                  <a:pt x="44605" y="244206"/>
                </a:lnTo>
                <a:lnTo>
                  <a:pt x="52536" y="259162"/>
                </a:lnTo>
                <a:lnTo>
                  <a:pt x="59282" y="274279"/>
                </a:lnTo>
                <a:lnTo>
                  <a:pt x="64875" y="288846"/>
                </a:lnTo>
                <a:lnTo>
                  <a:pt x="69342" y="302154"/>
                </a:lnTo>
                <a:lnTo>
                  <a:pt x="72714" y="313494"/>
                </a:lnTo>
                <a:lnTo>
                  <a:pt x="75020" y="322156"/>
                </a:lnTo>
                <a:lnTo>
                  <a:pt x="76290" y="327431"/>
                </a:lnTo>
                <a:lnTo>
                  <a:pt x="76581" y="328739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2619225" y="2532533"/>
            <a:ext cx="42138" cy="66281"/>
          </a:xfrm>
          <a:custGeom>
            <a:avLst/>
            <a:gdLst/>
            <a:ahLst/>
            <a:cxnLst/>
            <a:rect l="l" t="t" r="r" b="b"/>
            <a:pathLst>
              <a:path w="42138" h="66281">
                <a:moveTo>
                  <a:pt x="42138" y="0"/>
                </a:moveTo>
                <a:lnTo>
                  <a:pt x="36425" y="6344"/>
                </a:lnTo>
                <a:lnTo>
                  <a:pt x="28878" y="17210"/>
                </a:lnTo>
                <a:lnTo>
                  <a:pt x="20508" y="30564"/>
                </a:lnTo>
                <a:lnTo>
                  <a:pt x="12325" y="44376"/>
                </a:lnTo>
                <a:lnTo>
                  <a:pt x="5339" y="56613"/>
                </a:lnTo>
                <a:lnTo>
                  <a:pt x="560" y="65244"/>
                </a:lnTo>
                <a:lnTo>
                  <a:pt x="0" y="66281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2629715" y="2486356"/>
            <a:ext cx="48196" cy="46596"/>
          </a:xfrm>
          <a:custGeom>
            <a:avLst/>
            <a:gdLst/>
            <a:ahLst/>
            <a:cxnLst/>
            <a:rect l="l" t="t" r="r" b="b"/>
            <a:pathLst>
              <a:path w="48196" h="46596">
                <a:moveTo>
                  <a:pt x="30416" y="46596"/>
                </a:moveTo>
                <a:lnTo>
                  <a:pt x="34226" y="45834"/>
                </a:lnTo>
                <a:lnTo>
                  <a:pt x="36563" y="35191"/>
                </a:lnTo>
                <a:lnTo>
                  <a:pt x="42049" y="33121"/>
                </a:lnTo>
                <a:lnTo>
                  <a:pt x="48196" y="21767"/>
                </a:lnTo>
                <a:lnTo>
                  <a:pt x="38684" y="24714"/>
                </a:lnTo>
                <a:lnTo>
                  <a:pt x="30594" y="24257"/>
                </a:lnTo>
                <a:lnTo>
                  <a:pt x="23875" y="21005"/>
                </a:lnTo>
                <a:lnTo>
                  <a:pt x="10668" y="11139"/>
                </a:lnTo>
                <a:lnTo>
                  <a:pt x="1428" y="1650"/>
                </a:lnTo>
                <a:lnTo>
                  <a:pt x="0" y="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2676202" y="2465541"/>
            <a:ext cx="47899" cy="65544"/>
          </a:xfrm>
          <a:custGeom>
            <a:avLst/>
            <a:gdLst/>
            <a:ahLst/>
            <a:cxnLst/>
            <a:rect l="l" t="t" r="r" b="b"/>
            <a:pathLst>
              <a:path w="47899" h="65544">
                <a:moveTo>
                  <a:pt x="18422" y="0"/>
                </a:moveTo>
                <a:lnTo>
                  <a:pt x="9596" y="19358"/>
                </a:lnTo>
                <a:lnTo>
                  <a:pt x="3396" y="34253"/>
                </a:lnTo>
                <a:lnTo>
                  <a:pt x="104" y="45311"/>
                </a:lnTo>
                <a:lnTo>
                  <a:pt x="0" y="53156"/>
                </a:lnTo>
                <a:lnTo>
                  <a:pt x="3365" y="58413"/>
                </a:lnTo>
                <a:lnTo>
                  <a:pt x="10482" y="61709"/>
                </a:lnTo>
                <a:lnTo>
                  <a:pt x="21630" y="63667"/>
                </a:lnTo>
                <a:lnTo>
                  <a:pt x="37092" y="64914"/>
                </a:lnTo>
                <a:lnTo>
                  <a:pt x="47899" y="65544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2725562" y="2496173"/>
            <a:ext cx="70269" cy="75920"/>
          </a:xfrm>
          <a:custGeom>
            <a:avLst/>
            <a:gdLst/>
            <a:ahLst/>
            <a:cxnLst/>
            <a:rect l="l" t="t" r="r" b="b"/>
            <a:pathLst>
              <a:path w="70269" h="75920">
                <a:moveTo>
                  <a:pt x="38569" y="0"/>
                </a:moveTo>
                <a:lnTo>
                  <a:pt x="19964" y="5702"/>
                </a:lnTo>
                <a:lnTo>
                  <a:pt x="8075" y="16686"/>
                </a:lnTo>
                <a:lnTo>
                  <a:pt x="1699" y="27303"/>
                </a:lnTo>
                <a:lnTo>
                  <a:pt x="0" y="35814"/>
                </a:lnTo>
                <a:lnTo>
                  <a:pt x="4269" y="53296"/>
                </a:lnTo>
                <a:lnTo>
                  <a:pt x="12326" y="64645"/>
                </a:lnTo>
                <a:lnTo>
                  <a:pt x="15811" y="68008"/>
                </a:lnTo>
                <a:lnTo>
                  <a:pt x="26428" y="75920"/>
                </a:lnTo>
                <a:lnTo>
                  <a:pt x="37464" y="71196"/>
                </a:lnTo>
                <a:lnTo>
                  <a:pt x="56368" y="58859"/>
                </a:lnTo>
                <a:lnTo>
                  <a:pt x="66279" y="48351"/>
                </a:lnTo>
                <a:lnTo>
                  <a:pt x="69933" y="41965"/>
                </a:lnTo>
                <a:lnTo>
                  <a:pt x="70269" y="41033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2662849" y="2554034"/>
            <a:ext cx="181074" cy="504850"/>
          </a:xfrm>
          <a:custGeom>
            <a:avLst/>
            <a:gdLst/>
            <a:ahLst/>
            <a:cxnLst/>
            <a:rect l="l" t="t" r="r" b="b"/>
            <a:pathLst>
              <a:path w="181074" h="504850">
                <a:moveTo>
                  <a:pt x="0" y="504850"/>
                </a:moveTo>
                <a:lnTo>
                  <a:pt x="5537" y="494303"/>
                </a:lnTo>
                <a:lnTo>
                  <a:pt x="11941" y="483492"/>
                </a:lnTo>
                <a:lnTo>
                  <a:pt x="19274" y="472506"/>
                </a:lnTo>
                <a:lnTo>
                  <a:pt x="23126" y="467220"/>
                </a:lnTo>
                <a:lnTo>
                  <a:pt x="38412" y="449499"/>
                </a:lnTo>
                <a:lnTo>
                  <a:pt x="52179" y="433448"/>
                </a:lnTo>
                <a:lnTo>
                  <a:pt x="64518" y="418873"/>
                </a:lnTo>
                <a:lnTo>
                  <a:pt x="75518" y="405582"/>
                </a:lnTo>
                <a:lnTo>
                  <a:pt x="85268" y="393382"/>
                </a:lnTo>
                <a:lnTo>
                  <a:pt x="93858" y="382081"/>
                </a:lnTo>
                <a:lnTo>
                  <a:pt x="101377" y="371486"/>
                </a:lnTo>
                <a:lnTo>
                  <a:pt x="107914" y="361403"/>
                </a:lnTo>
                <a:lnTo>
                  <a:pt x="113559" y="351641"/>
                </a:lnTo>
                <a:lnTo>
                  <a:pt x="118402" y="342007"/>
                </a:lnTo>
                <a:lnTo>
                  <a:pt x="122531" y="332308"/>
                </a:lnTo>
                <a:lnTo>
                  <a:pt x="126036" y="322351"/>
                </a:lnTo>
                <a:lnTo>
                  <a:pt x="129008" y="311944"/>
                </a:lnTo>
                <a:lnTo>
                  <a:pt x="131534" y="300894"/>
                </a:lnTo>
                <a:lnTo>
                  <a:pt x="133704" y="289008"/>
                </a:lnTo>
                <a:lnTo>
                  <a:pt x="135609" y="276094"/>
                </a:lnTo>
                <a:lnTo>
                  <a:pt x="137337" y="261959"/>
                </a:lnTo>
                <a:lnTo>
                  <a:pt x="138977" y="246409"/>
                </a:lnTo>
                <a:lnTo>
                  <a:pt x="140620" y="229254"/>
                </a:lnTo>
                <a:lnTo>
                  <a:pt x="142354" y="210299"/>
                </a:lnTo>
                <a:lnTo>
                  <a:pt x="145011" y="197788"/>
                </a:lnTo>
                <a:lnTo>
                  <a:pt x="147203" y="187730"/>
                </a:lnTo>
                <a:lnTo>
                  <a:pt x="149257" y="178838"/>
                </a:lnTo>
                <a:lnTo>
                  <a:pt x="151501" y="169825"/>
                </a:lnTo>
                <a:lnTo>
                  <a:pt x="154261" y="159402"/>
                </a:lnTo>
                <a:lnTo>
                  <a:pt x="157864" y="146282"/>
                </a:lnTo>
                <a:lnTo>
                  <a:pt x="162638" y="129176"/>
                </a:lnTo>
                <a:lnTo>
                  <a:pt x="166027" y="117081"/>
                </a:lnTo>
                <a:lnTo>
                  <a:pt x="169617" y="105738"/>
                </a:lnTo>
                <a:lnTo>
                  <a:pt x="171982" y="96795"/>
                </a:lnTo>
                <a:lnTo>
                  <a:pt x="173574" y="87458"/>
                </a:lnTo>
                <a:lnTo>
                  <a:pt x="174846" y="74933"/>
                </a:lnTo>
                <a:lnTo>
                  <a:pt x="176250" y="56426"/>
                </a:lnTo>
                <a:lnTo>
                  <a:pt x="176568" y="52031"/>
                </a:lnTo>
                <a:lnTo>
                  <a:pt x="180275" y="34688"/>
                </a:lnTo>
                <a:lnTo>
                  <a:pt x="181074" y="23315"/>
                </a:lnTo>
                <a:lnTo>
                  <a:pt x="177994" y="15402"/>
                </a:lnTo>
                <a:lnTo>
                  <a:pt x="170064" y="8440"/>
                </a:lnTo>
                <a:lnTo>
                  <a:pt x="156451" y="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2" name="object 652"/>
          <p:cNvSpPr/>
          <p:nvPr/>
        </p:nvSpPr>
        <p:spPr>
          <a:xfrm>
            <a:off x="2770901" y="2586686"/>
            <a:ext cx="33223" cy="21678"/>
          </a:xfrm>
          <a:custGeom>
            <a:avLst/>
            <a:gdLst/>
            <a:ahLst/>
            <a:cxnLst/>
            <a:rect l="l" t="t" r="r" b="b"/>
            <a:pathLst>
              <a:path w="33223" h="21678">
                <a:moveTo>
                  <a:pt x="0" y="0"/>
                </a:moveTo>
                <a:lnTo>
                  <a:pt x="12133" y="14866"/>
                </a:lnTo>
                <a:lnTo>
                  <a:pt x="25713" y="20669"/>
                </a:lnTo>
                <a:lnTo>
                  <a:pt x="33223" y="21678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3" name="object 653"/>
          <p:cNvSpPr/>
          <p:nvPr/>
        </p:nvSpPr>
        <p:spPr>
          <a:xfrm>
            <a:off x="2763903" y="2589988"/>
            <a:ext cx="9182" cy="43815"/>
          </a:xfrm>
          <a:custGeom>
            <a:avLst/>
            <a:gdLst/>
            <a:ahLst/>
            <a:cxnLst/>
            <a:rect l="l" t="t" r="r" b="b"/>
            <a:pathLst>
              <a:path w="9182" h="43814">
                <a:moveTo>
                  <a:pt x="8318" y="0"/>
                </a:moveTo>
                <a:lnTo>
                  <a:pt x="9182" y="6121"/>
                </a:lnTo>
                <a:lnTo>
                  <a:pt x="7309" y="26706"/>
                </a:lnTo>
                <a:lnTo>
                  <a:pt x="2834" y="39197"/>
                </a:lnTo>
                <a:lnTo>
                  <a:pt x="0" y="43814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2697850" y="2554580"/>
            <a:ext cx="36042" cy="74993"/>
          </a:xfrm>
          <a:custGeom>
            <a:avLst/>
            <a:gdLst/>
            <a:ahLst/>
            <a:cxnLst/>
            <a:rect l="l" t="t" r="r" b="b"/>
            <a:pathLst>
              <a:path w="36042" h="74993">
                <a:moveTo>
                  <a:pt x="35064" y="0"/>
                </a:moveTo>
                <a:lnTo>
                  <a:pt x="36042" y="7315"/>
                </a:lnTo>
                <a:lnTo>
                  <a:pt x="34124" y="9944"/>
                </a:lnTo>
                <a:lnTo>
                  <a:pt x="29743" y="9499"/>
                </a:lnTo>
                <a:lnTo>
                  <a:pt x="23177" y="24091"/>
                </a:lnTo>
                <a:lnTo>
                  <a:pt x="0" y="74993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2747723" y="2633803"/>
            <a:ext cx="16179" cy="33921"/>
          </a:xfrm>
          <a:custGeom>
            <a:avLst/>
            <a:gdLst/>
            <a:ahLst/>
            <a:cxnLst/>
            <a:rect l="l" t="t" r="r" b="b"/>
            <a:pathLst>
              <a:path w="16179" h="33921">
                <a:moveTo>
                  <a:pt x="0" y="33921"/>
                </a:moveTo>
                <a:lnTo>
                  <a:pt x="8244" y="15359"/>
                </a:lnTo>
                <a:lnTo>
                  <a:pt x="12456" y="6555"/>
                </a:lnTo>
                <a:lnTo>
                  <a:pt x="16179" y="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3254846" y="2175127"/>
            <a:ext cx="18694" cy="23317"/>
          </a:xfrm>
          <a:custGeom>
            <a:avLst/>
            <a:gdLst/>
            <a:ahLst/>
            <a:cxnLst/>
            <a:rect l="l" t="t" r="r" b="b"/>
            <a:pathLst>
              <a:path w="18694" h="23317">
                <a:moveTo>
                  <a:pt x="0" y="23317"/>
                </a:moveTo>
                <a:lnTo>
                  <a:pt x="7670" y="9381"/>
                </a:lnTo>
                <a:lnTo>
                  <a:pt x="17613" y="752"/>
                </a:lnTo>
                <a:lnTo>
                  <a:pt x="18694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3074619" y="2197657"/>
            <a:ext cx="383617" cy="451119"/>
          </a:xfrm>
          <a:custGeom>
            <a:avLst/>
            <a:gdLst/>
            <a:ahLst/>
            <a:cxnLst/>
            <a:rect l="l" t="t" r="r" b="b"/>
            <a:pathLst>
              <a:path w="383617" h="451119">
                <a:moveTo>
                  <a:pt x="224295" y="451119"/>
                </a:moveTo>
                <a:lnTo>
                  <a:pt x="225678" y="439961"/>
                </a:lnTo>
                <a:lnTo>
                  <a:pt x="226374" y="430735"/>
                </a:lnTo>
                <a:lnTo>
                  <a:pt x="226068" y="422523"/>
                </a:lnTo>
                <a:lnTo>
                  <a:pt x="224445" y="414405"/>
                </a:lnTo>
                <a:lnTo>
                  <a:pt x="221190" y="405461"/>
                </a:lnTo>
                <a:lnTo>
                  <a:pt x="215988" y="394771"/>
                </a:lnTo>
                <a:lnTo>
                  <a:pt x="208523" y="381417"/>
                </a:lnTo>
                <a:lnTo>
                  <a:pt x="198482" y="364479"/>
                </a:lnTo>
                <a:lnTo>
                  <a:pt x="189523" y="349620"/>
                </a:lnTo>
                <a:lnTo>
                  <a:pt x="100966" y="221185"/>
                </a:lnTo>
                <a:lnTo>
                  <a:pt x="89853" y="211114"/>
                </a:lnTo>
                <a:lnTo>
                  <a:pt x="85552" y="205701"/>
                </a:lnTo>
                <a:lnTo>
                  <a:pt x="81326" y="201000"/>
                </a:lnTo>
                <a:lnTo>
                  <a:pt x="75716" y="195757"/>
                </a:lnTo>
                <a:lnTo>
                  <a:pt x="67263" y="188716"/>
                </a:lnTo>
                <a:lnTo>
                  <a:pt x="54511" y="178625"/>
                </a:lnTo>
                <a:lnTo>
                  <a:pt x="35999" y="164228"/>
                </a:lnTo>
                <a:lnTo>
                  <a:pt x="29249" y="158993"/>
                </a:lnTo>
                <a:lnTo>
                  <a:pt x="16973" y="148404"/>
                </a:lnTo>
                <a:lnTo>
                  <a:pt x="8166" y="139873"/>
                </a:lnTo>
                <a:lnTo>
                  <a:pt x="2588" y="132307"/>
                </a:lnTo>
                <a:lnTo>
                  <a:pt x="0" y="124613"/>
                </a:lnTo>
                <a:lnTo>
                  <a:pt x="163" y="115696"/>
                </a:lnTo>
                <a:lnTo>
                  <a:pt x="2838" y="104463"/>
                </a:lnTo>
                <a:lnTo>
                  <a:pt x="7787" y="89819"/>
                </a:lnTo>
                <a:lnTo>
                  <a:pt x="11761" y="78907"/>
                </a:lnTo>
                <a:lnTo>
                  <a:pt x="16916" y="67131"/>
                </a:lnTo>
                <a:lnTo>
                  <a:pt x="21589" y="59757"/>
                </a:lnTo>
                <a:lnTo>
                  <a:pt x="27170" y="56715"/>
                </a:lnTo>
                <a:lnTo>
                  <a:pt x="35047" y="57937"/>
                </a:lnTo>
                <a:lnTo>
                  <a:pt x="46611" y="63353"/>
                </a:lnTo>
                <a:lnTo>
                  <a:pt x="63251" y="72892"/>
                </a:lnTo>
                <a:lnTo>
                  <a:pt x="68619" y="76062"/>
                </a:lnTo>
                <a:lnTo>
                  <a:pt x="81949" y="82008"/>
                </a:lnTo>
                <a:lnTo>
                  <a:pt x="90292" y="87334"/>
                </a:lnTo>
                <a:lnTo>
                  <a:pt x="99167" y="95906"/>
                </a:lnTo>
                <a:lnTo>
                  <a:pt x="103594" y="100573"/>
                </a:lnTo>
                <a:lnTo>
                  <a:pt x="123711" y="116588"/>
                </a:lnTo>
                <a:lnTo>
                  <a:pt x="137197" y="121008"/>
                </a:lnTo>
                <a:lnTo>
                  <a:pt x="147113" y="124924"/>
                </a:lnTo>
                <a:lnTo>
                  <a:pt x="155294" y="129560"/>
                </a:lnTo>
                <a:lnTo>
                  <a:pt x="163571" y="136140"/>
                </a:lnTo>
                <a:lnTo>
                  <a:pt x="173776" y="145889"/>
                </a:lnTo>
                <a:lnTo>
                  <a:pt x="185814" y="158066"/>
                </a:lnTo>
                <a:lnTo>
                  <a:pt x="283769" y="241911"/>
                </a:lnTo>
                <a:lnTo>
                  <a:pt x="295149" y="241797"/>
                </a:lnTo>
                <a:lnTo>
                  <a:pt x="293840" y="233275"/>
                </a:lnTo>
                <a:lnTo>
                  <a:pt x="276883" y="218158"/>
                </a:lnTo>
                <a:lnTo>
                  <a:pt x="262531" y="203458"/>
                </a:lnTo>
                <a:lnTo>
                  <a:pt x="250606" y="189497"/>
                </a:lnTo>
                <a:lnTo>
                  <a:pt x="240929" y="176597"/>
                </a:lnTo>
                <a:lnTo>
                  <a:pt x="233322" y="165078"/>
                </a:lnTo>
                <a:lnTo>
                  <a:pt x="227606" y="155264"/>
                </a:lnTo>
                <a:lnTo>
                  <a:pt x="223603" y="147474"/>
                </a:lnTo>
                <a:lnTo>
                  <a:pt x="221134" y="142032"/>
                </a:lnTo>
                <a:lnTo>
                  <a:pt x="219914" y="138965"/>
                </a:lnTo>
                <a:lnTo>
                  <a:pt x="204413" y="123395"/>
                </a:lnTo>
                <a:lnTo>
                  <a:pt x="189281" y="110673"/>
                </a:lnTo>
                <a:lnTo>
                  <a:pt x="175002" y="100548"/>
                </a:lnTo>
                <a:lnTo>
                  <a:pt x="162062" y="92774"/>
                </a:lnTo>
                <a:lnTo>
                  <a:pt x="150945" y="87101"/>
                </a:lnTo>
                <a:lnTo>
                  <a:pt x="142138" y="83282"/>
                </a:lnTo>
                <a:lnTo>
                  <a:pt x="136124" y="81067"/>
                </a:lnTo>
                <a:lnTo>
                  <a:pt x="133274" y="80177"/>
                </a:lnTo>
                <a:lnTo>
                  <a:pt x="104217" y="82069"/>
                </a:lnTo>
                <a:lnTo>
                  <a:pt x="87072" y="74957"/>
                </a:lnTo>
                <a:lnTo>
                  <a:pt x="77997" y="62959"/>
                </a:lnTo>
                <a:lnTo>
                  <a:pt x="75221" y="52066"/>
                </a:lnTo>
                <a:lnTo>
                  <a:pt x="77190" y="42423"/>
                </a:lnTo>
                <a:lnTo>
                  <a:pt x="82348" y="34178"/>
                </a:lnTo>
                <a:lnTo>
                  <a:pt x="89141" y="27476"/>
                </a:lnTo>
                <a:lnTo>
                  <a:pt x="96015" y="22464"/>
                </a:lnTo>
                <a:lnTo>
                  <a:pt x="101415" y="19287"/>
                </a:lnTo>
                <a:lnTo>
                  <a:pt x="103798" y="18087"/>
                </a:lnTo>
                <a:lnTo>
                  <a:pt x="133706" y="2440"/>
                </a:lnTo>
                <a:lnTo>
                  <a:pt x="152912" y="0"/>
                </a:lnTo>
                <a:lnTo>
                  <a:pt x="167877" y="195"/>
                </a:lnTo>
                <a:lnTo>
                  <a:pt x="176644" y="1227"/>
                </a:lnTo>
                <a:lnTo>
                  <a:pt x="178118" y="1500"/>
                </a:lnTo>
                <a:lnTo>
                  <a:pt x="191235" y="3237"/>
                </a:lnTo>
                <a:lnTo>
                  <a:pt x="204145" y="6065"/>
                </a:lnTo>
                <a:lnTo>
                  <a:pt x="216771" y="9883"/>
                </a:lnTo>
                <a:lnTo>
                  <a:pt x="229036" y="14589"/>
                </a:lnTo>
                <a:lnTo>
                  <a:pt x="240865" y="20080"/>
                </a:lnTo>
                <a:lnTo>
                  <a:pt x="252178" y="26254"/>
                </a:lnTo>
                <a:lnTo>
                  <a:pt x="262900" y="33007"/>
                </a:lnTo>
                <a:lnTo>
                  <a:pt x="272954" y="40239"/>
                </a:lnTo>
                <a:lnTo>
                  <a:pt x="280188" y="46065"/>
                </a:lnTo>
                <a:lnTo>
                  <a:pt x="290381" y="55385"/>
                </a:lnTo>
                <a:lnTo>
                  <a:pt x="300968" y="66290"/>
                </a:lnTo>
                <a:lnTo>
                  <a:pt x="311741" y="78378"/>
                </a:lnTo>
                <a:lnTo>
                  <a:pt x="322490" y="91245"/>
                </a:lnTo>
                <a:lnTo>
                  <a:pt x="333005" y="104486"/>
                </a:lnTo>
                <a:lnTo>
                  <a:pt x="343078" y="117697"/>
                </a:lnTo>
                <a:lnTo>
                  <a:pt x="352499" y="130476"/>
                </a:lnTo>
                <a:lnTo>
                  <a:pt x="361058" y="142419"/>
                </a:lnTo>
                <a:lnTo>
                  <a:pt x="368548" y="153121"/>
                </a:lnTo>
                <a:lnTo>
                  <a:pt x="374757" y="162178"/>
                </a:lnTo>
                <a:lnTo>
                  <a:pt x="379478" y="169188"/>
                </a:lnTo>
                <a:lnTo>
                  <a:pt x="382500" y="173747"/>
                </a:lnTo>
                <a:lnTo>
                  <a:pt x="383617" y="175452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3198750" y="2512620"/>
            <a:ext cx="250621" cy="471398"/>
          </a:xfrm>
          <a:custGeom>
            <a:avLst/>
            <a:gdLst/>
            <a:ahLst/>
            <a:cxnLst/>
            <a:rect l="l" t="t" r="r" b="b"/>
            <a:pathLst>
              <a:path w="250621" h="471398">
                <a:moveTo>
                  <a:pt x="0" y="0"/>
                </a:moveTo>
                <a:lnTo>
                  <a:pt x="3949" y="45935"/>
                </a:lnTo>
                <a:lnTo>
                  <a:pt x="9492" y="66806"/>
                </a:lnTo>
                <a:lnTo>
                  <a:pt x="12975" y="84830"/>
                </a:lnTo>
                <a:lnTo>
                  <a:pt x="14872" y="99518"/>
                </a:lnTo>
                <a:lnTo>
                  <a:pt x="15654" y="110380"/>
                </a:lnTo>
                <a:lnTo>
                  <a:pt x="15794" y="116926"/>
                </a:lnTo>
                <a:lnTo>
                  <a:pt x="15760" y="118732"/>
                </a:lnTo>
                <a:lnTo>
                  <a:pt x="17645" y="138866"/>
                </a:lnTo>
                <a:lnTo>
                  <a:pt x="22148" y="152788"/>
                </a:lnTo>
                <a:lnTo>
                  <a:pt x="25803" y="159754"/>
                </a:lnTo>
                <a:lnTo>
                  <a:pt x="26250" y="160426"/>
                </a:lnTo>
                <a:lnTo>
                  <a:pt x="39474" y="179919"/>
                </a:lnTo>
                <a:lnTo>
                  <a:pt x="51655" y="198122"/>
                </a:lnTo>
                <a:lnTo>
                  <a:pt x="62792" y="214994"/>
                </a:lnTo>
                <a:lnTo>
                  <a:pt x="72886" y="230492"/>
                </a:lnTo>
                <a:lnTo>
                  <a:pt x="81937" y="244572"/>
                </a:lnTo>
                <a:lnTo>
                  <a:pt x="89944" y="257192"/>
                </a:lnTo>
                <a:lnTo>
                  <a:pt x="96908" y="268309"/>
                </a:lnTo>
                <a:lnTo>
                  <a:pt x="102828" y="277881"/>
                </a:lnTo>
                <a:lnTo>
                  <a:pt x="107704" y="285865"/>
                </a:lnTo>
                <a:lnTo>
                  <a:pt x="111537" y="292218"/>
                </a:lnTo>
                <a:lnTo>
                  <a:pt x="114326" y="296897"/>
                </a:lnTo>
                <a:lnTo>
                  <a:pt x="116072" y="299860"/>
                </a:lnTo>
                <a:lnTo>
                  <a:pt x="116789" y="301091"/>
                </a:lnTo>
                <a:lnTo>
                  <a:pt x="129362" y="322025"/>
                </a:lnTo>
                <a:lnTo>
                  <a:pt x="141432" y="340079"/>
                </a:lnTo>
                <a:lnTo>
                  <a:pt x="152806" y="355412"/>
                </a:lnTo>
                <a:lnTo>
                  <a:pt x="163292" y="368185"/>
                </a:lnTo>
                <a:lnTo>
                  <a:pt x="172698" y="378558"/>
                </a:lnTo>
                <a:lnTo>
                  <a:pt x="180832" y="386690"/>
                </a:lnTo>
                <a:lnTo>
                  <a:pt x="187503" y="392743"/>
                </a:lnTo>
                <a:lnTo>
                  <a:pt x="192517" y="396876"/>
                </a:lnTo>
                <a:lnTo>
                  <a:pt x="195684" y="399250"/>
                </a:lnTo>
                <a:lnTo>
                  <a:pt x="196811" y="400024"/>
                </a:lnTo>
                <a:lnTo>
                  <a:pt x="212320" y="418249"/>
                </a:lnTo>
                <a:lnTo>
                  <a:pt x="224864" y="433966"/>
                </a:lnTo>
                <a:lnTo>
                  <a:pt x="234657" y="447075"/>
                </a:lnTo>
                <a:lnTo>
                  <a:pt x="241915" y="457474"/>
                </a:lnTo>
                <a:lnTo>
                  <a:pt x="246852" y="465061"/>
                </a:lnTo>
                <a:lnTo>
                  <a:pt x="249682" y="469736"/>
                </a:lnTo>
                <a:lnTo>
                  <a:pt x="250621" y="471398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3223667" y="2175130"/>
            <a:ext cx="49873" cy="22237"/>
          </a:xfrm>
          <a:custGeom>
            <a:avLst/>
            <a:gdLst/>
            <a:ahLst/>
            <a:cxnLst/>
            <a:rect l="l" t="t" r="r" b="b"/>
            <a:pathLst>
              <a:path w="49873" h="22237">
                <a:moveTo>
                  <a:pt x="49873" y="0"/>
                </a:moveTo>
                <a:lnTo>
                  <a:pt x="31000" y="838"/>
                </a:lnTo>
                <a:lnTo>
                  <a:pt x="17890" y="2706"/>
                </a:lnTo>
                <a:lnTo>
                  <a:pt x="13792" y="3543"/>
                </a:lnTo>
                <a:lnTo>
                  <a:pt x="763" y="13553"/>
                </a:lnTo>
                <a:lnTo>
                  <a:pt x="0" y="21514"/>
                </a:lnTo>
                <a:lnTo>
                  <a:pt x="216" y="22237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3273540" y="2163404"/>
            <a:ext cx="242087" cy="170754"/>
          </a:xfrm>
          <a:custGeom>
            <a:avLst/>
            <a:gdLst/>
            <a:ahLst/>
            <a:cxnLst/>
            <a:rect l="l" t="t" r="r" b="b"/>
            <a:pathLst>
              <a:path w="242087" h="170754">
                <a:moveTo>
                  <a:pt x="0" y="11725"/>
                </a:moveTo>
                <a:lnTo>
                  <a:pt x="12534" y="7657"/>
                </a:lnTo>
                <a:lnTo>
                  <a:pt x="26654" y="2113"/>
                </a:lnTo>
                <a:lnTo>
                  <a:pt x="28219" y="1476"/>
                </a:lnTo>
                <a:lnTo>
                  <a:pt x="42751" y="0"/>
                </a:lnTo>
                <a:lnTo>
                  <a:pt x="59008" y="507"/>
                </a:lnTo>
                <a:lnTo>
                  <a:pt x="75194" y="2270"/>
                </a:lnTo>
                <a:lnTo>
                  <a:pt x="89515" y="4558"/>
                </a:lnTo>
                <a:lnTo>
                  <a:pt x="100178" y="6643"/>
                </a:lnTo>
                <a:lnTo>
                  <a:pt x="105386" y="7795"/>
                </a:lnTo>
                <a:lnTo>
                  <a:pt x="129772" y="17562"/>
                </a:lnTo>
                <a:lnTo>
                  <a:pt x="147745" y="24078"/>
                </a:lnTo>
                <a:lnTo>
                  <a:pt x="160225" y="28028"/>
                </a:lnTo>
                <a:lnTo>
                  <a:pt x="167894" y="30042"/>
                </a:lnTo>
                <a:lnTo>
                  <a:pt x="171434" y="30751"/>
                </a:lnTo>
                <a:lnTo>
                  <a:pt x="171869" y="30813"/>
                </a:lnTo>
                <a:lnTo>
                  <a:pt x="185867" y="39057"/>
                </a:lnTo>
                <a:lnTo>
                  <a:pt x="196054" y="52057"/>
                </a:lnTo>
                <a:lnTo>
                  <a:pt x="201983" y="63250"/>
                </a:lnTo>
                <a:lnTo>
                  <a:pt x="203365" y="66513"/>
                </a:lnTo>
                <a:lnTo>
                  <a:pt x="212354" y="86522"/>
                </a:lnTo>
                <a:lnTo>
                  <a:pt x="220020" y="104990"/>
                </a:lnTo>
                <a:lnTo>
                  <a:pt x="226427" y="121673"/>
                </a:lnTo>
                <a:lnTo>
                  <a:pt x="231640" y="136328"/>
                </a:lnTo>
                <a:lnTo>
                  <a:pt x="235724" y="148710"/>
                </a:lnTo>
                <a:lnTo>
                  <a:pt x="238743" y="158578"/>
                </a:lnTo>
                <a:lnTo>
                  <a:pt x="240763" y="165686"/>
                </a:lnTo>
                <a:lnTo>
                  <a:pt x="241848" y="169792"/>
                </a:lnTo>
                <a:lnTo>
                  <a:pt x="242087" y="170754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3490672" y="2261007"/>
            <a:ext cx="201244" cy="553847"/>
          </a:xfrm>
          <a:custGeom>
            <a:avLst/>
            <a:gdLst/>
            <a:ahLst/>
            <a:cxnLst/>
            <a:rect l="l" t="t" r="r" b="b"/>
            <a:pathLst>
              <a:path w="201244" h="553847">
                <a:moveTo>
                  <a:pt x="0" y="0"/>
                </a:moveTo>
                <a:lnTo>
                  <a:pt x="21005" y="27559"/>
                </a:lnTo>
                <a:lnTo>
                  <a:pt x="29617" y="44510"/>
                </a:lnTo>
                <a:lnTo>
                  <a:pt x="38224" y="60447"/>
                </a:lnTo>
                <a:lnTo>
                  <a:pt x="46305" y="74723"/>
                </a:lnTo>
                <a:lnTo>
                  <a:pt x="53337" y="86695"/>
                </a:lnTo>
                <a:lnTo>
                  <a:pt x="58798" y="95718"/>
                </a:lnTo>
                <a:lnTo>
                  <a:pt x="62166" y="101148"/>
                </a:lnTo>
                <a:lnTo>
                  <a:pt x="63004" y="102476"/>
                </a:lnTo>
                <a:lnTo>
                  <a:pt x="111544" y="219798"/>
                </a:lnTo>
                <a:lnTo>
                  <a:pt x="116141" y="238244"/>
                </a:lnTo>
                <a:lnTo>
                  <a:pt x="120859" y="256126"/>
                </a:lnTo>
                <a:lnTo>
                  <a:pt x="125513" y="272988"/>
                </a:lnTo>
                <a:lnTo>
                  <a:pt x="129916" y="288373"/>
                </a:lnTo>
                <a:lnTo>
                  <a:pt x="133883" y="301823"/>
                </a:lnTo>
                <a:lnTo>
                  <a:pt x="137229" y="312883"/>
                </a:lnTo>
                <a:lnTo>
                  <a:pt x="139766" y="321094"/>
                </a:lnTo>
                <a:lnTo>
                  <a:pt x="141311" y="326001"/>
                </a:lnTo>
                <a:lnTo>
                  <a:pt x="141706" y="327240"/>
                </a:lnTo>
                <a:lnTo>
                  <a:pt x="148382" y="352201"/>
                </a:lnTo>
                <a:lnTo>
                  <a:pt x="154113" y="374636"/>
                </a:lnTo>
                <a:lnTo>
                  <a:pt x="158967" y="394606"/>
                </a:lnTo>
                <a:lnTo>
                  <a:pt x="163013" y="412176"/>
                </a:lnTo>
                <a:lnTo>
                  <a:pt x="166321" y="427407"/>
                </a:lnTo>
                <a:lnTo>
                  <a:pt x="168959" y="440362"/>
                </a:lnTo>
                <a:lnTo>
                  <a:pt x="170996" y="451104"/>
                </a:lnTo>
                <a:lnTo>
                  <a:pt x="172503" y="459696"/>
                </a:lnTo>
                <a:lnTo>
                  <a:pt x="173547" y="466200"/>
                </a:lnTo>
                <a:lnTo>
                  <a:pt x="174524" y="473194"/>
                </a:lnTo>
                <a:lnTo>
                  <a:pt x="176223" y="488110"/>
                </a:lnTo>
                <a:lnTo>
                  <a:pt x="179073" y="501749"/>
                </a:lnTo>
                <a:lnTo>
                  <a:pt x="182904" y="514654"/>
                </a:lnTo>
                <a:lnTo>
                  <a:pt x="187471" y="526726"/>
                </a:lnTo>
                <a:lnTo>
                  <a:pt x="192528" y="537863"/>
                </a:lnTo>
                <a:lnTo>
                  <a:pt x="197832" y="547967"/>
                </a:lnTo>
                <a:lnTo>
                  <a:pt x="201244" y="553847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3449368" y="2984018"/>
            <a:ext cx="46037" cy="81953"/>
          </a:xfrm>
          <a:custGeom>
            <a:avLst/>
            <a:gdLst/>
            <a:ahLst/>
            <a:cxnLst/>
            <a:rect l="l" t="t" r="r" b="b"/>
            <a:pathLst>
              <a:path w="46037" h="81953">
                <a:moveTo>
                  <a:pt x="0" y="0"/>
                </a:moveTo>
                <a:lnTo>
                  <a:pt x="31292" y="53403"/>
                </a:lnTo>
                <a:lnTo>
                  <a:pt x="37949" y="66267"/>
                </a:lnTo>
                <a:lnTo>
                  <a:pt x="42557" y="75197"/>
                </a:lnTo>
                <a:lnTo>
                  <a:pt x="46037" y="81953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3" name="object 663"/>
          <p:cNvSpPr/>
          <p:nvPr/>
        </p:nvSpPr>
        <p:spPr>
          <a:xfrm>
            <a:off x="3150666" y="2216778"/>
            <a:ext cx="25412" cy="34201"/>
          </a:xfrm>
          <a:custGeom>
            <a:avLst/>
            <a:gdLst/>
            <a:ahLst/>
            <a:cxnLst/>
            <a:rect l="l" t="t" r="r" b="b"/>
            <a:pathLst>
              <a:path w="25412" h="34201">
                <a:moveTo>
                  <a:pt x="0" y="27355"/>
                </a:moveTo>
                <a:lnTo>
                  <a:pt x="889" y="30314"/>
                </a:lnTo>
                <a:lnTo>
                  <a:pt x="3759" y="34201"/>
                </a:lnTo>
                <a:lnTo>
                  <a:pt x="10541" y="32181"/>
                </a:lnTo>
                <a:lnTo>
                  <a:pt x="12979" y="30454"/>
                </a:lnTo>
                <a:lnTo>
                  <a:pt x="13284" y="26885"/>
                </a:lnTo>
                <a:lnTo>
                  <a:pt x="12128" y="21920"/>
                </a:lnTo>
                <a:lnTo>
                  <a:pt x="17475" y="11963"/>
                </a:lnTo>
                <a:lnTo>
                  <a:pt x="20345" y="4660"/>
                </a:lnTo>
                <a:lnTo>
                  <a:pt x="25412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4" name="object 664"/>
          <p:cNvSpPr/>
          <p:nvPr/>
        </p:nvSpPr>
        <p:spPr>
          <a:xfrm>
            <a:off x="3222324" y="2181485"/>
            <a:ext cx="10676" cy="16090"/>
          </a:xfrm>
          <a:custGeom>
            <a:avLst/>
            <a:gdLst/>
            <a:ahLst/>
            <a:cxnLst/>
            <a:rect l="l" t="t" r="r" b="b"/>
            <a:pathLst>
              <a:path w="10676" h="16090">
                <a:moveTo>
                  <a:pt x="10676" y="16090"/>
                </a:moveTo>
                <a:lnTo>
                  <a:pt x="0" y="8915"/>
                </a:lnTo>
                <a:lnTo>
                  <a:pt x="2594" y="3800"/>
                </a:lnTo>
                <a:lnTo>
                  <a:pt x="8847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3041332" y="2414384"/>
            <a:ext cx="187604" cy="159016"/>
          </a:xfrm>
          <a:custGeom>
            <a:avLst/>
            <a:gdLst/>
            <a:ahLst/>
            <a:cxnLst/>
            <a:rect l="l" t="t" r="r" b="b"/>
            <a:pathLst>
              <a:path w="187604" h="159016">
                <a:moveTo>
                  <a:pt x="187604" y="81978"/>
                </a:moveTo>
                <a:lnTo>
                  <a:pt x="45262" y="159016"/>
                </a:lnTo>
                <a:lnTo>
                  <a:pt x="0" y="76327"/>
                </a:lnTo>
                <a:lnTo>
                  <a:pt x="129222" y="0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2956039" y="2127415"/>
            <a:ext cx="339813" cy="363296"/>
          </a:xfrm>
          <a:custGeom>
            <a:avLst/>
            <a:gdLst/>
            <a:ahLst/>
            <a:cxnLst/>
            <a:rect l="l" t="t" r="r" b="b"/>
            <a:pathLst>
              <a:path w="339813" h="363296">
                <a:moveTo>
                  <a:pt x="339813" y="39598"/>
                </a:moveTo>
                <a:lnTo>
                  <a:pt x="311619" y="2844"/>
                </a:lnTo>
                <a:lnTo>
                  <a:pt x="301752" y="0"/>
                </a:lnTo>
                <a:lnTo>
                  <a:pt x="0" y="169633"/>
                </a:lnTo>
                <a:lnTo>
                  <a:pt x="85293" y="363296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2747353" y="2314879"/>
            <a:ext cx="161827" cy="154223"/>
          </a:xfrm>
          <a:custGeom>
            <a:avLst/>
            <a:gdLst/>
            <a:ahLst/>
            <a:cxnLst/>
            <a:rect l="l" t="t" r="r" b="b"/>
            <a:pathLst>
              <a:path w="161827" h="154223">
                <a:moveTo>
                  <a:pt x="4355" y="45199"/>
                </a:moveTo>
                <a:lnTo>
                  <a:pt x="25119" y="15747"/>
                </a:lnTo>
                <a:lnTo>
                  <a:pt x="38664" y="4045"/>
                </a:lnTo>
                <a:lnTo>
                  <a:pt x="52188" y="299"/>
                </a:lnTo>
                <a:lnTo>
                  <a:pt x="57479" y="0"/>
                </a:lnTo>
                <a:lnTo>
                  <a:pt x="71971" y="2073"/>
                </a:lnTo>
                <a:lnTo>
                  <a:pt x="85038" y="5697"/>
                </a:lnTo>
                <a:lnTo>
                  <a:pt x="96782" y="10628"/>
                </a:lnTo>
                <a:lnTo>
                  <a:pt x="107305" y="16622"/>
                </a:lnTo>
                <a:lnTo>
                  <a:pt x="116706" y="23435"/>
                </a:lnTo>
                <a:lnTo>
                  <a:pt x="134702" y="40053"/>
                </a:lnTo>
                <a:lnTo>
                  <a:pt x="146802" y="54861"/>
                </a:lnTo>
                <a:lnTo>
                  <a:pt x="154752" y="68343"/>
                </a:lnTo>
                <a:lnTo>
                  <a:pt x="159364" y="80226"/>
                </a:lnTo>
                <a:lnTo>
                  <a:pt x="161452" y="90233"/>
                </a:lnTo>
                <a:lnTo>
                  <a:pt x="161827" y="98091"/>
                </a:lnTo>
                <a:lnTo>
                  <a:pt x="161302" y="103525"/>
                </a:lnTo>
                <a:lnTo>
                  <a:pt x="144436" y="138061"/>
                </a:lnTo>
                <a:lnTo>
                  <a:pt x="134493" y="149532"/>
                </a:lnTo>
                <a:lnTo>
                  <a:pt x="122209" y="154164"/>
                </a:lnTo>
                <a:lnTo>
                  <a:pt x="109725" y="154223"/>
                </a:lnTo>
                <a:lnTo>
                  <a:pt x="99186" y="151979"/>
                </a:lnTo>
                <a:lnTo>
                  <a:pt x="92735" y="149698"/>
                </a:lnTo>
                <a:lnTo>
                  <a:pt x="91705" y="149250"/>
                </a:lnTo>
                <a:lnTo>
                  <a:pt x="77270" y="143066"/>
                </a:lnTo>
                <a:lnTo>
                  <a:pt x="64488" y="136429"/>
                </a:lnTo>
                <a:lnTo>
                  <a:pt x="53238" y="129457"/>
                </a:lnTo>
                <a:lnTo>
                  <a:pt x="43398" y="122273"/>
                </a:lnTo>
                <a:lnTo>
                  <a:pt x="34846" y="114996"/>
                </a:lnTo>
                <a:lnTo>
                  <a:pt x="27460" y="107748"/>
                </a:lnTo>
                <a:lnTo>
                  <a:pt x="12060" y="89021"/>
                </a:lnTo>
                <a:lnTo>
                  <a:pt x="3838" y="74406"/>
                </a:lnTo>
                <a:lnTo>
                  <a:pt x="406" y="63232"/>
                </a:lnTo>
                <a:lnTo>
                  <a:pt x="0" y="55488"/>
                </a:lnTo>
                <a:lnTo>
                  <a:pt x="857" y="51167"/>
                </a:lnTo>
                <a:lnTo>
                  <a:pt x="1269" y="50164"/>
                </a:lnTo>
                <a:lnTo>
                  <a:pt x="4355" y="45199"/>
                </a:lnTo>
                <a:close/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2908084" y="2297049"/>
            <a:ext cx="53238" cy="102234"/>
          </a:xfrm>
          <a:custGeom>
            <a:avLst/>
            <a:gdLst/>
            <a:ahLst/>
            <a:cxnLst/>
            <a:rect l="l" t="t" r="r" b="b"/>
            <a:pathLst>
              <a:path w="53238" h="102235">
                <a:moveTo>
                  <a:pt x="0" y="102234"/>
                </a:moveTo>
                <a:lnTo>
                  <a:pt x="43434" y="77685"/>
                </a:lnTo>
                <a:lnTo>
                  <a:pt x="47612" y="76911"/>
                </a:lnTo>
                <a:lnTo>
                  <a:pt x="53238" y="73024"/>
                </a:lnTo>
                <a:lnTo>
                  <a:pt x="50842" y="56846"/>
                </a:lnTo>
                <a:lnTo>
                  <a:pt x="48409" y="41784"/>
                </a:lnTo>
                <a:lnTo>
                  <a:pt x="47205" y="34607"/>
                </a:lnTo>
                <a:lnTo>
                  <a:pt x="45622" y="13030"/>
                </a:lnTo>
                <a:lnTo>
                  <a:pt x="47079" y="2350"/>
                </a:lnTo>
                <a:lnTo>
                  <a:pt x="47955" y="0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9" name="object 669"/>
          <p:cNvSpPr/>
          <p:nvPr/>
        </p:nvSpPr>
        <p:spPr>
          <a:xfrm>
            <a:off x="2870708" y="2452319"/>
            <a:ext cx="46482" cy="79121"/>
          </a:xfrm>
          <a:custGeom>
            <a:avLst/>
            <a:gdLst/>
            <a:ahLst/>
            <a:cxnLst/>
            <a:rect l="l" t="t" r="r" b="b"/>
            <a:pathLst>
              <a:path w="46481" h="79120">
                <a:moveTo>
                  <a:pt x="21513" y="0"/>
                </a:moveTo>
                <a:lnTo>
                  <a:pt x="20497" y="3568"/>
                </a:lnTo>
                <a:lnTo>
                  <a:pt x="20929" y="16001"/>
                </a:lnTo>
                <a:lnTo>
                  <a:pt x="25552" y="23469"/>
                </a:lnTo>
                <a:lnTo>
                  <a:pt x="21513" y="26415"/>
                </a:lnTo>
                <a:lnTo>
                  <a:pt x="17754" y="29375"/>
                </a:lnTo>
                <a:lnTo>
                  <a:pt x="9944" y="35737"/>
                </a:lnTo>
                <a:lnTo>
                  <a:pt x="0" y="33273"/>
                </a:lnTo>
                <a:lnTo>
                  <a:pt x="76" y="41973"/>
                </a:lnTo>
                <a:lnTo>
                  <a:pt x="4749" y="53162"/>
                </a:lnTo>
                <a:lnTo>
                  <a:pt x="14008" y="70763"/>
                </a:lnTo>
                <a:lnTo>
                  <a:pt x="20673" y="78416"/>
                </a:lnTo>
                <a:lnTo>
                  <a:pt x="21513" y="79120"/>
                </a:lnTo>
                <a:lnTo>
                  <a:pt x="25692" y="71488"/>
                </a:lnTo>
                <a:lnTo>
                  <a:pt x="30886" y="67157"/>
                </a:lnTo>
                <a:lnTo>
                  <a:pt x="38239" y="60934"/>
                </a:lnTo>
                <a:lnTo>
                  <a:pt x="46481" y="63728"/>
                </a:lnTo>
                <a:lnTo>
                  <a:pt x="36381" y="44596"/>
                </a:lnTo>
                <a:lnTo>
                  <a:pt x="29590" y="31458"/>
                </a:lnTo>
                <a:lnTo>
                  <a:pt x="26086" y="24541"/>
                </a:lnTo>
                <a:lnTo>
                  <a:pt x="25552" y="23469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2917190" y="2516047"/>
            <a:ext cx="169405" cy="57353"/>
          </a:xfrm>
          <a:custGeom>
            <a:avLst/>
            <a:gdLst/>
            <a:ahLst/>
            <a:cxnLst/>
            <a:rect l="l" t="t" r="r" b="b"/>
            <a:pathLst>
              <a:path w="169405" h="57353">
                <a:moveTo>
                  <a:pt x="0" y="0"/>
                </a:moveTo>
                <a:lnTo>
                  <a:pt x="12534" y="20535"/>
                </a:lnTo>
                <a:lnTo>
                  <a:pt x="25115" y="38072"/>
                </a:lnTo>
                <a:lnTo>
                  <a:pt x="32711" y="44212"/>
                </a:lnTo>
                <a:lnTo>
                  <a:pt x="40817" y="47117"/>
                </a:lnTo>
                <a:lnTo>
                  <a:pt x="51942" y="39331"/>
                </a:lnTo>
                <a:lnTo>
                  <a:pt x="90614" y="17424"/>
                </a:lnTo>
                <a:lnTo>
                  <a:pt x="105867" y="8801"/>
                </a:lnTo>
                <a:lnTo>
                  <a:pt x="107568" y="7467"/>
                </a:lnTo>
                <a:lnTo>
                  <a:pt x="108851" y="5334"/>
                </a:lnTo>
                <a:lnTo>
                  <a:pt x="111188" y="1473"/>
                </a:lnTo>
                <a:lnTo>
                  <a:pt x="115430" y="2197"/>
                </a:lnTo>
                <a:lnTo>
                  <a:pt x="126490" y="20360"/>
                </a:lnTo>
                <a:lnTo>
                  <a:pt x="134602" y="32183"/>
                </a:lnTo>
                <a:lnTo>
                  <a:pt x="138846" y="37754"/>
                </a:lnTo>
                <a:lnTo>
                  <a:pt x="139255" y="38252"/>
                </a:lnTo>
                <a:lnTo>
                  <a:pt x="153104" y="51015"/>
                </a:lnTo>
                <a:lnTo>
                  <a:pt x="165380" y="56401"/>
                </a:lnTo>
                <a:lnTo>
                  <a:pt x="169405" y="57353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3264103" y="2339746"/>
            <a:ext cx="32283" cy="19088"/>
          </a:xfrm>
          <a:custGeom>
            <a:avLst/>
            <a:gdLst/>
            <a:ahLst/>
            <a:cxnLst/>
            <a:rect l="l" t="t" r="r" b="b"/>
            <a:pathLst>
              <a:path w="32283" h="19088">
                <a:moveTo>
                  <a:pt x="0" y="19088"/>
                </a:moveTo>
                <a:lnTo>
                  <a:pt x="32283" y="0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3348621" y="2424836"/>
            <a:ext cx="12306" cy="6680"/>
          </a:xfrm>
          <a:custGeom>
            <a:avLst/>
            <a:gdLst/>
            <a:ahLst/>
            <a:cxnLst/>
            <a:rect l="l" t="t" r="r" b="b"/>
            <a:pathLst>
              <a:path w="12306" h="6680">
                <a:moveTo>
                  <a:pt x="12306" y="0"/>
                </a:moveTo>
                <a:lnTo>
                  <a:pt x="0" y="6680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2774491" y="2321918"/>
            <a:ext cx="134459" cy="108107"/>
          </a:xfrm>
          <a:custGeom>
            <a:avLst/>
            <a:gdLst/>
            <a:ahLst/>
            <a:cxnLst/>
            <a:rect l="l" t="t" r="r" b="b"/>
            <a:pathLst>
              <a:path w="134459" h="108107">
                <a:moveTo>
                  <a:pt x="6075" y="0"/>
                </a:moveTo>
                <a:lnTo>
                  <a:pt x="4157" y="2501"/>
                </a:lnTo>
                <a:lnTo>
                  <a:pt x="0" y="14288"/>
                </a:lnTo>
                <a:lnTo>
                  <a:pt x="485" y="26498"/>
                </a:lnTo>
                <a:lnTo>
                  <a:pt x="4564" y="38694"/>
                </a:lnTo>
                <a:lnTo>
                  <a:pt x="11186" y="50440"/>
                </a:lnTo>
                <a:lnTo>
                  <a:pt x="19299" y="61299"/>
                </a:lnTo>
                <a:lnTo>
                  <a:pt x="27854" y="70833"/>
                </a:lnTo>
                <a:lnTo>
                  <a:pt x="35799" y="78608"/>
                </a:lnTo>
                <a:lnTo>
                  <a:pt x="42085" y="84185"/>
                </a:lnTo>
                <a:lnTo>
                  <a:pt x="45660" y="87128"/>
                </a:lnTo>
                <a:lnTo>
                  <a:pt x="60762" y="97174"/>
                </a:lnTo>
                <a:lnTo>
                  <a:pt x="74584" y="103470"/>
                </a:lnTo>
                <a:lnTo>
                  <a:pt x="87390" y="106926"/>
                </a:lnTo>
                <a:lnTo>
                  <a:pt x="98997" y="108107"/>
                </a:lnTo>
                <a:lnTo>
                  <a:pt x="109224" y="107574"/>
                </a:lnTo>
                <a:lnTo>
                  <a:pt x="117889" y="105891"/>
                </a:lnTo>
                <a:lnTo>
                  <a:pt x="120896" y="105016"/>
                </a:lnTo>
                <a:lnTo>
                  <a:pt x="134459" y="100698"/>
                </a:lnTo>
                <a:lnTo>
                  <a:pt x="134167" y="96494"/>
                </a:lnTo>
              </a:path>
            </a:pathLst>
          </a:custGeom>
          <a:ln w="5283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2895248" y="2445476"/>
            <a:ext cx="21640" cy="18034"/>
          </a:xfrm>
          <a:custGeom>
            <a:avLst/>
            <a:gdLst/>
            <a:ahLst/>
            <a:cxnLst/>
            <a:rect l="l" t="t" r="r" b="b"/>
            <a:pathLst>
              <a:path w="21640" h="18033">
                <a:moveTo>
                  <a:pt x="0" y="0"/>
                </a:moveTo>
                <a:lnTo>
                  <a:pt x="21640" y="18033"/>
                </a:lnTo>
              </a:path>
            </a:pathLst>
          </a:custGeom>
          <a:ln w="5283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2961326" y="2370076"/>
            <a:ext cx="71297" cy="148158"/>
          </a:xfrm>
          <a:custGeom>
            <a:avLst/>
            <a:gdLst/>
            <a:ahLst/>
            <a:cxnLst/>
            <a:rect l="l" t="t" r="r" b="b"/>
            <a:pathLst>
              <a:path w="71297" h="148158">
                <a:moveTo>
                  <a:pt x="71297" y="148158"/>
                </a:moveTo>
                <a:lnTo>
                  <a:pt x="61825" y="133428"/>
                </a:lnTo>
                <a:lnTo>
                  <a:pt x="53736" y="120743"/>
                </a:lnTo>
                <a:lnTo>
                  <a:pt x="46833" y="109694"/>
                </a:lnTo>
                <a:lnTo>
                  <a:pt x="40919" y="99870"/>
                </a:lnTo>
                <a:lnTo>
                  <a:pt x="35796" y="90862"/>
                </a:lnTo>
                <a:lnTo>
                  <a:pt x="31268" y="82260"/>
                </a:lnTo>
                <a:lnTo>
                  <a:pt x="27138" y="73654"/>
                </a:lnTo>
                <a:lnTo>
                  <a:pt x="23208" y="64636"/>
                </a:lnTo>
                <a:lnTo>
                  <a:pt x="19281" y="54795"/>
                </a:lnTo>
                <a:lnTo>
                  <a:pt x="15160" y="43721"/>
                </a:lnTo>
                <a:lnTo>
                  <a:pt x="10648" y="31005"/>
                </a:lnTo>
                <a:lnTo>
                  <a:pt x="5547" y="16238"/>
                </a:lnTo>
                <a:lnTo>
                  <a:pt x="0" y="0"/>
                </a:lnTo>
              </a:path>
            </a:pathLst>
          </a:custGeom>
          <a:ln w="5283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2953528" y="2374051"/>
            <a:ext cx="70218" cy="150139"/>
          </a:xfrm>
          <a:custGeom>
            <a:avLst/>
            <a:gdLst/>
            <a:ahLst/>
            <a:cxnLst/>
            <a:rect l="l" t="t" r="r" b="b"/>
            <a:pathLst>
              <a:path w="70218" h="150139">
                <a:moveTo>
                  <a:pt x="70218" y="150139"/>
                </a:moveTo>
                <a:lnTo>
                  <a:pt x="60555" y="134989"/>
                </a:lnTo>
                <a:lnTo>
                  <a:pt x="52301" y="121938"/>
                </a:lnTo>
                <a:lnTo>
                  <a:pt x="45266" y="110578"/>
                </a:lnTo>
                <a:lnTo>
                  <a:pt x="39261" y="100506"/>
                </a:lnTo>
                <a:lnTo>
                  <a:pt x="34096" y="91317"/>
                </a:lnTo>
                <a:lnTo>
                  <a:pt x="29583" y="82604"/>
                </a:lnTo>
                <a:lnTo>
                  <a:pt x="25530" y="73962"/>
                </a:lnTo>
                <a:lnTo>
                  <a:pt x="21750" y="64987"/>
                </a:lnTo>
                <a:lnTo>
                  <a:pt x="18051" y="55273"/>
                </a:lnTo>
                <a:lnTo>
                  <a:pt x="14246" y="44415"/>
                </a:lnTo>
                <a:lnTo>
                  <a:pt x="10143" y="32008"/>
                </a:lnTo>
                <a:lnTo>
                  <a:pt x="5554" y="17646"/>
                </a:lnTo>
                <a:lnTo>
                  <a:pt x="290" y="924"/>
                </a:lnTo>
                <a:lnTo>
                  <a:pt x="0" y="0"/>
                </a:lnTo>
              </a:path>
            </a:pathLst>
          </a:custGeom>
          <a:ln w="5283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2903338" y="2430541"/>
            <a:ext cx="13868" cy="33477"/>
          </a:xfrm>
          <a:custGeom>
            <a:avLst/>
            <a:gdLst/>
            <a:ahLst/>
            <a:cxnLst/>
            <a:rect l="l" t="t" r="r" b="b"/>
            <a:pathLst>
              <a:path w="13868" h="33477">
                <a:moveTo>
                  <a:pt x="13868" y="33477"/>
                </a:moveTo>
                <a:lnTo>
                  <a:pt x="3859" y="9187"/>
                </a:lnTo>
                <a:lnTo>
                  <a:pt x="396" y="835"/>
                </a:lnTo>
                <a:lnTo>
                  <a:pt x="0" y="0"/>
                </a:lnTo>
              </a:path>
            </a:pathLst>
          </a:custGeom>
          <a:ln w="5283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2536346" y="2441477"/>
            <a:ext cx="30721" cy="39954"/>
          </a:xfrm>
          <a:custGeom>
            <a:avLst/>
            <a:gdLst/>
            <a:ahLst/>
            <a:cxnLst/>
            <a:rect l="l" t="t" r="r" b="b"/>
            <a:pathLst>
              <a:path w="30721" h="39954">
                <a:moveTo>
                  <a:pt x="177" y="39585"/>
                </a:moveTo>
                <a:lnTo>
                  <a:pt x="50" y="39827"/>
                </a:lnTo>
                <a:lnTo>
                  <a:pt x="17970" y="25219"/>
                </a:lnTo>
                <a:lnTo>
                  <a:pt x="27073" y="12594"/>
                </a:lnTo>
                <a:lnTo>
                  <a:pt x="30321" y="3665"/>
                </a:lnTo>
                <a:lnTo>
                  <a:pt x="30721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2677913" y="2492455"/>
            <a:ext cx="9893" cy="15671"/>
          </a:xfrm>
          <a:custGeom>
            <a:avLst/>
            <a:gdLst/>
            <a:ahLst/>
            <a:cxnLst/>
            <a:rect l="l" t="t" r="r" b="b"/>
            <a:pathLst>
              <a:path w="9893" h="15671">
                <a:moveTo>
                  <a:pt x="0" y="15671"/>
                </a:moveTo>
                <a:lnTo>
                  <a:pt x="9690" y="12395"/>
                </a:lnTo>
                <a:lnTo>
                  <a:pt x="9893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2618832" y="2599630"/>
            <a:ext cx="11988" cy="8877"/>
          </a:xfrm>
          <a:custGeom>
            <a:avLst/>
            <a:gdLst/>
            <a:ahLst/>
            <a:cxnLst/>
            <a:rect l="l" t="t" r="r" b="b"/>
            <a:pathLst>
              <a:path w="11988" h="8877">
                <a:moveTo>
                  <a:pt x="0" y="0"/>
                </a:moveTo>
                <a:lnTo>
                  <a:pt x="3352" y="4813"/>
                </a:lnTo>
                <a:lnTo>
                  <a:pt x="11988" y="887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2641870" y="2533158"/>
            <a:ext cx="17068" cy="1333"/>
          </a:xfrm>
          <a:custGeom>
            <a:avLst/>
            <a:gdLst/>
            <a:ahLst/>
            <a:cxnLst/>
            <a:rect l="l" t="t" r="r" b="b"/>
            <a:pathLst>
              <a:path w="17068" h="1333">
                <a:moveTo>
                  <a:pt x="0" y="50"/>
                </a:moveTo>
                <a:lnTo>
                  <a:pt x="9042" y="1333"/>
                </a:lnTo>
                <a:lnTo>
                  <a:pt x="1706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2706577" y="2457318"/>
            <a:ext cx="43764" cy="31948"/>
          </a:xfrm>
          <a:custGeom>
            <a:avLst/>
            <a:gdLst/>
            <a:ahLst/>
            <a:cxnLst/>
            <a:rect l="l" t="t" r="r" b="b"/>
            <a:pathLst>
              <a:path w="43764" h="31948">
                <a:moveTo>
                  <a:pt x="1041" y="7171"/>
                </a:moveTo>
                <a:lnTo>
                  <a:pt x="17405" y="12061"/>
                </a:lnTo>
                <a:lnTo>
                  <a:pt x="29479" y="20378"/>
                </a:lnTo>
                <a:lnTo>
                  <a:pt x="37030" y="28378"/>
                </a:lnTo>
                <a:lnTo>
                  <a:pt x="39179" y="31301"/>
                </a:lnTo>
                <a:lnTo>
                  <a:pt x="39623" y="31948"/>
                </a:lnTo>
                <a:lnTo>
                  <a:pt x="40411" y="31351"/>
                </a:lnTo>
                <a:lnTo>
                  <a:pt x="43764" y="25700"/>
                </a:lnTo>
                <a:lnTo>
                  <a:pt x="36717" y="8541"/>
                </a:lnTo>
                <a:lnTo>
                  <a:pt x="24543" y="1371"/>
                </a:lnTo>
                <a:lnTo>
                  <a:pt x="13493" y="0"/>
                </a:lnTo>
                <a:lnTo>
                  <a:pt x="9651" y="262"/>
                </a:lnTo>
                <a:lnTo>
                  <a:pt x="5714" y="1570"/>
                </a:lnTo>
                <a:lnTo>
                  <a:pt x="2438" y="3983"/>
                </a:lnTo>
                <a:lnTo>
                  <a:pt x="749" y="5367"/>
                </a:lnTo>
                <a:lnTo>
                  <a:pt x="0" y="5989"/>
                </a:lnTo>
                <a:lnTo>
                  <a:pt x="584" y="7107"/>
                </a:lnTo>
                <a:lnTo>
                  <a:pt x="1041" y="7171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2745527" y="2498091"/>
            <a:ext cx="42951" cy="22951"/>
          </a:xfrm>
          <a:custGeom>
            <a:avLst/>
            <a:gdLst/>
            <a:ahLst/>
            <a:cxnLst/>
            <a:rect l="l" t="t" r="r" b="b"/>
            <a:pathLst>
              <a:path w="42951" h="22951">
                <a:moveTo>
                  <a:pt x="0" y="3787"/>
                </a:moveTo>
                <a:lnTo>
                  <a:pt x="3937" y="4739"/>
                </a:lnTo>
                <a:lnTo>
                  <a:pt x="21091" y="9652"/>
                </a:lnTo>
                <a:lnTo>
                  <a:pt x="30959" y="17428"/>
                </a:lnTo>
                <a:lnTo>
                  <a:pt x="34353" y="21960"/>
                </a:lnTo>
                <a:lnTo>
                  <a:pt x="34785" y="22684"/>
                </a:lnTo>
                <a:lnTo>
                  <a:pt x="35534" y="22951"/>
                </a:lnTo>
                <a:lnTo>
                  <a:pt x="35775" y="22837"/>
                </a:lnTo>
                <a:lnTo>
                  <a:pt x="42951" y="20144"/>
                </a:lnTo>
                <a:lnTo>
                  <a:pt x="38061" y="11788"/>
                </a:lnTo>
                <a:lnTo>
                  <a:pt x="23280" y="1685"/>
                </a:lnTo>
                <a:lnTo>
                  <a:pt x="13282" y="0"/>
                </a:lnTo>
                <a:lnTo>
                  <a:pt x="12687" y="1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2794511" y="2540511"/>
            <a:ext cx="15214" cy="5880"/>
          </a:xfrm>
          <a:custGeom>
            <a:avLst/>
            <a:gdLst/>
            <a:ahLst/>
            <a:cxnLst/>
            <a:rect l="l" t="t" r="r" b="b"/>
            <a:pathLst>
              <a:path w="15214" h="5880">
                <a:moveTo>
                  <a:pt x="15214" y="5880"/>
                </a:moveTo>
                <a:lnTo>
                  <a:pt x="8102" y="1168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2767397" y="2564781"/>
            <a:ext cx="711" cy="9842"/>
          </a:xfrm>
          <a:custGeom>
            <a:avLst/>
            <a:gdLst/>
            <a:ahLst/>
            <a:cxnLst/>
            <a:rect l="l" t="t" r="r" b="b"/>
            <a:pathLst>
              <a:path w="711" h="9842">
                <a:moveTo>
                  <a:pt x="711" y="0"/>
                </a:moveTo>
                <a:lnTo>
                  <a:pt x="0" y="5422"/>
                </a:lnTo>
                <a:lnTo>
                  <a:pt x="63" y="6946"/>
                </a:lnTo>
                <a:lnTo>
                  <a:pt x="203" y="8420"/>
                </a:lnTo>
                <a:lnTo>
                  <a:pt x="380" y="984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2747725" y="2667727"/>
            <a:ext cx="7442" cy="24510"/>
          </a:xfrm>
          <a:custGeom>
            <a:avLst/>
            <a:gdLst/>
            <a:ahLst/>
            <a:cxnLst/>
            <a:rect l="l" t="t" r="r" b="b"/>
            <a:pathLst>
              <a:path w="7442" h="24511">
                <a:moveTo>
                  <a:pt x="0" y="0"/>
                </a:moveTo>
                <a:lnTo>
                  <a:pt x="1950" y="17817"/>
                </a:lnTo>
                <a:lnTo>
                  <a:pt x="7185" y="24333"/>
                </a:lnTo>
                <a:lnTo>
                  <a:pt x="7442" y="2451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2676643" y="2622376"/>
            <a:ext cx="21209" cy="7200"/>
          </a:xfrm>
          <a:custGeom>
            <a:avLst/>
            <a:gdLst/>
            <a:ahLst/>
            <a:cxnLst/>
            <a:rect l="l" t="t" r="r" b="b"/>
            <a:pathLst>
              <a:path w="21208" h="7200">
                <a:moveTo>
                  <a:pt x="21209" y="7200"/>
                </a:moveTo>
                <a:lnTo>
                  <a:pt x="9804" y="1954"/>
                </a:lnTo>
                <a:lnTo>
                  <a:pt x="386" y="231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2591934" y="2593666"/>
            <a:ext cx="27203" cy="6687"/>
          </a:xfrm>
          <a:custGeom>
            <a:avLst/>
            <a:gdLst/>
            <a:ahLst/>
            <a:cxnLst/>
            <a:rect l="l" t="t" r="r" b="b"/>
            <a:pathLst>
              <a:path w="27203" h="6687">
                <a:moveTo>
                  <a:pt x="27203" y="6687"/>
                </a:moveTo>
                <a:lnTo>
                  <a:pt x="22881" y="946"/>
                </a:lnTo>
                <a:lnTo>
                  <a:pt x="6552" y="0"/>
                </a:lnTo>
                <a:lnTo>
                  <a:pt x="0" y="7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9" name="object 689"/>
          <p:cNvSpPr/>
          <p:nvPr/>
        </p:nvSpPr>
        <p:spPr>
          <a:xfrm>
            <a:off x="2733894" y="2665784"/>
            <a:ext cx="13830" cy="3352"/>
          </a:xfrm>
          <a:custGeom>
            <a:avLst/>
            <a:gdLst/>
            <a:ahLst/>
            <a:cxnLst/>
            <a:rect l="l" t="t" r="r" b="b"/>
            <a:pathLst>
              <a:path w="13830" h="3352">
                <a:moveTo>
                  <a:pt x="13830" y="3352"/>
                </a:moveTo>
                <a:lnTo>
                  <a:pt x="7073" y="2895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0" name="object 690"/>
          <p:cNvSpPr/>
          <p:nvPr/>
        </p:nvSpPr>
        <p:spPr>
          <a:xfrm>
            <a:off x="2719340" y="2563270"/>
            <a:ext cx="19507" cy="12788"/>
          </a:xfrm>
          <a:custGeom>
            <a:avLst/>
            <a:gdLst/>
            <a:ahLst/>
            <a:cxnLst/>
            <a:rect l="l" t="t" r="r" b="b"/>
            <a:pathLst>
              <a:path w="19507" h="12788">
                <a:moveTo>
                  <a:pt x="19507" y="12788"/>
                </a:moveTo>
                <a:lnTo>
                  <a:pt x="15976" y="10363"/>
                </a:lnTo>
                <a:lnTo>
                  <a:pt x="12636" y="1257"/>
                </a:lnTo>
                <a:lnTo>
                  <a:pt x="6642" y="3035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1" name="object 691"/>
          <p:cNvSpPr/>
          <p:nvPr/>
        </p:nvSpPr>
        <p:spPr>
          <a:xfrm>
            <a:off x="2764577" y="2597395"/>
            <a:ext cx="8547" cy="2120"/>
          </a:xfrm>
          <a:custGeom>
            <a:avLst/>
            <a:gdLst/>
            <a:ahLst/>
            <a:cxnLst/>
            <a:rect l="l" t="t" r="r" b="b"/>
            <a:pathLst>
              <a:path w="8547" h="2120">
                <a:moveTo>
                  <a:pt x="8547" y="1231"/>
                </a:moveTo>
                <a:lnTo>
                  <a:pt x="3530" y="2120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2" name="object 692"/>
          <p:cNvSpPr/>
          <p:nvPr/>
        </p:nvSpPr>
        <p:spPr>
          <a:xfrm>
            <a:off x="2670001" y="2515010"/>
            <a:ext cx="8051" cy="18249"/>
          </a:xfrm>
          <a:custGeom>
            <a:avLst/>
            <a:gdLst/>
            <a:ahLst/>
            <a:cxnLst/>
            <a:rect l="l" t="t" r="r" b="b"/>
            <a:pathLst>
              <a:path w="8051" h="18249">
                <a:moveTo>
                  <a:pt x="3403" y="0"/>
                </a:moveTo>
                <a:lnTo>
                  <a:pt x="0" y="6667"/>
                </a:lnTo>
                <a:lnTo>
                  <a:pt x="8051" y="1824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2599516" y="2500392"/>
            <a:ext cx="8851" cy="12661"/>
          </a:xfrm>
          <a:custGeom>
            <a:avLst/>
            <a:gdLst/>
            <a:ahLst/>
            <a:cxnLst/>
            <a:rect l="l" t="t" r="r" b="b"/>
            <a:pathLst>
              <a:path w="8851" h="12661">
                <a:moveTo>
                  <a:pt x="215" y="0"/>
                </a:moveTo>
                <a:lnTo>
                  <a:pt x="0" y="5613"/>
                </a:lnTo>
                <a:lnTo>
                  <a:pt x="8851" y="1266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2538784" y="2567715"/>
            <a:ext cx="19773" cy="17907"/>
          </a:xfrm>
          <a:custGeom>
            <a:avLst/>
            <a:gdLst/>
            <a:ahLst/>
            <a:cxnLst/>
            <a:rect l="l" t="t" r="r" b="b"/>
            <a:pathLst>
              <a:path w="19773" h="17906">
                <a:moveTo>
                  <a:pt x="19773" y="17907"/>
                </a:moveTo>
                <a:lnTo>
                  <a:pt x="7405" y="9265"/>
                </a:lnTo>
                <a:lnTo>
                  <a:pt x="835" y="1224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2514222" y="2631189"/>
            <a:ext cx="19837" cy="8991"/>
          </a:xfrm>
          <a:custGeom>
            <a:avLst/>
            <a:gdLst/>
            <a:ahLst/>
            <a:cxnLst/>
            <a:rect l="l" t="t" r="r" b="b"/>
            <a:pathLst>
              <a:path w="19837" h="8991">
                <a:moveTo>
                  <a:pt x="19837" y="8991"/>
                </a:moveTo>
                <a:lnTo>
                  <a:pt x="17183" y="4762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2767397" y="2624852"/>
            <a:ext cx="7239" cy="10007"/>
          </a:xfrm>
          <a:custGeom>
            <a:avLst/>
            <a:gdLst/>
            <a:ahLst/>
            <a:cxnLst/>
            <a:rect l="l" t="t" r="r" b="b"/>
            <a:pathLst>
              <a:path w="7238" h="10007">
                <a:moveTo>
                  <a:pt x="1536" y="0"/>
                </a:moveTo>
                <a:lnTo>
                  <a:pt x="0" y="3149"/>
                </a:lnTo>
                <a:lnTo>
                  <a:pt x="7238" y="1000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2814107" y="2554291"/>
            <a:ext cx="3340" cy="5943"/>
          </a:xfrm>
          <a:custGeom>
            <a:avLst/>
            <a:gdLst/>
            <a:ahLst/>
            <a:cxnLst/>
            <a:rect l="l" t="t" r="r" b="b"/>
            <a:pathLst>
              <a:path w="3340" h="5943">
                <a:moveTo>
                  <a:pt x="0" y="2870"/>
                </a:moveTo>
                <a:lnTo>
                  <a:pt x="762" y="5943"/>
                </a:lnTo>
                <a:lnTo>
                  <a:pt x="3225" y="5130"/>
                </a:lnTo>
                <a:lnTo>
                  <a:pt x="3340" y="4343"/>
                </a:lnTo>
                <a:lnTo>
                  <a:pt x="3124" y="2794"/>
                </a:lnTo>
                <a:lnTo>
                  <a:pt x="2628" y="1320"/>
                </a:lnTo>
                <a:lnTo>
                  <a:pt x="2082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2797077" y="2541057"/>
            <a:ext cx="8255" cy="5511"/>
          </a:xfrm>
          <a:custGeom>
            <a:avLst/>
            <a:gdLst/>
            <a:ahLst/>
            <a:cxnLst/>
            <a:rect l="l" t="t" r="r" b="b"/>
            <a:pathLst>
              <a:path w="8255" h="5511">
                <a:moveTo>
                  <a:pt x="0" y="0"/>
                </a:moveTo>
                <a:lnTo>
                  <a:pt x="3949" y="1917"/>
                </a:lnTo>
                <a:lnTo>
                  <a:pt x="8255" y="551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2654722" y="2431558"/>
            <a:ext cx="39903" cy="33972"/>
          </a:xfrm>
          <a:custGeom>
            <a:avLst/>
            <a:gdLst/>
            <a:ahLst/>
            <a:cxnLst/>
            <a:rect l="l" t="t" r="r" b="b"/>
            <a:pathLst>
              <a:path w="39903" h="33972">
                <a:moveTo>
                  <a:pt x="22491" y="7162"/>
                </a:moveTo>
                <a:lnTo>
                  <a:pt x="9131" y="0"/>
                </a:lnTo>
                <a:lnTo>
                  <a:pt x="1155" y="5753"/>
                </a:lnTo>
                <a:lnTo>
                  <a:pt x="0" y="6591"/>
                </a:lnTo>
                <a:lnTo>
                  <a:pt x="4216" y="8115"/>
                </a:lnTo>
                <a:lnTo>
                  <a:pt x="17624" y="13057"/>
                </a:lnTo>
                <a:lnTo>
                  <a:pt x="28072" y="20226"/>
                </a:lnTo>
                <a:lnTo>
                  <a:pt x="32524" y="24892"/>
                </a:lnTo>
                <a:lnTo>
                  <a:pt x="36995" y="30530"/>
                </a:lnTo>
                <a:lnTo>
                  <a:pt x="39903" y="3397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2634834" y="2505358"/>
            <a:ext cx="240449" cy="197243"/>
          </a:xfrm>
          <a:custGeom>
            <a:avLst/>
            <a:gdLst/>
            <a:ahLst/>
            <a:cxnLst/>
            <a:rect l="l" t="t" r="r" b="b"/>
            <a:pathLst>
              <a:path w="240449" h="197243">
                <a:moveTo>
                  <a:pt x="240449" y="0"/>
                </a:moveTo>
                <a:lnTo>
                  <a:pt x="238607" y="1803"/>
                </a:lnTo>
                <a:lnTo>
                  <a:pt x="236486" y="4013"/>
                </a:lnTo>
                <a:lnTo>
                  <a:pt x="234200" y="5384"/>
                </a:lnTo>
                <a:lnTo>
                  <a:pt x="231254" y="7137"/>
                </a:lnTo>
                <a:lnTo>
                  <a:pt x="227990" y="8508"/>
                </a:lnTo>
                <a:lnTo>
                  <a:pt x="225196" y="10210"/>
                </a:lnTo>
                <a:lnTo>
                  <a:pt x="221602" y="12382"/>
                </a:lnTo>
                <a:lnTo>
                  <a:pt x="217030" y="13030"/>
                </a:lnTo>
                <a:lnTo>
                  <a:pt x="213321" y="14998"/>
                </a:lnTo>
                <a:lnTo>
                  <a:pt x="210019" y="16713"/>
                </a:lnTo>
                <a:lnTo>
                  <a:pt x="206628" y="19100"/>
                </a:lnTo>
                <a:lnTo>
                  <a:pt x="203314" y="21424"/>
                </a:lnTo>
                <a:lnTo>
                  <a:pt x="199910" y="23812"/>
                </a:lnTo>
                <a:lnTo>
                  <a:pt x="195846" y="25590"/>
                </a:lnTo>
                <a:lnTo>
                  <a:pt x="191935" y="26936"/>
                </a:lnTo>
                <a:lnTo>
                  <a:pt x="188709" y="28054"/>
                </a:lnTo>
                <a:lnTo>
                  <a:pt x="186385" y="31051"/>
                </a:lnTo>
                <a:lnTo>
                  <a:pt x="183527" y="32829"/>
                </a:lnTo>
                <a:lnTo>
                  <a:pt x="181940" y="33807"/>
                </a:lnTo>
                <a:lnTo>
                  <a:pt x="180771" y="34582"/>
                </a:lnTo>
                <a:lnTo>
                  <a:pt x="179476" y="35928"/>
                </a:lnTo>
                <a:lnTo>
                  <a:pt x="178041" y="37388"/>
                </a:lnTo>
                <a:lnTo>
                  <a:pt x="176783" y="37782"/>
                </a:lnTo>
                <a:lnTo>
                  <a:pt x="175031" y="38671"/>
                </a:lnTo>
                <a:lnTo>
                  <a:pt x="173291" y="39547"/>
                </a:lnTo>
                <a:lnTo>
                  <a:pt x="172084" y="40728"/>
                </a:lnTo>
                <a:lnTo>
                  <a:pt x="170865" y="42049"/>
                </a:lnTo>
                <a:lnTo>
                  <a:pt x="169697" y="43319"/>
                </a:lnTo>
                <a:lnTo>
                  <a:pt x="168325" y="43764"/>
                </a:lnTo>
                <a:lnTo>
                  <a:pt x="166865" y="44576"/>
                </a:lnTo>
                <a:lnTo>
                  <a:pt x="164642" y="45834"/>
                </a:lnTo>
                <a:lnTo>
                  <a:pt x="162128" y="46647"/>
                </a:lnTo>
                <a:lnTo>
                  <a:pt x="159943" y="48094"/>
                </a:lnTo>
                <a:lnTo>
                  <a:pt x="157860" y="49466"/>
                </a:lnTo>
                <a:lnTo>
                  <a:pt x="156311" y="51130"/>
                </a:lnTo>
                <a:lnTo>
                  <a:pt x="154203" y="52603"/>
                </a:lnTo>
                <a:lnTo>
                  <a:pt x="152260" y="53987"/>
                </a:lnTo>
                <a:lnTo>
                  <a:pt x="150482" y="55371"/>
                </a:lnTo>
                <a:lnTo>
                  <a:pt x="148310" y="56616"/>
                </a:lnTo>
                <a:lnTo>
                  <a:pt x="145237" y="58394"/>
                </a:lnTo>
                <a:lnTo>
                  <a:pt x="142557" y="60591"/>
                </a:lnTo>
                <a:lnTo>
                  <a:pt x="139915" y="62890"/>
                </a:lnTo>
                <a:lnTo>
                  <a:pt x="138849" y="63830"/>
                </a:lnTo>
                <a:lnTo>
                  <a:pt x="137667" y="64465"/>
                </a:lnTo>
                <a:lnTo>
                  <a:pt x="136588" y="65290"/>
                </a:lnTo>
                <a:lnTo>
                  <a:pt x="134327" y="67017"/>
                </a:lnTo>
                <a:lnTo>
                  <a:pt x="131952" y="68897"/>
                </a:lnTo>
                <a:lnTo>
                  <a:pt x="129666" y="70446"/>
                </a:lnTo>
                <a:lnTo>
                  <a:pt x="127279" y="72085"/>
                </a:lnTo>
                <a:lnTo>
                  <a:pt x="125145" y="73621"/>
                </a:lnTo>
                <a:lnTo>
                  <a:pt x="123050" y="75450"/>
                </a:lnTo>
                <a:lnTo>
                  <a:pt x="120611" y="77584"/>
                </a:lnTo>
                <a:lnTo>
                  <a:pt x="117487" y="78447"/>
                </a:lnTo>
                <a:lnTo>
                  <a:pt x="115125" y="80771"/>
                </a:lnTo>
                <a:lnTo>
                  <a:pt x="113093" y="82803"/>
                </a:lnTo>
                <a:lnTo>
                  <a:pt x="110985" y="84378"/>
                </a:lnTo>
                <a:lnTo>
                  <a:pt x="108648" y="85915"/>
                </a:lnTo>
                <a:lnTo>
                  <a:pt x="106413" y="87401"/>
                </a:lnTo>
                <a:lnTo>
                  <a:pt x="104914" y="89395"/>
                </a:lnTo>
                <a:lnTo>
                  <a:pt x="102895" y="91401"/>
                </a:lnTo>
                <a:lnTo>
                  <a:pt x="100749" y="93522"/>
                </a:lnTo>
                <a:lnTo>
                  <a:pt x="97675" y="94995"/>
                </a:lnTo>
                <a:lnTo>
                  <a:pt x="95427" y="97027"/>
                </a:lnTo>
                <a:lnTo>
                  <a:pt x="93090" y="99148"/>
                </a:lnTo>
                <a:lnTo>
                  <a:pt x="90512" y="100939"/>
                </a:lnTo>
                <a:lnTo>
                  <a:pt x="88010" y="102920"/>
                </a:lnTo>
                <a:lnTo>
                  <a:pt x="85521" y="104901"/>
                </a:lnTo>
                <a:lnTo>
                  <a:pt x="83007" y="107187"/>
                </a:lnTo>
                <a:lnTo>
                  <a:pt x="80708" y="109588"/>
                </a:lnTo>
                <a:lnTo>
                  <a:pt x="79679" y="110655"/>
                </a:lnTo>
                <a:lnTo>
                  <a:pt x="78511" y="111404"/>
                </a:lnTo>
                <a:lnTo>
                  <a:pt x="77406" y="112445"/>
                </a:lnTo>
                <a:lnTo>
                  <a:pt x="74726" y="115011"/>
                </a:lnTo>
                <a:lnTo>
                  <a:pt x="71932" y="117170"/>
                </a:lnTo>
                <a:lnTo>
                  <a:pt x="69672" y="120192"/>
                </a:lnTo>
                <a:lnTo>
                  <a:pt x="67043" y="123685"/>
                </a:lnTo>
                <a:lnTo>
                  <a:pt x="64757" y="127571"/>
                </a:lnTo>
                <a:lnTo>
                  <a:pt x="61404" y="130340"/>
                </a:lnTo>
                <a:lnTo>
                  <a:pt x="56311" y="134531"/>
                </a:lnTo>
                <a:lnTo>
                  <a:pt x="50926" y="139039"/>
                </a:lnTo>
                <a:lnTo>
                  <a:pt x="46367" y="143624"/>
                </a:lnTo>
                <a:lnTo>
                  <a:pt x="43611" y="146418"/>
                </a:lnTo>
                <a:lnTo>
                  <a:pt x="39903" y="148970"/>
                </a:lnTo>
                <a:lnTo>
                  <a:pt x="37934" y="152577"/>
                </a:lnTo>
                <a:lnTo>
                  <a:pt x="37350" y="153657"/>
                </a:lnTo>
                <a:lnTo>
                  <a:pt x="36880" y="154647"/>
                </a:lnTo>
                <a:lnTo>
                  <a:pt x="36169" y="155663"/>
                </a:lnTo>
                <a:lnTo>
                  <a:pt x="34607" y="157835"/>
                </a:lnTo>
                <a:lnTo>
                  <a:pt x="32638" y="159791"/>
                </a:lnTo>
                <a:lnTo>
                  <a:pt x="30708" y="161620"/>
                </a:lnTo>
                <a:lnTo>
                  <a:pt x="28054" y="164134"/>
                </a:lnTo>
                <a:lnTo>
                  <a:pt x="25742" y="167512"/>
                </a:lnTo>
                <a:lnTo>
                  <a:pt x="23113" y="170281"/>
                </a:lnTo>
                <a:lnTo>
                  <a:pt x="20370" y="173189"/>
                </a:lnTo>
                <a:lnTo>
                  <a:pt x="17779" y="176695"/>
                </a:lnTo>
                <a:lnTo>
                  <a:pt x="15341" y="179857"/>
                </a:lnTo>
                <a:lnTo>
                  <a:pt x="14604" y="180809"/>
                </a:lnTo>
                <a:lnTo>
                  <a:pt x="13588" y="181571"/>
                </a:lnTo>
                <a:lnTo>
                  <a:pt x="12903" y="182333"/>
                </a:lnTo>
                <a:lnTo>
                  <a:pt x="11493" y="183895"/>
                </a:lnTo>
                <a:lnTo>
                  <a:pt x="10401" y="185915"/>
                </a:lnTo>
                <a:lnTo>
                  <a:pt x="9042" y="187553"/>
                </a:lnTo>
                <a:lnTo>
                  <a:pt x="6222" y="190880"/>
                </a:lnTo>
                <a:lnTo>
                  <a:pt x="2324" y="193547"/>
                </a:lnTo>
                <a:lnTo>
                  <a:pt x="0" y="19724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2701458" y="2516038"/>
            <a:ext cx="177825" cy="124053"/>
          </a:xfrm>
          <a:custGeom>
            <a:avLst/>
            <a:gdLst/>
            <a:ahLst/>
            <a:cxnLst/>
            <a:rect l="l" t="t" r="r" b="b"/>
            <a:pathLst>
              <a:path w="177825" h="124053">
                <a:moveTo>
                  <a:pt x="177825" y="0"/>
                </a:moveTo>
                <a:lnTo>
                  <a:pt x="174777" y="25"/>
                </a:lnTo>
                <a:lnTo>
                  <a:pt x="172770" y="1562"/>
                </a:lnTo>
                <a:lnTo>
                  <a:pt x="170421" y="3238"/>
                </a:lnTo>
                <a:lnTo>
                  <a:pt x="167919" y="5016"/>
                </a:lnTo>
                <a:lnTo>
                  <a:pt x="164922" y="6362"/>
                </a:lnTo>
                <a:lnTo>
                  <a:pt x="162560" y="8318"/>
                </a:lnTo>
                <a:lnTo>
                  <a:pt x="159893" y="10540"/>
                </a:lnTo>
                <a:lnTo>
                  <a:pt x="157111" y="13144"/>
                </a:lnTo>
                <a:lnTo>
                  <a:pt x="154000" y="14808"/>
                </a:lnTo>
                <a:lnTo>
                  <a:pt x="152438" y="15659"/>
                </a:lnTo>
                <a:lnTo>
                  <a:pt x="151193" y="16586"/>
                </a:lnTo>
                <a:lnTo>
                  <a:pt x="149694" y="17691"/>
                </a:lnTo>
                <a:lnTo>
                  <a:pt x="148132" y="18821"/>
                </a:lnTo>
                <a:lnTo>
                  <a:pt x="146532" y="19138"/>
                </a:lnTo>
                <a:lnTo>
                  <a:pt x="144716" y="20002"/>
                </a:lnTo>
                <a:lnTo>
                  <a:pt x="142951" y="20866"/>
                </a:lnTo>
                <a:lnTo>
                  <a:pt x="141503" y="22326"/>
                </a:lnTo>
                <a:lnTo>
                  <a:pt x="139712" y="23355"/>
                </a:lnTo>
                <a:lnTo>
                  <a:pt x="138163" y="24269"/>
                </a:lnTo>
                <a:lnTo>
                  <a:pt x="136525" y="25895"/>
                </a:lnTo>
                <a:lnTo>
                  <a:pt x="134924" y="27025"/>
                </a:lnTo>
                <a:lnTo>
                  <a:pt x="130708" y="29984"/>
                </a:lnTo>
                <a:lnTo>
                  <a:pt x="126314" y="32308"/>
                </a:lnTo>
                <a:lnTo>
                  <a:pt x="121970" y="34975"/>
                </a:lnTo>
                <a:lnTo>
                  <a:pt x="120802" y="35699"/>
                </a:lnTo>
                <a:lnTo>
                  <a:pt x="119443" y="36512"/>
                </a:lnTo>
                <a:lnTo>
                  <a:pt x="118325" y="37274"/>
                </a:lnTo>
                <a:lnTo>
                  <a:pt x="115836" y="38950"/>
                </a:lnTo>
                <a:lnTo>
                  <a:pt x="113106" y="39992"/>
                </a:lnTo>
                <a:lnTo>
                  <a:pt x="110744" y="41770"/>
                </a:lnTo>
                <a:lnTo>
                  <a:pt x="107962" y="43891"/>
                </a:lnTo>
                <a:lnTo>
                  <a:pt x="105105" y="45859"/>
                </a:lnTo>
                <a:lnTo>
                  <a:pt x="102247" y="48018"/>
                </a:lnTo>
                <a:lnTo>
                  <a:pt x="100838" y="49047"/>
                </a:lnTo>
                <a:lnTo>
                  <a:pt x="99695" y="50406"/>
                </a:lnTo>
                <a:lnTo>
                  <a:pt x="98336" y="51460"/>
                </a:lnTo>
                <a:lnTo>
                  <a:pt x="96431" y="52946"/>
                </a:lnTo>
                <a:lnTo>
                  <a:pt x="93980" y="52971"/>
                </a:lnTo>
                <a:lnTo>
                  <a:pt x="91948" y="54140"/>
                </a:lnTo>
                <a:lnTo>
                  <a:pt x="86309" y="57378"/>
                </a:lnTo>
                <a:lnTo>
                  <a:pt x="81813" y="62763"/>
                </a:lnTo>
                <a:lnTo>
                  <a:pt x="76098" y="65608"/>
                </a:lnTo>
                <a:lnTo>
                  <a:pt x="73012" y="67144"/>
                </a:lnTo>
                <a:lnTo>
                  <a:pt x="69570" y="68783"/>
                </a:lnTo>
                <a:lnTo>
                  <a:pt x="66903" y="70853"/>
                </a:lnTo>
                <a:lnTo>
                  <a:pt x="64414" y="72770"/>
                </a:lnTo>
                <a:lnTo>
                  <a:pt x="61988" y="74561"/>
                </a:lnTo>
                <a:lnTo>
                  <a:pt x="59258" y="76034"/>
                </a:lnTo>
                <a:lnTo>
                  <a:pt x="56616" y="77495"/>
                </a:lnTo>
                <a:lnTo>
                  <a:pt x="54889" y="79959"/>
                </a:lnTo>
                <a:lnTo>
                  <a:pt x="52438" y="81686"/>
                </a:lnTo>
                <a:lnTo>
                  <a:pt x="49479" y="83731"/>
                </a:lnTo>
                <a:lnTo>
                  <a:pt x="46469" y="85445"/>
                </a:lnTo>
                <a:lnTo>
                  <a:pt x="43789" y="87718"/>
                </a:lnTo>
                <a:lnTo>
                  <a:pt x="40601" y="90436"/>
                </a:lnTo>
                <a:lnTo>
                  <a:pt x="36918" y="92405"/>
                </a:lnTo>
                <a:lnTo>
                  <a:pt x="33553" y="94957"/>
                </a:lnTo>
                <a:lnTo>
                  <a:pt x="30111" y="97574"/>
                </a:lnTo>
                <a:lnTo>
                  <a:pt x="27343" y="99644"/>
                </a:lnTo>
                <a:lnTo>
                  <a:pt x="24434" y="102920"/>
                </a:lnTo>
                <a:lnTo>
                  <a:pt x="22694" y="104876"/>
                </a:lnTo>
                <a:lnTo>
                  <a:pt x="20955" y="106819"/>
                </a:lnTo>
                <a:lnTo>
                  <a:pt x="19215" y="108788"/>
                </a:lnTo>
                <a:lnTo>
                  <a:pt x="17437" y="110807"/>
                </a:lnTo>
                <a:lnTo>
                  <a:pt x="14986" y="112293"/>
                </a:lnTo>
                <a:lnTo>
                  <a:pt x="12877" y="114020"/>
                </a:lnTo>
                <a:lnTo>
                  <a:pt x="10655" y="115849"/>
                </a:lnTo>
                <a:lnTo>
                  <a:pt x="8178" y="117271"/>
                </a:lnTo>
                <a:lnTo>
                  <a:pt x="5816" y="118910"/>
                </a:lnTo>
                <a:lnTo>
                  <a:pt x="3581" y="120446"/>
                </a:lnTo>
                <a:lnTo>
                  <a:pt x="1981" y="122186"/>
                </a:lnTo>
                <a:lnTo>
                  <a:pt x="0" y="12405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2642988" y="2640092"/>
            <a:ext cx="58470" cy="66763"/>
          </a:xfrm>
          <a:custGeom>
            <a:avLst/>
            <a:gdLst/>
            <a:ahLst/>
            <a:cxnLst/>
            <a:rect l="l" t="t" r="r" b="b"/>
            <a:pathLst>
              <a:path w="58470" h="66763">
                <a:moveTo>
                  <a:pt x="58470" y="0"/>
                </a:moveTo>
                <a:lnTo>
                  <a:pt x="57137" y="1473"/>
                </a:lnTo>
                <a:lnTo>
                  <a:pt x="53124" y="6121"/>
                </a:lnTo>
                <a:lnTo>
                  <a:pt x="52146" y="7226"/>
                </a:lnTo>
                <a:lnTo>
                  <a:pt x="50914" y="8635"/>
                </a:lnTo>
                <a:lnTo>
                  <a:pt x="49949" y="10185"/>
                </a:lnTo>
                <a:lnTo>
                  <a:pt x="48806" y="11607"/>
                </a:lnTo>
                <a:lnTo>
                  <a:pt x="46850" y="13919"/>
                </a:lnTo>
                <a:lnTo>
                  <a:pt x="44589" y="15747"/>
                </a:lnTo>
                <a:lnTo>
                  <a:pt x="42011" y="16852"/>
                </a:lnTo>
                <a:lnTo>
                  <a:pt x="35115" y="19875"/>
                </a:lnTo>
                <a:lnTo>
                  <a:pt x="33439" y="27812"/>
                </a:lnTo>
                <a:lnTo>
                  <a:pt x="27914" y="32461"/>
                </a:lnTo>
                <a:lnTo>
                  <a:pt x="26149" y="33947"/>
                </a:lnTo>
                <a:lnTo>
                  <a:pt x="23825" y="34886"/>
                </a:lnTo>
                <a:lnTo>
                  <a:pt x="22288" y="36664"/>
                </a:lnTo>
                <a:lnTo>
                  <a:pt x="21183" y="37922"/>
                </a:lnTo>
                <a:lnTo>
                  <a:pt x="20573" y="39674"/>
                </a:lnTo>
                <a:lnTo>
                  <a:pt x="19456" y="40868"/>
                </a:lnTo>
                <a:lnTo>
                  <a:pt x="16751" y="43764"/>
                </a:lnTo>
                <a:lnTo>
                  <a:pt x="13881" y="46278"/>
                </a:lnTo>
                <a:lnTo>
                  <a:pt x="11988" y="49987"/>
                </a:lnTo>
                <a:lnTo>
                  <a:pt x="10248" y="53390"/>
                </a:lnTo>
                <a:lnTo>
                  <a:pt x="8229" y="56019"/>
                </a:lnTo>
                <a:lnTo>
                  <a:pt x="5626" y="58559"/>
                </a:lnTo>
                <a:lnTo>
                  <a:pt x="4470" y="59715"/>
                </a:lnTo>
                <a:lnTo>
                  <a:pt x="3086" y="61391"/>
                </a:lnTo>
                <a:lnTo>
                  <a:pt x="1917" y="62433"/>
                </a:lnTo>
                <a:lnTo>
                  <a:pt x="787" y="63423"/>
                </a:lnTo>
                <a:lnTo>
                  <a:pt x="368" y="65252"/>
                </a:lnTo>
                <a:lnTo>
                  <a:pt x="0" y="6676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2621207" y="2720432"/>
            <a:ext cx="15481" cy="11506"/>
          </a:xfrm>
          <a:custGeom>
            <a:avLst/>
            <a:gdLst/>
            <a:ahLst/>
            <a:cxnLst/>
            <a:rect l="l" t="t" r="r" b="b"/>
            <a:pathLst>
              <a:path w="15481" h="11506">
                <a:moveTo>
                  <a:pt x="7708" y="0"/>
                </a:moveTo>
                <a:lnTo>
                  <a:pt x="8039" y="355"/>
                </a:lnTo>
                <a:lnTo>
                  <a:pt x="8610" y="546"/>
                </a:lnTo>
                <a:lnTo>
                  <a:pt x="8978" y="889"/>
                </a:lnTo>
                <a:lnTo>
                  <a:pt x="9207" y="1066"/>
                </a:lnTo>
                <a:lnTo>
                  <a:pt x="9461" y="1282"/>
                </a:lnTo>
                <a:lnTo>
                  <a:pt x="9588" y="1524"/>
                </a:lnTo>
                <a:lnTo>
                  <a:pt x="9715" y="1790"/>
                </a:lnTo>
                <a:lnTo>
                  <a:pt x="9702" y="2197"/>
                </a:lnTo>
                <a:lnTo>
                  <a:pt x="9829" y="2413"/>
                </a:lnTo>
                <a:lnTo>
                  <a:pt x="10071" y="2768"/>
                </a:lnTo>
                <a:lnTo>
                  <a:pt x="10858" y="3149"/>
                </a:lnTo>
                <a:lnTo>
                  <a:pt x="11201" y="3225"/>
                </a:lnTo>
                <a:lnTo>
                  <a:pt x="11760" y="3352"/>
                </a:lnTo>
                <a:lnTo>
                  <a:pt x="12255" y="3022"/>
                </a:lnTo>
                <a:lnTo>
                  <a:pt x="12750" y="2882"/>
                </a:lnTo>
                <a:lnTo>
                  <a:pt x="13360" y="2705"/>
                </a:lnTo>
                <a:lnTo>
                  <a:pt x="14681" y="2705"/>
                </a:lnTo>
                <a:lnTo>
                  <a:pt x="15036" y="3314"/>
                </a:lnTo>
                <a:lnTo>
                  <a:pt x="15468" y="3962"/>
                </a:lnTo>
                <a:lnTo>
                  <a:pt x="15481" y="4889"/>
                </a:lnTo>
                <a:lnTo>
                  <a:pt x="15290" y="5613"/>
                </a:lnTo>
                <a:lnTo>
                  <a:pt x="15125" y="6261"/>
                </a:lnTo>
                <a:lnTo>
                  <a:pt x="14389" y="6972"/>
                </a:lnTo>
                <a:lnTo>
                  <a:pt x="13690" y="6959"/>
                </a:lnTo>
                <a:lnTo>
                  <a:pt x="12712" y="6946"/>
                </a:lnTo>
                <a:lnTo>
                  <a:pt x="12293" y="6426"/>
                </a:lnTo>
                <a:lnTo>
                  <a:pt x="11798" y="5575"/>
                </a:lnTo>
                <a:lnTo>
                  <a:pt x="11341" y="4813"/>
                </a:lnTo>
                <a:lnTo>
                  <a:pt x="10629" y="4292"/>
                </a:lnTo>
                <a:lnTo>
                  <a:pt x="9880" y="4051"/>
                </a:lnTo>
                <a:lnTo>
                  <a:pt x="9397" y="3911"/>
                </a:lnTo>
                <a:lnTo>
                  <a:pt x="8928" y="3911"/>
                </a:lnTo>
                <a:lnTo>
                  <a:pt x="8432" y="3873"/>
                </a:lnTo>
                <a:lnTo>
                  <a:pt x="8026" y="3810"/>
                </a:lnTo>
                <a:lnTo>
                  <a:pt x="7645" y="3530"/>
                </a:lnTo>
                <a:lnTo>
                  <a:pt x="7277" y="3429"/>
                </a:lnTo>
                <a:lnTo>
                  <a:pt x="6045" y="3073"/>
                </a:lnTo>
                <a:lnTo>
                  <a:pt x="4825" y="3619"/>
                </a:lnTo>
                <a:lnTo>
                  <a:pt x="3632" y="3898"/>
                </a:lnTo>
                <a:lnTo>
                  <a:pt x="2755" y="4089"/>
                </a:lnTo>
                <a:lnTo>
                  <a:pt x="1409" y="4127"/>
                </a:lnTo>
                <a:lnTo>
                  <a:pt x="787" y="4991"/>
                </a:lnTo>
                <a:lnTo>
                  <a:pt x="596" y="5232"/>
                </a:lnTo>
                <a:lnTo>
                  <a:pt x="355" y="5905"/>
                </a:lnTo>
                <a:lnTo>
                  <a:pt x="317" y="6184"/>
                </a:lnTo>
                <a:lnTo>
                  <a:pt x="0" y="8267"/>
                </a:lnTo>
                <a:lnTo>
                  <a:pt x="1015" y="9969"/>
                </a:lnTo>
                <a:lnTo>
                  <a:pt x="2158" y="1150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2628687" y="2706234"/>
            <a:ext cx="14554" cy="14198"/>
          </a:xfrm>
          <a:custGeom>
            <a:avLst/>
            <a:gdLst/>
            <a:ahLst/>
            <a:cxnLst/>
            <a:rect l="l" t="t" r="r" b="b"/>
            <a:pathLst>
              <a:path w="14554" h="14198">
                <a:moveTo>
                  <a:pt x="14300" y="0"/>
                </a:moveTo>
                <a:lnTo>
                  <a:pt x="14554" y="406"/>
                </a:lnTo>
                <a:lnTo>
                  <a:pt x="13030" y="3809"/>
                </a:lnTo>
                <a:lnTo>
                  <a:pt x="12369" y="4584"/>
                </a:lnTo>
                <a:lnTo>
                  <a:pt x="11988" y="5054"/>
                </a:lnTo>
                <a:lnTo>
                  <a:pt x="10718" y="5537"/>
                </a:lnTo>
                <a:lnTo>
                  <a:pt x="10172" y="5854"/>
                </a:lnTo>
                <a:lnTo>
                  <a:pt x="8572" y="6781"/>
                </a:lnTo>
                <a:lnTo>
                  <a:pt x="6908" y="8115"/>
                </a:lnTo>
                <a:lnTo>
                  <a:pt x="5206" y="8851"/>
                </a:lnTo>
                <a:lnTo>
                  <a:pt x="4381" y="9194"/>
                </a:lnTo>
                <a:lnTo>
                  <a:pt x="3403" y="9055"/>
                </a:lnTo>
                <a:lnTo>
                  <a:pt x="3111" y="10071"/>
                </a:lnTo>
                <a:lnTo>
                  <a:pt x="2971" y="10591"/>
                </a:lnTo>
                <a:lnTo>
                  <a:pt x="2997" y="11010"/>
                </a:lnTo>
                <a:lnTo>
                  <a:pt x="2679" y="11468"/>
                </a:lnTo>
                <a:lnTo>
                  <a:pt x="2324" y="11937"/>
                </a:lnTo>
                <a:lnTo>
                  <a:pt x="1777" y="12166"/>
                </a:lnTo>
                <a:lnTo>
                  <a:pt x="1371" y="12458"/>
                </a:lnTo>
                <a:lnTo>
                  <a:pt x="1015" y="12738"/>
                </a:lnTo>
                <a:lnTo>
                  <a:pt x="609" y="13068"/>
                </a:lnTo>
                <a:lnTo>
                  <a:pt x="342" y="13449"/>
                </a:lnTo>
                <a:lnTo>
                  <a:pt x="0" y="13944"/>
                </a:lnTo>
                <a:lnTo>
                  <a:pt x="317" y="1419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5" name="object 705"/>
          <p:cNvSpPr/>
          <p:nvPr/>
        </p:nvSpPr>
        <p:spPr>
          <a:xfrm>
            <a:off x="2604926" y="2717168"/>
            <a:ext cx="13030" cy="7721"/>
          </a:xfrm>
          <a:custGeom>
            <a:avLst/>
            <a:gdLst/>
            <a:ahLst/>
            <a:cxnLst/>
            <a:rect l="l" t="t" r="r" b="b"/>
            <a:pathLst>
              <a:path w="13030" h="7721">
                <a:moveTo>
                  <a:pt x="13030" y="0"/>
                </a:moveTo>
                <a:lnTo>
                  <a:pt x="12255" y="126"/>
                </a:lnTo>
                <a:lnTo>
                  <a:pt x="12344" y="673"/>
                </a:lnTo>
                <a:lnTo>
                  <a:pt x="11747" y="1142"/>
                </a:lnTo>
                <a:lnTo>
                  <a:pt x="11290" y="1473"/>
                </a:lnTo>
                <a:lnTo>
                  <a:pt x="10833" y="1701"/>
                </a:lnTo>
                <a:lnTo>
                  <a:pt x="10414" y="2082"/>
                </a:lnTo>
                <a:lnTo>
                  <a:pt x="9969" y="2476"/>
                </a:lnTo>
                <a:lnTo>
                  <a:pt x="9588" y="2451"/>
                </a:lnTo>
                <a:lnTo>
                  <a:pt x="9029" y="2603"/>
                </a:lnTo>
                <a:lnTo>
                  <a:pt x="8280" y="2819"/>
                </a:lnTo>
                <a:lnTo>
                  <a:pt x="7581" y="3594"/>
                </a:lnTo>
                <a:lnTo>
                  <a:pt x="6883" y="4025"/>
                </a:lnTo>
                <a:lnTo>
                  <a:pt x="5956" y="4610"/>
                </a:lnTo>
                <a:lnTo>
                  <a:pt x="4978" y="5143"/>
                </a:lnTo>
                <a:lnTo>
                  <a:pt x="4089" y="5816"/>
                </a:lnTo>
                <a:lnTo>
                  <a:pt x="3416" y="6337"/>
                </a:lnTo>
                <a:lnTo>
                  <a:pt x="3136" y="7023"/>
                </a:lnTo>
                <a:lnTo>
                  <a:pt x="2311" y="7175"/>
                </a:lnTo>
                <a:lnTo>
                  <a:pt x="1524" y="7353"/>
                </a:lnTo>
                <a:lnTo>
                  <a:pt x="723" y="7454"/>
                </a:lnTo>
                <a:lnTo>
                  <a:pt x="0" y="772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6" name="object 706"/>
          <p:cNvSpPr/>
          <p:nvPr/>
        </p:nvSpPr>
        <p:spPr>
          <a:xfrm>
            <a:off x="2622147" y="2702601"/>
            <a:ext cx="12687" cy="10871"/>
          </a:xfrm>
          <a:custGeom>
            <a:avLst/>
            <a:gdLst/>
            <a:ahLst/>
            <a:cxnLst/>
            <a:rect l="l" t="t" r="r" b="b"/>
            <a:pathLst>
              <a:path w="12687" h="10871">
                <a:moveTo>
                  <a:pt x="12687" y="0"/>
                </a:moveTo>
                <a:lnTo>
                  <a:pt x="11950" y="1498"/>
                </a:lnTo>
                <a:lnTo>
                  <a:pt x="9182" y="3022"/>
                </a:lnTo>
                <a:lnTo>
                  <a:pt x="8597" y="4381"/>
                </a:lnTo>
                <a:lnTo>
                  <a:pt x="8229" y="5168"/>
                </a:lnTo>
                <a:lnTo>
                  <a:pt x="7785" y="6159"/>
                </a:lnTo>
                <a:lnTo>
                  <a:pt x="7251" y="6807"/>
                </a:lnTo>
                <a:lnTo>
                  <a:pt x="6540" y="7696"/>
                </a:lnTo>
                <a:lnTo>
                  <a:pt x="5105" y="7670"/>
                </a:lnTo>
                <a:lnTo>
                  <a:pt x="4114" y="7708"/>
                </a:lnTo>
                <a:lnTo>
                  <a:pt x="3530" y="7708"/>
                </a:lnTo>
                <a:lnTo>
                  <a:pt x="2971" y="7264"/>
                </a:lnTo>
                <a:lnTo>
                  <a:pt x="2349" y="7493"/>
                </a:lnTo>
                <a:lnTo>
                  <a:pt x="1739" y="7696"/>
                </a:lnTo>
                <a:lnTo>
                  <a:pt x="939" y="8572"/>
                </a:lnTo>
                <a:lnTo>
                  <a:pt x="660" y="9080"/>
                </a:lnTo>
                <a:lnTo>
                  <a:pt x="355" y="9613"/>
                </a:lnTo>
                <a:lnTo>
                  <a:pt x="355" y="10350"/>
                </a:lnTo>
                <a:lnTo>
                  <a:pt x="0" y="1087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7" name="object 707"/>
          <p:cNvSpPr/>
          <p:nvPr/>
        </p:nvSpPr>
        <p:spPr>
          <a:xfrm>
            <a:off x="2642696" y="2727265"/>
            <a:ext cx="2197" cy="2171"/>
          </a:xfrm>
          <a:custGeom>
            <a:avLst/>
            <a:gdLst/>
            <a:ahLst/>
            <a:cxnLst/>
            <a:rect l="l" t="t" r="r" b="b"/>
            <a:pathLst>
              <a:path w="2197" h="2171">
                <a:moveTo>
                  <a:pt x="749" y="1841"/>
                </a:moveTo>
                <a:lnTo>
                  <a:pt x="1219" y="1917"/>
                </a:lnTo>
                <a:lnTo>
                  <a:pt x="1612" y="2171"/>
                </a:lnTo>
                <a:lnTo>
                  <a:pt x="1930" y="1612"/>
                </a:lnTo>
                <a:lnTo>
                  <a:pt x="2197" y="1130"/>
                </a:lnTo>
                <a:lnTo>
                  <a:pt x="2032" y="774"/>
                </a:lnTo>
                <a:lnTo>
                  <a:pt x="1638" y="431"/>
                </a:lnTo>
                <a:lnTo>
                  <a:pt x="1282" y="88"/>
                </a:lnTo>
                <a:lnTo>
                  <a:pt x="736" y="0"/>
                </a:lnTo>
                <a:lnTo>
                  <a:pt x="406" y="520"/>
                </a:lnTo>
                <a:lnTo>
                  <a:pt x="0" y="1219"/>
                </a:lnTo>
                <a:lnTo>
                  <a:pt x="609" y="1371"/>
                </a:lnTo>
                <a:lnTo>
                  <a:pt x="876" y="184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8" name="object 708"/>
          <p:cNvSpPr/>
          <p:nvPr/>
        </p:nvSpPr>
        <p:spPr>
          <a:xfrm>
            <a:off x="2645312" y="2731811"/>
            <a:ext cx="1917" cy="2133"/>
          </a:xfrm>
          <a:custGeom>
            <a:avLst/>
            <a:gdLst/>
            <a:ahLst/>
            <a:cxnLst/>
            <a:rect l="l" t="t" r="r" b="b"/>
            <a:pathLst>
              <a:path w="1917" h="2133">
                <a:moveTo>
                  <a:pt x="533" y="406"/>
                </a:moveTo>
                <a:lnTo>
                  <a:pt x="0" y="1295"/>
                </a:lnTo>
                <a:lnTo>
                  <a:pt x="1269" y="2133"/>
                </a:lnTo>
                <a:lnTo>
                  <a:pt x="1562" y="1422"/>
                </a:lnTo>
                <a:lnTo>
                  <a:pt x="1917" y="584"/>
                </a:lnTo>
                <a:lnTo>
                  <a:pt x="419" y="0"/>
                </a:lnTo>
                <a:lnTo>
                  <a:pt x="431" y="52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9" name="object 709"/>
          <p:cNvSpPr/>
          <p:nvPr/>
        </p:nvSpPr>
        <p:spPr>
          <a:xfrm>
            <a:off x="2641514" y="2732535"/>
            <a:ext cx="1638" cy="1536"/>
          </a:xfrm>
          <a:custGeom>
            <a:avLst/>
            <a:gdLst/>
            <a:ahLst/>
            <a:cxnLst/>
            <a:rect l="l" t="t" r="r" b="b"/>
            <a:pathLst>
              <a:path w="1638" h="1536">
                <a:moveTo>
                  <a:pt x="1270" y="0"/>
                </a:moveTo>
                <a:lnTo>
                  <a:pt x="482" y="50"/>
                </a:lnTo>
                <a:lnTo>
                  <a:pt x="0" y="876"/>
                </a:lnTo>
                <a:lnTo>
                  <a:pt x="838" y="1320"/>
                </a:lnTo>
                <a:lnTo>
                  <a:pt x="1270" y="1536"/>
                </a:lnTo>
                <a:lnTo>
                  <a:pt x="1638" y="1320"/>
                </a:lnTo>
                <a:lnTo>
                  <a:pt x="1612" y="787"/>
                </a:lnTo>
                <a:lnTo>
                  <a:pt x="1612" y="368"/>
                </a:lnTo>
                <a:lnTo>
                  <a:pt x="1358" y="228"/>
                </a:lnTo>
                <a:lnTo>
                  <a:pt x="1079" y="2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0" name="object 710"/>
          <p:cNvSpPr/>
          <p:nvPr/>
        </p:nvSpPr>
        <p:spPr>
          <a:xfrm>
            <a:off x="2636561" y="2738720"/>
            <a:ext cx="1485" cy="1435"/>
          </a:xfrm>
          <a:custGeom>
            <a:avLst/>
            <a:gdLst/>
            <a:ahLst/>
            <a:cxnLst/>
            <a:rect l="l" t="t" r="r" b="b"/>
            <a:pathLst>
              <a:path w="1485" h="1435">
                <a:moveTo>
                  <a:pt x="914" y="50"/>
                </a:moveTo>
                <a:lnTo>
                  <a:pt x="584" y="50"/>
                </a:lnTo>
                <a:lnTo>
                  <a:pt x="215" y="0"/>
                </a:lnTo>
                <a:lnTo>
                  <a:pt x="101" y="419"/>
                </a:lnTo>
                <a:lnTo>
                  <a:pt x="0" y="723"/>
                </a:lnTo>
                <a:lnTo>
                  <a:pt x="228" y="1028"/>
                </a:lnTo>
                <a:lnTo>
                  <a:pt x="469" y="1142"/>
                </a:lnTo>
                <a:lnTo>
                  <a:pt x="1219" y="1435"/>
                </a:lnTo>
                <a:lnTo>
                  <a:pt x="1485" y="304"/>
                </a:lnTo>
                <a:lnTo>
                  <a:pt x="774" y="8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1" name="object 711"/>
          <p:cNvSpPr/>
          <p:nvPr/>
        </p:nvSpPr>
        <p:spPr>
          <a:xfrm>
            <a:off x="2611949" y="2716076"/>
            <a:ext cx="1701" cy="1562"/>
          </a:xfrm>
          <a:custGeom>
            <a:avLst/>
            <a:gdLst/>
            <a:ahLst/>
            <a:cxnLst/>
            <a:rect l="l" t="t" r="r" b="b"/>
            <a:pathLst>
              <a:path w="1701" h="1562">
                <a:moveTo>
                  <a:pt x="304" y="571"/>
                </a:moveTo>
                <a:lnTo>
                  <a:pt x="228" y="1562"/>
                </a:lnTo>
                <a:lnTo>
                  <a:pt x="1701" y="1219"/>
                </a:lnTo>
                <a:lnTo>
                  <a:pt x="1473" y="520"/>
                </a:lnTo>
                <a:lnTo>
                  <a:pt x="1409" y="292"/>
                </a:lnTo>
                <a:lnTo>
                  <a:pt x="812" y="0"/>
                </a:lnTo>
                <a:lnTo>
                  <a:pt x="635" y="12"/>
                </a:lnTo>
                <a:lnTo>
                  <a:pt x="304" y="50"/>
                </a:lnTo>
                <a:lnTo>
                  <a:pt x="0" y="482"/>
                </a:lnTo>
                <a:lnTo>
                  <a:pt x="317" y="80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2" name="object 712"/>
          <p:cNvSpPr/>
          <p:nvPr/>
        </p:nvSpPr>
        <p:spPr>
          <a:xfrm>
            <a:off x="2606094" y="2717791"/>
            <a:ext cx="1600" cy="1689"/>
          </a:xfrm>
          <a:custGeom>
            <a:avLst/>
            <a:gdLst/>
            <a:ahLst/>
            <a:cxnLst/>
            <a:rect l="l" t="t" r="r" b="b"/>
            <a:pathLst>
              <a:path w="1600" h="1689">
                <a:moveTo>
                  <a:pt x="457" y="1117"/>
                </a:moveTo>
                <a:lnTo>
                  <a:pt x="723" y="1689"/>
                </a:lnTo>
                <a:lnTo>
                  <a:pt x="1600" y="952"/>
                </a:lnTo>
                <a:lnTo>
                  <a:pt x="927" y="431"/>
                </a:lnTo>
                <a:lnTo>
                  <a:pt x="292" y="0"/>
                </a:lnTo>
                <a:lnTo>
                  <a:pt x="0" y="876"/>
                </a:lnTo>
                <a:lnTo>
                  <a:pt x="520" y="124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3" name="object 713"/>
          <p:cNvSpPr/>
          <p:nvPr/>
        </p:nvSpPr>
        <p:spPr>
          <a:xfrm>
            <a:off x="2615860" y="2708215"/>
            <a:ext cx="6400" cy="8953"/>
          </a:xfrm>
          <a:custGeom>
            <a:avLst/>
            <a:gdLst/>
            <a:ahLst/>
            <a:cxnLst/>
            <a:rect l="l" t="t" r="r" b="b"/>
            <a:pathLst>
              <a:path w="6400" h="8953">
                <a:moveTo>
                  <a:pt x="6286" y="5257"/>
                </a:moveTo>
                <a:lnTo>
                  <a:pt x="5245" y="6743"/>
                </a:lnTo>
                <a:lnTo>
                  <a:pt x="4038" y="5168"/>
                </a:lnTo>
                <a:lnTo>
                  <a:pt x="3746" y="3924"/>
                </a:lnTo>
                <a:lnTo>
                  <a:pt x="3860" y="2171"/>
                </a:lnTo>
                <a:lnTo>
                  <a:pt x="2819" y="1181"/>
                </a:lnTo>
                <a:lnTo>
                  <a:pt x="2057" y="482"/>
                </a:lnTo>
                <a:lnTo>
                  <a:pt x="0" y="0"/>
                </a:lnTo>
                <a:lnTo>
                  <a:pt x="279" y="1866"/>
                </a:lnTo>
                <a:lnTo>
                  <a:pt x="419" y="2667"/>
                </a:lnTo>
                <a:lnTo>
                  <a:pt x="990" y="2705"/>
                </a:lnTo>
                <a:lnTo>
                  <a:pt x="1524" y="3098"/>
                </a:lnTo>
                <a:lnTo>
                  <a:pt x="2019" y="3492"/>
                </a:lnTo>
                <a:lnTo>
                  <a:pt x="2463" y="4356"/>
                </a:lnTo>
                <a:lnTo>
                  <a:pt x="2590" y="4978"/>
                </a:lnTo>
                <a:lnTo>
                  <a:pt x="2870" y="6096"/>
                </a:lnTo>
                <a:lnTo>
                  <a:pt x="2387" y="8902"/>
                </a:lnTo>
                <a:lnTo>
                  <a:pt x="2095" y="895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4" name="object 714"/>
          <p:cNvSpPr/>
          <p:nvPr/>
        </p:nvSpPr>
        <p:spPr>
          <a:xfrm>
            <a:off x="2618045" y="2733589"/>
            <a:ext cx="4521" cy="4889"/>
          </a:xfrm>
          <a:custGeom>
            <a:avLst/>
            <a:gdLst/>
            <a:ahLst/>
            <a:cxnLst/>
            <a:rect l="l" t="t" r="r" b="b"/>
            <a:pathLst>
              <a:path w="4521" h="4889">
                <a:moveTo>
                  <a:pt x="3390" y="1777"/>
                </a:moveTo>
                <a:lnTo>
                  <a:pt x="2946" y="0"/>
                </a:lnTo>
                <a:lnTo>
                  <a:pt x="0" y="355"/>
                </a:lnTo>
                <a:lnTo>
                  <a:pt x="584" y="2654"/>
                </a:lnTo>
                <a:lnTo>
                  <a:pt x="1155" y="4889"/>
                </a:lnTo>
                <a:lnTo>
                  <a:pt x="4521" y="4127"/>
                </a:lnTo>
                <a:lnTo>
                  <a:pt x="3390" y="134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5" name="object 715"/>
          <p:cNvSpPr/>
          <p:nvPr/>
        </p:nvSpPr>
        <p:spPr>
          <a:xfrm>
            <a:off x="2623811" y="2746810"/>
            <a:ext cx="5702" cy="6108"/>
          </a:xfrm>
          <a:custGeom>
            <a:avLst/>
            <a:gdLst/>
            <a:ahLst/>
            <a:cxnLst/>
            <a:rect l="l" t="t" r="r" b="b"/>
            <a:pathLst>
              <a:path w="5702" h="6108">
                <a:moveTo>
                  <a:pt x="5638" y="2590"/>
                </a:moveTo>
                <a:lnTo>
                  <a:pt x="4305" y="1181"/>
                </a:lnTo>
                <a:lnTo>
                  <a:pt x="0" y="0"/>
                </a:lnTo>
                <a:lnTo>
                  <a:pt x="1028" y="3683"/>
                </a:lnTo>
                <a:lnTo>
                  <a:pt x="1295" y="4622"/>
                </a:lnTo>
                <a:lnTo>
                  <a:pt x="3200" y="6108"/>
                </a:lnTo>
                <a:lnTo>
                  <a:pt x="4241" y="5829"/>
                </a:lnTo>
                <a:lnTo>
                  <a:pt x="5702" y="5448"/>
                </a:lnTo>
                <a:lnTo>
                  <a:pt x="5486" y="3937"/>
                </a:lnTo>
                <a:lnTo>
                  <a:pt x="5448" y="259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6" name="object 716"/>
          <p:cNvSpPr/>
          <p:nvPr/>
        </p:nvSpPr>
        <p:spPr>
          <a:xfrm>
            <a:off x="2588733" y="2663993"/>
            <a:ext cx="49631" cy="29603"/>
          </a:xfrm>
          <a:custGeom>
            <a:avLst/>
            <a:gdLst/>
            <a:ahLst/>
            <a:cxnLst/>
            <a:rect l="l" t="t" r="r" b="b"/>
            <a:pathLst>
              <a:path w="49631" h="29603">
                <a:moveTo>
                  <a:pt x="0" y="24638"/>
                </a:moveTo>
                <a:lnTo>
                  <a:pt x="1739" y="24980"/>
                </a:lnTo>
                <a:lnTo>
                  <a:pt x="3911" y="24676"/>
                </a:lnTo>
                <a:lnTo>
                  <a:pt x="5600" y="24447"/>
                </a:lnTo>
                <a:lnTo>
                  <a:pt x="7916" y="10904"/>
                </a:lnTo>
                <a:lnTo>
                  <a:pt x="13950" y="1227"/>
                </a:lnTo>
                <a:lnTo>
                  <a:pt x="22377" y="0"/>
                </a:lnTo>
                <a:lnTo>
                  <a:pt x="31472" y="5774"/>
                </a:lnTo>
                <a:lnTo>
                  <a:pt x="40363" y="17059"/>
                </a:lnTo>
                <a:lnTo>
                  <a:pt x="48406" y="28158"/>
                </a:lnTo>
                <a:lnTo>
                  <a:pt x="49631" y="2960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7" name="object 717"/>
          <p:cNvSpPr/>
          <p:nvPr/>
        </p:nvSpPr>
        <p:spPr>
          <a:xfrm>
            <a:off x="2638873" y="2698576"/>
            <a:ext cx="69900" cy="138734"/>
          </a:xfrm>
          <a:custGeom>
            <a:avLst/>
            <a:gdLst/>
            <a:ahLst/>
            <a:cxnLst/>
            <a:rect l="l" t="t" r="r" b="b"/>
            <a:pathLst>
              <a:path w="69900" h="138734">
                <a:moveTo>
                  <a:pt x="16802" y="0"/>
                </a:moveTo>
                <a:lnTo>
                  <a:pt x="26878" y="3836"/>
                </a:lnTo>
                <a:lnTo>
                  <a:pt x="40389" y="9058"/>
                </a:lnTo>
                <a:lnTo>
                  <a:pt x="54200" y="15613"/>
                </a:lnTo>
                <a:lnTo>
                  <a:pt x="65172" y="23445"/>
                </a:lnTo>
                <a:lnTo>
                  <a:pt x="69900" y="30975"/>
                </a:lnTo>
                <a:lnTo>
                  <a:pt x="68397" y="42984"/>
                </a:lnTo>
                <a:lnTo>
                  <a:pt x="58948" y="47475"/>
                </a:lnTo>
                <a:lnTo>
                  <a:pt x="46995" y="48289"/>
                </a:lnTo>
                <a:lnTo>
                  <a:pt x="42849" y="48437"/>
                </a:lnTo>
                <a:lnTo>
                  <a:pt x="28239" y="51661"/>
                </a:lnTo>
                <a:lnTo>
                  <a:pt x="17652" y="58791"/>
                </a:lnTo>
                <a:lnTo>
                  <a:pt x="10446" y="69199"/>
                </a:lnTo>
                <a:lnTo>
                  <a:pt x="5979" y="82256"/>
                </a:lnTo>
                <a:lnTo>
                  <a:pt x="3607" y="97334"/>
                </a:lnTo>
                <a:lnTo>
                  <a:pt x="2844" y="108915"/>
                </a:lnTo>
                <a:lnTo>
                  <a:pt x="3419" y="115610"/>
                </a:lnTo>
                <a:lnTo>
                  <a:pt x="2374" y="128327"/>
                </a:lnTo>
                <a:lnTo>
                  <a:pt x="0" y="13873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8" name="object 718"/>
          <p:cNvSpPr/>
          <p:nvPr/>
        </p:nvSpPr>
        <p:spPr>
          <a:xfrm>
            <a:off x="2615873" y="2778738"/>
            <a:ext cx="22999" cy="65722"/>
          </a:xfrm>
          <a:custGeom>
            <a:avLst/>
            <a:gdLst/>
            <a:ahLst/>
            <a:cxnLst/>
            <a:rect l="l" t="t" r="r" b="b"/>
            <a:pathLst>
              <a:path w="22999" h="65722">
                <a:moveTo>
                  <a:pt x="22999" y="58572"/>
                </a:moveTo>
                <a:lnTo>
                  <a:pt x="17818" y="65722"/>
                </a:lnTo>
                <a:lnTo>
                  <a:pt x="15875" y="51676"/>
                </a:lnTo>
                <a:lnTo>
                  <a:pt x="15557" y="49199"/>
                </a:lnTo>
                <a:lnTo>
                  <a:pt x="14998" y="44157"/>
                </a:lnTo>
                <a:lnTo>
                  <a:pt x="15875" y="39395"/>
                </a:lnTo>
                <a:lnTo>
                  <a:pt x="16078" y="34378"/>
                </a:lnTo>
                <a:lnTo>
                  <a:pt x="14474" y="22051"/>
                </a:lnTo>
                <a:lnTo>
                  <a:pt x="8471" y="11202"/>
                </a:lnTo>
                <a:lnTo>
                  <a:pt x="6921" y="8597"/>
                </a:lnTo>
                <a:lnTo>
                  <a:pt x="5283" y="5803"/>
                </a:lnTo>
                <a:lnTo>
                  <a:pt x="2616" y="1765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9" name="object 719"/>
          <p:cNvSpPr/>
          <p:nvPr/>
        </p:nvSpPr>
        <p:spPr>
          <a:xfrm>
            <a:off x="3317586" y="2252894"/>
            <a:ext cx="37693" cy="24879"/>
          </a:xfrm>
          <a:custGeom>
            <a:avLst/>
            <a:gdLst/>
            <a:ahLst/>
            <a:cxnLst/>
            <a:rect l="l" t="t" r="r" b="b"/>
            <a:pathLst>
              <a:path w="37693" h="24879">
                <a:moveTo>
                  <a:pt x="37693" y="0"/>
                </a:moveTo>
                <a:lnTo>
                  <a:pt x="27521" y="9594"/>
                </a:lnTo>
                <a:lnTo>
                  <a:pt x="19624" y="15433"/>
                </a:lnTo>
                <a:lnTo>
                  <a:pt x="8971" y="20837"/>
                </a:lnTo>
                <a:lnTo>
                  <a:pt x="0" y="2487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0" name="object 720"/>
          <p:cNvSpPr/>
          <p:nvPr/>
        </p:nvSpPr>
        <p:spPr>
          <a:xfrm>
            <a:off x="3291412" y="2228853"/>
            <a:ext cx="35407" cy="24866"/>
          </a:xfrm>
          <a:custGeom>
            <a:avLst/>
            <a:gdLst/>
            <a:ahLst/>
            <a:cxnLst/>
            <a:rect l="l" t="t" r="r" b="b"/>
            <a:pathLst>
              <a:path w="35407" h="24866">
                <a:moveTo>
                  <a:pt x="35407" y="0"/>
                </a:moveTo>
                <a:lnTo>
                  <a:pt x="19192" y="3718"/>
                </a:lnTo>
                <a:lnTo>
                  <a:pt x="10334" y="8642"/>
                </a:lnTo>
                <a:lnTo>
                  <a:pt x="3461" y="18545"/>
                </a:lnTo>
                <a:lnTo>
                  <a:pt x="0" y="2486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1" name="object 721"/>
          <p:cNvSpPr/>
          <p:nvPr/>
        </p:nvSpPr>
        <p:spPr>
          <a:xfrm>
            <a:off x="3313725" y="2243789"/>
            <a:ext cx="20815" cy="15747"/>
          </a:xfrm>
          <a:custGeom>
            <a:avLst/>
            <a:gdLst/>
            <a:ahLst/>
            <a:cxnLst/>
            <a:rect l="l" t="t" r="r" b="b"/>
            <a:pathLst>
              <a:path w="20815" h="15748">
                <a:moveTo>
                  <a:pt x="20815" y="0"/>
                </a:moveTo>
                <a:lnTo>
                  <a:pt x="3416" y="11122"/>
                </a:lnTo>
                <a:lnTo>
                  <a:pt x="63" y="15486"/>
                </a:lnTo>
                <a:lnTo>
                  <a:pt x="0" y="1574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2" name="object 722"/>
          <p:cNvSpPr/>
          <p:nvPr/>
        </p:nvSpPr>
        <p:spPr>
          <a:xfrm>
            <a:off x="3199070" y="2342455"/>
            <a:ext cx="32308" cy="20713"/>
          </a:xfrm>
          <a:custGeom>
            <a:avLst/>
            <a:gdLst/>
            <a:ahLst/>
            <a:cxnLst/>
            <a:rect l="l" t="t" r="r" b="b"/>
            <a:pathLst>
              <a:path w="32308" h="20713">
                <a:moveTo>
                  <a:pt x="32308" y="0"/>
                </a:moveTo>
                <a:lnTo>
                  <a:pt x="20407" y="13421"/>
                </a:lnTo>
                <a:lnTo>
                  <a:pt x="12096" y="18812"/>
                </a:lnTo>
                <a:lnTo>
                  <a:pt x="349" y="20678"/>
                </a:lnTo>
                <a:lnTo>
                  <a:pt x="0" y="2071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3" name="object 723"/>
          <p:cNvSpPr/>
          <p:nvPr/>
        </p:nvSpPr>
        <p:spPr>
          <a:xfrm>
            <a:off x="3182903" y="2328345"/>
            <a:ext cx="21539" cy="19900"/>
          </a:xfrm>
          <a:custGeom>
            <a:avLst/>
            <a:gdLst/>
            <a:ahLst/>
            <a:cxnLst/>
            <a:rect l="l" t="t" r="r" b="b"/>
            <a:pathLst>
              <a:path w="21539" h="19900">
                <a:moveTo>
                  <a:pt x="21539" y="0"/>
                </a:moveTo>
                <a:lnTo>
                  <a:pt x="5627" y="8940"/>
                </a:lnTo>
                <a:lnTo>
                  <a:pt x="855" y="16389"/>
                </a:lnTo>
                <a:lnTo>
                  <a:pt x="0" y="1990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3435328" y="2222211"/>
            <a:ext cx="33870" cy="15760"/>
          </a:xfrm>
          <a:custGeom>
            <a:avLst/>
            <a:gdLst/>
            <a:ahLst/>
            <a:cxnLst/>
            <a:rect l="l" t="t" r="r" b="b"/>
            <a:pathLst>
              <a:path w="33870" h="15760">
                <a:moveTo>
                  <a:pt x="33870" y="0"/>
                </a:moveTo>
                <a:lnTo>
                  <a:pt x="21665" y="8997"/>
                </a:lnTo>
                <a:lnTo>
                  <a:pt x="12678" y="13079"/>
                </a:lnTo>
                <a:lnTo>
                  <a:pt x="0" y="1576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3426095" y="2198996"/>
            <a:ext cx="18491" cy="15760"/>
          </a:xfrm>
          <a:custGeom>
            <a:avLst/>
            <a:gdLst/>
            <a:ahLst/>
            <a:cxnLst/>
            <a:rect l="l" t="t" r="r" b="b"/>
            <a:pathLst>
              <a:path w="18491" h="15760">
                <a:moveTo>
                  <a:pt x="18491" y="0"/>
                </a:moveTo>
                <a:lnTo>
                  <a:pt x="3860" y="7480"/>
                </a:lnTo>
                <a:lnTo>
                  <a:pt x="0" y="1576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6" name="object 726"/>
          <p:cNvSpPr/>
          <p:nvPr/>
        </p:nvSpPr>
        <p:spPr>
          <a:xfrm>
            <a:off x="3297571" y="2168312"/>
            <a:ext cx="10756" cy="13284"/>
          </a:xfrm>
          <a:custGeom>
            <a:avLst/>
            <a:gdLst/>
            <a:ahLst/>
            <a:cxnLst/>
            <a:rect l="l" t="t" r="r" b="b"/>
            <a:pathLst>
              <a:path w="10756" h="13284">
                <a:moveTo>
                  <a:pt x="10756" y="0"/>
                </a:moveTo>
                <a:lnTo>
                  <a:pt x="762" y="9131"/>
                </a:lnTo>
                <a:lnTo>
                  <a:pt x="0" y="1328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7" name="object 727"/>
          <p:cNvSpPr/>
          <p:nvPr/>
        </p:nvSpPr>
        <p:spPr>
          <a:xfrm>
            <a:off x="3200607" y="2203149"/>
            <a:ext cx="13081" cy="12433"/>
          </a:xfrm>
          <a:custGeom>
            <a:avLst/>
            <a:gdLst/>
            <a:ahLst/>
            <a:cxnLst/>
            <a:rect l="l" t="t" r="r" b="b"/>
            <a:pathLst>
              <a:path w="13081" h="12433">
                <a:moveTo>
                  <a:pt x="0" y="12433"/>
                </a:moveTo>
                <a:lnTo>
                  <a:pt x="6159" y="3327"/>
                </a:lnTo>
                <a:lnTo>
                  <a:pt x="13081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8" name="object 728"/>
          <p:cNvSpPr/>
          <p:nvPr/>
        </p:nvSpPr>
        <p:spPr>
          <a:xfrm>
            <a:off x="3125956" y="2291883"/>
            <a:ext cx="24612" cy="19062"/>
          </a:xfrm>
          <a:custGeom>
            <a:avLst/>
            <a:gdLst/>
            <a:ahLst/>
            <a:cxnLst/>
            <a:rect l="l" t="t" r="r" b="b"/>
            <a:pathLst>
              <a:path w="24612" h="19062">
                <a:moveTo>
                  <a:pt x="0" y="19062"/>
                </a:moveTo>
                <a:lnTo>
                  <a:pt x="12253" y="4545"/>
                </a:lnTo>
                <a:lnTo>
                  <a:pt x="19949" y="485"/>
                </a:lnTo>
                <a:lnTo>
                  <a:pt x="24612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4263123" y="1999106"/>
            <a:ext cx="1739493" cy="1244396"/>
          </a:xfrm>
          <a:custGeom>
            <a:avLst/>
            <a:gdLst/>
            <a:ahLst/>
            <a:cxnLst/>
            <a:rect l="l" t="t" r="r" b="b"/>
            <a:pathLst>
              <a:path w="1739493" h="1244396">
                <a:moveTo>
                  <a:pt x="1739493" y="1244396"/>
                </a:moveTo>
                <a:lnTo>
                  <a:pt x="1739493" y="0"/>
                </a:lnTo>
                <a:lnTo>
                  <a:pt x="0" y="0"/>
                </a:lnTo>
                <a:lnTo>
                  <a:pt x="0" y="1244396"/>
                </a:lnTo>
                <a:lnTo>
                  <a:pt x="1739493" y="1244396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4263110" y="1999106"/>
            <a:ext cx="218389" cy="218389"/>
          </a:xfrm>
          <a:custGeom>
            <a:avLst/>
            <a:gdLst/>
            <a:ahLst/>
            <a:cxnLst/>
            <a:rect l="l" t="t" r="r" b="b"/>
            <a:pathLst>
              <a:path w="218389" h="218389">
                <a:moveTo>
                  <a:pt x="218389" y="218389"/>
                </a:moveTo>
                <a:lnTo>
                  <a:pt x="218389" y="0"/>
                </a:lnTo>
                <a:lnTo>
                  <a:pt x="0" y="0"/>
                </a:lnTo>
                <a:lnTo>
                  <a:pt x="0" y="218389"/>
                </a:lnTo>
                <a:lnTo>
                  <a:pt x="218389" y="21838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4315763" y="2027067"/>
            <a:ext cx="106387" cy="158991"/>
          </a:xfrm>
          <a:custGeom>
            <a:avLst/>
            <a:gdLst/>
            <a:ahLst/>
            <a:cxnLst/>
            <a:rect l="l" t="t" r="r" b="b"/>
            <a:pathLst>
              <a:path w="106387" h="158991">
                <a:moveTo>
                  <a:pt x="105506" y="34832"/>
                </a:moveTo>
                <a:lnTo>
                  <a:pt x="101102" y="22886"/>
                </a:lnTo>
                <a:lnTo>
                  <a:pt x="92989" y="12636"/>
                </a:lnTo>
                <a:lnTo>
                  <a:pt x="82477" y="5382"/>
                </a:lnTo>
                <a:lnTo>
                  <a:pt x="70394" y="1346"/>
                </a:lnTo>
                <a:lnTo>
                  <a:pt x="56172" y="0"/>
                </a:lnTo>
                <a:lnTo>
                  <a:pt x="43263" y="1109"/>
                </a:lnTo>
                <a:lnTo>
                  <a:pt x="31067" y="4746"/>
                </a:lnTo>
                <a:lnTo>
                  <a:pt x="20523" y="10909"/>
                </a:lnTo>
                <a:lnTo>
                  <a:pt x="11732" y="20639"/>
                </a:lnTo>
                <a:lnTo>
                  <a:pt x="6468" y="32315"/>
                </a:lnTo>
                <a:lnTo>
                  <a:pt x="3568" y="46875"/>
                </a:lnTo>
                <a:lnTo>
                  <a:pt x="33807" y="49898"/>
                </a:lnTo>
                <a:lnTo>
                  <a:pt x="34378" y="41046"/>
                </a:lnTo>
                <a:lnTo>
                  <a:pt x="36550" y="34709"/>
                </a:lnTo>
                <a:lnTo>
                  <a:pt x="40284" y="30886"/>
                </a:lnTo>
                <a:lnTo>
                  <a:pt x="44043" y="27076"/>
                </a:lnTo>
                <a:lnTo>
                  <a:pt x="49072" y="25171"/>
                </a:lnTo>
                <a:lnTo>
                  <a:pt x="61823" y="25171"/>
                </a:lnTo>
                <a:lnTo>
                  <a:pt x="66840" y="26987"/>
                </a:lnTo>
                <a:lnTo>
                  <a:pt x="70472" y="30619"/>
                </a:lnTo>
                <a:lnTo>
                  <a:pt x="74104" y="34264"/>
                </a:lnTo>
                <a:lnTo>
                  <a:pt x="75933" y="39458"/>
                </a:lnTo>
                <a:lnTo>
                  <a:pt x="75933" y="52349"/>
                </a:lnTo>
                <a:lnTo>
                  <a:pt x="73837" y="58546"/>
                </a:lnTo>
                <a:lnTo>
                  <a:pt x="69659" y="64808"/>
                </a:lnTo>
                <a:lnTo>
                  <a:pt x="65508" y="69932"/>
                </a:lnTo>
                <a:lnTo>
                  <a:pt x="56967" y="78810"/>
                </a:lnTo>
                <a:lnTo>
                  <a:pt x="44500" y="90728"/>
                </a:lnTo>
                <a:lnTo>
                  <a:pt x="44257" y="90954"/>
                </a:lnTo>
                <a:lnTo>
                  <a:pt x="32656" y="102126"/>
                </a:lnTo>
                <a:lnTo>
                  <a:pt x="23142" y="112138"/>
                </a:lnTo>
                <a:lnTo>
                  <a:pt x="15714" y="120991"/>
                </a:lnTo>
                <a:lnTo>
                  <a:pt x="10375" y="128689"/>
                </a:lnTo>
                <a:lnTo>
                  <a:pt x="7092" y="134684"/>
                </a:lnTo>
                <a:lnTo>
                  <a:pt x="2459" y="146575"/>
                </a:lnTo>
                <a:lnTo>
                  <a:pt x="0" y="158991"/>
                </a:lnTo>
                <a:lnTo>
                  <a:pt x="106387" y="158991"/>
                </a:lnTo>
                <a:lnTo>
                  <a:pt x="106387" y="130797"/>
                </a:lnTo>
                <a:lnTo>
                  <a:pt x="46126" y="130797"/>
                </a:lnTo>
                <a:lnTo>
                  <a:pt x="47701" y="128066"/>
                </a:lnTo>
                <a:lnTo>
                  <a:pt x="49771" y="125260"/>
                </a:lnTo>
                <a:lnTo>
                  <a:pt x="52324" y="122377"/>
                </a:lnTo>
                <a:lnTo>
                  <a:pt x="54889" y="119506"/>
                </a:lnTo>
                <a:lnTo>
                  <a:pt x="60960" y="113664"/>
                </a:lnTo>
                <a:lnTo>
                  <a:pt x="70523" y="104876"/>
                </a:lnTo>
                <a:lnTo>
                  <a:pt x="73403" y="102216"/>
                </a:lnTo>
                <a:lnTo>
                  <a:pt x="83685" y="92212"/>
                </a:lnTo>
                <a:lnTo>
                  <a:pt x="90398" y="84683"/>
                </a:lnTo>
                <a:lnTo>
                  <a:pt x="95948" y="77622"/>
                </a:lnTo>
                <a:lnTo>
                  <a:pt x="99999" y="70878"/>
                </a:lnTo>
                <a:lnTo>
                  <a:pt x="102552" y="64427"/>
                </a:lnTo>
                <a:lnTo>
                  <a:pt x="105105" y="57988"/>
                </a:lnTo>
                <a:lnTo>
                  <a:pt x="106387" y="51193"/>
                </a:lnTo>
                <a:lnTo>
                  <a:pt x="106387" y="44068"/>
                </a:lnTo>
                <a:lnTo>
                  <a:pt x="105506" y="34832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4639335" y="2285370"/>
            <a:ext cx="24549" cy="43789"/>
          </a:xfrm>
          <a:custGeom>
            <a:avLst/>
            <a:gdLst/>
            <a:ahLst/>
            <a:cxnLst/>
            <a:rect l="l" t="t" r="r" b="b"/>
            <a:pathLst>
              <a:path w="24549" h="43789">
                <a:moveTo>
                  <a:pt x="0" y="0"/>
                </a:moveTo>
                <a:lnTo>
                  <a:pt x="2789" y="13194"/>
                </a:lnTo>
                <a:lnTo>
                  <a:pt x="10960" y="27135"/>
                </a:lnTo>
                <a:lnTo>
                  <a:pt x="19771" y="38439"/>
                </a:lnTo>
                <a:lnTo>
                  <a:pt x="24549" y="43789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4664113" y="2333782"/>
            <a:ext cx="137809" cy="726668"/>
          </a:xfrm>
          <a:custGeom>
            <a:avLst/>
            <a:gdLst/>
            <a:ahLst/>
            <a:cxnLst/>
            <a:rect l="l" t="t" r="r" b="b"/>
            <a:pathLst>
              <a:path w="137809" h="726668">
                <a:moveTo>
                  <a:pt x="0" y="0"/>
                </a:moveTo>
                <a:lnTo>
                  <a:pt x="8940" y="14071"/>
                </a:lnTo>
                <a:lnTo>
                  <a:pt x="13309" y="34890"/>
                </a:lnTo>
                <a:lnTo>
                  <a:pt x="16457" y="46824"/>
                </a:lnTo>
                <a:lnTo>
                  <a:pt x="19914" y="54409"/>
                </a:lnTo>
                <a:lnTo>
                  <a:pt x="25145" y="62090"/>
                </a:lnTo>
                <a:lnTo>
                  <a:pt x="30657" y="68734"/>
                </a:lnTo>
                <a:lnTo>
                  <a:pt x="33699" y="78837"/>
                </a:lnTo>
                <a:lnTo>
                  <a:pt x="36474" y="96050"/>
                </a:lnTo>
                <a:lnTo>
                  <a:pt x="47828" y="125856"/>
                </a:lnTo>
                <a:lnTo>
                  <a:pt x="51465" y="153004"/>
                </a:lnTo>
                <a:lnTo>
                  <a:pt x="54174" y="170960"/>
                </a:lnTo>
                <a:lnTo>
                  <a:pt x="56545" y="182033"/>
                </a:lnTo>
                <a:lnTo>
                  <a:pt x="59172" y="188532"/>
                </a:lnTo>
                <a:lnTo>
                  <a:pt x="62645" y="192765"/>
                </a:lnTo>
                <a:lnTo>
                  <a:pt x="65658" y="195414"/>
                </a:lnTo>
                <a:lnTo>
                  <a:pt x="132130" y="344423"/>
                </a:lnTo>
                <a:lnTo>
                  <a:pt x="137670" y="360296"/>
                </a:lnTo>
                <a:lnTo>
                  <a:pt x="137809" y="374399"/>
                </a:lnTo>
                <a:lnTo>
                  <a:pt x="136397" y="382387"/>
                </a:lnTo>
                <a:lnTo>
                  <a:pt x="136245" y="382943"/>
                </a:lnTo>
                <a:lnTo>
                  <a:pt x="121488" y="440270"/>
                </a:lnTo>
                <a:lnTo>
                  <a:pt x="114508" y="456822"/>
                </a:lnTo>
                <a:lnTo>
                  <a:pt x="108284" y="473698"/>
                </a:lnTo>
                <a:lnTo>
                  <a:pt x="102810" y="490416"/>
                </a:lnTo>
                <a:lnTo>
                  <a:pt x="98081" y="506494"/>
                </a:lnTo>
                <a:lnTo>
                  <a:pt x="94090" y="521448"/>
                </a:lnTo>
                <a:lnTo>
                  <a:pt x="90832" y="534798"/>
                </a:lnTo>
                <a:lnTo>
                  <a:pt x="88301" y="546059"/>
                </a:lnTo>
                <a:lnTo>
                  <a:pt x="86491" y="554750"/>
                </a:lnTo>
                <a:lnTo>
                  <a:pt x="85398" y="560388"/>
                </a:lnTo>
                <a:lnTo>
                  <a:pt x="85013" y="562495"/>
                </a:lnTo>
                <a:lnTo>
                  <a:pt x="54025" y="647496"/>
                </a:lnTo>
                <a:lnTo>
                  <a:pt x="35318" y="702309"/>
                </a:lnTo>
                <a:lnTo>
                  <a:pt x="30568" y="714168"/>
                </a:lnTo>
                <a:lnTo>
                  <a:pt x="26019" y="725533"/>
                </a:lnTo>
                <a:lnTo>
                  <a:pt x="25565" y="726668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4639335" y="2251185"/>
            <a:ext cx="220129" cy="200857"/>
          </a:xfrm>
          <a:custGeom>
            <a:avLst/>
            <a:gdLst/>
            <a:ahLst/>
            <a:cxnLst/>
            <a:rect l="l" t="t" r="r" b="b"/>
            <a:pathLst>
              <a:path w="220129" h="200857">
                <a:moveTo>
                  <a:pt x="220129" y="198662"/>
                </a:moveTo>
                <a:lnTo>
                  <a:pt x="211201" y="200821"/>
                </a:lnTo>
                <a:lnTo>
                  <a:pt x="201291" y="200857"/>
                </a:lnTo>
                <a:lnTo>
                  <a:pt x="190611" y="197984"/>
                </a:lnTo>
                <a:lnTo>
                  <a:pt x="179372" y="191417"/>
                </a:lnTo>
                <a:lnTo>
                  <a:pt x="167788" y="180371"/>
                </a:lnTo>
                <a:lnTo>
                  <a:pt x="160147" y="170379"/>
                </a:lnTo>
                <a:lnTo>
                  <a:pt x="157206" y="159875"/>
                </a:lnTo>
                <a:lnTo>
                  <a:pt x="154293" y="151637"/>
                </a:lnTo>
                <a:lnTo>
                  <a:pt x="150302" y="143753"/>
                </a:lnTo>
                <a:lnTo>
                  <a:pt x="144128" y="134308"/>
                </a:lnTo>
                <a:lnTo>
                  <a:pt x="134668" y="121387"/>
                </a:lnTo>
                <a:lnTo>
                  <a:pt x="122872" y="105787"/>
                </a:lnTo>
                <a:lnTo>
                  <a:pt x="122380" y="93382"/>
                </a:lnTo>
                <a:lnTo>
                  <a:pt x="121017" y="83903"/>
                </a:lnTo>
                <a:lnTo>
                  <a:pt x="117793" y="75763"/>
                </a:lnTo>
                <a:lnTo>
                  <a:pt x="111715" y="67377"/>
                </a:lnTo>
                <a:lnTo>
                  <a:pt x="101791" y="57161"/>
                </a:lnTo>
                <a:lnTo>
                  <a:pt x="87031" y="43530"/>
                </a:lnTo>
                <a:lnTo>
                  <a:pt x="79870" y="37054"/>
                </a:lnTo>
                <a:lnTo>
                  <a:pt x="59612" y="23568"/>
                </a:lnTo>
                <a:lnTo>
                  <a:pt x="43441" y="13138"/>
                </a:lnTo>
                <a:lnTo>
                  <a:pt x="30842" y="5746"/>
                </a:lnTo>
                <a:lnTo>
                  <a:pt x="21301" y="1372"/>
                </a:lnTo>
                <a:lnTo>
                  <a:pt x="14305" y="0"/>
                </a:lnTo>
                <a:lnTo>
                  <a:pt x="9340" y="1609"/>
                </a:lnTo>
                <a:lnTo>
                  <a:pt x="5893" y="6182"/>
                </a:lnTo>
                <a:lnTo>
                  <a:pt x="3449" y="13700"/>
                </a:lnTo>
                <a:lnTo>
                  <a:pt x="1495" y="24145"/>
                </a:lnTo>
                <a:lnTo>
                  <a:pt x="0" y="34184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5013413" y="2169272"/>
            <a:ext cx="337200" cy="326651"/>
          </a:xfrm>
          <a:custGeom>
            <a:avLst/>
            <a:gdLst/>
            <a:ahLst/>
            <a:cxnLst/>
            <a:rect l="l" t="t" r="r" b="b"/>
            <a:pathLst>
              <a:path w="337200" h="326651">
                <a:moveTo>
                  <a:pt x="0" y="139148"/>
                </a:moveTo>
                <a:lnTo>
                  <a:pt x="43815" y="102420"/>
                </a:lnTo>
                <a:lnTo>
                  <a:pt x="50622" y="99410"/>
                </a:lnTo>
                <a:lnTo>
                  <a:pt x="54305" y="93339"/>
                </a:lnTo>
                <a:lnTo>
                  <a:pt x="71063" y="78677"/>
                </a:lnTo>
                <a:lnTo>
                  <a:pt x="85135" y="66707"/>
                </a:lnTo>
                <a:lnTo>
                  <a:pt x="96256" y="57497"/>
                </a:lnTo>
                <a:lnTo>
                  <a:pt x="104159" y="51115"/>
                </a:lnTo>
                <a:lnTo>
                  <a:pt x="108580" y="47628"/>
                </a:lnTo>
                <a:lnTo>
                  <a:pt x="121602" y="38247"/>
                </a:lnTo>
                <a:lnTo>
                  <a:pt x="125641" y="33294"/>
                </a:lnTo>
                <a:lnTo>
                  <a:pt x="147643" y="21485"/>
                </a:lnTo>
                <a:lnTo>
                  <a:pt x="166037" y="13975"/>
                </a:lnTo>
                <a:lnTo>
                  <a:pt x="181146" y="10130"/>
                </a:lnTo>
                <a:lnTo>
                  <a:pt x="193292" y="9313"/>
                </a:lnTo>
                <a:lnTo>
                  <a:pt x="202798" y="10892"/>
                </a:lnTo>
                <a:lnTo>
                  <a:pt x="209986" y="14230"/>
                </a:lnTo>
                <a:lnTo>
                  <a:pt x="215179" y="18695"/>
                </a:lnTo>
                <a:lnTo>
                  <a:pt x="218700" y="23650"/>
                </a:lnTo>
                <a:lnTo>
                  <a:pt x="220871" y="28461"/>
                </a:lnTo>
                <a:lnTo>
                  <a:pt x="222015" y="32494"/>
                </a:lnTo>
                <a:lnTo>
                  <a:pt x="222455" y="35114"/>
                </a:lnTo>
                <a:lnTo>
                  <a:pt x="222516" y="35770"/>
                </a:lnTo>
                <a:lnTo>
                  <a:pt x="259016" y="5557"/>
                </a:lnTo>
                <a:lnTo>
                  <a:pt x="277003" y="421"/>
                </a:lnTo>
                <a:lnTo>
                  <a:pt x="290662" y="0"/>
                </a:lnTo>
                <a:lnTo>
                  <a:pt x="300747" y="3161"/>
                </a:lnTo>
                <a:lnTo>
                  <a:pt x="308014" y="8774"/>
                </a:lnTo>
                <a:lnTo>
                  <a:pt x="313216" y="15704"/>
                </a:lnTo>
                <a:lnTo>
                  <a:pt x="316534" y="21698"/>
                </a:lnTo>
                <a:lnTo>
                  <a:pt x="320586" y="29560"/>
                </a:lnTo>
                <a:lnTo>
                  <a:pt x="313270" y="41993"/>
                </a:lnTo>
                <a:lnTo>
                  <a:pt x="305181" y="50261"/>
                </a:lnTo>
                <a:lnTo>
                  <a:pt x="296278" y="58122"/>
                </a:lnTo>
                <a:lnTo>
                  <a:pt x="316284" y="60188"/>
                </a:lnTo>
                <a:lnTo>
                  <a:pt x="328552" y="67898"/>
                </a:lnTo>
                <a:lnTo>
                  <a:pt x="334908" y="78574"/>
                </a:lnTo>
                <a:lnTo>
                  <a:pt x="337182" y="89536"/>
                </a:lnTo>
                <a:lnTo>
                  <a:pt x="337200" y="98106"/>
                </a:lnTo>
                <a:lnTo>
                  <a:pt x="336791" y="101607"/>
                </a:lnTo>
                <a:lnTo>
                  <a:pt x="325557" y="121523"/>
                </a:lnTo>
                <a:lnTo>
                  <a:pt x="315671" y="136275"/>
                </a:lnTo>
                <a:lnTo>
                  <a:pt x="307795" y="146284"/>
                </a:lnTo>
                <a:lnTo>
                  <a:pt x="302595" y="151970"/>
                </a:lnTo>
                <a:lnTo>
                  <a:pt x="300736" y="153753"/>
                </a:lnTo>
                <a:lnTo>
                  <a:pt x="275628" y="193085"/>
                </a:lnTo>
                <a:lnTo>
                  <a:pt x="294189" y="188749"/>
                </a:lnTo>
                <a:lnTo>
                  <a:pt x="306821" y="190610"/>
                </a:lnTo>
                <a:lnTo>
                  <a:pt x="314644" y="196668"/>
                </a:lnTo>
                <a:lnTo>
                  <a:pt x="318773" y="204925"/>
                </a:lnTo>
                <a:lnTo>
                  <a:pt x="320327" y="213382"/>
                </a:lnTo>
                <a:lnTo>
                  <a:pt x="320423" y="220039"/>
                </a:lnTo>
                <a:lnTo>
                  <a:pt x="320179" y="222905"/>
                </a:lnTo>
                <a:lnTo>
                  <a:pt x="313025" y="243944"/>
                </a:lnTo>
                <a:lnTo>
                  <a:pt x="305606" y="258390"/>
                </a:lnTo>
                <a:lnTo>
                  <a:pt x="299616" y="266872"/>
                </a:lnTo>
                <a:lnTo>
                  <a:pt x="296697" y="270072"/>
                </a:lnTo>
                <a:lnTo>
                  <a:pt x="290566" y="281010"/>
                </a:lnTo>
                <a:lnTo>
                  <a:pt x="282020" y="294267"/>
                </a:lnTo>
                <a:lnTo>
                  <a:pt x="272822" y="307615"/>
                </a:lnTo>
                <a:lnTo>
                  <a:pt x="264735" y="318826"/>
                </a:lnTo>
                <a:lnTo>
                  <a:pt x="259519" y="325673"/>
                </a:lnTo>
                <a:lnTo>
                  <a:pt x="258673" y="326651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5103456" y="2205042"/>
            <a:ext cx="132473" cy="146710"/>
          </a:xfrm>
          <a:custGeom>
            <a:avLst/>
            <a:gdLst/>
            <a:ahLst/>
            <a:cxnLst/>
            <a:rect l="l" t="t" r="r" b="b"/>
            <a:pathLst>
              <a:path w="132473" h="146710">
                <a:moveTo>
                  <a:pt x="132473" y="0"/>
                </a:moveTo>
                <a:lnTo>
                  <a:pt x="125691" y="8255"/>
                </a:lnTo>
                <a:lnTo>
                  <a:pt x="114884" y="16802"/>
                </a:lnTo>
                <a:lnTo>
                  <a:pt x="106097" y="25121"/>
                </a:lnTo>
                <a:lnTo>
                  <a:pt x="98978" y="31959"/>
                </a:lnTo>
                <a:lnTo>
                  <a:pt x="92688" y="38203"/>
                </a:lnTo>
                <a:lnTo>
                  <a:pt x="86388" y="44740"/>
                </a:lnTo>
                <a:lnTo>
                  <a:pt x="79241" y="52458"/>
                </a:lnTo>
                <a:lnTo>
                  <a:pt x="70407" y="62244"/>
                </a:lnTo>
                <a:lnTo>
                  <a:pt x="59049" y="74984"/>
                </a:lnTo>
                <a:lnTo>
                  <a:pt x="45961" y="89725"/>
                </a:lnTo>
                <a:lnTo>
                  <a:pt x="35402" y="101795"/>
                </a:lnTo>
                <a:lnTo>
                  <a:pt x="27735" y="110708"/>
                </a:lnTo>
                <a:lnTo>
                  <a:pt x="21520" y="118249"/>
                </a:lnTo>
                <a:lnTo>
                  <a:pt x="15318" y="126203"/>
                </a:lnTo>
                <a:lnTo>
                  <a:pt x="7689" y="136356"/>
                </a:lnTo>
                <a:lnTo>
                  <a:pt x="0" y="14671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5168988" y="2227394"/>
            <a:ext cx="140703" cy="169456"/>
          </a:xfrm>
          <a:custGeom>
            <a:avLst/>
            <a:gdLst/>
            <a:ahLst/>
            <a:cxnLst/>
            <a:rect l="l" t="t" r="r" b="b"/>
            <a:pathLst>
              <a:path w="140703" h="169456">
                <a:moveTo>
                  <a:pt x="0" y="169456"/>
                </a:moveTo>
                <a:lnTo>
                  <a:pt x="10744" y="154906"/>
                </a:lnTo>
                <a:lnTo>
                  <a:pt x="20520" y="142359"/>
                </a:lnTo>
                <a:lnTo>
                  <a:pt x="27127" y="134158"/>
                </a:lnTo>
                <a:lnTo>
                  <a:pt x="28689" y="132257"/>
                </a:lnTo>
                <a:lnTo>
                  <a:pt x="43430" y="113924"/>
                </a:lnTo>
                <a:lnTo>
                  <a:pt x="53107" y="102620"/>
                </a:lnTo>
                <a:lnTo>
                  <a:pt x="58174" y="97119"/>
                </a:lnTo>
                <a:lnTo>
                  <a:pt x="59220" y="96062"/>
                </a:lnTo>
                <a:lnTo>
                  <a:pt x="90716" y="57315"/>
                </a:lnTo>
                <a:lnTo>
                  <a:pt x="102304" y="42210"/>
                </a:lnTo>
                <a:lnTo>
                  <a:pt x="113783" y="28542"/>
                </a:lnTo>
                <a:lnTo>
                  <a:pt x="124258" y="16899"/>
                </a:lnTo>
                <a:lnTo>
                  <a:pt x="132833" y="7869"/>
                </a:lnTo>
                <a:lnTo>
                  <a:pt x="138613" y="2039"/>
                </a:lnTo>
                <a:lnTo>
                  <a:pt x="140703" y="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5221998" y="2362357"/>
            <a:ext cx="67043" cy="90195"/>
          </a:xfrm>
          <a:custGeom>
            <a:avLst/>
            <a:gdLst/>
            <a:ahLst/>
            <a:cxnLst/>
            <a:rect l="l" t="t" r="r" b="b"/>
            <a:pathLst>
              <a:path w="67043" h="90195">
                <a:moveTo>
                  <a:pt x="0" y="90195"/>
                </a:moveTo>
                <a:lnTo>
                  <a:pt x="10365" y="77722"/>
                </a:lnTo>
                <a:lnTo>
                  <a:pt x="20894" y="64326"/>
                </a:lnTo>
                <a:lnTo>
                  <a:pt x="31204" y="50668"/>
                </a:lnTo>
                <a:lnTo>
                  <a:pt x="40911" y="37404"/>
                </a:lnTo>
                <a:lnTo>
                  <a:pt x="49632" y="25193"/>
                </a:lnTo>
                <a:lnTo>
                  <a:pt x="56986" y="14693"/>
                </a:lnTo>
                <a:lnTo>
                  <a:pt x="62589" y="6564"/>
                </a:lnTo>
                <a:lnTo>
                  <a:pt x="66058" y="1463"/>
                </a:lnTo>
                <a:lnTo>
                  <a:pt x="67043" y="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4996611" y="2906476"/>
            <a:ext cx="42544" cy="149872"/>
          </a:xfrm>
          <a:custGeom>
            <a:avLst/>
            <a:gdLst/>
            <a:ahLst/>
            <a:cxnLst/>
            <a:rect l="l" t="t" r="r" b="b"/>
            <a:pathLst>
              <a:path w="42545" h="149872">
                <a:moveTo>
                  <a:pt x="42544" y="0"/>
                </a:moveTo>
                <a:lnTo>
                  <a:pt x="36841" y="19868"/>
                </a:lnTo>
                <a:lnTo>
                  <a:pt x="31457" y="36950"/>
                </a:lnTo>
                <a:lnTo>
                  <a:pt x="26819" y="50612"/>
                </a:lnTo>
                <a:lnTo>
                  <a:pt x="23354" y="60223"/>
                </a:lnTo>
                <a:lnTo>
                  <a:pt x="21488" y="65150"/>
                </a:lnTo>
                <a:lnTo>
                  <a:pt x="21285" y="65671"/>
                </a:lnTo>
                <a:lnTo>
                  <a:pt x="203" y="148056"/>
                </a:lnTo>
                <a:lnTo>
                  <a:pt x="139" y="148653"/>
                </a:lnTo>
                <a:lnTo>
                  <a:pt x="76" y="149263"/>
                </a:lnTo>
                <a:lnTo>
                  <a:pt x="0" y="149872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5065737" y="2793903"/>
            <a:ext cx="21818" cy="18745"/>
          </a:xfrm>
          <a:custGeom>
            <a:avLst/>
            <a:gdLst/>
            <a:ahLst/>
            <a:cxnLst/>
            <a:rect l="l" t="t" r="r" b="b"/>
            <a:pathLst>
              <a:path w="21818" h="18745">
                <a:moveTo>
                  <a:pt x="21818" y="0"/>
                </a:moveTo>
                <a:lnTo>
                  <a:pt x="14135" y="6273"/>
                </a:lnTo>
                <a:lnTo>
                  <a:pt x="8890" y="10172"/>
                </a:lnTo>
                <a:lnTo>
                  <a:pt x="5422" y="12712"/>
                </a:lnTo>
                <a:lnTo>
                  <a:pt x="2514" y="15671"/>
                </a:lnTo>
                <a:lnTo>
                  <a:pt x="0" y="18745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5196636" y="2428905"/>
            <a:ext cx="538467" cy="622782"/>
          </a:xfrm>
          <a:custGeom>
            <a:avLst/>
            <a:gdLst/>
            <a:ahLst/>
            <a:cxnLst/>
            <a:rect l="l" t="t" r="r" b="b"/>
            <a:pathLst>
              <a:path w="538467" h="622782">
                <a:moveTo>
                  <a:pt x="0" y="0"/>
                </a:moveTo>
                <a:lnTo>
                  <a:pt x="17048" y="15639"/>
                </a:lnTo>
                <a:lnTo>
                  <a:pt x="29556" y="27921"/>
                </a:lnTo>
                <a:lnTo>
                  <a:pt x="37885" y="36687"/>
                </a:lnTo>
                <a:lnTo>
                  <a:pt x="42396" y="41780"/>
                </a:lnTo>
                <a:lnTo>
                  <a:pt x="43497" y="43103"/>
                </a:lnTo>
                <a:lnTo>
                  <a:pt x="152349" y="124459"/>
                </a:lnTo>
                <a:lnTo>
                  <a:pt x="159245" y="130454"/>
                </a:lnTo>
                <a:lnTo>
                  <a:pt x="177165" y="150758"/>
                </a:lnTo>
                <a:lnTo>
                  <a:pt x="193563" y="169718"/>
                </a:lnTo>
                <a:lnTo>
                  <a:pt x="208496" y="187353"/>
                </a:lnTo>
                <a:lnTo>
                  <a:pt x="222025" y="203684"/>
                </a:lnTo>
                <a:lnTo>
                  <a:pt x="234208" y="218728"/>
                </a:lnTo>
                <a:lnTo>
                  <a:pt x="245103" y="232506"/>
                </a:lnTo>
                <a:lnTo>
                  <a:pt x="254770" y="245036"/>
                </a:lnTo>
                <a:lnTo>
                  <a:pt x="263268" y="256338"/>
                </a:lnTo>
                <a:lnTo>
                  <a:pt x="270655" y="266431"/>
                </a:lnTo>
                <a:lnTo>
                  <a:pt x="276991" y="275335"/>
                </a:lnTo>
                <a:lnTo>
                  <a:pt x="282334" y="283068"/>
                </a:lnTo>
                <a:lnTo>
                  <a:pt x="286744" y="289649"/>
                </a:lnTo>
                <a:lnTo>
                  <a:pt x="290278" y="295099"/>
                </a:lnTo>
                <a:lnTo>
                  <a:pt x="294958" y="302679"/>
                </a:lnTo>
                <a:lnTo>
                  <a:pt x="296938" y="306133"/>
                </a:lnTo>
                <a:lnTo>
                  <a:pt x="314754" y="323799"/>
                </a:lnTo>
                <a:lnTo>
                  <a:pt x="331338" y="340938"/>
                </a:lnTo>
                <a:lnTo>
                  <a:pt x="346726" y="357508"/>
                </a:lnTo>
                <a:lnTo>
                  <a:pt x="360951" y="373469"/>
                </a:lnTo>
                <a:lnTo>
                  <a:pt x="374048" y="388779"/>
                </a:lnTo>
                <a:lnTo>
                  <a:pt x="386052" y="403398"/>
                </a:lnTo>
                <a:lnTo>
                  <a:pt x="396996" y="417285"/>
                </a:lnTo>
                <a:lnTo>
                  <a:pt x="406916" y="430399"/>
                </a:lnTo>
                <a:lnTo>
                  <a:pt x="415844" y="442699"/>
                </a:lnTo>
                <a:lnTo>
                  <a:pt x="423816" y="454144"/>
                </a:lnTo>
                <a:lnTo>
                  <a:pt x="430866" y="464693"/>
                </a:lnTo>
                <a:lnTo>
                  <a:pt x="437028" y="474305"/>
                </a:lnTo>
                <a:lnTo>
                  <a:pt x="442337" y="482940"/>
                </a:lnTo>
                <a:lnTo>
                  <a:pt x="446826" y="490556"/>
                </a:lnTo>
                <a:lnTo>
                  <a:pt x="450531" y="497112"/>
                </a:lnTo>
                <a:lnTo>
                  <a:pt x="455723" y="506883"/>
                </a:lnTo>
                <a:lnTo>
                  <a:pt x="458482" y="512571"/>
                </a:lnTo>
                <a:lnTo>
                  <a:pt x="461426" y="517237"/>
                </a:lnTo>
                <a:lnTo>
                  <a:pt x="467184" y="525465"/>
                </a:lnTo>
                <a:lnTo>
                  <a:pt x="475106" y="536428"/>
                </a:lnTo>
                <a:lnTo>
                  <a:pt x="484545" y="549296"/>
                </a:lnTo>
                <a:lnTo>
                  <a:pt x="494853" y="563243"/>
                </a:lnTo>
                <a:lnTo>
                  <a:pt x="505382" y="577440"/>
                </a:lnTo>
                <a:lnTo>
                  <a:pt x="515483" y="591058"/>
                </a:lnTo>
                <a:lnTo>
                  <a:pt x="524510" y="603270"/>
                </a:lnTo>
                <a:lnTo>
                  <a:pt x="531813" y="613247"/>
                </a:lnTo>
                <a:lnTo>
                  <a:pt x="536745" y="620160"/>
                </a:lnTo>
                <a:lnTo>
                  <a:pt x="538467" y="622782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4839281" y="2653276"/>
            <a:ext cx="589485" cy="405066"/>
          </a:xfrm>
          <a:custGeom>
            <a:avLst/>
            <a:gdLst/>
            <a:ahLst/>
            <a:cxnLst/>
            <a:rect l="l" t="t" r="r" b="b"/>
            <a:pathLst>
              <a:path w="589485" h="405066">
                <a:moveTo>
                  <a:pt x="589485" y="405066"/>
                </a:moveTo>
                <a:lnTo>
                  <a:pt x="578972" y="388952"/>
                </a:lnTo>
                <a:lnTo>
                  <a:pt x="570381" y="375769"/>
                </a:lnTo>
                <a:lnTo>
                  <a:pt x="564311" y="366597"/>
                </a:lnTo>
                <a:lnTo>
                  <a:pt x="561342" y="362496"/>
                </a:lnTo>
                <a:lnTo>
                  <a:pt x="543602" y="347113"/>
                </a:lnTo>
                <a:lnTo>
                  <a:pt x="527650" y="336144"/>
                </a:lnTo>
                <a:lnTo>
                  <a:pt x="513996" y="328850"/>
                </a:lnTo>
                <a:lnTo>
                  <a:pt x="503151" y="324494"/>
                </a:lnTo>
                <a:lnTo>
                  <a:pt x="495624" y="322335"/>
                </a:lnTo>
                <a:lnTo>
                  <a:pt x="491927" y="321638"/>
                </a:lnTo>
                <a:lnTo>
                  <a:pt x="491632" y="321602"/>
                </a:lnTo>
                <a:lnTo>
                  <a:pt x="478150" y="326526"/>
                </a:lnTo>
                <a:lnTo>
                  <a:pt x="462840" y="328428"/>
                </a:lnTo>
                <a:lnTo>
                  <a:pt x="447099" y="328126"/>
                </a:lnTo>
                <a:lnTo>
                  <a:pt x="432326" y="326439"/>
                </a:lnTo>
                <a:lnTo>
                  <a:pt x="419920" y="324185"/>
                </a:lnTo>
                <a:lnTo>
                  <a:pt x="411279" y="322183"/>
                </a:lnTo>
                <a:lnTo>
                  <a:pt x="407786" y="321246"/>
                </a:lnTo>
                <a:lnTo>
                  <a:pt x="354383" y="310705"/>
                </a:lnTo>
                <a:lnTo>
                  <a:pt x="335171" y="304301"/>
                </a:lnTo>
                <a:lnTo>
                  <a:pt x="317238" y="298551"/>
                </a:lnTo>
                <a:lnTo>
                  <a:pt x="301068" y="293540"/>
                </a:lnTo>
                <a:lnTo>
                  <a:pt x="287147" y="289354"/>
                </a:lnTo>
                <a:lnTo>
                  <a:pt x="275960" y="286080"/>
                </a:lnTo>
                <a:lnTo>
                  <a:pt x="267991" y="283803"/>
                </a:lnTo>
                <a:lnTo>
                  <a:pt x="263726" y="282611"/>
                </a:lnTo>
                <a:lnTo>
                  <a:pt x="263133" y="282447"/>
                </a:lnTo>
                <a:lnTo>
                  <a:pt x="246677" y="273832"/>
                </a:lnTo>
                <a:lnTo>
                  <a:pt x="230578" y="266231"/>
                </a:lnTo>
                <a:lnTo>
                  <a:pt x="215899" y="259850"/>
                </a:lnTo>
                <a:lnTo>
                  <a:pt x="203704" y="254896"/>
                </a:lnTo>
                <a:lnTo>
                  <a:pt x="195057" y="251576"/>
                </a:lnTo>
                <a:lnTo>
                  <a:pt x="191022" y="250096"/>
                </a:lnTo>
                <a:lnTo>
                  <a:pt x="190858" y="250037"/>
                </a:lnTo>
                <a:lnTo>
                  <a:pt x="151018" y="235242"/>
                </a:lnTo>
                <a:lnTo>
                  <a:pt x="74615" y="214579"/>
                </a:lnTo>
                <a:lnTo>
                  <a:pt x="16791" y="198208"/>
                </a:lnTo>
                <a:lnTo>
                  <a:pt x="5781" y="190007"/>
                </a:lnTo>
                <a:lnTo>
                  <a:pt x="542" y="180226"/>
                </a:lnTo>
                <a:lnTo>
                  <a:pt x="0" y="169800"/>
                </a:lnTo>
                <a:lnTo>
                  <a:pt x="3079" y="159664"/>
                </a:lnTo>
                <a:lnTo>
                  <a:pt x="8705" y="150753"/>
                </a:lnTo>
                <a:lnTo>
                  <a:pt x="26165" y="135960"/>
                </a:lnTo>
                <a:lnTo>
                  <a:pt x="33886" y="131305"/>
                </a:lnTo>
                <a:lnTo>
                  <a:pt x="52951" y="127131"/>
                </a:lnTo>
                <a:lnTo>
                  <a:pt x="70798" y="125074"/>
                </a:lnTo>
                <a:lnTo>
                  <a:pt x="87201" y="124723"/>
                </a:lnTo>
                <a:lnTo>
                  <a:pt x="101934" y="125666"/>
                </a:lnTo>
                <a:lnTo>
                  <a:pt x="114769" y="127494"/>
                </a:lnTo>
                <a:lnTo>
                  <a:pt x="125481" y="129794"/>
                </a:lnTo>
                <a:lnTo>
                  <a:pt x="133843" y="132156"/>
                </a:lnTo>
                <a:lnTo>
                  <a:pt x="139629" y="134168"/>
                </a:lnTo>
                <a:lnTo>
                  <a:pt x="147894" y="138048"/>
                </a:lnTo>
                <a:lnTo>
                  <a:pt x="155387" y="138226"/>
                </a:lnTo>
                <a:lnTo>
                  <a:pt x="176608" y="143848"/>
                </a:lnTo>
                <a:lnTo>
                  <a:pt x="194334" y="148944"/>
                </a:lnTo>
                <a:lnTo>
                  <a:pt x="208294" y="153251"/>
                </a:lnTo>
                <a:lnTo>
                  <a:pt x="218219" y="156510"/>
                </a:lnTo>
                <a:lnTo>
                  <a:pt x="223841" y="158458"/>
                </a:lnTo>
                <a:lnTo>
                  <a:pt x="225071" y="158902"/>
                </a:lnTo>
                <a:lnTo>
                  <a:pt x="260593" y="165760"/>
                </a:lnTo>
                <a:lnTo>
                  <a:pt x="257723" y="160350"/>
                </a:lnTo>
                <a:lnTo>
                  <a:pt x="260377" y="154622"/>
                </a:lnTo>
                <a:lnTo>
                  <a:pt x="248532" y="140794"/>
                </a:lnTo>
                <a:lnTo>
                  <a:pt x="237802" y="126589"/>
                </a:lnTo>
                <a:lnTo>
                  <a:pt x="228481" y="112989"/>
                </a:lnTo>
                <a:lnTo>
                  <a:pt x="220864" y="100976"/>
                </a:lnTo>
                <a:lnTo>
                  <a:pt x="215244" y="91531"/>
                </a:lnTo>
                <a:lnTo>
                  <a:pt x="211917" y="85637"/>
                </a:lnTo>
                <a:lnTo>
                  <a:pt x="211101" y="84137"/>
                </a:lnTo>
                <a:lnTo>
                  <a:pt x="199130" y="66218"/>
                </a:lnTo>
                <a:lnTo>
                  <a:pt x="187932" y="50091"/>
                </a:lnTo>
                <a:lnTo>
                  <a:pt x="177744" y="35920"/>
                </a:lnTo>
                <a:lnTo>
                  <a:pt x="168799" y="23865"/>
                </a:lnTo>
                <a:lnTo>
                  <a:pt x="161334" y="14088"/>
                </a:lnTo>
                <a:lnTo>
                  <a:pt x="155584" y="6752"/>
                </a:lnTo>
                <a:lnTo>
                  <a:pt x="151784" y="2018"/>
                </a:lnTo>
                <a:lnTo>
                  <a:pt x="150129" y="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4837168" y="2340538"/>
            <a:ext cx="250311" cy="312737"/>
          </a:xfrm>
          <a:custGeom>
            <a:avLst/>
            <a:gdLst/>
            <a:ahLst/>
            <a:cxnLst/>
            <a:rect l="l" t="t" r="r" b="b"/>
            <a:pathLst>
              <a:path w="250311" h="312737">
                <a:moveTo>
                  <a:pt x="152242" y="312737"/>
                </a:moveTo>
                <a:lnTo>
                  <a:pt x="136189" y="294576"/>
                </a:lnTo>
                <a:lnTo>
                  <a:pt x="89428" y="216763"/>
                </a:lnTo>
                <a:lnTo>
                  <a:pt x="75716" y="198540"/>
                </a:lnTo>
                <a:lnTo>
                  <a:pt x="64327" y="181884"/>
                </a:lnTo>
                <a:lnTo>
                  <a:pt x="55104" y="167051"/>
                </a:lnTo>
                <a:lnTo>
                  <a:pt x="47892" y="154294"/>
                </a:lnTo>
                <a:lnTo>
                  <a:pt x="42532" y="143867"/>
                </a:lnTo>
                <a:lnTo>
                  <a:pt x="38869" y="136024"/>
                </a:lnTo>
                <a:lnTo>
                  <a:pt x="36745" y="131019"/>
                </a:lnTo>
                <a:lnTo>
                  <a:pt x="35999" y="129095"/>
                </a:lnTo>
                <a:lnTo>
                  <a:pt x="22715" y="109323"/>
                </a:lnTo>
                <a:lnTo>
                  <a:pt x="13253" y="92436"/>
                </a:lnTo>
                <a:lnTo>
                  <a:pt x="6976" y="78685"/>
                </a:lnTo>
                <a:lnTo>
                  <a:pt x="3249" y="68319"/>
                </a:lnTo>
                <a:lnTo>
                  <a:pt x="1434" y="61587"/>
                </a:lnTo>
                <a:lnTo>
                  <a:pt x="0" y="36162"/>
                </a:lnTo>
                <a:lnTo>
                  <a:pt x="4500" y="20516"/>
                </a:lnTo>
                <a:lnTo>
                  <a:pt x="11635" y="10577"/>
                </a:lnTo>
                <a:lnTo>
                  <a:pt x="18657" y="5201"/>
                </a:lnTo>
                <a:lnTo>
                  <a:pt x="22817" y="3242"/>
                </a:lnTo>
                <a:lnTo>
                  <a:pt x="35453" y="0"/>
                </a:lnTo>
                <a:lnTo>
                  <a:pt x="41879" y="4940"/>
                </a:lnTo>
                <a:lnTo>
                  <a:pt x="73527" y="43383"/>
                </a:lnTo>
                <a:lnTo>
                  <a:pt x="83275" y="56911"/>
                </a:lnTo>
                <a:lnTo>
                  <a:pt x="90451" y="70210"/>
                </a:lnTo>
                <a:lnTo>
                  <a:pt x="93403" y="76580"/>
                </a:lnTo>
                <a:lnTo>
                  <a:pt x="105956" y="94722"/>
                </a:lnTo>
                <a:lnTo>
                  <a:pt x="116039" y="107901"/>
                </a:lnTo>
                <a:lnTo>
                  <a:pt x="123069" y="116271"/>
                </a:lnTo>
                <a:lnTo>
                  <a:pt x="126465" y="119987"/>
                </a:lnTo>
                <a:lnTo>
                  <a:pt x="139904" y="132998"/>
                </a:lnTo>
                <a:lnTo>
                  <a:pt x="151682" y="145770"/>
                </a:lnTo>
                <a:lnTo>
                  <a:pt x="161318" y="157118"/>
                </a:lnTo>
                <a:lnTo>
                  <a:pt x="168108" y="165627"/>
                </a:lnTo>
                <a:lnTo>
                  <a:pt x="171346" y="169880"/>
                </a:lnTo>
                <a:lnTo>
                  <a:pt x="171521" y="170116"/>
                </a:lnTo>
                <a:lnTo>
                  <a:pt x="182483" y="180524"/>
                </a:lnTo>
                <a:lnTo>
                  <a:pt x="193773" y="192825"/>
                </a:lnTo>
                <a:lnTo>
                  <a:pt x="204532" y="205569"/>
                </a:lnTo>
                <a:lnTo>
                  <a:pt x="213897" y="217308"/>
                </a:lnTo>
                <a:lnTo>
                  <a:pt x="221010" y="226590"/>
                </a:lnTo>
                <a:lnTo>
                  <a:pt x="225009" y="231968"/>
                </a:lnTo>
                <a:lnTo>
                  <a:pt x="225572" y="232740"/>
                </a:lnTo>
                <a:lnTo>
                  <a:pt x="235105" y="242858"/>
                </a:lnTo>
                <a:lnTo>
                  <a:pt x="246034" y="254713"/>
                </a:lnTo>
                <a:lnTo>
                  <a:pt x="250311" y="259384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4858690" y="2269568"/>
            <a:ext cx="301344" cy="266880"/>
          </a:xfrm>
          <a:custGeom>
            <a:avLst/>
            <a:gdLst/>
            <a:ahLst/>
            <a:cxnLst/>
            <a:rect l="l" t="t" r="r" b="b"/>
            <a:pathLst>
              <a:path w="301344" h="266880">
                <a:moveTo>
                  <a:pt x="9447" y="72837"/>
                </a:moveTo>
                <a:lnTo>
                  <a:pt x="3072" y="56733"/>
                </a:lnTo>
                <a:lnTo>
                  <a:pt x="0" y="38323"/>
                </a:lnTo>
                <a:lnTo>
                  <a:pt x="1220" y="25833"/>
                </a:lnTo>
                <a:lnTo>
                  <a:pt x="2412" y="21592"/>
                </a:lnTo>
                <a:lnTo>
                  <a:pt x="6196" y="15153"/>
                </a:lnTo>
                <a:lnTo>
                  <a:pt x="20978" y="2916"/>
                </a:lnTo>
                <a:lnTo>
                  <a:pt x="32167" y="0"/>
                </a:lnTo>
                <a:lnTo>
                  <a:pt x="37337" y="599"/>
                </a:lnTo>
                <a:lnTo>
                  <a:pt x="52111" y="8402"/>
                </a:lnTo>
                <a:lnTo>
                  <a:pt x="62250" y="17977"/>
                </a:lnTo>
                <a:lnTo>
                  <a:pt x="64451" y="20551"/>
                </a:lnTo>
                <a:lnTo>
                  <a:pt x="77964" y="38191"/>
                </a:lnTo>
                <a:lnTo>
                  <a:pt x="88899" y="53183"/>
                </a:lnTo>
                <a:lnTo>
                  <a:pt x="96200" y="65009"/>
                </a:lnTo>
                <a:lnTo>
                  <a:pt x="98754" y="69611"/>
                </a:lnTo>
                <a:lnTo>
                  <a:pt x="110895" y="84927"/>
                </a:lnTo>
                <a:lnTo>
                  <a:pt x="124468" y="97402"/>
                </a:lnTo>
                <a:lnTo>
                  <a:pt x="137609" y="109761"/>
                </a:lnTo>
                <a:lnTo>
                  <a:pt x="149814" y="121444"/>
                </a:lnTo>
                <a:lnTo>
                  <a:pt x="160575" y="131892"/>
                </a:lnTo>
                <a:lnTo>
                  <a:pt x="169386" y="140548"/>
                </a:lnTo>
                <a:lnTo>
                  <a:pt x="175741" y="146851"/>
                </a:lnTo>
                <a:lnTo>
                  <a:pt x="179135" y="150244"/>
                </a:lnTo>
                <a:lnTo>
                  <a:pt x="194042" y="166588"/>
                </a:lnTo>
                <a:lnTo>
                  <a:pt x="208216" y="178950"/>
                </a:lnTo>
                <a:lnTo>
                  <a:pt x="220481" y="191079"/>
                </a:lnTo>
                <a:lnTo>
                  <a:pt x="230107" y="201510"/>
                </a:lnTo>
                <a:lnTo>
                  <a:pt x="236366" y="208777"/>
                </a:lnTo>
                <a:lnTo>
                  <a:pt x="238530" y="211419"/>
                </a:lnTo>
                <a:lnTo>
                  <a:pt x="252780" y="227478"/>
                </a:lnTo>
                <a:lnTo>
                  <a:pt x="266076" y="240225"/>
                </a:lnTo>
                <a:lnTo>
                  <a:pt x="277636" y="249806"/>
                </a:lnTo>
                <a:lnTo>
                  <a:pt x="286681" y="256370"/>
                </a:lnTo>
                <a:lnTo>
                  <a:pt x="292430" y="260066"/>
                </a:lnTo>
                <a:lnTo>
                  <a:pt x="294143" y="261063"/>
                </a:lnTo>
                <a:lnTo>
                  <a:pt x="301344" y="26688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4940566" y="2282868"/>
            <a:ext cx="297332" cy="240411"/>
          </a:xfrm>
          <a:custGeom>
            <a:avLst/>
            <a:gdLst/>
            <a:ahLst/>
            <a:cxnLst/>
            <a:rect l="l" t="t" r="r" b="b"/>
            <a:pathLst>
              <a:path w="297332" h="240411">
                <a:moveTo>
                  <a:pt x="0" y="29565"/>
                </a:moveTo>
                <a:lnTo>
                  <a:pt x="7779" y="11561"/>
                </a:lnTo>
                <a:lnTo>
                  <a:pt x="20880" y="2881"/>
                </a:lnTo>
                <a:lnTo>
                  <a:pt x="31082" y="168"/>
                </a:lnTo>
                <a:lnTo>
                  <a:pt x="32537" y="0"/>
                </a:lnTo>
                <a:lnTo>
                  <a:pt x="47032" y="4815"/>
                </a:lnTo>
                <a:lnTo>
                  <a:pt x="60807" y="14363"/>
                </a:lnTo>
                <a:lnTo>
                  <a:pt x="71636" y="24326"/>
                </a:lnTo>
                <a:lnTo>
                  <a:pt x="77292" y="30386"/>
                </a:lnTo>
                <a:lnTo>
                  <a:pt x="77647" y="30797"/>
                </a:lnTo>
                <a:lnTo>
                  <a:pt x="92930" y="43989"/>
                </a:lnTo>
                <a:lnTo>
                  <a:pt x="101536" y="52788"/>
                </a:lnTo>
                <a:lnTo>
                  <a:pt x="103695" y="55295"/>
                </a:lnTo>
                <a:lnTo>
                  <a:pt x="114958" y="67231"/>
                </a:lnTo>
                <a:lnTo>
                  <a:pt x="127476" y="78193"/>
                </a:lnTo>
                <a:lnTo>
                  <a:pt x="137979" y="86456"/>
                </a:lnTo>
                <a:lnTo>
                  <a:pt x="143319" y="90385"/>
                </a:lnTo>
                <a:lnTo>
                  <a:pt x="157477" y="103392"/>
                </a:lnTo>
                <a:lnTo>
                  <a:pt x="170365" y="115924"/>
                </a:lnTo>
                <a:lnTo>
                  <a:pt x="181454" y="127195"/>
                </a:lnTo>
                <a:lnTo>
                  <a:pt x="190211" y="136420"/>
                </a:lnTo>
                <a:lnTo>
                  <a:pt x="196104" y="142813"/>
                </a:lnTo>
                <a:lnTo>
                  <a:pt x="198653" y="145643"/>
                </a:lnTo>
                <a:lnTo>
                  <a:pt x="206794" y="154508"/>
                </a:lnTo>
                <a:lnTo>
                  <a:pt x="222704" y="168653"/>
                </a:lnTo>
                <a:lnTo>
                  <a:pt x="233253" y="179357"/>
                </a:lnTo>
                <a:lnTo>
                  <a:pt x="238693" y="185578"/>
                </a:lnTo>
                <a:lnTo>
                  <a:pt x="239610" y="186728"/>
                </a:lnTo>
                <a:lnTo>
                  <a:pt x="255502" y="205008"/>
                </a:lnTo>
                <a:lnTo>
                  <a:pt x="269237" y="218852"/>
                </a:lnTo>
                <a:lnTo>
                  <a:pt x="280547" y="228784"/>
                </a:lnTo>
                <a:lnTo>
                  <a:pt x="289166" y="235331"/>
                </a:lnTo>
                <a:lnTo>
                  <a:pt x="294825" y="239019"/>
                </a:lnTo>
                <a:lnTo>
                  <a:pt x="297332" y="240411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5088864" y="2350072"/>
            <a:ext cx="107772" cy="78833"/>
          </a:xfrm>
          <a:custGeom>
            <a:avLst/>
            <a:gdLst/>
            <a:ahLst/>
            <a:cxnLst/>
            <a:rect l="l" t="t" r="r" b="b"/>
            <a:pathLst>
              <a:path w="107772" h="78833">
                <a:moveTo>
                  <a:pt x="107772" y="78833"/>
                </a:moveTo>
                <a:lnTo>
                  <a:pt x="96253" y="68101"/>
                </a:lnTo>
                <a:lnTo>
                  <a:pt x="83940" y="51573"/>
                </a:lnTo>
                <a:lnTo>
                  <a:pt x="73627" y="39763"/>
                </a:lnTo>
                <a:lnTo>
                  <a:pt x="66805" y="32899"/>
                </a:lnTo>
                <a:lnTo>
                  <a:pt x="64858" y="31119"/>
                </a:lnTo>
                <a:lnTo>
                  <a:pt x="51828" y="17797"/>
                </a:lnTo>
                <a:lnTo>
                  <a:pt x="40081" y="8030"/>
                </a:lnTo>
                <a:lnTo>
                  <a:pt x="38074" y="6697"/>
                </a:lnTo>
                <a:lnTo>
                  <a:pt x="23132" y="0"/>
                </a:lnTo>
                <a:lnTo>
                  <a:pt x="15343" y="1159"/>
                </a:lnTo>
                <a:lnTo>
                  <a:pt x="15062" y="1287"/>
                </a:lnTo>
                <a:lnTo>
                  <a:pt x="2636" y="13649"/>
                </a:lnTo>
                <a:lnTo>
                  <a:pt x="0" y="25453"/>
                </a:lnTo>
                <a:lnTo>
                  <a:pt x="38" y="2769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5085036" y="2368287"/>
            <a:ext cx="5054" cy="5892"/>
          </a:xfrm>
          <a:custGeom>
            <a:avLst/>
            <a:gdLst/>
            <a:ahLst/>
            <a:cxnLst/>
            <a:rect l="l" t="t" r="r" b="b"/>
            <a:pathLst>
              <a:path w="5054" h="5892">
                <a:moveTo>
                  <a:pt x="165" y="5892"/>
                </a:moveTo>
                <a:lnTo>
                  <a:pt x="3987" y="1562"/>
                </a:lnTo>
                <a:lnTo>
                  <a:pt x="0" y="5740"/>
                </a:lnTo>
                <a:lnTo>
                  <a:pt x="5054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4848842" y="2343687"/>
            <a:ext cx="50151" cy="52082"/>
          </a:xfrm>
          <a:custGeom>
            <a:avLst/>
            <a:gdLst/>
            <a:ahLst/>
            <a:cxnLst/>
            <a:rect l="l" t="t" r="r" b="b"/>
            <a:pathLst>
              <a:path w="50151" h="52082">
                <a:moveTo>
                  <a:pt x="30200" y="1790"/>
                </a:moveTo>
                <a:lnTo>
                  <a:pt x="47243" y="30200"/>
                </a:lnTo>
                <a:lnTo>
                  <a:pt x="50151" y="36131"/>
                </a:lnTo>
                <a:lnTo>
                  <a:pt x="45313" y="42862"/>
                </a:lnTo>
                <a:lnTo>
                  <a:pt x="36956" y="50406"/>
                </a:lnTo>
                <a:lnTo>
                  <a:pt x="28396" y="50990"/>
                </a:lnTo>
                <a:lnTo>
                  <a:pt x="15099" y="52082"/>
                </a:lnTo>
                <a:lnTo>
                  <a:pt x="8229" y="44411"/>
                </a:lnTo>
                <a:lnTo>
                  <a:pt x="972" y="25986"/>
                </a:lnTo>
                <a:lnTo>
                  <a:pt x="0" y="16267"/>
                </a:lnTo>
                <a:lnTo>
                  <a:pt x="151" y="14935"/>
                </a:lnTo>
                <a:lnTo>
                  <a:pt x="4673" y="3848"/>
                </a:lnTo>
                <a:lnTo>
                  <a:pt x="12851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4871880" y="2272846"/>
            <a:ext cx="51117" cy="54000"/>
          </a:xfrm>
          <a:custGeom>
            <a:avLst/>
            <a:gdLst/>
            <a:ahLst/>
            <a:cxnLst/>
            <a:rect l="l" t="t" r="r" b="b"/>
            <a:pathLst>
              <a:path w="51117" h="54000">
                <a:moveTo>
                  <a:pt x="35471" y="7861"/>
                </a:moveTo>
                <a:lnTo>
                  <a:pt x="51117" y="30467"/>
                </a:lnTo>
                <a:lnTo>
                  <a:pt x="46991" y="44545"/>
                </a:lnTo>
                <a:lnTo>
                  <a:pt x="34732" y="51104"/>
                </a:lnTo>
                <a:lnTo>
                  <a:pt x="26170" y="52883"/>
                </a:lnTo>
                <a:lnTo>
                  <a:pt x="25933" y="52908"/>
                </a:lnTo>
                <a:lnTo>
                  <a:pt x="15633" y="54000"/>
                </a:lnTo>
                <a:lnTo>
                  <a:pt x="9385" y="45326"/>
                </a:lnTo>
                <a:lnTo>
                  <a:pt x="0" y="30137"/>
                </a:lnTo>
                <a:lnTo>
                  <a:pt x="2948" y="11433"/>
                </a:lnTo>
                <a:lnTo>
                  <a:pt x="12032" y="2529"/>
                </a:lnTo>
                <a:lnTo>
                  <a:pt x="17576" y="190"/>
                </a:lnTo>
                <a:lnTo>
                  <a:pt x="27901" y="0"/>
                </a:lnTo>
                <a:lnTo>
                  <a:pt x="35471" y="7861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4953083" y="2286816"/>
            <a:ext cx="49212" cy="53466"/>
          </a:xfrm>
          <a:custGeom>
            <a:avLst/>
            <a:gdLst/>
            <a:ahLst/>
            <a:cxnLst/>
            <a:rect l="l" t="t" r="r" b="b"/>
            <a:pathLst>
              <a:path w="49212" h="53467">
                <a:moveTo>
                  <a:pt x="33172" y="6515"/>
                </a:moveTo>
                <a:lnTo>
                  <a:pt x="49212" y="23647"/>
                </a:lnTo>
                <a:lnTo>
                  <a:pt x="45106" y="40353"/>
                </a:lnTo>
                <a:lnTo>
                  <a:pt x="35579" y="47652"/>
                </a:lnTo>
                <a:lnTo>
                  <a:pt x="32969" y="48679"/>
                </a:lnTo>
                <a:lnTo>
                  <a:pt x="21069" y="53467"/>
                </a:lnTo>
                <a:lnTo>
                  <a:pt x="12217" y="48120"/>
                </a:lnTo>
                <a:lnTo>
                  <a:pt x="2984" y="41490"/>
                </a:lnTo>
                <a:lnTo>
                  <a:pt x="0" y="31356"/>
                </a:lnTo>
                <a:lnTo>
                  <a:pt x="4630" y="11006"/>
                </a:lnTo>
                <a:lnTo>
                  <a:pt x="12584" y="3139"/>
                </a:lnTo>
                <a:lnTo>
                  <a:pt x="14605" y="2222"/>
                </a:lnTo>
                <a:lnTo>
                  <a:pt x="27660" y="0"/>
                </a:lnTo>
                <a:lnTo>
                  <a:pt x="33172" y="6515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4639330" y="2285083"/>
            <a:ext cx="24790" cy="48697"/>
          </a:xfrm>
          <a:custGeom>
            <a:avLst/>
            <a:gdLst/>
            <a:ahLst/>
            <a:cxnLst/>
            <a:rect l="l" t="t" r="r" b="b"/>
            <a:pathLst>
              <a:path w="24790" h="48697">
                <a:moveTo>
                  <a:pt x="0" y="285"/>
                </a:moveTo>
                <a:lnTo>
                  <a:pt x="8514" y="0"/>
                </a:lnTo>
                <a:lnTo>
                  <a:pt x="13924" y="3794"/>
                </a:lnTo>
                <a:lnTo>
                  <a:pt x="18210" y="15205"/>
                </a:lnTo>
                <a:lnTo>
                  <a:pt x="23350" y="37769"/>
                </a:lnTo>
                <a:lnTo>
                  <a:pt x="24790" y="44570"/>
                </a:lnTo>
                <a:lnTo>
                  <a:pt x="24790" y="4869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5099362" y="2354139"/>
            <a:ext cx="41694" cy="37452"/>
          </a:xfrm>
          <a:custGeom>
            <a:avLst/>
            <a:gdLst/>
            <a:ahLst/>
            <a:cxnLst/>
            <a:rect l="l" t="t" r="r" b="b"/>
            <a:pathLst>
              <a:path w="41694" h="37452">
                <a:moveTo>
                  <a:pt x="12852" y="1028"/>
                </a:moveTo>
                <a:lnTo>
                  <a:pt x="16090" y="0"/>
                </a:lnTo>
                <a:lnTo>
                  <a:pt x="18262" y="850"/>
                </a:lnTo>
                <a:lnTo>
                  <a:pt x="22847" y="4343"/>
                </a:lnTo>
                <a:lnTo>
                  <a:pt x="37452" y="17576"/>
                </a:lnTo>
                <a:lnTo>
                  <a:pt x="41694" y="25095"/>
                </a:lnTo>
                <a:lnTo>
                  <a:pt x="37807" y="30670"/>
                </a:lnTo>
                <a:lnTo>
                  <a:pt x="29883" y="37452"/>
                </a:lnTo>
                <a:lnTo>
                  <a:pt x="21666" y="34175"/>
                </a:lnTo>
                <a:lnTo>
                  <a:pt x="8750" y="30911"/>
                </a:lnTo>
                <a:lnTo>
                  <a:pt x="3708" y="21805"/>
                </a:lnTo>
                <a:lnTo>
                  <a:pt x="0" y="12877"/>
                </a:lnTo>
                <a:lnTo>
                  <a:pt x="6108" y="6210"/>
                </a:lnTo>
                <a:lnTo>
                  <a:pt x="8547" y="3479"/>
                </a:lnTo>
                <a:lnTo>
                  <a:pt x="10794" y="1676"/>
                </a:lnTo>
                <a:lnTo>
                  <a:pt x="12852" y="1028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4848145" y="2804519"/>
            <a:ext cx="70952" cy="54588"/>
          </a:xfrm>
          <a:custGeom>
            <a:avLst/>
            <a:gdLst/>
            <a:ahLst/>
            <a:cxnLst/>
            <a:rect l="l" t="t" r="r" b="b"/>
            <a:pathLst>
              <a:path w="70952" h="54588">
                <a:moveTo>
                  <a:pt x="45044" y="1041"/>
                </a:moveTo>
                <a:lnTo>
                  <a:pt x="55763" y="3467"/>
                </a:lnTo>
                <a:lnTo>
                  <a:pt x="68261" y="16880"/>
                </a:lnTo>
                <a:lnTo>
                  <a:pt x="70924" y="27481"/>
                </a:lnTo>
                <a:lnTo>
                  <a:pt x="70952" y="28282"/>
                </a:lnTo>
                <a:lnTo>
                  <a:pt x="69276" y="44323"/>
                </a:lnTo>
                <a:lnTo>
                  <a:pt x="59346" y="54588"/>
                </a:lnTo>
                <a:lnTo>
                  <a:pt x="49923" y="54321"/>
                </a:lnTo>
                <a:lnTo>
                  <a:pt x="49616" y="54241"/>
                </a:lnTo>
                <a:lnTo>
                  <a:pt x="19784" y="47815"/>
                </a:lnTo>
                <a:lnTo>
                  <a:pt x="7884" y="44665"/>
                </a:lnTo>
                <a:lnTo>
                  <a:pt x="0" y="30157"/>
                </a:lnTo>
                <a:lnTo>
                  <a:pt x="839" y="19295"/>
                </a:lnTo>
                <a:lnTo>
                  <a:pt x="3634" y="13922"/>
                </a:lnTo>
                <a:lnTo>
                  <a:pt x="3845" y="13652"/>
                </a:lnTo>
                <a:lnTo>
                  <a:pt x="15542" y="1308"/>
                </a:lnTo>
                <a:lnTo>
                  <a:pt x="24686" y="393"/>
                </a:lnTo>
                <a:lnTo>
                  <a:pt x="34287" y="0"/>
                </a:lnTo>
                <a:lnTo>
                  <a:pt x="45044" y="1041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4951242" y="2510323"/>
            <a:ext cx="37490" cy="29736"/>
          </a:xfrm>
          <a:custGeom>
            <a:avLst/>
            <a:gdLst/>
            <a:ahLst/>
            <a:cxnLst/>
            <a:rect l="l" t="t" r="r" b="b"/>
            <a:pathLst>
              <a:path w="37490" h="29736">
                <a:moveTo>
                  <a:pt x="37490" y="0"/>
                </a:moveTo>
                <a:lnTo>
                  <a:pt x="25222" y="18128"/>
                </a:lnTo>
                <a:lnTo>
                  <a:pt x="17218" y="27122"/>
                </a:lnTo>
                <a:lnTo>
                  <a:pt x="9888" y="29736"/>
                </a:lnTo>
                <a:lnTo>
                  <a:pt x="0" y="2877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4944816" y="2487514"/>
            <a:ext cx="24180" cy="17018"/>
          </a:xfrm>
          <a:custGeom>
            <a:avLst/>
            <a:gdLst/>
            <a:ahLst/>
            <a:cxnLst/>
            <a:rect l="l" t="t" r="r" b="b"/>
            <a:pathLst>
              <a:path w="24180" h="17018">
                <a:moveTo>
                  <a:pt x="24180" y="0"/>
                </a:moveTo>
                <a:lnTo>
                  <a:pt x="6132" y="7080"/>
                </a:lnTo>
                <a:lnTo>
                  <a:pt x="879" y="13620"/>
                </a:lnTo>
                <a:lnTo>
                  <a:pt x="0" y="1701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4935418" y="2500544"/>
            <a:ext cx="14719" cy="28295"/>
          </a:xfrm>
          <a:custGeom>
            <a:avLst/>
            <a:gdLst/>
            <a:ahLst/>
            <a:cxnLst/>
            <a:rect l="l" t="t" r="r" b="b"/>
            <a:pathLst>
              <a:path w="14719" h="28295">
                <a:moveTo>
                  <a:pt x="14719" y="0"/>
                </a:moveTo>
                <a:lnTo>
                  <a:pt x="4669" y="10980"/>
                </a:lnTo>
                <a:lnTo>
                  <a:pt x="1112" y="20512"/>
                </a:lnTo>
                <a:lnTo>
                  <a:pt x="0" y="2829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5015136" y="2453008"/>
            <a:ext cx="38938" cy="25822"/>
          </a:xfrm>
          <a:custGeom>
            <a:avLst/>
            <a:gdLst/>
            <a:ahLst/>
            <a:cxnLst/>
            <a:rect l="l" t="t" r="r" b="b"/>
            <a:pathLst>
              <a:path w="38938" h="25822">
                <a:moveTo>
                  <a:pt x="0" y="23964"/>
                </a:moveTo>
                <a:lnTo>
                  <a:pt x="7482" y="25822"/>
                </a:lnTo>
                <a:lnTo>
                  <a:pt x="14090" y="23856"/>
                </a:lnTo>
                <a:lnTo>
                  <a:pt x="23577" y="15755"/>
                </a:lnTo>
                <a:lnTo>
                  <a:pt x="3893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4992987" y="2429678"/>
            <a:ext cx="29413" cy="30975"/>
          </a:xfrm>
          <a:custGeom>
            <a:avLst/>
            <a:gdLst/>
            <a:ahLst/>
            <a:cxnLst/>
            <a:rect l="l" t="t" r="r" b="b"/>
            <a:pathLst>
              <a:path w="29413" h="30975">
                <a:moveTo>
                  <a:pt x="0" y="30975"/>
                </a:moveTo>
                <a:lnTo>
                  <a:pt x="2197" y="25171"/>
                </a:lnTo>
                <a:lnTo>
                  <a:pt x="6515" y="14833"/>
                </a:lnTo>
                <a:lnTo>
                  <a:pt x="19015" y="2822"/>
                </a:lnTo>
                <a:lnTo>
                  <a:pt x="29175" y="23"/>
                </a:lnTo>
                <a:lnTo>
                  <a:pt x="29413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5014958" y="2445376"/>
            <a:ext cx="16725" cy="13449"/>
          </a:xfrm>
          <a:custGeom>
            <a:avLst/>
            <a:gdLst/>
            <a:ahLst/>
            <a:cxnLst/>
            <a:rect l="l" t="t" r="r" b="b"/>
            <a:pathLst>
              <a:path w="16725" h="13449">
                <a:moveTo>
                  <a:pt x="0" y="13449"/>
                </a:moveTo>
                <a:lnTo>
                  <a:pt x="10464" y="6718"/>
                </a:lnTo>
                <a:lnTo>
                  <a:pt x="16725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5086560" y="2419506"/>
            <a:ext cx="29489" cy="25361"/>
          </a:xfrm>
          <a:custGeom>
            <a:avLst/>
            <a:gdLst/>
            <a:ahLst/>
            <a:cxnLst/>
            <a:rect l="l" t="t" r="r" b="b"/>
            <a:pathLst>
              <a:path w="29489" h="25361">
                <a:moveTo>
                  <a:pt x="0" y="25361"/>
                </a:moveTo>
                <a:lnTo>
                  <a:pt x="7084" y="13872"/>
                </a:lnTo>
                <a:lnTo>
                  <a:pt x="14453" y="7369"/>
                </a:lnTo>
                <a:lnTo>
                  <a:pt x="28268" y="558"/>
                </a:lnTo>
                <a:lnTo>
                  <a:pt x="29489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5105699" y="2437222"/>
            <a:ext cx="26174" cy="19011"/>
          </a:xfrm>
          <a:custGeom>
            <a:avLst/>
            <a:gdLst/>
            <a:ahLst/>
            <a:cxnLst/>
            <a:rect l="l" t="t" r="r" b="b"/>
            <a:pathLst>
              <a:path w="26174" h="19011">
                <a:moveTo>
                  <a:pt x="0" y="19011"/>
                </a:moveTo>
                <a:lnTo>
                  <a:pt x="16038" y="12483"/>
                </a:lnTo>
                <a:lnTo>
                  <a:pt x="22894" y="6005"/>
                </a:lnTo>
                <a:lnTo>
                  <a:pt x="26174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5213865" y="2471017"/>
            <a:ext cx="25107" cy="7182"/>
          </a:xfrm>
          <a:custGeom>
            <a:avLst/>
            <a:gdLst/>
            <a:ahLst/>
            <a:cxnLst/>
            <a:rect l="l" t="t" r="r" b="b"/>
            <a:pathLst>
              <a:path w="25107" h="7182">
                <a:moveTo>
                  <a:pt x="25107" y="0"/>
                </a:moveTo>
                <a:lnTo>
                  <a:pt x="20957" y="7182"/>
                </a:lnTo>
                <a:lnTo>
                  <a:pt x="6158" y="6205"/>
                </a:lnTo>
                <a:lnTo>
                  <a:pt x="0" y="515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5213446" y="2459409"/>
            <a:ext cx="14782" cy="7442"/>
          </a:xfrm>
          <a:custGeom>
            <a:avLst/>
            <a:gdLst/>
            <a:ahLst/>
            <a:cxnLst/>
            <a:rect l="l" t="t" r="r" b="b"/>
            <a:pathLst>
              <a:path w="14782" h="7442">
                <a:moveTo>
                  <a:pt x="14782" y="3708"/>
                </a:moveTo>
                <a:lnTo>
                  <a:pt x="1803" y="0"/>
                </a:lnTo>
                <a:lnTo>
                  <a:pt x="0" y="744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4985189" y="2822248"/>
            <a:ext cx="12056" cy="57873"/>
          </a:xfrm>
          <a:custGeom>
            <a:avLst/>
            <a:gdLst/>
            <a:ahLst/>
            <a:cxnLst/>
            <a:rect l="l" t="t" r="r" b="b"/>
            <a:pathLst>
              <a:path w="12056" h="57873">
                <a:moveTo>
                  <a:pt x="0" y="57873"/>
                </a:moveTo>
                <a:lnTo>
                  <a:pt x="7537" y="53123"/>
                </a:lnTo>
                <a:lnTo>
                  <a:pt x="11524" y="47887"/>
                </a:lnTo>
                <a:lnTo>
                  <a:pt x="12056" y="39586"/>
                </a:lnTo>
                <a:lnTo>
                  <a:pt x="9229" y="25638"/>
                </a:lnTo>
                <a:lnTo>
                  <a:pt x="3140" y="3464"/>
                </a:lnTo>
                <a:lnTo>
                  <a:pt x="215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4966710" y="2827862"/>
            <a:ext cx="7378" cy="49145"/>
          </a:xfrm>
          <a:custGeom>
            <a:avLst/>
            <a:gdLst/>
            <a:ahLst/>
            <a:cxnLst/>
            <a:rect l="l" t="t" r="r" b="b"/>
            <a:pathLst>
              <a:path w="7378" h="49145">
                <a:moveTo>
                  <a:pt x="0" y="48361"/>
                </a:moveTo>
                <a:lnTo>
                  <a:pt x="1724" y="49145"/>
                </a:lnTo>
                <a:lnTo>
                  <a:pt x="3022" y="45311"/>
                </a:lnTo>
                <a:lnTo>
                  <a:pt x="4465" y="33103"/>
                </a:lnTo>
                <a:lnTo>
                  <a:pt x="6628" y="8769"/>
                </a:lnTo>
                <a:lnTo>
                  <a:pt x="737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5135860" y="2619839"/>
            <a:ext cx="250163" cy="264139"/>
          </a:xfrm>
          <a:custGeom>
            <a:avLst/>
            <a:gdLst/>
            <a:ahLst/>
            <a:cxnLst/>
            <a:rect l="l" t="t" r="r" b="b"/>
            <a:pathLst>
              <a:path w="250163" h="264139">
                <a:moveTo>
                  <a:pt x="54804" y="65735"/>
                </a:moveTo>
                <a:lnTo>
                  <a:pt x="65242" y="54898"/>
                </a:lnTo>
                <a:lnTo>
                  <a:pt x="76055" y="44965"/>
                </a:lnTo>
                <a:lnTo>
                  <a:pt x="87165" y="35959"/>
                </a:lnTo>
                <a:lnTo>
                  <a:pt x="98496" y="27902"/>
                </a:lnTo>
                <a:lnTo>
                  <a:pt x="109969" y="20818"/>
                </a:lnTo>
                <a:lnTo>
                  <a:pt x="121508" y="14728"/>
                </a:lnTo>
                <a:lnTo>
                  <a:pt x="133037" y="9656"/>
                </a:lnTo>
                <a:lnTo>
                  <a:pt x="144476" y="5624"/>
                </a:lnTo>
                <a:lnTo>
                  <a:pt x="155750" y="2656"/>
                </a:lnTo>
                <a:lnTo>
                  <a:pt x="166782" y="773"/>
                </a:lnTo>
                <a:lnTo>
                  <a:pt x="177494" y="0"/>
                </a:lnTo>
                <a:lnTo>
                  <a:pt x="187808" y="357"/>
                </a:lnTo>
                <a:lnTo>
                  <a:pt x="197649" y="1869"/>
                </a:lnTo>
                <a:lnTo>
                  <a:pt x="206938" y="4557"/>
                </a:lnTo>
                <a:lnTo>
                  <a:pt x="215599" y="8445"/>
                </a:lnTo>
                <a:lnTo>
                  <a:pt x="223554" y="13556"/>
                </a:lnTo>
                <a:lnTo>
                  <a:pt x="233846" y="23398"/>
                </a:lnTo>
                <a:lnTo>
                  <a:pt x="239359" y="31178"/>
                </a:lnTo>
                <a:lnTo>
                  <a:pt x="243734" y="39780"/>
                </a:lnTo>
                <a:lnTo>
                  <a:pt x="246984" y="49123"/>
                </a:lnTo>
                <a:lnTo>
                  <a:pt x="249122" y="59126"/>
                </a:lnTo>
                <a:lnTo>
                  <a:pt x="250163" y="69708"/>
                </a:lnTo>
                <a:lnTo>
                  <a:pt x="250119" y="80787"/>
                </a:lnTo>
                <a:lnTo>
                  <a:pt x="249004" y="92281"/>
                </a:lnTo>
                <a:lnTo>
                  <a:pt x="246833" y="104110"/>
                </a:lnTo>
                <a:lnTo>
                  <a:pt x="243617" y="116193"/>
                </a:lnTo>
                <a:lnTo>
                  <a:pt x="239371" y="128447"/>
                </a:lnTo>
                <a:lnTo>
                  <a:pt x="234109" y="140792"/>
                </a:lnTo>
                <a:lnTo>
                  <a:pt x="227843" y="153146"/>
                </a:lnTo>
                <a:lnTo>
                  <a:pt x="220587" y="165428"/>
                </a:lnTo>
                <a:lnTo>
                  <a:pt x="212355" y="177557"/>
                </a:lnTo>
                <a:lnTo>
                  <a:pt x="203161" y="189452"/>
                </a:lnTo>
                <a:lnTo>
                  <a:pt x="187200" y="207065"/>
                </a:lnTo>
                <a:lnTo>
                  <a:pt x="176511" y="217151"/>
                </a:lnTo>
                <a:lnTo>
                  <a:pt x="165511" y="226324"/>
                </a:lnTo>
                <a:lnTo>
                  <a:pt x="154275" y="234562"/>
                </a:lnTo>
                <a:lnTo>
                  <a:pt x="142880" y="241841"/>
                </a:lnTo>
                <a:lnTo>
                  <a:pt x="131402" y="248140"/>
                </a:lnTo>
                <a:lnTo>
                  <a:pt x="119917" y="253436"/>
                </a:lnTo>
                <a:lnTo>
                  <a:pt x="108500" y="257706"/>
                </a:lnTo>
                <a:lnTo>
                  <a:pt x="97229" y="260928"/>
                </a:lnTo>
                <a:lnTo>
                  <a:pt x="86179" y="263080"/>
                </a:lnTo>
                <a:lnTo>
                  <a:pt x="75427" y="264139"/>
                </a:lnTo>
                <a:lnTo>
                  <a:pt x="65047" y="264082"/>
                </a:lnTo>
                <a:lnTo>
                  <a:pt x="55117" y="262888"/>
                </a:lnTo>
                <a:lnTo>
                  <a:pt x="45713" y="260534"/>
                </a:lnTo>
                <a:lnTo>
                  <a:pt x="36911" y="256997"/>
                </a:lnTo>
                <a:lnTo>
                  <a:pt x="28786" y="252255"/>
                </a:lnTo>
                <a:lnTo>
                  <a:pt x="15122" y="239351"/>
                </a:lnTo>
                <a:lnTo>
                  <a:pt x="8919" y="229712"/>
                </a:lnTo>
                <a:lnTo>
                  <a:pt x="4347" y="218939"/>
                </a:lnTo>
                <a:lnTo>
                  <a:pt x="1381" y="207171"/>
                </a:lnTo>
                <a:lnTo>
                  <a:pt x="0" y="194547"/>
                </a:lnTo>
                <a:lnTo>
                  <a:pt x="178" y="181209"/>
                </a:lnTo>
                <a:lnTo>
                  <a:pt x="1895" y="167297"/>
                </a:lnTo>
                <a:lnTo>
                  <a:pt x="4055" y="157061"/>
                </a:lnTo>
              </a:path>
            </a:pathLst>
          </a:custGeom>
          <a:ln w="28536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5160584" y="2613202"/>
            <a:ext cx="100152" cy="97599"/>
          </a:xfrm>
          <a:custGeom>
            <a:avLst/>
            <a:gdLst/>
            <a:ahLst/>
            <a:cxnLst/>
            <a:rect l="l" t="t" r="r" b="b"/>
            <a:pathLst>
              <a:path w="100152" h="97599">
                <a:moveTo>
                  <a:pt x="100152" y="75819"/>
                </a:moveTo>
                <a:lnTo>
                  <a:pt x="31229" y="0"/>
                </a:lnTo>
                <a:lnTo>
                  <a:pt x="0" y="97599"/>
                </a:lnTo>
                <a:lnTo>
                  <a:pt x="100152" y="7581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399808" y="3718394"/>
            <a:ext cx="1739506" cy="1244371"/>
          </a:xfrm>
          <a:custGeom>
            <a:avLst/>
            <a:gdLst/>
            <a:ahLst/>
            <a:cxnLst/>
            <a:rect l="l" t="t" r="r" b="b"/>
            <a:pathLst>
              <a:path w="1739506" h="1244371">
                <a:moveTo>
                  <a:pt x="1739506" y="1244371"/>
                </a:moveTo>
                <a:lnTo>
                  <a:pt x="1739506" y="0"/>
                </a:lnTo>
                <a:lnTo>
                  <a:pt x="0" y="0"/>
                </a:lnTo>
                <a:lnTo>
                  <a:pt x="0" y="1244371"/>
                </a:lnTo>
                <a:lnTo>
                  <a:pt x="1739506" y="1244371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399808" y="3718394"/>
            <a:ext cx="218389" cy="218389"/>
          </a:xfrm>
          <a:custGeom>
            <a:avLst/>
            <a:gdLst/>
            <a:ahLst/>
            <a:cxnLst/>
            <a:rect l="l" t="t" r="r" b="b"/>
            <a:pathLst>
              <a:path w="218389" h="218389">
                <a:moveTo>
                  <a:pt x="218389" y="218389"/>
                </a:moveTo>
                <a:lnTo>
                  <a:pt x="218389" y="0"/>
                </a:lnTo>
                <a:lnTo>
                  <a:pt x="0" y="0"/>
                </a:lnTo>
                <a:lnTo>
                  <a:pt x="0" y="218389"/>
                </a:lnTo>
                <a:lnTo>
                  <a:pt x="218389" y="21838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455261" y="3746346"/>
            <a:ext cx="105194" cy="161683"/>
          </a:xfrm>
          <a:custGeom>
            <a:avLst/>
            <a:gdLst/>
            <a:ahLst/>
            <a:cxnLst/>
            <a:rect l="l" t="t" r="r" b="b"/>
            <a:pathLst>
              <a:path w="105194" h="161683">
                <a:moveTo>
                  <a:pt x="105194" y="111455"/>
                </a:moveTo>
                <a:lnTo>
                  <a:pt x="103091" y="97947"/>
                </a:lnTo>
                <a:lnTo>
                  <a:pt x="97040" y="86944"/>
                </a:lnTo>
                <a:lnTo>
                  <a:pt x="91605" y="80175"/>
                </a:lnTo>
                <a:lnTo>
                  <a:pt x="84353" y="75819"/>
                </a:lnTo>
                <a:lnTo>
                  <a:pt x="75285" y="73875"/>
                </a:lnTo>
                <a:lnTo>
                  <a:pt x="77721" y="72484"/>
                </a:lnTo>
                <a:lnTo>
                  <a:pt x="89026" y="63532"/>
                </a:lnTo>
                <a:lnTo>
                  <a:pt x="95808" y="52909"/>
                </a:lnTo>
                <a:lnTo>
                  <a:pt x="98069" y="40614"/>
                </a:lnTo>
                <a:lnTo>
                  <a:pt x="97928" y="37351"/>
                </a:lnTo>
                <a:lnTo>
                  <a:pt x="94627" y="25207"/>
                </a:lnTo>
                <a:lnTo>
                  <a:pt x="86944" y="14249"/>
                </a:lnTo>
                <a:lnTo>
                  <a:pt x="76684" y="6176"/>
                </a:lnTo>
                <a:lnTo>
                  <a:pt x="64845" y="1544"/>
                </a:lnTo>
                <a:lnTo>
                  <a:pt x="51092" y="0"/>
                </a:lnTo>
                <a:lnTo>
                  <a:pt x="42379" y="0"/>
                </a:lnTo>
                <a:lnTo>
                  <a:pt x="34505" y="1638"/>
                </a:lnTo>
                <a:lnTo>
                  <a:pt x="27482" y="4914"/>
                </a:lnTo>
                <a:lnTo>
                  <a:pt x="20472" y="8191"/>
                </a:lnTo>
                <a:lnTo>
                  <a:pt x="14998" y="12687"/>
                </a:lnTo>
                <a:lnTo>
                  <a:pt x="11074" y="18415"/>
                </a:lnTo>
                <a:lnTo>
                  <a:pt x="7150" y="24130"/>
                </a:lnTo>
                <a:lnTo>
                  <a:pt x="4216" y="31788"/>
                </a:lnTo>
                <a:lnTo>
                  <a:pt x="2273" y="41363"/>
                </a:lnTo>
                <a:lnTo>
                  <a:pt x="30238" y="46113"/>
                </a:lnTo>
                <a:lnTo>
                  <a:pt x="31038" y="39204"/>
                </a:lnTo>
                <a:lnTo>
                  <a:pt x="33261" y="33947"/>
                </a:lnTo>
                <a:lnTo>
                  <a:pt x="36944" y="30353"/>
                </a:lnTo>
                <a:lnTo>
                  <a:pt x="40614" y="26746"/>
                </a:lnTo>
                <a:lnTo>
                  <a:pt x="45034" y="24942"/>
                </a:lnTo>
                <a:lnTo>
                  <a:pt x="55473" y="24942"/>
                </a:lnTo>
                <a:lnTo>
                  <a:pt x="59690" y="26530"/>
                </a:lnTo>
                <a:lnTo>
                  <a:pt x="62865" y="29705"/>
                </a:lnTo>
                <a:lnTo>
                  <a:pt x="66027" y="32867"/>
                </a:lnTo>
                <a:lnTo>
                  <a:pt x="67614" y="37109"/>
                </a:lnTo>
                <a:lnTo>
                  <a:pt x="67614" y="48704"/>
                </a:lnTo>
                <a:lnTo>
                  <a:pt x="65455" y="53733"/>
                </a:lnTo>
                <a:lnTo>
                  <a:pt x="61137" y="57518"/>
                </a:lnTo>
                <a:lnTo>
                  <a:pt x="56807" y="61290"/>
                </a:lnTo>
                <a:lnTo>
                  <a:pt x="50546" y="63068"/>
                </a:lnTo>
                <a:lnTo>
                  <a:pt x="42341" y="62865"/>
                </a:lnTo>
                <a:lnTo>
                  <a:pt x="38989" y="87591"/>
                </a:lnTo>
                <a:lnTo>
                  <a:pt x="44386" y="86080"/>
                </a:lnTo>
                <a:lnTo>
                  <a:pt x="49034" y="85318"/>
                </a:lnTo>
                <a:lnTo>
                  <a:pt x="58826" y="85318"/>
                </a:lnTo>
                <a:lnTo>
                  <a:pt x="63830" y="87553"/>
                </a:lnTo>
                <a:lnTo>
                  <a:pt x="67932" y="92024"/>
                </a:lnTo>
                <a:lnTo>
                  <a:pt x="72047" y="96481"/>
                </a:lnTo>
                <a:lnTo>
                  <a:pt x="74091" y="102527"/>
                </a:lnTo>
                <a:lnTo>
                  <a:pt x="74091" y="118224"/>
                </a:lnTo>
                <a:lnTo>
                  <a:pt x="71945" y="124637"/>
                </a:lnTo>
                <a:lnTo>
                  <a:pt x="67665" y="129387"/>
                </a:lnTo>
                <a:lnTo>
                  <a:pt x="63385" y="134137"/>
                </a:lnTo>
                <a:lnTo>
                  <a:pt x="58102" y="136512"/>
                </a:lnTo>
                <a:lnTo>
                  <a:pt x="46012" y="136512"/>
                </a:lnTo>
                <a:lnTo>
                  <a:pt x="41046" y="134543"/>
                </a:lnTo>
                <a:lnTo>
                  <a:pt x="36944" y="130581"/>
                </a:lnTo>
                <a:lnTo>
                  <a:pt x="32829" y="126619"/>
                </a:lnTo>
                <a:lnTo>
                  <a:pt x="30314" y="120904"/>
                </a:lnTo>
                <a:lnTo>
                  <a:pt x="29375" y="113411"/>
                </a:lnTo>
                <a:lnTo>
                  <a:pt x="0" y="116967"/>
                </a:lnTo>
                <a:lnTo>
                  <a:pt x="2427" y="128270"/>
                </a:lnTo>
                <a:lnTo>
                  <a:pt x="7967" y="139726"/>
                </a:lnTo>
                <a:lnTo>
                  <a:pt x="16421" y="149313"/>
                </a:lnTo>
                <a:lnTo>
                  <a:pt x="26443" y="156073"/>
                </a:lnTo>
                <a:lnTo>
                  <a:pt x="38418" y="160280"/>
                </a:lnTo>
                <a:lnTo>
                  <a:pt x="52057" y="161683"/>
                </a:lnTo>
                <a:lnTo>
                  <a:pt x="54882" y="161625"/>
                </a:lnTo>
                <a:lnTo>
                  <a:pt x="68034" y="159616"/>
                </a:lnTo>
                <a:lnTo>
                  <a:pt x="79729" y="154739"/>
                </a:lnTo>
                <a:lnTo>
                  <a:pt x="89966" y="146989"/>
                </a:lnTo>
                <a:lnTo>
                  <a:pt x="98624" y="136191"/>
                </a:lnTo>
                <a:lnTo>
                  <a:pt x="103552" y="124491"/>
                </a:lnTo>
                <a:lnTo>
                  <a:pt x="105194" y="11145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1019591" y="4654456"/>
            <a:ext cx="347370" cy="191744"/>
          </a:xfrm>
          <a:custGeom>
            <a:avLst/>
            <a:gdLst/>
            <a:ahLst/>
            <a:cxnLst/>
            <a:rect l="l" t="t" r="r" b="b"/>
            <a:pathLst>
              <a:path w="347370" h="191744">
                <a:moveTo>
                  <a:pt x="0" y="191744"/>
                </a:moveTo>
                <a:lnTo>
                  <a:pt x="26670" y="148056"/>
                </a:lnTo>
                <a:lnTo>
                  <a:pt x="36730" y="128580"/>
                </a:lnTo>
                <a:lnTo>
                  <a:pt x="45508" y="112653"/>
                </a:lnTo>
                <a:lnTo>
                  <a:pt x="52626" y="100464"/>
                </a:lnTo>
                <a:lnTo>
                  <a:pt x="57706" y="92206"/>
                </a:lnTo>
                <a:lnTo>
                  <a:pt x="60370" y="88070"/>
                </a:lnTo>
                <a:lnTo>
                  <a:pt x="60680" y="87604"/>
                </a:lnTo>
                <a:lnTo>
                  <a:pt x="70951" y="71484"/>
                </a:lnTo>
                <a:lnTo>
                  <a:pt x="78950" y="57102"/>
                </a:lnTo>
                <a:lnTo>
                  <a:pt x="84274" y="46478"/>
                </a:lnTo>
                <a:lnTo>
                  <a:pt x="86563" y="41529"/>
                </a:lnTo>
                <a:lnTo>
                  <a:pt x="88501" y="25422"/>
                </a:lnTo>
                <a:lnTo>
                  <a:pt x="92470" y="10045"/>
                </a:lnTo>
                <a:lnTo>
                  <a:pt x="95497" y="793"/>
                </a:lnTo>
                <a:lnTo>
                  <a:pt x="95783" y="0"/>
                </a:lnTo>
                <a:lnTo>
                  <a:pt x="109641" y="18653"/>
                </a:lnTo>
                <a:lnTo>
                  <a:pt x="121353" y="31008"/>
                </a:lnTo>
                <a:lnTo>
                  <a:pt x="130069" y="38180"/>
                </a:lnTo>
                <a:lnTo>
                  <a:pt x="134941" y="41281"/>
                </a:lnTo>
                <a:lnTo>
                  <a:pt x="135674" y="41656"/>
                </a:lnTo>
                <a:lnTo>
                  <a:pt x="152059" y="53832"/>
                </a:lnTo>
                <a:lnTo>
                  <a:pt x="168009" y="62028"/>
                </a:lnTo>
                <a:lnTo>
                  <a:pt x="182947" y="66979"/>
                </a:lnTo>
                <a:lnTo>
                  <a:pt x="196301" y="69420"/>
                </a:lnTo>
                <a:lnTo>
                  <a:pt x="207495" y="70087"/>
                </a:lnTo>
                <a:lnTo>
                  <a:pt x="215956" y="69714"/>
                </a:lnTo>
                <a:lnTo>
                  <a:pt x="221110" y="69037"/>
                </a:lnTo>
                <a:lnTo>
                  <a:pt x="222465" y="68770"/>
                </a:lnTo>
                <a:lnTo>
                  <a:pt x="227393" y="71069"/>
                </a:lnTo>
                <a:lnTo>
                  <a:pt x="237401" y="76276"/>
                </a:lnTo>
                <a:lnTo>
                  <a:pt x="263055" y="96380"/>
                </a:lnTo>
                <a:lnTo>
                  <a:pt x="273437" y="105866"/>
                </a:lnTo>
                <a:lnTo>
                  <a:pt x="286315" y="116481"/>
                </a:lnTo>
                <a:lnTo>
                  <a:pt x="298866" y="126318"/>
                </a:lnTo>
                <a:lnTo>
                  <a:pt x="308266" y="133470"/>
                </a:lnTo>
                <a:lnTo>
                  <a:pt x="311708" y="136042"/>
                </a:lnTo>
                <a:lnTo>
                  <a:pt x="325247" y="151828"/>
                </a:lnTo>
                <a:lnTo>
                  <a:pt x="341566" y="173177"/>
                </a:lnTo>
                <a:lnTo>
                  <a:pt x="347370" y="182359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910016" y="4191446"/>
            <a:ext cx="211861" cy="463009"/>
          </a:xfrm>
          <a:custGeom>
            <a:avLst/>
            <a:gdLst/>
            <a:ahLst/>
            <a:cxnLst/>
            <a:rect l="l" t="t" r="r" b="b"/>
            <a:pathLst>
              <a:path w="211861" h="463009">
                <a:moveTo>
                  <a:pt x="205358" y="463009"/>
                </a:moveTo>
                <a:lnTo>
                  <a:pt x="167893" y="420185"/>
                </a:lnTo>
                <a:lnTo>
                  <a:pt x="153633" y="402921"/>
                </a:lnTo>
                <a:lnTo>
                  <a:pt x="140805" y="389300"/>
                </a:lnTo>
                <a:lnTo>
                  <a:pt x="129955" y="379114"/>
                </a:lnTo>
                <a:lnTo>
                  <a:pt x="121628" y="372155"/>
                </a:lnTo>
                <a:lnTo>
                  <a:pt x="116367" y="368218"/>
                </a:lnTo>
                <a:lnTo>
                  <a:pt x="114706" y="367086"/>
                </a:lnTo>
                <a:lnTo>
                  <a:pt x="106120" y="358717"/>
                </a:lnTo>
                <a:lnTo>
                  <a:pt x="97713" y="351376"/>
                </a:lnTo>
                <a:lnTo>
                  <a:pt x="84646" y="343016"/>
                </a:lnTo>
                <a:lnTo>
                  <a:pt x="74074" y="336110"/>
                </a:lnTo>
                <a:lnTo>
                  <a:pt x="45338" y="315842"/>
                </a:lnTo>
                <a:lnTo>
                  <a:pt x="15773" y="291750"/>
                </a:lnTo>
                <a:lnTo>
                  <a:pt x="3389" y="279895"/>
                </a:lnTo>
                <a:lnTo>
                  <a:pt x="0" y="267482"/>
                </a:lnTo>
                <a:lnTo>
                  <a:pt x="749" y="258833"/>
                </a:lnTo>
                <a:lnTo>
                  <a:pt x="11624" y="243180"/>
                </a:lnTo>
                <a:lnTo>
                  <a:pt x="21824" y="237377"/>
                </a:lnTo>
                <a:lnTo>
                  <a:pt x="40080" y="233569"/>
                </a:lnTo>
                <a:lnTo>
                  <a:pt x="56017" y="233798"/>
                </a:lnTo>
                <a:lnTo>
                  <a:pt x="68667" y="235845"/>
                </a:lnTo>
                <a:lnTo>
                  <a:pt x="76128" y="237843"/>
                </a:lnTo>
                <a:lnTo>
                  <a:pt x="97237" y="245740"/>
                </a:lnTo>
                <a:lnTo>
                  <a:pt x="112131" y="254024"/>
                </a:lnTo>
                <a:lnTo>
                  <a:pt x="122109" y="261395"/>
                </a:lnTo>
                <a:lnTo>
                  <a:pt x="127274" y="266148"/>
                </a:lnTo>
                <a:lnTo>
                  <a:pt x="128104" y="267036"/>
                </a:lnTo>
                <a:lnTo>
                  <a:pt x="147162" y="277943"/>
                </a:lnTo>
                <a:lnTo>
                  <a:pt x="162472" y="288076"/>
                </a:lnTo>
                <a:lnTo>
                  <a:pt x="174054" y="296783"/>
                </a:lnTo>
                <a:lnTo>
                  <a:pt x="181930" y="303412"/>
                </a:lnTo>
                <a:lnTo>
                  <a:pt x="186121" y="307309"/>
                </a:lnTo>
                <a:lnTo>
                  <a:pt x="186880" y="308069"/>
                </a:lnTo>
                <a:lnTo>
                  <a:pt x="193484" y="309098"/>
                </a:lnTo>
                <a:lnTo>
                  <a:pt x="195681" y="311143"/>
                </a:lnTo>
                <a:lnTo>
                  <a:pt x="193418" y="299975"/>
                </a:lnTo>
                <a:lnTo>
                  <a:pt x="190284" y="284495"/>
                </a:lnTo>
                <a:lnTo>
                  <a:pt x="186872" y="267637"/>
                </a:lnTo>
                <a:lnTo>
                  <a:pt x="183775" y="252335"/>
                </a:lnTo>
                <a:lnTo>
                  <a:pt x="181587" y="241524"/>
                </a:lnTo>
                <a:lnTo>
                  <a:pt x="180885" y="238054"/>
                </a:lnTo>
                <a:lnTo>
                  <a:pt x="173586" y="221118"/>
                </a:lnTo>
                <a:lnTo>
                  <a:pt x="167034" y="209513"/>
                </a:lnTo>
                <a:lnTo>
                  <a:pt x="164883" y="206190"/>
                </a:lnTo>
                <a:lnTo>
                  <a:pt x="153355" y="189047"/>
                </a:lnTo>
                <a:lnTo>
                  <a:pt x="144650" y="175226"/>
                </a:lnTo>
                <a:lnTo>
                  <a:pt x="139023" y="165774"/>
                </a:lnTo>
                <a:lnTo>
                  <a:pt x="136689" y="161664"/>
                </a:lnTo>
                <a:lnTo>
                  <a:pt x="124589" y="144742"/>
                </a:lnTo>
                <a:lnTo>
                  <a:pt x="114466" y="129374"/>
                </a:lnTo>
                <a:lnTo>
                  <a:pt x="106404" y="116206"/>
                </a:lnTo>
                <a:lnTo>
                  <a:pt x="100486" y="105885"/>
                </a:lnTo>
                <a:lnTo>
                  <a:pt x="96794" y="99055"/>
                </a:lnTo>
                <a:lnTo>
                  <a:pt x="95402" y="96348"/>
                </a:lnTo>
                <a:lnTo>
                  <a:pt x="84503" y="82217"/>
                </a:lnTo>
                <a:lnTo>
                  <a:pt x="75798" y="67285"/>
                </a:lnTo>
                <a:lnTo>
                  <a:pt x="69311" y="53480"/>
                </a:lnTo>
                <a:lnTo>
                  <a:pt x="65067" y="42730"/>
                </a:lnTo>
                <a:lnTo>
                  <a:pt x="63091" y="36964"/>
                </a:lnTo>
                <a:lnTo>
                  <a:pt x="60185" y="18763"/>
                </a:lnTo>
                <a:lnTo>
                  <a:pt x="65112" y="12934"/>
                </a:lnTo>
                <a:lnTo>
                  <a:pt x="76037" y="2079"/>
                </a:lnTo>
                <a:lnTo>
                  <a:pt x="87071" y="0"/>
                </a:lnTo>
                <a:lnTo>
                  <a:pt x="96262" y="2587"/>
                </a:lnTo>
                <a:lnTo>
                  <a:pt x="101655" y="5736"/>
                </a:lnTo>
                <a:lnTo>
                  <a:pt x="112874" y="17716"/>
                </a:lnTo>
                <a:lnTo>
                  <a:pt x="122673" y="31445"/>
                </a:lnTo>
                <a:lnTo>
                  <a:pt x="130974" y="45006"/>
                </a:lnTo>
                <a:lnTo>
                  <a:pt x="137027" y="55979"/>
                </a:lnTo>
                <a:lnTo>
                  <a:pt x="140085" y="61944"/>
                </a:lnTo>
                <a:lnTo>
                  <a:pt x="140309" y="62401"/>
                </a:lnTo>
                <a:lnTo>
                  <a:pt x="150651" y="76490"/>
                </a:lnTo>
                <a:lnTo>
                  <a:pt x="159319" y="88990"/>
                </a:lnTo>
                <a:lnTo>
                  <a:pt x="163882" y="95782"/>
                </a:lnTo>
                <a:lnTo>
                  <a:pt x="164096" y="96106"/>
                </a:lnTo>
                <a:lnTo>
                  <a:pt x="173291" y="109581"/>
                </a:lnTo>
                <a:lnTo>
                  <a:pt x="173291" y="118763"/>
                </a:lnTo>
                <a:lnTo>
                  <a:pt x="176247" y="136654"/>
                </a:lnTo>
                <a:lnTo>
                  <a:pt x="180537" y="153995"/>
                </a:lnTo>
                <a:lnTo>
                  <a:pt x="185566" y="170102"/>
                </a:lnTo>
                <a:lnTo>
                  <a:pt x="190743" y="184294"/>
                </a:lnTo>
                <a:lnTo>
                  <a:pt x="195475" y="195888"/>
                </a:lnTo>
                <a:lnTo>
                  <a:pt x="199169" y="204202"/>
                </a:lnTo>
                <a:lnTo>
                  <a:pt x="201233" y="208552"/>
                </a:lnTo>
                <a:lnTo>
                  <a:pt x="201472" y="209035"/>
                </a:lnTo>
                <a:lnTo>
                  <a:pt x="204187" y="228165"/>
                </a:lnTo>
                <a:lnTo>
                  <a:pt x="208153" y="237753"/>
                </a:lnTo>
                <a:lnTo>
                  <a:pt x="208686" y="238639"/>
                </a:lnTo>
                <a:lnTo>
                  <a:pt x="207886" y="253358"/>
                </a:lnTo>
                <a:lnTo>
                  <a:pt x="211861" y="257028"/>
                </a:lnTo>
                <a:lnTo>
                  <a:pt x="210464" y="267861"/>
                </a:lnTo>
                <a:lnTo>
                  <a:pt x="211861" y="276827"/>
                </a:lnTo>
                <a:lnTo>
                  <a:pt x="206476" y="288067"/>
                </a:lnTo>
                <a:lnTo>
                  <a:pt x="210083" y="300335"/>
                </a:lnTo>
                <a:lnTo>
                  <a:pt x="206057" y="305428"/>
                </a:lnTo>
                <a:lnTo>
                  <a:pt x="206298" y="316655"/>
                </a:lnTo>
                <a:lnTo>
                  <a:pt x="202894" y="315220"/>
                </a:lnTo>
                <a:lnTo>
                  <a:pt x="199275" y="316045"/>
                </a:lnTo>
                <a:lnTo>
                  <a:pt x="199072" y="312984"/>
                </a:lnTo>
                <a:lnTo>
                  <a:pt x="195681" y="311143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1058945" y="3965265"/>
            <a:ext cx="285707" cy="401609"/>
          </a:xfrm>
          <a:custGeom>
            <a:avLst/>
            <a:gdLst/>
            <a:ahLst/>
            <a:cxnLst/>
            <a:rect l="l" t="t" r="r" b="b"/>
            <a:pathLst>
              <a:path w="285707" h="401609">
                <a:moveTo>
                  <a:pt x="15065" y="320154"/>
                </a:moveTo>
                <a:lnTo>
                  <a:pt x="10074" y="300990"/>
                </a:lnTo>
                <a:lnTo>
                  <a:pt x="6091" y="281105"/>
                </a:lnTo>
                <a:lnTo>
                  <a:pt x="2975" y="269676"/>
                </a:lnTo>
                <a:lnTo>
                  <a:pt x="2111" y="267055"/>
                </a:lnTo>
                <a:lnTo>
                  <a:pt x="1121" y="262470"/>
                </a:lnTo>
                <a:lnTo>
                  <a:pt x="0" y="239055"/>
                </a:lnTo>
                <a:lnTo>
                  <a:pt x="2158" y="223349"/>
                </a:lnTo>
                <a:lnTo>
                  <a:pt x="5454" y="214232"/>
                </a:lnTo>
                <a:lnTo>
                  <a:pt x="7744" y="210584"/>
                </a:lnTo>
                <a:lnTo>
                  <a:pt x="19659" y="199993"/>
                </a:lnTo>
                <a:lnTo>
                  <a:pt x="30448" y="198179"/>
                </a:lnTo>
                <a:lnTo>
                  <a:pt x="39189" y="201178"/>
                </a:lnTo>
                <a:lnTo>
                  <a:pt x="44792" y="205222"/>
                </a:lnTo>
                <a:lnTo>
                  <a:pt x="55350" y="219096"/>
                </a:lnTo>
                <a:lnTo>
                  <a:pt x="62284" y="234368"/>
                </a:lnTo>
                <a:lnTo>
                  <a:pt x="66969" y="248382"/>
                </a:lnTo>
                <a:lnTo>
                  <a:pt x="69291" y="257023"/>
                </a:lnTo>
                <a:lnTo>
                  <a:pt x="69536" y="258064"/>
                </a:lnTo>
                <a:lnTo>
                  <a:pt x="76316" y="276050"/>
                </a:lnTo>
                <a:lnTo>
                  <a:pt x="81851" y="284163"/>
                </a:lnTo>
                <a:lnTo>
                  <a:pt x="82324" y="284683"/>
                </a:lnTo>
                <a:lnTo>
                  <a:pt x="92862" y="300348"/>
                </a:lnTo>
                <a:lnTo>
                  <a:pt x="100141" y="313225"/>
                </a:lnTo>
                <a:lnTo>
                  <a:pt x="103564" y="320083"/>
                </a:lnTo>
                <a:lnTo>
                  <a:pt x="103749" y="320484"/>
                </a:lnTo>
                <a:lnTo>
                  <a:pt x="114637" y="340099"/>
                </a:lnTo>
                <a:lnTo>
                  <a:pt x="123416" y="357150"/>
                </a:lnTo>
                <a:lnTo>
                  <a:pt x="130202" y="371350"/>
                </a:lnTo>
                <a:lnTo>
                  <a:pt x="135112" y="382412"/>
                </a:lnTo>
                <a:lnTo>
                  <a:pt x="138262" y="390047"/>
                </a:lnTo>
                <a:lnTo>
                  <a:pt x="139770" y="393969"/>
                </a:lnTo>
                <a:lnTo>
                  <a:pt x="139944" y="394449"/>
                </a:lnTo>
                <a:lnTo>
                  <a:pt x="151619" y="401609"/>
                </a:lnTo>
                <a:lnTo>
                  <a:pt x="160010" y="398600"/>
                </a:lnTo>
                <a:lnTo>
                  <a:pt x="164118" y="394019"/>
                </a:lnTo>
                <a:lnTo>
                  <a:pt x="164366" y="393623"/>
                </a:lnTo>
                <a:lnTo>
                  <a:pt x="164186" y="375029"/>
                </a:lnTo>
                <a:lnTo>
                  <a:pt x="161639" y="358645"/>
                </a:lnTo>
                <a:lnTo>
                  <a:pt x="158348" y="346117"/>
                </a:lnTo>
                <a:lnTo>
                  <a:pt x="155936" y="339088"/>
                </a:lnTo>
                <a:lnTo>
                  <a:pt x="155565" y="338150"/>
                </a:lnTo>
                <a:lnTo>
                  <a:pt x="150930" y="317179"/>
                </a:lnTo>
                <a:lnTo>
                  <a:pt x="147612" y="298558"/>
                </a:lnTo>
                <a:lnTo>
                  <a:pt x="145392" y="282715"/>
                </a:lnTo>
                <a:lnTo>
                  <a:pt x="144051" y="270081"/>
                </a:lnTo>
                <a:lnTo>
                  <a:pt x="143371" y="261085"/>
                </a:lnTo>
                <a:lnTo>
                  <a:pt x="143130" y="256158"/>
                </a:lnTo>
                <a:lnTo>
                  <a:pt x="143107" y="255333"/>
                </a:lnTo>
                <a:lnTo>
                  <a:pt x="144181" y="238914"/>
                </a:lnTo>
                <a:lnTo>
                  <a:pt x="142544" y="222457"/>
                </a:lnTo>
                <a:lnTo>
                  <a:pt x="139544" y="207883"/>
                </a:lnTo>
                <a:lnTo>
                  <a:pt x="136532" y="197111"/>
                </a:lnTo>
                <a:lnTo>
                  <a:pt x="134857" y="192063"/>
                </a:lnTo>
                <a:lnTo>
                  <a:pt x="134801" y="191909"/>
                </a:lnTo>
                <a:lnTo>
                  <a:pt x="132104" y="169573"/>
                </a:lnTo>
                <a:lnTo>
                  <a:pt x="132055" y="155426"/>
                </a:lnTo>
                <a:lnTo>
                  <a:pt x="132916" y="148589"/>
                </a:lnTo>
                <a:lnTo>
                  <a:pt x="140473" y="133060"/>
                </a:lnTo>
                <a:lnTo>
                  <a:pt x="148729" y="124925"/>
                </a:lnTo>
                <a:lnTo>
                  <a:pt x="157383" y="121890"/>
                </a:lnTo>
                <a:lnTo>
                  <a:pt x="165898" y="122631"/>
                </a:lnTo>
                <a:lnTo>
                  <a:pt x="173737" y="125819"/>
                </a:lnTo>
                <a:lnTo>
                  <a:pt x="180364" y="130129"/>
                </a:lnTo>
                <a:lnTo>
                  <a:pt x="185242" y="134233"/>
                </a:lnTo>
                <a:lnTo>
                  <a:pt x="187836" y="136804"/>
                </a:lnTo>
                <a:lnTo>
                  <a:pt x="194636" y="152209"/>
                </a:lnTo>
                <a:lnTo>
                  <a:pt x="197910" y="167826"/>
                </a:lnTo>
                <a:lnTo>
                  <a:pt x="199007" y="177899"/>
                </a:lnTo>
                <a:lnTo>
                  <a:pt x="199076" y="179019"/>
                </a:lnTo>
                <a:lnTo>
                  <a:pt x="200910" y="196264"/>
                </a:lnTo>
                <a:lnTo>
                  <a:pt x="203317" y="207330"/>
                </a:lnTo>
                <a:lnTo>
                  <a:pt x="203546" y="208191"/>
                </a:lnTo>
                <a:lnTo>
                  <a:pt x="206073" y="213220"/>
                </a:lnTo>
                <a:lnTo>
                  <a:pt x="207534" y="219240"/>
                </a:lnTo>
                <a:lnTo>
                  <a:pt x="210861" y="224396"/>
                </a:lnTo>
                <a:lnTo>
                  <a:pt x="217101" y="235661"/>
                </a:lnTo>
                <a:lnTo>
                  <a:pt x="222109" y="247703"/>
                </a:lnTo>
                <a:lnTo>
                  <a:pt x="225946" y="259607"/>
                </a:lnTo>
                <a:lnTo>
                  <a:pt x="226622" y="262051"/>
                </a:lnTo>
                <a:lnTo>
                  <a:pt x="230343" y="279872"/>
                </a:lnTo>
                <a:lnTo>
                  <a:pt x="231257" y="287045"/>
                </a:lnTo>
                <a:lnTo>
                  <a:pt x="231321" y="295275"/>
                </a:lnTo>
                <a:lnTo>
                  <a:pt x="232565" y="302450"/>
                </a:lnTo>
                <a:lnTo>
                  <a:pt x="232743" y="308914"/>
                </a:lnTo>
                <a:lnTo>
                  <a:pt x="234693" y="330517"/>
                </a:lnTo>
                <a:lnTo>
                  <a:pt x="238106" y="345573"/>
                </a:lnTo>
                <a:lnTo>
                  <a:pt x="241166" y="354064"/>
                </a:lnTo>
                <a:lnTo>
                  <a:pt x="242141" y="356120"/>
                </a:lnTo>
                <a:lnTo>
                  <a:pt x="251565" y="376478"/>
                </a:lnTo>
                <a:lnTo>
                  <a:pt x="260544" y="383583"/>
                </a:lnTo>
                <a:lnTo>
                  <a:pt x="266981" y="379589"/>
                </a:lnTo>
                <a:lnTo>
                  <a:pt x="268824" y="376974"/>
                </a:lnTo>
                <a:lnTo>
                  <a:pt x="268972" y="358087"/>
                </a:lnTo>
                <a:lnTo>
                  <a:pt x="269700" y="340803"/>
                </a:lnTo>
                <a:lnTo>
                  <a:pt x="270659" y="326571"/>
                </a:lnTo>
                <a:lnTo>
                  <a:pt x="271503" y="316844"/>
                </a:lnTo>
                <a:lnTo>
                  <a:pt x="271885" y="313067"/>
                </a:lnTo>
                <a:lnTo>
                  <a:pt x="273047" y="295206"/>
                </a:lnTo>
                <a:lnTo>
                  <a:pt x="276275" y="279396"/>
                </a:lnTo>
                <a:lnTo>
                  <a:pt x="279534" y="268352"/>
                </a:lnTo>
                <a:lnTo>
                  <a:pt x="280813" y="264731"/>
                </a:lnTo>
                <a:lnTo>
                  <a:pt x="284289" y="246272"/>
                </a:lnTo>
                <a:lnTo>
                  <a:pt x="285707" y="228625"/>
                </a:lnTo>
                <a:lnTo>
                  <a:pt x="285621" y="212533"/>
                </a:lnTo>
                <a:lnTo>
                  <a:pt x="284589" y="198735"/>
                </a:lnTo>
                <a:lnTo>
                  <a:pt x="283166" y="187974"/>
                </a:lnTo>
                <a:lnTo>
                  <a:pt x="281908" y="180989"/>
                </a:lnTo>
                <a:lnTo>
                  <a:pt x="281372" y="178523"/>
                </a:lnTo>
                <a:lnTo>
                  <a:pt x="278971" y="127533"/>
                </a:lnTo>
                <a:lnTo>
                  <a:pt x="274323" y="39052"/>
                </a:lnTo>
                <a:lnTo>
                  <a:pt x="269350" y="17621"/>
                </a:lnTo>
                <a:lnTo>
                  <a:pt x="259175" y="5767"/>
                </a:lnTo>
                <a:lnTo>
                  <a:pt x="249851" y="808"/>
                </a:lnTo>
                <a:lnTo>
                  <a:pt x="247056" y="0"/>
                </a:lnTo>
                <a:lnTo>
                  <a:pt x="229484" y="1720"/>
                </a:lnTo>
                <a:lnTo>
                  <a:pt x="218281" y="10112"/>
                </a:lnTo>
                <a:lnTo>
                  <a:pt x="212726" y="18319"/>
                </a:lnTo>
                <a:lnTo>
                  <a:pt x="210514" y="39000"/>
                </a:lnTo>
                <a:lnTo>
                  <a:pt x="210503" y="52530"/>
                </a:lnTo>
                <a:lnTo>
                  <a:pt x="210696" y="57238"/>
                </a:lnTo>
                <a:lnTo>
                  <a:pt x="211610" y="83007"/>
                </a:lnTo>
                <a:lnTo>
                  <a:pt x="211801" y="101204"/>
                </a:lnTo>
                <a:lnTo>
                  <a:pt x="211451" y="117047"/>
                </a:lnTo>
                <a:lnTo>
                  <a:pt x="211005" y="127437"/>
                </a:lnTo>
                <a:lnTo>
                  <a:pt x="210874" y="129806"/>
                </a:lnTo>
                <a:lnTo>
                  <a:pt x="209210" y="164490"/>
                </a:lnTo>
                <a:lnTo>
                  <a:pt x="208221" y="184409"/>
                </a:lnTo>
                <a:lnTo>
                  <a:pt x="207950" y="200083"/>
                </a:lnTo>
                <a:lnTo>
                  <a:pt x="208028" y="209888"/>
                </a:lnTo>
                <a:lnTo>
                  <a:pt x="208093" y="212420"/>
                </a:lnTo>
                <a:lnTo>
                  <a:pt x="209756" y="222288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1339695" y="4127977"/>
            <a:ext cx="310883" cy="715314"/>
          </a:xfrm>
          <a:custGeom>
            <a:avLst/>
            <a:gdLst/>
            <a:ahLst/>
            <a:cxnLst/>
            <a:rect l="l" t="t" r="r" b="b"/>
            <a:pathLst>
              <a:path w="310883" h="715314">
                <a:moveTo>
                  <a:pt x="0" y="2578"/>
                </a:moveTo>
                <a:lnTo>
                  <a:pt x="3086" y="0"/>
                </a:lnTo>
                <a:lnTo>
                  <a:pt x="19741" y="479"/>
                </a:lnTo>
                <a:lnTo>
                  <a:pt x="25730" y="3898"/>
                </a:lnTo>
                <a:lnTo>
                  <a:pt x="37967" y="17986"/>
                </a:lnTo>
                <a:lnTo>
                  <a:pt x="43089" y="30674"/>
                </a:lnTo>
                <a:lnTo>
                  <a:pt x="44018" y="35140"/>
                </a:lnTo>
                <a:lnTo>
                  <a:pt x="48069" y="52532"/>
                </a:lnTo>
                <a:lnTo>
                  <a:pt x="49909" y="66792"/>
                </a:lnTo>
                <a:lnTo>
                  <a:pt x="50342" y="72694"/>
                </a:lnTo>
                <a:lnTo>
                  <a:pt x="52693" y="91739"/>
                </a:lnTo>
                <a:lnTo>
                  <a:pt x="55968" y="105860"/>
                </a:lnTo>
                <a:lnTo>
                  <a:pt x="58052" y="112603"/>
                </a:lnTo>
                <a:lnTo>
                  <a:pt x="58140" y="112852"/>
                </a:lnTo>
                <a:lnTo>
                  <a:pt x="62583" y="129432"/>
                </a:lnTo>
                <a:lnTo>
                  <a:pt x="64588" y="145703"/>
                </a:lnTo>
                <a:lnTo>
                  <a:pt x="65090" y="158302"/>
                </a:lnTo>
                <a:lnTo>
                  <a:pt x="65024" y="163906"/>
                </a:lnTo>
                <a:lnTo>
                  <a:pt x="58318" y="228282"/>
                </a:lnTo>
                <a:lnTo>
                  <a:pt x="60325" y="251967"/>
                </a:lnTo>
                <a:lnTo>
                  <a:pt x="64490" y="269735"/>
                </a:lnTo>
                <a:lnTo>
                  <a:pt x="69560" y="281057"/>
                </a:lnTo>
                <a:lnTo>
                  <a:pt x="73950" y="281127"/>
                </a:lnTo>
                <a:lnTo>
                  <a:pt x="77168" y="275981"/>
                </a:lnTo>
                <a:lnTo>
                  <a:pt x="78720" y="271657"/>
                </a:lnTo>
                <a:lnTo>
                  <a:pt x="78790" y="271411"/>
                </a:lnTo>
                <a:lnTo>
                  <a:pt x="83312" y="259016"/>
                </a:lnTo>
                <a:lnTo>
                  <a:pt x="90475" y="240058"/>
                </a:lnTo>
                <a:lnTo>
                  <a:pt x="98502" y="226507"/>
                </a:lnTo>
                <a:lnTo>
                  <a:pt x="104741" y="218644"/>
                </a:lnTo>
                <a:lnTo>
                  <a:pt x="106667" y="216636"/>
                </a:lnTo>
                <a:lnTo>
                  <a:pt x="112649" y="204266"/>
                </a:lnTo>
                <a:lnTo>
                  <a:pt x="119017" y="181973"/>
                </a:lnTo>
                <a:lnTo>
                  <a:pt x="126546" y="166591"/>
                </a:lnTo>
                <a:lnTo>
                  <a:pt x="133474" y="157162"/>
                </a:lnTo>
                <a:lnTo>
                  <a:pt x="138040" y="152729"/>
                </a:lnTo>
                <a:lnTo>
                  <a:pt x="153929" y="147807"/>
                </a:lnTo>
                <a:lnTo>
                  <a:pt x="163449" y="150145"/>
                </a:lnTo>
                <a:lnTo>
                  <a:pt x="166992" y="152450"/>
                </a:lnTo>
                <a:lnTo>
                  <a:pt x="170967" y="155409"/>
                </a:lnTo>
                <a:lnTo>
                  <a:pt x="173570" y="165950"/>
                </a:lnTo>
                <a:lnTo>
                  <a:pt x="173913" y="170179"/>
                </a:lnTo>
                <a:lnTo>
                  <a:pt x="173747" y="187464"/>
                </a:lnTo>
                <a:lnTo>
                  <a:pt x="171947" y="201900"/>
                </a:lnTo>
                <a:lnTo>
                  <a:pt x="170789" y="208140"/>
                </a:lnTo>
                <a:lnTo>
                  <a:pt x="164006" y="224554"/>
                </a:lnTo>
                <a:lnTo>
                  <a:pt x="158020" y="240452"/>
                </a:lnTo>
                <a:lnTo>
                  <a:pt x="153335" y="253734"/>
                </a:lnTo>
                <a:lnTo>
                  <a:pt x="150456" y="262298"/>
                </a:lnTo>
                <a:lnTo>
                  <a:pt x="149783" y="264363"/>
                </a:lnTo>
                <a:lnTo>
                  <a:pt x="146342" y="272707"/>
                </a:lnTo>
                <a:lnTo>
                  <a:pt x="144360" y="281025"/>
                </a:lnTo>
                <a:lnTo>
                  <a:pt x="143078" y="290258"/>
                </a:lnTo>
                <a:lnTo>
                  <a:pt x="138716" y="309963"/>
                </a:lnTo>
                <a:lnTo>
                  <a:pt x="137100" y="324499"/>
                </a:lnTo>
                <a:lnTo>
                  <a:pt x="136906" y="332212"/>
                </a:lnTo>
                <a:lnTo>
                  <a:pt x="136931" y="333019"/>
                </a:lnTo>
                <a:lnTo>
                  <a:pt x="136740" y="380009"/>
                </a:lnTo>
                <a:lnTo>
                  <a:pt x="135043" y="400851"/>
                </a:lnTo>
                <a:lnTo>
                  <a:pt x="135700" y="414172"/>
                </a:lnTo>
                <a:lnTo>
                  <a:pt x="136638" y="419710"/>
                </a:lnTo>
                <a:lnTo>
                  <a:pt x="136677" y="419862"/>
                </a:lnTo>
                <a:lnTo>
                  <a:pt x="139880" y="439714"/>
                </a:lnTo>
                <a:lnTo>
                  <a:pt x="140446" y="454998"/>
                </a:lnTo>
                <a:lnTo>
                  <a:pt x="139852" y="464370"/>
                </a:lnTo>
                <a:lnTo>
                  <a:pt x="139534" y="466712"/>
                </a:lnTo>
                <a:lnTo>
                  <a:pt x="148522" y="476202"/>
                </a:lnTo>
                <a:lnTo>
                  <a:pt x="157713" y="485456"/>
                </a:lnTo>
                <a:lnTo>
                  <a:pt x="166215" y="494779"/>
                </a:lnTo>
                <a:lnTo>
                  <a:pt x="171932" y="502513"/>
                </a:lnTo>
                <a:lnTo>
                  <a:pt x="182201" y="519664"/>
                </a:lnTo>
                <a:lnTo>
                  <a:pt x="190050" y="534393"/>
                </a:lnTo>
                <a:lnTo>
                  <a:pt x="195308" y="545272"/>
                </a:lnTo>
                <a:lnTo>
                  <a:pt x="197803" y="550871"/>
                </a:lnTo>
                <a:lnTo>
                  <a:pt x="197993" y="551319"/>
                </a:lnTo>
                <a:lnTo>
                  <a:pt x="207626" y="565932"/>
                </a:lnTo>
                <a:lnTo>
                  <a:pt x="216741" y="580951"/>
                </a:lnTo>
                <a:lnTo>
                  <a:pt x="224966" y="595367"/>
                </a:lnTo>
                <a:lnTo>
                  <a:pt x="231930" y="608173"/>
                </a:lnTo>
                <a:lnTo>
                  <a:pt x="237262" y="618358"/>
                </a:lnTo>
                <a:lnTo>
                  <a:pt x="240590" y="624916"/>
                </a:lnTo>
                <a:lnTo>
                  <a:pt x="241566" y="626884"/>
                </a:lnTo>
                <a:lnTo>
                  <a:pt x="250710" y="642227"/>
                </a:lnTo>
                <a:lnTo>
                  <a:pt x="260651" y="656157"/>
                </a:lnTo>
                <a:lnTo>
                  <a:pt x="269717" y="667478"/>
                </a:lnTo>
                <a:lnTo>
                  <a:pt x="276237" y="674994"/>
                </a:lnTo>
                <a:lnTo>
                  <a:pt x="278549" y="677519"/>
                </a:lnTo>
                <a:lnTo>
                  <a:pt x="310883" y="715314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1104262" y="4021221"/>
            <a:ext cx="97624" cy="231457"/>
          </a:xfrm>
          <a:custGeom>
            <a:avLst/>
            <a:gdLst/>
            <a:ahLst/>
            <a:cxnLst/>
            <a:rect l="l" t="t" r="r" b="b"/>
            <a:pathLst>
              <a:path w="97624" h="231457">
                <a:moveTo>
                  <a:pt x="39128" y="231457"/>
                </a:moveTo>
                <a:lnTo>
                  <a:pt x="36398" y="221640"/>
                </a:lnTo>
                <a:lnTo>
                  <a:pt x="30338" y="205292"/>
                </a:lnTo>
                <a:lnTo>
                  <a:pt x="27927" y="191378"/>
                </a:lnTo>
                <a:lnTo>
                  <a:pt x="27533" y="186677"/>
                </a:lnTo>
                <a:lnTo>
                  <a:pt x="23315" y="167556"/>
                </a:lnTo>
                <a:lnTo>
                  <a:pt x="20102" y="149978"/>
                </a:lnTo>
                <a:lnTo>
                  <a:pt x="17799" y="134942"/>
                </a:lnTo>
                <a:lnTo>
                  <a:pt x="16313" y="123451"/>
                </a:lnTo>
                <a:lnTo>
                  <a:pt x="15548" y="116507"/>
                </a:lnTo>
                <a:lnTo>
                  <a:pt x="15392" y="114884"/>
                </a:lnTo>
                <a:lnTo>
                  <a:pt x="9322" y="93233"/>
                </a:lnTo>
                <a:lnTo>
                  <a:pt x="5211" y="75497"/>
                </a:lnTo>
                <a:lnTo>
                  <a:pt x="2688" y="61944"/>
                </a:lnTo>
                <a:lnTo>
                  <a:pt x="1385" y="52846"/>
                </a:lnTo>
                <a:lnTo>
                  <a:pt x="929" y="48473"/>
                </a:lnTo>
                <a:lnTo>
                  <a:pt x="901" y="48107"/>
                </a:lnTo>
                <a:lnTo>
                  <a:pt x="0" y="40893"/>
                </a:lnTo>
                <a:lnTo>
                  <a:pt x="368" y="33858"/>
                </a:lnTo>
                <a:lnTo>
                  <a:pt x="736" y="26314"/>
                </a:lnTo>
                <a:lnTo>
                  <a:pt x="2146" y="18478"/>
                </a:lnTo>
                <a:lnTo>
                  <a:pt x="3619" y="15900"/>
                </a:lnTo>
                <a:lnTo>
                  <a:pt x="17171" y="2508"/>
                </a:lnTo>
                <a:lnTo>
                  <a:pt x="26068" y="7"/>
                </a:lnTo>
                <a:lnTo>
                  <a:pt x="26441" y="0"/>
                </a:lnTo>
                <a:lnTo>
                  <a:pt x="45865" y="3576"/>
                </a:lnTo>
                <a:lnTo>
                  <a:pt x="54383" y="11557"/>
                </a:lnTo>
                <a:lnTo>
                  <a:pt x="55791" y="14262"/>
                </a:lnTo>
                <a:lnTo>
                  <a:pt x="60977" y="30849"/>
                </a:lnTo>
                <a:lnTo>
                  <a:pt x="64308" y="45237"/>
                </a:lnTo>
                <a:lnTo>
                  <a:pt x="65557" y="51803"/>
                </a:lnTo>
                <a:lnTo>
                  <a:pt x="68540" y="66990"/>
                </a:lnTo>
                <a:lnTo>
                  <a:pt x="70776" y="82517"/>
                </a:lnTo>
                <a:lnTo>
                  <a:pt x="71729" y="90284"/>
                </a:lnTo>
                <a:lnTo>
                  <a:pt x="76157" y="104872"/>
                </a:lnTo>
                <a:lnTo>
                  <a:pt x="80983" y="120978"/>
                </a:lnTo>
                <a:lnTo>
                  <a:pt x="85628" y="136593"/>
                </a:lnTo>
                <a:lnTo>
                  <a:pt x="89509" y="149707"/>
                </a:lnTo>
                <a:lnTo>
                  <a:pt x="92048" y="158313"/>
                </a:lnTo>
                <a:lnTo>
                  <a:pt x="92722" y="160604"/>
                </a:lnTo>
                <a:lnTo>
                  <a:pt x="95440" y="165404"/>
                </a:lnTo>
                <a:lnTo>
                  <a:pt x="97624" y="16910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1394203" y="4030594"/>
            <a:ext cx="108206" cy="311797"/>
          </a:xfrm>
          <a:custGeom>
            <a:avLst/>
            <a:gdLst/>
            <a:ahLst/>
            <a:cxnLst/>
            <a:rect l="l" t="t" r="r" b="b"/>
            <a:pathLst>
              <a:path w="108206" h="311797">
                <a:moveTo>
                  <a:pt x="0" y="198462"/>
                </a:moveTo>
                <a:lnTo>
                  <a:pt x="6845" y="179082"/>
                </a:lnTo>
                <a:lnTo>
                  <a:pt x="10883" y="161352"/>
                </a:lnTo>
                <a:lnTo>
                  <a:pt x="15524" y="144670"/>
                </a:lnTo>
                <a:lnTo>
                  <a:pt x="19983" y="130491"/>
                </a:lnTo>
                <a:lnTo>
                  <a:pt x="23475" y="120271"/>
                </a:lnTo>
                <a:lnTo>
                  <a:pt x="25215" y="115464"/>
                </a:lnTo>
                <a:lnTo>
                  <a:pt x="25285" y="115277"/>
                </a:lnTo>
                <a:lnTo>
                  <a:pt x="31174" y="97399"/>
                </a:lnTo>
                <a:lnTo>
                  <a:pt x="35284" y="81162"/>
                </a:lnTo>
                <a:lnTo>
                  <a:pt x="37800" y="68620"/>
                </a:lnTo>
                <a:lnTo>
                  <a:pt x="38910" y="61825"/>
                </a:lnTo>
                <a:lnTo>
                  <a:pt x="39001" y="61175"/>
                </a:lnTo>
                <a:lnTo>
                  <a:pt x="45022" y="38158"/>
                </a:lnTo>
                <a:lnTo>
                  <a:pt x="50440" y="22903"/>
                </a:lnTo>
                <a:lnTo>
                  <a:pt x="54474" y="14281"/>
                </a:lnTo>
                <a:lnTo>
                  <a:pt x="56387" y="11099"/>
                </a:lnTo>
                <a:lnTo>
                  <a:pt x="68336" y="1205"/>
                </a:lnTo>
                <a:lnTo>
                  <a:pt x="80421" y="0"/>
                </a:lnTo>
                <a:lnTo>
                  <a:pt x="89073" y="2328"/>
                </a:lnTo>
                <a:lnTo>
                  <a:pt x="102753" y="16147"/>
                </a:lnTo>
                <a:lnTo>
                  <a:pt x="106495" y="28008"/>
                </a:lnTo>
                <a:lnTo>
                  <a:pt x="108206" y="45199"/>
                </a:lnTo>
                <a:lnTo>
                  <a:pt x="107365" y="61724"/>
                </a:lnTo>
                <a:lnTo>
                  <a:pt x="105081" y="77450"/>
                </a:lnTo>
                <a:lnTo>
                  <a:pt x="102255" y="90839"/>
                </a:lnTo>
                <a:lnTo>
                  <a:pt x="99789" y="100352"/>
                </a:lnTo>
                <a:lnTo>
                  <a:pt x="98564" y="104507"/>
                </a:lnTo>
                <a:lnTo>
                  <a:pt x="94378" y="132941"/>
                </a:lnTo>
                <a:lnTo>
                  <a:pt x="90774" y="155074"/>
                </a:lnTo>
                <a:lnTo>
                  <a:pt x="87760" y="171649"/>
                </a:lnTo>
                <a:lnTo>
                  <a:pt x="85343" y="183409"/>
                </a:lnTo>
                <a:lnTo>
                  <a:pt x="83530" y="191097"/>
                </a:lnTo>
                <a:lnTo>
                  <a:pt x="82328" y="195457"/>
                </a:lnTo>
                <a:lnTo>
                  <a:pt x="81686" y="197382"/>
                </a:lnTo>
                <a:lnTo>
                  <a:pt x="76313" y="218021"/>
                </a:lnTo>
                <a:lnTo>
                  <a:pt x="71726" y="234487"/>
                </a:lnTo>
                <a:lnTo>
                  <a:pt x="68260" y="246242"/>
                </a:lnTo>
                <a:lnTo>
                  <a:pt x="66247" y="252748"/>
                </a:lnTo>
                <a:lnTo>
                  <a:pt x="65874" y="253910"/>
                </a:lnTo>
                <a:lnTo>
                  <a:pt x="59639" y="277614"/>
                </a:lnTo>
                <a:lnTo>
                  <a:pt x="55805" y="294533"/>
                </a:lnTo>
                <a:lnTo>
                  <a:pt x="53797" y="305367"/>
                </a:lnTo>
                <a:lnTo>
                  <a:pt x="53040" y="310814"/>
                </a:lnTo>
                <a:lnTo>
                  <a:pt x="52946" y="311797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1476588" y="4412957"/>
            <a:ext cx="227342" cy="207411"/>
          </a:xfrm>
          <a:custGeom>
            <a:avLst/>
            <a:gdLst/>
            <a:ahLst/>
            <a:cxnLst/>
            <a:rect l="l" t="t" r="r" b="b"/>
            <a:pathLst>
              <a:path w="227342" h="207411">
                <a:moveTo>
                  <a:pt x="0" y="95791"/>
                </a:moveTo>
                <a:lnTo>
                  <a:pt x="29870" y="83052"/>
                </a:lnTo>
                <a:lnTo>
                  <a:pt x="44237" y="71297"/>
                </a:lnTo>
                <a:lnTo>
                  <a:pt x="58356" y="60522"/>
                </a:lnTo>
                <a:lnTo>
                  <a:pt x="71219" y="51213"/>
                </a:lnTo>
                <a:lnTo>
                  <a:pt x="81819" y="43857"/>
                </a:lnTo>
                <a:lnTo>
                  <a:pt x="89147" y="38939"/>
                </a:lnTo>
                <a:lnTo>
                  <a:pt x="92227" y="36926"/>
                </a:lnTo>
                <a:lnTo>
                  <a:pt x="107733" y="23931"/>
                </a:lnTo>
                <a:lnTo>
                  <a:pt x="123493" y="14366"/>
                </a:lnTo>
                <a:lnTo>
                  <a:pt x="138903" y="7718"/>
                </a:lnTo>
                <a:lnTo>
                  <a:pt x="153358" y="3471"/>
                </a:lnTo>
                <a:lnTo>
                  <a:pt x="166255" y="1112"/>
                </a:lnTo>
                <a:lnTo>
                  <a:pt x="176988" y="127"/>
                </a:lnTo>
                <a:lnTo>
                  <a:pt x="184953" y="0"/>
                </a:lnTo>
                <a:lnTo>
                  <a:pt x="189546" y="217"/>
                </a:lnTo>
                <a:lnTo>
                  <a:pt x="211990" y="8376"/>
                </a:lnTo>
                <a:lnTo>
                  <a:pt x="221959" y="18291"/>
                </a:lnTo>
                <a:lnTo>
                  <a:pt x="224768" y="24973"/>
                </a:lnTo>
                <a:lnTo>
                  <a:pt x="224878" y="25610"/>
                </a:lnTo>
                <a:lnTo>
                  <a:pt x="227342" y="37294"/>
                </a:lnTo>
                <a:lnTo>
                  <a:pt x="222072" y="42489"/>
                </a:lnTo>
                <a:lnTo>
                  <a:pt x="211389" y="52316"/>
                </a:lnTo>
                <a:lnTo>
                  <a:pt x="197897" y="60636"/>
                </a:lnTo>
                <a:lnTo>
                  <a:pt x="192557" y="63494"/>
                </a:lnTo>
                <a:lnTo>
                  <a:pt x="136690" y="100286"/>
                </a:lnTo>
                <a:lnTo>
                  <a:pt x="122596" y="110554"/>
                </a:lnTo>
                <a:lnTo>
                  <a:pt x="111311" y="120611"/>
                </a:lnTo>
                <a:lnTo>
                  <a:pt x="105754" y="126121"/>
                </a:lnTo>
                <a:lnTo>
                  <a:pt x="105587" y="126296"/>
                </a:lnTo>
                <a:lnTo>
                  <a:pt x="87752" y="140460"/>
                </a:lnTo>
                <a:lnTo>
                  <a:pt x="75972" y="152000"/>
                </a:lnTo>
                <a:lnTo>
                  <a:pt x="69279" y="160102"/>
                </a:lnTo>
                <a:lnTo>
                  <a:pt x="66702" y="163950"/>
                </a:lnTo>
                <a:lnTo>
                  <a:pt x="66586" y="164155"/>
                </a:lnTo>
                <a:lnTo>
                  <a:pt x="53972" y="179535"/>
                </a:lnTo>
                <a:lnTo>
                  <a:pt x="42535" y="192129"/>
                </a:lnTo>
                <a:lnTo>
                  <a:pt x="33497" y="201321"/>
                </a:lnTo>
                <a:lnTo>
                  <a:pt x="28080" y="206493"/>
                </a:lnTo>
                <a:lnTo>
                  <a:pt x="27076" y="207411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1290317" y="4790498"/>
            <a:ext cx="40982" cy="51866"/>
          </a:xfrm>
          <a:custGeom>
            <a:avLst/>
            <a:gdLst/>
            <a:ahLst/>
            <a:cxnLst/>
            <a:rect l="l" t="t" r="r" b="b"/>
            <a:pathLst>
              <a:path w="40982" h="51866">
                <a:moveTo>
                  <a:pt x="0" y="51866"/>
                </a:moveTo>
                <a:lnTo>
                  <a:pt x="12623" y="33794"/>
                </a:lnTo>
                <a:lnTo>
                  <a:pt x="28333" y="11430"/>
                </a:lnTo>
                <a:lnTo>
                  <a:pt x="40982" y="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976172" y="4201235"/>
            <a:ext cx="36436" cy="36702"/>
          </a:xfrm>
          <a:custGeom>
            <a:avLst/>
            <a:gdLst/>
            <a:ahLst/>
            <a:cxnLst/>
            <a:rect l="l" t="t" r="r" b="b"/>
            <a:pathLst>
              <a:path w="36436" h="36702">
                <a:moveTo>
                  <a:pt x="25565" y="545"/>
                </a:moveTo>
                <a:lnTo>
                  <a:pt x="33464" y="13563"/>
                </a:lnTo>
                <a:lnTo>
                  <a:pt x="36436" y="19481"/>
                </a:lnTo>
                <a:lnTo>
                  <a:pt x="34340" y="24497"/>
                </a:lnTo>
                <a:lnTo>
                  <a:pt x="30124" y="30873"/>
                </a:lnTo>
                <a:lnTo>
                  <a:pt x="20815" y="34734"/>
                </a:lnTo>
                <a:lnTo>
                  <a:pt x="14947" y="36702"/>
                </a:lnTo>
                <a:lnTo>
                  <a:pt x="10452" y="33489"/>
                </a:lnTo>
                <a:lnTo>
                  <a:pt x="2463" y="23786"/>
                </a:lnTo>
                <a:lnTo>
                  <a:pt x="1422" y="18490"/>
                </a:lnTo>
                <a:lnTo>
                  <a:pt x="0" y="13359"/>
                </a:lnTo>
                <a:lnTo>
                  <a:pt x="1765" y="10604"/>
                </a:lnTo>
                <a:lnTo>
                  <a:pt x="14544" y="223"/>
                </a:lnTo>
                <a:lnTo>
                  <a:pt x="23904" y="0"/>
                </a:lnTo>
                <a:lnTo>
                  <a:pt x="25565" y="545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911390" y="4433924"/>
            <a:ext cx="56299" cy="66052"/>
          </a:xfrm>
          <a:custGeom>
            <a:avLst/>
            <a:gdLst/>
            <a:ahLst/>
            <a:cxnLst/>
            <a:rect l="l" t="t" r="r" b="b"/>
            <a:pathLst>
              <a:path w="56299" h="66052">
                <a:moveTo>
                  <a:pt x="10515" y="47078"/>
                </a:moveTo>
                <a:lnTo>
                  <a:pt x="15455" y="49415"/>
                </a:lnTo>
                <a:lnTo>
                  <a:pt x="41313" y="65239"/>
                </a:lnTo>
                <a:lnTo>
                  <a:pt x="43624" y="66052"/>
                </a:lnTo>
                <a:lnTo>
                  <a:pt x="45250" y="65582"/>
                </a:lnTo>
                <a:lnTo>
                  <a:pt x="46039" y="48801"/>
                </a:lnTo>
                <a:lnTo>
                  <a:pt x="48414" y="39225"/>
                </a:lnTo>
                <a:lnTo>
                  <a:pt x="54305" y="28740"/>
                </a:lnTo>
                <a:lnTo>
                  <a:pt x="56299" y="18148"/>
                </a:lnTo>
                <a:lnTo>
                  <a:pt x="47396" y="10566"/>
                </a:lnTo>
                <a:lnTo>
                  <a:pt x="41313" y="5194"/>
                </a:lnTo>
                <a:lnTo>
                  <a:pt x="28638" y="2171"/>
                </a:lnTo>
                <a:lnTo>
                  <a:pt x="26822" y="1828"/>
                </a:lnTo>
                <a:lnTo>
                  <a:pt x="16941" y="0"/>
                </a:lnTo>
                <a:lnTo>
                  <a:pt x="9702" y="5029"/>
                </a:lnTo>
                <a:lnTo>
                  <a:pt x="5092" y="7061"/>
                </a:lnTo>
                <a:lnTo>
                  <a:pt x="0" y="1376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1071283" y="4166106"/>
            <a:ext cx="38404" cy="24778"/>
          </a:xfrm>
          <a:custGeom>
            <a:avLst/>
            <a:gdLst/>
            <a:ahLst/>
            <a:cxnLst/>
            <a:rect l="l" t="t" r="r" b="b"/>
            <a:pathLst>
              <a:path w="38404" h="24778">
                <a:moveTo>
                  <a:pt x="32296" y="4610"/>
                </a:moveTo>
                <a:lnTo>
                  <a:pt x="33299" y="6235"/>
                </a:lnTo>
                <a:lnTo>
                  <a:pt x="38087" y="13017"/>
                </a:lnTo>
                <a:lnTo>
                  <a:pt x="38404" y="21920"/>
                </a:lnTo>
                <a:lnTo>
                  <a:pt x="38303" y="22313"/>
                </a:lnTo>
                <a:lnTo>
                  <a:pt x="37617" y="22542"/>
                </a:lnTo>
                <a:lnTo>
                  <a:pt x="17716" y="24778"/>
                </a:lnTo>
                <a:lnTo>
                  <a:pt x="6164" y="24360"/>
                </a:lnTo>
                <a:lnTo>
                  <a:pt x="3530" y="23964"/>
                </a:lnTo>
                <a:lnTo>
                  <a:pt x="1993" y="23152"/>
                </a:lnTo>
                <a:lnTo>
                  <a:pt x="1485" y="22123"/>
                </a:lnTo>
                <a:lnTo>
                  <a:pt x="1003" y="21183"/>
                </a:lnTo>
                <a:lnTo>
                  <a:pt x="0" y="12788"/>
                </a:lnTo>
                <a:lnTo>
                  <a:pt x="2425" y="6667"/>
                </a:lnTo>
                <a:lnTo>
                  <a:pt x="4013" y="914"/>
                </a:lnTo>
                <a:lnTo>
                  <a:pt x="610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1113104" y="4027803"/>
            <a:ext cx="43611" cy="53009"/>
          </a:xfrm>
          <a:custGeom>
            <a:avLst/>
            <a:gdLst/>
            <a:ahLst/>
            <a:cxnLst/>
            <a:rect l="l" t="t" r="r" b="b"/>
            <a:pathLst>
              <a:path w="43611" h="53009">
                <a:moveTo>
                  <a:pt x="0" y="16700"/>
                </a:moveTo>
                <a:lnTo>
                  <a:pt x="749" y="14020"/>
                </a:lnTo>
                <a:lnTo>
                  <a:pt x="8458" y="5181"/>
                </a:lnTo>
                <a:lnTo>
                  <a:pt x="18618" y="3086"/>
                </a:lnTo>
                <a:lnTo>
                  <a:pt x="30441" y="0"/>
                </a:lnTo>
                <a:lnTo>
                  <a:pt x="35356" y="4241"/>
                </a:lnTo>
                <a:lnTo>
                  <a:pt x="37960" y="6159"/>
                </a:lnTo>
                <a:lnTo>
                  <a:pt x="39103" y="8064"/>
                </a:lnTo>
                <a:lnTo>
                  <a:pt x="42256" y="25647"/>
                </a:lnTo>
                <a:lnTo>
                  <a:pt x="43588" y="34771"/>
                </a:lnTo>
                <a:lnTo>
                  <a:pt x="43611" y="34950"/>
                </a:lnTo>
                <a:lnTo>
                  <a:pt x="43040" y="37655"/>
                </a:lnTo>
                <a:lnTo>
                  <a:pt x="41554" y="39370"/>
                </a:lnTo>
                <a:lnTo>
                  <a:pt x="35356" y="49555"/>
                </a:lnTo>
                <a:lnTo>
                  <a:pt x="27825" y="50330"/>
                </a:lnTo>
                <a:lnTo>
                  <a:pt x="15214" y="53009"/>
                </a:lnTo>
                <a:lnTo>
                  <a:pt x="8648" y="46672"/>
                </a:lnTo>
                <a:lnTo>
                  <a:pt x="4140" y="42240"/>
                </a:lnTo>
                <a:lnTo>
                  <a:pt x="3390" y="35534"/>
                </a:lnTo>
                <a:lnTo>
                  <a:pt x="0" y="16700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1275918" y="3966856"/>
            <a:ext cx="46736" cy="54179"/>
          </a:xfrm>
          <a:custGeom>
            <a:avLst/>
            <a:gdLst/>
            <a:ahLst/>
            <a:cxnLst/>
            <a:rect l="l" t="t" r="r" b="b"/>
            <a:pathLst>
              <a:path w="46735" h="54179">
                <a:moveTo>
                  <a:pt x="44615" y="12839"/>
                </a:moveTo>
                <a:lnTo>
                  <a:pt x="45046" y="16255"/>
                </a:lnTo>
                <a:lnTo>
                  <a:pt x="46101" y="23228"/>
                </a:lnTo>
                <a:lnTo>
                  <a:pt x="46367" y="29095"/>
                </a:lnTo>
                <a:lnTo>
                  <a:pt x="46494" y="33451"/>
                </a:lnTo>
                <a:lnTo>
                  <a:pt x="46736" y="39585"/>
                </a:lnTo>
                <a:lnTo>
                  <a:pt x="44373" y="44272"/>
                </a:lnTo>
                <a:lnTo>
                  <a:pt x="43319" y="45288"/>
                </a:lnTo>
                <a:lnTo>
                  <a:pt x="31133" y="53542"/>
                </a:lnTo>
                <a:lnTo>
                  <a:pt x="20910" y="54179"/>
                </a:lnTo>
                <a:lnTo>
                  <a:pt x="12625" y="50256"/>
                </a:lnTo>
                <a:lnTo>
                  <a:pt x="8521" y="46939"/>
                </a:lnTo>
                <a:lnTo>
                  <a:pt x="5511" y="44246"/>
                </a:lnTo>
                <a:lnTo>
                  <a:pt x="1841" y="38430"/>
                </a:lnTo>
                <a:lnTo>
                  <a:pt x="1257" y="33108"/>
                </a:lnTo>
                <a:lnTo>
                  <a:pt x="0" y="21704"/>
                </a:lnTo>
                <a:lnTo>
                  <a:pt x="1384" y="13766"/>
                </a:lnTo>
                <a:lnTo>
                  <a:pt x="7289" y="4178"/>
                </a:lnTo>
                <a:lnTo>
                  <a:pt x="13970" y="3238"/>
                </a:lnTo>
                <a:lnTo>
                  <a:pt x="24422" y="0"/>
                </a:lnTo>
                <a:lnTo>
                  <a:pt x="35204" y="3721"/>
                </a:lnTo>
                <a:lnTo>
                  <a:pt x="41427" y="5575"/>
                </a:lnTo>
                <a:lnTo>
                  <a:pt x="44615" y="12839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1198511" y="4091710"/>
            <a:ext cx="44323" cy="22812"/>
          </a:xfrm>
          <a:custGeom>
            <a:avLst/>
            <a:gdLst/>
            <a:ahLst/>
            <a:cxnLst/>
            <a:rect l="l" t="t" r="r" b="b"/>
            <a:pathLst>
              <a:path w="44322" h="22812">
                <a:moveTo>
                  <a:pt x="37528" y="1574"/>
                </a:moveTo>
                <a:lnTo>
                  <a:pt x="38646" y="3314"/>
                </a:lnTo>
                <a:lnTo>
                  <a:pt x="44323" y="10833"/>
                </a:lnTo>
                <a:lnTo>
                  <a:pt x="43751" y="18211"/>
                </a:lnTo>
                <a:lnTo>
                  <a:pt x="42748" y="21399"/>
                </a:lnTo>
                <a:lnTo>
                  <a:pt x="40932" y="21691"/>
                </a:lnTo>
                <a:lnTo>
                  <a:pt x="22675" y="22812"/>
                </a:lnTo>
                <a:lnTo>
                  <a:pt x="10962" y="22537"/>
                </a:lnTo>
                <a:lnTo>
                  <a:pt x="9182" y="22415"/>
                </a:lnTo>
                <a:lnTo>
                  <a:pt x="5359" y="22110"/>
                </a:lnTo>
                <a:lnTo>
                  <a:pt x="4102" y="19951"/>
                </a:lnTo>
                <a:lnTo>
                  <a:pt x="0" y="4762"/>
                </a:lnTo>
                <a:lnTo>
                  <a:pt x="7492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1342682" y="4132388"/>
            <a:ext cx="31838" cy="27095"/>
          </a:xfrm>
          <a:custGeom>
            <a:avLst/>
            <a:gdLst/>
            <a:ahLst/>
            <a:cxnLst/>
            <a:rect l="l" t="t" r="r" b="b"/>
            <a:pathLst>
              <a:path w="31838" h="27095">
                <a:moveTo>
                  <a:pt x="0" y="23202"/>
                </a:moveTo>
                <a:lnTo>
                  <a:pt x="1930" y="25171"/>
                </a:lnTo>
                <a:lnTo>
                  <a:pt x="19769" y="27095"/>
                </a:lnTo>
                <a:lnTo>
                  <a:pt x="29524" y="24699"/>
                </a:lnTo>
                <a:lnTo>
                  <a:pt x="30606" y="24193"/>
                </a:lnTo>
                <a:lnTo>
                  <a:pt x="31838" y="22072"/>
                </a:lnTo>
                <a:lnTo>
                  <a:pt x="31699" y="20662"/>
                </a:lnTo>
                <a:lnTo>
                  <a:pt x="30886" y="14338"/>
                </a:lnTo>
                <a:lnTo>
                  <a:pt x="27990" y="8420"/>
                </a:lnTo>
                <a:lnTo>
                  <a:pt x="26200" y="3479"/>
                </a:lnTo>
                <a:lnTo>
                  <a:pt x="23215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1449616" y="4032286"/>
            <a:ext cx="41389" cy="52146"/>
          </a:xfrm>
          <a:custGeom>
            <a:avLst/>
            <a:gdLst/>
            <a:ahLst/>
            <a:cxnLst/>
            <a:rect l="l" t="t" r="r" b="b"/>
            <a:pathLst>
              <a:path w="41389" h="52146">
                <a:moveTo>
                  <a:pt x="26073" y="2082"/>
                </a:moveTo>
                <a:lnTo>
                  <a:pt x="28206" y="2501"/>
                </a:lnTo>
                <a:lnTo>
                  <a:pt x="36360" y="4813"/>
                </a:lnTo>
                <a:lnTo>
                  <a:pt x="39192" y="10134"/>
                </a:lnTo>
                <a:lnTo>
                  <a:pt x="41122" y="15443"/>
                </a:lnTo>
                <a:lnTo>
                  <a:pt x="40868" y="22212"/>
                </a:lnTo>
                <a:lnTo>
                  <a:pt x="41389" y="34899"/>
                </a:lnTo>
                <a:lnTo>
                  <a:pt x="39192" y="39776"/>
                </a:lnTo>
                <a:lnTo>
                  <a:pt x="35598" y="49631"/>
                </a:lnTo>
                <a:lnTo>
                  <a:pt x="26073" y="50711"/>
                </a:lnTo>
                <a:lnTo>
                  <a:pt x="19951" y="52146"/>
                </a:lnTo>
                <a:lnTo>
                  <a:pt x="13563" y="50126"/>
                </a:lnTo>
                <a:lnTo>
                  <a:pt x="7035" y="48475"/>
                </a:lnTo>
                <a:lnTo>
                  <a:pt x="4838" y="43649"/>
                </a:lnTo>
                <a:lnTo>
                  <a:pt x="0" y="36880"/>
                </a:lnTo>
                <a:lnTo>
                  <a:pt x="1320" y="25247"/>
                </a:lnTo>
                <a:lnTo>
                  <a:pt x="2730" y="11125"/>
                </a:lnTo>
                <a:lnTo>
                  <a:pt x="9740" y="4952"/>
                </a:lnTo>
                <a:lnTo>
                  <a:pt x="17640" y="0"/>
                </a:lnTo>
                <a:lnTo>
                  <a:pt x="26073" y="2082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1480578" y="4275733"/>
            <a:ext cx="29768" cy="31572"/>
          </a:xfrm>
          <a:custGeom>
            <a:avLst/>
            <a:gdLst/>
            <a:ahLst/>
            <a:cxnLst/>
            <a:rect l="l" t="t" r="r" b="b"/>
            <a:pathLst>
              <a:path w="29768" h="31572">
                <a:moveTo>
                  <a:pt x="29362" y="9461"/>
                </a:moveTo>
                <a:lnTo>
                  <a:pt x="29768" y="13716"/>
                </a:lnTo>
                <a:lnTo>
                  <a:pt x="29248" y="22872"/>
                </a:lnTo>
                <a:lnTo>
                  <a:pt x="26847" y="26695"/>
                </a:lnTo>
                <a:lnTo>
                  <a:pt x="25196" y="30302"/>
                </a:lnTo>
                <a:lnTo>
                  <a:pt x="23215" y="31572"/>
                </a:lnTo>
                <a:lnTo>
                  <a:pt x="13233" y="31572"/>
                </a:lnTo>
                <a:lnTo>
                  <a:pt x="3238" y="22529"/>
                </a:lnTo>
                <a:lnTo>
                  <a:pt x="330" y="20510"/>
                </a:lnTo>
                <a:lnTo>
                  <a:pt x="0" y="16459"/>
                </a:lnTo>
                <a:lnTo>
                  <a:pt x="1562" y="11150"/>
                </a:lnTo>
                <a:lnTo>
                  <a:pt x="3746" y="8724"/>
                </a:lnTo>
                <a:lnTo>
                  <a:pt x="8128" y="2667"/>
                </a:lnTo>
                <a:lnTo>
                  <a:pt x="12496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1638388" y="4428526"/>
            <a:ext cx="60426" cy="51689"/>
          </a:xfrm>
          <a:custGeom>
            <a:avLst/>
            <a:gdLst/>
            <a:ahLst/>
            <a:cxnLst/>
            <a:rect l="l" t="t" r="r" b="b"/>
            <a:pathLst>
              <a:path w="60426" h="51688">
                <a:moveTo>
                  <a:pt x="24587" y="51689"/>
                </a:moveTo>
                <a:lnTo>
                  <a:pt x="19862" y="51511"/>
                </a:lnTo>
                <a:lnTo>
                  <a:pt x="6086" y="41227"/>
                </a:lnTo>
                <a:lnTo>
                  <a:pt x="1283" y="28322"/>
                </a:lnTo>
                <a:lnTo>
                  <a:pt x="876" y="25857"/>
                </a:lnTo>
                <a:lnTo>
                  <a:pt x="0" y="18846"/>
                </a:lnTo>
                <a:lnTo>
                  <a:pt x="4762" y="12928"/>
                </a:lnTo>
                <a:lnTo>
                  <a:pt x="23018" y="3915"/>
                </a:lnTo>
                <a:lnTo>
                  <a:pt x="29899" y="1825"/>
                </a:lnTo>
                <a:lnTo>
                  <a:pt x="30048" y="1803"/>
                </a:lnTo>
                <a:lnTo>
                  <a:pt x="41287" y="0"/>
                </a:lnTo>
                <a:lnTo>
                  <a:pt x="47942" y="6261"/>
                </a:lnTo>
                <a:lnTo>
                  <a:pt x="60426" y="14732"/>
                </a:lnTo>
                <a:lnTo>
                  <a:pt x="60274" y="2692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1009472" y="4473370"/>
            <a:ext cx="10045" cy="47104"/>
          </a:xfrm>
          <a:custGeom>
            <a:avLst/>
            <a:gdLst/>
            <a:ahLst/>
            <a:cxnLst/>
            <a:rect l="l" t="t" r="r" b="b"/>
            <a:pathLst>
              <a:path w="10045" h="47104">
                <a:moveTo>
                  <a:pt x="0" y="47104"/>
                </a:moveTo>
                <a:lnTo>
                  <a:pt x="1182" y="29019"/>
                </a:lnTo>
                <a:lnTo>
                  <a:pt x="2755" y="18087"/>
                </a:lnTo>
                <a:lnTo>
                  <a:pt x="5822" y="9126"/>
                </a:lnTo>
                <a:lnTo>
                  <a:pt x="10045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996095" y="4472862"/>
            <a:ext cx="12132" cy="40601"/>
          </a:xfrm>
          <a:custGeom>
            <a:avLst/>
            <a:gdLst/>
            <a:ahLst/>
            <a:cxnLst/>
            <a:rect l="l" t="t" r="r" b="b"/>
            <a:pathLst>
              <a:path w="12132" h="40601">
                <a:moveTo>
                  <a:pt x="1095" y="40601"/>
                </a:moveTo>
                <a:lnTo>
                  <a:pt x="0" y="28844"/>
                </a:lnTo>
                <a:lnTo>
                  <a:pt x="1691" y="19877"/>
                </a:lnTo>
                <a:lnTo>
                  <a:pt x="7824" y="7613"/>
                </a:lnTo>
                <a:lnTo>
                  <a:pt x="12132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1065682" y="4340833"/>
            <a:ext cx="25488" cy="12801"/>
          </a:xfrm>
          <a:custGeom>
            <a:avLst/>
            <a:gdLst/>
            <a:ahLst/>
            <a:cxnLst/>
            <a:rect l="l" t="t" r="r" b="b"/>
            <a:pathLst>
              <a:path w="25488" h="12801">
                <a:moveTo>
                  <a:pt x="0" y="12801"/>
                </a:moveTo>
                <a:lnTo>
                  <a:pt x="14691" y="7850"/>
                </a:lnTo>
                <a:lnTo>
                  <a:pt x="22910" y="2253"/>
                </a:lnTo>
                <a:lnTo>
                  <a:pt x="2548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1059624" y="4321211"/>
            <a:ext cx="24079" cy="18186"/>
          </a:xfrm>
          <a:custGeom>
            <a:avLst/>
            <a:gdLst/>
            <a:ahLst/>
            <a:cxnLst/>
            <a:rect l="l" t="t" r="r" b="b"/>
            <a:pathLst>
              <a:path w="24079" h="18186">
                <a:moveTo>
                  <a:pt x="0" y="18186"/>
                </a:moveTo>
                <a:lnTo>
                  <a:pt x="9047" y="6253"/>
                </a:lnTo>
                <a:lnTo>
                  <a:pt x="18324" y="1559"/>
                </a:lnTo>
                <a:lnTo>
                  <a:pt x="24079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1024013" y="4266855"/>
            <a:ext cx="20650" cy="12192"/>
          </a:xfrm>
          <a:custGeom>
            <a:avLst/>
            <a:gdLst/>
            <a:ahLst/>
            <a:cxnLst/>
            <a:rect l="l" t="t" r="r" b="b"/>
            <a:pathLst>
              <a:path w="20650" h="12191">
                <a:moveTo>
                  <a:pt x="0" y="12191"/>
                </a:moveTo>
                <a:lnTo>
                  <a:pt x="9105" y="3721"/>
                </a:lnTo>
                <a:lnTo>
                  <a:pt x="2065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1093800" y="4212715"/>
            <a:ext cx="20853" cy="3733"/>
          </a:xfrm>
          <a:custGeom>
            <a:avLst/>
            <a:gdLst/>
            <a:ahLst/>
            <a:cxnLst/>
            <a:rect l="l" t="t" r="r" b="b"/>
            <a:pathLst>
              <a:path w="20853" h="3733">
                <a:moveTo>
                  <a:pt x="0" y="3733"/>
                </a:moveTo>
                <a:lnTo>
                  <a:pt x="14566" y="0"/>
                </a:lnTo>
                <a:lnTo>
                  <a:pt x="20853" y="248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1108989" y="4271821"/>
            <a:ext cx="30949" cy="9918"/>
          </a:xfrm>
          <a:custGeom>
            <a:avLst/>
            <a:gdLst/>
            <a:ahLst/>
            <a:cxnLst/>
            <a:rect l="l" t="t" r="r" b="b"/>
            <a:pathLst>
              <a:path w="30949" h="9918">
                <a:moveTo>
                  <a:pt x="0" y="9918"/>
                </a:moveTo>
                <a:lnTo>
                  <a:pt x="11960" y="9036"/>
                </a:lnTo>
                <a:lnTo>
                  <a:pt x="22027" y="4975"/>
                </a:lnTo>
                <a:lnTo>
                  <a:pt x="30949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1104138" y="4260284"/>
            <a:ext cx="31343" cy="6571"/>
          </a:xfrm>
          <a:custGeom>
            <a:avLst/>
            <a:gdLst/>
            <a:ahLst/>
            <a:cxnLst/>
            <a:rect l="l" t="t" r="r" b="b"/>
            <a:pathLst>
              <a:path w="31343" h="6571">
                <a:moveTo>
                  <a:pt x="0" y="6571"/>
                </a:moveTo>
                <a:lnTo>
                  <a:pt x="12667" y="924"/>
                </a:lnTo>
                <a:lnTo>
                  <a:pt x="22627" y="0"/>
                </a:lnTo>
                <a:lnTo>
                  <a:pt x="31343" y="80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1223479" y="4232769"/>
            <a:ext cx="48539" cy="5153"/>
          </a:xfrm>
          <a:custGeom>
            <a:avLst/>
            <a:gdLst/>
            <a:ahLst/>
            <a:cxnLst/>
            <a:rect l="l" t="t" r="r" b="b"/>
            <a:pathLst>
              <a:path w="48539" h="5153">
                <a:moveTo>
                  <a:pt x="0" y="3086"/>
                </a:moveTo>
                <a:lnTo>
                  <a:pt x="18522" y="4930"/>
                </a:lnTo>
                <a:lnTo>
                  <a:pt x="29744" y="5153"/>
                </a:lnTo>
                <a:lnTo>
                  <a:pt x="38584" y="3441"/>
                </a:lnTo>
                <a:lnTo>
                  <a:pt x="48539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1226718" y="4211855"/>
            <a:ext cx="32575" cy="5165"/>
          </a:xfrm>
          <a:custGeom>
            <a:avLst/>
            <a:gdLst/>
            <a:ahLst/>
            <a:cxnLst/>
            <a:rect l="l" t="t" r="r" b="b"/>
            <a:pathLst>
              <a:path w="32575" h="5165">
                <a:moveTo>
                  <a:pt x="0" y="5165"/>
                </a:moveTo>
                <a:lnTo>
                  <a:pt x="16233" y="243"/>
                </a:lnTo>
                <a:lnTo>
                  <a:pt x="25258" y="0"/>
                </a:lnTo>
                <a:lnTo>
                  <a:pt x="32575" y="209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1216240" y="4144783"/>
            <a:ext cx="23710" cy="3797"/>
          </a:xfrm>
          <a:custGeom>
            <a:avLst/>
            <a:gdLst/>
            <a:ahLst/>
            <a:cxnLst/>
            <a:rect l="l" t="t" r="r" b="b"/>
            <a:pathLst>
              <a:path w="23710" h="3797">
                <a:moveTo>
                  <a:pt x="0" y="3111"/>
                </a:moveTo>
                <a:lnTo>
                  <a:pt x="17957" y="0"/>
                </a:lnTo>
                <a:lnTo>
                  <a:pt x="23710" y="379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1138974" y="4118811"/>
            <a:ext cx="22707" cy="3797"/>
          </a:xfrm>
          <a:custGeom>
            <a:avLst/>
            <a:gdLst/>
            <a:ahLst/>
            <a:cxnLst/>
            <a:rect l="l" t="t" r="r" b="b"/>
            <a:pathLst>
              <a:path w="22707" h="3797">
                <a:moveTo>
                  <a:pt x="22707" y="0"/>
                </a:moveTo>
                <a:lnTo>
                  <a:pt x="5753" y="1752"/>
                </a:lnTo>
                <a:lnTo>
                  <a:pt x="0" y="379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1285709" y="4197755"/>
            <a:ext cx="40678" cy="7056"/>
          </a:xfrm>
          <a:custGeom>
            <a:avLst/>
            <a:gdLst/>
            <a:ahLst/>
            <a:cxnLst/>
            <a:rect l="l" t="t" r="r" b="b"/>
            <a:pathLst>
              <a:path w="40678" h="7056">
                <a:moveTo>
                  <a:pt x="0" y="3454"/>
                </a:moveTo>
                <a:lnTo>
                  <a:pt x="14054" y="7025"/>
                </a:lnTo>
                <a:lnTo>
                  <a:pt x="23434" y="7056"/>
                </a:lnTo>
                <a:lnTo>
                  <a:pt x="34240" y="3029"/>
                </a:lnTo>
                <a:lnTo>
                  <a:pt x="4067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1293520" y="4188738"/>
            <a:ext cx="24383" cy="3479"/>
          </a:xfrm>
          <a:custGeom>
            <a:avLst/>
            <a:gdLst/>
            <a:ahLst/>
            <a:cxnLst/>
            <a:rect l="l" t="t" r="r" b="b"/>
            <a:pathLst>
              <a:path w="24384" h="3479">
                <a:moveTo>
                  <a:pt x="0" y="0"/>
                </a:moveTo>
                <a:lnTo>
                  <a:pt x="17259" y="3479"/>
                </a:lnTo>
                <a:lnTo>
                  <a:pt x="24383" y="36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1285024" y="4161273"/>
            <a:ext cx="39992" cy="7741"/>
          </a:xfrm>
          <a:custGeom>
            <a:avLst/>
            <a:gdLst/>
            <a:ahLst/>
            <a:cxnLst/>
            <a:rect l="l" t="t" r="r" b="b"/>
            <a:pathLst>
              <a:path w="39992" h="7741">
                <a:moveTo>
                  <a:pt x="0" y="6356"/>
                </a:moveTo>
                <a:lnTo>
                  <a:pt x="12557" y="876"/>
                </a:lnTo>
                <a:lnTo>
                  <a:pt x="21412" y="0"/>
                </a:lnTo>
                <a:lnTo>
                  <a:pt x="32162" y="3922"/>
                </a:lnTo>
                <a:lnTo>
                  <a:pt x="39992" y="774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1287056" y="4075200"/>
            <a:ext cx="23063" cy="4152"/>
          </a:xfrm>
          <a:custGeom>
            <a:avLst/>
            <a:gdLst/>
            <a:ahLst/>
            <a:cxnLst/>
            <a:rect l="l" t="t" r="r" b="b"/>
            <a:pathLst>
              <a:path w="23063" h="4152">
                <a:moveTo>
                  <a:pt x="0" y="0"/>
                </a:moveTo>
                <a:lnTo>
                  <a:pt x="13233" y="4152"/>
                </a:lnTo>
                <a:lnTo>
                  <a:pt x="23063" y="34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1158367" y="4238369"/>
            <a:ext cx="37147" cy="8116"/>
          </a:xfrm>
          <a:custGeom>
            <a:avLst/>
            <a:gdLst/>
            <a:ahLst/>
            <a:cxnLst/>
            <a:rect l="l" t="t" r="r" b="b"/>
            <a:pathLst>
              <a:path w="37147" h="8116">
                <a:moveTo>
                  <a:pt x="0" y="5638"/>
                </a:moveTo>
                <a:lnTo>
                  <a:pt x="18680" y="8116"/>
                </a:lnTo>
                <a:lnTo>
                  <a:pt x="28230" y="6968"/>
                </a:lnTo>
                <a:lnTo>
                  <a:pt x="35987" y="1079"/>
                </a:lnTo>
                <a:lnTo>
                  <a:pt x="37147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1159598" y="4223856"/>
            <a:ext cx="32232" cy="6372"/>
          </a:xfrm>
          <a:custGeom>
            <a:avLst/>
            <a:gdLst/>
            <a:ahLst/>
            <a:cxnLst/>
            <a:rect l="l" t="t" r="r" b="b"/>
            <a:pathLst>
              <a:path w="32232" h="6372">
                <a:moveTo>
                  <a:pt x="0" y="6372"/>
                </a:moveTo>
                <a:lnTo>
                  <a:pt x="8827" y="1329"/>
                </a:lnTo>
                <a:lnTo>
                  <a:pt x="19961" y="0"/>
                </a:lnTo>
                <a:lnTo>
                  <a:pt x="32232" y="8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1232649" y="4223637"/>
            <a:ext cx="22720" cy="2514"/>
          </a:xfrm>
          <a:custGeom>
            <a:avLst/>
            <a:gdLst/>
            <a:ahLst/>
            <a:cxnLst/>
            <a:rect l="l" t="t" r="r" b="b"/>
            <a:pathLst>
              <a:path w="22720" h="2514">
                <a:moveTo>
                  <a:pt x="0" y="2514"/>
                </a:moveTo>
                <a:lnTo>
                  <a:pt x="17183" y="1892"/>
                </a:lnTo>
                <a:lnTo>
                  <a:pt x="2272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1351102" y="4265039"/>
            <a:ext cx="32537" cy="11374"/>
          </a:xfrm>
          <a:custGeom>
            <a:avLst/>
            <a:gdLst/>
            <a:ahLst/>
            <a:cxnLst/>
            <a:rect l="l" t="t" r="r" b="b"/>
            <a:pathLst>
              <a:path w="32537" h="11374">
                <a:moveTo>
                  <a:pt x="32537" y="10337"/>
                </a:moveTo>
                <a:lnTo>
                  <a:pt x="21171" y="11374"/>
                </a:lnTo>
                <a:lnTo>
                  <a:pt x="11953" y="7962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1356931" y="4250743"/>
            <a:ext cx="26415" cy="5177"/>
          </a:xfrm>
          <a:custGeom>
            <a:avLst/>
            <a:gdLst/>
            <a:ahLst/>
            <a:cxnLst/>
            <a:rect l="l" t="t" r="r" b="b"/>
            <a:pathLst>
              <a:path w="26415" h="5177">
                <a:moveTo>
                  <a:pt x="26415" y="5177"/>
                </a:moveTo>
                <a:lnTo>
                  <a:pt x="11844" y="230"/>
                </a:lnTo>
                <a:lnTo>
                  <a:pt x="2046" y="0"/>
                </a:lnTo>
                <a:lnTo>
                  <a:pt x="0" y="18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1353261" y="4192281"/>
            <a:ext cx="17195" cy="3467"/>
          </a:xfrm>
          <a:custGeom>
            <a:avLst/>
            <a:gdLst/>
            <a:ahLst/>
            <a:cxnLst/>
            <a:rect l="l" t="t" r="r" b="b"/>
            <a:pathLst>
              <a:path w="17195" h="3467">
                <a:moveTo>
                  <a:pt x="0" y="0"/>
                </a:moveTo>
                <a:lnTo>
                  <a:pt x="13195" y="0"/>
                </a:lnTo>
                <a:lnTo>
                  <a:pt x="17195" y="346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1410970" y="4223002"/>
            <a:ext cx="37439" cy="14485"/>
          </a:xfrm>
          <a:custGeom>
            <a:avLst/>
            <a:gdLst/>
            <a:ahLst/>
            <a:cxnLst/>
            <a:rect l="l" t="t" r="r" b="b"/>
            <a:pathLst>
              <a:path w="37439" h="14485">
                <a:moveTo>
                  <a:pt x="0" y="0"/>
                </a:moveTo>
                <a:lnTo>
                  <a:pt x="9902" y="9990"/>
                </a:lnTo>
                <a:lnTo>
                  <a:pt x="18784" y="13918"/>
                </a:lnTo>
                <a:lnTo>
                  <a:pt x="33650" y="14485"/>
                </a:lnTo>
                <a:lnTo>
                  <a:pt x="37439" y="1443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1420177" y="4212969"/>
            <a:ext cx="27927" cy="8458"/>
          </a:xfrm>
          <a:custGeom>
            <a:avLst/>
            <a:gdLst/>
            <a:ahLst/>
            <a:cxnLst/>
            <a:rect l="l" t="t" r="r" b="b"/>
            <a:pathLst>
              <a:path w="27927" h="8458">
                <a:moveTo>
                  <a:pt x="0" y="0"/>
                </a:moveTo>
                <a:lnTo>
                  <a:pt x="17455" y="931"/>
                </a:lnTo>
                <a:lnTo>
                  <a:pt x="25370" y="5685"/>
                </a:lnTo>
                <a:lnTo>
                  <a:pt x="27927" y="845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1443189" y="4127066"/>
            <a:ext cx="25463" cy="5901"/>
          </a:xfrm>
          <a:custGeom>
            <a:avLst/>
            <a:gdLst/>
            <a:ahLst/>
            <a:cxnLst/>
            <a:rect l="l" t="t" r="r" b="b"/>
            <a:pathLst>
              <a:path w="25463" h="5901">
                <a:moveTo>
                  <a:pt x="0" y="0"/>
                </a:moveTo>
                <a:lnTo>
                  <a:pt x="15915" y="5901"/>
                </a:lnTo>
                <a:lnTo>
                  <a:pt x="24075" y="5412"/>
                </a:lnTo>
                <a:lnTo>
                  <a:pt x="25463" y="501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1469898" y="4327422"/>
            <a:ext cx="14732" cy="6896"/>
          </a:xfrm>
          <a:custGeom>
            <a:avLst/>
            <a:gdLst/>
            <a:ahLst/>
            <a:cxnLst/>
            <a:rect l="l" t="t" r="r" b="b"/>
            <a:pathLst>
              <a:path w="14732" h="6896">
                <a:moveTo>
                  <a:pt x="0" y="0"/>
                </a:moveTo>
                <a:lnTo>
                  <a:pt x="13804" y="4699"/>
                </a:lnTo>
                <a:lnTo>
                  <a:pt x="14732" y="689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1453019" y="4370360"/>
            <a:ext cx="20561" cy="16014"/>
          </a:xfrm>
          <a:custGeom>
            <a:avLst/>
            <a:gdLst/>
            <a:ahLst/>
            <a:cxnLst/>
            <a:rect l="l" t="t" r="r" b="b"/>
            <a:pathLst>
              <a:path w="20561" h="16014">
                <a:moveTo>
                  <a:pt x="0" y="0"/>
                </a:moveTo>
                <a:lnTo>
                  <a:pt x="7681" y="11257"/>
                </a:lnTo>
                <a:lnTo>
                  <a:pt x="19559" y="15756"/>
                </a:lnTo>
                <a:lnTo>
                  <a:pt x="20561" y="1601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1458849" y="4358765"/>
            <a:ext cx="16878" cy="17246"/>
          </a:xfrm>
          <a:custGeom>
            <a:avLst/>
            <a:gdLst/>
            <a:ahLst/>
            <a:cxnLst/>
            <a:rect l="l" t="t" r="r" b="b"/>
            <a:pathLst>
              <a:path w="16878" h="17246">
                <a:moveTo>
                  <a:pt x="0" y="0"/>
                </a:moveTo>
                <a:lnTo>
                  <a:pt x="13195" y="8153"/>
                </a:lnTo>
                <a:lnTo>
                  <a:pt x="16878" y="1724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1572806" y="4478780"/>
            <a:ext cx="11798" cy="35090"/>
          </a:xfrm>
          <a:custGeom>
            <a:avLst/>
            <a:gdLst/>
            <a:ahLst/>
            <a:cxnLst/>
            <a:rect l="l" t="t" r="r" b="b"/>
            <a:pathLst>
              <a:path w="11798" h="35090">
                <a:moveTo>
                  <a:pt x="11798" y="35090"/>
                </a:moveTo>
                <a:lnTo>
                  <a:pt x="4427" y="31638"/>
                </a:lnTo>
                <a:lnTo>
                  <a:pt x="1398" y="21812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1588084" y="4488369"/>
            <a:ext cx="8064" cy="14808"/>
          </a:xfrm>
          <a:custGeom>
            <a:avLst/>
            <a:gdLst/>
            <a:ahLst/>
            <a:cxnLst/>
            <a:rect l="l" t="t" r="r" b="b"/>
            <a:pathLst>
              <a:path w="8064" h="14808">
                <a:moveTo>
                  <a:pt x="8064" y="14808"/>
                </a:moveTo>
                <a:lnTo>
                  <a:pt x="3759" y="3848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1574554" y="4028039"/>
            <a:ext cx="100952" cy="279526"/>
          </a:xfrm>
          <a:custGeom>
            <a:avLst/>
            <a:gdLst/>
            <a:ahLst/>
            <a:cxnLst/>
            <a:rect l="l" t="t" r="r" b="b"/>
            <a:pathLst>
              <a:path w="100952" h="279526">
                <a:moveTo>
                  <a:pt x="51600" y="279526"/>
                </a:moveTo>
                <a:lnTo>
                  <a:pt x="63004" y="260121"/>
                </a:lnTo>
                <a:lnTo>
                  <a:pt x="69240" y="245757"/>
                </a:lnTo>
                <a:lnTo>
                  <a:pt x="75526" y="227806"/>
                </a:lnTo>
                <a:lnTo>
                  <a:pt x="79018" y="218429"/>
                </a:lnTo>
                <a:lnTo>
                  <a:pt x="79298" y="217703"/>
                </a:lnTo>
                <a:lnTo>
                  <a:pt x="88294" y="199486"/>
                </a:lnTo>
                <a:lnTo>
                  <a:pt x="91701" y="189525"/>
                </a:lnTo>
                <a:lnTo>
                  <a:pt x="92049" y="188048"/>
                </a:lnTo>
                <a:lnTo>
                  <a:pt x="96184" y="168483"/>
                </a:lnTo>
                <a:lnTo>
                  <a:pt x="99938" y="157324"/>
                </a:lnTo>
                <a:lnTo>
                  <a:pt x="100952" y="154977"/>
                </a:lnTo>
                <a:lnTo>
                  <a:pt x="90970" y="142571"/>
                </a:lnTo>
                <a:lnTo>
                  <a:pt x="81697" y="129803"/>
                </a:lnTo>
                <a:lnTo>
                  <a:pt x="76605" y="122452"/>
                </a:lnTo>
                <a:lnTo>
                  <a:pt x="76390" y="122135"/>
                </a:lnTo>
                <a:lnTo>
                  <a:pt x="68414" y="111327"/>
                </a:lnTo>
                <a:lnTo>
                  <a:pt x="65443" y="107314"/>
                </a:lnTo>
                <a:lnTo>
                  <a:pt x="56723" y="92513"/>
                </a:lnTo>
                <a:lnTo>
                  <a:pt x="52717" y="84048"/>
                </a:lnTo>
                <a:lnTo>
                  <a:pt x="46888" y="76567"/>
                </a:lnTo>
                <a:lnTo>
                  <a:pt x="40881" y="65112"/>
                </a:lnTo>
                <a:lnTo>
                  <a:pt x="29801" y="51244"/>
                </a:lnTo>
                <a:lnTo>
                  <a:pt x="21250" y="38933"/>
                </a:lnTo>
                <a:lnTo>
                  <a:pt x="17120" y="32480"/>
                </a:lnTo>
                <a:lnTo>
                  <a:pt x="16992" y="32270"/>
                </a:lnTo>
                <a:lnTo>
                  <a:pt x="3136" y="15379"/>
                </a:lnTo>
                <a:lnTo>
                  <a:pt x="0" y="5790"/>
                </a:lnTo>
                <a:lnTo>
                  <a:pt x="8940" y="1180"/>
                </a:lnTo>
                <a:lnTo>
                  <a:pt x="24849" y="0"/>
                </a:lnTo>
                <a:lnTo>
                  <a:pt x="34773" y="3638"/>
                </a:lnTo>
                <a:lnTo>
                  <a:pt x="51130" y="15710"/>
                </a:lnTo>
                <a:lnTo>
                  <a:pt x="59275" y="26491"/>
                </a:lnTo>
                <a:lnTo>
                  <a:pt x="61429" y="30670"/>
                </a:lnTo>
                <a:lnTo>
                  <a:pt x="73593" y="44021"/>
                </a:lnTo>
                <a:lnTo>
                  <a:pt x="80637" y="55205"/>
                </a:lnTo>
                <a:lnTo>
                  <a:pt x="82194" y="58254"/>
                </a:lnTo>
                <a:lnTo>
                  <a:pt x="90678" y="65785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1651910" y="4032001"/>
            <a:ext cx="27038" cy="151015"/>
          </a:xfrm>
          <a:custGeom>
            <a:avLst/>
            <a:gdLst/>
            <a:ahLst/>
            <a:cxnLst/>
            <a:rect l="l" t="t" r="r" b="b"/>
            <a:pathLst>
              <a:path w="27038" h="151015">
                <a:moveTo>
                  <a:pt x="23596" y="151015"/>
                </a:moveTo>
                <a:lnTo>
                  <a:pt x="27038" y="144665"/>
                </a:lnTo>
                <a:lnTo>
                  <a:pt x="23164" y="126074"/>
                </a:lnTo>
                <a:lnTo>
                  <a:pt x="22094" y="112185"/>
                </a:lnTo>
                <a:lnTo>
                  <a:pt x="22148" y="106197"/>
                </a:lnTo>
                <a:lnTo>
                  <a:pt x="22225" y="93319"/>
                </a:lnTo>
                <a:lnTo>
                  <a:pt x="17602" y="83502"/>
                </a:lnTo>
                <a:lnTo>
                  <a:pt x="13741" y="64904"/>
                </a:lnTo>
                <a:lnTo>
                  <a:pt x="13169" y="57645"/>
                </a:lnTo>
                <a:lnTo>
                  <a:pt x="5115" y="36825"/>
                </a:lnTo>
                <a:lnTo>
                  <a:pt x="2306" y="26760"/>
                </a:lnTo>
                <a:lnTo>
                  <a:pt x="1993" y="24841"/>
                </a:lnTo>
                <a:lnTo>
                  <a:pt x="0" y="10566"/>
                </a:lnTo>
                <a:lnTo>
                  <a:pt x="7277" y="7137"/>
                </a:lnTo>
                <a:lnTo>
                  <a:pt x="14236" y="0"/>
                </a:lnTo>
                <a:lnTo>
                  <a:pt x="23596" y="3340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1653002" y="3876337"/>
            <a:ext cx="48450" cy="161963"/>
          </a:xfrm>
          <a:custGeom>
            <a:avLst/>
            <a:gdLst/>
            <a:ahLst/>
            <a:cxnLst/>
            <a:rect l="l" t="t" r="r" b="b"/>
            <a:pathLst>
              <a:path w="48450" h="161963">
                <a:moveTo>
                  <a:pt x="22313" y="161963"/>
                </a:moveTo>
                <a:lnTo>
                  <a:pt x="22199" y="154051"/>
                </a:lnTo>
                <a:lnTo>
                  <a:pt x="17957" y="135826"/>
                </a:lnTo>
                <a:lnTo>
                  <a:pt x="12543" y="115380"/>
                </a:lnTo>
                <a:lnTo>
                  <a:pt x="9792" y="102627"/>
                </a:lnTo>
                <a:lnTo>
                  <a:pt x="8978" y="97891"/>
                </a:lnTo>
                <a:lnTo>
                  <a:pt x="4164" y="78312"/>
                </a:lnTo>
                <a:lnTo>
                  <a:pt x="3041" y="66267"/>
                </a:lnTo>
                <a:lnTo>
                  <a:pt x="3111" y="62979"/>
                </a:lnTo>
                <a:lnTo>
                  <a:pt x="2324" y="55549"/>
                </a:lnTo>
                <a:lnTo>
                  <a:pt x="0" y="45186"/>
                </a:lnTo>
                <a:lnTo>
                  <a:pt x="52" y="22873"/>
                </a:lnTo>
                <a:lnTo>
                  <a:pt x="1307" y="14048"/>
                </a:lnTo>
                <a:lnTo>
                  <a:pt x="1625" y="13081"/>
                </a:lnTo>
                <a:lnTo>
                  <a:pt x="5841" y="152"/>
                </a:lnTo>
                <a:lnTo>
                  <a:pt x="14363" y="228"/>
                </a:lnTo>
                <a:lnTo>
                  <a:pt x="25768" y="0"/>
                </a:lnTo>
                <a:lnTo>
                  <a:pt x="26949" y="10160"/>
                </a:lnTo>
                <a:lnTo>
                  <a:pt x="29997" y="18224"/>
                </a:lnTo>
                <a:lnTo>
                  <a:pt x="31432" y="29070"/>
                </a:lnTo>
                <a:lnTo>
                  <a:pt x="32321" y="36931"/>
                </a:lnTo>
                <a:lnTo>
                  <a:pt x="32524" y="42545"/>
                </a:lnTo>
                <a:lnTo>
                  <a:pt x="34899" y="56578"/>
                </a:lnTo>
                <a:lnTo>
                  <a:pt x="37414" y="63411"/>
                </a:lnTo>
                <a:lnTo>
                  <a:pt x="41719" y="76885"/>
                </a:lnTo>
                <a:lnTo>
                  <a:pt x="43281" y="83845"/>
                </a:lnTo>
                <a:lnTo>
                  <a:pt x="46481" y="93840"/>
                </a:lnTo>
                <a:lnTo>
                  <a:pt x="48450" y="100711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1675316" y="3848689"/>
            <a:ext cx="83108" cy="217881"/>
          </a:xfrm>
          <a:custGeom>
            <a:avLst/>
            <a:gdLst/>
            <a:ahLst/>
            <a:cxnLst/>
            <a:rect l="l" t="t" r="r" b="b"/>
            <a:pathLst>
              <a:path w="83108" h="217881">
                <a:moveTo>
                  <a:pt x="0" y="189610"/>
                </a:moveTo>
                <a:lnTo>
                  <a:pt x="723" y="190906"/>
                </a:lnTo>
                <a:lnTo>
                  <a:pt x="5981" y="198234"/>
                </a:lnTo>
                <a:lnTo>
                  <a:pt x="8712" y="204711"/>
                </a:lnTo>
                <a:lnTo>
                  <a:pt x="13969" y="212864"/>
                </a:lnTo>
                <a:lnTo>
                  <a:pt x="20319" y="217881"/>
                </a:lnTo>
                <a:lnTo>
                  <a:pt x="25209" y="210451"/>
                </a:lnTo>
                <a:lnTo>
                  <a:pt x="26593" y="199986"/>
                </a:lnTo>
                <a:lnTo>
                  <a:pt x="25590" y="194259"/>
                </a:lnTo>
                <a:lnTo>
                  <a:pt x="24396" y="175247"/>
                </a:lnTo>
                <a:lnTo>
                  <a:pt x="21809" y="157958"/>
                </a:lnTo>
                <a:lnTo>
                  <a:pt x="21303" y="143180"/>
                </a:lnTo>
                <a:lnTo>
                  <a:pt x="21513" y="135864"/>
                </a:lnTo>
                <a:lnTo>
                  <a:pt x="24307" y="127063"/>
                </a:lnTo>
                <a:lnTo>
                  <a:pt x="32931" y="123621"/>
                </a:lnTo>
                <a:lnTo>
                  <a:pt x="42557" y="119278"/>
                </a:lnTo>
                <a:lnTo>
                  <a:pt x="47548" y="121780"/>
                </a:lnTo>
                <a:lnTo>
                  <a:pt x="46099" y="104266"/>
                </a:lnTo>
                <a:lnTo>
                  <a:pt x="45745" y="91035"/>
                </a:lnTo>
                <a:lnTo>
                  <a:pt x="45745" y="87858"/>
                </a:lnTo>
                <a:lnTo>
                  <a:pt x="45821" y="50520"/>
                </a:lnTo>
                <a:lnTo>
                  <a:pt x="45643" y="33642"/>
                </a:lnTo>
                <a:lnTo>
                  <a:pt x="49028" y="13081"/>
                </a:lnTo>
                <a:lnTo>
                  <a:pt x="54220" y="5426"/>
                </a:lnTo>
                <a:lnTo>
                  <a:pt x="54902" y="4902"/>
                </a:lnTo>
                <a:lnTo>
                  <a:pt x="61772" y="0"/>
                </a:lnTo>
                <a:lnTo>
                  <a:pt x="70573" y="3797"/>
                </a:lnTo>
                <a:lnTo>
                  <a:pt x="76657" y="6934"/>
                </a:lnTo>
                <a:lnTo>
                  <a:pt x="77393" y="14731"/>
                </a:lnTo>
                <a:lnTo>
                  <a:pt x="77936" y="33334"/>
                </a:lnTo>
                <a:lnTo>
                  <a:pt x="77718" y="47269"/>
                </a:lnTo>
                <a:lnTo>
                  <a:pt x="77482" y="52743"/>
                </a:lnTo>
                <a:lnTo>
                  <a:pt x="80301" y="74663"/>
                </a:lnTo>
                <a:lnTo>
                  <a:pt x="81790" y="90420"/>
                </a:lnTo>
                <a:lnTo>
                  <a:pt x="82374" y="99895"/>
                </a:lnTo>
                <a:lnTo>
                  <a:pt x="82473" y="102971"/>
                </a:lnTo>
                <a:lnTo>
                  <a:pt x="83108" y="110845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1722865" y="3956231"/>
            <a:ext cx="173659" cy="133694"/>
          </a:xfrm>
          <a:custGeom>
            <a:avLst/>
            <a:gdLst/>
            <a:ahLst/>
            <a:cxnLst/>
            <a:rect l="l" t="t" r="r" b="b"/>
            <a:pathLst>
              <a:path w="173659" h="133694">
                <a:moveTo>
                  <a:pt x="0" y="14238"/>
                </a:moveTo>
                <a:lnTo>
                  <a:pt x="215" y="16117"/>
                </a:lnTo>
                <a:lnTo>
                  <a:pt x="5930" y="24322"/>
                </a:lnTo>
                <a:lnTo>
                  <a:pt x="7226" y="30570"/>
                </a:lnTo>
                <a:lnTo>
                  <a:pt x="8991" y="48845"/>
                </a:lnTo>
                <a:lnTo>
                  <a:pt x="10223" y="53570"/>
                </a:lnTo>
                <a:lnTo>
                  <a:pt x="12331" y="70130"/>
                </a:lnTo>
                <a:lnTo>
                  <a:pt x="17805" y="79057"/>
                </a:lnTo>
                <a:lnTo>
                  <a:pt x="21835" y="75882"/>
                </a:lnTo>
                <a:lnTo>
                  <a:pt x="23851" y="70650"/>
                </a:lnTo>
                <a:lnTo>
                  <a:pt x="23977" y="70181"/>
                </a:lnTo>
                <a:lnTo>
                  <a:pt x="26136" y="54548"/>
                </a:lnTo>
                <a:lnTo>
                  <a:pt x="27558" y="45708"/>
                </a:lnTo>
                <a:lnTo>
                  <a:pt x="28727" y="25833"/>
                </a:lnTo>
                <a:lnTo>
                  <a:pt x="31715" y="8394"/>
                </a:lnTo>
                <a:lnTo>
                  <a:pt x="36207" y="2909"/>
                </a:lnTo>
                <a:lnTo>
                  <a:pt x="51936" y="0"/>
                </a:lnTo>
                <a:lnTo>
                  <a:pt x="60187" y="3361"/>
                </a:lnTo>
                <a:lnTo>
                  <a:pt x="60782" y="3811"/>
                </a:lnTo>
                <a:lnTo>
                  <a:pt x="67449" y="11939"/>
                </a:lnTo>
                <a:lnTo>
                  <a:pt x="66903" y="20981"/>
                </a:lnTo>
                <a:lnTo>
                  <a:pt x="66504" y="43483"/>
                </a:lnTo>
                <a:lnTo>
                  <a:pt x="65765" y="52146"/>
                </a:lnTo>
                <a:lnTo>
                  <a:pt x="65608" y="53024"/>
                </a:lnTo>
                <a:lnTo>
                  <a:pt x="63621" y="73249"/>
                </a:lnTo>
                <a:lnTo>
                  <a:pt x="64033" y="78678"/>
                </a:lnTo>
                <a:lnTo>
                  <a:pt x="64642" y="80608"/>
                </a:lnTo>
                <a:lnTo>
                  <a:pt x="65785" y="84316"/>
                </a:lnTo>
                <a:lnTo>
                  <a:pt x="66306" y="87110"/>
                </a:lnTo>
                <a:lnTo>
                  <a:pt x="67843" y="87898"/>
                </a:lnTo>
                <a:lnTo>
                  <a:pt x="70357" y="87898"/>
                </a:lnTo>
                <a:lnTo>
                  <a:pt x="72821" y="87441"/>
                </a:lnTo>
                <a:lnTo>
                  <a:pt x="72745" y="83389"/>
                </a:lnTo>
                <a:lnTo>
                  <a:pt x="73786" y="76671"/>
                </a:lnTo>
                <a:lnTo>
                  <a:pt x="76034" y="71629"/>
                </a:lnTo>
                <a:lnTo>
                  <a:pt x="78371" y="62790"/>
                </a:lnTo>
                <a:lnTo>
                  <a:pt x="80721" y="56503"/>
                </a:lnTo>
                <a:lnTo>
                  <a:pt x="86642" y="39728"/>
                </a:lnTo>
                <a:lnTo>
                  <a:pt x="91786" y="32881"/>
                </a:lnTo>
                <a:lnTo>
                  <a:pt x="92036" y="32716"/>
                </a:lnTo>
                <a:lnTo>
                  <a:pt x="94246" y="31408"/>
                </a:lnTo>
                <a:lnTo>
                  <a:pt x="100799" y="30265"/>
                </a:lnTo>
                <a:lnTo>
                  <a:pt x="116852" y="29516"/>
                </a:lnTo>
                <a:lnTo>
                  <a:pt x="122212" y="36679"/>
                </a:lnTo>
                <a:lnTo>
                  <a:pt x="124866" y="39892"/>
                </a:lnTo>
                <a:lnTo>
                  <a:pt x="126149" y="43410"/>
                </a:lnTo>
                <a:lnTo>
                  <a:pt x="141439" y="22690"/>
                </a:lnTo>
                <a:lnTo>
                  <a:pt x="150830" y="12014"/>
                </a:lnTo>
                <a:lnTo>
                  <a:pt x="155329" y="8106"/>
                </a:lnTo>
                <a:lnTo>
                  <a:pt x="163169" y="4916"/>
                </a:lnTo>
                <a:lnTo>
                  <a:pt x="167322" y="9920"/>
                </a:lnTo>
                <a:lnTo>
                  <a:pt x="173659" y="16879"/>
                </a:lnTo>
                <a:lnTo>
                  <a:pt x="170040" y="22442"/>
                </a:lnTo>
                <a:lnTo>
                  <a:pt x="161064" y="40349"/>
                </a:lnTo>
                <a:lnTo>
                  <a:pt x="157327" y="46064"/>
                </a:lnTo>
                <a:lnTo>
                  <a:pt x="147726" y="58662"/>
                </a:lnTo>
                <a:lnTo>
                  <a:pt x="144132" y="63933"/>
                </a:lnTo>
                <a:lnTo>
                  <a:pt x="134670" y="78500"/>
                </a:lnTo>
                <a:lnTo>
                  <a:pt x="132651" y="81243"/>
                </a:lnTo>
                <a:lnTo>
                  <a:pt x="122619" y="99914"/>
                </a:lnTo>
                <a:lnTo>
                  <a:pt x="118164" y="108350"/>
                </a:lnTo>
                <a:lnTo>
                  <a:pt x="117652" y="109335"/>
                </a:lnTo>
                <a:lnTo>
                  <a:pt x="112217" y="129058"/>
                </a:lnTo>
                <a:lnTo>
                  <a:pt x="112471" y="133694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1788270" y="3881106"/>
            <a:ext cx="46596" cy="106940"/>
          </a:xfrm>
          <a:custGeom>
            <a:avLst/>
            <a:gdLst/>
            <a:ahLst/>
            <a:cxnLst/>
            <a:rect l="l" t="t" r="r" b="b"/>
            <a:pathLst>
              <a:path w="46596" h="106940">
                <a:moveTo>
                  <a:pt x="0" y="87064"/>
                </a:moveTo>
                <a:lnTo>
                  <a:pt x="5867" y="64776"/>
                </a:lnTo>
                <a:lnTo>
                  <a:pt x="9321" y="52241"/>
                </a:lnTo>
                <a:lnTo>
                  <a:pt x="10782" y="40417"/>
                </a:lnTo>
                <a:lnTo>
                  <a:pt x="14025" y="17934"/>
                </a:lnTo>
                <a:lnTo>
                  <a:pt x="17210" y="7833"/>
                </a:lnTo>
                <a:lnTo>
                  <a:pt x="18237" y="5949"/>
                </a:lnTo>
                <a:lnTo>
                  <a:pt x="29748" y="0"/>
                </a:lnTo>
                <a:lnTo>
                  <a:pt x="38021" y="2882"/>
                </a:lnTo>
                <a:lnTo>
                  <a:pt x="38557" y="3232"/>
                </a:lnTo>
                <a:lnTo>
                  <a:pt x="46596" y="9683"/>
                </a:lnTo>
                <a:lnTo>
                  <a:pt x="43218" y="24910"/>
                </a:lnTo>
                <a:lnTo>
                  <a:pt x="40784" y="43488"/>
                </a:lnTo>
                <a:lnTo>
                  <a:pt x="39204" y="50704"/>
                </a:lnTo>
                <a:lnTo>
                  <a:pt x="36867" y="68851"/>
                </a:lnTo>
                <a:lnTo>
                  <a:pt x="34498" y="84445"/>
                </a:lnTo>
                <a:lnTo>
                  <a:pt x="32827" y="94457"/>
                </a:lnTo>
                <a:lnTo>
                  <a:pt x="32461" y="96538"/>
                </a:lnTo>
                <a:lnTo>
                  <a:pt x="29464" y="105771"/>
                </a:lnTo>
                <a:lnTo>
                  <a:pt x="28575" y="106940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1741064" y="3999641"/>
            <a:ext cx="174548" cy="310388"/>
          </a:xfrm>
          <a:custGeom>
            <a:avLst/>
            <a:gdLst/>
            <a:ahLst/>
            <a:cxnLst/>
            <a:rect l="l" t="t" r="r" b="b"/>
            <a:pathLst>
              <a:path w="174548" h="310388">
                <a:moveTo>
                  <a:pt x="107950" y="0"/>
                </a:moveTo>
                <a:lnTo>
                  <a:pt x="104381" y="10248"/>
                </a:lnTo>
                <a:lnTo>
                  <a:pt x="102260" y="23926"/>
                </a:lnTo>
                <a:lnTo>
                  <a:pt x="99009" y="30098"/>
                </a:lnTo>
                <a:lnTo>
                  <a:pt x="95604" y="54005"/>
                </a:lnTo>
                <a:lnTo>
                  <a:pt x="94018" y="67632"/>
                </a:lnTo>
                <a:lnTo>
                  <a:pt x="93559" y="73276"/>
                </a:lnTo>
                <a:lnTo>
                  <a:pt x="93535" y="73825"/>
                </a:lnTo>
                <a:lnTo>
                  <a:pt x="93078" y="90055"/>
                </a:lnTo>
                <a:lnTo>
                  <a:pt x="95884" y="97205"/>
                </a:lnTo>
                <a:lnTo>
                  <a:pt x="100253" y="112991"/>
                </a:lnTo>
                <a:lnTo>
                  <a:pt x="104152" y="116166"/>
                </a:lnTo>
                <a:lnTo>
                  <a:pt x="114804" y="102038"/>
                </a:lnTo>
                <a:lnTo>
                  <a:pt x="122116" y="93048"/>
                </a:lnTo>
                <a:lnTo>
                  <a:pt x="136484" y="78511"/>
                </a:lnTo>
                <a:lnTo>
                  <a:pt x="149949" y="73177"/>
                </a:lnTo>
                <a:lnTo>
                  <a:pt x="158563" y="72286"/>
                </a:lnTo>
                <a:lnTo>
                  <a:pt x="159588" y="72326"/>
                </a:lnTo>
                <a:lnTo>
                  <a:pt x="171538" y="73482"/>
                </a:lnTo>
                <a:lnTo>
                  <a:pt x="172986" y="82156"/>
                </a:lnTo>
                <a:lnTo>
                  <a:pt x="174548" y="92684"/>
                </a:lnTo>
                <a:lnTo>
                  <a:pt x="168541" y="96545"/>
                </a:lnTo>
                <a:lnTo>
                  <a:pt x="154660" y="113677"/>
                </a:lnTo>
                <a:lnTo>
                  <a:pt x="147967" y="121323"/>
                </a:lnTo>
                <a:lnTo>
                  <a:pt x="146062" y="125209"/>
                </a:lnTo>
                <a:lnTo>
                  <a:pt x="142722" y="132054"/>
                </a:lnTo>
                <a:lnTo>
                  <a:pt x="138455" y="136385"/>
                </a:lnTo>
                <a:lnTo>
                  <a:pt x="131355" y="155150"/>
                </a:lnTo>
                <a:lnTo>
                  <a:pt x="124923" y="163898"/>
                </a:lnTo>
                <a:lnTo>
                  <a:pt x="123723" y="165023"/>
                </a:lnTo>
                <a:lnTo>
                  <a:pt x="113779" y="179311"/>
                </a:lnTo>
                <a:lnTo>
                  <a:pt x="103937" y="195749"/>
                </a:lnTo>
                <a:lnTo>
                  <a:pt x="98593" y="202021"/>
                </a:lnTo>
                <a:lnTo>
                  <a:pt x="98463" y="202145"/>
                </a:lnTo>
                <a:lnTo>
                  <a:pt x="83619" y="214858"/>
                </a:lnTo>
                <a:lnTo>
                  <a:pt x="70429" y="219623"/>
                </a:lnTo>
                <a:lnTo>
                  <a:pt x="61880" y="220146"/>
                </a:lnTo>
                <a:lnTo>
                  <a:pt x="60223" y="219963"/>
                </a:lnTo>
                <a:lnTo>
                  <a:pt x="46567" y="235567"/>
                </a:lnTo>
                <a:lnTo>
                  <a:pt x="42326" y="241070"/>
                </a:lnTo>
                <a:lnTo>
                  <a:pt x="42240" y="241198"/>
                </a:lnTo>
                <a:lnTo>
                  <a:pt x="29057" y="258305"/>
                </a:lnTo>
                <a:lnTo>
                  <a:pt x="18999" y="273748"/>
                </a:lnTo>
                <a:lnTo>
                  <a:pt x="10731" y="288112"/>
                </a:lnTo>
                <a:lnTo>
                  <a:pt x="4902" y="299973"/>
                </a:lnTo>
                <a:lnTo>
                  <a:pt x="0" y="310387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1843236" y="4198155"/>
            <a:ext cx="100368" cy="121158"/>
          </a:xfrm>
          <a:custGeom>
            <a:avLst/>
            <a:gdLst/>
            <a:ahLst/>
            <a:cxnLst/>
            <a:rect l="l" t="t" r="r" b="b"/>
            <a:pathLst>
              <a:path w="100368" h="121158">
                <a:moveTo>
                  <a:pt x="0" y="0"/>
                </a:moveTo>
                <a:lnTo>
                  <a:pt x="8305" y="13373"/>
                </a:lnTo>
                <a:lnTo>
                  <a:pt x="13106" y="20535"/>
                </a:lnTo>
                <a:lnTo>
                  <a:pt x="21043" y="35420"/>
                </a:lnTo>
                <a:lnTo>
                  <a:pt x="26390" y="41643"/>
                </a:lnTo>
                <a:lnTo>
                  <a:pt x="40526" y="57854"/>
                </a:lnTo>
                <a:lnTo>
                  <a:pt x="47865" y="66240"/>
                </a:lnTo>
                <a:lnTo>
                  <a:pt x="49441" y="68033"/>
                </a:lnTo>
                <a:lnTo>
                  <a:pt x="64554" y="84975"/>
                </a:lnTo>
                <a:lnTo>
                  <a:pt x="79133" y="100431"/>
                </a:lnTo>
                <a:lnTo>
                  <a:pt x="93332" y="113804"/>
                </a:lnTo>
                <a:lnTo>
                  <a:pt x="100368" y="121158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1761562" y="4271040"/>
            <a:ext cx="34836" cy="51676"/>
          </a:xfrm>
          <a:custGeom>
            <a:avLst/>
            <a:gdLst/>
            <a:ahLst/>
            <a:cxnLst/>
            <a:rect l="l" t="t" r="r" b="b"/>
            <a:pathLst>
              <a:path w="34836" h="51676">
                <a:moveTo>
                  <a:pt x="0" y="0"/>
                </a:moveTo>
                <a:lnTo>
                  <a:pt x="5308" y="8153"/>
                </a:lnTo>
                <a:lnTo>
                  <a:pt x="16470" y="23804"/>
                </a:lnTo>
                <a:lnTo>
                  <a:pt x="20065" y="29425"/>
                </a:lnTo>
                <a:lnTo>
                  <a:pt x="23583" y="35090"/>
                </a:lnTo>
                <a:lnTo>
                  <a:pt x="31356" y="44932"/>
                </a:lnTo>
                <a:lnTo>
                  <a:pt x="34836" y="51676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1657225" y="3877796"/>
            <a:ext cx="20840" cy="25323"/>
          </a:xfrm>
          <a:custGeom>
            <a:avLst/>
            <a:gdLst/>
            <a:ahLst/>
            <a:cxnLst/>
            <a:rect l="l" t="t" r="r" b="b"/>
            <a:pathLst>
              <a:path w="20840" h="25323">
                <a:moveTo>
                  <a:pt x="17665" y="3098"/>
                </a:moveTo>
                <a:lnTo>
                  <a:pt x="18211" y="3987"/>
                </a:lnTo>
                <a:lnTo>
                  <a:pt x="20840" y="14312"/>
                </a:lnTo>
                <a:lnTo>
                  <a:pt x="20472" y="18440"/>
                </a:lnTo>
                <a:lnTo>
                  <a:pt x="19469" y="21247"/>
                </a:lnTo>
                <a:lnTo>
                  <a:pt x="17906" y="22263"/>
                </a:lnTo>
                <a:lnTo>
                  <a:pt x="14008" y="25323"/>
                </a:lnTo>
                <a:lnTo>
                  <a:pt x="9982" y="25222"/>
                </a:lnTo>
                <a:lnTo>
                  <a:pt x="5181" y="24638"/>
                </a:lnTo>
                <a:lnTo>
                  <a:pt x="3340" y="21971"/>
                </a:lnTo>
                <a:lnTo>
                  <a:pt x="1422" y="19888"/>
                </a:lnTo>
                <a:lnTo>
                  <a:pt x="761" y="17272"/>
                </a:lnTo>
                <a:lnTo>
                  <a:pt x="0" y="11506"/>
                </a:lnTo>
                <a:lnTo>
                  <a:pt x="1333" y="7975"/>
                </a:lnTo>
                <a:lnTo>
                  <a:pt x="3390" y="1511"/>
                </a:lnTo>
                <a:lnTo>
                  <a:pt x="8648" y="533"/>
                </a:lnTo>
                <a:lnTo>
                  <a:pt x="14858" y="0"/>
                </a:lnTo>
                <a:lnTo>
                  <a:pt x="17665" y="3098"/>
                </a:lnTo>
                <a:close/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1575615" y="4032279"/>
            <a:ext cx="28917" cy="29883"/>
          </a:xfrm>
          <a:custGeom>
            <a:avLst/>
            <a:gdLst/>
            <a:ahLst/>
            <a:cxnLst/>
            <a:rect l="l" t="t" r="r" b="b"/>
            <a:pathLst>
              <a:path w="28917" h="29883">
                <a:moveTo>
                  <a:pt x="14973" y="26758"/>
                </a:moveTo>
                <a:lnTo>
                  <a:pt x="17805" y="29121"/>
                </a:lnTo>
                <a:lnTo>
                  <a:pt x="20535" y="29883"/>
                </a:lnTo>
                <a:lnTo>
                  <a:pt x="21767" y="29070"/>
                </a:lnTo>
                <a:lnTo>
                  <a:pt x="25247" y="25996"/>
                </a:lnTo>
                <a:lnTo>
                  <a:pt x="27533" y="18961"/>
                </a:lnTo>
                <a:lnTo>
                  <a:pt x="28917" y="14998"/>
                </a:lnTo>
                <a:lnTo>
                  <a:pt x="27647" y="11595"/>
                </a:lnTo>
                <a:lnTo>
                  <a:pt x="22834" y="3492"/>
                </a:lnTo>
                <a:lnTo>
                  <a:pt x="15621" y="965"/>
                </a:lnTo>
                <a:lnTo>
                  <a:pt x="11099" y="0"/>
                </a:lnTo>
                <a:lnTo>
                  <a:pt x="8547" y="762"/>
                </a:lnTo>
                <a:lnTo>
                  <a:pt x="0" y="2717"/>
                </a:lnTo>
                <a:lnTo>
                  <a:pt x="2387" y="11468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1807593" y="3884806"/>
            <a:ext cx="19850" cy="24066"/>
          </a:xfrm>
          <a:custGeom>
            <a:avLst/>
            <a:gdLst/>
            <a:ahLst/>
            <a:cxnLst/>
            <a:rect l="l" t="t" r="r" b="b"/>
            <a:pathLst>
              <a:path w="19850" h="24066">
                <a:moveTo>
                  <a:pt x="19773" y="5981"/>
                </a:moveTo>
                <a:lnTo>
                  <a:pt x="19850" y="8928"/>
                </a:lnTo>
                <a:lnTo>
                  <a:pt x="19850" y="14795"/>
                </a:lnTo>
                <a:lnTo>
                  <a:pt x="19024" y="18161"/>
                </a:lnTo>
                <a:lnTo>
                  <a:pt x="16662" y="22682"/>
                </a:lnTo>
                <a:lnTo>
                  <a:pt x="12115" y="23507"/>
                </a:lnTo>
                <a:lnTo>
                  <a:pt x="5892" y="24066"/>
                </a:lnTo>
                <a:lnTo>
                  <a:pt x="2768" y="19456"/>
                </a:lnTo>
                <a:lnTo>
                  <a:pt x="723" y="17627"/>
                </a:lnTo>
                <a:lnTo>
                  <a:pt x="634" y="13233"/>
                </a:lnTo>
                <a:lnTo>
                  <a:pt x="0" y="6096"/>
                </a:lnTo>
                <a:lnTo>
                  <a:pt x="2730" y="3251"/>
                </a:lnTo>
                <a:lnTo>
                  <a:pt x="6210" y="0"/>
                </a:lnTo>
                <a:lnTo>
                  <a:pt x="10642" y="850"/>
                </a:lnTo>
                <a:lnTo>
                  <a:pt x="17183" y="1104"/>
                </a:lnTo>
                <a:lnTo>
                  <a:pt x="19773" y="5981"/>
                </a:lnTo>
                <a:close/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1726186" y="3854771"/>
            <a:ext cx="22923" cy="26454"/>
          </a:xfrm>
          <a:custGeom>
            <a:avLst/>
            <a:gdLst/>
            <a:ahLst/>
            <a:cxnLst/>
            <a:rect l="l" t="t" r="r" b="b"/>
            <a:pathLst>
              <a:path w="22923" h="26454">
                <a:moveTo>
                  <a:pt x="18948" y="1612"/>
                </a:moveTo>
                <a:lnTo>
                  <a:pt x="20523" y="2679"/>
                </a:lnTo>
                <a:lnTo>
                  <a:pt x="21666" y="5321"/>
                </a:lnTo>
                <a:lnTo>
                  <a:pt x="21983" y="8204"/>
                </a:lnTo>
                <a:lnTo>
                  <a:pt x="22923" y="15455"/>
                </a:lnTo>
                <a:lnTo>
                  <a:pt x="21424" y="19710"/>
                </a:lnTo>
                <a:lnTo>
                  <a:pt x="18681" y="24079"/>
                </a:lnTo>
                <a:lnTo>
                  <a:pt x="14351" y="24803"/>
                </a:lnTo>
                <a:lnTo>
                  <a:pt x="9245" y="26454"/>
                </a:lnTo>
                <a:lnTo>
                  <a:pt x="5219" y="23139"/>
                </a:lnTo>
                <a:lnTo>
                  <a:pt x="1358" y="20510"/>
                </a:lnTo>
                <a:lnTo>
                  <a:pt x="508" y="15671"/>
                </a:lnTo>
                <a:lnTo>
                  <a:pt x="0" y="9842"/>
                </a:lnTo>
                <a:lnTo>
                  <a:pt x="1816" y="5295"/>
                </a:lnTo>
                <a:lnTo>
                  <a:pt x="4699" y="0"/>
                </a:lnTo>
                <a:lnTo>
                  <a:pt x="10033" y="355"/>
                </a:lnTo>
                <a:lnTo>
                  <a:pt x="16840" y="76"/>
                </a:lnTo>
                <a:lnTo>
                  <a:pt x="18948" y="1612"/>
                </a:lnTo>
                <a:close/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1875398" y="3965693"/>
            <a:ext cx="16675" cy="19431"/>
          </a:xfrm>
          <a:custGeom>
            <a:avLst/>
            <a:gdLst/>
            <a:ahLst/>
            <a:cxnLst/>
            <a:rect l="l" t="t" r="r" b="b"/>
            <a:pathLst>
              <a:path w="16675" h="19430">
                <a:moveTo>
                  <a:pt x="4838" y="1523"/>
                </a:moveTo>
                <a:lnTo>
                  <a:pt x="6565" y="647"/>
                </a:lnTo>
                <a:lnTo>
                  <a:pt x="11468" y="0"/>
                </a:lnTo>
                <a:lnTo>
                  <a:pt x="14554" y="3860"/>
                </a:lnTo>
                <a:lnTo>
                  <a:pt x="16675" y="5968"/>
                </a:lnTo>
                <a:lnTo>
                  <a:pt x="16611" y="8597"/>
                </a:lnTo>
                <a:lnTo>
                  <a:pt x="14033" y="12585"/>
                </a:lnTo>
                <a:lnTo>
                  <a:pt x="11048" y="16446"/>
                </a:lnTo>
                <a:lnTo>
                  <a:pt x="7150" y="19430"/>
                </a:lnTo>
                <a:lnTo>
                  <a:pt x="3784" y="17246"/>
                </a:lnTo>
                <a:lnTo>
                  <a:pt x="342" y="15659"/>
                </a:lnTo>
                <a:lnTo>
                  <a:pt x="152" y="11785"/>
                </a:lnTo>
                <a:lnTo>
                  <a:pt x="0" y="8508"/>
                </a:lnTo>
                <a:lnTo>
                  <a:pt x="1282" y="6172"/>
                </a:lnTo>
                <a:lnTo>
                  <a:pt x="4838" y="1523"/>
                </a:lnTo>
                <a:close/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1893153" y="4073998"/>
            <a:ext cx="20612" cy="25374"/>
          </a:xfrm>
          <a:custGeom>
            <a:avLst/>
            <a:gdLst/>
            <a:ahLst/>
            <a:cxnLst/>
            <a:rect l="l" t="t" r="r" b="b"/>
            <a:pathLst>
              <a:path w="20612" h="25374">
                <a:moveTo>
                  <a:pt x="16446" y="22186"/>
                </a:moveTo>
                <a:lnTo>
                  <a:pt x="13576" y="24358"/>
                </a:lnTo>
                <a:lnTo>
                  <a:pt x="12318" y="25107"/>
                </a:lnTo>
                <a:lnTo>
                  <a:pt x="10934" y="25374"/>
                </a:lnTo>
                <a:lnTo>
                  <a:pt x="10236" y="25323"/>
                </a:lnTo>
                <a:lnTo>
                  <a:pt x="9448" y="24790"/>
                </a:lnTo>
                <a:lnTo>
                  <a:pt x="7404" y="19024"/>
                </a:lnTo>
                <a:lnTo>
                  <a:pt x="3276" y="13461"/>
                </a:lnTo>
                <a:lnTo>
                  <a:pt x="0" y="9829"/>
                </a:lnTo>
                <a:lnTo>
                  <a:pt x="1168" y="7378"/>
                </a:lnTo>
                <a:lnTo>
                  <a:pt x="5079" y="2590"/>
                </a:lnTo>
                <a:lnTo>
                  <a:pt x="7175" y="1765"/>
                </a:lnTo>
                <a:lnTo>
                  <a:pt x="12039" y="0"/>
                </a:lnTo>
                <a:lnTo>
                  <a:pt x="14858" y="1320"/>
                </a:lnTo>
                <a:lnTo>
                  <a:pt x="19151" y="3251"/>
                </a:lnTo>
                <a:lnTo>
                  <a:pt x="20612" y="734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1613385" y="4070366"/>
            <a:ext cx="10426" cy="17983"/>
          </a:xfrm>
          <a:custGeom>
            <a:avLst/>
            <a:gdLst/>
            <a:ahLst/>
            <a:cxnLst/>
            <a:rect l="l" t="t" r="r" b="b"/>
            <a:pathLst>
              <a:path w="10426" h="17983">
                <a:moveTo>
                  <a:pt x="0" y="17132"/>
                </a:moveTo>
                <a:lnTo>
                  <a:pt x="3873" y="17983"/>
                </a:lnTo>
                <a:lnTo>
                  <a:pt x="10426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1609232" y="4071992"/>
            <a:ext cx="8661" cy="8166"/>
          </a:xfrm>
          <a:custGeom>
            <a:avLst/>
            <a:gdLst/>
            <a:ahLst/>
            <a:cxnLst/>
            <a:rect l="l" t="t" r="r" b="b"/>
            <a:pathLst>
              <a:path w="8661" h="8166">
                <a:moveTo>
                  <a:pt x="0" y="8166"/>
                </a:moveTo>
                <a:lnTo>
                  <a:pt x="1854" y="3949"/>
                </a:lnTo>
                <a:lnTo>
                  <a:pt x="8661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1882688" y="4099170"/>
            <a:ext cx="8013" cy="15278"/>
          </a:xfrm>
          <a:custGeom>
            <a:avLst/>
            <a:gdLst/>
            <a:ahLst/>
            <a:cxnLst/>
            <a:rect l="l" t="t" r="r" b="b"/>
            <a:pathLst>
              <a:path w="8013" h="15278">
                <a:moveTo>
                  <a:pt x="8013" y="15278"/>
                </a:moveTo>
                <a:lnTo>
                  <a:pt x="7912" y="5562"/>
                </a:lnTo>
                <a:lnTo>
                  <a:pt x="0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1877913" y="4102345"/>
            <a:ext cx="12738" cy="15849"/>
          </a:xfrm>
          <a:custGeom>
            <a:avLst/>
            <a:gdLst/>
            <a:ahLst/>
            <a:cxnLst/>
            <a:rect l="l" t="t" r="r" b="b"/>
            <a:pathLst>
              <a:path w="12738" h="15849">
                <a:moveTo>
                  <a:pt x="10769" y="15849"/>
                </a:moveTo>
                <a:lnTo>
                  <a:pt x="12738" y="5562"/>
                </a:lnTo>
                <a:lnTo>
                  <a:pt x="0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1664985" y="3920227"/>
            <a:ext cx="12712" cy="2235"/>
          </a:xfrm>
          <a:custGeom>
            <a:avLst/>
            <a:gdLst/>
            <a:ahLst/>
            <a:cxnLst/>
            <a:rect l="l" t="t" r="r" b="b"/>
            <a:pathLst>
              <a:path w="12712" h="2235">
                <a:moveTo>
                  <a:pt x="0" y="2235"/>
                </a:moveTo>
                <a:lnTo>
                  <a:pt x="9067" y="1117"/>
                </a:lnTo>
                <a:lnTo>
                  <a:pt x="12712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1731025" y="3898357"/>
            <a:ext cx="15951" cy="2603"/>
          </a:xfrm>
          <a:custGeom>
            <a:avLst/>
            <a:gdLst/>
            <a:ahLst/>
            <a:cxnLst/>
            <a:rect l="l" t="t" r="r" b="b"/>
            <a:pathLst>
              <a:path w="15951" h="2603">
                <a:moveTo>
                  <a:pt x="0" y="0"/>
                </a:moveTo>
                <a:lnTo>
                  <a:pt x="12344" y="2603"/>
                </a:lnTo>
                <a:lnTo>
                  <a:pt x="15951" y="736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1807949" y="3924684"/>
            <a:ext cx="13462" cy="4445"/>
          </a:xfrm>
          <a:custGeom>
            <a:avLst/>
            <a:gdLst/>
            <a:ahLst/>
            <a:cxnLst/>
            <a:rect l="l" t="t" r="r" b="b"/>
            <a:pathLst>
              <a:path w="13462" h="4445">
                <a:moveTo>
                  <a:pt x="0" y="0"/>
                </a:moveTo>
                <a:lnTo>
                  <a:pt x="8699" y="4445"/>
                </a:lnTo>
                <a:lnTo>
                  <a:pt x="13461" y="3327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1865302" y="3994001"/>
            <a:ext cx="9817" cy="6680"/>
          </a:xfrm>
          <a:custGeom>
            <a:avLst/>
            <a:gdLst/>
            <a:ahLst/>
            <a:cxnLst/>
            <a:rect l="l" t="t" r="r" b="b"/>
            <a:pathLst>
              <a:path w="9817" h="6680">
                <a:moveTo>
                  <a:pt x="0" y="0"/>
                </a:moveTo>
                <a:lnTo>
                  <a:pt x="5778" y="6286"/>
                </a:lnTo>
                <a:lnTo>
                  <a:pt x="9817" y="668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1670776" y="3955837"/>
            <a:ext cx="15265" cy="7035"/>
          </a:xfrm>
          <a:custGeom>
            <a:avLst/>
            <a:gdLst/>
            <a:ahLst/>
            <a:cxnLst/>
            <a:rect l="l" t="t" r="r" b="b"/>
            <a:pathLst>
              <a:path w="15265" h="7035">
                <a:moveTo>
                  <a:pt x="0" y="7035"/>
                </a:moveTo>
                <a:lnTo>
                  <a:pt x="8699" y="0"/>
                </a:lnTo>
                <a:lnTo>
                  <a:pt x="15265" y="1841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1670776" y="3962124"/>
            <a:ext cx="17056" cy="8890"/>
          </a:xfrm>
          <a:custGeom>
            <a:avLst/>
            <a:gdLst/>
            <a:ahLst/>
            <a:cxnLst/>
            <a:rect l="l" t="t" r="r" b="b"/>
            <a:pathLst>
              <a:path w="17056" h="8889">
                <a:moveTo>
                  <a:pt x="0" y="5562"/>
                </a:moveTo>
                <a:lnTo>
                  <a:pt x="5461" y="8890"/>
                </a:lnTo>
                <a:lnTo>
                  <a:pt x="17056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1729933" y="3960270"/>
            <a:ext cx="21056" cy="6311"/>
          </a:xfrm>
          <a:custGeom>
            <a:avLst/>
            <a:gdLst/>
            <a:ahLst/>
            <a:cxnLst/>
            <a:rect l="l" t="t" r="r" b="b"/>
            <a:pathLst>
              <a:path w="21056" h="6311">
                <a:moveTo>
                  <a:pt x="0" y="736"/>
                </a:moveTo>
                <a:lnTo>
                  <a:pt x="9067" y="6311"/>
                </a:lnTo>
                <a:lnTo>
                  <a:pt x="21056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1734657" y="3956193"/>
            <a:ext cx="10160" cy="1854"/>
          </a:xfrm>
          <a:custGeom>
            <a:avLst/>
            <a:gdLst/>
            <a:ahLst/>
            <a:cxnLst/>
            <a:rect l="l" t="t" r="r" b="b"/>
            <a:pathLst>
              <a:path w="10160" h="1854">
                <a:moveTo>
                  <a:pt x="0" y="1117"/>
                </a:moveTo>
                <a:lnTo>
                  <a:pt x="6146" y="1854"/>
                </a:lnTo>
                <a:lnTo>
                  <a:pt x="10160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1729933" y="3947290"/>
            <a:ext cx="18859" cy="6299"/>
          </a:xfrm>
          <a:custGeom>
            <a:avLst/>
            <a:gdLst/>
            <a:ahLst/>
            <a:cxnLst/>
            <a:rect l="l" t="t" r="r" b="b"/>
            <a:pathLst>
              <a:path w="18859" h="6299">
                <a:moveTo>
                  <a:pt x="0" y="5930"/>
                </a:moveTo>
                <a:lnTo>
                  <a:pt x="9448" y="0"/>
                </a:lnTo>
                <a:lnTo>
                  <a:pt x="18859" y="6299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1796696" y="3978062"/>
            <a:ext cx="13436" cy="5930"/>
          </a:xfrm>
          <a:custGeom>
            <a:avLst/>
            <a:gdLst/>
            <a:ahLst/>
            <a:cxnLst/>
            <a:rect l="l" t="t" r="r" b="b"/>
            <a:pathLst>
              <a:path w="13436" h="5930">
                <a:moveTo>
                  <a:pt x="0" y="0"/>
                </a:moveTo>
                <a:lnTo>
                  <a:pt x="7277" y="5930"/>
                </a:lnTo>
                <a:lnTo>
                  <a:pt x="13436" y="4838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1800697" y="3969553"/>
            <a:ext cx="14516" cy="5168"/>
          </a:xfrm>
          <a:custGeom>
            <a:avLst/>
            <a:gdLst/>
            <a:ahLst/>
            <a:cxnLst/>
            <a:rect l="l" t="t" r="r" b="b"/>
            <a:pathLst>
              <a:path w="14516" h="5168">
                <a:moveTo>
                  <a:pt x="0" y="0"/>
                </a:moveTo>
                <a:lnTo>
                  <a:pt x="11976" y="1828"/>
                </a:lnTo>
                <a:lnTo>
                  <a:pt x="14516" y="5168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1842429" y="4026259"/>
            <a:ext cx="8699" cy="8166"/>
          </a:xfrm>
          <a:custGeom>
            <a:avLst/>
            <a:gdLst/>
            <a:ahLst/>
            <a:cxnLst/>
            <a:rect l="l" t="t" r="r" b="b"/>
            <a:pathLst>
              <a:path w="8699" h="8166">
                <a:moveTo>
                  <a:pt x="0" y="0"/>
                </a:moveTo>
                <a:lnTo>
                  <a:pt x="5803" y="7416"/>
                </a:lnTo>
                <a:lnTo>
                  <a:pt x="8699" y="8166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1846061" y="4019960"/>
            <a:ext cx="8712" cy="8890"/>
          </a:xfrm>
          <a:custGeom>
            <a:avLst/>
            <a:gdLst/>
            <a:ahLst/>
            <a:cxnLst/>
            <a:rect l="l" t="t" r="r" b="b"/>
            <a:pathLst>
              <a:path w="8712" h="8889">
                <a:moveTo>
                  <a:pt x="0" y="0"/>
                </a:moveTo>
                <a:lnTo>
                  <a:pt x="7264" y="5181"/>
                </a:lnTo>
                <a:lnTo>
                  <a:pt x="8712" y="8889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1702716" y="3978621"/>
            <a:ext cx="20320" cy="7035"/>
          </a:xfrm>
          <a:custGeom>
            <a:avLst/>
            <a:gdLst/>
            <a:ahLst/>
            <a:cxnLst/>
            <a:rect l="l" t="t" r="r" b="b"/>
            <a:pathLst>
              <a:path w="20319" h="7035">
                <a:moveTo>
                  <a:pt x="0" y="7035"/>
                </a:moveTo>
                <a:lnTo>
                  <a:pt x="13779" y="0"/>
                </a:lnTo>
                <a:lnTo>
                  <a:pt x="20319" y="259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1705980" y="3987702"/>
            <a:ext cx="17411" cy="4064"/>
          </a:xfrm>
          <a:custGeom>
            <a:avLst/>
            <a:gdLst/>
            <a:ahLst/>
            <a:cxnLst/>
            <a:rect l="l" t="t" r="r" b="b"/>
            <a:pathLst>
              <a:path w="17411" h="4063">
                <a:moveTo>
                  <a:pt x="0" y="2590"/>
                </a:moveTo>
                <a:lnTo>
                  <a:pt x="9080" y="4064"/>
                </a:lnTo>
                <a:lnTo>
                  <a:pt x="17411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1656996" y="4039238"/>
            <a:ext cx="12712" cy="9258"/>
          </a:xfrm>
          <a:custGeom>
            <a:avLst/>
            <a:gdLst/>
            <a:ahLst/>
            <a:cxnLst/>
            <a:rect l="l" t="t" r="r" b="b"/>
            <a:pathLst>
              <a:path w="12712" h="9258">
                <a:moveTo>
                  <a:pt x="0" y="9258"/>
                </a:moveTo>
                <a:lnTo>
                  <a:pt x="7988" y="0"/>
                </a:lnTo>
                <a:lnTo>
                  <a:pt x="12712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1660629" y="4042947"/>
            <a:ext cx="7607" cy="6286"/>
          </a:xfrm>
          <a:custGeom>
            <a:avLst/>
            <a:gdLst/>
            <a:ahLst/>
            <a:cxnLst/>
            <a:rect l="l" t="t" r="r" b="b"/>
            <a:pathLst>
              <a:path w="7607" h="6286">
                <a:moveTo>
                  <a:pt x="0" y="6286"/>
                </a:moveTo>
                <a:lnTo>
                  <a:pt x="5448" y="2590"/>
                </a:lnTo>
                <a:lnTo>
                  <a:pt x="7607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1762241" y="3960270"/>
            <a:ext cx="18859" cy="5943"/>
          </a:xfrm>
          <a:custGeom>
            <a:avLst/>
            <a:gdLst/>
            <a:ahLst/>
            <a:cxnLst/>
            <a:rect l="l" t="t" r="r" b="b"/>
            <a:pathLst>
              <a:path w="18859" h="5943">
                <a:moveTo>
                  <a:pt x="0" y="2603"/>
                </a:moveTo>
                <a:lnTo>
                  <a:pt x="12687" y="0"/>
                </a:lnTo>
                <a:lnTo>
                  <a:pt x="18859" y="5943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1768769" y="3966937"/>
            <a:ext cx="7607" cy="1485"/>
          </a:xfrm>
          <a:custGeom>
            <a:avLst/>
            <a:gdLst/>
            <a:ahLst/>
            <a:cxnLst/>
            <a:rect l="l" t="t" r="r" b="b"/>
            <a:pathLst>
              <a:path w="7607" h="1485">
                <a:moveTo>
                  <a:pt x="0" y="749"/>
                </a:moveTo>
                <a:lnTo>
                  <a:pt x="7264" y="0"/>
                </a:lnTo>
                <a:lnTo>
                  <a:pt x="7607" y="1485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1764426" y="3970646"/>
            <a:ext cx="17424" cy="5207"/>
          </a:xfrm>
          <a:custGeom>
            <a:avLst/>
            <a:gdLst/>
            <a:ahLst/>
            <a:cxnLst/>
            <a:rect l="l" t="t" r="r" b="b"/>
            <a:pathLst>
              <a:path w="17424" h="5207">
                <a:moveTo>
                  <a:pt x="0" y="0"/>
                </a:moveTo>
                <a:lnTo>
                  <a:pt x="9778" y="5206"/>
                </a:lnTo>
                <a:lnTo>
                  <a:pt x="17424" y="1473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1816648" y="3993645"/>
            <a:ext cx="15633" cy="4787"/>
          </a:xfrm>
          <a:custGeom>
            <a:avLst/>
            <a:gdLst/>
            <a:ahLst/>
            <a:cxnLst/>
            <a:rect l="l" t="t" r="r" b="b"/>
            <a:pathLst>
              <a:path w="15633" h="4787">
                <a:moveTo>
                  <a:pt x="0" y="0"/>
                </a:moveTo>
                <a:lnTo>
                  <a:pt x="5460" y="4787"/>
                </a:lnTo>
                <a:lnTo>
                  <a:pt x="15633" y="4787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1820699" y="3989048"/>
            <a:ext cx="15557" cy="3835"/>
          </a:xfrm>
          <a:custGeom>
            <a:avLst/>
            <a:gdLst/>
            <a:ahLst/>
            <a:cxnLst/>
            <a:rect l="l" t="t" r="r" b="b"/>
            <a:pathLst>
              <a:path w="15557" h="3835">
                <a:moveTo>
                  <a:pt x="0" y="0"/>
                </a:moveTo>
                <a:lnTo>
                  <a:pt x="13385" y="508"/>
                </a:lnTo>
                <a:lnTo>
                  <a:pt x="15557" y="3835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786627" y="3968281"/>
            <a:ext cx="106980" cy="365607"/>
          </a:xfrm>
          <a:custGeom>
            <a:avLst/>
            <a:gdLst/>
            <a:ahLst/>
            <a:cxnLst/>
            <a:rect l="l" t="t" r="r" b="b"/>
            <a:pathLst>
              <a:path w="106980" h="365607">
                <a:moveTo>
                  <a:pt x="106980" y="365607"/>
                </a:moveTo>
                <a:lnTo>
                  <a:pt x="97661" y="351602"/>
                </a:lnTo>
                <a:lnTo>
                  <a:pt x="88578" y="337209"/>
                </a:lnTo>
                <a:lnTo>
                  <a:pt x="79762" y="322419"/>
                </a:lnTo>
                <a:lnTo>
                  <a:pt x="71242" y="307221"/>
                </a:lnTo>
                <a:lnTo>
                  <a:pt x="63050" y="291604"/>
                </a:lnTo>
                <a:lnTo>
                  <a:pt x="55217" y="275558"/>
                </a:lnTo>
                <a:lnTo>
                  <a:pt x="47773" y="259072"/>
                </a:lnTo>
                <a:lnTo>
                  <a:pt x="40749" y="242136"/>
                </a:lnTo>
                <a:lnTo>
                  <a:pt x="34176" y="224740"/>
                </a:lnTo>
                <a:lnTo>
                  <a:pt x="28084" y="206873"/>
                </a:lnTo>
                <a:lnTo>
                  <a:pt x="22505" y="188524"/>
                </a:lnTo>
                <a:lnTo>
                  <a:pt x="17468" y="169684"/>
                </a:lnTo>
                <a:lnTo>
                  <a:pt x="13005" y="150341"/>
                </a:lnTo>
                <a:lnTo>
                  <a:pt x="9147" y="130486"/>
                </a:lnTo>
                <a:lnTo>
                  <a:pt x="5924" y="110107"/>
                </a:lnTo>
                <a:lnTo>
                  <a:pt x="3367" y="89195"/>
                </a:lnTo>
                <a:lnTo>
                  <a:pt x="1507" y="67738"/>
                </a:lnTo>
                <a:lnTo>
                  <a:pt x="374" y="45727"/>
                </a:lnTo>
                <a:lnTo>
                  <a:pt x="0" y="23151"/>
                </a:lnTo>
                <a:lnTo>
                  <a:pt x="414" y="0"/>
                </a:lnTo>
              </a:path>
            </a:pathLst>
          </a:custGeom>
          <a:ln w="28536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766378" y="3777921"/>
            <a:ext cx="217220" cy="310261"/>
          </a:xfrm>
          <a:custGeom>
            <a:avLst/>
            <a:gdLst/>
            <a:ahLst/>
            <a:cxnLst/>
            <a:rect l="l" t="t" r="r" b="b"/>
            <a:pathLst>
              <a:path w="217220" h="310261">
                <a:moveTo>
                  <a:pt x="0" y="0"/>
                </a:moveTo>
                <a:lnTo>
                  <a:pt x="13270" y="10142"/>
                </a:lnTo>
                <a:lnTo>
                  <a:pt x="26442" y="20729"/>
                </a:lnTo>
                <a:lnTo>
                  <a:pt x="39488" y="31782"/>
                </a:lnTo>
                <a:lnTo>
                  <a:pt x="52384" y="43319"/>
                </a:lnTo>
                <a:lnTo>
                  <a:pt x="65103" y="55361"/>
                </a:lnTo>
                <a:lnTo>
                  <a:pt x="77620" y="67928"/>
                </a:lnTo>
                <a:lnTo>
                  <a:pt x="89909" y="81040"/>
                </a:lnTo>
                <a:lnTo>
                  <a:pt x="101944" y="94718"/>
                </a:lnTo>
                <a:lnTo>
                  <a:pt x="113699" y="108981"/>
                </a:lnTo>
                <a:lnTo>
                  <a:pt x="125150" y="123850"/>
                </a:lnTo>
                <a:lnTo>
                  <a:pt x="136270" y="139344"/>
                </a:lnTo>
                <a:lnTo>
                  <a:pt x="147033" y="155484"/>
                </a:lnTo>
                <a:lnTo>
                  <a:pt x="157414" y="172290"/>
                </a:lnTo>
                <a:lnTo>
                  <a:pt x="167387" y="189781"/>
                </a:lnTo>
                <a:lnTo>
                  <a:pt x="176927" y="207979"/>
                </a:lnTo>
                <a:lnTo>
                  <a:pt x="186007" y="226903"/>
                </a:lnTo>
                <a:lnTo>
                  <a:pt x="194602" y="246573"/>
                </a:lnTo>
                <a:lnTo>
                  <a:pt x="202687" y="267009"/>
                </a:lnTo>
                <a:lnTo>
                  <a:pt x="210235" y="288231"/>
                </a:lnTo>
                <a:lnTo>
                  <a:pt x="217220" y="310260"/>
                </a:lnTo>
              </a:path>
            </a:pathLst>
          </a:custGeom>
          <a:ln w="28536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737997" y="3923235"/>
            <a:ext cx="102476" cy="89446"/>
          </a:xfrm>
          <a:custGeom>
            <a:avLst/>
            <a:gdLst/>
            <a:ahLst/>
            <a:cxnLst/>
            <a:rect l="l" t="t" r="r" b="b"/>
            <a:pathLst>
              <a:path w="102476" h="89446">
                <a:moveTo>
                  <a:pt x="102476" y="89446"/>
                </a:moveTo>
                <a:lnTo>
                  <a:pt x="52514" y="0"/>
                </a:lnTo>
                <a:lnTo>
                  <a:pt x="0" y="87985"/>
                </a:lnTo>
                <a:lnTo>
                  <a:pt x="102476" y="8944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918340" y="4019174"/>
            <a:ext cx="96443" cy="100825"/>
          </a:xfrm>
          <a:custGeom>
            <a:avLst/>
            <a:gdLst/>
            <a:ahLst/>
            <a:cxnLst/>
            <a:rect l="l" t="t" r="r" b="b"/>
            <a:pathLst>
              <a:path w="96443" h="100825">
                <a:moveTo>
                  <a:pt x="0" y="34658"/>
                </a:moveTo>
                <a:lnTo>
                  <a:pt x="78232" y="100825"/>
                </a:lnTo>
                <a:lnTo>
                  <a:pt x="96443" y="0"/>
                </a:lnTo>
                <a:lnTo>
                  <a:pt x="0" y="3465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2331466" y="3718394"/>
            <a:ext cx="1739493" cy="1244371"/>
          </a:xfrm>
          <a:custGeom>
            <a:avLst/>
            <a:gdLst/>
            <a:ahLst/>
            <a:cxnLst/>
            <a:rect l="l" t="t" r="r" b="b"/>
            <a:pathLst>
              <a:path w="1739493" h="1244371">
                <a:moveTo>
                  <a:pt x="1739493" y="1244371"/>
                </a:moveTo>
                <a:lnTo>
                  <a:pt x="1739493" y="0"/>
                </a:lnTo>
                <a:lnTo>
                  <a:pt x="0" y="0"/>
                </a:lnTo>
                <a:lnTo>
                  <a:pt x="0" y="1244371"/>
                </a:lnTo>
                <a:lnTo>
                  <a:pt x="1739493" y="1244371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2331466" y="3718394"/>
            <a:ext cx="218389" cy="218389"/>
          </a:xfrm>
          <a:custGeom>
            <a:avLst/>
            <a:gdLst/>
            <a:ahLst/>
            <a:cxnLst/>
            <a:rect l="l" t="t" r="r" b="b"/>
            <a:pathLst>
              <a:path w="218389" h="218389">
                <a:moveTo>
                  <a:pt x="218389" y="218389"/>
                </a:moveTo>
                <a:lnTo>
                  <a:pt x="218389" y="0"/>
                </a:lnTo>
                <a:lnTo>
                  <a:pt x="0" y="0"/>
                </a:lnTo>
                <a:lnTo>
                  <a:pt x="0" y="218389"/>
                </a:lnTo>
                <a:lnTo>
                  <a:pt x="218389" y="21838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2382699" y="3746342"/>
            <a:ext cx="113842" cy="158991"/>
          </a:xfrm>
          <a:custGeom>
            <a:avLst/>
            <a:gdLst/>
            <a:ahLst/>
            <a:cxnLst/>
            <a:rect l="l" t="t" r="r" b="b"/>
            <a:pathLst>
              <a:path w="113842" h="158991">
                <a:moveTo>
                  <a:pt x="0" y="127126"/>
                </a:moveTo>
                <a:lnTo>
                  <a:pt x="64808" y="127126"/>
                </a:lnTo>
                <a:lnTo>
                  <a:pt x="28409" y="100444"/>
                </a:lnTo>
                <a:lnTo>
                  <a:pt x="64808" y="46342"/>
                </a:lnTo>
                <a:lnTo>
                  <a:pt x="64808" y="100444"/>
                </a:lnTo>
                <a:lnTo>
                  <a:pt x="28409" y="100444"/>
                </a:lnTo>
                <a:lnTo>
                  <a:pt x="64808" y="127126"/>
                </a:lnTo>
                <a:lnTo>
                  <a:pt x="64808" y="158991"/>
                </a:lnTo>
                <a:lnTo>
                  <a:pt x="94195" y="158991"/>
                </a:lnTo>
                <a:lnTo>
                  <a:pt x="94195" y="127126"/>
                </a:lnTo>
                <a:lnTo>
                  <a:pt x="113842" y="127126"/>
                </a:lnTo>
                <a:lnTo>
                  <a:pt x="113842" y="100444"/>
                </a:lnTo>
                <a:lnTo>
                  <a:pt x="94195" y="100444"/>
                </a:lnTo>
                <a:lnTo>
                  <a:pt x="94195" y="0"/>
                </a:lnTo>
                <a:lnTo>
                  <a:pt x="68694" y="0"/>
                </a:lnTo>
                <a:lnTo>
                  <a:pt x="0" y="100558"/>
                </a:lnTo>
                <a:lnTo>
                  <a:pt x="0" y="12712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2838557" y="4485429"/>
            <a:ext cx="558863" cy="351523"/>
          </a:xfrm>
          <a:custGeom>
            <a:avLst/>
            <a:gdLst/>
            <a:ahLst/>
            <a:cxnLst/>
            <a:rect l="l" t="t" r="r" b="b"/>
            <a:pathLst>
              <a:path w="558863" h="351523">
                <a:moveTo>
                  <a:pt x="0" y="351523"/>
                </a:moveTo>
                <a:lnTo>
                  <a:pt x="73215" y="291845"/>
                </a:lnTo>
                <a:lnTo>
                  <a:pt x="126187" y="241515"/>
                </a:lnTo>
                <a:lnTo>
                  <a:pt x="226745" y="129768"/>
                </a:lnTo>
                <a:lnTo>
                  <a:pt x="274878" y="74485"/>
                </a:lnTo>
                <a:lnTo>
                  <a:pt x="288136" y="59256"/>
                </a:lnTo>
                <a:lnTo>
                  <a:pt x="298607" y="44035"/>
                </a:lnTo>
                <a:lnTo>
                  <a:pt x="306549" y="29738"/>
                </a:lnTo>
                <a:lnTo>
                  <a:pt x="312218" y="17282"/>
                </a:lnTo>
                <a:lnTo>
                  <a:pt x="317764" y="1559"/>
                </a:lnTo>
                <a:lnTo>
                  <a:pt x="318185" y="0"/>
                </a:lnTo>
                <a:lnTo>
                  <a:pt x="343242" y="34048"/>
                </a:lnTo>
                <a:lnTo>
                  <a:pt x="368871" y="76238"/>
                </a:lnTo>
                <a:lnTo>
                  <a:pt x="373930" y="96935"/>
                </a:lnTo>
                <a:lnTo>
                  <a:pt x="380602" y="113213"/>
                </a:lnTo>
                <a:lnTo>
                  <a:pt x="387336" y="124989"/>
                </a:lnTo>
                <a:lnTo>
                  <a:pt x="392582" y="132184"/>
                </a:lnTo>
                <a:lnTo>
                  <a:pt x="394792" y="134721"/>
                </a:lnTo>
                <a:lnTo>
                  <a:pt x="420992" y="171399"/>
                </a:lnTo>
                <a:lnTo>
                  <a:pt x="451497" y="212699"/>
                </a:lnTo>
                <a:lnTo>
                  <a:pt x="462357" y="229878"/>
                </a:lnTo>
                <a:lnTo>
                  <a:pt x="473634" y="244999"/>
                </a:lnTo>
                <a:lnTo>
                  <a:pt x="484706" y="257953"/>
                </a:lnTo>
                <a:lnTo>
                  <a:pt x="494946" y="268633"/>
                </a:lnTo>
                <a:lnTo>
                  <a:pt x="503731" y="276933"/>
                </a:lnTo>
                <a:lnTo>
                  <a:pt x="510435" y="282745"/>
                </a:lnTo>
                <a:lnTo>
                  <a:pt x="514434" y="285962"/>
                </a:lnTo>
                <a:lnTo>
                  <a:pt x="515289" y="286613"/>
                </a:lnTo>
                <a:lnTo>
                  <a:pt x="524967" y="297675"/>
                </a:lnTo>
                <a:lnTo>
                  <a:pt x="538554" y="316084"/>
                </a:lnTo>
                <a:lnTo>
                  <a:pt x="548246" y="330901"/>
                </a:lnTo>
                <a:lnTo>
                  <a:pt x="554534" y="341808"/>
                </a:lnTo>
                <a:lnTo>
                  <a:pt x="557908" y="348489"/>
                </a:lnTo>
                <a:lnTo>
                  <a:pt x="558863" y="350634"/>
                </a:lnTo>
              </a:path>
            </a:pathLst>
          </a:custGeom>
          <a:ln w="1027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3082653" y="4322889"/>
            <a:ext cx="204151" cy="214520"/>
          </a:xfrm>
          <a:custGeom>
            <a:avLst/>
            <a:gdLst/>
            <a:ahLst/>
            <a:cxnLst/>
            <a:rect l="l" t="t" r="r" b="b"/>
            <a:pathLst>
              <a:path w="204151" h="214520">
                <a:moveTo>
                  <a:pt x="74090" y="162539"/>
                </a:moveTo>
                <a:lnTo>
                  <a:pt x="65633" y="151681"/>
                </a:lnTo>
                <a:lnTo>
                  <a:pt x="60734" y="143183"/>
                </a:lnTo>
                <a:lnTo>
                  <a:pt x="55780" y="130488"/>
                </a:lnTo>
                <a:lnTo>
                  <a:pt x="54532" y="127055"/>
                </a:lnTo>
                <a:lnTo>
                  <a:pt x="39876" y="99890"/>
                </a:lnTo>
                <a:lnTo>
                  <a:pt x="35501" y="92874"/>
                </a:lnTo>
                <a:lnTo>
                  <a:pt x="28644" y="77334"/>
                </a:lnTo>
                <a:lnTo>
                  <a:pt x="28497" y="76992"/>
                </a:lnTo>
                <a:lnTo>
                  <a:pt x="11901" y="59334"/>
                </a:lnTo>
                <a:lnTo>
                  <a:pt x="4753" y="50356"/>
                </a:lnTo>
                <a:lnTo>
                  <a:pt x="3683" y="45264"/>
                </a:lnTo>
                <a:lnTo>
                  <a:pt x="4380" y="42664"/>
                </a:lnTo>
                <a:lnTo>
                  <a:pt x="0" y="31369"/>
                </a:lnTo>
                <a:lnTo>
                  <a:pt x="3490" y="23095"/>
                </a:lnTo>
                <a:lnTo>
                  <a:pt x="10260" y="15701"/>
                </a:lnTo>
                <a:lnTo>
                  <a:pt x="20141" y="6952"/>
                </a:lnTo>
                <a:lnTo>
                  <a:pt x="27936" y="1706"/>
                </a:lnTo>
                <a:lnTo>
                  <a:pt x="35355" y="0"/>
                </a:lnTo>
                <a:lnTo>
                  <a:pt x="44111" y="1869"/>
                </a:lnTo>
                <a:lnTo>
                  <a:pt x="55916" y="7352"/>
                </a:lnTo>
                <a:lnTo>
                  <a:pt x="72482" y="16485"/>
                </a:lnTo>
                <a:lnTo>
                  <a:pt x="73506" y="17060"/>
                </a:lnTo>
                <a:lnTo>
                  <a:pt x="86682" y="23242"/>
                </a:lnTo>
                <a:lnTo>
                  <a:pt x="96353" y="28425"/>
                </a:lnTo>
                <a:lnTo>
                  <a:pt x="104056" y="33938"/>
                </a:lnTo>
                <a:lnTo>
                  <a:pt x="111330" y="41108"/>
                </a:lnTo>
                <a:lnTo>
                  <a:pt x="119712" y="51264"/>
                </a:lnTo>
                <a:lnTo>
                  <a:pt x="130739" y="65733"/>
                </a:lnTo>
                <a:lnTo>
                  <a:pt x="132370" y="67898"/>
                </a:lnTo>
                <a:lnTo>
                  <a:pt x="140727" y="80700"/>
                </a:lnTo>
                <a:lnTo>
                  <a:pt x="148017" y="95383"/>
                </a:lnTo>
                <a:lnTo>
                  <a:pt x="153877" y="106760"/>
                </a:lnTo>
                <a:lnTo>
                  <a:pt x="159053" y="115923"/>
                </a:lnTo>
                <a:lnTo>
                  <a:pt x="164287" y="123963"/>
                </a:lnTo>
                <a:lnTo>
                  <a:pt x="170323" y="131972"/>
                </a:lnTo>
                <a:lnTo>
                  <a:pt x="177907" y="141041"/>
                </a:lnTo>
                <a:lnTo>
                  <a:pt x="187780" y="152262"/>
                </a:lnTo>
                <a:lnTo>
                  <a:pt x="195045" y="160405"/>
                </a:lnTo>
                <a:lnTo>
                  <a:pt x="204151" y="168940"/>
                </a:lnTo>
                <a:lnTo>
                  <a:pt x="201215" y="188708"/>
                </a:lnTo>
                <a:lnTo>
                  <a:pt x="200580" y="203841"/>
                </a:lnTo>
                <a:lnTo>
                  <a:pt x="200955" y="212776"/>
                </a:lnTo>
                <a:lnTo>
                  <a:pt x="201128" y="214520"/>
                </a:lnTo>
              </a:path>
            </a:pathLst>
          </a:custGeom>
          <a:ln w="1027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3192443" y="4237898"/>
            <a:ext cx="122744" cy="253931"/>
          </a:xfrm>
          <a:custGeom>
            <a:avLst/>
            <a:gdLst/>
            <a:ahLst/>
            <a:cxnLst/>
            <a:rect l="l" t="t" r="r" b="b"/>
            <a:pathLst>
              <a:path w="122744" h="253931">
                <a:moveTo>
                  <a:pt x="94360" y="253931"/>
                </a:moveTo>
                <a:lnTo>
                  <a:pt x="99111" y="237140"/>
                </a:lnTo>
                <a:lnTo>
                  <a:pt x="102393" y="226955"/>
                </a:lnTo>
                <a:lnTo>
                  <a:pt x="106101" y="217939"/>
                </a:lnTo>
                <a:lnTo>
                  <a:pt x="109562" y="210294"/>
                </a:lnTo>
                <a:lnTo>
                  <a:pt x="110651" y="197351"/>
                </a:lnTo>
                <a:lnTo>
                  <a:pt x="111610" y="187229"/>
                </a:lnTo>
                <a:lnTo>
                  <a:pt x="112692" y="178122"/>
                </a:lnTo>
                <a:lnTo>
                  <a:pt x="114151" y="168224"/>
                </a:lnTo>
                <a:lnTo>
                  <a:pt x="116239" y="155727"/>
                </a:lnTo>
                <a:lnTo>
                  <a:pt x="119211" y="138824"/>
                </a:lnTo>
                <a:lnTo>
                  <a:pt x="120954" y="129014"/>
                </a:lnTo>
                <a:lnTo>
                  <a:pt x="122744" y="109055"/>
                </a:lnTo>
                <a:lnTo>
                  <a:pt x="121355" y="91355"/>
                </a:lnTo>
                <a:lnTo>
                  <a:pt x="117842" y="76206"/>
                </a:lnTo>
                <a:lnTo>
                  <a:pt x="113261" y="63900"/>
                </a:lnTo>
                <a:lnTo>
                  <a:pt x="108668" y="54732"/>
                </a:lnTo>
                <a:lnTo>
                  <a:pt x="105119" y="48992"/>
                </a:lnTo>
                <a:lnTo>
                  <a:pt x="88833" y="28269"/>
                </a:lnTo>
                <a:lnTo>
                  <a:pt x="74493" y="15326"/>
                </a:lnTo>
                <a:lnTo>
                  <a:pt x="61376" y="7084"/>
                </a:lnTo>
                <a:lnTo>
                  <a:pt x="50211" y="2488"/>
                </a:lnTo>
                <a:lnTo>
                  <a:pt x="41723" y="479"/>
                </a:lnTo>
                <a:lnTo>
                  <a:pt x="36640" y="0"/>
                </a:lnTo>
                <a:lnTo>
                  <a:pt x="35496" y="8"/>
                </a:lnTo>
                <a:lnTo>
                  <a:pt x="14173" y="5802"/>
                </a:lnTo>
                <a:lnTo>
                  <a:pt x="3701" y="16408"/>
                </a:lnTo>
                <a:lnTo>
                  <a:pt x="251" y="26808"/>
                </a:lnTo>
                <a:lnTo>
                  <a:pt x="0" y="32024"/>
                </a:lnTo>
                <a:lnTo>
                  <a:pt x="2606" y="44103"/>
                </a:lnTo>
                <a:lnTo>
                  <a:pt x="11135" y="56313"/>
                </a:lnTo>
                <a:lnTo>
                  <a:pt x="15544" y="61323"/>
                </a:lnTo>
                <a:lnTo>
                  <a:pt x="26200" y="73541"/>
                </a:lnTo>
                <a:lnTo>
                  <a:pt x="29794" y="77020"/>
                </a:lnTo>
                <a:lnTo>
                  <a:pt x="27611" y="95297"/>
                </a:lnTo>
                <a:lnTo>
                  <a:pt x="27332" y="105183"/>
                </a:lnTo>
                <a:lnTo>
                  <a:pt x="27343" y="105735"/>
                </a:lnTo>
                <a:lnTo>
                  <a:pt x="21441" y="118655"/>
                </a:lnTo>
                <a:lnTo>
                  <a:pt x="14166" y="133043"/>
                </a:lnTo>
                <a:lnTo>
                  <a:pt x="10807" y="139479"/>
                </a:lnTo>
              </a:path>
            </a:pathLst>
          </a:custGeom>
          <a:ln w="1027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3213741" y="4343633"/>
            <a:ext cx="6503" cy="45656"/>
          </a:xfrm>
          <a:custGeom>
            <a:avLst/>
            <a:gdLst/>
            <a:ahLst/>
            <a:cxnLst/>
            <a:rect l="l" t="t" r="r" b="b"/>
            <a:pathLst>
              <a:path w="6503" h="45656">
                <a:moveTo>
                  <a:pt x="0" y="45656"/>
                </a:moveTo>
                <a:lnTo>
                  <a:pt x="4395" y="33011"/>
                </a:lnTo>
                <a:lnTo>
                  <a:pt x="6315" y="23574"/>
                </a:lnTo>
                <a:lnTo>
                  <a:pt x="6503" y="11729"/>
                </a:lnTo>
                <a:lnTo>
                  <a:pt x="6045" y="0"/>
                </a:lnTo>
              </a:path>
            </a:pathLst>
          </a:custGeom>
          <a:ln w="1027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3205958" y="3990776"/>
            <a:ext cx="308207" cy="333082"/>
          </a:xfrm>
          <a:custGeom>
            <a:avLst/>
            <a:gdLst/>
            <a:ahLst/>
            <a:cxnLst/>
            <a:rect l="l" t="t" r="r" b="b"/>
            <a:pathLst>
              <a:path w="308207" h="333082">
                <a:moveTo>
                  <a:pt x="42504" y="251790"/>
                </a:moveTo>
                <a:lnTo>
                  <a:pt x="35646" y="236855"/>
                </a:lnTo>
                <a:lnTo>
                  <a:pt x="30057" y="214972"/>
                </a:lnTo>
                <a:lnTo>
                  <a:pt x="25713" y="198262"/>
                </a:lnTo>
                <a:lnTo>
                  <a:pt x="22671" y="186759"/>
                </a:lnTo>
                <a:lnTo>
                  <a:pt x="20988" y="180496"/>
                </a:lnTo>
                <a:lnTo>
                  <a:pt x="20648" y="179247"/>
                </a:lnTo>
                <a:lnTo>
                  <a:pt x="15126" y="159797"/>
                </a:lnTo>
                <a:lnTo>
                  <a:pt x="14012" y="152623"/>
                </a:lnTo>
                <a:lnTo>
                  <a:pt x="14006" y="152476"/>
                </a:lnTo>
                <a:lnTo>
                  <a:pt x="7643" y="135673"/>
                </a:lnTo>
                <a:lnTo>
                  <a:pt x="3486" y="118686"/>
                </a:lnTo>
                <a:lnTo>
                  <a:pt x="1110" y="102309"/>
                </a:lnTo>
                <a:lnTo>
                  <a:pt x="89" y="87337"/>
                </a:lnTo>
                <a:lnTo>
                  <a:pt x="0" y="74563"/>
                </a:lnTo>
                <a:lnTo>
                  <a:pt x="417" y="64781"/>
                </a:lnTo>
                <a:lnTo>
                  <a:pt x="916" y="58787"/>
                </a:lnTo>
                <a:lnTo>
                  <a:pt x="11200" y="39371"/>
                </a:lnTo>
                <a:lnTo>
                  <a:pt x="23654" y="32089"/>
                </a:lnTo>
                <a:lnTo>
                  <a:pt x="31806" y="30649"/>
                </a:lnTo>
                <a:lnTo>
                  <a:pt x="32421" y="30645"/>
                </a:lnTo>
                <a:lnTo>
                  <a:pt x="50275" y="36318"/>
                </a:lnTo>
                <a:lnTo>
                  <a:pt x="56137" y="44612"/>
                </a:lnTo>
                <a:lnTo>
                  <a:pt x="56347" y="45212"/>
                </a:lnTo>
                <a:lnTo>
                  <a:pt x="65839" y="58826"/>
                </a:lnTo>
                <a:lnTo>
                  <a:pt x="70477" y="69917"/>
                </a:lnTo>
                <a:lnTo>
                  <a:pt x="70775" y="70815"/>
                </a:lnTo>
                <a:lnTo>
                  <a:pt x="82179" y="104940"/>
                </a:lnTo>
                <a:lnTo>
                  <a:pt x="87475" y="123645"/>
                </a:lnTo>
                <a:lnTo>
                  <a:pt x="90914" y="137596"/>
                </a:lnTo>
                <a:lnTo>
                  <a:pt x="92390" y="144280"/>
                </a:lnTo>
                <a:lnTo>
                  <a:pt x="92441" y="144526"/>
                </a:lnTo>
                <a:lnTo>
                  <a:pt x="99747" y="160680"/>
                </a:lnTo>
                <a:lnTo>
                  <a:pt x="107817" y="174909"/>
                </a:lnTo>
                <a:lnTo>
                  <a:pt x="114321" y="185002"/>
                </a:lnTo>
                <a:lnTo>
                  <a:pt x="116926" y="188747"/>
                </a:lnTo>
                <a:lnTo>
                  <a:pt x="126437" y="204792"/>
                </a:lnTo>
                <a:lnTo>
                  <a:pt x="132565" y="218282"/>
                </a:lnTo>
                <a:lnTo>
                  <a:pt x="135235" y="225445"/>
                </a:lnTo>
                <a:lnTo>
                  <a:pt x="135354" y="225806"/>
                </a:lnTo>
                <a:lnTo>
                  <a:pt x="141708" y="244786"/>
                </a:lnTo>
                <a:lnTo>
                  <a:pt x="147742" y="261260"/>
                </a:lnTo>
                <a:lnTo>
                  <a:pt x="152874" y="274349"/>
                </a:lnTo>
                <a:lnTo>
                  <a:pt x="156525" y="283176"/>
                </a:lnTo>
                <a:lnTo>
                  <a:pt x="158138" y="286918"/>
                </a:lnTo>
                <a:lnTo>
                  <a:pt x="175219" y="327253"/>
                </a:lnTo>
                <a:lnTo>
                  <a:pt x="184732" y="333082"/>
                </a:lnTo>
                <a:lnTo>
                  <a:pt x="189659" y="326478"/>
                </a:lnTo>
                <a:lnTo>
                  <a:pt x="189862" y="307078"/>
                </a:lnTo>
                <a:lnTo>
                  <a:pt x="188784" y="291350"/>
                </a:lnTo>
                <a:lnTo>
                  <a:pt x="187491" y="281203"/>
                </a:lnTo>
                <a:lnTo>
                  <a:pt x="187018" y="278384"/>
                </a:lnTo>
                <a:lnTo>
                  <a:pt x="199172" y="247535"/>
                </a:lnTo>
                <a:lnTo>
                  <a:pt x="208290" y="227152"/>
                </a:lnTo>
                <a:lnTo>
                  <a:pt x="214830" y="208420"/>
                </a:lnTo>
                <a:lnTo>
                  <a:pt x="216720" y="198534"/>
                </a:lnTo>
                <a:lnTo>
                  <a:pt x="216812" y="197485"/>
                </a:lnTo>
                <a:lnTo>
                  <a:pt x="221003" y="188353"/>
                </a:lnTo>
                <a:lnTo>
                  <a:pt x="223289" y="186410"/>
                </a:lnTo>
                <a:lnTo>
                  <a:pt x="254594" y="136563"/>
                </a:lnTo>
                <a:lnTo>
                  <a:pt x="259332" y="129374"/>
                </a:lnTo>
                <a:lnTo>
                  <a:pt x="260678" y="122783"/>
                </a:lnTo>
                <a:lnTo>
                  <a:pt x="270355" y="112493"/>
                </a:lnTo>
                <a:lnTo>
                  <a:pt x="278564" y="101982"/>
                </a:lnTo>
                <a:lnTo>
                  <a:pt x="285508" y="91484"/>
                </a:lnTo>
                <a:lnTo>
                  <a:pt x="291387" y="81236"/>
                </a:lnTo>
                <a:lnTo>
                  <a:pt x="294142" y="75984"/>
                </a:lnTo>
                <a:lnTo>
                  <a:pt x="303014" y="55434"/>
                </a:lnTo>
                <a:lnTo>
                  <a:pt x="307100" y="40388"/>
                </a:lnTo>
                <a:lnTo>
                  <a:pt x="308207" y="31037"/>
                </a:lnTo>
                <a:lnTo>
                  <a:pt x="308138" y="27559"/>
                </a:lnTo>
                <a:lnTo>
                  <a:pt x="301109" y="11409"/>
                </a:lnTo>
                <a:lnTo>
                  <a:pt x="290322" y="3348"/>
                </a:lnTo>
                <a:lnTo>
                  <a:pt x="278579" y="523"/>
                </a:lnTo>
                <a:lnTo>
                  <a:pt x="273416" y="190"/>
                </a:lnTo>
                <a:lnTo>
                  <a:pt x="267688" y="0"/>
                </a:lnTo>
                <a:lnTo>
                  <a:pt x="260792" y="4140"/>
                </a:lnTo>
                <a:lnTo>
                  <a:pt x="243590" y="17386"/>
                </a:lnTo>
                <a:lnTo>
                  <a:pt x="237184" y="23454"/>
                </a:lnTo>
                <a:lnTo>
                  <a:pt x="226434" y="36212"/>
                </a:lnTo>
                <a:lnTo>
                  <a:pt x="216493" y="50042"/>
                </a:lnTo>
                <a:lnTo>
                  <a:pt x="207433" y="64077"/>
                </a:lnTo>
                <a:lnTo>
                  <a:pt x="199701" y="77042"/>
                </a:lnTo>
                <a:lnTo>
                  <a:pt x="193740" y="87659"/>
                </a:lnTo>
                <a:lnTo>
                  <a:pt x="189994" y="94654"/>
                </a:lnTo>
                <a:lnTo>
                  <a:pt x="188885" y="96799"/>
                </a:lnTo>
                <a:lnTo>
                  <a:pt x="179261" y="110563"/>
                </a:lnTo>
                <a:lnTo>
                  <a:pt x="167994" y="123345"/>
                </a:lnTo>
                <a:lnTo>
                  <a:pt x="157157" y="134034"/>
                </a:lnTo>
                <a:lnTo>
                  <a:pt x="148823" y="141516"/>
                </a:lnTo>
                <a:lnTo>
                  <a:pt x="145019" y="144716"/>
                </a:lnTo>
                <a:lnTo>
                  <a:pt x="135765" y="156041"/>
                </a:lnTo>
                <a:lnTo>
                  <a:pt x="126870" y="170233"/>
                </a:lnTo>
                <a:lnTo>
                  <a:pt x="120035" y="182656"/>
                </a:lnTo>
                <a:lnTo>
                  <a:pt x="116926" y="188747"/>
                </a:lnTo>
              </a:path>
            </a:pathLst>
          </a:custGeom>
          <a:ln w="1027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3196101" y="4706891"/>
            <a:ext cx="99123" cy="127139"/>
          </a:xfrm>
          <a:custGeom>
            <a:avLst/>
            <a:gdLst/>
            <a:ahLst/>
            <a:cxnLst/>
            <a:rect l="l" t="t" r="r" b="b"/>
            <a:pathLst>
              <a:path w="99123" h="127139">
                <a:moveTo>
                  <a:pt x="0" y="127139"/>
                </a:moveTo>
                <a:lnTo>
                  <a:pt x="9791" y="111290"/>
                </a:lnTo>
                <a:lnTo>
                  <a:pt x="21268" y="91417"/>
                </a:lnTo>
                <a:lnTo>
                  <a:pt x="32711" y="73660"/>
                </a:lnTo>
                <a:lnTo>
                  <a:pt x="43907" y="57962"/>
                </a:lnTo>
                <a:lnTo>
                  <a:pt x="54643" y="44270"/>
                </a:lnTo>
                <a:lnTo>
                  <a:pt x="64707" y="32529"/>
                </a:lnTo>
                <a:lnTo>
                  <a:pt x="73886" y="22687"/>
                </a:lnTo>
                <a:lnTo>
                  <a:pt x="81968" y="14688"/>
                </a:lnTo>
                <a:lnTo>
                  <a:pt x="88739" y="8478"/>
                </a:lnTo>
                <a:lnTo>
                  <a:pt x="93986" y="4003"/>
                </a:lnTo>
                <a:lnTo>
                  <a:pt x="97498" y="1210"/>
                </a:lnTo>
                <a:lnTo>
                  <a:pt x="99123" y="0"/>
                </a:lnTo>
              </a:path>
            </a:pathLst>
          </a:custGeom>
          <a:ln w="1027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3574408" y="4284261"/>
            <a:ext cx="88480" cy="547179"/>
          </a:xfrm>
          <a:custGeom>
            <a:avLst/>
            <a:gdLst/>
            <a:ahLst/>
            <a:cxnLst/>
            <a:rect l="l" t="t" r="r" b="b"/>
            <a:pathLst>
              <a:path w="88480" h="547179">
                <a:moveTo>
                  <a:pt x="88480" y="547179"/>
                </a:moveTo>
                <a:lnTo>
                  <a:pt x="83743" y="525856"/>
                </a:lnTo>
                <a:lnTo>
                  <a:pt x="74510" y="484289"/>
                </a:lnTo>
                <a:lnTo>
                  <a:pt x="61290" y="442734"/>
                </a:lnTo>
                <a:lnTo>
                  <a:pt x="49656" y="392252"/>
                </a:lnTo>
                <a:lnTo>
                  <a:pt x="50456" y="373096"/>
                </a:lnTo>
                <a:lnTo>
                  <a:pt x="50310" y="354598"/>
                </a:lnTo>
                <a:lnTo>
                  <a:pt x="49450" y="337204"/>
                </a:lnTo>
                <a:lnTo>
                  <a:pt x="48109" y="321362"/>
                </a:lnTo>
                <a:lnTo>
                  <a:pt x="46518" y="307519"/>
                </a:lnTo>
                <a:lnTo>
                  <a:pt x="44908" y="296124"/>
                </a:lnTo>
                <a:lnTo>
                  <a:pt x="43513" y="287622"/>
                </a:lnTo>
                <a:lnTo>
                  <a:pt x="42562" y="282462"/>
                </a:lnTo>
                <a:lnTo>
                  <a:pt x="42278" y="281038"/>
                </a:lnTo>
                <a:lnTo>
                  <a:pt x="38569" y="228688"/>
                </a:lnTo>
                <a:lnTo>
                  <a:pt x="40523" y="210855"/>
                </a:lnTo>
                <a:lnTo>
                  <a:pt x="40451" y="193929"/>
                </a:lnTo>
                <a:lnTo>
                  <a:pt x="39244" y="179556"/>
                </a:lnTo>
                <a:lnTo>
                  <a:pt x="37794" y="169380"/>
                </a:lnTo>
                <a:lnTo>
                  <a:pt x="36982" y="164998"/>
                </a:lnTo>
                <a:lnTo>
                  <a:pt x="37368" y="146445"/>
                </a:lnTo>
                <a:lnTo>
                  <a:pt x="39593" y="135040"/>
                </a:lnTo>
                <a:lnTo>
                  <a:pt x="40157" y="133146"/>
                </a:lnTo>
                <a:lnTo>
                  <a:pt x="44934" y="113352"/>
                </a:lnTo>
                <a:lnTo>
                  <a:pt x="47443" y="95458"/>
                </a:lnTo>
                <a:lnTo>
                  <a:pt x="48286" y="80079"/>
                </a:lnTo>
                <a:lnTo>
                  <a:pt x="48062" y="67829"/>
                </a:lnTo>
                <a:lnTo>
                  <a:pt x="47371" y="59322"/>
                </a:lnTo>
                <a:lnTo>
                  <a:pt x="46814" y="55173"/>
                </a:lnTo>
                <a:lnTo>
                  <a:pt x="46761" y="54864"/>
                </a:lnTo>
                <a:lnTo>
                  <a:pt x="49507" y="32281"/>
                </a:lnTo>
                <a:lnTo>
                  <a:pt x="51976" y="15790"/>
                </a:lnTo>
                <a:lnTo>
                  <a:pt x="53864" y="5213"/>
                </a:lnTo>
                <a:lnTo>
                  <a:pt x="54867" y="373"/>
                </a:lnTo>
                <a:lnTo>
                  <a:pt x="54952" y="0"/>
                </a:lnTo>
                <a:lnTo>
                  <a:pt x="25895" y="20866"/>
                </a:lnTo>
                <a:lnTo>
                  <a:pt x="13681" y="31989"/>
                </a:lnTo>
                <a:lnTo>
                  <a:pt x="2298" y="39300"/>
                </a:lnTo>
                <a:lnTo>
                  <a:pt x="0" y="40576"/>
                </a:lnTo>
              </a:path>
            </a:pathLst>
          </a:custGeom>
          <a:ln w="1027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3374132" y="3990956"/>
            <a:ext cx="67675" cy="120368"/>
          </a:xfrm>
          <a:custGeom>
            <a:avLst/>
            <a:gdLst/>
            <a:ahLst/>
            <a:cxnLst/>
            <a:rect l="l" t="t" r="r" b="b"/>
            <a:pathLst>
              <a:path w="67675" h="120368">
                <a:moveTo>
                  <a:pt x="2334" y="120368"/>
                </a:moveTo>
                <a:lnTo>
                  <a:pt x="3146" y="107072"/>
                </a:lnTo>
                <a:lnTo>
                  <a:pt x="344" y="88607"/>
                </a:lnTo>
                <a:lnTo>
                  <a:pt x="0" y="76399"/>
                </a:lnTo>
                <a:lnTo>
                  <a:pt x="111" y="73785"/>
                </a:lnTo>
                <a:lnTo>
                  <a:pt x="2072" y="48907"/>
                </a:lnTo>
                <a:lnTo>
                  <a:pt x="5515" y="31129"/>
                </a:lnTo>
                <a:lnTo>
                  <a:pt x="9355" y="19528"/>
                </a:lnTo>
                <a:lnTo>
                  <a:pt x="12511" y="13177"/>
                </a:lnTo>
                <a:lnTo>
                  <a:pt x="28159" y="1741"/>
                </a:lnTo>
                <a:lnTo>
                  <a:pt x="41179" y="0"/>
                </a:lnTo>
                <a:lnTo>
                  <a:pt x="48498" y="1025"/>
                </a:lnTo>
                <a:lnTo>
                  <a:pt x="48917" y="1141"/>
                </a:lnTo>
                <a:lnTo>
                  <a:pt x="63150" y="11204"/>
                </a:lnTo>
                <a:lnTo>
                  <a:pt x="67470" y="23327"/>
                </a:lnTo>
                <a:lnTo>
                  <a:pt x="67675" y="24750"/>
                </a:lnTo>
              </a:path>
            </a:pathLst>
          </a:custGeom>
          <a:ln w="1027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3458457" y="4130248"/>
            <a:ext cx="45961" cy="218998"/>
          </a:xfrm>
          <a:custGeom>
            <a:avLst/>
            <a:gdLst/>
            <a:ahLst/>
            <a:cxnLst/>
            <a:rect l="l" t="t" r="r" b="b"/>
            <a:pathLst>
              <a:path w="45961" h="218998">
                <a:moveTo>
                  <a:pt x="0" y="0"/>
                </a:moveTo>
                <a:lnTo>
                  <a:pt x="3060" y="9690"/>
                </a:lnTo>
                <a:lnTo>
                  <a:pt x="10462" y="27686"/>
                </a:lnTo>
                <a:lnTo>
                  <a:pt x="15826" y="44655"/>
                </a:lnTo>
                <a:lnTo>
                  <a:pt x="19447" y="59425"/>
                </a:lnTo>
                <a:lnTo>
                  <a:pt x="21615" y="70823"/>
                </a:lnTo>
                <a:lnTo>
                  <a:pt x="22624" y="77677"/>
                </a:lnTo>
                <a:lnTo>
                  <a:pt x="22796" y="79146"/>
                </a:lnTo>
                <a:lnTo>
                  <a:pt x="25519" y="98264"/>
                </a:lnTo>
                <a:lnTo>
                  <a:pt x="27834" y="116233"/>
                </a:lnTo>
                <a:lnTo>
                  <a:pt x="29721" y="132215"/>
                </a:lnTo>
                <a:lnTo>
                  <a:pt x="31161" y="145373"/>
                </a:lnTo>
                <a:lnTo>
                  <a:pt x="32131" y="154870"/>
                </a:lnTo>
                <a:lnTo>
                  <a:pt x="32612" y="159868"/>
                </a:lnTo>
                <a:lnTo>
                  <a:pt x="34421" y="182939"/>
                </a:lnTo>
                <a:lnTo>
                  <a:pt x="38028" y="199879"/>
                </a:lnTo>
                <a:lnTo>
                  <a:pt x="42073" y="211400"/>
                </a:lnTo>
                <a:lnTo>
                  <a:pt x="45144" y="217661"/>
                </a:lnTo>
                <a:lnTo>
                  <a:pt x="45961" y="218998"/>
                </a:lnTo>
              </a:path>
            </a:pathLst>
          </a:custGeom>
          <a:ln w="1027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3461886" y="4009336"/>
            <a:ext cx="203949" cy="252052"/>
          </a:xfrm>
          <a:custGeom>
            <a:avLst/>
            <a:gdLst/>
            <a:ahLst/>
            <a:cxnLst/>
            <a:rect l="l" t="t" r="r" b="b"/>
            <a:pathLst>
              <a:path w="203949" h="252052">
                <a:moveTo>
                  <a:pt x="0" y="131973"/>
                </a:moveTo>
                <a:lnTo>
                  <a:pt x="25641" y="113558"/>
                </a:lnTo>
                <a:lnTo>
                  <a:pt x="41618" y="102751"/>
                </a:lnTo>
                <a:lnTo>
                  <a:pt x="55558" y="91407"/>
                </a:lnTo>
                <a:lnTo>
                  <a:pt x="67127" y="80574"/>
                </a:lnTo>
                <a:lnTo>
                  <a:pt x="75989" y="71300"/>
                </a:lnTo>
                <a:lnTo>
                  <a:pt x="81811" y="64635"/>
                </a:lnTo>
                <a:lnTo>
                  <a:pt x="84315" y="61552"/>
                </a:lnTo>
                <a:lnTo>
                  <a:pt x="103193" y="41954"/>
                </a:lnTo>
                <a:lnTo>
                  <a:pt x="119696" y="26951"/>
                </a:lnTo>
                <a:lnTo>
                  <a:pt x="133918" y="15946"/>
                </a:lnTo>
                <a:lnTo>
                  <a:pt x="145951" y="8343"/>
                </a:lnTo>
                <a:lnTo>
                  <a:pt x="155887" y="3549"/>
                </a:lnTo>
                <a:lnTo>
                  <a:pt x="163819" y="966"/>
                </a:lnTo>
                <a:lnTo>
                  <a:pt x="169839" y="0"/>
                </a:lnTo>
                <a:lnTo>
                  <a:pt x="174040" y="54"/>
                </a:lnTo>
                <a:lnTo>
                  <a:pt x="177355" y="846"/>
                </a:lnTo>
                <a:lnTo>
                  <a:pt x="194231" y="11762"/>
                </a:lnTo>
                <a:lnTo>
                  <a:pt x="201840" y="25070"/>
                </a:lnTo>
                <a:lnTo>
                  <a:pt x="203872" y="34995"/>
                </a:lnTo>
                <a:lnTo>
                  <a:pt x="203949" y="36927"/>
                </a:lnTo>
                <a:lnTo>
                  <a:pt x="199606" y="50455"/>
                </a:lnTo>
                <a:lnTo>
                  <a:pt x="189800" y="63948"/>
                </a:lnTo>
                <a:lnTo>
                  <a:pt x="180249" y="74049"/>
                </a:lnTo>
                <a:lnTo>
                  <a:pt x="176593" y="77465"/>
                </a:lnTo>
                <a:lnTo>
                  <a:pt x="163220" y="91401"/>
                </a:lnTo>
                <a:lnTo>
                  <a:pt x="151119" y="102299"/>
                </a:lnTo>
                <a:lnTo>
                  <a:pt x="142260" y="109458"/>
                </a:lnTo>
                <a:lnTo>
                  <a:pt x="138607" y="112187"/>
                </a:lnTo>
                <a:lnTo>
                  <a:pt x="126906" y="124981"/>
                </a:lnTo>
                <a:lnTo>
                  <a:pt x="114861" y="137805"/>
                </a:lnTo>
                <a:lnTo>
                  <a:pt x="103068" y="150116"/>
                </a:lnTo>
                <a:lnTo>
                  <a:pt x="92123" y="161370"/>
                </a:lnTo>
                <a:lnTo>
                  <a:pt x="82621" y="171022"/>
                </a:lnTo>
                <a:lnTo>
                  <a:pt x="75159" y="178528"/>
                </a:lnTo>
                <a:lnTo>
                  <a:pt x="70333" y="183344"/>
                </a:lnTo>
                <a:lnTo>
                  <a:pt x="68732" y="184932"/>
                </a:lnTo>
                <a:lnTo>
                  <a:pt x="67805" y="188615"/>
                </a:lnTo>
                <a:lnTo>
                  <a:pt x="65506" y="190355"/>
                </a:lnTo>
                <a:lnTo>
                  <a:pt x="58289" y="205863"/>
                </a:lnTo>
                <a:lnTo>
                  <a:pt x="49934" y="217821"/>
                </a:lnTo>
                <a:lnTo>
                  <a:pt x="46329" y="222169"/>
                </a:lnTo>
                <a:lnTo>
                  <a:pt x="36283" y="237320"/>
                </a:lnTo>
                <a:lnTo>
                  <a:pt x="31711" y="245067"/>
                </a:lnTo>
                <a:lnTo>
                  <a:pt x="26009" y="252052"/>
                </a:lnTo>
              </a:path>
            </a:pathLst>
          </a:custGeom>
          <a:ln w="1027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3564126" y="4133562"/>
            <a:ext cx="186096" cy="150698"/>
          </a:xfrm>
          <a:custGeom>
            <a:avLst/>
            <a:gdLst/>
            <a:ahLst/>
            <a:cxnLst/>
            <a:rect l="l" t="t" r="r" b="b"/>
            <a:pathLst>
              <a:path w="186096" h="150698">
                <a:moveTo>
                  <a:pt x="65234" y="150698"/>
                </a:moveTo>
                <a:lnTo>
                  <a:pt x="74747" y="143344"/>
                </a:lnTo>
                <a:lnTo>
                  <a:pt x="91799" y="130861"/>
                </a:lnTo>
                <a:lnTo>
                  <a:pt x="104665" y="120259"/>
                </a:lnTo>
                <a:lnTo>
                  <a:pt x="113179" y="112497"/>
                </a:lnTo>
                <a:lnTo>
                  <a:pt x="117171" y="108530"/>
                </a:lnTo>
                <a:lnTo>
                  <a:pt x="117469" y="108216"/>
                </a:lnTo>
                <a:lnTo>
                  <a:pt x="136085" y="94349"/>
                </a:lnTo>
                <a:lnTo>
                  <a:pt x="151118" y="81972"/>
                </a:lnTo>
                <a:lnTo>
                  <a:pt x="162767" y="71407"/>
                </a:lnTo>
                <a:lnTo>
                  <a:pt x="171231" y="62974"/>
                </a:lnTo>
                <a:lnTo>
                  <a:pt x="176709" y="56995"/>
                </a:lnTo>
                <a:lnTo>
                  <a:pt x="179399" y="53791"/>
                </a:lnTo>
                <a:lnTo>
                  <a:pt x="185780" y="40357"/>
                </a:lnTo>
                <a:lnTo>
                  <a:pt x="186096" y="28802"/>
                </a:lnTo>
                <a:lnTo>
                  <a:pt x="182320" y="18913"/>
                </a:lnTo>
                <a:lnTo>
                  <a:pt x="176064" y="10938"/>
                </a:lnTo>
                <a:lnTo>
                  <a:pt x="168939" y="5129"/>
                </a:lnTo>
                <a:lnTo>
                  <a:pt x="165132" y="2895"/>
                </a:lnTo>
                <a:lnTo>
                  <a:pt x="159443" y="0"/>
                </a:lnTo>
                <a:lnTo>
                  <a:pt x="152877" y="1638"/>
                </a:lnTo>
                <a:lnTo>
                  <a:pt x="136142" y="9703"/>
                </a:lnTo>
                <a:lnTo>
                  <a:pt x="123545" y="19169"/>
                </a:lnTo>
                <a:lnTo>
                  <a:pt x="116705" y="25251"/>
                </a:lnTo>
                <a:lnTo>
                  <a:pt x="116339" y="25603"/>
                </a:lnTo>
                <a:lnTo>
                  <a:pt x="99633" y="37892"/>
                </a:lnTo>
                <a:lnTo>
                  <a:pt x="87438" y="47368"/>
                </a:lnTo>
                <a:lnTo>
                  <a:pt x="80347" y="53138"/>
                </a:lnTo>
                <a:lnTo>
                  <a:pt x="78734" y="54495"/>
                </a:lnTo>
                <a:lnTo>
                  <a:pt x="61557" y="65877"/>
                </a:lnTo>
                <a:lnTo>
                  <a:pt x="45724" y="75570"/>
                </a:lnTo>
                <a:lnTo>
                  <a:pt x="31847" y="83489"/>
                </a:lnTo>
                <a:lnTo>
                  <a:pt x="20540" y="89549"/>
                </a:lnTo>
                <a:lnTo>
                  <a:pt x="12413" y="93666"/>
                </a:lnTo>
                <a:lnTo>
                  <a:pt x="8079" y="95754"/>
                </a:lnTo>
                <a:lnTo>
                  <a:pt x="7525" y="96011"/>
                </a:lnTo>
                <a:lnTo>
                  <a:pt x="2614" y="79707"/>
                </a:lnTo>
                <a:lnTo>
                  <a:pt x="472" y="63541"/>
                </a:lnTo>
                <a:lnTo>
                  <a:pt x="0" y="51098"/>
                </a:lnTo>
                <a:lnTo>
                  <a:pt x="96" y="45961"/>
                </a:lnTo>
                <a:lnTo>
                  <a:pt x="2026" y="30048"/>
                </a:lnTo>
                <a:lnTo>
                  <a:pt x="3715" y="23075"/>
                </a:lnTo>
              </a:path>
            </a:pathLst>
          </a:custGeom>
          <a:ln w="1027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3571652" y="4229574"/>
            <a:ext cx="7105" cy="171094"/>
          </a:xfrm>
          <a:custGeom>
            <a:avLst/>
            <a:gdLst/>
            <a:ahLst/>
            <a:cxnLst/>
            <a:rect l="l" t="t" r="r" b="b"/>
            <a:pathLst>
              <a:path w="7105" h="171094">
                <a:moveTo>
                  <a:pt x="0" y="0"/>
                </a:moveTo>
                <a:lnTo>
                  <a:pt x="4956" y="17526"/>
                </a:lnTo>
                <a:lnTo>
                  <a:pt x="7078" y="28186"/>
                </a:lnTo>
                <a:lnTo>
                  <a:pt x="7105" y="37397"/>
                </a:lnTo>
                <a:lnTo>
                  <a:pt x="6261" y="45986"/>
                </a:lnTo>
                <a:lnTo>
                  <a:pt x="4737" y="72148"/>
                </a:lnTo>
                <a:lnTo>
                  <a:pt x="1117" y="112509"/>
                </a:lnTo>
                <a:lnTo>
                  <a:pt x="837" y="134954"/>
                </a:lnTo>
                <a:lnTo>
                  <a:pt x="2391" y="151953"/>
                </a:lnTo>
                <a:lnTo>
                  <a:pt x="4663" y="163563"/>
                </a:lnTo>
                <a:lnTo>
                  <a:pt x="6540" y="169841"/>
                </a:lnTo>
                <a:lnTo>
                  <a:pt x="7023" y="171094"/>
                </a:lnTo>
              </a:path>
            </a:pathLst>
          </a:custGeom>
          <a:ln w="1027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3611327" y="4329560"/>
            <a:ext cx="155367" cy="120182"/>
          </a:xfrm>
          <a:custGeom>
            <a:avLst/>
            <a:gdLst/>
            <a:ahLst/>
            <a:cxnLst/>
            <a:rect l="l" t="t" r="r" b="b"/>
            <a:pathLst>
              <a:path w="155367" h="120182">
                <a:moveTo>
                  <a:pt x="10833" y="41632"/>
                </a:moveTo>
                <a:lnTo>
                  <a:pt x="23634" y="40648"/>
                </a:lnTo>
                <a:lnTo>
                  <a:pt x="35357" y="39413"/>
                </a:lnTo>
                <a:lnTo>
                  <a:pt x="51994" y="33338"/>
                </a:lnTo>
                <a:lnTo>
                  <a:pt x="62056" y="29177"/>
                </a:lnTo>
                <a:lnTo>
                  <a:pt x="70966" y="25475"/>
                </a:lnTo>
                <a:lnTo>
                  <a:pt x="81516" y="21071"/>
                </a:lnTo>
                <a:lnTo>
                  <a:pt x="96500" y="14804"/>
                </a:lnTo>
                <a:lnTo>
                  <a:pt x="114595" y="4484"/>
                </a:lnTo>
                <a:lnTo>
                  <a:pt x="125293" y="0"/>
                </a:lnTo>
                <a:lnTo>
                  <a:pt x="132041" y="929"/>
                </a:lnTo>
                <a:lnTo>
                  <a:pt x="137934" y="7000"/>
                </a:lnTo>
                <a:lnTo>
                  <a:pt x="140728" y="10784"/>
                </a:lnTo>
                <a:lnTo>
                  <a:pt x="150123" y="22619"/>
                </a:lnTo>
                <a:lnTo>
                  <a:pt x="155090" y="31113"/>
                </a:lnTo>
                <a:lnTo>
                  <a:pt x="155367" y="38018"/>
                </a:lnTo>
                <a:lnTo>
                  <a:pt x="150690" y="45086"/>
                </a:lnTo>
                <a:lnTo>
                  <a:pt x="140798" y="54069"/>
                </a:lnTo>
                <a:lnTo>
                  <a:pt x="133311" y="60238"/>
                </a:lnTo>
                <a:lnTo>
                  <a:pt x="119879" y="72626"/>
                </a:lnTo>
                <a:lnTo>
                  <a:pt x="109962" y="80965"/>
                </a:lnTo>
                <a:lnTo>
                  <a:pt x="101514" y="86387"/>
                </a:lnTo>
                <a:lnTo>
                  <a:pt x="92489" y="90025"/>
                </a:lnTo>
                <a:lnTo>
                  <a:pt x="80842" y="93012"/>
                </a:lnTo>
                <a:lnTo>
                  <a:pt x="69888" y="95353"/>
                </a:lnTo>
                <a:lnTo>
                  <a:pt x="58483" y="101767"/>
                </a:lnTo>
                <a:lnTo>
                  <a:pt x="52412" y="103710"/>
                </a:lnTo>
                <a:lnTo>
                  <a:pt x="21463" y="114555"/>
                </a:lnTo>
                <a:lnTo>
                  <a:pt x="4559" y="117857"/>
                </a:lnTo>
                <a:lnTo>
                  <a:pt x="0" y="120182"/>
                </a:lnTo>
              </a:path>
            </a:pathLst>
          </a:custGeom>
          <a:ln w="1027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3588486" y="4193494"/>
            <a:ext cx="10446" cy="27647"/>
          </a:xfrm>
          <a:custGeom>
            <a:avLst/>
            <a:gdLst/>
            <a:ahLst/>
            <a:cxnLst/>
            <a:rect l="l" t="t" r="r" b="b"/>
            <a:pathLst>
              <a:path w="10446" h="27647">
                <a:moveTo>
                  <a:pt x="10446" y="0"/>
                </a:moveTo>
                <a:lnTo>
                  <a:pt x="1651" y="15281"/>
                </a:lnTo>
                <a:lnTo>
                  <a:pt x="0" y="26459"/>
                </a:lnTo>
                <a:lnTo>
                  <a:pt x="19" y="27647"/>
                </a:lnTo>
              </a:path>
            </a:pathLst>
          </a:custGeom>
          <a:ln w="1027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3598932" y="4185582"/>
            <a:ext cx="24168" cy="7912"/>
          </a:xfrm>
          <a:custGeom>
            <a:avLst/>
            <a:gdLst/>
            <a:ahLst/>
            <a:cxnLst/>
            <a:rect l="l" t="t" r="r" b="b"/>
            <a:pathLst>
              <a:path w="24168" h="7912">
                <a:moveTo>
                  <a:pt x="24168" y="0"/>
                </a:moveTo>
                <a:lnTo>
                  <a:pt x="7189" y="2715"/>
                </a:lnTo>
                <a:lnTo>
                  <a:pt x="0" y="7912"/>
                </a:lnTo>
              </a:path>
            </a:pathLst>
          </a:custGeom>
          <a:ln w="1027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3623100" y="4185582"/>
            <a:ext cx="6565" cy="3657"/>
          </a:xfrm>
          <a:custGeom>
            <a:avLst/>
            <a:gdLst/>
            <a:ahLst/>
            <a:cxnLst/>
            <a:rect l="l" t="t" r="r" b="b"/>
            <a:pathLst>
              <a:path w="6565" h="3657">
                <a:moveTo>
                  <a:pt x="6565" y="3657"/>
                </a:moveTo>
                <a:lnTo>
                  <a:pt x="4419" y="863"/>
                </a:lnTo>
                <a:lnTo>
                  <a:pt x="0" y="0"/>
                </a:lnTo>
              </a:path>
            </a:pathLst>
          </a:custGeom>
          <a:ln w="1027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3192442" y="4269925"/>
            <a:ext cx="50076" cy="58521"/>
          </a:xfrm>
          <a:custGeom>
            <a:avLst/>
            <a:gdLst/>
            <a:ahLst/>
            <a:cxnLst/>
            <a:rect l="l" t="t" r="r" b="b"/>
            <a:pathLst>
              <a:path w="50076" h="58521">
                <a:moveTo>
                  <a:pt x="29794" y="44996"/>
                </a:moveTo>
                <a:lnTo>
                  <a:pt x="31381" y="46837"/>
                </a:lnTo>
                <a:lnTo>
                  <a:pt x="33350" y="48501"/>
                </a:lnTo>
                <a:lnTo>
                  <a:pt x="34493" y="49314"/>
                </a:lnTo>
                <a:lnTo>
                  <a:pt x="39903" y="53251"/>
                </a:lnTo>
                <a:lnTo>
                  <a:pt x="44678" y="56857"/>
                </a:lnTo>
                <a:lnTo>
                  <a:pt x="49314" y="58521"/>
                </a:lnTo>
                <a:lnTo>
                  <a:pt x="50076" y="54533"/>
                </a:lnTo>
                <a:lnTo>
                  <a:pt x="41822" y="37891"/>
                </a:lnTo>
                <a:lnTo>
                  <a:pt x="36817" y="32181"/>
                </a:lnTo>
                <a:lnTo>
                  <a:pt x="15088" y="20262"/>
                </a:lnTo>
                <a:lnTo>
                  <a:pt x="4214" y="9645"/>
                </a:lnTo>
                <a:lnTo>
                  <a:pt x="437" y="2271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3087044" y="4353529"/>
            <a:ext cx="66983" cy="61491"/>
          </a:xfrm>
          <a:custGeom>
            <a:avLst/>
            <a:gdLst/>
            <a:ahLst/>
            <a:cxnLst/>
            <a:rect l="l" t="t" r="r" b="b"/>
            <a:pathLst>
              <a:path w="66983" h="61491">
                <a:moveTo>
                  <a:pt x="24104" y="46354"/>
                </a:moveTo>
                <a:lnTo>
                  <a:pt x="32512" y="54660"/>
                </a:lnTo>
                <a:lnTo>
                  <a:pt x="46172" y="61491"/>
                </a:lnTo>
                <a:lnTo>
                  <a:pt x="53365" y="59684"/>
                </a:lnTo>
                <a:lnTo>
                  <a:pt x="53619" y="59524"/>
                </a:lnTo>
                <a:lnTo>
                  <a:pt x="64788" y="44282"/>
                </a:lnTo>
                <a:lnTo>
                  <a:pt x="66983" y="33607"/>
                </a:lnTo>
                <a:lnTo>
                  <a:pt x="66776" y="31051"/>
                </a:lnTo>
                <a:lnTo>
                  <a:pt x="56250" y="13777"/>
                </a:lnTo>
                <a:lnTo>
                  <a:pt x="47096" y="3636"/>
                </a:lnTo>
                <a:lnTo>
                  <a:pt x="42722" y="0"/>
                </a:lnTo>
                <a:lnTo>
                  <a:pt x="23494" y="574"/>
                </a:lnTo>
                <a:lnTo>
                  <a:pt x="12726" y="2850"/>
                </a:lnTo>
                <a:lnTo>
                  <a:pt x="11137" y="3378"/>
                </a:lnTo>
                <a:lnTo>
                  <a:pt x="2908" y="5968"/>
                </a:lnTo>
                <a:lnTo>
                  <a:pt x="0" y="1202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3219455" y="4021348"/>
            <a:ext cx="51015" cy="53936"/>
          </a:xfrm>
          <a:custGeom>
            <a:avLst/>
            <a:gdLst/>
            <a:ahLst/>
            <a:cxnLst/>
            <a:rect l="l" t="t" r="r" b="b"/>
            <a:pathLst>
              <a:path w="51015" h="53936">
                <a:moveTo>
                  <a:pt x="42849" y="14643"/>
                </a:moveTo>
                <a:lnTo>
                  <a:pt x="47256" y="29502"/>
                </a:lnTo>
                <a:lnTo>
                  <a:pt x="48653" y="37274"/>
                </a:lnTo>
                <a:lnTo>
                  <a:pt x="51015" y="53936"/>
                </a:lnTo>
                <a:lnTo>
                  <a:pt x="37604" y="53797"/>
                </a:lnTo>
                <a:lnTo>
                  <a:pt x="19773" y="50645"/>
                </a:lnTo>
                <a:lnTo>
                  <a:pt x="10611" y="45033"/>
                </a:lnTo>
                <a:lnTo>
                  <a:pt x="1676" y="29235"/>
                </a:lnTo>
                <a:lnTo>
                  <a:pt x="0" y="21882"/>
                </a:lnTo>
                <a:lnTo>
                  <a:pt x="406" y="9194"/>
                </a:lnTo>
                <a:lnTo>
                  <a:pt x="10642" y="3378"/>
                </a:lnTo>
                <a:lnTo>
                  <a:pt x="13969" y="1574"/>
                </a:lnTo>
                <a:lnTo>
                  <a:pt x="18122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3399674" y="3990957"/>
            <a:ext cx="23374" cy="48856"/>
          </a:xfrm>
          <a:custGeom>
            <a:avLst/>
            <a:gdLst/>
            <a:ahLst/>
            <a:cxnLst/>
            <a:rect l="l" t="t" r="r" b="b"/>
            <a:pathLst>
              <a:path w="23374" h="48856">
                <a:moveTo>
                  <a:pt x="23196" y="48856"/>
                </a:moveTo>
                <a:lnTo>
                  <a:pt x="21113" y="48348"/>
                </a:lnTo>
                <a:lnTo>
                  <a:pt x="8908" y="43446"/>
                </a:lnTo>
                <a:lnTo>
                  <a:pt x="3308" y="32130"/>
                </a:lnTo>
                <a:lnTo>
                  <a:pt x="0" y="14900"/>
                </a:lnTo>
                <a:lnTo>
                  <a:pt x="4326" y="6801"/>
                </a:lnTo>
                <a:lnTo>
                  <a:pt x="6521" y="5232"/>
                </a:lnTo>
                <a:lnTo>
                  <a:pt x="14534" y="0"/>
                </a:lnTo>
                <a:lnTo>
                  <a:pt x="23374" y="114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3504223" y="4074193"/>
            <a:ext cx="38929" cy="37249"/>
          </a:xfrm>
          <a:custGeom>
            <a:avLst/>
            <a:gdLst/>
            <a:ahLst/>
            <a:cxnLst/>
            <a:rect l="l" t="t" r="r" b="b"/>
            <a:pathLst>
              <a:path w="38929" h="37249">
                <a:moveTo>
                  <a:pt x="38929" y="393"/>
                </a:moveTo>
                <a:lnTo>
                  <a:pt x="37418" y="0"/>
                </a:lnTo>
                <a:lnTo>
                  <a:pt x="20445" y="1265"/>
                </a:lnTo>
                <a:lnTo>
                  <a:pt x="11430" y="6803"/>
                </a:lnTo>
                <a:lnTo>
                  <a:pt x="10455" y="7746"/>
                </a:lnTo>
                <a:lnTo>
                  <a:pt x="1886" y="22889"/>
                </a:lnTo>
                <a:lnTo>
                  <a:pt x="0" y="35154"/>
                </a:lnTo>
                <a:lnTo>
                  <a:pt x="3" y="3724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3518476" y="4073875"/>
            <a:ext cx="24155" cy="23799"/>
          </a:xfrm>
          <a:custGeom>
            <a:avLst/>
            <a:gdLst/>
            <a:ahLst/>
            <a:cxnLst/>
            <a:rect l="l" t="t" r="r" b="b"/>
            <a:pathLst>
              <a:path w="24155" h="23799">
                <a:moveTo>
                  <a:pt x="2235" y="23799"/>
                </a:moveTo>
                <a:lnTo>
                  <a:pt x="0" y="19799"/>
                </a:lnTo>
                <a:lnTo>
                  <a:pt x="1130" y="9118"/>
                </a:lnTo>
                <a:lnTo>
                  <a:pt x="7264" y="0"/>
                </a:lnTo>
                <a:lnTo>
                  <a:pt x="17310" y="558"/>
                </a:lnTo>
                <a:lnTo>
                  <a:pt x="21221" y="266"/>
                </a:lnTo>
                <a:lnTo>
                  <a:pt x="24155" y="140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3603109" y="4185584"/>
            <a:ext cx="28956" cy="25730"/>
          </a:xfrm>
          <a:custGeom>
            <a:avLst/>
            <a:gdLst/>
            <a:ahLst/>
            <a:cxnLst/>
            <a:rect l="l" t="t" r="r" b="b"/>
            <a:pathLst>
              <a:path w="28956" h="25730">
                <a:moveTo>
                  <a:pt x="3174" y="25730"/>
                </a:moveTo>
                <a:lnTo>
                  <a:pt x="0" y="22885"/>
                </a:lnTo>
                <a:lnTo>
                  <a:pt x="774" y="9144"/>
                </a:lnTo>
                <a:lnTo>
                  <a:pt x="6946" y="0"/>
                </a:lnTo>
                <a:lnTo>
                  <a:pt x="16979" y="584"/>
                </a:lnTo>
                <a:lnTo>
                  <a:pt x="20891" y="292"/>
                </a:lnTo>
                <a:lnTo>
                  <a:pt x="26898" y="3822"/>
                </a:lnTo>
                <a:lnTo>
                  <a:pt x="28790" y="7429"/>
                </a:lnTo>
                <a:lnTo>
                  <a:pt x="28955" y="972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3382624" y="4269150"/>
            <a:ext cx="10350" cy="3657"/>
          </a:xfrm>
          <a:custGeom>
            <a:avLst/>
            <a:gdLst/>
            <a:ahLst/>
            <a:cxnLst/>
            <a:rect l="l" t="t" r="r" b="b"/>
            <a:pathLst>
              <a:path w="10350" h="3657">
                <a:moveTo>
                  <a:pt x="10350" y="0"/>
                </a:moveTo>
                <a:lnTo>
                  <a:pt x="5714" y="3657"/>
                </a:lnTo>
                <a:lnTo>
                  <a:pt x="0" y="365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3161403" y="4445591"/>
            <a:ext cx="37934" cy="31534"/>
          </a:xfrm>
          <a:custGeom>
            <a:avLst/>
            <a:gdLst/>
            <a:ahLst/>
            <a:cxnLst/>
            <a:rect l="l" t="t" r="r" b="b"/>
            <a:pathLst>
              <a:path w="37934" h="31534">
                <a:moveTo>
                  <a:pt x="0" y="31534"/>
                </a:moveTo>
                <a:lnTo>
                  <a:pt x="5613" y="26530"/>
                </a:lnTo>
                <a:lnTo>
                  <a:pt x="8343" y="25793"/>
                </a:lnTo>
                <a:lnTo>
                  <a:pt x="15182" y="21512"/>
                </a:lnTo>
                <a:lnTo>
                  <a:pt x="26670" y="12206"/>
                </a:lnTo>
                <a:lnTo>
                  <a:pt x="37216" y="1004"/>
                </a:lnTo>
                <a:lnTo>
                  <a:pt x="37934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3152373" y="4447992"/>
            <a:ext cx="25069" cy="12420"/>
          </a:xfrm>
          <a:custGeom>
            <a:avLst/>
            <a:gdLst/>
            <a:ahLst/>
            <a:cxnLst/>
            <a:rect l="l" t="t" r="r" b="b"/>
            <a:pathLst>
              <a:path w="25069" h="12420">
                <a:moveTo>
                  <a:pt x="0" y="12420"/>
                </a:moveTo>
                <a:lnTo>
                  <a:pt x="12771" y="2900"/>
                </a:lnTo>
                <a:lnTo>
                  <a:pt x="22277" y="306"/>
                </a:lnTo>
                <a:lnTo>
                  <a:pt x="25069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3224141" y="4344804"/>
            <a:ext cx="27355" cy="24434"/>
          </a:xfrm>
          <a:custGeom>
            <a:avLst/>
            <a:gdLst/>
            <a:ahLst/>
            <a:cxnLst/>
            <a:rect l="l" t="t" r="r" b="b"/>
            <a:pathLst>
              <a:path w="27355" h="24434">
                <a:moveTo>
                  <a:pt x="0" y="0"/>
                </a:moveTo>
                <a:lnTo>
                  <a:pt x="3464" y="13398"/>
                </a:lnTo>
                <a:lnTo>
                  <a:pt x="11274" y="19764"/>
                </a:lnTo>
                <a:lnTo>
                  <a:pt x="27355" y="2443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3225284" y="4334327"/>
            <a:ext cx="20904" cy="21717"/>
          </a:xfrm>
          <a:custGeom>
            <a:avLst/>
            <a:gdLst/>
            <a:ahLst/>
            <a:cxnLst/>
            <a:rect l="l" t="t" r="r" b="b"/>
            <a:pathLst>
              <a:path w="20904" h="21716">
                <a:moveTo>
                  <a:pt x="0" y="0"/>
                </a:moveTo>
                <a:lnTo>
                  <a:pt x="6003" y="14954"/>
                </a:lnTo>
                <a:lnTo>
                  <a:pt x="14922" y="20243"/>
                </a:lnTo>
                <a:lnTo>
                  <a:pt x="20904" y="2171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3285660" y="4211340"/>
            <a:ext cx="41414" cy="18792"/>
          </a:xfrm>
          <a:custGeom>
            <a:avLst/>
            <a:gdLst/>
            <a:ahLst/>
            <a:cxnLst/>
            <a:rect l="l" t="t" r="r" b="b"/>
            <a:pathLst>
              <a:path w="41414" h="18792">
                <a:moveTo>
                  <a:pt x="0" y="17068"/>
                </a:moveTo>
                <a:lnTo>
                  <a:pt x="10542" y="18792"/>
                </a:lnTo>
                <a:lnTo>
                  <a:pt x="18666" y="17132"/>
                </a:lnTo>
                <a:lnTo>
                  <a:pt x="29006" y="10179"/>
                </a:lnTo>
                <a:lnTo>
                  <a:pt x="41414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3273531" y="4186172"/>
            <a:ext cx="43281" cy="15477"/>
          </a:xfrm>
          <a:custGeom>
            <a:avLst/>
            <a:gdLst/>
            <a:ahLst/>
            <a:cxnLst/>
            <a:rect l="l" t="t" r="r" b="b"/>
            <a:pathLst>
              <a:path w="43281" h="15477">
                <a:moveTo>
                  <a:pt x="0" y="15477"/>
                </a:moveTo>
                <a:lnTo>
                  <a:pt x="12700" y="4724"/>
                </a:lnTo>
                <a:lnTo>
                  <a:pt x="21405" y="0"/>
                </a:lnTo>
                <a:lnTo>
                  <a:pt x="30005" y="395"/>
                </a:lnTo>
                <a:lnTo>
                  <a:pt x="42390" y="5001"/>
                </a:lnTo>
                <a:lnTo>
                  <a:pt x="43281" y="536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3251497" y="4114337"/>
            <a:ext cx="31508" cy="3492"/>
          </a:xfrm>
          <a:custGeom>
            <a:avLst/>
            <a:gdLst/>
            <a:ahLst/>
            <a:cxnLst/>
            <a:rect l="l" t="t" r="r" b="b"/>
            <a:pathLst>
              <a:path w="31508" h="3492">
                <a:moveTo>
                  <a:pt x="0" y="3492"/>
                </a:moveTo>
                <a:lnTo>
                  <a:pt x="18987" y="2993"/>
                </a:lnTo>
                <a:lnTo>
                  <a:pt x="27456" y="1514"/>
                </a:lnTo>
                <a:lnTo>
                  <a:pt x="3150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3430440" y="4203352"/>
            <a:ext cx="45364" cy="12409"/>
          </a:xfrm>
          <a:custGeom>
            <a:avLst/>
            <a:gdLst/>
            <a:ahLst/>
            <a:cxnLst/>
            <a:rect l="l" t="t" r="r" b="b"/>
            <a:pathLst>
              <a:path w="45364" h="12409">
                <a:moveTo>
                  <a:pt x="0" y="0"/>
                </a:moveTo>
                <a:lnTo>
                  <a:pt x="12712" y="8741"/>
                </a:lnTo>
                <a:lnTo>
                  <a:pt x="21615" y="12409"/>
                </a:lnTo>
                <a:lnTo>
                  <a:pt x="30728" y="11555"/>
                </a:lnTo>
                <a:lnTo>
                  <a:pt x="44074" y="6731"/>
                </a:lnTo>
                <a:lnTo>
                  <a:pt x="45364" y="622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3439253" y="4164986"/>
            <a:ext cx="28422" cy="9689"/>
          </a:xfrm>
          <a:custGeom>
            <a:avLst/>
            <a:gdLst/>
            <a:ahLst/>
            <a:cxnLst/>
            <a:rect l="l" t="t" r="r" b="b"/>
            <a:pathLst>
              <a:path w="28422" h="9689">
                <a:moveTo>
                  <a:pt x="0" y="3834"/>
                </a:moveTo>
                <a:lnTo>
                  <a:pt x="13268" y="0"/>
                </a:lnTo>
                <a:lnTo>
                  <a:pt x="21536" y="3179"/>
                </a:lnTo>
                <a:lnTo>
                  <a:pt x="28422" y="968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3440955" y="4187121"/>
            <a:ext cx="22644" cy="4127"/>
          </a:xfrm>
          <a:custGeom>
            <a:avLst/>
            <a:gdLst/>
            <a:ahLst/>
            <a:cxnLst/>
            <a:rect l="l" t="t" r="r" b="b"/>
            <a:pathLst>
              <a:path w="22644" h="4127">
                <a:moveTo>
                  <a:pt x="0" y="1041"/>
                </a:moveTo>
                <a:lnTo>
                  <a:pt x="15887" y="0"/>
                </a:lnTo>
                <a:lnTo>
                  <a:pt x="22644" y="412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3532979" y="4253136"/>
            <a:ext cx="36868" cy="16220"/>
          </a:xfrm>
          <a:custGeom>
            <a:avLst/>
            <a:gdLst/>
            <a:ahLst/>
            <a:cxnLst/>
            <a:rect l="l" t="t" r="r" b="b"/>
            <a:pathLst>
              <a:path w="36868" h="16220">
                <a:moveTo>
                  <a:pt x="0" y="0"/>
                </a:moveTo>
                <a:lnTo>
                  <a:pt x="12512" y="11733"/>
                </a:lnTo>
                <a:lnTo>
                  <a:pt x="21133" y="16220"/>
                </a:lnTo>
                <a:lnTo>
                  <a:pt x="31857" y="15933"/>
                </a:lnTo>
                <a:lnTo>
                  <a:pt x="36868" y="1521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3536370" y="4224720"/>
            <a:ext cx="33832" cy="18064"/>
          </a:xfrm>
          <a:custGeom>
            <a:avLst/>
            <a:gdLst/>
            <a:ahLst/>
            <a:cxnLst/>
            <a:rect l="l" t="t" r="r" b="b"/>
            <a:pathLst>
              <a:path w="33832" h="18064">
                <a:moveTo>
                  <a:pt x="0" y="68"/>
                </a:moveTo>
                <a:lnTo>
                  <a:pt x="15108" y="0"/>
                </a:lnTo>
                <a:lnTo>
                  <a:pt x="23728" y="4210"/>
                </a:lnTo>
                <a:lnTo>
                  <a:pt x="32693" y="16335"/>
                </a:lnTo>
                <a:lnTo>
                  <a:pt x="33832" y="1806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3599959" y="4338835"/>
            <a:ext cx="19608" cy="17983"/>
          </a:xfrm>
          <a:custGeom>
            <a:avLst/>
            <a:gdLst/>
            <a:ahLst/>
            <a:cxnLst/>
            <a:rect l="l" t="t" r="r" b="b"/>
            <a:pathLst>
              <a:path w="19608" h="17983">
                <a:moveTo>
                  <a:pt x="0" y="0"/>
                </a:moveTo>
                <a:lnTo>
                  <a:pt x="9480" y="12316"/>
                </a:lnTo>
                <a:lnTo>
                  <a:pt x="18335" y="17443"/>
                </a:lnTo>
                <a:lnTo>
                  <a:pt x="19608" y="1798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3603706" y="4322249"/>
            <a:ext cx="14871" cy="12788"/>
          </a:xfrm>
          <a:custGeom>
            <a:avLst/>
            <a:gdLst/>
            <a:ahLst/>
            <a:cxnLst/>
            <a:rect l="l" t="t" r="r" b="b"/>
            <a:pathLst>
              <a:path w="14871" h="12788">
                <a:moveTo>
                  <a:pt x="0" y="0"/>
                </a:moveTo>
                <a:lnTo>
                  <a:pt x="13182" y="5207"/>
                </a:lnTo>
                <a:lnTo>
                  <a:pt x="14871" y="1278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2731110" y="4032750"/>
            <a:ext cx="291960" cy="384810"/>
          </a:xfrm>
          <a:custGeom>
            <a:avLst/>
            <a:gdLst/>
            <a:ahLst/>
            <a:cxnLst/>
            <a:rect l="l" t="t" r="r" b="b"/>
            <a:pathLst>
              <a:path w="291960" h="384810">
                <a:moveTo>
                  <a:pt x="0" y="384810"/>
                </a:moveTo>
                <a:lnTo>
                  <a:pt x="7292" y="364520"/>
                </a:lnTo>
                <a:lnTo>
                  <a:pt x="15153" y="344193"/>
                </a:lnTo>
                <a:lnTo>
                  <a:pt x="23615" y="323852"/>
                </a:lnTo>
                <a:lnTo>
                  <a:pt x="32713" y="303522"/>
                </a:lnTo>
                <a:lnTo>
                  <a:pt x="42479" y="283228"/>
                </a:lnTo>
                <a:lnTo>
                  <a:pt x="52946" y="262995"/>
                </a:lnTo>
                <a:lnTo>
                  <a:pt x="64150" y="242847"/>
                </a:lnTo>
                <a:lnTo>
                  <a:pt x="76122" y="222810"/>
                </a:lnTo>
                <a:lnTo>
                  <a:pt x="88897" y="202907"/>
                </a:lnTo>
                <a:lnTo>
                  <a:pt x="102508" y="183165"/>
                </a:lnTo>
                <a:lnTo>
                  <a:pt x="116988" y="163608"/>
                </a:lnTo>
                <a:lnTo>
                  <a:pt x="132371" y="144260"/>
                </a:lnTo>
                <a:lnTo>
                  <a:pt x="148690" y="125147"/>
                </a:lnTo>
                <a:lnTo>
                  <a:pt x="165980" y="106293"/>
                </a:lnTo>
                <a:lnTo>
                  <a:pt x="184273" y="87722"/>
                </a:lnTo>
                <a:lnTo>
                  <a:pt x="203602" y="69461"/>
                </a:lnTo>
                <a:lnTo>
                  <a:pt x="224002" y="51533"/>
                </a:lnTo>
                <a:lnTo>
                  <a:pt x="245506" y="33964"/>
                </a:lnTo>
                <a:lnTo>
                  <a:pt x="268148" y="16778"/>
                </a:lnTo>
                <a:lnTo>
                  <a:pt x="291960" y="0"/>
                </a:lnTo>
              </a:path>
            </a:pathLst>
          </a:custGeom>
          <a:ln w="28536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2699005" y="4032750"/>
            <a:ext cx="291985" cy="384810"/>
          </a:xfrm>
          <a:custGeom>
            <a:avLst/>
            <a:gdLst/>
            <a:ahLst/>
            <a:cxnLst/>
            <a:rect l="l" t="t" r="r" b="b"/>
            <a:pathLst>
              <a:path w="291985" h="384810">
                <a:moveTo>
                  <a:pt x="291985" y="384810"/>
                </a:moveTo>
                <a:lnTo>
                  <a:pt x="284692" y="364520"/>
                </a:lnTo>
                <a:lnTo>
                  <a:pt x="276831" y="344193"/>
                </a:lnTo>
                <a:lnTo>
                  <a:pt x="268368" y="323852"/>
                </a:lnTo>
                <a:lnTo>
                  <a:pt x="259271" y="303522"/>
                </a:lnTo>
                <a:lnTo>
                  <a:pt x="249504" y="283228"/>
                </a:lnTo>
                <a:lnTo>
                  <a:pt x="239035" y="262995"/>
                </a:lnTo>
                <a:lnTo>
                  <a:pt x="227831" y="242847"/>
                </a:lnTo>
                <a:lnTo>
                  <a:pt x="215857" y="222810"/>
                </a:lnTo>
                <a:lnTo>
                  <a:pt x="203081" y="202907"/>
                </a:lnTo>
                <a:lnTo>
                  <a:pt x="189469" y="183165"/>
                </a:lnTo>
                <a:lnTo>
                  <a:pt x="174988" y="163608"/>
                </a:lnTo>
                <a:lnTo>
                  <a:pt x="159603" y="144260"/>
                </a:lnTo>
                <a:lnTo>
                  <a:pt x="143282" y="125147"/>
                </a:lnTo>
                <a:lnTo>
                  <a:pt x="125991" y="106293"/>
                </a:lnTo>
                <a:lnTo>
                  <a:pt x="107696" y="87722"/>
                </a:lnTo>
                <a:lnTo>
                  <a:pt x="88365" y="69461"/>
                </a:lnTo>
                <a:lnTo>
                  <a:pt x="67963" y="51533"/>
                </a:lnTo>
                <a:lnTo>
                  <a:pt x="46457" y="33964"/>
                </a:lnTo>
                <a:lnTo>
                  <a:pt x="23814" y="16778"/>
                </a:lnTo>
                <a:lnTo>
                  <a:pt x="0" y="0"/>
                </a:lnTo>
              </a:path>
            </a:pathLst>
          </a:custGeom>
          <a:ln w="28536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2668347" y="4009458"/>
            <a:ext cx="102044" cy="92989"/>
          </a:xfrm>
          <a:custGeom>
            <a:avLst/>
            <a:gdLst/>
            <a:ahLst/>
            <a:cxnLst/>
            <a:rect l="l" t="t" r="r" b="b"/>
            <a:pathLst>
              <a:path w="102044" h="92989">
                <a:moveTo>
                  <a:pt x="102044" y="9194"/>
                </a:moveTo>
                <a:lnTo>
                  <a:pt x="0" y="0"/>
                </a:lnTo>
                <a:lnTo>
                  <a:pt x="43027" y="92989"/>
                </a:lnTo>
                <a:lnTo>
                  <a:pt x="102044" y="919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2953082" y="4007752"/>
            <a:ext cx="101244" cy="95592"/>
          </a:xfrm>
          <a:custGeom>
            <a:avLst/>
            <a:gdLst/>
            <a:ahLst/>
            <a:cxnLst/>
            <a:rect l="l" t="t" r="r" b="b"/>
            <a:pathLst>
              <a:path w="101244" h="95592">
                <a:moveTo>
                  <a:pt x="64249" y="95592"/>
                </a:moveTo>
                <a:lnTo>
                  <a:pt x="101244" y="0"/>
                </a:lnTo>
                <a:lnTo>
                  <a:pt x="0" y="15760"/>
                </a:lnTo>
                <a:lnTo>
                  <a:pt x="64249" y="9559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4263123" y="3718394"/>
            <a:ext cx="1739493" cy="1244371"/>
          </a:xfrm>
          <a:custGeom>
            <a:avLst/>
            <a:gdLst/>
            <a:ahLst/>
            <a:cxnLst/>
            <a:rect l="l" t="t" r="r" b="b"/>
            <a:pathLst>
              <a:path w="1739493" h="1244371">
                <a:moveTo>
                  <a:pt x="1739493" y="1244371"/>
                </a:moveTo>
                <a:lnTo>
                  <a:pt x="1739493" y="0"/>
                </a:lnTo>
                <a:lnTo>
                  <a:pt x="0" y="0"/>
                </a:lnTo>
                <a:lnTo>
                  <a:pt x="0" y="1244371"/>
                </a:lnTo>
                <a:lnTo>
                  <a:pt x="1739493" y="1244371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4263110" y="3718394"/>
            <a:ext cx="218389" cy="218389"/>
          </a:xfrm>
          <a:custGeom>
            <a:avLst/>
            <a:gdLst/>
            <a:ahLst/>
            <a:cxnLst/>
            <a:rect l="l" t="t" r="r" b="b"/>
            <a:pathLst>
              <a:path w="218389" h="218389">
                <a:moveTo>
                  <a:pt x="218389" y="218389"/>
                </a:moveTo>
                <a:lnTo>
                  <a:pt x="218389" y="0"/>
                </a:lnTo>
                <a:lnTo>
                  <a:pt x="0" y="0"/>
                </a:lnTo>
                <a:lnTo>
                  <a:pt x="0" y="218389"/>
                </a:lnTo>
                <a:lnTo>
                  <a:pt x="218389" y="21838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4320085" y="3749156"/>
            <a:ext cx="106502" cy="158877"/>
          </a:xfrm>
          <a:custGeom>
            <a:avLst/>
            <a:gdLst/>
            <a:ahLst/>
            <a:cxnLst/>
            <a:rect l="l" t="t" r="r" b="b"/>
            <a:pathLst>
              <a:path w="106502" h="158876">
                <a:moveTo>
                  <a:pt x="30238" y="112318"/>
                </a:moveTo>
                <a:lnTo>
                  <a:pt x="0" y="115455"/>
                </a:lnTo>
                <a:lnTo>
                  <a:pt x="2484" y="126249"/>
                </a:lnTo>
                <a:lnTo>
                  <a:pt x="8094" y="137701"/>
                </a:lnTo>
                <a:lnTo>
                  <a:pt x="16522" y="147104"/>
                </a:lnTo>
                <a:lnTo>
                  <a:pt x="26371" y="153515"/>
                </a:lnTo>
                <a:lnTo>
                  <a:pt x="38399" y="157536"/>
                </a:lnTo>
                <a:lnTo>
                  <a:pt x="52273" y="158877"/>
                </a:lnTo>
                <a:lnTo>
                  <a:pt x="62853" y="158025"/>
                </a:lnTo>
                <a:lnTo>
                  <a:pt x="75320" y="154292"/>
                </a:lnTo>
                <a:lnTo>
                  <a:pt x="86085" y="147591"/>
                </a:lnTo>
                <a:lnTo>
                  <a:pt x="95148" y="137922"/>
                </a:lnTo>
                <a:lnTo>
                  <a:pt x="101060" y="128085"/>
                </a:lnTo>
                <a:lnTo>
                  <a:pt x="105141" y="116064"/>
                </a:lnTo>
                <a:lnTo>
                  <a:pt x="106502" y="103035"/>
                </a:lnTo>
                <a:lnTo>
                  <a:pt x="106447" y="100150"/>
                </a:lnTo>
                <a:lnTo>
                  <a:pt x="104527" y="86694"/>
                </a:lnTo>
                <a:lnTo>
                  <a:pt x="99862" y="74947"/>
                </a:lnTo>
                <a:lnTo>
                  <a:pt x="92456" y="64909"/>
                </a:lnTo>
                <a:lnTo>
                  <a:pt x="82893" y="57046"/>
                </a:lnTo>
                <a:lnTo>
                  <a:pt x="71269" y="51923"/>
                </a:lnTo>
                <a:lnTo>
                  <a:pt x="58216" y="50215"/>
                </a:lnTo>
                <a:lnTo>
                  <a:pt x="51155" y="50215"/>
                </a:lnTo>
                <a:lnTo>
                  <a:pt x="44234" y="51917"/>
                </a:lnTo>
                <a:lnTo>
                  <a:pt x="37477" y="55295"/>
                </a:lnTo>
                <a:lnTo>
                  <a:pt x="42240" y="28397"/>
                </a:lnTo>
                <a:lnTo>
                  <a:pt x="99479" y="28397"/>
                </a:lnTo>
                <a:lnTo>
                  <a:pt x="99479" y="0"/>
                </a:lnTo>
                <a:lnTo>
                  <a:pt x="19227" y="0"/>
                </a:lnTo>
                <a:lnTo>
                  <a:pt x="3670" y="82397"/>
                </a:lnTo>
                <a:lnTo>
                  <a:pt x="28295" y="85966"/>
                </a:lnTo>
                <a:lnTo>
                  <a:pt x="28883" y="85323"/>
                </a:lnTo>
                <a:lnTo>
                  <a:pt x="39672" y="77140"/>
                </a:lnTo>
                <a:lnTo>
                  <a:pt x="51739" y="74409"/>
                </a:lnTo>
                <a:lnTo>
                  <a:pt x="58724" y="74409"/>
                </a:lnTo>
                <a:lnTo>
                  <a:pt x="64389" y="76835"/>
                </a:lnTo>
                <a:lnTo>
                  <a:pt x="68745" y="81699"/>
                </a:lnTo>
                <a:lnTo>
                  <a:pt x="73101" y="86563"/>
                </a:lnTo>
                <a:lnTo>
                  <a:pt x="75285" y="93853"/>
                </a:lnTo>
                <a:lnTo>
                  <a:pt x="75285" y="113944"/>
                </a:lnTo>
                <a:lnTo>
                  <a:pt x="73088" y="121704"/>
                </a:lnTo>
                <a:lnTo>
                  <a:pt x="68694" y="126847"/>
                </a:lnTo>
                <a:lnTo>
                  <a:pt x="64300" y="131991"/>
                </a:lnTo>
                <a:lnTo>
                  <a:pt x="58927" y="134569"/>
                </a:lnTo>
                <a:lnTo>
                  <a:pt x="47053" y="134569"/>
                </a:lnTo>
                <a:lnTo>
                  <a:pt x="42151" y="132575"/>
                </a:lnTo>
                <a:lnTo>
                  <a:pt x="37922" y="128574"/>
                </a:lnTo>
                <a:lnTo>
                  <a:pt x="33667" y="124587"/>
                </a:lnTo>
                <a:lnTo>
                  <a:pt x="31102" y="119164"/>
                </a:lnTo>
                <a:lnTo>
                  <a:pt x="30238" y="11231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5138564" y="4580605"/>
            <a:ext cx="4660" cy="21005"/>
          </a:xfrm>
          <a:custGeom>
            <a:avLst/>
            <a:gdLst/>
            <a:ahLst/>
            <a:cxnLst/>
            <a:rect l="l" t="t" r="r" b="b"/>
            <a:pathLst>
              <a:path w="4660" h="21005">
                <a:moveTo>
                  <a:pt x="3962" y="0"/>
                </a:moveTo>
                <a:lnTo>
                  <a:pt x="4660" y="6095"/>
                </a:lnTo>
                <a:lnTo>
                  <a:pt x="0" y="2100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5182062" y="4082575"/>
            <a:ext cx="60299" cy="25920"/>
          </a:xfrm>
          <a:custGeom>
            <a:avLst/>
            <a:gdLst/>
            <a:ahLst/>
            <a:cxnLst/>
            <a:rect l="l" t="t" r="r" b="b"/>
            <a:pathLst>
              <a:path w="60299" h="25920">
                <a:moveTo>
                  <a:pt x="0" y="11366"/>
                </a:moveTo>
                <a:lnTo>
                  <a:pt x="1562" y="12941"/>
                </a:lnTo>
                <a:lnTo>
                  <a:pt x="6273" y="17106"/>
                </a:lnTo>
                <a:lnTo>
                  <a:pt x="7785" y="20472"/>
                </a:lnTo>
                <a:lnTo>
                  <a:pt x="10071" y="22821"/>
                </a:lnTo>
                <a:lnTo>
                  <a:pt x="11709" y="23215"/>
                </a:lnTo>
                <a:lnTo>
                  <a:pt x="26352" y="25920"/>
                </a:lnTo>
                <a:lnTo>
                  <a:pt x="32194" y="22669"/>
                </a:lnTo>
                <a:lnTo>
                  <a:pt x="46291" y="17106"/>
                </a:lnTo>
                <a:lnTo>
                  <a:pt x="49618" y="14097"/>
                </a:lnTo>
                <a:lnTo>
                  <a:pt x="60299" y="5283"/>
                </a:lnTo>
                <a:lnTo>
                  <a:pt x="60083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5040139" y="4579221"/>
            <a:ext cx="26098" cy="24231"/>
          </a:xfrm>
          <a:custGeom>
            <a:avLst/>
            <a:gdLst/>
            <a:ahLst/>
            <a:cxnLst/>
            <a:rect l="l" t="t" r="r" b="b"/>
            <a:pathLst>
              <a:path w="26098" h="24231">
                <a:moveTo>
                  <a:pt x="26098" y="24231"/>
                </a:moveTo>
                <a:lnTo>
                  <a:pt x="24726" y="17297"/>
                </a:lnTo>
                <a:lnTo>
                  <a:pt x="18059" y="10172"/>
                </a:lnTo>
                <a:lnTo>
                  <a:pt x="13601" y="7645"/>
                </a:lnTo>
                <a:lnTo>
                  <a:pt x="6807" y="3060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4849055" y="4328967"/>
            <a:ext cx="103593" cy="65125"/>
          </a:xfrm>
          <a:custGeom>
            <a:avLst/>
            <a:gdLst/>
            <a:ahLst/>
            <a:cxnLst/>
            <a:rect l="l" t="t" r="r" b="b"/>
            <a:pathLst>
              <a:path w="103593" h="65125">
                <a:moveTo>
                  <a:pt x="103593" y="0"/>
                </a:moveTo>
                <a:lnTo>
                  <a:pt x="84257" y="15755"/>
                </a:lnTo>
                <a:lnTo>
                  <a:pt x="72590" y="24981"/>
                </a:lnTo>
                <a:lnTo>
                  <a:pt x="65595" y="29866"/>
                </a:lnTo>
                <a:lnTo>
                  <a:pt x="60276" y="32596"/>
                </a:lnTo>
                <a:lnTo>
                  <a:pt x="57099" y="33921"/>
                </a:lnTo>
                <a:lnTo>
                  <a:pt x="42287" y="43735"/>
                </a:lnTo>
                <a:lnTo>
                  <a:pt x="31905" y="50293"/>
                </a:lnTo>
                <a:lnTo>
                  <a:pt x="23408" y="54989"/>
                </a:lnTo>
                <a:lnTo>
                  <a:pt x="14247" y="59212"/>
                </a:lnTo>
                <a:lnTo>
                  <a:pt x="1876" y="64357"/>
                </a:lnTo>
                <a:lnTo>
                  <a:pt x="0" y="6512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4998432" y="4198907"/>
            <a:ext cx="18199" cy="3530"/>
          </a:xfrm>
          <a:custGeom>
            <a:avLst/>
            <a:gdLst/>
            <a:ahLst/>
            <a:cxnLst/>
            <a:rect l="l" t="t" r="r" b="b"/>
            <a:pathLst>
              <a:path w="18199" h="3530">
                <a:moveTo>
                  <a:pt x="18199" y="863"/>
                </a:moveTo>
                <a:lnTo>
                  <a:pt x="9512" y="3530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5026207" y="4171411"/>
            <a:ext cx="5461" cy="11493"/>
          </a:xfrm>
          <a:custGeom>
            <a:avLst/>
            <a:gdLst/>
            <a:ahLst/>
            <a:cxnLst/>
            <a:rect l="l" t="t" r="r" b="b"/>
            <a:pathLst>
              <a:path w="5461" h="11493">
                <a:moveTo>
                  <a:pt x="5460" y="11493"/>
                </a:moveTo>
                <a:lnTo>
                  <a:pt x="1714" y="7658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5117584" y="4096113"/>
            <a:ext cx="1904" cy="12293"/>
          </a:xfrm>
          <a:custGeom>
            <a:avLst/>
            <a:gdLst/>
            <a:ahLst/>
            <a:cxnLst/>
            <a:rect l="l" t="t" r="r" b="b"/>
            <a:pathLst>
              <a:path w="1904" h="12293">
                <a:moveTo>
                  <a:pt x="0" y="0"/>
                </a:moveTo>
                <a:lnTo>
                  <a:pt x="1904" y="1943"/>
                </a:lnTo>
                <a:lnTo>
                  <a:pt x="1904" y="1229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5096248" y="4096113"/>
            <a:ext cx="7937" cy="9220"/>
          </a:xfrm>
          <a:custGeom>
            <a:avLst/>
            <a:gdLst/>
            <a:ahLst/>
            <a:cxnLst/>
            <a:rect l="l" t="t" r="r" b="b"/>
            <a:pathLst>
              <a:path w="7937" h="9220">
                <a:moveTo>
                  <a:pt x="0" y="0"/>
                </a:moveTo>
                <a:lnTo>
                  <a:pt x="279" y="2501"/>
                </a:lnTo>
                <a:lnTo>
                  <a:pt x="7937" y="922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5013403" y="4182278"/>
            <a:ext cx="110553" cy="68036"/>
          </a:xfrm>
          <a:custGeom>
            <a:avLst/>
            <a:gdLst/>
            <a:ahLst/>
            <a:cxnLst/>
            <a:rect l="l" t="t" r="r" b="b"/>
            <a:pathLst>
              <a:path w="110553" h="68036">
                <a:moveTo>
                  <a:pt x="18923" y="0"/>
                </a:moveTo>
                <a:lnTo>
                  <a:pt x="5205" y="14184"/>
                </a:lnTo>
                <a:lnTo>
                  <a:pt x="2492" y="22556"/>
                </a:lnTo>
                <a:lnTo>
                  <a:pt x="2476" y="22898"/>
                </a:lnTo>
                <a:lnTo>
                  <a:pt x="482" y="31546"/>
                </a:lnTo>
                <a:lnTo>
                  <a:pt x="0" y="44272"/>
                </a:lnTo>
                <a:lnTo>
                  <a:pt x="1498" y="60871"/>
                </a:lnTo>
                <a:lnTo>
                  <a:pt x="6477" y="64287"/>
                </a:lnTo>
                <a:lnTo>
                  <a:pt x="24688" y="67181"/>
                </a:lnTo>
                <a:lnTo>
                  <a:pt x="40115" y="68036"/>
                </a:lnTo>
                <a:lnTo>
                  <a:pt x="49665" y="67926"/>
                </a:lnTo>
                <a:lnTo>
                  <a:pt x="51295" y="67843"/>
                </a:lnTo>
                <a:lnTo>
                  <a:pt x="71369" y="67879"/>
                </a:lnTo>
                <a:lnTo>
                  <a:pt x="81166" y="67268"/>
                </a:lnTo>
                <a:lnTo>
                  <a:pt x="82169" y="67157"/>
                </a:lnTo>
                <a:lnTo>
                  <a:pt x="102291" y="67016"/>
                </a:lnTo>
                <a:lnTo>
                  <a:pt x="110267" y="66670"/>
                </a:lnTo>
                <a:lnTo>
                  <a:pt x="110553" y="66649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5233177" y="4133157"/>
            <a:ext cx="602195" cy="129842"/>
          </a:xfrm>
          <a:custGeom>
            <a:avLst/>
            <a:gdLst/>
            <a:ahLst/>
            <a:cxnLst/>
            <a:rect l="l" t="t" r="r" b="b"/>
            <a:pathLst>
              <a:path w="602195" h="129842">
                <a:moveTo>
                  <a:pt x="0" y="11643"/>
                </a:moveTo>
                <a:lnTo>
                  <a:pt x="14300" y="9598"/>
                </a:lnTo>
                <a:lnTo>
                  <a:pt x="34645" y="4851"/>
                </a:lnTo>
                <a:lnTo>
                  <a:pt x="49169" y="2568"/>
                </a:lnTo>
                <a:lnTo>
                  <a:pt x="56834" y="1858"/>
                </a:lnTo>
                <a:lnTo>
                  <a:pt x="57772" y="1813"/>
                </a:lnTo>
                <a:lnTo>
                  <a:pt x="79550" y="318"/>
                </a:lnTo>
                <a:lnTo>
                  <a:pt x="96372" y="0"/>
                </a:lnTo>
                <a:lnTo>
                  <a:pt x="107905" y="318"/>
                </a:lnTo>
                <a:lnTo>
                  <a:pt x="113813" y="734"/>
                </a:lnTo>
                <a:lnTo>
                  <a:pt x="138773" y="4144"/>
                </a:lnTo>
                <a:lnTo>
                  <a:pt x="157562" y="7273"/>
                </a:lnTo>
                <a:lnTo>
                  <a:pt x="171296" y="9990"/>
                </a:lnTo>
                <a:lnTo>
                  <a:pt x="180355" y="12090"/>
                </a:lnTo>
                <a:lnTo>
                  <a:pt x="185115" y="13367"/>
                </a:lnTo>
                <a:lnTo>
                  <a:pt x="186093" y="13662"/>
                </a:lnTo>
                <a:lnTo>
                  <a:pt x="224269" y="23174"/>
                </a:lnTo>
                <a:lnTo>
                  <a:pt x="246532" y="28953"/>
                </a:lnTo>
                <a:lnTo>
                  <a:pt x="270103" y="33099"/>
                </a:lnTo>
                <a:lnTo>
                  <a:pt x="288448" y="36126"/>
                </a:lnTo>
                <a:lnTo>
                  <a:pt x="301807" y="38176"/>
                </a:lnTo>
                <a:lnTo>
                  <a:pt x="310418" y="39394"/>
                </a:lnTo>
                <a:lnTo>
                  <a:pt x="314520" y="39924"/>
                </a:lnTo>
                <a:lnTo>
                  <a:pt x="314960" y="39977"/>
                </a:lnTo>
                <a:lnTo>
                  <a:pt x="334015" y="43495"/>
                </a:lnTo>
                <a:lnTo>
                  <a:pt x="351497" y="48205"/>
                </a:lnTo>
                <a:lnTo>
                  <a:pt x="366741" y="53383"/>
                </a:lnTo>
                <a:lnTo>
                  <a:pt x="379083" y="58303"/>
                </a:lnTo>
                <a:lnTo>
                  <a:pt x="387861" y="62242"/>
                </a:lnTo>
                <a:lnTo>
                  <a:pt x="392409" y="64474"/>
                </a:lnTo>
                <a:lnTo>
                  <a:pt x="392899" y="64729"/>
                </a:lnTo>
                <a:lnTo>
                  <a:pt x="435914" y="83372"/>
                </a:lnTo>
                <a:lnTo>
                  <a:pt x="459981" y="90332"/>
                </a:lnTo>
                <a:lnTo>
                  <a:pt x="482879" y="98295"/>
                </a:lnTo>
                <a:lnTo>
                  <a:pt x="525551" y="111693"/>
                </a:lnTo>
                <a:lnTo>
                  <a:pt x="559409" y="120164"/>
                </a:lnTo>
                <a:lnTo>
                  <a:pt x="602195" y="129842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4949992" y="4244839"/>
            <a:ext cx="156806" cy="104292"/>
          </a:xfrm>
          <a:custGeom>
            <a:avLst/>
            <a:gdLst/>
            <a:ahLst/>
            <a:cxnLst/>
            <a:rect l="l" t="t" r="r" b="b"/>
            <a:pathLst>
              <a:path w="156806" h="104292">
                <a:moveTo>
                  <a:pt x="68618" y="279"/>
                </a:moveTo>
                <a:lnTo>
                  <a:pt x="56007" y="0"/>
                </a:lnTo>
                <a:lnTo>
                  <a:pt x="48183" y="774"/>
                </a:lnTo>
                <a:lnTo>
                  <a:pt x="43954" y="2400"/>
                </a:lnTo>
                <a:lnTo>
                  <a:pt x="25872" y="11548"/>
                </a:lnTo>
                <a:lnTo>
                  <a:pt x="15439" y="19786"/>
                </a:lnTo>
                <a:lnTo>
                  <a:pt x="12065" y="23393"/>
                </a:lnTo>
                <a:lnTo>
                  <a:pt x="2299" y="40283"/>
                </a:lnTo>
                <a:lnTo>
                  <a:pt x="189" y="49412"/>
                </a:lnTo>
                <a:lnTo>
                  <a:pt x="165" y="49974"/>
                </a:lnTo>
                <a:lnTo>
                  <a:pt x="660" y="60540"/>
                </a:lnTo>
                <a:lnTo>
                  <a:pt x="0" y="70396"/>
                </a:lnTo>
                <a:lnTo>
                  <a:pt x="6369" y="90056"/>
                </a:lnTo>
                <a:lnTo>
                  <a:pt x="13406" y="96366"/>
                </a:lnTo>
                <a:lnTo>
                  <a:pt x="36881" y="100175"/>
                </a:lnTo>
                <a:lnTo>
                  <a:pt x="54618" y="102028"/>
                </a:lnTo>
                <a:lnTo>
                  <a:pt x="67375" y="102728"/>
                </a:lnTo>
                <a:lnTo>
                  <a:pt x="75180" y="102772"/>
                </a:lnTo>
                <a:lnTo>
                  <a:pt x="78079" y="102654"/>
                </a:lnTo>
                <a:lnTo>
                  <a:pt x="114427" y="104114"/>
                </a:lnTo>
                <a:lnTo>
                  <a:pt x="137274" y="104114"/>
                </a:lnTo>
                <a:lnTo>
                  <a:pt x="156806" y="104292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4926521" y="4340482"/>
            <a:ext cx="166879" cy="116509"/>
          </a:xfrm>
          <a:custGeom>
            <a:avLst/>
            <a:gdLst/>
            <a:ahLst/>
            <a:cxnLst/>
            <a:rect l="l" t="t" r="r" b="b"/>
            <a:pathLst>
              <a:path w="166879" h="116509">
                <a:moveTo>
                  <a:pt x="35574" y="228"/>
                </a:moveTo>
                <a:lnTo>
                  <a:pt x="31446" y="0"/>
                </a:lnTo>
                <a:lnTo>
                  <a:pt x="22887" y="3149"/>
                </a:lnTo>
                <a:lnTo>
                  <a:pt x="15178" y="10185"/>
                </a:lnTo>
                <a:lnTo>
                  <a:pt x="6085" y="18796"/>
                </a:lnTo>
                <a:lnTo>
                  <a:pt x="1894" y="29184"/>
                </a:lnTo>
                <a:lnTo>
                  <a:pt x="0" y="48676"/>
                </a:lnTo>
                <a:lnTo>
                  <a:pt x="83" y="62373"/>
                </a:lnTo>
                <a:lnTo>
                  <a:pt x="560" y="68173"/>
                </a:lnTo>
                <a:lnTo>
                  <a:pt x="8807" y="86454"/>
                </a:lnTo>
                <a:lnTo>
                  <a:pt x="18554" y="96437"/>
                </a:lnTo>
                <a:lnTo>
                  <a:pt x="23801" y="99720"/>
                </a:lnTo>
                <a:lnTo>
                  <a:pt x="43007" y="105774"/>
                </a:lnTo>
                <a:lnTo>
                  <a:pt x="52103" y="109583"/>
                </a:lnTo>
                <a:lnTo>
                  <a:pt x="66333" y="112297"/>
                </a:lnTo>
                <a:lnTo>
                  <a:pt x="82934" y="113150"/>
                </a:lnTo>
                <a:lnTo>
                  <a:pt x="91695" y="113284"/>
                </a:lnTo>
                <a:lnTo>
                  <a:pt x="116770" y="113651"/>
                </a:lnTo>
                <a:lnTo>
                  <a:pt x="133340" y="114009"/>
                </a:lnTo>
                <a:lnTo>
                  <a:pt x="142806" y="114297"/>
                </a:lnTo>
                <a:lnTo>
                  <a:pt x="146570" y="114453"/>
                </a:lnTo>
                <a:lnTo>
                  <a:pt x="146801" y="114465"/>
                </a:lnTo>
                <a:lnTo>
                  <a:pt x="166879" y="116509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4428429" y="4446654"/>
            <a:ext cx="542455" cy="73329"/>
          </a:xfrm>
          <a:custGeom>
            <a:avLst/>
            <a:gdLst/>
            <a:ahLst/>
            <a:cxnLst/>
            <a:rect l="l" t="t" r="r" b="b"/>
            <a:pathLst>
              <a:path w="542455" h="73329">
                <a:moveTo>
                  <a:pt x="0" y="67449"/>
                </a:moveTo>
                <a:lnTo>
                  <a:pt x="42837" y="50520"/>
                </a:lnTo>
                <a:lnTo>
                  <a:pt x="81356" y="36271"/>
                </a:lnTo>
                <a:lnTo>
                  <a:pt x="127825" y="24066"/>
                </a:lnTo>
                <a:lnTo>
                  <a:pt x="141109" y="21348"/>
                </a:lnTo>
                <a:lnTo>
                  <a:pt x="160680" y="17945"/>
                </a:lnTo>
                <a:lnTo>
                  <a:pt x="179190" y="16920"/>
                </a:lnTo>
                <a:lnTo>
                  <a:pt x="196081" y="15129"/>
                </a:lnTo>
                <a:lnTo>
                  <a:pt x="209544" y="13217"/>
                </a:lnTo>
                <a:lnTo>
                  <a:pt x="217772" y="11831"/>
                </a:lnTo>
                <a:lnTo>
                  <a:pt x="219455" y="11518"/>
                </a:lnTo>
                <a:lnTo>
                  <a:pt x="234106" y="9430"/>
                </a:lnTo>
                <a:lnTo>
                  <a:pt x="250552" y="9080"/>
                </a:lnTo>
                <a:lnTo>
                  <a:pt x="262950" y="9471"/>
                </a:lnTo>
                <a:lnTo>
                  <a:pt x="266090" y="9651"/>
                </a:lnTo>
                <a:lnTo>
                  <a:pt x="274627" y="16780"/>
                </a:lnTo>
                <a:lnTo>
                  <a:pt x="286954" y="24047"/>
                </a:lnTo>
                <a:lnTo>
                  <a:pt x="301722" y="31171"/>
                </a:lnTo>
                <a:lnTo>
                  <a:pt x="317586" y="37870"/>
                </a:lnTo>
                <a:lnTo>
                  <a:pt x="333198" y="43864"/>
                </a:lnTo>
                <a:lnTo>
                  <a:pt x="347211" y="48870"/>
                </a:lnTo>
                <a:lnTo>
                  <a:pt x="358278" y="52609"/>
                </a:lnTo>
                <a:lnTo>
                  <a:pt x="365053" y="54797"/>
                </a:lnTo>
                <a:lnTo>
                  <a:pt x="385150" y="60929"/>
                </a:lnTo>
                <a:lnTo>
                  <a:pt x="402307" y="64496"/>
                </a:lnTo>
                <a:lnTo>
                  <a:pt x="416670" y="66446"/>
                </a:lnTo>
                <a:lnTo>
                  <a:pt x="426918" y="67267"/>
                </a:lnTo>
                <a:lnTo>
                  <a:pt x="431926" y="67449"/>
                </a:lnTo>
                <a:lnTo>
                  <a:pt x="449653" y="70119"/>
                </a:lnTo>
                <a:lnTo>
                  <a:pt x="467227" y="71842"/>
                </a:lnTo>
                <a:lnTo>
                  <a:pt x="483594" y="72819"/>
                </a:lnTo>
                <a:lnTo>
                  <a:pt x="497700" y="73248"/>
                </a:lnTo>
                <a:lnTo>
                  <a:pt x="508492" y="73329"/>
                </a:lnTo>
                <a:lnTo>
                  <a:pt x="514917" y="73259"/>
                </a:lnTo>
                <a:lnTo>
                  <a:pt x="516254" y="73228"/>
                </a:lnTo>
                <a:lnTo>
                  <a:pt x="517706" y="53499"/>
                </a:lnTo>
                <a:lnTo>
                  <a:pt x="521077" y="40705"/>
                </a:lnTo>
                <a:lnTo>
                  <a:pt x="522897" y="36271"/>
                </a:lnTo>
                <a:lnTo>
                  <a:pt x="530623" y="19360"/>
                </a:lnTo>
                <a:lnTo>
                  <a:pt x="538057" y="6568"/>
                </a:lnTo>
                <a:lnTo>
                  <a:pt x="542255" y="277"/>
                </a:lnTo>
                <a:lnTo>
                  <a:pt x="542455" y="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5016642" y="4570429"/>
            <a:ext cx="242709" cy="10845"/>
          </a:xfrm>
          <a:custGeom>
            <a:avLst/>
            <a:gdLst/>
            <a:ahLst/>
            <a:cxnLst/>
            <a:rect l="l" t="t" r="r" b="b"/>
            <a:pathLst>
              <a:path w="242709" h="10845">
                <a:moveTo>
                  <a:pt x="0" y="6972"/>
                </a:moveTo>
                <a:lnTo>
                  <a:pt x="26631" y="8788"/>
                </a:lnTo>
                <a:lnTo>
                  <a:pt x="43230" y="10312"/>
                </a:lnTo>
                <a:lnTo>
                  <a:pt x="56515" y="10655"/>
                </a:lnTo>
                <a:lnTo>
                  <a:pt x="77597" y="10845"/>
                </a:lnTo>
                <a:lnTo>
                  <a:pt x="97028" y="10160"/>
                </a:lnTo>
                <a:lnTo>
                  <a:pt x="117255" y="10265"/>
                </a:lnTo>
                <a:lnTo>
                  <a:pt x="135985" y="10308"/>
                </a:lnTo>
                <a:lnTo>
                  <a:pt x="152691" y="10306"/>
                </a:lnTo>
                <a:lnTo>
                  <a:pt x="166843" y="10273"/>
                </a:lnTo>
                <a:lnTo>
                  <a:pt x="177914" y="10227"/>
                </a:lnTo>
                <a:lnTo>
                  <a:pt x="185376" y="10184"/>
                </a:lnTo>
                <a:lnTo>
                  <a:pt x="188823" y="10160"/>
                </a:lnTo>
                <a:lnTo>
                  <a:pt x="206305" y="7572"/>
                </a:lnTo>
                <a:lnTo>
                  <a:pt x="214884" y="4902"/>
                </a:lnTo>
                <a:lnTo>
                  <a:pt x="230675" y="2118"/>
                </a:lnTo>
                <a:lnTo>
                  <a:pt x="239968" y="482"/>
                </a:lnTo>
                <a:lnTo>
                  <a:pt x="242709" y="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4431286" y="4076881"/>
            <a:ext cx="826122" cy="177419"/>
          </a:xfrm>
          <a:custGeom>
            <a:avLst/>
            <a:gdLst/>
            <a:ahLst/>
            <a:cxnLst/>
            <a:rect l="l" t="t" r="r" b="b"/>
            <a:pathLst>
              <a:path w="826122" h="177419">
                <a:moveTo>
                  <a:pt x="0" y="177419"/>
                </a:moveTo>
                <a:lnTo>
                  <a:pt x="156171" y="140373"/>
                </a:lnTo>
                <a:lnTo>
                  <a:pt x="219227" y="128918"/>
                </a:lnTo>
                <a:lnTo>
                  <a:pt x="242646" y="126540"/>
                </a:lnTo>
                <a:lnTo>
                  <a:pt x="263254" y="123844"/>
                </a:lnTo>
                <a:lnTo>
                  <a:pt x="281032" y="121003"/>
                </a:lnTo>
                <a:lnTo>
                  <a:pt x="295965" y="118185"/>
                </a:lnTo>
                <a:lnTo>
                  <a:pt x="308033" y="115561"/>
                </a:lnTo>
                <a:lnTo>
                  <a:pt x="317221" y="113303"/>
                </a:lnTo>
                <a:lnTo>
                  <a:pt x="323511" y="111580"/>
                </a:lnTo>
                <a:lnTo>
                  <a:pt x="349915" y="102005"/>
                </a:lnTo>
                <a:lnTo>
                  <a:pt x="367470" y="94018"/>
                </a:lnTo>
                <a:lnTo>
                  <a:pt x="380538" y="86895"/>
                </a:lnTo>
                <a:lnTo>
                  <a:pt x="389489" y="81129"/>
                </a:lnTo>
                <a:lnTo>
                  <a:pt x="394690" y="77212"/>
                </a:lnTo>
                <a:lnTo>
                  <a:pt x="396519" y="75629"/>
                </a:lnTo>
                <a:lnTo>
                  <a:pt x="433158" y="53035"/>
                </a:lnTo>
                <a:lnTo>
                  <a:pt x="446745" y="42538"/>
                </a:lnTo>
                <a:lnTo>
                  <a:pt x="455646" y="37332"/>
                </a:lnTo>
                <a:lnTo>
                  <a:pt x="455930" y="37186"/>
                </a:lnTo>
                <a:lnTo>
                  <a:pt x="472518" y="25055"/>
                </a:lnTo>
                <a:lnTo>
                  <a:pt x="486231" y="15662"/>
                </a:lnTo>
                <a:lnTo>
                  <a:pt x="496018" y="9322"/>
                </a:lnTo>
                <a:lnTo>
                  <a:pt x="500826" y="6349"/>
                </a:lnTo>
                <a:lnTo>
                  <a:pt x="518993" y="501"/>
                </a:lnTo>
                <a:lnTo>
                  <a:pt x="532805" y="0"/>
                </a:lnTo>
                <a:lnTo>
                  <a:pt x="540334" y="1234"/>
                </a:lnTo>
                <a:lnTo>
                  <a:pt x="541083" y="1448"/>
                </a:lnTo>
                <a:lnTo>
                  <a:pt x="559777" y="5510"/>
                </a:lnTo>
                <a:lnTo>
                  <a:pt x="577615" y="8315"/>
                </a:lnTo>
                <a:lnTo>
                  <a:pt x="593694" y="10096"/>
                </a:lnTo>
                <a:lnTo>
                  <a:pt x="607114" y="11085"/>
                </a:lnTo>
                <a:lnTo>
                  <a:pt x="616973" y="11515"/>
                </a:lnTo>
                <a:lnTo>
                  <a:pt x="622369" y="11619"/>
                </a:lnTo>
                <a:lnTo>
                  <a:pt x="623112" y="11621"/>
                </a:lnTo>
                <a:lnTo>
                  <a:pt x="642520" y="13147"/>
                </a:lnTo>
                <a:lnTo>
                  <a:pt x="655035" y="15134"/>
                </a:lnTo>
                <a:lnTo>
                  <a:pt x="658456" y="15862"/>
                </a:lnTo>
                <a:lnTo>
                  <a:pt x="679768" y="15251"/>
                </a:lnTo>
                <a:lnTo>
                  <a:pt x="696995" y="16206"/>
                </a:lnTo>
                <a:lnTo>
                  <a:pt x="709654" y="17872"/>
                </a:lnTo>
                <a:lnTo>
                  <a:pt x="717260" y="19395"/>
                </a:lnTo>
                <a:lnTo>
                  <a:pt x="719391" y="19939"/>
                </a:lnTo>
                <a:lnTo>
                  <a:pt x="741509" y="16251"/>
                </a:lnTo>
                <a:lnTo>
                  <a:pt x="749856" y="16699"/>
                </a:lnTo>
                <a:lnTo>
                  <a:pt x="750773" y="17069"/>
                </a:lnTo>
                <a:lnTo>
                  <a:pt x="773825" y="8882"/>
                </a:lnTo>
                <a:lnTo>
                  <a:pt x="790658" y="4674"/>
                </a:lnTo>
                <a:lnTo>
                  <a:pt x="801879" y="3197"/>
                </a:lnTo>
                <a:lnTo>
                  <a:pt x="808091" y="3206"/>
                </a:lnTo>
                <a:lnTo>
                  <a:pt x="809904" y="3454"/>
                </a:lnTo>
                <a:lnTo>
                  <a:pt x="810856" y="5702"/>
                </a:lnTo>
                <a:lnTo>
                  <a:pt x="824953" y="9423"/>
                </a:lnTo>
                <a:lnTo>
                  <a:pt x="824953" y="22657"/>
                </a:lnTo>
                <a:lnTo>
                  <a:pt x="826122" y="32652"/>
                </a:lnTo>
                <a:lnTo>
                  <a:pt x="823442" y="39434"/>
                </a:lnTo>
                <a:lnTo>
                  <a:pt x="818642" y="53848"/>
                </a:lnTo>
                <a:lnTo>
                  <a:pt x="812012" y="58928"/>
                </a:lnTo>
                <a:lnTo>
                  <a:pt x="806056" y="65875"/>
                </a:lnTo>
                <a:lnTo>
                  <a:pt x="801890" y="67920"/>
                </a:lnTo>
                <a:lnTo>
                  <a:pt x="782981" y="71365"/>
                </a:lnTo>
                <a:lnTo>
                  <a:pt x="766187" y="74778"/>
                </a:lnTo>
                <a:lnTo>
                  <a:pt x="752923" y="77686"/>
                </a:lnTo>
                <a:lnTo>
                  <a:pt x="744608" y="79611"/>
                </a:lnTo>
                <a:lnTo>
                  <a:pt x="742467" y="80124"/>
                </a:lnTo>
                <a:lnTo>
                  <a:pt x="722343" y="86222"/>
                </a:lnTo>
                <a:lnTo>
                  <a:pt x="709878" y="88980"/>
                </a:lnTo>
                <a:lnTo>
                  <a:pt x="705624" y="89624"/>
                </a:lnTo>
                <a:lnTo>
                  <a:pt x="686388" y="92377"/>
                </a:lnTo>
                <a:lnTo>
                  <a:pt x="675959" y="94016"/>
                </a:lnTo>
                <a:lnTo>
                  <a:pt x="674725" y="94221"/>
                </a:lnTo>
                <a:lnTo>
                  <a:pt x="652243" y="94780"/>
                </a:lnTo>
                <a:lnTo>
                  <a:pt x="633704" y="96834"/>
                </a:lnTo>
                <a:lnTo>
                  <a:pt x="619214" y="99653"/>
                </a:lnTo>
                <a:lnTo>
                  <a:pt x="608874" y="102505"/>
                </a:lnTo>
                <a:lnTo>
                  <a:pt x="602791" y="104660"/>
                </a:lnTo>
                <a:lnTo>
                  <a:pt x="601040" y="105397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4944684" y="4449804"/>
            <a:ext cx="892238" cy="201954"/>
          </a:xfrm>
          <a:custGeom>
            <a:avLst/>
            <a:gdLst/>
            <a:ahLst/>
            <a:cxnLst/>
            <a:rect l="l" t="t" r="r" b="b"/>
            <a:pathLst>
              <a:path w="892238" h="201954">
                <a:moveTo>
                  <a:pt x="0" y="70078"/>
                </a:moveTo>
                <a:lnTo>
                  <a:pt x="1689" y="83997"/>
                </a:lnTo>
                <a:lnTo>
                  <a:pt x="10066" y="99706"/>
                </a:lnTo>
                <a:lnTo>
                  <a:pt x="17486" y="106794"/>
                </a:lnTo>
                <a:lnTo>
                  <a:pt x="17818" y="107035"/>
                </a:lnTo>
                <a:lnTo>
                  <a:pt x="32111" y="117866"/>
                </a:lnTo>
                <a:lnTo>
                  <a:pt x="47780" y="124013"/>
                </a:lnTo>
                <a:lnTo>
                  <a:pt x="61618" y="126804"/>
                </a:lnTo>
                <a:lnTo>
                  <a:pt x="70421" y="127564"/>
                </a:lnTo>
                <a:lnTo>
                  <a:pt x="71958" y="127596"/>
                </a:lnTo>
                <a:lnTo>
                  <a:pt x="88748" y="139874"/>
                </a:lnTo>
                <a:lnTo>
                  <a:pt x="103591" y="147667"/>
                </a:lnTo>
                <a:lnTo>
                  <a:pt x="114862" y="151906"/>
                </a:lnTo>
                <a:lnTo>
                  <a:pt x="120938" y="153523"/>
                </a:lnTo>
                <a:lnTo>
                  <a:pt x="121551" y="153644"/>
                </a:lnTo>
                <a:lnTo>
                  <a:pt x="124015" y="163931"/>
                </a:lnTo>
                <a:lnTo>
                  <a:pt x="132842" y="164109"/>
                </a:lnTo>
                <a:lnTo>
                  <a:pt x="141681" y="172961"/>
                </a:lnTo>
                <a:lnTo>
                  <a:pt x="148983" y="180759"/>
                </a:lnTo>
                <a:lnTo>
                  <a:pt x="160318" y="194094"/>
                </a:lnTo>
                <a:lnTo>
                  <a:pt x="171781" y="200540"/>
                </a:lnTo>
                <a:lnTo>
                  <a:pt x="182583" y="201954"/>
                </a:lnTo>
                <a:lnTo>
                  <a:pt x="191935" y="200191"/>
                </a:lnTo>
                <a:lnTo>
                  <a:pt x="199046" y="197107"/>
                </a:lnTo>
                <a:lnTo>
                  <a:pt x="203128" y="194558"/>
                </a:lnTo>
                <a:lnTo>
                  <a:pt x="203796" y="194056"/>
                </a:lnTo>
                <a:lnTo>
                  <a:pt x="214401" y="188747"/>
                </a:lnTo>
                <a:lnTo>
                  <a:pt x="225298" y="186969"/>
                </a:lnTo>
                <a:lnTo>
                  <a:pt x="243650" y="181280"/>
                </a:lnTo>
                <a:lnTo>
                  <a:pt x="249770" y="178282"/>
                </a:lnTo>
                <a:lnTo>
                  <a:pt x="266344" y="170398"/>
                </a:lnTo>
                <a:lnTo>
                  <a:pt x="282090" y="164109"/>
                </a:lnTo>
                <a:lnTo>
                  <a:pt x="294961" y="159616"/>
                </a:lnTo>
                <a:lnTo>
                  <a:pt x="302910" y="157122"/>
                </a:lnTo>
                <a:lnTo>
                  <a:pt x="304469" y="156667"/>
                </a:lnTo>
                <a:lnTo>
                  <a:pt x="324631" y="149907"/>
                </a:lnTo>
                <a:lnTo>
                  <a:pt x="339065" y="143603"/>
                </a:lnTo>
                <a:lnTo>
                  <a:pt x="347590" y="139053"/>
                </a:lnTo>
                <a:lnTo>
                  <a:pt x="350062" y="137528"/>
                </a:lnTo>
                <a:lnTo>
                  <a:pt x="368122" y="127596"/>
                </a:lnTo>
                <a:lnTo>
                  <a:pt x="384771" y="116611"/>
                </a:lnTo>
                <a:lnTo>
                  <a:pt x="413905" y="97650"/>
                </a:lnTo>
                <a:lnTo>
                  <a:pt x="428663" y="86309"/>
                </a:lnTo>
                <a:lnTo>
                  <a:pt x="444134" y="73825"/>
                </a:lnTo>
                <a:lnTo>
                  <a:pt x="454800" y="66215"/>
                </a:lnTo>
                <a:lnTo>
                  <a:pt x="458508" y="63804"/>
                </a:lnTo>
                <a:lnTo>
                  <a:pt x="469798" y="59893"/>
                </a:lnTo>
                <a:lnTo>
                  <a:pt x="476199" y="51587"/>
                </a:lnTo>
                <a:lnTo>
                  <a:pt x="491457" y="37115"/>
                </a:lnTo>
                <a:lnTo>
                  <a:pt x="503496" y="27713"/>
                </a:lnTo>
                <a:lnTo>
                  <a:pt x="510860" y="22893"/>
                </a:lnTo>
                <a:lnTo>
                  <a:pt x="512457" y="21983"/>
                </a:lnTo>
                <a:lnTo>
                  <a:pt x="522325" y="16484"/>
                </a:lnTo>
                <a:lnTo>
                  <a:pt x="540520" y="9390"/>
                </a:lnTo>
                <a:lnTo>
                  <a:pt x="553432" y="3355"/>
                </a:lnTo>
                <a:lnTo>
                  <a:pt x="559290" y="273"/>
                </a:lnTo>
                <a:lnTo>
                  <a:pt x="559460" y="177"/>
                </a:lnTo>
                <a:lnTo>
                  <a:pt x="567613" y="0"/>
                </a:lnTo>
                <a:lnTo>
                  <a:pt x="585075" y="4125"/>
                </a:lnTo>
                <a:lnTo>
                  <a:pt x="598878" y="8104"/>
                </a:lnTo>
                <a:lnTo>
                  <a:pt x="604583" y="9918"/>
                </a:lnTo>
                <a:lnTo>
                  <a:pt x="624166" y="15074"/>
                </a:lnTo>
                <a:lnTo>
                  <a:pt x="651776" y="20916"/>
                </a:lnTo>
                <a:lnTo>
                  <a:pt x="671563" y="25514"/>
                </a:lnTo>
                <a:lnTo>
                  <a:pt x="696722" y="32956"/>
                </a:lnTo>
                <a:lnTo>
                  <a:pt x="715276" y="38468"/>
                </a:lnTo>
                <a:lnTo>
                  <a:pt x="731075" y="43599"/>
                </a:lnTo>
                <a:lnTo>
                  <a:pt x="746340" y="48196"/>
                </a:lnTo>
                <a:lnTo>
                  <a:pt x="774268" y="57975"/>
                </a:lnTo>
                <a:lnTo>
                  <a:pt x="796315" y="66446"/>
                </a:lnTo>
                <a:lnTo>
                  <a:pt x="811250" y="71069"/>
                </a:lnTo>
                <a:lnTo>
                  <a:pt x="835152" y="80810"/>
                </a:lnTo>
                <a:lnTo>
                  <a:pt x="853376" y="87185"/>
                </a:lnTo>
                <a:lnTo>
                  <a:pt x="872109" y="93751"/>
                </a:lnTo>
                <a:lnTo>
                  <a:pt x="882510" y="97650"/>
                </a:lnTo>
                <a:lnTo>
                  <a:pt x="892238" y="101549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4821496" y="4176106"/>
            <a:ext cx="39712" cy="284924"/>
          </a:xfrm>
          <a:custGeom>
            <a:avLst/>
            <a:gdLst/>
            <a:ahLst/>
            <a:cxnLst/>
            <a:rect l="l" t="t" r="r" b="b"/>
            <a:pathLst>
              <a:path w="39712" h="284924">
                <a:moveTo>
                  <a:pt x="39712" y="0"/>
                </a:moveTo>
                <a:lnTo>
                  <a:pt x="33886" y="10759"/>
                </a:lnTo>
                <a:lnTo>
                  <a:pt x="28488" y="21759"/>
                </a:lnTo>
                <a:lnTo>
                  <a:pt x="23530" y="32987"/>
                </a:lnTo>
                <a:lnTo>
                  <a:pt x="19018" y="44428"/>
                </a:lnTo>
                <a:lnTo>
                  <a:pt x="14963" y="56068"/>
                </a:lnTo>
                <a:lnTo>
                  <a:pt x="11372" y="67895"/>
                </a:lnTo>
                <a:lnTo>
                  <a:pt x="8256" y="79893"/>
                </a:lnTo>
                <a:lnTo>
                  <a:pt x="5621" y="92050"/>
                </a:lnTo>
                <a:lnTo>
                  <a:pt x="3479" y="104351"/>
                </a:lnTo>
                <a:lnTo>
                  <a:pt x="1836" y="116783"/>
                </a:lnTo>
                <a:lnTo>
                  <a:pt x="703" y="129332"/>
                </a:lnTo>
                <a:lnTo>
                  <a:pt x="88" y="141984"/>
                </a:lnTo>
                <a:lnTo>
                  <a:pt x="0" y="154726"/>
                </a:lnTo>
                <a:lnTo>
                  <a:pt x="447" y="167543"/>
                </a:lnTo>
                <a:lnTo>
                  <a:pt x="1438" y="180422"/>
                </a:lnTo>
                <a:lnTo>
                  <a:pt x="2983" y="193350"/>
                </a:lnTo>
                <a:lnTo>
                  <a:pt x="5090" y="206312"/>
                </a:lnTo>
                <a:lnTo>
                  <a:pt x="9464" y="226442"/>
                </a:lnTo>
                <a:lnTo>
                  <a:pt x="13032" y="238642"/>
                </a:lnTo>
                <a:lnTo>
                  <a:pt x="17064" y="249178"/>
                </a:lnTo>
                <a:lnTo>
                  <a:pt x="21828" y="259112"/>
                </a:lnTo>
                <a:lnTo>
                  <a:pt x="27590" y="269504"/>
                </a:lnTo>
                <a:lnTo>
                  <a:pt x="34617" y="281416"/>
                </a:lnTo>
                <a:lnTo>
                  <a:pt x="36703" y="284924"/>
                </a:lnTo>
              </a:path>
            </a:pathLst>
          </a:custGeom>
          <a:ln w="28536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5326156" y="4176132"/>
            <a:ext cx="42755" cy="306959"/>
          </a:xfrm>
          <a:custGeom>
            <a:avLst/>
            <a:gdLst/>
            <a:ahLst/>
            <a:cxnLst/>
            <a:rect l="l" t="t" r="r" b="b"/>
            <a:pathLst>
              <a:path w="42755" h="306959">
                <a:moveTo>
                  <a:pt x="3047" y="306959"/>
                </a:moveTo>
                <a:lnTo>
                  <a:pt x="8869" y="296203"/>
                </a:lnTo>
                <a:lnTo>
                  <a:pt x="14262" y="285205"/>
                </a:lnTo>
                <a:lnTo>
                  <a:pt x="19218" y="273980"/>
                </a:lnTo>
                <a:lnTo>
                  <a:pt x="23727" y="262541"/>
                </a:lnTo>
                <a:lnTo>
                  <a:pt x="27782" y="250902"/>
                </a:lnTo>
                <a:lnTo>
                  <a:pt x="31372" y="239077"/>
                </a:lnTo>
                <a:lnTo>
                  <a:pt x="34489" y="227080"/>
                </a:lnTo>
                <a:lnTo>
                  <a:pt x="37124" y="214923"/>
                </a:lnTo>
                <a:lnTo>
                  <a:pt x="39268" y="202622"/>
                </a:lnTo>
                <a:lnTo>
                  <a:pt x="40912" y="190189"/>
                </a:lnTo>
                <a:lnTo>
                  <a:pt x="42047" y="177639"/>
                </a:lnTo>
                <a:lnTo>
                  <a:pt x="42665" y="164986"/>
                </a:lnTo>
                <a:lnTo>
                  <a:pt x="42755" y="152243"/>
                </a:lnTo>
                <a:lnTo>
                  <a:pt x="42309" y="139424"/>
                </a:lnTo>
                <a:lnTo>
                  <a:pt x="41319" y="126542"/>
                </a:lnTo>
                <a:lnTo>
                  <a:pt x="39774" y="113612"/>
                </a:lnTo>
                <a:lnTo>
                  <a:pt x="37667" y="100648"/>
                </a:lnTo>
                <a:lnTo>
                  <a:pt x="33791" y="82635"/>
                </a:lnTo>
                <a:lnTo>
                  <a:pt x="30414" y="70072"/>
                </a:lnTo>
                <a:lnTo>
                  <a:pt x="26547" y="57772"/>
                </a:lnTo>
                <a:lnTo>
                  <a:pt x="22203" y="45746"/>
                </a:lnTo>
                <a:lnTo>
                  <a:pt x="17395" y="34001"/>
                </a:lnTo>
                <a:lnTo>
                  <a:pt x="12137" y="22547"/>
                </a:lnTo>
                <a:lnTo>
                  <a:pt x="6443" y="11393"/>
                </a:lnTo>
                <a:lnTo>
                  <a:pt x="325" y="548"/>
                </a:lnTo>
                <a:lnTo>
                  <a:pt x="0" y="0"/>
                </a:lnTo>
              </a:path>
            </a:pathLst>
          </a:custGeom>
          <a:ln w="28536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4790243" y="4145274"/>
            <a:ext cx="92316" cy="102209"/>
          </a:xfrm>
          <a:custGeom>
            <a:avLst/>
            <a:gdLst/>
            <a:ahLst/>
            <a:cxnLst/>
            <a:rect l="l" t="t" r="r" b="b"/>
            <a:pathLst>
              <a:path w="92316" h="102209">
                <a:moveTo>
                  <a:pt x="92316" y="102209"/>
                </a:moveTo>
                <a:lnTo>
                  <a:pt x="84658" y="0"/>
                </a:lnTo>
                <a:lnTo>
                  <a:pt x="0" y="57734"/>
                </a:lnTo>
                <a:lnTo>
                  <a:pt x="92316" y="10220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4789766" y="4395980"/>
            <a:ext cx="92976" cy="102082"/>
          </a:xfrm>
          <a:custGeom>
            <a:avLst/>
            <a:gdLst/>
            <a:ahLst/>
            <a:cxnLst/>
            <a:rect l="l" t="t" r="r" b="b"/>
            <a:pathLst>
              <a:path w="92976" h="102082">
                <a:moveTo>
                  <a:pt x="83794" y="102082"/>
                </a:moveTo>
                <a:lnTo>
                  <a:pt x="92976" y="0"/>
                </a:lnTo>
                <a:lnTo>
                  <a:pt x="0" y="43091"/>
                </a:lnTo>
                <a:lnTo>
                  <a:pt x="83794" y="10208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5303439" y="4419070"/>
            <a:ext cx="91465" cy="102298"/>
          </a:xfrm>
          <a:custGeom>
            <a:avLst/>
            <a:gdLst/>
            <a:ahLst/>
            <a:cxnLst/>
            <a:rect l="l" t="t" r="r" b="b"/>
            <a:pathLst>
              <a:path w="91465" h="102298">
                <a:moveTo>
                  <a:pt x="91465" y="46240"/>
                </a:moveTo>
                <a:lnTo>
                  <a:pt x="0" y="0"/>
                </a:lnTo>
                <a:lnTo>
                  <a:pt x="5689" y="102298"/>
                </a:lnTo>
                <a:lnTo>
                  <a:pt x="91465" y="4624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5308147" y="4146770"/>
            <a:ext cx="90004" cy="102438"/>
          </a:xfrm>
          <a:custGeom>
            <a:avLst/>
            <a:gdLst/>
            <a:ahLst/>
            <a:cxnLst/>
            <a:rect l="l" t="t" r="r" b="b"/>
            <a:pathLst>
              <a:path w="90004" h="102438">
                <a:moveTo>
                  <a:pt x="90004" y="53454"/>
                </a:moveTo>
                <a:lnTo>
                  <a:pt x="2565" y="0"/>
                </a:lnTo>
                <a:lnTo>
                  <a:pt x="0" y="102438"/>
                </a:lnTo>
                <a:lnTo>
                  <a:pt x="90004" y="5345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399808" y="5558993"/>
            <a:ext cx="1739506" cy="1244409"/>
          </a:xfrm>
          <a:custGeom>
            <a:avLst/>
            <a:gdLst/>
            <a:ahLst/>
            <a:cxnLst/>
            <a:rect l="l" t="t" r="r" b="b"/>
            <a:pathLst>
              <a:path w="1739506" h="1244409">
                <a:moveTo>
                  <a:pt x="1739506" y="1244409"/>
                </a:moveTo>
                <a:lnTo>
                  <a:pt x="1739506" y="0"/>
                </a:lnTo>
                <a:lnTo>
                  <a:pt x="0" y="0"/>
                </a:lnTo>
                <a:lnTo>
                  <a:pt x="0" y="1244409"/>
                </a:lnTo>
                <a:lnTo>
                  <a:pt x="1739506" y="1244409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399808" y="5559005"/>
            <a:ext cx="218389" cy="218389"/>
          </a:xfrm>
          <a:custGeom>
            <a:avLst/>
            <a:gdLst/>
            <a:ahLst/>
            <a:cxnLst/>
            <a:rect l="l" t="t" r="r" b="b"/>
            <a:pathLst>
              <a:path w="218389" h="218389">
                <a:moveTo>
                  <a:pt x="218389" y="218389"/>
                </a:moveTo>
                <a:lnTo>
                  <a:pt x="218389" y="0"/>
                </a:lnTo>
                <a:lnTo>
                  <a:pt x="0" y="0"/>
                </a:lnTo>
                <a:lnTo>
                  <a:pt x="0" y="218389"/>
                </a:lnTo>
                <a:lnTo>
                  <a:pt x="218389" y="21838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456341" y="5586966"/>
            <a:ext cx="105740" cy="161696"/>
          </a:xfrm>
          <a:custGeom>
            <a:avLst/>
            <a:gdLst/>
            <a:ahLst/>
            <a:cxnLst/>
            <a:rect l="l" t="t" r="r" b="b"/>
            <a:pathLst>
              <a:path w="105740" h="161696">
                <a:moveTo>
                  <a:pt x="34023" y="105638"/>
                </a:moveTo>
                <a:lnTo>
                  <a:pt x="34023" y="96710"/>
                </a:lnTo>
                <a:lnTo>
                  <a:pt x="36042" y="89966"/>
                </a:lnTo>
                <a:lnTo>
                  <a:pt x="40068" y="85382"/>
                </a:lnTo>
                <a:lnTo>
                  <a:pt x="44107" y="80810"/>
                </a:lnTo>
                <a:lnTo>
                  <a:pt x="49034" y="78524"/>
                </a:lnTo>
                <a:lnTo>
                  <a:pt x="60921" y="78524"/>
                </a:lnTo>
                <a:lnTo>
                  <a:pt x="65951" y="80924"/>
                </a:lnTo>
                <a:lnTo>
                  <a:pt x="69989" y="85712"/>
                </a:lnTo>
                <a:lnTo>
                  <a:pt x="74015" y="90500"/>
                </a:lnTo>
                <a:lnTo>
                  <a:pt x="76034" y="98043"/>
                </a:lnTo>
                <a:lnTo>
                  <a:pt x="76034" y="118351"/>
                </a:lnTo>
                <a:lnTo>
                  <a:pt x="74168" y="125552"/>
                </a:lnTo>
                <a:lnTo>
                  <a:pt x="70421" y="129933"/>
                </a:lnTo>
                <a:lnTo>
                  <a:pt x="69766" y="159834"/>
                </a:lnTo>
                <a:lnTo>
                  <a:pt x="81463" y="154943"/>
                </a:lnTo>
                <a:lnTo>
                  <a:pt x="91478" y="147002"/>
                </a:lnTo>
                <a:lnTo>
                  <a:pt x="100403" y="134152"/>
                </a:lnTo>
                <a:lnTo>
                  <a:pt x="104406" y="121983"/>
                </a:lnTo>
                <a:lnTo>
                  <a:pt x="105740" y="108013"/>
                </a:lnTo>
                <a:lnTo>
                  <a:pt x="105716" y="106132"/>
                </a:lnTo>
                <a:lnTo>
                  <a:pt x="103973" y="92582"/>
                </a:lnTo>
                <a:lnTo>
                  <a:pt x="99463" y="80753"/>
                </a:lnTo>
                <a:lnTo>
                  <a:pt x="92189" y="70650"/>
                </a:lnTo>
                <a:lnTo>
                  <a:pt x="83947" y="63521"/>
                </a:lnTo>
                <a:lnTo>
                  <a:pt x="72476" y="58007"/>
                </a:lnTo>
                <a:lnTo>
                  <a:pt x="59626" y="56172"/>
                </a:lnTo>
                <a:lnTo>
                  <a:pt x="53540" y="56635"/>
                </a:lnTo>
                <a:lnTo>
                  <a:pt x="41571" y="60878"/>
                </a:lnTo>
                <a:lnTo>
                  <a:pt x="31432" y="69557"/>
                </a:lnTo>
                <a:lnTo>
                  <a:pt x="32985" y="54321"/>
                </a:lnTo>
                <a:lnTo>
                  <a:pt x="35810" y="41748"/>
                </a:lnTo>
                <a:lnTo>
                  <a:pt x="39801" y="33591"/>
                </a:lnTo>
                <a:lnTo>
                  <a:pt x="44234" y="27838"/>
                </a:lnTo>
                <a:lnTo>
                  <a:pt x="49644" y="24955"/>
                </a:lnTo>
                <a:lnTo>
                  <a:pt x="60883" y="24955"/>
                </a:lnTo>
                <a:lnTo>
                  <a:pt x="64808" y="26403"/>
                </a:lnTo>
                <a:lnTo>
                  <a:pt x="67830" y="29273"/>
                </a:lnTo>
                <a:lnTo>
                  <a:pt x="70853" y="32156"/>
                </a:lnTo>
                <a:lnTo>
                  <a:pt x="72720" y="36614"/>
                </a:lnTo>
                <a:lnTo>
                  <a:pt x="73444" y="42671"/>
                </a:lnTo>
                <a:lnTo>
                  <a:pt x="102819" y="39433"/>
                </a:lnTo>
                <a:lnTo>
                  <a:pt x="100878" y="31075"/>
                </a:lnTo>
                <a:lnTo>
                  <a:pt x="95592" y="19234"/>
                </a:lnTo>
                <a:lnTo>
                  <a:pt x="87757" y="10096"/>
                </a:lnTo>
                <a:lnTo>
                  <a:pt x="82930" y="6561"/>
                </a:lnTo>
                <a:lnTo>
                  <a:pt x="71419" y="1642"/>
                </a:lnTo>
                <a:lnTo>
                  <a:pt x="57899" y="0"/>
                </a:lnTo>
                <a:lnTo>
                  <a:pt x="49330" y="570"/>
                </a:lnTo>
                <a:lnTo>
                  <a:pt x="36785" y="3863"/>
                </a:lnTo>
                <a:lnTo>
                  <a:pt x="25706" y="10086"/>
                </a:lnTo>
                <a:lnTo>
                  <a:pt x="16090" y="19240"/>
                </a:lnTo>
                <a:lnTo>
                  <a:pt x="9897" y="28660"/>
                </a:lnTo>
                <a:lnTo>
                  <a:pt x="5566" y="39185"/>
                </a:lnTo>
                <a:lnTo>
                  <a:pt x="2473" y="51579"/>
                </a:lnTo>
                <a:lnTo>
                  <a:pt x="618" y="65843"/>
                </a:lnTo>
                <a:lnTo>
                  <a:pt x="0" y="81978"/>
                </a:lnTo>
                <a:lnTo>
                  <a:pt x="579" y="97538"/>
                </a:lnTo>
                <a:lnTo>
                  <a:pt x="2412" y="111824"/>
                </a:lnTo>
                <a:lnTo>
                  <a:pt x="5500" y="124174"/>
                </a:lnTo>
                <a:lnTo>
                  <a:pt x="9843" y="134587"/>
                </a:lnTo>
                <a:lnTo>
                  <a:pt x="15443" y="143065"/>
                </a:lnTo>
                <a:lnTo>
                  <a:pt x="19477" y="147470"/>
                </a:lnTo>
                <a:lnTo>
                  <a:pt x="29828" y="155373"/>
                </a:lnTo>
                <a:lnTo>
                  <a:pt x="41624" y="160115"/>
                </a:lnTo>
                <a:lnTo>
                  <a:pt x="54864" y="161696"/>
                </a:lnTo>
                <a:lnTo>
                  <a:pt x="45364" y="133845"/>
                </a:lnTo>
                <a:lnTo>
                  <a:pt x="40830" y="128473"/>
                </a:lnTo>
                <a:lnTo>
                  <a:pt x="36296" y="123113"/>
                </a:lnTo>
                <a:lnTo>
                  <a:pt x="34023" y="115506"/>
                </a:lnTo>
                <a:lnTo>
                  <a:pt x="34023" y="105638"/>
                </a:lnTo>
                <a:close/>
              </a:path>
              <a:path w="105740" h="161696">
                <a:moveTo>
                  <a:pt x="70421" y="129933"/>
                </a:moveTo>
                <a:lnTo>
                  <a:pt x="66675" y="134340"/>
                </a:lnTo>
                <a:lnTo>
                  <a:pt x="62001" y="136524"/>
                </a:lnTo>
                <a:lnTo>
                  <a:pt x="50546" y="136524"/>
                </a:lnTo>
                <a:lnTo>
                  <a:pt x="45364" y="133845"/>
                </a:lnTo>
                <a:lnTo>
                  <a:pt x="54864" y="161696"/>
                </a:lnTo>
                <a:lnTo>
                  <a:pt x="56387" y="161679"/>
                </a:lnTo>
                <a:lnTo>
                  <a:pt x="69766" y="159834"/>
                </a:lnTo>
                <a:lnTo>
                  <a:pt x="70421" y="12993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563399" y="5787684"/>
            <a:ext cx="547484" cy="879006"/>
          </a:xfrm>
          <a:custGeom>
            <a:avLst/>
            <a:gdLst/>
            <a:ahLst/>
            <a:cxnLst/>
            <a:rect l="l" t="t" r="r" b="b"/>
            <a:pathLst>
              <a:path w="547484" h="879006">
                <a:moveTo>
                  <a:pt x="0" y="879006"/>
                </a:moveTo>
                <a:lnTo>
                  <a:pt x="2184" y="874968"/>
                </a:lnTo>
                <a:lnTo>
                  <a:pt x="5473" y="868872"/>
                </a:lnTo>
                <a:lnTo>
                  <a:pt x="18808" y="845567"/>
                </a:lnTo>
                <a:lnTo>
                  <a:pt x="29667" y="828549"/>
                </a:lnTo>
                <a:lnTo>
                  <a:pt x="41922" y="810439"/>
                </a:lnTo>
                <a:lnTo>
                  <a:pt x="55511" y="791922"/>
                </a:lnTo>
                <a:lnTo>
                  <a:pt x="65125" y="775641"/>
                </a:lnTo>
                <a:lnTo>
                  <a:pt x="73151" y="761341"/>
                </a:lnTo>
                <a:lnTo>
                  <a:pt x="84709" y="742722"/>
                </a:lnTo>
                <a:lnTo>
                  <a:pt x="93522" y="728321"/>
                </a:lnTo>
                <a:lnTo>
                  <a:pt x="103416" y="711417"/>
                </a:lnTo>
                <a:lnTo>
                  <a:pt x="111844" y="694104"/>
                </a:lnTo>
                <a:lnTo>
                  <a:pt x="118729" y="678053"/>
                </a:lnTo>
                <a:lnTo>
                  <a:pt x="123932" y="664587"/>
                </a:lnTo>
                <a:lnTo>
                  <a:pt x="127315" y="655029"/>
                </a:lnTo>
                <a:lnTo>
                  <a:pt x="128777" y="650584"/>
                </a:lnTo>
                <a:lnTo>
                  <a:pt x="137600" y="629991"/>
                </a:lnTo>
                <a:lnTo>
                  <a:pt x="144185" y="614309"/>
                </a:lnTo>
                <a:lnTo>
                  <a:pt x="148570" y="603657"/>
                </a:lnTo>
                <a:lnTo>
                  <a:pt x="150791" y="598157"/>
                </a:lnTo>
                <a:lnTo>
                  <a:pt x="156799" y="577887"/>
                </a:lnTo>
                <a:lnTo>
                  <a:pt x="161899" y="562134"/>
                </a:lnTo>
                <a:lnTo>
                  <a:pt x="165739" y="551155"/>
                </a:lnTo>
                <a:lnTo>
                  <a:pt x="167653" y="545994"/>
                </a:lnTo>
                <a:lnTo>
                  <a:pt x="181478" y="519178"/>
                </a:lnTo>
                <a:lnTo>
                  <a:pt x="190922" y="501377"/>
                </a:lnTo>
                <a:lnTo>
                  <a:pt x="196864" y="490591"/>
                </a:lnTo>
                <a:lnTo>
                  <a:pt x="200084" y="485082"/>
                </a:lnTo>
                <a:lnTo>
                  <a:pt x="201523" y="482906"/>
                </a:lnTo>
                <a:lnTo>
                  <a:pt x="213194" y="457607"/>
                </a:lnTo>
                <a:lnTo>
                  <a:pt x="221322" y="437110"/>
                </a:lnTo>
                <a:lnTo>
                  <a:pt x="229364" y="418439"/>
                </a:lnTo>
                <a:lnTo>
                  <a:pt x="233168" y="408802"/>
                </a:lnTo>
                <a:lnTo>
                  <a:pt x="244654" y="382881"/>
                </a:lnTo>
                <a:lnTo>
                  <a:pt x="249785" y="372191"/>
                </a:lnTo>
                <a:lnTo>
                  <a:pt x="251282" y="369571"/>
                </a:lnTo>
                <a:lnTo>
                  <a:pt x="263537" y="348984"/>
                </a:lnTo>
                <a:lnTo>
                  <a:pt x="270586" y="336361"/>
                </a:lnTo>
                <a:lnTo>
                  <a:pt x="279298" y="323864"/>
                </a:lnTo>
                <a:lnTo>
                  <a:pt x="289382" y="309259"/>
                </a:lnTo>
                <a:lnTo>
                  <a:pt x="298500" y="296063"/>
                </a:lnTo>
                <a:lnTo>
                  <a:pt x="306324" y="282652"/>
                </a:lnTo>
                <a:lnTo>
                  <a:pt x="317576" y="263742"/>
                </a:lnTo>
                <a:lnTo>
                  <a:pt x="330415" y="245644"/>
                </a:lnTo>
                <a:lnTo>
                  <a:pt x="339915" y="234519"/>
                </a:lnTo>
                <a:lnTo>
                  <a:pt x="350888" y="220600"/>
                </a:lnTo>
                <a:lnTo>
                  <a:pt x="365175" y="205614"/>
                </a:lnTo>
                <a:lnTo>
                  <a:pt x="377901" y="190120"/>
                </a:lnTo>
                <a:lnTo>
                  <a:pt x="391020" y="170600"/>
                </a:lnTo>
                <a:lnTo>
                  <a:pt x="400126" y="159589"/>
                </a:lnTo>
                <a:lnTo>
                  <a:pt x="407492" y="149086"/>
                </a:lnTo>
                <a:lnTo>
                  <a:pt x="425411" y="122581"/>
                </a:lnTo>
                <a:lnTo>
                  <a:pt x="443141" y="97372"/>
                </a:lnTo>
                <a:lnTo>
                  <a:pt x="457022" y="76976"/>
                </a:lnTo>
                <a:lnTo>
                  <a:pt x="467321" y="58612"/>
                </a:lnTo>
                <a:lnTo>
                  <a:pt x="477216" y="42867"/>
                </a:lnTo>
                <a:lnTo>
                  <a:pt x="486131" y="29972"/>
                </a:lnTo>
                <a:lnTo>
                  <a:pt x="493490" y="20158"/>
                </a:lnTo>
                <a:lnTo>
                  <a:pt x="498719" y="13658"/>
                </a:lnTo>
                <a:lnTo>
                  <a:pt x="501240" y="10703"/>
                </a:lnTo>
                <a:lnTo>
                  <a:pt x="516213" y="816"/>
                </a:lnTo>
                <a:lnTo>
                  <a:pt x="524551" y="0"/>
                </a:lnTo>
                <a:lnTo>
                  <a:pt x="524814" y="39"/>
                </a:lnTo>
                <a:lnTo>
                  <a:pt x="542295" y="8608"/>
                </a:lnTo>
                <a:lnTo>
                  <a:pt x="547340" y="17155"/>
                </a:lnTo>
                <a:lnTo>
                  <a:pt x="547484" y="17705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904521" y="5665296"/>
            <a:ext cx="419464" cy="777811"/>
          </a:xfrm>
          <a:custGeom>
            <a:avLst/>
            <a:gdLst/>
            <a:ahLst/>
            <a:cxnLst/>
            <a:rect l="l" t="t" r="r" b="b"/>
            <a:pathLst>
              <a:path w="419464" h="777811">
                <a:moveTo>
                  <a:pt x="166370" y="777811"/>
                </a:moveTo>
                <a:lnTo>
                  <a:pt x="153767" y="769254"/>
                </a:lnTo>
                <a:lnTo>
                  <a:pt x="145637" y="762929"/>
                </a:lnTo>
                <a:lnTo>
                  <a:pt x="138225" y="755562"/>
                </a:lnTo>
                <a:lnTo>
                  <a:pt x="128918" y="745172"/>
                </a:lnTo>
                <a:lnTo>
                  <a:pt x="113963" y="735630"/>
                </a:lnTo>
                <a:lnTo>
                  <a:pt x="105068" y="729747"/>
                </a:lnTo>
                <a:lnTo>
                  <a:pt x="97224" y="724146"/>
                </a:lnTo>
                <a:lnTo>
                  <a:pt x="91529" y="719950"/>
                </a:lnTo>
                <a:lnTo>
                  <a:pt x="75750" y="711093"/>
                </a:lnTo>
                <a:lnTo>
                  <a:pt x="65055" y="704521"/>
                </a:lnTo>
                <a:lnTo>
                  <a:pt x="57322" y="698511"/>
                </a:lnTo>
                <a:lnTo>
                  <a:pt x="50425" y="691343"/>
                </a:lnTo>
                <a:lnTo>
                  <a:pt x="42242" y="681295"/>
                </a:lnTo>
                <a:lnTo>
                  <a:pt x="39433" y="677735"/>
                </a:lnTo>
                <a:lnTo>
                  <a:pt x="26540" y="669451"/>
                </a:lnTo>
                <a:lnTo>
                  <a:pt x="18447" y="663358"/>
                </a:lnTo>
                <a:lnTo>
                  <a:pt x="10465" y="655656"/>
                </a:lnTo>
                <a:lnTo>
                  <a:pt x="4381" y="649312"/>
                </a:lnTo>
                <a:lnTo>
                  <a:pt x="0" y="637137"/>
                </a:lnTo>
                <a:lnTo>
                  <a:pt x="653" y="628927"/>
                </a:lnTo>
                <a:lnTo>
                  <a:pt x="7786" y="619816"/>
                </a:lnTo>
                <a:lnTo>
                  <a:pt x="15354" y="612305"/>
                </a:lnTo>
                <a:lnTo>
                  <a:pt x="25696" y="603959"/>
                </a:lnTo>
                <a:lnTo>
                  <a:pt x="33906" y="599292"/>
                </a:lnTo>
                <a:lnTo>
                  <a:pt x="42796" y="597841"/>
                </a:lnTo>
                <a:lnTo>
                  <a:pt x="55178" y="599142"/>
                </a:lnTo>
                <a:lnTo>
                  <a:pt x="73711" y="602703"/>
                </a:lnTo>
                <a:lnTo>
                  <a:pt x="88714" y="604065"/>
                </a:lnTo>
                <a:lnTo>
                  <a:pt x="100341" y="605705"/>
                </a:lnTo>
                <a:lnTo>
                  <a:pt x="109775" y="608286"/>
                </a:lnTo>
                <a:lnTo>
                  <a:pt x="118198" y="612474"/>
                </a:lnTo>
                <a:lnTo>
                  <a:pt x="126792" y="618930"/>
                </a:lnTo>
                <a:lnTo>
                  <a:pt x="136739" y="628320"/>
                </a:lnTo>
                <a:lnTo>
                  <a:pt x="149221" y="641305"/>
                </a:lnTo>
                <a:lnTo>
                  <a:pt x="156743" y="649312"/>
                </a:lnTo>
                <a:lnTo>
                  <a:pt x="160955" y="651029"/>
                </a:lnTo>
                <a:lnTo>
                  <a:pt x="169344" y="658083"/>
                </a:lnTo>
                <a:lnTo>
                  <a:pt x="184366" y="671944"/>
                </a:lnTo>
                <a:lnTo>
                  <a:pt x="218059" y="701738"/>
                </a:lnTo>
                <a:lnTo>
                  <a:pt x="228080" y="708338"/>
                </a:lnTo>
                <a:lnTo>
                  <a:pt x="241572" y="709711"/>
                </a:lnTo>
                <a:lnTo>
                  <a:pt x="243116" y="709752"/>
                </a:lnTo>
                <a:lnTo>
                  <a:pt x="239992" y="701344"/>
                </a:lnTo>
                <a:lnTo>
                  <a:pt x="243700" y="690524"/>
                </a:lnTo>
                <a:lnTo>
                  <a:pt x="239408" y="683539"/>
                </a:lnTo>
                <a:lnTo>
                  <a:pt x="242735" y="672134"/>
                </a:lnTo>
                <a:lnTo>
                  <a:pt x="237167" y="662688"/>
                </a:lnTo>
                <a:lnTo>
                  <a:pt x="234172" y="654931"/>
                </a:lnTo>
                <a:lnTo>
                  <a:pt x="233797" y="646449"/>
                </a:lnTo>
                <a:lnTo>
                  <a:pt x="236084" y="634828"/>
                </a:lnTo>
                <a:lnTo>
                  <a:pt x="241078" y="617655"/>
                </a:lnTo>
                <a:lnTo>
                  <a:pt x="243903" y="608495"/>
                </a:lnTo>
                <a:lnTo>
                  <a:pt x="252717" y="571703"/>
                </a:lnTo>
                <a:lnTo>
                  <a:pt x="256459" y="557802"/>
                </a:lnTo>
                <a:lnTo>
                  <a:pt x="261551" y="549397"/>
                </a:lnTo>
                <a:lnTo>
                  <a:pt x="272158" y="540118"/>
                </a:lnTo>
                <a:lnTo>
                  <a:pt x="274714" y="538073"/>
                </a:lnTo>
                <a:lnTo>
                  <a:pt x="284645" y="529613"/>
                </a:lnTo>
                <a:lnTo>
                  <a:pt x="292443" y="522437"/>
                </a:lnTo>
                <a:lnTo>
                  <a:pt x="298605" y="515612"/>
                </a:lnTo>
                <a:lnTo>
                  <a:pt x="303626" y="508205"/>
                </a:lnTo>
                <a:lnTo>
                  <a:pt x="308003" y="499284"/>
                </a:lnTo>
                <a:lnTo>
                  <a:pt x="312233" y="487914"/>
                </a:lnTo>
                <a:lnTo>
                  <a:pt x="316811" y="473165"/>
                </a:lnTo>
                <a:lnTo>
                  <a:pt x="322234" y="454101"/>
                </a:lnTo>
                <a:lnTo>
                  <a:pt x="325361" y="442861"/>
                </a:lnTo>
                <a:lnTo>
                  <a:pt x="338734" y="398767"/>
                </a:lnTo>
                <a:lnTo>
                  <a:pt x="350469" y="362813"/>
                </a:lnTo>
                <a:lnTo>
                  <a:pt x="366916" y="308876"/>
                </a:lnTo>
                <a:lnTo>
                  <a:pt x="373715" y="295516"/>
                </a:lnTo>
                <a:lnTo>
                  <a:pt x="379034" y="284707"/>
                </a:lnTo>
                <a:lnTo>
                  <a:pt x="383224" y="275418"/>
                </a:lnTo>
                <a:lnTo>
                  <a:pt x="386636" y="266616"/>
                </a:lnTo>
                <a:lnTo>
                  <a:pt x="389622" y="257270"/>
                </a:lnTo>
                <a:lnTo>
                  <a:pt x="392533" y="246346"/>
                </a:lnTo>
                <a:lnTo>
                  <a:pt x="395720" y="232814"/>
                </a:lnTo>
                <a:lnTo>
                  <a:pt x="399535" y="215640"/>
                </a:lnTo>
                <a:lnTo>
                  <a:pt x="401129" y="208368"/>
                </a:lnTo>
                <a:lnTo>
                  <a:pt x="407908" y="198347"/>
                </a:lnTo>
                <a:lnTo>
                  <a:pt x="412818" y="190040"/>
                </a:lnTo>
                <a:lnTo>
                  <a:pt x="416145" y="182033"/>
                </a:lnTo>
                <a:lnTo>
                  <a:pt x="418173" y="172915"/>
                </a:lnTo>
                <a:lnTo>
                  <a:pt x="419184" y="161271"/>
                </a:lnTo>
                <a:lnTo>
                  <a:pt x="419464" y="145689"/>
                </a:lnTo>
                <a:lnTo>
                  <a:pt x="419296" y="124754"/>
                </a:lnTo>
                <a:lnTo>
                  <a:pt x="419214" y="118325"/>
                </a:lnTo>
                <a:lnTo>
                  <a:pt x="419214" y="104508"/>
                </a:lnTo>
                <a:lnTo>
                  <a:pt x="410908" y="94691"/>
                </a:lnTo>
                <a:lnTo>
                  <a:pt x="401432" y="83259"/>
                </a:lnTo>
                <a:lnTo>
                  <a:pt x="393716" y="79544"/>
                </a:lnTo>
                <a:lnTo>
                  <a:pt x="382289" y="81850"/>
                </a:lnTo>
                <a:lnTo>
                  <a:pt x="376047" y="83883"/>
                </a:lnTo>
                <a:lnTo>
                  <a:pt x="381257" y="72692"/>
                </a:lnTo>
                <a:lnTo>
                  <a:pt x="384762" y="61957"/>
                </a:lnTo>
                <a:lnTo>
                  <a:pt x="386474" y="55930"/>
                </a:lnTo>
                <a:lnTo>
                  <a:pt x="390714" y="43873"/>
                </a:lnTo>
                <a:lnTo>
                  <a:pt x="390027" y="34234"/>
                </a:lnTo>
                <a:lnTo>
                  <a:pt x="386791" y="23964"/>
                </a:lnTo>
                <a:lnTo>
                  <a:pt x="384216" y="18067"/>
                </a:lnTo>
                <a:lnTo>
                  <a:pt x="376213" y="8457"/>
                </a:lnTo>
                <a:lnTo>
                  <a:pt x="360449" y="1044"/>
                </a:lnTo>
                <a:lnTo>
                  <a:pt x="349974" y="0"/>
                </a:lnTo>
                <a:lnTo>
                  <a:pt x="337724" y="2503"/>
                </a:lnTo>
                <a:lnTo>
                  <a:pt x="331017" y="13575"/>
                </a:lnTo>
                <a:lnTo>
                  <a:pt x="328638" y="19634"/>
                </a:lnTo>
                <a:lnTo>
                  <a:pt x="318224" y="40462"/>
                </a:lnTo>
                <a:lnTo>
                  <a:pt x="312752" y="30160"/>
                </a:lnTo>
                <a:lnTo>
                  <a:pt x="299352" y="26877"/>
                </a:lnTo>
                <a:lnTo>
                  <a:pt x="293624" y="26301"/>
                </a:lnTo>
                <a:lnTo>
                  <a:pt x="278082" y="26099"/>
                </a:lnTo>
                <a:lnTo>
                  <a:pt x="269897" y="30881"/>
                </a:lnTo>
                <a:lnTo>
                  <a:pt x="262401" y="44767"/>
                </a:lnTo>
                <a:lnTo>
                  <a:pt x="261849" y="45935"/>
                </a:lnTo>
                <a:lnTo>
                  <a:pt x="253848" y="60744"/>
                </a:lnTo>
                <a:lnTo>
                  <a:pt x="233159" y="97027"/>
                </a:lnTo>
                <a:lnTo>
                  <a:pt x="198730" y="152552"/>
                </a:lnTo>
                <a:lnTo>
                  <a:pt x="186792" y="169253"/>
                </a:lnTo>
                <a:lnTo>
                  <a:pt x="177098" y="184575"/>
                </a:lnTo>
                <a:lnTo>
                  <a:pt x="169655" y="197684"/>
                </a:lnTo>
                <a:lnTo>
                  <a:pt x="164470" y="207745"/>
                </a:lnTo>
                <a:lnTo>
                  <a:pt x="161548" y="213927"/>
                </a:lnTo>
                <a:lnTo>
                  <a:pt x="160845" y="215518"/>
                </a:lnTo>
                <a:lnTo>
                  <a:pt x="150173" y="230003"/>
                </a:lnTo>
                <a:lnTo>
                  <a:pt x="140866" y="244795"/>
                </a:lnTo>
                <a:lnTo>
                  <a:pt x="133241" y="258446"/>
                </a:lnTo>
                <a:lnTo>
                  <a:pt x="127610" y="269508"/>
                </a:lnTo>
                <a:lnTo>
                  <a:pt x="124291" y="276534"/>
                </a:lnTo>
                <a:lnTo>
                  <a:pt x="123507" y="278282"/>
                </a:lnTo>
                <a:lnTo>
                  <a:pt x="111504" y="295812"/>
                </a:lnTo>
                <a:lnTo>
                  <a:pt x="100070" y="309898"/>
                </a:lnTo>
                <a:lnTo>
                  <a:pt x="90082" y="320540"/>
                </a:lnTo>
                <a:lnTo>
                  <a:pt x="82420" y="327737"/>
                </a:lnTo>
                <a:lnTo>
                  <a:pt x="77962" y="331492"/>
                </a:lnTo>
                <a:lnTo>
                  <a:pt x="77191" y="332092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1175832" y="6168609"/>
            <a:ext cx="649046" cy="520166"/>
          </a:xfrm>
          <a:custGeom>
            <a:avLst/>
            <a:gdLst/>
            <a:ahLst/>
            <a:cxnLst/>
            <a:rect l="l" t="t" r="r" b="b"/>
            <a:pathLst>
              <a:path w="649046" h="520166">
                <a:moveTo>
                  <a:pt x="0" y="37871"/>
                </a:moveTo>
                <a:lnTo>
                  <a:pt x="16471" y="31013"/>
                </a:lnTo>
                <a:lnTo>
                  <a:pt x="24904" y="29552"/>
                </a:lnTo>
                <a:lnTo>
                  <a:pt x="41910" y="33334"/>
                </a:lnTo>
                <a:lnTo>
                  <a:pt x="50291" y="36703"/>
                </a:lnTo>
                <a:lnTo>
                  <a:pt x="67678" y="39876"/>
                </a:lnTo>
                <a:lnTo>
                  <a:pt x="80342" y="37480"/>
                </a:lnTo>
                <a:lnTo>
                  <a:pt x="86163" y="34819"/>
                </a:lnTo>
                <a:lnTo>
                  <a:pt x="100879" y="22451"/>
                </a:lnTo>
                <a:lnTo>
                  <a:pt x="104546" y="16548"/>
                </a:lnTo>
                <a:lnTo>
                  <a:pt x="118114" y="3145"/>
                </a:lnTo>
                <a:lnTo>
                  <a:pt x="128742" y="10"/>
                </a:lnTo>
                <a:lnTo>
                  <a:pt x="130860" y="0"/>
                </a:lnTo>
                <a:lnTo>
                  <a:pt x="151497" y="4328"/>
                </a:lnTo>
                <a:lnTo>
                  <a:pt x="161055" y="10908"/>
                </a:lnTo>
                <a:lnTo>
                  <a:pt x="162750" y="13017"/>
                </a:lnTo>
                <a:lnTo>
                  <a:pt x="173939" y="23253"/>
                </a:lnTo>
                <a:lnTo>
                  <a:pt x="177990" y="27216"/>
                </a:lnTo>
                <a:lnTo>
                  <a:pt x="191572" y="34631"/>
                </a:lnTo>
                <a:lnTo>
                  <a:pt x="203166" y="33621"/>
                </a:lnTo>
                <a:lnTo>
                  <a:pt x="210403" y="30058"/>
                </a:lnTo>
                <a:lnTo>
                  <a:pt x="211670" y="29133"/>
                </a:lnTo>
                <a:lnTo>
                  <a:pt x="225911" y="23692"/>
                </a:lnTo>
                <a:lnTo>
                  <a:pt x="237301" y="26405"/>
                </a:lnTo>
                <a:lnTo>
                  <a:pt x="244702" y="31741"/>
                </a:lnTo>
                <a:lnTo>
                  <a:pt x="247014" y="34213"/>
                </a:lnTo>
                <a:lnTo>
                  <a:pt x="260447" y="45436"/>
                </a:lnTo>
                <a:lnTo>
                  <a:pt x="274321" y="52567"/>
                </a:lnTo>
                <a:lnTo>
                  <a:pt x="283154" y="55826"/>
                </a:lnTo>
                <a:lnTo>
                  <a:pt x="284048" y="56095"/>
                </a:lnTo>
                <a:lnTo>
                  <a:pt x="305892" y="64719"/>
                </a:lnTo>
                <a:lnTo>
                  <a:pt x="323554" y="74897"/>
                </a:lnTo>
                <a:lnTo>
                  <a:pt x="332859" y="85656"/>
                </a:lnTo>
                <a:lnTo>
                  <a:pt x="335990" y="91804"/>
                </a:lnTo>
                <a:lnTo>
                  <a:pt x="336067" y="92024"/>
                </a:lnTo>
                <a:lnTo>
                  <a:pt x="349072" y="116141"/>
                </a:lnTo>
                <a:lnTo>
                  <a:pt x="356632" y="133796"/>
                </a:lnTo>
                <a:lnTo>
                  <a:pt x="362370" y="148102"/>
                </a:lnTo>
                <a:lnTo>
                  <a:pt x="365667" y="156731"/>
                </a:lnTo>
                <a:lnTo>
                  <a:pt x="366217" y="158216"/>
                </a:lnTo>
                <a:lnTo>
                  <a:pt x="377405" y="184315"/>
                </a:lnTo>
                <a:lnTo>
                  <a:pt x="385140" y="201145"/>
                </a:lnTo>
                <a:lnTo>
                  <a:pt x="390520" y="216421"/>
                </a:lnTo>
                <a:lnTo>
                  <a:pt x="393627" y="227353"/>
                </a:lnTo>
                <a:lnTo>
                  <a:pt x="394550" y="231178"/>
                </a:lnTo>
                <a:lnTo>
                  <a:pt x="396900" y="247561"/>
                </a:lnTo>
                <a:lnTo>
                  <a:pt x="397827" y="275742"/>
                </a:lnTo>
                <a:lnTo>
                  <a:pt x="399973" y="285673"/>
                </a:lnTo>
                <a:lnTo>
                  <a:pt x="408686" y="291325"/>
                </a:lnTo>
                <a:lnTo>
                  <a:pt x="423074" y="301399"/>
                </a:lnTo>
                <a:lnTo>
                  <a:pt x="433616" y="312910"/>
                </a:lnTo>
                <a:lnTo>
                  <a:pt x="439129" y="320624"/>
                </a:lnTo>
                <a:lnTo>
                  <a:pt x="439661" y="321475"/>
                </a:lnTo>
                <a:lnTo>
                  <a:pt x="459143" y="342163"/>
                </a:lnTo>
                <a:lnTo>
                  <a:pt x="482676" y="363981"/>
                </a:lnTo>
                <a:lnTo>
                  <a:pt x="495949" y="376501"/>
                </a:lnTo>
                <a:lnTo>
                  <a:pt x="503389" y="386341"/>
                </a:lnTo>
                <a:lnTo>
                  <a:pt x="504609" y="388277"/>
                </a:lnTo>
                <a:lnTo>
                  <a:pt x="516254" y="403529"/>
                </a:lnTo>
                <a:lnTo>
                  <a:pt x="532879" y="421106"/>
                </a:lnTo>
                <a:lnTo>
                  <a:pt x="552450" y="440055"/>
                </a:lnTo>
                <a:lnTo>
                  <a:pt x="573277" y="458850"/>
                </a:lnTo>
                <a:lnTo>
                  <a:pt x="599351" y="481418"/>
                </a:lnTo>
                <a:lnTo>
                  <a:pt x="622223" y="501332"/>
                </a:lnTo>
                <a:lnTo>
                  <a:pt x="636536" y="512025"/>
                </a:lnTo>
                <a:lnTo>
                  <a:pt x="647052" y="518858"/>
                </a:lnTo>
                <a:lnTo>
                  <a:pt x="649046" y="520166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858395" y="6444021"/>
            <a:ext cx="595972" cy="247421"/>
          </a:xfrm>
          <a:custGeom>
            <a:avLst/>
            <a:gdLst/>
            <a:ahLst/>
            <a:cxnLst/>
            <a:rect l="l" t="t" r="r" b="b"/>
            <a:pathLst>
              <a:path w="595972" h="247421">
                <a:moveTo>
                  <a:pt x="0" y="240080"/>
                </a:moveTo>
                <a:lnTo>
                  <a:pt x="11061" y="210673"/>
                </a:lnTo>
                <a:lnTo>
                  <a:pt x="21158" y="184214"/>
                </a:lnTo>
                <a:lnTo>
                  <a:pt x="30328" y="160552"/>
                </a:lnTo>
                <a:lnTo>
                  <a:pt x="38611" y="139536"/>
                </a:lnTo>
                <a:lnTo>
                  <a:pt x="46045" y="121014"/>
                </a:lnTo>
                <a:lnTo>
                  <a:pt x="52667" y="104835"/>
                </a:lnTo>
                <a:lnTo>
                  <a:pt x="58518" y="90849"/>
                </a:lnTo>
                <a:lnTo>
                  <a:pt x="63635" y="78903"/>
                </a:lnTo>
                <a:lnTo>
                  <a:pt x="68056" y="68846"/>
                </a:lnTo>
                <a:lnTo>
                  <a:pt x="71821" y="60528"/>
                </a:lnTo>
                <a:lnTo>
                  <a:pt x="74967" y="53797"/>
                </a:lnTo>
                <a:lnTo>
                  <a:pt x="79558" y="44492"/>
                </a:lnTo>
                <a:lnTo>
                  <a:pt x="83019" y="38265"/>
                </a:lnTo>
                <a:lnTo>
                  <a:pt x="85801" y="31864"/>
                </a:lnTo>
                <a:lnTo>
                  <a:pt x="88798" y="27127"/>
                </a:lnTo>
                <a:lnTo>
                  <a:pt x="91744" y="24447"/>
                </a:lnTo>
                <a:lnTo>
                  <a:pt x="95580" y="20980"/>
                </a:lnTo>
                <a:lnTo>
                  <a:pt x="100584" y="15227"/>
                </a:lnTo>
                <a:lnTo>
                  <a:pt x="103924" y="12090"/>
                </a:lnTo>
                <a:lnTo>
                  <a:pt x="119278" y="3376"/>
                </a:lnTo>
                <a:lnTo>
                  <a:pt x="131238" y="2329"/>
                </a:lnTo>
                <a:lnTo>
                  <a:pt x="135483" y="3060"/>
                </a:lnTo>
                <a:lnTo>
                  <a:pt x="152135" y="3561"/>
                </a:lnTo>
                <a:lnTo>
                  <a:pt x="169286" y="3222"/>
                </a:lnTo>
                <a:lnTo>
                  <a:pt x="185427" y="2371"/>
                </a:lnTo>
                <a:lnTo>
                  <a:pt x="199050" y="1334"/>
                </a:lnTo>
                <a:lnTo>
                  <a:pt x="208646" y="436"/>
                </a:lnTo>
                <a:lnTo>
                  <a:pt x="212750" y="0"/>
                </a:lnTo>
                <a:lnTo>
                  <a:pt x="225785" y="15947"/>
                </a:lnTo>
                <a:lnTo>
                  <a:pt x="238683" y="29816"/>
                </a:lnTo>
                <a:lnTo>
                  <a:pt x="250867" y="41537"/>
                </a:lnTo>
                <a:lnTo>
                  <a:pt x="261757" y="51044"/>
                </a:lnTo>
                <a:lnTo>
                  <a:pt x="270776" y="58268"/>
                </a:lnTo>
                <a:lnTo>
                  <a:pt x="277346" y="63142"/>
                </a:lnTo>
                <a:lnTo>
                  <a:pt x="280887" y="65599"/>
                </a:lnTo>
                <a:lnTo>
                  <a:pt x="281343" y="65900"/>
                </a:lnTo>
                <a:lnTo>
                  <a:pt x="300596" y="81432"/>
                </a:lnTo>
                <a:lnTo>
                  <a:pt x="315937" y="94208"/>
                </a:lnTo>
                <a:lnTo>
                  <a:pt x="341909" y="114185"/>
                </a:lnTo>
                <a:lnTo>
                  <a:pt x="360213" y="124783"/>
                </a:lnTo>
                <a:lnTo>
                  <a:pt x="373850" y="133008"/>
                </a:lnTo>
                <a:lnTo>
                  <a:pt x="382320" y="138301"/>
                </a:lnTo>
                <a:lnTo>
                  <a:pt x="385127" y="140106"/>
                </a:lnTo>
                <a:lnTo>
                  <a:pt x="401540" y="150758"/>
                </a:lnTo>
                <a:lnTo>
                  <a:pt x="417403" y="157202"/>
                </a:lnTo>
                <a:lnTo>
                  <a:pt x="432036" y="160362"/>
                </a:lnTo>
                <a:lnTo>
                  <a:pt x="444761" y="161163"/>
                </a:lnTo>
                <a:lnTo>
                  <a:pt x="454897" y="160529"/>
                </a:lnTo>
                <a:lnTo>
                  <a:pt x="461766" y="159384"/>
                </a:lnTo>
                <a:lnTo>
                  <a:pt x="464743" y="158635"/>
                </a:lnTo>
                <a:lnTo>
                  <a:pt x="475881" y="155752"/>
                </a:lnTo>
                <a:lnTo>
                  <a:pt x="484632" y="163918"/>
                </a:lnTo>
                <a:lnTo>
                  <a:pt x="517651" y="189001"/>
                </a:lnTo>
                <a:lnTo>
                  <a:pt x="537375" y="202907"/>
                </a:lnTo>
                <a:lnTo>
                  <a:pt x="566813" y="224193"/>
                </a:lnTo>
                <a:lnTo>
                  <a:pt x="582429" y="236604"/>
                </a:lnTo>
                <a:lnTo>
                  <a:pt x="590016" y="242649"/>
                </a:lnTo>
                <a:lnTo>
                  <a:pt x="595972" y="247421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1045199" y="5705758"/>
            <a:ext cx="177546" cy="304355"/>
          </a:xfrm>
          <a:custGeom>
            <a:avLst/>
            <a:gdLst/>
            <a:ahLst/>
            <a:cxnLst/>
            <a:rect l="l" t="t" r="r" b="b"/>
            <a:pathLst>
              <a:path w="177546" h="304355">
                <a:moveTo>
                  <a:pt x="177546" y="0"/>
                </a:moveTo>
                <a:lnTo>
                  <a:pt x="168452" y="17691"/>
                </a:lnTo>
                <a:lnTo>
                  <a:pt x="165061" y="25184"/>
                </a:lnTo>
                <a:lnTo>
                  <a:pt x="158178" y="40487"/>
                </a:lnTo>
                <a:lnTo>
                  <a:pt x="151794" y="54088"/>
                </a:lnTo>
                <a:lnTo>
                  <a:pt x="144155" y="68968"/>
                </a:lnTo>
                <a:lnTo>
                  <a:pt x="136310" y="83498"/>
                </a:lnTo>
                <a:lnTo>
                  <a:pt x="129310" y="96054"/>
                </a:lnTo>
                <a:lnTo>
                  <a:pt x="124206" y="105010"/>
                </a:lnTo>
                <a:lnTo>
                  <a:pt x="122034" y="108762"/>
                </a:lnTo>
                <a:lnTo>
                  <a:pt x="109410" y="128968"/>
                </a:lnTo>
                <a:lnTo>
                  <a:pt x="98524" y="142593"/>
                </a:lnTo>
                <a:lnTo>
                  <a:pt x="89063" y="157099"/>
                </a:lnTo>
                <a:lnTo>
                  <a:pt x="81346" y="170813"/>
                </a:lnTo>
                <a:lnTo>
                  <a:pt x="75692" y="182064"/>
                </a:lnTo>
                <a:lnTo>
                  <a:pt x="72419" y="189179"/>
                </a:lnTo>
                <a:lnTo>
                  <a:pt x="71716" y="190804"/>
                </a:lnTo>
                <a:lnTo>
                  <a:pt x="63445" y="209498"/>
                </a:lnTo>
                <a:lnTo>
                  <a:pt x="57502" y="223519"/>
                </a:lnTo>
                <a:lnTo>
                  <a:pt x="54191" y="231620"/>
                </a:lnTo>
                <a:lnTo>
                  <a:pt x="53594" y="233121"/>
                </a:lnTo>
                <a:lnTo>
                  <a:pt x="46215" y="247523"/>
                </a:lnTo>
                <a:lnTo>
                  <a:pt x="35750" y="266928"/>
                </a:lnTo>
                <a:lnTo>
                  <a:pt x="26047" y="280136"/>
                </a:lnTo>
                <a:lnTo>
                  <a:pt x="13305" y="294235"/>
                </a:lnTo>
                <a:lnTo>
                  <a:pt x="3132" y="302333"/>
                </a:lnTo>
                <a:lnTo>
                  <a:pt x="0" y="304355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1143878" y="5749179"/>
            <a:ext cx="136690" cy="290106"/>
          </a:xfrm>
          <a:custGeom>
            <a:avLst/>
            <a:gdLst/>
            <a:ahLst/>
            <a:cxnLst/>
            <a:rect l="l" t="t" r="r" b="b"/>
            <a:pathLst>
              <a:path w="136690" h="290106">
                <a:moveTo>
                  <a:pt x="136690" y="0"/>
                </a:moveTo>
                <a:lnTo>
                  <a:pt x="131800" y="4064"/>
                </a:lnTo>
                <a:lnTo>
                  <a:pt x="129997" y="7823"/>
                </a:lnTo>
                <a:lnTo>
                  <a:pt x="125463" y="20523"/>
                </a:lnTo>
                <a:lnTo>
                  <a:pt x="122339" y="28740"/>
                </a:lnTo>
                <a:lnTo>
                  <a:pt x="119545" y="34201"/>
                </a:lnTo>
                <a:lnTo>
                  <a:pt x="111170" y="49877"/>
                </a:lnTo>
                <a:lnTo>
                  <a:pt x="105427" y="64624"/>
                </a:lnTo>
                <a:lnTo>
                  <a:pt x="102387" y="74442"/>
                </a:lnTo>
                <a:lnTo>
                  <a:pt x="101892" y="76301"/>
                </a:lnTo>
                <a:lnTo>
                  <a:pt x="91160" y="101536"/>
                </a:lnTo>
                <a:lnTo>
                  <a:pt x="80873" y="125590"/>
                </a:lnTo>
                <a:lnTo>
                  <a:pt x="73660" y="139763"/>
                </a:lnTo>
                <a:lnTo>
                  <a:pt x="62098" y="154960"/>
                </a:lnTo>
                <a:lnTo>
                  <a:pt x="54175" y="169354"/>
                </a:lnTo>
                <a:lnTo>
                  <a:pt x="49543" y="180354"/>
                </a:lnTo>
                <a:lnTo>
                  <a:pt x="47828" y="185445"/>
                </a:lnTo>
                <a:lnTo>
                  <a:pt x="40081" y="202463"/>
                </a:lnTo>
                <a:lnTo>
                  <a:pt x="29362" y="228409"/>
                </a:lnTo>
                <a:lnTo>
                  <a:pt x="22009" y="244424"/>
                </a:lnTo>
                <a:lnTo>
                  <a:pt x="18478" y="250761"/>
                </a:lnTo>
                <a:lnTo>
                  <a:pt x="10869" y="269309"/>
                </a:lnTo>
                <a:lnTo>
                  <a:pt x="4304" y="282560"/>
                </a:lnTo>
                <a:lnTo>
                  <a:pt x="428" y="289407"/>
                </a:lnTo>
                <a:lnTo>
                  <a:pt x="0" y="290106"/>
                </a:lnTo>
                <a:lnTo>
                  <a:pt x="7078" y="269750"/>
                </a:lnTo>
                <a:lnTo>
                  <a:pt x="13906" y="257799"/>
                </a:lnTo>
                <a:lnTo>
                  <a:pt x="17797" y="253073"/>
                </a:lnTo>
                <a:lnTo>
                  <a:pt x="17995" y="252882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1147638" y="6375048"/>
            <a:ext cx="9143" cy="18630"/>
          </a:xfrm>
          <a:custGeom>
            <a:avLst/>
            <a:gdLst/>
            <a:ahLst/>
            <a:cxnLst/>
            <a:rect l="l" t="t" r="r" b="b"/>
            <a:pathLst>
              <a:path w="9143" h="18630">
                <a:moveTo>
                  <a:pt x="0" y="0"/>
                </a:moveTo>
                <a:lnTo>
                  <a:pt x="8508" y="2425"/>
                </a:lnTo>
                <a:lnTo>
                  <a:pt x="9143" y="1863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1059661" y="5791765"/>
            <a:ext cx="40805" cy="39949"/>
          </a:xfrm>
          <a:custGeom>
            <a:avLst/>
            <a:gdLst/>
            <a:ahLst/>
            <a:cxnLst/>
            <a:rect l="l" t="t" r="r" b="b"/>
            <a:pathLst>
              <a:path w="40805" h="39949">
                <a:moveTo>
                  <a:pt x="29083" y="35966"/>
                </a:moveTo>
                <a:lnTo>
                  <a:pt x="38265" y="22656"/>
                </a:lnTo>
                <a:lnTo>
                  <a:pt x="40805" y="19088"/>
                </a:lnTo>
                <a:lnTo>
                  <a:pt x="39243" y="15824"/>
                </a:lnTo>
                <a:lnTo>
                  <a:pt x="31902" y="5435"/>
                </a:lnTo>
                <a:lnTo>
                  <a:pt x="24726" y="3174"/>
                </a:lnTo>
                <a:lnTo>
                  <a:pt x="19481" y="0"/>
                </a:lnTo>
                <a:lnTo>
                  <a:pt x="14922" y="3060"/>
                </a:lnTo>
                <a:lnTo>
                  <a:pt x="8153" y="10464"/>
                </a:lnTo>
                <a:lnTo>
                  <a:pt x="3886" y="19494"/>
                </a:lnTo>
                <a:lnTo>
                  <a:pt x="0" y="29006"/>
                </a:lnTo>
                <a:lnTo>
                  <a:pt x="5041" y="32842"/>
                </a:lnTo>
                <a:lnTo>
                  <a:pt x="17759" y="39949"/>
                </a:lnTo>
                <a:lnTo>
                  <a:pt x="26806" y="37574"/>
                </a:lnTo>
                <a:lnTo>
                  <a:pt x="29083" y="35966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1167370" y="5699067"/>
            <a:ext cx="50406" cy="56819"/>
          </a:xfrm>
          <a:custGeom>
            <a:avLst/>
            <a:gdLst/>
            <a:ahLst/>
            <a:cxnLst/>
            <a:rect l="l" t="t" r="r" b="b"/>
            <a:pathLst>
              <a:path w="50406" h="56819">
                <a:moveTo>
                  <a:pt x="50406" y="15938"/>
                </a:moveTo>
                <a:lnTo>
                  <a:pt x="48285" y="12776"/>
                </a:lnTo>
                <a:lnTo>
                  <a:pt x="33578" y="2649"/>
                </a:lnTo>
                <a:lnTo>
                  <a:pt x="25869" y="533"/>
                </a:lnTo>
                <a:lnTo>
                  <a:pt x="18249" y="0"/>
                </a:lnTo>
                <a:lnTo>
                  <a:pt x="16535" y="3759"/>
                </a:lnTo>
                <a:lnTo>
                  <a:pt x="8831" y="17798"/>
                </a:lnTo>
                <a:lnTo>
                  <a:pt x="2856" y="29379"/>
                </a:lnTo>
                <a:lnTo>
                  <a:pt x="2133" y="30810"/>
                </a:lnTo>
                <a:lnTo>
                  <a:pt x="0" y="39662"/>
                </a:lnTo>
                <a:lnTo>
                  <a:pt x="5054" y="45351"/>
                </a:lnTo>
                <a:lnTo>
                  <a:pt x="11391" y="52870"/>
                </a:lnTo>
                <a:lnTo>
                  <a:pt x="21780" y="54444"/>
                </a:lnTo>
                <a:lnTo>
                  <a:pt x="29375" y="56819"/>
                </a:lnTo>
                <a:lnTo>
                  <a:pt x="35217" y="4928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1230998" y="5665882"/>
            <a:ext cx="50722" cy="60269"/>
          </a:xfrm>
          <a:custGeom>
            <a:avLst/>
            <a:gdLst/>
            <a:ahLst/>
            <a:cxnLst/>
            <a:rect l="l" t="t" r="r" b="b"/>
            <a:pathLst>
              <a:path w="50722" h="60269">
                <a:moveTo>
                  <a:pt x="3122" y="29895"/>
                </a:moveTo>
                <a:lnTo>
                  <a:pt x="12037" y="11595"/>
                </a:lnTo>
                <a:lnTo>
                  <a:pt x="18895" y="0"/>
                </a:lnTo>
                <a:lnTo>
                  <a:pt x="27112" y="1981"/>
                </a:lnTo>
                <a:lnTo>
                  <a:pt x="45589" y="9817"/>
                </a:lnTo>
                <a:lnTo>
                  <a:pt x="50628" y="19383"/>
                </a:lnTo>
                <a:lnTo>
                  <a:pt x="50722" y="22885"/>
                </a:lnTo>
                <a:lnTo>
                  <a:pt x="44698" y="39641"/>
                </a:lnTo>
                <a:lnTo>
                  <a:pt x="38116" y="52112"/>
                </a:lnTo>
                <a:lnTo>
                  <a:pt x="35418" y="56426"/>
                </a:lnTo>
                <a:lnTo>
                  <a:pt x="24443" y="60269"/>
                </a:lnTo>
                <a:lnTo>
                  <a:pt x="11364" y="56848"/>
                </a:lnTo>
                <a:lnTo>
                  <a:pt x="6462" y="54711"/>
                </a:lnTo>
                <a:lnTo>
                  <a:pt x="0" y="43042"/>
                </a:lnTo>
                <a:lnTo>
                  <a:pt x="2138" y="32133"/>
                </a:lnTo>
                <a:lnTo>
                  <a:pt x="3122" y="29895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1264791" y="5749055"/>
            <a:ext cx="48691" cy="51660"/>
          </a:xfrm>
          <a:custGeom>
            <a:avLst/>
            <a:gdLst/>
            <a:ahLst/>
            <a:cxnLst/>
            <a:rect l="l" t="t" r="r" b="b"/>
            <a:pathLst>
              <a:path w="48691" h="51660">
                <a:moveTo>
                  <a:pt x="10680" y="4902"/>
                </a:moveTo>
                <a:lnTo>
                  <a:pt x="14109" y="2387"/>
                </a:lnTo>
                <a:lnTo>
                  <a:pt x="17373" y="0"/>
                </a:lnTo>
                <a:lnTo>
                  <a:pt x="23279" y="317"/>
                </a:lnTo>
                <a:lnTo>
                  <a:pt x="34747" y="1574"/>
                </a:lnTo>
                <a:lnTo>
                  <a:pt x="39382" y="6654"/>
                </a:lnTo>
                <a:lnTo>
                  <a:pt x="48691" y="13449"/>
                </a:lnTo>
                <a:lnTo>
                  <a:pt x="44818" y="25679"/>
                </a:lnTo>
                <a:lnTo>
                  <a:pt x="41567" y="40233"/>
                </a:lnTo>
                <a:lnTo>
                  <a:pt x="33337" y="47053"/>
                </a:lnTo>
                <a:lnTo>
                  <a:pt x="19277" y="51660"/>
                </a:lnTo>
                <a:lnTo>
                  <a:pt x="10375" y="50685"/>
                </a:lnTo>
                <a:lnTo>
                  <a:pt x="609" y="48323"/>
                </a:lnTo>
                <a:lnTo>
                  <a:pt x="457" y="37693"/>
                </a:lnTo>
                <a:lnTo>
                  <a:pt x="0" y="33121"/>
                </a:lnTo>
                <a:lnTo>
                  <a:pt x="1397" y="2819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908899" y="6282213"/>
            <a:ext cx="74281" cy="65023"/>
          </a:xfrm>
          <a:custGeom>
            <a:avLst/>
            <a:gdLst/>
            <a:ahLst/>
            <a:cxnLst/>
            <a:rect l="l" t="t" r="r" b="b"/>
            <a:pathLst>
              <a:path w="74281" h="65023">
                <a:moveTo>
                  <a:pt x="0" y="32384"/>
                </a:moveTo>
                <a:lnTo>
                  <a:pt x="571" y="28206"/>
                </a:lnTo>
                <a:lnTo>
                  <a:pt x="10593" y="9892"/>
                </a:lnTo>
                <a:lnTo>
                  <a:pt x="22965" y="1943"/>
                </a:lnTo>
                <a:lnTo>
                  <a:pt x="30973" y="38"/>
                </a:lnTo>
                <a:lnTo>
                  <a:pt x="31521" y="0"/>
                </a:lnTo>
                <a:lnTo>
                  <a:pt x="51301" y="4398"/>
                </a:lnTo>
                <a:lnTo>
                  <a:pt x="64291" y="13094"/>
                </a:lnTo>
                <a:lnTo>
                  <a:pt x="71015" y="20803"/>
                </a:lnTo>
                <a:lnTo>
                  <a:pt x="72275" y="22783"/>
                </a:lnTo>
                <a:lnTo>
                  <a:pt x="74281" y="39294"/>
                </a:lnTo>
                <a:lnTo>
                  <a:pt x="70888" y="48992"/>
                </a:lnTo>
                <a:lnTo>
                  <a:pt x="70129" y="50215"/>
                </a:lnTo>
                <a:lnTo>
                  <a:pt x="60830" y="62223"/>
                </a:lnTo>
                <a:lnTo>
                  <a:pt x="49739" y="65023"/>
                </a:lnTo>
                <a:lnTo>
                  <a:pt x="40108" y="63089"/>
                </a:lnTo>
                <a:lnTo>
                  <a:pt x="35186" y="60896"/>
                </a:lnTo>
                <a:lnTo>
                  <a:pt x="35052" y="6082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990065" y="5922796"/>
            <a:ext cx="27584" cy="6294"/>
          </a:xfrm>
          <a:custGeom>
            <a:avLst/>
            <a:gdLst/>
            <a:ahLst/>
            <a:cxnLst/>
            <a:rect l="l" t="t" r="r" b="b"/>
            <a:pathLst>
              <a:path w="27584" h="6294">
                <a:moveTo>
                  <a:pt x="0" y="731"/>
                </a:moveTo>
                <a:lnTo>
                  <a:pt x="15835" y="0"/>
                </a:lnTo>
                <a:lnTo>
                  <a:pt x="24527" y="3959"/>
                </a:lnTo>
                <a:lnTo>
                  <a:pt x="27584" y="629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980768" y="5939250"/>
            <a:ext cx="26936" cy="10159"/>
          </a:xfrm>
          <a:custGeom>
            <a:avLst/>
            <a:gdLst/>
            <a:ahLst/>
            <a:cxnLst/>
            <a:rect l="l" t="t" r="r" b="b"/>
            <a:pathLst>
              <a:path w="26936" h="10160">
                <a:moveTo>
                  <a:pt x="0" y="0"/>
                </a:moveTo>
                <a:lnTo>
                  <a:pt x="8004" y="7184"/>
                </a:lnTo>
                <a:lnTo>
                  <a:pt x="20897" y="9636"/>
                </a:lnTo>
                <a:lnTo>
                  <a:pt x="26936" y="1015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1037525" y="5861615"/>
            <a:ext cx="16344" cy="8191"/>
          </a:xfrm>
          <a:custGeom>
            <a:avLst/>
            <a:gdLst/>
            <a:ahLst/>
            <a:cxnLst/>
            <a:rect l="l" t="t" r="r" b="b"/>
            <a:pathLst>
              <a:path w="16344" h="8191">
                <a:moveTo>
                  <a:pt x="0" y="0"/>
                </a:moveTo>
                <a:lnTo>
                  <a:pt x="9944" y="7213"/>
                </a:lnTo>
                <a:lnTo>
                  <a:pt x="16344" y="819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1067344" y="5902902"/>
            <a:ext cx="31432" cy="18008"/>
          </a:xfrm>
          <a:custGeom>
            <a:avLst/>
            <a:gdLst/>
            <a:ahLst/>
            <a:cxnLst/>
            <a:rect l="l" t="t" r="r" b="b"/>
            <a:pathLst>
              <a:path w="31432" h="18008">
                <a:moveTo>
                  <a:pt x="0" y="0"/>
                </a:moveTo>
                <a:lnTo>
                  <a:pt x="5734" y="12191"/>
                </a:lnTo>
                <a:lnTo>
                  <a:pt x="14866" y="16713"/>
                </a:lnTo>
                <a:lnTo>
                  <a:pt x="31432" y="1800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1082407" y="5881287"/>
            <a:ext cx="24384" cy="11099"/>
          </a:xfrm>
          <a:custGeom>
            <a:avLst/>
            <a:gdLst/>
            <a:ahLst/>
            <a:cxnLst/>
            <a:rect l="l" t="t" r="r" b="b"/>
            <a:pathLst>
              <a:path w="24384" h="11099">
                <a:moveTo>
                  <a:pt x="0" y="0"/>
                </a:moveTo>
                <a:lnTo>
                  <a:pt x="16285" y="2635"/>
                </a:lnTo>
                <a:lnTo>
                  <a:pt x="23481" y="9745"/>
                </a:lnTo>
                <a:lnTo>
                  <a:pt x="24383" y="1109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1137575" y="5890139"/>
            <a:ext cx="42341" cy="13741"/>
          </a:xfrm>
          <a:custGeom>
            <a:avLst/>
            <a:gdLst/>
            <a:ahLst/>
            <a:cxnLst/>
            <a:rect l="l" t="t" r="r" b="b"/>
            <a:pathLst>
              <a:path w="42341" h="13741">
                <a:moveTo>
                  <a:pt x="0" y="0"/>
                </a:moveTo>
                <a:lnTo>
                  <a:pt x="5690" y="8320"/>
                </a:lnTo>
                <a:lnTo>
                  <a:pt x="13522" y="12167"/>
                </a:lnTo>
                <a:lnTo>
                  <a:pt x="29394" y="13455"/>
                </a:lnTo>
                <a:lnTo>
                  <a:pt x="42341" y="1374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1150390" y="5880296"/>
            <a:ext cx="31115" cy="12090"/>
          </a:xfrm>
          <a:custGeom>
            <a:avLst/>
            <a:gdLst/>
            <a:ahLst/>
            <a:cxnLst/>
            <a:rect l="l" t="t" r="r" b="b"/>
            <a:pathLst>
              <a:path w="31115" h="12090">
                <a:moveTo>
                  <a:pt x="0" y="0"/>
                </a:moveTo>
                <a:lnTo>
                  <a:pt x="16459" y="8990"/>
                </a:lnTo>
                <a:lnTo>
                  <a:pt x="25089" y="11751"/>
                </a:lnTo>
                <a:lnTo>
                  <a:pt x="31115" y="1209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1152650" y="5858557"/>
            <a:ext cx="37185" cy="18793"/>
          </a:xfrm>
          <a:custGeom>
            <a:avLst/>
            <a:gdLst/>
            <a:ahLst/>
            <a:cxnLst/>
            <a:rect l="l" t="t" r="r" b="b"/>
            <a:pathLst>
              <a:path w="37185" h="18793">
                <a:moveTo>
                  <a:pt x="0" y="759"/>
                </a:moveTo>
                <a:lnTo>
                  <a:pt x="16323" y="0"/>
                </a:lnTo>
                <a:lnTo>
                  <a:pt x="25509" y="3009"/>
                </a:lnTo>
                <a:lnTo>
                  <a:pt x="33234" y="12540"/>
                </a:lnTo>
                <a:lnTo>
                  <a:pt x="37185" y="1879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1143367" y="5783980"/>
            <a:ext cx="22733" cy="10159"/>
          </a:xfrm>
          <a:custGeom>
            <a:avLst/>
            <a:gdLst/>
            <a:ahLst/>
            <a:cxnLst/>
            <a:rect l="l" t="t" r="r" b="b"/>
            <a:pathLst>
              <a:path w="22733" h="10160">
                <a:moveTo>
                  <a:pt x="0" y="0"/>
                </a:moveTo>
                <a:lnTo>
                  <a:pt x="14731" y="8178"/>
                </a:lnTo>
                <a:lnTo>
                  <a:pt x="22732" y="1015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1211007" y="5762364"/>
            <a:ext cx="26936" cy="6944"/>
          </a:xfrm>
          <a:custGeom>
            <a:avLst/>
            <a:gdLst/>
            <a:ahLst/>
            <a:cxnLst/>
            <a:rect l="l" t="t" r="r" b="b"/>
            <a:pathLst>
              <a:path w="26936" h="6944">
                <a:moveTo>
                  <a:pt x="0" y="0"/>
                </a:moveTo>
                <a:lnTo>
                  <a:pt x="10863" y="5989"/>
                </a:lnTo>
                <a:lnTo>
                  <a:pt x="22989" y="6944"/>
                </a:lnTo>
                <a:lnTo>
                  <a:pt x="26936" y="687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1250770" y="5837358"/>
            <a:ext cx="23710" cy="9270"/>
          </a:xfrm>
          <a:custGeom>
            <a:avLst/>
            <a:gdLst/>
            <a:ahLst/>
            <a:cxnLst/>
            <a:rect l="l" t="t" r="r" b="b"/>
            <a:pathLst>
              <a:path w="23710" h="9270">
                <a:moveTo>
                  <a:pt x="0" y="0"/>
                </a:moveTo>
                <a:lnTo>
                  <a:pt x="13746" y="8667"/>
                </a:lnTo>
                <a:lnTo>
                  <a:pt x="22907" y="9270"/>
                </a:lnTo>
                <a:lnTo>
                  <a:pt x="23710" y="918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1198180" y="5953677"/>
            <a:ext cx="37185" cy="13859"/>
          </a:xfrm>
          <a:custGeom>
            <a:avLst/>
            <a:gdLst/>
            <a:ahLst/>
            <a:cxnLst/>
            <a:rect l="l" t="t" r="r" b="b"/>
            <a:pathLst>
              <a:path w="37185" h="13859">
                <a:moveTo>
                  <a:pt x="0" y="0"/>
                </a:moveTo>
                <a:lnTo>
                  <a:pt x="13513" y="10097"/>
                </a:lnTo>
                <a:lnTo>
                  <a:pt x="22560" y="13859"/>
                </a:lnTo>
                <a:lnTo>
                  <a:pt x="33889" y="13720"/>
                </a:lnTo>
                <a:lnTo>
                  <a:pt x="37185" y="1342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1209394" y="5934995"/>
            <a:ext cx="32397" cy="16040"/>
          </a:xfrm>
          <a:custGeom>
            <a:avLst/>
            <a:gdLst/>
            <a:ahLst/>
            <a:cxnLst/>
            <a:rect l="l" t="t" r="r" b="b"/>
            <a:pathLst>
              <a:path w="32397" h="16040">
                <a:moveTo>
                  <a:pt x="0" y="0"/>
                </a:moveTo>
                <a:lnTo>
                  <a:pt x="20714" y="921"/>
                </a:lnTo>
                <a:lnTo>
                  <a:pt x="28942" y="5770"/>
                </a:lnTo>
                <a:lnTo>
                  <a:pt x="32397" y="1604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1028482" y="6342424"/>
            <a:ext cx="17818" cy="52387"/>
          </a:xfrm>
          <a:custGeom>
            <a:avLst/>
            <a:gdLst/>
            <a:ahLst/>
            <a:cxnLst/>
            <a:rect l="l" t="t" r="r" b="b"/>
            <a:pathLst>
              <a:path w="17818" h="52387">
                <a:moveTo>
                  <a:pt x="0" y="52387"/>
                </a:moveTo>
                <a:lnTo>
                  <a:pt x="8502" y="46862"/>
                </a:lnTo>
                <a:lnTo>
                  <a:pt x="13360" y="40451"/>
                </a:lnTo>
                <a:lnTo>
                  <a:pt x="15866" y="29355"/>
                </a:lnTo>
                <a:lnTo>
                  <a:pt x="17312" y="9771"/>
                </a:lnTo>
                <a:lnTo>
                  <a:pt x="1781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1013077" y="6345599"/>
            <a:ext cx="18707" cy="38214"/>
          </a:xfrm>
          <a:custGeom>
            <a:avLst/>
            <a:gdLst/>
            <a:ahLst/>
            <a:cxnLst/>
            <a:rect l="l" t="t" r="r" b="b"/>
            <a:pathLst>
              <a:path w="18707" h="38214">
                <a:moveTo>
                  <a:pt x="0" y="38214"/>
                </a:moveTo>
                <a:lnTo>
                  <a:pt x="11283" y="21505"/>
                </a:lnTo>
                <a:lnTo>
                  <a:pt x="16373" y="12053"/>
                </a:lnTo>
                <a:lnTo>
                  <a:pt x="18254" y="3759"/>
                </a:lnTo>
                <a:lnTo>
                  <a:pt x="18707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1354654" y="5863690"/>
            <a:ext cx="284518" cy="241935"/>
          </a:xfrm>
          <a:custGeom>
            <a:avLst/>
            <a:gdLst/>
            <a:ahLst/>
            <a:cxnLst/>
            <a:rect l="l" t="t" r="r" b="b"/>
            <a:pathLst>
              <a:path w="284518" h="241935">
                <a:moveTo>
                  <a:pt x="0" y="241935"/>
                </a:moveTo>
                <a:lnTo>
                  <a:pt x="9372" y="236042"/>
                </a:lnTo>
                <a:lnTo>
                  <a:pt x="16002" y="230771"/>
                </a:lnTo>
                <a:lnTo>
                  <a:pt x="26517" y="224167"/>
                </a:lnTo>
                <a:lnTo>
                  <a:pt x="43383" y="207276"/>
                </a:lnTo>
                <a:lnTo>
                  <a:pt x="58458" y="191427"/>
                </a:lnTo>
                <a:lnTo>
                  <a:pt x="72656" y="175628"/>
                </a:lnTo>
                <a:lnTo>
                  <a:pt x="81775" y="163296"/>
                </a:lnTo>
                <a:lnTo>
                  <a:pt x="95973" y="148082"/>
                </a:lnTo>
                <a:lnTo>
                  <a:pt x="100215" y="143332"/>
                </a:lnTo>
                <a:lnTo>
                  <a:pt x="105879" y="133934"/>
                </a:lnTo>
                <a:lnTo>
                  <a:pt x="113207" y="130060"/>
                </a:lnTo>
                <a:lnTo>
                  <a:pt x="118452" y="126644"/>
                </a:lnTo>
                <a:lnTo>
                  <a:pt x="116992" y="120573"/>
                </a:lnTo>
                <a:lnTo>
                  <a:pt x="118338" y="105473"/>
                </a:lnTo>
                <a:lnTo>
                  <a:pt x="123588" y="91035"/>
                </a:lnTo>
                <a:lnTo>
                  <a:pt x="127629" y="82883"/>
                </a:lnTo>
                <a:lnTo>
                  <a:pt x="127850" y="82486"/>
                </a:lnTo>
                <a:lnTo>
                  <a:pt x="134822" y="62525"/>
                </a:lnTo>
                <a:lnTo>
                  <a:pt x="140542" y="49769"/>
                </a:lnTo>
                <a:lnTo>
                  <a:pt x="143593" y="44162"/>
                </a:lnTo>
                <a:lnTo>
                  <a:pt x="143776" y="43865"/>
                </a:lnTo>
                <a:lnTo>
                  <a:pt x="147815" y="35166"/>
                </a:lnTo>
                <a:lnTo>
                  <a:pt x="159004" y="34112"/>
                </a:lnTo>
                <a:lnTo>
                  <a:pt x="171030" y="29819"/>
                </a:lnTo>
                <a:lnTo>
                  <a:pt x="179412" y="20142"/>
                </a:lnTo>
                <a:lnTo>
                  <a:pt x="190038" y="14391"/>
                </a:lnTo>
                <a:lnTo>
                  <a:pt x="196456" y="17056"/>
                </a:lnTo>
                <a:lnTo>
                  <a:pt x="199555" y="18707"/>
                </a:lnTo>
                <a:lnTo>
                  <a:pt x="202679" y="18059"/>
                </a:lnTo>
                <a:lnTo>
                  <a:pt x="204774" y="17348"/>
                </a:lnTo>
                <a:lnTo>
                  <a:pt x="206629" y="16700"/>
                </a:lnTo>
                <a:lnTo>
                  <a:pt x="208495" y="14287"/>
                </a:lnTo>
                <a:lnTo>
                  <a:pt x="209130" y="13423"/>
                </a:lnTo>
                <a:lnTo>
                  <a:pt x="222871" y="1050"/>
                </a:lnTo>
                <a:lnTo>
                  <a:pt x="228396" y="0"/>
                </a:lnTo>
                <a:lnTo>
                  <a:pt x="235635" y="266"/>
                </a:lnTo>
                <a:lnTo>
                  <a:pt x="237566" y="901"/>
                </a:lnTo>
                <a:lnTo>
                  <a:pt x="245948" y="10731"/>
                </a:lnTo>
                <a:lnTo>
                  <a:pt x="248285" y="13436"/>
                </a:lnTo>
                <a:lnTo>
                  <a:pt x="258724" y="16637"/>
                </a:lnTo>
                <a:lnTo>
                  <a:pt x="266788" y="12395"/>
                </a:lnTo>
                <a:lnTo>
                  <a:pt x="276009" y="7556"/>
                </a:lnTo>
                <a:lnTo>
                  <a:pt x="284518" y="10452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1579825" y="5692862"/>
            <a:ext cx="79514" cy="181279"/>
          </a:xfrm>
          <a:custGeom>
            <a:avLst/>
            <a:gdLst/>
            <a:ahLst/>
            <a:cxnLst/>
            <a:rect l="l" t="t" r="r" b="b"/>
            <a:pathLst>
              <a:path w="79514" h="181279">
                <a:moveTo>
                  <a:pt x="59347" y="181279"/>
                </a:moveTo>
                <a:lnTo>
                  <a:pt x="54063" y="175869"/>
                </a:lnTo>
                <a:lnTo>
                  <a:pt x="45057" y="160204"/>
                </a:lnTo>
                <a:lnTo>
                  <a:pt x="42040" y="151356"/>
                </a:lnTo>
                <a:lnTo>
                  <a:pt x="41986" y="151129"/>
                </a:lnTo>
                <a:lnTo>
                  <a:pt x="33464" y="125298"/>
                </a:lnTo>
                <a:lnTo>
                  <a:pt x="25260" y="103098"/>
                </a:lnTo>
                <a:lnTo>
                  <a:pt x="21107" y="94297"/>
                </a:lnTo>
                <a:lnTo>
                  <a:pt x="21170" y="90131"/>
                </a:lnTo>
                <a:lnTo>
                  <a:pt x="12790" y="70606"/>
                </a:lnTo>
                <a:lnTo>
                  <a:pt x="9532" y="58159"/>
                </a:lnTo>
                <a:lnTo>
                  <a:pt x="8978" y="53644"/>
                </a:lnTo>
                <a:lnTo>
                  <a:pt x="1969" y="36239"/>
                </a:lnTo>
                <a:lnTo>
                  <a:pt x="416" y="23549"/>
                </a:lnTo>
                <a:lnTo>
                  <a:pt x="596" y="19354"/>
                </a:lnTo>
                <a:lnTo>
                  <a:pt x="0" y="241"/>
                </a:lnTo>
                <a:lnTo>
                  <a:pt x="13500" y="457"/>
                </a:lnTo>
                <a:lnTo>
                  <a:pt x="18668" y="0"/>
                </a:lnTo>
                <a:lnTo>
                  <a:pt x="21678" y="3987"/>
                </a:lnTo>
                <a:lnTo>
                  <a:pt x="26885" y="17271"/>
                </a:lnTo>
                <a:lnTo>
                  <a:pt x="31749" y="25438"/>
                </a:lnTo>
                <a:lnTo>
                  <a:pt x="38983" y="43116"/>
                </a:lnTo>
                <a:lnTo>
                  <a:pt x="46093" y="55523"/>
                </a:lnTo>
                <a:lnTo>
                  <a:pt x="49910" y="60998"/>
                </a:lnTo>
                <a:lnTo>
                  <a:pt x="58304" y="78974"/>
                </a:lnTo>
                <a:lnTo>
                  <a:pt x="64825" y="90949"/>
                </a:lnTo>
                <a:lnTo>
                  <a:pt x="67652" y="95618"/>
                </a:lnTo>
                <a:lnTo>
                  <a:pt x="76531" y="112580"/>
                </a:lnTo>
                <a:lnTo>
                  <a:pt x="79514" y="119214"/>
                </a:lnTo>
                <a:lnTo>
                  <a:pt x="72529" y="112115"/>
                </a:lnTo>
                <a:lnTo>
                  <a:pt x="71615" y="102488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1509962" y="5985419"/>
            <a:ext cx="291299" cy="120738"/>
          </a:xfrm>
          <a:custGeom>
            <a:avLst/>
            <a:gdLst/>
            <a:ahLst/>
            <a:cxnLst/>
            <a:rect l="l" t="t" r="r" b="b"/>
            <a:pathLst>
              <a:path w="291299" h="120738">
                <a:moveTo>
                  <a:pt x="0" y="120738"/>
                </a:moveTo>
                <a:lnTo>
                  <a:pt x="14808" y="107187"/>
                </a:lnTo>
                <a:lnTo>
                  <a:pt x="25463" y="97688"/>
                </a:lnTo>
                <a:lnTo>
                  <a:pt x="30289" y="93814"/>
                </a:lnTo>
                <a:lnTo>
                  <a:pt x="43637" y="86169"/>
                </a:lnTo>
                <a:lnTo>
                  <a:pt x="50571" y="80187"/>
                </a:lnTo>
                <a:lnTo>
                  <a:pt x="64300" y="69392"/>
                </a:lnTo>
                <a:lnTo>
                  <a:pt x="82667" y="69509"/>
                </a:lnTo>
                <a:lnTo>
                  <a:pt x="97424" y="66345"/>
                </a:lnTo>
                <a:lnTo>
                  <a:pt x="106387" y="63004"/>
                </a:lnTo>
                <a:lnTo>
                  <a:pt x="108077" y="62204"/>
                </a:lnTo>
                <a:lnTo>
                  <a:pt x="121818" y="54813"/>
                </a:lnTo>
                <a:lnTo>
                  <a:pt x="135648" y="48132"/>
                </a:lnTo>
                <a:lnTo>
                  <a:pt x="144297" y="44259"/>
                </a:lnTo>
                <a:lnTo>
                  <a:pt x="160357" y="35945"/>
                </a:lnTo>
                <a:lnTo>
                  <a:pt x="166441" y="25025"/>
                </a:lnTo>
                <a:lnTo>
                  <a:pt x="166903" y="23482"/>
                </a:lnTo>
                <a:lnTo>
                  <a:pt x="168643" y="16154"/>
                </a:lnTo>
                <a:lnTo>
                  <a:pt x="170395" y="13855"/>
                </a:lnTo>
                <a:lnTo>
                  <a:pt x="175933" y="7391"/>
                </a:lnTo>
                <a:lnTo>
                  <a:pt x="175996" y="0"/>
                </a:lnTo>
                <a:lnTo>
                  <a:pt x="194361" y="2136"/>
                </a:lnTo>
                <a:lnTo>
                  <a:pt x="201752" y="2400"/>
                </a:lnTo>
                <a:lnTo>
                  <a:pt x="205536" y="3225"/>
                </a:lnTo>
                <a:lnTo>
                  <a:pt x="214655" y="3454"/>
                </a:lnTo>
                <a:lnTo>
                  <a:pt x="220421" y="1777"/>
                </a:lnTo>
                <a:lnTo>
                  <a:pt x="223913" y="774"/>
                </a:lnTo>
                <a:lnTo>
                  <a:pt x="229946" y="3073"/>
                </a:lnTo>
                <a:lnTo>
                  <a:pt x="232562" y="6197"/>
                </a:lnTo>
                <a:lnTo>
                  <a:pt x="233426" y="7226"/>
                </a:lnTo>
                <a:lnTo>
                  <a:pt x="235445" y="8877"/>
                </a:lnTo>
                <a:lnTo>
                  <a:pt x="236905" y="11379"/>
                </a:lnTo>
                <a:lnTo>
                  <a:pt x="239534" y="15862"/>
                </a:lnTo>
                <a:lnTo>
                  <a:pt x="239217" y="15722"/>
                </a:lnTo>
                <a:lnTo>
                  <a:pt x="247548" y="28181"/>
                </a:lnTo>
                <a:lnTo>
                  <a:pt x="258826" y="50342"/>
                </a:lnTo>
                <a:lnTo>
                  <a:pt x="268592" y="69583"/>
                </a:lnTo>
                <a:lnTo>
                  <a:pt x="274789" y="84023"/>
                </a:lnTo>
                <a:lnTo>
                  <a:pt x="282346" y="100456"/>
                </a:lnTo>
                <a:lnTo>
                  <a:pt x="288213" y="113512"/>
                </a:lnTo>
                <a:lnTo>
                  <a:pt x="291299" y="120573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1639172" y="5874142"/>
            <a:ext cx="46786" cy="111277"/>
          </a:xfrm>
          <a:custGeom>
            <a:avLst/>
            <a:gdLst/>
            <a:ahLst/>
            <a:cxnLst/>
            <a:rect l="l" t="t" r="r" b="b"/>
            <a:pathLst>
              <a:path w="46786" h="111277">
                <a:moveTo>
                  <a:pt x="0" y="0"/>
                </a:moveTo>
                <a:lnTo>
                  <a:pt x="4838" y="2641"/>
                </a:lnTo>
                <a:lnTo>
                  <a:pt x="10833" y="6184"/>
                </a:lnTo>
                <a:lnTo>
                  <a:pt x="12611" y="16700"/>
                </a:lnTo>
                <a:lnTo>
                  <a:pt x="17144" y="25501"/>
                </a:lnTo>
                <a:lnTo>
                  <a:pt x="18618" y="36664"/>
                </a:lnTo>
                <a:lnTo>
                  <a:pt x="23647" y="47269"/>
                </a:lnTo>
                <a:lnTo>
                  <a:pt x="22072" y="60147"/>
                </a:lnTo>
                <a:lnTo>
                  <a:pt x="22390" y="74079"/>
                </a:lnTo>
                <a:lnTo>
                  <a:pt x="18376" y="82041"/>
                </a:lnTo>
                <a:lnTo>
                  <a:pt x="13881" y="95237"/>
                </a:lnTo>
                <a:lnTo>
                  <a:pt x="21551" y="100495"/>
                </a:lnTo>
                <a:lnTo>
                  <a:pt x="37597" y="107300"/>
                </a:lnTo>
                <a:lnTo>
                  <a:pt x="46573" y="111184"/>
                </a:lnTo>
                <a:lnTo>
                  <a:pt x="46786" y="111277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1595607" y="5653187"/>
            <a:ext cx="93247" cy="132054"/>
          </a:xfrm>
          <a:custGeom>
            <a:avLst/>
            <a:gdLst/>
            <a:ahLst/>
            <a:cxnLst/>
            <a:rect l="l" t="t" r="r" b="b"/>
            <a:pathLst>
              <a:path w="93247" h="132054">
                <a:moveTo>
                  <a:pt x="5896" y="43662"/>
                </a:moveTo>
                <a:lnTo>
                  <a:pt x="1769" y="31864"/>
                </a:lnTo>
                <a:lnTo>
                  <a:pt x="0" y="15285"/>
                </a:lnTo>
                <a:lnTo>
                  <a:pt x="3648" y="9626"/>
                </a:lnTo>
                <a:lnTo>
                  <a:pt x="13846" y="0"/>
                </a:lnTo>
                <a:lnTo>
                  <a:pt x="21593" y="8178"/>
                </a:lnTo>
                <a:lnTo>
                  <a:pt x="28019" y="16764"/>
                </a:lnTo>
                <a:lnTo>
                  <a:pt x="31995" y="28892"/>
                </a:lnTo>
                <a:lnTo>
                  <a:pt x="35474" y="35217"/>
                </a:lnTo>
                <a:lnTo>
                  <a:pt x="39411" y="43459"/>
                </a:lnTo>
                <a:lnTo>
                  <a:pt x="50789" y="62145"/>
                </a:lnTo>
                <a:lnTo>
                  <a:pt x="58545" y="73895"/>
                </a:lnTo>
                <a:lnTo>
                  <a:pt x="62336" y="79207"/>
                </a:lnTo>
                <a:lnTo>
                  <a:pt x="62665" y="79641"/>
                </a:lnTo>
                <a:lnTo>
                  <a:pt x="67326" y="88163"/>
                </a:lnTo>
                <a:lnTo>
                  <a:pt x="75850" y="102687"/>
                </a:lnTo>
                <a:lnTo>
                  <a:pt x="82872" y="115678"/>
                </a:lnTo>
                <a:lnTo>
                  <a:pt x="85665" y="121056"/>
                </a:lnTo>
                <a:lnTo>
                  <a:pt x="89868" y="128358"/>
                </a:lnTo>
                <a:lnTo>
                  <a:pt x="93247" y="132054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1626955" y="5667767"/>
            <a:ext cx="279438" cy="380301"/>
          </a:xfrm>
          <a:custGeom>
            <a:avLst/>
            <a:gdLst/>
            <a:ahLst/>
            <a:cxnLst/>
            <a:rect l="l" t="t" r="r" b="b"/>
            <a:pathLst>
              <a:path w="279438" h="380301">
                <a:moveTo>
                  <a:pt x="279438" y="380301"/>
                </a:moveTo>
                <a:lnTo>
                  <a:pt x="269999" y="367299"/>
                </a:lnTo>
                <a:lnTo>
                  <a:pt x="260424" y="354113"/>
                </a:lnTo>
                <a:lnTo>
                  <a:pt x="253618" y="344745"/>
                </a:lnTo>
                <a:lnTo>
                  <a:pt x="252056" y="342595"/>
                </a:lnTo>
                <a:lnTo>
                  <a:pt x="244050" y="328921"/>
                </a:lnTo>
                <a:lnTo>
                  <a:pt x="237879" y="316610"/>
                </a:lnTo>
                <a:lnTo>
                  <a:pt x="233611" y="306913"/>
                </a:lnTo>
                <a:lnTo>
                  <a:pt x="232422" y="303974"/>
                </a:lnTo>
                <a:lnTo>
                  <a:pt x="231406" y="301421"/>
                </a:lnTo>
                <a:lnTo>
                  <a:pt x="229425" y="297751"/>
                </a:lnTo>
                <a:lnTo>
                  <a:pt x="228244" y="295732"/>
                </a:lnTo>
                <a:lnTo>
                  <a:pt x="223050" y="286880"/>
                </a:lnTo>
                <a:lnTo>
                  <a:pt x="220751" y="280517"/>
                </a:lnTo>
                <a:lnTo>
                  <a:pt x="219621" y="276707"/>
                </a:lnTo>
                <a:lnTo>
                  <a:pt x="218478" y="272846"/>
                </a:lnTo>
                <a:lnTo>
                  <a:pt x="216738" y="268465"/>
                </a:lnTo>
                <a:lnTo>
                  <a:pt x="214274" y="263639"/>
                </a:lnTo>
                <a:lnTo>
                  <a:pt x="202996" y="245249"/>
                </a:lnTo>
                <a:lnTo>
                  <a:pt x="194056" y="227926"/>
                </a:lnTo>
                <a:lnTo>
                  <a:pt x="184569" y="204711"/>
                </a:lnTo>
                <a:lnTo>
                  <a:pt x="178460" y="191249"/>
                </a:lnTo>
                <a:lnTo>
                  <a:pt x="169862" y="178612"/>
                </a:lnTo>
                <a:lnTo>
                  <a:pt x="159943" y="165315"/>
                </a:lnTo>
                <a:lnTo>
                  <a:pt x="148337" y="148632"/>
                </a:lnTo>
                <a:lnTo>
                  <a:pt x="138330" y="136051"/>
                </a:lnTo>
                <a:lnTo>
                  <a:pt x="131318" y="128121"/>
                </a:lnTo>
                <a:lnTo>
                  <a:pt x="128701" y="125387"/>
                </a:lnTo>
                <a:lnTo>
                  <a:pt x="119659" y="113334"/>
                </a:lnTo>
                <a:lnTo>
                  <a:pt x="115112" y="108381"/>
                </a:lnTo>
                <a:lnTo>
                  <a:pt x="111315" y="103492"/>
                </a:lnTo>
                <a:lnTo>
                  <a:pt x="101138" y="88375"/>
                </a:lnTo>
                <a:lnTo>
                  <a:pt x="96672" y="82638"/>
                </a:lnTo>
                <a:lnTo>
                  <a:pt x="93599" y="79082"/>
                </a:lnTo>
                <a:lnTo>
                  <a:pt x="90474" y="73685"/>
                </a:lnTo>
                <a:lnTo>
                  <a:pt x="85128" y="62687"/>
                </a:lnTo>
                <a:lnTo>
                  <a:pt x="79451" y="56616"/>
                </a:lnTo>
                <a:lnTo>
                  <a:pt x="71475" y="43459"/>
                </a:lnTo>
                <a:lnTo>
                  <a:pt x="64477" y="42278"/>
                </a:lnTo>
                <a:lnTo>
                  <a:pt x="59461" y="41287"/>
                </a:lnTo>
                <a:lnTo>
                  <a:pt x="56654" y="43421"/>
                </a:lnTo>
                <a:lnTo>
                  <a:pt x="52743" y="45440"/>
                </a:lnTo>
                <a:lnTo>
                  <a:pt x="51993" y="51866"/>
                </a:lnTo>
                <a:lnTo>
                  <a:pt x="40856" y="33314"/>
                </a:lnTo>
                <a:lnTo>
                  <a:pt x="35255" y="24160"/>
                </a:lnTo>
                <a:lnTo>
                  <a:pt x="34175" y="22428"/>
                </a:lnTo>
                <a:lnTo>
                  <a:pt x="22835" y="5110"/>
                </a:lnTo>
                <a:lnTo>
                  <a:pt x="17691" y="1777"/>
                </a:lnTo>
                <a:lnTo>
                  <a:pt x="11684" y="0"/>
                </a:lnTo>
                <a:lnTo>
                  <a:pt x="6718" y="2908"/>
                </a:lnTo>
                <a:lnTo>
                  <a:pt x="0" y="6730"/>
                </a:lnTo>
                <a:lnTo>
                  <a:pt x="0" y="12725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1678948" y="5719634"/>
            <a:ext cx="41503" cy="62572"/>
          </a:xfrm>
          <a:custGeom>
            <a:avLst/>
            <a:gdLst/>
            <a:ahLst/>
            <a:cxnLst/>
            <a:rect l="l" t="t" r="r" b="b"/>
            <a:pathLst>
              <a:path w="41503" h="62572">
                <a:moveTo>
                  <a:pt x="0" y="0"/>
                </a:moveTo>
                <a:lnTo>
                  <a:pt x="4952" y="7429"/>
                </a:lnTo>
                <a:lnTo>
                  <a:pt x="7988" y="11582"/>
                </a:lnTo>
                <a:lnTo>
                  <a:pt x="15341" y="20485"/>
                </a:lnTo>
                <a:lnTo>
                  <a:pt x="19862" y="30378"/>
                </a:lnTo>
                <a:lnTo>
                  <a:pt x="21475" y="33159"/>
                </a:lnTo>
                <a:lnTo>
                  <a:pt x="30581" y="46012"/>
                </a:lnTo>
                <a:lnTo>
                  <a:pt x="34264" y="53873"/>
                </a:lnTo>
                <a:lnTo>
                  <a:pt x="35940" y="57429"/>
                </a:lnTo>
                <a:lnTo>
                  <a:pt x="41503" y="62572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1598340" y="5658605"/>
            <a:ext cx="23710" cy="24155"/>
          </a:xfrm>
          <a:custGeom>
            <a:avLst/>
            <a:gdLst/>
            <a:ahLst/>
            <a:cxnLst/>
            <a:rect l="l" t="t" r="r" b="b"/>
            <a:pathLst>
              <a:path w="23710" h="24155">
                <a:moveTo>
                  <a:pt x="6400" y="584"/>
                </a:moveTo>
                <a:lnTo>
                  <a:pt x="0" y="4203"/>
                </a:lnTo>
                <a:lnTo>
                  <a:pt x="342" y="11010"/>
                </a:lnTo>
                <a:lnTo>
                  <a:pt x="508" y="18465"/>
                </a:lnTo>
                <a:lnTo>
                  <a:pt x="7302" y="21818"/>
                </a:lnTo>
                <a:lnTo>
                  <a:pt x="10401" y="24155"/>
                </a:lnTo>
                <a:lnTo>
                  <a:pt x="17373" y="22618"/>
                </a:lnTo>
                <a:lnTo>
                  <a:pt x="23710" y="21221"/>
                </a:lnTo>
                <a:lnTo>
                  <a:pt x="22872" y="14236"/>
                </a:lnTo>
                <a:lnTo>
                  <a:pt x="21361" y="8699"/>
                </a:lnTo>
                <a:lnTo>
                  <a:pt x="17830" y="3289"/>
                </a:lnTo>
                <a:lnTo>
                  <a:pt x="16230" y="838"/>
                </a:lnTo>
                <a:lnTo>
                  <a:pt x="14262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1585285" y="5694483"/>
            <a:ext cx="21069" cy="20116"/>
          </a:xfrm>
          <a:custGeom>
            <a:avLst/>
            <a:gdLst/>
            <a:ahLst/>
            <a:cxnLst/>
            <a:rect l="l" t="t" r="r" b="b"/>
            <a:pathLst>
              <a:path w="21069" h="20116">
                <a:moveTo>
                  <a:pt x="3136" y="0"/>
                </a:moveTo>
                <a:lnTo>
                  <a:pt x="1714" y="1739"/>
                </a:lnTo>
                <a:lnTo>
                  <a:pt x="0" y="5003"/>
                </a:lnTo>
                <a:lnTo>
                  <a:pt x="1269" y="9194"/>
                </a:lnTo>
                <a:lnTo>
                  <a:pt x="2933" y="19062"/>
                </a:lnTo>
                <a:lnTo>
                  <a:pt x="7492" y="19138"/>
                </a:lnTo>
                <a:lnTo>
                  <a:pt x="13017" y="20116"/>
                </a:lnTo>
                <a:lnTo>
                  <a:pt x="16776" y="18173"/>
                </a:lnTo>
                <a:lnTo>
                  <a:pt x="21069" y="16344"/>
                </a:lnTo>
                <a:lnTo>
                  <a:pt x="20307" y="12255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1629976" y="5668892"/>
            <a:ext cx="21437" cy="24015"/>
          </a:xfrm>
          <a:custGeom>
            <a:avLst/>
            <a:gdLst/>
            <a:ahLst/>
            <a:cxnLst/>
            <a:rect l="l" t="t" r="r" b="b"/>
            <a:pathLst>
              <a:path w="21437" h="24015">
                <a:moveTo>
                  <a:pt x="4724" y="19964"/>
                </a:moveTo>
                <a:lnTo>
                  <a:pt x="1015" y="14427"/>
                </a:lnTo>
                <a:lnTo>
                  <a:pt x="152" y="12661"/>
                </a:lnTo>
                <a:lnTo>
                  <a:pt x="76" y="9931"/>
                </a:lnTo>
                <a:lnTo>
                  <a:pt x="0" y="7023"/>
                </a:lnTo>
                <a:lnTo>
                  <a:pt x="4051" y="4571"/>
                </a:lnTo>
                <a:lnTo>
                  <a:pt x="10591" y="0"/>
                </a:lnTo>
                <a:lnTo>
                  <a:pt x="15125" y="3352"/>
                </a:lnTo>
                <a:lnTo>
                  <a:pt x="19176" y="7023"/>
                </a:lnTo>
                <a:lnTo>
                  <a:pt x="21081" y="13715"/>
                </a:lnTo>
                <a:lnTo>
                  <a:pt x="21437" y="17767"/>
                </a:lnTo>
                <a:lnTo>
                  <a:pt x="19888" y="19697"/>
                </a:lnTo>
                <a:lnTo>
                  <a:pt x="16675" y="24015"/>
                </a:lnTo>
                <a:lnTo>
                  <a:pt x="11950" y="23647"/>
                </a:lnTo>
                <a:lnTo>
                  <a:pt x="6870" y="23837"/>
                </a:lnTo>
                <a:lnTo>
                  <a:pt x="4864" y="20396"/>
                </a:lnTo>
                <a:lnTo>
                  <a:pt x="4724" y="19964"/>
                </a:lnTo>
                <a:close/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1679201" y="5708478"/>
            <a:ext cx="21526" cy="21170"/>
          </a:xfrm>
          <a:custGeom>
            <a:avLst/>
            <a:gdLst/>
            <a:ahLst/>
            <a:cxnLst/>
            <a:rect l="l" t="t" r="r" b="b"/>
            <a:pathLst>
              <a:path w="21526" h="21170">
                <a:moveTo>
                  <a:pt x="16027" y="6146"/>
                </a:moveTo>
                <a:lnTo>
                  <a:pt x="18427" y="8953"/>
                </a:lnTo>
                <a:lnTo>
                  <a:pt x="21526" y="13792"/>
                </a:lnTo>
                <a:lnTo>
                  <a:pt x="18084" y="16713"/>
                </a:lnTo>
                <a:lnTo>
                  <a:pt x="11633" y="21170"/>
                </a:lnTo>
                <a:lnTo>
                  <a:pt x="8877" y="17576"/>
                </a:lnTo>
                <a:lnTo>
                  <a:pt x="0" y="9931"/>
                </a:lnTo>
                <a:lnTo>
                  <a:pt x="5689" y="6388"/>
                </a:lnTo>
                <a:lnTo>
                  <a:pt x="11455" y="0"/>
                </a:lnTo>
                <a:lnTo>
                  <a:pt x="16027" y="6146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1612501" y="5772105"/>
            <a:ext cx="20180" cy="9878"/>
          </a:xfrm>
          <a:custGeom>
            <a:avLst/>
            <a:gdLst/>
            <a:ahLst/>
            <a:cxnLst/>
            <a:rect l="l" t="t" r="r" b="b"/>
            <a:pathLst>
              <a:path w="20180" h="9878">
                <a:moveTo>
                  <a:pt x="0" y="7264"/>
                </a:moveTo>
                <a:lnTo>
                  <a:pt x="12017" y="9878"/>
                </a:lnTo>
                <a:lnTo>
                  <a:pt x="19644" y="876"/>
                </a:lnTo>
                <a:lnTo>
                  <a:pt x="20180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1609453" y="5761412"/>
            <a:ext cx="18389" cy="7912"/>
          </a:xfrm>
          <a:custGeom>
            <a:avLst/>
            <a:gdLst/>
            <a:ahLst/>
            <a:cxnLst/>
            <a:rect l="l" t="t" r="r" b="b"/>
            <a:pathLst>
              <a:path w="18389" h="7912">
                <a:moveTo>
                  <a:pt x="0" y="7912"/>
                </a:moveTo>
                <a:lnTo>
                  <a:pt x="9372" y="0"/>
                </a:lnTo>
                <a:lnTo>
                  <a:pt x="18389" y="2628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1599115" y="5727426"/>
            <a:ext cx="11137" cy="3467"/>
          </a:xfrm>
          <a:custGeom>
            <a:avLst/>
            <a:gdLst/>
            <a:ahLst/>
            <a:cxnLst/>
            <a:rect l="l" t="t" r="r" b="b"/>
            <a:pathLst>
              <a:path w="11137" h="3467">
                <a:moveTo>
                  <a:pt x="0" y="3467"/>
                </a:moveTo>
                <a:lnTo>
                  <a:pt x="8889" y="2146"/>
                </a:lnTo>
                <a:lnTo>
                  <a:pt x="11137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1639628" y="5745079"/>
            <a:ext cx="17754" cy="5435"/>
          </a:xfrm>
          <a:custGeom>
            <a:avLst/>
            <a:gdLst/>
            <a:ahLst/>
            <a:cxnLst/>
            <a:rect l="l" t="t" r="r" b="b"/>
            <a:pathLst>
              <a:path w="17754" h="5435">
                <a:moveTo>
                  <a:pt x="0" y="5435"/>
                </a:moveTo>
                <a:lnTo>
                  <a:pt x="14998" y="4279"/>
                </a:lnTo>
                <a:lnTo>
                  <a:pt x="17754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1632351" y="5729890"/>
            <a:ext cx="18084" cy="7937"/>
          </a:xfrm>
          <a:custGeom>
            <a:avLst/>
            <a:gdLst/>
            <a:ahLst/>
            <a:cxnLst/>
            <a:rect l="l" t="t" r="r" b="b"/>
            <a:pathLst>
              <a:path w="18084" h="7937">
                <a:moveTo>
                  <a:pt x="0" y="7937"/>
                </a:moveTo>
                <a:lnTo>
                  <a:pt x="8242" y="0"/>
                </a:lnTo>
                <a:lnTo>
                  <a:pt x="18084" y="2158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1636389" y="5741447"/>
            <a:ext cx="16141" cy="4927"/>
          </a:xfrm>
          <a:custGeom>
            <a:avLst/>
            <a:gdLst/>
            <a:ahLst/>
            <a:cxnLst/>
            <a:rect l="l" t="t" r="r" b="b"/>
            <a:pathLst>
              <a:path w="16141" h="4927">
                <a:moveTo>
                  <a:pt x="0" y="4610"/>
                </a:moveTo>
                <a:lnTo>
                  <a:pt x="11137" y="4927"/>
                </a:lnTo>
                <a:lnTo>
                  <a:pt x="16141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1616539" y="5696438"/>
            <a:ext cx="11137" cy="2476"/>
          </a:xfrm>
          <a:custGeom>
            <a:avLst/>
            <a:gdLst/>
            <a:ahLst/>
            <a:cxnLst/>
            <a:rect l="l" t="t" r="r" b="b"/>
            <a:pathLst>
              <a:path w="11137" h="2476">
                <a:moveTo>
                  <a:pt x="0" y="2476"/>
                </a:moveTo>
                <a:lnTo>
                  <a:pt x="8559" y="2476"/>
                </a:lnTo>
                <a:lnTo>
                  <a:pt x="11137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1651083" y="5702382"/>
            <a:ext cx="11772" cy="5753"/>
          </a:xfrm>
          <a:custGeom>
            <a:avLst/>
            <a:gdLst/>
            <a:ahLst/>
            <a:cxnLst/>
            <a:rect l="l" t="t" r="r" b="b"/>
            <a:pathLst>
              <a:path w="11772" h="5753">
                <a:moveTo>
                  <a:pt x="0" y="5753"/>
                </a:moveTo>
                <a:lnTo>
                  <a:pt x="9690" y="3606"/>
                </a:lnTo>
                <a:lnTo>
                  <a:pt x="11772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1703230" y="5738641"/>
            <a:ext cx="8547" cy="4127"/>
          </a:xfrm>
          <a:custGeom>
            <a:avLst/>
            <a:gdLst/>
            <a:ahLst/>
            <a:cxnLst/>
            <a:rect l="l" t="t" r="r" b="b"/>
            <a:pathLst>
              <a:path w="8547" h="4127">
                <a:moveTo>
                  <a:pt x="0" y="4127"/>
                </a:moveTo>
                <a:lnTo>
                  <a:pt x="6603" y="1981"/>
                </a:lnTo>
                <a:lnTo>
                  <a:pt x="8547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1717581" y="5763202"/>
            <a:ext cx="13563" cy="3136"/>
          </a:xfrm>
          <a:custGeom>
            <a:avLst/>
            <a:gdLst/>
            <a:ahLst/>
            <a:cxnLst/>
            <a:rect l="l" t="t" r="r" b="b"/>
            <a:pathLst>
              <a:path w="13563" h="3136">
                <a:moveTo>
                  <a:pt x="0" y="3136"/>
                </a:moveTo>
                <a:lnTo>
                  <a:pt x="6451" y="0"/>
                </a:lnTo>
                <a:lnTo>
                  <a:pt x="13563" y="2146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1720870" y="5769540"/>
            <a:ext cx="11620" cy="3124"/>
          </a:xfrm>
          <a:custGeom>
            <a:avLst/>
            <a:gdLst/>
            <a:ahLst/>
            <a:cxnLst/>
            <a:rect l="l" t="t" r="r" b="b"/>
            <a:pathLst>
              <a:path w="11620" h="3124">
                <a:moveTo>
                  <a:pt x="0" y="1473"/>
                </a:moveTo>
                <a:lnTo>
                  <a:pt x="10477" y="3124"/>
                </a:lnTo>
                <a:lnTo>
                  <a:pt x="11620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1677995" y="5750172"/>
            <a:ext cx="15532" cy="5016"/>
          </a:xfrm>
          <a:custGeom>
            <a:avLst/>
            <a:gdLst/>
            <a:ahLst/>
            <a:cxnLst/>
            <a:rect l="l" t="t" r="r" b="b"/>
            <a:pathLst>
              <a:path w="15532" h="5016">
                <a:moveTo>
                  <a:pt x="0" y="4025"/>
                </a:moveTo>
                <a:lnTo>
                  <a:pt x="9956" y="5016"/>
                </a:lnTo>
                <a:lnTo>
                  <a:pt x="15532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1676979" y="5742870"/>
            <a:ext cx="11328" cy="4178"/>
          </a:xfrm>
          <a:custGeom>
            <a:avLst/>
            <a:gdLst/>
            <a:ahLst/>
            <a:cxnLst/>
            <a:rect l="l" t="t" r="r" b="b"/>
            <a:pathLst>
              <a:path w="11328" h="4178">
                <a:moveTo>
                  <a:pt x="0" y="4178"/>
                </a:moveTo>
                <a:lnTo>
                  <a:pt x="5232" y="0"/>
                </a:lnTo>
                <a:lnTo>
                  <a:pt x="11328" y="1943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1651984" y="6173077"/>
            <a:ext cx="193175" cy="308343"/>
          </a:xfrm>
          <a:custGeom>
            <a:avLst/>
            <a:gdLst/>
            <a:ahLst/>
            <a:cxnLst/>
            <a:rect l="l" t="t" r="r" b="b"/>
            <a:pathLst>
              <a:path w="193175" h="308343">
                <a:moveTo>
                  <a:pt x="193175" y="159880"/>
                </a:moveTo>
                <a:lnTo>
                  <a:pt x="191900" y="177162"/>
                </a:lnTo>
                <a:lnTo>
                  <a:pt x="189479" y="193829"/>
                </a:lnTo>
                <a:lnTo>
                  <a:pt x="185981" y="209777"/>
                </a:lnTo>
                <a:lnTo>
                  <a:pt x="181475" y="224903"/>
                </a:lnTo>
                <a:lnTo>
                  <a:pt x="176027" y="239105"/>
                </a:lnTo>
                <a:lnTo>
                  <a:pt x="169707" y="252279"/>
                </a:lnTo>
                <a:lnTo>
                  <a:pt x="162583" y="264323"/>
                </a:lnTo>
                <a:lnTo>
                  <a:pt x="154723" y="275135"/>
                </a:lnTo>
                <a:lnTo>
                  <a:pt x="146196" y="284609"/>
                </a:lnTo>
                <a:lnTo>
                  <a:pt x="137069" y="292645"/>
                </a:lnTo>
                <a:lnTo>
                  <a:pt x="127411" y="299140"/>
                </a:lnTo>
                <a:lnTo>
                  <a:pt x="117290" y="303989"/>
                </a:lnTo>
                <a:lnTo>
                  <a:pt x="106775" y="307091"/>
                </a:lnTo>
                <a:lnTo>
                  <a:pt x="95934" y="308342"/>
                </a:lnTo>
                <a:lnTo>
                  <a:pt x="92706" y="308343"/>
                </a:lnTo>
                <a:lnTo>
                  <a:pt x="81853" y="307099"/>
                </a:lnTo>
                <a:lnTo>
                  <a:pt x="71401" y="304001"/>
                </a:lnTo>
                <a:lnTo>
                  <a:pt x="61413" y="299153"/>
                </a:lnTo>
                <a:lnTo>
                  <a:pt x="51951" y="292662"/>
                </a:lnTo>
                <a:lnTo>
                  <a:pt x="43078" y="284633"/>
                </a:lnTo>
                <a:lnTo>
                  <a:pt x="34855" y="275172"/>
                </a:lnTo>
                <a:lnTo>
                  <a:pt x="27346" y="264385"/>
                </a:lnTo>
                <a:lnTo>
                  <a:pt x="20612" y="252377"/>
                </a:lnTo>
                <a:lnTo>
                  <a:pt x="14717" y="239255"/>
                </a:lnTo>
                <a:lnTo>
                  <a:pt x="9722" y="225123"/>
                </a:lnTo>
                <a:lnTo>
                  <a:pt x="5691" y="210087"/>
                </a:lnTo>
                <a:lnTo>
                  <a:pt x="2685" y="194254"/>
                </a:lnTo>
                <a:lnTo>
                  <a:pt x="767" y="177728"/>
                </a:lnTo>
                <a:lnTo>
                  <a:pt x="0" y="160617"/>
                </a:lnTo>
                <a:lnTo>
                  <a:pt x="72" y="151676"/>
                </a:lnTo>
                <a:lnTo>
                  <a:pt x="1125" y="134335"/>
                </a:lnTo>
                <a:lnTo>
                  <a:pt x="3330" y="117588"/>
                </a:lnTo>
                <a:lnTo>
                  <a:pt x="6620" y="101537"/>
                </a:lnTo>
                <a:lnTo>
                  <a:pt x="10927" y="86283"/>
                </a:lnTo>
                <a:lnTo>
                  <a:pt x="16183" y="71930"/>
                </a:lnTo>
                <a:lnTo>
                  <a:pt x="22320" y="58578"/>
                </a:lnTo>
                <a:lnTo>
                  <a:pt x="29272" y="46332"/>
                </a:lnTo>
                <a:lnTo>
                  <a:pt x="36969" y="35291"/>
                </a:lnTo>
                <a:lnTo>
                  <a:pt x="45345" y="25560"/>
                </a:lnTo>
                <a:lnTo>
                  <a:pt x="54331" y="17239"/>
                </a:lnTo>
                <a:lnTo>
                  <a:pt x="63860" y="10432"/>
                </a:lnTo>
                <a:lnTo>
                  <a:pt x="73864" y="5240"/>
                </a:lnTo>
                <a:lnTo>
                  <a:pt x="84276" y="1765"/>
                </a:lnTo>
                <a:lnTo>
                  <a:pt x="95028" y="110"/>
                </a:lnTo>
                <a:lnTo>
                  <a:pt x="100643" y="0"/>
                </a:lnTo>
                <a:lnTo>
                  <a:pt x="112683" y="1499"/>
                </a:lnTo>
                <a:lnTo>
                  <a:pt x="124218" y="5275"/>
                </a:lnTo>
                <a:lnTo>
                  <a:pt x="135164" y="11182"/>
                </a:lnTo>
                <a:lnTo>
                  <a:pt x="145434" y="19075"/>
                </a:lnTo>
                <a:lnTo>
                  <a:pt x="154943" y="28810"/>
                </a:lnTo>
                <a:lnTo>
                  <a:pt x="163605" y="40243"/>
                </a:lnTo>
                <a:lnTo>
                  <a:pt x="171334" y="53228"/>
                </a:lnTo>
                <a:lnTo>
                  <a:pt x="173401" y="57289"/>
                </a:lnTo>
              </a:path>
            </a:pathLst>
          </a:custGeom>
          <a:ln w="28536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1789245" y="6294297"/>
            <a:ext cx="101523" cy="94856"/>
          </a:xfrm>
          <a:custGeom>
            <a:avLst/>
            <a:gdLst/>
            <a:ahLst/>
            <a:cxnLst/>
            <a:rect l="l" t="t" r="r" b="b"/>
            <a:pathLst>
              <a:path w="101523" h="94856">
                <a:moveTo>
                  <a:pt x="0" y="81051"/>
                </a:moveTo>
                <a:lnTo>
                  <a:pt x="101523" y="94856"/>
                </a:lnTo>
                <a:lnTo>
                  <a:pt x="62750" y="0"/>
                </a:lnTo>
                <a:lnTo>
                  <a:pt x="0" y="8105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2331466" y="5558993"/>
            <a:ext cx="1739493" cy="1244409"/>
          </a:xfrm>
          <a:custGeom>
            <a:avLst/>
            <a:gdLst/>
            <a:ahLst/>
            <a:cxnLst/>
            <a:rect l="l" t="t" r="r" b="b"/>
            <a:pathLst>
              <a:path w="1739493" h="1244409">
                <a:moveTo>
                  <a:pt x="1739493" y="1244409"/>
                </a:moveTo>
                <a:lnTo>
                  <a:pt x="1739493" y="0"/>
                </a:lnTo>
                <a:lnTo>
                  <a:pt x="0" y="0"/>
                </a:lnTo>
                <a:lnTo>
                  <a:pt x="0" y="1244409"/>
                </a:lnTo>
                <a:lnTo>
                  <a:pt x="1739493" y="1244409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2331466" y="5559005"/>
            <a:ext cx="218389" cy="218389"/>
          </a:xfrm>
          <a:custGeom>
            <a:avLst/>
            <a:gdLst/>
            <a:ahLst/>
            <a:cxnLst/>
            <a:rect l="l" t="t" r="r" b="b"/>
            <a:pathLst>
              <a:path w="218389" h="218389">
                <a:moveTo>
                  <a:pt x="218389" y="218389"/>
                </a:moveTo>
                <a:lnTo>
                  <a:pt x="218389" y="0"/>
                </a:lnTo>
                <a:lnTo>
                  <a:pt x="0" y="0"/>
                </a:lnTo>
                <a:lnTo>
                  <a:pt x="0" y="218389"/>
                </a:lnTo>
                <a:lnTo>
                  <a:pt x="218389" y="21838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2387997" y="5589785"/>
            <a:ext cx="103797" cy="156184"/>
          </a:xfrm>
          <a:custGeom>
            <a:avLst/>
            <a:gdLst/>
            <a:ahLst/>
            <a:cxnLst/>
            <a:rect l="l" t="t" r="r" b="b"/>
            <a:pathLst>
              <a:path w="103797" h="156184">
                <a:moveTo>
                  <a:pt x="50546" y="156184"/>
                </a:moveTo>
                <a:lnTo>
                  <a:pt x="50809" y="147222"/>
                </a:lnTo>
                <a:lnTo>
                  <a:pt x="52021" y="135133"/>
                </a:lnTo>
                <a:lnTo>
                  <a:pt x="54217" y="122258"/>
                </a:lnTo>
                <a:lnTo>
                  <a:pt x="57403" y="108597"/>
                </a:lnTo>
                <a:lnTo>
                  <a:pt x="62103" y="93036"/>
                </a:lnTo>
                <a:lnTo>
                  <a:pt x="66593" y="81138"/>
                </a:lnTo>
                <a:lnTo>
                  <a:pt x="71778" y="69566"/>
                </a:lnTo>
                <a:lnTo>
                  <a:pt x="77660" y="58318"/>
                </a:lnTo>
                <a:lnTo>
                  <a:pt x="81585" y="51561"/>
                </a:lnTo>
                <a:lnTo>
                  <a:pt x="89059" y="39942"/>
                </a:lnTo>
                <a:lnTo>
                  <a:pt x="96461" y="30099"/>
                </a:lnTo>
                <a:lnTo>
                  <a:pt x="103797" y="22034"/>
                </a:lnTo>
                <a:lnTo>
                  <a:pt x="103797" y="0"/>
                </a:lnTo>
                <a:lnTo>
                  <a:pt x="0" y="0"/>
                </a:lnTo>
                <a:lnTo>
                  <a:pt x="0" y="28181"/>
                </a:lnTo>
                <a:lnTo>
                  <a:pt x="69011" y="28181"/>
                </a:lnTo>
                <a:lnTo>
                  <a:pt x="65138" y="33209"/>
                </a:lnTo>
                <a:lnTo>
                  <a:pt x="57947" y="43457"/>
                </a:lnTo>
                <a:lnTo>
                  <a:pt x="51321" y="54181"/>
                </a:lnTo>
                <a:lnTo>
                  <a:pt x="45258" y="65383"/>
                </a:lnTo>
                <a:lnTo>
                  <a:pt x="39759" y="77061"/>
                </a:lnTo>
                <a:lnTo>
                  <a:pt x="34823" y="89217"/>
                </a:lnTo>
                <a:lnTo>
                  <a:pt x="33078" y="94029"/>
                </a:lnTo>
                <a:lnTo>
                  <a:pt x="29056" y="106636"/>
                </a:lnTo>
                <a:lnTo>
                  <a:pt x="25863" y="119156"/>
                </a:lnTo>
                <a:lnTo>
                  <a:pt x="23502" y="131587"/>
                </a:lnTo>
                <a:lnTo>
                  <a:pt x="21971" y="143930"/>
                </a:lnTo>
                <a:lnTo>
                  <a:pt x="21272" y="156184"/>
                </a:lnTo>
                <a:lnTo>
                  <a:pt x="50546" y="15618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3679109" y="6117447"/>
            <a:ext cx="8636" cy="81203"/>
          </a:xfrm>
          <a:custGeom>
            <a:avLst/>
            <a:gdLst/>
            <a:ahLst/>
            <a:cxnLst/>
            <a:rect l="l" t="t" r="r" b="b"/>
            <a:pathLst>
              <a:path w="8636" h="81203">
                <a:moveTo>
                  <a:pt x="8636" y="81203"/>
                </a:moveTo>
                <a:lnTo>
                  <a:pt x="6350" y="60833"/>
                </a:lnTo>
                <a:lnTo>
                  <a:pt x="4546" y="42748"/>
                </a:lnTo>
                <a:lnTo>
                  <a:pt x="2476" y="25933"/>
                </a:lnTo>
                <a:lnTo>
                  <a:pt x="914" y="10871"/>
                </a:lnTo>
                <a:lnTo>
                  <a:pt x="0" y="0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3766409" y="5847914"/>
            <a:ext cx="103187" cy="350915"/>
          </a:xfrm>
          <a:custGeom>
            <a:avLst/>
            <a:gdLst/>
            <a:ahLst/>
            <a:cxnLst/>
            <a:rect l="l" t="t" r="r" b="b"/>
            <a:pathLst>
              <a:path w="103187" h="350915">
                <a:moveTo>
                  <a:pt x="53809" y="350915"/>
                </a:moveTo>
                <a:lnTo>
                  <a:pt x="48259" y="325121"/>
                </a:lnTo>
                <a:lnTo>
                  <a:pt x="42265" y="303201"/>
                </a:lnTo>
                <a:lnTo>
                  <a:pt x="38963" y="289840"/>
                </a:lnTo>
                <a:lnTo>
                  <a:pt x="35676" y="271126"/>
                </a:lnTo>
                <a:lnTo>
                  <a:pt x="32625" y="256167"/>
                </a:lnTo>
                <a:lnTo>
                  <a:pt x="30690" y="247517"/>
                </a:lnTo>
                <a:lnTo>
                  <a:pt x="24372" y="226175"/>
                </a:lnTo>
                <a:lnTo>
                  <a:pt x="22162" y="212136"/>
                </a:lnTo>
                <a:lnTo>
                  <a:pt x="21920" y="205045"/>
                </a:lnTo>
                <a:lnTo>
                  <a:pt x="21958" y="204331"/>
                </a:lnTo>
                <a:lnTo>
                  <a:pt x="25694" y="185693"/>
                </a:lnTo>
                <a:lnTo>
                  <a:pt x="30959" y="175508"/>
                </a:lnTo>
                <a:lnTo>
                  <a:pt x="31965" y="174131"/>
                </a:lnTo>
                <a:lnTo>
                  <a:pt x="45770" y="145086"/>
                </a:lnTo>
                <a:lnTo>
                  <a:pt x="53658" y="131354"/>
                </a:lnTo>
                <a:lnTo>
                  <a:pt x="56934" y="115830"/>
                </a:lnTo>
                <a:lnTo>
                  <a:pt x="57616" y="107311"/>
                </a:lnTo>
                <a:lnTo>
                  <a:pt x="57619" y="107176"/>
                </a:lnTo>
                <a:lnTo>
                  <a:pt x="63856" y="89184"/>
                </a:lnTo>
                <a:lnTo>
                  <a:pt x="66918" y="78344"/>
                </a:lnTo>
                <a:lnTo>
                  <a:pt x="67309" y="76747"/>
                </a:lnTo>
                <a:lnTo>
                  <a:pt x="73017" y="60832"/>
                </a:lnTo>
                <a:lnTo>
                  <a:pt x="74320" y="52312"/>
                </a:lnTo>
                <a:lnTo>
                  <a:pt x="79057" y="45048"/>
                </a:lnTo>
                <a:lnTo>
                  <a:pt x="78739" y="40006"/>
                </a:lnTo>
                <a:lnTo>
                  <a:pt x="85966" y="32958"/>
                </a:lnTo>
                <a:lnTo>
                  <a:pt x="88950" y="28627"/>
                </a:lnTo>
                <a:lnTo>
                  <a:pt x="101015" y="15063"/>
                </a:lnTo>
                <a:lnTo>
                  <a:pt x="97713" y="13984"/>
                </a:lnTo>
                <a:lnTo>
                  <a:pt x="103187" y="5780"/>
                </a:lnTo>
                <a:lnTo>
                  <a:pt x="91427" y="217"/>
                </a:lnTo>
                <a:lnTo>
                  <a:pt x="77296" y="0"/>
                </a:lnTo>
                <a:lnTo>
                  <a:pt x="64619" y="5844"/>
                </a:lnTo>
                <a:lnTo>
                  <a:pt x="58021" y="10503"/>
                </a:lnTo>
                <a:lnTo>
                  <a:pt x="41826" y="27056"/>
                </a:lnTo>
                <a:lnTo>
                  <a:pt x="34112" y="39058"/>
                </a:lnTo>
                <a:lnTo>
                  <a:pt x="31694" y="45566"/>
                </a:lnTo>
                <a:lnTo>
                  <a:pt x="31534" y="46420"/>
                </a:lnTo>
                <a:lnTo>
                  <a:pt x="26505" y="57264"/>
                </a:lnTo>
                <a:lnTo>
                  <a:pt x="20736" y="73627"/>
                </a:lnTo>
                <a:lnTo>
                  <a:pt x="17424" y="83831"/>
                </a:lnTo>
                <a:lnTo>
                  <a:pt x="17335" y="84113"/>
                </a:lnTo>
                <a:lnTo>
                  <a:pt x="12484" y="96013"/>
                </a:lnTo>
                <a:lnTo>
                  <a:pt x="0" y="100344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3588906" y="5797382"/>
            <a:ext cx="64549" cy="130632"/>
          </a:xfrm>
          <a:custGeom>
            <a:avLst/>
            <a:gdLst/>
            <a:ahLst/>
            <a:cxnLst/>
            <a:rect l="l" t="t" r="r" b="b"/>
            <a:pathLst>
              <a:path w="64549" h="130632">
                <a:moveTo>
                  <a:pt x="29204" y="130632"/>
                </a:moveTo>
                <a:lnTo>
                  <a:pt x="29001" y="125183"/>
                </a:lnTo>
                <a:lnTo>
                  <a:pt x="23443" y="101611"/>
                </a:lnTo>
                <a:lnTo>
                  <a:pt x="21223" y="91526"/>
                </a:lnTo>
                <a:lnTo>
                  <a:pt x="20848" y="89585"/>
                </a:lnTo>
                <a:lnTo>
                  <a:pt x="13763" y="73293"/>
                </a:lnTo>
                <a:lnTo>
                  <a:pt x="9291" y="60867"/>
                </a:lnTo>
                <a:lnTo>
                  <a:pt x="8288" y="57772"/>
                </a:lnTo>
                <a:lnTo>
                  <a:pt x="1949" y="40575"/>
                </a:lnTo>
                <a:lnTo>
                  <a:pt x="0" y="25555"/>
                </a:lnTo>
                <a:lnTo>
                  <a:pt x="211" y="15737"/>
                </a:lnTo>
                <a:lnTo>
                  <a:pt x="452" y="13576"/>
                </a:lnTo>
                <a:lnTo>
                  <a:pt x="3754" y="0"/>
                </a:lnTo>
                <a:lnTo>
                  <a:pt x="17038" y="2514"/>
                </a:lnTo>
                <a:lnTo>
                  <a:pt x="25693" y="10183"/>
                </a:lnTo>
                <a:lnTo>
                  <a:pt x="33118" y="25841"/>
                </a:lnTo>
                <a:lnTo>
                  <a:pt x="38101" y="40471"/>
                </a:lnTo>
                <a:lnTo>
                  <a:pt x="39517" y="45377"/>
                </a:lnTo>
                <a:lnTo>
                  <a:pt x="43111" y="53479"/>
                </a:lnTo>
                <a:lnTo>
                  <a:pt x="45092" y="57708"/>
                </a:lnTo>
                <a:lnTo>
                  <a:pt x="50045" y="64325"/>
                </a:lnTo>
                <a:lnTo>
                  <a:pt x="54973" y="78105"/>
                </a:lnTo>
                <a:lnTo>
                  <a:pt x="59075" y="86944"/>
                </a:lnTo>
                <a:lnTo>
                  <a:pt x="60840" y="94018"/>
                </a:lnTo>
                <a:lnTo>
                  <a:pt x="64549" y="102095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3604192" y="5747052"/>
            <a:ext cx="80606" cy="130644"/>
          </a:xfrm>
          <a:custGeom>
            <a:avLst/>
            <a:gdLst/>
            <a:ahLst/>
            <a:cxnLst/>
            <a:rect l="l" t="t" r="r" b="b"/>
            <a:pathLst>
              <a:path w="80606" h="130644">
                <a:moveTo>
                  <a:pt x="34759" y="114655"/>
                </a:moveTo>
                <a:lnTo>
                  <a:pt x="29591" y="100761"/>
                </a:lnTo>
                <a:lnTo>
                  <a:pt x="22173" y="83127"/>
                </a:lnTo>
                <a:lnTo>
                  <a:pt x="17131" y="69159"/>
                </a:lnTo>
                <a:lnTo>
                  <a:pt x="14725" y="61662"/>
                </a:lnTo>
                <a:lnTo>
                  <a:pt x="14554" y="61087"/>
                </a:lnTo>
                <a:lnTo>
                  <a:pt x="6846" y="43982"/>
                </a:lnTo>
                <a:lnTo>
                  <a:pt x="2377" y="28932"/>
                </a:lnTo>
                <a:lnTo>
                  <a:pt x="401" y="19119"/>
                </a:lnTo>
                <a:lnTo>
                  <a:pt x="101" y="17056"/>
                </a:lnTo>
                <a:lnTo>
                  <a:pt x="0" y="4013"/>
                </a:lnTo>
                <a:lnTo>
                  <a:pt x="15671" y="1066"/>
                </a:lnTo>
                <a:lnTo>
                  <a:pt x="22148" y="0"/>
                </a:lnTo>
                <a:lnTo>
                  <a:pt x="25781" y="3048"/>
                </a:lnTo>
                <a:lnTo>
                  <a:pt x="30906" y="17055"/>
                </a:lnTo>
                <a:lnTo>
                  <a:pt x="38281" y="31762"/>
                </a:lnTo>
                <a:lnTo>
                  <a:pt x="43879" y="41703"/>
                </a:lnTo>
                <a:lnTo>
                  <a:pt x="44754" y="43180"/>
                </a:lnTo>
                <a:lnTo>
                  <a:pt x="52657" y="59571"/>
                </a:lnTo>
                <a:lnTo>
                  <a:pt x="59367" y="73427"/>
                </a:lnTo>
                <a:lnTo>
                  <a:pt x="63324" y="81576"/>
                </a:lnTo>
                <a:lnTo>
                  <a:pt x="63792" y="82537"/>
                </a:lnTo>
                <a:lnTo>
                  <a:pt x="69101" y="102171"/>
                </a:lnTo>
                <a:lnTo>
                  <a:pt x="74567" y="117331"/>
                </a:lnTo>
                <a:lnTo>
                  <a:pt x="78848" y="127121"/>
                </a:lnTo>
                <a:lnTo>
                  <a:pt x="80606" y="130644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3629973" y="5730783"/>
            <a:ext cx="93891" cy="142125"/>
          </a:xfrm>
          <a:custGeom>
            <a:avLst/>
            <a:gdLst/>
            <a:ahLst/>
            <a:cxnLst/>
            <a:rect l="l" t="t" r="r" b="b"/>
            <a:pathLst>
              <a:path w="93891" h="142125">
                <a:moveTo>
                  <a:pt x="0" y="19316"/>
                </a:moveTo>
                <a:lnTo>
                  <a:pt x="317" y="17449"/>
                </a:lnTo>
                <a:lnTo>
                  <a:pt x="1396" y="2768"/>
                </a:lnTo>
                <a:lnTo>
                  <a:pt x="16586" y="0"/>
                </a:lnTo>
                <a:lnTo>
                  <a:pt x="31803" y="4318"/>
                </a:lnTo>
                <a:lnTo>
                  <a:pt x="38074" y="10553"/>
                </a:lnTo>
                <a:lnTo>
                  <a:pt x="46291" y="25746"/>
                </a:lnTo>
                <a:lnTo>
                  <a:pt x="51949" y="39033"/>
                </a:lnTo>
                <a:lnTo>
                  <a:pt x="53873" y="44195"/>
                </a:lnTo>
                <a:lnTo>
                  <a:pt x="58851" y="53708"/>
                </a:lnTo>
                <a:lnTo>
                  <a:pt x="63385" y="61366"/>
                </a:lnTo>
                <a:lnTo>
                  <a:pt x="68960" y="72580"/>
                </a:lnTo>
                <a:lnTo>
                  <a:pt x="71818" y="79781"/>
                </a:lnTo>
                <a:lnTo>
                  <a:pt x="75933" y="93268"/>
                </a:lnTo>
                <a:lnTo>
                  <a:pt x="79095" y="96964"/>
                </a:lnTo>
                <a:lnTo>
                  <a:pt x="84397" y="115454"/>
                </a:lnTo>
                <a:lnTo>
                  <a:pt x="89485" y="129184"/>
                </a:lnTo>
                <a:lnTo>
                  <a:pt x="92422" y="135990"/>
                </a:lnTo>
                <a:lnTo>
                  <a:pt x="92595" y="136359"/>
                </a:lnTo>
                <a:lnTo>
                  <a:pt x="93891" y="138391"/>
                </a:lnTo>
                <a:lnTo>
                  <a:pt x="93522" y="142125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3673979" y="5731629"/>
            <a:ext cx="115227" cy="183773"/>
          </a:xfrm>
          <a:custGeom>
            <a:avLst/>
            <a:gdLst/>
            <a:ahLst/>
            <a:cxnLst/>
            <a:rect l="l" t="t" r="r" b="b"/>
            <a:pathLst>
              <a:path w="115227" h="183773">
                <a:moveTo>
                  <a:pt x="190" y="20667"/>
                </a:moveTo>
                <a:lnTo>
                  <a:pt x="215" y="17314"/>
                </a:lnTo>
                <a:lnTo>
                  <a:pt x="0" y="6900"/>
                </a:lnTo>
                <a:lnTo>
                  <a:pt x="7759" y="2366"/>
                </a:lnTo>
                <a:lnTo>
                  <a:pt x="21829" y="0"/>
                </a:lnTo>
                <a:lnTo>
                  <a:pt x="28686" y="4017"/>
                </a:lnTo>
                <a:lnTo>
                  <a:pt x="41277" y="18845"/>
                </a:lnTo>
                <a:lnTo>
                  <a:pt x="49275" y="32374"/>
                </a:lnTo>
                <a:lnTo>
                  <a:pt x="53344" y="41595"/>
                </a:lnTo>
                <a:lnTo>
                  <a:pt x="54127" y="43794"/>
                </a:lnTo>
                <a:lnTo>
                  <a:pt x="65104" y="62014"/>
                </a:lnTo>
                <a:lnTo>
                  <a:pt x="72915" y="76489"/>
                </a:lnTo>
                <a:lnTo>
                  <a:pt x="77724" y="86379"/>
                </a:lnTo>
                <a:lnTo>
                  <a:pt x="79698" y="90842"/>
                </a:lnTo>
                <a:lnTo>
                  <a:pt x="88823" y="116082"/>
                </a:lnTo>
                <a:lnTo>
                  <a:pt x="95914" y="135410"/>
                </a:lnTo>
                <a:lnTo>
                  <a:pt x="99427" y="141918"/>
                </a:lnTo>
                <a:lnTo>
                  <a:pt x="99555" y="142092"/>
                </a:lnTo>
                <a:lnTo>
                  <a:pt x="105844" y="155112"/>
                </a:lnTo>
                <a:lnTo>
                  <a:pt x="111127" y="168525"/>
                </a:lnTo>
                <a:lnTo>
                  <a:pt x="111823" y="170400"/>
                </a:lnTo>
                <a:lnTo>
                  <a:pt x="114122" y="176991"/>
                </a:lnTo>
                <a:lnTo>
                  <a:pt x="115227" y="183773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3620423" y="5917994"/>
            <a:ext cx="106413" cy="52527"/>
          </a:xfrm>
          <a:custGeom>
            <a:avLst/>
            <a:gdLst/>
            <a:ahLst/>
            <a:cxnLst/>
            <a:rect l="l" t="t" r="r" b="b"/>
            <a:pathLst>
              <a:path w="106413" h="52527">
                <a:moveTo>
                  <a:pt x="106413" y="1943"/>
                </a:moveTo>
                <a:lnTo>
                  <a:pt x="98374" y="0"/>
                </a:lnTo>
                <a:lnTo>
                  <a:pt x="87312" y="4610"/>
                </a:lnTo>
                <a:lnTo>
                  <a:pt x="76544" y="8210"/>
                </a:lnTo>
                <a:lnTo>
                  <a:pt x="64419" y="9793"/>
                </a:lnTo>
                <a:lnTo>
                  <a:pt x="59054" y="10248"/>
                </a:lnTo>
                <a:lnTo>
                  <a:pt x="50495" y="9372"/>
                </a:lnTo>
                <a:lnTo>
                  <a:pt x="37896" y="21755"/>
                </a:lnTo>
                <a:lnTo>
                  <a:pt x="19507" y="37464"/>
                </a:lnTo>
                <a:lnTo>
                  <a:pt x="8521" y="49212"/>
                </a:lnTo>
                <a:lnTo>
                  <a:pt x="0" y="52527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3597639" y="5923531"/>
            <a:ext cx="36233" cy="31584"/>
          </a:xfrm>
          <a:custGeom>
            <a:avLst/>
            <a:gdLst/>
            <a:ahLst/>
            <a:cxnLst/>
            <a:rect l="l" t="t" r="r" b="b"/>
            <a:pathLst>
              <a:path w="36233" h="31584">
                <a:moveTo>
                  <a:pt x="0" y="31584"/>
                </a:moveTo>
                <a:lnTo>
                  <a:pt x="1714" y="30581"/>
                </a:lnTo>
                <a:lnTo>
                  <a:pt x="14899" y="18862"/>
                </a:lnTo>
                <a:lnTo>
                  <a:pt x="21247" y="12026"/>
                </a:lnTo>
                <a:lnTo>
                  <a:pt x="30022" y="3733"/>
                </a:lnTo>
                <a:lnTo>
                  <a:pt x="36233" y="0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3437873" y="5906208"/>
            <a:ext cx="317055" cy="192468"/>
          </a:xfrm>
          <a:custGeom>
            <a:avLst/>
            <a:gdLst/>
            <a:ahLst/>
            <a:cxnLst/>
            <a:rect l="l" t="t" r="r" b="b"/>
            <a:pathLst>
              <a:path w="317055" h="192468">
                <a:moveTo>
                  <a:pt x="0" y="192468"/>
                </a:moveTo>
                <a:lnTo>
                  <a:pt x="20286" y="176755"/>
                </a:lnTo>
                <a:lnTo>
                  <a:pt x="34850" y="163983"/>
                </a:lnTo>
                <a:lnTo>
                  <a:pt x="44569" y="154176"/>
                </a:lnTo>
                <a:lnTo>
                  <a:pt x="50323" y="147357"/>
                </a:lnTo>
                <a:lnTo>
                  <a:pt x="52990" y="143550"/>
                </a:lnTo>
                <a:lnTo>
                  <a:pt x="53492" y="142684"/>
                </a:lnTo>
                <a:lnTo>
                  <a:pt x="64356" y="124504"/>
                </a:lnTo>
                <a:lnTo>
                  <a:pt x="73796" y="110940"/>
                </a:lnTo>
                <a:lnTo>
                  <a:pt x="80752" y="102141"/>
                </a:lnTo>
                <a:lnTo>
                  <a:pt x="84164" y="98256"/>
                </a:lnTo>
                <a:lnTo>
                  <a:pt x="98192" y="84385"/>
                </a:lnTo>
                <a:lnTo>
                  <a:pt x="103595" y="76896"/>
                </a:lnTo>
                <a:lnTo>
                  <a:pt x="115222" y="62222"/>
                </a:lnTo>
                <a:lnTo>
                  <a:pt x="128741" y="52879"/>
                </a:lnTo>
                <a:lnTo>
                  <a:pt x="140130" y="47729"/>
                </a:lnTo>
                <a:lnTo>
                  <a:pt x="145110" y="46100"/>
                </a:lnTo>
                <a:lnTo>
                  <a:pt x="162111" y="35743"/>
                </a:lnTo>
                <a:lnTo>
                  <a:pt x="172952" y="29616"/>
                </a:lnTo>
                <a:lnTo>
                  <a:pt x="175945" y="28016"/>
                </a:lnTo>
                <a:lnTo>
                  <a:pt x="186690" y="18656"/>
                </a:lnTo>
                <a:lnTo>
                  <a:pt x="195999" y="17322"/>
                </a:lnTo>
                <a:lnTo>
                  <a:pt x="212362" y="8494"/>
                </a:lnTo>
                <a:lnTo>
                  <a:pt x="225144" y="5917"/>
                </a:lnTo>
                <a:lnTo>
                  <a:pt x="229031" y="5791"/>
                </a:lnTo>
                <a:lnTo>
                  <a:pt x="248246" y="1508"/>
                </a:lnTo>
                <a:lnTo>
                  <a:pt x="260231" y="177"/>
                </a:lnTo>
                <a:lnTo>
                  <a:pt x="262991" y="76"/>
                </a:lnTo>
                <a:lnTo>
                  <a:pt x="275526" y="0"/>
                </a:lnTo>
                <a:lnTo>
                  <a:pt x="283451" y="4749"/>
                </a:lnTo>
                <a:lnTo>
                  <a:pt x="289534" y="7861"/>
                </a:lnTo>
                <a:lnTo>
                  <a:pt x="288963" y="13728"/>
                </a:lnTo>
                <a:lnTo>
                  <a:pt x="302729" y="13500"/>
                </a:lnTo>
                <a:lnTo>
                  <a:pt x="309613" y="18681"/>
                </a:lnTo>
                <a:lnTo>
                  <a:pt x="317055" y="23660"/>
                </a:lnTo>
                <a:lnTo>
                  <a:pt x="314972" y="32727"/>
                </a:lnTo>
                <a:lnTo>
                  <a:pt x="314375" y="38798"/>
                </a:lnTo>
                <a:lnTo>
                  <a:pt x="311175" y="41948"/>
                </a:lnTo>
                <a:lnTo>
                  <a:pt x="305727" y="43992"/>
                </a:lnTo>
                <a:lnTo>
                  <a:pt x="298653" y="45034"/>
                </a:lnTo>
                <a:lnTo>
                  <a:pt x="290855" y="45351"/>
                </a:lnTo>
                <a:lnTo>
                  <a:pt x="285445" y="50901"/>
                </a:lnTo>
                <a:lnTo>
                  <a:pt x="277241" y="56705"/>
                </a:lnTo>
                <a:lnTo>
                  <a:pt x="270535" y="58991"/>
                </a:lnTo>
                <a:lnTo>
                  <a:pt x="262661" y="61340"/>
                </a:lnTo>
                <a:lnTo>
                  <a:pt x="255054" y="67729"/>
                </a:lnTo>
                <a:lnTo>
                  <a:pt x="218287" y="97523"/>
                </a:lnTo>
                <a:lnTo>
                  <a:pt x="216001" y="100545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3658815" y="5948156"/>
            <a:ext cx="104597" cy="143700"/>
          </a:xfrm>
          <a:custGeom>
            <a:avLst/>
            <a:gdLst/>
            <a:ahLst/>
            <a:cxnLst/>
            <a:rect l="l" t="t" r="r" b="b"/>
            <a:pathLst>
              <a:path w="104597" h="143700">
                <a:moveTo>
                  <a:pt x="90233" y="0"/>
                </a:moveTo>
                <a:lnTo>
                  <a:pt x="100660" y="1041"/>
                </a:lnTo>
                <a:lnTo>
                  <a:pt x="100761" y="11315"/>
                </a:lnTo>
                <a:lnTo>
                  <a:pt x="104597" y="18249"/>
                </a:lnTo>
                <a:lnTo>
                  <a:pt x="94970" y="30238"/>
                </a:lnTo>
                <a:lnTo>
                  <a:pt x="91338" y="34734"/>
                </a:lnTo>
                <a:lnTo>
                  <a:pt x="86639" y="37401"/>
                </a:lnTo>
                <a:lnTo>
                  <a:pt x="81584" y="39928"/>
                </a:lnTo>
                <a:lnTo>
                  <a:pt x="77241" y="46710"/>
                </a:lnTo>
                <a:lnTo>
                  <a:pt x="72656" y="50304"/>
                </a:lnTo>
                <a:lnTo>
                  <a:pt x="62878" y="58410"/>
                </a:lnTo>
                <a:lnTo>
                  <a:pt x="53570" y="67084"/>
                </a:lnTo>
                <a:lnTo>
                  <a:pt x="46482" y="74421"/>
                </a:lnTo>
                <a:lnTo>
                  <a:pt x="38264" y="84073"/>
                </a:lnTo>
                <a:lnTo>
                  <a:pt x="30439" y="94128"/>
                </a:lnTo>
                <a:lnTo>
                  <a:pt x="22567" y="104097"/>
                </a:lnTo>
                <a:lnTo>
                  <a:pt x="21018" y="105956"/>
                </a:lnTo>
                <a:lnTo>
                  <a:pt x="12648" y="115783"/>
                </a:lnTo>
                <a:lnTo>
                  <a:pt x="5090" y="126401"/>
                </a:lnTo>
                <a:lnTo>
                  <a:pt x="511" y="138378"/>
                </a:lnTo>
                <a:lnTo>
                  <a:pt x="0" y="143700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3580380" y="6008138"/>
            <a:ext cx="154216" cy="145999"/>
          </a:xfrm>
          <a:custGeom>
            <a:avLst/>
            <a:gdLst/>
            <a:ahLst/>
            <a:cxnLst/>
            <a:rect l="l" t="t" r="r" b="b"/>
            <a:pathLst>
              <a:path w="154216" h="145999">
                <a:moveTo>
                  <a:pt x="135991" y="3035"/>
                </a:moveTo>
                <a:lnTo>
                  <a:pt x="145275" y="0"/>
                </a:lnTo>
                <a:lnTo>
                  <a:pt x="154216" y="7531"/>
                </a:lnTo>
                <a:lnTo>
                  <a:pt x="154076" y="13207"/>
                </a:lnTo>
                <a:lnTo>
                  <a:pt x="153936" y="20256"/>
                </a:lnTo>
                <a:lnTo>
                  <a:pt x="149479" y="27152"/>
                </a:lnTo>
                <a:lnTo>
                  <a:pt x="145897" y="32854"/>
                </a:lnTo>
                <a:lnTo>
                  <a:pt x="139647" y="43918"/>
                </a:lnTo>
                <a:lnTo>
                  <a:pt x="133697" y="55131"/>
                </a:lnTo>
                <a:lnTo>
                  <a:pt x="132676" y="56946"/>
                </a:lnTo>
                <a:lnTo>
                  <a:pt x="125344" y="67342"/>
                </a:lnTo>
                <a:lnTo>
                  <a:pt x="117065" y="76978"/>
                </a:lnTo>
                <a:lnTo>
                  <a:pt x="109384" y="87081"/>
                </a:lnTo>
                <a:lnTo>
                  <a:pt x="106413" y="92354"/>
                </a:lnTo>
                <a:lnTo>
                  <a:pt x="100431" y="104000"/>
                </a:lnTo>
                <a:lnTo>
                  <a:pt x="92205" y="114343"/>
                </a:lnTo>
                <a:lnTo>
                  <a:pt x="83439" y="118998"/>
                </a:lnTo>
                <a:lnTo>
                  <a:pt x="71656" y="123722"/>
                </a:lnTo>
                <a:lnTo>
                  <a:pt x="59642" y="127905"/>
                </a:lnTo>
                <a:lnTo>
                  <a:pt x="55791" y="129247"/>
                </a:lnTo>
                <a:lnTo>
                  <a:pt x="39789" y="135051"/>
                </a:lnTo>
                <a:lnTo>
                  <a:pt x="25488" y="140157"/>
                </a:lnTo>
                <a:lnTo>
                  <a:pt x="13563" y="143459"/>
                </a:lnTo>
                <a:lnTo>
                  <a:pt x="9283" y="143649"/>
                </a:lnTo>
                <a:lnTo>
                  <a:pt x="4610" y="144627"/>
                </a:lnTo>
                <a:lnTo>
                  <a:pt x="0" y="145999"/>
                </a:lnTo>
              </a:path>
            </a:pathLst>
          </a:custGeom>
          <a:ln w="713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3840614" y="5861903"/>
            <a:ext cx="23507" cy="28536"/>
          </a:xfrm>
          <a:custGeom>
            <a:avLst/>
            <a:gdLst/>
            <a:ahLst/>
            <a:cxnLst/>
            <a:rect l="l" t="t" r="r" b="b"/>
            <a:pathLst>
              <a:path w="23507" h="28536">
                <a:moveTo>
                  <a:pt x="23507" y="0"/>
                </a:moveTo>
                <a:lnTo>
                  <a:pt x="13042" y="2578"/>
                </a:lnTo>
                <a:lnTo>
                  <a:pt x="9372" y="8470"/>
                </a:lnTo>
                <a:lnTo>
                  <a:pt x="7937" y="10541"/>
                </a:lnTo>
                <a:lnTo>
                  <a:pt x="1244" y="20332"/>
                </a:lnTo>
                <a:lnTo>
                  <a:pt x="1142" y="24015"/>
                </a:lnTo>
                <a:lnTo>
                  <a:pt x="0" y="28536"/>
                </a:lnTo>
                <a:lnTo>
                  <a:pt x="4533" y="26022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3706362" y="5907420"/>
            <a:ext cx="12369" cy="12306"/>
          </a:xfrm>
          <a:custGeom>
            <a:avLst/>
            <a:gdLst/>
            <a:ahLst/>
            <a:cxnLst/>
            <a:rect l="l" t="t" r="r" b="b"/>
            <a:pathLst>
              <a:path w="12369" h="12306">
                <a:moveTo>
                  <a:pt x="10401" y="1511"/>
                </a:moveTo>
                <a:lnTo>
                  <a:pt x="4597" y="0"/>
                </a:lnTo>
                <a:lnTo>
                  <a:pt x="596" y="1130"/>
                </a:lnTo>
                <a:lnTo>
                  <a:pt x="0" y="1612"/>
                </a:lnTo>
                <a:lnTo>
                  <a:pt x="1066" y="2451"/>
                </a:lnTo>
                <a:lnTo>
                  <a:pt x="4051" y="4991"/>
                </a:lnTo>
                <a:lnTo>
                  <a:pt x="6083" y="7238"/>
                </a:lnTo>
                <a:lnTo>
                  <a:pt x="7124" y="9131"/>
                </a:lnTo>
                <a:lnTo>
                  <a:pt x="8585" y="11798"/>
                </a:lnTo>
                <a:lnTo>
                  <a:pt x="12369" y="12306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3732423" y="5921529"/>
            <a:ext cx="20637" cy="15748"/>
          </a:xfrm>
          <a:custGeom>
            <a:avLst/>
            <a:gdLst/>
            <a:ahLst/>
            <a:cxnLst/>
            <a:rect l="l" t="t" r="r" b="b"/>
            <a:pathLst>
              <a:path w="20637" h="15748">
                <a:moveTo>
                  <a:pt x="11696" y="1562"/>
                </a:moveTo>
                <a:lnTo>
                  <a:pt x="5994" y="546"/>
                </a:lnTo>
                <a:lnTo>
                  <a:pt x="0" y="0"/>
                </a:lnTo>
                <a:lnTo>
                  <a:pt x="101" y="1181"/>
                </a:lnTo>
                <a:lnTo>
                  <a:pt x="3225" y="3505"/>
                </a:lnTo>
                <a:lnTo>
                  <a:pt x="8750" y="7518"/>
                </a:lnTo>
                <a:lnTo>
                  <a:pt x="11988" y="13360"/>
                </a:lnTo>
                <a:lnTo>
                  <a:pt x="12700" y="13982"/>
                </a:lnTo>
                <a:lnTo>
                  <a:pt x="14884" y="15748"/>
                </a:lnTo>
                <a:lnTo>
                  <a:pt x="18948" y="15113"/>
                </a:lnTo>
                <a:lnTo>
                  <a:pt x="19875" y="15189"/>
                </a:lnTo>
                <a:lnTo>
                  <a:pt x="20637" y="14287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3741821" y="5949977"/>
            <a:ext cx="17754" cy="11429"/>
          </a:xfrm>
          <a:custGeom>
            <a:avLst/>
            <a:gdLst/>
            <a:ahLst/>
            <a:cxnLst/>
            <a:rect l="l" t="t" r="r" b="b"/>
            <a:pathLst>
              <a:path w="17754" h="11429">
                <a:moveTo>
                  <a:pt x="17754" y="9499"/>
                </a:moveTo>
                <a:lnTo>
                  <a:pt x="16217" y="11429"/>
                </a:lnTo>
                <a:lnTo>
                  <a:pt x="12801" y="10096"/>
                </a:lnTo>
                <a:lnTo>
                  <a:pt x="10591" y="9309"/>
                </a:lnTo>
                <a:lnTo>
                  <a:pt x="8712" y="7696"/>
                </a:lnTo>
                <a:lnTo>
                  <a:pt x="5410" y="4952"/>
                </a:lnTo>
                <a:lnTo>
                  <a:pt x="2171" y="3187"/>
                </a:lnTo>
                <a:lnTo>
                  <a:pt x="0" y="2235"/>
                </a:lnTo>
                <a:lnTo>
                  <a:pt x="457" y="1320"/>
                </a:lnTo>
                <a:lnTo>
                  <a:pt x="342" y="736"/>
                </a:lnTo>
                <a:lnTo>
                  <a:pt x="1435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3694539" y="5982375"/>
            <a:ext cx="20955" cy="15849"/>
          </a:xfrm>
          <a:custGeom>
            <a:avLst/>
            <a:gdLst/>
            <a:ahLst/>
            <a:cxnLst/>
            <a:rect l="l" t="t" r="r" b="b"/>
            <a:pathLst>
              <a:path w="20954" h="15849">
                <a:moveTo>
                  <a:pt x="20955" y="15849"/>
                </a:moveTo>
                <a:lnTo>
                  <a:pt x="9064" y="9178"/>
                </a:lnTo>
                <a:lnTo>
                  <a:pt x="795" y="901"/>
                </a:lnTo>
                <a:lnTo>
                  <a:pt x="0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3705613" y="5973942"/>
            <a:ext cx="13855" cy="9461"/>
          </a:xfrm>
          <a:custGeom>
            <a:avLst/>
            <a:gdLst/>
            <a:ahLst/>
            <a:cxnLst/>
            <a:rect l="l" t="t" r="r" b="b"/>
            <a:pathLst>
              <a:path w="13855" h="9461">
                <a:moveTo>
                  <a:pt x="13855" y="9461"/>
                </a:moveTo>
                <a:lnTo>
                  <a:pt x="4914" y="1625"/>
                </a:lnTo>
                <a:lnTo>
                  <a:pt x="0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3733896" y="5957039"/>
            <a:ext cx="10553" cy="7061"/>
          </a:xfrm>
          <a:custGeom>
            <a:avLst/>
            <a:gdLst/>
            <a:ahLst/>
            <a:cxnLst/>
            <a:rect l="l" t="t" r="r" b="b"/>
            <a:pathLst>
              <a:path w="10553" h="7061">
                <a:moveTo>
                  <a:pt x="10553" y="7061"/>
                </a:moveTo>
                <a:lnTo>
                  <a:pt x="2311" y="635"/>
                </a:lnTo>
                <a:lnTo>
                  <a:pt x="0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3673444" y="5936274"/>
            <a:ext cx="19329" cy="17551"/>
          </a:xfrm>
          <a:custGeom>
            <a:avLst/>
            <a:gdLst/>
            <a:ahLst/>
            <a:cxnLst/>
            <a:rect l="l" t="t" r="r" b="b"/>
            <a:pathLst>
              <a:path w="19329" h="17551">
                <a:moveTo>
                  <a:pt x="19329" y="17551"/>
                </a:moveTo>
                <a:lnTo>
                  <a:pt x="4217" y="6194"/>
                </a:lnTo>
                <a:lnTo>
                  <a:pt x="169" y="403"/>
                </a:lnTo>
                <a:lnTo>
                  <a:pt x="0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3683274" y="5931715"/>
            <a:ext cx="17780" cy="13779"/>
          </a:xfrm>
          <a:custGeom>
            <a:avLst/>
            <a:gdLst/>
            <a:ahLst/>
            <a:cxnLst/>
            <a:rect l="l" t="t" r="r" b="b"/>
            <a:pathLst>
              <a:path w="17779" h="13779">
                <a:moveTo>
                  <a:pt x="17780" y="13779"/>
                </a:moveTo>
                <a:lnTo>
                  <a:pt x="6197" y="2171"/>
                </a:lnTo>
                <a:lnTo>
                  <a:pt x="0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3641846" y="5919663"/>
            <a:ext cx="14579" cy="9347"/>
          </a:xfrm>
          <a:custGeom>
            <a:avLst/>
            <a:gdLst/>
            <a:ahLst/>
            <a:cxnLst/>
            <a:rect l="l" t="t" r="r" b="b"/>
            <a:pathLst>
              <a:path w="14579" h="9347">
                <a:moveTo>
                  <a:pt x="14579" y="9347"/>
                </a:moveTo>
                <a:lnTo>
                  <a:pt x="812" y="5727"/>
                </a:lnTo>
                <a:lnTo>
                  <a:pt x="0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3649428" y="5917148"/>
            <a:ext cx="11379" cy="6400"/>
          </a:xfrm>
          <a:custGeom>
            <a:avLst/>
            <a:gdLst/>
            <a:ahLst/>
            <a:cxnLst/>
            <a:rect l="l" t="t" r="r" b="b"/>
            <a:pathLst>
              <a:path w="11379" h="6400">
                <a:moveTo>
                  <a:pt x="11379" y="6400"/>
                </a:moveTo>
                <a:lnTo>
                  <a:pt x="2679" y="101"/>
                </a:lnTo>
                <a:lnTo>
                  <a:pt x="0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3696533" y="5911928"/>
            <a:ext cx="8051" cy="8420"/>
          </a:xfrm>
          <a:custGeom>
            <a:avLst/>
            <a:gdLst/>
            <a:ahLst/>
            <a:cxnLst/>
            <a:rect l="l" t="t" r="r" b="b"/>
            <a:pathLst>
              <a:path w="8051" h="8420">
                <a:moveTo>
                  <a:pt x="8051" y="8420"/>
                </a:moveTo>
                <a:lnTo>
                  <a:pt x="3619" y="876"/>
                </a:lnTo>
                <a:lnTo>
                  <a:pt x="0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3712154" y="6018164"/>
            <a:ext cx="22707" cy="27254"/>
          </a:xfrm>
          <a:custGeom>
            <a:avLst/>
            <a:gdLst/>
            <a:ahLst/>
            <a:cxnLst/>
            <a:rect l="l" t="t" r="r" b="b"/>
            <a:pathLst>
              <a:path w="22707" h="27254">
                <a:moveTo>
                  <a:pt x="21767" y="7505"/>
                </a:moveTo>
                <a:lnTo>
                  <a:pt x="22707" y="3835"/>
                </a:lnTo>
                <a:lnTo>
                  <a:pt x="19354" y="431"/>
                </a:lnTo>
                <a:lnTo>
                  <a:pt x="15532" y="215"/>
                </a:lnTo>
                <a:lnTo>
                  <a:pt x="11544" y="0"/>
                </a:lnTo>
                <a:lnTo>
                  <a:pt x="7708" y="5638"/>
                </a:lnTo>
                <a:lnTo>
                  <a:pt x="5549" y="8229"/>
                </a:lnTo>
                <a:lnTo>
                  <a:pt x="165" y="14655"/>
                </a:lnTo>
                <a:lnTo>
                  <a:pt x="0" y="22352"/>
                </a:lnTo>
                <a:lnTo>
                  <a:pt x="10210" y="27254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3697053" y="6061102"/>
            <a:ext cx="9867" cy="10096"/>
          </a:xfrm>
          <a:custGeom>
            <a:avLst/>
            <a:gdLst/>
            <a:ahLst/>
            <a:cxnLst/>
            <a:rect l="l" t="t" r="r" b="b"/>
            <a:pathLst>
              <a:path w="9867" h="10096">
                <a:moveTo>
                  <a:pt x="9867" y="10096"/>
                </a:moveTo>
                <a:lnTo>
                  <a:pt x="4216" y="8978"/>
                </a:lnTo>
                <a:lnTo>
                  <a:pt x="533" y="4737"/>
                </a:lnTo>
                <a:lnTo>
                  <a:pt x="0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3699022" y="6052009"/>
            <a:ext cx="12153" cy="14478"/>
          </a:xfrm>
          <a:custGeom>
            <a:avLst/>
            <a:gdLst/>
            <a:ahLst/>
            <a:cxnLst/>
            <a:rect l="l" t="t" r="r" b="b"/>
            <a:pathLst>
              <a:path w="12153" h="14477">
                <a:moveTo>
                  <a:pt x="12153" y="14478"/>
                </a:moveTo>
                <a:lnTo>
                  <a:pt x="6540" y="13373"/>
                </a:lnTo>
                <a:lnTo>
                  <a:pt x="520" y="4737"/>
                </a:lnTo>
                <a:lnTo>
                  <a:pt x="0" y="0"/>
                </a:lnTo>
              </a:path>
            </a:pathLst>
          </a:custGeom>
          <a:ln w="2857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2846815" y="6217295"/>
            <a:ext cx="158051" cy="122732"/>
          </a:xfrm>
          <a:custGeom>
            <a:avLst/>
            <a:gdLst/>
            <a:ahLst/>
            <a:cxnLst/>
            <a:rect l="l" t="t" r="r" b="b"/>
            <a:pathLst>
              <a:path w="158051" h="122732">
                <a:moveTo>
                  <a:pt x="584" y="6070"/>
                </a:moveTo>
                <a:lnTo>
                  <a:pt x="190" y="13944"/>
                </a:lnTo>
                <a:lnTo>
                  <a:pt x="50" y="16548"/>
                </a:lnTo>
                <a:lnTo>
                  <a:pt x="0" y="21577"/>
                </a:lnTo>
                <a:lnTo>
                  <a:pt x="530" y="34693"/>
                </a:lnTo>
                <a:lnTo>
                  <a:pt x="2387" y="48509"/>
                </a:lnTo>
                <a:lnTo>
                  <a:pt x="5612" y="61688"/>
                </a:lnTo>
                <a:lnTo>
                  <a:pt x="10242" y="74063"/>
                </a:lnTo>
                <a:lnTo>
                  <a:pt x="16316" y="85466"/>
                </a:lnTo>
                <a:lnTo>
                  <a:pt x="23868" y="95729"/>
                </a:lnTo>
                <a:lnTo>
                  <a:pt x="32938" y="104685"/>
                </a:lnTo>
                <a:lnTo>
                  <a:pt x="43561" y="112166"/>
                </a:lnTo>
                <a:lnTo>
                  <a:pt x="58752" y="118906"/>
                </a:lnTo>
                <a:lnTo>
                  <a:pt x="71200" y="121795"/>
                </a:lnTo>
                <a:lnTo>
                  <a:pt x="83985" y="122732"/>
                </a:lnTo>
                <a:lnTo>
                  <a:pt x="86339" y="122696"/>
                </a:lnTo>
                <a:lnTo>
                  <a:pt x="98425" y="121620"/>
                </a:lnTo>
                <a:lnTo>
                  <a:pt x="110537" y="119107"/>
                </a:lnTo>
                <a:lnTo>
                  <a:pt x="122615" y="115233"/>
                </a:lnTo>
                <a:lnTo>
                  <a:pt x="134599" y="110070"/>
                </a:lnTo>
                <a:lnTo>
                  <a:pt x="146431" y="103693"/>
                </a:lnTo>
                <a:lnTo>
                  <a:pt x="158051" y="96177"/>
                </a:lnTo>
                <a:lnTo>
                  <a:pt x="153390" y="97142"/>
                </a:lnTo>
                <a:lnTo>
                  <a:pt x="153111" y="95719"/>
                </a:lnTo>
                <a:lnTo>
                  <a:pt x="156743" y="86499"/>
                </a:lnTo>
                <a:lnTo>
                  <a:pt x="152196" y="80048"/>
                </a:lnTo>
                <a:lnTo>
                  <a:pt x="147662" y="73609"/>
                </a:lnTo>
                <a:lnTo>
                  <a:pt x="148069" y="68300"/>
                </a:lnTo>
                <a:lnTo>
                  <a:pt x="141630" y="72834"/>
                </a:lnTo>
                <a:lnTo>
                  <a:pt x="131105" y="79603"/>
                </a:lnTo>
                <a:lnTo>
                  <a:pt x="118704" y="85983"/>
                </a:lnTo>
                <a:lnTo>
                  <a:pt x="106583" y="90545"/>
                </a:lnTo>
                <a:lnTo>
                  <a:pt x="94942" y="93277"/>
                </a:lnTo>
                <a:lnTo>
                  <a:pt x="83985" y="94170"/>
                </a:lnTo>
                <a:lnTo>
                  <a:pt x="82339" y="94147"/>
                </a:lnTo>
                <a:lnTo>
                  <a:pt x="69440" y="92310"/>
                </a:lnTo>
                <a:lnTo>
                  <a:pt x="57899" y="87502"/>
                </a:lnTo>
                <a:lnTo>
                  <a:pt x="51645" y="83177"/>
                </a:lnTo>
                <a:lnTo>
                  <a:pt x="43687" y="74918"/>
                </a:lnTo>
                <a:lnTo>
                  <a:pt x="37277" y="64497"/>
                </a:lnTo>
                <a:lnTo>
                  <a:pt x="32536" y="52045"/>
                </a:lnTo>
                <a:lnTo>
                  <a:pt x="29586" y="37694"/>
                </a:lnTo>
                <a:lnTo>
                  <a:pt x="28549" y="21577"/>
                </a:lnTo>
                <a:lnTo>
                  <a:pt x="28549" y="19456"/>
                </a:lnTo>
                <a:lnTo>
                  <a:pt x="28702" y="15354"/>
                </a:lnTo>
                <a:lnTo>
                  <a:pt x="29070" y="7480"/>
                </a:lnTo>
                <a:lnTo>
                  <a:pt x="22999" y="774"/>
                </a:lnTo>
                <a:lnTo>
                  <a:pt x="15151" y="393"/>
                </a:lnTo>
                <a:lnTo>
                  <a:pt x="7277" y="0"/>
                </a:lnTo>
                <a:lnTo>
                  <a:pt x="584" y="607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2876871" y="6027587"/>
            <a:ext cx="172745" cy="119164"/>
          </a:xfrm>
          <a:custGeom>
            <a:avLst/>
            <a:gdLst/>
            <a:ahLst/>
            <a:cxnLst/>
            <a:rect l="l" t="t" r="r" b="b"/>
            <a:pathLst>
              <a:path w="172745" h="119164">
                <a:moveTo>
                  <a:pt x="156349" y="31000"/>
                </a:moveTo>
                <a:lnTo>
                  <a:pt x="160705" y="14922"/>
                </a:lnTo>
                <a:lnTo>
                  <a:pt x="162864" y="7340"/>
                </a:lnTo>
                <a:lnTo>
                  <a:pt x="172745" y="5232"/>
                </a:lnTo>
                <a:lnTo>
                  <a:pt x="165176" y="3073"/>
                </a:lnTo>
                <a:lnTo>
                  <a:pt x="157759" y="965"/>
                </a:lnTo>
                <a:lnTo>
                  <a:pt x="150126" y="0"/>
                </a:lnTo>
                <a:lnTo>
                  <a:pt x="138712" y="110"/>
                </a:lnTo>
                <a:lnTo>
                  <a:pt x="127402" y="1272"/>
                </a:lnTo>
                <a:lnTo>
                  <a:pt x="116064" y="3645"/>
                </a:lnTo>
                <a:lnTo>
                  <a:pt x="104749" y="7187"/>
                </a:lnTo>
                <a:lnTo>
                  <a:pt x="93509" y="11855"/>
                </a:lnTo>
                <a:lnTo>
                  <a:pt x="82393" y="17607"/>
                </a:lnTo>
                <a:lnTo>
                  <a:pt x="71452" y="24401"/>
                </a:lnTo>
                <a:lnTo>
                  <a:pt x="60739" y="32193"/>
                </a:lnTo>
                <a:lnTo>
                  <a:pt x="50302" y="40941"/>
                </a:lnTo>
                <a:lnTo>
                  <a:pt x="40193" y="50603"/>
                </a:lnTo>
                <a:lnTo>
                  <a:pt x="30462" y="61136"/>
                </a:lnTo>
                <a:lnTo>
                  <a:pt x="21161" y="72497"/>
                </a:lnTo>
                <a:lnTo>
                  <a:pt x="12341" y="84645"/>
                </a:lnTo>
                <a:lnTo>
                  <a:pt x="4051" y="97535"/>
                </a:lnTo>
                <a:lnTo>
                  <a:pt x="0" y="104292"/>
                </a:lnTo>
                <a:lnTo>
                  <a:pt x="2184" y="113055"/>
                </a:lnTo>
                <a:lnTo>
                  <a:pt x="8966" y="117119"/>
                </a:lnTo>
                <a:lnTo>
                  <a:pt x="11264" y="118503"/>
                </a:lnTo>
                <a:lnTo>
                  <a:pt x="16281" y="119164"/>
                </a:lnTo>
                <a:lnTo>
                  <a:pt x="21145" y="119164"/>
                </a:lnTo>
                <a:lnTo>
                  <a:pt x="25869" y="116674"/>
                </a:lnTo>
                <a:lnTo>
                  <a:pt x="28549" y="112217"/>
                </a:lnTo>
                <a:lnTo>
                  <a:pt x="30066" y="109660"/>
                </a:lnTo>
                <a:lnTo>
                  <a:pt x="39010" y="96148"/>
                </a:lnTo>
                <a:lnTo>
                  <a:pt x="48600" y="83739"/>
                </a:lnTo>
                <a:lnTo>
                  <a:pt x="58707" y="72473"/>
                </a:lnTo>
                <a:lnTo>
                  <a:pt x="69199" y="62392"/>
                </a:lnTo>
                <a:lnTo>
                  <a:pt x="79946" y="53540"/>
                </a:lnTo>
                <a:lnTo>
                  <a:pt x="90816" y="45956"/>
                </a:lnTo>
                <a:lnTo>
                  <a:pt x="101680" y="39684"/>
                </a:lnTo>
                <a:lnTo>
                  <a:pt x="112407" y="34766"/>
                </a:lnTo>
                <a:lnTo>
                  <a:pt x="122866" y="31242"/>
                </a:lnTo>
                <a:lnTo>
                  <a:pt x="132925" y="29156"/>
                </a:lnTo>
                <a:lnTo>
                  <a:pt x="142455" y="28549"/>
                </a:lnTo>
                <a:lnTo>
                  <a:pt x="147764" y="28549"/>
                </a:lnTo>
                <a:lnTo>
                  <a:pt x="146989" y="26365"/>
                </a:lnTo>
                <a:lnTo>
                  <a:pt x="151625" y="27685"/>
                </a:lnTo>
                <a:lnTo>
                  <a:pt x="148767" y="28828"/>
                </a:lnTo>
                <a:lnTo>
                  <a:pt x="156349" y="3100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2868606" y="6061265"/>
            <a:ext cx="93967" cy="101828"/>
          </a:xfrm>
          <a:custGeom>
            <a:avLst/>
            <a:gdLst/>
            <a:ahLst/>
            <a:cxnLst/>
            <a:rect l="l" t="t" r="r" b="b"/>
            <a:pathLst>
              <a:path w="93967" h="101828">
                <a:moveTo>
                  <a:pt x="93967" y="60871"/>
                </a:moveTo>
                <a:lnTo>
                  <a:pt x="11544" y="0"/>
                </a:lnTo>
                <a:lnTo>
                  <a:pt x="0" y="101828"/>
                </a:lnTo>
                <a:lnTo>
                  <a:pt x="93967" y="6087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2555590" y="5699328"/>
            <a:ext cx="763779" cy="886191"/>
          </a:xfrm>
          <a:custGeom>
            <a:avLst/>
            <a:gdLst/>
            <a:ahLst/>
            <a:cxnLst/>
            <a:rect l="l" t="t" r="r" b="b"/>
            <a:pathLst>
              <a:path w="763779" h="886191">
                <a:moveTo>
                  <a:pt x="0" y="886191"/>
                </a:moveTo>
                <a:lnTo>
                  <a:pt x="12915" y="872462"/>
                </a:lnTo>
                <a:lnTo>
                  <a:pt x="25920" y="853310"/>
                </a:lnTo>
                <a:lnTo>
                  <a:pt x="64211" y="808391"/>
                </a:lnTo>
                <a:lnTo>
                  <a:pt x="77339" y="794018"/>
                </a:lnTo>
                <a:lnTo>
                  <a:pt x="89874" y="779627"/>
                </a:lnTo>
                <a:lnTo>
                  <a:pt x="101737" y="765420"/>
                </a:lnTo>
                <a:lnTo>
                  <a:pt x="112849" y="751599"/>
                </a:lnTo>
                <a:lnTo>
                  <a:pt x="123132" y="738366"/>
                </a:lnTo>
                <a:lnTo>
                  <a:pt x="132506" y="725924"/>
                </a:lnTo>
                <a:lnTo>
                  <a:pt x="140893" y="714475"/>
                </a:lnTo>
                <a:lnTo>
                  <a:pt x="148213" y="704222"/>
                </a:lnTo>
                <a:lnTo>
                  <a:pt x="154387" y="695365"/>
                </a:lnTo>
                <a:lnTo>
                  <a:pt x="159337" y="688109"/>
                </a:lnTo>
                <a:lnTo>
                  <a:pt x="162984" y="682655"/>
                </a:lnTo>
                <a:lnTo>
                  <a:pt x="166052" y="677962"/>
                </a:lnTo>
                <a:lnTo>
                  <a:pt x="183876" y="659510"/>
                </a:lnTo>
                <a:lnTo>
                  <a:pt x="199014" y="642274"/>
                </a:lnTo>
                <a:lnTo>
                  <a:pt x="211680" y="626337"/>
                </a:lnTo>
                <a:lnTo>
                  <a:pt x="222089" y="611785"/>
                </a:lnTo>
                <a:lnTo>
                  <a:pt x="230457" y="598702"/>
                </a:lnTo>
                <a:lnTo>
                  <a:pt x="236997" y="587174"/>
                </a:lnTo>
                <a:lnTo>
                  <a:pt x="241926" y="577285"/>
                </a:lnTo>
                <a:lnTo>
                  <a:pt x="245457" y="569121"/>
                </a:lnTo>
                <a:lnTo>
                  <a:pt x="249187" y="558303"/>
                </a:lnTo>
                <a:lnTo>
                  <a:pt x="251767" y="539011"/>
                </a:lnTo>
                <a:lnTo>
                  <a:pt x="252841" y="522128"/>
                </a:lnTo>
                <a:lnTo>
                  <a:pt x="253255" y="505002"/>
                </a:lnTo>
                <a:lnTo>
                  <a:pt x="253120" y="487976"/>
                </a:lnTo>
                <a:lnTo>
                  <a:pt x="252546" y="471393"/>
                </a:lnTo>
                <a:lnTo>
                  <a:pt x="251645" y="455599"/>
                </a:lnTo>
                <a:lnTo>
                  <a:pt x="250527" y="440938"/>
                </a:lnTo>
                <a:lnTo>
                  <a:pt x="249303" y="427753"/>
                </a:lnTo>
                <a:lnTo>
                  <a:pt x="248083" y="416389"/>
                </a:lnTo>
                <a:lnTo>
                  <a:pt x="246979" y="407189"/>
                </a:lnTo>
                <a:lnTo>
                  <a:pt x="245559" y="396661"/>
                </a:lnTo>
                <a:lnTo>
                  <a:pt x="245440" y="395856"/>
                </a:lnTo>
                <a:lnTo>
                  <a:pt x="243131" y="374423"/>
                </a:lnTo>
                <a:lnTo>
                  <a:pt x="243646" y="357110"/>
                </a:lnTo>
                <a:lnTo>
                  <a:pt x="245734" y="344122"/>
                </a:lnTo>
                <a:lnTo>
                  <a:pt x="248145" y="335666"/>
                </a:lnTo>
                <a:lnTo>
                  <a:pt x="249628" y="331949"/>
                </a:lnTo>
                <a:lnTo>
                  <a:pt x="249707" y="331785"/>
                </a:lnTo>
                <a:lnTo>
                  <a:pt x="254751" y="312242"/>
                </a:lnTo>
                <a:lnTo>
                  <a:pt x="257833" y="294688"/>
                </a:lnTo>
                <a:lnTo>
                  <a:pt x="259430" y="280042"/>
                </a:lnTo>
                <a:lnTo>
                  <a:pt x="260019" y="269227"/>
                </a:lnTo>
                <a:lnTo>
                  <a:pt x="260078" y="263165"/>
                </a:lnTo>
                <a:lnTo>
                  <a:pt x="260057" y="262189"/>
                </a:lnTo>
                <a:lnTo>
                  <a:pt x="261862" y="246991"/>
                </a:lnTo>
                <a:lnTo>
                  <a:pt x="263306" y="233107"/>
                </a:lnTo>
                <a:lnTo>
                  <a:pt x="264885" y="220663"/>
                </a:lnTo>
                <a:lnTo>
                  <a:pt x="267098" y="209789"/>
                </a:lnTo>
                <a:lnTo>
                  <a:pt x="269328" y="203083"/>
                </a:lnTo>
                <a:lnTo>
                  <a:pt x="278043" y="184848"/>
                </a:lnTo>
                <a:lnTo>
                  <a:pt x="284195" y="174835"/>
                </a:lnTo>
                <a:lnTo>
                  <a:pt x="285737" y="172717"/>
                </a:lnTo>
                <a:lnTo>
                  <a:pt x="299516" y="152339"/>
                </a:lnTo>
                <a:lnTo>
                  <a:pt x="306669" y="143920"/>
                </a:lnTo>
                <a:lnTo>
                  <a:pt x="308724" y="142263"/>
                </a:lnTo>
                <a:lnTo>
                  <a:pt x="311216" y="131306"/>
                </a:lnTo>
                <a:lnTo>
                  <a:pt x="315404" y="114247"/>
                </a:lnTo>
                <a:lnTo>
                  <a:pt x="318419" y="102191"/>
                </a:lnTo>
                <a:lnTo>
                  <a:pt x="318668" y="101204"/>
                </a:lnTo>
                <a:lnTo>
                  <a:pt x="323796" y="78634"/>
                </a:lnTo>
                <a:lnTo>
                  <a:pt x="327184" y="69635"/>
                </a:lnTo>
                <a:lnTo>
                  <a:pt x="329002" y="68300"/>
                </a:lnTo>
                <a:lnTo>
                  <a:pt x="329438" y="68781"/>
                </a:lnTo>
                <a:lnTo>
                  <a:pt x="339161" y="60441"/>
                </a:lnTo>
                <a:lnTo>
                  <a:pt x="350240" y="60914"/>
                </a:lnTo>
                <a:lnTo>
                  <a:pt x="359599" y="65217"/>
                </a:lnTo>
                <a:lnTo>
                  <a:pt x="364248" y="68438"/>
                </a:lnTo>
                <a:lnTo>
                  <a:pt x="376240" y="84159"/>
                </a:lnTo>
                <a:lnTo>
                  <a:pt x="382534" y="99249"/>
                </a:lnTo>
                <a:lnTo>
                  <a:pt x="384947" y="111425"/>
                </a:lnTo>
                <a:lnTo>
                  <a:pt x="385298" y="118402"/>
                </a:lnTo>
                <a:lnTo>
                  <a:pt x="385267" y="119238"/>
                </a:lnTo>
                <a:lnTo>
                  <a:pt x="385620" y="137366"/>
                </a:lnTo>
                <a:lnTo>
                  <a:pt x="384143" y="155085"/>
                </a:lnTo>
                <a:lnTo>
                  <a:pt x="381331" y="171897"/>
                </a:lnTo>
                <a:lnTo>
                  <a:pt x="377681" y="187301"/>
                </a:lnTo>
                <a:lnTo>
                  <a:pt x="373689" y="200799"/>
                </a:lnTo>
                <a:lnTo>
                  <a:pt x="369852" y="211891"/>
                </a:lnTo>
                <a:lnTo>
                  <a:pt x="366665" y="220078"/>
                </a:lnTo>
                <a:lnTo>
                  <a:pt x="364626" y="224862"/>
                </a:lnTo>
                <a:lnTo>
                  <a:pt x="364147" y="225918"/>
                </a:lnTo>
                <a:lnTo>
                  <a:pt x="363750" y="244153"/>
                </a:lnTo>
                <a:lnTo>
                  <a:pt x="362231" y="261889"/>
                </a:lnTo>
                <a:lnTo>
                  <a:pt x="360036" y="278233"/>
                </a:lnTo>
                <a:lnTo>
                  <a:pt x="357609" y="292291"/>
                </a:lnTo>
                <a:lnTo>
                  <a:pt x="355395" y="303171"/>
                </a:lnTo>
                <a:lnTo>
                  <a:pt x="353838" y="309979"/>
                </a:lnTo>
                <a:lnTo>
                  <a:pt x="353364" y="311897"/>
                </a:lnTo>
                <a:lnTo>
                  <a:pt x="355295" y="313853"/>
                </a:lnTo>
                <a:lnTo>
                  <a:pt x="370316" y="303012"/>
                </a:lnTo>
                <a:lnTo>
                  <a:pt x="377028" y="294987"/>
                </a:lnTo>
                <a:lnTo>
                  <a:pt x="377456" y="294320"/>
                </a:lnTo>
                <a:lnTo>
                  <a:pt x="389240" y="281230"/>
                </a:lnTo>
                <a:lnTo>
                  <a:pt x="401551" y="268411"/>
                </a:lnTo>
                <a:lnTo>
                  <a:pt x="413889" y="256192"/>
                </a:lnTo>
                <a:lnTo>
                  <a:pt x="425755" y="244902"/>
                </a:lnTo>
                <a:lnTo>
                  <a:pt x="436651" y="234871"/>
                </a:lnTo>
                <a:lnTo>
                  <a:pt x="446077" y="226426"/>
                </a:lnTo>
                <a:lnTo>
                  <a:pt x="453534" y="219898"/>
                </a:lnTo>
                <a:lnTo>
                  <a:pt x="458523" y="215616"/>
                </a:lnTo>
                <a:lnTo>
                  <a:pt x="460565" y="213891"/>
                </a:lnTo>
                <a:lnTo>
                  <a:pt x="474174" y="198880"/>
                </a:lnTo>
                <a:lnTo>
                  <a:pt x="487801" y="184456"/>
                </a:lnTo>
                <a:lnTo>
                  <a:pt x="501347" y="170652"/>
                </a:lnTo>
                <a:lnTo>
                  <a:pt x="514714" y="157502"/>
                </a:lnTo>
                <a:lnTo>
                  <a:pt x="527804" y="145041"/>
                </a:lnTo>
                <a:lnTo>
                  <a:pt x="540520" y="133302"/>
                </a:lnTo>
                <a:lnTo>
                  <a:pt x="552763" y="122320"/>
                </a:lnTo>
                <a:lnTo>
                  <a:pt x="564434" y="112128"/>
                </a:lnTo>
                <a:lnTo>
                  <a:pt x="575437" y="102762"/>
                </a:lnTo>
                <a:lnTo>
                  <a:pt x="585673" y="94254"/>
                </a:lnTo>
                <a:lnTo>
                  <a:pt x="595043" y="86640"/>
                </a:lnTo>
                <a:lnTo>
                  <a:pt x="603450" y="79952"/>
                </a:lnTo>
                <a:lnTo>
                  <a:pt x="610796" y="74227"/>
                </a:lnTo>
                <a:lnTo>
                  <a:pt x="616983" y="69496"/>
                </a:lnTo>
                <a:lnTo>
                  <a:pt x="621912" y="65795"/>
                </a:lnTo>
                <a:lnTo>
                  <a:pt x="627606" y="61619"/>
                </a:lnTo>
                <a:lnTo>
                  <a:pt x="628192" y="61199"/>
                </a:lnTo>
                <a:lnTo>
                  <a:pt x="645536" y="43536"/>
                </a:lnTo>
                <a:lnTo>
                  <a:pt x="661478" y="29465"/>
                </a:lnTo>
                <a:lnTo>
                  <a:pt x="676036" y="18621"/>
                </a:lnTo>
                <a:lnTo>
                  <a:pt x="689230" y="10637"/>
                </a:lnTo>
                <a:lnTo>
                  <a:pt x="701078" y="5149"/>
                </a:lnTo>
                <a:lnTo>
                  <a:pt x="711600" y="1790"/>
                </a:lnTo>
                <a:lnTo>
                  <a:pt x="720813" y="195"/>
                </a:lnTo>
                <a:lnTo>
                  <a:pt x="728738" y="0"/>
                </a:lnTo>
                <a:lnTo>
                  <a:pt x="735391" y="837"/>
                </a:lnTo>
                <a:lnTo>
                  <a:pt x="740794" y="2342"/>
                </a:lnTo>
                <a:lnTo>
                  <a:pt x="744964" y="4150"/>
                </a:lnTo>
                <a:lnTo>
                  <a:pt x="749680" y="7210"/>
                </a:lnTo>
                <a:lnTo>
                  <a:pt x="760750" y="21551"/>
                </a:lnTo>
                <a:lnTo>
                  <a:pt x="763779" y="34659"/>
                </a:lnTo>
                <a:lnTo>
                  <a:pt x="762649" y="45116"/>
                </a:lnTo>
                <a:lnTo>
                  <a:pt x="760660" y="50982"/>
                </a:lnTo>
                <a:lnTo>
                  <a:pt x="760361" y="5161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3106541" y="5714460"/>
            <a:ext cx="311021" cy="295292"/>
          </a:xfrm>
          <a:custGeom>
            <a:avLst/>
            <a:gdLst/>
            <a:ahLst/>
            <a:cxnLst/>
            <a:rect l="l" t="t" r="r" b="b"/>
            <a:pathLst>
              <a:path w="311021" h="295292">
                <a:moveTo>
                  <a:pt x="79095" y="295292"/>
                </a:moveTo>
                <a:lnTo>
                  <a:pt x="85699" y="292536"/>
                </a:lnTo>
                <a:lnTo>
                  <a:pt x="90106" y="286554"/>
                </a:lnTo>
                <a:lnTo>
                  <a:pt x="99968" y="273052"/>
                </a:lnTo>
                <a:lnTo>
                  <a:pt x="106850" y="264146"/>
                </a:lnTo>
                <a:lnTo>
                  <a:pt x="113222" y="256928"/>
                </a:lnTo>
                <a:lnTo>
                  <a:pt x="121553" y="248488"/>
                </a:lnTo>
                <a:lnTo>
                  <a:pt x="126834" y="243285"/>
                </a:lnTo>
                <a:lnTo>
                  <a:pt x="137457" y="232360"/>
                </a:lnTo>
                <a:lnTo>
                  <a:pt x="144435" y="224612"/>
                </a:lnTo>
                <a:lnTo>
                  <a:pt x="150639" y="216573"/>
                </a:lnTo>
                <a:lnTo>
                  <a:pt x="158941" y="204774"/>
                </a:lnTo>
                <a:lnTo>
                  <a:pt x="160146" y="203039"/>
                </a:lnTo>
                <a:lnTo>
                  <a:pt x="169178" y="194832"/>
                </a:lnTo>
                <a:lnTo>
                  <a:pt x="175659" y="186911"/>
                </a:lnTo>
                <a:lnTo>
                  <a:pt x="182943" y="176280"/>
                </a:lnTo>
                <a:lnTo>
                  <a:pt x="190121" y="168524"/>
                </a:lnTo>
                <a:lnTo>
                  <a:pt x="196043" y="162183"/>
                </a:lnTo>
                <a:lnTo>
                  <a:pt x="203423" y="154373"/>
                </a:lnTo>
                <a:lnTo>
                  <a:pt x="214978" y="142213"/>
                </a:lnTo>
                <a:lnTo>
                  <a:pt x="221145" y="135729"/>
                </a:lnTo>
                <a:lnTo>
                  <a:pt x="236359" y="123891"/>
                </a:lnTo>
                <a:lnTo>
                  <a:pt x="248174" y="114613"/>
                </a:lnTo>
                <a:lnTo>
                  <a:pt x="257486" y="107116"/>
                </a:lnTo>
                <a:lnTo>
                  <a:pt x="265189" y="100625"/>
                </a:lnTo>
                <a:lnTo>
                  <a:pt x="272179" y="94361"/>
                </a:lnTo>
                <a:lnTo>
                  <a:pt x="279349" y="87546"/>
                </a:lnTo>
                <a:lnTo>
                  <a:pt x="287595" y="79405"/>
                </a:lnTo>
                <a:lnTo>
                  <a:pt x="297812" y="69159"/>
                </a:lnTo>
                <a:lnTo>
                  <a:pt x="306908" y="57508"/>
                </a:lnTo>
                <a:lnTo>
                  <a:pt x="311021" y="49333"/>
                </a:lnTo>
                <a:lnTo>
                  <a:pt x="310132" y="42062"/>
                </a:lnTo>
                <a:lnTo>
                  <a:pt x="304018" y="33328"/>
                </a:lnTo>
                <a:lnTo>
                  <a:pt x="293585" y="21962"/>
                </a:lnTo>
                <a:lnTo>
                  <a:pt x="283922" y="9780"/>
                </a:lnTo>
                <a:lnTo>
                  <a:pt x="276448" y="2580"/>
                </a:lnTo>
                <a:lnTo>
                  <a:pt x="269231" y="0"/>
                </a:lnTo>
                <a:lnTo>
                  <a:pt x="260339" y="1674"/>
                </a:lnTo>
                <a:lnTo>
                  <a:pt x="247840" y="7239"/>
                </a:lnTo>
                <a:lnTo>
                  <a:pt x="239026" y="11675"/>
                </a:lnTo>
                <a:lnTo>
                  <a:pt x="225036" y="21340"/>
                </a:lnTo>
                <a:lnTo>
                  <a:pt x="214528" y="28914"/>
                </a:lnTo>
                <a:lnTo>
                  <a:pt x="206372" y="35476"/>
                </a:lnTo>
                <a:lnTo>
                  <a:pt x="199441" y="42103"/>
                </a:lnTo>
                <a:lnTo>
                  <a:pt x="192606" y="49874"/>
                </a:lnTo>
                <a:lnTo>
                  <a:pt x="184738" y="59867"/>
                </a:lnTo>
                <a:lnTo>
                  <a:pt x="174853" y="72966"/>
                </a:lnTo>
                <a:lnTo>
                  <a:pt x="163964" y="83162"/>
                </a:lnTo>
                <a:lnTo>
                  <a:pt x="156197" y="90040"/>
                </a:lnTo>
                <a:lnTo>
                  <a:pt x="148273" y="96313"/>
                </a:lnTo>
                <a:lnTo>
                  <a:pt x="136911" y="104695"/>
                </a:lnTo>
                <a:lnTo>
                  <a:pt x="133451" y="107218"/>
                </a:lnTo>
                <a:lnTo>
                  <a:pt x="123366" y="116354"/>
                </a:lnTo>
                <a:lnTo>
                  <a:pt x="114936" y="124074"/>
                </a:lnTo>
                <a:lnTo>
                  <a:pt x="107676" y="130898"/>
                </a:lnTo>
                <a:lnTo>
                  <a:pt x="101100" y="137348"/>
                </a:lnTo>
                <a:lnTo>
                  <a:pt x="94722" y="143943"/>
                </a:lnTo>
                <a:lnTo>
                  <a:pt x="88056" y="151205"/>
                </a:lnTo>
                <a:lnTo>
                  <a:pt x="80617" y="159654"/>
                </a:lnTo>
                <a:lnTo>
                  <a:pt x="71919" y="169811"/>
                </a:lnTo>
                <a:lnTo>
                  <a:pt x="61476" y="182196"/>
                </a:lnTo>
                <a:lnTo>
                  <a:pt x="48802" y="197330"/>
                </a:lnTo>
                <a:lnTo>
                  <a:pt x="43827" y="203280"/>
                </a:lnTo>
                <a:lnTo>
                  <a:pt x="30137" y="217288"/>
                </a:lnTo>
                <a:lnTo>
                  <a:pt x="16780" y="232053"/>
                </a:lnTo>
                <a:lnTo>
                  <a:pt x="6989" y="244190"/>
                </a:lnTo>
                <a:lnTo>
                  <a:pt x="1284" y="251931"/>
                </a:lnTo>
                <a:lnTo>
                  <a:pt x="0" y="253788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3233592" y="5781856"/>
            <a:ext cx="214769" cy="285148"/>
          </a:xfrm>
          <a:custGeom>
            <a:avLst/>
            <a:gdLst/>
            <a:ahLst/>
            <a:cxnLst/>
            <a:rect l="l" t="t" r="r" b="b"/>
            <a:pathLst>
              <a:path w="214769" h="285148">
                <a:moveTo>
                  <a:pt x="0" y="285148"/>
                </a:moveTo>
                <a:lnTo>
                  <a:pt x="3441" y="280830"/>
                </a:lnTo>
                <a:lnTo>
                  <a:pt x="12052" y="269300"/>
                </a:lnTo>
                <a:lnTo>
                  <a:pt x="22519" y="256912"/>
                </a:lnTo>
                <a:lnTo>
                  <a:pt x="33887" y="244430"/>
                </a:lnTo>
                <a:lnTo>
                  <a:pt x="45204" y="232619"/>
                </a:lnTo>
                <a:lnTo>
                  <a:pt x="55515" y="222243"/>
                </a:lnTo>
                <a:lnTo>
                  <a:pt x="63868" y="214067"/>
                </a:lnTo>
                <a:lnTo>
                  <a:pt x="69307" y="208853"/>
                </a:lnTo>
                <a:lnTo>
                  <a:pt x="70929" y="207323"/>
                </a:lnTo>
                <a:lnTo>
                  <a:pt x="76212" y="201900"/>
                </a:lnTo>
                <a:lnTo>
                  <a:pt x="83235" y="191702"/>
                </a:lnTo>
                <a:lnTo>
                  <a:pt x="95721" y="177270"/>
                </a:lnTo>
                <a:lnTo>
                  <a:pt x="106088" y="166161"/>
                </a:lnTo>
                <a:lnTo>
                  <a:pt x="112186" y="159958"/>
                </a:lnTo>
                <a:lnTo>
                  <a:pt x="112966" y="159190"/>
                </a:lnTo>
                <a:lnTo>
                  <a:pt x="128236" y="145625"/>
                </a:lnTo>
                <a:lnTo>
                  <a:pt x="138871" y="134353"/>
                </a:lnTo>
                <a:lnTo>
                  <a:pt x="144782" y="127111"/>
                </a:lnTo>
                <a:lnTo>
                  <a:pt x="146062" y="125369"/>
                </a:lnTo>
                <a:lnTo>
                  <a:pt x="160187" y="111642"/>
                </a:lnTo>
                <a:lnTo>
                  <a:pt x="170901" y="100050"/>
                </a:lnTo>
                <a:lnTo>
                  <a:pt x="177438" y="92375"/>
                </a:lnTo>
                <a:lnTo>
                  <a:pt x="179146" y="90254"/>
                </a:lnTo>
                <a:lnTo>
                  <a:pt x="190371" y="78775"/>
                </a:lnTo>
                <a:lnTo>
                  <a:pt x="199986" y="68497"/>
                </a:lnTo>
                <a:lnTo>
                  <a:pt x="207098" y="59698"/>
                </a:lnTo>
                <a:lnTo>
                  <a:pt x="210235" y="54275"/>
                </a:lnTo>
                <a:lnTo>
                  <a:pt x="214769" y="43645"/>
                </a:lnTo>
                <a:lnTo>
                  <a:pt x="213131" y="35834"/>
                </a:lnTo>
                <a:lnTo>
                  <a:pt x="204573" y="16034"/>
                </a:lnTo>
                <a:lnTo>
                  <a:pt x="192854" y="5295"/>
                </a:lnTo>
                <a:lnTo>
                  <a:pt x="181398" y="866"/>
                </a:lnTo>
                <a:lnTo>
                  <a:pt x="173628" y="0"/>
                </a:lnTo>
                <a:lnTo>
                  <a:pt x="172161" y="46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3298565" y="5902238"/>
            <a:ext cx="121777" cy="224837"/>
          </a:xfrm>
          <a:custGeom>
            <a:avLst/>
            <a:gdLst/>
            <a:ahLst/>
            <a:cxnLst/>
            <a:rect l="l" t="t" r="r" b="b"/>
            <a:pathLst>
              <a:path w="121777" h="224837">
                <a:moveTo>
                  <a:pt x="0" y="224837"/>
                </a:moveTo>
                <a:lnTo>
                  <a:pt x="17830" y="194026"/>
                </a:lnTo>
                <a:lnTo>
                  <a:pt x="30461" y="180222"/>
                </a:lnTo>
                <a:lnTo>
                  <a:pt x="42058" y="166319"/>
                </a:lnTo>
                <a:lnTo>
                  <a:pt x="52331" y="153061"/>
                </a:lnTo>
                <a:lnTo>
                  <a:pt x="60991" y="141190"/>
                </a:lnTo>
                <a:lnTo>
                  <a:pt x="67750" y="131449"/>
                </a:lnTo>
                <a:lnTo>
                  <a:pt x="72319" y="124581"/>
                </a:lnTo>
                <a:lnTo>
                  <a:pt x="74409" y="121328"/>
                </a:lnTo>
                <a:lnTo>
                  <a:pt x="74510" y="121166"/>
                </a:lnTo>
                <a:lnTo>
                  <a:pt x="86085" y="107746"/>
                </a:lnTo>
                <a:lnTo>
                  <a:pt x="96176" y="93325"/>
                </a:lnTo>
                <a:lnTo>
                  <a:pt x="104654" y="79072"/>
                </a:lnTo>
                <a:lnTo>
                  <a:pt x="111393" y="66156"/>
                </a:lnTo>
                <a:lnTo>
                  <a:pt x="116266" y="55746"/>
                </a:lnTo>
                <a:lnTo>
                  <a:pt x="119143" y="49011"/>
                </a:lnTo>
                <a:lnTo>
                  <a:pt x="121777" y="30385"/>
                </a:lnTo>
                <a:lnTo>
                  <a:pt x="117698" y="17267"/>
                </a:lnTo>
                <a:lnTo>
                  <a:pt x="112816" y="9440"/>
                </a:lnTo>
                <a:lnTo>
                  <a:pt x="111632" y="8009"/>
                </a:lnTo>
                <a:lnTo>
                  <a:pt x="96645" y="0"/>
                </a:lnTo>
                <a:lnTo>
                  <a:pt x="87089" y="27"/>
                </a:lnTo>
                <a:lnTo>
                  <a:pt x="86194" y="25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3099455" y="6043027"/>
            <a:ext cx="192265" cy="203720"/>
          </a:xfrm>
          <a:custGeom>
            <a:avLst/>
            <a:gdLst/>
            <a:ahLst/>
            <a:cxnLst/>
            <a:rect l="l" t="t" r="r" b="b"/>
            <a:pathLst>
              <a:path w="192265" h="203720">
                <a:moveTo>
                  <a:pt x="0" y="0"/>
                </a:moveTo>
                <a:lnTo>
                  <a:pt x="12488" y="2124"/>
                </a:lnTo>
                <a:lnTo>
                  <a:pt x="21149" y="5871"/>
                </a:lnTo>
                <a:lnTo>
                  <a:pt x="31106" y="14128"/>
                </a:lnTo>
                <a:lnTo>
                  <a:pt x="39827" y="22440"/>
                </a:lnTo>
                <a:lnTo>
                  <a:pt x="49898" y="31331"/>
                </a:lnTo>
                <a:lnTo>
                  <a:pt x="57755" y="37694"/>
                </a:lnTo>
                <a:lnTo>
                  <a:pt x="65610" y="42950"/>
                </a:lnTo>
                <a:lnTo>
                  <a:pt x="75673" y="48517"/>
                </a:lnTo>
                <a:lnTo>
                  <a:pt x="90158" y="55817"/>
                </a:lnTo>
                <a:lnTo>
                  <a:pt x="97370" y="59385"/>
                </a:lnTo>
                <a:lnTo>
                  <a:pt x="107911" y="62714"/>
                </a:lnTo>
                <a:lnTo>
                  <a:pt x="115099" y="67273"/>
                </a:lnTo>
                <a:lnTo>
                  <a:pt x="121358" y="75919"/>
                </a:lnTo>
                <a:lnTo>
                  <a:pt x="129110" y="91507"/>
                </a:lnTo>
                <a:lnTo>
                  <a:pt x="134429" y="103073"/>
                </a:lnTo>
                <a:lnTo>
                  <a:pt x="161874" y="153581"/>
                </a:lnTo>
                <a:lnTo>
                  <a:pt x="171303" y="173724"/>
                </a:lnTo>
                <a:lnTo>
                  <a:pt x="180082" y="188424"/>
                </a:lnTo>
                <a:lnTo>
                  <a:pt x="187153" y="198037"/>
                </a:lnTo>
                <a:lnTo>
                  <a:pt x="191454" y="202916"/>
                </a:lnTo>
                <a:lnTo>
                  <a:pt x="192265" y="20372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3301194" y="6131596"/>
            <a:ext cx="53505" cy="101015"/>
          </a:xfrm>
          <a:custGeom>
            <a:avLst/>
            <a:gdLst/>
            <a:ahLst/>
            <a:cxnLst/>
            <a:rect l="l" t="t" r="r" b="b"/>
            <a:pathLst>
              <a:path w="53505" h="101015">
                <a:moveTo>
                  <a:pt x="53505" y="101015"/>
                </a:moveTo>
                <a:lnTo>
                  <a:pt x="50596" y="97269"/>
                </a:lnTo>
                <a:lnTo>
                  <a:pt x="41305" y="80872"/>
                </a:lnTo>
                <a:lnTo>
                  <a:pt x="33699" y="65334"/>
                </a:lnTo>
                <a:lnTo>
                  <a:pt x="27984" y="52220"/>
                </a:lnTo>
                <a:lnTo>
                  <a:pt x="24367" y="43096"/>
                </a:lnTo>
                <a:lnTo>
                  <a:pt x="23050" y="39522"/>
                </a:lnTo>
                <a:lnTo>
                  <a:pt x="13277" y="20812"/>
                </a:lnTo>
                <a:lnTo>
                  <a:pt x="5507" y="7961"/>
                </a:lnTo>
                <a:lnTo>
                  <a:pt x="845" y="1135"/>
                </a:lnTo>
                <a:lnTo>
                  <a:pt x="0" y="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3022683" y="6027652"/>
            <a:ext cx="564540" cy="659645"/>
          </a:xfrm>
          <a:custGeom>
            <a:avLst/>
            <a:gdLst/>
            <a:ahLst/>
            <a:cxnLst/>
            <a:rect l="l" t="t" r="r" b="b"/>
            <a:pathLst>
              <a:path w="564540" h="659645">
                <a:moveTo>
                  <a:pt x="564540" y="659645"/>
                </a:moveTo>
                <a:lnTo>
                  <a:pt x="549880" y="636260"/>
                </a:lnTo>
                <a:lnTo>
                  <a:pt x="537217" y="614969"/>
                </a:lnTo>
                <a:lnTo>
                  <a:pt x="526406" y="595719"/>
                </a:lnTo>
                <a:lnTo>
                  <a:pt x="517302" y="578458"/>
                </a:lnTo>
                <a:lnTo>
                  <a:pt x="509758" y="563134"/>
                </a:lnTo>
                <a:lnTo>
                  <a:pt x="503631" y="549693"/>
                </a:lnTo>
                <a:lnTo>
                  <a:pt x="498774" y="538084"/>
                </a:lnTo>
                <a:lnTo>
                  <a:pt x="495042" y="528254"/>
                </a:lnTo>
                <a:lnTo>
                  <a:pt x="492290" y="520150"/>
                </a:lnTo>
                <a:lnTo>
                  <a:pt x="490372" y="513720"/>
                </a:lnTo>
                <a:lnTo>
                  <a:pt x="488456" y="505670"/>
                </a:lnTo>
                <a:lnTo>
                  <a:pt x="488124" y="503613"/>
                </a:lnTo>
                <a:lnTo>
                  <a:pt x="484640" y="481450"/>
                </a:lnTo>
                <a:lnTo>
                  <a:pt x="480805" y="461188"/>
                </a:lnTo>
                <a:lnTo>
                  <a:pt x="476785" y="442920"/>
                </a:lnTo>
                <a:lnTo>
                  <a:pt x="472744" y="426738"/>
                </a:lnTo>
                <a:lnTo>
                  <a:pt x="468847" y="412733"/>
                </a:lnTo>
                <a:lnTo>
                  <a:pt x="465259" y="400998"/>
                </a:lnTo>
                <a:lnTo>
                  <a:pt x="462145" y="391624"/>
                </a:lnTo>
                <a:lnTo>
                  <a:pt x="459671" y="384705"/>
                </a:lnTo>
                <a:lnTo>
                  <a:pt x="458001" y="380332"/>
                </a:lnTo>
                <a:lnTo>
                  <a:pt x="447122" y="358704"/>
                </a:lnTo>
                <a:lnTo>
                  <a:pt x="440109" y="341869"/>
                </a:lnTo>
                <a:lnTo>
                  <a:pt x="435689" y="328565"/>
                </a:lnTo>
                <a:lnTo>
                  <a:pt x="433304" y="319292"/>
                </a:lnTo>
                <a:lnTo>
                  <a:pt x="432396" y="314550"/>
                </a:lnTo>
                <a:lnTo>
                  <a:pt x="432320" y="314028"/>
                </a:lnTo>
                <a:lnTo>
                  <a:pt x="428475" y="295783"/>
                </a:lnTo>
                <a:lnTo>
                  <a:pt x="422052" y="278877"/>
                </a:lnTo>
                <a:lnTo>
                  <a:pt x="413795" y="263476"/>
                </a:lnTo>
                <a:lnTo>
                  <a:pt x="404445" y="249745"/>
                </a:lnTo>
                <a:lnTo>
                  <a:pt x="394746" y="237850"/>
                </a:lnTo>
                <a:lnTo>
                  <a:pt x="385442" y="227956"/>
                </a:lnTo>
                <a:lnTo>
                  <a:pt x="377273" y="220228"/>
                </a:lnTo>
                <a:lnTo>
                  <a:pt x="370985" y="214832"/>
                </a:lnTo>
                <a:lnTo>
                  <a:pt x="367319" y="211934"/>
                </a:lnTo>
                <a:lnTo>
                  <a:pt x="366687" y="211462"/>
                </a:lnTo>
                <a:lnTo>
                  <a:pt x="353558" y="194037"/>
                </a:lnTo>
                <a:lnTo>
                  <a:pt x="341830" y="178962"/>
                </a:lnTo>
                <a:lnTo>
                  <a:pt x="331781" y="166418"/>
                </a:lnTo>
                <a:lnTo>
                  <a:pt x="323688" y="156583"/>
                </a:lnTo>
                <a:lnTo>
                  <a:pt x="317831" y="149637"/>
                </a:lnTo>
                <a:lnTo>
                  <a:pt x="314487" y="145759"/>
                </a:lnTo>
                <a:lnTo>
                  <a:pt x="313791" y="144965"/>
                </a:lnTo>
                <a:lnTo>
                  <a:pt x="302304" y="126870"/>
                </a:lnTo>
                <a:lnTo>
                  <a:pt x="291452" y="114435"/>
                </a:lnTo>
                <a:lnTo>
                  <a:pt x="283002" y="107042"/>
                </a:lnTo>
                <a:lnTo>
                  <a:pt x="278722" y="104069"/>
                </a:lnTo>
                <a:lnTo>
                  <a:pt x="278511" y="103944"/>
                </a:lnTo>
                <a:lnTo>
                  <a:pt x="266885" y="87243"/>
                </a:lnTo>
                <a:lnTo>
                  <a:pt x="254140" y="74017"/>
                </a:lnTo>
                <a:lnTo>
                  <a:pt x="241484" y="63984"/>
                </a:lnTo>
                <a:lnTo>
                  <a:pt x="230128" y="56860"/>
                </a:lnTo>
                <a:lnTo>
                  <a:pt x="221283" y="52362"/>
                </a:lnTo>
                <a:lnTo>
                  <a:pt x="216159" y="50207"/>
                </a:lnTo>
                <a:lnTo>
                  <a:pt x="215366" y="49918"/>
                </a:lnTo>
                <a:lnTo>
                  <a:pt x="197815" y="37241"/>
                </a:lnTo>
                <a:lnTo>
                  <a:pt x="181956" y="27010"/>
                </a:lnTo>
                <a:lnTo>
                  <a:pt x="168304" y="19100"/>
                </a:lnTo>
                <a:lnTo>
                  <a:pt x="157374" y="13385"/>
                </a:lnTo>
                <a:lnTo>
                  <a:pt x="149680" y="9739"/>
                </a:lnTo>
                <a:lnTo>
                  <a:pt x="145739" y="8035"/>
                </a:lnTo>
                <a:lnTo>
                  <a:pt x="126144" y="2069"/>
                </a:lnTo>
                <a:lnTo>
                  <a:pt x="110656" y="3"/>
                </a:lnTo>
                <a:lnTo>
                  <a:pt x="100268" y="0"/>
                </a:lnTo>
                <a:lnTo>
                  <a:pt x="96380" y="388"/>
                </a:lnTo>
                <a:lnTo>
                  <a:pt x="80429" y="1989"/>
                </a:lnTo>
                <a:lnTo>
                  <a:pt x="76771" y="15374"/>
                </a:lnTo>
                <a:lnTo>
                  <a:pt x="56975" y="9182"/>
                </a:lnTo>
                <a:lnTo>
                  <a:pt x="41633" y="7257"/>
                </a:lnTo>
                <a:lnTo>
                  <a:pt x="31484" y="7643"/>
                </a:lnTo>
                <a:lnTo>
                  <a:pt x="27190" y="8402"/>
                </a:lnTo>
                <a:lnTo>
                  <a:pt x="11135" y="18177"/>
                </a:lnTo>
                <a:lnTo>
                  <a:pt x="4699" y="30429"/>
                </a:lnTo>
                <a:lnTo>
                  <a:pt x="3695" y="34666"/>
                </a:lnTo>
                <a:lnTo>
                  <a:pt x="0" y="48559"/>
                </a:lnTo>
                <a:lnTo>
                  <a:pt x="4432" y="58275"/>
                </a:lnTo>
                <a:lnTo>
                  <a:pt x="18151" y="68806"/>
                </a:lnTo>
                <a:lnTo>
                  <a:pt x="28221" y="75241"/>
                </a:lnTo>
                <a:lnTo>
                  <a:pt x="29387" y="75928"/>
                </a:lnTo>
                <a:lnTo>
                  <a:pt x="44333" y="86753"/>
                </a:lnTo>
                <a:lnTo>
                  <a:pt x="52105" y="97306"/>
                </a:lnTo>
                <a:lnTo>
                  <a:pt x="53644" y="100287"/>
                </a:lnTo>
                <a:lnTo>
                  <a:pt x="65633" y="116356"/>
                </a:lnTo>
                <a:lnTo>
                  <a:pt x="75060" y="126691"/>
                </a:lnTo>
                <a:lnTo>
                  <a:pt x="79705" y="131059"/>
                </a:lnTo>
                <a:lnTo>
                  <a:pt x="92324" y="143439"/>
                </a:lnTo>
                <a:lnTo>
                  <a:pt x="101556" y="155720"/>
                </a:lnTo>
                <a:lnTo>
                  <a:pt x="106203" y="163140"/>
                </a:lnTo>
                <a:lnTo>
                  <a:pt x="106527" y="163710"/>
                </a:lnTo>
                <a:lnTo>
                  <a:pt x="162725" y="261259"/>
                </a:lnTo>
                <a:lnTo>
                  <a:pt x="165277" y="269882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2987541" y="6085927"/>
            <a:ext cx="123222" cy="394741"/>
          </a:xfrm>
          <a:custGeom>
            <a:avLst/>
            <a:gdLst/>
            <a:ahLst/>
            <a:cxnLst/>
            <a:rect l="l" t="t" r="r" b="b"/>
            <a:pathLst>
              <a:path w="123222" h="394741">
                <a:moveTo>
                  <a:pt x="39574" y="0"/>
                </a:moveTo>
                <a:lnTo>
                  <a:pt x="22491" y="215"/>
                </a:lnTo>
                <a:lnTo>
                  <a:pt x="12085" y="7628"/>
                </a:lnTo>
                <a:lnTo>
                  <a:pt x="7428" y="14687"/>
                </a:lnTo>
                <a:lnTo>
                  <a:pt x="6961" y="15735"/>
                </a:lnTo>
                <a:lnTo>
                  <a:pt x="622" y="27405"/>
                </a:lnTo>
                <a:lnTo>
                  <a:pt x="0" y="42172"/>
                </a:lnTo>
                <a:lnTo>
                  <a:pt x="2097" y="55351"/>
                </a:lnTo>
                <a:lnTo>
                  <a:pt x="3921" y="62255"/>
                </a:lnTo>
                <a:lnTo>
                  <a:pt x="11551" y="78502"/>
                </a:lnTo>
                <a:lnTo>
                  <a:pt x="16409" y="85509"/>
                </a:lnTo>
                <a:lnTo>
                  <a:pt x="22975" y="95603"/>
                </a:lnTo>
                <a:lnTo>
                  <a:pt x="28220" y="107782"/>
                </a:lnTo>
                <a:lnTo>
                  <a:pt x="33271" y="119977"/>
                </a:lnTo>
                <a:lnTo>
                  <a:pt x="36425" y="126022"/>
                </a:lnTo>
                <a:lnTo>
                  <a:pt x="42829" y="136984"/>
                </a:lnTo>
                <a:lnTo>
                  <a:pt x="48975" y="148106"/>
                </a:lnTo>
                <a:lnTo>
                  <a:pt x="54856" y="159379"/>
                </a:lnTo>
                <a:lnTo>
                  <a:pt x="60466" y="170795"/>
                </a:lnTo>
                <a:lnTo>
                  <a:pt x="65798" y="182344"/>
                </a:lnTo>
                <a:lnTo>
                  <a:pt x="70846" y="194019"/>
                </a:lnTo>
                <a:lnTo>
                  <a:pt x="74055" y="201879"/>
                </a:lnTo>
                <a:lnTo>
                  <a:pt x="78511" y="213703"/>
                </a:lnTo>
                <a:lnTo>
                  <a:pt x="82623" y="225702"/>
                </a:lnTo>
                <a:lnTo>
                  <a:pt x="86489" y="237823"/>
                </a:lnTo>
                <a:lnTo>
                  <a:pt x="90211" y="250014"/>
                </a:lnTo>
                <a:lnTo>
                  <a:pt x="93887" y="262220"/>
                </a:lnTo>
                <a:lnTo>
                  <a:pt x="97618" y="274389"/>
                </a:lnTo>
                <a:lnTo>
                  <a:pt x="101504" y="286468"/>
                </a:lnTo>
                <a:lnTo>
                  <a:pt x="103849" y="293357"/>
                </a:lnTo>
                <a:lnTo>
                  <a:pt x="107901" y="304653"/>
                </a:lnTo>
                <a:lnTo>
                  <a:pt x="112056" y="316173"/>
                </a:lnTo>
                <a:lnTo>
                  <a:pt x="115991" y="327877"/>
                </a:lnTo>
                <a:lnTo>
                  <a:pt x="119380" y="339724"/>
                </a:lnTo>
                <a:lnTo>
                  <a:pt x="121898" y="351675"/>
                </a:lnTo>
                <a:lnTo>
                  <a:pt x="123222" y="363687"/>
                </a:lnTo>
                <a:lnTo>
                  <a:pt x="123026" y="375721"/>
                </a:lnTo>
                <a:lnTo>
                  <a:pt x="120987" y="387737"/>
                </a:lnTo>
                <a:lnTo>
                  <a:pt x="118810" y="394741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2995890" y="6245496"/>
            <a:ext cx="231415" cy="440340"/>
          </a:xfrm>
          <a:custGeom>
            <a:avLst/>
            <a:gdLst/>
            <a:ahLst/>
            <a:cxnLst/>
            <a:rect l="l" t="t" r="r" b="b"/>
            <a:pathLst>
              <a:path w="231415" h="440340">
                <a:moveTo>
                  <a:pt x="50745" y="7575"/>
                </a:moveTo>
                <a:lnTo>
                  <a:pt x="38661" y="1202"/>
                </a:lnTo>
                <a:lnTo>
                  <a:pt x="26083" y="0"/>
                </a:lnTo>
                <a:lnTo>
                  <a:pt x="14670" y="2850"/>
                </a:lnTo>
                <a:lnTo>
                  <a:pt x="6078" y="8639"/>
                </a:lnTo>
                <a:lnTo>
                  <a:pt x="2472" y="14268"/>
                </a:lnTo>
                <a:lnTo>
                  <a:pt x="0" y="26243"/>
                </a:lnTo>
                <a:lnTo>
                  <a:pt x="25" y="38853"/>
                </a:lnTo>
                <a:lnTo>
                  <a:pt x="1639" y="51504"/>
                </a:lnTo>
                <a:lnTo>
                  <a:pt x="3930" y="63606"/>
                </a:lnTo>
                <a:lnTo>
                  <a:pt x="4136" y="64636"/>
                </a:lnTo>
                <a:lnTo>
                  <a:pt x="6355" y="77171"/>
                </a:lnTo>
                <a:lnTo>
                  <a:pt x="8145" y="89752"/>
                </a:lnTo>
                <a:lnTo>
                  <a:pt x="9711" y="102354"/>
                </a:lnTo>
                <a:lnTo>
                  <a:pt x="11263" y="114951"/>
                </a:lnTo>
                <a:lnTo>
                  <a:pt x="13006" y="127515"/>
                </a:lnTo>
                <a:lnTo>
                  <a:pt x="15818" y="141637"/>
                </a:lnTo>
                <a:lnTo>
                  <a:pt x="19312" y="153857"/>
                </a:lnTo>
                <a:lnTo>
                  <a:pt x="23407" y="165888"/>
                </a:lnTo>
                <a:lnTo>
                  <a:pt x="27773" y="177830"/>
                </a:lnTo>
                <a:lnTo>
                  <a:pt x="32079" y="189787"/>
                </a:lnTo>
                <a:lnTo>
                  <a:pt x="35996" y="201860"/>
                </a:lnTo>
                <a:lnTo>
                  <a:pt x="39193" y="214150"/>
                </a:lnTo>
                <a:lnTo>
                  <a:pt x="41340" y="226760"/>
                </a:lnTo>
                <a:lnTo>
                  <a:pt x="41664" y="229863"/>
                </a:lnTo>
                <a:lnTo>
                  <a:pt x="42818" y="242496"/>
                </a:lnTo>
                <a:lnTo>
                  <a:pt x="44376" y="255702"/>
                </a:lnTo>
                <a:lnTo>
                  <a:pt x="46816" y="268944"/>
                </a:lnTo>
                <a:lnTo>
                  <a:pt x="50617" y="281686"/>
                </a:lnTo>
                <a:lnTo>
                  <a:pt x="56257" y="293389"/>
                </a:lnTo>
                <a:lnTo>
                  <a:pt x="64214" y="303518"/>
                </a:lnTo>
                <a:lnTo>
                  <a:pt x="70138" y="308501"/>
                </a:lnTo>
                <a:lnTo>
                  <a:pt x="79188" y="317352"/>
                </a:lnTo>
                <a:lnTo>
                  <a:pt x="88568" y="325931"/>
                </a:lnTo>
                <a:lnTo>
                  <a:pt x="98163" y="334315"/>
                </a:lnTo>
                <a:lnTo>
                  <a:pt x="107856" y="342582"/>
                </a:lnTo>
                <a:lnTo>
                  <a:pt x="117532" y="350807"/>
                </a:lnTo>
                <a:lnTo>
                  <a:pt x="122449" y="355034"/>
                </a:lnTo>
                <a:lnTo>
                  <a:pt x="152942" y="381679"/>
                </a:lnTo>
                <a:lnTo>
                  <a:pt x="180120" y="405313"/>
                </a:lnTo>
                <a:lnTo>
                  <a:pt x="203602" y="422928"/>
                </a:lnTo>
                <a:lnTo>
                  <a:pt x="214468" y="428597"/>
                </a:lnTo>
                <a:lnTo>
                  <a:pt x="225247" y="435695"/>
                </a:lnTo>
                <a:lnTo>
                  <a:pt x="231415" y="44034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2852605" y="6443204"/>
            <a:ext cx="178015" cy="253822"/>
          </a:xfrm>
          <a:custGeom>
            <a:avLst/>
            <a:gdLst/>
            <a:ahLst/>
            <a:cxnLst/>
            <a:rect l="l" t="t" r="r" b="b"/>
            <a:pathLst>
              <a:path w="178015" h="253822">
                <a:moveTo>
                  <a:pt x="0" y="253822"/>
                </a:moveTo>
                <a:lnTo>
                  <a:pt x="9844" y="238096"/>
                </a:lnTo>
                <a:lnTo>
                  <a:pt x="17957" y="225138"/>
                </a:lnTo>
                <a:lnTo>
                  <a:pt x="22653" y="217640"/>
                </a:lnTo>
                <a:lnTo>
                  <a:pt x="62496" y="159359"/>
                </a:lnTo>
                <a:lnTo>
                  <a:pt x="73956" y="145316"/>
                </a:lnTo>
                <a:lnTo>
                  <a:pt x="85244" y="131040"/>
                </a:lnTo>
                <a:lnTo>
                  <a:pt x="96276" y="116697"/>
                </a:lnTo>
                <a:lnTo>
                  <a:pt x="106967" y="102454"/>
                </a:lnTo>
                <a:lnTo>
                  <a:pt x="117233" y="88480"/>
                </a:lnTo>
                <a:lnTo>
                  <a:pt x="126988" y="74941"/>
                </a:lnTo>
                <a:lnTo>
                  <a:pt x="136148" y="62004"/>
                </a:lnTo>
                <a:lnTo>
                  <a:pt x="144628" y="49837"/>
                </a:lnTo>
                <a:lnTo>
                  <a:pt x="152344" y="38607"/>
                </a:lnTo>
                <a:lnTo>
                  <a:pt x="159210" y="28481"/>
                </a:lnTo>
                <a:lnTo>
                  <a:pt x="165143" y="19627"/>
                </a:lnTo>
                <a:lnTo>
                  <a:pt x="170058" y="12211"/>
                </a:lnTo>
                <a:lnTo>
                  <a:pt x="173869" y="6401"/>
                </a:lnTo>
                <a:lnTo>
                  <a:pt x="176493" y="2364"/>
                </a:lnTo>
                <a:lnTo>
                  <a:pt x="177844" y="268"/>
                </a:lnTo>
                <a:lnTo>
                  <a:pt x="178015" y="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2910756" y="6013175"/>
            <a:ext cx="8775" cy="23520"/>
          </a:xfrm>
          <a:custGeom>
            <a:avLst/>
            <a:gdLst/>
            <a:ahLst/>
            <a:cxnLst/>
            <a:rect l="l" t="t" r="r" b="b"/>
            <a:pathLst>
              <a:path w="8775" h="23520">
                <a:moveTo>
                  <a:pt x="8775" y="23520"/>
                </a:moveTo>
                <a:lnTo>
                  <a:pt x="6959" y="15608"/>
                </a:lnTo>
                <a:lnTo>
                  <a:pt x="4203" y="7200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2864096" y="5768129"/>
            <a:ext cx="34048" cy="73935"/>
          </a:xfrm>
          <a:custGeom>
            <a:avLst/>
            <a:gdLst/>
            <a:ahLst/>
            <a:cxnLst/>
            <a:rect l="l" t="t" r="r" b="b"/>
            <a:pathLst>
              <a:path w="34048" h="73935">
                <a:moveTo>
                  <a:pt x="20662" y="0"/>
                </a:moveTo>
                <a:lnTo>
                  <a:pt x="30500" y="16224"/>
                </a:lnTo>
                <a:lnTo>
                  <a:pt x="33844" y="26264"/>
                </a:lnTo>
                <a:lnTo>
                  <a:pt x="34048" y="27292"/>
                </a:lnTo>
                <a:lnTo>
                  <a:pt x="28942" y="44546"/>
                </a:lnTo>
                <a:lnTo>
                  <a:pt x="22971" y="56031"/>
                </a:lnTo>
                <a:lnTo>
                  <a:pt x="21386" y="58483"/>
                </a:lnTo>
                <a:lnTo>
                  <a:pt x="9182" y="72216"/>
                </a:lnTo>
                <a:lnTo>
                  <a:pt x="1462" y="73935"/>
                </a:lnTo>
                <a:lnTo>
                  <a:pt x="0" y="7348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3117512" y="6027590"/>
            <a:ext cx="36080" cy="24155"/>
          </a:xfrm>
          <a:custGeom>
            <a:avLst/>
            <a:gdLst/>
            <a:ahLst/>
            <a:cxnLst/>
            <a:rect l="l" t="t" r="r" b="b"/>
            <a:pathLst>
              <a:path w="36080" h="24155">
                <a:moveTo>
                  <a:pt x="13258" y="0"/>
                </a:moveTo>
                <a:lnTo>
                  <a:pt x="27317" y="1676"/>
                </a:lnTo>
                <a:lnTo>
                  <a:pt x="35140" y="7645"/>
                </a:lnTo>
                <a:lnTo>
                  <a:pt x="36080" y="9194"/>
                </a:lnTo>
                <a:lnTo>
                  <a:pt x="33096" y="10121"/>
                </a:lnTo>
                <a:lnTo>
                  <a:pt x="24371" y="13144"/>
                </a:lnTo>
                <a:lnTo>
                  <a:pt x="18021" y="16344"/>
                </a:lnTo>
                <a:lnTo>
                  <a:pt x="14160" y="19583"/>
                </a:lnTo>
                <a:lnTo>
                  <a:pt x="8674" y="24155"/>
                </a:lnTo>
                <a:lnTo>
                  <a:pt x="0" y="2203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3028485" y="6035032"/>
            <a:ext cx="52196" cy="26047"/>
          </a:xfrm>
          <a:custGeom>
            <a:avLst/>
            <a:gdLst/>
            <a:ahLst/>
            <a:cxnLst/>
            <a:rect l="l" t="t" r="r" b="b"/>
            <a:pathLst>
              <a:path w="52196" h="26047">
                <a:moveTo>
                  <a:pt x="30276" y="0"/>
                </a:moveTo>
                <a:lnTo>
                  <a:pt x="38519" y="266"/>
                </a:lnTo>
                <a:lnTo>
                  <a:pt x="52196" y="4292"/>
                </a:lnTo>
                <a:lnTo>
                  <a:pt x="50977" y="6807"/>
                </a:lnTo>
                <a:lnTo>
                  <a:pt x="42113" y="9194"/>
                </a:lnTo>
                <a:lnTo>
                  <a:pt x="28928" y="13109"/>
                </a:lnTo>
                <a:lnTo>
                  <a:pt x="20027" y="18810"/>
                </a:lnTo>
                <a:lnTo>
                  <a:pt x="14643" y="23291"/>
                </a:lnTo>
                <a:lnTo>
                  <a:pt x="12547" y="24028"/>
                </a:lnTo>
                <a:lnTo>
                  <a:pt x="6261" y="26047"/>
                </a:lnTo>
                <a:lnTo>
                  <a:pt x="3073" y="23507"/>
                </a:lnTo>
                <a:lnTo>
                  <a:pt x="965" y="22885"/>
                </a:lnTo>
                <a:lnTo>
                  <a:pt x="0" y="2024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2994499" y="6094938"/>
            <a:ext cx="45631" cy="12585"/>
          </a:xfrm>
          <a:custGeom>
            <a:avLst/>
            <a:gdLst/>
            <a:ahLst/>
            <a:cxnLst/>
            <a:rect l="l" t="t" r="r" b="b"/>
            <a:pathLst>
              <a:path w="45631" h="12585">
                <a:moveTo>
                  <a:pt x="0" y="6730"/>
                </a:moveTo>
                <a:lnTo>
                  <a:pt x="1765" y="12382"/>
                </a:lnTo>
                <a:lnTo>
                  <a:pt x="10375" y="12382"/>
                </a:lnTo>
                <a:lnTo>
                  <a:pt x="15900" y="12585"/>
                </a:lnTo>
                <a:lnTo>
                  <a:pt x="21399" y="10693"/>
                </a:lnTo>
                <a:lnTo>
                  <a:pt x="30962" y="7505"/>
                </a:lnTo>
                <a:lnTo>
                  <a:pt x="39573" y="6388"/>
                </a:lnTo>
                <a:lnTo>
                  <a:pt x="45097" y="6197"/>
                </a:lnTo>
                <a:lnTo>
                  <a:pt x="44907" y="3759"/>
                </a:lnTo>
                <a:lnTo>
                  <a:pt x="45631" y="2616"/>
                </a:lnTo>
                <a:lnTo>
                  <a:pt x="43815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2894906" y="5925240"/>
            <a:ext cx="24650" cy="5510"/>
          </a:xfrm>
          <a:custGeom>
            <a:avLst/>
            <a:gdLst/>
            <a:ahLst/>
            <a:cxnLst/>
            <a:rect l="l" t="t" r="r" b="b"/>
            <a:pathLst>
              <a:path w="24650" h="5510">
                <a:moveTo>
                  <a:pt x="24650" y="0"/>
                </a:moveTo>
                <a:lnTo>
                  <a:pt x="18957" y="5510"/>
                </a:lnTo>
                <a:lnTo>
                  <a:pt x="3746" y="3413"/>
                </a:lnTo>
                <a:lnTo>
                  <a:pt x="0" y="260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2903669" y="6011080"/>
            <a:ext cx="5181" cy="495"/>
          </a:xfrm>
          <a:custGeom>
            <a:avLst/>
            <a:gdLst/>
            <a:ahLst/>
            <a:cxnLst/>
            <a:rect l="l" t="t" r="r" b="b"/>
            <a:pathLst>
              <a:path w="5181" h="495">
                <a:moveTo>
                  <a:pt x="5181" y="139"/>
                </a:moveTo>
                <a:lnTo>
                  <a:pt x="1523" y="0"/>
                </a:lnTo>
                <a:lnTo>
                  <a:pt x="0" y="49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3055472" y="6190696"/>
            <a:ext cx="59258" cy="16738"/>
          </a:xfrm>
          <a:custGeom>
            <a:avLst/>
            <a:gdLst/>
            <a:ahLst/>
            <a:cxnLst/>
            <a:rect l="l" t="t" r="r" b="b"/>
            <a:pathLst>
              <a:path w="59258" h="16738">
                <a:moveTo>
                  <a:pt x="0" y="16738"/>
                </a:moveTo>
                <a:lnTo>
                  <a:pt x="16899" y="14951"/>
                </a:lnTo>
                <a:lnTo>
                  <a:pt x="28405" y="13135"/>
                </a:lnTo>
                <a:lnTo>
                  <a:pt x="37638" y="10409"/>
                </a:lnTo>
                <a:lnTo>
                  <a:pt x="47718" y="5893"/>
                </a:lnTo>
                <a:lnTo>
                  <a:pt x="5925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3062902" y="6180307"/>
            <a:ext cx="38430" cy="8864"/>
          </a:xfrm>
          <a:custGeom>
            <a:avLst/>
            <a:gdLst/>
            <a:ahLst/>
            <a:cxnLst/>
            <a:rect l="l" t="t" r="r" b="b"/>
            <a:pathLst>
              <a:path w="38430" h="8864">
                <a:moveTo>
                  <a:pt x="0" y="8864"/>
                </a:moveTo>
                <a:lnTo>
                  <a:pt x="18356" y="2420"/>
                </a:lnTo>
                <a:lnTo>
                  <a:pt x="28174" y="40"/>
                </a:lnTo>
                <a:lnTo>
                  <a:pt x="36984" y="0"/>
                </a:lnTo>
                <a:lnTo>
                  <a:pt x="38430" y="7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3023925" y="6118411"/>
            <a:ext cx="29171" cy="6626"/>
          </a:xfrm>
          <a:custGeom>
            <a:avLst/>
            <a:gdLst/>
            <a:ahLst/>
            <a:cxnLst/>
            <a:rect l="l" t="t" r="r" b="b"/>
            <a:pathLst>
              <a:path w="29171" h="6626">
                <a:moveTo>
                  <a:pt x="0" y="6626"/>
                </a:moveTo>
                <a:lnTo>
                  <a:pt x="19383" y="1019"/>
                </a:lnTo>
                <a:lnTo>
                  <a:pt x="26808" y="0"/>
                </a:lnTo>
                <a:lnTo>
                  <a:pt x="29171" y="21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3146277" y="6125329"/>
            <a:ext cx="57175" cy="21882"/>
          </a:xfrm>
          <a:custGeom>
            <a:avLst/>
            <a:gdLst/>
            <a:ahLst/>
            <a:cxnLst/>
            <a:rect l="l" t="t" r="r" b="b"/>
            <a:pathLst>
              <a:path w="57175" h="21882">
                <a:moveTo>
                  <a:pt x="0" y="21882"/>
                </a:moveTo>
                <a:lnTo>
                  <a:pt x="24314" y="15535"/>
                </a:lnTo>
                <a:lnTo>
                  <a:pt x="39230" y="11236"/>
                </a:lnTo>
                <a:lnTo>
                  <a:pt x="47809" y="7814"/>
                </a:lnTo>
                <a:lnTo>
                  <a:pt x="53116" y="4095"/>
                </a:lnTo>
                <a:lnTo>
                  <a:pt x="57175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3146595" y="6116480"/>
            <a:ext cx="34836" cy="9458"/>
          </a:xfrm>
          <a:custGeom>
            <a:avLst/>
            <a:gdLst/>
            <a:ahLst/>
            <a:cxnLst/>
            <a:rect l="l" t="t" r="r" b="b"/>
            <a:pathLst>
              <a:path w="34836" h="9458">
                <a:moveTo>
                  <a:pt x="0" y="9458"/>
                </a:moveTo>
                <a:lnTo>
                  <a:pt x="21325" y="2238"/>
                </a:lnTo>
                <a:lnTo>
                  <a:pt x="30263" y="0"/>
                </a:lnTo>
                <a:lnTo>
                  <a:pt x="34836" y="31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3134987" y="6106673"/>
            <a:ext cx="50622" cy="14998"/>
          </a:xfrm>
          <a:custGeom>
            <a:avLst/>
            <a:gdLst/>
            <a:ahLst/>
            <a:cxnLst/>
            <a:rect l="l" t="t" r="r" b="b"/>
            <a:pathLst>
              <a:path w="50622" h="14998">
                <a:moveTo>
                  <a:pt x="0" y="14998"/>
                </a:moveTo>
                <a:lnTo>
                  <a:pt x="19859" y="6318"/>
                </a:lnTo>
                <a:lnTo>
                  <a:pt x="31825" y="1741"/>
                </a:lnTo>
                <a:lnTo>
                  <a:pt x="40045" y="42"/>
                </a:lnTo>
                <a:lnTo>
                  <a:pt x="48666" y="0"/>
                </a:lnTo>
                <a:lnTo>
                  <a:pt x="50622" y="7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3246937" y="6116185"/>
            <a:ext cx="39878" cy="10176"/>
          </a:xfrm>
          <a:custGeom>
            <a:avLst/>
            <a:gdLst/>
            <a:ahLst/>
            <a:cxnLst/>
            <a:rect l="l" t="t" r="r" b="b"/>
            <a:pathLst>
              <a:path w="39877" h="10176">
                <a:moveTo>
                  <a:pt x="0" y="7912"/>
                </a:moveTo>
                <a:lnTo>
                  <a:pt x="21877" y="10176"/>
                </a:lnTo>
                <a:lnTo>
                  <a:pt x="32432" y="9131"/>
                </a:lnTo>
                <a:lnTo>
                  <a:pt x="37872" y="3546"/>
                </a:lnTo>
                <a:lnTo>
                  <a:pt x="3987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3241857" y="6103057"/>
            <a:ext cx="30391" cy="5228"/>
          </a:xfrm>
          <a:custGeom>
            <a:avLst/>
            <a:gdLst/>
            <a:ahLst/>
            <a:cxnLst/>
            <a:rect l="l" t="t" r="r" b="b"/>
            <a:pathLst>
              <a:path w="30391" h="5228">
                <a:moveTo>
                  <a:pt x="0" y="5228"/>
                </a:moveTo>
                <a:lnTo>
                  <a:pt x="19601" y="350"/>
                </a:lnTo>
                <a:lnTo>
                  <a:pt x="27354" y="0"/>
                </a:lnTo>
                <a:lnTo>
                  <a:pt x="30391" y="96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3064388" y="6049741"/>
            <a:ext cx="38493" cy="16253"/>
          </a:xfrm>
          <a:custGeom>
            <a:avLst/>
            <a:gdLst/>
            <a:ahLst/>
            <a:cxnLst/>
            <a:rect l="l" t="t" r="r" b="b"/>
            <a:pathLst>
              <a:path w="38493" h="16253">
                <a:moveTo>
                  <a:pt x="0" y="16253"/>
                </a:moveTo>
                <a:lnTo>
                  <a:pt x="14673" y="5371"/>
                </a:lnTo>
                <a:lnTo>
                  <a:pt x="23935" y="850"/>
                </a:lnTo>
                <a:lnTo>
                  <a:pt x="34177" y="0"/>
                </a:lnTo>
                <a:lnTo>
                  <a:pt x="38493" y="6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3148081" y="6051383"/>
            <a:ext cx="24714" cy="11893"/>
          </a:xfrm>
          <a:custGeom>
            <a:avLst/>
            <a:gdLst/>
            <a:ahLst/>
            <a:cxnLst/>
            <a:rect l="l" t="t" r="r" b="b"/>
            <a:pathLst>
              <a:path w="24714" h="11893">
                <a:moveTo>
                  <a:pt x="0" y="11893"/>
                </a:moveTo>
                <a:lnTo>
                  <a:pt x="14139" y="1378"/>
                </a:lnTo>
                <a:lnTo>
                  <a:pt x="22231" y="0"/>
                </a:lnTo>
                <a:lnTo>
                  <a:pt x="24714" y="33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2995985" y="6258982"/>
            <a:ext cx="37499" cy="64301"/>
          </a:xfrm>
          <a:custGeom>
            <a:avLst/>
            <a:gdLst/>
            <a:ahLst/>
            <a:cxnLst/>
            <a:rect l="l" t="t" r="r" b="b"/>
            <a:pathLst>
              <a:path w="37499" h="64301">
                <a:moveTo>
                  <a:pt x="0" y="10745"/>
                </a:moveTo>
                <a:lnTo>
                  <a:pt x="6887" y="1085"/>
                </a:lnTo>
                <a:lnTo>
                  <a:pt x="19503" y="0"/>
                </a:lnTo>
                <a:lnTo>
                  <a:pt x="19824" y="103"/>
                </a:lnTo>
                <a:lnTo>
                  <a:pt x="28597" y="8996"/>
                </a:lnTo>
                <a:lnTo>
                  <a:pt x="33693" y="22095"/>
                </a:lnTo>
                <a:lnTo>
                  <a:pt x="35090" y="26392"/>
                </a:lnTo>
                <a:lnTo>
                  <a:pt x="37499" y="39121"/>
                </a:lnTo>
                <a:lnTo>
                  <a:pt x="35209" y="50260"/>
                </a:lnTo>
                <a:lnTo>
                  <a:pt x="27610" y="58794"/>
                </a:lnTo>
                <a:lnTo>
                  <a:pt x="14098" y="63703"/>
                </a:lnTo>
                <a:lnTo>
                  <a:pt x="9016" y="6430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3017588" y="6379748"/>
            <a:ext cx="30149" cy="13665"/>
          </a:xfrm>
          <a:custGeom>
            <a:avLst/>
            <a:gdLst/>
            <a:ahLst/>
            <a:cxnLst/>
            <a:rect l="l" t="t" r="r" b="b"/>
            <a:pathLst>
              <a:path w="30149" h="13665">
                <a:moveTo>
                  <a:pt x="0" y="13665"/>
                </a:moveTo>
                <a:lnTo>
                  <a:pt x="13505" y="13184"/>
                </a:lnTo>
                <a:lnTo>
                  <a:pt x="24357" y="7402"/>
                </a:lnTo>
                <a:lnTo>
                  <a:pt x="30149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3012076" y="6358031"/>
            <a:ext cx="38861" cy="21348"/>
          </a:xfrm>
          <a:custGeom>
            <a:avLst/>
            <a:gdLst/>
            <a:ahLst/>
            <a:cxnLst/>
            <a:rect l="l" t="t" r="r" b="b"/>
            <a:pathLst>
              <a:path w="38862" h="21348">
                <a:moveTo>
                  <a:pt x="0" y="21348"/>
                </a:moveTo>
                <a:lnTo>
                  <a:pt x="11960" y="20135"/>
                </a:lnTo>
                <a:lnTo>
                  <a:pt x="24359" y="14171"/>
                </a:lnTo>
                <a:lnTo>
                  <a:pt x="34533" y="5853"/>
                </a:lnTo>
                <a:lnTo>
                  <a:pt x="38861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4263123" y="5558993"/>
            <a:ext cx="1739493" cy="1244409"/>
          </a:xfrm>
          <a:custGeom>
            <a:avLst/>
            <a:gdLst/>
            <a:ahLst/>
            <a:cxnLst/>
            <a:rect l="l" t="t" r="r" b="b"/>
            <a:pathLst>
              <a:path w="1739493" h="1244409">
                <a:moveTo>
                  <a:pt x="1739493" y="1244409"/>
                </a:moveTo>
                <a:lnTo>
                  <a:pt x="1739493" y="0"/>
                </a:lnTo>
                <a:lnTo>
                  <a:pt x="0" y="0"/>
                </a:lnTo>
                <a:lnTo>
                  <a:pt x="0" y="1244409"/>
                </a:lnTo>
                <a:lnTo>
                  <a:pt x="1739493" y="1244409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4263110" y="5559005"/>
            <a:ext cx="218389" cy="218389"/>
          </a:xfrm>
          <a:custGeom>
            <a:avLst/>
            <a:gdLst/>
            <a:ahLst/>
            <a:cxnLst/>
            <a:rect l="l" t="t" r="r" b="b"/>
            <a:pathLst>
              <a:path w="218389" h="218389">
                <a:moveTo>
                  <a:pt x="218389" y="218389"/>
                </a:moveTo>
                <a:lnTo>
                  <a:pt x="218389" y="0"/>
                </a:lnTo>
                <a:lnTo>
                  <a:pt x="0" y="0"/>
                </a:lnTo>
                <a:lnTo>
                  <a:pt x="0" y="218389"/>
                </a:lnTo>
                <a:lnTo>
                  <a:pt x="218389" y="21838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4319224" y="5586972"/>
            <a:ext cx="104114" cy="161798"/>
          </a:xfrm>
          <a:custGeom>
            <a:avLst/>
            <a:gdLst/>
            <a:ahLst/>
            <a:cxnLst/>
            <a:rect l="l" t="t" r="r" b="b"/>
            <a:pathLst>
              <a:path w="104114" h="161798">
                <a:moveTo>
                  <a:pt x="104114" y="112433"/>
                </a:moveTo>
                <a:lnTo>
                  <a:pt x="104114" y="103581"/>
                </a:lnTo>
                <a:lnTo>
                  <a:pt x="101828" y="95757"/>
                </a:lnTo>
                <a:lnTo>
                  <a:pt x="97256" y="89001"/>
                </a:lnTo>
                <a:lnTo>
                  <a:pt x="92684" y="82232"/>
                </a:lnTo>
                <a:lnTo>
                  <a:pt x="86004" y="77088"/>
                </a:lnTo>
                <a:lnTo>
                  <a:pt x="77228" y="73545"/>
                </a:lnTo>
                <a:lnTo>
                  <a:pt x="84137" y="70523"/>
                </a:lnTo>
                <a:lnTo>
                  <a:pt x="89496" y="66154"/>
                </a:lnTo>
                <a:lnTo>
                  <a:pt x="93319" y="60426"/>
                </a:lnTo>
                <a:lnTo>
                  <a:pt x="97129" y="54711"/>
                </a:lnTo>
                <a:lnTo>
                  <a:pt x="99034" y="48171"/>
                </a:lnTo>
                <a:lnTo>
                  <a:pt x="99034" y="40830"/>
                </a:lnTo>
                <a:lnTo>
                  <a:pt x="98527" y="33933"/>
                </a:lnTo>
                <a:lnTo>
                  <a:pt x="94533" y="21765"/>
                </a:lnTo>
                <a:lnTo>
                  <a:pt x="86563" y="11556"/>
                </a:lnTo>
                <a:lnTo>
                  <a:pt x="77800" y="5471"/>
                </a:lnTo>
                <a:lnTo>
                  <a:pt x="65851" y="1367"/>
                </a:lnTo>
                <a:lnTo>
                  <a:pt x="51511" y="0"/>
                </a:lnTo>
                <a:lnTo>
                  <a:pt x="38253" y="1134"/>
                </a:lnTo>
                <a:lnTo>
                  <a:pt x="26080" y="4981"/>
                </a:lnTo>
                <a:lnTo>
                  <a:pt x="16370" y="11556"/>
                </a:lnTo>
                <a:lnTo>
                  <a:pt x="11895" y="16450"/>
                </a:lnTo>
                <a:lnTo>
                  <a:pt x="5964" y="27657"/>
                </a:lnTo>
                <a:lnTo>
                  <a:pt x="3987" y="40830"/>
                </a:lnTo>
                <a:lnTo>
                  <a:pt x="3987" y="47739"/>
                </a:lnTo>
                <a:lnTo>
                  <a:pt x="5778" y="54089"/>
                </a:lnTo>
                <a:lnTo>
                  <a:pt x="9347" y="59893"/>
                </a:lnTo>
                <a:lnTo>
                  <a:pt x="12915" y="65684"/>
                </a:lnTo>
                <a:lnTo>
                  <a:pt x="18605" y="70243"/>
                </a:lnTo>
                <a:lnTo>
                  <a:pt x="26454" y="73545"/>
                </a:lnTo>
                <a:lnTo>
                  <a:pt x="25780" y="73837"/>
                </a:lnTo>
                <a:lnTo>
                  <a:pt x="14329" y="80815"/>
                </a:lnTo>
                <a:lnTo>
                  <a:pt x="6375" y="90131"/>
                </a:lnTo>
                <a:lnTo>
                  <a:pt x="2120" y="97294"/>
                </a:lnTo>
                <a:lnTo>
                  <a:pt x="0" y="105168"/>
                </a:lnTo>
                <a:lnTo>
                  <a:pt x="57" y="116409"/>
                </a:lnTo>
                <a:lnTo>
                  <a:pt x="2347" y="129718"/>
                </a:lnTo>
                <a:lnTo>
                  <a:pt x="7979" y="141067"/>
                </a:lnTo>
                <a:lnTo>
                  <a:pt x="16954" y="150456"/>
                </a:lnTo>
                <a:lnTo>
                  <a:pt x="27104" y="156651"/>
                </a:lnTo>
                <a:lnTo>
                  <a:pt x="39191" y="160510"/>
                </a:lnTo>
                <a:lnTo>
                  <a:pt x="32054" y="125691"/>
                </a:lnTo>
                <a:lnTo>
                  <a:pt x="29908" y="119176"/>
                </a:lnTo>
                <a:lnTo>
                  <a:pt x="29908" y="104838"/>
                </a:lnTo>
                <a:lnTo>
                  <a:pt x="31737" y="99301"/>
                </a:lnTo>
                <a:lnTo>
                  <a:pt x="35369" y="94183"/>
                </a:lnTo>
                <a:lnTo>
                  <a:pt x="34429" y="53759"/>
                </a:lnTo>
                <a:lnTo>
                  <a:pt x="32727" y="49034"/>
                </a:lnTo>
                <a:lnTo>
                  <a:pt x="32727" y="37299"/>
                </a:lnTo>
                <a:lnTo>
                  <a:pt x="34455" y="32715"/>
                </a:lnTo>
                <a:lnTo>
                  <a:pt x="37909" y="29273"/>
                </a:lnTo>
                <a:lnTo>
                  <a:pt x="41363" y="25819"/>
                </a:lnTo>
                <a:lnTo>
                  <a:pt x="46012" y="24079"/>
                </a:lnTo>
                <a:lnTo>
                  <a:pt x="57454" y="24079"/>
                </a:lnTo>
                <a:lnTo>
                  <a:pt x="61988" y="25793"/>
                </a:lnTo>
                <a:lnTo>
                  <a:pt x="65392" y="29222"/>
                </a:lnTo>
                <a:lnTo>
                  <a:pt x="68821" y="32638"/>
                </a:lnTo>
                <a:lnTo>
                  <a:pt x="70523" y="37185"/>
                </a:lnTo>
                <a:lnTo>
                  <a:pt x="70523" y="48920"/>
                </a:lnTo>
                <a:lnTo>
                  <a:pt x="68795" y="53670"/>
                </a:lnTo>
                <a:lnTo>
                  <a:pt x="65341" y="57086"/>
                </a:lnTo>
                <a:lnTo>
                  <a:pt x="61887" y="60502"/>
                </a:lnTo>
                <a:lnTo>
                  <a:pt x="57276" y="62217"/>
                </a:lnTo>
                <a:lnTo>
                  <a:pt x="51511" y="62217"/>
                </a:lnTo>
                <a:lnTo>
                  <a:pt x="51942" y="86512"/>
                </a:lnTo>
                <a:lnTo>
                  <a:pt x="58356" y="86512"/>
                </a:lnTo>
                <a:lnTo>
                  <a:pt x="63652" y="88760"/>
                </a:lnTo>
                <a:lnTo>
                  <a:pt x="67830" y="93268"/>
                </a:lnTo>
                <a:lnTo>
                  <a:pt x="71996" y="97764"/>
                </a:lnTo>
                <a:lnTo>
                  <a:pt x="74091" y="103733"/>
                </a:lnTo>
                <a:lnTo>
                  <a:pt x="74091" y="119633"/>
                </a:lnTo>
                <a:lnTo>
                  <a:pt x="72047" y="126136"/>
                </a:lnTo>
                <a:lnTo>
                  <a:pt x="67932" y="130632"/>
                </a:lnTo>
                <a:lnTo>
                  <a:pt x="63830" y="135140"/>
                </a:lnTo>
                <a:lnTo>
                  <a:pt x="58648" y="137388"/>
                </a:lnTo>
                <a:lnTo>
                  <a:pt x="52374" y="137388"/>
                </a:lnTo>
                <a:lnTo>
                  <a:pt x="52920" y="161797"/>
                </a:lnTo>
                <a:lnTo>
                  <a:pt x="54736" y="161776"/>
                </a:lnTo>
                <a:lnTo>
                  <a:pt x="68429" y="160023"/>
                </a:lnTo>
                <a:lnTo>
                  <a:pt x="80228" y="155455"/>
                </a:lnTo>
                <a:lnTo>
                  <a:pt x="90131" y="148069"/>
                </a:lnTo>
                <a:lnTo>
                  <a:pt x="97958" y="137916"/>
                </a:lnTo>
                <a:lnTo>
                  <a:pt x="102575" y="126079"/>
                </a:lnTo>
                <a:lnTo>
                  <a:pt x="104114" y="112433"/>
                </a:lnTo>
                <a:close/>
              </a:path>
              <a:path w="104114" h="161798">
                <a:moveTo>
                  <a:pt x="52374" y="137388"/>
                </a:moveTo>
                <a:lnTo>
                  <a:pt x="45961" y="137388"/>
                </a:lnTo>
                <a:lnTo>
                  <a:pt x="40627" y="135039"/>
                </a:lnTo>
                <a:lnTo>
                  <a:pt x="36334" y="130365"/>
                </a:lnTo>
                <a:lnTo>
                  <a:pt x="32054" y="125691"/>
                </a:lnTo>
                <a:lnTo>
                  <a:pt x="39191" y="160510"/>
                </a:lnTo>
                <a:lnTo>
                  <a:pt x="52920" y="161797"/>
                </a:lnTo>
                <a:lnTo>
                  <a:pt x="52374" y="137388"/>
                </a:lnTo>
                <a:close/>
              </a:path>
              <a:path w="104114" h="161798">
                <a:moveTo>
                  <a:pt x="34429" y="53759"/>
                </a:moveTo>
                <a:lnTo>
                  <a:pt x="35369" y="94183"/>
                </a:lnTo>
                <a:lnTo>
                  <a:pt x="39001" y="89065"/>
                </a:lnTo>
                <a:lnTo>
                  <a:pt x="44526" y="86512"/>
                </a:lnTo>
                <a:lnTo>
                  <a:pt x="51942" y="86512"/>
                </a:lnTo>
                <a:lnTo>
                  <a:pt x="51511" y="62217"/>
                </a:lnTo>
                <a:lnTo>
                  <a:pt x="45834" y="62217"/>
                </a:lnTo>
                <a:lnTo>
                  <a:pt x="41274" y="60515"/>
                </a:lnTo>
                <a:lnTo>
                  <a:pt x="37858" y="57137"/>
                </a:lnTo>
                <a:lnTo>
                  <a:pt x="34429" y="5375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4546302" y="6025744"/>
            <a:ext cx="128351" cy="619785"/>
          </a:xfrm>
          <a:custGeom>
            <a:avLst/>
            <a:gdLst/>
            <a:ahLst/>
            <a:cxnLst/>
            <a:rect l="l" t="t" r="r" b="b"/>
            <a:pathLst>
              <a:path w="128351" h="619785">
                <a:moveTo>
                  <a:pt x="95937" y="619785"/>
                </a:moveTo>
                <a:lnTo>
                  <a:pt x="100425" y="603518"/>
                </a:lnTo>
                <a:lnTo>
                  <a:pt x="104976" y="587009"/>
                </a:lnTo>
                <a:lnTo>
                  <a:pt x="109067" y="572168"/>
                </a:lnTo>
                <a:lnTo>
                  <a:pt x="112171" y="560901"/>
                </a:lnTo>
                <a:lnTo>
                  <a:pt x="120038" y="531582"/>
                </a:lnTo>
                <a:lnTo>
                  <a:pt x="124289" y="510691"/>
                </a:lnTo>
                <a:lnTo>
                  <a:pt x="126904" y="492053"/>
                </a:lnTo>
                <a:lnTo>
                  <a:pt x="128165" y="475659"/>
                </a:lnTo>
                <a:lnTo>
                  <a:pt x="128351" y="461499"/>
                </a:lnTo>
                <a:lnTo>
                  <a:pt x="127746" y="449564"/>
                </a:lnTo>
                <a:lnTo>
                  <a:pt x="126629" y="439845"/>
                </a:lnTo>
                <a:lnTo>
                  <a:pt x="123990" y="427017"/>
                </a:lnTo>
                <a:lnTo>
                  <a:pt x="88469" y="384873"/>
                </a:lnTo>
                <a:lnTo>
                  <a:pt x="63044" y="357886"/>
                </a:lnTo>
                <a:lnTo>
                  <a:pt x="29554" y="321932"/>
                </a:lnTo>
                <a:lnTo>
                  <a:pt x="15858" y="309531"/>
                </a:lnTo>
                <a:lnTo>
                  <a:pt x="7094" y="297405"/>
                </a:lnTo>
                <a:lnTo>
                  <a:pt x="2223" y="285731"/>
                </a:lnTo>
                <a:lnTo>
                  <a:pt x="205" y="274684"/>
                </a:lnTo>
                <a:lnTo>
                  <a:pt x="0" y="264441"/>
                </a:lnTo>
                <a:lnTo>
                  <a:pt x="420" y="257238"/>
                </a:lnTo>
                <a:lnTo>
                  <a:pt x="3151" y="245122"/>
                </a:lnTo>
                <a:lnTo>
                  <a:pt x="4154" y="139966"/>
                </a:lnTo>
                <a:lnTo>
                  <a:pt x="4006" y="128191"/>
                </a:lnTo>
                <a:lnTo>
                  <a:pt x="7086" y="115918"/>
                </a:lnTo>
                <a:lnTo>
                  <a:pt x="13039" y="104266"/>
                </a:lnTo>
                <a:lnTo>
                  <a:pt x="18416" y="97409"/>
                </a:lnTo>
                <a:lnTo>
                  <a:pt x="28210" y="83648"/>
                </a:lnTo>
                <a:lnTo>
                  <a:pt x="35084" y="70126"/>
                </a:lnTo>
                <a:lnTo>
                  <a:pt x="38000" y="63182"/>
                </a:lnTo>
                <a:lnTo>
                  <a:pt x="41073" y="60426"/>
                </a:lnTo>
                <a:lnTo>
                  <a:pt x="44663" y="44163"/>
                </a:lnTo>
                <a:lnTo>
                  <a:pt x="47681" y="31041"/>
                </a:lnTo>
                <a:lnTo>
                  <a:pt x="50802" y="20618"/>
                </a:lnTo>
                <a:lnTo>
                  <a:pt x="53786" y="13995"/>
                </a:lnTo>
                <a:lnTo>
                  <a:pt x="61596" y="0"/>
                </a:lnTo>
                <a:lnTo>
                  <a:pt x="71858" y="228"/>
                </a:lnTo>
                <a:lnTo>
                  <a:pt x="86274" y="3898"/>
                </a:lnTo>
                <a:lnTo>
                  <a:pt x="96599" y="14946"/>
                </a:lnTo>
                <a:lnTo>
                  <a:pt x="103491" y="29816"/>
                </a:lnTo>
                <a:lnTo>
                  <a:pt x="107609" y="44952"/>
                </a:lnTo>
                <a:lnTo>
                  <a:pt x="109608" y="56795"/>
                </a:lnTo>
                <a:lnTo>
                  <a:pt x="110148" y="61798"/>
                </a:lnTo>
                <a:lnTo>
                  <a:pt x="108064" y="80509"/>
                </a:lnTo>
                <a:lnTo>
                  <a:pt x="104329" y="98164"/>
                </a:lnTo>
                <a:lnTo>
                  <a:pt x="99664" y="114095"/>
                </a:lnTo>
                <a:lnTo>
                  <a:pt x="94790" y="127635"/>
                </a:lnTo>
                <a:lnTo>
                  <a:pt x="90425" y="138116"/>
                </a:lnTo>
                <a:lnTo>
                  <a:pt x="87291" y="144870"/>
                </a:lnTo>
                <a:lnTo>
                  <a:pt x="86107" y="147231"/>
                </a:lnTo>
                <a:lnTo>
                  <a:pt x="91728" y="162256"/>
                </a:lnTo>
                <a:lnTo>
                  <a:pt x="92336" y="175331"/>
                </a:lnTo>
                <a:lnTo>
                  <a:pt x="92178" y="177698"/>
                </a:lnTo>
                <a:lnTo>
                  <a:pt x="93537" y="211556"/>
                </a:lnTo>
                <a:lnTo>
                  <a:pt x="101995" y="215379"/>
                </a:lnTo>
                <a:lnTo>
                  <a:pt x="101995" y="230962"/>
                </a:lnTo>
                <a:lnTo>
                  <a:pt x="111494" y="234403"/>
                </a:lnTo>
                <a:lnTo>
                  <a:pt x="111152" y="239953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4626479" y="5837340"/>
            <a:ext cx="154787" cy="261835"/>
          </a:xfrm>
          <a:custGeom>
            <a:avLst/>
            <a:gdLst/>
            <a:ahLst/>
            <a:cxnLst/>
            <a:rect l="l" t="t" r="r" b="b"/>
            <a:pathLst>
              <a:path w="154787" h="261835">
                <a:moveTo>
                  <a:pt x="0" y="188518"/>
                </a:moveTo>
                <a:lnTo>
                  <a:pt x="2997" y="165442"/>
                </a:lnTo>
                <a:lnTo>
                  <a:pt x="7244" y="146923"/>
                </a:lnTo>
                <a:lnTo>
                  <a:pt x="13402" y="131549"/>
                </a:lnTo>
                <a:lnTo>
                  <a:pt x="19220" y="120664"/>
                </a:lnTo>
                <a:lnTo>
                  <a:pt x="22443" y="115613"/>
                </a:lnTo>
                <a:lnTo>
                  <a:pt x="35134" y="98297"/>
                </a:lnTo>
                <a:lnTo>
                  <a:pt x="44457" y="86282"/>
                </a:lnTo>
                <a:lnTo>
                  <a:pt x="49886" y="79628"/>
                </a:lnTo>
                <a:lnTo>
                  <a:pt x="51015" y="78295"/>
                </a:lnTo>
                <a:lnTo>
                  <a:pt x="63589" y="54846"/>
                </a:lnTo>
                <a:lnTo>
                  <a:pt x="76095" y="36609"/>
                </a:lnTo>
                <a:lnTo>
                  <a:pt x="88110" y="22932"/>
                </a:lnTo>
                <a:lnTo>
                  <a:pt x="99211" y="13161"/>
                </a:lnTo>
                <a:lnTo>
                  <a:pt x="108977" y="6642"/>
                </a:lnTo>
                <a:lnTo>
                  <a:pt x="116984" y="2722"/>
                </a:lnTo>
                <a:lnTo>
                  <a:pt x="122810" y="746"/>
                </a:lnTo>
                <a:lnTo>
                  <a:pt x="126032" y="62"/>
                </a:lnTo>
                <a:lnTo>
                  <a:pt x="126542" y="0"/>
                </a:lnTo>
                <a:lnTo>
                  <a:pt x="143937" y="3593"/>
                </a:lnTo>
                <a:lnTo>
                  <a:pt x="152147" y="15102"/>
                </a:lnTo>
                <a:lnTo>
                  <a:pt x="154622" y="26261"/>
                </a:lnTo>
                <a:lnTo>
                  <a:pt x="154787" y="29438"/>
                </a:lnTo>
                <a:lnTo>
                  <a:pt x="151337" y="46753"/>
                </a:lnTo>
                <a:lnTo>
                  <a:pt x="144734" y="62799"/>
                </a:lnTo>
                <a:lnTo>
                  <a:pt x="136645" y="76759"/>
                </a:lnTo>
                <a:lnTo>
                  <a:pt x="128737" y="87813"/>
                </a:lnTo>
                <a:lnTo>
                  <a:pt x="122678" y="95141"/>
                </a:lnTo>
                <a:lnTo>
                  <a:pt x="120129" y="97929"/>
                </a:lnTo>
                <a:lnTo>
                  <a:pt x="112536" y="118470"/>
                </a:lnTo>
                <a:lnTo>
                  <a:pt x="104804" y="135453"/>
                </a:lnTo>
                <a:lnTo>
                  <a:pt x="97604" y="148807"/>
                </a:lnTo>
                <a:lnTo>
                  <a:pt x="91605" y="158464"/>
                </a:lnTo>
                <a:lnTo>
                  <a:pt x="87477" y="164353"/>
                </a:lnTo>
                <a:lnTo>
                  <a:pt x="85890" y="166408"/>
                </a:lnTo>
                <a:lnTo>
                  <a:pt x="86544" y="188480"/>
                </a:lnTo>
                <a:lnTo>
                  <a:pt x="86239" y="201026"/>
                </a:lnTo>
                <a:lnTo>
                  <a:pt x="85890" y="205282"/>
                </a:lnTo>
                <a:lnTo>
                  <a:pt x="83396" y="226647"/>
                </a:lnTo>
                <a:lnTo>
                  <a:pt x="79834" y="242020"/>
                </a:lnTo>
                <a:lnTo>
                  <a:pt x="76705" y="251185"/>
                </a:lnTo>
                <a:lnTo>
                  <a:pt x="75501" y="253949"/>
                </a:lnTo>
                <a:lnTo>
                  <a:pt x="75869" y="261835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4779984" y="5801520"/>
            <a:ext cx="80507" cy="303828"/>
          </a:xfrm>
          <a:custGeom>
            <a:avLst/>
            <a:gdLst/>
            <a:ahLst/>
            <a:cxnLst/>
            <a:rect l="l" t="t" r="r" b="b"/>
            <a:pathLst>
              <a:path w="80507" h="303828">
                <a:moveTo>
                  <a:pt x="0" y="53879"/>
                </a:moveTo>
                <a:lnTo>
                  <a:pt x="13766" y="30714"/>
                </a:lnTo>
                <a:lnTo>
                  <a:pt x="27254" y="12503"/>
                </a:lnTo>
                <a:lnTo>
                  <a:pt x="39379" y="3374"/>
                </a:lnTo>
                <a:lnTo>
                  <a:pt x="48547" y="237"/>
                </a:lnTo>
                <a:lnTo>
                  <a:pt x="53167" y="0"/>
                </a:lnTo>
                <a:lnTo>
                  <a:pt x="53428" y="31"/>
                </a:lnTo>
                <a:lnTo>
                  <a:pt x="72441" y="8083"/>
                </a:lnTo>
                <a:lnTo>
                  <a:pt x="79513" y="19445"/>
                </a:lnTo>
                <a:lnTo>
                  <a:pt x="80507" y="26681"/>
                </a:lnTo>
                <a:lnTo>
                  <a:pt x="80492" y="26981"/>
                </a:lnTo>
                <a:lnTo>
                  <a:pt x="78090" y="40825"/>
                </a:lnTo>
                <a:lnTo>
                  <a:pt x="73343" y="56314"/>
                </a:lnTo>
                <a:lnTo>
                  <a:pt x="67254" y="72047"/>
                </a:lnTo>
                <a:lnTo>
                  <a:pt x="60827" y="86622"/>
                </a:lnTo>
                <a:lnTo>
                  <a:pt x="55063" y="98640"/>
                </a:lnTo>
                <a:lnTo>
                  <a:pt x="50965" y="106700"/>
                </a:lnTo>
                <a:lnTo>
                  <a:pt x="49529" y="109416"/>
                </a:lnTo>
                <a:lnTo>
                  <a:pt x="43478" y="130303"/>
                </a:lnTo>
                <a:lnTo>
                  <a:pt x="37387" y="148753"/>
                </a:lnTo>
                <a:lnTo>
                  <a:pt x="31565" y="164573"/>
                </a:lnTo>
                <a:lnTo>
                  <a:pt x="26321" y="177566"/>
                </a:lnTo>
                <a:lnTo>
                  <a:pt x="21963" y="187535"/>
                </a:lnTo>
                <a:lnTo>
                  <a:pt x="18801" y="194287"/>
                </a:lnTo>
                <a:lnTo>
                  <a:pt x="17141" y="197624"/>
                </a:lnTo>
                <a:lnTo>
                  <a:pt x="16967" y="197961"/>
                </a:lnTo>
                <a:lnTo>
                  <a:pt x="16175" y="216626"/>
                </a:lnTo>
                <a:lnTo>
                  <a:pt x="14887" y="234852"/>
                </a:lnTo>
                <a:lnTo>
                  <a:pt x="13278" y="252078"/>
                </a:lnTo>
                <a:lnTo>
                  <a:pt x="11520" y="267740"/>
                </a:lnTo>
                <a:lnTo>
                  <a:pt x="9788" y="281276"/>
                </a:lnTo>
                <a:lnTo>
                  <a:pt x="8255" y="292125"/>
                </a:lnTo>
                <a:lnTo>
                  <a:pt x="7095" y="299722"/>
                </a:lnTo>
                <a:lnTo>
                  <a:pt x="6480" y="303507"/>
                </a:lnTo>
                <a:lnTo>
                  <a:pt x="6426" y="303828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4796252" y="5869230"/>
            <a:ext cx="176814" cy="779170"/>
          </a:xfrm>
          <a:custGeom>
            <a:avLst/>
            <a:gdLst/>
            <a:ahLst/>
            <a:cxnLst/>
            <a:rect l="l" t="t" r="r" b="b"/>
            <a:pathLst>
              <a:path w="176814" h="779170">
                <a:moveTo>
                  <a:pt x="0" y="150850"/>
                </a:moveTo>
                <a:lnTo>
                  <a:pt x="10109" y="134924"/>
                </a:lnTo>
                <a:lnTo>
                  <a:pt x="34848" y="85966"/>
                </a:lnTo>
                <a:lnTo>
                  <a:pt x="42294" y="57683"/>
                </a:lnTo>
                <a:lnTo>
                  <a:pt x="50442" y="36395"/>
                </a:lnTo>
                <a:lnTo>
                  <a:pt x="58740" y="21110"/>
                </a:lnTo>
                <a:lnTo>
                  <a:pt x="66636" y="10836"/>
                </a:lnTo>
                <a:lnTo>
                  <a:pt x="73578" y="4581"/>
                </a:lnTo>
                <a:lnTo>
                  <a:pt x="79015" y="1352"/>
                </a:lnTo>
                <a:lnTo>
                  <a:pt x="82395" y="157"/>
                </a:lnTo>
                <a:lnTo>
                  <a:pt x="83248" y="0"/>
                </a:lnTo>
                <a:lnTo>
                  <a:pt x="102606" y="2809"/>
                </a:lnTo>
                <a:lnTo>
                  <a:pt x="112122" y="12847"/>
                </a:lnTo>
                <a:lnTo>
                  <a:pt x="115281" y="23550"/>
                </a:lnTo>
                <a:lnTo>
                  <a:pt x="115569" y="28359"/>
                </a:lnTo>
                <a:lnTo>
                  <a:pt x="114045" y="43852"/>
                </a:lnTo>
                <a:lnTo>
                  <a:pt x="110441" y="60320"/>
                </a:lnTo>
                <a:lnTo>
                  <a:pt x="105861" y="75950"/>
                </a:lnTo>
                <a:lnTo>
                  <a:pt x="101408" y="88924"/>
                </a:lnTo>
                <a:lnTo>
                  <a:pt x="98184" y="97429"/>
                </a:lnTo>
                <a:lnTo>
                  <a:pt x="97231" y="99796"/>
                </a:lnTo>
                <a:lnTo>
                  <a:pt x="92516" y="121808"/>
                </a:lnTo>
                <a:lnTo>
                  <a:pt x="87509" y="140265"/>
                </a:lnTo>
                <a:lnTo>
                  <a:pt x="82660" y="155091"/>
                </a:lnTo>
                <a:lnTo>
                  <a:pt x="78415" y="166212"/>
                </a:lnTo>
                <a:lnTo>
                  <a:pt x="75224" y="173551"/>
                </a:lnTo>
                <a:lnTo>
                  <a:pt x="73535" y="177033"/>
                </a:lnTo>
                <a:lnTo>
                  <a:pt x="73380" y="177330"/>
                </a:lnTo>
                <a:lnTo>
                  <a:pt x="72327" y="198317"/>
                </a:lnTo>
                <a:lnTo>
                  <a:pt x="71061" y="217167"/>
                </a:lnTo>
                <a:lnTo>
                  <a:pt x="69723" y="233445"/>
                </a:lnTo>
                <a:lnTo>
                  <a:pt x="68456" y="246718"/>
                </a:lnTo>
                <a:lnTo>
                  <a:pt x="67400" y="256549"/>
                </a:lnTo>
                <a:lnTo>
                  <a:pt x="66698" y="262506"/>
                </a:lnTo>
                <a:lnTo>
                  <a:pt x="66484" y="264198"/>
                </a:lnTo>
                <a:lnTo>
                  <a:pt x="86220" y="276872"/>
                </a:lnTo>
                <a:lnTo>
                  <a:pt x="87545" y="263588"/>
                </a:lnTo>
                <a:lnTo>
                  <a:pt x="89815" y="250820"/>
                </a:lnTo>
                <a:lnTo>
                  <a:pt x="92629" y="238668"/>
                </a:lnTo>
                <a:lnTo>
                  <a:pt x="94907" y="229819"/>
                </a:lnTo>
                <a:lnTo>
                  <a:pt x="100778" y="211954"/>
                </a:lnTo>
                <a:lnTo>
                  <a:pt x="107242" y="197185"/>
                </a:lnTo>
                <a:lnTo>
                  <a:pt x="112352" y="187319"/>
                </a:lnTo>
                <a:lnTo>
                  <a:pt x="114185" y="184124"/>
                </a:lnTo>
                <a:lnTo>
                  <a:pt x="114637" y="160236"/>
                </a:lnTo>
                <a:lnTo>
                  <a:pt x="117931" y="141005"/>
                </a:lnTo>
                <a:lnTo>
                  <a:pt x="122969" y="126100"/>
                </a:lnTo>
                <a:lnTo>
                  <a:pt x="128652" y="115192"/>
                </a:lnTo>
                <a:lnTo>
                  <a:pt x="133881" y="107949"/>
                </a:lnTo>
                <a:lnTo>
                  <a:pt x="137559" y="104043"/>
                </a:lnTo>
                <a:lnTo>
                  <a:pt x="153894" y="100330"/>
                </a:lnTo>
                <a:lnTo>
                  <a:pt x="164540" y="105530"/>
                </a:lnTo>
                <a:lnTo>
                  <a:pt x="171343" y="114822"/>
                </a:lnTo>
                <a:lnTo>
                  <a:pt x="175061" y="124330"/>
                </a:lnTo>
                <a:lnTo>
                  <a:pt x="176452" y="130178"/>
                </a:lnTo>
                <a:lnTo>
                  <a:pt x="176814" y="149513"/>
                </a:lnTo>
                <a:lnTo>
                  <a:pt x="175269" y="166540"/>
                </a:lnTo>
                <a:lnTo>
                  <a:pt x="172907" y="180384"/>
                </a:lnTo>
                <a:lnTo>
                  <a:pt x="170738" y="189707"/>
                </a:lnTo>
                <a:lnTo>
                  <a:pt x="169773" y="193166"/>
                </a:lnTo>
                <a:lnTo>
                  <a:pt x="167156" y="209893"/>
                </a:lnTo>
                <a:lnTo>
                  <a:pt x="163573" y="226562"/>
                </a:lnTo>
                <a:lnTo>
                  <a:pt x="159900" y="241116"/>
                </a:lnTo>
                <a:lnTo>
                  <a:pt x="157010" y="251499"/>
                </a:lnTo>
                <a:lnTo>
                  <a:pt x="155778" y="255663"/>
                </a:lnTo>
                <a:lnTo>
                  <a:pt x="154955" y="275441"/>
                </a:lnTo>
                <a:lnTo>
                  <a:pt x="154119" y="293458"/>
                </a:lnTo>
                <a:lnTo>
                  <a:pt x="153344" y="308862"/>
                </a:lnTo>
                <a:lnTo>
                  <a:pt x="152705" y="320801"/>
                </a:lnTo>
                <a:lnTo>
                  <a:pt x="152276" y="328421"/>
                </a:lnTo>
                <a:lnTo>
                  <a:pt x="152133" y="330885"/>
                </a:lnTo>
                <a:lnTo>
                  <a:pt x="156021" y="351462"/>
                </a:lnTo>
                <a:lnTo>
                  <a:pt x="158202" y="368543"/>
                </a:lnTo>
                <a:lnTo>
                  <a:pt x="159165" y="381304"/>
                </a:lnTo>
                <a:lnTo>
                  <a:pt x="159401" y="388922"/>
                </a:lnTo>
                <a:lnTo>
                  <a:pt x="159397" y="390766"/>
                </a:lnTo>
                <a:lnTo>
                  <a:pt x="162398" y="409299"/>
                </a:lnTo>
                <a:lnTo>
                  <a:pt x="164360" y="427107"/>
                </a:lnTo>
                <a:lnTo>
                  <a:pt x="165500" y="443242"/>
                </a:lnTo>
                <a:lnTo>
                  <a:pt x="166033" y="456758"/>
                </a:lnTo>
                <a:lnTo>
                  <a:pt x="166175" y="466707"/>
                </a:lnTo>
                <a:lnTo>
                  <a:pt x="166143" y="472142"/>
                </a:lnTo>
                <a:lnTo>
                  <a:pt x="166128" y="472871"/>
                </a:lnTo>
                <a:lnTo>
                  <a:pt x="165646" y="523214"/>
                </a:lnTo>
                <a:lnTo>
                  <a:pt x="164408" y="545740"/>
                </a:lnTo>
                <a:lnTo>
                  <a:pt x="161991" y="565944"/>
                </a:lnTo>
                <a:lnTo>
                  <a:pt x="158748" y="583738"/>
                </a:lnTo>
                <a:lnTo>
                  <a:pt x="155032" y="599035"/>
                </a:lnTo>
                <a:lnTo>
                  <a:pt x="151198" y="611747"/>
                </a:lnTo>
                <a:lnTo>
                  <a:pt x="147599" y="621787"/>
                </a:lnTo>
                <a:lnTo>
                  <a:pt x="144590" y="629068"/>
                </a:lnTo>
                <a:lnTo>
                  <a:pt x="142525" y="633501"/>
                </a:lnTo>
                <a:lnTo>
                  <a:pt x="132145" y="650494"/>
                </a:lnTo>
                <a:lnTo>
                  <a:pt x="125648" y="666256"/>
                </a:lnTo>
                <a:lnTo>
                  <a:pt x="121730" y="679917"/>
                </a:lnTo>
                <a:lnTo>
                  <a:pt x="119855" y="689114"/>
                </a:lnTo>
                <a:lnTo>
                  <a:pt x="119468" y="691667"/>
                </a:lnTo>
                <a:lnTo>
                  <a:pt x="111696" y="730351"/>
                </a:lnTo>
                <a:lnTo>
                  <a:pt x="104952" y="776973"/>
                </a:lnTo>
                <a:lnTo>
                  <a:pt x="104774" y="777773"/>
                </a:lnTo>
                <a:lnTo>
                  <a:pt x="104482" y="779170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5207370" y="5858676"/>
            <a:ext cx="214827" cy="791425"/>
          </a:xfrm>
          <a:custGeom>
            <a:avLst/>
            <a:gdLst/>
            <a:ahLst/>
            <a:cxnLst/>
            <a:rect l="l" t="t" r="r" b="b"/>
            <a:pathLst>
              <a:path w="214827" h="791425">
                <a:moveTo>
                  <a:pt x="182163" y="791425"/>
                </a:moveTo>
                <a:lnTo>
                  <a:pt x="175380" y="774946"/>
                </a:lnTo>
                <a:lnTo>
                  <a:pt x="169810" y="761439"/>
                </a:lnTo>
                <a:lnTo>
                  <a:pt x="167278" y="755307"/>
                </a:lnTo>
                <a:lnTo>
                  <a:pt x="161574" y="733953"/>
                </a:lnTo>
                <a:lnTo>
                  <a:pt x="155723" y="714773"/>
                </a:lnTo>
                <a:lnTo>
                  <a:pt x="149961" y="697891"/>
                </a:lnTo>
                <a:lnTo>
                  <a:pt x="144524" y="683428"/>
                </a:lnTo>
                <a:lnTo>
                  <a:pt x="139647" y="671507"/>
                </a:lnTo>
                <a:lnTo>
                  <a:pt x="135567" y="662249"/>
                </a:lnTo>
                <a:lnTo>
                  <a:pt x="132518" y="655776"/>
                </a:lnTo>
                <a:lnTo>
                  <a:pt x="130738" y="652211"/>
                </a:lnTo>
                <a:lnTo>
                  <a:pt x="118554" y="635435"/>
                </a:lnTo>
                <a:lnTo>
                  <a:pt x="108443" y="618996"/>
                </a:lnTo>
                <a:lnTo>
                  <a:pt x="99905" y="602453"/>
                </a:lnTo>
                <a:lnTo>
                  <a:pt x="92808" y="586064"/>
                </a:lnTo>
                <a:lnTo>
                  <a:pt x="87018" y="570087"/>
                </a:lnTo>
                <a:lnTo>
                  <a:pt x="82403" y="554781"/>
                </a:lnTo>
                <a:lnTo>
                  <a:pt x="78829" y="540404"/>
                </a:lnTo>
                <a:lnTo>
                  <a:pt x="76163" y="527216"/>
                </a:lnTo>
                <a:lnTo>
                  <a:pt x="74273" y="515475"/>
                </a:lnTo>
                <a:lnTo>
                  <a:pt x="73024" y="505440"/>
                </a:lnTo>
                <a:lnTo>
                  <a:pt x="72284" y="497369"/>
                </a:lnTo>
                <a:lnTo>
                  <a:pt x="71920" y="491521"/>
                </a:lnTo>
                <a:lnTo>
                  <a:pt x="71787" y="487413"/>
                </a:lnTo>
                <a:lnTo>
                  <a:pt x="69778" y="462680"/>
                </a:lnTo>
                <a:lnTo>
                  <a:pt x="68424" y="440483"/>
                </a:lnTo>
                <a:lnTo>
                  <a:pt x="67628" y="420785"/>
                </a:lnTo>
                <a:lnTo>
                  <a:pt x="67293" y="403547"/>
                </a:lnTo>
                <a:lnTo>
                  <a:pt x="67319" y="388732"/>
                </a:lnTo>
                <a:lnTo>
                  <a:pt x="67610" y="376301"/>
                </a:lnTo>
                <a:lnTo>
                  <a:pt x="68067" y="366217"/>
                </a:lnTo>
                <a:lnTo>
                  <a:pt x="68593" y="358442"/>
                </a:lnTo>
                <a:lnTo>
                  <a:pt x="69090" y="352937"/>
                </a:lnTo>
                <a:lnTo>
                  <a:pt x="69603" y="348589"/>
                </a:lnTo>
                <a:lnTo>
                  <a:pt x="63393" y="330679"/>
                </a:lnTo>
                <a:lnTo>
                  <a:pt x="58752" y="313597"/>
                </a:lnTo>
                <a:lnTo>
                  <a:pt x="55500" y="298582"/>
                </a:lnTo>
                <a:lnTo>
                  <a:pt x="53456" y="286872"/>
                </a:lnTo>
                <a:lnTo>
                  <a:pt x="52439" y="279705"/>
                </a:lnTo>
                <a:lnTo>
                  <a:pt x="52242" y="278053"/>
                </a:lnTo>
                <a:lnTo>
                  <a:pt x="41949" y="259930"/>
                </a:lnTo>
                <a:lnTo>
                  <a:pt x="34502" y="243665"/>
                </a:lnTo>
                <a:lnTo>
                  <a:pt x="29519" y="230211"/>
                </a:lnTo>
                <a:lnTo>
                  <a:pt x="26616" y="220523"/>
                </a:lnTo>
                <a:lnTo>
                  <a:pt x="25411" y="215553"/>
                </a:lnTo>
                <a:lnTo>
                  <a:pt x="25318" y="215099"/>
                </a:lnTo>
                <a:lnTo>
                  <a:pt x="13464" y="196377"/>
                </a:lnTo>
                <a:lnTo>
                  <a:pt x="6005" y="179795"/>
                </a:lnTo>
                <a:lnTo>
                  <a:pt x="1941" y="165927"/>
                </a:lnTo>
                <a:lnTo>
                  <a:pt x="273" y="155347"/>
                </a:lnTo>
                <a:lnTo>
                  <a:pt x="0" y="148627"/>
                </a:lnTo>
                <a:lnTo>
                  <a:pt x="121" y="146342"/>
                </a:lnTo>
                <a:lnTo>
                  <a:pt x="3785" y="127787"/>
                </a:lnTo>
                <a:lnTo>
                  <a:pt x="13279" y="119577"/>
                </a:lnTo>
                <a:lnTo>
                  <a:pt x="23610" y="117753"/>
                </a:lnTo>
                <a:lnTo>
                  <a:pt x="29784" y="118359"/>
                </a:lnTo>
                <a:lnTo>
                  <a:pt x="43453" y="127962"/>
                </a:lnTo>
                <a:lnTo>
                  <a:pt x="54280" y="140916"/>
                </a:lnTo>
                <a:lnTo>
                  <a:pt x="62708" y="155327"/>
                </a:lnTo>
                <a:lnTo>
                  <a:pt x="68870" y="169232"/>
                </a:lnTo>
                <a:lnTo>
                  <a:pt x="72901" y="180670"/>
                </a:lnTo>
                <a:lnTo>
                  <a:pt x="74936" y="187676"/>
                </a:lnTo>
                <a:lnTo>
                  <a:pt x="75254" y="188937"/>
                </a:lnTo>
                <a:lnTo>
                  <a:pt x="84806" y="202242"/>
                </a:lnTo>
                <a:lnTo>
                  <a:pt x="93837" y="216583"/>
                </a:lnTo>
                <a:lnTo>
                  <a:pt x="101388" y="229591"/>
                </a:lnTo>
                <a:lnTo>
                  <a:pt x="106500" y="238897"/>
                </a:lnTo>
                <a:lnTo>
                  <a:pt x="108223" y="242150"/>
                </a:lnTo>
                <a:lnTo>
                  <a:pt x="115283" y="256682"/>
                </a:lnTo>
                <a:lnTo>
                  <a:pt x="121828" y="272015"/>
                </a:lnTo>
                <a:lnTo>
                  <a:pt x="126818" y="284622"/>
                </a:lnTo>
                <a:lnTo>
                  <a:pt x="129215" y="290975"/>
                </a:lnTo>
                <a:lnTo>
                  <a:pt x="129293" y="291185"/>
                </a:lnTo>
                <a:lnTo>
                  <a:pt x="136684" y="284378"/>
                </a:lnTo>
                <a:lnTo>
                  <a:pt x="145549" y="278968"/>
                </a:lnTo>
                <a:lnTo>
                  <a:pt x="138185" y="259701"/>
                </a:lnTo>
                <a:lnTo>
                  <a:pt x="132514" y="241671"/>
                </a:lnTo>
                <a:lnTo>
                  <a:pt x="128325" y="225425"/>
                </a:lnTo>
                <a:lnTo>
                  <a:pt x="125407" y="211507"/>
                </a:lnTo>
                <a:lnTo>
                  <a:pt x="123548" y="200463"/>
                </a:lnTo>
                <a:lnTo>
                  <a:pt x="122537" y="192839"/>
                </a:lnTo>
                <a:lnTo>
                  <a:pt x="122163" y="189181"/>
                </a:lnTo>
                <a:lnTo>
                  <a:pt x="122143" y="188937"/>
                </a:lnTo>
                <a:lnTo>
                  <a:pt x="112470" y="171675"/>
                </a:lnTo>
                <a:lnTo>
                  <a:pt x="104885" y="154840"/>
                </a:lnTo>
                <a:lnTo>
                  <a:pt x="99163" y="139207"/>
                </a:lnTo>
                <a:lnTo>
                  <a:pt x="95083" y="125556"/>
                </a:lnTo>
                <a:lnTo>
                  <a:pt x="92419" y="114664"/>
                </a:lnTo>
                <a:lnTo>
                  <a:pt x="90949" y="107308"/>
                </a:lnTo>
                <a:lnTo>
                  <a:pt x="90443" y="104228"/>
                </a:lnTo>
                <a:lnTo>
                  <a:pt x="80463" y="82815"/>
                </a:lnTo>
                <a:lnTo>
                  <a:pt x="74040" y="64801"/>
                </a:lnTo>
                <a:lnTo>
                  <a:pt x="70413" y="50266"/>
                </a:lnTo>
                <a:lnTo>
                  <a:pt x="68819" y="39291"/>
                </a:lnTo>
                <a:lnTo>
                  <a:pt x="68499" y="31953"/>
                </a:lnTo>
                <a:lnTo>
                  <a:pt x="68689" y="28334"/>
                </a:lnTo>
                <a:lnTo>
                  <a:pt x="77634" y="10105"/>
                </a:lnTo>
                <a:lnTo>
                  <a:pt x="90905" y="2140"/>
                </a:lnTo>
                <a:lnTo>
                  <a:pt x="100620" y="69"/>
                </a:lnTo>
                <a:lnTo>
                  <a:pt x="101734" y="0"/>
                </a:lnTo>
                <a:lnTo>
                  <a:pt x="113323" y="3186"/>
                </a:lnTo>
                <a:lnTo>
                  <a:pt x="123451" y="12646"/>
                </a:lnTo>
                <a:lnTo>
                  <a:pt x="132084" y="26276"/>
                </a:lnTo>
                <a:lnTo>
                  <a:pt x="139188" y="41971"/>
                </a:lnTo>
                <a:lnTo>
                  <a:pt x="144729" y="57628"/>
                </a:lnTo>
                <a:lnTo>
                  <a:pt x="148673" y="71141"/>
                </a:lnTo>
                <a:lnTo>
                  <a:pt x="150986" y="80406"/>
                </a:lnTo>
                <a:lnTo>
                  <a:pt x="151645" y="83375"/>
                </a:lnTo>
                <a:lnTo>
                  <a:pt x="160346" y="101453"/>
                </a:lnTo>
                <a:lnTo>
                  <a:pt x="167152" y="116827"/>
                </a:lnTo>
                <a:lnTo>
                  <a:pt x="171851" y="128214"/>
                </a:lnTo>
                <a:lnTo>
                  <a:pt x="174233" y="134333"/>
                </a:lnTo>
                <a:lnTo>
                  <a:pt x="174492" y="135026"/>
                </a:lnTo>
                <a:lnTo>
                  <a:pt x="183600" y="151242"/>
                </a:lnTo>
                <a:lnTo>
                  <a:pt x="189016" y="163629"/>
                </a:lnTo>
                <a:lnTo>
                  <a:pt x="190557" y="167805"/>
                </a:lnTo>
                <a:lnTo>
                  <a:pt x="196209" y="179755"/>
                </a:lnTo>
                <a:lnTo>
                  <a:pt x="199663" y="189522"/>
                </a:lnTo>
                <a:lnTo>
                  <a:pt x="202954" y="207684"/>
                </a:lnTo>
                <a:lnTo>
                  <a:pt x="207373" y="223958"/>
                </a:lnTo>
                <a:lnTo>
                  <a:pt x="211620" y="236587"/>
                </a:lnTo>
                <a:lnTo>
                  <a:pt x="214396" y="243815"/>
                </a:lnTo>
                <a:lnTo>
                  <a:pt x="214827" y="244855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5315784" y="5791584"/>
            <a:ext cx="197547" cy="295824"/>
          </a:xfrm>
          <a:custGeom>
            <a:avLst/>
            <a:gdLst/>
            <a:ahLst/>
            <a:cxnLst/>
            <a:rect l="l" t="t" r="r" b="b"/>
            <a:pathLst>
              <a:path w="197547" h="295824">
                <a:moveTo>
                  <a:pt x="91249" y="256613"/>
                </a:moveTo>
                <a:lnTo>
                  <a:pt x="87717" y="239759"/>
                </a:lnTo>
                <a:lnTo>
                  <a:pt x="85827" y="229280"/>
                </a:lnTo>
                <a:lnTo>
                  <a:pt x="84660" y="219496"/>
                </a:lnTo>
                <a:lnTo>
                  <a:pt x="83870" y="210995"/>
                </a:lnTo>
                <a:lnTo>
                  <a:pt x="76458" y="197876"/>
                </a:lnTo>
                <a:lnTo>
                  <a:pt x="71470" y="188531"/>
                </a:lnTo>
                <a:lnTo>
                  <a:pt x="67289" y="179628"/>
                </a:lnTo>
                <a:lnTo>
                  <a:pt x="62300" y="167837"/>
                </a:lnTo>
                <a:lnTo>
                  <a:pt x="58724" y="159153"/>
                </a:lnTo>
                <a:lnTo>
                  <a:pt x="54397" y="149269"/>
                </a:lnTo>
                <a:lnTo>
                  <a:pt x="50998" y="140725"/>
                </a:lnTo>
                <a:lnTo>
                  <a:pt x="46306" y="127756"/>
                </a:lnTo>
                <a:lnTo>
                  <a:pt x="42684" y="117536"/>
                </a:lnTo>
                <a:lnTo>
                  <a:pt x="32917" y="98544"/>
                </a:lnTo>
                <a:lnTo>
                  <a:pt x="26295" y="85493"/>
                </a:lnTo>
                <a:lnTo>
                  <a:pt x="21762" y="76156"/>
                </a:lnTo>
                <a:lnTo>
                  <a:pt x="18258" y="68310"/>
                </a:lnTo>
                <a:lnTo>
                  <a:pt x="14725" y="59730"/>
                </a:lnTo>
                <a:lnTo>
                  <a:pt x="12331" y="53756"/>
                </a:lnTo>
                <a:lnTo>
                  <a:pt x="4257" y="37398"/>
                </a:lnTo>
                <a:lnTo>
                  <a:pt x="0" y="26147"/>
                </a:lnTo>
                <a:lnTo>
                  <a:pt x="85" y="18615"/>
                </a:lnTo>
                <a:lnTo>
                  <a:pt x="5042" y="13410"/>
                </a:lnTo>
                <a:lnTo>
                  <a:pt x="15397" y="9144"/>
                </a:lnTo>
                <a:lnTo>
                  <a:pt x="30987" y="4620"/>
                </a:lnTo>
                <a:lnTo>
                  <a:pt x="42046" y="0"/>
                </a:lnTo>
                <a:lnTo>
                  <a:pt x="49596" y="99"/>
                </a:lnTo>
                <a:lnTo>
                  <a:pt x="56866" y="6511"/>
                </a:lnTo>
                <a:lnTo>
                  <a:pt x="67086" y="20825"/>
                </a:lnTo>
                <a:lnTo>
                  <a:pt x="68706" y="23213"/>
                </a:lnTo>
                <a:lnTo>
                  <a:pt x="89954" y="49337"/>
                </a:lnTo>
                <a:lnTo>
                  <a:pt x="91259" y="64280"/>
                </a:lnTo>
                <a:lnTo>
                  <a:pt x="96656" y="79217"/>
                </a:lnTo>
                <a:lnTo>
                  <a:pt x="104692" y="93417"/>
                </a:lnTo>
                <a:lnTo>
                  <a:pt x="113916" y="106148"/>
                </a:lnTo>
                <a:lnTo>
                  <a:pt x="122877" y="116679"/>
                </a:lnTo>
                <a:lnTo>
                  <a:pt x="130122" y="124278"/>
                </a:lnTo>
                <a:lnTo>
                  <a:pt x="134200" y="128213"/>
                </a:lnTo>
                <a:lnTo>
                  <a:pt x="134619" y="128597"/>
                </a:lnTo>
                <a:lnTo>
                  <a:pt x="142182" y="142962"/>
                </a:lnTo>
                <a:lnTo>
                  <a:pt x="150781" y="157724"/>
                </a:lnTo>
                <a:lnTo>
                  <a:pt x="159458" y="171712"/>
                </a:lnTo>
                <a:lnTo>
                  <a:pt x="167255" y="183752"/>
                </a:lnTo>
                <a:lnTo>
                  <a:pt x="173213" y="192672"/>
                </a:lnTo>
                <a:lnTo>
                  <a:pt x="176375" y="197297"/>
                </a:lnTo>
                <a:lnTo>
                  <a:pt x="176644" y="197685"/>
                </a:lnTo>
                <a:lnTo>
                  <a:pt x="177386" y="217478"/>
                </a:lnTo>
                <a:lnTo>
                  <a:pt x="180193" y="235585"/>
                </a:lnTo>
                <a:lnTo>
                  <a:pt x="184273" y="251515"/>
                </a:lnTo>
                <a:lnTo>
                  <a:pt x="188833" y="264775"/>
                </a:lnTo>
                <a:lnTo>
                  <a:pt x="193081" y="274873"/>
                </a:lnTo>
                <a:lnTo>
                  <a:pt x="196225" y="281316"/>
                </a:lnTo>
                <a:lnTo>
                  <a:pt x="197472" y="283613"/>
                </a:lnTo>
                <a:lnTo>
                  <a:pt x="197547" y="295824"/>
                </a:lnTo>
                <a:lnTo>
                  <a:pt x="192370" y="295526"/>
                </a:lnTo>
                <a:lnTo>
                  <a:pt x="190944" y="294675"/>
                </a:lnTo>
                <a:lnTo>
                  <a:pt x="182740" y="247279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5555001" y="5955072"/>
            <a:ext cx="132198" cy="689835"/>
          </a:xfrm>
          <a:custGeom>
            <a:avLst/>
            <a:gdLst/>
            <a:ahLst/>
            <a:cxnLst/>
            <a:rect l="l" t="t" r="r" b="b"/>
            <a:pathLst>
              <a:path w="132198" h="689835">
                <a:moveTo>
                  <a:pt x="122085" y="689835"/>
                </a:moveTo>
                <a:lnTo>
                  <a:pt x="111592" y="670153"/>
                </a:lnTo>
                <a:lnTo>
                  <a:pt x="103487" y="654938"/>
                </a:lnTo>
                <a:lnTo>
                  <a:pt x="95121" y="639234"/>
                </a:lnTo>
                <a:lnTo>
                  <a:pt x="87731" y="625359"/>
                </a:lnTo>
                <a:lnTo>
                  <a:pt x="80797" y="612340"/>
                </a:lnTo>
                <a:lnTo>
                  <a:pt x="52565" y="559254"/>
                </a:lnTo>
                <a:lnTo>
                  <a:pt x="44579" y="539248"/>
                </a:lnTo>
                <a:lnTo>
                  <a:pt x="39089" y="520686"/>
                </a:lnTo>
                <a:lnTo>
                  <a:pt x="35686" y="503788"/>
                </a:lnTo>
                <a:lnTo>
                  <a:pt x="33960" y="488775"/>
                </a:lnTo>
                <a:lnTo>
                  <a:pt x="33501" y="475865"/>
                </a:lnTo>
                <a:lnTo>
                  <a:pt x="33899" y="465280"/>
                </a:lnTo>
                <a:lnTo>
                  <a:pt x="35626" y="451963"/>
                </a:lnTo>
                <a:lnTo>
                  <a:pt x="56515" y="398231"/>
                </a:lnTo>
                <a:lnTo>
                  <a:pt x="76276" y="357260"/>
                </a:lnTo>
                <a:lnTo>
                  <a:pt x="97751" y="318563"/>
                </a:lnTo>
                <a:lnTo>
                  <a:pt x="105829" y="304929"/>
                </a:lnTo>
                <a:lnTo>
                  <a:pt x="110531" y="292079"/>
                </a:lnTo>
                <a:lnTo>
                  <a:pt x="112786" y="279966"/>
                </a:lnTo>
                <a:lnTo>
                  <a:pt x="113518" y="268542"/>
                </a:lnTo>
                <a:lnTo>
                  <a:pt x="113655" y="257759"/>
                </a:lnTo>
                <a:lnTo>
                  <a:pt x="114122" y="247583"/>
                </a:lnTo>
                <a:lnTo>
                  <a:pt x="116392" y="227035"/>
                </a:lnTo>
                <a:lnTo>
                  <a:pt x="118955" y="208610"/>
                </a:lnTo>
                <a:lnTo>
                  <a:pt x="121542" y="192826"/>
                </a:lnTo>
                <a:lnTo>
                  <a:pt x="123886" y="180198"/>
                </a:lnTo>
                <a:lnTo>
                  <a:pt x="125718" y="171245"/>
                </a:lnTo>
                <a:lnTo>
                  <a:pt x="126772" y="166482"/>
                </a:lnTo>
                <a:lnTo>
                  <a:pt x="131758" y="147705"/>
                </a:lnTo>
                <a:lnTo>
                  <a:pt x="132198" y="131776"/>
                </a:lnTo>
                <a:lnTo>
                  <a:pt x="130077" y="118957"/>
                </a:lnTo>
                <a:lnTo>
                  <a:pt x="127230" y="110160"/>
                </a:lnTo>
                <a:lnTo>
                  <a:pt x="125437" y="106194"/>
                </a:lnTo>
                <a:lnTo>
                  <a:pt x="123459" y="85053"/>
                </a:lnTo>
                <a:lnTo>
                  <a:pt x="121572" y="78143"/>
                </a:lnTo>
                <a:lnTo>
                  <a:pt x="121462" y="77924"/>
                </a:lnTo>
                <a:lnTo>
                  <a:pt x="123042" y="62908"/>
                </a:lnTo>
                <a:lnTo>
                  <a:pt x="123627" y="49957"/>
                </a:lnTo>
                <a:lnTo>
                  <a:pt x="123766" y="38915"/>
                </a:lnTo>
                <a:lnTo>
                  <a:pt x="123812" y="35417"/>
                </a:lnTo>
                <a:lnTo>
                  <a:pt x="120497" y="11793"/>
                </a:lnTo>
                <a:lnTo>
                  <a:pt x="113203" y="2006"/>
                </a:lnTo>
                <a:lnTo>
                  <a:pt x="107158" y="0"/>
                </a:lnTo>
                <a:lnTo>
                  <a:pt x="106235" y="22"/>
                </a:lnTo>
                <a:lnTo>
                  <a:pt x="88745" y="4024"/>
                </a:lnTo>
                <a:lnTo>
                  <a:pt x="74619" y="13519"/>
                </a:lnTo>
                <a:lnTo>
                  <a:pt x="63626" y="26223"/>
                </a:lnTo>
                <a:lnTo>
                  <a:pt x="55534" y="39852"/>
                </a:lnTo>
                <a:lnTo>
                  <a:pt x="50113" y="52122"/>
                </a:lnTo>
                <a:lnTo>
                  <a:pt x="47131" y="60747"/>
                </a:lnTo>
                <a:lnTo>
                  <a:pt x="43348" y="85287"/>
                </a:lnTo>
                <a:lnTo>
                  <a:pt x="42487" y="103642"/>
                </a:lnTo>
                <a:lnTo>
                  <a:pt x="43057" y="118357"/>
                </a:lnTo>
                <a:lnTo>
                  <a:pt x="44356" y="129216"/>
                </a:lnTo>
                <a:lnTo>
                  <a:pt x="45684" y="136001"/>
                </a:lnTo>
                <a:lnTo>
                  <a:pt x="46342" y="138503"/>
                </a:lnTo>
                <a:lnTo>
                  <a:pt x="38999" y="158365"/>
                </a:lnTo>
                <a:lnTo>
                  <a:pt x="34059" y="176010"/>
                </a:lnTo>
                <a:lnTo>
                  <a:pt x="31046" y="190746"/>
                </a:lnTo>
                <a:lnTo>
                  <a:pt x="29484" y="201879"/>
                </a:lnTo>
                <a:lnTo>
                  <a:pt x="28899" y="208718"/>
                </a:lnTo>
                <a:lnTo>
                  <a:pt x="28816" y="210639"/>
                </a:lnTo>
                <a:lnTo>
                  <a:pt x="18153" y="227953"/>
                </a:lnTo>
                <a:lnTo>
                  <a:pt x="7042" y="237226"/>
                </a:lnTo>
                <a:lnTo>
                  <a:pt x="393" y="240527"/>
                </a:lnTo>
                <a:lnTo>
                  <a:pt x="0" y="240662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5405738" y="5814645"/>
            <a:ext cx="193319" cy="220446"/>
          </a:xfrm>
          <a:custGeom>
            <a:avLst/>
            <a:gdLst/>
            <a:ahLst/>
            <a:cxnLst/>
            <a:rect l="l" t="t" r="r" b="b"/>
            <a:pathLst>
              <a:path w="193319" h="220446">
                <a:moveTo>
                  <a:pt x="193319" y="220446"/>
                </a:moveTo>
                <a:lnTo>
                  <a:pt x="188417" y="204304"/>
                </a:lnTo>
                <a:lnTo>
                  <a:pt x="179557" y="178187"/>
                </a:lnTo>
                <a:lnTo>
                  <a:pt x="173195" y="160044"/>
                </a:lnTo>
                <a:lnTo>
                  <a:pt x="168977" y="148512"/>
                </a:lnTo>
                <a:lnTo>
                  <a:pt x="166546" y="142230"/>
                </a:lnTo>
                <a:lnTo>
                  <a:pt x="152947" y="121436"/>
                </a:lnTo>
                <a:lnTo>
                  <a:pt x="141342" y="106214"/>
                </a:lnTo>
                <a:lnTo>
                  <a:pt x="131097" y="93988"/>
                </a:lnTo>
                <a:lnTo>
                  <a:pt x="122658" y="84749"/>
                </a:lnTo>
                <a:lnTo>
                  <a:pt x="116469" y="78490"/>
                </a:lnTo>
                <a:lnTo>
                  <a:pt x="112356" y="74650"/>
                </a:lnTo>
                <a:lnTo>
                  <a:pt x="100436" y="57362"/>
                </a:lnTo>
                <a:lnTo>
                  <a:pt x="87955" y="42549"/>
                </a:lnTo>
                <a:lnTo>
                  <a:pt x="75489" y="30115"/>
                </a:lnTo>
                <a:lnTo>
                  <a:pt x="63612" y="19965"/>
                </a:lnTo>
                <a:lnTo>
                  <a:pt x="52899" y="12004"/>
                </a:lnTo>
                <a:lnTo>
                  <a:pt x="43927" y="6137"/>
                </a:lnTo>
                <a:lnTo>
                  <a:pt x="37269" y="2268"/>
                </a:lnTo>
                <a:lnTo>
                  <a:pt x="33501" y="304"/>
                </a:lnTo>
                <a:lnTo>
                  <a:pt x="32867" y="0"/>
                </a:lnTo>
                <a:lnTo>
                  <a:pt x="13242" y="2498"/>
                </a:lnTo>
                <a:lnTo>
                  <a:pt x="3571" y="12473"/>
                </a:lnTo>
                <a:lnTo>
                  <a:pt x="329" y="22720"/>
                </a:lnTo>
                <a:lnTo>
                  <a:pt x="0" y="26276"/>
                </a:lnTo>
              </a:path>
            </a:pathLst>
          </a:custGeom>
          <a:ln w="1070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4583957" y="6031114"/>
            <a:ext cx="39039" cy="71678"/>
          </a:xfrm>
          <a:custGeom>
            <a:avLst/>
            <a:gdLst/>
            <a:ahLst/>
            <a:cxnLst/>
            <a:rect l="l" t="t" r="r" b="b"/>
            <a:pathLst>
              <a:path w="39039" h="71678">
                <a:moveTo>
                  <a:pt x="0" y="60032"/>
                </a:moveTo>
                <a:lnTo>
                  <a:pt x="3670" y="59639"/>
                </a:lnTo>
                <a:lnTo>
                  <a:pt x="9817" y="60528"/>
                </a:lnTo>
                <a:lnTo>
                  <a:pt x="15443" y="68071"/>
                </a:lnTo>
                <a:lnTo>
                  <a:pt x="19138" y="71678"/>
                </a:lnTo>
                <a:lnTo>
                  <a:pt x="23177" y="68173"/>
                </a:lnTo>
                <a:lnTo>
                  <a:pt x="34612" y="54077"/>
                </a:lnTo>
                <a:lnTo>
                  <a:pt x="38605" y="40273"/>
                </a:lnTo>
                <a:lnTo>
                  <a:pt x="39039" y="33324"/>
                </a:lnTo>
                <a:lnTo>
                  <a:pt x="33896" y="11196"/>
                </a:lnTo>
                <a:lnTo>
                  <a:pt x="27159" y="1780"/>
                </a:lnTo>
                <a:lnTo>
                  <a:pt x="24409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5481605" y="5989267"/>
            <a:ext cx="12992" cy="30556"/>
          </a:xfrm>
          <a:custGeom>
            <a:avLst/>
            <a:gdLst/>
            <a:ahLst/>
            <a:cxnLst/>
            <a:rect l="l" t="t" r="r" b="b"/>
            <a:pathLst>
              <a:path w="12992" h="30556">
                <a:moveTo>
                  <a:pt x="12992" y="30556"/>
                </a:moveTo>
                <a:lnTo>
                  <a:pt x="4544" y="8886"/>
                </a:lnTo>
                <a:lnTo>
                  <a:pt x="1298" y="1684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5479865" y="5971564"/>
            <a:ext cx="1739" cy="17703"/>
          </a:xfrm>
          <a:custGeom>
            <a:avLst/>
            <a:gdLst/>
            <a:ahLst/>
            <a:cxnLst/>
            <a:rect l="l" t="t" r="r" b="b"/>
            <a:pathLst>
              <a:path w="1739" h="17703">
                <a:moveTo>
                  <a:pt x="0" y="0"/>
                </a:moveTo>
                <a:lnTo>
                  <a:pt x="1320" y="4419"/>
                </a:lnTo>
                <a:lnTo>
                  <a:pt x="1739" y="1770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5653577" y="5964312"/>
            <a:ext cx="23074" cy="71170"/>
          </a:xfrm>
          <a:custGeom>
            <a:avLst/>
            <a:gdLst/>
            <a:ahLst/>
            <a:cxnLst/>
            <a:rect l="l" t="t" r="r" b="b"/>
            <a:pathLst>
              <a:path w="23074" h="71170">
                <a:moveTo>
                  <a:pt x="23074" y="71170"/>
                </a:moveTo>
                <a:lnTo>
                  <a:pt x="21576" y="71170"/>
                </a:lnTo>
                <a:lnTo>
                  <a:pt x="8012" y="68478"/>
                </a:lnTo>
                <a:lnTo>
                  <a:pt x="5777" y="63106"/>
                </a:lnTo>
                <a:lnTo>
                  <a:pt x="425" y="48426"/>
                </a:lnTo>
                <a:lnTo>
                  <a:pt x="0" y="35707"/>
                </a:lnTo>
                <a:lnTo>
                  <a:pt x="100" y="34239"/>
                </a:lnTo>
                <a:lnTo>
                  <a:pt x="3647" y="12781"/>
                </a:lnTo>
                <a:lnTo>
                  <a:pt x="9009" y="5183"/>
                </a:lnTo>
                <a:lnTo>
                  <a:pt x="9904" y="4597"/>
                </a:lnTo>
                <a:lnTo>
                  <a:pt x="13663" y="774"/>
                </a:lnTo>
                <a:lnTo>
                  <a:pt x="20814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4684147" y="6003745"/>
            <a:ext cx="28219" cy="5963"/>
          </a:xfrm>
          <a:custGeom>
            <a:avLst/>
            <a:gdLst/>
            <a:ahLst/>
            <a:cxnLst/>
            <a:rect l="l" t="t" r="r" b="b"/>
            <a:pathLst>
              <a:path w="28219" h="5963">
                <a:moveTo>
                  <a:pt x="28219" y="0"/>
                </a:moveTo>
                <a:lnTo>
                  <a:pt x="21111" y="5963"/>
                </a:lnTo>
                <a:lnTo>
                  <a:pt x="9107" y="5488"/>
                </a:lnTo>
                <a:lnTo>
                  <a:pt x="0" y="382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4735569" y="5935267"/>
            <a:ext cx="11036" cy="2095"/>
          </a:xfrm>
          <a:custGeom>
            <a:avLst/>
            <a:gdLst/>
            <a:ahLst/>
            <a:cxnLst/>
            <a:rect l="l" t="t" r="r" b="b"/>
            <a:pathLst>
              <a:path w="11036" h="2095">
                <a:moveTo>
                  <a:pt x="11036" y="0"/>
                </a:moveTo>
                <a:lnTo>
                  <a:pt x="3898" y="2095"/>
                </a:lnTo>
                <a:lnTo>
                  <a:pt x="0" y="92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4781403" y="5999478"/>
            <a:ext cx="15544" cy="3505"/>
          </a:xfrm>
          <a:custGeom>
            <a:avLst/>
            <a:gdLst/>
            <a:ahLst/>
            <a:cxnLst/>
            <a:rect l="l" t="t" r="r" b="b"/>
            <a:pathLst>
              <a:path w="15544" h="3505">
                <a:moveTo>
                  <a:pt x="15544" y="0"/>
                </a:moveTo>
                <a:lnTo>
                  <a:pt x="13969" y="3505"/>
                </a:lnTo>
                <a:lnTo>
                  <a:pt x="0" y="237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4818868" y="5909931"/>
            <a:ext cx="10655" cy="1701"/>
          </a:xfrm>
          <a:custGeom>
            <a:avLst/>
            <a:gdLst/>
            <a:ahLst/>
            <a:cxnLst/>
            <a:rect l="l" t="t" r="r" b="b"/>
            <a:pathLst>
              <a:path w="10655" h="1701">
                <a:moveTo>
                  <a:pt x="10655" y="1003"/>
                </a:moveTo>
                <a:lnTo>
                  <a:pt x="5587" y="1701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4854619" y="6045262"/>
            <a:ext cx="15011" cy="2832"/>
          </a:xfrm>
          <a:custGeom>
            <a:avLst/>
            <a:gdLst/>
            <a:ahLst/>
            <a:cxnLst/>
            <a:rect l="l" t="t" r="r" b="b"/>
            <a:pathLst>
              <a:path w="15011" h="2832">
                <a:moveTo>
                  <a:pt x="15011" y="1308"/>
                </a:moveTo>
                <a:lnTo>
                  <a:pt x="8381" y="2832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4883118" y="5968732"/>
            <a:ext cx="10363" cy="1155"/>
          </a:xfrm>
          <a:custGeom>
            <a:avLst/>
            <a:gdLst/>
            <a:ahLst/>
            <a:cxnLst/>
            <a:rect l="l" t="t" r="r" b="b"/>
            <a:pathLst>
              <a:path w="10363" h="1155">
                <a:moveTo>
                  <a:pt x="10363" y="292"/>
                </a:moveTo>
                <a:lnTo>
                  <a:pt x="5600" y="1155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5492426" y="5989267"/>
            <a:ext cx="23393" cy="7734"/>
          </a:xfrm>
          <a:custGeom>
            <a:avLst/>
            <a:gdLst/>
            <a:ahLst/>
            <a:cxnLst/>
            <a:rect l="l" t="t" r="r" b="b"/>
            <a:pathLst>
              <a:path w="23393" h="7734">
                <a:moveTo>
                  <a:pt x="0" y="0"/>
                </a:moveTo>
                <a:lnTo>
                  <a:pt x="1574" y="5448"/>
                </a:lnTo>
                <a:lnTo>
                  <a:pt x="23393" y="773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5450401" y="5920078"/>
            <a:ext cx="15709" cy="1917"/>
          </a:xfrm>
          <a:custGeom>
            <a:avLst/>
            <a:gdLst/>
            <a:ahLst/>
            <a:cxnLst/>
            <a:rect l="l" t="t" r="r" b="b"/>
            <a:pathLst>
              <a:path w="15709" h="1917">
                <a:moveTo>
                  <a:pt x="0" y="101"/>
                </a:moveTo>
                <a:lnTo>
                  <a:pt x="4064" y="1917"/>
                </a:lnTo>
                <a:lnTo>
                  <a:pt x="15709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5399652" y="6002577"/>
            <a:ext cx="16383" cy="6756"/>
          </a:xfrm>
          <a:custGeom>
            <a:avLst/>
            <a:gdLst/>
            <a:ahLst/>
            <a:cxnLst/>
            <a:rect l="l" t="t" r="r" b="b"/>
            <a:pathLst>
              <a:path w="16383" h="6756">
                <a:moveTo>
                  <a:pt x="0" y="0"/>
                </a:moveTo>
                <a:lnTo>
                  <a:pt x="1320" y="6756"/>
                </a:lnTo>
                <a:lnTo>
                  <a:pt x="16382" y="595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5359546" y="5907365"/>
            <a:ext cx="7861" cy="1930"/>
          </a:xfrm>
          <a:custGeom>
            <a:avLst/>
            <a:gdLst/>
            <a:ahLst/>
            <a:cxnLst/>
            <a:rect l="l" t="t" r="r" b="b"/>
            <a:pathLst>
              <a:path w="7861" h="1930">
                <a:moveTo>
                  <a:pt x="0" y="1930"/>
                </a:moveTo>
                <a:lnTo>
                  <a:pt x="4902" y="1143"/>
                </a:lnTo>
                <a:lnTo>
                  <a:pt x="7861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5329510" y="6047421"/>
            <a:ext cx="11938" cy="2298"/>
          </a:xfrm>
          <a:custGeom>
            <a:avLst/>
            <a:gdLst/>
            <a:ahLst/>
            <a:cxnLst/>
            <a:rect l="l" t="t" r="r" b="b"/>
            <a:pathLst>
              <a:path w="11937" h="2298">
                <a:moveTo>
                  <a:pt x="0" y="190"/>
                </a:moveTo>
                <a:lnTo>
                  <a:pt x="5168" y="2298"/>
                </a:lnTo>
                <a:lnTo>
                  <a:pt x="1193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5298116" y="5963931"/>
            <a:ext cx="10172" cy="2692"/>
          </a:xfrm>
          <a:custGeom>
            <a:avLst/>
            <a:gdLst/>
            <a:ahLst/>
            <a:cxnLst/>
            <a:rect l="l" t="t" r="r" b="b"/>
            <a:pathLst>
              <a:path w="10172" h="2692">
                <a:moveTo>
                  <a:pt x="0" y="1155"/>
                </a:moveTo>
                <a:lnTo>
                  <a:pt x="3022" y="2692"/>
                </a:lnTo>
                <a:lnTo>
                  <a:pt x="10172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5232698" y="6071652"/>
            <a:ext cx="9702" cy="2311"/>
          </a:xfrm>
          <a:custGeom>
            <a:avLst/>
            <a:gdLst/>
            <a:ahLst/>
            <a:cxnLst/>
            <a:rect l="l" t="t" r="r" b="b"/>
            <a:pathLst>
              <a:path w="9702" h="2311">
                <a:moveTo>
                  <a:pt x="0" y="2120"/>
                </a:moveTo>
                <a:lnTo>
                  <a:pt x="5943" y="2311"/>
                </a:lnTo>
                <a:lnTo>
                  <a:pt x="9702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5259609" y="6129768"/>
            <a:ext cx="9156" cy="6959"/>
          </a:xfrm>
          <a:custGeom>
            <a:avLst/>
            <a:gdLst/>
            <a:ahLst/>
            <a:cxnLst/>
            <a:rect l="l" t="t" r="r" b="b"/>
            <a:pathLst>
              <a:path w="9156" h="6959">
                <a:moveTo>
                  <a:pt x="0" y="6959"/>
                </a:moveTo>
                <a:lnTo>
                  <a:pt x="1231" y="2667"/>
                </a:lnTo>
                <a:lnTo>
                  <a:pt x="9156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4939823" y="6114299"/>
            <a:ext cx="12204" cy="10604"/>
          </a:xfrm>
          <a:custGeom>
            <a:avLst/>
            <a:gdLst/>
            <a:ahLst/>
            <a:cxnLst/>
            <a:rect l="l" t="t" r="r" b="b"/>
            <a:pathLst>
              <a:path w="12204" h="10604">
                <a:moveTo>
                  <a:pt x="12204" y="10604"/>
                </a:moveTo>
                <a:lnTo>
                  <a:pt x="8801" y="2514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4957464" y="6063093"/>
            <a:ext cx="8140" cy="1435"/>
          </a:xfrm>
          <a:custGeom>
            <a:avLst/>
            <a:gdLst/>
            <a:ahLst/>
            <a:cxnLst/>
            <a:rect l="l" t="t" r="r" b="b"/>
            <a:pathLst>
              <a:path w="8140" h="1435">
                <a:moveTo>
                  <a:pt x="8140" y="355"/>
                </a:moveTo>
                <a:lnTo>
                  <a:pt x="3530" y="1435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4617192" y="6172973"/>
            <a:ext cx="15214" cy="3403"/>
          </a:xfrm>
          <a:custGeom>
            <a:avLst/>
            <a:gdLst/>
            <a:ahLst/>
            <a:cxnLst/>
            <a:rect l="l" t="t" r="r" b="b"/>
            <a:pathLst>
              <a:path w="15214" h="3403">
                <a:moveTo>
                  <a:pt x="15214" y="0"/>
                </a:moveTo>
                <a:lnTo>
                  <a:pt x="12572" y="3403"/>
                </a:lnTo>
                <a:lnTo>
                  <a:pt x="0" y="139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4628203" y="6237298"/>
            <a:ext cx="12941" cy="11747"/>
          </a:xfrm>
          <a:custGeom>
            <a:avLst/>
            <a:gdLst/>
            <a:ahLst/>
            <a:cxnLst/>
            <a:rect l="l" t="t" r="r" b="b"/>
            <a:pathLst>
              <a:path w="12941" h="11747">
                <a:moveTo>
                  <a:pt x="12039" y="0"/>
                </a:moveTo>
                <a:lnTo>
                  <a:pt x="12941" y="5715"/>
                </a:lnTo>
                <a:lnTo>
                  <a:pt x="0" y="1174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4694586" y="6101320"/>
            <a:ext cx="27127" cy="4406"/>
          </a:xfrm>
          <a:custGeom>
            <a:avLst/>
            <a:gdLst/>
            <a:ahLst/>
            <a:cxnLst/>
            <a:rect l="l" t="t" r="r" b="b"/>
            <a:pathLst>
              <a:path w="27127" h="4406">
                <a:moveTo>
                  <a:pt x="0" y="0"/>
                </a:moveTo>
                <a:lnTo>
                  <a:pt x="16015" y="24"/>
                </a:lnTo>
                <a:lnTo>
                  <a:pt x="26236" y="3916"/>
                </a:lnTo>
                <a:lnTo>
                  <a:pt x="27127" y="440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4775409" y="6104114"/>
            <a:ext cx="22758" cy="5638"/>
          </a:xfrm>
          <a:custGeom>
            <a:avLst/>
            <a:gdLst/>
            <a:ahLst/>
            <a:cxnLst/>
            <a:rect l="l" t="t" r="r" b="b"/>
            <a:pathLst>
              <a:path w="22758" h="5638">
                <a:moveTo>
                  <a:pt x="0" y="2019"/>
                </a:moveTo>
                <a:lnTo>
                  <a:pt x="17399" y="0"/>
                </a:lnTo>
                <a:lnTo>
                  <a:pt x="22758" y="563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4852549" y="6132219"/>
            <a:ext cx="10198" cy="2412"/>
          </a:xfrm>
          <a:custGeom>
            <a:avLst/>
            <a:gdLst/>
            <a:ahLst/>
            <a:cxnLst/>
            <a:rect l="l" t="t" r="r" b="b"/>
            <a:pathLst>
              <a:path w="10198" h="2412">
                <a:moveTo>
                  <a:pt x="10198" y="1219"/>
                </a:moveTo>
                <a:lnTo>
                  <a:pt x="4686" y="2413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4882470" y="6146100"/>
            <a:ext cx="8559" cy="8610"/>
          </a:xfrm>
          <a:custGeom>
            <a:avLst/>
            <a:gdLst/>
            <a:ahLst/>
            <a:cxnLst/>
            <a:rect l="l" t="t" r="r" b="b"/>
            <a:pathLst>
              <a:path w="8559" h="8610">
                <a:moveTo>
                  <a:pt x="0" y="0"/>
                </a:moveTo>
                <a:lnTo>
                  <a:pt x="4673" y="2184"/>
                </a:lnTo>
                <a:lnTo>
                  <a:pt x="8559" y="861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4697266" y="6272135"/>
            <a:ext cx="155181" cy="117322"/>
          </a:xfrm>
          <a:custGeom>
            <a:avLst/>
            <a:gdLst/>
            <a:ahLst/>
            <a:cxnLst/>
            <a:rect l="l" t="t" r="r" b="b"/>
            <a:pathLst>
              <a:path w="155181" h="117322">
                <a:moveTo>
                  <a:pt x="0" y="0"/>
                </a:moveTo>
                <a:lnTo>
                  <a:pt x="19521" y="2624"/>
                </a:lnTo>
                <a:lnTo>
                  <a:pt x="37331" y="8030"/>
                </a:lnTo>
                <a:lnTo>
                  <a:pt x="53306" y="15437"/>
                </a:lnTo>
                <a:lnTo>
                  <a:pt x="67323" y="24064"/>
                </a:lnTo>
                <a:lnTo>
                  <a:pt x="79260" y="33130"/>
                </a:lnTo>
                <a:lnTo>
                  <a:pt x="88994" y="41855"/>
                </a:lnTo>
                <a:lnTo>
                  <a:pt x="96403" y="49459"/>
                </a:lnTo>
                <a:lnTo>
                  <a:pt x="101363" y="55159"/>
                </a:lnTo>
                <a:lnTo>
                  <a:pt x="103753" y="58177"/>
                </a:lnTo>
                <a:lnTo>
                  <a:pt x="103962" y="58458"/>
                </a:lnTo>
                <a:lnTo>
                  <a:pt x="116102" y="71196"/>
                </a:lnTo>
                <a:lnTo>
                  <a:pt x="127758" y="84230"/>
                </a:lnTo>
                <a:lnTo>
                  <a:pt x="138210" y="96457"/>
                </a:lnTo>
                <a:lnTo>
                  <a:pt x="146737" y="106774"/>
                </a:lnTo>
                <a:lnTo>
                  <a:pt x="152620" y="114079"/>
                </a:lnTo>
                <a:lnTo>
                  <a:pt x="155181" y="11732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5323960" y="6149872"/>
            <a:ext cx="12700" cy="12674"/>
          </a:xfrm>
          <a:custGeom>
            <a:avLst/>
            <a:gdLst/>
            <a:ahLst/>
            <a:cxnLst/>
            <a:rect l="l" t="t" r="r" b="b"/>
            <a:pathLst>
              <a:path w="12700" h="12674">
                <a:moveTo>
                  <a:pt x="12699" y="0"/>
                </a:moveTo>
                <a:lnTo>
                  <a:pt x="5714" y="4711"/>
                </a:lnTo>
                <a:lnTo>
                  <a:pt x="0" y="1267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5352916" y="6132993"/>
            <a:ext cx="11455" cy="4648"/>
          </a:xfrm>
          <a:custGeom>
            <a:avLst/>
            <a:gdLst/>
            <a:ahLst/>
            <a:cxnLst/>
            <a:rect l="l" t="t" r="r" b="b"/>
            <a:pathLst>
              <a:path w="11455" h="4648">
                <a:moveTo>
                  <a:pt x="0" y="4648"/>
                </a:moveTo>
                <a:lnTo>
                  <a:pt x="4673" y="3454"/>
                </a:lnTo>
                <a:lnTo>
                  <a:pt x="11455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5410269" y="6103111"/>
            <a:ext cx="28435" cy="5625"/>
          </a:xfrm>
          <a:custGeom>
            <a:avLst/>
            <a:gdLst/>
            <a:ahLst/>
            <a:cxnLst/>
            <a:rect l="l" t="t" r="r" b="b"/>
            <a:pathLst>
              <a:path w="28435" h="5625">
                <a:moveTo>
                  <a:pt x="0" y="5625"/>
                </a:moveTo>
                <a:lnTo>
                  <a:pt x="8001" y="336"/>
                </a:lnTo>
                <a:lnTo>
                  <a:pt x="20817" y="0"/>
                </a:lnTo>
                <a:lnTo>
                  <a:pt x="28435" y="57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5494864" y="6085176"/>
            <a:ext cx="36283" cy="7837"/>
          </a:xfrm>
          <a:custGeom>
            <a:avLst/>
            <a:gdLst/>
            <a:ahLst/>
            <a:cxnLst/>
            <a:rect l="l" t="t" r="r" b="b"/>
            <a:pathLst>
              <a:path w="36283" h="7837">
                <a:moveTo>
                  <a:pt x="0" y="7837"/>
                </a:moveTo>
                <a:lnTo>
                  <a:pt x="6290" y="1091"/>
                </a:lnTo>
                <a:lnTo>
                  <a:pt x="14452" y="0"/>
                </a:lnTo>
                <a:lnTo>
                  <a:pt x="31055" y="4177"/>
                </a:lnTo>
                <a:lnTo>
                  <a:pt x="36283" y="570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5403970" y="6210159"/>
            <a:ext cx="125056" cy="175831"/>
          </a:xfrm>
          <a:custGeom>
            <a:avLst/>
            <a:gdLst/>
            <a:ahLst/>
            <a:cxnLst/>
            <a:rect l="l" t="t" r="r" b="b"/>
            <a:pathLst>
              <a:path w="125056" h="175831">
                <a:moveTo>
                  <a:pt x="125056" y="0"/>
                </a:moveTo>
                <a:lnTo>
                  <a:pt x="110368" y="7035"/>
                </a:lnTo>
                <a:lnTo>
                  <a:pt x="96429" y="16521"/>
                </a:lnTo>
                <a:lnTo>
                  <a:pt x="83484" y="27609"/>
                </a:lnTo>
                <a:lnTo>
                  <a:pt x="71777" y="39453"/>
                </a:lnTo>
                <a:lnTo>
                  <a:pt x="61552" y="51204"/>
                </a:lnTo>
                <a:lnTo>
                  <a:pt x="53053" y="62016"/>
                </a:lnTo>
                <a:lnTo>
                  <a:pt x="46524" y="71041"/>
                </a:lnTo>
                <a:lnTo>
                  <a:pt x="42209" y="77431"/>
                </a:lnTo>
                <a:lnTo>
                  <a:pt x="40297" y="80429"/>
                </a:lnTo>
                <a:lnTo>
                  <a:pt x="28600" y="98763"/>
                </a:lnTo>
                <a:lnTo>
                  <a:pt x="19374" y="116116"/>
                </a:lnTo>
                <a:lnTo>
                  <a:pt x="12334" y="132061"/>
                </a:lnTo>
                <a:lnTo>
                  <a:pt x="7196" y="146173"/>
                </a:lnTo>
                <a:lnTo>
                  <a:pt x="3678" y="158026"/>
                </a:lnTo>
                <a:lnTo>
                  <a:pt x="1496" y="167196"/>
                </a:lnTo>
                <a:lnTo>
                  <a:pt x="366" y="173257"/>
                </a:lnTo>
                <a:lnTo>
                  <a:pt x="0" y="17583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5601341" y="6093585"/>
            <a:ext cx="11315" cy="4267"/>
          </a:xfrm>
          <a:custGeom>
            <a:avLst/>
            <a:gdLst/>
            <a:ahLst/>
            <a:cxnLst/>
            <a:rect l="l" t="t" r="r" b="b"/>
            <a:pathLst>
              <a:path w="11315" h="4267">
                <a:moveTo>
                  <a:pt x="0" y="0"/>
                </a:moveTo>
                <a:lnTo>
                  <a:pt x="3073" y="4267"/>
                </a:lnTo>
                <a:lnTo>
                  <a:pt x="11315" y="312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5583815" y="6165709"/>
            <a:ext cx="8280" cy="12484"/>
          </a:xfrm>
          <a:custGeom>
            <a:avLst/>
            <a:gdLst/>
            <a:ahLst/>
            <a:cxnLst/>
            <a:rect l="l" t="t" r="r" b="b"/>
            <a:pathLst>
              <a:path w="8280" h="12484">
                <a:moveTo>
                  <a:pt x="0" y="0"/>
                </a:moveTo>
                <a:lnTo>
                  <a:pt x="876" y="9664"/>
                </a:lnTo>
                <a:lnTo>
                  <a:pt x="8280" y="1248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401345" y="1537868"/>
            <a:ext cx="218389" cy="218389"/>
          </a:xfrm>
          <a:custGeom>
            <a:avLst/>
            <a:gdLst/>
            <a:ahLst/>
            <a:cxnLst/>
            <a:rect l="l" t="t" r="r" b="b"/>
            <a:pathLst>
              <a:path w="218389" h="218389">
                <a:moveTo>
                  <a:pt x="218389" y="218389"/>
                </a:moveTo>
                <a:lnTo>
                  <a:pt x="218389" y="0"/>
                </a:lnTo>
                <a:lnTo>
                  <a:pt x="0" y="0"/>
                </a:lnTo>
                <a:lnTo>
                  <a:pt x="0" y="218389"/>
                </a:lnTo>
                <a:lnTo>
                  <a:pt x="218389" y="21838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508154" y="1650253"/>
            <a:ext cx="68313" cy="74155"/>
          </a:xfrm>
          <a:custGeom>
            <a:avLst/>
            <a:gdLst/>
            <a:ahLst/>
            <a:cxnLst/>
            <a:rect l="l" t="t" r="r" b="b"/>
            <a:pathLst>
              <a:path w="68313" h="74155">
                <a:moveTo>
                  <a:pt x="0" y="74155"/>
                </a:moveTo>
                <a:lnTo>
                  <a:pt x="13915" y="72934"/>
                </a:lnTo>
                <a:lnTo>
                  <a:pt x="27005" y="69414"/>
                </a:lnTo>
                <a:lnTo>
                  <a:pt x="39051" y="63812"/>
                </a:lnTo>
                <a:lnTo>
                  <a:pt x="49835" y="56343"/>
                </a:lnTo>
                <a:lnTo>
                  <a:pt x="59139" y="47223"/>
                </a:lnTo>
                <a:lnTo>
                  <a:pt x="66745" y="36667"/>
                </a:lnTo>
                <a:lnTo>
                  <a:pt x="68313" y="33909"/>
                </a:lnTo>
                <a:lnTo>
                  <a:pt x="0" y="0"/>
                </a:lnTo>
                <a:lnTo>
                  <a:pt x="0" y="74155"/>
                </a:lnTo>
                <a:close/>
              </a:path>
            </a:pathLst>
          </a:custGeom>
          <a:solidFill>
            <a:srgbClr val="FAB88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508154" y="1573998"/>
            <a:ext cx="77190" cy="110159"/>
          </a:xfrm>
          <a:custGeom>
            <a:avLst/>
            <a:gdLst/>
            <a:ahLst/>
            <a:cxnLst/>
            <a:rect l="l" t="t" r="r" b="b"/>
            <a:pathLst>
              <a:path w="77190" h="110159">
                <a:moveTo>
                  <a:pt x="0" y="0"/>
                </a:moveTo>
                <a:lnTo>
                  <a:pt x="0" y="76263"/>
                </a:lnTo>
                <a:lnTo>
                  <a:pt x="68313" y="110159"/>
                </a:lnTo>
                <a:lnTo>
                  <a:pt x="73339" y="98617"/>
                </a:lnTo>
                <a:lnTo>
                  <a:pt x="76361" y="86189"/>
                </a:lnTo>
                <a:lnTo>
                  <a:pt x="77190" y="75196"/>
                </a:lnTo>
                <a:lnTo>
                  <a:pt x="75794" y="60880"/>
                </a:lnTo>
                <a:lnTo>
                  <a:pt x="71777" y="47474"/>
                </a:lnTo>
                <a:lnTo>
                  <a:pt x="65402" y="35231"/>
                </a:lnTo>
                <a:lnTo>
                  <a:pt x="56926" y="24405"/>
                </a:lnTo>
                <a:lnTo>
                  <a:pt x="46611" y="15248"/>
                </a:lnTo>
                <a:lnTo>
                  <a:pt x="34717" y="8014"/>
                </a:lnTo>
                <a:lnTo>
                  <a:pt x="21503" y="2955"/>
                </a:lnTo>
                <a:lnTo>
                  <a:pt x="7230" y="325"/>
                </a:lnTo>
                <a:lnTo>
                  <a:pt x="0" y="0"/>
                </a:lnTo>
                <a:close/>
              </a:path>
            </a:pathLst>
          </a:custGeom>
          <a:solidFill>
            <a:srgbClr val="FCD9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430964" y="1573998"/>
            <a:ext cx="154381" cy="150406"/>
          </a:xfrm>
          <a:custGeom>
            <a:avLst/>
            <a:gdLst/>
            <a:ahLst/>
            <a:cxnLst/>
            <a:rect l="l" t="t" r="r" b="b"/>
            <a:pathLst>
              <a:path w="154381" h="150406">
                <a:moveTo>
                  <a:pt x="77190" y="0"/>
                </a:moveTo>
                <a:lnTo>
                  <a:pt x="91884" y="1360"/>
                </a:lnTo>
                <a:lnTo>
                  <a:pt x="105644" y="5271"/>
                </a:lnTo>
                <a:lnTo>
                  <a:pt x="118211" y="11481"/>
                </a:lnTo>
                <a:lnTo>
                  <a:pt x="129325" y="19737"/>
                </a:lnTo>
                <a:lnTo>
                  <a:pt x="138725" y="29784"/>
                </a:lnTo>
                <a:lnTo>
                  <a:pt x="146152" y="41371"/>
                </a:lnTo>
                <a:lnTo>
                  <a:pt x="151346" y="54244"/>
                </a:lnTo>
                <a:lnTo>
                  <a:pt x="154047" y="68151"/>
                </a:lnTo>
                <a:lnTo>
                  <a:pt x="154381" y="75196"/>
                </a:lnTo>
                <a:lnTo>
                  <a:pt x="152984" y="89512"/>
                </a:lnTo>
                <a:lnTo>
                  <a:pt x="148969" y="102918"/>
                </a:lnTo>
                <a:lnTo>
                  <a:pt x="142594" y="115162"/>
                </a:lnTo>
                <a:lnTo>
                  <a:pt x="134120" y="125990"/>
                </a:lnTo>
                <a:lnTo>
                  <a:pt x="123807" y="135149"/>
                </a:lnTo>
                <a:lnTo>
                  <a:pt x="111914" y="142386"/>
                </a:lnTo>
                <a:lnTo>
                  <a:pt x="98702" y="147447"/>
                </a:lnTo>
                <a:lnTo>
                  <a:pt x="84431" y="150079"/>
                </a:lnTo>
                <a:lnTo>
                  <a:pt x="77190" y="150406"/>
                </a:lnTo>
                <a:lnTo>
                  <a:pt x="62494" y="149045"/>
                </a:lnTo>
                <a:lnTo>
                  <a:pt x="48733" y="145133"/>
                </a:lnTo>
                <a:lnTo>
                  <a:pt x="36167" y="138922"/>
                </a:lnTo>
                <a:lnTo>
                  <a:pt x="25054" y="130666"/>
                </a:lnTo>
                <a:lnTo>
                  <a:pt x="15655" y="120617"/>
                </a:lnTo>
                <a:lnTo>
                  <a:pt x="8229" y="109030"/>
                </a:lnTo>
                <a:lnTo>
                  <a:pt x="3035" y="96157"/>
                </a:lnTo>
                <a:lnTo>
                  <a:pt x="334" y="82251"/>
                </a:lnTo>
                <a:lnTo>
                  <a:pt x="0" y="75196"/>
                </a:lnTo>
                <a:lnTo>
                  <a:pt x="1396" y="60880"/>
                </a:lnTo>
                <a:lnTo>
                  <a:pt x="5411" y="47474"/>
                </a:lnTo>
                <a:lnTo>
                  <a:pt x="11785" y="35231"/>
                </a:lnTo>
                <a:lnTo>
                  <a:pt x="20259" y="24405"/>
                </a:lnTo>
                <a:lnTo>
                  <a:pt x="30573" y="15248"/>
                </a:lnTo>
                <a:lnTo>
                  <a:pt x="42467" y="8014"/>
                </a:lnTo>
                <a:lnTo>
                  <a:pt x="55682" y="2955"/>
                </a:lnTo>
                <a:lnTo>
                  <a:pt x="69957" y="325"/>
                </a:lnTo>
                <a:lnTo>
                  <a:pt x="77190" y="0"/>
                </a:lnTo>
              </a:path>
            </a:pathLst>
          </a:custGeom>
          <a:ln w="6616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430964" y="1573998"/>
            <a:ext cx="154381" cy="150406"/>
          </a:xfrm>
          <a:custGeom>
            <a:avLst/>
            <a:gdLst/>
            <a:ahLst/>
            <a:cxnLst/>
            <a:rect l="l" t="t" r="r" b="b"/>
            <a:pathLst>
              <a:path w="154381" h="150406">
                <a:moveTo>
                  <a:pt x="77190" y="0"/>
                </a:moveTo>
                <a:lnTo>
                  <a:pt x="91884" y="1360"/>
                </a:lnTo>
                <a:lnTo>
                  <a:pt x="105644" y="5271"/>
                </a:lnTo>
                <a:lnTo>
                  <a:pt x="118211" y="11481"/>
                </a:lnTo>
                <a:lnTo>
                  <a:pt x="129325" y="19737"/>
                </a:lnTo>
                <a:lnTo>
                  <a:pt x="138725" y="29784"/>
                </a:lnTo>
                <a:lnTo>
                  <a:pt x="146152" y="41371"/>
                </a:lnTo>
                <a:lnTo>
                  <a:pt x="151346" y="54244"/>
                </a:lnTo>
                <a:lnTo>
                  <a:pt x="154047" y="68151"/>
                </a:lnTo>
                <a:lnTo>
                  <a:pt x="154381" y="75196"/>
                </a:lnTo>
                <a:lnTo>
                  <a:pt x="152984" y="89512"/>
                </a:lnTo>
                <a:lnTo>
                  <a:pt x="148969" y="102918"/>
                </a:lnTo>
                <a:lnTo>
                  <a:pt x="142594" y="115162"/>
                </a:lnTo>
                <a:lnTo>
                  <a:pt x="134120" y="125990"/>
                </a:lnTo>
                <a:lnTo>
                  <a:pt x="123807" y="135149"/>
                </a:lnTo>
                <a:lnTo>
                  <a:pt x="111914" y="142386"/>
                </a:lnTo>
                <a:lnTo>
                  <a:pt x="98702" y="147447"/>
                </a:lnTo>
                <a:lnTo>
                  <a:pt x="84431" y="150079"/>
                </a:lnTo>
                <a:lnTo>
                  <a:pt x="77190" y="150406"/>
                </a:lnTo>
                <a:lnTo>
                  <a:pt x="62494" y="149045"/>
                </a:lnTo>
                <a:lnTo>
                  <a:pt x="48733" y="145133"/>
                </a:lnTo>
                <a:lnTo>
                  <a:pt x="36167" y="138922"/>
                </a:lnTo>
                <a:lnTo>
                  <a:pt x="25054" y="130666"/>
                </a:lnTo>
                <a:lnTo>
                  <a:pt x="15655" y="120617"/>
                </a:lnTo>
                <a:lnTo>
                  <a:pt x="8229" y="109030"/>
                </a:lnTo>
                <a:lnTo>
                  <a:pt x="3035" y="96157"/>
                </a:lnTo>
                <a:lnTo>
                  <a:pt x="334" y="82251"/>
                </a:lnTo>
                <a:lnTo>
                  <a:pt x="0" y="75196"/>
                </a:lnTo>
                <a:lnTo>
                  <a:pt x="1396" y="60880"/>
                </a:lnTo>
                <a:lnTo>
                  <a:pt x="5411" y="47474"/>
                </a:lnTo>
                <a:lnTo>
                  <a:pt x="11785" y="35231"/>
                </a:lnTo>
                <a:lnTo>
                  <a:pt x="20259" y="24405"/>
                </a:lnTo>
                <a:lnTo>
                  <a:pt x="30573" y="15248"/>
                </a:lnTo>
                <a:lnTo>
                  <a:pt x="42467" y="8014"/>
                </a:lnTo>
                <a:lnTo>
                  <a:pt x="55682" y="2955"/>
                </a:lnTo>
                <a:lnTo>
                  <a:pt x="69957" y="325"/>
                </a:lnTo>
                <a:lnTo>
                  <a:pt x="77190" y="0"/>
                </a:lnTo>
              </a:path>
            </a:pathLst>
          </a:custGeom>
          <a:ln w="13233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430813" y="1649335"/>
            <a:ext cx="13284" cy="0"/>
          </a:xfrm>
          <a:custGeom>
            <a:avLst/>
            <a:gdLst/>
            <a:ahLst/>
            <a:cxnLst/>
            <a:rect l="l" t="t" r="r" b="b"/>
            <a:pathLst>
              <a:path w="13284">
                <a:moveTo>
                  <a:pt x="0" y="0"/>
                </a:moveTo>
                <a:lnTo>
                  <a:pt x="13284" y="0"/>
                </a:lnTo>
              </a:path>
            </a:pathLst>
          </a:custGeom>
          <a:ln w="4965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571910" y="1649335"/>
            <a:ext cx="13296" cy="0"/>
          </a:xfrm>
          <a:custGeom>
            <a:avLst/>
            <a:gdLst/>
            <a:ahLst/>
            <a:cxnLst/>
            <a:rect l="l" t="t" r="r" b="b"/>
            <a:pathLst>
              <a:path w="13296">
                <a:moveTo>
                  <a:pt x="0" y="0"/>
                </a:moveTo>
                <a:lnTo>
                  <a:pt x="13296" y="0"/>
                </a:lnTo>
              </a:path>
            </a:pathLst>
          </a:custGeom>
          <a:ln w="4965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508003" y="1711260"/>
            <a:ext cx="0" cy="13284"/>
          </a:xfrm>
          <a:custGeom>
            <a:avLst/>
            <a:gdLst/>
            <a:ahLst/>
            <a:cxnLst/>
            <a:rect l="l" t="t" r="r" b="b"/>
            <a:pathLst>
              <a:path h="13284">
                <a:moveTo>
                  <a:pt x="0" y="0"/>
                </a:moveTo>
                <a:lnTo>
                  <a:pt x="0" y="13284"/>
                </a:lnTo>
              </a:path>
            </a:pathLst>
          </a:custGeom>
          <a:ln w="4965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508003" y="1574138"/>
            <a:ext cx="0" cy="13296"/>
          </a:xfrm>
          <a:custGeom>
            <a:avLst/>
            <a:gdLst/>
            <a:ahLst/>
            <a:cxnLst/>
            <a:rect l="l" t="t" r="r" b="b"/>
            <a:pathLst>
              <a:path h="13296">
                <a:moveTo>
                  <a:pt x="0" y="0"/>
                </a:moveTo>
                <a:lnTo>
                  <a:pt x="0" y="13296"/>
                </a:lnTo>
              </a:path>
            </a:pathLst>
          </a:custGeom>
          <a:ln w="4965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500077" y="1597235"/>
            <a:ext cx="16306" cy="52057"/>
          </a:xfrm>
          <a:custGeom>
            <a:avLst/>
            <a:gdLst/>
            <a:ahLst/>
            <a:cxnLst/>
            <a:rect l="l" t="t" r="r" b="b"/>
            <a:pathLst>
              <a:path w="16306" h="52057">
                <a:moveTo>
                  <a:pt x="0" y="52057"/>
                </a:moveTo>
                <a:lnTo>
                  <a:pt x="16306" y="52057"/>
                </a:lnTo>
                <a:lnTo>
                  <a:pt x="8153" y="0"/>
                </a:lnTo>
                <a:lnTo>
                  <a:pt x="0" y="52057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497823" y="1640041"/>
            <a:ext cx="20815" cy="20815"/>
          </a:xfrm>
          <a:custGeom>
            <a:avLst/>
            <a:gdLst/>
            <a:ahLst/>
            <a:cxnLst/>
            <a:rect l="l" t="t" r="r" b="b"/>
            <a:pathLst>
              <a:path w="20815" h="20815">
                <a:moveTo>
                  <a:pt x="20815" y="10414"/>
                </a:moveTo>
                <a:lnTo>
                  <a:pt x="20815" y="4660"/>
                </a:lnTo>
                <a:lnTo>
                  <a:pt x="16154" y="0"/>
                </a:lnTo>
                <a:lnTo>
                  <a:pt x="4660" y="0"/>
                </a:lnTo>
                <a:lnTo>
                  <a:pt x="0" y="4660"/>
                </a:lnTo>
                <a:lnTo>
                  <a:pt x="0" y="16154"/>
                </a:lnTo>
                <a:lnTo>
                  <a:pt x="4660" y="20815"/>
                </a:lnTo>
                <a:lnTo>
                  <a:pt x="16154" y="20815"/>
                </a:lnTo>
                <a:lnTo>
                  <a:pt x="20815" y="16154"/>
                </a:lnTo>
                <a:lnTo>
                  <a:pt x="20815" y="1041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2341694" y="5045365"/>
            <a:ext cx="48031" cy="71513"/>
          </a:xfrm>
          <a:custGeom>
            <a:avLst/>
            <a:gdLst/>
            <a:ahLst/>
            <a:cxnLst/>
            <a:rect l="l" t="t" r="r" b="b"/>
            <a:pathLst>
              <a:path w="48031" h="71513">
                <a:moveTo>
                  <a:pt x="14147" y="12090"/>
                </a:moveTo>
                <a:lnTo>
                  <a:pt x="48031" y="12090"/>
                </a:lnTo>
                <a:lnTo>
                  <a:pt x="48031" y="0"/>
                </a:lnTo>
                <a:lnTo>
                  <a:pt x="0" y="0"/>
                </a:lnTo>
                <a:lnTo>
                  <a:pt x="0" y="71513"/>
                </a:lnTo>
                <a:lnTo>
                  <a:pt x="14147" y="71513"/>
                </a:lnTo>
                <a:lnTo>
                  <a:pt x="14147" y="41122"/>
                </a:lnTo>
                <a:lnTo>
                  <a:pt x="43395" y="41122"/>
                </a:lnTo>
                <a:lnTo>
                  <a:pt x="43395" y="29019"/>
                </a:lnTo>
                <a:lnTo>
                  <a:pt x="14147" y="29019"/>
                </a:lnTo>
                <a:lnTo>
                  <a:pt x="14147" y="120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2400726" y="5063907"/>
            <a:ext cx="32893" cy="52971"/>
          </a:xfrm>
          <a:custGeom>
            <a:avLst/>
            <a:gdLst/>
            <a:ahLst/>
            <a:cxnLst/>
            <a:rect l="l" t="t" r="r" b="b"/>
            <a:pathLst>
              <a:path w="32893" h="52971">
                <a:moveTo>
                  <a:pt x="12484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8155"/>
                </a:lnTo>
                <a:lnTo>
                  <a:pt x="13804" y="22364"/>
                </a:lnTo>
                <a:lnTo>
                  <a:pt x="14554" y="19608"/>
                </a:lnTo>
                <a:lnTo>
                  <a:pt x="15303" y="16840"/>
                </a:lnTo>
                <a:lnTo>
                  <a:pt x="17640" y="13881"/>
                </a:lnTo>
                <a:lnTo>
                  <a:pt x="20548" y="12280"/>
                </a:lnTo>
                <a:lnTo>
                  <a:pt x="24371" y="12280"/>
                </a:lnTo>
                <a:lnTo>
                  <a:pt x="28740" y="14528"/>
                </a:lnTo>
                <a:lnTo>
                  <a:pt x="32892" y="2578"/>
                </a:lnTo>
                <a:lnTo>
                  <a:pt x="30060" y="863"/>
                </a:lnTo>
                <a:lnTo>
                  <a:pt x="27114" y="0"/>
                </a:lnTo>
                <a:lnTo>
                  <a:pt x="21882" y="0"/>
                </a:lnTo>
                <a:lnTo>
                  <a:pt x="18237" y="1650"/>
                </a:lnTo>
                <a:lnTo>
                  <a:pt x="14617" y="5054"/>
                </a:lnTo>
                <a:lnTo>
                  <a:pt x="12484" y="8534"/>
                </a:lnTo>
                <a:lnTo>
                  <a:pt x="12484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2436294" y="5044152"/>
            <a:ext cx="41059" cy="73901"/>
          </a:xfrm>
          <a:custGeom>
            <a:avLst/>
            <a:gdLst/>
            <a:ahLst/>
            <a:cxnLst/>
            <a:rect l="l" t="t" r="r" b="b"/>
            <a:pathLst>
              <a:path w="41059" h="73901">
                <a:moveTo>
                  <a:pt x="26009" y="0"/>
                </a:moveTo>
                <a:lnTo>
                  <a:pt x="19405" y="14579"/>
                </a:lnTo>
                <a:lnTo>
                  <a:pt x="27914" y="14579"/>
                </a:lnTo>
                <a:lnTo>
                  <a:pt x="41059" y="0"/>
                </a:lnTo>
                <a:lnTo>
                  <a:pt x="26009" y="0"/>
                </a:lnTo>
                <a:close/>
              </a:path>
              <a:path w="41059" h="73901">
                <a:moveTo>
                  <a:pt x="0" y="46088"/>
                </a:moveTo>
                <a:lnTo>
                  <a:pt x="0" y="52044"/>
                </a:lnTo>
                <a:lnTo>
                  <a:pt x="1104" y="57086"/>
                </a:lnTo>
                <a:lnTo>
                  <a:pt x="3301" y="61239"/>
                </a:lnTo>
                <a:lnTo>
                  <a:pt x="5499" y="65379"/>
                </a:lnTo>
                <a:lnTo>
                  <a:pt x="8712" y="68529"/>
                </a:lnTo>
                <a:lnTo>
                  <a:pt x="12928" y="70675"/>
                </a:lnTo>
                <a:lnTo>
                  <a:pt x="17144" y="72821"/>
                </a:lnTo>
                <a:lnTo>
                  <a:pt x="17348" y="58623"/>
                </a:lnTo>
                <a:lnTo>
                  <a:pt x="14960" y="55892"/>
                </a:lnTo>
                <a:lnTo>
                  <a:pt x="13766" y="51955"/>
                </a:lnTo>
                <a:lnTo>
                  <a:pt x="13766" y="41681"/>
                </a:lnTo>
                <a:lnTo>
                  <a:pt x="14960" y="37744"/>
                </a:lnTo>
                <a:lnTo>
                  <a:pt x="17348" y="35013"/>
                </a:lnTo>
                <a:lnTo>
                  <a:pt x="19735" y="32296"/>
                </a:lnTo>
                <a:lnTo>
                  <a:pt x="22682" y="30924"/>
                </a:lnTo>
                <a:lnTo>
                  <a:pt x="29705" y="30924"/>
                </a:lnTo>
                <a:lnTo>
                  <a:pt x="32638" y="32296"/>
                </a:lnTo>
                <a:lnTo>
                  <a:pt x="35013" y="35013"/>
                </a:lnTo>
                <a:lnTo>
                  <a:pt x="37388" y="37744"/>
                </a:lnTo>
                <a:lnTo>
                  <a:pt x="38582" y="41656"/>
                </a:lnTo>
                <a:lnTo>
                  <a:pt x="38582" y="51930"/>
                </a:lnTo>
                <a:lnTo>
                  <a:pt x="37388" y="55892"/>
                </a:lnTo>
                <a:lnTo>
                  <a:pt x="35013" y="58623"/>
                </a:lnTo>
                <a:lnTo>
                  <a:pt x="33769" y="73901"/>
                </a:lnTo>
                <a:lnTo>
                  <a:pt x="40004" y="71310"/>
                </a:lnTo>
                <a:lnTo>
                  <a:pt x="44957" y="66167"/>
                </a:lnTo>
                <a:lnTo>
                  <a:pt x="49910" y="61010"/>
                </a:lnTo>
                <a:lnTo>
                  <a:pt x="52387" y="54521"/>
                </a:lnTo>
                <a:lnTo>
                  <a:pt x="52387" y="38900"/>
                </a:lnTo>
                <a:lnTo>
                  <a:pt x="49936" y="32473"/>
                </a:lnTo>
                <a:lnTo>
                  <a:pt x="45034" y="27393"/>
                </a:lnTo>
                <a:lnTo>
                  <a:pt x="40131" y="22288"/>
                </a:lnTo>
                <a:lnTo>
                  <a:pt x="33832" y="19748"/>
                </a:lnTo>
                <a:lnTo>
                  <a:pt x="21170" y="19748"/>
                </a:lnTo>
                <a:lnTo>
                  <a:pt x="16675" y="20878"/>
                </a:lnTo>
                <a:lnTo>
                  <a:pt x="12649" y="23114"/>
                </a:lnTo>
                <a:lnTo>
                  <a:pt x="8610" y="25361"/>
                </a:lnTo>
                <a:lnTo>
                  <a:pt x="5499" y="28613"/>
                </a:lnTo>
                <a:lnTo>
                  <a:pt x="3301" y="32880"/>
                </a:lnTo>
                <a:lnTo>
                  <a:pt x="1104" y="37122"/>
                </a:lnTo>
                <a:lnTo>
                  <a:pt x="0" y="41541"/>
                </a:lnTo>
                <a:lnTo>
                  <a:pt x="0" y="46088"/>
                </a:lnTo>
                <a:close/>
              </a:path>
              <a:path w="41059" h="73901">
                <a:moveTo>
                  <a:pt x="35013" y="58623"/>
                </a:moveTo>
                <a:lnTo>
                  <a:pt x="32638" y="61366"/>
                </a:lnTo>
                <a:lnTo>
                  <a:pt x="29705" y="62725"/>
                </a:lnTo>
                <a:lnTo>
                  <a:pt x="22682" y="62725"/>
                </a:lnTo>
                <a:lnTo>
                  <a:pt x="19735" y="61366"/>
                </a:lnTo>
                <a:lnTo>
                  <a:pt x="17348" y="58623"/>
                </a:lnTo>
                <a:lnTo>
                  <a:pt x="17144" y="72821"/>
                </a:lnTo>
                <a:lnTo>
                  <a:pt x="21589" y="73901"/>
                </a:lnTo>
                <a:lnTo>
                  <a:pt x="33769" y="73901"/>
                </a:lnTo>
                <a:lnTo>
                  <a:pt x="35013" y="5862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2493664" y="5046775"/>
            <a:ext cx="29921" cy="71272"/>
          </a:xfrm>
          <a:custGeom>
            <a:avLst/>
            <a:gdLst/>
            <a:ahLst/>
            <a:cxnLst/>
            <a:rect l="l" t="t" r="r" b="b"/>
            <a:pathLst>
              <a:path w="29921" h="71272">
                <a:moveTo>
                  <a:pt x="19634" y="18300"/>
                </a:moveTo>
                <a:lnTo>
                  <a:pt x="19634" y="0"/>
                </a:lnTo>
                <a:lnTo>
                  <a:pt x="6159" y="8000"/>
                </a:lnTo>
                <a:lnTo>
                  <a:pt x="6159" y="18300"/>
                </a:lnTo>
                <a:lnTo>
                  <a:pt x="0" y="18300"/>
                </a:lnTo>
                <a:lnTo>
                  <a:pt x="0" y="29222"/>
                </a:lnTo>
                <a:lnTo>
                  <a:pt x="6159" y="29222"/>
                </a:lnTo>
                <a:lnTo>
                  <a:pt x="6159" y="56654"/>
                </a:lnTo>
                <a:lnTo>
                  <a:pt x="6299" y="59867"/>
                </a:lnTo>
                <a:lnTo>
                  <a:pt x="6591" y="61467"/>
                </a:lnTo>
                <a:lnTo>
                  <a:pt x="7569" y="65493"/>
                </a:lnTo>
                <a:lnTo>
                  <a:pt x="10807" y="69202"/>
                </a:lnTo>
                <a:lnTo>
                  <a:pt x="14706" y="70853"/>
                </a:lnTo>
                <a:lnTo>
                  <a:pt x="19304" y="71272"/>
                </a:lnTo>
                <a:lnTo>
                  <a:pt x="23253" y="71272"/>
                </a:lnTo>
                <a:lnTo>
                  <a:pt x="26797" y="70586"/>
                </a:lnTo>
                <a:lnTo>
                  <a:pt x="29921" y="69214"/>
                </a:lnTo>
                <a:lnTo>
                  <a:pt x="28778" y="58585"/>
                </a:lnTo>
                <a:lnTo>
                  <a:pt x="26416" y="59461"/>
                </a:lnTo>
                <a:lnTo>
                  <a:pt x="22479" y="59905"/>
                </a:lnTo>
                <a:lnTo>
                  <a:pt x="19900" y="57492"/>
                </a:lnTo>
                <a:lnTo>
                  <a:pt x="19634" y="54330"/>
                </a:lnTo>
                <a:lnTo>
                  <a:pt x="19634" y="29222"/>
                </a:lnTo>
                <a:lnTo>
                  <a:pt x="28816" y="29222"/>
                </a:lnTo>
                <a:lnTo>
                  <a:pt x="28816" y="18300"/>
                </a:lnTo>
                <a:lnTo>
                  <a:pt x="19634" y="183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2527895" y="5063907"/>
            <a:ext cx="47599" cy="54140"/>
          </a:xfrm>
          <a:custGeom>
            <a:avLst/>
            <a:gdLst/>
            <a:ahLst/>
            <a:cxnLst/>
            <a:rect l="l" t="t" r="r" b="b"/>
            <a:pathLst>
              <a:path w="47599" h="54140">
                <a:moveTo>
                  <a:pt x="47409" y="31013"/>
                </a:moveTo>
                <a:lnTo>
                  <a:pt x="47599" y="20523"/>
                </a:lnTo>
                <a:lnTo>
                  <a:pt x="45516" y="12725"/>
                </a:lnTo>
                <a:lnTo>
                  <a:pt x="41147" y="7632"/>
                </a:lnTo>
                <a:lnTo>
                  <a:pt x="36779" y="2539"/>
                </a:lnTo>
                <a:lnTo>
                  <a:pt x="32969" y="15646"/>
                </a:lnTo>
                <a:lnTo>
                  <a:pt x="33985" y="18668"/>
                </a:lnTo>
                <a:lnTo>
                  <a:pt x="34074" y="22631"/>
                </a:lnTo>
                <a:lnTo>
                  <a:pt x="13995" y="22631"/>
                </a:lnTo>
                <a:lnTo>
                  <a:pt x="13969" y="18884"/>
                </a:lnTo>
                <a:lnTo>
                  <a:pt x="14897" y="15925"/>
                </a:lnTo>
                <a:lnTo>
                  <a:pt x="16814" y="13754"/>
                </a:lnTo>
                <a:lnTo>
                  <a:pt x="21145" y="10477"/>
                </a:lnTo>
                <a:lnTo>
                  <a:pt x="24079" y="10477"/>
                </a:lnTo>
                <a:lnTo>
                  <a:pt x="23266" y="0"/>
                </a:lnTo>
                <a:lnTo>
                  <a:pt x="16548" y="0"/>
                </a:lnTo>
                <a:lnTo>
                  <a:pt x="10985" y="2425"/>
                </a:lnTo>
                <a:lnTo>
                  <a:pt x="6591" y="7277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63" y="40589"/>
                </a:lnTo>
                <a:lnTo>
                  <a:pt x="5016" y="45313"/>
                </a:lnTo>
                <a:lnTo>
                  <a:pt x="9245" y="51193"/>
                </a:lnTo>
                <a:lnTo>
                  <a:pt x="15773" y="54140"/>
                </a:lnTo>
                <a:lnTo>
                  <a:pt x="30187" y="54140"/>
                </a:lnTo>
                <a:lnTo>
                  <a:pt x="34836" y="52831"/>
                </a:lnTo>
                <a:lnTo>
                  <a:pt x="38544" y="50215"/>
                </a:lnTo>
                <a:lnTo>
                  <a:pt x="42252" y="47599"/>
                </a:lnTo>
                <a:lnTo>
                  <a:pt x="44970" y="43776"/>
                </a:lnTo>
                <a:lnTo>
                  <a:pt x="46685" y="38773"/>
                </a:lnTo>
                <a:lnTo>
                  <a:pt x="33312" y="36487"/>
                </a:lnTo>
                <a:lnTo>
                  <a:pt x="32575" y="39077"/>
                </a:lnTo>
                <a:lnTo>
                  <a:pt x="31495" y="40970"/>
                </a:lnTo>
                <a:lnTo>
                  <a:pt x="28625" y="43306"/>
                </a:lnTo>
                <a:lnTo>
                  <a:pt x="24752" y="43891"/>
                </a:lnTo>
                <a:lnTo>
                  <a:pt x="21653" y="43891"/>
                </a:lnTo>
                <a:lnTo>
                  <a:pt x="19088" y="42773"/>
                </a:lnTo>
                <a:lnTo>
                  <a:pt x="14935" y="38239"/>
                </a:lnTo>
                <a:lnTo>
                  <a:pt x="13855" y="35077"/>
                </a:lnTo>
                <a:lnTo>
                  <a:pt x="13754" y="31013"/>
                </a:lnTo>
                <a:lnTo>
                  <a:pt x="47409" y="31013"/>
                </a:lnTo>
                <a:close/>
              </a:path>
              <a:path w="47599" h="54140">
                <a:moveTo>
                  <a:pt x="30822" y="0"/>
                </a:moveTo>
                <a:lnTo>
                  <a:pt x="23266" y="0"/>
                </a:lnTo>
                <a:lnTo>
                  <a:pt x="24079" y="10477"/>
                </a:lnTo>
                <a:lnTo>
                  <a:pt x="26822" y="10477"/>
                </a:lnTo>
                <a:lnTo>
                  <a:pt x="29146" y="11518"/>
                </a:lnTo>
                <a:lnTo>
                  <a:pt x="32969" y="15646"/>
                </a:lnTo>
                <a:lnTo>
                  <a:pt x="36779" y="2539"/>
                </a:lnTo>
                <a:lnTo>
                  <a:pt x="3082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2581520" y="5063906"/>
            <a:ext cx="47421" cy="54140"/>
          </a:xfrm>
          <a:custGeom>
            <a:avLst/>
            <a:gdLst/>
            <a:ahLst/>
            <a:cxnLst/>
            <a:rect l="l" t="t" r="r" b="b"/>
            <a:pathLst>
              <a:path w="47421" h="54140">
                <a:moveTo>
                  <a:pt x="13474" y="36093"/>
                </a:moveTo>
                <a:lnTo>
                  <a:pt x="0" y="38188"/>
                </a:lnTo>
                <a:lnTo>
                  <a:pt x="1244" y="43103"/>
                </a:lnTo>
                <a:lnTo>
                  <a:pt x="3886" y="46990"/>
                </a:lnTo>
                <a:lnTo>
                  <a:pt x="7912" y="49847"/>
                </a:lnTo>
                <a:lnTo>
                  <a:pt x="11938" y="52705"/>
                </a:lnTo>
                <a:lnTo>
                  <a:pt x="17411" y="54140"/>
                </a:lnTo>
                <a:lnTo>
                  <a:pt x="31940" y="54140"/>
                </a:lnTo>
                <a:lnTo>
                  <a:pt x="37693" y="52425"/>
                </a:lnTo>
                <a:lnTo>
                  <a:pt x="41579" y="49022"/>
                </a:lnTo>
                <a:lnTo>
                  <a:pt x="45478" y="45605"/>
                </a:lnTo>
                <a:lnTo>
                  <a:pt x="47421" y="41516"/>
                </a:lnTo>
                <a:lnTo>
                  <a:pt x="47421" y="32423"/>
                </a:lnTo>
                <a:lnTo>
                  <a:pt x="46012" y="29019"/>
                </a:lnTo>
                <a:lnTo>
                  <a:pt x="43218" y="26581"/>
                </a:lnTo>
                <a:lnTo>
                  <a:pt x="40373" y="24180"/>
                </a:lnTo>
                <a:lnTo>
                  <a:pt x="35382" y="22136"/>
                </a:lnTo>
                <a:lnTo>
                  <a:pt x="28232" y="20485"/>
                </a:lnTo>
                <a:lnTo>
                  <a:pt x="21069" y="18821"/>
                </a:lnTo>
                <a:lnTo>
                  <a:pt x="16891" y="17551"/>
                </a:lnTo>
                <a:lnTo>
                  <a:pt x="14338" y="14147"/>
                </a:lnTo>
                <a:lnTo>
                  <a:pt x="15875" y="11353"/>
                </a:lnTo>
                <a:lnTo>
                  <a:pt x="19938" y="9855"/>
                </a:lnTo>
                <a:lnTo>
                  <a:pt x="26276" y="9855"/>
                </a:lnTo>
                <a:lnTo>
                  <a:pt x="28435" y="10388"/>
                </a:lnTo>
                <a:lnTo>
                  <a:pt x="31457" y="12534"/>
                </a:lnTo>
                <a:lnTo>
                  <a:pt x="33032" y="16103"/>
                </a:lnTo>
                <a:lnTo>
                  <a:pt x="45694" y="13703"/>
                </a:lnTo>
                <a:lnTo>
                  <a:pt x="44424" y="9182"/>
                </a:lnTo>
                <a:lnTo>
                  <a:pt x="42100" y="5765"/>
                </a:lnTo>
                <a:lnTo>
                  <a:pt x="38722" y="3467"/>
                </a:lnTo>
                <a:lnTo>
                  <a:pt x="35344" y="1155"/>
                </a:lnTo>
                <a:lnTo>
                  <a:pt x="30175" y="0"/>
                </a:lnTo>
                <a:lnTo>
                  <a:pt x="15938" y="0"/>
                </a:lnTo>
                <a:lnTo>
                  <a:pt x="10541" y="1524"/>
                </a:lnTo>
                <a:lnTo>
                  <a:pt x="7073" y="4584"/>
                </a:lnTo>
                <a:lnTo>
                  <a:pt x="3606" y="7645"/>
                </a:lnTo>
                <a:lnTo>
                  <a:pt x="1866" y="11404"/>
                </a:lnTo>
                <a:lnTo>
                  <a:pt x="1866" y="20866"/>
                </a:lnTo>
                <a:lnTo>
                  <a:pt x="3873" y="24765"/>
                </a:lnTo>
                <a:lnTo>
                  <a:pt x="7886" y="27559"/>
                </a:lnTo>
                <a:lnTo>
                  <a:pt x="10795" y="29565"/>
                </a:lnTo>
                <a:lnTo>
                  <a:pt x="17653" y="31800"/>
                </a:lnTo>
                <a:lnTo>
                  <a:pt x="28486" y="34239"/>
                </a:lnTo>
                <a:lnTo>
                  <a:pt x="32981" y="36042"/>
                </a:lnTo>
                <a:lnTo>
                  <a:pt x="33934" y="38633"/>
                </a:lnTo>
                <a:lnTo>
                  <a:pt x="33350" y="41376"/>
                </a:lnTo>
                <a:lnTo>
                  <a:pt x="30416" y="43586"/>
                </a:lnTo>
                <a:lnTo>
                  <a:pt x="27813" y="44234"/>
                </a:lnTo>
                <a:lnTo>
                  <a:pt x="21183" y="44234"/>
                </a:lnTo>
                <a:lnTo>
                  <a:pt x="16967" y="42176"/>
                </a:lnTo>
                <a:lnTo>
                  <a:pt x="14046" y="38760"/>
                </a:lnTo>
                <a:lnTo>
                  <a:pt x="1347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2636777" y="5063907"/>
            <a:ext cx="47612" cy="54140"/>
          </a:xfrm>
          <a:custGeom>
            <a:avLst/>
            <a:gdLst/>
            <a:ahLst/>
            <a:cxnLst/>
            <a:rect l="l" t="t" r="r" b="b"/>
            <a:pathLst>
              <a:path w="47612" h="54140">
                <a:moveTo>
                  <a:pt x="47421" y="31013"/>
                </a:moveTo>
                <a:lnTo>
                  <a:pt x="47612" y="20523"/>
                </a:lnTo>
                <a:lnTo>
                  <a:pt x="45529" y="12725"/>
                </a:lnTo>
                <a:lnTo>
                  <a:pt x="41160" y="7632"/>
                </a:lnTo>
                <a:lnTo>
                  <a:pt x="36791" y="2539"/>
                </a:lnTo>
                <a:lnTo>
                  <a:pt x="32981" y="15646"/>
                </a:lnTo>
                <a:lnTo>
                  <a:pt x="33985" y="18668"/>
                </a:lnTo>
                <a:lnTo>
                  <a:pt x="34086" y="22631"/>
                </a:lnTo>
                <a:lnTo>
                  <a:pt x="14008" y="22631"/>
                </a:lnTo>
                <a:lnTo>
                  <a:pt x="13982" y="18884"/>
                </a:lnTo>
                <a:lnTo>
                  <a:pt x="14909" y="15925"/>
                </a:lnTo>
                <a:lnTo>
                  <a:pt x="16827" y="13754"/>
                </a:lnTo>
                <a:lnTo>
                  <a:pt x="21158" y="10477"/>
                </a:lnTo>
                <a:lnTo>
                  <a:pt x="24091" y="10477"/>
                </a:lnTo>
                <a:lnTo>
                  <a:pt x="23279" y="0"/>
                </a:lnTo>
                <a:lnTo>
                  <a:pt x="16560" y="0"/>
                </a:lnTo>
                <a:lnTo>
                  <a:pt x="10998" y="2425"/>
                </a:lnTo>
                <a:lnTo>
                  <a:pt x="6603" y="7277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76" y="40589"/>
                </a:lnTo>
                <a:lnTo>
                  <a:pt x="5016" y="45313"/>
                </a:lnTo>
                <a:lnTo>
                  <a:pt x="9258" y="51193"/>
                </a:lnTo>
                <a:lnTo>
                  <a:pt x="15786" y="54140"/>
                </a:lnTo>
                <a:lnTo>
                  <a:pt x="30200" y="54140"/>
                </a:lnTo>
                <a:lnTo>
                  <a:pt x="34848" y="52831"/>
                </a:lnTo>
                <a:lnTo>
                  <a:pt x="38557" y="50215"/>
                </a:lnTo>
                <a:lnTo>
                  <a:pt x="42265" y="47599"/>
                </a:lnTo>
                <a:lnTo>
                  <a:pt x="44983" y="43776"/>
                </a:lnTo>
                <a:lnTo>
                  <a:pt x="46697" y="38773"/>
                </a:lnTo>
                <a:lnTo>
                  <a:pt x="33324" y="36487"/>
                </a:lnTo>
                <a:lnTo>
                  <a:pt x="32588" y="39077"/>
                </a:lnTo>
                <a:lnTo>
                  <a:pt x="31508" y="40970"/>
                </a:lnTo>
                <a:lnTo>
                  <a:pt x="28638" y="43306"/>
                </a:lnTo>
                <a:lnTo>
                  <a:pt x="24764" y="43891"/>
                </a:lnTo>
                <a:lnTo>
                  <a:pt x="21666" y="43891"/>
                </a:lnTo>
                <a:lnTo>
                  <a:pt x="19100" y="42773"/>
                </a:lnTo>
                <a:lnTo>
                  <a:pt x="14947" y="38239"/>
                </a:lnTo>
                <a:lnTo>
                  <a:pt x="13868" y="35077"/>
                </a:lnTo>
                <a:lnTo>
                  <a:pt x="13766" y="31013"/>
                </a:lnTo>
                <a:lnTo>
                  <a:pt x="47421" y="31013"/>
                </a:lnTo>
                <a:close/>
              </a:path>
              <a:path w="47612" h="54140">
                <a:moveTo>
                  <a:pt x="30835" y="0"/>
                </a:moveTo>
                <a:lnTo>
                  <a:pt x="23279" y="0"/>
                </a:lnTo>
                <a:lnTo>
                  <a:pt x="24091" y="10477"/>
                </a:lnTo>
                <a:lnTo>
                  <a:pt x="26835" y="10477"/>
                </a:lnTo>
                <a:lnTo>
                  <a:pt x="29159" y="11518"/>
                </a:lnTo>
                <a:lnTo>
                  <a:pt x="32981" y="15646"/>
                </a:lnTo>
                <a:lnTo>
                  <a:pt x="36791" y="2539"/>
                </a:lnTo>
                <a:lnTo>
                  <a:pt x="3083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729058" y="5045367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469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746002" y="5063905"/>
            <a:ext cx="30518" cy="54140"/>
          </a:xfrm>
          <a:custGeom>
            <a:avLst/>
            <a:gdLst/>
            <a:ahLst/>
            <a:cxnLst/>
            <a:rect l="l" t="t" r="r" b="b"/>
            <a:pathLst>
              <a:path w="30518" h="54140">
                <a:moveTo>
                  <a:pt x="19837" y="54140"/>
                </a:moveTo>
                <a:lnTo>
                  <a:pt x="22631" y="53568"/>
                </a:lnTo>
                <a:lnTo>
                  <a:pt x="25247" y="52438"/>
                </a:lnTo>
                <a:lnTo>
                  <a:pt x="27863" y="51295"/>
                </a:lnTo>
                <a:lnTo>
                  <a:pt x="30314" y="49593"/>
                </a:lnTo>
                <a:lnTo>
                  <a:pt x="30518" y="39306"/>
                </a:lnTo>
                <a:lnTo>
                  <a:pt x="27825" y="42036"/>
                </a:lnTo>
                <a:lnTo>
                  <a:pt x="23317" y="44488"/>
                </a:lnTo>
                <a:lnTo>
                  <a:pt x="19837" y="54140"/>
                </a:lnTo>
                <a:close/>
              </a:path>
              <a:path w="30518" h="54140">
                <a:moveTo>
                  <a:pt x="44602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57" y="9905"/>
                </a:lnTo>
                <a:lnTo>
                  <a:pt x="42951" y="7683"/>
                </a:lnTo>
                <a:lnTo>
                  <a:pt x="39700" y="3619"/>
                </a:lnTo>
                <a:lnTo>
                  <a:pt x="36766" y="2171"/>
                </a:lnTo>
                <a:lnTo>
                  <a:pt x="33832" y="723"/>
                </a:lnTo>
                <a:lnTo>
                  <a:pt x="29375" y="0"/>
                </a:lnTo>
                <a:lnTo>
                  <a:pt x="16776" y="0"/>
                </a:lnTo>
                <a:lnTo>
                  <a:pt x="11811" y="1206"/>
                </a:lnTo>
                <a:lnTo>
                  <a:pt x="8470" y="3606"/>
                </a:lnTo>
                <a:lnTo>
                  <a:pt x="5118" y="6007"/>
                </a:lnTo>
                <a:lnTo>
                  <a:pt x="2768" y="9715"/>
                </a:lnTo>
                <a:lnTo>
                  <a:pt x="1384" y="14731"/>
                </a:lnTo>
                <a:lnTo>
                  <a:pt x="13589" y="16979"/>
                </a:lnTo>
                <a:lnTo>
                  <a:pt x="15494" y="12877"/>
                </a:lnTo>
                <a:lnTo>
                  <a:pt x="18173" y="10972"/>
                </a:lnTo>
                <a:lnTo>
                  <a:pt x="22428" y="10477"/>
                </a:lnTo>
                <a:lnTo>
                  <a:pt x="25971" y="10477"/>
                </a:lnTo>
                <a:lnTo>
                  <a:pt x="29641" y="12166"/>
                </a:lnTo>
                <a:lnTo>
                  <a:pt x="31559" y="15176"/>
                </a:lnTo>
                <a:lnTo>
                  <a:pt x="31559" y="17805"/>
                </a:lnTo>
                <a:lnTo>
                  <a:pt x="29133" y="20205"/>
                </a:lnTo>
                <a:lnTo>
                  <a:pt x="24790" y="21323"/>
                </a:lnTo>
                <a:lnTo>
                  <a:pt x="18503" y="22529"/>
                </a:lnTo>
                <a:lnTo>
                  <a:pt x="13855" y="23444"/>
                </a:lnTo>
                <a:lnTo>
                  <a:pt x="10299" y="24510"/>
                </a:lnTo>
                <a:lnTo>
                  <a:pt x="7823" y="25730"/>
                </a:lnTo>
                <a:lnTo>
                  <a:pt x="3429" y="28701"/>
                </a:lnTo>
                <a:lnTo>
                  <a:pt x="685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11" y="46913"/>
                </a:lnTo>
                <a:lnTo>
                  <a:pt x="4521" y="49796"/>
                </a:lnTo>
                <a:lnTo>
                  <a:pt x="7531" y="52692"/>
                </a:lnTo>
                <a:lnTo>
                  <a:pt x="11658" y="54140"/>
                </a:lnTo>
                <a:lnTo>
                  <a:pt x="19837" y="54140"/>
                </a:lnTo>
                <a:lnTo>
                  <a:pt x="23317" y="44488"/>
                </a:lnTo>
                <a:lnTo>
                  <a:pt x="18732" y="44488"/>
                </a:lnTo>
                <a:lnTo>
                  <a:pt x="15544" y="42379"/>
                </a:lnTo>
                <a:lnTo>
                  <a:pt x="13436" y="39319"/>
                </a:lnTo>
                <a:lnTo>
                  <a:pt x="13436" y="35458"/>
                </a:lnTo>
                <a:lnTo>
                  <a:pt x="16065" y="32575"/>
                </a:lnTo>
                <a:lnTo>
                  <a:pt x="19646" y="31000"/>
                </a:lnTo>
                <a:lnTo>
                  <a:pt x="23380" y="30187"/>
                </a:lnTo>
                <a:lnTo>
                  <a:pt x="27114" y="29375"/>
                </a:lnTo>
                <a:lnTo>
                  <a:pt x="29845" y="28676"/>
                </a:lnTo>
                <a:lnTo>
                  <a:pt x="31559" y="28092"/>
                </a:lnTo>
                <a:lnTo>
                  <a:pt x="31559" y="34112"/>
                </a:lnTo>
                <a:lnTo>
                  <a:pt x="31381" y="36334"/>
                </a:lnTo>
                <a:lnTo>
                  <a:pt x="30518" y="39306"/>
                </a:lnTo>
                <a:lnTo>
                  <a:pt x="30314" y="49593"/>
                </a:lnTo>
                <a:lnTo>
                  <a:pt x="33083" y="48920"/>
                </a:lnTo>
                <a:lnTo>
                  <a:pt x="34378" y="52971"/>
                </a:lnTo>
                <a:lnTo>
                  <a:pt x="47663" y="52971"/>
                </a:lnTo>
                <a:lnTo>
                  <a:pt x="45681" y="48183"/>
                </a:lnTo>
                <a:lnTo>
                  <a:pt x="44818" y="43853"/>
                </a:lnTo>
                <a:lnTo>
                  <a:pt x="44602" y="40500"/>
                </a:lnTo>
                <a:lnTo>
                  <a:pt x="44602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2799261" y="5063906"/>
            <a:ext cx="47421" cy="54140"/>
          </a:xfrm>
          <a:custGeom>
            <a:avLst/>
            <a:gdLst/>
            <a:ahLst/>
            <a:cxnLst/>
            <a:rect l="l" t="t" r="r" b="b"/>
            <a:pathLst>
              <a:path w="47421" h="54140">
                <a:moveTo>
                  <a:pt x="30416" y="43586"/>
                </a:moveTo>
                <a:lnTo>
                  <a:pt x="27813" y="44234"/>
                </a:lnTo>
                <a:lnTo>
                  <a:pt x="21183" y="44234"/>
                </a:lnTo>
                <a:lnTo>
                  <a:pt x="16967" y="42176"/>
                </a:lnTo>
                <a:lnTo>
                  <a:pt x="14058" y="38760"/>
                </a:lnTo>
                <a:lnTo>
                  <a:pt x="13474" y="36093"/>
                </a:lnTo>
                <a:lnTo>
                  <a:pt x="0" y="38188"/>
                </a:lnTo>
                <a:lnTo>
                  <a:pt x="1244" y="43103"/>
                </a:lnTo>
                <a:lnTo>
                  <a:pt x="3886" y="46990"/>
                </a:lnTo>
                <a:lnTo>
                  <a:pt x="7912" y="49847"/>
                </a:lnTo>
                <a:lnTo>
                  <a:pt x="11950" y="52705"/>
                </a:lnTo>
                <a:lnTo>
                  <a:pt x="17411" y="54140"/>
                </a:lnTo>
                <a:lnTo>
                  <a:pt x="31940" y="54140"/>
                </a:lnTo>
                <a:lnTo>
                  <a:pt x="37693" y="52425"/>
                </a:lnTo>
                <a:lnTo>
                  <a:pt x="41579" y="49022"/>
                </a:lnTo>
                <a:lnTo>
                  <a:pt x="45478" y="45605"/>
                </a:lnTo>
                <a:lnTo>
                  <a:pt x="47421" y="41516"/>
                </a:lnTo>
                <a:lnTo>
                  <a:pt x="47421" y="32423"/>
                </a:lnTo>
                <a:lnTo>
                  <a:pt x="46012" y="29019"/>
                </a:lnTo>
                <a:lnTo>
                  <a:pt x="43218" y="26581"/>
                </a:lnTo>
                <a:lnTo>
                  <a:pt x="40373" y="24180"/>
                </a:lnTo>
                <a:lnTo>
                  <a:pt x="35382" y="22136"/>
                </a:lnTo>
                <a:lnTo>
                  <a:pt x="28232" y="20485"/>
                </a:lnTo>
                <a:lnTo>
                  <a:pt x="21069" y="18821"/>
                </a:lnTo>
                <a:lnTo>
                  <a:pt x="16891" y="17551"/>
                </a:lnTo>
                <a:lnTo>
                  <a:pt x="14338" y="14147"/>
                </a:lnTo>
                <a:lnTo>
                  <a:pt x="15875" y="11353"/>
                </a:lnTo>
                <a:lnTo>
                  <a:pt x="19938" y="9855"/>
                </a:lnTo>
                <a:lnTo>
                  <a:pt x="26276" y="9855"/>
                </a:lnTo>
                <a:lnTo>
                  <a:pt x="28435" y="10388"/>
                </a:lnTo>
                <a:lnTo>
                  <a:pt x="31457" y="12534"/>
                </a:lnTo>
                <a:lnTo>
                  <a:pt x="33032" y="16103"/>
                </a:lnTo>
                <a:lnTo>
                  <a:pt x="45707" y="13703"/>
                </a:lnTo>
                <a:lnTo>
                  <a:pt x="44424" y="9182"/>
                </a:lnTo>
                <a:lnTo>
                  <a:pt x="42100" y="5765"/>
                </a:lnTo>
                <a:lnTo>
                  <a:pt x="38722" y="3467"/>
                </a:lnTo>
                <a:lnTo>
                  <a:pt x="35344" y="1155"/>
                </a:lnTo>
                <a:lnTo>
                  <a:pt x="30175" y="0"/>
                </a:lnTo>
                <a:lnTo>
                  <a:pt x="15938" y="0"/>
                </a:lnTo>
                <a:lnTo>
                  <a:pt x="10541" y="1524"/>
                </a:lnTo>
                <a:lnTo>
                  <a:pt x="7073" y="4584"/>
                </a:lnTo>
                <a:lnTo>
                  <a:pt x="3606" y="7645"/>
                </a:lnTo>
                <a:lnTo>
                  <a:pt x="1866" y="11404"/>
                </a:lnTo>
                <a:lnTo>
                  <a:pt x="1866" y="20866"/>
                </a:lnTo>
                <a:lnTo>
                  <a:pt x="3873" y="24765"/>
                </a:lnTo>
                <a:lnTo>
                  <a:pt x="7886" y="27559"/>
                </a:lnTo>
                <a:lnTo>
                  <a:pt x="10795" y="29565"/>
                </a:lnTo>
                <a:lnTo>
                  <a:pt x="17653" y="31800"/>
                </a:lnTo>
                <a:lnTo>
                  <a:pt x="28486" y="34239"/>
                </a:lnTo>
                <a:lnTo>
                  <a:pt x="32981" y="36042"/>
                </a:lnTo>
                <a:lnTo>
                  <a:pt x="33947" y="38633"/>
                </a:lnTo>
                <a:lnTo>
                  <a:pt x="33350" y="41376"/>
                </a:lnTo>
                <a:lnTo>
                  <a:pt x="30416" y="43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2885262" y="5063900"/>
            <a:ext cx="49517" cy="72682"/>
          </a:xfrm>
          <a:custGeom>
            <a:avLst/>
            <a:gdLst/>
            <a:ahLst/>
            <a:cxnLst/>
            <a:rect l="l" t="t" r="r" b="b"/>
            <a:pathLst>
              <a:path w="49517" h="72682">
                <a:moveTo>
                  <a:pt x="13284" y="21120"/>
                </a:moveTo>
                <a:lnTo>
                  <a:pt x="14363" y="17297"/>
                </a:lnTo>
                <a:lnTo>
                  <a:pt x="16535" y="14706"/>
                </a:lnTo>
                <a:lnTo>
                  <a:pt x="18707" y="12128"/>
                </a:lnTo>
                <a:lnTo>
                  <a:pt x="21424" y="10833"/>
                </a:lnTo>
                <a:lnTo>
                  <a:pt x="27863" y="10833"/>
                </a:lnTo>
                <a:lnTo>
                  <a:pt x="30505" y="12153"/>
                </a:lnTo>
                <a:lnTo>
                  <a:pt x="32651" y="14782"/>
                </a:lnTo>
                <a:lnTo>
                  <a:pt x="34785" y="17411"/>
                </a:lnTo>
                <a:lnTo>
                  <a:pt x="35852" y="21450"/>
                </a:lnTo>
                <a:lnTo>
                  <a:pt x="35852" y="32702"/>
                </a:lnTo>
                <a:lnTo>
                  <a:pt x="34810" y="36893"/>
                </a:lnTo>
                <a:lnTo>
                  <a:pt x="32740" y="39446"/>
                </a:lnTo>
                <a:lnTo>
                  <a:pt x="30670" y="41986"/>
                </a:lnTo>
                <a:lnTo>
                  <a:pt x="28079" y="43268"/>
                </a:lnTo>
                <a:lnTo>
                  <a:pt x="21704" y="43268"/>
                </a:lnTo>
                <a:lnTo>
                  <a:pt x="18948" y="41884"/>
                </a:lnTo>
                <a:lnTo>
                  <a:pt x="16675" y="39090"/>
                </a:lnTo>
                <a:lnTo>
                  <a:pt x="15951" y="49352"/>
                </a:lnTo>
                <a:lnTo>
                  <a:pt x="20624" y="52438"/>
                </a:lnTo>
                <a:lnTo>
                  <a:pt x="25438" y="54152"/>
                </a:lnTo>
                <a:lnTo>
                  <a:pt x="34150" y="54152"/>
                </a:lnTo>
                <a:lnTo>
                  <a:pt x="39166" y="51752"/>
                </a:lnTo>
                <a:lnTo>
                  <a:pt x="43306" y="46951"/>
                </a:lnTo>
                <a:lnTo>
                  <a:pt x="47447" y="42151"/>
                </a:lnTo>
                <a:lnTo>
                  <a:pt x="49517" y="35432"/>
                </a:lnTo>
                <a:lnTo>
                  <a:pt x="49517" y="18364"/>
                </a:lnTo>
                <a:lnTo>
                  <a:pt x="47459" y="11798"/>
                </a:lnTo>
                <a:lnTo>
                  <a:pt x="43357" y="7073"/>
                </a:lnTo>
                <a:lnTo>
                  <a:pt x="39242" y="2362"/>
                </a:lnTo>
                <a:lnTo>
                  <a:pt x="34239" y="0"/>
                </a:lnTo>
                <a:lnTo>
                  <a:pt x="24968" y="0"/>
                </a:lnTo>
                <a:lnTo>
                  <a:pt x="21894" y="812"/>
                </a:lnTo>
                <a:lnTo>
                  <a:pt x="19126" y="2451"/>
                </a:lnTo>
                <a:lnTo>
                  <a:pt x="16344" y="4063"/>
                </a:lnTo>
                <a:lnTo>
                  <a:pt x="14147" y="6184"/>
                </a:lnTo>
                <a:lnTo>
                  <a:pt x="12522" y="8788"/>
                </a:lnTo>
                <a:lnTo>
                  <a:pt x="12522" y="1181"/>
                </a:lnTo>
                <a:lnTo>
                  <a:pt x="0" y="1181"/>
                </a:lnTo>
                <a:lnTo>
                  <a:pt x="0" y="72682"/>
                </a:lnTo>
                <a:lnTo>
                  <a:pt x="13423" y="72682"/>
                </a:lnTo>
                <a:lnTo>
                  <a:pt x="13284" y="32016"/>
                </a:lnTo>
                <a:lnTo>
                  <a:pt x="13284" y="21120"/>
                </a:lnTo>
                <a:close/>
              </a:path>
              <a:path w="49517" h="72682">
                <a:moveTo>
                  <a:pt x="14414" y="36321"/>
                </a:moveTo>
                <a:lnTo>
                  <a:pt x="13284" y="32016"/>
                </a:lnTo>
                <a:lnTo>
                  <a:pt x="13423" y="72682"/>
                </a:lnTo>
                <a:lnTo>
                  <a:pt x="13423" y="46583"/>
                </a:lnTo>
                <a:lnTo>
                  <a:pt x="15951" y="49352"/>
                </a:lnTo>
                <a:lnTo>
                  <a:pt x="16675" y="39090"/>
                </a:lnTo>
                <a:lnTo>
                  <a:pt x="14414" y="363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2941909" y="5063905"/>
            <a:ext cx="30518" cy="54140"/>
          </a:xfrm>
          <a:custGeom>
            <a:avLst/>
            <a:gdLst/>
            <a:ahLst/>
            <a:cxnLst/>
            <a:rect l="l" t="t" r="r" b="b"/>
            <a:pathLst>
              <a:path w="30518" h="54140">
                <a:moveTo>
                  <a:pt x="19837" y="54140"/>
                </a:moveTo>
                <a:lnTo>
                  <a:pt x="22631" y="53568"/>
                </a:lnTo>
                <a:lnTo>
                  <a:pt x="25234" y="52438"/>
                </a:lnTo>
                <a:lnTo>
                  <a:pt x="27851" y="51295"/>
                </a:lnTo>
                <a:lnTo>
                  <a:pt x="30302" y="49593"/>
                </a:lnTo>
                <a:lnTo>
                  <a:pt x="30518" y="39306"/>
                </a:lnTo>
                <a:lnTo>
                  <a:pt x="27825" y="42036"/>
                </a:lnTo>
                <a:lnTo>
                  <a:pt x="23317" y="44488"/>
                </a:lnTo>
                <a:lnTo>
                  <a:pt x="19837" y="54140"/>
                </a:lnTo>
                <a:close/>
              </a:path>
              <a:path w="30518" h="54140">
                <a:moveTo>
                  <a:pt x="44602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45" y="9905"/>
                </a:lnTo>
                <a:lnTo>
                  <a:pt x="42951" y="7683"/>
                </a:lnTo>
                <a:lnTo>
                  <a:pt x="39687" y="3619"/>
                </a:lnTo>
                <a:lnTo>
                  <a:pt x="36753" y="2171"/>
                </a:lnTo>
                <a:lnTo>
                  <a:pt x="33832" y="723"/>
                </a:lnTo>
                <a:lnTo>
                  <a:pt x="29362" y="0"/>
                </a:lnTo>
                <a:lnTo>
                  <a:pt x="16776" y="0"/>
                </a:lnTo>
                <a:lnTo>
                  <a:pt x="11798" y="1206"/>
                </a:lnTo>
                <a:lnTo>
                  <a:pt x="8458" y="3606"/>
                </a:lnTo>
                <a:lnTo>
                  <a:pt x="5118" y="6007"/>
                </a:lnTo>
                <a:lnTo>
                  <a:pt x="2755" y="9715"/>
                </a:lnTo>
                <a:lnTo>
                  <a:pt x="1384" y="14731"/>
                </a:lnTo>
                <a:lnTo>
                  <a:pt x="13576" y="16979"/>
                </a:lnTo>
                <a:lnTo>
                  <a:pt x="15481" y="12877"/>
                </a:lnTo>
                <a:lnTo>
                  <a:pt x="18161" y="10972"/>
                </a:lnTo>
                <a:lnTo>
                  <a:pt x="22415" y="10477"/>
                </a:lnTo>
                <a:lnTo>
                  <a:pt x="25958" y="10477"/>
                </a:lnTo>
                <a:lnTo>
                  <a:pt x="29629" y="12166"/>
                </a:lnTo>
                <a:lnTo>
                  <a:pt x="31546" y="15176"/>
                </a:lnTo>
                <a:lnTo>
                  <a:pt x="31546" y="17805"/>
                </a:lnTo>
                <a:lnTo>
                  <a:pt x="29133" y="20205"/>
                </a:lnTo>
                <a:lnTo>
                  <a:pt x="24777" y="21323"/>
                </a:lnTo>
                <a:lnTo>
                  <a:pt x="18491" y="22529"/>
                </a:lnTo>
                <a:lnTo>
                  <a:pt x="13843" y="23444"/>
                </a:lnTo>
                <a:lnTo>
                  <a:pt x="10287" y="24510"/>
                </a:lnTo>
                <a:lnTo>
                  <a:pt x="7810" y="25730"/>
                </a:lnTo>
                <a:lnTo>
                  <a:pt x="3429" y="28701"/>
                </a:lnTo>
                <a:lnTo>
                  <a:pt x="685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11" y="46913"/>
                </a:lnTo>
                <a:lnTo>
                  <a:pt x="4521" y="49796"/>
                </a:lnTo>
                <a:lnTo>
                  <a:pt x="7531" y="52692"/>
                </a:lnTo>
                <a:lnTo>
                  <a:pt x="11645" y="54140"/>
                </a:lnTo>
                <a:lnTo>
                  <a:pt x="19837" y="54140"/>
                </a:lnTo>
                <a:lnTo>
                  <a:pt x="23317" y="44488"/>
                </a:lnTo>
                <a:lnTo>
                  <a:pt x="18719" y="44488"/>
                </a:lnTo>
                <a:lnTo>
                  <a:pt x="15532" y="42379"/>
                </a:lnTo>
                <a:lnTo>
                  <a:pt x="13423" y="39319"/>
                </a:lnTo>
                <a:lnTo>
                  <a:pt x="13423" y="35458"/>
                </a:lnTo>
                <a:lnTo>
                  <a:pt x="16052" y="32575"/>
                </a:lnTo>
                <a:lnTo>
                  <a:pt x="19646" y="31000"/>
                </a:lnTo>
                <a:lnTo>
                  <a:pt x="23380" y="30187"/>
                </a:lnTo>
                <a:lnTo>
                  <a:pt x="27101" y="29375"/>
                </a:lnTo>
                <a:lnTo>
                  <a:pt x="29832" y="28676"/>
                </a:lnTo>
                <a:lnTo>
                  <a:pt x="31546" y="28092"/>
                </a:lnTo>
                <a:lnTo>
                  <a:pt x="31546" y="34112"/>
                </a:lnTo>
                <a:lnTo>
                  <a:pt x="31369" y="36334"/>
                </a:lnTo>
                <a:lnTo>
                  <a:pt x="30518" y="39306"/>
                </a:lnTo>
                <a:lnTo>
                  <a:pt x="30302" y="49593"/>
                </a:lnTo>
                <a:lnTo>
                  <a:pt x="33083" y="48920"/>
                </a:lnTo>
                <a:lnTo>
                  <a:pt x="34366" y="52971"/>
                </a:lnTo>
                <a:lnTo>
                  <a:pt x="47663" y="52971"/>
                </a:lnTo>
                <a:lnTo>
                  <a:pt x="45669" y="48183"/>
                </a:lnTo>
                <a:lnTo>
                  <a:pt x="44805" y="43853"/>
                </a:lnTo>
                <a:lnTo>
                  <a:pt x="44602" y="40500"/>
                </a:lnTo>
                <a:lnTo>
                  <a:pt x="44602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3006604" y="5045367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469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026087" y="5063907"/>
            <a:ext cx="74663" cy="52971"/>
          </a:xfrm>
          <a:custGeom>
            <a:avLst/>
            <a:gdLst/>
            <a:ahLst/>
            <a:cxnLst/>
            <a:rect l="l" t="t" r="r" b="b"/>
            <a:pathLst>
              <a:path w="74663" h="52971">
                <a:moveTo>
                  <a:pt x="41021" y="5473"/>
                </a:moveTo>
                <a:lnTo>
                  <a:pt x="39065" y="3403"/>
                </a:lnTo>
                <a:lnTo>
                  <a:pt x="34277" y="673"/>
                </a:lnTo>
                <a:lnTo>
                  <a:pt x="31457" y="0"/>
                </a:lnTo>
                <a:lnTo>
                  <a:pt x="22085" y="0"/>
                </a:lnTo>
                <a:lnTo>
                  <a:pt x="16814" y="2743"/>
                </a:lnTo>
                <a:lnTo>
                  <a:pt x="12382" y="8242"/>
                </a:lnTo>
                <a:lnTo>
                  <a:pt x="12382" y="1168"/>
                </a:ln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2821"/>
                </a:lnTo>
                <a:lnTo>
                  <a:pt x="13792" y="19265"/>
                </a:lnTo>
                <a:lnTo>
                  <a:pt x="14516" y="17119"/>
                </a:lnTo>
                <a:lnTo>
                  <a:pt x="16408" y="13322"/>
                </a:lnTo>
                <a:lnTo>
                  <a:pt x="19735" y="11061"/>
                </a:lnTo>
                <a:lnTo>
                  <a:pt x="23660" y="10477"/>
                </a:lnTo>
                <a:lnTo>
                  <a:pt x="26746" y="10833"/>
                </a:lnTo>
                <a:lnTo>
                  <a:pt x="29502" y="13360"/>
                </a:lnTo>
                <a:lnTo>
                  <a:pt x="30441" y="16294"/>
                </a:lnTo>
                <a:lnTo>
                  <a:pt x="30695" y="19545"/>
                </a:lnTo>
                <a:lnTo>
                  <a:pt x="30695" y="52971"/>
                </a:lnTo>
                <a:lnTo>
                  <a:pt x="44119" y="52971"/>
                </a:lnTo>
                <a:lnTo>
                  <a:pt x="44119" y="23215"/>
                </a:lnTo>
                <a:lnTo>
                  <a:pt x="44488" y="19646"/>
                </a:lnTo>
                <a:lnTo>
                  <a:pt x="45224" y="17386"/>
                </a:lnTo>
                <a:lnTo>
                  <a:pt x="47155" y="13411"/>
                </a:lnTo>
                <a:lnTo>
                  <a:pt x="50457" y="11061"/>
                </a:lnTo>
                <a:lnTo>
                  <a:pt x="54114" y="10477"/>
                </a:lnTo>
                <a:lnTo>
                  <a:pt x="56692" y="10477"/>
                </a:lnTo>
                <a:lnTo>
                  <a:pt x="58610" y="11455"/>
                </a:lnTo>
                <a:lnTo>
                  <a:pt x="60769" y="14909"/>
                </a:lnTo>
                <a:lnTo>
                  <a:pt x="61239" y="18224"/>
                </a:lnTo>
                <a:lnTo>
                  <a:pt x="61239" y="52971"/>
                </a:lnTo>
                <a:lnTo>
                  <a:pt x="74663" y="52971"/>
                </a:lnTo>
                <a:lnTo>
                  <a:pt x="74663" y="14909"/>
                </a:lnTo>
                <a:lnTo>
                  <a:pt x="74206" y="11328"/>
                </a:lnTo>
                <a:lnTo>
                  <a:pt x="73279" y="9118"/>
                </a:lnTo>
                <a:lnTo>
                  <a:pt x="72009" y="6121"/>
                </a:lnTo>
                <a:lnTo>
                  <a:pt x="70078" y="3860"/>
                </a:lnTo>
                <a:lnTo>
                  <a:pt x="67500" y="2311"/>
                </a:lnTo>
                <a:lnTo>
                  <a:pt x="64922" y="774"/>
                </a:lnTo>
                <a:lnTo>
                  <a:pt x="61760" y="0"/>
                </a:lnTo>
                <a:lnTo>
                  <a:pt x="55105" y="0"/>
                </a:lnTo>
                <a:lnTo>
                  <a:pt x="52349" y="673"/>
                </a:lnTo>
                <a:lnTo>
                  <a:pt x="49758" y="2044"/>
                </a:lnTo>
                <a:lnTo>
                  <a:pt x="47180" y="3403"/>
                </a:lnTo>
                <a:lnTo>
                  <a:pt x="44780" y="5473"/>
                </a:lnTo>
                <a:lnTo>
                  <a:pt x="42545" y="8242"/>
                </a:lnTo>
                <a:lnTo>
                  <a:pt x="41021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3110607" y="5063905"/>
            <a:ext cx="30505" cy="54140"/>
          </a:xfrm>
          <a:custGeom>
            <a:avLst/>
            <a:gdLst/>
            <a:ahLst/>
            <a:cxnLst/>
            <a:rect l="l" t="t" r="r" b="b"/>
            <a:pathLst>
              <a:path w="30505" h="54140">
                <a:moveTo>
                  <a:pt x="19824" y="54140"/>
                </a:moveTo>
                <a:lnTo>
                  <a:pt x="22618" y="53568"/>
                </a:lnTo>
                <a:lnTo>
                  <a:pt x="25234" y="52438"/>
                </a:lnTo>
                <a:lnTo>
                  <a:pt x="27851" y="51295"/>
                </a:lnTo>
                <a:lnTo>
                  <a:pt x="30302" y="49593"/>
                </a:lnTo>
                <a:lnTo>
                  <a:pt x="30505" y="39306"/>
                </a:lnTo>
                <a:lnTo>
                  <a:pt x="27825" y="42036"/>
                </a:lnTo>
                <a:lnTo>
                  <a:pt x="23304" y="44488"/>
                </a:lnTo>
                <a:lnTo>
                  <a:pt x="19824" y="54140"/>
                </a:lnTo>
                <a:close/>
              </a:path>
              <a:path w="30505" h="54140">
                <a:moveTo>
                  <a:pt x="44602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45" y="9905"/>
                </a:lnTo>
                <a:lnTo>
                  <a:pt x="42951" y="7683"/>
                </a:lnTo>
                <a:lnTo>
                  <a:pt x="39687" y="3619"/>
                </a:lnTo>
                <a:lnTo>
                  <a:pt x="36753" y="2171"/>
                </a:lnTo>
                <a:lnTo>
                  <a:pt x="33820" y="723"/>
                </a:lnTo>
                <a:lnTo>
                  <a:pt x="29362" y="0"/>
                </a:lnTo>
                <a:lnTo>
                  <a:pt x="16776" y="0"/>
                </a:lnTo>
                <a:lnTo>
                  <a:pt x="11798" y="1206"/>
                </a:lnTo>
                <a:lnTo>
                  <a:pt x="8458" y="3606"/>
                </a:lnTo>
                <a:lnTo>
                  <a:pt x="5105" y="6007"/>
                </a:lnTo>
                <a:lnTo>
                  <a:pt x="2755" y="9715"/>
                </a:lnTo>
                <a:lnTo>
                  <a:pt x="1371" y="14731"/>
                </a:lnTo>
                <a:lnTo>
                  <a:pt x="13576" y="16979"/>
                </a:lnTo>
                <a:lnTo>
                  <a:pt x="15481" y="12877"/>
                </a:lnTo>
                <a:lnTo>
                  <a:pt x="18161" y="10972"/>
                </a:lnTo>
                <a:lnTo>
                  <a:pt x="22415" y="10477"/>
                </a:lnTo>
                <a:lnTo>
                  <a:pt x="25946" y="10477"/>
                </a:lnTo>
                <a:lnTo>
                  <a:pt x="29629" y="12166"/>
                </a:lnTo>
                <a:lnTo>
                  <a:pt x="31546" y="15176"/>
                </a:lnTo>
                <a:lnTo>
                  <a:pt x="31546" y="17805"/>
                </a:lnTo>
                <a:lnTo>
                  <a:pt x="29133" y="20205"/>
                </a:lnTo>
                <a:lnTo>
                  <a:pt x="24777" y="21323"/>
                </a:lnTo>
                <a:lnTo>
                  <a:pt x="18491" y="22529"/>
                </a:lnTo>
                <a:lnTo>
                  <a:pt x="13843" y="23444"/>
                </a:lnTo>
                <a:lnTo>
                  <a:pt x="10287" y="24510"/>
                </a:lnTo>
                <a:lnTo>
                  <a:pt x="7810" y="25730"/>
                </a:lnTo>
                <a:lnTo>
                  <a:pt x="3429" y="28701"/>
                </a:lnTo>
                <a:lnTo>
                  <a:pt x="673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11" y="46913"/>
                </a:lnTo>
                <a:lnTo>
                  <a:pt x="4508" y="49796"/>
                </a:lnTo>
                <a:lnTo>
                  <a:pt x="7518" y="52692"/>
                </a:lnTo>
                <a:lnTo>
                  <a:pt x="11645" y="54140"/>
                </a:lnTo>
                <a:lnTo>
                  <a:pt x="19824" y="54140"/>
                </a:lnTo>
                <a:lnTo>
                  <a:pt x="23304" y="44488"/>
                </a:lnTo>
                <a:lnTo>
                  <a:pt x="18719" y="44488"/>
                </a:lnTo>
                <a:lnTo>
                  <a:pt x="15532" y="42379"/>
                </a:lnTo>
                <a:lnTo>
                  <a:pt x="13423" y="39319"/>
                </a:lnTo>
                <a:lnTo>
                  <a:pt x="13423" y="35458"/>
                </a:lnTo>
                <a:lnTo>
                  <a:pt x="16052" y="32575"/>
                </a:lnTo>
                <a:lnTo>
                  <a:pt x="19646" y="31000"/>
                </a:lnTo>
                <a:lnTo>
                  <a:pt x="23368" y="30187"/>
                </a:lnTo>
                <a:lnTo>
                  <a:pt x="27101" y="29375"/>
                </a:lnTo>
                <a:lnTo>
                  <a:pt x="29832" y="28676"/>
                </a:lnTo>
                <a:lnTo>
                  <a:pt x="31546" y="28092"/>
                </a:lnTo>
                <a:lnTo>
                  <a:pt x="31546" y="34112"/>
                </a:lnTo>
                <a:lnTo>
                  <a:pt x="31369" y="36334"/>
                </a:lnTo>
                <a:lnTo>
                  <a:pt x="30505" y="39306"/>
                </a:lnTo>
                <a:lnTo>
                  <a:pt x="30302" y="49593"/>
                </a:lnTo>
                <a:lnTo>
                  <a:pt x="33070" y="48920"/>
                </a:lnTo>
                <a:lnTo>
                  <a:pt x="34366" y="52971"/>
                </a:lnTo>
                <a:lnTo>
                  <a:pt x="47650" y="52971"/>
                </a:lnTo>
                <a:lnTo>
                  <a:pt x="45669" y="48183"/>
                </a:lnTo>
                <a:lnTo>
                  <a:pt x="44805" y="43853"/>
                </a:lnTo>
                <a:lnTo>
                  <a:pt x="44602" y="40500"/>
                </a:lnTo>
                <a:lnTo>
                  <a:pt x="44602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3163853" y="5063906"/>
            <a:ext cx="47421" cy="54140"/>
          </a:xfrm>
          <a:custGeom>
            <a:avLst/>
            <a:gdLst/>
            <a:ahLst/>
            <a:cxnLst/>
            <a:rect l="l" t="t" r="r" b="b"/>
            <a:pathLst>
              <a:path w="47421" h="54140">
                <a:moveTo>
                  <a:pt x="13487" y="36093"/>
                </a:moveTo>
                <a:lnTo>
                  <a:pt x="0" y="38188"/>
                </a:lnTo>
                <a:lnTo>
                  <a:pt x="1244" y="43103"/>
                </a:lnTo>
                <a:lnTo>
                  <a:pt x="3886" y="46990"/>
                </a:lnTo>
                <a:lnTo>
                  <a:pt x="7912" y="49847"/>
                </a:lnTo>
                <a:lnTo>
                  <a:pt x="11950" y="52705"/>
                </a:lnTo>
                <a:lnTo>
                  <a:pt x="17411" y="54140"/>
                </a:lnTo>
                <a:lnTo>
                  <a:pt x="31953" y="54140"/>
                </a:lnTo>
                <a:lnTo>
                  <a:pt x="37706" y="52425"/>
                </a:lnTo>
                <a:lnTo>
                  <a:pt x="41592" y="49022"/>
                </a:lnTo>
                <a:lnTo>
                  <a:pt x="45478" y="45605"/>
                </a:lnTo>
                <a:lnTo>
                  <a:pt x="47421" y="41516"/>
                </a:lnTo>
                <a:lnTo>
                  <a:pt x="47421" y="32423"/>
                </a:lnTo>
                <a:lnTo>
                  <a:pt x="46012" y="29019"/>
                </a:lnTo>
                <a:lnTo>
                  <a:pt x="43218" y="26581"/>
                </a:lnTo>
                <a:lnTo>
                  <a:pt x="40386" y="24180"/>
                </a:lnTo>
                <a:lnTo>
                  <a:pt x="35382" y="22136"/>
                </a:lnTo>
                <a:lnTo>
                  <a:pt x="28232" y="20485"/>
                </a:lnTo>
                <a:lnTo>
                  <a:pt x="21082" y="18821"/>
                </a:lnTo>
                <a:lnTo>
                  <a:pt x="16891" y="17551"/>
                </a:lnTo>
                <a:lnTo>
                  <a:pt x="14338" y="14147"/>
                </a:lnTo>
                <a:lnTo>
                  <a:pt x="15875" y="11353"/>
                </a:lnTo>
                <a:lnTo>
                  <a:pt x="19938" y="9855"/>
                </a:lnTo>
                <a:lnTo>
                  <a:pt x="26276" y="9855"/>
                </a:lnTo>
                <a:lnTo>
                  <a:pt x="28435" y="10388"/>
                </a:lnTo>
                <a:lnTo>
                  <a:pt x="31457" y="12534"/>
                </a:lnTo>
                <a:lnTo>
                  <a:pt x="33032" y="16103"/>
                </a:lnTo>
                <a:lnTo>
                  <a:pt x="45694" y="13703"/>
                </a:lnTo>
                <a:lnTo>
                  <a:pt x="44424" y="9182"/>
                </a:lnTo>
                <a:lnTo>
                  <a:pt x="42100" y="5765"/>
                </a:lnTo>
                <a:lnTo>
                  <a:pt x="38722" y="3467"/>
                </a:lnTo>
                <a:lnTo>
                  <a:pt x="35344" y="1155"/>
                </a:lnTo>
                <a:lnTo>
                  <a:pt x="30175" y="0"/>
                </a:lnTo>
                <a:lnTo>
                  <a:pt x="15938" y="0"/>
                </a:lnTo>
                <a:lnTo>
                  <a:pt x="10553" y="1524"/>
                </a:lnTo>
                <a:lnTo>
                  <a:pt x="7073" y="4584"/>
                </a:lnTo>
                <a:lnTo>
                  <a:pt x="3606" y="7645"/>
                </a:lnTo>
                <a:lnTo>
                  <a:pt x="1866" y="11404"/>
                </a:lnTo>
                <a:lnTo>
                  <a:pt x="1866" y="20866"/>
                </a:lnTo>
                <a:lnTo>
                  <a:pt x="3873" y="24765"/>
                </a:lnTo>
                <a:lnTo>
                  <a:pt x="7886" y="27559"/>
                </a:lnTo>
                <a:lnTo>
                  <a:pt x="10795" y="29565"/>
                </a:lnTo>
                <a:lnTo>
                  <a:pt x="17665" y="31800"/>
                </a:lnTo>
                <a:lnTo>
                  <a:pt x="28486" y="34239"/>
                </a:lnTo>
                <a:lnTo>
                  <a:pt x="32981" y="36042"/>
                </a:lnTo>
                <a:lnTo>
                  <a:pt x="33947" y="38633"/>
                </a:lnTo>
                <a:lnTo>
                  <a:pt x="33350" y="41376"/>
                </a:lnTo>
                <a:lnTo>
                  <a:pt x="30416" y="43586"/>
                </a:lnTo>
                <a:lnTo>
                  <a:pt x="27813" y="44234"/>
                </a:lnTo>
                <a:lnTo>
                  <a:pt x="21183" y="44234"/>
                </a:lnTo>
                <a:lnTo>
                  <a:pt x="16967" y="42176"/>
                </a:lnTo>
                <a:lnTo>
                  <a:pt x="14058" y="38760"/>
                </a:lnTo>
                <a:lnTo>
                  <a:pt x="13487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3247223" y="5045363"/>
            <a:ext cx="49568" cy="72682"/>
          </a:xfrm>
          <a:custGeom>
            <a:avLst/>
            <a:gdLst/>
            <a:ahLst/>
            <a:cxnLst/>
            <a:rect l="l" t="t" r="r" b="b"/>
            <a:pathLst>
              <a:path w="49568" h="72682">
                <a:moveTo>
                  <a:pt x="0" y="45415"/>
                </a:moveTo>
                <a:lnTo>
                  <a:pt x="0" y="54000"/>
                </a:lnTo>
                <a:lnTo>
                  <a:pt x="2082" y="60693"/>
                </a:lnTo>
                <a:lnTo>
                  <a:pt x="6248" y="65493"/>
                </a:lnTo>
                <a:lnTo>
                  <a:pt x="10401" y="70294"/>
                </a:lnTo>
                <a:lnTo>
                  <a:pt x="15392" y="72682"/>
                </a:lnTo>
                <a:lnTo>
                  <a:pt x="14465" y="54013"/>
                </a:lnTo>
                <a:lnTo>
                  <a:pt x="13716" y="50012"/>
                </a:lnTo>
                <a:lnTo>
                  <a:pt x="13716" y="39357"/>
                </a:lnTo>
                <a:lnTo>
                  <a:pt x="14795" y="35496"/>
                </a:lnTo>
                <a:lnTo>
                  <a:pt x="16954" y="32905"/>
                </a:lnTo>
                <a:lnTo>
                  <a:pt x="19100" y="30314"/>
                </a:lnTo>
                <a:lnTo>
                  <a:pt x="21767" y="29019"/>
                </a:lnTo>
                <a:lnTo>
                  <a:pt x="28232" y="29019"/>
                </a:lnTo>
                <a:lnTo>
                  <a:pt x="30924" y="30340"/>
                </a:lnTo>
                <a:lnTo>
                  <a:pt x="33020" y="32943"/>
                </a:lnTo>
                <a:lnTo>
                  <a:pt x="35128" y="35572"/>
                </a:lnTo>
                <a:lnTo>
                  <a:pt x="36195" y="39852"/>
                </a:lnTo>
                <a:lnTo>
                  <a:pt x="36195" y="51142"/>
                </a:lnTo>
                <a:lnTo>
                  <a:pt x="35102" y="55156"/>
                </a:lnTo>
                <a:lnTo>
                  <a:pt x="32943" y="57835"/>
                </a:lnTo>
                <a:lnTo>
                  <a:pt x="30772" y="60528"/>
                </a:lnTo>
                <a:lnTo>
                  <a:pt x="28130" y="61861"/>
                </a:lnTo>
                <a:lnTo>
                  <a:pt x="25044" y="61861"/>
                </a:lnTo>
                <a:lnTo>
                  <a:pt x="21221" y="72682"/>
                </a:lnTo>
                <a:lnTo>
                  <a:pt x="24104" y="72682"/>
                </a:lnTo>
                <a:lnTo>
                  <a:pt x="26936" y="71958"/>
                </a:lnTo>
                <a:lnTo>
                  <a:pt x="29756" y="70510"/>
                </a:lnTo>
                <a:lnTo>
                  <a:pt x="32588" y="69075"/>
                </a:lnTo>
                <a:lnTo>
                  <a:pt x="35026" y="66865"/>
                </a:lnTo>
                <a:lnTo>
                  <a:pt x="37096" y="63906"/>
                </a:lnTo>
                <a:lnTo>
                  <a:pt x="37096" y="71513"/>
                </a:lnTo>
                <a:lnTo>
                  <a:pt x="49568" y="71513"/>
                </a:lnTo>
                <a:lnTo>
                  <a:pt x="49568" y="0"/>
                </a:lnTo>
                <a:lnTo>
                  <a:pt x="36131" y="0"/>
                </a:lnTo>
                <a:lnTo>
                  <a:pt x="36131" y="25755"/>
                </a:lnTo>
                <a:lnTo>
                  <a:pt x="31991" y="20942"/>
                </a:lnTo>
                <a:lnTo>
                  <a:pt x="27089" y="18541"/>
                </a:lnTo>
                <a:lnTo>
                  <a:pt x="15227" y="18541"/>
                </a:lnTo>
                <a:lnTo>
                  <a:pt x="10121" y="20827"/>
                </a:lnTo>
                <a:lnTo>
                  <a:pt x="6070" y="25399"/>
                </a:lnTo>
                <a:lnTo>
                  <a:pt x="2019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9568" h="72682">
                <a:moveTo>
                  <a:pt x="21221" y="72682"/>
                </a:moveTo>
                <a:lnTo>
                  <a:pt x="25044" y="61861"/>
                </a:lnTo>
                <a:lnTo>
                  <a:pt x="21158" y="61861"/>
                </a:lnTo>
                <a:lnTo>
                  <a:pt x="18135" y="60070"/>
                </a:lnTo>
                <a:lnTo>
                  <a:pt x="15976" y="56489"/>
                </a:lnTo>
                <a:lnTo>
                  <a:pt x="14465" y="54013"/>
                </a:lnTo>
                <a:lnTo>
                  <a:pt x="15392" y="72682"/>
                </a:lnTo>
                <a:lnTo>
                  <a:pt x="21221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3306114" y="5063907"/>
            <a:ext cx="47612" cy="54140"/>
          </a:xfrm>
          <a:custGeom>
            <a:avLst/>
            <a:gdLst/>
            <a:ahLst/>
            <a:cxnLst/>
            <a:rect l="l" t="t" r="r" b="b"/>
            <a:pathLst>
              <a:path w="47612" h="54140">
                <a:moveTo>
                  <a:pt x="47421" y="31013"/>
                </a:moveTo>
                <a:lnTo>
                  <a:pt x="47612" y="20523"/>
                </a:lnTo>
                <a:lnTo>
                  <a:pt x="45529" y="12725"/>
                </a:lnTo>
                <a:lnTo>
                  <a:pt x="41160" y="7632"/>
                </a:lnTo>
                <a:lnTo>
                  <a:pt x="36804" y="2539"/>
                </a:lnTo>
                <a:lnTo>
                  <a:pt x="32994" y="15646"/>
                </a:lnTo>
                <a:lnTo>
                  <a:pt x="33997" y="18668"/>
                </a:lnTo>
                <a:lnTo>
                  <a:pt x="34086" y="22631"/>
                </a:lnTo>
                <a:lnTo>
                  <a:pt x="14008" y="22631"/>
                </a:lnTo>
                <a:lnTo>
                  <a:pt x="13982" y="18884"/>
                </a:lnTo>
                <a:lnTo>
                  <a:pt x="14909" y="15925"/>
                </a:lnTo>
                <a:lnTo>
                  <a:pt x="16827" y="13754"/>
                </a:lnTo>
                <a:lnTo>
                  <a:pt x="21158" y="10477"/>
                </a:lnTo>
                <a:lnTo>
                  <a:pt x="24091" y="10477"/>
                </a:lnTo>
                <a:lnTo>
                  <a:pt x="23279" y="0"/>
                </a:lnTo>
                <a:lnTo>
                  <a:pt x="16560" y="0"/>
                </a:lnTo>
                <a:lnTo>
                  <a:pt x="10998" y="2425"/>
                </a:lnTo>
                <a:lnTo>
                  <a:pt x="6591" y="7277"/>
                </a:lnTo>
                <a:lnTo>
                  <a:pt x="2209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76" y="40589"/>
                </a:lnTo>
                <a:lnTo>
                  <a:pt x="5029" y="45313"/>
                </a:lnTo>
                <a:lnTo>
                  <a:pt x="9258" y="51193"/>
                </a:lnTo>
                <a:lnTo>
                  <a:pt x="15786" y="54140"/>
                </a:lnTo>
                <a:lnTo>
                  <a:pt x="30200" y="54140"/>
                </a:lnTo>
                <a:lnTo>
                  <a:pt x="34848" y="52831"/>
                </a:lnTo>
                <a:lnTo>
                  <a:pt x="38557" y="50215"/>
                </a:lnTo>
                <a:lnTo>
                  <a:pt x="42265" y="47599"/>
                </a:lnTo>
                <a:lnTo>
                  <a:pt x="44983" y="43776"/>
                </a:lnTo>
                <a:lnTo>
                  <a:pt x="46697" y="38773"/>
                </a:lnTo>
                <a:lnTo>
                  <a:pt x="33324" y="36487"/>
                </a:lnTo>
                <a:lnTo>
                  <a:pt x="32588" y="39077"/>
                </a:lnTo>
                <a:lnTo>
                  <a:pt x="31508" y="40970"/>
                </a:lnTo>
                <a:lnTo>
                  <a:pt x="28638" y="43306"/>
                </a:lnTo>
                <a:lnTo>
                  <a:pt x="24765" y="43891"/>
                </a:lnTo>
                <a:lnTo>
                  <a:pt x="21678" y="43891"/>
                </a:lnTo>
                <a:lnTo>
                  <a:pt x="19100" y="42773"/>
                </a:lnTo>
                <a:lnTo>
                  <a:pt x="14947" y="38239"/>
                </a:lnTo>
                <a:lnTo>
                  <a:pt x="13868" y="35077"/>
                </a:lnTo>
                <a:lnTo>
                  <a:pt x="13766" y="31013"/>
                </a:lnTo>
                <a:lnTo>
                  <a:pt x="47421" y="31013"/>
                </a:lnTo>
                <a:close/>
              </a:path>
              <a:path w="47612" h="54140">
                <a:moveTo>
                  <a:pt x="30835" y="0"/>
                </a:moveTo>
                <a:lnTo>
                  <a:pt x="23279" y="0"/>
                </a:lnTo>
                <a:lnTo>
                  <a:pt x="24091" y="10477"/>
                </a:lnTo>
                <a:lnTo>
                  <a:pt x="26835" y="10477"/>
                </a:lnTo>
                <a:lnTo>
                  <a:pt x="29159" y="11518"/>
                </a:lnTo>
                <a:lnTo>
                  <a:pt x="32994" y="15646"/>
                </a:lnTo>
                <a:lnTo>
                  <a:pt x="36804" y="2539"/>
                </a:lnTo>
                <a:lnTo>
                  <a:pt x="3083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3398399" y="5045367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4693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415352" y="5063905"/>
            <a:ext cx="30505" cy="54140"/>
          </a:xfrm>
          <a:custGeom>
            <a:avLst/>
            <a:gdLst/>
            <a:ahLst/>
            <a:cxnLst/>
            <a:rect l="l" t="t" r="r" b="b"/>
            <a:pathLst>
              <a:path w="30505" h="54140">
                <a:moveTo>
                  <a:pt x="19824" y="54140"/>
                </a:moveTo>
                <a:lnTo>
                  <a:pt x="22618" y="53568"/>
                </a:lnTo>
                <a:lnTo>
                  <a:pt x="25234" y="52438"/>
                </a:lnTo>
                <a:lnTo>
                  <a:pt x="27838" y="51295"/>
                </a:lnTo>
                <a:lnTo>
                  <a:pt x="30302" y="49593"/>
                </a:lnTo>
                <a:lnTo>
                  <a:pt x="30505" y="39306"/>
                </a:lnTo>
                <a:lnTo>
                  <a:pt x="27825" y="42036"/>
                </a:lnTo>
                <a:lnTo>
                  <a:pt x="23304" y="44488"/>
                </a:lnTo>
                <a:lnTo>
                  <a:pt x="19824" y="54140"/>
                </a:lnTo>
                <a:close/>
              </a:path>
              <a:path w="30505" h="54140">
                <a:moveTo>
                  <a:pt x="44602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45" y="9905"/>
                </a:lnTo>
                <a:lnTo>
                  <a:pt x="42951" y="7683"/>
                </a:lnTo>
                <a:lnTo>
                  <a:pt x="39700" y="3619"/>
                </a:lnTo>
                <a:lnTo>
                  <a:pt x="36753" y="2171"/>
                </a:lnTo>
                <a:lnTo>
                  <a:pt x="33820" y="723"/>
                </a:lnTo>
                <a:lnTo>
                  <a:pt x="29362" y="0"/>
                </a:lnTo>
                <a:lnTo>
                  <a:pt x="16776" y="0"/>
                </a:lnTo>
                <a:lnTo>
                  <a:pt x="11798" y="1206"/>
                </a:lnTo>
                <a:lnTo>
                  <a:pt x="8458" y="3606"/>
                </a:lnTo>
                <a:lnTo>
                  <a:pt x="5118" y="6007"/>
                </a:lnTo>
                <a:lnTo>
                  <a:pt x="2755" y="9715"/>
                </a:lnTo>
                <a:lnTo>
                  <a:pt x="1384" y="14731"/>
                </a:lnTo>
                <a:lnTo>
                  <a:pt x="13576" y="16979"/>
                </a:lnTo>
                <a:lnTo>
                  <a:pt x="15481" y="12877"/>
                </a:lnTo>
                <a:lnTo>
                  <a:pt x="18160" y="10972"/>
                </a:lnTo>
                <a:lnTo>
                  <a:pt x="22415" y="10477"/>
                </a:lnTo>
                <a:lnTo>
                  <a:pt x="25958" y="10477"/>
                </a:lnTo>
                <a:lnTo>
                  <a:pt x="29629" y="12166"/>
                </a:lnTo>
                <a:lnTo>
                  <a:pt x="31546" y="15176"/>
                </a:lnTo>
                <a:lnTo>
                  <a:pt x="31546" y="17805"/>
                </a:lnTo>
                <a:lnTo>
                  <a:pt x="29133" y="20205"/>
                </a:lnTo>
                <a:lnTo>
                  <a:pt x="24777" y="21323"/>
                </a:lnTo>
                <a:lnTo>
                  <a:pt x="18491" y="22529"/>
                </a:lnTo>
                <a:lnTo>
                  <a:pt x="13842" y="23444"/>
                </a:lnTo>
                <a:lnTo>
                  <a:pt x="10286" y="24510"/>
                </a:lnTo>
                <a:lnTo>
                  <a:pt x="7810" y="25730"/>
                </a:lnTo>
                <a:lnTo>
                  <a:pt x="3428" y="28701"/>
                </a:lnTo>
                <a:lnTo>
                  <a:pt x="685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11" y="46913"/>
                </a:lnTo>
                <a:lnTo>
                  <a:pt x="4521" y="49796"/>
                </a:lnTo>
                <a:lnTo>
                  <a:pt x="7531" y="52692"/>
                </a:lnTo>
                <a:lnTo>
                  <a:pt x="11645" y="54140"/>
                </a:lnTo>
                <a:lnTo>
                  <a:pt x="19824" y="54140"/>
                </a:lnTo>
                <a:lnTo>
                  <a:pt x="23304" y="44488"/>
                </a:lnTo>
                <a:lnTo>
                  <a:pt x="18719" y="44488"/>
                </a:lnTo>
                <a:lnTo>
                  <a:pt x="15532" y="42379"/>
                </a:lnTo>
                <a:lnTo>
                  <a:pt x="13423" y="39319"/>
                </a:lnTo>
                <a:lnTo>
                  <a:pt x="13423" y="35458"/>
                </a:lnTo>
                <a:lnTo>
                  <a:pt x="16052" y="32575"/>
                </a:lnTo>
                <a:lnTo>
                  <a:pt x="19634" y="31000"/>
                </a:lnTo>
                <a:lnTo>
                  <a:pt x="23367" y="30187"/>
                </a:lnTo>
                <a:lnTo>
                  <a:pt x="27101" y="29375"/>
                </a:lnTo>
                <a:lnTo>
                  <a:pt x="29832" y="28676"/>
                </a:lnTo>
                <a:lnTo>
                  <a:pt x="31546" y="28092"/>
                </a:lnTo>
                <a:lnTo>
                  <a:pt x="31546" y="34112"/>
                </a:lnTo>
                <a:lnTo>
                  <a:pt x="31381" y="36334"/>
                </a:lnTo>
                <a:lnTo>
                  <a:pt x="30505" y="39306"/>
                </a:lnTo>
                <a:lnTo>
                  <a:pt x="30302" y="49593"/>
                </a:lnTo>
                <a:lnTo>
                  <a:pt x="33070" y="48920"/>
                </a:lnTo>
                <a:lnTo>
                  <a:pt x="34366" y="52971"/>
                </a:lnTo>
                <a:lnTo>
                  <a:pt x="47650" y="52971"/>
                </a:lnTo>
                <a:lnTo>
                  <a:pt x="45669" y="48183"/>
                </a:lnTo>
                <a:lnTo>
                  <a:pt x="44805" y="43853"/>
                </a:lnTo>
                <a:lnTo>
                  <a:pt x="44602" y="40500"/>
                </a:lnTo>
                <a:lnTo>
                  <a:pt x="44602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3468606" y="5063906"/>
            <a:ext cx="47409" cy="54140"/>
          </a:xfrm>
          <a:custGeom>
            <a:avLst/>
            <a:gdLst/>
            <a:ahLst/>
            <a:cxnLst/>
            <a:rect l="l" t="t" r="r" b="b"/>
            <a:pathLst>
              <a:path w="47409" h="54140">
                <a:moveTo>
                  <a:pt x="13474" y="36093"/>
                </a:moveTo>
                <a:lnTo>
                  <a:pt x="0" y="38188"/>
                </a:lnTo>
                <a:lnTo>
                  <a:pt x="1244" y="43103"/>
                </a:lnTo>
                <a:lnTo>
                  <a:pt x="3873" y="46990"/>
                </a:lnTo>
                <a:lnTo>
                  <a:pt x="7899" y="49847"/>
                </a:lnTo>
                <a:lnTo>
                  <a:pt x="11938" y="52705"/>
                </a:lnTo>
                <a:lnTo>
                  <a:pt x="17399" y="54140"/>
                </a:lnTo>
                <a:lnTo>
                  <a:pt x="31940" y="54140"/>
                </a:lnTo>
                <a:lnTo>
                  <a:pt x="37693" y="52425"/>
                </a:lnTo>
                <a:lnTo>
                  <a:pt x="41579" y="49022"/>
                </a:lnTo>
                <a:lnTo>
                  <a:pt x="45478" y="45605"/>
                </a:lnTo>
                <a:lnTo>
                  <a:pt x="47409" y="41516"/>
                </a:lnTo>
                <a:lnTo>
                  <a:pt x="47409" y="32423"/>
                </a:lnTo>
                <a:lnTo>
                  <a:pt x="46012" y="29019"/>
                </a:lnTo>
                <a:lnTo>
                  <a:pt x="43205" y="26581"/>
                </a:lnTo>
                <a:lnTo>
                  <a:pt x="40373" y="24180"/>
                </a:lnTo>
                <a:lnTo>
                  <a:pt x="35382" y="22136"/>
                </a:lnTo>
                <a:lnTo>
                  <a:pt x="28219" y="20485"/>
                </a:lnTo>
                <a:lnTo>
                  <a:pt x="21069" y="18821"/>
                </a:lnTo>
                <a:lnTo>
                  <a:pt x="16878" y="17551"/>
                </a:lnTo>
                <a:lnTo>
                  <a:pt x="14338" y="14147"/>
                </a:lnTo>
                <a:lnTo>
                  <a:pt x="15875" y="11353"/>
                </a:lnTo>
                <a:lnTo>
                  <a:pt x="19926" y="9855"/>
                </a:lnTo>
                <a:lnTo>
                  <a:pt x="26276" y="9855"/>
                </a:lnTo>
                <a:lnTo>
                  <a:pt x="28422" y="10388"/>
                </a:lnTo>
                <a:lnTo>
                  <a:pt x="31457" y="12534"/>
                </a:lnTo>
                <a:lnTo>
                  <a:pt x="33032" y="16103"/>
                </a:lnTo>
                <a:lnTo>
                  <a:pt x="45694" y="13703"/>
                </a:lnTo>
                <a:lnTo>
                  <a:pt x="44411" y="9182"/>
                </a:lnTo>
                <a:lnTo>
                  <a:pt x="42087" y="5765"/>
                </a:lnTo>
                <a:lnTo>
                  <a:pt x="38722" y="3467"/>
                </a:lnTo>
                <a:lnTo>
                  <a:pt x="35331" y="1155"/>
                </a:lnTo>
                <a:lnTo>
                  <a:pt x="30162" y="0"/>
                </a:lnTo>
                <a:lnTo>
                  <a:pt x="15925" y="0"/>
                </a:lnTo>
                <a:lnTo>
                  <a:pt x="10541" y="1524"/>
                </a:lnTo>
                <a:lnTo>
                  <a:pt x="7061" y="4584"/>
                </a:lnTo>
                <a:lnTo>
                  <a:pt x="3594" y="7645"/>
                </a:lnTo>
                <a:lnTo>
                  <a:pt x="1866" y="11404"/>
                </a:lnTo>
                <a:lnTo>
                  <a:pt x="1866" y="20866"/>
                </a:lnTo>
                <a:lnTo>
                  <a:pt x="3873" y="24765"/>
                </a:lnTo>
                <a:lnTo>
                  <a:pt x="7874" y="27559"/>
                </a:lnTo>
                <a:lnTo>
                  <a:pt x="10782" y="29565"/>
                </a:lnTo>
                <a:lnTo>
                  <a:pt x="17653" y="31800"/>
                </a:lnTo>
                <a:lnTo>
                  <a:pt x="28486" y="34239"/>
                </a:lnTo>
                <a:lnTo>
                  <a:pt x="32969" y="36042"/>
                </a:lnTo>
                <a:lnTo>
                  <a:pt x="33934" y="38633"/>
                </a:lnTo>
                <a:lnTo>
                  <a:pt x="33350" y="41376"/>
                </a:lnTo>
                <a:lnTo>
                  <a:pt x="30416" y="43586"/>
                </a:lnTo>
                <a:lnTo>
                  <a:pt x="27800" y="44234"/>
                </a:lnTo>
                <a:lnTo>
                  <a:pt x="21170" y="44234"/>
                </a:lnTo>
                <a:lnTo>
                  <a:pt x="16967" y="42176"/>
                </a:lnTo>
                <a:lnTo>
                  <a:pt x="14046" y="38760"/>
                </a:lnTo>
                <a:lnTo>
                  <a:pt x="1347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553983" y="5063907"/>
            <a:ext cx="74663" cy="52971"/>
          </a:xfrm>
          <a:custGeom>
            <a:avLst/>
            <a:gdLst/>
            <a:ahLst/>
            <a:cxnLst/>
            <a:rect l="l" t="t" r="r" b="b"/>
            <a:pathLst>
              <a:path w="74663" h="52971">
                <a:moveTo>
                  <a:pt x="41008" y="5473"/>
                </a:moveTo>
                <a:lnTo>
                  <a:pt x="39039" y="3403"/>
                </a:lnTo>
                <a:lnTo>
                  <a:pt x="34277" y="673"/>
                </a:lnTo>
                <a:lnTo>
                  <a:pt x="31445" y="0"/>
                </a:lnTo>
                <a:lnTo>
                  <a:pt x="22072" y="0"/>
                </a:lnTo>
                <a:lnTo>
                  <a:pt x="16802" y="2743"/>
                </a:lnTo>
                <a:lnTo>
                  <a:pt x="12369" y="8242"/>
                </a:lnTo>
                <a:lnTo>
                  <a:pt x="12369" y="1168"/>
                </a:lnTo>
                <a:lnTo>
                  <a:pt x="0" y="1168"/>
                </a:lnTo>
                <a:lnTo>
                  <a:pt x="0" y="52971"/>
                </a:lnTo>
                <a:lnTo>
                  <a:pt x="13423" y="52971"/>
                </a:lnTo>
                <a:lnTo>
                  <a:pt x="13423" y="22821"/>
                </a:lnTo>
                <a:lnTo>
                  <a:pt x="13779" y="19265"/>
                </a:lnTo>
                <a:lnTo>
                  <a:pt x="14503" y="17119"/>
                </a:lnTo>
                <a:lnTo>
                  <a:pt x="16408" y="13322"/>
                </a:lnTo>
                <a:lnTo>
                  <a:pt x="19710" y="11061"/>
                </a:lnTo>
                <a:lnTo>
                  <a:pt x="23660" y="10477"/>
                </a:lnTo>
                <a:lnTo>
                  <a:pt x="26746" y="10833"/>
                </a:lnTo>
                <a:lnTo>
                  <a:pt x="29489" y="13360"/>
                </a:lnTo>
                <a:lnTo>
                  <a:pt x="30441" y="16294"/>
                </a:lnTo>
                <a:lnTo>
                  <a:pt x="30695" y="19545"/>
                </a:lnTo>
                <a:lnTo>
                  <a:pt x="30695" y="52971"/>
                </a:lnTo>
                <a:lnTo>
                  <a:pt x="44107" y="52971"/>
                </a:lnTo>
                <a:lnTo>
                  <a:pt x="44107" y="23215"/>
                </a:lnTo>
                <a:lnTo>
                  <a:pt x="44488" y="19646"/>
                </a:lnTo>
                <a:lnTo>
                  <a:pt x="45212" y="17386"/>
                </a:lnTo>
                <a:lnTo>
                  <a:pt x="47142" y="13411"/>
                </a:lnTo>
                <a:lnTo>
                  <a:pt x="50457" y="11061"/>
                </a:lnTo>
                <a:lnTo>
                  <a:pt x="54114" y="10477"/>
                </a:lnTo>
                <a:lnTo>
                  <a:pt x="56692" y="10477"/>
                </a:lnTo>
                <a:lnTo>
                  <a:pt x="58597" y="11455"/>
                </a:lnTo>
                <a:lnTo>
                  <a:pt x="60756" y="14909"/>
                </a:lnTo>
                <a:lnTo>
                  <a:pt x="61226" y="18224"/>
                </a:lnTo>
                <a:lnTo>
                  <a:pt x="61226" y="52971"/>
                </a:lnTo>
                <a:lnTo>
                  <a:pt x="74663" y="52971"/>
                </a:lnTo>
                <a:lnTo>
                  <a:pt x="74663" y="14909"/>
                </a:lnTo>
                <a:lnTo>
                  <a:pt x="74193" y="11328"/>
                </a:lnTo>
                <a:lnTo>
                  <a:pt x="73279" y="9118"/>
                </a:lnTo>
                <a:lnTo>
                  <a:pt x="72009" y="6121"/>
                </a:lnTo>
                <a:lnTo>
                  <a:pt x="70065" y="3860"/>
                </a:lnTo>
                <a:lnTo>
                  <a:pt x="67500" y="2311"/>
                </a:lnTo>
                <a:lnTo>
                  <a:pt x="64909" y="774"/>
                </a:lnTo>
                <a:lnTo>
                  <a:pt x="61747" y="0"/>
                </a:lnTo>
                <a:lnTo>
                  <a:pt x="55092" y="0"/>
                </a:lnTo>
                <a:lnTo>
                  <a:pt x="52336" y="673"/>
                </a:lnTo>
                <a:lnTo>
                  <a:pt x="49745" y="2044"/>
                </a:lnTo>
                <a:lnTo>
                  <a:pt x="47167" y="3403"/>
                </a:lnTo>
                <a:lnTo>
                  <a:pt x="44767" y="5473"/>
                </a:lnTo>
                <a:lnTo>
                  <a:pt x="42545" y="8242"/>
                </a:lnTo>
                <a:lnTo>
                  <a:pt x="41008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3638495" y="5063905"/>
            <a:ext cx="30505" cy="54140"/>
          </a:xfrm>
          <a:custGeom>
            <a:avLst/>
            <a:gdLst/>
            <a:ahLst/>
            <a:cxnLst/>
            <a:rect l="l" t="t" r="r" b="b"/>
            <a:pathLst>
              <a:path w="30505" h="54140">
                <a:moveTo>
                  <a:pt x="19824" y="54140"/>
                </a:moveTo>
                <a:lnTo>
                  <a:pt x="22618" y="53568"/>
                </a:lnTo>
                <a:lnTo>
                  <a:pt x="25234" y="52438"/>
                </a:lnTo>
                <a:lnTo>
                  <a:pt x="27851" y="51295"/>
                </a:lnTo>
                <a:lnTo>
                  <a:pt x="30302" y="49593"/>
                </a:lnTo>
                <a:lnTo>
                  <a:pt x="30505" y="39306"/>
                </a:lnTo>
                <a:lnTo>
                  <a:pt x="27812" y="42036"/>
                </a:lnTo>
                <a:lnTo>
                  <a:pt x="23304" y="44488"/>
                </a:lnTo>
                <a:lnTo>
                  <a:pt x="19824" y="54140"/>
                </a:lnTo>
                <a:close/>
              </a:path>
              <a:path w="30505" h="54140">
                <a:moveTo>
                  <a:pt x="44602" y="35953"/>
                </a:moveTo>
                <a:lnTo>
                  <a:pt x="44729" y="19951"/>
                </a:lnTo>
                <a:lnTo>
                  <a:pt x="44729" y="13995"/>
                </a:lnTo>
                <a:lnTo>
                  <a:pt x="44145" y="9905"/>
                </a:lnTo>
                <a:lnTo>
                  <a:pt x="42951" y="7683"/>
                </a:lnTo>
                <a:lnTo>
                  <a:pt x="39687" y="3619"/>
                </a:lnTo>
                <a:lnTo>
                  <a:pt x="36753" y="2171"/>
                </a:lnTo>
                <a:lnTo>
                  <a:pt x="33820" y="723"/>
                </a:lnTo>
                <a:lnTo>
                  <a:pt x="29362" y="0"/>
                </a:lnTo>
                <a:lnTo>
                  <a:pt x="16776" y="0"/>
                </a:lnTo>
                <a:lnTo>
                  <a:pt x="11798" y="1206"/>
                </a:lnTo>
                <a:lnTo>
                  <a:pt x="8458" y="3606"/>
                </a:lnTo>
                <a:lnTo>
                  <a:pt x="5105" y="6007"/>
                </a:lnTo>
                <a:lnTo>
                  <a:pt x="2755" y="9715"/>
                </a:lnTo>
                <a:lnTo>
                  <a:pt x="1371" y="14731"/>
                </a:lnTo>
                <a:lnTo>
                  <a:pt x="13576" y="16979"/>
                </a:lnTo>
                <a:lnTo>
                  <a:pt x="15481" y="12877"/>
                </a:lnTo>
                <a:lnTo>
                  <a:pt x="18148" y="10972"/>
                </a:lnTo>
                <a:lnTo>
                  <a:pt x="22415" y="10477"/>
                </a:lnTo>
                <a:lnTo>
                  <a:pt x="25958" y="10477"/>
                </a:lnTo>
                <a:lnTo>
                  <a:pt x="29629" y="12166"/>
                </a:lnTo>
                <a:lnTo>
                  <a:pt x="31546" y="15176"/>
                </a:lnTo>
                <a:lnTo>
                  <a:pt x="31546" y="17805"/>
                </a:lnTo>
                <a:lnTo>
                  <a:pt x="29133" y="20205"/>
                </a:lnTo>
                <a:lnTo>
                  <a:pt x="24777" y="21323"/>
                </a:lnTo>
                <a:lnTo>
                  <a:pt x="18491" y="22529"/>
                </a:lnTo>
                <a:lnTo>
                  <a:pt x="13842" y="23444"/>
                </a:lnTo>
                <a:lnTo>
                  <a:pt x="10286" y="24510"/>
                </a:lnTo>
                <a:lnTo>
                  <a:pt x="7810" y="25730"/>
                </a:lnTo>
                <a:lnTo>
                  <a:pt x="3428" y="28701"/>
                </a:lnTo>
                <a:lnTo>
                  <a:pt x="673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11" y="46913"/>
                </a:lnTo>
                <a:lnTo>
                  <a:pt x="4508" y="49796"/>
                </a:lnTo>
                <a:lnTo>
                  <a:pt x="7518" y="52692"/>
                </a:lnTo>
                <a:lnTo>
                  <a:pt x="11645" y="54140"/>
                </a:lnTo>
                <a:lnTo>
                  <a:pt x="19824" y="54140"/>
                </a:lnTo>
                <a:lnTo>
                  <a:pt x="23304" y="44488"/>
                </a:lnTo>
                <a:lnTo>
                  <a:pt x="18719" y="44488"/>
                </a:lnTo>
                <a:lnTo>
                  <a:pt x="15532" y="42379"/>
                </a:lnTo>
                <a:lnTo>
                  <a:pt x="13423" y="39319"/>
                </a:lnTo>
                <a:lnTo>
                  <a:pt x="13423" y="35458"/>
                </a:lnTo>
                <a:lnTo>
                  <a:pt x="16052" y="32575"/>
                </a:lnTo>
                <a:lnTo>
                  <a:pt x="19646" y="31000"/>
                </a:lnTo>
                <a:lnTo>
                  <a:pt x="23367" y="30187"/>
                </a:lnTo>
                <a:lnTo>
                  <a:pt x="27101" y="29375"/>
                </a:lnTo>
                <a:lnTo>
                  <a:pt x="29819" y="28676"/>
                </a:lnTo>
                <a:lnTo>
                  <a:pt x="31546" y="28092"/>
                </a:lnTo>
                <a:lnTo>
                  <a:pt x="31546" y="34112"/>
                </a:lnTo>
                <a:lnTo>
                  <a:pt x="31368" y="36334"/>
                </a:lnTo>
                <a:lnTo>
                  <a:pt x="30505" y="39306"/>
                </a:lnTo>
                <a:lnTo>
                  <a:pt x="30302" y="49593"/>
                </a:lnTo>
                <a:lnTo>
                  <a:pt x="33070" y="48920"/>
                </a:lnTo>
                <a:lnTo>
                  <a:pt x="34366" y="52971"/>
                </a:lnTo>
                <a:lnTo>
                  <a:pt x="47650" y="52971"/>
                </a:lnTo>
                <a:lnTo>
                  <a:pt x="45669" y="48183"/>
                </a:lnTo>
                <a:lnTo>
                  <a:pt x="44805" y="43853"/>
                </a:lnTo>
                <a:lnTo>
                  <a:pt x="44602" y="40500"/>
                </a:lnTo>
                <a:lnTo>
                  <a:pt x="44602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696374" y="5063907"/>
            <a:ext cx="46278" cy="52971"/>
          </a:xfrm>
          <a:custGeom>
            <a:avLst/>
            <a:gdLst/>
            <a:ahLst/>
            <a:cxnLst/>
            <a:rect l="l" t="t" r="r" b="b"/>
            <a:pathLst>
              <a:path w="46278" h="52971">
                <a:moveTo>
                  <a:pt x="14465" y="17602"/>
                </a:moveTo>
                <a:lnTo>
                  <a:pt x="16421" y="13728"/>
                </a:lnTo>
                <a:lnTo>
                  <a:pt x="20116" y="11125"/>
                </a:lnTo>
                <a:lnTo>
                  <a:pt x="24523" y="10477"/>
                </a:lnTo>
                <a:lnTo>
                  <a:pt x="27901" y="10934"/>
                </a:lnTo>
                <a:lnTo>
                  <a:pt x="31407" y="14033"/>
                </a:lnTo>
                <a:lnTo>
                  <a:pt x="32562" y="17310"/>
                </a:lnTo>
                <a:lnTo>
                  <a:pt x="32842" y="20929"/>
                </a:lnTo>
                <a:lnTo>
                  <a:pt x="32842" y="52971"/>
                </a:lnTo>
                <a:lnTo>
                  <a:pt x="46278" y="52971"/>
                </a:lnTo>
                <a:lnTo>
                  <a:pt x="46278" y="16776"/>
                </a:lnTo>
                <a:lnTo>
                  <a:pt x="46024" y="13703"/>
                </a:lnTo>
                <a:lnTo>
                  <a:pt x="45034" y="9410"/>
                </a:lnTo>
                <a:lnTo>
                  <a:pt x="42913" y="5803"/>
                </a:lnTo>
                <a:lnTo>
                  <a:pt x="39789" y="2717"/>
                </a:lnTo>
                <a:lnTo>
                  <a:pt x="34886" y="546"/>
                </a:lnTo>
                <a:lnTo>
                  <a:pt x="32181" y="0"/>
                </a:lnTo>
                <a:lnTo>
                  <a:pt x="22491" y="0"/>
                </a:lnTo>
                <a:lnTo>
                  <a:pt x="16916" y="2920"/>
                </a:lnTo>
                <a:lnTo>
                  <a:pt x="12484" y="8775"/>
                </a:lnTo>
                <a:lnTo>
                  <a:pt x="12484" y="1168"/>
                </a:ln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3710"/>
                </a:lnTo>
                <a:lnTo>
                  <a:pt x="13779" y="19748"/>
                </a:lnTo>
                <a:lnTo>
                  <a:pt x="14465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3753170" y="5063902"/>
            <a:ext cx="52400" cy="54152"/>
          </a:xfrm>
          <a:custGeom>
            <a:avLst/>
            <a:gdLst/>
            <a:ahLst/>
            <a:cxnLst/>
            <a:rect l="l" t="t" r="r" b="b"/>
            <a:pathLst>
              <a:path w="52400" h="54152">
                <a:moveTo>
                  <a:pt x="0" y="26339"/>
                </a:moveTo>
                <a:lnTo>
                  <a:pt x="0" y="32296"/>
                </a:lnTo>
                <a:lnTo>
                  <a:pt x="1104" y="37338"/>
                </a:lnTo>
                <a:lnTo>
                  <a:pt x="3302" y="41490"/>
                </a:lnTo>
                <a:lnTo>
                  <a:pt x="5499" y="45631"/>
                </a:lnTo>
                <a:lnTo>
                  <a:pt x="8712" y="48780"/>
                </a:lnTo>
                <a:lnTo>
                  <a:pt x="12928" y="50927"/>
                </a:lnTo>
                <a:lnTo>
                  <a:pt x="17145" y="53073"/>
                </a:lnTo>
                <a:lnTo>
                  <a:pt x="17360" y="38874"/>
                </a:lnTo>
                <a:lnTo>
                  <a:pt x="14960" y="36144"/>
                </a:lnTo>
                <a:lnTo>
                  <a:pt x="13766" y="32207"/>
                </a:lnTo>
                <a:lnTo>
                  <a:pt x="13766" y="21932"/>
                </a:lnTo>
                <a:lnTo>
                  <a:pt x="14960" y="17995"/>
                </a:lnTo>
                <a:lnTo>
                  <a:pt x="17360" y="15265"/>
                </a:lnTo>
                <a:lnTo>
                  <a:pt x="19735" y="12534"/>
                </a:lnTo>
                <a:lnTo>
                  <a:pt x="22694" y="11176"/>
                </a:lnTo>
                <a:lnTo>
                  <a:pt x="29705" y="11176"/>
                </a:lnTo>
                <a:lnTo>
                  <a:pt x="32639" y="12534"/>
                </a:lnTo>
                <a:lnTo>
                  <a:pt x="35013" y="15265"/>
                </a:lnTo>
                <a:lnTo>
                  <a:pt x="37388" y="17995"/>
                </a:lnTo>
                <a:lnTo>
                  <a:pt x="38582" y="21907"/>
                </a:lnTo>
                <a:lnTo>
                  <a:pt x="38582" y="32181"/>
                </a:lnTo>
                <a:lnTo>
                  <a:pt x="37388" y="36144"/>
                </a:lnTo>
                <a:lnTo>
                  <a:pt x="35013" y="38874"/>
                </a:lnTo>
                <a:lnTo>
                  <a:pt x="33756" y="54152"/>
                </a:lnTo>
                <a:lnTo>
                  <a:pt x="40005" y="51562"/>
                </a:lnTo>
                <a:lnTo>
                  <a:pt x="44958" y="46418"/>
                </a:lnTo>
                <a:lnTo>
                  <a:pt x="49911" y="41262"/>
                </a:lnTo>
                <a:lnTo>
                  <a:pt x="52400" y="34772"/>
                </a:lnTo>
                <a:lnTo>
                  <a:pt x="52400" y="19151"/>
                </a:lnTo>
                <a:lnTo>
                  <a:pt x="49949" y="12725"/>
                </a:lnTo>
                <a:lnTo>
                  <a:pt x="45021" y="7632"/>
                </a:lnTo>
                <a:lnTo>
                  <a:pt x="40132" y="2540"/>
                </a:lnTo>
                <a:lnTo>
                  <a:pt x="33832" y="0"/>
                </a:lnTo>
                <a:lnTo>
                  <a:pt x="21183" y="0"/>
                </a:lnTo>
                <a:lnTo>
                  <a:pt x="16675" y="1117"/>
                </a:lnTo>
                <a:lnTo>
                  <a:pt x="12649" y="3365"/>
                </a:lnTo>
                <a:lnTo>
                  <a:pt x="8610" y="5613"/>
                </a:lnTo>
                <a:lnTo>
                  <a:pt x="5499" y="8864"/>
                </a:lnTo>
                <a:lnTo>
                  <a:pt x="3302" y="13131"/>
                </a:lnTo>
                <a:lnTo>
                  <a:pt x="1104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2400" h="54152">
                <a:moveTo>
                  <a:pt x="35013" y="38874"/>
                </a:moveTo>
                <a:lnTo>
                  <a:pt x="32639" y="41605"/>
                </a:lnTo>
                <a:lnTo>
                  <a:pt x="29705" y="42976"/>
                </a:lnTo>
                <a:lnTo>
                  <a:pt x="22694" y="42976"/>
                </a:lnTo>
                <a:lnTo>
                  <a:pt x="19735" y="41605"/>
                </a:lnTo>
                <a:lnTo>
                  <a:pt x="17360" y="38874"/>
                </a:lnTo>
                <a:lnTo>
                  <a:pt x="17145" y="53073"/>
                </a:lnTo>
                <a:lnTo>
                  <a:pt x="21590" y="54152"/>
                </a:lnTo>
                <a:lnTo>
                  <a:pt x="33756" y="54152"/>
                </a:lnTo>
                <a:lnTo>
                  <a:pt x="35013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3811347" y="5063906"/>
            <a:ext cx="47421" cy="54140"/>
          </a:xfrm>
          <a:custGeom>
            <a:avLst/>
            <a:gdLst/>
            <a:ahLst/>
            <a:cxnLst/>
            <a:rect l="l" t="t" r="r" b="b"/>
            <a:pathLst>
              <a:path w="47421" h="54140">
                <a:moveTo>
                  <a:pt x="13474" y="36093"/>
                </a:moveTo>
                <a:lnTo>
                  <a:pt x="0" y="38188"/>
                </a:lnTo>
                <a:lnTo>
                  <a:pt x="1244" y="43103"/>
                </a:lnTo>
                <a:lnTo>
                  <a:pt x="3873" y="46990"/>
                </a:lnTo>
                <a:lnTo>
                  <a:pt x="7912" y="49847"/>
                </a:lnTo>
                <a:lnTo>
                  <a:pt x="11950" y="52705"/>
                </a:lnTo>
                <a:lnTo>
                  <a:pt x="17411" y="54140"/>
                </a:lnTo>
                <a:lnTo>
                  <a:pt x="31940" y="54140"/>
                </a:lnTo>
                <a:lnTo>
                  <a:pt x="37693" y="52425"/>
                </a:lnTo>
                <a:lnTo>
                  <a:pt x="41592" y="49022"/>
                </a:lnTo>
                <a:lnTo>
                  <a:pt x="45478" y="45605"/>
                </a:lnTo>
                <a:lnTo>
                  <a:pt x="47421" y="41516"/>
                </a:lnTo>
                <a:lnTo>
                  <a:pt x="47421" y="32423"/>
                </a:lnTo>
                <a:lnTo>
                  <a:pt x="46012" y="29019"/>
                </a:lnTo>
                <a:lnTo>
                  <a:pt x="43218" y="26581"/>
                </a:lnTo>
                <a:lnTo>
                  <a:pt x="40373" y="24180"/>
                </a:lnTo>
                <a:lnTo>
                  <a:pt x="35382" y="22136"/>
                </a:lnTo>
                <a:lnTo>
                  <a:pt x="28219" y="20485"/>
                </a:lnTo>
                <a:lnTo>
                  <a:pt x="21069" y="18821"/>
                </a:lnTo>
                <a:lnTo>
                  <a:pt x="16891" y="17551"/>
                </a:lnTo>
                <a:lnTo>
                  <a:pt x="14338" y="14147"/>
                </a:lnTo>
                <a:lnTo>
                  <a:pt x="15875" y="11353"/>
                </a:lnTo>
                <a:lnTo>
                  <a:pt x="19926" y="9855"/>
                </a:lnTo>
                <a:lnTo>
                  <a:pt x="26276" y="9855"/>
                </a:lnTo>
                <a:lnTo>
                  <a:pt x="28435" y="10388"/>
                </a:lnTo>
                <a:lnTo>
                  <a:pt x="31457" y="12534"/>
                </a:lnTo>
                <a:lnTo>
                  <a:pt x="33032" y="16103"/>
                </a:lnTo>
                <a:lnTo>
                  <a:pt x="45694" y="13703"/>
                </a:lnTo>
                <a:lnTo>
                  <a:pt x="44424" y="9182"/>
                </a:lnTo>
                <a:lnTo>
                  <a:pt x="42100" y="5765"/>
                </a:lnTo>
                <a:lnTo>
                  <a:pt x="38722" y="3467"/>
                </a:lnTo>
                <a:lnTo>
                  <a:pt x="35344" y="1155"/>
                </a:lnTo>
                <a:lnTo>
                  <a:pt x="30175" y="0"/>
                </a:lnTo>
                <a:lnTo>
                  <a:pt x="15938" y="0"/>
                </a:lnTo>
                <a:lnTo>
                  <a:pt x="10553" y="1524"/>
                </a:lnTo>
                <a:lnTo>
                  <a:pt x="7073" y="4584"/>
                </a:lnTo>
                <a:lnTo>
                  <a:pt x="3594" y="7645"/>
                </a:lnTo>
                <a:lnTo>
                  <a:pt x="1866" y="11404"/>
                </a:lnTo>
                <a:lnTo>
                  <a:pt x="1866" y="20866"/>
                </a:lnTo>
                <a:lnTo>
                  <a:pt x="3873" y="24765"/>
                </a:lnTo>
                <a:lnTo>
                  <a:pt x="7886" y="27559"/>
                </a:lnTo>
                <a:lnTo>
                  <a:pt x="10795" y="29565"/>
                </a:lnTo>
                <a:lnTo>
                  <a:pt x="17665" y="31800"/>
                </a:lnTo>
                <a:lnTo>
                  <a:pt x="28486" y="34239"/>
                </a:lnTo>
                <a:lnTo>
                  <a:pt x="32981" y="36042"/>
                </a:lnTo>
                <a:lnTo>
                  <a:pt x="33934" y="38633"/>
                </a:lnTo>
                <a:lnTo>
                  <a:pt x="33350" y="41376"/>
                </a:lnTo>
                <a:lnTo>
                  <a:pt x="30416" y="43586"/>
                </a:lnTo>
                <a:lnTo>
                  <a:pt x="27813" y="44234"/>
                </a:lnTo>
                <a:lnTo>
                  <a:pt x="21183" y="44234"/>
                </a:lnTo>
                <a:lnTo>
                  <a:pt x="16967" y="42176"/>
                </a:lnTo>
                <a:lnTo>
                  <a:pt x="14046" y="38760"/>
                </a:lnTo>
                <a:lnTo>
                  <a:pt x="1347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2337589" y="5192348"/>
            <a:ext cx="47599" cy="54140"/>
          </a:xfrm>
          <a:custGeom>
            <a:avLst/>
            <a:gdLst/>
            <a:ahLst/>
            <a:cxnLst/>
            <a:rect l="l" t="t" r="r" b="b"/>
            <a:pathLst>
              <a:path w="47599" h="54140">
                <a:moveTo>
                  <a:pt x="47409" y="31013"/>
                </a:moveTo>
                <a:lnTo>
                  <a:pt x="47599" y="20523"/>
                </a:lnTo>
                <a:lnTo>
                  <a:pt x="45516" y="12725"/>
                </a:lnTo>
                <a:lnTo>
                  <a:pt x="41147" y="7632"/>
                </a:lnTo>
                <a:lnTo>
                  <a:pt x="36779" y="2539"/>
                </a:lnTo>
                <a:lnTo>
                  <a:pt x="32969" y="15646"/>
                </a:lnTo>
                <a:lnTo>
                  <a:pt x="33985" y="18668"/>
                </a:lnTo>
                <a:lnTo>
                  <a:pt x="34074" y="22631"/>
                </a:lnTo>
                <a:lnTo>
                  <a:pt x="13995" y="22631"/>
                </a:lnTo>
                <a:lnTo>
                  <a:pt x="13969" y="18884"/>
                </a:lnTo>
                <a:lnTo>
                  <a:pt x="14897" y="15925"/>
                </a:lnTo>
                <a:lnTo>
                  <a:pt x="16814" y="13741"/>
                </a:lnTo>
                <a:lnTo>
                  <a:pt x="21145" y="10477"/>
                </a:lnTo>
                <a:lnTo>
                  <a:pt x="24079" y="10477"/>
                </a:lnTo>
                <a:lnTo>
                  <a:pt x="23266" y="0"/>
                </a:lnTo>
                <a:lnTo>
                  <a:pt x="16548" y="0"/>
                </a:lnTo>
                <a:lnTo>
                  <a:pt x="10985" y="2425"/>
                </a:lnTo>
                <a:lnTo>
                  <a:pt x="6591" y="7277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63" y="40589"/>
                </a:lnTo>
                <a:lnTo>
                  <a:pt x="5016" y="45313"/>
                </a:lnTo>
                <a:lnTo>
                  <a:pt x="9245" y="51193"/>
                </a:lnTo>
                <a:lnTo>
                  <a:pt x="15786" y="54140"/>
                </a:lnTo>
                <a:lnTo>
                  <a:pt x="30187" y="54140"/>
                </a:lnTo>
                <a:lnTo>
                  <a:pt x="34836" y="52831"/>
                </a:lnTo>
                <a:lnTo>
                  <a:pt x="38544" y="50215"/>
                </a:lnTo>
                <a:lnTo>
                  <a:pt x="42252" y="47599"/>
                </a:lnTo>
                <a:lnTo>
                  <a:pt x="44970" y="43776"/>
                </a:lnTo>
                <a:lnTo>
                  <a:pt x="46697" y="38773"/>
                </a:lnTo>
                <a:lnTo>
                  <a:pt x="33312" y="36487"/>
                </a:lnTo>
                <a:lnTo>
                  <a:pt x="32575" y="39077"/>
                </a:lnTo>
                <a:lnTo>
                  <a:pt x="31495" y="40970"/>
                </a:lnTo>
                <a:lnTo>
                  <a:pt x="28625" y="43306"/>
                </a:lnTo>
                <a:lnTo>
                  <a:pt x="24752" y="43891"/>
                </a:lnTo>
                <a:lnTo>
                  <a:pt x="21653" y="43891"/>
                </a:lnTo>
                <a:lnTo>
                  <a:pt x="19088" y="42773"/>
                </a:lnTo>
                <a:lnTo>
                  <a:pt x="14935" y="38239"/>
                </a:lnTo>
                <a:lnTo>
                  <a:pt x="13855" y="35077"/>
                </a:lnTo>
                <a:lnTo>
                  <a:pt x="13754" y="31013"/>
                </a:lnTo>
                <a:lnTo>
                  <a:pt x="47409" y="31013"/>
                </a:lnTo>
                <a:close/>
              </a:path>
              <a:path w="47599" h="54140">
                <a:moveTo>
                  <a:pt x="30822" y="0"/>
                </a:moveTo>
                <a:lnTo>
                  <a:pt x="23266" y="0"/>
                </a:lnTo>
                <a:lnTo>
                  <a:pt x="24079" y="10477"/>
                </a:lnTo>
                <a:lnTo>
                  <a:pt x="26822" y="10477"/>
                </a:lnTo>
                <a:lnTo>
                  <a:pt x="29146" y="11518"/>
                </a:lnTo>
                <a:lnTo>
                  <a:pt x="32969" y="15646"/>
                </a:lnTo>
                <a:lnTo>
                  <a:pt x="36779" y="2539"/>
                </a:lnTo>
                <a:lnTo>
                  <a:pt x="3082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2395855" y="5192348"/>
            <a:ext cx="46266" cy="52971"/>
          </a:xfrm>
          <a:custGeom>
            <a:avLst/>
            <a:gdLst/>
            <a:ahLst/>
            <a:cxnLst/>
            <a:rect l="l" t="t" r="r" b="b"/>
            <a:pathLst>
              <a:path w="46266" h="52971">
                <a:moveTo>
                  <a:pt x="14452" y="17602"/>
                </a:moveTo>
                <a:lnTo>
                  <a:pt x="16408" y="13728"/>
                </a:lnTo>
                <a:lnTo>
                  <a:pt x="20104" y="11125"/>
                </a:lnTo>
                <a:lnTo>
                  <a:pt x="24523" y="10477"/>
                </a:lnTo>
                <a:lnTo>
                  <a:pt x="27889" y="10934"/>
                </a:lnTo>
                <a:lnTo>
                  <a:pt x="31407" y="14033"/>
                </a:lnTo>
                <a:lnTo>
                  <a:pt x="32550" y="17310"/>
                </a:lnTo>
                <a:lnTo>
                  <a:pt x="32842" y="20929"/>
                </a:lnTo>
                <a:lnTo>
                  <a:pt x="32842" y="52971"/>
                </a:lnTo>
                <a:lnTo>
                  <a:pt x="46266" y="52971"/>
                </a:lnTo>
                <a:lnTo>
                  <a:pt x="46266" y="16776"/>
                </a:lnTo>
                <a:lnTo>
                  <a:pt x="46024" y="13703"/>
                </a:lnTo>
                <a:lnTo>
                  <a:pt x="45034" y="9410"/>
                </a:lnTo>
                <a:lnTo>
                  <a:pt x="42900" y="5803"/>
                </a:lnTo>
                <a:lnTo>
                  <a:pt x="39789" y="2717"/>
                </a:lnTo>
                <a:lnTo>
                  <a:pt x="34874" y="546"/>
                </a:lnTo>
                <a:lnTo>
                  <a:pt x="32169" y="0"/>
                </a:lnTo>
                <a:lnTo>
                  <a:pt x="22479" y="0"/>
                </a:lnTo>
                <a:lnTo>
                  <a:pt x="16903" y="2920"/>
                </a:lnTo>
                <a:lnTo>
                  <a:pt x="12471" y="8775"/>
                </a:lnTo>
                <a:lnTo>
                  <a:pt x="12471" y="1168"/>
                </a:lnTo>
                <a:lnTo>
                  <a:pt x="0" y="1168"/>
                </a:lnTo>
                <a:lnTo>
                  <a:pt x="0" y="52971"/>
                </a:lnTo>
                <a:lnTo>
                  <a:pt x="13423" y="52971"/>
                </a:lnTo>
                <a:lnTo>
                  <a:pt x="13423" y="23710"/>
                </a:lnTo>
                <a:lnTo>
                  <a:pt x="13766" y="19748"/>
                </a:lnTo>
                <a:lnTo>
                  <a:pt x="14452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2450208" y="5175215"/>
            <a:ext cx="29921" cy="71272"/>
          </a:xfrm>
          <a:custGeom>
            <a:avLst/>
            <a:gdLst/>
            <a:ahLst/>
            <a:cxnLst/>
            <a:rect l="l" t="t" r="r" b="b"/>
            <a:pathLst>
              <a:path w="29921" h="71272">
                <a:moveTo>
                  <a:pt x="19634" y="18300"/>
                </a:moveTo>
                <a:lnTo>
                  <a:pt x="19634" y="0"/>
                </a:lnTo>
                <a:lnTo>
                  <a:pt x="6159" y="8000"/>
                </a:lnTo>
                <a:lnTo>
                  <a:pt x="6159" y="18300"/>
                </a:lnTo>
                <a:lnTo>
                  <a:pt x="0" y="18300"/>
                </a:lnTo>
                <a:lnTo>
                  <a:pt x="0" y="29222"/>
                </a:lnTo>
                <a:lnTo>
                  <a:pt x="6159" y="29222"/>
                </a:lnTo>
                <a:lnTo>
                  <a:pt x="6159" y="56654"/>
                </a:lnTo>
                <a:lnTo>
                  <a:pt x="6299" y="59867"/>
                </a:lnTo>
                <a:lnTo>
                  <a:pt x="6591" y="61467"/>
                </a:lnTo>
                <a:lnTo>
                  <a:pt x="7569" y="65493"/>
                </a:lnTo>
                <a:lnTo>
                  <a:pt x="10807" y="69202"/>
                </a:lnTo>
                <a:lnTo>
                  <a:pt x="14706" y="70853"/>
                </a:lnTo>
                <a:lnTo>
                  <a:pt x="19304" y="71272"/>
                </a:lnTo>
                <a:lnTo>
                  <a:pt x="23253" y="71272"/>
                </a:lnTo>
                <a:lnTo>
                  <a:pt x="26797" y="70586"/>
                </a:lnTo>
                <a:lnTo>
                  <a:pt x="29921" y="69214"/>
                </a:lnTo>
                <a:lnTo>
                  <a:pt x="28778" y="58585"/>
                </a:lnTo>
                <a:lnTo>
                  <a:pt x="26416" y="59461"/>
                </a:lnTo>
                <a:lnTo>
                  <a:pt x="22479" y="59905"/>
                </a:lnTo>
                <a:lnTo>
                  <a:pt x="19900" y="57492"/>
                </a:lnTo>
                <a:lnTo>
                  <a:pt x="19634" y="54330"/>
                </a:lnTo>
                <a:lnTo>
                  <a:pt x="19634" y="29222"/>
                </a:lnTo>
                <a:lnTo>
                  <a:pt x="28816" y="29222"/>
                </a:lnTo>
                <a:lnTo>
                  <a:pt x="28816" y="18300"/>
                </a:lnTo>
                <a:lnTo>
                  <a:pt x="19634" y="183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2487773" y="5192348"/>
            <a:ext cx="32893" cy="52971"/>
          </a:xfrm>
          <a:custGeom>
            <a:avLst/>
            <a:gdLst/>
            <a:ahLst/>
            <a:cxnLst/>
            <a:rect l="l" t="t" r="r" b="b"/>
            <a:pathLst>
              <a:path w="32893" h="52971">
                <a:moveTo>
                  <a:pt x="12484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8155"/>
                </a:lnTo>
                <a:lnTo>
                  <a:pt x="13804" y="22364"/>
                </a:lnTo>
                <a:lnTo>
                  <a:pt x="14554" y="19608"/>
                </a:lnTo>
                <a:lnTo>
                  <a:pt x="15303" y="16840"/>
                </a:lnTo>
                <a:lnTo>
                  <a:pt x="17640" y="13881"/>
                </a:lnTo>
                <a:lnTo>
                  <a:pt x="20548" y="12280"/>
                </a:lnTo>
                <a:lnTo>
                  <a:pt x="24371" y="12280"/>
                </a:lnTo>
                <a:lnTo>
                  <a:pt x="28740" y="14528"/>
                </a:lnTo>
                <a:lnTo>
                  <a:pt x="32892" y="2578"/>
                </a:lnTo>
                <a:lnTo>
                  <a:pt x="30060" y="863"/>
                </a:lnTo>
                <a:lnTo>
                  <a:pt x="27101" y="0"/>
                </a:lnTo>
                <a:lnTo>
                  <a:pt x="21882" y="0"/>
                </a:lnTo>
                <a:lnTo>
                  <a:pt x="18237" y="1650"/>
                </a:lnTo>
                <a:lnTo>
                  <a:pt x="14617" y="5054"/>
                </a:lnTo>
                <a:lnTo>
                  <a:pt x="12484" y="8534"/>
                </a:lnTo>
                <a:lnTo>
                  <a:pt x="12484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2522536" y="5192348"/>
            <a:ext cx="47599" cy="54140"/>
          </a:xfrm>
          <a:custGeom>
            <a:avLst/>
            <a:gdLst/>
            <a:ahLst/>
            <a:cxnLst/>
            <a:rect l="l" t="t" r="r" b="b"/>
            <a:pathLst>
              <a:path w="47599" h="54140">
                <a:moveTo>
                  <a:pt x="47421" y="31013"/>
                </a:moveTo>
                <a:lnTo>
                  <a:pt x="47599" y="20523"/>
                </a:lnTo>
                <a:lnTo>
                  <a:pt x="45516" y="12725"/>
                </a:lnTo>
                <a:lnTo>
                  <a:pt x="41147" y="7632"/>
                </a:lnTo>
                <a:lnTo>
                  <a:pt x="36779" y="2539"/>
                </a:lnTo>
                <a:lnTo>
                  <a:pt x="32981" y="15646"/>
                </a:lnTo>
                <a:lnTo>
                  <a:pt x="33985" y="18668"/>
                </a:lnTo>
                <a:lnTo>
                  <a:pt x="34074" y="22631"/>
                </a:lnTo>
                <a:lnTo>
                  <a:pt x="13995" y="22631"/>
                </a:lnTo>
                <a:lnTo>
                  <a:pt x="13969" y="18884"/>
                </a:lnTo>
                <a:lnTo>
                  <a:pt x="14909" y="15925"/>
                </a:lnTo>
                <a:lnTo>
                  <a:pt x="16814" y="13741"/>
                </a:lnTo>
                <a:lnTo>
                  <a:pt x="21145" y="10477"/>
                </a:lnTo>
                <a:lnTo>
                  <a:pt x="24091" y="10477"/>
                </a:lnTo>
                <a:lnTo>
                  <a:pt x="23266" y="0"/>
                </a:lnTo>
                <a:lnTo>
                  <a:pt x="16548" y="0"/>
                </a:lnTo>
                <a:lnTo>
                  <a:pt x="10985" y="2425"/>
                </a:lnTo>
                <a:lnTo>
                  <a:pt x="6591" y="7277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63" y="40589"/>
                </a:lnTo>
                <a:lnTo>
                  <a:pt x="5016" y="45313"/>
                </a:lnTo>
                <a:lnTo>
                  <a:pt x="9245" y="51193"/>
                </a:lnTo>
                <a:lnTo>
                  <a:pt x="15786" y="54140"/>
                </a:lnTo>
                <a:lnTo>
                  <a:pt x="30187" y="54140"/>
                </a:lnTo>
                <a:lnTo>
                  <a:pt x="34836" y="52831"/>
                </a:lnTo>
                <a:lnTo>
                  <a:pt x="38544" y="50215"/>
                </a:lnTo>
                <a:lnTo>
                  <a:pt x="42252" y="47599"/>
                </a:lnTo>
                <a:lnTo>
                  <a:pt x="44983" y="43776"/>
                </a:lnTo>
                <a:lnTo>
                  <a:pt x="46697" y="38773"/>
                </a:lnTo>
                <a:lnTo>
                  <a:pt x="33312" y="36487"/>
                </a:lnTo>
                <a:lnTo>
                  <a:pt x="32575" y="39077"/>
                </a:lnTo>
                <a:lnTo>
                  <a:pt x="31495" y="40970"/>
                </a:lnTo>
                <a:lnTo>
                  <a:pt x="28625" y="43306"/>
                </a:lnTo>
                <a:lnTo>
                  <a:pt x="24752" y="43891"/>
                </a:lnTo>
                <a:lnTo>
                  <a:pt x="21666" y="43891"/>
                </a:lnTo>
                <a:lnTo>
                  <a:pt x="19088" y="42773"/>
                </a:lnTo>
                <a:lnTo>
                  <a:pt x="14935" y="38239"/>
                </a:lnTo>
                <a:lnTo>
                  <a:pt x="13855" y="35077"/>
                </a:lnTo>
                <a:lnTo>
                  <a:pt x="13754" y="31013"/>
                </a:lnTo>
                <a:lnTo>
                  <a:pt x="47421" y="31013"/>
                </a:lnTo>
                <a:close/>
              </a:path>
              <a:path w="47599" h="54140">
                <a:moveTo>
                  <a:pt x="30822" y="0"/>
                </a:moveTo>
                <a:lnTo>
                  <a:pt x="23266" y="0"/>
                </a:lnTo>
                <a:lnTo>
                  <a:pt x="24091" y="10477"/>
                </a:lnTo>
                <a:lnTo>
                  <a:pt x="26822" y="10477"/>
                </a:lnTo>
                <a:lnTo>
                  <a:pt x="29146" y="11518"/>
                </a:lnTo>
                <a:lnTo>
                  <a:pt x="32981" y="15646"/>
                </a:lnTo>
                <a:lnTo>
                  <a:pt x="36779" y="2539"/>
                </a:lnTo>
                <a:lnTo>
                  <a:pt x="3082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2603369" y="5192346"/>
            <a:ext cx="47421" cy="54140"/>
          </a:xfrm>
          <a:custGeom>
            <a:avLst/>
            <a:gdLst/>
            <a:ahLst/>
            <a:cxnLst/>
            <a:rect l="l" t="t" r="r" b="b"/>
            <a:pathLst>
              <a:path w="47421" h="54140">
                <a:moveTo>
                  <a:pt x="13474" y="36093"/>
                </a:moveTo>
                <a:lnTo>
                  <a:pt x="0" y="38188"/>
                </a:lnTo>
                <a:lnTo>
                  <a:pt x="1231" y="43103"/>
                </a:lnTo>
                <a:lnTo>
                  <a:pt x="3873" y="46990"/>
                </a:lnTo>
                <a:lnTo>
                  <a:pt x="7912" y="49847"/>
                </a:lnTo>
                <a:lnTo>
                  <a:pt x="11938" y="52705"/>
                </a:lnTo>
                <a:lnTo>
                  <a:pt x="17411" y="54140"/>
                </a:lnTo>
                <a:lnTo>
                  <a:pt x="31940" y="54140"/>
                </a:lnTo>
                <a:lnTo>
                  <a:pt x="37693" y="52425"/>
                </a:lnTo>
                <a:lnTo>
                  <a:pt x="41579" y="49022"/>
                </a:lnTo>
                <a:lnTo>
                  <a:pt x="45478" y="45605"/>
                </a:lnTo>
                <a:lnTo>
                  <a:pt x="47421" y="41516"/>
                </a:lnTo>
                <a:lnTo>
                  <a:pt x="47421" y="32423"/>
                </a:lnTo>
                <a:lnTo>
                  <a:pt x="46012" y="29019"/>
                </a:lnTo>
                <a:lnTo>
                  <a:pt x="43205" y="26581"/>
                </a:lnTo>
                <a:lnTo>
                  <a:pt x="40373" y="24180"/>
                </a:lnTo>
                <a:lnTo>
                  <a:pt x="35382" y="22136"/>
                </a:lnTo>
                <a:lnTo>
                  <a:pt x="28219" y="20485"/>
                </a:lnTo>
                <a:lnTo>
                  <a:pt x="21069" y="18821"/>
                </a:lnTo>
                <a:lnTo>
                  <a:pt x="16878" y="17551"/>
                </a:lnTo>
                <a:lnTo>
                  <a:pt x="14338" y="14147"/>
                </a:lnTo>
                <a:lnTo>
                  <a:pt x="15875" y="11353"/>
                </a:lnTo>
                <a:lnTo>
                  <a:pt x="19926" y="9855"/>
                </a:lnTo>
                <a:lnTo>
                  <a:pt x="26276" y="9855"/>
                </a:lnTo>
                <a:lnTo>
                  <a:pt x="28435" y="10388"/>
                </a:lnTo>
                <a:lnTo>
                  <a:pt x="31457" y="12534"/>
                </a:lnTo>
                <a:lnTo>
                  <a:pt x="33032" y="16103"/>
                </a:lnTo>
                <a:lnTo>
                  <a:pt x="45694" y="13703"/>
                </a:lnTo>
                <a:lnTo>
                  <a:pt x="44424" y="9182"/>
                </a:lnTo>
                <a:lnTo>
                  <a:pt x="42087" y="5765"/>
                </a:lnTo>
                <a:lnTo>
                  <a:pt x="38722" y="3454"/>
                </a:lnTo>
                <a:lnTo>
                  <a:pt x="35331" y="1155"/>
                </a:lnTo>
                <a:lnTo>
                  <a:pt x="30175" y="0"/>
                </a:lnTo>
                <a:lnTo>
                  <a:pt x="15938" y="0"/>
                </a:lnTo>
                <a:lnTo>
                  <a:pt x="10541" y="1524"/>
                </a:lnTo>
                <a:lnTo>
                  <a:pt x="7073" y="4584"/>
                </a:lnTo>
                <a:lnTo>
                  <a:pt x="3594" y="7645"/>
                </a:lnTo>
                <a:lnTo>
                  <a:pt x="1866" y="11404"/>
                </a:lnTo>
                <a:lnTo>
                  <a:pt x="1866" y="20866"/>
                </a:lnTo>
                <a:lnTo>
                  <a:pt x="3873" y="24765"/>
                </a:lnTo>
                <a:lnTo>
                  <a:pt x="7886" y="27559"/>
                </a:lnTo>
                <a:lnTo>
                  <a:pt x="10782" y="29565"/>
                </a:lnTo>
                <a:lnTo>
                  <a:pt x="17653" y="31800"/>
                </a:lnTo>
                <a:lnTo>
                  <a:pt x="28486" y="34239"/>
                </a:lnTo>
                <a:lnTo>
                  <a:pt x="32981" y="36042"/>
                </a:lnTo>
                <a:lnTo>
                  <a:pt x="33934" y="38633"/>
                </a:lnTo>
                <a:lnTo>
                  <a:pt x="33350" y="41376"/>
                </a:lnTo>
                <a:lnTo>
                  <a:pt x="30416" y="43586"/>
                </a:lnTo>
                <a:lnTo>
                  <a:pt x="27800" y="44234"/>
                </a:lnTo>
                <a:lnTo>
                  <a:pt x="21170" y="44234"/>
                </a:lnTo>
                <a:lnTo>
                  <a:pt x="16967" y="42176"/>
                </a:lnTo>
                <a:lnTo>
                  <a:pt x="14046" y="38760"/>
                </a:lnTo>
                <a:lnTo>
                  <a:pt x="1347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2661539" y="5172583"/>
            <a:ext cx="14427" cy="72732"/>
          </a:xfrm>
          <a:custGeom>
            <a:avLst/>
            <a:gdLst/>
            <a:ahLst/>
            <a:cxnLst/>
            <a:rect l="l" t="t" r="r" b="b"/>
            <a:pathLst>
              <a:path w="14427" h="72732">
                <a:moveTo>
                  <a:pt x="1003" y="20929"/>
                </a:moveTo>
                <a:lnTo>
                  <a:pt x="1003" y="72732"/>
                </a:lnTo>
                <a:lnTo>
                  <a:pt x="14427" y="72732"/>
                </a:lnTo>
                <a:lnTo>
                  <a:pt x="14427" y="20929"/>
                </a:lnTo>
                <a:lnTo>
                  <a:pt x="1003" y="20929"/>
                </a:lnTo>
                <a:close/>
              </a:path>
              <a:path w="14427" h="72732">
                <a:moveTo>
                  <a:pt x="6604" y="0"/>
                </a:moveTo>
                <a:lnTo>
                  <a:pt x="0" y="14592"/>
                </a:lnTo>
                <a:lnTo>
                  <a:pt x="8509" y="14592"/>
                </a:lnTo>
                <a:lnTo>
                  <a:pt x="21653" y="0"/>
                </a:lnTo>
                <a:lnTo>
                  <a:pt x="660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2688305" y="5231612"/>
            <a:ext cx="14541" cy="29654"/>
          </a:xfrm>
          <a:custGeom>
            <a:avLst/>
            <a:gdLst/>
            <a:ahLst/>
            <a:cxnLst/>
            <a:rect l="l" t="t" r="r" b="b"/>
            <a:pathLst>
              <a:path w="14541" h="29654">
                <a:moveTo>
                  <a:pt x="14541" y="0"/>
                </a:moveTo>
                <a:lnTo>
                  <a:pt x="1104" y="0"/>
                </a:lnTo>
                <a:lnTo>
                  <a:pt x="1104" y="13703"/>
                </a:lnTo>
                <a:lnTo>
                  <a:pt x="7607" y="13703"/>
                </a:lnTo>
                <a:lnTo>
                  <a:pt x="7543" y="16471"/>
                </a:lnTo>
                <a:lnTo>
                  <a:pt x="5791" y="20243"/>
                </a:lnTo>
                <a:lnTo>
                  <a:pt x="2717" y="23088"/>
                </a:lnTo>
                <a:lnTo>
                  <a:pt x="0" y="24003"/>
                </a:lnTo>
                <a:lnTo>
                  <a:pt x="2641" y="29654"/>
                </a:lnTo>
                <a:lnTo>
                  <a:pt x="5499" y="28613"/>
                </a:lnTo>
                <a:lnTo>
                  <a:pt x="9728" y="25361"/>
                </a:lnTo>
                <a:lnTo>
                  <a:pt x="12865" y="21475"/>
                </a:lnTo>
                <a:lnTo>
                  <a:pt x="14211" y="16891"/>
                </a:lnTo>
                <a:lnTo>
                  <a:pt x="14541" y="13766"/>
                </a:lnTo>
                <a:lnTo>
                  <a:pt x="14541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2741184" y="5192344"/>
            <a:ext cx="47904" cy="54140"/>
          </a:xfrm>
          <a:custGeom>
            <a:avLst/>
            <a:gdLst/>
            <a:ahLst/>
            <a:cxnLst/>
            <a:rect l="l" t="t" r="r" b="b"/>
            <a:pathLst>
              <a:path w="47904" h="54140">
                <a:moveTo>
                  <a:pt x="13817" y="20612"/>
                </a:moveTo>
                <a:lnTo>
                  <a:pt x="14808" y="16675"/>
                </a:lnTo>
                <a:lnTo>
                  <a:pt x="18783" y="11950"/>
                </a:lnTo>
                <a:lnTo>
                  <a:pt x="21462" y="10782"/>
                </a:lnTo>
                <a:lnTo>
                  <a:pt x="27317" y="10782"/>
                </a:lnTo>
                <a:lnTo>
                  <a:pt x="30949" y="12827"/>
                </a:lnTo>
                <a:lnTo>
                  <a:pt x="33540" y="16230"/>
                </a:lnTo>
                <a:lnTo>
                  <a:pt x="33985" y="18923"/>
                </a:lnTo>
                <a:lnTo>
                  <a:pt x="47231" y="16484"/>
                </a:lnTo>
                <a:lnTo>
                  <a:pt x="45631" y="10922"/>
                </a:lnTo>
                <a:lnTo>
                  <a:pt x="43014" y="6781"/>
                </a:lnTo>
                <a:lnTo>
                  <a:pt x="39369" y="4064"/>
                </a:lnTo>
                <a:lnTo>
                  <a:pt x="35712" y="1358"/>
                </a:lnTo>
                <a:lnTo>
                  <a:pt x="30797" y="0"/>
                </a:lnTo>
                <a:lnTo>
                  <a:pt x="17056" y="0"/>
                </a:lnTo>
                <a:lnTo>
                  <a:pt x="11074" y="2387"/>
                </a:lnTo>
                <a:lnTo>
                  <a:pt x="6642" y="7150"/>
                </a:lnTo>
                <a:lnTo>
                  <a:pt x="2209" y="11912"/>
                </a:lnTo>
                <a:lnTo>
                  <a:pt x="0" y="18567"/>
                </a:lnTo>
                <a:lnTo>
                  <a:pt x="0" y="35572"/>
                </a:lnTo>
                <a:lnTo>
                  <a:pt x="2209" y="42189"/>
                </a:lnTo>
                <a:lnTo>
                  <a:pt x="6616" y="46977"/>
                </a:lnTo>
                <a:lnTo>
                  <a:pt x="11036" y="51752"/>
                </a:lnTo>
                <a:lnTo>
                  <a:pt x="16954" y="54140"/>
                </a:lnTo>
                <a:lnTo>
                  <a:pt x="30911" y="54140"/>
                </a:lnTo>
                <a:lnTo>
                  <a:pt x="36118" y="52565"/>
                </a:lnTo>
                <a:lnTo>
                  <a:pt x="40004" y="49415"/>
                </a:lnTo>
                <a:lnTo>
                  <a:pt x="43903" y="46253"/>
                </a:lnTo>
                <a:lnTo>
                  <a:pt x="46520" y="41592"/>
                </a:lnTo>
                <a:lnTo>
                  <a:pt x="47904" y="35420"/>
                </a:lnTo>
                <a:lnTo>
                  <a:pt x="34696" y="33121"/>
                </a:lnTo>
                <a:lnTo>
                  <a:pt x="34035" y="36728"/>
                </a:lnTo>
                <a:lnTo>
                  <a:pt x="32892" y="39281"/>
                </a:lnTo>
                <a:lnTo>
                  <a:pt x="29629" y="42240"/>
                </a:lnTo>
                <a:lnTo>
                  <a:pt x="25006" y="42976"/>
                </a:lnTo>
                <a:lnTo>
                  <a:pt x="21589" y="42976"/>
                </a:lnTo>
                <a:lnTo>
                  <a:pt x="18872" y="41706"/>
                </a:lnTo>
                <a:lnTo>
                  <a:pt x="14833" y="36639"/>
                </a:lnTo>
                <a:lnTo>
                  <a:pt x="13817" y="32296"/>
                </a:lnTo>
                <a:lnTo>
                  <a:pt x="13817" y="2061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2795484" y="5192341"/>
            <a:ext cx="52387" cy="54152"/>
          </a:xfrm>
          <a:custGeom>
            <a:avLst/>
            <a:gdLst/>
            <a:ahLst/>
            <a:cxnLst/>
            <a:rect l="l" t="t" r="r" b="b"/>
            <a:pathLst>
              <a:path w="52387" h="54152">
                <a:moveTo>
                  <a:pt x="0" y="26339"/>
                </a:moveTo>
                <a:lnTo>
                  <a:pt x="0" y="32296"/>
                </a:lnTo>
                <a:lnTo>
                  <a:pt x="1104" y="37338"/>
                </a:lnTo>
                <a:lnTo>
                  <a:pt x="3302" y="41490"/>
                </a:lnTo>
                <a:lnTo>
                  <a:pt x="5499" y="45631"/>
                </a:lnTo>
                <a:lnTo>
                  <a:pt x="8712" y="48780"/>
                </a:lnTo>
                <a:lnTo>
                  <a:pt x="12928" y="50927"/>
                </a:lnTo>
                <a:lnTo>
                  <a:pt x="17157" y="53073"/>
                </a:lnTo>
                <a:lnTo>
                  <a:pt x="17360" y="38874"/>
                </a:lnTo>
                <a:lnTo>
                  <a:pt x="14960" y="36144"/>
                </a:lnTo>
                <a:lnTo>
                  <a:pt x="13766" y="32207"/>
                </a:lnTo>
                <a:lnTo>
                  <a:pt x="13766" y="21932"/>
                </a:lnTo>
                <a:lnTo>
                  <a:pt x="14960" y="17995"/>
                </a:lnTo>
                <a:lnTo>
                  <a:pt x="17360" y="15265"/>
                </a:lnTo>
                <a:lnTo>
                  <a:pt x="19748" y="12534"/>
                </a:lnTo>
                <a:lnTo>
                  <a:pt x="22694" y="11176"/>
                </a:lnTo>
                <a:lnTo>
                  <a:pt x="29705" y="11176"/>
                </a:lnTo>
                <a:lnTo>
                  <a:pt x="32639" y="12534"/>
                </a:lnTo>
                <a:lnTo>
                  <a:pt x="35013" y="15265"/>
                </a:lnTo>
                <a:lnTo>
                  <a:pt x="37388" y="17995"/>
                </a:lnTo>
                <a:lnTo>
                  <a:pt x="38582" y="21907"/>
                </a:lnTo>
                <a:lnTo>
                  <a:pt x="38582" y="32181"/>
                </a:lnTo>
                <a:lnTo>
                  <a:pt x="37388" y="36144"/>
                </a:lnTo>
                <a:lnTo>
                  <a:pt x="35013" y="38874"/>
                </a:lnTo>
                <a:lnTo>
                  <a:pt x="33769" y="54152"/>
                </a:lnTo>
                <a:lnTo>
                  <a:pt x="40005" y="51562"/>
                </a:lnTo>
                <a:lnTo>
                  <a:pt x="44958" y="46418"/>
                </a:lnTo>
                <a:lnTo>
                  <a:pt x="49911" y="41262"/>
                </a:lnTo>
                <a:lnTo>
                  <a:pt x="52387" y="34772"/>
                </a:lnTo>
                <a:lnTo>
                  <a:pt x="52387" y="19151"/>
                </a:lnTo>
                <a:lnTo>
                  <a:pt x="49949" y="12725"/>
                </a:lnTo>
                <a:lnTo>
                  <a:pt x="45034" y="7632"/>
                </a:lnTo>
                <a:lnTo>
                  <a:pt x="40132" y="2540"/>
                </a:lnTo>
                <a:lnTo>
                  <a:pt x="33832" y="0"/>
                </a:lnTo>
                <a:lnTo>
                  <a:pt x="21183" y="0"/>
                </a:lnTo>
                <a:lnTo>
                  <a:pt x="16675" y="1130"/>
                </a:lnTo>
                <a:lnTo>
                  <a:pt x="12649" y="3365"/>
                </a:lnTo>
                <a:lnTo>
                  <a:pt x="8610" y="5613"/>
                </a:lnTo>
                <a:lnTo>
                  <a:pt x="5499" y="8864"/>
                </a:lnTo>
                <a:lnTo>
                  <a:pt x="3302" y="13131"/>
                </a:lnTo>
                <a:lnTo>
                  <a:pt x="1104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2387" h="54152">
                <a:moveTo>
                  <a:pt x="35013" y="38874"/>
                </a:moveTo>
                <a:lnTo>
                  <a:pt x="32639" y="41605"/>
                </a:lnTo>
                <a:lnTo>
                  <a:pt x="29705" y="42976"/>
                </a:lnTo>
                <a:lnTo>
                  <a:pt x="22694" y="42976"/>
                </a:lnTo>
                <a:lnTo>
                  <a:pt x="19748" y="41605"/>
                </a:lnTo>
                <a:lnTo>
                  <a:pt x="17360" y="38874"/>
                </a:lnTo>
                <a:lnTo>
                  <a:pt x="17157" y="53073"/>
                </a:lnTo>
                <a:lnTo>
                  <a:pt x="21590" y="54152"/>
                </a:lnTo>
                <a:lnTo>
                  <a:pt x="33769" y="54152"/>
                </a:lnTo>
                <a:lnTo>
                  <a:pt x="35013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2858297" y="5192348"/>
            <a:ext cx="46278" cy="52971"/>
          </a:xfrm>
          <a:custGeom>
            <a:avLst/>
            <a:gdLst/>
            <a:ahLst/>
            <a:cxnLst/>
            <a:rect l="l" t="t" r="r" b="b"/>
            <a:pathLst>
              <a:path w="46278" h="52971">
                <a:moveTo>
                  <a:pt x="14465" y="17602"/>
                </a:moveTo>
                <a:lnTo>
                  <a:pt x="16421" y="13728"/>
                </a:lnTo>
                <a:lnTo>
                  <a:pt x="20116" y="11125"/>
                </a:lnTo>
                <a:lnTo>
                  <a:pt x="24523" y="10477"/>
                </a:lnTo>
                <a:lnTo>
                  <a:pt x="27901" y="10934"/>
                </a:lnTo>
                <a:lnTo>
                  <a:pt x="31407" y="14033"/>
                </a:lnTo>
                <a:lnTo>
                  <a:pt x="32562" y="17310"/>
                </a:lnTo>
                <a:lnTo>
                  <a:pt x="32842" y="20929"/>
                </a:lnTo>
                <a:lnTo>
                  <a:pt x="32842" y="52971"/>
                </a:lnTo>
                <a:lnTo>
                  <a:pt x="46278" y="52971"/>
                </a:lnTo>
                <a:lnTo>
                  <a:pt x="46278" y="16776"/>
                </a:lnTo>
                <a:lnTo>
                  <a:pt x="46024" y="13703"/>
                </a:lnTo>
                <a:lnTo>
                  <a:pt x="45046" y="9410"/>
                </a:lnTo>
                <a:lnTo>
                  <a:pt x="42900" y="5803"/>
                </a:lnTo>
                <a:lnTo>
                  <a:pt x="39789" y="2717"/>
                </a:lnTo>
                <a:lnTo>
                  <a:pt x="34886" y="546"/>
                </a:lnTo>
                <a:lnTo>
                  <a:pt x="32169" y="0"/>
                </a:lnTo>
                <a:lnTo>
                  <a:pt x="22491" y="0"/>
                </a:lnTo>
                <a:lnTo>
                  <a:pt x="16903" y="2920"/>
                </a:lnTo>
                <a:lnTo>
                  <a:pt x="12484" y="8775"/>
                </a:lnTo>
                <a:lnTo>
                  <a:pt x="12484" y="1168"/>
                </a:ln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3710"/>
                </a:lnTo>
                <a:lnTo>
                  <a:pt x="13779" y="19748"/>
                </a:lnTo>
                <a:lnTo>
                  <a:pt x="14465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2952115" y="5173802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470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969492" y="5192341"/>
            <a:ext cx="52387" cy="54152"/>
          </a:xfrm>
          <a:custGeom>
            <a:avLst/>
            <a:gdLst/>
            <a:ahLst/>
            <a:cxnLst/>
            <a:rect l="l" t="t" r="r" b="b"/>
            <a:pathLst>
              <a:path w="52387" h="54152">
                <a:moveTo>
                  <a:pt x="0" y="26339"/>
                </a:moveTo>
                <a:lnTo>
                  <a:pt x="0" y="32296"/>
                </a:lnTo>
                <a:lnTo>
                  <a:pt x="1104" y="37338"/>
                </a:lnTo>
                <a:lnTo>
                  <a:pt x="3302" y="41490"/>
                </a:lnTo>
                <a:lnTo>
                  <a:pt x="5499" y="45631"/>
                </a:lnTo>
                <a:lnTo>
                  <a:pt x="8712" y="48780"/>
                </a:lnTo>
                <a:lnTo>
                  <a:pt x="12928" y="50927"/>
                </a:lnTo>
                <a:lnTo>
                  <a:pt x="17157" y="53073"/>
                </a:lnTo>
                <a:lnTo>
                  <a:pt x="17348" y="38874"/>
                </a:lnTo>
                <a:lnTo>
                  <a:pt x="14960" y="36144"/>
                </a:lnTo>
                <a:lnTo>
                  <a:pt x="13766" y="32207"/>
                </a:lnTo>
                <a:lnTo>
                  <a:pt x="13766" y="21932"/>
                </a:lnTo>
                <a:lnTo>
                  <a:pt x="14960" y="17995"/>
                </a:lnTo>
                <a:lnTo>
                  <a:pt x="17348" y="15265"/>
                </a:lnTo>
                <a:lnTo>
                  <a:pt x="19735" y="12534"/>
                </a:lnTo>
                <a:lnTo>
                  <a:pt x="22682" y="11176"/>
                </a:lnTo>
                <a:lnTo>
                  <a:pt x="29705" y="11176"/>
                </a:lnTo>
                <a:lnTo>
                  <a:pt x="32639" y="12534"/>
                </a:lnTo>
                <a:lnTo>
                  <a:pt x="35013" y="15265"/>
                </a:lnTo>
                <a:lnTo>
                  <a:pt x="37388" y="17995"/>
                </a:lnTo>
                <a:lnTo>
                  <a:pt x="38582" y="21907"/>
                </a:lnTo>
                <a:lnTo>
                  <a:pt x="38582" y="32181"/>
                </a:lnTo>
                <a:lnTo>
                  <a:pt x="37388" y="36144"/>
                </a:lnTo>
                <a:lnTo>
                  <a:pt x="35013" y="38874"/>
                </a:lnTo>
                <a:lnTo>
                  <a:pt x="33769" y="54152"/>
                </a:lnTo>
                <a:lnTo>
                  <a:pt x="40005" y="51562"/>
                </a:lnTo>
                <a:lnTo>
                  <a:pt x="44958" y="46418"/>
                </a:lnTo>
                <a:lnTo>
                  <a:pt x="49911" y="41262"/>
                </a:lnTo>
                <a:lnTo>
                  <a:pt x="52387" y="34772"/>
                </a:lnTo>
                <a:lnTo>
                  <a:pt x="52387" y="19151"/>
                </a:lnTo>
                <a:lnTo>
                  <a:pt x="49936" y="12725"/>
                </a:lnTo>
                <a:lnTo>
                  <a:pt x="45021" y="7632"/>
                </a:lnTo>
                <a:lnTo>
                  <a:pt x="40132" y="2540"/>
                </a:lnTo>
                <a:lnTo>
                  <a:pt x="33820" y="0"/>
                </a:lnTo>
                <a:lnTo>
                  <a:pt x="21170" y="0"/>
                </a:lnTo>
                <a:lnTo>
                  <a:pt x="16675" y="1130"/>
                </a:lnTo>
                <a:lnTo>
                  <a:pt x="12649" y="3365"/>
                </a:lnTo>
                <a:lnTo>
                  <a:pt x="8610" y="5613"/>
                </a:lnTo>
                <a:lnTo>
                  <a:pt x="5499" y="8864"/>
                </a:lnTo>
                <a:lnTo>
                  <a:pt x="3302" y="13131"/>
                </a:lnTo>
                <a:lnTo>
                  <a:pt x="1104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2387" h="54152">
                <a:moveTo>
                  <a:pt x="35013" y="38874"/>
                </a:moveTo>
                <a:lnTo>
                  <a:pt x="32639" y="41605"/>
                </a:lnTo>
                <a:lnTo>
                  <a:pt x="29705" y="42976"/>
                </a:lnTo>
                <a:lnTo>
                  <a:pt x="22682" y="42976"/>
                </a:lnTo>
                <a:lnTo>
                  <a:pt x="19735" y="41605"/>
                </a:lnTo>
                <a:lnTo>
                  <a:pt x="17348" y="38874"/>
                </a:lnTo>
                <a:lnTo>
                  <a:pt x="17157" y="53073"/>
                </a:lnTo>
                <a:lnTo>
                  <a:pt x="21590" y="54152"/>
                </a:lnTo>
                <a:lnTo>
                  <a:pt x="33769" y="54152"/>
                </a:lnTo>
                <a:lnTo>
                  <a:pt x="35013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3027671" y="5192346"/>
            <a:ext cx="47421" cy="54140"/>
          </a:xfrm>
          <a:custGeom>
            <a:avLst/>
            <a:gdLst/>
            <a:ahLst/>
            <a:cxnLst/>
            <a:rect l="l" t="t" r="r" b="b"/>
            <a:pathLst>
              <a:path w="47421" h="54140">
                <a:moveTo>
                  <a:pt x="13474" y="36093"/>
                </a:moveTo>
                <a:lnTo>
                  <a:pt x="0" y="38188"/>
                </a:lnTo>
                <a:lnTo>
                  <a:pt x="1244" y="43103"/>
                </a:lnTo>
                <a:lnTo>
                  <a:pt x="3873" y="46990"/>
                </a:lnTo>
                <a:lnTo>
                  <a:pt x="7912" y="49847"/>
                </a:lnTo>
                <a:lnTo>
                  <a:pt x="11938" y="52705"/>
                </a:lnTo>
                <a:lnTo>
                  <a:pt x="17411" y="54140"/>
                </a:lnTo>
                <a:lnTo>
                  <a:pt x="31940" y="54140"/>
                </a:lnTo>
                <a:lnTo>
                  <a:pt x="37693" y="52425"/>
                </a:lnTo>
                <a:lnTo>
                  <a:pt x="41592" y="49022"/>
                </a:lnTo>
                <a:lnTo>
                  <a:pt x="45478" y="45605"/>
                </a:lnTo>
                <a:lnTo>
                  <a:pt x="47421" y="41516"/>
                </a:lnTo>
                <a:lnTo>
                  <a:pt x="47421" y="32423"/>
                </a:lnTo>
                <a:lnTo>
                  <a:pt x="46012" y="29019"/>
                </a:lnTo>
                <a:lnTo>
                  <a:pt x="43218" y="26581"/>
                </a:lnTo>
                <a:lnTo>
                  <a:pt x="40373" y="24180"/>
                </a:lnTo>
                <a:lnTo>
                  <a:pt x="35382" y="22136"/>
                </a:lnTo>
                <a:lnTo>
                  <a:pt x="28232" y="20485"/>
                </a:lnTo>
                <a:lnTo>
                  <a:pt x="21069" y="18821"/>
                </a:lnTo>
                <a:lnTo>
                  <a:pt x="16891" y="17551"/>
                </a:lnTo>
                <a:lnTo>
                  <a:pt x="14338" y="14147"/>
                </a:lnTo>
                <a:lnTo>
                  <a:pt x="15875" y="11353"/>
                </a:lnTo>
                <a:lnTo>
                  <a:pt x="19926" y="9855"/>
                </a:lnTo>
                <a:lnTo>
                  <a:pt x="26276" y="9855"/>
                </a:lnTo>
                <a:lnTo>
                  <a:pt x="28435" y="10388"/>
                </a:lnTo>
                <a:lnTo>
                  <a:pt x="31457" y="12534"/>
                </a:lnTo>
                <a:lnTo>
                  <a:pt x="33032" y="16103"/>
                </a:lnTo>
                <a:lnTo>
                  <a:pt x="45694" y="13703"/>
                </a:lnTo>
                <a:lnTo>
                  <a:pt x="44424" y="9182"/>
                </a:lnTo>
                <a:lnTo>
                  <a:pt x="42087" y="5765"/>
                </a:lnTo>
                <a:lnTo>
                  <a:pt x="38722" y="3454"/>
                </a:lnTo>
                <a:lnTo>
                  <a:pt x="35344" y="1155"/>
                </a:lnTo>
                <a:lnTo>
                  <a:pt x="30175" y="0"/>
                </a:lnTo>
                <a:lnTo>
                  <a:pt x="15938" y="0"/>
                </a:lnTo>
                <a:lnTo>
                  <a:pt x="10541" y="1524"/>
                </a:lnTo>
                <a:lnTo>
                  <a:pt x="7073" y="4584"/>
                </a:lnTo>
                <a:lnTo>
                  <a:pt x="3594" y="7645"/>
                </a:lnTo>
                <a:lnTo>
                  <a:pt x="1866" y="11404"/>
                </a:lnTo>
                <a:lnTo>
                  <a:pt x="1866" y="20866"/>
                </a:lnTo>
                <a:lnTo>
                  <a:pt x="3873" y="24765"/>
                </a:lnTo>
                <a:lnTo>
                  <a:pt x="7886" y="27559"/>
                </a:lnTo>
                <a:lnTo>
                  <a:pt x="10795" y="29565"/>
                </a:lnTo>
                <a:lnTo>
                  <a:pt x="17653" y="31800"/>
                </a:lnTo>
                <a:lnTo>
                  <a:pt x="28486" y="34239"/>
                </a:lnTo>
                <a:lnTo>
                  <a:pt x="32981" y="36042"/>
                </a:lnTo>
                <a:lnTo>
                  <a:pt x="33934" y="38633"/>
                </a:lnTo>
                <a:lnTo>
                  <a:pt x="33350" y="41376"/>
                </a:lnTo>
                <a:lnTo>
                  <a:pt x="30416" y="43586"/>
                </a:lnTo>
                <a:lnTo>
                  <a:pt x="27813" y="44234"/>
                </a:lnTo>
                <a:lnTo>
                  <a:pt x="21183" y="44234"/>
                </a:lnTo>
                <a:lnTo>
                  <a:pt x="16967" y="42176"/>
                </a:lnTo>
                <a:lnTo>
                  <a:pt x="14046" y="38760"/>
                </a:lnTo>
                <a:lnTo>
                  <a:pt x="1347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3111041" y="5173803"/>
            <a:ext cx="49568" cy="72682"/>
          </a:xfrm>
          <a:custGeom>
            <a:avLst/>
            <a:gdLst/>
            <a:ahLst/>
            <a:cxnLst/>
            <a:rect l="l" t="t" r="r" b="b"/>
            <a:pathLst>
              <a:path w="49568" h="72682">
                <a:moveTo>
                  <a:pt x="0" y="45415"/>
                </a:moveTo>
                <a:lnTo>
                  <a:pt x="0" y="54000"/>
                </a:lnTo>
                <a:lnTo>
                  <a:pt x="2082" y="60693"/>
                </a:lnTo>
                <a:lnTo>
                  <a:pt x="6235" y="65493"/>
                </a:lnTo>
                <a:lnTo>
                  <a:pt x="10401" y="70294"/>
                </a:lnTo>
                <a:lnTo>
                  <a:pt x="15379" y="72682"/>
                </a:lnTo>
                <a:lnTo>
                  <a:pt x="14465" y="54013"/>
                </a:lnTo>
                <a:lnTo>
                  <a:pt x="13716" y="50012"/>
                </a:lnTo>
                <a:lnTo>
                  <a:pt x="13716" y="39357"/>
                </a:lnTo>
                <a:lnTo>
                  <a:pt x="14795" y="35483"/>
                </a:lnTo>
                <a:lnTo>
                  <a:pt x="16941" y="32905"/>
                </a:lnTo>
                <a:lnTo>
                  <a:pt x="19100" y="30314"/>
                </a:lnTo>
                <a:lnTo>
                  <a:pt x="21767" y="29019"/>
                </a:lnTo>
                <a:lnTo>
                  <a:pt x="28232" y="29019"/>
                </a:lnTo>
                <a:lnTo>
                  <a:pt x="30924" y="30340"/>
                </a:lnTo>
                <a:lnTo>
                  <a:pt x="33032" y="32943"/>
                </a:lnTo>
                <a:lnTo>
                  <a:pt x="35128" y="35572"/>
                </a:lnTo>
                <a:lnTo>
                  <a:pt x="36182" y="39852"/>
                </a:lnTo>
                <a:lnTo>
                  <a:pt x="36182" y="51142"/>
                </a:lnTo>
                <a:lnTo>
                  <a:pt x="35102" y="55156"/>
                </a:lnTo>
                <a:lnTo>
                  <a:pt x="32931" y="57835"/>
                </a:lnTo>
                <a:lnTo>
                  <a:pt x="30759" y="60515"/>
                </a:lnTo>
                <a:lnTo>
                  <a:pt x="28130" y="61861"/>
                </a:lnTo>
                <a:lnTo>
                  <a:pt x="25044" y="61861"/>
                </a:lnTo>
                <a:lnTo>
                  <a:pt x="21221" y="72682"/>
                </a:lnTo>
                <a:lnTo>
                  <a:pt x="24091" y="72682"/>
                </a:lnTo>
                <a:lnTo>
                  <a:pt x="26936" y="71958"/>
                </a:lnTo>
                <a:lnTo>
                  <a:pt x="29756" y="70510"/>
                </a:lnTo>
                <a:lnTo>
                  <a:pt x="32575" y="69075"/>
                </a:lnTo>
                <a:lnTo>
                  <a:pt x="35026" y="66865"/>
                </a:lnTo>
                <a:lnTo>
                  <a:pt x="37096" y="63906"/>
                </a:lnTo>
                <a:lnTo>
                  <a:pt x="37096" y="71513"/>
                </a:lnTo>
                <a:lnTo>
                  <a:pt x="49568" y="71513"/>
                </a:lnTo>
                <a:lnTo>
                  <a:pt x="49568" y="0"/>
                </a:lnTo>
                <a:lnTo>
                  <a:pt x="36131" y="0"/>
                </a:lnTo>
                <a:lnTo>
                  <a:pt x="36131" y="25755"/>
                </a:lnTo>
                <a:lnTo>
                  <a:pt x="31991" y="20942"/>
                </a:lnTo>
                <a:lnTo>
                  <a:pt x="27089" y="18541"/>
                </a:lnTo>
                <a:lnTo>
                  <a:pt x="15227" y="18541"/>
                </a:lnTo>
                <a:lnTo>
                  <a:pt x="10109" y="20827"/>
                </a:lnTo>
                <a:lnTo>
                  <a:pt x="6070" y="25399"/>
                </a:lnTo>
                <a:lnTo>
                  <a:pt x="2019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9568" h="72682">
                <a:moveTo>
                  <a:pt x="21221" y="72682"/>
                </a:moveTo>
                <a:lnTo>
                  <a:pt x="25044" y="61861"/>
                </a:lnTo>
                <a:lnTo>
                  <a:pt x="21158" y="61861"/>
                </a:lnTo>
                <a:lnTo>
                  <a:pt x="18135" y="60070"/>
                </a:lnTo>
                <a:lnTo>
                  <a:pt x="15963" y="56489"/>
                </a:lnTo>
                <a:lnTo>
                  <a:pt x="14465" y="54013"/>
                </a:lnTo>
                <a:lnTo>
                  <a:pt x="15379" y="72682"/>
                </a:lnTo>
                <a:lnTo>
                  <a:pt x="21221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3169937" y="5192348"/>
            <a:ext cx="47599" cy="54140"/>
          </a:xfrm>
          <a:custGeom>
            <a:avLst/>
            <a:gdLst/>
            <a:ahLst/>
            <a:cxnLst/>
            <a:rect l="l" t="t" r="r" b="b"/>
            <a:pathLst>
              <a:path w="47599" h="54140">
                <a:moveTo>
                  <a:pt x="47421" y="31013"/>
                </a:moveTo>
                <a:lnTo>
                  <a:pt x="47599" y="20523"/>
                </a:lnTo>
                <a:lnTo>
                  <a:pt x="45516" y="12725"/>
                </a:lnTo>
                <a:lnTo>
                  <a:pt x="41147" y="7632"/>
                </a:lnTo>
                <a:lnTo>
                  <a:pt x="36791" y="2539"/>
                </a:lnTo>
                <a:lnTo>
                  <a:pt x="32981" y="15646"/>
                </a:lnTo>
                <a:lnTo>
                  <a:pt x="33985" y="18668"/>
                </a:lnTo>
                <a:lnTo>
                  <a:pt x="34074" y="22631"/>
                </a:lnTo>
                <a:lnTo>
                  <a:pt x="14008" y="22631"/>
                </a:lnTo>
                <a:lnTo>
                  <a:pt x="13969" y="18884"/>
                </a:lnTo>
                <a:lnTo>
                  <a:pt x="14909" y="15925"/>
                </a:lnTo>
                <a:lnTo>
                  <a:pt x="16814" y="13741"/>
                </a:lnTo>
                <a:lnTo>
                  <a:pt x="21145" y="10477"/>
                </a:lnTo>
                <a:lnTo>
                  <a:pt x="24091" y="10477"/>
                </a:lnTo>
                <a:lnTo>
                  <a:pt x="23266" y="0"/>
                </a:lnTo>
                <a:lnTo>
                  <a:pt x="16548" y="0"/>
                </a:lnTo>
                <a:lnTo>
                  <a:pt x="10985" y="2425"/>
                </a:lnTo>
                <a:lnTo>
                  <a:pt x="6591" y="7277"/>
                </a:lnTo>
                <a:lnTo>
                  <a:pt x="2197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63" y="40589"/>
                </a:lnTo>
                <a:lnTo>
                  <a:pt x="5016" y="45313"/>
                </a:lnTo>
                <a:lnTo>
                  <a:pt x="9245" y="51193"/>
                </a:lnTo>
                <a:lnTo>
                  <a:pt x="15786" y="54140"/>
                </a:lnTo>
                <a:lnTo>
                  <a:pt x="30187" y="54140"/>
                </a:lnTo>
                <a:lnTo>
                  <a:pt x="34836" y="52831"/>
                </a:lnTo>
                <a:lnTo>
                  <a:pt x="38544" y="50215"/>
                </a:lnTo>
                <a:lnTo>
                  <a:pt x="42252" y="47599"/>
                </a:lnTo>
                <a:lnTo>
                  <a:pt x="44983" y="43776"/>
                </a:lnTo>
                <a:lnTo>
                  <a:pt x="46685" y="38773"/>
                </a:lnTo>
                <a:lnTo>
                  <a:pt x="33312" y="36487"/>
                </a:lnTo>
                <a:lnTo>
                  <a:pt x="32575" y="39077"/>
                </a:lnTo>
                <a:lnTo>
                  <a:pt x="31495" y="40970"/>
                </a:lnTo>
                <a:lnTo>
                  <a:pt x="28625" y="43306"/>
                </a:lnTo>
                <a:lnTo>
                  <a:pt x="24752" y="43891"/>
                </a:lnTo>
                <a:lnTo>
                  <a:pt x="21666" y="43891"/>
                </a:lnTo>
                <a:lnTo>
                  <a:pt x="19088" y="42773"/>
                </a:lnTo>
                <a:lnTo>
                  <a:pt x="14935" y="38239"/>
                </a:lnTo>
                <a:lnTo>
                  <a:pt x="13855" y="35077"/>
                </a:lnTo>
                <a:lnTo>
                  <a:pt x="13754" y="31013"/>
                </a:lnTo>
                <a:lnTo>
                  <a:pt x="47421" y="31013"/>
                </a:lnTo>
                <a:close/>
              </a:path>
              <a:path w="47599" h="54140">
                <a:moveTo>
                  <a:pt x="30822" y="0"/>
                </a:moveTo>
                <a:lnTo>
                  <a:pt x="23266" y="0"/>
                </a:lnTo>
                <a:lnTo>
                  <a:pt x="24091" y="10477"/>
                </a:lnTo>
                <a:lnTo>
                  <a:pt x="26822" y="10477"/>
                </a:lnTo>
                <a:lnTo>
                  <a:pt x="29146" y="11518"/>
                </a:lnTo>
                <a:lnTo>
                  <a:pt x="32981" y="15646"/>
                </a:lnTo>
                <a:lnTo>
                  <a:pt x="36791" y="2539"/>
                </a:lnTo>
                <a:lnTo>
                  <a:pt x="3082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3225289" y="5173803"/>
            <a:ext cx="49568" cy="72682"/>
          </a:xfrm>
          <a:custGeom>
            <a:avLst/>
            <a:gdLst/>
            <a:ahLst/>
            <a:cxnLst/>
            <a:rect l="l" t="t" r="r" b="b"/>
            <a:pathLst>
              <a:path w="49568" h="72682">
                <a:moveTo>
                  <a:pt x="0" y="45415"/>
                </a:moveTo>
                <a:lnTo>
                  <a:pt x="0" y="54000"/>
                </a:lnTo>
                <a:lnTo>
                  <a:pt x="2070" y="60693"/>
                </a:lnTo>
                <a:lnTo>
                  <a:pt x="6235" y="65493"/>
                </a:lnTo>
                <a:lnTo>
                  <a:pt x="10388" y="70294"/>
                </a:lnTo>
                <a:lnTo>
                  <a:pt x="15392" y="72682"/>
                </a:lnTo>
                <a:lnTo>
                  <a:pt x="14465" y="54013"/>
                </a:lnTo>
                <a:lnTo>
                  <a:pt x="13716" y="50012"/>
                </a:lnTo>
                <a:lnTo>
                  <a:pt x="13716" y="39357"/>
                </a:lnTo>
                <a:lnTo>
                  <a:pt x="14795" y="35483"/>
                </a:lnTo>
                <a:lnTo>
                  <a:pt x="16941" y="32905"/>
                </a:lnTo>
                <a:lnTo>
                  <a:pt x="19100" y="30314"/>
                </a:lnTo>
                <a:lnTo>
                  <a:pt x="21767" y="29019"/>
                </a:lnTo>
                <a:lnTo>
                  <a:pt x="28232" y="29019"/>
                </a:lnTo>
                <a:lnTo>
                  <a:pt x="30924" y="30340"/>
                </a:lnTo>
                <a:lnTo>
                  <a:pt x="33020" y="32943"/>
                </a:lnTo>
                <a:lnTo>
                  <a:pt x="35128" y="35572"/>
                </a:lnTo>
                <a:lnTo>
                  <a:pt x="36195" y="39852"/>
                </a:lnTo>
                <a:lnTo>
                  <a:pt x="36195" y="51142"/>
                </a:lnTo>
                <a:lnTo>
                  <a:pt x="35102" y="55156"/>
                </a:lnTo>
                <a:lnTo>
                  <a:pt x="32943" y="57835"/>
                </a:lnTo>
                <a:lnTo>
                  <a:pt x="30772" y="60515"/>
                </a:lnTo>
                <a:lnTo>
                  <a:pt x="28143" y="61861"/>
                </a:lnTo>
                <a:lnTo>
                  <a:pt x="25044" y="61861"/>
                </a:lnTo>
                <a:lnTo>
                  <a:pt x="21221" y="72682"/>
                </a:lnTo>
                <a:lnTo>
                  <a:pt x="24091" y="72682"/>
                </a:lnTo>
                <a:lnTo>
                  <a:pt x="26936" y="71958"/>
                </a:lnTo>
                <a:lnTo>
                  <a:pt x="29743" y="70510"/>
                </a:lnTo>
                <a:lnTo>
                  <a:pt x="32575" y="69075"/>
                </a:lnTo>
                <a:lnTo>
                  <a:pt x="35026" y="66865"/>
                </a:lnTo>
                <a:lnTo>
                  <a:pt x="37096" y="63906"/>
                </a:lnTo>
                <a:lnTo>
                  <a:pt x="37096" y="71513"/>
                </a:lnTo>
                <a:lnTo>
                  <a:pt x="49568" y="71513"/>
                </a:lnTo>
                <a:lnTo>
                  <a:pt x="49568" y="0"/>
                </a:lnTo>
                <a:lnTo>
                  <a:pt x="36131" y="0"/>
                </a:lnTo>
                <a:lnTo>
                  <a:pt x="36131" y="25755"/>
                </a:lnTo>
                <a:lnTo>
                  <a:pt x="31991" y="20942"/>
                </a:lnTo>
                <a:lnTo>
                  <a:pt x="27089" y="18541"/>
                </a:lnTo>
                <a:lnTo>
                  <a:pt x="15227" y="18541"/>
                </a:lnTo>
                <a:lnTo>
                  <a:pt x="10109" y="20827"/>
                </a:lnTo>
                <a:lnTo>
                  <a:pt x="6070" y="25399"/>
                </a:lnTo>
                <a:lnTo>
                  <a:pt x="2019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9568" h="72682">
                <a:moveTo>
                  <a:pt x="21221" y="72682"/>
                </a:moveTo>
                <a:lnTo>
                  <a:pt x="25044" y="61861"/>
                </a:lnTo>
                <a:lnTo>
                  <a:pt x="21158" y="61861"/>
                </a:lnTo>
                <a:lnTo>
                  <a:pt x="18122" y="60070"/>
                </a:lnTo>
                <a:lnTo>
                  <a:pt x="15976" y="56489"/>
                </a:lnTo>
                <a:lnTo>
                  <a:pt x="14465" y="54013"/>
                </a:lnTo>
                <a:lnTo>
                  <a:pt x="15392" y="72682"/>
                </a:lnTo>
                <a:lnTo>
                  <a:pt x="21221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3284992" y="5192341"/>
            <a:ext cx="52387" cy="54152"/>
          </a:xfrm>
          <a:custGeom>
            <a:avLst/>
            <a:gdLst/>
            <a:ahLst/>
            <a:cxnLst/>
            <a:rect l="l" t="t" r="r" b="b"/>
            <a:pathLst>
              <a:path w="52387" h="54152">
                <a:moveTo>
                  <a:pt x="0" y="26339"/>
                </a:moveTo>
                <a:lnTo>
                  <a:pt x="0" y="32296"/>
                </a:lnTo>
                <a:lnTo>
                  <a:pt x="1104" y="37338"/>
                </a:lnTo>
                <a:lnTo>
                  <a:pt x="3302" y="41490"/>
                </a:lnTo>
                <a:lnTo>
                  <a:pt x="5499" y="45631"/>
                </a:lnTo>
                <a:lnTo>
                  <a:pt x="8712" y="48780"/>
                </a:lnTo>
                <a:lnTo>
                  <a:pt x="12928" y="50927"/>
                </a:lnTo>
                <a:lnTo>
                  <a:pt x="17157" y="53073"/>
                </a:lnTo>
                <a:lnTo>
                  <a:pt x="17348" y="38874"/>
                </a:lnTo>
                <a:lnTo>
                  <a:pt x="14960" y="36144"/>
                </a:lnTo>
                <a:lnTo>
                  <a:pt x="13766" y="32207"/>
                </a:lnTo>
                <a:lnTo>
                  <a:pt x="13766" y="21932"/>
                </a:lnTo>
                <a:lnTo>
                  <a:pt x="14960" y="17995"/>
                </a:lnTo>
                <a:lnTo>
                  <a:pt x="17348" y="15265"/>
                </a:lnTo>
                <a:lnTo>
                  <a:pt x="19748" y="12534"/>
                </a:lnTo>
                <a:lnTo>
                  <a:pt x="22682" y="11176"/>
                </a:lnTo>
                <a:lnTo>
                  <a:pt x="29705" y="11176"/>
                </a:lnTo>
                <a:lnTo>
                  <a:pt x="32639" y="12534"/>
                </a:lnTo>
                <a:lnTo>
                  <a:pt x="35026" y="15265"/>
                </a:lnTo>
                <a:lnTo>
                  <a:pt x="37388" y="17995"/>
                </a:lnTo>
                <a:lnTo>
                  <a:pt x="38582" y="21907"/>
                </a:lnTo>
                <a:lnTo>
                  <a:pt x="38582" y="32181"/>
                </a:lnTo>
                <a:lnTo>
                  <a:pt x="37388" y="36144"/>
                </a:lnTo>
                <a:lnTo>
                  <a:pt x="35026" y="38874"/>
                </a:lnTo>
                <a:lnTo>
                  <a:pt x="33769" y="54152"/>
                </a:lnTo>
                <a:lnTo>
                  <a:pt x="40005" y="51562"/>
                </a:lnTo>
                <a:lnTo>
                  <a:pt x="44958" y="46418"/>
                </a:lnTo>
                <a:lnTo>
                  <a:pt x="49923" y="41262"/>
                </a:lnTo>
                <a:lnTo>
                  <a:pt x="52387" y="34772"/>
                </a:lnTo>
                <a:lnTo>
                  <a:pt x="52387" y="19151"/>
                </a:lnTo>
                <a:lnTo>
                  <a:pt x="49949" y="12725"/>
                </a:lnTo>
                <a:lnTo>
                  <a:pt x="45021" y="7632"/>
                </a:lnTo>
                <a:lnTo>
                  <a:pt x="40119" y="2540"/>
                </a:lnTo>
                <a:lnTo>
                  <a:pt x="33832" y="0"/>
                </a:lnTo>
                <a:lnTo>
                  <a:pt x="21183" y="0"/>
                </a:lnTo>
                <a:lnTo>
                  <a:pt x="16675" y="1130"/>
                </a:lnTo>
                <a:lnTo>
                  <a:pt x="12649" y="3365"/>
                </a:lnTo>
                <a:lnTo>
                  <a:pt x="8610" y="5613"/>
                </a:lnTo>
                <a:lnTo>
                  <a:pt x="5499" y="8864"/>
                </a:lnTo>
                <a:lnTo>
                  <a:pt x="3302" y="13131"/>
                </a:lnTo>
                <a:lnTo>
                  <a:pt x="1104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2387" h="54152">
                <a:moveTo>
                  <a:pt x="35026" y="38874"/>
                </a:moveTo>
                <a:lnTo>
                  <a:pt x="32639" y="41605"/>
                </a:lnTo>
                <a:lnTo>
                  <a:pt x="29705" y="42976"/>
                </a:lnTo>
                <a:lnTo>
                  <a:pt x="22682" y="42976"/>
                </a:lnTo>
                <a:lnTo>
                  <a:pt x="19748" y="41605"/>
                </a:lnTo>
                <a:lnTo>
                  <a:pt x="17348" y="38874"/>
                </a:lnTo>
                <a:lnTo>
                  <a:pt x="17157" y="53073"/>
                </a:lnTo>
                <a:lnTo>
                  <a:pt x="21590" y="54152"/>
                </a:lnTo>
                <a:lnTo>
                  <a:pt x="33769" y="54152"/>
                </a:lnTo>
                <a:lnTo>
                  <a:pt x="35026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343177" y="5192346"/>
            <a:ext cx="47409" cy="54140"/>
          </a:xfrm>
          <a:custGeom>
            <a:avLst/>
            <a:gdLst/>
            <a:ahLst/>
            <a:cxnLst/>
            <a:rect l="l" t="t" r="r" b="b"/>
            <a:pathLst>
              <a:path w="47409" h="54140">
                <a:moveTo>
                  <a:pt x="13474" y="36093"/>
                </a:moveTo>
                <a:lnTo>
                  <a:pt x="0" y="38188"/>
                </a:lnTo>
                <a:lnTo>
                  <a:pt x="1244" y="43103"/>
                </a:lnTo>
                <a:lnTo>
                  <a:pt x="3873" y="46990"/>
                </a:lnTo>
                <a:lnTo>
                  <a:pt x="7899" y="49847"/>
                </a:lnTo>
                <a:lnTo>
                  <a:pt x="11938" y="52705"/>
                </a:lnTo>
                <a:lnTo>
                  <a:pt x="17399" y="54140"/>
                </a:lnTo>
                <a:lnTo>
                  <a:pt x="31940" y="54140"/>
                </a:lnTo>
                <a:lnTo>
                  <a:pt x="37693" y="52425"/>
                </a:lnTo>
                <a:lnTo>
                  <a:pt x="41579" y="49022"/>
                </a:lnTo>
                <a:lnTo>
                  <a:pt x="45478" y="45605"/>
                </a:lnTo>
                <a:lnTo>
                  <a:pt x="47409" y="41516"/>
                </a:lnTo>
                <a:lnTo>
                  <a:pt x="47409" y="32423"/>
                </a:lnTo>
                <a:lnTo>
                  <a:pt x="46012" y="29019"/>
                </a:lnTo>
                <a:lnTo>
                  <a:pt x="43205" y="26581"/>
                </a:lnTo>
                <a:lnTo>
                  <a:pt x="40373" y="24180"/>
                </a:lnTo>
                <a:lnTo>
                  <a:pt x="35382" y="22136"/>
                </a:lnTo>
                <a:lnTo>
                  <a:pt x="28219" y="20485"/>
                </a:lnTo>
                <a:lnTo>
                  <a:pt x="21069" y="18821"/>
                </a:lnTo>
                <a:lnTo>
                  <a:pt x="16878" y="17551"/>
                </a:lnTo>
                <a:lnTo>
                  <a:pt x="14338" y="14147"/>
                </a:lnTo>
                <a:lnTo>
                  <a:pt x="15862" y="11353"/>
                </a:lnTo>
                <a:lnTo>
                  <a:pt x="19926" y="9855"/>
                </a:lnTo>
                <a:lnTo>
                  <a:pt x="26263" y="9855"/>
                </a:lnTo>
                <a:lnTo>
                  <a:pt x="28422" y="10388"/>
                </a:lnTo>
                <a:lnTo>
                  <a:pt x="31457" y="12534"/>
                </a:lnTo>
                <a:lnTo>
                  <a:pt x="33032" y="16103"/>
                </a:lnTo>
                <a:lnTo>
                  <a:pt x="45694" y="13703"/>
                </a:lnTo>
                <a:lnTo>
                  <a:pt x="44411" y="9182"/>
                </a:lnTo>
                <a:lnTo>
                  <a:pt x="42087" y="5765"/>
                </a:lnTo>
                <a:lnTo>
                  <a:pt x="38722" y="3454"/>
                </a:lnTo>
                <a:lnTo>
                  <a:pt x="35331" y="1155"/>
                </a:lnTo>
                <a:lnTo>
                  <a:pt x="30162" y="0"/>
                </a:lnTo>
                <a:lnTo>
                  <a:pt x="15925" y="0"/>
                </a:lnTo>
                <a:lnTo>
                  <a:pt x="10541" y="1524"/>
                </a:lnTo>
                <a:lnTo>
                  <a:pt x="7061" y="4584"/>
                </a:lnTo>
                <a:lnTo>
                  <a:pt x="3594" y="7645"/>
                </a:lnTo>
                <a:lnTo>
                  <a:pt x="1866" y="11404"/>
                </a:lnTo>
                <a:lnTo>
                  <a:pt x="1866" y="20866"/>
                </a:lnTo>
                <a:lnTo>
                  <a:pt x="3873" y="24765"/>
                </a:lnTo>
                <a:lnTo>
                  <a:pt x="7874" y="27559"/>
                </a:lnTo>
                <a:lnTo>
                  <a:pt x="10782" y="29565"/>
                </a:lnTo>
                <a:lnTo>
                  <a:pt x="17640" y="31800"/>
                </a:lnTo>
                <a:lnTo>
                  <a:pt x="28486" y="34239"/>
                </a:lnTo>
                <a:lnTo>
                  <a:pt x="32969" y="36042"/>
                </a:lnTo>
                <a:lnTo>
                  <a:pt x="33934" y="38633"/>
                </a:lnTo>
                <a:lnTo>
                  <a:pt x="33350" y="41376"/>
                </a:lnTo>
                <a:lnTo>
                  <a:pt x="30416" y="43586"/>
                </a:lnTo>
                <a:lnTo>
                  <a:pt x="27800" y="44234"/>
                </a:lnTo>
                <a:lnTo>
                  <a:pt x="21170" y="44234"/>
                </a:lnTo>
                <a:lnTo>
                  <a:pt x="16954" y="42176"/>
                </a:lnTo>
                <a:lnTo>
                  <a:pt x="14046" y="38760"/>
                </a:lnTo>
                <a:lnTo>
                  <a:pt x="13474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3425640" y="5192348"/>
            <a:ext cx="47599" cy="54140"/>
          </a:xfrm>
          <a:custGeom>
            <a:avLst/>
            <a:gdLst/>
            <a:ahLst/>
            <a:cxnLst/>
            <a:rect l="l" t="t" r="r" b="b"/>
            <a:pathLst>
              <a:path w="47599" h="54140">
                <a:moveTo>
                  <a:pt x="47409" y="31013"/>
                </a:moveTo>
                <a:lnTo>
                  <a:pt x="47599" y="20523"/>
                </a:lnTo>
                <a:lnTo>
                  <a:pt x="45516" y="12725"/>
                </a:lnTo>
                <a:lnTo>
                  <a:pt x="41147" y="7632"/>
                </a:lnTo>
                <a:lnTo>
                  <a:pt x="36779" y="2539"/>
                </a:lnTo>
                <a:lnTo>
                  <a:pt x="32969" y="15646"/>
                </a:lnTo>
                <a:lnTo>
                  <a:pt x="33972" y="18668"/>
                </a:lnTo>
                <a:lnTo>
                  <a:pt x="34074" y="22631"/>
                </a:lnTo>
                <a:lnTo>
                  <a:pt x="13995" y="22631"/>
                </a:lnTo>
                <a:lnTo>
                  <a:pt x="13969" y="18884"/>
                </a:lnTo>
                <a:lnTo>
                  <a:pt x="14897" y="15925"/>
                </a:lnTo>
                <a:lnTo>
                  <a:pt x="16814" y="13741"/>
                </a:lnTo>
                <a:lnTo>
                  <a:pt x="21145" y="10477"/>
                </a:lnTo>
                <a:lnTo>
                  <a:pt x="24079" y="10477"/>
                </a:lnTo>
                <a:lnTo>
                  <a:pt x="23266" y="0"/>
                </a:lnTo>
                <a:lnTo>
                  <a:pt x="16548" y="0"/>
                </a:lnTo>
                <a:lnTo>
                  <a:pt x="10985" y="2425"/>
                </a:lnTo>
                <a:lnTo>
                  <a:pt x="6591" y="7277"/>
                </a:lnTo>
                <a:lnTo>
                  <a:pt x="2184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63" y="40589"/>
                </a:lnTo>
                <a:lnTo>
                  <a:pt x="5016" y="45313"/>
                </a:lnTo>
                <a:lnTo>
                  <a:pt x="9245" y="51193"/>
                </a:lnTo>
                <a:lnTo>
                  <a:pt x="15773" y="54140"/>
                </a:lnTo>
                <a:lnTo>
                  <a:pt x="30187" y="54140"/>
                </a:lnTo>
                <a:lnTo>
                  <a:pt x="34823" y="52831"/>
                </a:lnTo>
                <a:lnTo>
                  <a:pt x="38544" y="50215"/>
                </a:lnTo>
                <a:lnTo>
                  <a:pt x="42252" y="47599"/>
                </a:lnTo>
                <a:lnTo>
                  <a:pt x="44970" y="43776"/>
                </a:lnTo>
                <a:lnTo>
                  <a:pt x="46685" y="38773"/>
                </a:lnTo>
                <a:lnTo>
                  <a:pt x="33299" y="36487"/>
                </a:lnTo>
                <a:lnTo>
                  <a:pt x="32575" y="39077"/>
                </a:lnTo>
                <a:lnTo>
                  <a:pt x="31495" y="40970"/>
                </a:lnTo>
                <a:lnTo>
                  <a:pt x="28625" y="43306"/>
                </a:lnTo>
                <a:lnTo>
                  <a:pt x="24752" y="43891"/>
                </a:lnTo>
                <a:lnTo>
                  <a:pt x="21653" y="43891"/>
                </a:lnTo>
                <a:lnTo>
                  <a:pt x="19075" y="42773"/>
                </a:lnTo>
                <a:lnTo>
                  <a:pt x="14935" y="38239"/>
                </a:lnTo>
                <a:lnTo>
                  <a:pt x="13855" y="35077"/>
                </a:lnTo>
                <a:lnTo>
                  <a:pt x="13754" y="31013"/>
                </a:lnTo>
                <a:lnTo>
                  <a:pt x="47409" y="31013"/>
                </a:lnTo>
                <a:close/>
              </a:path>
              <a:path w="47599" h="54140">
                <a:moveTo>
                  <a:pt x="30822" y="0"/>
                </a:moveTo>
                <a:lnTo>
                  <a:pt x="23266" y="0"/>
                </a:lnTo>
                <a:lnTo>
                  <a:pt x="24079" y="10477"/>
                </a:lnTo>
                <a:lnTo>
                  <a:pt x="26822" y="10477"/>
                </a:lnTo>
                <a:lnTo>
                  <a:pt x="29146" y="11518"/>
                </a:lnTo>
                <a:lnTo>
                  <a:pt x="32969" y="15646"/>
                </a:lnTo>
                <a:lnTo>
                  <a:pt x="36779" y="2539"/>
                </a:lnTo>
                <a:lnTo>
                  <a:pt x="3082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483899" y="5192348"/>
            <a:ext cx="46278" cy="52971"/>
          </a:xfrm>
          <a:custGeom>
            <a:avLst/>
            <a:gdLst/>
            <a:ahLst/>
            <a:cxnLst/>
            <a:rect l="l" t="t" r="r" b="b"/>
            <a:pathLst>
              <a:path w="46278" h="52971">
                <a:moveTo>
                  <a:pt x="14465" y="17602"/>
                </a:moveTo>
                <a:lnTo>
                  <a:pt x="16408" y="13728"/>
                </a:lnTo>
                <a:lnTo>
                  <a:pt x="20116" y="11125"/>
                </a:lnTo>
                <a:lnTo>
                  <a:pt x="24523" y="10477"/>
                </a:lnTo>
                <a:lnTo>
                  <a:pt x="27901" y="10934"/>
                </a:lnTo>
                <a:lnTo>
                  <a:pt x="31407" y="14033"/>
                </a:lnTo>
                <a:lnTo>
                  <a:pt x="32562" y="17310"/>
                </a:lnTo>
                <a:lnTo>
                  <a:pt x="32842" y="20929"/>
                </a:lnTo>
                <a:lnTo>
                  <a:pt x="32842" y="52971"/>
                </a:lnTo>
                <a:lnTo>
                  <a:pt x="46278" y="52971"/>
                </a:lnTo>
                <a:lnTo>
                  <a:pt x="46278" y="16776"/>
                </a:lnTo>
                <a:lnTo>
                  <a:pt x="46024" y="13703"/>
                </a:lnTo>
                <a:lnTo>
                  <a:pt x="45034" y="9410"/>
                </a:lnTo>
                <a:lnTo>
                  <a:pt x="42900" y="5803"/>
                </a:lnTo>
                <a:lnTo>
                  <a:pt x="39789" y="2717"/>
                </a:lnTo>
                <a:lnTo>
                  <a:pt x="34874" y="546"/>
                </a:lnTo>
                <a:lnTo>
                  <a:pt x="32169" y="0"/>
                </a:lnTo>
                <a:lnTo>
                  <a:pt x="22491" y="0"/>
                </a:lnTo>
                <a:lnTo>
                  <a:pt x="16916" y="2920"/>
                </a:lnTo>
                <a:lnTo>
                  <a:pt x="12484" y="8775"/>
                </a:lnTo>
                <a:lnTo>
                  <a:pt x="12484" y="1168"/>
                </a:ln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3710"/>
                </a:lnTo>
                <a:lnTo>
                  <a:pt x="13779" y="19748"/>
                </a:lnTo>
                <a:lnTo>
                  <a:pt x="14465" y="176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538254" y="5175215"/>
            <a:ext cx="29921" cy="71272"/>
          </a:xfrm>
          <a:custGeom>
            <a:avLst/>
            <a:gdLst/>
            <a:ahLst/>
            <a:cxnLst/>
            <a:rect l="l" t="t" r="r" b="b"/>
            <a:pathLst>
              <a:path w="29921" h="71272">
                <a:moveTo>
                  <a:pt x="19646" y="18300"/>
                </a:moveTo>
                <a:lnTo>
                  <a:pt x="19646" y="0"/>
                </a:lnTo>
                <a:lnTo>
                  <a:pt x="6172" y="8000"/>
                </a:lnTo>
                <a:lnTo>
                  <a:pt x="6172" y="18300"/>
                </a:lnTo>
                <a:lnTo>
                  <a:pt x="0" y="18300"/>
                </a:lnTo>
                <a:lnTo>
                  <a:pt x="0" y="29222"/>
                </a:lnTo>
                <a:lnTo>
                  <a:pt x="6172" y="29222"/>
                </a:lnTo>
                <a:lnTo>
                  <a:pt x="6172" y="56654"/>
                </a:lnTo>
                <a:lnTo>
                  <a:pt x="6311" y="59867"/>
                </a:lnTo>
                <a:lnTo>
                  <a:pt x="6603" y="61467"/>
                </a:lnTo>
                <a:lnTo>
                  <a:pt x="7569" y="65493"/>
                </a:lnTo>
                <a:lnTo>
                  <a:pt x="10820" y="69202"/>
                </a:lnTo>
                <a:lnTo>
                  <a:pt x="14706" y="70853"/>
                </a:lnTo>
                <a:lnTo>
                  <a:pt x="19303" y="71272"/>
                </a:lnTo>
                <a:lnTo>
                  <a:pt x="23266" y="71272"/>
                </a:lnTo>
                <a:lnTo>
                  <a:pt x="26809" y="70586"/>
                </a:lnTo>
                <a:lnTo>
                  <a:pt x="29921" y="69214"/>
                </a:lnTo>
                <a:lnTo>
                  <a:pt x="28778" y="58585"/>
                </a:lnTo>
                <a:lnTo>
                  <a:pt x="26415" y="59461"/>
                </a:lnTo>
                <a:lnTo>
                  <a:pt x="22478" y="59905"/>
                </a:lnTo>
                <a:lnTo>
                  <a:pt x="19913" y="57492"/>
                </a:lnTo>
                <a:lnTo>
                  <a:pt x="19646" y="54330"/>
                </a:lnTo>
                <a:lnTo>
                  <a:pt x="19646" y="29222"/>
                </a:lnTo>
                <a:lnTo>
                  <a:pt x="28828" y="29222"/>
                </a:lnTo>
                <a:lnTo>
                  <a:pt x="28828" y="18300"/>
                </a:lnTo>
                <a:lnTo>
                  <a:pt x="19646" y="183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575824" y="5192348"/>
            <a:ext cx="32893" cy="52971"/>
          </a:xfrm>
          <a:custGeom>
            <a:avLst/>
            <a:gdLst/>
            <a:ahLst/>
            <a:cxnLst/>
            <a:rect l="l" t="t" r="r" b="b"/>
            <a:pathLst>
              <a:path w="32892" h="52971">
                <a:moveTo>
                  <a:pt x="12484" y="1168"/>
                </a:moveTo>
                <a:lnTo>
                  <a:pt x="0" y="1168"/>
                </a:lnTo>
                <a:lnTo>
                  <a:pt x="0" y="52971"/>
                </a:lnTo>
                <a:lnTo>
                  <a:pt x="13436" y="52971"/>
                </a:lnTo>
                <a:lnTo>
                  <a:pt x="13436" y="28155"/>
                </a:lnTo>
                <a:lnTo>
                  <a:pt x="13804" y="22364"/>
                </a:lnTo>
                <a:lnTo>
                  <a:pt x="14554" y="19608"/>
                </a:lnTo>
                <a:lnTo>
                  <a:pt x="15316" y="16840"/>
                </a:lnTo>
                <a:lnTo>
                  <a:pt x="17640" y="13881"/>
                </a:lnTo>
                <a:lnTo>
                  <a:pt x="20535" y="12280"/>
                </a:lnTo>
                <a:lnTo>
                  <a:pt x="24371" y="12280"/>
                </a:lnTo>
                <a:lnTo>
                  <a:pt x="28740" y="14528"/>
                </a:lnTo>
                <a:lnTo>
                  <a:pt x="32892" y="2578"/>
                </a:lnTo>
                <a:lnTo>
                  <a:pt x="30060" y="863"/>
                </a:lnTo>
                <a:lnTo>
                  <a:pt x="27101" y="0"/>
                </a:lnTo>
                <a:lnTo>
                  <a:pt x="21882" y="0"/>
                </a:lnTo>
                <a:lnTo>
                  <a:pt x="18237" y="1650"/>
                </a:lnTo>
                <a:lnTo>
                  <a:pt x="14617" y="5054"/>
                </a:lnTo>
                <a:lnTo>
                  <a:pt x="12484" y="8534"/>
                </a:lnTo>
                <a:lnTo>
                  <a:pt x="12484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3610569" y="5192348"/>
            <a:ext cx="47625" cy="54140"/>
          </a:xfrm>
          <a:custGeom>
            <a:avLst/>
            <a:gdLst/>
            <a:ahLst/>
            <a:cxnLst/>
            <a:rect l="l" t="t" r="r" b="b"/>
            <a:pathLst>
              <a:path w="47625" h="54140">
                <a:moveTo>
                  <a:pt x="47434" y="31013"/>
                </a:moveTo>
                <a:lnTo>
                  <a:pt x="47625" y="20523"/>
                </a:lnTo>
                <a:lnTo>
                  <a:pt x="45542" y="12725"/>
                </a:lnTo>
                <a:lnTo>
                  <a:pt x="41173" y="7632"/>
                </a:lnTo>
                <a:lnTo>
                  <a:pt x="36804" y="2539"/>
                </a:lnTo>
                <a:lnTo>
                  <a:pt x="33007" y="15646"/>
                </a:lnTo>
                <a:lnTo>
                  <a:pt x="33997" y="18668"/>
                </a:lnTo>
                <a:lnTo>
                  <a:pt x="34099" y="22631"/>
                </a:lnTo>
                <a:lnTo>
                  <a:pt x="14008" y="22631"/>
                </a:lnTo>
                <a:lnTo>
                  <a:pt x="13982" y="18884"/>
                </a:lnTo>
                <a:lnTo>
                  <a:pt x="14922" y="15925"/>
                </a:lnTo>
                <a:lnTo>
                  <a:pt x="16840" y="13741"/>
                </a:lnTo>
                <a:lnTo>
                  <a:pt x="21170" y="10477"/>
                </a:lnTo>
                <a:lnTo>
                  <a:pt x="24104" y="10477"/>
                </a:lnTo>
                <a:lnTo>
                  <a:pt x="23291" y="0"/>
                </a:lnTo>
                <a:lnTo>
                  <a:pt x="16573" y="0"/>
                </a:lnTo>
                <a:lnTo>
                  <a:pt x="10998" y="2425"/>
                </a:lnTo>
                <a:lnTo>
                  <a:pt x="6604" y="7277"/>
                </a:lnTo>
                <a:lnTo>
                  <a:pt x="2209" y="12153"/>
                </a:lnTo>
                <a:lnTo>
                  <a:pt x="0" y="18872"/>
                </a:lnTo>
                <a:lnTo>
                  <a:pt x="0" y="34645"/>
                </a:lnTo>
                <a:lnTo>
                  <a:pt x="1689" y="40589"/>
                </a:lnTo>
                <a:lnTo>
                  <a:pt x="5029" y="45313"/>
                </a:lnTo>
                <a:lnTo>
                  <a:pt x="9271" y="51193"/>
                </a:lnTo>
                <a:lnTo>
                  <a:pt x="15798" y="54140"/>
                </a:lnTo>
                <a:lnTo>
                  <a:pt x="30213" y="54140"/>
                </a:lnTo>
                <a:lnTo>
                  <a:pt x="34848" y="52831"/>
                </a:lnTo>
                <a:lnTo>
                  <a:pt x="38569" y="50215"/>
                </a:lnTo>
                <a:lnTo>
                  <a:pt x="42278" y="47599"/>
                </a:lnTo>
                <a:lnTo>
                  <a:pt x="44996" y="43776"/>
                </a:lnTo>
                <a:lnTo>
                  <a:pt x="46710" y="38773"/>
                </a:lnTo>
                <a:lnTo>
                  <a:pt x="33324" y="36487"/>
                </a:lnTo>
                <a:lnTo>
                  <a:pt x="32588" y="39077"/>
                </a:lnTo>
                <a:lnTo>
                  <a:pt x="31521" y="40970"/>
                </a:lnTo>
                <a:lnTo>
                  <a:pt x="28651" y="43306"/>
                </a:lnTo>
                <a:lnTo>
                  <a:pt x="24777" y="43891"/>
                </a:lnTo>
                <a:lnTo>
                  <a:pt x="21678" y="43891"/>
                </a:lnTo>
                <a:lnTo>
                  <a:pt x="19100" y="42773"/>
                </a:lnTo>
                <a:lnTo>
                  <a:pt x="14960" y="38239"/>
                </a:lnTo>
                <a:lnTo>
                  <a:pt x="13881" y="35077"/>
                </a:lnTo>
                <a:lnTo>
                  <a:pt x="13779" y="31013"/>
                </a:lnTo>
                <a:lnTo>
                  <a:pt x="47434" y="31013"/>
                </a:lnTo>
                <a:close/>
              </a:path>
              <a:path w="47625" h="54140">
                <a:moveTo>
                  <a:pt x="30848" y="0"/>
                </a:moveTo>
                <a:lnTo>
                  <a:pt x="23291" y="0"/>
                </a:lnTo>
                <a:lnTo>
                  <a:pt x="24104" y="10477"/>
                </a:lnTo>
                <a:lnTo>
                  <a:pt x="26847" y="10477"/>
                </a:lnTo>
                <a:lnTo>
                  <a:pt x="29171" y="11518"/>
                </a:lnTo>
                <a:lnTo>
                  <a:pt x="33007" y="15646"/>
                </a:lnTo>
                <a:lnTo>
                  <a:pt x="36804" y="2539"/>
                </a:lnTo>
                <a:lnTo>
                  <a:pt x="3084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675659" y="5173802"/>
            <a:ext cx="0" cy="71513"/>
          </a:xfrm>
          <a:custGeom>
            <a:avLst/>
            <a:gdLst/>
            <a:ahLst/>
            <a:cxnLst/>
            <a:rect l="l" t="t" r="r" b="b"/>
            <a:pathLst>
              <a:path h="71513">
                <a:moveTo>
                  <a:pt x="0" y="0"/>
                </a:moveTo>
                <a:lnTo>
                  <a:pt x="0" y="71513"/>
                </a:lnTo>
              </a:path>
            </a:pathLst>
          </a:custGeom>
          <a:ln w="14706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3692611" y="5192345"/>
            <a:ext cx="30518" cy="54140"/>
          </a:xfrm>
          <a:custGeom>
            <a:avLst/>
            <a:gdLst/>
            <a:ahLst/>
            <a:cxnLst/>
            <a:rect l="l" t="t" r="r" b="b"/>
            <a:pathLst>
              <a:path w="30518" h="54140">
                <a:moveTo>
                  <a:pt x="19837" y="54140"/>
                </a:moveTo>
                <a:lnTo>
                  <a:pt x="22631" y="53568"/>
                </a:lnTo>
                <a:lnTo>
                  <a:pt x="25234" y="52438"/>
                </a:lnTo>
                <a:lnTo>
                  <a:pt x="27863" y="51295"/>
                </a:lnTo>
                <a:lnTo>
                  <a:pt x="30314" y="49593"/>
                </a:lnTo>
                <a:lnTo>
                  <a:pt x="30518" y="39306"/>
                </a:lnTo>
                <a:lnTo>
                  <a:pt x="27825" y="42036"/>
                </a:lnTo>
                <a:lnTo>
                  <a:pt x="23317" y="44488"/>
                </a:lnTo>
                <a:lnTo>
                  <a:pt x="19837" y="54140"/>
                </a:lnTo>
                <a:close/>
              </a:path>
              <a:path w="30518" h="54140">
                <a:moveTo>
                  <a:pt x="44602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45" y="9905"/>
                </a:lnTo>
                <a:lnTo>
                  <a:pt x="42951" y="7683"/>
                </a:lnTo>
                <a:lnTo>
                  <a:pt x="39687" y="3619"/>
                </a:lnTo>
                <a:lnTo>
                  <a:pt x="36766" y="2171"/>
                </a:lnTo>
                <a:lnTo>
                  <a:pt x="33832" y="723"/>
                </a:lnTo>
                <a:lnTo>
                  <a:pt x="29362" y="0"/>
                </a:lnTo>
                <a:lnTo>
                  <a:pt x="16776" y="0"/>
                </a:lnTo>
                <a:lnTo>
                  <a:pt x="11798" y="1206"/>
                </a:lnTo>
                <a:lnTo>
                  <a:pt x="8458" y="3606"/>
                </a:lnTo>
                <a:lnTo>
                  <a:pt x="5105" y="6007"/>
                </a:lnTo>
                <a:lnTo>
                  <a:pt x="2755" y="9715"/>
                </a:lnTo>
                <a:lnTo>
                  <a:pt x="1384" y="14731"/>
                </a:lnTo>
                <a:lnTo>
                  <a:pt x="13576" y="16979"/>
                </a:lnTo>
                <a:lnTo>
                  <a:pt x="15481" y="12877"/>
                </a:lnTo>
                <a:lnTo>
                  <a:pt x="18160" y="10972"/>
                </a:lnTo>
                <a:lnTo>
                  <a:pt x="22415" y="10477"/>
                </a:lnTo>
                <a:lnTo>
                  <a:pt x="25958" y="10477"/>
                </a:lnTo>
                <a:lnTo>
                  <a:pt x="29641" y="12166"/>
                </a:lnTo>
                <a:lnTo>
                  <a:pt x="31546" y="15176"/>
                </a:lnTo>
                <a:lnTo>
                  <a:pt x="31546" y="17805"/>
                </a:lnTo>
                <a:lnTo>
                  <a:pt x="29133" y="20205"/>
                </a:lnTo>
                <a:lnTo>
                  <a:pt x="24777" y="21323"/>
                </a:lnTo>
                <a:lnTo>
                  <a:pt x="18491" y="22529"/>
                </a:lnTo>
                <a:lnTo>
                  <a:pt x="13855" y="23444"/>
                </a:lnTo>
                <a:lnTo>
                  <a:pt x="10286" y="24510"/>
                </a:lnTo>
                <a:lnTo>
                  <a:pt x="7810" y="25730"/>
                </a:lnTo>
                <a:lnTo>
                  <a:pt x="3428" y="28701"/>
                </a:lnTo>
                <a:lnTo>
                  <a:pt x="673" y="33299"/>
                </a:lnTo>
                <a:lnTo>
                  <a:pt x="0" y="35902"/>
                </a:lnTo>
                <a:lnTo>
                  <a:pt x="0" y="43243"/>
                </a:lnTo>
                <a:lnTo>
                  <a:pt x="1498" y="46913"/>
                </a:lnTo>
                <a:lnTo>
                  <a:pt x="4508" y="49796"/>
                </a:lnTo>
                <a:lnTo>
                  <a:pt x="7518" y="52692"/>
                </a:lnTo>
                <a:lnTo>
                  <a:pt x="11645" y="54140"/>
                </a:lnTo>
                <a:lnTo>
                  <a:pt x="19837" y="54140"/>
                </a:lnTo>
                <a:lnTo>
                  <a:pt x="23317" y="44488"/>
                </a:lnTo>
                <a:lnTo>
                  <a:pt x="18719" y="44488"/>
                </a:lnTo>
                <a:lnTo>
                  <a:pt x="15532" y="42379"/>
                </a:lnTo>
                <a:lnTo>
                  <a:pt x="13423" y="39319"/>
                </a:lnTo>
                <a:lnTo>
                  <a:pt x="13423" y="35458"/>
                </a:lnTo>
                <a:lnTo>
                  <a:pt x="16065" y="32575"/>
                </a:lnTo>
                <a:lnTo>
                  <a:pt x="19646" y="31000"/>
                </a:lnTo>
                <a:lnTo>
                  <a:pt x="23380" y="30187"/>
                </a:lnTo>
                <a:lnTo>
                  <a:pt x="27101" y="29375"/>
                </a:lnTo>
                <a:lnTo>
                  <a:pt x="29832" y="28676"/>
                </a:lnTo>
                <a:lnTo>
                  <a:pt x="31546" y="28092"/>
                </a:lnTo>
                <a:lnTo>
                  <a:pt x="31546" y="34112"/>
                </a:lnTo>
                <a:lnTo>
                  <a:pt x="31368" y="36334"/>
                </a:lnTo>
                <a:lnTo>
                  <a:pt x="30518" y="39306"/>
                </a:lnTo>
                <a:lnTo>
                  <a:pt x="30314" y="49593"/>
                </a:lnTo>
                <a:lnTo>
                  <a:pt x="33083" y="48920"/>
                </a:lnTo>
                <a:lnTo>
                  <a:pt x="34366" y="52971"/>
                </a:lnTo>
                <a:lnTo>
                  <a:pt x="47663" y="52971"/>
                </a:lnTo>
                <a:lnTo>
                  <a:pt x="45669" y="48183"/>
                </a:lnTo>
                <a:lnTo>
                  <a:pt x="44818" y="43853"/>
                </a:lnTo>
                <a:lnTo>
                  <a:pt x="44602" y="40500"/>
                </a:lnTo>
                <a:lnTo>
                  <a:pt x="44602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745194" y="5193516"/>
            <a:ext cx="45313" cy="51803"/>
          </a:xfrm>
          <a:custGeom>
            <a:avLst/>
            <a:gdLst/>
            <a:ahLst/>
            <a:cxnLst/>
            <a:rect l="l" t="t" r="r" b="b"/>
            <a:pathLst>
              <a:path w="45313" h="51803">
                <a:moveTo>
                  <a:pt x="45313" y="51803"/>
                </a:moveTo>
                <a:lnTo>
                  <a:pt x="45313" y="39751"/>
                </a:lnTo>
                <a:lnTo>
                  <a:pt x="21323" y="39865"/>
                </a:lnTo>
                <a:lnTo>
                  <a:pt x="17589" y="40093"/>
                </a:lnTo>
                <a:lnTo>
                  <a:pt x="24434" y="32524"/>
                </a:lnTo>
                <a:lnTo>
                  <a:pt x="43827" y="9702"/>
                </a:lnTo>
                <a:lnTo>
                  <a:pt x="43827" y="0"/>
                </a:lnTo>
                <a:lnTo>
                  <a:pt x="1866" y="0"/>
                </a:lnTo>
                <a:lnTo>
                  <a:pt x="1866" y="11366"/>
                </a:lnTo>
                <a:lnTo>
                  <a:pt x="22339" y="11226"/>
                </a:lnTo>
                <a:lnTo>
                  <a:pt x="24447" y="12598"/>
                </a:lnTo>
                <a:lnTo>
                  <a:pt x="22136" y="15189"/>
                </a:lnTo>
                <a:lnTo>
                  <a:pt x="19024" y="18821"/>
                </a:lnTo>
                <a:lnTo>
                  <a:pt x="0" y="41109"/>
                </a:lnTo>
                <a:lnTo>
                  <a:pt x="0" y="51803"/>
                </a:lnTo>
                <a:lnTo>
                  <a:pt x="45313" y="5180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3796000" y="5192345"/>
            <a:ext cx="30518" cy="54140"/>
          </a:xfrm>
          <a:custGeom>
            <a:avLst/>
            <a:gdLst/>
            <a:ahLst/>
            <a:cxnLst/>
            <a:rect l="l" t="t" r="r" b="b"/>
            <a:pathLst>
              <a:path w="30518" h="54140">
                <a:moveTo>
                  <a:pt x="19837" y="54140"/>
                </a:moveTo>
                <a:lnTo>
                  <a:pt x="22644" y="53568"/>
                </a:lnTo>
                <a:lnTo>
                  <a:pt x="25247" y="52438"/>
                </a:lnTo>
                <a:lnTo>
                  <a:pt x="27863" y="51295"/>
                </a:lnTo>
                <a:lnTo>
                  <a:pt x="30314" y="49593"/>
                </a:lnTo>
                <a:lnTo>
                  <a:pt x="30518" y="39306"/>
                </a:lnTo>
                <a:lnTo>
                  <a:pt x="27825" y="42036"/>
                </a:lnTo>
                <a:lnTo>
                  <a:pt x="23317" y="44488"/>
                </a:lnTo>
                <a:lnTo>
                  <a:pt x="19837" y="54140"/>
                </a:lnTo>
                <a:close/>
              </a:path>
              <a:path w="30518" h="54140">
                <a:moveTo>
                  <a:pt x="44602" y="35953"/>
                </a:moveTo>
                <a:lnTo>
                  <a:pt x="44742" y="19951"/>
                </a:lnTo>
                <a:lnTo>
                  <a:pt x="44742" y="13995"/>
                </a:lnTo>
                <a:lnTo>
                  <a:pt x="44157" y="9905"/>
                </a:lnTo>
                <a:lnTo>
                  <a:pt x="42951" y="7683"/>
                </a:lnTo>
                <a:lnTo>
                  <a:pt x="39700" y="3619"/>
                </a:lnTo>
                <a:lnTo>
                  <a:pt x="36766" y="2171"/>
                </a:lnTo>
                <a:lnTo>
                  <a:pt x="33832" y="723"/>
                </a:lnTo>
                <a:lnTo>
                  <a:pt x="29362" y="0"/>
                </a:lnTo>
                <a:lnTo>
                  <a:pt x="16776" y="0"/>
                </a:lnTo>
                <a:lnTo>
                  <a:pt x="11811" y="1206"/>
                </a:lnTo>
                <a:lnTo>
                  <a:pt x="8458" y="3606"/>
                </a:lnTo>
                <a:lnTo>
                  <a:pt x="5118" y="6007"/>
                </a:lnTo>
                <a:lnTo>
                  <a:pt x="2768" y="9715"/>
                </a:lnTo>
                <a:lnTo>
                  <a:pt x="1384" y="14731"/>
                </a:lnTo>
                <a:lnTo>
                  <a:pt x="13576" y="16979"/>
                </a:lnTo>
                <a:lnTo>
                  <a:pt x="15494" y="12877"/>
                </a:lnTo>
                <a:lnTo>
                  <a:pt x="18173" y="10972"/>
                </a:lnTo>
                <a:lnTo>
                  <a:pt x="22428" y="10477"/>
                </a:lnTo>
                <a:lnTo>
                  <a:pt x="25958" y="10477"/>
                </a:lnTo>
                <a:lnTo>
                  <a:pt x="29641" y="12166"/>
                </a:lnTo>
                <a:lnTo>
                  <a:pt x="31559" y="15176"/>
                </a:lnTo>
                <a:lnTo>
                  <a:pt x="31559" y="17805"/>
                </a:lnTo>
                <a:lnTo>
                  <a:pt x="29133" y="20205"/>
                </a:lnTo>
                <a:lnTo>
                  <a:pt x="24777" y="21323"/>
                </a:lnTo>
                <a:lnTo>
                  <a:pt x="18503" y="22529"/>
                </a:lnTo>
                <a:lnTo>
                  <a:pt x="13855" y="23444"/>
                </a:lnTo>
                <a:lnTo>
                  <a:pt x="10287" y="24510"/>
                </a:lnTo>
                <a:lnTo>
                  <a:pt x="7823" y="25730"/>
                </a:lnTo>
                <a:lnTo>
                  <a:pt x="3429" y="28701"/>
                </a:lnTo>
                <a:lnTo>
                  <a:pt x="685" y="33299"/>
                </a:lnTo>
                <a:lnTo>
                  <a:pt x="0" y="35902"/>
                </a:lnTo>
                <a:lnTo>
                  <a:pt x="0" y="43243"/>
                </a:lnTo>
                <a:lnTo>
                  <a:pt x="1511" y="46913"/>
                </a:lnTo>
                <a:lnTo>
                  <a:pt x="4521" y="49796"/>
                </a:lnTo>
                <a:lnTo>
                  <a:pt x="7531" y="52692"/>
                </a:lnTo>
                <a:lnTo>
                  <a:pt x="11658" y="54140"/>
                </a:lnTo>
                <a:lnTo>
                  <a:pt x="19837" y="54140"/>
                </a:lnTo>
                <a:lnTo>
                  <a:pt x="23317" y="44488"/>
                </a:lnTo>
                <a:lnTo>
                  <a:pt x="18732" y="44488"/>
                </a:lnTo>
                <a:lnTo>
                  <a:pt x="15544" y="42379"/>
                </a:lnTo>
                <a:lnTo>
                  <a:pt x="13436" y="39319"/>
                </a:lnTo>
                <a:lnTo>
                  <a:pt x="13436" y="35458"/>
                </a:lnTo>
                <a:lnTo>
                  <a:pt x="16065" y="32575"/>
                </a:lnTo>
                <a:lnTo>
                  <a:pt x="19659" y="31000"/>
                </a:lnTo>
                <a:lnTo>
                  <a:pt x="23380" y="30187"/>
                </a:lnTo>
                <a:lnTo>
                  <a:pt x="27114" y="29375"/>
                </a:lnTo>
                <a:lnTo>
                  <a:pt x="29832" y="28676"/>
                </a:lnTo>
                <a:lnTo>
                  <a:pt x="31559" y="28092"/>
                </a:lnTo>
                <a:lnTo>
                  <a:pt x="31559" y="34112"/>
                </a:lnTo>
                <a:lnTo>
                  <a:pt x="31369" y="36334"/>
                </a:lnTo>
                <a:lnTo>
                  <a:pt x="30518" y="39306"/>
                </a:lnTo>
                <a:lnTo>
                  <a:pt x="30314" y="49593"/>
                </a:lnTo>
                <a:lnTo>
                  <a:pt x="33096" y="48920"/>
                </a:lnTo>
                <a:lnTo>
                  <a:pt x="34366" y="52971"/>
                </a:lnTo>
                <a:lnTo>
                  <a:pt x="47663" y="52971"/>
                </a:lnTo>
                <a:lnTo>
                  <a:pt x="45681" y="48183"/>
                </a:lnTo>
                <a:lnTo>
                  <a:pt x="44818" y="43853"/>
                </a:lnTo>
                <a:lnTo>
                  <a:pt x="44602" y="40500"/>
                </a:lnTo>
                <a:lnTo>
                  <a:pt x="44602" y="3595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850984" y="5173803"/>
            <a:ext cx="49568" cy="72682"/>
          </a:xfrm>
          <a:custGeom>
            <a:avLst/>
            <a:gdLst/>
            <a:ahLst/>
            <a:cxnLst/>
            <a:rect l="l" t="t" r="r" b="b"/>
            <a:pathLst>
              <a:path w="49568" h="72682">
                <a:moveTo>
                  <a:pt x="0" y="45415"/>
                </a:moveTo>
                <a:lnTo>
                  <a:pt x="0" y="54000"/>
                </a:lnTo>
                <a:lnTo>
                  <a:pt x="2082" y="60693"/>
                </a:lnTo>
                <a:lnTo>
                  <a:pt x="6235" y="65493"/>
                </a:lnTo>
                <a:lnTo>
                  <a:pt x="10401" y="70294"/>
                </a:lnTo>
                <a:lnTo>
                  <a:pt x="15379" y="72682"/>
                </a:lnTo>
                <a:lnTo>
                  <a:pt x="14465" y="54013"/>
                </a:lnTo>
                <a:lnTo>
                  <a:pt x="13715" y="50012"/>
                </a:lnTo>
                <a:lnTo>
                  <a:pt x="13715" y="39357"/>
                </a:lnTo>
                <a:lnTo>
                  <a:pt x="14782" y="35483"/>
                </a:lnTo>
                <a:lnTo>
                  <a:pt x="16941" y="32905"/>
                </a:lnTo>
                <a:lnTo>
                  <a:pt x="19100" y="30314"/>
                </a:lnTo>
                <a:lnTo>
                  <a:pt x="21767" y="29019"/>
                </a:lnTo>
                <a:lnTo>
                  <a:pt x="28232" y="29019"/>
                </a:lnTo>
                <a:lnTo>
                  <a:pt x="30924" y="30340"/>
                </a:lnTo>
                <a:lnTo>
                  <a:pt x="33032" y="32943"/>
                </a:lnTo>
                <a:lnTo>
                  <a:pt x="35140" y="35572"/>
                </a:lnTo>
                <a:lnTo>
                  <a:pt x="36182" y="39852"/>
                </a:lnTo>
                <a:lnTo>
                  <a:pt x="36182" y="51142"/>
                </a:lnTo>
                <a:lnTo>
                  <a:pt x="35090" y="55156"/>
                </a:lnTo>
                <a:lnTo>
                  <a:pt x="32931" y="57835"/>
                </a:lnTo>
                <a:lnTo>
                  <a:pt x="30759" y="60515"/>
                </a:lnTo>
                <a:lnTo>
                  <a:pt x="28130" y="61861"/>
                </a:lnTo>
                <a:lnTo>
                  <a:pt x="25044" y="61861"/>
                </a:lnTo>
                <a:lnTo>
                  <a:pt x="21221" y="72682"/>
                </a:lnTo>
                <a:lnTo>
                  <a:pt x="24079" y="72682"/>
                </a:lnTo>
                <a:lnTo>
                  <a:pt x="26936" y="71958"/>
                </a:lnTo>
                <a:lnTo>
                  <a:pt x="29756" y="70510"/>
                </a:lnTo>
                <a:lnTo>
                  <a:pt x="32562" y="69075"/>
                </a:lnTo>
                <a:lnTo>
                  <a:pt x="35026" y="66865"/>
                </a:lnTo>
                <a:lnTo>
                  <a:pt x="37083" y="63906"/>
                </a:lnTo>
                <a:lnTo>
                  <a:pt x="37083" y="71513"/>
                </a:lnTo>
                <a:lnTo>
                  <a:pt x="49568" y="71513"/>
                </a:lnTo>
                <a:lnTo>
                  <a:pt x="49568" y="0"/>
                </a:lnTo>
                <a:lnTo>
                  <a:pt x="36131" y="0"/>
                </a:lnTo>
                <a:lnTo>
                  <a:pt x="36131" y="25755"/>
                </a:lnTo>
                <a:lnTo>
                  <a:pt x="31991" y="20942"/>
                </a:lnTo>
                <a:lnTo>
                  <a:pt x="27076" y="18541"/>
                </a:lnTo>
                <a:lnTo>
                  <a:pt x="15227" y="18541"/>
                </a:lnTo>
                <a:lnTo>
                  <a:pt x="10109" y="20827"/>
                </a:lnTo>
                <a:lnTo>
                  <a:pt x="6057" y="25399"/>
                </a:lnTo>
                <a:lnTo>
                  <a:pt x="2019" y="29959"/>
                </a:lnTo>
                <a:lnTo>
                  <a:pt x="0" y="36639"/>
                </a:lnTo>
                <a:lnTo>
                  <a:pt x="0" y="45415"/>
                </a:lnTo>
                <a:close/>
              </a:path>
              <a:path w="49568" h="72682">
                <a:moveTo>
                  <a:pt x="21221" y="72682"/>
                </a:moveTo>
                <a:lnTo>
                  <a:pt x="25044" y="61861"/>
                </a:lnTo>
                <a:lnTo>
                  <a:pt x="21158" y="61861"/>
                </a:lnTo>
                <a:lnTo>
                  <a:pt x="18135" y="60070"/>
                </a:lnTo>
                <a:lnTo>
                  <a:pt x="15951" y="56489"/>
                </a:lnTo>
                <a:lnTo>
                  <a:pt x="14465" y="54013"/>
                </a:lnTo>
                <a:lnTo>
                  <a:pt x="15379" y="72682"/>
                </a:lnTo>
                <a:lnTo>
                  <a:pt x="21221" y="7268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3910686" y="5192341"/>
            <a:ext cx="52387" cy="54152"/>
          </a:xfrm>
          <a:custGeom>
            <a:avLst/>
            <a:gdLst/>
            <a:ahLst/>
            <a:cxnLst/>
            <a:rect l="l" t="t" r="r" b="b"/>
            <a:pathLst>
              <a:path w="52387" h="54152">
                <a:moveTo>
                  <a:pt x="0" y="26339"/>
                </a:moveTo>
                <a:lnTo>
                  <a:pt x="0" y="32296"/>
                </a:lnTo>
                <a:lnTo>
                  <a:pt x="1104" y="37338"/>
                </a:lnTo>
                <a:lnTo>
                  <a:pt x="3302" y="41490"/>
                </a:lnTo>
                <a:lnTo>
                  <a:pt x="5499" y="45631"/>
                </a:lnTo>
                <a:lnTo>
                  <a:pt x="8712" y="48780"/>
                </a:lnTo>
                <a:lnTo>
                  <a:pt x="12928" y="50927"/>
                </a:lnTo>
                <a:lnTo>
                  <a:pt x="17145" y="53073"/>
                </a:lnTo>
                <a:lnTo>
                  <a:pt x="17360" y="38874"/>
                </a:lnTo>
                <a:lnTo>
                  <a:pt x="14960" y="36144"/>
                </a:lnTo>
                <a:lnTo>
                  <a:pt x="13766" y="32207"/>
                </a:lnTo>
                <a:lnTo>
                  <a:pt x="13766" y="21932"/>
                </a:lnTo>
                <a:lnTo>
                  <a:pt x="14960" y="17995"/>
                </a:lnTo>
                <a:lnTo>
                  <a:pt x="17360" y="15265"/>
                </a:lnTo>
                <a:lnTo>
                  <a:pt x="19735" y="12534"/>
                </a:lnTo>
                <a:lnTo>
                  <a:pt x="22694" y="11176"/>
                </a:lnTo>
                <a:lnTo>
                  <a:pt x="29705" y="11176"/>
                </a:lnTo>
                <a:lnTo>
                  <a:pt x="32639" y="12534"/>
                </a:lnTo>
                <a:lnTo>
                  <a:pt x="35013" y="15265"/>
                </a:lnTo>
                <a:lnTo>
                  <a:pt x="37388" y="17995"/>
                </a:lnTo>
                <a:lnTo>
                  <a:pt x="38582" y="21907"/>
                </a:lnTo>
                <a:lnTo>
                  <a:pt x="38582" y="32181"/>
                </a:lnTo>
                <a:lnTo>
                  <a:pt x="37388" y="36144"/>
                </a:lnTo>
                <a:lnTo>
                  <a:pt x="35013" y="38874"/>
                </a:lnTo>
                <a:lnTo>
                  <a:pt x="33769" y="54152"/>
                </a:lnTo>
                <a:lnTo>
                  <a:pt x="40005" y="51562"/>
                </a:lnTo>
                <a:lnTo>
                  <a:pt x="44958" y="46418"/>
                </a:lnTo>
                <a:lnTo>
                  <a:pt x="49911" y="41262"/>
                </a:lnTo>
                <a:lnTo>
                  <a:pt x="52387" y="34772"/>
                </a:lnTo>
                <a:lnTo>
                  <a:pt x="52387" y="19151"/>
                </a:lnTo>
                <a:lnTo>
                  <a:pt x="49936" y="12725"/>
                </a:lnTo>
                <a:lnTo>
                  <a:pt x="45034" y="7632"/>
                </a:lnTo>
                <a:lnTo>
                  <a:pt x="40119" y="2540"/>
                </a:lnTo>
                <a:lnTo>
                  <a:pt x="33820" y="0"/>
                </a:lnTo>
                <a:lnTo>
                  <a:pt x="21170" y="0"/>
                </a:lnTo>
                <a:lnTo>
                  <a:pt x="16675" y="1130"/>
                </a:lnTo>
                <a:lnTo>
                  <a:pt x="12649" y="3365"/>
                </a:lnTo>
                <a:lnTo>
                  <a:pt x="8610" y="5613"/>
                </a:lnTo>
                <a:lnTo>
                  <a:pt x="5499" y="8864"/>
                </a:lnTo>
                <a:lnTo>
                  <a:pt x="3302" y="13131"/>
                </a:lnTo>
                <a:lnTo>
                  <a:pt x="1104" y="17373"/>
                </a:lnTo>
                <a:lnTo>
                  <a:pt x="0" y="21793"/>
                </a:lnTo>
                <a:lnTo>
                  <a:pt x="0" y="26339"/>
                </a:lnTo>
                <a:close/>
              </a:path>
              <a:path w="52387" h="54152">
                <a:moveTo>
                  <a:pt x="35013" y="38874"/>
                </a:moveTo>
                <a:lnTo>
                  <a:pt x="32639" y="41605"/>
                </a:lnTo>
                <a:lnTo>
                  <a:pt x="29705" y="42976"/>
                </a:lnTo>
                <a:lnTo>
                  <a:pt x="22694" y="42976"/>
                </a:lnTo>
                <a:lnTo>
                  <a:pt x="19735" y="41605"/>
                </a:lnTo>
                <a:lnTo>
                  <a:pt x="17360" y="38874"/>
                </a:lnTo>
                <a:lnTo>
                  <a:pt x="17145" y="53073"/>
                </a:lnTo>
                <a:lnTo>
                  <a:pt x="21590" y="54152"/>
                </a:lnTo>
                <a:lnTo>
                  <a:pt x="33769" y="54152"/>
                </a:lnTo>
                <a:lnTo>
                  <a:pt x="35013" y="3887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968857" y="5192346"/>
            <a:ext cx="47434" cy="54140"/>
          </a:xfrm>
          <a:custGeom>
            <a:avLst/>
            <a:gdLst/>
            <a:ahLst/>
            <a:cxnLst/>
            <a:rect l="l" t="t" r="r" b="b"/>
            <a:pathLst>
              <a:path w="47434" h="54140">
                <a:moveTo>
                  <a:pt x="13487" y="36093"/>
                </a:moveTo>
                <a:lnTo>
                  <a:pt x="0" y="38188"/>
                </a:lnTo>
                <a:lnTo>
                  <a:pt x="1244" y="43103"/>
                </a:lnTo>
                <a:lnTo>
                  <a:pt x="3886" y="46990"/>
                </a:lnTo>
                <a:lnTo>
                  <a:pt x="7924" y="49847"/>
                </a:lnTo>
                <a:lnTo>
                  <a:pt x="11950" y="52705"/>
                </a:lnTo>
                <a:lnTo>
                  <a:pt x="17424" y="54140"/>
                </a:lnTo>
                <a:lnTo>
                  <a:pt x="31953" y="54140"/>
                </a:lnTo>
                <a:lnTo>
                  <a:pt x="37706" y="52425"/>
                </a:lnTo>
                <a:lnTo>
                  <a:pt x="41592" y="49022"/>
                </a:lnTo>
                <a:lnTo>
                  <a:pt x="45478" y="45605"/>
                </a:lnTo>
                <a:lnTo>
                  <a:pt x="47434" y="41516"/>
                </a:lnTo>
                <a:lnTo>
                  <a:pt x="47434" y="32423"/>
                </a:lnTo>
                <a:lnTo>
                  <a:pt x="46024" y="29019"/>
                </a:lnTo>
                <a:lnTo>
                  <a:pt x="43218" y="26581"/>
                </a:lnTo>
                <a:lnTo>
                  <a:pt x="40386" y="24180"/>
                </a:lnTo>
                <a:lnTo>
                  <a:pt x="35382" y="22136"/>
                </a:lnTo>
                <a:lnTo>
                  <a:pt x="28232" y="20485"/>
                </a:lnTo>
                <a:lnTo>
                  <a:pt x="21082" y="18821"/>
                </a:lnTo>
                <a:lnTo>
                  <a:pt x="16891" y="17551"/>
                </a:lnTo>
                <a:lnTo>
                  <a:pt x="14338" y="14147"/>
                </a:lnTo>
                <a:lnTo>
                  <a:pt x="15875" y="11353"/>
                </a:lnTo>
                <a:lnTo>
                  <a:pt x="19938" y="9855"/>
                </a:lnTo>
                <a:lnTo>
                  <a:pt x="26276" y="9855"/>
                </a:lnTo>
                <a:lnTo>
                  <a:pt x="28448" y="10388"/>
                </a:lnTo>
                <a:lnTo>
                  <a:pt x="31470" y="12534"/>
                </a:lnTo>
                <a:lnTo>
                  <a:pt x="33032" y="16103"/>
                </a:lnTo>
                <a:lnTo>
                  <a:pt x="45707" y="13703"/>
                </a:lnTo>
                <a:lnTo>
                  <a:pt x="44437" y="9182"/>
                </a:lnTo>
                <a:lnTo>
                  <a:pt x="42100" y="5765"/>
                </a:lnTo>
                <a:lnTo>
                  <a:pt x="38722" y="3454"/>
                </a:lnTo>
                <a:lnTo>
                  <a:pt x="35344" y="1155"/>
                </a:lnTo>
                <a:lnTo>
                  <a:pt x="30187" y="0"/>
                </a:lnTo>
                <a:lnTo>
                  <a:pt x="15938" y="0"/>
                </a:lnTo>
                <a:lnTo>
                  <a:pt x="10553" y="1524"/>
                </a:lnTo>
                <a:lnTo>
                  <a:pt x="7086" y="4584"/>
                </a:lnTo>
                <a:lnTo>
                  <a:pt x="3606" y="7645"/>
                </a:lnTo>
                <a:lnTo>
                  <a:pt x="1866" y="11404"/>
                </a:lnTo>
                <a:lnTo>
                  <a:pt x="1866" y="20866"/>
                </a:lnTo>
                <a:lnTo>
                  <a:pt x="3873" y="24765"/>
                </a:lnTo>
                <a:lnTo>
                  <a:pt x="7886" y="27559"/>
                </a:lnTo>
                <a:lnTo>
                  <a:pt x="10782" y="29565"/>
                </a:lnTo>
                <a:lnTo>
                  <a:pt x="17665" y="31800"/>
                </a:lnTo>
                <a:lnTo>
                  <a:pt x="28498" y="34239"/>
                </a:lnTo>
                <a:lnTo>
                  <a:pt x="32981" y="36042"/>
                </a:lnTo>
                <a:lnTo>
                  <a:pt x="33947" y="38633"/>
                </a:lnTo>
                <a:lnTo>
                  <a:pt x="33350" y="41376"/>
                </a:lnTo>
                <a:lnTo>
                  <a:pt x="30429" y="43586"/>
                </a:lnTo>
                <a:lnTo>
                  <a:pt x="27813" y="44234"/>
                </a:lnTo>
                <a:lnTo>
                  <a:pt x="21183" y="44234"/>
                </a:lnTo>
                <a:lnTo>
                  <a:pt x="16979" y="42176"/>
                </a:lnTo>
                <a:lnTo>
                  <a:pt x="14058" y="38760"/>
                </a:lnTo>
                <a:lnTo>
                  <a:pt x="13487" y="3609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4029138" y="5193512"/>
            <a:ext cx="14541" cy="67754"/>
          </a:xfrm>
          <a:custGeom>
            <a:avLst/>
            <a:gdLst/>
            <a:ahLst/>
            <a:cxnLst/>
            <a:rect l="l" t="t" r="r" b="b"/>
            <a:pathLst>
              <a:path w="14541" h="67754">
                <a:moveTo>
                  <a:pt x="1104" y="0"/>
                </a:moveTo>
                <a:lnTo>
                  <a:pt x="1104" y="13703"/>
                </a:lnTo>
                <a:lnTo>
                  <a:pt x="14541" y="13703"/>
                </a:lnTo>
                <a:lnTo>
                  <a:pt x="14541" y="0"/>
                </a:lnTo>
                <a:lnTo>
                  <a:pt x="1104" y="0"/>
                </a:lnTo>
                <a:close/>
              </a:path>
              <a:path w="14541" h="67754">
                <a:moveTo>
                  <a:pt x="14541" y="38100"/>
                </a:moveTo>
                <a:lnTo>
                  <a:pt x="1104" y="38100"/>
                </a:lnTo>
                <a:lnTo>
                  <a:pt x="1104" y="51803"/>
                </a:lnTo>
                <a:lnTo>
                  <a:pt x="7607" y="51803"/>
                </a:lnTo>
                <a:lnTo>
                  <a:pt x="7531" y="54495"/>
                </a:lnTo>
                <a:lnTo>
                  <a:pt x="5791" y="58292"/>
                </a:lnTo>
                <a:lnTo>
                  <a:pt x="2717" y="61188"/>
                </a:lnTo>
                <a:lnTo>
                  <a:pt x="0" y="62102"/>
                </a:lnTo>
                <a:lnTo>
                  <a:pt x="2628" y="67754"/>
                </a:lnTo>
                <a:lnTo>
                  <a:pt x="5499" y="66713"/>
                </a:lnTo>
                <a:lnTo>
                  <a:pt x="9728" y="63461"/>
                </a:lnTo>
                <a:lnTo>
                  <a:pt x="12865" y="59575"/>
                </a:lnTo>
                <a:lnTo>
                  <a:pt x="14198" y="54990"/>
                </a:lnTo>
                <a:lnTo>
                  <a:pt x="14541" y="51866"/>
                </a:lnTo>
                <a:lnTo>
                  <a:pt x="14541" y="3810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408254" y="1211554"/>
            <a:ext cx="18414" cy="107492"/>
          </a:xfrm>
          <a:custGeom>
            <a:avLst/>
            <a:gdLst/>
            <a:ahLst/>
            <a:cxnLst/>
            <a:rect l="l" t="t" r="r" b="b"/>
            <a:pathLst>
              <a:path w="18414" h="107492">
                <a:moveTo>
                  <a:pt x="685" y="0"/>
                </a:moveTo>
                <a:lnTo>
                  <a:pt x="685" y="20561"/>
                </a:lnTo>
                <a:lnTo>
                  <a:pt x="18414" y="20561"/>
                </a:lnTo>
                <a:lnTo>
                  <a:pt x="18414" y="0"/>
                </a:lnTo>
                <a:lnTo>
                  <a:pt x="685" y="0"/>
                </a:lnTo>
                <a:close/>
              </a:path>
              <a:path w="18414" h="107492">
                <a:moveTo>
                  <a:pt x="19100" y="107492"/>
                </a:moveTo>
                <a:lnTo>
                  <a:pt x="19100" y="82321"/>
                </a:lnTo>
                <a:lnTo>
                  <a:pt x="14516" y="28105"/>
                </a:lnTo>
                <a:lnTo>
                  <a:pt x="4584" y="28105"/>
                </a:lnTo>
                <a:lnTo>
                  <a:pt x="0" y="82321"/>
                </a:lnTo>
                <a:lnTo>
                  <a:pt x="0" y="107492"/>
                </a:lnTo>
                <a:lnTo>
                  <a:pt x="19100" y="10749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445851" y="1181997"/>
            <a:ext cx="77254" cy="107264"/>
          </a:xfrm>
          <a:custGeom>
            <a:avLst/>
            <a:gdLst/>
            <a:ahLst/>
            <a:cxnLst/>
            <a:rect l="l" t="t" r="r" b="b"/>
            <a:pathLst>
              <a:path w="77254" h="107264">
                <a:moveTo>
                  <a:pt x="18605" y="89192"/>
                </a:moveTo>
                <a:lnTo>
                  <a:pt x="0" y="107264"/>
                </a:lnTo>
                <a:lnTo>
                  <a:pt x="35013" y="107264"/>
                </a:lnTo>
                <a:lnTo>
                  <a:pt x="32499" y="89192"/>
                </a:lnTo>
                <a:lnTo>
                  <a:pt x="18605" y="89192"/>
                </a:lnTo>
                <a:close/>
              </a:path>
              <a:path w="77254" h="107264">
                <a:moveTo>
                  <a:pt x="43751" y="88163"/>
                </a:moveTo>
                <a:lnTo>
                  <a:pt x="41440" y="88849"/>
                </a:lnTo>
                <a:lnTo>
                  <a:pt x="37693" y="89192"/>
                </a:lnTo>
                <a:lnTo>
                  <a:pt x="32499" y="89192"/>
                </a:lnTo>
                <a:lnTo>
                  <a:pt x="35013" y="107264"/>
                </a:lnTo>
                <a:lnTo>
                  <a:pt x="41884" y="107264"/>
                </a:lnTo>
                <a:lnTo>
                  <a:pt x="47371" y="106514"/>
                </a:lnTo>
                <a:lnTo>
                  <a:pt x="51473" y="105003"/>
                </a:lnTo>
                <a:lnTo>
                  <a:pt x="56972" y="102946"/>
                </a:lnTo>
                <a:lnTo>
                  <a:pt x="61328" y="100101"/>
                </a:lnTo>
                <a:lnTo>
                  <a:pt x="64554" y="96431"/>
                </a:lnTo>
                <a:lnTo>
                  <a:pt x="68834" y="91605"/>
                </a:lnTo>
                <a:lnTo>
                  <a:pt x="72123" y="85293"/>
                </a:lnTo>
                <a:lnTo>
                  <a:pt x="74422" y="77482"/>
                </a:lnTo>
                <a:lnTo>
                  <a:pt x="76301" y="71094"/>
                </a:lnTo>
                <a:lnTo>
                  <a:pt x="77254" y="63487"/>
                </a:lnTo>
                <a:lnTo>
                  <a:pt x="77254" y="54494"/>
                </a:lnTo>
                <a:lnTo>
                  <a:pt x="76486" y="40714"/>
                </a:lnTo>
                <a:lnTo>
                  <a:pt x="74231" y="29298"/>
                </a:lnTo>
                <a:lnTo>
                  <a:pt x="72224" y="22453"/>
                </a:lnTo>
                <a:lnTo>
                  <a:pt x="69291" y="16662"/>
                </a:lnTo>
                <a:lnTo>
                  <a:pt x="65430" y="11925"/>
                </a:lnTo>
                <a:lnTo>
                  <a:pt x="61582" y="7200"/>
                </a:lnTo>
                <a:lnTo>
                  <a:pt x="56946" y="3898"/>
                </a:lnTo>
                <a:lnTo>
                  <a:pt x="51536" y="2057"/>
                </a:lnTo>
                <a:lnTo>
                  <a:pt x="47523" y="685"/>
                </a:lnTo>
                <a:lnTo>
                  <a:pt x="41668" y="0"/>
                </a:lnTo>
                <a:lnTo>
                  <a:pt x="0" y="0"/>
                </a:lnTo>
                <a:lnTo>
                  <a:pt x="0" y="107264"/>
                </a:lnTo>
                <a:lnTo>
                  <a:pt x="18605" y="89192"/>
                </a:lnTo>
                <a:lnTo>
                  <a:pt x="18605" y="18148"/>
                </a:lnTo>
                <a:lnTo>
                  <a:pt x="34544" y="18148"/>
                </a:lnTo>
                <a:lnTo>
                  <a:pt x="39636" y="18491"/>
                </a:lnTo>
                <a:lnTo>
                  <a:pt x="42240" y="19176"/>
                </a:lnTo>
                <a:lnTo>
                  <a:pt x="45720" y="20053"/>
                </a:lnTo>
                <a:lnTo>
                  <a:pt x="48590" y="21729"/>
                </a:lnTo>
                <a:lnTo>
                  <a:pt x="53111" y="26708"/>
                </a:lnTo>
                <a:lnTo>
                  <a:pt x="54876" y="30175"/>
                </a:lnTo>
                <a:lnTo>
                  <a:pt x="56134" y="34607"/>
                </a:lnTo>
                <a:lnTo>
                  <a:pt x="57391" y="39052"/>
                </a:lnTo>
                <a:lnTo>
                  <a:pt x="58013" y="45415"/>
                </a:lnTo>
                <a:lnTo>
                  <a:pt x="58013" y="62001"/>
                </a:lnTo>
                <a:lnTo>
                  <a:pt x="57391" y="68554"/>
                </a:lnTo>
                <a:lnTo>
                  <a:pt x="56134" y="73355"/>
                </a:lnTo>
                <a:lnTo>
                  <a:pt x="54876" y="78155"/>
                </a:lnTo>
                <a:lnTo>
                  <a:pt x="53251" y="81610"/>
                </a:lnTo>
                <a:lnTo>
                  <a:pt x="51257" y="83705"/>
                </a:lnTo>
                <a:lnTo>
                  <a:pt x="46761" y="87287"/>
                </a:lnTo>
                <a:lnTo>
                  <a:pt x="43751" y="8816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531280" y="1209808"/>
            <a:ext cx="31673" cy="81216"/>
          </a:xfrm>
          <a:custGeom>
            <a:avLst/>
            <a:gdLst/>
            <a:ahLst/>
            <a:cxnLst/>
            <a:rect l="l" t="t" r="r" b="b"/>
            <a:pathLst>
              <a:path w="31673" h="81216">
                <a:moveTo>
                  <a:pt x="30606" y="0"/>
                </a:moveTo>
                <a:lnTo>
                  <a:pt x="21767" y="0"/>
                </a:lnTo>
                <a:lnTo>
                  <a:pt x="22123" y="20624"/>
                </a:lnTo>
                <a:lnTo>
                  <a:pt x="24637" y="17360"/>
                </a:lnTo>
                <a:lnTo>
                  <a:pt x="27825" y="15722"/>
                </a:lnTo>
                <a:lnTo>
                  <a:pt x="31673" y="15722"/>
                </a:lnTo>
                <a:lnTo>
                  <a:pt x="30606" y="0"/>
                </a:lnTo>
                <a:close/>
              </a:path>
              <a:path w="31673" h="81216">
                <a:moveTo>
                  <a:pt x="40855" y="20370"/>
                </a:moveTo>
                <a:lnTo>
                  <a:pt x="43370" y="23469"/>
                </a:lnTo>
                <a:lnTo>
                  <a:pt x="44691" y="27990"/>
                </a:lnTo>
                <a:lnTo>
                  <a:pt x="44818" y="33947"/>
                </a:lnTo>
                <a:lnTo>
                  <a:pt x="18414" y="33947"/>
                </a:lnTo>
                <a:lnTo>
                  <a:pt x="18376" y="28333"/>
                </a:lnTo>
                <a:lnTo>
                  <a:pt x="19608" y="23901"/>
                </a:lnTo>
                <a:lnTo>
                  <a:pt x="22123" y="20624"/>
                </a:lnTo>
                <a:lnTo>
                  <a:pt x="21767" y="0"/>
                </a:lnTo>
                <a:lnTo>
                  <a:pt x="14452" y="3644"/>
                </a:lnTo>
                <a:lnTo>
                  <a:pt x="8674" y="10934"/>
                </a:lnTo>
                <a:lnTo>
                  <a:pt x="5652" y="15465"/>
                </a:lnTo>
                <a:lnTo>
                  <a:pt x="1413" y="26960"/>
                </a:lnTo>
                <a:lnTo>
                  <a:pt x="0" y="41186"/>
                </a:lnTo>
                <a:lnTo>
                  <a:pt x="41" y="43714"/>
                </a:lnTo>
                <a:lnTo>
                  <a:pt x="1921" y="57021"/>
                </a:lnTo>
                <a:lnTo>
                  <a:pt x="6603" y="67970"/>
                </a:lnTo>
                <a:lnTo>
                  <a:pt x="8800" y="71035"/>
                </a:lnTo>
                <a:lnTo>
                  <a:pt x="18845" y="78670"/>
                </a:lnTo>
                <a:lnTo>
                  <a:pt x="32372" y="81216"/>
                </a:lnTo>
                <a:lnTo>
                  <a:pt x="39700" y="81216"/>
                </a:lnTo>
                <a:lnTo>
                  <a:pt x="45808" y="79248"/>
                </a:lnTo>
                <a:lnTo>
                  <a:pt x="50698" y="75323"/>
                </a:lnTo>
                <a:lnTo>
                  <a:pt x="55575" y="71399"/>
                </a:lnTo>
                <a:lnTo>
                  <a:pt x="59143" y="65671"/>
                </a:lnTo>
                <a:lnTo>
                  <a:pt x="61404" y="58166"/>
                </a:lnTo>
                <a:lnTo>
                  <a:pt x="43814" y="54724"/>
                </a:lnTo>
                <a:lnTo>
                  <a:pt x="42849" y="58623"/>
                </a:lnTo>
                <a:lnTo>
                  <a:pt x="41427" y="61455"/>
                </a:lnTo>
                <a:lnTo>
                  <a:pt x="39535" y="63207"/>
                </a:lnTo>
                <a:lnTo>
                  <a:pt x="35331" y="65849"/>
                </a:lnTo>
                <a:lnTo>
                  <a:pt x="28498" y="65849"/>
                </a:lnTo>
                <a:lnTo>
                  <a:pt x="25107" y="64147"/>
                </a:lnTo>
                <a:lnTo>
                  <a:pt x="22377" y="60756"/>
                </a:lnTo>
                <a:lnTo>
                  <a:pt x="19646" y="57378"/>
                </a:lnTo>
                <a:lnTo>
                  <a:pt x="18224" y="52628"/>
                </a:lnTo>
                <a:lnTo>
                  <a:pt x="18097" y="46532"/>
                </a:lnTo>
                <a:lnTo>
                  <a:pt x="62356" y="46532"/>
                </a:lnTo>
                <a:lnTo>
                  <a:pt x="61785" y="33543"/>
                </a:lnTo>
                <a:lnTo>
                  <a:pt x="59060" y="20993"/>
                </a:lnTo>
                <a:lnTo>
                  <a:pt x="54127" y="11442"/>
                </a:lnTo>
                <a:lnTo>
                  <a:pt x="43592" y="2700"/>
                </a:lnTo>
                <a:lnTo>
                  <a:pt x="30606" y="0"/>
                </a:lnTo>
                <a:lnTo>
                  <a:pt x="31673" y="15722"/>
                </a:lnTo>
                <a:lnTo>
                  <a:pt x="35280" y="15722"/>
                </a:lnTo>
                <a:lnTo>
                  <a:pt x="38341" y="17272"/>
                </a:lnTo>
                <a:lnTo>
                  <a:pt x="40855" y="2037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599488" y="1209804"/>
            <a:ext cx="62357" cy="81216"/>
          </a:xfrm>
          <a:custGeom>
            <a:avLst/>
            <a:gdLst/>
            <a:ahLst/>
            <a:cxnLst/>
            <a:rect l="l" t="t" r="r" b="b"/>
            <a:pathLst>
              <a:path w="62356" h="81216">
                <a:moveTo>
                  <a:pt x="17729" y="54140"/>
                </a:moveTo>
                <a:lnTo>
                  <a:pt x="0" y="57289"/>
                </a:lnTo>
                <a:lnTo>
                  <a:pt x="1638" y="64655"/>
                </a:lnTo>
                <a:lnTo>
                  <a:pt x="5105" y="70484"/>
                </a:lnTo>
                <a:lnTo>
                  <a:pt x="10401" y="74777"/>
                </a:lnTo>
                <a:lnTo>
                  <a:pt x="15697" y="79070"/>
                </a:lnTo>
                <a:lnTo>
                  <a:pt x="22898" y="81216"/>
                </a:lnTo>
                <a:lnTo>
                  <a:pt x="42011" y="81216"/>
                </a:lnTo>
                <a:lnTo>
                  <a:pt x="49568" y="78651"/>
                </a:lnTo>
                <a:lnTo>
                  <a:pt x="54686" y="73532"/>
                </a:lnTo>
                <a:lnTo>
                  <a:pt x="59804" y="68414"/>
                </a:lnTo>
                <a:lnTo>
                  <a:pt x="62357" y="62293"/>
                </a:lnTo>
                <a:lnTo>
                  <a:pt x="62357" y="48628"/>
                </a:lnTo>
                <a:lnTo>
                  <a:pt x="60515" y="43535"/>
                </a:lnTo>
                <a:lnTo>
                  <a:pt x="56819" y="39877"/>
                </a:lnTo>
                <a:lnTo>
                  <a:pt x="53086" y="36271"/>
                </a:lnTo>
                <a:lnTo>
                  <a:pt x="46520" y="33223"/>
                </a:lnTo>
                <a:lnTo>
                  <a:pt x="37122" y="30733"/>
                </a:lnTo>
                <a:lnTo>
                  <a:pt x="27711" y="28244"/>
                </a:lnTo>
                <a:lnTo>
                  <a:pt x="22212" y="26314"/>
                </a:lnTo>
                <a:lnTo>
                  <a:pt x="19443" y="23926"/>
                </a:lnTo>
                <a:lnTo>
                  <a:pt x="18859" y="21221"/>
                </a:lnTo>
                <a:lnTo>
                  <a:pt x="19519" y="18122"/>
                </a:lnTo>
                <a:lnTo>
                  <a:pt x="22885" y="15532"/>
                </a:lnTo>
                <a:lnTo>
                  <a:pt x="26212" y="14782"/>
                </a:lnTo>
                <a:lnTo>
                  <a:pt x="34544" y="14782"/>
                </a:lnTo>
                <a:lnTo>
                  <a:pt x="37388" y="15582"/>
                </a:lnTo>
                <a:lnTo>
                  <a:pt x="39382" y="17195"/>
                </a:lnTo>
                <a:lnTo>
                  <a:pt x="42722" y="21120"/>
                </a:lnTo>
                <a:lnTo>
                  <a:pt x="43434" y="24142"/>
                </a:lnTo>
                <a:lnTo>
                  <a:pt x="60096" y="20561"/>
                </a:lnTo>
                <a:lnTo>
                  <a:pt x="58419" y="13779"/>
                </a:lnTo>
                <a:lnTo>
                  <a:pt x="55359" y="8661"/>
                </a:lnTo>
                <a:lnTo>
                  <a:pt x="50914" y="5194"/>
                </a:lnTo>
                <a:lnTo>
                  <a:pt x="46469" y="1727"/>
                </a:lnTo>
                <a:lnTo>
                  <a:pt x="39687" y="0"/>
                </a:lnTo>
                <a:lnTo>
                  <a:pt x="20955" y="0"/>
                </a:lnTo>
                <a:lnTo>
                  <a:pt x="13868" y="2285"/>
                </a:lnTo>
                <a:lnTo>
                  <a:pt x="9296" y="6883"/>
                </a:lnTo>
                <a:lnTo>
                  <a:pt x="4737" y="11468"/>
                </a:lnTo>
                <a:lnTo>
                  <a:pt x="2451" y="17119"/>
                </a:lnTo>
                <a:lnTo>
                  <a:pt x="2451" y="31318"/>
                </a:lnTo>
                <a:lnTo>
                  <a:pt x="5092" y="37147"/>
                </a:lnTo>
                <a:lnTo>
                  <a:pt x="10375" y="41338"/>
                </a:lnTo>
                <a:lnTo>
                  <a:pt x="11981" y="42445"/>
                </a:lnTo>
                <a:lnTo>
                  <a:pt x="21695" y="46718"/>
                </a:lnTo>
                <a:lnTo>
                  <a:pt x="37465" y="51358"/>
                </a:lnTo>
                <a:lnTo>
                  <a:pt x="40525" y="52196"/>
                </a:lnTo>
                <a:lnTo>
                  <a:pt x="44208" y="55092"/>
                </a:lnTo>
                <a:lnTo>
                  <a:pt x="44627" y="57950"/>
                </a:lnTo>
                <a:lnTo>
                  <a:pt x="43853" y="62064"/>
                </a:lnTo>
                <a:lnTo>
                  <a:pt x="39992" y="65392"/>
                </a:lnTo>
                <a:lnTo>
                  <a:pt x="36563" y="66357"/>
                </a:lnTo>
                <a:lnTo>
                  <a:pt x="27851" y="66357"/>
                </a:lnTo>
                <a:lnTo>
                  <a:pt x="24625" y="65328"/>
                </a:lnTo>
                <a:lnTo>
                  <a:pt x="20015" y="61188"/>
                </a:lnTo>
                <a:lnTo>
                  <a:pt x="18478" y="58140"/>
                </a:lnTo>
                <a:lnTo>
                  <a:pt x="17729" y="5414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674992" y="1182001"/>
            <a:ext cx="17665" cy="107251"/>
          </a:xfrm>
          <a:custGeom>
            <a:avLst/>
            <a:gdLst/>
            <a:ahLst/>
            <a:cxnLst/>
            <a:rect l="l" t="t" r="r" b="b"/>
            <a:pathLst>
              <a:path w="17665" h="107251">
                <a:moveTo>
                  <a:pt x="0" y="29552"/>
                </a:moveTo>
                <a:lnTo>
                  <a:pt x="0" y="107251"/>
                </a:lnTo>
                <a:lnTo>
                  <a:pt x="17665" y="107251"/>
                </a:lnTo>
                <a:lnTo>
                  <a:pt x="17665" y="29552"/>
                </a:lnTo>
                <a:lnTo>
                  <a:pt x="0" y="29552"/>
                </a:lnTo>
                <a:close/>
              </a:path>
              <a:path w="17665" h="107251">
                <a:moveTo>
                  <a:pt x="0" y="0"/>
                </a:moveTo>
                <a:lnTo>
                  <a:pt x="0" y="19024"/>
                </a:lnTo>
                <a:lnTo>
                  <a:pt x="17665" y="19024"/>
                </a:lnTo>
                <a:lnTo>
                  <a:pt x="17665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683825" y="1182681"/>
            <a:ext cx="0" cy="106572"/>
          </a:xfrm>
          <a:custGeom>
            <a:avLst/>
            <a:gdLst/>
            <a:ahLst/>
            <a:cxnLst/>
            <a:rect l="l" t="t" r="r" b="b"/>
            <a:pathLst>
              <a:path h="106572">
                <a:moveTo>
                  <a:pt x="0" y="0"/>
                </a:moveTo>
                <a:lnTo>
                  <a:pt x="0" y="106572"/>
                </a:lnTo>
              </a:path>
            </a:pathLst>
          </a:custGeom>
          <a:ln w="18935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708306" y="1209802"/>
            <a:ext cx="60845" cy="79463"/>
          </a:xfrm>
          <a:custGeom>
            <a:avLst/>
            <a:gdLst/>
            <a:ahLst/>
            <a:cxnLst/>
            <a:rect l="l" t="t" r="r" b="b"/>
            <a:pathLst>
              <a:path w="60845" h="79463">
                <a:moveTo>
                  <a:pt x="32245" y="15735"/>
                </a:moveTo>
                <a:lnTo>
                  <a:pt x="34632" y="15735"/>
                </a:lnTo>
                <a:lnTo>
                  <a:pt x="38379" y="17779"/>
                </a:lnTo>
                <a:lnTo>
                  <a:pt x="41300" y="21069"/>
                </a:lnTo>
                <a:lnTo>
                  <a:pt x="42811" y="25996"/>
                </a:lnTo>
                <a:lnTo>
                  <a:pt x="43180" y="31419"/>
                </a:lnTo>
                <a:lnTo>
                  <a:pt x="43180" y="79463"/>
                </a:lnTo>
                <a:lnTo>
                  <a:pt x="60845" y="79463"/>
                </a:lnTo>
                <a:lnTo>
                  <a:pt x="60845" y="25171"/>
                </a:lnTo>
                <a:lnTo>
                  <a:pt x="60528" y="20561"/>
                </a:lnTo>
                <a:lnTo>
                  <a:pt x="59867" y="17348"/>
                </a:lnTo>
                <a:lnTo>
                  <a:pt x="59220" y="14122"/>
                </a:lnTo>
                <a:lnTo>
                  <a:pt x="58064" y="11252"/>
                </a:lnTo>
                <a:lnTo>
                  <a:pt x="56413" y="8712"/>
                </a:lnTo>
                <a:lnTo>
                  <a:pt x="54762" y="6172"/>
                </a:lnTo>
                <a:lnTo>
                  <a:pt x="52324" y="4089"/>
                </a:lnTo>
                <a:lnTo>
                  <a:pt x="49098" y="2451"/>
                </a:lnTo>
                <a:lnTo>
                  <a:pt x="45859" y="825"/>
                </a:lnTo>
                <a:lnTo>
                  <a:pt x="42303" y="0"/>
                </a:lnTo>
                <a:lnTo>
                  <a:pt x="38159" y="1"/>
                </a:lnTo>
                <a:lnTo>
                  <a:pt x="26171" y="3355"/>
                </a:lnTo>
                <a:lnTo>
                  <a:pt x="16408" y="13169"/>
                </a:lnTo>
                <a:lnTo>
                  <a:pt x="16408" y="1765"/>
                </a:lnTo>
                <a:lnTo>
                  <a:pt x="0" y="1765"/>
                </a:lnTo>
                <a:lnTo>
                  <a:pt x="0" y="79463"/>
                </a:lnTo>
                <a:lnTo>
                  <a:pt x="17665" y="79463"/>
                </a:lnTo>
                <a:lnTo>
                  <a:pt x="17665" y="35585"/>
                </a:lnTo>
                <a:lnTo>
                  <a:pt x="18110" y="29641"/>
                </a:lnTo>
                <a:lnTo>
                  <a:pt x="19011" y="26415"/>
                </a:lnTo>
                <a:lnTo>
                  <a:pt x="19913" y="23202"/>
                </a:lnTo>
                <a:lnTo>
                  <a:pt x="21577" y="20612"/>
                </a:lnTo>
                <a:lnTo>
                  <a:pt x="26441" y="16713"/>
                </a:lnTo>
                <a:lnTo>
                  <a:pt x="29184" y="15735"/>
                </a:lnTo>
                <a:lnTo>
                  <a:pt x="32245" y="1573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777020" y="1180166"/>
            <a:ext cx="45135" cy="109093"/>
          </a:xfrm>
          <a:custGeom>
            <a:avLst/>
            <a:gdLst/>
            <a:ahLst/>
            <a:cxnLst/>
            <a:rect l="l" t="t" r="r" b="b"/>
            <a:pathLst>
              <a:path w="45135" h="109093">
                <a:moveTo>
                  <a:pt x="27470" y="21958"/>
                </a:moveTo>
                <a:lnTo>
                  <a:pt x="28028" y="19278"/>
                </a:lnTo>
                <a:lnTo>
                  <a:pt x="29133" y="17894"/>
                </a:lnTo>
                <a:lnTo>
                  <a:pt x="32080" y="15811"/>
                </a:lnTo>
                <a:lnTo>
                  <a:pt x="37236" y="15811"/>
                </a:lnTo>
                <a:lnTo>
                  <a:pt x="39928" y="16205"/>
                </a:lnTo>
                <a:lnTo>
                  <a:pt x="42748" y="16979"/>
                </a:lnTo>
                <a:lnTo>
                  <a:pt x="45135" y="2641"/>
                </a:lnTo>
                <a:lnTo>
                  <a:pt x="40309" y="888"/>
                </a:lnTo>
                <a:lnTo>
                  <a:pt x="35382" y="0"/>
                </a:lnTo>
                <a:lnTo>
                  <a:pt x="25450" y="0"/>
                </a:lnTo>
                <a:lnTo>
                  <a:pt x="21399" y="1015"/>
                </a:lnTo>
                <a:lnTo>
                  <a:pt x="18199" y="3035"/>
                </a:lnTo>
                <a:lnTo>
                  <a:pt x="14986" y="5067"/>
                </a:lnTo>
                <a:lnTo>
                  <a:pt x="12788" y="7683"/>
                </a:lnTo>
                <a:lnTo>
                  <a:pt x="11595" y="10909"/>
                </a:lnTo>
                <a:lnTo>
                  <a:pt x="10401" y="14122"/>
                </a:lnTo>
                <a:lnTo>
                  <a:pt x="9804" y="18999"/>
                </a:lnTo>
                <a:lnTo>
                  <a:pt x="9804" y="31394"/>
                </a:lnTo>
                <a:lnTo>
                  <a:pt x="0" y="31394"/>
                </a:lnTo>
                <a:lnTo>
                  <a:pt x="0" y="47561"/>
                </a:lnTo>
                <a:lnTo>
                  <a:pt x="9804" y="47561"/>
                </a:lnTo>
                <a:lnTo>
                  <a:pt x="9804" y="109092"/>
                </a:lnTo>
                <a:lnTo>
                  <a:pt x="27470" y="109092"/>
                </a:lnTo>
                <a:lnTo>
                  <a:pt x="27470" y="47561"/>
                </a:lnTo>
                <a:lnTo>
                  <a:pt x="40665" y="47561"/>
                </a:lnTo>
                <a:lnTo>
                  <a:pt x="40665" y="31394"/>
                </a:lnTo>
                <a:lnTo>
                  <a:pt x="27470" y="31394"/>
                </a:lnTo>
                <a:lnTo>
                  <a:pt x="27470" y="2195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820150" y="1180166"/>
            <a:ext cx="50723" cy="110858"/>
          </a:xfrm>
          <a:custGeom>
            <a:avLst/>
            <a:gdLst/>
            <a:ahLst/>
            <a:cxnLst/>
            <a:rect l="l" t="t" r="r" b="b"/>
            <a:pathLst>
              <a:path w="50723" h="110858">
                <a:moveTo>
                  <a:pt x="30606" y="29641"/>
                </a:moveTo>
                <a:lnTo>
                  <a:pt x="21767" y="29641"/>
                </a:lnTo>
                <a:lnTo>
                  <a:pt x="22123" y="50266"/>
                </a:lnTo>
                <a:lnTo>
                  <a:pt x="24637" y="47002"/>
                </a:lnTo>
                <a:lnTo>
                  <a:pt x="27825" y="45364"/>
                </a:lnTo>
                <a:lnTo>
                  <a:pt x="31673" y="45364"/>
                </a:lnTo>
                <a:lnTo>
                  <a:pt x="30606" y="29641"/>
                </a:lnTo>
                <a:close/>
              </a:path>
              <a:path w="50723" h="110858">
                <a:moveTo>
                  <a:pt x="30924" y="0"/>
                </a:moveTo>
                <a:lnTo>
                  <a:pt x="22250" y="21882"/>
                </a:lnTo>
                <a:lnTo>
                  <a:pt x="33439" y="21882"/>
                </a:lnTo>
                <a:lnTo>
                  <a:pt x="50723" y="0"/>
                </a:lnTo>
                <a:lnTo>
                  <a:pt x="30924" y="0"/>
                </a:lnTo>
                <a:close/>
              </a:path>
              <a:path w="50723" h="110858">
                <a:moveTo>
                  <a:pt x="40855" y="50012"/>
                </a:moveTo>
                <a:lnTo>
                  <a:pt x="43370" y="53111"/>
                </a:lnTo>
                <a:lnTo>
                  <a:pt x="44691" y="57632"/>
                </a:lnTo>
                <a:lnTo>
                  <a:pt x="44818" y="63588"/>
                </a:lnTo>
                <a:lnTo>
                  <a:pt x="18414" y="63588"/>
                </a:lnTo>
                <a:lnTo>
                  <a:pt x="18376" y="57975"/>
                </a:lnTo>
                <a:lnTo>
                  <a:pt x="19608" y="53543"/>
                </a:lnTo>
                <a:lnTo>
                  <a:pt x="22123" y="50266"/>
                </a:lnTo>
                <a:lnTo>
                  <a:pt x="21767" y="29641"/>
                </a:lnTo>
                <a:lnTo>
                  <a:pt x="14452" y="33286"/>
                </a:lnTo>
                <a:lnTo>
                  <a:pt x="8674" y="40576"/>
                </a:lnTo>
                <a:lnTo>
                  <a:pt x="5652" y="45106"/>
                </a:lnTo>
                <a:lnTo>
                  <a:pt x="1413" y="56602"/>
                </a:lnTo>
                <a:lnTo>
                  <a:pt x="0" y="70827"/>
                </a:lnTo>
                <a:lnTo>
                  <a:pt x="41" y="73356"/>
                </a:lnTo>
                <a:lnTo>
                  <a:pt x="1921" y="86663"/>
                </a:lnTo>
                <a:lnTo>
                  <a:pt x="6603" y="97612"/>
                </a:lnTo>
                <a:lnTo>
                  <a:pt x="8800" y="100676"/>
                </a:lnTo>
                <a:lnTo>
                  <a:pt x="18845" y="108311"/>
                </a:lnTo>
                <a:lnTo>
                  <a:pt x="32372" y="110858"/>
                </a:lnTo>
                <a:lnTo>
                  <a:pt x="39700" y="110858"/>
                </a:lnTo>
                <a:lnTo>
                  <a:pt x="45808" y="108889"/>
                </a:lnTo>
                <a:lnTo>
                  <a:pt x="50685" y="104965"/>
                </a:lnTo>
                <a:lnTo>
                  <a:pt x="55575" y="101041"/>
                </a:lnTo>
                <a:lnTo>
                  <a:pt x="59143" y="95313"/>
                </a:lnTo>
                <a:lnTo>
                  <a:pt x="61404" y="87807"/>
                </a:lnTo>
                <a:lnTo>
                  <a:pt x="43814" y="84366"/>
                </a:lnTo>
                <a:lnTo>
                  <a:pt x="42849" y="88264"/>
                </a:lnTo>
                <a:lnTo>
                  <a:pt x="41414" y="91097"/>
                </a:lnTo>
                <a:lnTo>
                  <a:pt x="39535" y="92849"/>
                </a:lnTo>
                <a:lnTo>
                  <a:pt x="35331" y="95491"/>
                </a:lnTo>
                <a:lnTo>
                  <a:pt x="28498" y="95491"/>
                </a:lnTo>
                <a:lnTo>
                  <a:pt x="25095" y="93789"/>
                </a:lnTo>
                <a:lnTo>
                  <a:pt x="22377" y="90398"/>
                </a:lnTo>
                <a:lnTo>
                  <a:pt x="19646" y="87020"/>
                </a:lnTo>
                <a:lnTo>
                  <a:pt x="18224" y="82270"/>
                </a:lnTo>
                <a:lnTo>
                  <a:pt x="18097" y="76174"/>
                </a:lnTo>
                <a:lnTo>
                  <a:pt x="62356" y="76174"/>
                </a:lnTo>
                <a:lnTo>
                  <a:pt x="61779" y="63188"/>
                </a:lnTo>
                <a:lnTo>
                  <a:pt x="59054" y="50636"/>
                </a:lnTo>
                <a:lnTo>
                  <a:pt x="54114" y="41084"/>
                </a:lnTo>
                <a:lnTo>
                  <a:pt x="43596" y="32340"/>
                </a:lnTo>
                <a:lnTo>
                  <a:pt x="30606" y="29641"/>
                </a:lnTo>
                <a:lnTo>
                  <a:pt x="31673" y="45364"/>
                </a:lnTo>
                <a:lnTo>
                  <a:pt x="35280" y="45364"/>
                </a:lnTo>
                <a:lnTo>
                  <a:pt x="38341" y="46913"/>
                </a:lnTo>
                <a:lnTo>
                  <a:pt x="40855" y="5001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890682" y="1209809"/>
            <a:ext cx="62979" cy="81216"/>
          </a:xfrm>
          <a:custGeom>
            <a:avLst/>
            <a:gdLst/>
            <a:ahLst/>
            <a:cxnLst/>
            <a:rect l="l" t="t" r="r" b="b"/>
            <a:pathLst>
              <a:path w="62979" h="81216">
                <a:moveTo>
                  <a:pt x="0" y="40678"/>
                </a:moveTo>
                <a:lnTo>
                  <a:pt x="285" y="47307"/>
                </a:lnTo>
                <a:lnTo>
                  <a:pt x="3033" y="60267"/>
                </a:lnTo>
                <a:lnTo>
                  <a:pt x="8699" y="70459"/>
                </a:lnTo>
                <a:lnTo>
                  <a:pt x="19033" y="78589"/>
                </a:lnTo>
                <a:lnTo>
                  <a:pt x="32054" y="81216"/>
                </a:lnTo>
                <a:lnTo>
                  <a:pt x="40652" y="81216"/>
                </a:lnTo>
                <a:lnTo>
                  <a:pt x="47498" y="78841"/>
                </a:lnTo>
                <a:lnTo>
                  <a:pt x="52616" y="74117"/>
                </a:lnTo>
                <a:lnTo>
                  <a:pt x="57721" y="69380"/>
                </a:lnTo>
                <a:lnTo>
                  <a:pt x="61175" y="62382"/>
                </a:lnTo>
                <a:lnTo>
                  <a:pt x="62979" y="53111"/>
                </a:lnTo>
                <a:lnTo>
                  <a:pt x="45631" y="49669"/>
                </a:lnTo>
                <a:lnTo>
                  <a:pt x="44754" y="55092"/>
                </a:lnTo>
                <a:lnTo>
                  <a:pt x="43243" y="58915"/>
                </a:lnTo>
                <a:lnTo>
                  <a:pt x="38976" y="63347"/>
                </a:lnTo>
                <a:lnTo>
                  <a:pt x="36220" y="64452"/>
                </a:lnTo>
                <a:lnTo>
                  <a:pt x="28384" y="64452"/>
                </a:lnTo>
                <a:lnTo>
                  <a:pt x="24815" y="62547"/>
                </a:lnTo>
                <a:lnTo>
                  <a:pt x="22161" y="58750"/>
                </a:lnTo>
                <a:lnTo>
                  <a:pt x="19494" y="54940"/>
                </a:lnTo>
                <a:lnTo>
                  <a:pt x="18161" y="48437"/>
                </a:lnTo>
                <a:lnTo>
                  <a:pt x="18161" y="30924"/>
                </a:lnTo>
                <a:lnTo>
                  <a:pt x="19469" y="25006"/>
                </a:lnTo>
                <a:lnTo>
                  <a:pt x="22098" y="21475"/>
                </a:lnTo>
                <a:lnTo>
                  <a:pt x="24714" y="17932"/>
                </a:lnTo>
                <a:lnTo>
                  <a:pt x="28219" y="16167"/>
                </a:lnTo>
                <a:lnTo>
                  <a:pt x="35928" y="16167"/>
                </a:lnTo>
                <a:lnTo>
                  <a:pt x="38620" y="17183"/>
                </a:lnTo>
                <a:lnTo>
                  <a:pt x="42773" y="21285"/>
                </a:lnTo>
                <a:lnTo>
                  <a:pt x="44107" y="24333"/>
                </a:lnTo>
                <a:lnTo>
                  <a:pt x="44691" y="28384"/>
                </a:lnTo>
                <a:lnTo>
                  <a:pt x="62103" y="24726"/>
                </a:lnTo>
                <a:lnTo>
                  <a:pt x="60007" y="16383"/>
                </a:lnTo>
                <a:lnTo>
                  <a:pt x="56553" y="10185"/>
                </a:lnTo>
                <a:lnTo>
                  <a:pt x="51765" y="6108"/>
                </a:lnTo>
                <a:lnTo>
                  <a:pt x="46964" y="2032"/>
                </a:lnTo>
                <a:lnTo>
                  <a:pt x="40500" y="0"/>
                </a:lnTo>
                <a:lnTo>
                  <a:pt x="31741" y="4"/>
                </a:lnTo>
                <a:lnTo>
                  <a:pt x="18766" y="2793"/>
                </a:lnTo>
                <a:lnTo>
                  <a:pt x="8737" y="10718"/>
                </a:lnTo>
                <a:lnTo>
                  <a:pt x="5786" y="15000"/>
                </a:lnTo>
                <a:lnTo>
                  <a:pt x="1445" y="26426"/>
                </a:lnTo>
                <a:lnTo>
                  <a:pt x="0" y="4067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956560" y="1184128"/>
            <a:ext cx="39357" cy="106895"/>
          </a:xfrm>
          <a:custGeom>
            <a:avLst/>
            <a:gdLst/>
            <a:ahLst/>
            <a:cxnLst/>
            <a:rect l="l" t="t" r="r" b="b"/>
            <a:pathLst>
              <a:path w="39357" h="106895">
                <a:moveTo>
                  <a:pt x="25399" y="106895"/>
                </a:moveTo>
                <a:lnTo>
                  <a:pt x="30594" y="106895"/>
                </a:lnTo>
                <a:lnTo>
                  <a:pt x="35242" y="105867"/>
                </a:lnTo>
                <a:lnTo>
                  <a:pt x="39357" y="103822"/>
                </a:lnTo>
                <a:lnTo>
                  <a:pt x="37845" y="87871"/>
                </a:lnTo>
                <a:lnTo>
                  <a:pt x="34747" y="89179"/>
                </a:lnTo>
                <a:lnTo>
                  <a:pt x="32372" y="89839"/>
                </a:lnTo>
                <a:lnTo>
                  <a:pt x="29565" y="89839"/>
                </a:lnTo>
                <a:lnTo>
                  <a:pt x="26936" y="88137"/>
                </a:lnTo>
                <a:lnTo>
                  <a:pt x="25958" y="85178"/>
                </a:lnTo>
                <a:lnTo>
                  <a:pt x="25844" y="43814"/>
                </a:lnTo>
                <a:lnTo>
                  <a:pt x="37909" y="43814"/>
                </a:lnTo>
                <a:lnTo>
                  <a:pt x="37909" y="27431"/>
                </a:lnTo>
                <a:lnTo>
                  <a:pt x="25844" y="27431"/>
                </a:lnTo>
                <a:lnTo>
                  <a:pt x="25844" y="0"/>
                </a:lnTo>
                <a:lnTo>
                  <a:pt x="8115" y="11988"/>
                </a:lnTo>
                <a:lnTo>
                  <a:pt x="8115" y="27431"/>
                </a:lnTo>
                <a:lnTo>
                  <a:pt x="0" y="27431"/>
                </a:lnTo>
                <a:lnTo>
                  <a:pt x="0" y="43814"/>
                </a:lnTo>
                <a:lnTo>
                  <a:pt x="8115" y="43814"/>
                </a:lnTo>
                <a:lnTo>
                  <a:pt x="8115" y="84962"/>
                </a:lnTo>
                <a:lnTo>
                  <a:pt x="8305" y="89801"/>
                </a:lnTo>
                <a:lnTo>
                  <a:pt x="8686" y="92189"/>
                </a:lnTo>
                <a:lnTo>
                  <a:pt x="9143" y="95554"/>
                </a:lnTo>
                <a:lnTo>
                  <a:pt x="9969" y="98221"/>
                </a:lnTo>
                <a:lnTo>
                  <a:pt x="11163" y="100190"/>
                </a:lnTo>
                <a:lnTo>
                  <a:pt x="14236" y="103784"/>
                </a:lnTo>
                <a:lnTo>
                  <a:pt x="16789" y="105028"/>
                </a:lnTo>
                <a:lnTo>
                  <a:pt x="19342" y="106273"/>
                </a:lnTo>
                <a:lnTo>
                  <a:pt x="22212" y="106895"/>
                </a:lnTo>
                <a:lnTo>
                  <a:pt x="25399" y="10689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999252" y="1209808"/>
            <a:ext cx="31673" cy="81216"/>
          </a:xfrm>
          <a:custGeom>
            <a:avLst/>
            <a:gdLst/>
            <a:ahLst/>
            <a:cxnLst/>
            <a:rect l="l" t="t" r="r" b="b"/>
            <a:pathLst>
              <a:path w="31673" h="81216">
                <a:moveTo>
                  <a:pt x="30606" y="0"/>
                </a:moveTo>
                <a:lnTo>
                  <a:pt x="21767" y="0"/>
                </a:lnTo>
                <a:lnTo>
                  <a:pt x="22123" y="20624"/>
                </a:lnTo>
                <a:lnTo>
                  <a:pt x="24637" y="17360"/>
                </a:lnTo>
                <a:lnTo>
                  <a:pt x="27825" y="15722"/>
                </a:lnTo>
                <a:lnTo>
                  <a:pt x="31673" y="15722"/>
                </a:lnTo>
                <a:lnTo>
                  <a:pt x="30606" y="0"/>
                </a:lnTo>
                <a:close/>
              </a:path>
              <a:path w="31673" h="81216">
                <a:moveTo>
                  <a:pt x="40855" y="20370"/>
                </a:moveTo>
                <a:lnTo>
                  <a:pt x="43370" y="23469"/>
                </a:lnTo>
                <a:lnTo>
                  <a:pt x="44691" y="27990"/>
                </a:lnTo>
                <a:lnTo>
                  <a:pt x="44818" y="33947"/>
                </a:lnTo>
                <a:lnTo>
                  <a:pt x="18414" y="33947"/>
                </a:lnTo>
                <a:lnTo>
                  <a:pt x="18376" y="28333"/>
                </a:lnTo>
                <a:lnTo>
                  <a:pt x="19608" y="23901"/>
                </a:lnTo>
                <a:lnTo>
                  <a:pt x="22123" y="20624"/>
                </a:lnTo>
                <a:lnTo>
                  <a:pt x="21767" y="0"/>
                </a:lnTo>
                <a:lnTo>
                  <a:pt x="14452" y="3644"/>
                </a:lnTo>
                <a:lnTo>
                  <a:pt x="8674" y="10934"/>
                </a:lnTo>
                <a:lnTo>
                  <a:pt x="5652" y="15465"/>
                </a:lnTo>
                <a:lnTo>
                  <a:pt x="1413" y="26960"/>
                </a:lnTo>
                <a:lnTo>
                  <a:pt x="0" y="41186"/>
                </a:lnTo>
                <a:lnTo>
                  <a:pt x="41" y="43714"/>
                </a:lnTo>
                <a:lnTo>
                  <a:pt x="1921" y="57021"/>
                </a:lnTo>
                <a:lnTo>
                  <a:pt x="6603" y="67970"/>
                </a:lnTo>
                <a:lnTo>
                  <a:pt x="8800" y="71035"/>
                </a:lnTo>
                <a:lnTo>
                  <a:pt x="18845" y="78670"/>
                </a:lnTo>
                <a:lnTo>
                  <a:pt x="32372" y="81216"/>
                </a:lnTo>
                <a:lnTo>
                  <a:pt x="39700" y="81216"/>
                </a:lnTo>
                <a:lnTo>
                  <a:pt x="45808" y="79248"/>
                </a:lnTo>
                <a:lnTo>
                  <a:pt x="50698" y="75323"/>
                </a:lnTo>
                <a:lnTo>
                  <a:pt x="55575" y="71399"/>
                </a:lnTo>
                <a:lnTo>
                  <a:pt x="59143" y="65671"/>
                </a:lnTo>
                <a:lnTo>
                  <a:pt x="61404" y="58166"/>
                </a:lnTo>
                <a:lnTo>
                  <a:pt x="43814" y="54724"/>
                </a:lnTo>
                <a:lnTo>
                  <a:pt x="42849" y="58623"/>
                </a:lnTo>
                <a:lnTo>
                  <a:pt x="41427" y="61455"/>
                </a:lnTo>
                <a:lnTo>
                  <a:pt x="39535" y="63207"/>
                </a:lnTo>
                <a:lnTo>
                  <a:pt x="35331" y="65849"/>
                </a:lnTo>
                <a:lnTo>
                  <a:pt x="28498" y="65849"/>
                </a:lnTo>
                <a:lnTo>
                  <a:pt x="25095" y="64147"/>
                </a:lnTo>
                <a:lnTo>
                  <a:pt x="22377" y="60756"/>
                </a:lnTo>
                <a:lnTo>
                  <a:pt x="19646" y="57378"/>
                </a:lnTo>
                <a:lnTo>
                  <a:pt x="18224" y="52628"/>
                </a:lnTo>
                <a:lnTo>
                  <a:pt x="18097" y="46532"/>
                </a:lnTo>
                <a:lnTo>
                  <a:pt x="62356" y="46532"/>
                </a:lnTo>
                <a:lnTo>
                  <a:pt x="61779" y="33546"/>
                </a:lnTo>
                <a:lnTo>
                  <a:pt x="59054" y="20994"/>
                </a:lnTo>
                <a:lnTo>
                  <a:pt x="54114" y="11442"/>
                </a:lnTo>
                <a:lnTo>
                  <a:pt x="43596" y="2703"/>
                </a:lnTo>
                <a:lnTo>
                  <a:pt x="30606" y="0"/>
                </a:lnTo>
                <a:lnTo>
                  <a:pt x="31673" y="15722"/>
                </a:lnTo>
                <a:lnTo>
                  <a:pt x="35280" y="15722"/>
                </a:lnTo>
                <a:lnTo>
                  <a:pt x="38341" y="17272"/>
                </a:lnTo>
                <a:lnTo>
                  <a:pt x="40855" y="2037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1067462" y="1209804"/>
            <a:ext cx="62344" cy="81216"/>
          </a:xfrm>
          <a:custGeom>
            <a:avLst/>
            <a:gdLst/>
            <a:ahLst/>
            <a:cxnLst/>
            <a:rect l="l" t="t" r="r" b="b"/>
            <a:pathLst>
              <a:path w="62344" h="81216">
                <a:moveTo>
                  <a:pt x="17729" y="54140"/>
                </a:moveTo>
                <a:lnTo>
                  <a:pt x="0" y="57289"/>
                </a:lnTo>
                <a:lnTo>
                  <a:pt x="1638" y="64655"/>
                </a:lnTo>
                <a:lnTo>
                  <a:pt x="5105" y="70484"/>
                </a:lnTo>
                <a:lnTo>
                  <a:pt x="10401" y="74777"/>
                </a:lnTo>
                <a:lnTo>
                  <a:pt x="15697" y="79070"/>
                </a:lnTo>
                <a:lnTo>
                  <a:pt x="22898" y="81216"/>
                </a:lnTo>
                <a:lnTo>
                  <a:pt x="42011" y="81216"/>
                </a:lnTo>
                <a:lnTo>
                  <a:pt x="49568" y="78651"/>
                </a:lnTo>
                <a:lnTo>
                  <a:pt x="54686" y="73532"/>
                </a:lnTo>
                <a:lnTo>
                  <a:pt x="59791" y="68414"/>
                </a:lnTo>
                <a:lnTo>
                  <a:pt x="62344" y="62293"/>
                </a:lnTo>
                <a:lnTo>
                  <a:pt x="62344" y="48628"/>
                </a:lnTo>
                <a:lnTo>
                  <a:pt x="60502" y="43535"/>
                </a:lnTo>
                <a:lnTo>
                  <a:pt x="56819" y="39877"/>
                </a:lnTo>
                <a:lnTo>
                  <a:pt x="53098" y="36271"/>
                </a:lnTo>
                <a:lnTo>
                  <a:pt x="46520" y="33223"/>
                </a:lnTo>
                <a:lnTo>
                  <a:pt x="37122" y="30733"/>
                </a:lnTo>
                <a:lnTo>
                  <a:pt x="27711" y="28244"/>
                </a:lnTo>
                <a:lnTo>
                  <a:pt x="22212" y="26314"/>
                </a:lnTo>
                <a:lnTo>
                  <a:pt x="19443" y="23926"/>
                </a:lnTo>
                <a:lnTo>
                  <a:pt x="18859" y="21221"/>
                </a:lnTo>
                <a:lnTo>
                  <a:pt x="19519" y="18122"/>
                </a:lnTo>
                <a:lnTo>
                  <a:pt x="22885" y="15532"/>
                </a:lnTo>
                <a:lnTo>
                  <a:pt x="26212" y="14782"/>
                </a:lnTo>
                <a:lnTo>
                  <a:pt x="34544" y="14782"/>
                </a:lnTo>
                <a:lnTo>
                  <a:pt x="37388" y="15582"/>
                </a:lnTo>
                <a:lnTo>
                  <a:pt x="39382" y="17195"/>
                </a:lnTo>
                <a:lnTo>
                  <a:pt x="42722" y="21120"/>
                </a:lnTo>
                <a:lnTo>
                  <a:pt x="43434" y="24142"/>
                </a:lnTo>
                <a:lnTo>
                  <a:pt x="60083" y="20561"/>
                </a:lnTo>
                <a:lnTo>
                  <a:pt x="58419" y="13779"/>
                </a:lnTo>
                <a:lnTo>
                  <a:pt x="55359" y="8661"/>
                </a:lnTo>
                <a:lnTo>
                  <a:pt x="50914" y="5194"/>
                </a:lnTo>
                <a:lnTo>
                  <a:pt x="46469" y="1727"/>
                </a:lnTo>
                <a:lnTo>
                  <a:pt x="39687" y="0"/>
                </a:lnTo>
                <a:lnTo>
                  <a:pt x="20955" y="0"/>
                </a:lnTo>
                <a:lnTo>
                  <a:pt x="13868" y="2285"/>
                </a:lnTo>
                <a:lnTo>
                  <a:pt x="9296" y="6883"/>
                </a:lnTo>
                <a:lnTo>
                  <a:pt x="4737" y="11468"/>
                </a:lnTo>
                <a:lnTo>
                  <a:pt x="2451" y="17119"/>
                </a:lnTo>
                <a:lnTo>
                  <a:pt x="2451" y="31318"/>
                </a:lnTo>
                <a:lnTo>
                  <a:pt x="5092" y="37147"/>
                </a:lnTo>
                <a:lnTo>
                  <a:pt x="10375" y="41338"/>
                </a:lnTo>
                <a:lnTo>
                  <a:pt x="11981" y="42445"/>
                </a:lnTo>
                <a:lnTo>
                  <a:pt x="21695" y="46718"/>
                </a:lnTo>
                <a:lnTo>
                  <a:pt x="37465" y="51358"/>
                </a:lnTo>
                <a:lnTo>
                  <a:pt x="40525" y="52196"/>
                </a:lnTo>
                <a:lnTo>
                  <a:pt x="44208" y="55092"/>
                </a:lnTo>
                <a:lnTo>
                  <a:pt x="44627" y="57950"/>
                </a:lnTo>
                <a:lnTo>
                  <a:pt x="43853" y="62064"/>
                </a:lnTo>
                <a:lnTo>
                  <a:pt x="39992" y="65392"/>
                </a:lnTo>
                <a:lnTo>
                  <a:pt x="36563" y="66357"/>
                </a:lnTo>
                <a:lnTo>
                  <a:pt x="27851" y="66357"/>
                </a:lnTo>
                <a:lnTo>
                  <a:pt x="24625" y="65328"/>
                </a:lnTo>
                <a:lnTo>
                  <a:pt x="20015" y="61188"/>
                </a:lnTo>
                <a:lnTo>
                  <a:pt x="18478" y="58140"/>
                </a:lnTo>
                <a:lnTo>
                  <a:pt x="17729" y="5414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1137805" y="1209808"/>
            <a:ext cx="31686" cy="81216"/>
          </a:xfrm>
          <a:custGeom>
            <a:avLst/>
            <a:gdLst/>
            <a:ahLst/>
            <a:cxnLst/>
            <a:rect l="l" t="t" r="r" b="b"/>
            <a:pathLst>
              <a:path w="31686" h="81216">
                <a:moveTo>
                  <a:pt x="30606" y="0"/>
                </a:moveTo>
                <a:lnTo>
                  <a:pt x="21767" y="0"/>
                </a:lnTo>
                <a:lnTo>
                  <a:pt x="22123" y="20624"/>
                </a:lnTo>
                <a:lnTo>
                  <a:pt x="24650" y="17360"/>
                </a:lnTo>
                <a:lnTo>
                  <a:pt x="27825" y="15722"/>
                </a:lnTo>
                <a:lnTo>
                  <a:pt x="31686" y="15722"/>
                </a:lnTo>
                <a:lnTo>
                  <a:pt x="30606" y="0"/>
                </a:lnTo>
                <a:close/>
              </a:path>
              <a:path w="31686" h="81216">
                <a:moveTo>
                  <a:pt x="40855" y="20370"/>
                </a:moveTo>
                <a:lnTo>
                  <a:pt x="43383" y="23469"/>
                </a:lnTo>
                <a:lnTo>
                  <a:pt x="44691" y="27990"/>
                </a:lnTo>
                <a:lnTo>
                  <a:pt x="44818" y="33947"/>
                </a:lnTo>
                <a:lnTo>
                  <a:pt x="18427" y="33947"/>
                </a:lnTo>
                <a:lnTo>
                  <a:pt x="18376" y="28333"/>
                </a:lnTo>
                <a:lnTo>
                  <a:pt x="19621" y="23901"/>
                </a:lnTo>
                <a:lnTo>
                  <a:pt x="22123" y="20624"/>
                </a:lnTo>
                <a:lnTo>
                  <a:pt x="21767" y="0"/>
                </a:lnTo>
                <a:lnTo>
                  <a:pt x="14452" y="3644"/>
                </a:lnTo>
                <a:lnTo>
                  <a:pt x="8674" y="10934"/>
                </a:lnTo>
                <a:lnTo>
                  <a:pt x="5652" y="15465"/>
                </a:lnTo>
                <a:lnTo>
                  <a:pt x="1413" y="26960"/>
                </a:lnTo>
                <a:lnTo>
                  <a:pt x="0" y="41186"/>
                </a:lnTo>
                <a:lnTo>
                  <a:pt x="41" y="43714"/>
                </a:lnTo>
                <a:lnTo>
                  <a:pt x="1926" y="57021"/>
                </a:lnTo>
                <a:lnTo>
                  <a:pt x="6603" y="67970"/>
                </a:lnTo>
                <a:lnTo>
                  <a:pt x="8804" y="71035"/>
                </a:lnTo>
                <a:lnTo>
                  <a:pt x="18849" y="78670"/>
                </a:lnTo>
                <a:lnTo>
                  <a:pt x="32372" y="81216"/>
                </a:lnTo>
                <a:lnTo>
                  <a:pt x="39700" y="81216"/>
                </a:lnTo>
                <a:lnTo>
                  <a:pt x="45808" y="79248"/>
                </a:lnTo>
                <a:lnTo>
                  <a:pt x="50685" y="75323"/>
                </a:lnTo>
                <a:lnTo>
                  <a:pt x="55575" y="71399"/>
                </a:lnTo>
                <a:lnTo>
                  <a:pt x="59156" y="65671"/>
                </a:lnTo>
                <a:lnTo>
                  <a:pt x="61404" y="58166"/>
                </a:lnTo>
                <a:lnTo>
                  <a:pt x="43814" y="54724"/>
                </a:lnTo>
                <a:lnTo>
                  <a:pt x="42849" y="58623"/>
                </a:lnTo>
                <a:lnTo>
                  <a:pt x="41427" y="61455"/>
                </a:lnTo>
                <a:lnTo>
                  <a:pt x="39535" y="63207"/>
                </a:lnTo>
                <a:lnTo>
                  <a:pt x="35331" y="65849"/>
                </a:lnTo>
                <a:lnTo>
                  <a:pt x="28498" y="65849"/>
                </a:lnTo>
                <a:lnTo>
                  <a:pt x="25107" y="64147"/>
                </a:lnTo>
                <a:lnTo>
                  <a:pt x="22377" y="60756"/>
                </a:lnTo>
                <a:lnTo>
                  <a:pt x="19646" y="57378"/>
                </a:lnTo>
                <a:lnTo>
                  <a:pt x="18237" y="52628"/>
                </a:lnTo>
                <a:lnTo>
                  <a:pt x="18097" y="46532"/>
                </a:lnTo>
                <a:lnTo>
                  <a:pt x="62356" y="46532"/>
                </a:lnTo>
                <a:lnTo>
                  <a:pt x="61785" y="33543"/>
                </a:lnTo>
                <a:lnTo>
                  <a:pt x="59060" y="20993"/>
                </a:lnTo>
                <a:lnTo>
                  <a:pt x="54127" y="11442"/>
                </a:lnTo>
                <a:lnTo>
                  <a:pt x="43592" y="2700"/>
                </a:lnTo>
                <a:lnTo>
                  <a:pt x="30606" y="0"/>
                </a:lnTo>
                <a:lnTo>
                  <a:pt x="31686" y="15722"/>
                </a:lnTo>
                <a:lnTo>
                  <a:pt x="35280" y="15722"/>
                </a:lnTo>
                <a:lnTo>
                  <a:pt x="38341" y="17272"/>
                </a:lnTo>
                <a:lnTo>
                  <a:pt x="40855" y="2037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1254525" y="1182001"/>
            <a:ext cx="0" cy="107264"/>
          </a:xfrm>
          <a:custGeom>
            <a:avLst/>
            <a:gdLst/>
            <a:ahLst/>
            <a:cxnLst/>
            <a:rect l="l" t="t" r="r" b="b"/>
            <a:pathLst>
              <a:path h="107264">
                <a:moveTo>
                  <a:pt x="0" y="0"/>
                </a:moveTo>
                <a:lnTo>
                  <a:pt x="0" y="107264"/>
                </a:lnTo>
              </a:path>
            </a:pathLst>
          </a:custGeom>
          <a:ln w="18935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1274475" y="1209810"/>
            <a:ext cx="62674" cy="81216"/>
          </a:xfrm>
          <a:custGeom>
            <a:avLst/>
            <a:gdLst/>
            <a:ahLst/>
            <a:cxnLst/>
            <a:rect l="l" t="t" r="r" b="b"/>
            <a:pathLst>
              <a:path w="62674" h="81216">
                <a:moveTo>
                  <a:pt x="17856" y="25450"/>
                </a:moveTo>
                <a:lnTo>
                  <a:pt x="18948" y="21843"/>
                </a:lnTo>
                <a:lnTo>
                  <a:pt x="22136" y="17881"/>
                </a:lnTo>
                <a:lnTo>
                  <a:pt x="26339" y="15722"/>
                </a:lnTo>
                <a:lnTo>
                  <a:pt x="34137" y="15722"/>
                </a:lnTo>
                <a:lnTo>
                  <a:pt x="37299" y="16560"/>
                </a:lnTo>
                <a:lnTo>
                  <a:pt x="40652" y="19926"/>
                </a:lnTo>
                <a:lnTo>
                  <a:pt x="41490" y="22745"/>
                </a:lnTo>
                <a:lnTo>
                  <a:pt x="41490" y="28752"/>
                </a:lnTo>
                <a:lnTo>
                  <a:pt x="38303" y="30314"/>
                </a:lnTo>
                <a:lnTo>
                  <a:pt x="32588" y="31991"/>
                </a:lnTo>
                <a:lnTo>
                  <a:pt x="24333" y="33794"/>
                </a:lnTo>
                <a:lnTo>
                  <a:pt x="18211" y="35166"/>
                </a:lnTo>
                <a:lnTo>
                  <a:pt x="13538" y="36753"/>
                </a:lnTo>
                <a:lnTo>
                  <a:pt x="10286" y="38595"/>
                </a:lnTo>
                <a:lnTo>
                  <a:pt x="7035" y="40424"/>
                </a:lnTo>
                <a:lnTo>
                  <a:pt x="4508" y="43052"/>
                </a:lnTo>
                <a:lnTo>
                  <a:pt x="2705" y="46494"/>
                </a:lnTo>
                <a:lnTo>
                  <a:pt x="901" y="49923"/>
                </a:lnTo>
                <a:lnTo>
                  <a:pt x="0" y="53847"/>
                </a:lnTo>
                <a:lnTo>
                  <a:pt x="0" y="64871"/>
                </a:lnTo>
                <a:lnTo>
                  <a:pt x="1993" y="70357"/>
                </a:lnTo>
                <a:lnTo>
                  <a:pt x="5943" y="74701"/>
                </a:lnTo>
                <a:lnTo>
                  <a:pt x="9905" y="79044"/>
                </a:lnTo>
                <a:lnTo>
                  <a:pt x="15328" y="81216"/>
                </a:lnTo>
                <a:lnTo>
                  <a:pt x="26098" y="81216"/>
                </a:lnTo>
                <a:lnTo>
                  <a:pt x="24625" y="66725"/>
                </a:lnTo>
                <a:lnTo>
                  <a:pt x="20434" y="63576"/>
                </a:lnTo>
                <a:lnTo>
                  <a:pt x="17665" y="58991"/>
                </a:lnTo>
                <a:lnTo>
                  <a:pt x="17665" y="53187"/>
                </a:lnTo>
                <a:lnTo>
                  <a:pt x="18821" y="50774"/>
                </a:lnTo>
                <a:lnTo>
                  <a:pt x="22644" y="47701"/>
                </a:lnTo>
                <a:lnTo>
                  <a:pt x="25844" y="46507"/>
                </a:lnTo>
                <a:lnTo>
                  <a:pt x="30746" y="45288"/>
                </a:lnTo>
                <a:lnTo>
                  <a:pt x="35648" y="44068"/>
                </a:lnTo>
                <a:lnTo>
                  <a:pt x="39230" y="43014"/>
                </a:lnTo>
                <a:lnTo>
                  <a:pt x="41490" y="42138"/>
                </a:lnTo>
                <a:lnTo>
                  <a:pt x="41490" y="51168"/>
                </a:lnTo>
                <a:lnTo>
                  <a:pt x="41262" y="54508"/>
                </a:lnTo>
                <a:lnTo>
                  <a:pt x="40792" y="56260"/>
                </a:lnTo>
                <a:lnTo>
                  <a:pt x="40131" y="58940"/>
                </a:lnTo>
                <a:lnTo>
                  <a:pt x="36588" y="63068"/>
                </a:lnTo>
                <a:lnTo>
                  <a:pt x="33693" y="65506"/>
                </a:lnTo>
                <a:lnTo>
                  <a:pt x="33197" y="78651"/>
                </a:lnTo>
                <a:lnTo>
                  <a:pt x="36626" y="76936"/>
                </a:lnTo>
                <a:lnTo>
                  <a:pt x="39852" y="74383"/>
                </a:lnTo>
                <a:lnTo>
                  <a:pt x="42875" y="70967"/>
                </a:lnTo>
                <a:lnTo>
                  <a:pt x="43497" y="73380"/>
                </a:lnTo>
                <a:lnTo>
                  <a:pt x="44170" y="76060"/>
                </a:lnTo>
                <a:lnTo>
                  <a:pt x="45199" y="79451"/>
                </a:lnTo>
                <a:lnTo>
                  <a:pt x="62674" y="79451"/>
                </a:lnTo>
                <a:lnTo>
                  <a:pt x="61125" y="75742"/>
                </a:lnTo>
                <a:lnTo>
                  <a:pt x="60058" y="72275"/>
                </a:lnTo>
                <a:lnTo>
                  <a:pt x="59499" y="69024"/>
                </a:lnTo>
                <a:lnTo>
                  <a:pt x="58940" y="65785"/>
                </a:lnTo>
                <a:lnTo>
                  <a:pt x="58648" y="60744"/>
                </a:lnTo>
                <a:lnTo>
                  <a:pt x="58648" y="53924"/>
                </a:lnTo>
                <a:lnTo>
                  <a:pt x="58839" y="29921"/>
                </a:lnTo>
                <a:lnTo>
                  <a:pt x="58839" y="20993"/>
                </a:lnTo>
                <a:lnTo>
                  <a:pt x="58064" y="14858"/>
                </a:lnTo>
                <a:lnTo>
                  <a:pt x="56476" y="11518"/>
                </a:lnTo>
                <a:lnTo>
                  <a:pt x="54914" y="8178"/>
                </a:lnTo>
                <a:lnTo>
                  <a:pt x="52196" y="5422"/>
                </a:lnTo>
                <a:lnTo>
                  <a:pt x="48336" y="3251"/>
                </a:lnTo>
                <a:lnTo>
                  <a:pt x="44488" y="1079"/>
                </a:lnTo>
                <a:lnTo>
                  <a:pt x="38620" y="0"/>
                </a:lnTo>
                <a:lnTo>
                  <a:pt x="22072" y="0"/>
                </a:lnTo>
                <a:lnTo>
                  <a:pt x="15532" y="1803"/>
                </a:lnTo>
                <a:lnTo>
                  <a:pt x="11125" y="5410"/>
                </a:lnTo>
                <a:lnTo>
                  <a:pt x="6730" y="9016"/>
                </a:lnTo>
                <a:lnTo>
                  <a:pt x="3632" y="14579"/>
                </a:lnTo>
                <a:lnTo>
                  <a:pt x="1828" y="22085"/>
                </a:lnTo>
                <a:lnTo>
                  <a:pt x="17856" y="25450"/>
                </a:lnTo>
                <a:close/>
              </a:path>
              <a:path w="62674" h="81216">
                <a:moveTo>
                  <a:pt x="24625" y="66725"/>
                </a:moveTo>
                <a:lnTo>
                  <a:pt x="26098" y="81216"/>
                </a:lnTo>
                <a:lnTo>
                  <a:pt x="29756" y="80352"/>
                </a:lnTo>
                <a:lnTo>
                  <a:pt x="33197" y="78651"/>
                </a:lnTo>
                <a:lnTo>
                  <a:pt x="33693" y="65506"/>
                </a:lnTo>
                <a:lnTo>
                  <a:pt x="30657" y="66725"/>
                </a:lnTo>
                <a:lnTo>
                  <a:pt x="24625" y="6672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1342189" y="1209804"/>
            <a:ext cx="62344" cy="81216"/>
          </a:xfrm>
          <a:custGeom>
            <a:avLst/>
            <a:gdLst/>
            <a:ahLst/>
            <a:cxnLst/>
            <a:rect l="l" t="t" r="r" b="b"/>
            <a:pathLst>
              <a:path w="62344" h="81216">
                <a:moveTo>
                  <a:pt x="17729" y="54140"/>
                </a:moveTo>
                <a:lnTo>
                  <a:pt x="0" y="57289"/>
                </a:lnTo>
                <a:lnTo>
                  <a:pt x="1638" y="64655"/>
                </a:lnTo>
                <a:lnTo>
                  <a:pt x="5105" y="70484"/>
                </a:lnTo>
                <a:lnTo>
                  <a:pt x="10401" y="74777"/>
                </a:lnTo>
                <a:lnTo>
                  <a:pt x="15709" y="79070"/>
                </a:lnTo>
                <a:lnTo>
                  <a:pt x="22910" y="81216"/>
                </a:lnTo>
                <a:lnTo>
                  <a:pt x="42011" y="81216"/>
                </a:lnTo>
                <a:lnTo>
                  <a:pt x="49568" y="78651"/>
                </a:lnTo>
                <a:lnTo>
                  <a:pt x="54686" y="73532"/>
                </a:lnTo>
                <a:lnTo>
                  <a:pt x="59791" y="68414"/>
                </a:lnTo>
                <a:lnTo>
                  <a:pt x="62344" y="62293"/>
                </a:lnTo>
                <a:lnTo>
                  <a:pt x="62344" y="48628"/>
                </a:lnTo>
                <a:lnTo>
                  <a:pt x="60515" y="43535"/>
                </a:lnTo>
                <a:lnTo>
                  <a:pt x="56819" y="39877"/>
                </a:lnTo>
                <a:lnTo>
                  <a:pt x="53086" y="36271"/>
                </a:lnTo>
                <a:lnTo>
                  <a:pt x="46520" y="33223"/>
                </a:lnTo>
                <a:lnTo>
                  <a:pt x="37122" y="30733"/>
                </a:lnTo>
                <a:lnTo>
                  <a:pt x="27711" y="28244"/>
                </a:lnTo>
                <a:lnTo>
                  <a:pt x="22199" y="26314"/>
                </a:lnTo>
                <a:lnTo>
                  <a:pt x="19443" y="23926"/>
                </a:lnTo>
                <a:lnTo>
                  <a:pt x="18859" y="21221"/>
                </a:lnTo>
                <a:lnTo>
                  <a:pt x="19519" y="18122"/>
                </a:lnTo>
                <a:lnTo>
                  <a:pt x="22885" y="15532"/>
                </a:lnTo>
                <a:lnTo>
                  <a:pt x="26212" y="14782"/>
                </a:lnTo>
                <a:lnTo>
                  <a:pt x="34556" y="14782"/>
                </a:lnTo>
                <a:lnTo>
                  <a:pt x="37388" y="15582"/>
                </a:lnTo>
                <a:lnTo>
                  <a:pt x="39382" y="17195"/>
                </a:lnTo>
                <a:lnTo>
                  <a:pt x="42722" y="21120"/>
                </a:lnTo>
                <a:lnTo>
                  <a:pt x="43434" y="24142"/>
                </a:lnTo>
                <a:lnTo>
                  <a:pt x="60083" y="20561"/>
                </a:lnTo>
                <a:lnTo>
                  <a:pt x="58419" y="13779"/>
                </a:lnTo>
                <a:lnTo>
                  <a:pt x="55359" y="8661"/>
                </a:lnTo>
                <a:lnTo>
                  <a:pt x="50914" y="5194"/>
                </a:lnTo>
                <a:lnTo>
                  <a:pt x="46469" y="1727"/>
                </a:lnTo>
                <a:lnTo>
                  <a:pt x="39687" y="0"/>
                </a:lnTo>
                <a:lnTo>
                  <a:pt x="20955" y="0"/>
                </a:lnTo>
                <a:lnTo>
                  <a:pt x="13868" y="2285"/>
                </a:lnTo>
                <a:lnTo>
                  <a:pt x="9309" y="6883"/>
                </a:lnTo>
                <a:lnTo>
                  <a:pt x="4737" y="11468"/>
                </a:lnTo>
                <a:lnTo>
                  <a:pt x="2451" y="17119"/>
                </a:lnTo>
                <a:lnTo>
                  <a:pt x="2451" y="31318"/>
                </a:lnTo>
                <a:lnTo>
                  <a:pt x="5092" y="37147"/>
                </a:lnTo>
                <a:lnTo>
                  <a:pt x="10375" y="41338"/>
                </a:lnTo>
                <a:lnTo>
                  <a:pt x="11981" y="42445"/>
                </a:lnTo>
                <a:lnTo>
                  <a:pt x="21695" y="46718"/>
                </a:lnTo>
                <a:lnTo>
                  <a:pt x="37465" y="51358"/>
                </a:lnTo>
                <a:lnTo>
                  <a:pt x="40525" y="52196"/>
                </a:lnTo>
                <a:lnTo>
                  <a:pt x="44208" y="55092"/>
                </a:lnTo>
                <a:lnTo>
                  <a:pt x="44627" y="57950"/>
                </a:lnTo>
                <a:lnTo>
                  <a:pt x="43853" y="62064"/>
                </a:lnTo>
                <a:lnTo>
                  <a:pt x="40005" y="65392"/>
                </a:lnTo>
                <a:lnTo>
                  <a:pt x="36563" y="66357"/>
                </a:lnTo>
                <a:lnTo>
                  <a:pt x="27838" y="66357"/>
                </a:lnTo>
                <a:lnTo>
                  <a:pt x="24612" y="65328"/>
                </a:lnTo>
                <a:lnTo>
                  <a:pt x="20002" y="61188"/>
                </a:lnTo>
                <a:lnTo>
                  <a:pt x="18478" y="58140"/>
                </a:lnTo>
                <a:lnTo>
                  <a:pt x="17729" y="5414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1449814" y="1209808"/>
            <a:ext cx="98183" cy="79451"/>
          </a:xfrm>
          <a:custGeom>
            <a:avLst/>
            <a:gdLst/>
            <a:ahLst/>
            <a:cxnLst/>
            <a:rect l="l" t="t" r="r" b="b"/>
            <a:pathLst>
              <a:path w="98183" h="79451">
                <a:moveTo>
                  <a:pt x="0" y="1752"/>
                </a:moveTo>
                <a:lnTo>
                  <a:pt x="0" y="79451"/>
                </a:lnTo>
                <a:lnTo>
                  <a:pt x="17665" y="79451"/>
                </a:lnTo>
                <a:lnTo>
                  <a:pt x="17665" y="34239"/>
                </a:lnTo>
                <a:lnTo>
                  <a:pt x="18135" y="28892"/>
                </a:lnTo>
                <a:lnTo>
                  <a:pt x="19075" y="25679"/>
                </a:lnTo>
                <a:lnTo>
                  <a:pt x="20027" y="22453"/>
                </a:lnTo>
                <a:lnTo>
                  <a:pt x="23761" y="18288"/>
                </a:lnTo>
                <a:lnTo>
                  <a:pt x="28397" y="15722"/>
                </a:lnTo>
                <a:lnTo>
                  <a:pt x="33375" y="15722"/>
                </a:lnTo>
                <a:lnTo>
                  <a:pt x="36487" y="17335"/>
                </a:lnTo>
                <a:lnTo>
                  <a:pt x="38785" y="20040"/>
                </a:lnTo>
                <a:lnTo>
                  <a:pt x="40043" y="24434"/>
                </a:lnTo>
                <a:lnTo>
                  <a:pt x="40347" y="29311"/>
                </a:lnTo>
                <a:lnTo>
                  <a:pt x="40347" y="79451"/>
                </a:lnTo>
                <a:lnTo>
                  <a:pt x="58013" y="79451"/>
                </a:lnTo>
                <a:lnTo>
                  <a:pt x="58013" y="34823"/>
                </a:lnTo>
                <a:lnTo>
                  <a:pt x="58496" y="29476"/>
                </a:lnTo>
                <a:lnTo>
                  <a:pt x="59461" y="26073"/>
                </a:lnTo>
                <a:lnTo>
                  <a:pt x="60426" y="22694"/>
                </a:lnTo>
                <a:lnTo>
                  <a:pt x="62001" y="20116"/>
                </a:lnTo>
                <a:lnTo>
                  <a:pt x="66357" y="16611"/>
                </a:lnTo>
                <a:lnTo>
                  <a:pt x="71158" y="15722"/>
                </a:lnTo>
                <a:lnTo>
                  <a:pt x="74549" y="15722"/>
                </a:lnTo>
                <a:lnTo>
                  <a:pt x="77063" y="17195"/>
                </a:lnTo>
                <a:lnTo>
                  <a:pt x="78701" y="20116"/>
                </a:lnTo>
                <a:lnTo>
                  <a:pt x="79908" y="22364"/>
                </a:lnTo>
                <a:lnTo>
                  <a:pt x="80518" y="27343"/>
                </a:lnTo>
                <a:lnTo>
                  <a:pt x="80518" y="79451"/>
                </a:lnTo>
                <a:lnTo>
                  <a:pt x="98183" y="79451"/>
                </a:lnTo>
                <a:lnTo>
                  <a:pt x="98183" y="22364"/>
                </a:lnTo>
                <a:lnTo>
                  <a:pt x="97574" y="16992"/>
                </a:lnTo>
                <a:lnTo>
                  <a:pt x="96354" y="13677"/>
                </a:lnTo>
                <a:lnTo>
                  <a:pt x="94678" y="9194"/>
                </a:lnTo>
                <a:lnTo>
                  <a:pt x="92151" y="5791"/>
                </a:lnTo>
                <a:lnTo>
                  <a:pt x="88760" y="3467"/>
                </a:lnTo>
                <a:lnTo>
                  <a:pt x="85356" y="1155"/>
                </a:lnTo>
                <a:lnTo>
                  <a:pt x="81203" y="0"/>
                </a:lnTo>
                <a:lnTo>
                  <a:pt x="72453" y="0"/>
                </a:lnTo>
                <a:lnTo>
                  <a:pt x="68834" y="1016"/>
                </a:lnTo>
                <a:lnTo>
                  <a:pt x="65430" y="3073"/>
                </a:lnTo>
                <a:lnTo>
                  <a:pt x="62039" y="5118"/>
                </a:lnTo>
                <a:lnTo>
                  <a:pt x="58877" y="8216"/>
                </a:lnTo>
                <a:lnTo>
                  <a:pt x="55943" y="12357"/>
                </a:lnTo>
                <a:lnTo>
                  <a:pt x="53924" y="8216"/>
                </a:lnTo>
                <a:lnTo>
                  <a:pt x="51358" y="5118"/>
                </a:lnTo>
                <a:lnTo>
                  <a:pt x="48209" y="3073"/>
                </a:lnTo>
                <a:lnTo>
                  <a:pt x="45072" y="1016"/>
                </a:lnTo>
                <a:lnTo>
                  <a:pt x="41363" y="0"/>
                </a:lnTo>
                <a:lnTo>
                  <a:pt x="29044" y="0"/>
                </a:lnTo>
                <a:lnTo>
                  <a:pt x="22110" y="4114"/>
                </a:lnTo>
                <a:lnTo>
                  <a:pt x="16281" y="12357"/>
                </a:lnTo>
                <a:lnTo>
                  <a:pt x="16281" y="1752"/>
                </a:lnTo>
                <a:lnTo>
                  <a:pt x="0" y="175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1558626" y="1209810"/>
            <a:ext cx="62674" cy="81216"/>
          </a:xfrm>
          <a:custGeom>
            <a:avLst/>
            <a:gdLst/>
            <a:ahLst/>
            <a:cxnLst/>
            <a:rect l="l" t="t" r="r" b="b"/>
            <a:pathLst>
              <a:path w="62674" h="81216">
                <a:moveTo>
                  <a:pt x="17856" y="25450"/>
                </a:moveTo>
                <a:lnTo>
                  <a:pt x="18948" y="21843"/>
                </a:lnTo>
                <a:lnTo>
                  <a:pt x="22123" y="17881"/>
                </a:lnTo>
                <a:lnTo>
                  <a:pt x="26339" y="15722"/>
                </a:lnTo>
                <a:lnTo>
                  <a:pt x="34137" y="15722"/>
                </a:lnTo>
                <a:lnTo>
                  <a:pt x="37299" y="16560"/>
                </a:lnTo>
                <a:lnTo>
                  <a:pt x="40652" y="19926"/>
                </a:lnTo>
                <a:lnTo>
                  <a:pt x="41490" y="22745"/>
                </a:lnTo>
                <a:lnTo>
                  <a:pt x="41490" y="28752"/>
                </a:lnTo>
                <a:lnTo>
                  <a:pt x="38303" y="30314"/>
                </a:lnTo>
                <a:lnTo>
                  <a:pt x="32575" y="31991"/>
                </a:lnTo>
                <a:lnTo>
                  <a:pt x="24333" y="33794"/>
                </a:lnTo>
                <a:lnTo>
                  <a:pt x="18211" y="35166"/>
                </a:lnTo>
                <a:lnTo>
                  <a:pt x="13525" y="36753"/>
                </a:lnTo>
                <a:lnTo>
                  <a:pt x="10274" y="38595"/>
                </a:lnTo>
                <a:lnTo>
                  <a:pt x="7023" y="40424"/>
                </a:lnTo>
                <a:lnTo>
                  <a:pt x="4508" y="43052"/>
                </a:lnTo>
                <a:lnTo>
                  <a:pt x="2705" y="46494"/>
                </a:lnTo>
                <a:lnTo>
                  <a:pt x="901" y="49923"/>
                </a:lnTo>
                <a:lnTo>
                  <a:pt x="0" y="53847"/>
                </a:lnTo>
                <a:lnTo>
                  <a:pt x="0" y="64871"/>
                </a:lnTo>
                <a:lnTo>
                  <a:pt x="1981" y="70357"/>
                </a:lnTo>
                <a:lnTo>
                  <a:pt x="5943" y="74701"/>
                </a:lnTo>
                <a:lnTo>
                  <a:pt x="9905" y="79044"/>
                </a:lnTo>
                <a:lnTo>
                  <a:pt x="15316" y="81216"/>
                </a:lnTo>
                <a:lnTo>
                  <a:pt x="26085" y="81216"/>
                </a:lnTo>
                <a:lnTo>
                  <a:pt x="24625" y="66725"/>
                </a:lnTo>
                <a:lnTo>
                  <a:pt x="20421" y="63576"/>
                </a:lnTo>
                <a:lnTo>
                  <a:pt x="17665" y="58991"/>
                </a:lnTo>
                <a:lnTo>
                  <a:pt x="17665" y="53187"/>
                </a:lnTo>
                <a:lnTo>
                  <a:pt x="18808" y="50774"/>
                </a:lnTo>
                <a:lnTo>
                  <a:pt x="22631" y="47701"/>
                </a:lnTo>
                <a:lnTo>
                  <a:pt x="25831" y="46507"/>
                </a:lnTo>
                <a:lnTo>
                  <a:pt x="30733" y="45288"/>
                </a:lnTo>
                <a:lnTo>
                  <a:pt x="35636" y="44068"/>
                </a:lnTo>
                <a:lnTo>
                  <a:pt x="39217" y="43014"/>
                </a:lnTo>
                <a:lnTo>
                  <a:pt x="41490" y="42138"/>
                </a:lnTo>
                <a:lnTo>
                  <a:pt x="41490" y="51168"/>
                </a:lnTo>
                <a:lnTo>
                  <a:pt x="41249" y="54508"/>
                </a:lnTo>
                <a:lnTo>
                  <a:pt x="40792" y="56260"/>
                </a:lnTo>
                <a:lnTo>
                  <a:pt x="40131" y="58940"/>
                </a:lnTo>
                <a:lnTo>
                  <a:pt x="36588" y="63068"/>
                </a:lnTo>
                <a:lnTo>
                  <a:pt x="33693" y="65506"/>
                </a:lnTo>
                <a:lnTo>
                  <a:pt x="33185" y="78651"/>
                </a:lnTo>
                <a:lnTo>
                  <a:pt x="36626" y="76936"/>
                </a:lnTo>
                <a:lnTo>
                  <a:pt x="39852" y="74383"/>
                </a:lnTo>
                <a:lnTo>
                  <a:pt x="42862" y="70967"/>
                </a:lnTo>
                <a:lnTo>
                  <a:pt x="43497" y="73380"/>
                </a:lnTo>
                <a:lnTo>
                  <a:pt x="44170" y="76060"/>
                </a:lnTo>
                <a:lnTo>
                  <a:pt x="45199" y="79451"/>
                </a:lnTo>
                <a:lnTo>
                  <a:pt x="62674" y="79451"/>
                </a:lnTo>
                <a:lnTo>
                  <a:pt x="61125" y="75742"/>
                </a:lnTo>
                <a:lnTo>
                  <a:pt x="60070" y="72275"/>
                </a:lnTo>
                <a:lnTo>
                  <a:pt x="59499" y="69024"/>
                </a:lnTo>
                <a:lnTo>
                  <a:pt x="58927" y="65785"/>
                </a:lnTo>
                <a:lnTo>
                  <a:pt x="58648" y="60744"/>
                </a:lnTo>
                <a:lnTo>
                  <a:pt x="58648" y="53924"/>
                </a:lnTo>
                <a:lnTo>
                  <a:pt x="58839" y="29921"/>
                </a:lnTo>
                <a:lnTo>
                  <a:pt x="58839" y="20993"/>
                </a:lnTo>
                <a:lnTo>
                  <a:pt x="58051" y="14858"/>
                </a:lnTo>
                <a:lnTo>
                  <a:pt x="56476" y="11518"/>
                </a:lnTo>
                <a:lnTo>
                  <a:pt x="54902" y="8178"/>
                </a:lnTo>
                <a:lnTo>
                  <a:pt x="52196" y="5422"/>
                </a:lnTo>
                <a:lnTo>
                  <a:pt x="48336" y="3251"/>
                </a:lnTo>
                <a:lnTo>
                  <a:pt x="44475" y="1079"/>
                </a:lnTo>
                <a:lnTo>
                  <a:pt x="38620" y="0"/>
                </a:lnTo>
                <a:lnTo>
                  <a:pt x="22059" y="0"/>
                </a:lnTo>
                <a:lnTo>
                  <a:pt x="15519" y="1803"/>
                </a:lnTo>
                <a:lnTo>
                  <a:pt x="11125" y="5410"/>
                </a:lnTo>
                <a:lnTo>
                  <a:pt x="6730" y="9016"/>
                </a:lnTo>
                <a:lnTo>
                  <a:pt x="3619" y="14579"/>
                </a:lnTo>
                <a:lnTo>
                  <a:pt x="1828" y="22085"/>
                </a:lnTo>
                <a:lnTo>
                  <a:pt x="17856" y="25450"/>
                </a:lnTo>
                <a:close/>
              </a:path>
              <a:path w="62674" h="81216">
                <a:moveTo>
                  <a:pt x="24625" y="66725"/>
                </a:moveTo>
                <a:lnTo>
                  <a:pt x="26085" y="81216"/>
                </a:lnTo>
                <a:lnTo>
                  <a:pt x="29756" y="80352"/>
                </a:lnTo>
                <a:lnTo>
                  <a:pt x="33185" y="78651"/>
                </a:lnTo>
                <a:lnTo>
                  <a:pt x="33693" y="65506"/>
                </a:lnTo>
                <a:lnTo>
                  <a:pt x="30657" y="66725"/>
                </a:lnTo>
                <a:lnTo>
                  <a:pt x="24625" y="6672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1632426" y="1209802"/>
            <a:ext cx="60845" cy="79463"/>
          </a:xfrm>
          <a:custGeom>
            <a:avLst/>
            <a:gdLst/>
            <a:ahLst/>
            <a:cxnLst/>
            <a:rect l="l" t="t" r="r" b="b"/>
            <a:pathLst>
              <a:path w="60845" h="79463">
                <a:moveTo>
                  <a:pt x="32245" y="15735"/>
                </a:moveTo>
                <a:lnTo>
                  <a:pt x="34632" y="15735"/>
                </a:lnTo>
                <a:lnTo>
                  <a:pt x="38379" y="17779"/>
                </a:lnTo>
                <a:lnTo>
                  <a:pt x="41300" y="21069"/>
                </a:lnTo>
                <a:lnTo>
                  <a:pt x="42811" y="25996"/>
                </a:lnTo>
                <a:lnTo>
                  <a:pt x="43179" y="31419"/>
                </a:lnTo>
                <a:lnTo>
                  <a:pt x="43179" y="79463"/>
                </a:lnTo>
                <a:lnTo>
                  <a:pt x="60845" y="79463"/>
                </a:lnTo>
                <a:lnTo>
                  <a:pt x="60845" y="25171"/>
                </a:lnTo>
                <a:lnTo>
                  <a:pt x="60528" y="20561"/>
                </a:lnTo>
                <a:lnTo>
                  <a:pt x="59880" y="17348"/>
                </a:lnTo>
                <a:lnTo>
                  <a:pt x="59220" y="14122"/>
                </a:lnTo>
                <a:lnTo>
                  <a:pt x="58064" y="11252"/>
                </a:lnTo>
                <a:lnTo>
                  <a:pt x="56413" y="8712"/>
                </a:lnTo>
                <a:lnTo>
                  <a:pt x="54762" y="6172"/>
                </a:lnTo>
                <a:lnTo>
                  <a:pt x="52323" y="4089"/>
                </a:lnTo>
                <a:lnTo>
                  <a:pt x="49098" y="2451"/>
                </a:lnTo>
                <a:lnTo>
                  <a:pt x="45872" y="825"/>
                </a:lnTo>
                <a:lnTo>
                  <a:pt x="42303" y="0"/>
                </a:lnTo>
                <a:lnTo>
                  <a:pt x="38160" y="1"/>
                </a:lnTo>
                <a:lnTo>
                  <a:pt x="26172" y="3358"/>
                </a:lnTo>
                <a:lnTo>
                  <a:pt x="16408" y="13169"/>
                </a:lnTo>
                <a:lnTo>
                  <a:pt x="16408" y="1765"/>
                </a:lnTo>
                <a:lnTo>
                  <a:pt x="0" y="1765"/>
                </a:lnTo>
                <a:lnTo>
                  <a:pt x="0" y="79463"/>
                </a:lnTo>
                <a:lnTo>
                  <a:pt x="17665" y="79463"/>
                </a:lnTo>
                <a:lnTo>
                  <a:pt x="17665" y="35585"/>
                </a:lnTo>
                <a:lnTo>
                  <a:pt x="18110" y="29641"/>
                </a:lnTo>
                <a:lnTo>
                  <a:pt x="19011" y="26415"/>
                </a:lnTo>
                <a:lnTo>
                  <a:pt x="19913" y="23202"/>
                </a:lnTo>
                <a:lnTo>
                  <a:pt x="21589" y="20612"/>
                </a:lnTo>
                <a:lnTo>
                  <a:pt x="26441" y="16713"/>
                </a:lnTo>
                <a:lnTo>
                  <a:pt x="29197" y="15735"/>
                </a:lnTo>
                <a:lnTo>
                  <a:pt x="32245" y="1573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1704781" y="1209798"/>
            <a:ext cx="68897" cy="81216"/>
          </a:xfrm>
          <a:custGeom>
            <a:avLst/>
            <a:gdLst/>
            <a:ahLst/>
            <a:cxnLst/>
            <a:rect l="l" t="t" r="r" b="b"/>
            <a:pathLst>
              <a:path w="68897" h="81216">
                <a:moveTo>
                  <a:pt x="48894" y="77921"/>
                </a:moveTo>
                <a:lnTo>
                  <a:pt x="59131" y="69621"/>
                </a:lnTo>
                <a:lnTo>
                  <a:pt x="62262" y="65365"/>
                </a:lnTo>
                <a:lnTo>
                  <a:pt x="67239" y="53906"/>
                </a:lnTo>
                <a:lnTo>
                  <a:pt x="68897" y="40398"/>
                </a:lnTo>
                <a:lnTo>
                  <a:pt x="68625" y="34702"/>
                </a:lnTo>
                <a:lnTo>
                  <a:pt x="65598" y="22032"/>
                </a:lnTo>
                <a:lnTo>
                  <a:pt x="59220" y="11455"/>
                </a:lnTo>
                <a:lnTo>
                  <a:pt x="47278" y="2472"/>
                </a:lnTo>
                <a:lnTo>
                  <a:pt x="34391" y="0"/>
                </a:lnTo>
                <a:lnTo>
                  <a:pt x="27851" y="0"/>
                </a:lnTo>
                <a:lnTo>
                  <a:pt x="21932" y="1689"/>
                </a:lnTo>
                <a:lnTo>
                  <a:pt x="16636" y="5054"/>
                </a:lnTo>
                <a:lnTo>
                  <a:pt x="11328" y="8420"/>
                </a:lnTo>
                <a:lnTo>
                  <a:pt x="7238" y="13296"/>
                </a:lnTo>
                <a:lnTo>
                  <a:pt x="4343" y="19684"/>
                </a:lnTo>
                <a:lnTo>
                  <a:pt x="1447" y="26073"/>
                </a:lnTo>
                <a:lnTo>
                  <a:pt x="0" y="32689"/>
                </a:lnTo>
                <a:lnTo>
                  <a:pt x="0" y="48437"/>
                </a:lnTo>
                <a:lnTo>
                  <a:pt x="1447" y="56019"/>
                </a:lnTo>
                <a:lnTo>
                  <a:pt x="4343" y="62229"/>
                </a:lnTo>
                <a:lnTo>
                  <a:pt x="7238" y="68452"/>
                </a:lnTo>
                <a:lnTo>
                  <a:pt x="11455" y="73177"/>
                </a:lnTo>
                <a:lnTo>
                  <a:pt x="17005" y="76390"/>
                </a:lnTo>
                <a:lnTo>
                  <a:pt x="22567" y="79616"/>
                </a:lnTo>
                <a:lnTo>
                  <a:pt x="18110" y="48323"/>
                </a:lnTo>
                <a:lnTo>
                  <a:pt x="18110" y="32905"/>
                </a:lnTo>
                <a:lnTo>
                  <a:pt x="19684" y="27000"/>
                </a:lnTo>
                <a:lnTo>
                  <a:pt x="22821" y="22910"/>
                </a:lnTo>
                <a:lnTo>
                  <a:pt x="25971" y="18808"/>
                </a:lnTo>
                <a:lnTo>
                  <a:pt x="29844" y="16763"/>
                </a:lnTo>
                <a:lnTo>
                  <a:pt x="39065" y="16763"/>
                </a:lnTo>
                <a:lnTo>
                  <a:pt x="42925" y="18808"/>
                </a:lnTo>
                <a:lnTo>
                  <a:pt x="46050" y="22910"/>
                </a:lnTo>
                <a:lnTo>
                  <a:pt x="49174" y="27000"/>
                </a:lnTo>
                <a:lnTo>
                  <a:pt x="50723" y="32854"/>
                </a:lnTo>
                <a:lnTo>
                  <a:pt x="50723" y="48272"/>
                </a:lnTo>
                <a:lnTo>
                  <a:pt x="49174" y="54216"/>
                </a:lnTo>
                <a:lnTo>
                  <a:pt x="46050" y="58318"/>
                </a:lnTo>
                <a:lnTo>
                  <a:pt x="42925" y="62420"/>
                </a:lnTo>
                <a:lnTo>
                  <a:pt x="39065" y="64465"/>
                </a:lnTo>
                <a:lnTo>
                  <a:pt x="29844" y="64465"/>
                </a:lnTo>
                <a:lnTo>
                  <a:pt x="28397" y="81216"/>
                </a:lnTo>
                <a:lnTo>
                  <a:pt x="36465" y="81165"/>
                </a:lnTo>
                <a:lnTo>
                  <a:pt x="48894" y="77921"/>
                </a:lnTo>
                <a:close/>
              </a:path>
              <a:path w="68897" h="81216">
                <a:moveTo>
                  <a:pt x="29844" y="64465"/>
                </a:moveTo>
                <a:lnTo>
                  <a:pt x="25971" y="62420"/>
                </a:lnTo>
                <a:lnTo>
                  <a:pt x="22821" y="58318"/>
                </a:lnTo>
                <a:lnTo>
                  <a:pt x="19684" y="54216"/>
                </a:lnTo>
                <a:lnTo>
                  <a:pt x="18110" y="48323"/>
                </a:lnTo>
                <a:lnTo>
                  <a:pt x="22567" y="79616"/>
                </a:lnTo>
                <a:lnTo>
                  <a:pt x="28397" y="81216"/>
                </a:lnTo>
                <a:lnTo>
                  <a:pt x="29844" y="6446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1778962" y="1209804"/>
            <a:ext cx="62357" cy="81216"/>
          </a:xfrm>
          <a:custGeom>
            <a:avLst/>
            <a:gdLst/>
            <a:ahLst/>
            <a:cxnLst/>
            <a:rect l="l" t="t" r="r" b="b"/>
            <a:pathLst>
              <a:path w="62356" h="81216">
                <a:moveTo>
                  <a:pt x="17729" y="54140"/>
                </a:moveTo>
                <a:lnTo>
                  <a:pt x="0" y="57289"/>
                </a:lnTo>
                <a:lnTo>
                  <a:pt x="1638" y="64655"/>
                </a:lnTo>
                <a:lnTo>
                  <a:pt x="5105" y="70484"/>
                </a:lnTo>
                <a:lnTo>
                  <a:pt x="10401" y="74777"/>
                </a:lnTo>
                <a:lnTo>
                  <a:pt x="15709" y="79070"/>
                </a:lnTo>
                <a:lnTo>
                  <a:pt x="22910" y="81216"/>
                </a:lnTo>
                <a:lnTo>
                  <a:pt x="42011" y="81216"/>
                </a:lnTo>
                <a:lnTo>
                  <a:pt x="49580" y="78651"/>
                </a:lnTo>
                <a:lnTo>
                  <a:pt x="54686" y="73532"/>
                </a:lnTo>
                <a:lnTo>
                  <a:pt x="59804" y="68414"/>
                </a:lnTo>
                <a:lnTo>
                  <a:pt x="62357" y="62293"/>
                </a:lnTo>
                <a:lnTo>
                  <a:pt x="62357" y="48628"/>
                </a:lnTo>
                <a:lnTo>
                  <a:pt x="60515" y="43535"/>
                </a:lnTo>
                <a:lnTo>
                  <a:pt x="56832" y="39877"/>
                </a:lnTo>
                <a:lnTo>
                  <a:pt x="53098" y="36271"/>
                </a:lnTo>
                <a:lnTo>
                  <a:pt x="46520" y="33223"/>
                </a:lnTo>
                <a:lnTo>
                  <a:pt x="37122" y="30733"/>
                </a:lnTo>
                <a:lnTo>
                  <a:pt x="27711" y="28244"/>
                </a:lnTo>
                <a:lnTo>
                  <a:pt x="22212" y="26314"/>
                </a:lnTo>
                <a:lnTo>
                  <a:pt x="19443" y="23926"/>
                </a:lnTo>
                <a:lnTo>
                  <a:pt x="18859" y="21221"/>
                </a:lnTo>
                <a:lnTo>
                  <a:pt x="19532" y="18122"/>
                </a:lnTo>
                <a:lnTo>
                  <a:pt x="22885" y="15532"/>
                </a:lnTo>
                <a:lnTo>
                  <a:pt x="26212" y="14782"/>
                </a:lnTo>
                <a:lnTo>
                  <a:pt x="34556" y="14782"/>
                </a:lnTo>
                <a:lnTo>
                  <a:pt x="37388" y="15582"/>
                </a:lnTo>
                <a:lnTo>
                  <a:pt x="39382" y="17195"/>
                </a:lnTo>
                <a:lnTo>
                  <a:pt x="42722" y="21120"/>
                </a:lnTo>
                <a:lnTo>
                  <a:pt x="43434" y="24142"/>
                </a:lnTo>
                <a:lnTo>
                  <a:pt x="60096" y="20561"/>
                </a:lnTo>
                <a:lnTo>
                  <a:pt x="58419" y="13779"/>
                </a:lnTo>
                <a:lnTo>
                  <a:pt x="55359" y="8661"/>
                </a:lnTo>
                <a:lnTo>
                  <a:pt x="50914" y="5194"/>
                </a:lnTo>
                <a:lnTo>
                  <a:pt x="46469" y="1727"/>
                </a:lnTo>
                <a:lnTo>
                  <a:pt x="39687" y="0"/>
                </a:lnTo>
                <a:lnTo>
                  <a:pt x="20955" y="0"/>
                </a:lnTo>
                <a:lnTo>
                  <a:pt x="13868" y="2285"/>
                </a:lnTo>
                <a:lnTo>
                  <a:pt x="9309" y="6883"/>
                </a:lnTo>
                <a:lnTo>
                  <a:pt x="4737" y="11468"/>
                </a:lnTo>
                <a:lnTo>
                  <a:pt x="2451" y="17119"/>
                </a:lnTo>
                <a:lnTo>
                  <a:pt x="2451" y="31318"/>
                </a:lnTo>
                <a:lnTo>
                  <a:pt x="5092" y="37147"/>
                </a:lnTo>
                <a:lnTo>
                  <a:pt x="10375" y="41338"/>
                </a:lnTo>
                <a:lnTo>
                  <a:pt x="11981" y="42445"/>
                </a:lnTo>
                <a:lnTo>
                  <a:pt x="21695" y="46718"/>
                </a:lnTo>
                <a:lnTo>
                  <a:pt x="37465" y="51358"/>
                </a:lnTo>
                <a:lnTo>
                  <a:pt x="40525" y="52196"/>
                </a:lnTo>
                <a:lnTo>
                  <a:pt x="44208" y="55092"/>
                </a:lnTo>
                <a:lnTo>
                  <a:pt x="44627" y="57950"/>
                </a:lnTo>
                <a:lnTo>
                  <a:pt x="43853" y="62064"/>
                </a:lnTo>
                <a:lnTo>
                  <a:pt x="40005" y="65392"/>
                </a:lnTo>
                <a:lnTo>
                  <a:pt x="36563" y="66357"/>
                </a:lnTo>
                <a:lnTo>
                  <a:pt x="27851" y="66357"/>
                </a:lnTo>
                <a:lnTo>
                  <a:pt x="24625" y="65328"/>
                </a:lnTo>
                <a:lnTo>
                  <a:pt x="20015" y="61188"/>
                </a:lnTo>
                <a:lnTo>
                  <a:pt x="18478" y="58140"/>
                </a:lnTo>
                <a:lnTo>
                  <a:pt x="17729" y="5414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887409" y="1209802"/>
            <a:ext cx="65112" cy="109016"/>
          </a:xfrm>
          <a:custGeom>
            <a:avLst/>
            <a:gdLst/>
            <a:ahLst/>
            <a:cxnLst/>
            <a:rect l="l" t="t" r="r" b="b"/>
            <a:pathLst>
              <a:path w="65112" h="109016">
                <a:moveTo>
                  <a:pt x="17475" y="31686"/>
                </a:moveTo>
                <a:lnTo>
                  <a:pt x="18897" y="25933"/>
                </a:lnTo>
                <a:lnTo>
                  <a:pt x="21755" y="22059"/>
                </a:lnTo>
                <a:lnTo>
                  <a:pt x="24599" y="18186"/>
                </a:lnTo>
                <a:lnTo>
                  <a:pt x="28181" y="16243"/>
                </a:lnTo>
                <a:lnTo>
                  <a:pt x="36639" y="16243"/>
                </a:lnTo>
                <a:lnTo>
                  <a:pt x="40119" y="18224"/>
                </a:lnTo>
                <a:lnTo>
                  <a:pt x="42926" y="22174"/>
                </a:lnTo>
                <a:lnTo>
                  <a:pt x="45732" y="26123"/>
                </a:lnTo>
                <a:lnTo>
                  <a:pt x="47142" y="32169"/>
                </a:lnTo>
                <a:lnTo>
                  <a:pt x="47142" y="49047"/>
                </a:lnTo>
                <a:lnTo>
                  <a:pt x="45783" y="55333"/>
                </a:lnTo>
                <a:lnTo>
                  <a:pt x="43053" y="59156"/>
                </a:lnTo>
                <a:lnTo>
                  <a:pt x="40335" y="62992"/>
                </a:lnTo>
                <a:lnTo>
                  <a:pt x="44907" y="81216"/>
                </a:lnTo>
                <a:lnTo>
                  <a:pt x="51498" y="77622"/>
                </a:lnTo>
                <a:lnTo>
                  <a:pt x="56946" y="70421"/>
                </a:lnTo>
                <a:lnTo>
                  <a:pt x="59748" y="66025"/>
                </a:lnTo>
                <a:lnTo>
                  <a:pt x="63772" y="54525"/>
                </a:lnTo>
                <a:lnTo>
                  <a:pt x="65112" y="40170"/>
                </a:lnTo>
                <a:lnTo>
                  <a:pt x="64876" y="33928"/>
                </a:lnTo>
                <a:lnTo>
                  <a:pt x="62338" y="20840"/>
                </a:lnTo>
                <a:lnTo>
                  <a:pt x="57010" y="10617"/>
                </a:lnTo>
                <a:lnTo>
                  <a:pt x="51600" y="3543"/>
                </a:lnTo>
                <a:lnTo>
                  <a:pt x="45021" y="0"/>
                </a:lnTo>
                <a:lnTo>
                  <a:pt x="32829" y="0"/>
                </a:lnTo>
                <a:lnTo>
                  <a:pt x="28790" y="1219"/>
                </a:lnTo>
                <a:lnTo>
                  <a:pt x="25146" y="3657"/>
                </a:lnTo>
                <a:lnTo>
                  <a:pt x="21501" y="6096"/>
                </a:lnTo>
                <a:lnTo>
                  <a:pt x="18605" y="9271"/>
                </a:lnTo>
                <a:lnTo>
                  <a:pt x="16471" y="13169"/>
                </a:lnTo>
                <a:lnTo>
                  <a:pt x="16471" y="1752"/>
                </a:lnTo>
                <a:lnTo>
                  <a:pt x="0" y="1752"/>
                </a:lnTo>
                <a:lnTo>
                  <a:pt x="0" y="109016"/>
                </a:lnTo>
                <a:lnTo>
                  <a:pt x="17665" y="109016"/>
                </a:lnTo>
                <a:lnTo>
                  <a:pt x="17475" y="48031"/>
                </a:lnTo>
                <a:lnTo>
                  <a:pt x="17475" y="31686"/>
                </a:lnTo>
                <a:close/>
              </a:path>
              <a:path w="65112" h="109016">
                <a:moveTo>
                  <a:pt x="44907" y="81216"/>
                </a:moveTo>
                <a:lnTo>
                  <a:pt x="40335" y="62992"/>
                </a:lnTo>
                <a:lnTo>
                  <a:pt x="36918" y="64897"/>
                </a:lnTo>
                <a:lnTo>
                  <a:pt x="28536" y="64897"/>
                </a:lnTo>
                <a:lnTo>
                  <a:pt x="24904" y="62814"/>
                </a:lnTo>
                <a:lnTo>
                  <a:pt x="21932" y="58648"/>
                </a:lnTo>
                <a:lnTo>
                  <a:pt x="18961" y="54470"/>
                </a:lnTo>
                <a:lnTo>
                  <a:pt x="17475" y="48031"/>
                </a:lnTo>
                <a:lnTo>
                  <a:pt x="17665" y="109016"/>
                </a:lnTo>
                <a:lnTo>
                  <a:pt x="17665" y="69875"/>
                </a:lnTo>
                <a:lnTo>
                  <a:pt x="20967" y="74028"/>
                </a:lnTo>
                <a:lnTo>
                  <a:pt x="24130" y="76949"/>
                </a:lnTo>
                <a:lnTo>
                  <a:pt x="27127" y="78651"/>
                </a:lnTo>
                <a:lnTo>
                  <a:pt x="30124" y="80365"/>
                </a:lnTo>
                <a:lnTo>
                  <a:pt x="33464" y="81216"/>
                </a:lnTo>
                <a:lnTo>
                  <a:pt x="44907" y="8121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1960147" y="1209798"/>
            <a:ext cx="68884" cy="81216"/>
          </a:xfrm>
          <a:custGeom>
            <a:avLst/>
            <a:gdLst/>
            <a:ahLst/>
            <a:cxnLst/>
            <a:rect l="l" t="t" r="r" b="b"/>
            <a:pathLst>
              <a:path w="68884" h="81216">
                <a:moveTo>
                  <a:pt x="48886" y="77921"/>
                </a:moveTo>
                <a:lnTo>
                  <a:pt x="59118" y="69621"/>
                </a:lnTo>
                <a:lnTo>
                  <a:pt x="62249" y="65365"/>
                </a:lnTo>
                <a:lnTo>
                  <a:pt x="67226" y="53906"/>
                </a:lnTo>
                <a:lnTo>
                  <a:pt x="68884" y="40398"/>
                </a:lnTo>
                <a:lnTo>
                  <a:pt x="68612" y="34702"/>
                </a:lnTo>
                <a:lnTo>
                  <a:pt x="65585" y="22032"/>
                </a:lnTo>
                <a:lnTo>
                  <a:pt x="59207" y="11455"/>
                </a:lnTo>
                <a:lnTo>
                  <a:pt x="47270" y="2472"/>
                </a:lnTo>
                <a:lnTo>
                  <a:pt x="34378" y="0"/>
                </a:lnTo>
                <a:lnTo>
                  <a:pt x="27838" y="0"/>
                </a:lnTo>
                <a:lnTo>
                  <a:pt x="21920" y="1689"/>
                </a:lnTo>
                <a:lnTo>
                  <a:pt x="16624" y="5054"/>
                </a:lnTo>
                <a:lnTo>
                  <a:pt x="11315" y="8420"/>
                </a:lnTo>
                <a:lnTo>
                  <a:pt x="7226" y="13296"/>
                </a:lnTo>
                <a:lnTo>
                  <a:pt x="4330" y="19684"/>
                </a:lnTo>
                <a:lnTo>
                  <a:pt x="1447" y="26073"/>
                </a:lnTo>
                <a:lnTo>
                  <a:pt x="0" y="32689"/>
                </a:lnTo>
                <a:lnTo>
                  <a:pt x="0" y="48437"/>
                </a:lnTo>
                <a:lnTo>
                  <a:pt x="1447" y="56019"/>
                </a:lnTo>
                <a:lnTo>
                  <a:pt x="4330" y="62229"/>
                </a:lnTo>
                <a:lnTo>
                  <a:pt x="7226" y="68452"/>
                </a:lnTo>
                <a:lnTo>
                  <a:pt x="11442" y="73177"/>
                </a:lnTo>
                <a:lnTo>
                  <a:pt x="16992" y="76390"/>
                </a:lnTo>
                <a:lnTo>
                  <a:pt x="22555" y="79616"/>
                </a:lnTo>
                <a:lnTo>
                  <a:pt x="18097" y="48323"/>
                </a:lnTo>
                <a:lnTo>
                  <a:pt x="18097" y="32905"/>
                </a:lnTo>
                <a:lnTo>
                  <a:pt x="19672" y="27000"/>
                </a:lnTo>
                <a:lnTo>
                  <a:pt x="22809" y="22910"/>
                </a:lnTo>
                <a:lnTo>
                  <a:pt x="25958" y="18808"/>
                </a:lnTo>
                <a:lnTo>
                  <a:pt x="29832" y="16763"/>
                </a:lnTo>
                <a:lnTo>
                  <a:pt x="39052" y="16763"/>
                </a:lnTo>
                <a:lnTo>
                  <a:pt x="42913" y="18808"/>
                </a:lnTo>
                <a:lnTo>
                  <a:pt x="46037" y="22910"/>
                </a:lnTo>
                <a:lnTo>
                  <a:pt x="49161" y="27000"/>
                </a:lnTo>
                <a:lnTo>
                  <a:pt x="50723" y="32854"/>
                </a:lnTo>
                <a:lnTo>
                  <a:pt x="50723" y="48272"/>
                </a:lnTo>
                <a:lnTo>
                  <a:pt x="49161" y="54216"/>
                </a:lnTo>
                <a:lnTo>
                  <a:pt x="46037" y="58318"/>
                </a:lnTo>
                <a:lnTo>
                  <a:pt x="42913" y="62420"/>
                </a:lnTo>
                <a:lnTo>
                  <a:pt x="39052" y="64465"/>
                </a:lnTo>
                <a:lnTo>
                  <a:pt x="29832" y="64465"/>
                </a:lnTo>
                <a:lnTo>
                  <a:pt x="28384" y="81216"/>
                </a:lnTo>
                <a:lnTo>
                  <a:pt x="36452" y="81165"/>
                </a:lnTo>
                <a:lnTo>
                  <a:pt x="48886" y="77921"/>
                </a:lnTo>
                <a:close/>
              </a:path>
              <a:path w="68884" h="81216">
                <a:moveTo>
                  <a:pt x="29832" y="64465"/>
                </a:moveTo>
                <a:lnTo>
                  <a:pt x="25958" y="62420"/>
                </a:lnTo>
                <a:lnTo>
                  <a:pt x="22809" y="58318"/>
                </a:lnTo>
                <a:lnTo>
                  <a:pt x="19672" y="54216"/>
                </a:lnTo>
                <a:lnTo>
                  <a:pt x="18097" y="48323"/>
                </a:lnTo>
                <a:lnTo>
                  <a:pt x="22555" y="79616"/>
                </a:lnTo>
                <a:lnTo>
                  <a:pt x="28384" y="81216"/>
                </a:lnTo>
                <a:lnTo>
                  <a:pt x="29832" y="6446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039791" y="1209802"/>
            <a:ext cx="43243" cy="79463"/>
          </a:xfrm>
          <a:custGeom>
            <a:avLst/>
            <a:gdLst/>
            <a:ahLst/>
            <a:cxnLst/>
            <a:rect l="l" t="t" r="r" b="b"/>
            <a:pathLst>
              <a:path w="43243" h="79463">
                <a:moveTo>
                  <a:pt x="16408" y="12814"/>
                </a:moveTo>
                <a:lnTo>
                  <a:pt x="16408" y="1765"/>
                </a:lnTo>
                <a:lnTo>
                  <a:pt x="0" y="1765"/>
                </a:lnTo>
                <a:lnTo>
                  <a:pt x="0" y="79463"/>
                </a:lnTo>
                <a:lnTo>
                  <a:pt x="17665" y="79463"/>
                </a:lnTo>
                <a:lnTo>
                  <a:pt x="17666" y="54422"/>
                </a:lnTo>
                <a:lnTo>
                  <a:pt x="18055" y="38694"/>
                </a:lnTo>
                <a:lnTo>
                  <a:pt x="19138" y="29413"/>
                </a:lnTo>
                <a:lnTo>
                  <a:pt x="20129" y="25272"/>
                </a:lnTo>
                <a:lnTo>
                  <a:pt x="21475" y="22402"/>
                </a:lnTo>
                <a:lnTo>
                  <a:pt x="24917" y="19240"/>
                </a:lnTo>
                <a:lnTo>
                  <a:pt x="29476" y="18440"/>
                </a:lnTo>
                <a:lnTo>
                  <a:pt x="32042" y="18440"/>
                </a:lnTo>
                <a:lnTo>
                  <a:pt x="34810" y="19557"/>
                </a:lnTo>
                <a:lnTo>
                  <a:pt x="37782" y="21805"/>
                </a:lnTo>
                <a:lnTo>
                  <a:pt x="43243" y="3886"/>
                </a:lnTo>
                <a:lnTo>
                  <a:pt x="39509" y="1295"/>
                </a:lnTo>
                <a:lnTo>
                  <a:pt x="35636" y="0"/>
                </a:lnTo>
                <a:lnTo>
                  <a:pt x="28765" y="0"/>
                </a:lnTo>
                <a:lnTo>
                  <a:pt x="26225" y="838"/>
                </a:lnTo>
                <a:lnTo>
                  <a:pt x="21742" y="4152"/>
                </a:lnTo>
                <a:lnTo>
                  <a:pt x="19215" y="7594"/>
                </a:lnTo>
                <a:lnTo>
                  <a:pt x="16408" y="1281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2121707" y="1182001"/>
            <a:ext cx="60782" cy="107264"/>
          </a:xfrm>
          <a:custGeom>
            <a:avLst/>
            <a:gdLst/>
            <a:ahLst/>
            <a:cxnLst/>
            <a:rect l="l" t="t" r="r" b="b"/>
            <a:pathLst>
              <a:path w="60782" h="107264">
                <a:moveTo>
                  <a:pt x="17665" y="107264"/>
                </a:moveTo>
                <a:lnTo>
                  <a:pt x="17665" y="61798"/>
                </a:lnTo>
                <a:lnTo>
                  <a:pt x="18199" y="56870"/>
                </a:lnTo>
                <a:lnTo>
                  <a:pt x="19265" y="53517"/>
                </a:lnTo>
                <a:lnTo>
                  <a:pt x="20345" y="50177"/>
                </a:lnTo>
                <a:lnTo>
                  <a:pt x="22021" y="47675"/>
                </a:lnTo>
                <a:lnTo>
                  <a:pt x="26631" y="44361"/>
                </a:lnTo>
                <a:lnTo>
                  <a:pt x="29248" y="43535"/>
                </a:lnTo>
                <a:lnTo>
                  <a:pt x="34747" y="43535"/>
                </a:lnTo>
                <a:lnTo>
                  <a:pt x="38569" y="45478"/>
                </a:lnTo>
                <a:lnTo>
                  <a:pt x="41452" y="48514"/>
                </a:lnTo>
                <a:lnTo>
                  <a:pt x="42786" y="52895"/>
                </a:lnTo>
                <a:lnTo>
                  <a:pt x="43129" y="58064"/>
                </a:lnTo>
                <a:lnTo>
                  <a:pt x="43129" y="107264"/>
                </a:lnTo>
                <a:lnTo>
                  <a:pt x="60782" y="107264"/>
                </a:lnTo>
                <a:lnTo>
                  <a:pt x="60782" y="54698"/>
                </a:lnTo>
                <a:lnTo>
                  <a:pt x="60490" y="49555"/>
                </a:lnTo>
                <a:lnTo>
                  <a:pt x="59880" y="46240"/>
                </a:lnTo>
                <a:lnTo>
                  <a:pt x="59270" y="42926"/>
                </a:lnTo>
                <a:lnTo>
                  <a:pt x="58140" y="39903"/>
                </a:lnTo>
                <a:lnTo>
                  <a:pt x="56476" y="37172"/>
                </a:lnTo>
                <a:lnTo>
                  <a:pt x="54825" y="34429"/>
                </a:lnTo>
                <a:lnTo>
                  <a:pt x="52362" y="32194"/>
                </a:lnTo>
                <a:lnTo>
                  <a:pt x="49098" y="30441"/>
                </a:lnTo>
                <a:lnTo>
                  <a:pt x="45834" y="28676"/>
                </a:lnTo>
                <a:lnTo>
                  <a:pt x="42163" y="27800"/>
                </a:lnTo>
                <a:lnTo>
                  <a:pt x="30175" y="27800"/>
                </a:lnTo>
                <a:lnTo>
                  <a:pt x="23367" y="31686"/>
                </a:lnTo>
                <a:lnTo>
                  <a:pt x="17665" y="39433"/>
                </a:lnTo>
                <a:lnTo>
                  <a:pt x="17665" y="0"/>
                </a:lnTo>
                <a:lnTo>
                  <a:pt x="0" y="0"/>
                </a:lnTo>
                <a:lnTo>
                  <a:pt x="0" y="107264"/>
                </a:lnTo>
                <a:lnTo>
                  <a:pt x="17665" y="10726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2198090" y="1182001"/>
            <a:ext cx="17665" cy="107251"/>
          </a:xfrm>
          <a:custGeom>
            <a:avLst/>
            <a:gdLst/>
            <a:ahLst/>
            <a:cxnLst/>
            <a:rect l="l" t="t" r="r" b="b"/>
            <a:pathLst>
              <a:path w="17665" h="107251">
                <a:moveTo>
                  <a:pt x="0" y="29552"/>
                </a:moveTo>
                <a:lnTo>
                  <a:pt x="0" y="107251"/>
                </a:lnTo>
                <a:lnTo>
                  <a:pt x="17665" y="107251"/>
                </a:lnTo>
                <a:lnTo>
                  <a:pt x="17665" y="29552"/>
                </a:lnTo>
                <a:lnTo>
                  <a:pt x="0" y="29552"/>
                </a:lnTo>
                <a:close/>
              </a:path>
              <a:path w="17665" h="107251">
                <a:moveTo>
                  <a:pt x="0" y="0"/>
                </a:moveTo>
                <a:lnTo>
                  <a:pt x="0" y="19024"/>
                </a:lnTo>
                <a:lnTo>
                  <a:pt x="17665" y="19024"/>
                </a:lnTo>
                <a:lnTo>
                  <a:pt x="17665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2206923" y="1182681"/>
            <a:ext cx="0" cy="106572"/>
          </a:xfrm>
          <a:custGeom>
            <a:avLst/>
            <a:gdLst/>
            <a:ahLst/>
            <a:cxnLst/>
            <a:rect l="l" t="t" r="r" b="b"/>
            <a:pathLst>
              <a:path h="106572">
                <a:moveTo>
                  <a:pt x="0" y="0"/>
                </a:moveTo>
                <a:lnTo>
                  <a:pt x="0" y="106572"/>
                </a:lnTo>
              </a:path>
            </a:pathLst>
          </a:custGeom>
          <a:ln w="18935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2227581" y="1209802"/>
            <a:ext cx="65125" cy="110998"/>
          </a:xfrm>
          <a:custGeom>
            <a:avLst/>
            <a:gdLst/>
            <a:ahLst/>
            <a:cxnLst/>
            <a:rect l="l" t="t" r="r" b="b"/>
            <a:pathLst>
              <a:path w="65125" h="110997">
                <a:moveTo>
                  <a:pt x="22504" y="87439"/>
                </a:moveTo>
                <a:lnTo>
                  <a:pt x="2324" y="84582"/>
                </a:lnTo>
                <a:lnTo>
                  <a:pt x="2260" y="94005"/>
                </a:lnTo>
                <a:lnTo>
                  <a:pt x="4622" y="99720"/>
                </a:lnTo>
                <a:lnTo>
                  <a:pt x="9359" y="104228"/>
                </a:lnTo>
                <a:lnTo>
                  <a:pt x="14097" y="108737"/>
                </a:lnTo>
                <a:lnTo>
                  <a:pt x="22123" y="110998"/>
                </a:lnTo>
                <a:lnTo>
                  <a:pt x="39420" y="110998"/>
                </a:lnTo>
                <a:lnTo>
                  <a:pt x="44386" y="110261"/>
                </a:lnTo>
                <a:lnTo>
                  <a:pt x="48298" y="108800"/>
                </a:lnTo>
                <a:lnTo>
                  <a:pt x="47764" y="31470"/>
                </a:lnTo>
                <a:lnTo>
                  <a:pt x="47764" y="47218"/>
                </a:lnTo>
                <a:lnTo>
                  <a:pt x="46278" y="53035"/>
                </a:lnTo>
                <a:lnTo>
                  <a:pt x="43294" y="56959"/>
                </a:lnTo>
                <a:lnTo>
                  <a:pt x="40322" y="60896"/>
                </a:lnTo>
                <a:lnTo>
                  <a:pt x="36690" y="62852"/>
                </a:lnTo>
                <a:lnTo>
                  <a:pt x="28346" y="62852"/>
                </a:lnTo>
                <a:lnTo>
                  <a:pt x="24968" y="60947"/>
                </a:lnTo>
                <a:lnTo>
                  <a:pt x="22212" y="57111"/>
                </a:lnTo>
                <a:lnTo>
                  <a:pt x="19469" y="53276"/>
                </a:lnTo>
                <a:lnTo>
                  <a:pt x="18097" y="47244"/>
                </a:lnTo>
                <a:lnTo>
                  <a:pt x="13462" y="3441"/>
                </a:lnTo>
                <a:lnTo>
                  <a:pt x="8077" y="10325"/>
                </a:lnTo>
                <a:lnTo>
                  <a:pt x="5451" y="14298"/>
                </a:lnTo>
                <a:lnTo>
                  <a:pt x="1362" y="25680"/>
                </a:lnTo>
                <a:lnTo>
                  <a:pt x="0" y="40170"/>
                </a:lnTo>
                <a:lnTo>
                  <a:pt x="15" y="41744"/>
                </a:lnTo>
                <a:lnTo>
                  <a:pt x="1695" y="55135"/>
                </a:lnTo>
                <a:lnTo>
                  <a:pt x="6146" y="66217"/>
                </a:lnTo>
                <a:lnTo>
                  <a:pt x="11391" y="75044"/>
                </a:lnTo>
                <a:lnTo>
                  <a:pt x="18491" y="79463"/>
                </a:lnTo>
                <a:lnTo>
                  <a:pt x="35509" y="79463"/>
                </a:lnTo>
                <a:lnTo>
                  <a:pt x="42176" y="75272"/>
                </a:lnTo>
                <a:lnTo>
                  <a:pt x="47447" y="66878"/>
                </a:lnTo>
                <a:lnTo>
                  <a:pt x="47447" y="82804"/>
                </a:lnTo>
                <a:lnTo>
                  <a:pt x="47180" y="85953"/>
                </a:lnTo>
                <a:lnTo>
                  <a:pt x="46634" y="87655"/>
                </a:lnTo>
                <a:lnTo>
                  <a:pt x="44665" y="91782"/>
                </a:lnTo>
                <a:lnTo>
                  <a:pt x="40805" y="94462"/>
                </a:lnTo>
                <a:lnTo>
                  <a:pt x="37350" y="95262"/>
                </a:lnTo>
                <a:lnTo>
                  <a:pt x="29146" y="95262"/>
                </a:lnTo>
                <a:lnTo>
                  <a:pt x="26492" y="94538"/>
                </a:lnTo>
                <a:lnTo>
                  <a:pt x="24828" y="93065"/>
                </a:lnTo>
                <a:lnTo>
                  <a:pt x="22834" y="90170"/>
                </a:lnTo>
                <a:lnTo>
                  <a:pt x="22504" y="87439"/>
                </a:lnTo>
                <a:close/>
              </a:path>
              <a:path w="65125" h="110997">
                <a:moveTo>
                  <a:pt x="20154" y="0"/>
                </a:moveTo>
                <a:lnTo>
                  <a:pt x="13462" y="3441"/>
                </a:lnTo>
                <a:lnTo>
                  <a:pt x="18097" y="47244"/>
                </a:lnTo>
                <a:lnTo>
                  <a:pt x="18097" y="31153"/>
                </a:lnTo>
                <a:lnTo>
                  <a:pt x="19469" y="25311"/>
                </a:lnTo>
                <a:lnTo>
                  <a:pt x="22212" y="21475"/>
                </a:lnTo>
                <a:lnTo>
                  <a:pt x="24968" y="17653"/>
                </a:lnTo>
                <a:lnTo>
                  <a:pt x="28448" y="15735"/>
                </a:lnTo>
                <a:lnTo>
                  <a:pt x="37045" y="15735"/>
                </a:lnTo>
                <a:lnTo>
                  <a:pt x="40640" y="17691"/>
                </a:lnTo>
                <a:lnTo>
                  <a:pt x="43497" y="21590"/>
                </a:lnTo>
                <a:lnTo>
                  <a:pt x="46342" y="25488"/>
                </a:lnTo>
                <a:lnTo>
                  <a:pt x="47764" y="31470"/>
                </a:lnTo>
                <a:lnTo>
                  <a:pt x="48298" y="108800"/>
                </a:lnTo>
                <a:lnTo>
                  <a:pt x="52222" y="107340"/>
                </a:lnTo>
                <a:lnTo>
                  <a:pt x="55346" y="105308"/>
                </a:lnTo>
                <a:lnTo>
                  <a:pt x="60045" y="100139"/>
                </a:lnTo>
                <a:lnTo>
                  <a:pt x="61861" y="96583"/>
                </a:lnTo>
                <a:lnTo>
                  <a:pt x="63169" y="92049"/>
                </a:lnTo>
                <a:lnTo>
                  <a:pt x="64465" y="87515"/>
                </a:lnTo>
                <a:lnTo>
                  <a:pt x="65125" y="80657"/>
                </a:lnTo>
                <a:lnTo>
                  <a:pt x="65125" y="1765"/>
                </a:lnTo>
                <a:lnTo>
                  <a:pt x="48590" y="1765"/>
                </a:lnTo>
                <a:lnTo>
                  <a:pt x="48590" y="12661"/>
                </a:lnTo>
                <a:lnTo>
                  <a:pt x="43218" y="4216"/>
                </a:lnTo>
                <a:lnTo>
                  <a:pt x="36410" y="0"/>
                </a:lnTo>
                <a:lnTo>
                  <a:pt x="20154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2307856" y="1182001"/>
            <a:ext cx="17665" cy="107251"/>
          </a:xfrm>
          <a:custGeom>
            <a:avLst/>
            <a:gdLst/>
            <a:ahLst/>
            <a:cxnLst/>
            <a:rect l="l" t="t" r="r" b="b"/>
            <a:pathLst>
              <a:path w="17665" h="107251">
                <a:moveTo>
                  <a:pt x="0" y="29552"/>
                </a:moveTo>
                <a:lnTo>
                  <a:pt x="0" y="107251"/>
                </a:lnTo>
                <a:lnTo>
                  <a:pt x="17665" y="107251"/>
                </a:lnTo>
                <a:lnTo>
                  <a:pt x="17665" y="29552"/>
                </a:lnTo>
                <a:lnTo>
                  <a:pt x="0" y="29552"/>
                </a:lnTo>
                <a:close/>
              </a:path>
              <a:path w="17665" h="107251">
                <a:moveTo>
                  <a:pt x="0" y="0"/>
                </a:moveTo>
                <a:lnTo>
                  <a:pt x="0" y="19024"/>
                </a:lnTo>
                <a:lnTo>
                  <a:pt x="17665" y="19024"/>
                </a:lnTo>
                <a:lnTo>
                  <a:pt x="17665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2316689" y="1182681"/>
            <a:ext cx="0" cy="106572"/>
          </a:xfrm>
          <a:custGeom>
            <a:avLst/>
            <a:gdLst/>
            <a:ahLst/>
            <a:cxnLst/>
            <a:rect l="l" t="t" r="r" b="b"/>
            <a:pathLst>
              <a:path h="106572">
                <a:moveTo>
                  <a:pt x="0" y="0"/>
                </a:moveTo>
                <a:lnTo>
                  <a:pt x="0" y="106572"/>
                </a:lnTo>
              </a:path>
            </a:pathLst>
          </a:custGeom>
          <a:ln w="18935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336149" y="1209808"/>
            <a:ext cx="31673" cy="81216"/>
          </a:xfrm>
          <a:custGeom>
            <a:avLst/>
            <a:gdLst/>
            <a:ahLst/>
            <a:cxnLst/>
            <a:rect l="l" t="t" r="r" b="b"/>
            <a:pathLst>
              <a:path w="31673" h="81216">
                <a:moveTo>
                  <a:pt x="30606" y="0"/>
                </a:moveTo>
                <a:lnTo>
                  <a:pt x="21767" y="0"/>
                </a:lnTo>
                <a:lnTo>
                  <a:pt x="22123" y="20624"/>
                </a:lnTo>
                <a:lnTo>
                  <a:pt x="24637" y="17360"/>
                </a:lnTo>
                <a:lnTo>
                  <a:pt x="27825" y="15722"/>
                </a:lnTo>
                <a:lnTo>
                  <a:pt x="31673" y="15722"/>
                </a:lnTo>
                <a:lnTo>
                  <a:pt x="30606" y="0"/>
                </a:lnTo>
                <a:close/>
              </a:path>
              <a:path w="31673" h="81216">
                <a:moveTo>
                  <a:pt x="40855" y="20370"/>
                </a:moveTo>
                <a:lnTo>
                  <a:pt x="43370" y="23469"/>
                </a:lnTo>
                <a:lnTo>
                  <a:pt x="44691" y="27990"/>
                </a:lnTo>
                <a:lnTo>
                  <a:pt x="44818" y="33947"/>
                </a:lnTo>
                <a:lnTo>
                  <a:pt x="18414" y="33947"/>
                </a:lnTo>
                <a:lnTo>
                  <a:pt x="18376" y="28333"/>
                </a:lnTo>
                <a:lnTo>
                  <a:pt x="19608" y="23901"/>
                </a:lnTo>
                <a:lnTo>
                  <a:pt x="22123" y="20624"/>
                </a:lnTo>
                <a:lnTo>
                  <a:pt x="21767" y="0"/>
                </a:lnTo>
                <a:lnTo>
                  <a:pt x="14452" y="3644"/>
                </a:lnTo>
                <a:lnTo>
                  <a:pt x="8674" y="10934"/>
                </a:lnTo>
                <a:lnTo>
                  <a:pt x="5652" y="15465"/>
                </a:lnTo>
                <a:lnTo>
                  <a:pt x="1413" y="26960"/>
                </a:lnTo>
                <a:lnTo>
                  <a:pt x="0" y="41186"/>
                </a:lnTo>
                <a:lnTo>
                  <a:pt x="41" y="43714"/>
                </a:lnTo>
                <a:lnTo>
                  <a:pt x="1921" y="57021"/>
                </a:lnTo>
                <a:lnTo>
                  <a:pt x="6603" y="67970"/>
                </a:lnTo>
                <a:lnTo>
                  <a:pt x="8800" y="71035"/>
                </a:lnTo>
                <a:lnTo>
                  <a:pt x="18845" y="78670"/>
                </a:lnTo>
                <a:lnTo>
                  <a:pt x="32372" y="81216"/>
                </a:lnTo>
                <a:lnTo>
                  <a:pt x="39700" y="81216"/>
                </a:lnTo>
                <a:lnTo>
                  <a:pt x="45808" y="79248"/>
                </a:lnTo>
                <a:lnTo>
                  <a:pt x="50685" y="75323"/>
                </a:lnTo>
                <a:lnTo>
                  <a:pt x="55575" y="71399"/>
                </a:lnTo>
                <a:lnTo>
                  <a:pt x="59143" y="65671"/>
                </a:lnTo>
                <a:lnTo>
                  <a:pt x="61404" y="58166"/>
                </a:lnTo>
                <a:lnTo>
                  <a:pt x="43814" y="54724"/>
                </a:lnTo>
                <a:lnTo>
                  <a:pt x="42837" y="58623"/>
                </a:lnTo>
                <a:lnTo>
                  <a:pt x="41427" y="61455"/>
                </a:lnTo>
                <a:lnTo>
                  <a:pt x="39535" y="63207"/>
                </a:lnTo>
                <a:lnTo>
                  <a:pt x="35331" y="65849"/>
                </a:lnTo>
                <a:lnTo>
                  <a:pt x="28486" y="65849"/>
                </a:lnTo>
                <a:lnTo>
                  <a:pt x="25107" y="64147"/>
                </a:lnTo>
                <a:lnTo>
                  <a:pt x="22377" y="60756"/>
                </a:lnTo>
                <a:lnTo>
                  <a:pt x="19646" y="57378"/>
                </a:lnTo>
                <a:lnTo>
                  <a:pt x="18224" y="52628"/>
                </a:lnTo>
                <a:lnTo>
                  <a:pt x="18097" y="46532"/>
                </a:lnTo>
                <a:lnTo>
                  <a:pt x="62344" y="46532"/>
                </a:lnTo>
                <a:lnTo>
                  <a:pt x="61774" y="33543"/>
                </a:lnTo>
                <a:lnTo>
                  <a:pt x="59053" y="20993"/>
                </a:lnTo>
                <a:lnTo>
                  <a:pt x="54114" y="11442"/>
                </a:lnTo>
                <a:lnTo>
                  <a:pt x="43596" y="2703"/>
                </a:lnTo>
                <a:lnTo>
                  <a:pt x="30606" y="0"/>
                </a:lnTo>
                <a:lnTo>
                  <a:pt x="31673" y="15722"/>
                </a:lnTo>
                <a:lnTo>
                  <a:pt x="35280" y="15722"/>
                </a:lnTo>
                <a:lnTo>
                  <a:pt x="38341" y="17272"/>
                </a:lnTo>
                <a:lnTo>
                  <a:pt x="40855" y="2037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2410465" y="1209802"/>
            <a:ext cx="60833" cy="79463"/>
          </a:xfrm>
          <a:custGeom>
            <a:avLst/>
            <a:gdLst/>
            <a:ahLst/>
            <a:cxnLst/>
            <a:rect l="l" t="t" r="r" b="b"/>
            <a:pathLst>
              <a:path w="60832" h="79463">
                <a:moveTo>
                  <a:pt x="32245" y="15735"/>
                </a:moveTo>
                <a:lnTo>
                  <a:pt x="34620" y="15735"/>
                </a:lnTo>
                <a:lnTo>
                  <a:pt x="38366" y="17779"/>
                </a:lnTo>
                <a:lnTo>
                  <a:pt x="41287" y="21069"/>
                </a:lnTo>
                <a:lnTo>
                  <a:pt x="42798" y="25996"/>
                </a:lnTo>
                <a:lnTo>
                  <a:pt x="43167" y="31419"/>
                </a:lnTo>
                <a:lnTo>
                  <a:pt x="43167" y="79463"/>
                </a:lnTo>
                <a:lnTo>
                  <a:pt x="60832" y="79463"/>
                </a:lnTo>
                <a:lnTo>
                  <a:pt x="60832" y="25171"/>
                </a:lnTo>
                <a:lnTo>
                  <a:pt x="60515" y="20561"/>
                </a:lnTo>
                <a:lnTo>
                  <a:pt x="59867" y="17348"/>
                </a:lnTo>
                <a:lnTo>
                  <a:pt x="59207" y="14122"/>
                </a:lnTo>
                <a:lnTo>
                  <a:pt x="58051" y="11252"/>
                </a:lnTo>
                <a:lnTo>
                  <a:pt x="56400" y="8712"/>
                </a:lnTo>
                <a:lnTo>
                  <a:pt x="54749" y="6172"/>
                </a:lnTo>
                <a:lnTo>
                  <a:pt x="52311" y="4089"/>
                </a:lnTo>
                <a:lnTo>
                  <a:pt x="49085" y="2451"/>
                </a:lnTo>
                <a:lnTo>
                  <a:pt x="45859" y="825"/>
                </a:lnTo>
                <a:lnTo>
                  <a:pt x="42290" y="0"/>
                </a:lnTo>
                <a:lnTo>
                  <a:pt x="38147" y="1"/>
                </a:lnTo>
                <a:lnTo>
                  <a:pt x="26160" y="3358"/>
                </a:lnTo>
                <a:lnTo>
                  <a:pt x="16395" y="13169"/>
                </a:lnTo>
                <a:lnTo>
                  <a:pt x="16395" y="1765"/>
                </a:lnTo>
                <a:lnTo>
                  <a:pt x="0" y="1765"/>
                </a:lnTo>
                <a:lnTo>
                  <a:pt x="0" y="79463"/>
                </a:lnTo>
                <a:lnTo>
                  <a:pt x="17652" y="79463"/>
                </a:lnTo>
                <a:lnTo>
                  <a:pt x="17652" y="35585"/>
                </a:lnTo>
                <a:lnTo>
                  <a:pt x="18110" y="29641"/>
                </a:lnTo>
                <a:lnTo>
                  <a:pt x="18999" y="26415"/>
                </a:lnTo>
                <a:lnTo>
                  <a:pt x="19913" y="23202"/>
                </a:lnTo>
                <a:lnTo>
                  <a:pt x="21577" y="20612"/>
                </a:lnTo>
                <a:lnTo>
                  <a:pt x="26428" y="16713"/>
                </a:lnTo>
                <a:lnTo>
                  <a:pt x="29184" y="15735"/>
                </a:lnTo>
                <a:lnTo>
                  <a:pt x="32245" y="1573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2481750" y="1209808"/>
            <a:ext cx="31673" cy="81216"/>
          </a:xfrm>
          <a:custGeom>
            <a:avLst/>
            <a:gdLst/>
            <a:ahLst/>
            <a:cxnLst/>
            <a:rect l="l" t="t" r="r" b="b"/>
            <a:pathLst>
              <a:path w="31673" h="81216">
                <a:moveTo>
                  <a:pt x="30594" y="0"/>
                </a:moveTo>
                <a:lnTo>
                  <a:pt x="21767" y="0"/>
                </a:lnTo>
                <a:lnTo>
                  <a:pt x="22110" y="20624"/>
                </a:lnTo>
                <a:lnTo>
                  <a:pt x="24637" y="17360"/>
                </a:lnTo>
                <a:lnTo>
                  <a:pt x="27812" y="15722"/>
                </a:lnTo>
                <a:lnTo>
                  <a:pt x="31673" y="15722"/>
                </a:lnTo>
                <a:lnTo>
                  <a:pt x="30594" y="0"/>
                </a:lnTo>
                <a:close/>
              </a:path>
              <a:path w="31673" h="81216">
                <a:moveTo>
                  <a:pt x="40843" y="20370"/>
                </a:moveTo>
                <a:lnTo>
                  <a:pt x="43370" y="23469"/>
                </a:lnTo>
                <a:lnTo>
                  <a:pt x="44678" y="27990"/>
                </a:lnTo>
                <a:lnTo>
                  <a:pt x="44805" y="33947"/>
                </a:lnTo>
                <a:lnTo>
                  <a:pt x="18414" y="33947"/>
                </a:lnTo>
                <a:lnTo>
                  <a:pt x="18364" y="28333"/>
                </a:lnTo>
                <a:lnTo>
                  <a:pt x="19608" y="23901"/>
                </a:lnTo>
                <a:lnTo>
                  <a:pt x="22110" y="20624"/>
                </a:lnTo>
                <a:lnTo>
                  <a:pt x="21767" y="0"/>
                </a:lnTo>
                <a:lnTo>
                  <a:pt x="14452" y="3644"/>
                </a:lnTo>
                <a:lnTo>
                  <a:pt x="8661" y="10934"/>
                </a:lnTo>
                <a:lnTo>
                  <a:pt x="5641" y="15462"/>
                </a:lnTo>
                <a:lnTo>
                  <a:pt x="1409" y="26959"/>
                </a:lnTo>
                <a:lnTo>
                  <a:pt x="0" y="41186"/>
                </a:lnTo>
                <a:lnTo>
                  <a:pt x="41" y="43711"/>
                </a:lnTo>
                <a:lnTo>
                  <a:pt x="1919" y="57020"/>
                </a:lnTo>
                <a:lnTo>
                  <a:pt x="6591" y="67970"/>
                </a:lnTo>
                <a:lnTo>
                  <a:pt x="8791" y="71035"/>
                </a:lnTo>
                <a:lnTo>
                  <a:pt x="18836" y="78670"/>
                </a:lnTo>
                <a:lnTo>
                  <a:pt x="32359" y="81216"/>
                </a:lnTo>
                <a:lnTo>
                  <a:pt x="39700" y="81216"/>
                </a:lnTo>
                <a:lnTo>
                  <a:pt x="45808" y="79248"/>
                </a:lnTo>
                <a:lnTo>
                  <a:pt x="50685" y="75323"/>
                </a:lnTo>
                <a:lnTo>
                  <a:pt x="55562" y="71399"/>
                </a:lnTo>
                <a:lnTo>
                  <a:pt x="59143" y="65671"/>
                </a:lnTo>
                <a:lnTo>
                  <a:pt x="61404" y="58166"/>
                </a:lnTo>
                <a:lnTo>
                  <a:pt x="43802" y="54724"/>
                </a:lnTo>
                <a:lnTo>
                  <a:pt x="42837" y="58623"/>
                </a:lnTo>
                <a:lnTo>
                  <a:pt x="41414" y="61455"/>
                </a:lnTo>
                <a:lnTo>
                  <a:pt x="39522" y="63207"/>
                </a:lnTo>
                <a:lnTo>
                  <a:pt x="35318" y="65849"/>
                </a:lnTo>
                <a:lnTo>
                  <a:pt x="28486" y="65849"/>
                </a:lnTo>
                <a:lnTo>
                  <a:pt x="25095" y="64147"/>
                </a:lnTo>
                <a:lnTo>
                  <a:pt x="22364" y="60756"/>
                </a:lnTo>
                <a:lnTo>
                  <a:pt x="19646" y="57378"/>
                </a:lnTo>
                <a:lnTo>
                  <a:pt x="18224" y="52628"/>
                </a:lnTo>
                <a:lnTo>
                  <a:pt x="18084" y="46532"/>
                </a:lnTo>
                <a:lnTo>
                  <a:pt x="62344" y="46532"/>
                </a:lnTo>
                <a:lnTo>
                  <a:pt x="61772" y="33543"/>
                </a:lnTo>
                <a:lnTo>
                  <a:pt x="59048" y="20993"/>
                </a:lnTo>
                <a:lnTo>
                  <a:pt x="54114" y="11442"/>
                </a:lnTo>
                <a:lnTo>
                  <a:pt x="43584" y="2700"/>
                </a:lnTo>
                <a:lnTo>
                  <a:pt x="30594" y="0"/>
                </a:lnTo>
                <a:lnTo>
                  <a:pt x="31673" y="15722"/>
                </a:lnTo>
                <a:lnTo>
                  <a:pt x="35267" y="15722"/>
                </a:lnTo>
                <a:lnTo>
                  <a:pt x="38328" y="17272"/>
                </a:lnTo>
                <a:lnTo>
                  <a:pt x="40843" y="2037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558503" y="1182001"/>
            <a:ext cx="19100" cy="107264"/>
          </a:xfrm>
          <a:custGeom>
            <a:avLst/>
            <a:gdLst/>
            <a:ahLst/>
            <a:cxnLst/>
            <a:rect l="l" t="t" r="r" b="b"/>
            <a:pathLst>
              <a:path w="19100" h="107264">
                <a:moveTo>
                  <a:pt x="19100" y="0"/>
                </a:moveTo>
                <a:lnTo>
                  <a:pt x="0" y="0"/>
                </a:lnTo>
                <a:lnTo>
                  <a:pt x="0" y="25171"/>
                </a:lnTo>
                <a:lnTo>
                  <a:pt x="4584" y="79603"/>
                </a:lnTo>
                <a:lnTo>
                  <a:pt x="14579" y="79603"/>
                </a:lnTo>
                <a:lnTo>
                  <a:pt x="19100" y="25171"/>
                </a:lnTo>
                <a:lnTo>
                  <a:pt x="19100" y="0"/>
                </a:lnTo>
                <a:close/>
              </a:path>
              <a:path w="19100" h="107264">
                <a:moveTo>
                  <a:pt x="749" y="86702"/>
                </a:moveTo>
                <a:lnTo>
                  <a:pt x="749" y="107264"/>
                </a:lnTo>
                <a:lnTo>
                  <a:pt x="18414" y="107264"/>
                </a:lnTo>
                <a:lnTo>
                  <a:pt x="18414" y="86702"/>
                </a:lnTo>
                <a:lnTo>
                  <a:pt x="749" y="8670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2630798" y="1182877"/>
            <a:ext cx="64871" cy="106387"/>
          </a:xfrm>
          <a:custGeom>
            <a:avLst/>
            <a:gdLst/>
            <a:ahLst/>
            <a:cxnLst/>
            <a:rect l="l" t="t" r="r" b="b"/>
            <a:pathLst>
              <a:path w="64871" h="106387">
                <a:moveTo>
                  <a:pt x="0" y="106387"/>
                </a:moveTo>
                <a:lnTo>
                  <a:pt x="64871" y="106387"/>
                </a:lnTo>
                <a:lnTo>
                  <a:pt x="64871" y="88315"/>
                </a:lnTo>
                <a:lnTo>
                  <a:pt x="18605" y="88315"/>
                </a:lnTo>
                <a:lnTo>
                  <a:pt x="18605" y="0"/>
                </a:lnTo>
                <a:lnTo>
                  <a:pt x="0" y="0"/>
                </a:lnTo>
                <a:lnTo>
                  <a:pt x="0" y="10638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2701832" y="1180166"/>
            <a:ext cx="62674" cy="110858"/>
          </a:xfrm>
          <a:custGeom>
            <a:avLst/>
            <a:gdLst/>
            <a:ahLst/>
            <a:cxnLst/>
            <a:rect l="l" t="t" r="r" b="b"/>
            <a:pathLst>
              <a:path w="62674" h="110858">
                <a:moveTo>
                  <a:pt x="17856" y="55105"/>
                </a:moveTo>
                <a:lnTo>
                  <a:pt x="18948" y="51485"/>
                </a:lnTo>
                <a:lnTo>
                  <a:pt x="22123" y="47523"/>
                </a:lnTo>
                <a:lnTo>
                  <a:pt x="26339" y="45364"/>
                </a:lnTo>
                <a:lnTo>
                  <a:pt x="34137" y="45364"/>
                </a:lnTo>
                <a:lnTo>
                  <a:pt x="37299" y="46202"/>
                </a:lnTo>
                <a:lnTo>
                  <a:pt x="40652" y="49580"/>
                </a:lnTo>
                <a:lnTo>
                  <a:pt x="41490" y="52387"/>
                </a:lnTo>
                <a:lnTo>
                  <a:pt x="41490" y="58394"/>
                </a:lnTo>
                <a:lnTo>
                  <a:pt x="38303" y="59956"/>
                </a:lnTo>
                <a:lnTo>
                  <a:pt x="32575" y="61633"/>
                </a:lnTo>
                <a:lnTo>
                  <a:pt x="24333" y="63436"/>
                </a:lnTo>
                <a:lnTo>
                  <a:pt x="18211" y="64808"/>
                </a:lnTo>
                <a:lnTo>
                  <a:pt x="13525" y="66408"/>
                </a:lnTo>
                <a:lnTo>
                  <a:pt x="10287" y="68237"/>
                </a:lnTo>
                <a:lnTo>
                  <a:pt x="7023" y="70065"/>
                </a:lnTo>
                <a:lnTo>
                  <a:pt x="4508" y="72694"/>
                </a:lnTo>
                <a:lnTo>
                  <a:pt x="2705" y="76136"/>
                </a:lnTo>
                <a:lnTo>
                  <a:pt x="901" y="79578"/>
                </a:lnTo>
                <a:lnTo>
                  <a:pt x="0" y="83489"/>
                </a:lnTo>
                <a:lnTo>
                  <a:pt x="0" y="94513"/>
                </a:lnTo>
                <a:lnTo>
                  <a:pt x="1981" y="99999"/>
                </a:lnTo>
                <a:lnTo>
                  <a:pt x="5943" y="104343"/>
                </a:lnTo>
                <a:lnTo>
                  <a:pt x="9906" y="108686"/>
                </a:lnTo>
                <a:lnTo>
                  <a:pt x="15316" y="110858"/>
                </a:lnTo>
                <a:lnTo>
                  <a:pt x="26085" y="110858"/>
                </a:lnTo>
                <a:lnTo>
                  <a:pt x="24625" y="96367"/>
                </a:lnTo>
                <a:lnTo>
                  <a:pt x="20434" y="93217"/>
                </a:lnTo>
                <a:lnTo>
                  <a:pt x="17665" y="88633"/>
                </a:lnTo>
                <a:lnTo>
                  <a:pt x="17665" y="82829"/>
                </a:lnTo>
                <a:lnTo>
                  <a:pt x="18821" y="80416"/>
                </a:lnTo>
                <a:lnTo>
                  <a:pt x="22631" y="77342"/>
                </a:lnTo>
                <a:lnTo>
                  <a:pt x="25844" y="76149"/>
                </a:lnTo>
                <a:lnTo>
                  <a:pt x="30734" y="74929"/>
                </a:lnTo>
                <a:lnTo>
                  <a:pt x="35636" y="73710"/>
                </a:lnTo>
                <a:lnTo>
                  <a:pt x="39230" y="72656"/>
                </a:lnTo>
                <a:lnTo>
                  <a:pt x="41490" y="71780"/>
                </a:lnTo>
                <a:lnTo>
                  <a:pt x="41490" y="80810"/>
                </a:lnTo>
                <a:lnTo>
                  <a:pt x="41262" y="84150"/>
                </a:lnTo>
                <a:lnTo>
                  <a:pt x="40792" y="85902"/>
                </a:lnTo>
                <a:lnTo>
                  <a:pt x="40132" y="88582"/>
                </a:lnTo>
                <a:lnTo>
                  <a:pt x="36588" y="92709"/>
                </a:lnTo>
                <a:lnTo>
                  <a:pt x="33693" y="95148"/>
                </a:lnTo>
                <a:lnTo>
                  <a:pt x="33185" y="108292"/>
                </a:lnTo>
                <a:lnTo>
                  <a:pt x="36626" y="106591"/>
                </a:lnTo>
                <a:lnTo>
                  <a:pt x="39852" y="104025"/>
                </a:lnTo>
                <a:lnTo>
                  <a:pt x="42875" y="100609"/>
                </a:lnTo>
                <a:lnTo>
                  <a:pt x="43497" y="103022"/>
                </a:lnTo>
                <a:lnTo>
                  <a:pt x="44170" y="105702"/>
                </a:lnTo>
                <a:lnTo>
                  <a:pt x="45199" y="109092"/>
                </a:lnTo>
                <a:lnTo>
                  <a:pt x="62674" y="109092"/>
                </a:lnTo>
                <a:lnTo>
                  <a:pt x="61112" y="105384"/>
                </a:lnTo>
                <a:lnTo>
                  <a:pt x="60058" y="101917"/>
                </a:lnTo>
                <a:lnTo>
                  <a:pt x="59499" y="98678"/>
                </a:lnTo>
                <a:lnTo>
                  <a:pt x="58928" y="95427"/>
                </a:lnTo>
                <a:lnTo>
                  <a:pt x="58648" y="90385"/>
                </a:lnTo>
                <a:lnTo>
                  <a:pt x="58648" y="83565"/>
                </a:lnTo>
                <a:lnTo>
                  <a:pt x="58839" y="59562"/>
                </a:lnTo>
                <a:lnTo>
                  <a:pt x="58839" y="50634"/>
                </a:lnTo>
                <a:lnTo>
                  <a:pt x="58051" y="44500"/>
                </a:lnTo>
                <a:lnTo>
                  <a:pt x="56489" y="41160"/>
                </a:lnTo>
                <a:lnTo>
                  <a:pt x="54914" y="37820"/>
                </a:lnTo>
                <a:lnTo>
                  <a:pt x="52197" y="35064"/>
                </a:lnTo>
                <a:lnTo>
                  <a:pt x="48336" y="32892"/>
                </a:lnTo>
                <a:lnTo>
                  <a:pt x="44488" y="30721"/>
                </a:lnTo>
                <a:lnTo>
                  <a:pt x="38620" y="29641"/>
                </a:lnTo>
                <a:lnTo>
                  <a:pt x="22059" y="29641"/>
                </a:lnTo>
                <a:lnTo>
                  <a:pt x="15532" y="31445"/>
                </a:lnTo>
                <a:lnTo>
                  <a:pt x="11137" y="35051"/>
                </a:lnTo>
                <a:lnTo>
                  <a:pt x="6731" y="38658"/>
                </a:lnTo>
                <a:lnTo>
                  <a:pt x="3619" y="44221"/>
                </a:lnTo>
                <a:lnTo>
                  <a:pt x="1828" y="51739"/>
                </a:lnTo>
                <a:lnTo>
                  <a:pt x="17856" y="55105"/>
                </a:lnTo>
                <a:close/>
              </a:path>
              <a:path w="62674" h="110858">
                <a:moveTo>
                  <a:pt x="24625" y="96367"/>
                </a:moveTo>
                <a:lnTo>
                  <a:pt x="26085" y="110858"/>
                </a:lnTo>
                <a:lnTo>
                  <a:pt x="29756" y="109994"/>
                </a:lnTo>
                <a:lnTo>
                  <a:pt x="33185" y="108292"/>
                </a:lnTo>
                <a:lnTo>
                  <a:pt x="33693" y="95148"/>
                </a:lnTo>
                <a:lnTo>
                  <a:pt x="30657" y="96367"/>
                </a:lnTo>
                <a:lnTo>
                  <a:pt x="24625" y="96367"/>
                </a:lnTo>
                <a:close/>
              </a:path>
              <a:path w="62674" h="110858">
                <a:moveTo>
                  <a:pt x="31051" y="0"/>
                </a:moveTo>
                <a:lnTo>
                  <a:pt x="22377" y="21882"/>
                </a:lnTo>
                <a:lnTo>
                  <a:pt x="33578" y="21882"/>
                </a:lnTo>
                <a:lnTo>
                  <a:pt x="50850" y="0"/>
                </a:lnTo>
                <a:lnTo>
                  <a:pt x="31051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2767213" y="1211567"/>
            <a:ext cx="69329" cy="77698"/>
          </a:xfrm>
          <a:custGeom>
            <a:avLst/>
            <a:gdLst/>
            <a:ahLst/>
            <a:cxnLst/>
            <a:rect l="l" t="t" r="r" b="b"/>
            <a:pathLst>
              <a:path w="69329" h="77698">
                <a:moveTo>
                  <a:pt x="42811" y="77698"/>
                </a:moveTo>
                <a:lnTo>
                  <a:pt x="69329" y="0"/>
                </a:lnTo>
                <a:lnTo>
                  <a:pt x="51168" y="0"/>
                </a:lnTo>
                <a:lnTo>
                  <a:pt x="38468" y="39649"/>
                </a:lnTo>
                <a:lnTo>
                  <a:pt x="37795" y="41846"/>
                </a:lnTo>
                <a:lnTo>
                  <a:pt x="36588" y="46240"/>
                </a:lnTo>
                <a:lnTo>
                  <a:pt x="35725" y="49530"/>
                </a:lnTo>
                <a:lnTo>
                  <a:pt x="34772" y="52895"/>
                </a:lnTo>
                <a:lnTo>
                  <a:pt x="31114" y="39649"/>
                </a:lnTo>
                <a:lnTo>
                  <a:pt x="18554" y="0"/>
                </a:lnTo>
                <a:lnTo>
                  <a:pt x="0" y="0"/>
                </a:lnTo>
                <a:lnTo>
                  <a:pt x="26911" y="77698"/>
                </a:lnTo>
                <a:lnTo>
                  <a:pt x="42811" y="7769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2839897" y="1209808"/>
            <a:ext cx="31673" cy="81216"/>
          </a:xfrm>
          <a:custGeom>
            <a:avLst/>
            <a:gdLst/>
            <a:ahLst/>
            <a:cxnLst/>
            <a:rect l="l" t="t" r="r" b="b"/>
            <a:pathLst>
              <a:path w="31673" h="81216">
                <a:moveTo>
                  <a:pt x="30594" y="0"/>
                </a:moveTo>
                <a:lnTo>
                  <a:pt x="21755" y="0"/>
                </a:lnTo>
                <a:lnTo>
                  <a:pt x="22110" y="20624"/>
                </a:lnTo>
                <a:lnTo>
                  <a:pt x="24637" y="17360"/>
                </a:lnTo>
                <a:lnTo>
                  <a:pt x="27812" y="15722"/>
                </a:lnTo>
                <a:lnTo>
                  <a:pt x="31673" y="15722"/>
                </a:lnTo>
                <a:lnTo>
                  <a:pt x="30594" y="0"/>
                </a:lnTo>
                <a:close/>
              </a:path>
              <a:path w="31673" h="81216">
                <a:moveTo>
                  <a:pt x="40843" y="20370"/>
                </a:moveTo>
                <a:lnTo>
                  <a:pt x="43370" y="23469"/>
                </a:lnTo>
                <a:lnTo>
                  <a:pt x="44678" y="27990"/>
                </a:lnTo>
                <a:lnTo>
                  <a:pt x="44805" y="33947"/>
                </a:lnTo>
                <a:lnTo>
                  <a:pt x="18414" y="33947"/>
                </a:lnTo>
                <a:lnTo>
                  <a:pt x="18364" y="28333"/>
                </a:lnTo>
                <a:lnTo>
                  <a:pt x="19608" y="23901"/>
                </a:lnTo>
                <a:lnTo>
                  <a:pt x="22110" y="20624"/>
                </a:lnTo>
                <a:lnTo>
                  <a:pt x="21755" y="0"/>
                </a:lnTo>
                <a:lnTo>
                  <a:pt x="14452" y="3644"/>
                </a:lnTo>
                <a:lnTo>
                  <a:pt x="8661" y="10934"/>
                </a:lnTo>
                <a:lnTo>
                  <a:pt x="5641" y="15462"/>
                </a:lnTo>
                <a:lnTo>
                  <a:pt x="1409" y="26959"/>
                </a:lnTo>
                <a:lnTo>
                  <a:pt x="0" y="41186"/>
                </a:lnTo>
                <a:lnTo>
                  <a:pt x="41" y="43711"/>
                </a:lnTo>
                <a:lnTo>
                  <a:pt x="1919" y="57020"/>
                </a:lnTo>
                <a:lnTo>
                  <a:pt x="6591" y="67970"/>
                </a:lnTo>
                <a:lnTo>
                  <a:pt x="8791" y="71035"/>
                </a:lnTo>
                <a:lnTo>
                  <a:pt x="18836" y="78670"/>
                </a:lnTo>
                <a:lnTo>
                  <a:pt x="32359" y="81216"/>
                </a:lnTo>
                <a:lnTo>
                  <a:pt x="39700" y="81216"/>
                </a:lnTo>
                <a:lnTo>
                  <a:pt x="45808" y="79248"/>
                </a:lnTo>
                <a:lnTo>
                  <a:pt x="50685" y="75323"/>
                </a:lnTo>
                <a:lnTo>
                  <a:pt x="55562" y="71399"/>
                </a:lnTo>
                <a:lnTo>
                  <a:pt x="59143" y="65671"/>
                </a:lnTo>
                <a:lnTo>
                  <a:pt x="61404" y="58166"/>
                </a:lnTo>
                <a:lnTo>
                  <a:pt x="43802" y="54724"/>
                </a:lnTo>
                <a:lnTo>
                  <a:pt x="42837" y="58623"/>
                </a:lnTo>
                <a:lnTo>
                  <a:pt x="41414" y="61455"/>
                </a:lnTo>
                <a:lnTo>
                  <a:pt x="39522" y="63207"/>
                </a:lnTo>
                <a:lnTo>
                  <a:pt x="35318" y="65849"/>
                </a:lnTo>
                <a:lnTo>
                  <a:pt x="28486" y="65849"/>
                </a:lnTo>
                <a:lnTo>
                  <a:pt x="25095" y="64147"/>
                </a:lnTo>
                <a:lnTo>
                  <a:pt x="22364" y="60756"/>
                </a:lnTo>
                <a:lnTo>
                  <a:pt x="19646" y="57378"/>
                </a:lnTo>
                <a:lnTo>
                  <a:pt x="18224" y="52628"/>
                </a:lnTo>
                <a:lnTo>
                  <a:pt x="18084" y="46532"/>
                </a:lnTo>
                <a:lnTo>
                  <a:pt x="62344" y="46532"/>
                </a:lnTo>
                <a:lnTo>
                  <a:pt x="61772" y="33543"/>
                </a:lnTo>
                <a:lnTo>
                  <a:pt x="59048" y="20993"/>
                </a:lnTo>
                <a:lnTo>
                  <a:pt x="54114" y="11442"/>
                </a:lnTo>
                <a:lnTo>
                  <a:pt x="43580" y="2700"/>
                </a:lnTo>
                <a:lnTo>
                  <a:pt x="30594" y="0"/>
                </a:lnTo>
                <a:lnTo>
                  <a:pt x="31673" y="15722"/>
                </a:lnTo>
                <a:lnTo>
                  <a:pt x="35267" y="15722"/>
                </a:lnTo>
                <a:lnTo>
                  <a:pt x="38328" y="17272"/>
                </a:lnTo>
                <a:lnTo>
                  <a:pt x="40843" y="2037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2908092" y="1209804"/>
            <a:ext cx="62357" cy="81216"/>
          </a:xfrm>
          <a:custGeom>
            <a:avLst/>
            <a:gdLst/>
            <a:ahLst/>
            <a:cxnLst/>
            <a:rect l="l" t="t" r="r" b="b"/>
            <a:pathLst>
              <a:path w="62356" h="81216">
                <a:moveTo>
                  <a:pt x="17729" y="54140"/>
                </a:moveTo>
                <a:lnTo>
                  <a:pt x="0" y="57289"/>
                </a:lnTo>
                <a:lnTo>
                  <a:pt x="1638" y="64655"/>
                </a:lnTo>
                <a:lnTo>
                  <a:pt x="5105" y="70484"/>
                </a:lnTo>
                <a:lnTo>
                  <a:pt x="10401" y="74777"/>
                </a:lnTo>
                <a:lnTo>
                  <a:pt x="15709" y="79070"/>
                </a:lnTo>
                <a:lnTo>
                  <a:pt x="22910" y="81216"/>
                </a:lnTo>
                <a:lnTo>
                  <a:pt x="42011" y="81216"/>
                </a:lnTo>
                <a:lnTo>
                  <a:pt x="49568" y="78651"/>
                </a:lnTo>
                <a:lnTo>
                  <a:pt x="54686" y="73532"/>
                </a:lnTo>
                <a:lnTo>
                  <a:pt x="59804" y="68414"/>
                </a:lnTo>
                <a:lnTo>
                  <a:pt x="62357" y="62293"/>
                </a:lnTo>
                <a:lnTo>
                  <a:pt x="62357" y="48628"/>
                </a:lnTo>
                <a:lnTo>
                  <a:pt x="60515" y="43535"/>
                </a:lnTo>
                <a:lnTo>
                  <a:pt x="56832" y="39877"/>
                </a:lnTo>
                <a:lnTo>
                  <a:pt x="53098" y="36271"/>
                </a:lnTo>
                <a:lnTo>
                  <a:pt x="46520" y="33223"/>
                </a:lnTo>
                <a:lnTo>
                  <a:pt x="37122" y="30733"/>
                </a:lnTo>
                <a:lnTo>
                  <a:pt x="27711" y="28244"/>
                </a:lnTo>
                <a:lnTo>
                  <a:pt x="22212" y="26314"/>
                </a:lnTo>
                <a:lnTo>
                  <a:pt x="19443" y="23926"/>
                </a:lnTo>
                <a:lnTo>
                  <a:pt x="18859" y="21221"/>
                </a:lnTo>
                <a:lnTo>
                  <a:pt x="19532" y="18122"/>
                </a:lnTo>
                <a:lnTo>
                  <a:pt x="22885" y="15532"/>
                </a:lnTo>
                <a:lnTo>
                  <a:pt x="26212" y="14782"/>
                </a:lnTo>
                <a:lnTo>
                  <a:pt x="34556" y="14782"/>
                </a:lnTo>
                <a:lnTo>
                  <a:pt x="37388" y="15582"/>
                </a:lnTo>
                <a:lnTo>
                  <a:pt x="39382" y="17195"/>
                </a:lnTo>
                <a:lnTo>
                  <a:pt x="42722" y="21120"/>
                </a:lnTo>
                <a:lnTo>
                  <a:pt x="43434" y="24142"/>
                </a:lnTo>
                <a:lnTo>
                  <a:pt x="60096" y="20561"/>
                </a:lnTo>
                <a:lnTo>
                  <a:pt x="58419" y="13779"/>
                </a:lnTo>
                <a:lnTo>
                  <a:pt x="55359" y="8661"/>
                </a:lnTo>
                <a:lnTo>
                  <a:pt x="50914" y="5194"/>
                </a:lnTo>
                <a:lnTo>
                  <a:pt x="46469" y="1727"/>
                </a:lnTo>
                <a:lnTo>
                  <a:pt x="39687" y="0"/>
                </a:lnTo>
                <a:lnTo>
                  <a:pt x="20955" y="0"/>
                </a:lnTo>
                <a:lnTo>
                  <a:pt x="13868" y="2285"/>
                </a:lnTo>
                <a:lnTo>
                  <a:pt x="9309" y="6883"/>
                </a:lnTo>
                <a:lnTo>
                  <a:pt x="4737" y="11468"/>
                </a:lnTo>
                <a:lnTo>
                  <a:pt x="2451" y="17119"/>
                </a:lnTo>
                <a:lnTo>
                  <a:pt x="2451" y="31318"/>
                </a:lnTo>
                <a:lnTo>
                  <a:pt x="5092" y="37147"/>
                </a:lnTo>
                <a:lnTo>
                  <a:pt x="10375" y="41338"/>
                </a:lnTo>
                <a:lnTo>
                  <a:pt x="11981" y="42445"/>
                </a:lnTo>
                <a:lnTo>
                  <a:pt x="21695" y="46718"/>
                </a:lnTo>
                <a:lnTo>
                  <a:pt x="37465" y="51358"/>
                </a:lnTo>
                <a:lnTo>
                  <a:pt x="40525" y="52196"/>
                </a:lnTo>
                <a:lnTo>
                  <a:pt x="44208" y="55092"/>
                </a:lnTo>
                <a:lnTo>
                  <a:pt x="44627" y="57950"/>
                </a:lnTo>
                <a:lnTo>
                  <a:pt x="43853" y="62064"/>
                </a:lnTo>
                <a:lnTo>
                  <a:pt x="40005" y="65392"/>
                </a:lnTo>
                <a:lnTo>
                  <a:pt x="36563" y="66357"/>
                </a:lnTo>
                <a:lnTo>
                  <a:pt x="27851" y="66357"/>
                </a:lnTo>
                <a:lnTo>
                  <a:pt x="24612" y="65328"/>
                </a:lnTo>
                <a:lnTo>
                  <a:pt x="20002" y="61188"/>
                </a:lnTo>
                <a:lnTo>
                  <a:pt x="18478" y="58140"/>
                </a:lnTo>
                <a:lnTo>
                  <a:pt x="17729" y="5414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2978443" y="1209808"/>
            <a:ext cx="31686" cy="81216"/>
          </a:xfrm>
          <a:custGeom>
            <a:avLst/>
            <a:gdLst/>
            <a:ahLst/>
            <a:cxnLst/>
            <a:rect l="l" t="t" r="r" b="b"/>
            <a:pathLst>
              <a:path w="31686" h="81216">
                <a:moveTo>
                  <a:pt x="30606" y="0"/>
                </a:moveTo>
                <a:lnTo>
                  <a:pt x="21767" y="0"/>
                </a:lnTo>
                <a:lnTo>
                  <a:pt x="22123" y="20624"/>
                </a:lnTo>
                <a:lnTo>
                  <a:pt x="24637" y="17360"/>
                </a:lnTo>
                <a:lnTo>
                  <a:pt x="27825" y="15722"/>
                </a:lnTo>
                <a:lnTo>
                  <a:pt x="31686" y="15722"/>
                </a:lnTo>
                <a:lnTo>
                  <a:pt x="30606" y="0"/>
                </a:lnTo>
                <a:close/>
              </a:path>
              <a:path w="31686" h="81216">
                <a:moveTo>
                  <a:pt x="40855" y="20370"/>
                </a:moveTo>
                <a:lnTo>
                  <a:pt x="43370" y="23469"/>
                </a:lnTo>
                <a:lnTo>
                  <a:pt x="44691" y="27990"/>
                </a:lnTo>
                <a:lnTo>
                  <a:pt x="44818" y="33947"/>
                </a:lnTo>
                <a:lnTo>
                  <a:pt x="18414" y="33947"/>
                </a:lnTo>
                <a:lnTo>
                  <a:pt x="18376" y="28333"/>
                </a:lnTo>
                <a:lnTo>
                  <a:pt x="19608" y="23901"/>
                </a:lnTo>
                <a:lnTo>
                  <a:pt x="22123" y="20624"/>
                </a:lnTo>
                <a:lnTo>
                  <a:pt x="21767" y="0"/>
                </a:lnTo>
                <a:lnTo>
                  <a:pt x="14452" y="3644"/>
                </a:lnTo>
                <a:lnTo>
                  <a:pt x="8674" y="10934"/>
                </a:lnTo>
                <a:lnTo>
                  <a:pt x="5652" y="15465"/>
                </a:lnTo>
                <a:lnTo>
                  <a:pt x="1413" y="26960"/>
                </a:lnTo>
                <a:lnTo>
                  <a:pt x="0" y="41186"/>
                </a:lnTo>
                <a:lnTo>
                  <a:pt x="41" y="43714"/>
                </a:lnTo>
                <a:lnTo>
                  <a:pt x="1921" y="57021"/>
                </a:lnTo>
                <a:lnTo>
                  <a:pt x="6603" y="67970"/>
                </a:lnTo>
                <a:lnTo>
                  <a:pt x="8804" y="71035"/>
                </a:lnTo>
                <a:lnTo>
                  <a:pt x="18849" y="78670"/>
                </a:lnTo>
                <a:lnTo>
                  <a:pt x="32372" y="81216"/>
                </a:lnTo>
                <a:lnTo>
                  <a:pt x="39700" y="81216"/>
                </a:lnTo>
                <a:lnTo>
                  <a:pt x="45808" y="79248"/>
                </a:lnTo>
                <a:lnTo>
                  <a:pt x="50685" y="75323"/>
                </a:lnTo>
                <a:lnTo>
                  <a:pt x="55575" y="71399"/>
                </a:lnTo>
                <a:lnTo>
                  <a:pt x="59143" y="65671"/>
                </a:lnTo>
                <a:lnTo>
                  <a:pt x="61404" y="58166"/>
                </a:lnTo>
                <a:lnTo>
                  <a:pt x="43814" y="54724"/>
                </a:lnTo>
                <a:lnTo>
                  <a:pt x="42849" y="58623"/>
                </a:lnTo>
                <a:lnTo>
                  <a:pt x="41427" y="61455"/>
                </a:lnTo>
                <a:lnTo>
                  <a:pt x="39535" y="63207"/>
                </a:lnTo>
                <a:lnTo>
                  <a:pt x="35331" y="65849"/>
                </a:lnTo>
                <a:lnTo>
                  <a:pt x="28486" y="65849"/>
                </a:lnTo>
                <a:lnTo>
                  <a:pt x="25107" y="64147"/>
                </a:lnTo>
                <a:lnTo>
                  <a:pt x="22377" y="60756"/>
                </a:lnTo>
                <a:lnTo>
                  <a:pt x="19646" y="57378"/>
                </a:lnTo>
                <a:lnTo>
                  <a:pt x="18224" y="52628"/>
                </a:lnTo>
                <a:lnTo>
                  <a:pt x="18097" y="46532"/>
                </a:lnTo>
                <a:lnTo>
                  <a:pt x="62344" y="46532"/>
                </a:lnTo>
                <a:lnTo>
                  <a:pt x="61780" y="33541"/>
                </a:lnTo>
                <a:lnTo>
                  <a:pt x="59059" y="20993"/>
                </a:lnTo>
                <a:lnTo>
                  <a:pt x="54127" y="11442"/>
                </a:lnTo>
                <a:lnTo>
                  <a:pt x="43592" y="2700"/>
                </a:lnTo>
                <a:lnTo>
                  <a:pt x="30606" y="0"/>
                </a:lnTo>
                <a:lnTo>
                  <a:pt x="31686" y="15722"/>
                </a:lnTo>
                <a:lnTo>
                  <a:pt x="35280" y="15722"/>
                </a:lnTo>
                <a:lnTo>
                  <a:pt x="38341" y="17272"/>
                </a:lnTo>
                <a:lnTo>
                  <a:pt x="40855" y="2037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3095148" y="1182001"/>
            <a:ext cx="0" cy="107264"/>
          </a:xfrm>
          <a:custGeom>
            <a:avLst/>
            <a:gdLst/>
            <a:ahLst/>
            <a:cxnLst/>
            <a:rect l="l" t="t" r="r" b="b"/>
            <a:pathLst>
              <a:path h="107264">
                <a:moveTo>
                  <a:pt x="0" y="0"/>
                </a:moveTo>
                <a:lnTo>
                  <a:pt x="0" y="107264"/>
                </a:lnTo>
              </a:path>
            </a:pathLst>
          </a:custGeom>
          <a:ln w="18935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115113" y="1209810"/>
            <a:ext cx="62674" cy="81216"/>
          </a:xfrm>
          <a:custGeom>
            <a:avLst/>
            <a:gdLst/>
            <a:ahLst/>
            <a:cxnLst/>
            <a:rect l="l" t="t" r="r" b="b"/>
            <a:pathLst>
              <a:path w="62674" h="81216">
                <a:moveTo>
                  <a:pt x="17856" y="25450"/>
                </a:moveTo>
                <a:lnTo>
                  <a:pt x="18948" y="21843"/>
                </a:lnTo>
                <a:lnTo>
                  <a:pt x="22136" y="17881"/>
                </a:lnTo>
                <a:lnTo>
                  <a:pt x="26339" y="15722"/>
                </a:lnTo>
                <a:lnTo>
                  <a:pt x="34137" y="15722"/>
                </a:lnTo>
                <a:lnTo>
                  <a:pt x="37299" y="16560"/>
                </a:lnTo>
                <a:lnTo>
                  <a:pt x="40652" y="19926"/>
                </a:lnTo>
                <a:lnTo>
                  <a:pt x="41490" y="22745"/>
                </a:lnTo>
                <a:lnTo>
                  <a:pt x="41490" y="28752"/>
                </a:lnTo>
                <a:lnTo>
                  <a:pt x="38303" y="30314"/>
                </a:lnTo>
                <a:lnTo>
                  <a:pt x="32588" y="31991"/>
                </a:lnTo>
                <a:lnTo>
                  <a:pt x="24333" y="33794"/>
                </a:lnTo>
                <a:lnTo>
                  <a:pt x="18211" y="35166"/>
                </a:lnTo>
                <a:lnTo>
                  <a:pt x="13525" y="36753"/>
                </a:lnTo>
                <a:lnTo>
                  <a:pt x="10274" y="38595"/>
                </a:lnTo>
                <a:lnTo>
                  <a:pt x="7035" y="40424"/>
                </a:lnTo>
                <a:lnTo>
                  <a:pt x="4508" y="43052"/>
                </a:lnTo>
                <a:lnTo>
                  <a:pt x="2705" y="46494"/>
                </a:lnTo>
                <a:lnTo>
                  <a:pt x="901" y="49923"/>
                </a:lnTo>
                <a:lnTo>
                  <a:pt x="0" y="53847"/>
                </a:lnTo>
                <a:lnTo>
                  <a:pt x="0" y="64871"/>
                </a:lnTo>
                <a:lnTo>
                  <a:pt x="1981" y="70357"/>
                </a:lnTo>
                <a:lnTo>
                  <a:pt x="5943" y="74701"/>
                </a:lnTo>
                <a:lnTo>
                  <a:pt x="9905" y="79044"/>
                </a:lnTo>
                <a:lnTo>
                  <a:pt x="15316" y="81216"/>
                </a:lnTo>
                <a:lnTo>
                  <a:pt x="26098" y="81216"/>
                </a:lnTo>
                <a:lnTo>
                  <a:pt x="24625" y="66725"/>
                </a:lnTo>
                <a:lnTo>
                  <a:pt x="20434" y="63576"/>
                </a:lnTo>
                <a:lnTo>
                  <a:pt x="17665" y="58991"/>
                </a:lnTo>
                <a:lnTo>
                  <a:pt x="17665" y="53187"/>
                </a:lnTo>
                <a:lnTo>
                  <a:pt x="18821" y="50774"/>
                </a:lnTo>
                <a:lnTo>
                  <a:pt x="22631" y="47701"/>
                </a:lnTo>
                <a:lnTo>
                  <a:pt x="25844" y="46507"/>
                </a:lnTo>
                <a:lnTo>
                  <a:pt x="30746" y="45288"/>
                </a:lnTo>
                <a:lnTo>
                  <a:pt x="35648" y="44068"/>
                </a:lnTo>
                <a:lnTo>
                  <a:pt x="39230" y="43014"/>
                </a:lnTo>
                <a:lnTo>
                  <a:pt x="41490" y="42138"/>
                </a:lnTo>
                <a:lnTo>
                  <a:pt x="41490" y="51168"/>
                </a:lnTo>
                <a:lnTo>
                  <a:pt x="41262" y="54508"/>
                </a:lnTo>
                <a:lnTo>
                  <a:pt x="40792" y="56260"/>
                </a:lnTo>
                <a:lnTo>
                  <a:pt x="40131" y="58940"/>
                </a:lnTo>
                <a:lnTo>
                  <a:pt x="36588" y="63068"/>
                </a:lnTo>
                <a:lnTo>
                  <a:pt x="33693" y="65506"/>
                </a:lnTo>
                <a:lnTo>
                  <a:pt x="33197" y="78651"/>
                </a:lnTo>
                <a:lnTo>
                  <a:pt x="36626" y="76936"/>
                </a:lnTo>
                <a:lnTo>
                  <a:pt x="39852" y="74383"/>
                </a:lnTo>
                <a:lnTo>
                  <a:pt x="42875" y="70967"/>
                </a:lnTo>
                <a:lnTo>
                  <a:pt x="43497" y="73380"/>
                </a:lnTo>
                <a:lnTo>
                  <a:pt x="44170" y="76060"/>
                </a:lnTo>
                <a:lnTo>
                  <a:pt x="45199" y="79451"/>
                </a:lnTo>
                <a:lnTo>
                  <a:pt x="62674" y="79451"/>
                </a:lnTo>
                <a:lnTo>
                  <a:pt x="61125" y="75742"/>
                </a:lnTo>
                <a:lnTo>
                  <a:pt x="60070" y="72275"/>
                </a:lnTo>
                <a:lnTo>
                  <a:pt x="59499" y="69024"/>
                </a:lnTo>
                <a:lnTo>
                  <a:pt x="58927" y="65785"/>
                </a:lnTo>
                <a:lnTo>
                  <a:pt x="58648" y="60744"/>
                </a:lnTo>
                <a:lnTo>
                  <a:pt x="58648" y="53924"/>
                </a:lnTo>
                <a:lnTo>
                  <a:pt x="58839" y="29921"/>
                </a:lnTo>
                <a:lnTo>
                  <a:pt x="58839" y="20993"/>
                </a:lnTo>
                <a:lnTo>
                  <a:pt x="58051" y="14858"/>
                </a:lnTo>
                <a:lnTo>
                  <a:pt x="56476" y="11518"/>
                </a:lnTo>
                <a:lnTo>
                  <a:pt x="54914" y="8178"/>
                </a:lnTo>
                <a:lnTo>
                  <a:pt x="52196" y="5422"/>
                </a:lnTo>
                <a:lnTo>
                  <a:pt x="48336" y="3251"/>
                </a:lnTo>
                <a:lnTo>
                  <a:pt x="44488" y="1079"/>
                </a:lnTo>
                <a:lnTo>
                  <a:pt x="38620" y="0"/>
                </a:lnTo>
                <a:lnTo>
                  <a:pt x="22072" y="0"/>
                </a:lnTo>
                <a:lnTo>
                  <a:pt x="15532" y="1803"/>
                </a:lnTo>
                <a:lnTo>
                  <a:pt x="11125" y="5410"/>
                </a:lnTo>
                <a:lnTo>
                  <a:pt x="6730" y="9016"/>
                </a:lnTo>
                <a:lnTo>
                  <a:pt x="3632" y="14579"/>
                </a:lnTo>
                <a:lnTo>
                  <a:pt x="1828" y="22085"/>
                </a:lnTo>
                <a:lnTo>
                  <a:pt x="17856" y="25450"/>
                </a:lnTo>
                <a:close/>
              </a:path>
              <a:path w="62674" h="81216">
                <a:moveTo>
                  <a:pt x="24625" y="66725"/>
                </a:moveTo>
                <a:lnTo>
                  <a:pt x="26098" y="81216"/>
                </a:lnTo>
                <a:lnTo>
                  <a:pt x="29756" y="80352"/>
                </a:lnTo>
                <a:lnTo>
                  <a:pt x="33197" y="78651"/>
                </a:lnTo>
                <a:lnTo>
                  <a:pt x="33693" y="65506"/>
                </a:lnTo>
                <a:lnTo>
                  <a:pt x="30657" y="66725"/>
                </a:lnTo>
                <a:lnTo>
                  <a:pt x="24625" y="6672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182819" y="1209804"/>
            <a:ext cx="62357" cy="81216"/>
          </a:xfrm>
          <a:custGeom>
            <a:avLst/>
            <a:gdLst/>
            <a:ahLst/>
            <a:cxnLst/>
            <a:rect l="l" t="t" r="r" b="b"/>
            <a:pathLst>
              <a:path w="62356" h="81216">
                <a:moveTo>
                  <a:pt x="17729" y="54140"/>
                </a:moveTo>
                <a:lnTo>
                  <a:pt x="0" y="57289"/>
                </a:lnTo>
                <a:lnTo>
                  <a:pt x="1638" y="64655"/>
                </a:lnTo>
                <a:lnTo>
                  <a:pt x="5105" y="70484"/>
                </a:lnTo>
                <a:lnTo>
                  <a:pt x="10401" y="74777"/>
                </a:lnTo>
                <a:lnTo>
                  <a:pt x="15709" y="79070"/>
                </a:lnTo>
                <a:lnTo>
                  <a:pt x="22910" y="81216"/>
                </a:lnTo>
                <a:lnTo>
                  <a:pt x="42011" y="81216"/>
                </a:lnTo>
                <a:lnTo>
                  <a:pt x="49568" y="78651"/>
                </a:lnTo>
                <a:lnTo>
                  <a:pt x="54686" y="73532"/>
                </a:lnTo>
                <a:lnTo>
                  <a:pt x="59791" y="68414"/>
                </a:lnTo>
                <a:lnTo>
                  <a:pt x="62357" y="62293"/>
                </a:lnTo>
                <a:lnTo>
                  <a:pt x="62357" y="48628"/>
                </a:lnTo>
                <a:lnTo>
                  <a:pt x="60515" y="43535"/>
                </a:lnTo>
                <a:lnTo>
                  <a:pt x="56819" y="39877"/>
                </a:lnTo>
                <a:lnTo>
                  <a:pt x="53098" y="36271"/>
                </a:lnTo>
                <a:lnTo>
                  <a:pt x="46520" y="33223"/>
                </a:lnTo>
                <a:lnTo>
                  <a:pt x="37109" y="30733"/>
                </a:lnTo>
                <a:lnTo>
                  <a:pt x="27711" y="28244"/>
                </a:lnTo>
                <a:lnTo>
                  <a:pt x="22212" y="26314"/>
                </a:lnTo>
                <a:lnTo>
                  <a:pt x="19443" y="23926"/>
                </a:lnTo>
                <a:lnTo>
                  <a:pt x="18859" y="21221"/>
                </a:lnTo>
                <a:lnTo>
                  <a:pt x="19532" y="18122"/>
                </a:lnTo>
                <a:lnTo>
                  <a:pt x="22885" y="15532"/>
                </a:lnTo>
                <a:lnTo>
                  <a:pt x="26212" y="14782"/>
                </a:lnTo>
                <a:lnTo>
                  <a:pt x="34556" y="14782"/>
                </a:lnTo>
                <a:lnTo>
                  <a:pt x="37388" y="15582"/>
                </a:lnTo>
                <a:lnTo>
                  <a:pt x="39382" y="17195"/>
                </a:lnTo>
                <a:lnTo>
                  <a:pt x="42722" y="21120"/>
                </a:lnTo>
                <a:lnTo>
                  <a:pt x="43434" y="24142"/>
                </a:lnTo>
                <a:lnTo>
                  <a:pt x="60083" y="20561"/>
                </a:lnTo>
                <a:lnTo>
                  <a:pt x="58419" y="13779"/>
                </a:lnTo>
                <a:lnTo>
                  <a:pt x="55359" y="8661"/>
                </a:lnTo>
                <a:lnTo>
                  <a:pt x="50914" y="5194"/>
                </a:lnTo>
                <a:lnTo>
                  <a:pt x="46469" y="1727"/>
                </a:lnTo>
                <a:lnTo>
                  <a:pt x="39687" y="0"/>
                </a:lnTo>
                <a:lnTo>
                  <a:pt x="20955" y="0"/>
                </a:lnTo>
                <a:lnTo>
                  <a:pt x="13868" y="2285"/>
                </a:lnTo>
                <a:lnTo>
                  <a:pt x="9309" y="6883"/>
                </a:lnTo>
                <a:lnTo>
                  <a:pt x="4737" y="11468"/>
                </a:lnTo>
                <a:lnTo>
                  <a:pt x="2451" y="17119"/>
                </a:lnTo>
                <a:lnTo>
                  <a:pt x="2451" y="31318"/>
                </a:lnTo>
                <a:lnTo>
                  <a:pt x="5092" y="37147"/>
                </a:lnTo>
                <a:lnTo>
                  <a:pt x="10375" y="41338"/>
                </a:lnTo>
                <a:lnTo>
                  <a:pt x="11981" y="42445"/>
                </a:lnTo>
                <a:lnTo>
                  <a:pt x="21695" y="46718"/>
                </a:lnTo>
                <a:lnTo>
                  <a:pt x="37465" y="51358"/>
                </a:lnTo>
                <a:lnTo>
                  <a:pt x="40525" y="52196"/>
                </a:lnTo>
                <a:lnTo>
                  <a:pt x="44208" y="55092"/>
                </a:lnTo>
                <a:lnTo>
                  <a:pt x="44627" y="57950"/>
                </a:lnTo>
                <a:lnTo>
                  <a:pt x="43853" y="62064"/>
                </a:lnTo>
                <a:lnTo>
                  <a:pt x="40005" y="65392"/>
                </a:lnTo>
                <a:lnTo>
                  <a:pt x="36563" y="66357"/>
                </a:lnTo>
                <a:lnTo>
                  <a:pt x="27851" y="66357"/>
                </a:lnTo>
                <a:lnTo>
                  <a:pt x="24612" y="65328"/>
                </a:lnTo>
                <a:lnTo>
                  <a:pt x="20002" y="61188"/>
                </a:lnTo>
                <a:lnTo>
                  <a:pt x="18478" y="58140"/>
                </a:lnTo>
                <a:lnTo>
                  <a:pt x="17729" y="5414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290453" y="1209808"/>
            <a:ext cx="98183" cy="79451"/>
          </a:xfrm>
          <a:custGeom>
            <a:avLst/>
            <a:gdLst/>
            <a:ahLst/>
            <a:cxnLst/>
            <a:rect l="l" t="t" r="r" b="b"/>
            <a:pathLst>
              <a:path w="98183" h="79451">
                <a:moveTo>
                  <a:pt x="0" y="1752"/>
                </a:moveTo>
                <a:lnTo>
                  <a:pt x="0" y="79451"/>
                </a:lnTo>
                <a:lnTo>
                  <a:pt x="17665" y="79451"/>
                </a:lnTo>
                <a:lnTo>
                  <a:pt x="17665" y="34239"/>
                </a:lnTo>
                <a:lnTo>
                  <a:pt x="18135" y="28892"/>
                </a:lnTo>
                <a:lnTo>
                  <a:pt x="19075" y="25679"/>
                </a:lnTo>
                <a:lnTo>
                  <a:pt x="20027" y="22453"/>
                </a:lnTo>
                <a:lnTo>
                  <a:pt x="23749" y="18288"/>
                </a:lnTo>
                <a:lnTo>
                  <a:pt x="28397" y="15722"/>
                </a:lnTo>
                <a:lnTo>
                  <a:pt x="33375" y="15722"/>
                </a:lnTo>
                <a:lnTo>
                  <a:pt x="36487" y="17335"/>
                </a:lnTo>
                <a:lnTo>
                  <a:pt x="38785" y="20040"/>
                </a:lnTo>
                <a:lnTo>
                  <a:pt x="40043" y="24434"/>
                </a:lnTo>
                <a:lnTo>
                  <a:pt x="40347" y="29311"/>
                </a:lnTo>
                <a:lnTo>
                  <a:pt x="40347" y="79451"/>
                </a:lnTo>
                <a:lnTo>
                  <a:pt x="58013" y="79451"/>
                </a:lnTo>
                <a:lnTo>
                  <a:pt x="58013" y="34823"/>
                </a:lnTo>
                <a:lnTo>
                  <a:pt x="58483" y="29476"/>
                </a:lnTo>
                <a:lnTo>
                  <a:pt x="59461" y="26073"/>
                </a:lnTo>
                <a:lnTo>
                  <a:pt x="60426" y="22694"/>
                </a:lnTo>
                <a:lnTo>
                  <a:pt x="62001" y="20116"/>
                </a:lnTo>
                <a:lnTo>
                  <a:pt x="66357" y="16611"/>
                </a:lnTo>
                <a:lnTo>
                  <a:pt x="71158" y="15722"/>
                </a:lnTo>
                <a:lnTo>
                  <a:pt x="74549" y="15722"/>
                </a:lnTo>
                <a:lnTo>
                  <a:pt x="77063" y="17195"/>
                </a:lnTo>
                <a:lnTo>
                  <a:pt x="78701" y="20116"/>
                </a:lnTo>
                <a:lnTo>
                  <a:pt x="79908" y="22364"/>
                </a:lnTo>
                <a:lnTo>
                  <a:pt x="80518" y="27343"/>
                </a:lnTo>
                <a:lnTo>
                  <a:pt x="80518" y="79451"/>
                </a:lnTo>
                <a:lnTo>
                  <a:pt x="98183" y="79451"/>
                </a:lnTo>
                <a:lnTo>
                  <a:pt x="98183" y="22364"/>
                </a:lnTo>
                <a:lnTo>
                  <a:pt x="97574" y="16992"/>
                </a:lnTo>
                <a:lnTo>
                  <a:pt x="96354" y="13677"/>
                </a:lnTo>
                <a:lnTo>
                  <a:pt x="94678" y="9194"/>
                </a:lnTo>
                <a:lnTo>
                  <a:pt x="92138" y="5791"/>
                </a:lnTo>
                <a:lnTo>
                  <a:pt x="88747" y="3467"/>
                </a:lnTo>
                <a:lnTo>
                  <a:pt x="85356" y="1155"/>
                </a:lnTo>
                <a:lnTo>
                  <a:pt x="81203" y="0"/>
                </a:lnTo>
                <a:lnTo>
                  <a:pt x="72453" y="0"/>
                </a:lnTo>
                <a:lnTo>
                  <a:pt x="68834" y="1016"/>
                </a:lnTo>
                <a:lnTo>
                  <a:pt x="65430" y="3073"/>
                </a:lnTo>
                <a:lnTo>
                  <a:pt x="62039" y="5118"/>
                </a:lnTo>
                <a:lnTo>
                  <a:pt x="58877" y="8216"/>
                </a:lnTo>
                <a:lnTo>
                  <a:pt x="55943" y="12357"/>
                </a:lnTo>
                <a:lnTo>
                  <a:pt x="53924" y="8216"/>
                </a:lnTo>
                <a:lnTo>
                  <a:pt x="51346" y="5118"/>
                </a:lnTo>
                <a:lnTo>
                  <a:pt x="48209" y="3073"/>
                </a:lnTo>
                <a:lnTo>
                  <a:pt x="45072" y="1016"/>
                </a:lnTo>
                <a:lnTo>
                  <a:pt x="41351" y="0"/>
                </a:lnTo>
                <a:lnTo>
                  <a:pt x="29044" y="0"/>
                </a:lnTo>
                <a:lnTo>
                  <a:pt x="22110" y="4114"/>
                </a:lnTo>
                <a:lnTo>
                  <a:pt x="16281" y="12357"/>
                </a:lnTo>
                <a:lnTo>
                  <a:pt x="16281" y="1752"/>
                </a:lnTo>
                <a:lnTo>
                  <a:pt x="0" y="175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399257" y="1209810"/>
            <a:ext cx="62674" cy="81216"/>
          </a:xfrm>
          <a:custGeom>
            <a:avLst/>
            <a:gdLst/>
            <a:ahLst/>
            <a:cxnLst/>
            <a:rect l="l" t="t" r="r" b="b"/>
            <a:pathLst>
              <a:path w="62674" h="81216">
                <a:moveTo>
                  <a:pt x="17856" y="25450"/>
                </a:moveTo>
                <a:lnTo>
                  <a:pt x="18948" y="21843"/>
                </a:lnTo>
                <a:lnTo>
                  <a:pt x="22136" y="17881"/>
                </a:lnTo>
                <a:lnTo>
                  <a:pt x="26339" y="15722"/>
                </a:lnTo>
                <a:lnTo>
                  <a:pt x="34137" y="15722"/>
                </a:lnTo>
                <a:lnTo>
                  <a:pt x="37299" y="16560"/>
                </a:lnTo>
                <a:lnTo>
                  <a:pt x="40652" y="19926"/>
                </a:lnTo>
                <a:lnTo>
                  <a:pt x="41490" y="22745"/>
                </a:lnTo>
                <a:lnTo>
                  <a:pt x="41490" y="28752"/>
                </a:lnTo>
                <a:lnTo>
                  <a:pt x="38303" y="30314"/>
                </a:lnTo>
                <a:lnTo>
                  <a:pt x="32588" y="31991"/>
                </a:lnTo>
                <a:lnTo>
                  <a:pt x="24320" y="33794"/>
                </a:lnTo>
                <a:lnTo>
                  <a:pt x="18211" y="35166"/>
                </a:lnTo>
                <a:lnTo>
                  <a:pt x="13525" y="36753"/>
                </a:lnTo>
                <a:lnTo>
                  <a:pt x="10274" y="38595"/>
                </a:lnTo>
                <a:lnTo>
                  <a:pt x="7035" y="40424"/>
                </a:lnTo>
                <a:lnTo>
                  <a:pt x="4508" y="43052"/>
                </a:lnTo>
                <a:lnTo>
                  <a:pt x="2705" y="46494"/>
                </a:lnTo>
                <a:lnTo>
                  <a:pt x="901" y="49923"/>
                </a:lnTo>
                <a:lnTo>
                  <a:pt x="0" y="53847"/>
                </a:lnTo>
                <a:lnTo>
                  <a:pt x="0" y="64871"/>
                </a:lnTo>
                <a:lnTo>
                  <a:pt x="1993" y="70357"/>
                </a:lnTo>
                <a:lnTo>
                  <a:pt x="5943" y="74701"/>
                </a:lnTo>
                <a:lnTo>
                  <a:pt x="9905" y="79044"/>
                </a:lnTo>
                <a:lnTo>
                  <a:pt x="15316" y="81216"/>
                </a:lnTo>
                <a:lnTo>
                  <a:pt x="26085" y="81216"/>
                </a:lnTo>
                <a:lnTo>
                  <a:pt x="24612" y="66725"/>
                </a:lnTo>
                <a:lnTo>
                  <a:pt x="20434" y="63576"/>
                </a:lnTo>
                <a:lnTo>
                  <a:pt x="17665" y="58991"/>
                </a:lnTo>
                <a:lnTo>
                  <a:pt x="17665" y="53187"/>
                </a:lnTo>
                <a:lnTo>
                  <a:pt x="18821" y="50774"/>
                </a:lnTo>
                <a:lnTo>
                  <a:pt x="22631" y="47701"/>
                </a:lnTo>
                <a:lnTo>
                  <a:pt x="25831" y="46507"/>
                </a:lnTo>
                <a:lnTo>
                  <a:pt x="30733" y="45288"/>
                </a:lnTo>
                <a:lnTo>
                  <a:pt x="35636" y="44068"/>
                </a:lnTo>
                <a:lnTo>
                  <a:pt x="39217" y="43014"/>
                </a:lnTo>
                <a:lnTo>
                  <a:pt x="41490" y="42138"/>
                </a:lnTo>
                <a:lnTo>
                  <a:pt x="41490" y="51168"/>
                </a:lnTo>
                <a:lnTo>
                  <a:pt x="41249" y="54508"/>
                </a:lnTo>
                <a:lnTo>
                  <a:pt x="40805" y="56260"/>
                </a:lnTo>
                <a:lnTo>
                  <a:pt x="40119" y="58940"/>
                </a:lnTo>
                <a:lnTo>
                  <a:pt x="36575" y="63068"/>
                </a:lnTo>
                <a:lnTo>
                  <a:pt x="33693" y="65506"/>
                </a:lnTo>
                <a:lnTo>
                  <a:pt x="33197" y="78651"/>
                </a:lnTo>
                <a:lnTo>
                  <a:pt x="36626" y="76936"/>
                </a:lnTo>
                <a:lnTo>
                  <a:pt x="39852" y="74383"/>
                </a:lnTo>
                <a:lnTo>
                  <a:pt x="42862" y="70967"/>
                </a:lnTo>
                <a:lnTo>
                  <a:pt x="43497" y="73380"/>
                </a:lnTo>
                <a:lnTo>
                  <a:pt x="44170" y="76060"/>
                </a:lnTo>
                <a:lnTo>
                  <a:pt x="45199" y="79451"/>
                </a:lnTo>
                <a:lnTo>
                  <a:pt x="62674" y="79451"/>
                </a:lnTo>
                <a:lnTo>
                  <a:pt x="61125" y="75742"/>
                </a:lnTo>
                <a:lnTo>
                  <a:pt x="60058" y="72275"/>
                </a:lnTo>
                <a:lnTo>
                  <a:pt x="59499" y="69024"/>
                </a:lnTo>
                <a:lnTo>
                  <a:pt x="58927" y="65785"/>
                </a:lnTo>
                <a:lnTo>
                  <a:pt x="58648" y="60744"/>
                </a:lnTo>
                <a:lnTo>
                  <a:pt x="58648" y="53924"/>
                </a:lnTo>
                <a:lnTo>
                  <a:pt x="58839" y="29921"/>
                </a:lnTo>
                <a:lnTo>
                  <a:pt x="58839" y="20993"/>
                </a:lnTo>
                <a:lnTo>
                  <a:pt x="58051" y="14858"/>
                </a:lnTo>
                <a:lnTo>
                  <a:pt x="56476" y="11518"/>
                </a:lnTo>
                <a:lnTo>
                  <a:pt x="54914" y="8178"/>
                </a:lnTo>
                <a:lnTo>
                  <a:pt x="52196" y="5422"/>
                </a:lnTo>
                <a:lnTo>
                  <a:pt x="48336" y="3251"/>
                </a:lnTo>
                <a:lnTo>
                  <a:pt x="44488" y="1079"/>
                </a:lnTo>
                <a:lnTo>
                  <a:pt x="38620" y="0"/>
                </a:lnTo>
                <a:lnTo>
                  <a:pt x="22072" y="0"/>
                </a:lnTo>
                <a:lnTo>
                  <a:pt x="15532" y="1803"/>
                </a:lnTo>
                <a:lnTo>
                  <a:pt x="11125" y="5410"/>
                </a:lnTo>
                <a:lnTo>
                  <a:pt x="6730" y="9016"/>
                </a:lnTo>
                <a:lnTo>
                  <a:pt x="3632" y="14579"/>
                </a:lnTo>
                <a:lnTo>
                  <a:pt x="1828" y="22085"/>
                </a:lnTo>
                <a:lnTo>
                  <a:pt x="17856" y="25450"/>
                </a:lnTo>
                <a:close/>
              </a:path>
              <a:path w="62674" h="81216">
                <a:moveTo>
                  <a:pt x="24612" y="66725"/>
                </a:moveTo>
                <a:lnTo>
                  <a:pt x="26085" y="81216"/>
                </a:lnTo>
                <a:lnTo>
                  <a:pt x="29756" y="80352"/>
                </a:lnTo>
                <a:lnTo>
                  <a:pt x="33197" y="78651"/>
                </a:lnTo>
                <a:lnTo>
                  <a:pt x="33693" y="65506"/>
                </a:lnTo>
                <a:lnTo>
                  <a:pt x="30657" y="66725"/>
                </a:lnTo>
                <a:lnTo>
                  <a:pt x="24612" y="6672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473063" y="1209802"/>
            <a:ext cx="60845" cy="79463"/>
          </a:xfrm>
          <a:custGeom>
            <a:avLst/>
            <a:gdLst/>
            <a:ahLst/>
            <a:cxnLst/>
            <a:rect l="l" t="t" r="r" b="b"/>
            <a:pathLst>
              <a:path w="60845" h="79463">
                <a:moveTo>
                  <a:pt x="32245" y="15735"/>
                </a:moveTo>
                <a:lnTo>
                  <a:pt x="34632" y="15735"/>
                </a:lnTo>
                <a:lnTo>
                  <a:pt x="38379" y="17779"/>
                </a:lnTo>
                <a:lnTo>
                  <a:pt x="41300" y="21069"/>
                </a:lnTo>
                <a:lnTo>
                  <a:pt x="42811" y="25996"/>
                </a:lnTo>
                <a:lnTo>
                  <a:pt x="43179" y="31419"/>
                </a:lnTo>
                <a:lnTo>
                  <a:pt x="43179" y="79463"/>
                </a:lnTo>
                <a:lnTo>
                  <a:pt x="60845" y="79463"/>
                </a:lnTo>
                <a:lnTo>
                  <a:pt x="60845" y="25171"/>
                </a:lnTo>
                <a:lnTo>
                  <a:pt x="60515" y="20561"/>
                </a:lnTo>
                <a:lnTo>
                  <a:pt x="59880" y="17348"/>
                </a:lnTo>
                <a:lnTo>
                  <a:pt x="59220" y="14122"/>
                </a:lnTo>
                <a:lnTo>
                  <a:pt x="58064" y="11252"/>
                </a:lnTo>
                <a:lnTo>
                  <a:pt x="56413" y="8712"/>
                </a:lnTo>
                <a:lnTo>
                  <a:pt x="54762" y="6172"/>
                </a:lnTo>
                <a:lnTo>
                  <a:pt x="52323" y="4089"/>
                </a:lnTo>
                <a:lnTo>
                  <a:pt x="49098" y="2451"/>
                </a:lnTo>
                <a:lnTo>
                  <a:pt x="45872" y="825"/>
                </a:lnTo>
                <a:lnTo>
                  <a:pt x="42303" y="0"/>
                </a:lnTo>
                <a:lnTo>
                  <a:pt x="38159" y="1"/>
                </a:lnTo>
                <a:lnTo>
                  <a:pt x="26171" y="3355"/>
                </a:lnTo>
                <a:lnTo>
                  <a:pt x="16408" y="13169"/>
                </a:lnTo>
                <a:lnTo>
                  <a:pt x="16408" y="1765"/>
                </a:lnTo>
                <a:lnTo>
                  <a:pt x="0" y="1765"/>
                </a:lnTo>
                <a:lnTo>
                  <a:pt x="0" y="79463"/>
                </a:lnTo>
                <a:lnTo>
                  <a:pt x="17665" y="79463"/>
                </a:lnTo>
                <a:lnTo>
                  <a:pt x="17665" y="35585"/>
                </a:lnTo>
                <a:lnTo>
                  <a:pt x="18110" y="29641"/>
                </a:lnTo>
                <a:lnTo>
                  <a:pt x="19011" y="26415"/>
                </a:lnTo>
                <a:lnTo>
                  <a:pt x="19913" y="23202"/>
                </a:lnTo>
                <a:lnTo>
                  <a:pt x="21577" y="20612"/>
                </a:lnTo>
                <a:lnTo>
                  <a:pt x="26441" y="16713"/>
                </a:lnTo>
                <a:lnTo>
                  <a:pt x="29184" y="15735"/>
                </a:lnTo>
                <a:lnTo>
                  <a:pt x="32245" y="1573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545432" y="1209798"/>
            <a:ext cx="68884" cy="81216"/>
          </a:xfrm>
          <a:custGeom>
            <a:avLst/>
            <a:gdLst/>
            <a:ahLst/>
            <a:cxnLst/>
            <a:rect l="l" t="t" r="r" b="b"/>
            <a:pathLst>
              <a:path w="68884" h="81216">
                <a:moveTo>
                  <a:pt x="48874" y="77923"/>
                </a:moveTo>
                <a:lnTo>
                  <a:pt x="59105" y="69621"/>
                </a:lnTo>
                <a:lnTo>
                  <a:pt x="62239" y="65362"/>
                </a:lnTo>
                <a:lnTo>
                  <a:pt x="67222" y="53904"/>
                </a:lnTo>
                <a:lnTo>
                  <a:pt x="68884" y="40398"/>
                </a:lnTo>
                <a:lnTo>
                  <a:pt x="68612" y="34698"/>
                </a:lnTo>
                <a:lnTo>
                  <a:pt x="65582" y="22030"/>
                </a:lnTo>
                <a:lnTo>
                  <a:pt x="59194" y="11455"/>
                </a:lnTo>
                <a:lnTo>
                  <a:pt x="47269" y="2474"/>
                </a:lnTo>
                <a:lnTo>
                  <a:pt x="34378" y="0"/>
                </a:lnTo>
                <a:lnTo>
                  <a:pt x="27838" y="0"/>
                </a:lnTo>
                <a:lnTo>
                  <a:pt x="21920" y="1689"/>
                </a:lnTo>
                <a:lnTo>
                  <a:pt x="16624" y="5054"/>
                </a:lnTo>
                <a:lnTo>
                  <a:pt x="11315" y="8420"/>
                </a:lnTo>
                <a:lnTo>
                  <a:pt x="7213" y="13296"/>
                </a:lnTo>
                <a:lnTo>
                  <a:pt x="4330" y="19684"/>
                </a:lnTo>
                <a:lnTo>
                  <a:pt x="1435" y="26073"/>
                </a:lnTo>
                <a:lnTo>
                  <a:pt x="0" y="32689"/>
                </a:lnTo>
                <a:lnTo>
                  <a:pt x="0" y="48437"/>
                </a:lnTo>
                <a:lnTo>
                  <a:pt x="1435" y="56019"/>
                </a:lnTo>
                <a:lnTo>
                  <a:pt x="4330" y="62229"/>
                </a:lnTo>
                <a:lnTo>
                  <a:pt x="7213" y="68452"/>
                </a:lnTo>
                <a:lnTo>
                  <a:pt x="11442" y="73177"/>
                </a:lnTo>
                <a:lnTo>
                  <a:pt x="16992" y="76390"/>
                </a:lnTo>
                <a:lnTo>
                  <a:pt x="22542" y="79616"/>
                </a:lnTo>
                <a:lnTo>
                  <a:pt x="18097" y="48323"/>
                </a:lnTo>
                <a:lnTo>
                  <a:pt x="18097" y="32905"/>
                </a:lnTo>
                <a:lnTo>
                  <a:pt x="19659" y="27000"/>
                </a:lnTo>
                <a:lnTo>
                  <a:pt x="22809" y="22910"/>
                </a:lnTo>
                <a:lnTo>
                  <a:pt x="25946" y="18808"/>
                </a:lnTo>
                <a:lnTo>
                  <a:pt x="29819" y="16763"/>
                </a:lnTo>
                <a:lnTo>
                  <a:pt x="39039" y="16763"/>
                </a:lnTo>
                <a:lnTo>
                  <a:pt x="42913" y="18808"/>
                </a:lnTo>
                <a:lnTo>
                  <a:pt x="46037" y="22910"/>
                </a:lnTo>
                <a:lnTo>
                  <a:pt x="49149" y="27000"/>
                </a:lnTo>
                <a:lnTo>
                  <a:pt x="50711" y="32854"/>
                </a:lnTo>
                <a:lnTo>
                  <a:pt x="50711" y="48272"/>
                </a:lnTo>
                <a:lnTo>
                  <a:pt x="49149" y="54216"/>
                </a:lnTo>
                <a:lnTo>
                  <a:pt x="46037" y="58318"/>
                </a:lnTo>
                <a:lnTo>
                  <a:pt x="42913" y="62420"/>
                </a:lnTo>
                <a:lnTo>
                  <a:pt x="39039" y="64465"/>
                </a:lnTo>
                <a:lnTo>
                  <a:pt x="29819" y="64465"/>
                </a:lnTo>
                <a:lnTo>
                  <a:pt x="28384" y="81216"/>
                </a:lnTo>
                <a:lnTo>
                  <a:pt x="36441" y="81166"/>
                </a:lnTo>
                <a:lnTo>
                  <a:pt x="48874" y="77923"/>
                </a:lnTo>
                <a:close/>
              </a:path>
              <a:path w="68884" h="81216">
                <a:moveTo>
                  <a:pt x="29819" y="64465"/>
                </a:moveTo>
                <a:lnTo>
                  <a:pt x="25946" y="62420"/>
                </a:lnTo>
                <a:lnTo>
                  <a:pt x="22809" y="58318"/>
                </a:lnTo>
                <a:lnTo>
                  <a:pt x="19659" y="54216"/>
                </a:lnTo>
                <a:lnTo>
                  <a:pt x="18097" y="48323"/>
                </a:lnTo>
                <a:lnTo>
                  <a:pt x="22542" y="79616"/>
                </a:lnTo>
                <a:lnTo>
                  <a:pt x="28384" y="81216"/>
                </a:lnTo>
                <a:lnTo>
                  <a:pt x="29819" y="6446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619601" y="1209804"/>
            <a:ext cx="62344" cy="81216"/>
          </a:xfrm>
          <a:custGeom>
            <a:avLst/>
            <a:gdLst/>
            <a:ahLst/>
            <a:cxnLst/>
            <a:rect l="l" t="t" r="r" b="b"/>
            <a:pathLst>
              <a:path w="62344" h="81216">
                <a:moveTo>
                  <a:pt x="17729" y="54140"/>
                </a:moveTo>
                <a:lnTo>
                  <a:pt x="0" y="57289"/>
                </a:lnTo>
                <a:lnTo>
                  <a:pt x="1638" y="64655"/>
                </a:lnTo>
                <a:lnTo>
                  <a:pt x="5105" y="70484"/>
                </a:lnTo>
                <a:lnTo>
                  <a:pt x="10401" y="74777"/>
                </a:lnTo>
                <a:lnTo>
                  <a:pt x="15709" y="79070"/>
                </a:lnTo>
                <a:lnTo>
                  <a:pt x="22898" y="81216"/>
                </a:lnTo>
                <a:lnTo>
                  <a:pt x="42011" y="81216"/>
                </a:lnTo>
                <a:lnTo>
                  <a:pt x="49568" y="78651"/>
                </a:lnTo>
                <a:lnTo>
                  <a:pt x="54686" y="73532"/>
                </a:lnTo>
                <a:lnTo>
                  <a:pt x="59791" y="68414"/>
                </a:lnTo>
                <a:lnTo>
                  <a:pt x="62344" y="62293"/>
                </a:lnTo>
                <a:lnTo>
                  <a:pt x="62344" y="48628"/>
                </a:lnTo>
                <a:lnTo>
                  <a:pt x="60515" y="43535"/>
                </a:lnTo>
                <a:lnTo>
                  <a:pt x="56819" y="39877"/>
                </a:lnTo>
                <a:lnTo>
                  <a:pt x="53098" y="36271"/>
                </a:lnTo>
                <a:lnTo>
                  <a:pt x="46520" y="33223"/>
                </a:lnTo>
                <a:lnTo>
                  <a:pt x="37109" y="30733"/>
                </a:lnTo>
                <a:lnTo>
                  <a:pt x="27711" y="28244"/>
                </a:lnTo>
                <a:lnTo>
                  <a:pt x="22199" y="26314"/>
                </a:lnTo>
                <a:lnTo>
                  <a:pt x="19443" y="23926"/>
                </a:lnTo>
                <a:lnTo>
                  <a:pt x="18859" y="21221"/>
                </a:lnTo>
                <a:lnTo>
                  <a:pt x="19519" y="18122"/>
                </a:lnTo>
                <a:lnTo>
                  <a:pt x="22872" y="15532"/>
                </a:lnTo>
                <a:lnTo>
                  <a:pt x="26212" y="14782"/>
                </a:lnTo>
                <a:lnTo>
                  <a:pt x="34544" y="14782"/>
                </a:lnTo>
                <a:lnTo>
                  <a:pt x="37388" y="15582"/>
                </a:lnTo>
                <a:lnTo>
                  <a:pt x="39382" y="17195"/>
                </a:lnTo>
                <a:lnTo>
                  <a:pt x="42722" y="21120"/>
                </a:lnTo>
                <a:lnTo>
                  <a:pt x="43434" y="24142"/>
                </a:lnTo>
                <a:lnTo>
                  <a:pt x="60083" y="20561"/>
                </a:lnTo>
                <a:lnTo>
                  <a:pt x="58419" y="13779"/>
                </a:lnTo>
                <a:lnTo>
                  <a:pt x="55359" y="8661"/>
                </a:lnTo>
                <a:lnTo>
                  <a:pt x="50914" y="5194"/>
                </a:lnTo>
                <a:lnTo>
                  <a:pt x="46469" y="1727"/>
                </a:lnTo>
                <a:lnTo>
                  <a:pt x="39687" y="0"/>
                </a:lnTo>
                <a:lnTo>
                  <a:pt x="20955" y="0"/>
                </a:lnTo>
                <a:lnTo>
                  <a:pt x="13868" y="2285"/>
                </a:lnTo>
                <a:lnTo>
                  <a:pt x="9309" y="6883"/>
                </a:lnTo>
                <a:lnTo>
                  <a:pt x="4724" y="11468"/>
                </a:lnTo>
                <a:lnTo>
                  <a:pt x="2451" y="17119"/>
                </a:lnTo>
                <a:lnTo>
                  <a:pt x="2451" y="31318"/>
                </a:lnTo>
                <a:lnTo>
                  <a:pt x="5092" y="37147"/>
                </a:lnTo>
                <a:lnTo>
                  <a:pt x="10363" y="41338"/>
                </a:lnTo>
                <a:lnTo>
                  <a:pt x="11975" y="42449"/>
                </a:lnTo>
                <a:lnTo>
                  <a:pt x="21695" y="46719"/>
                </a:lnTo>
                <a:lnTo>
                  <a:pt x="37465" y="51358"/>
                </a:lnTo>
                <a:lnTo>
                  <a:pt x="40525" y="52196"/>
                </a:lnTo>
                <a:lnTo>
                  <a:pt x="44208" y="55092"/>
                </a:lnTo>
                <a:lnTo>
                  <a:pt x="44627" y="57950"/>
                </a:lnTo>
                <a:lnTo>
                  <a:pt x="43853" y="62064"/>
                </a:lnTo>
                <a:lnTo>
                  <a:pt x="40005" y="65392"/>
                </a:lnTo>
                <a:lnTo>
                  <a:pt x="36563" y="66357"/>
                </a:lnTo>
                <a:lnTo>
                  <a:pt x="27838" y="66357"/>
                </a:lnTo>
                <a:lnTo>
                  <a:pt x="24612" y="65328"/>
                </a:lnTo>
                <a:lnTo>
                  <a:pt x="20002" y="61188"/>
                </a:lnTo>
                <a:lnTo>
                  <a:pt x="18478" y="58140"/>
                </a:lnTo>
                <a:lnTo>
                  <a:pt x="17729" y="5414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722331" y="1209804"/>
            <a:ext cx="62357" cy="81216"/>
          </a:xfrm>
          <a:custGeom>
            <a:avLst/>
            <a:gdLst/>
            <a:ahLst/>
            <a:cxnLst/>
            <a:rect l="l" t="t" r="r" b="b"/>
            <a:pathLst>
              <a:path w="62357" h="81216">
                <a:moveTo>
                  <a:pt x="17729" y="54140"/>
                </a:moveTo>
                <a:lnTo>
                  <a:pt x="0" y="57289"/>
                </a:lnTo>
                <a:lnTo>
                  <a:pt x="1638" y="64655"/>
                </a:lnTo>
                <a:lnTo>
                  <a:pt x="5092" y="70484"/>
                </a:lnTo>
                <a:lnTo>
                  <a:pt x="10401" y="74777"/>
                </a:lnTo>
                <a:lnTo>
                  <a:pt x="15709" y="79070"/>
                </a:lnTo>
                <a:lnTo>
                  <a:pt x="22898" y="81216"/>
                </a:lnTo>
                <a:lnTo>
                  <a:pt x="42011" y="81216"/>
                </a:lnTo>
                <a:lnTo>
                  <a:pt x="49568" y="78651"/>
                </a:lnTo>
                <a:lnTo>
                  <a:pt x="54686" y="73532"/>
                </a:lnTo>
                <a:lnTo>
                  <a:pt x="59791" y="68414"/>
                </a:lnTo>
                <a:lnTo>
                  <a:pt x="62357" y="62293"/>
                </a:lnTo>
                <a:lnTo>
                  <a:pt x="62357" y="48628"/>
                </a:lnTo>
                <a:lnTo>
                  <a:pt x="60502" y="43535"/>
                </a:lnTo>
                <a:lnTo>
                  <a:pt x="56819" y="39877"/>
                </a:lnTo>
                <a:lnTo>
                  <a:pt x="53086" y="36271"/>
                </a:lnTo>
                <a:lnTo>
                  <a:pt x="46520" y="33223"/>
                </a:lnTo>
                <a:lnTo>
                  <a:pt x="37109" y="30733"/>
                </a:lnTo>
                <a:lnTo>
                  <a:pt x="27698" y="28244"/>
                </a:lnTo>
                <a:lnTo>
                  <a:pt x="22199" y="26314"/>
                </a:lnTo>
                <a:lnTo>
                  <a:pt x="19431" y="23926"/>
                </a:lnTo>
                <a:lnTo>
                  <a:pt x="18846" y="21221"/>
                </a:lnTo>
                <a:lnTo>
                  <a:pt x="19519" y="18122"/>
                </a:lnTo>
                <a:lnTo>
                  <a:pt x="22872" y="15532"/>
                </a:lnTo>
                <a:lnTo>
                  <a:pt x="26200" y="14782"/>
                </a:lnTo>
                <a:lnTo>
                  <a:pt x="34544" y="14782"/>
                </a:lnTo>
                <a:lnTo>
                  <a:pt x="37388" y="15582"/>
                </a:lnTo>
                <a:lnTo>
                  <a:pt x="39370" y="17195"/>
                </a:lnTo>
                <a:lnTo>
                  <a:pt x="42722" y="21120"/>
                </a:lnTo>
                <a:lnTo>
                  <a:pt x="43434" y="24142"/>
                </a:lnTo>
                <a:lnTo>
                  <a:pt x="60083" y="20561"/>
                </a:lnTo>
                <a:lnTo>
                  <a:pt x="58407" y="13779"/>
                </a:lnTo>
                <a:lnTo>
                  <a:pt x="55346" y="8661"/>
                </a:lnTo>
                <a:lnTo>
                  <a:pt x="50901" y="5194"/>
                </a:lnTo>
                <a:lnTo>
                  <a:pt x="46469" y="1727"/>
                </a:lnTo>
                <a:lnTo>
                  <a:pt x="39674" y="0"/>
                </a:lnTo>
                <a:lnTo>
                  <a:pt x="20955" y="0"/>
                </a:lnTo>
                <a:lnTo>
                  <a:pt x="13868" y="2285"/>
                </a:lnTo>
                <a:lnTo>
                  <a:pt x="9296" y="6883"/>
                </a:lnTo>
                <a:lnTo>
                  <a:pt x="4724" y="11468"/>
                </a:lnTo>
                <a:lnTo>
                  <a:pt x="2451" y="17119"/>
                </a:lnTo>
                <a:lnTo>
                  <a:pt x="2451" y="31318"/>
                </a:lnTo>
                <a:lnTo>
                  <a:pt x="5092" y="37147"/>
                </a:lnTo>
                <a:lnTo>
                  <a:pt x="10363" y="41338"/>
                </a:lnTo>
                <a:lnTo>
                  <a:pt x="11975" y="42449"/>
                </a:lnTo>
                <a:lnTo>
                  <a:pt x="21695" y="46719"/>
                </a:lnTo>
                <a:lnTo>
                  <a:pt x="37465" y="51358"/>
                </a:lnTo>
                <a:lnTo>
                  <a:pt x="40513" y="52196"/>
                </a:lnTo>
                <a:lnTo>
                  <a:pt x="44208" y="55092"/>
                </a:lnTo>
                <a:lnTo>
                  <a:pt x="44627" y="57950"/>
                </a:lnTo>
                <a:lnTo>
                  <a:pt x="43853" y="62064"/>
                </a:lnTo>
                <a:lnTo>
                  <a:pt x="39992" y="65392"/>
                </a:lnTo>
                <a:lnTo>
                  <a:pt x="36563" y="66357"/>
                </a:lnTo>
                <a:lnTo>
                  <a:pt x="27838" y="66357"/>
                </a:lnTo>
                <a:lnTo>
                  <a:pt x="24612" y="65328"/>
                </a:lnTo>
                <a:lnTo>
                  <a:pt x="20002" y="61188"/>
                </a:lnTo>
                <a:lnTo>
                  <a:pt x="18478" y="58140"/>
                </a:lnTo>
                <a:lnTo>
                  <a:pt x="17729" y="5414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793737" y="1209798"/>
            <a:ext cx="68897" cy="81216"/>
          </a:xfrm>
          <a:custGeom>
            <a:avLst/>
            <a:gdLst/>
            <a:ahLst/>
            <a:cxnLst/>
            <a:rect l="l" t="t" r="r" b="b"/>
            <a:pathLst>
              <a:path w="68897" h="81216">
                <a:moveTo>
                  <a:pt x="48890" y="77921"/>
                </a:moveTo>
                <a:lnTo>
                  <a:pt x="59118" y="69621"/>
                </a:lnTo>
                <a:lnTo>
                  <a:pt x="62252" y="65362"/>
                </a:lnTo>
                <a:lnTo>
                  <a:pt x="67235" y="53904"/>
                </a:lnTo>
                <a:lnTo>
                  <a:pt x="68897" y="40398"/>
                </a:lnTo>
                <a:lnTo>
                  <a:pt x="68624" y="34698"/>
                </a:lnTo>
                <a:lnTo>
                  <a:pt x="65595" y="22030"/>
                </a:lnTo>
                <a:lnTo>
                  <a:pt x="59207" y="11455"/>
                </a:lnTo>
                <a:lnTo>
                  <a:pt x="47282" y="2474"/>
                </a:lnTo>
                <a:lnTo>
                  <a:pt x="34391" y="0"/>
                </a:lnTo>
                <a:lnTo>
                  <a:pt x="27851" y="0"/>
                </a:lnTo>
                <a:lnTo>
                  <a:pt x="21932" y="1689"/>
                </a:lnTo>
                <a:lnTo>
                  <a:pt x="16624" y="5054"/>
                </a:lnTo>
                <a:lnTo>
                  <a:pt x="11328" y="8420"/>
                </a:lnTo>
                <a:lnTo>
                  <a:pt x="7226" y="13296"/>
                </a:lnTo>
                <a:lnTo>
                  <a:pt x="4343" y="19684"/>
                </a:lnTo>
                <a:lnTo>
                  <a:pt x="1447" y="26073"/>
                </a:lnTo>
                <a:lnTo>
                  <a:pt x="0" y="32689"/>
                </a:lnTo>
                <a:lnTo>
                  <a:pt x="0" y="48437"/>
                </a:lnTo>
                <a:lnTo>
                  <a:pt x="1447" y="56019"/>
                </a:lnTo>
                <a:lnTo>
                  <a:pt x="4343" y="62229"/>
                </a:lnTo>
                <a:lnTo>
                  <a:pt x="7226" y="68452"/>
                </a:lnTo>
                <a:lnTo>
                  <a:pt x="11455" y="73177"/>
                </a:lnTo>
                <a:lnTo>
                  <a:pt x="17005" y="76390"/>
                </a:lnTo>
                <a:lnTo>
                  <a:pt x="22555" y="79616"/>
                </a:lnTo>
                <a:lnTo>
                  <a:pt x="18110" y="48323"/>
                </a:lnTo>
                <a:lnTo>
                  <a:pt x="18110" y="32905"/>
                </a:lnTo>
                <a:lnTo>
                  <a:pt x="19672" y="27000"/>
                </a:lnTo>
                <a:lnTo>
                  <a:pt x="22821" y="22910"/>
                </a:lnTo>
                <a:lnTo>
                  <a:pt x="25958" y="18808"/>
                </a:lnTo>
                <a:lnTo>
                  <a:pt x="29832" y="16763"/>
                </a:lnTo>
                <a:lnTo>
                  <a:pt x="39052" y="16763"/>
                </a:lnTo>
                <a:lnTo>
                  <a:pt x="42925" y="18808"/>
                </a:lnTo>
                <a:lnTo>
                  <a:pt x="46050" y="22910"/>
                </a:lnTo>
                <a:lnTo>
                  <a:pt x="49161" y="27000"/>
                </a:lnTo>
                <a:lnTo>
                  <a:pt x="50723" y="32854"/>
                </a:lnTo>
                <a:lnTo>
                  <a:pt x="50723" y="48272"/>
                </a:lnTo>
                <a:lnTo>
                  <a:pt x="49161" y="54216"/>
                </a:lnTo>
                <a:lnTo>
                  <a:pt x="46050" y="58318"/>
                </a:lnTo>
                <a:lnTo>
                  <a:pt x="42925" y="62420"/>
                </a:lnTo>
                <a:lnTo>
                  <a:pt x="39052" y="64465"/>
                </a:lnTo>
                <a:lnTo>
                  <a:pt x="29832" y="64465"/>
                </a:lnTo>
                <a:lnTo>
                  <a:pt x="28397" y="81216"/>
                </a:lnTo>
                <a:lnTo>
                  <a:pt x="36454" y="81165"/>
                </a:lnTo>
                <a:lnTo>
                  <a:pt x="48890" y="77921"/>
                </a:lnTo>
                <a:close/>
              </a:path>
              <a:path w="68897" h="81216">
                <a:moveTo>
                  <a:pt x="29832" y="64465"/>
                </a:moveTo>
                <a:lnTo>
                  <a:pt x="25958" y="62420"/>
                </a:lnTo>
                <a:lnTo>
                  <a:pt x="22821" y="58318"/>
                </a:lnTo>
                <a:lnTo>
                  <a:pt x="19672" y="54216"/>
                </a:lnTo>
                <a:lnTo>
                  <a:pt x="18110" y="48323"/>
                </a:lnTo>
                <a:lnTo>
                  <a:pt x="22555" y="79616"/>
                </a:lnTo>
                <a:lnTo>
                  <a:pt x="28397" y="81216"/>
                </a:lnTo>
                <a:lnTo>
                  <a:pt x="29832" y="6446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882967" y="1182001"/>
            <a:ext cx="0" cy="107264"/>
          </a:xfrm>
          <a:custGeom>
            <a:avLst/>
            <a:gdLst/>
            <a:ahLst/>
            <a:cxnLst/>
            <a:rect l="l" t="t" r="r" b="b"/>
            <a:pathLst>
              <a:path h="107264">
                <a:moveTo>
                  <a:pt x="0" y="0"/>
                </a:moveTo>
                <a:lnTo>
                  <a:pt x="0" y="107264"/>
                </a:lnTo>
              </a:path>
            </a:pathLst>
          </a:custGeom>
          <a:ln w="18935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903508" y="1209798"/>
            <a:ext cx="68884" cy="81216"/>
          </a:xfrm>
          <a:custGeom>
            <a:avLst/>
            <a:gdLst/>
            <a:ahLst/>
            <a:cxnLst/>
            <a:rect l="l" t="t" r="r" b="b"/>
            <a:pathLst>
              <a:path w="68884" h="81216">
                <a:moveTo>
                  <a:pt x="48874" y="77923"/>
                </a:moveTo>
                <a:lnTo>
                  <a:pt x="59105" y="69621"/>
                </a:lnTo>
                <a:lnTo>
                  <a:pt x="62239" y="65362"/>
                </a:lnTo>
                <a:lnTo>
                  <a:pt x="67222" y="53904"/>
                </a:lnTo>
                <a:lnTo>
                  <a:pt x="68884" y="40398"/>
                </a:lnTo>
                <a:lnTo>
                  <a:pt x="68612" y="34702"/>
                </a:lnTo>
                <a:lnTo>
                  <a:pt x="65585" y="22032"/>
                </a:lnTo>
                <a:lnTo>
                  <a:pt x="59207" y="11455"/>
                </a:lnTo>
                <a:lnTo>
                  <a:pt x="47270" y="2472"/>
                </a:lnTo>
                <a:lnTo>
                  <a:pt x="34378" y="0"/>
                </a:lnTo>
                <a:lnTo>
                  <a:pt x="27851" y="0"/>
                </a:lnTo>
                <a:lnTo>
                  <a:pt x="21920" y="1689"/>
                </a:lnTo>
                <a:lnTo>
                  <a:pt x="16624" y="5054"/>
                </a:lnTo>
                <a:lnTo>
                  <a:pt x="11315" y="8420"/>
                </a:lnTo>
                <a:lnTo>
                  <a:pt x="7226" y="13296"/>
                </a:lnTo>
                <a:lnTo>
                  <a:pt x="4330" y="19684"/>
                </a:lnTo>
                <a:lnTo>
                  <a:pt x="1435" y="26073"/>
                </a:lnTo>
                <a:lnTo>
                  <a:pt x="0" y="32689"/>
                </a:lnTo>
                <a:lnTo>
                  <a:pt x="0" y="48437"/>
                </a:lnTo>
                <a:lnTo>
                  <a:pt x="1435" y="56019"/>
                </a:lnTo>
                <a:lnTo>
                  <a:pt x="4330" y="62229"/>
                </a:lnTo>
                <a:lnTo>
                  <a:pt x="7226" y="68452"/>
                </a:lnTo>
                <a:lnTo>
                  <a:pt x="11442" y="73177"/>
                </a:lnTo>
                <a:lnTo>
                  <a:pt x="16992" y="76390"/>
                </a:lnTo>
                <a:lnTo>
                  <a:pt x="22542" y="79616"/>
                </a:lnTo>
                <a:lnTo>
                  <a:pt x="18097" y="48323"/>
                </a:lnTo>
                <a:lnTo>
                  <a:pt x="18097" y="32905"/>
                </a:lnTo>
                <a:lnTo>
                  <a:pt x="19672" y="27000"/>
                </a:lnTo>
                <a:lnTo>
                  <a:pt x="22809" y="22910"/>
                </a:lnTo>
                <a:lnTo>
                  <a:pt x="25958" y="18808"/>
                </a:lnTo>
                <a:lnTo>
                  <a:pt x="29832" y="16763"/>
                </a:lnTo>
                <a:lnTo>
                  <a:pt x="39052" y="16763"/>
                </a:lnTo>
                <a:lnTo>
                  <a:pt x="42913" y="18808"/>
                </a:lnTo>
                <a:lnTo>
                  <a:pt x="46037" y="22910"/>
                </a:lnTo>
                <a:lnTo>
                  <a:pt x="49161" y="27000"/>
                </a:lnTo>
                <a:lnTo>
                  <a:pt x="50723" y="32854"/>
                </a:lnTo>
                <a:lnTo>
                  <a:pt x="50723" y="48272"/>
                </a:lnTo>
                <a:lnTo>
                  <a:pt x="49161" y="54216"/>
                </a:lnTo>
                <a:lnTo>
                  <a:pt x="46037" y="58318"/>
                </a:lnTo>
                <a:lnTo>
                  <a:pt x="42913" y="62420"/>
                </a:lnTo>
                <a:lnTo>
                  <a:pt x="39052" y="64465"/>
                </a:lnTo>
                <a:lnTo>
                  <a:pt x="29832" y="64465"/>
                </a:lnTo>
                <a:lnTo>
                  <a:pt x="28384" y="81216"/>
                </a:lnTo>
                <a:lnTo>
                  <a:pt x="36441" y="81166"/>
                </a:lnTo>
                <a:lnTo>
                  <a:pt x="48874" y="77923"/>
                </a:lnTo>
                <a:close/>
              </a:path>
              <a:path w="68884" h="81216">
                <a:moveTo>
                  <a:pt x="29832" y="64465"/>
                </a:moveTo>
                <a:lnTo>
                  <a:pt x="25958" y="62420"/>
                </a:lnTo>
                <a:lnTo>
                  <a:pt x="22809" y="58318"/>
                </a:lnTo>
                <a:lnTo>
                  <a:pt x="19672" y="54216"/>
                </a:lnTo>
                <a:lnTo>
                  <a:pt x="18097" y="48323"/>
                </a:lnTo>
                <a:lnTo>
                  <a:pt x="22542" y="79616"/>
                </a:lnTo>
                <a:lnTo>
                  <a:pt x="28384" y="81216"/>
                </a:lnTo>
                <a:lnTo>
                  <a:pt x="29832" y="6446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4013460" y="1209809"/>
            <a:ext cx="62979" cy="81216"/>
          </a:xfrm>
          <a:custGeom>
            <a:avLst/>
            <a:gdLst/>
            <a:ahLst/>
            <a:cxnLst/>
            <a:rect l="l" t="t" r="r" b="b"/>
            <a:pathLst>
              <a:path w="62979" h="81216">
                <a:moveTo>
                  <a:pt x="0" y="40678"/>
                </a:moveTo>
                <a:lnTo>
                  <a:pt x="285" y="47307"/>
                </a:lnTo>
                <a:lnTo>
                  <a:pt x="3033" y="60267"/>
                </a:lnTo>
                <a:lnTo>
                  <a:pt x="8699" y="70459"/>
                </a:lnTo>
                <a:lnTo>
                  <a:pt x="19033" y="78589"/>
                </a:lnTo>
                <a:lnTo>
                  <a:pt x="32054" y="81216"/>
                </a:lnTo>
                <a:lnTo>
                  <a:pt x="40652" y="81216"/>
                </a:lnTo>
                <a:lnTo>
                  <a:pt x="47497" y="78841"/>
                </a:lnTo>
                <a:lnTo>
                  <a:pt x="52603" y="74117"/>
                </a:lnTo>
                <a:lnTo>
                  <a:pt x="57708" y="69380"/>
                </a:lnTo>
                <a:lnTo>
                  <a:pt x="61175" y="62382"/>
                </a:lnTo>
                <a:lnTo>
                  <a:pt x="62979" y="53111"/>
                </a:lnTo>
                <a:lnTo>
                  <a:pt x="45631" y="49669"/>
                </a:lnTo>
                <a:lnTo>
                  <a:pt x="44754" y="55092"/>
                </a:lnTo>
                <a:lnTo>
                  <a:pt x="43243" y="58915"/>
                </a:lnTo>
                <a:lnTo>
                  <a:pt x="38963" y="63347"/>
                </a:lnTo>
                <a:lnTo>
                  <a:pt x="36220" y="64452"/>
                </a:lnTo>
                <a:lnTo>
                  <a:pt x="28384" y="64452"/>
                </a:lnTo>
                <a:lnTo>
                  <a:pt x="24815" y="62547"/>
                </a:lnTo>
                <a:lnTo>
                  <a:pt x="22148" y="58750"/>
                </a:lnTo>
                <a:lnTo>
                  <a:pt x="19494" y="54940"/>
                </a:lnTo>
                <a:lnTo>
                  <a:pt x="18160" y="48437"/>
                </a:lnTo>
                <a:lnTo>
                  <a:pt x="18160" y="30924"/>
                </a:lnTo>
                <a:lnTo>
                  <a:pt x="19469" y="25006"/>
                </a:lnTo>
                <a:lnTo>
                  <a:pt x="22085" y="21475"/>
                </a:lnTo>
                <a:lnTo>
                  <a:pt x="24701" y="17932"/>
                </a:lnTo>
                <a:lnTo>
                  <a:pt x="28219" y="16167"/>
                </a:lnTo>
                <a:lnTo>
                  <a:pt x="35928" y="16167"/>
                </a:lnTo>
                <a:lnTo>
                  <a:pt x="38620" y="17183"/>
                </a:lnTo>
                <a:lnTo>
                  <a:pt x="42773" y="21285"/>
                </a:lnTo>
                <a:lnTo>
                  <a:pt x="44094" y="24333"/>
                </a:lnTo>
                <a:lnTo>
                  <a:pt x="44691" y="28384"/>
                </a:lnTo>
                <a:lnTo>
                  <a:pt x="62102" y="24726"/>
                </a:lnTo>
                <a:lnTo>
                  <a:pt x="60007" y="16383"/>
                </a:lnTo>
                <a:lnTo>
                  <a:pt x="56553" y="10185"/>
                </a:lnTo>
                <a:lnTo>
                  <a:pt x="51752" y="6108"/>
                </a:lnTo>
                <a:lnTo>
                  <a:pt x="46951" y="2032"/>
                </a:lnTo>
                <a:lnTo>
                  <a:pt x="40500" y="0"/>
                </a:lnTo>
                <a:lnTo>
                  <a:pt x="31741" y="4"/>
                </a:lnTo>
                <a:lnTo>
                  <a:pt x="18761" y="2793"/>
                </a:lnTo>
                <a:lnTo>
                  <a:pt x="8737" y="10718"/>
                </a:lnTo>
                <a:lnTo>
                  <a:pt x="5786" y="15000"/>
                </a:lnTo>
                <a:lnTo>
                  <a:pt x="1445" y="26426"/>
                </a:lnTo>
                <a:lnTo>
                  <a:pt x="0" y="4067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086261" y="1211567"/>
            <a:ext cx="60718" cy="79451"/>
          </a:xfrm>
          <a:custGeom>
            <a:avLst/>
            <a:gdLst/>
            <a:ahLst/>
            <a:cxnLst/>
            <a:rect l="l" t="t" r="r" b="b"/>
            <a:pathLst>
              <a:path w="60718" h="79451">
                <a:moveTo>
                  <a:pt x="17652" y="0"/>
                </a:moveTo>
                <a:lnTo>
                  <a:pt x="0" y="0"/>
                </a:lnTo>
                <a:lnTo>
                  <a:pt x="0" y="56476"/>
                </a:lnTo>
                <a:lnTo>
                  <a:pt x="787" y="62217"/>
                </a:lnTo>
                <a:lnTo>
                  <a:pt x="2387" y="66357"/>
                </a:lnTo>
                <a:lnTo>
                  <a:pt x="3975" y="70497"/>
                </a:lnTo>
                <a:lnTo>
                  <a:pt x="6553" y="73723"/>
                </a:lnTo>
                <a:lnTo>
                  <a:pt x="10121" y="76009"/>
                </a:lnTo>
                <a:lnTo>
                  <a:pt x="13677" y="78308"/>
                </a:lnTo>
                <a:lnTo>
                  <a:pt x="17703" y="79451"/>
                </a:lnTo>
                <a:lnTo>
                  <a:pt x="26581" y="79451"/>
                </a:lnTo>
                <a:lnTo>
                  <a:pt x="30759" y="78257"/>
                </a:lnTo>
                <a:lnTo>
                  <a:pt x="34721" y="75869"/>
                </a:lnTo>
                <a:lnTo>
                  <a:pt x="38684" y="73482"/>
                </a:lnTo>
                <a:lnTo>
                  <a:pt x="41871" y="70205"/>
                </a:lnTo>
                <a:lnTo>
                  <a:pt x="44310" y="66065"/>
                </a:lnTo>
                <a:lnTo>
                  <a:pt x="44310" y="77698"/>
                </a:lnTo>
                <a:lnTo>
                  <a:pt x="60718" y="77698"/>
                </a:lnTo>
                <a:lnTo>
                  <a:pt x="60718" y="0"/>
                </a:lnTo>
                <a:lnTo>
                  <a:pt x="43052" y="0"/>
                </a:lnTo>
                <a:lnTo>
                  <a:pt x="43052" y="43891"/>
                </a:lnTo>
                <a:lnTo>
                  <a:pt x="42608" y="50888"/>
                </a:lnTo>
                <a:lnTo>
                  <a:pt x="41732" y="53733"/>
                </a:lnTo>
                <a:lnTo>
                  <a:pt x="40855" y="56591"/>
                </a:lnTo>
                <a:lnTo>
                  <a:pt x="39217" y="58978"/>
                </a:lnTo>
                <a:lnTo>
                  <a:pt x="34442" y="62839"/>
                </a:lnTo>
                <a:lnTo>
                  <a:pt x="31737" y="63792"/>
                </a:lnTo>
                <a:lnTo>
                  <a:pt x="26073" y="63792"/>
                </a:lnTo>
                <a:lnTo>
                  <a:pt x="22186" y="61633"/>
                </a:lnTo>
                <a:lnTo>
                  <a:pt x="19291" y="58254"/>
                </a:lnTo>
                <a:lnTo>
                  <a:pt x="17983" y="53327"/>
                </a:lnTo>
                <a:lnTo>
                  <a:pt x="17652" y="46621"/>
                </a:lnTo>
                <a:lnTo>
                  <a:pt x="17652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4158294" y="1209810"/>
            <a:ext cx="62674" cy="81216"/>
          </a:xfrm>
          <a:custGeom>
            <a:avLst/>
            <a:gdLst/>
            <a:ahLst/>
            <a:cxnLst/>
            <a:rect l="l" t="t" r="r" b="b"/>
            <a:pathLst>
              <a:path w="62674" h="81216">
                <a:moveTo>
                  <a:pt x="17856" y="25450"/>
                </a:moveTo>
                <a:lnTo>
                  <a:pt x="18948" y="21843"/>
                </a:lnTo>
                <a:lnTo>
                  <a:pt x="22136" y="17881"/>
                </a:lnTo>
                <a:lnTo>
                  <a:pt x="26339" y="15722"/>
                </a:lnTo>
                <a:lnTo>
                  <a:pt x="34137" y="15722"/>
                </a:lnTo>
                <a:lnTo>
                  <a:pt x="37299" y="16560"/>
                </a:lnTo>
                <a:lnTo>
                  <a:pt x="40652" y="19926"/>
                </a:lnTo>
                <a:lnTo>
                  <a:pt x="41490" y="22745"/>
                </a:lnTo>
                <a:lnTo>
                  <a:pt x="41490" y="28752"/>
                </a:lnTo>
                <a:lnTo>
                  <a:pt x="38303" y="30314"/>
                </a:lnTo>
                <a:lnTo>
                  <a:pt x="32588" y="31991"/>
                </a:lnTo>
                <a:lnTo>
                  <a:pt x="24320" y="33794"/>
                </a:lnTo>
                <a:lnTo>
                  <a:pt x="18211" y="35166"/>
                </a:lnTo>
                <a:lnTo>
                  <a:pt x="13525" y="36753"/>
                </a:lnTo>
                <a:lnTo>
                  <a:pt x="10274" y="38595"/>
                </a:lnTo>
                <a:lnTo>
                  <a:pt x="7035" y="40424"/>
                </a:lnTo>
                <a:lnTo>
                  <a:pt x="4508" y="43052"/>
                </a:lnTo>
                <a:lnTo>
                  <a:pt x="2705" y="46494"/>
                </a:lnTo>
                <a:lnTo>
                  <a:pt x="901" y="49923"/>
                </a:lnTo>
                <a:lnTo>
                  <a:pt x="0" y="53847"/>
                </a:lnTo>
                <a:lnTo>
                  <a:pt x="0" y="64871"/>
                </a:lnTo>
                <a:lnTo>
                  <a:pt x="1993" y="70357"/>
                </a:lnTo>
                <a:lnTo>
                  <a:pt x="5943" y="74701"/>
                </a:lnTo>
                <a:lnTo>
                  <a:pt x="9905" y="79044"/>
                </a:lnTo>
                <a:lnTo>
                  <a:pt x="15316" y="81216"/>
                </a:lnTo>
                <a:lnTo>
                  <a:pt x="26098" y="81216"/>
                </a:lnTo>
                <a:lnTo>
                  <a:pt x="24612" y="66725"/>
                </a:lnTo>
                <a:lnTo>
                  <a:pt x="20434" y="63576"/>
                </a:lnTo>
                <a:lnTo>
                  <a:pt x="17665" y="58991"/>
                </a:lnTo>
                <a:lnTo>
                  <a:pt x="17665" y="53187"/>
                </a:lnTo>
                <a:lnTo>
                  <a:pt x="18821" y="50774"/>
                </a:lnTo>
                <a:lnTo>
                  <a:pt x="22631" y="47701"/>
                </a:lnTo>
                <a:lnTo>
                  <a:pt x="25831" y="46507"/>
                </a:lnTo>
                <a:lnTo>
                  <a:pt x="30733" y="45288"/>
                </a:lnTo>
                <a:lnTo>
                  <a:pt x="35636" y="44068"/>
                </a:lnTo>
                <a:lnTo>
                  <a:pt x="39217" y="43014"/>
                </a:lnTo>
                <a:lnTo>
                  <a:pt x="41490" y="42138"/>
                </a:lnTo>
                <a:lnTo>
                  <a:pt x="41490" y="51168"/>
                </a:lnTo>
                <a:lnTo>
                  <a:pt x="41249" y="54508"/>
                </a:lnTo>
                <a:lnTo>
                  <a:pt x="40792" y="56260"/>
                </a:lnTo>
                <a:lnTo>
                  <a:pt x="40119" y="58940"/>
                </a:lnTo>
                <a:lnTo>
                  <a:pt x="36575" y="63068"/>
                </a:lnTo>
                <a:lnTo>
                  <a:pt x="33693" y="65506"/>
                </a:lnTo>
                <a:lnTo>
                  <a:pt x="33197" y="78651"/>
                </a:lnTo>
                <a:lnTo>
                  <a:pt x="36626" y="76936"/>
                </a:lnTo>
                <a:lnTo>
                  <a:pt x="39852" y="74383"/>
                </a:lnTo>
                <a:lnTo>
                  <a:pt x="42862" y="70967"/>
                </a:lnTo>
                <a:lnTo>
                  <a:pt x="43497" y="73380"/>
                </a:lnTo>
                <a:lnTo>
                  <a:pt x="44170" y="76060"/>
                </a:lnTo>
                <a:lnTo>
                  <a:pt x="45199" y="79451"/>
                </a:lnTo>
                <a:lnTo>
                  <a:pt x="62674" y="79451"/>
                </a:lnTo>
                <a:lnTo>
                  <a:pt x="61125" y="75742"/>
                </a:lnTo>
                <a:lnTo>
                  <a:pt x="60058" y="72275"/>
                </a:lnTo>
                <a:lnTo>
                  <a:pt x="59499" y="69024"/>
                </a:lnTo>
                <a:lnTo>
                  <a:pt x="58927" y="65785"/>
                </a:lnTo>
                <a:lnTo>
                  <a:pt x="58648" y="60744"/>
                </a:lnTo>
                <a:lnTo>
                  <a:pt x="58648" y="53924"/>
                </a:lnTo>
                <a:lnTo>
                  <a:pt x="58839" y="29921"/>
                </a:lnTo>
                <a:lnTo>
                  <a:pt x="58839" y="20993"/>
                </a:lnTo>
                <a:lnTo>
                  <a:pt x="58051" y="14858"/>
                </a:lnTo>
                <a:lnTo>
                  <a:pt x="56476" y="11518"/>
                </a:lnTo>
                <a:lnTo>
                  <a:pt x="54914" y="8178"/>
                </a:lnTo>
                <a:lnTo>
                  <a:pt x="52196" y="5422"/>
                </a:lnTo>
                <a:lnTo>
                  <a:pt x="48336" y="3251"/>
                </a:lnTo>
                <a:lnTo>
                  <a:pt x="44488" y="1079"/>
                </a:lnTo>
                <a:lnTo>
                  <a:pt x="38620" y="0"/>
                </a:lnTo>
                <a:lnTo>
                  <a:pt x="22072" y="0"/>
                </a:lnTo>
                <a:lnTo>
                  <a:pt x="15532" y="1803"/>
                </a:lnTo>
                <a:lnTo>
                  <a:pt x="11125" y="5410"/>
                </a:lnTo>
                <a:lnTo>
                  <a:pt x="6730" y="9016"/>
                </a:lnTo>
                <a:lnTo>
                  <a:pt x="3632" y="14579"/>
                </a:lnTo>
                <a:lnTo>
                  <a:pt x="1828" y="22085"/>
                </a:lnTo>
                <a:lnTo>
                  <a:pt x="17856" y="25450"/>
                </a:lnTo>
                <a:close/>
              </a:path>
              <a:path w="62674" h="81216">
                <a:moveTo>
                  <a:pt x="24612" y="66725"/>
                </a:moveTo>
                <a:lnTo>
                  <a:pt x="26098" y="81216"/>
                </a:lnTo>
                <a:lnTo>
                  <a:pt x="29756" y="80352"/>
                </a:lnTo>
                <a:lnTo>
                  <a:pt x="33197" y="78651"/>
                </a:lnTo>
                <a:lnTo>
                  <a:pt x="33693" y="65506"/>
                </a:lnTo>
                <a:lnTo>
                  <a:pt x="30657" y="66725"/>
                </a:lnTo>
                <a:lnTo>
                  <a:pt x="24612" y="6672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4232095" y="1209802"/>
            <a:ext cx="60845" cy="79463"/>
          </a:xfrm>
          <a:custGeom>
            <a:avLst/>
            <a:gdLst/>
            <a:ahLst/>
            <a:cxnLst/>
            <a:rect l="l" t="t" r="r" b="b"/>
            <a:pathLst>
              <a:path w="60845" h="79463">
                <a:moveTo>
                  <a:pt x="32245" y="15735"/>
                </a:moveTo>
                <a:lnTo>
                  <a:pt x="34632" y="15735"/>
                </a:lnTo>
                <a:lnTo>
                  <a:pt x="38379" y="17779"/>
                </a:lnTo>
                <a:lnTo>
                  <a:pt x="41300" y="21069"/>
                </a:lnTo>
                <a:lnTo>
                  <a:pt x="42811" y="25996"/>
                </a:lnTo>
                <a:lnTo>
                  <a:pt x="43179" y="31419"/>
                </a:lnTo>
                <a:lnTo>
                  <a:pt x="43179" y="79463"/>
                </a:lnTo>
                <a:lnTo>
                  <a:pt x="60845" y="79463"/>
                </a:lnTo>
                <a:lnTo>
                  <a:pt x="60845" y="25171"/>
                </a:lnTo>
                <a:lnTo>
                  <a:pt x="60515" y="20561"/>
                </a:lnTo>
                <a:lnTo>
                  <a:pt x="59880" y="17348"/>
                </a:lnTo>
                <a:lnTo>
                  <a:pt x="59220" y="14122"/>
                </a:lnTo>
                <a:lnTo>
                  <a:pt x="58064" y="11252"/>
                </a:lnTo>
                <a:lnTo>
                  <a:pt x="56413" y="8712"/>
                </a:lnTo>
                <a:lnTo>
                  <a:pt x="54762" y="6172"/>
                </a:lnTo>
                <a:lnTo>
                  <a:pt x="52323" y="4089"/>
                </a:lnTo>
                <a:lnTo>
                  <a:pt x="49098" y="2451"/>
                </a:lnTo>
                <a:lnTo>
                  <a:pt x="45872" y="825"/>
                </a:lnTo>
                <a:lnTo>
                  <a:pt x="42303" y="0"/>
                </a:lnTo>
                <a:lnTo>
                  <a:pt x="38159" y="1"/>
                </a:lnTo>
                <a:lnTo>
                  <a:pt x="26171" y="3355"/>
                </a:lnTo>
                <a:lnTo>
                  <a:pt x="16408" y="13169"/>
                </a:lnTo>
                <a:lnTo>
                  <a:pt x="16408" y="1765"/>
                </a:lnTo>
                <a:lnTo>
                  <a:pt x="0" y="1765"/>
                </a:lnTo>
                <a:lnTo>
                  <a:pt x="0" y="79463"/>
                </a:lnTo>
                <a:lnTo>
                  <a:pt x="17665" y="79463"/>
                </a:lnTo>
                <a:lnTo>
                  <a:pt x="17665" y="35585"/>
                </a:lnTo>
                <a:lnTo>
                  <a:pt x="18110" y="29641"/>
                </a:lnTo>
                <a:lnTo>
                  <a:pt x="19011" y="26415"/>
                </a:lnTo>
                <a:lnTo>
                  <a:pt x="19913" y="23202"/>
                </a:lnTo>
                <a:lnTo>
                  <a:pt x="21577" y="20612"/>
                </a:lnTo>
                <a:lnTo>
                  <a:pt x="26441" y="16713"/>
                </a:lnTo>
                <a:lnTo>
                  <a:pt x="29184" y="15735"/>
                </a:lnTo>
                <a:lnTo>
                  <a:pt x="32245" y="1573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4304577" y="1182004"/>
            <a:ext cx="65189" cy="109016"/>
          </a:xfrm>
          <a:custGeom>
            <a:avLst/>
            <a:gdLst/>
            <a:ahLst/>
            <a:cxnLst/>
            <a:rect l="l" t="t" r="r" b="b"/>
            <a:pathLst>
              <a:path w="65189" h="109016">
                <a:moveTo>
                  <a:pt x="1334" y="53547"/>
                </a:moveTo>
                <a:lnTo>
                  <a:pt x="0" y="68110"/>
                </a:lnTo>
                <a:lnTo>
                  <a:pt x="283" y="75006"/>
                </a:lnTo>
                <a:lnTo>
                  <a:pt x="2883" y="88028"/>
                </a:lnTo>
                <a:lnTo>
                  <a:pt x="8204" y="98221"/>
                </a:lnTo>
                <a:lnTo>
                  <a:pt x="13677" y="105422"/>
                </a:lnTo>
                <a:lnTo>
                  <a:pt x="20243" y="109016"/>
                </a:lnTo>
                <a:lnTo>
                  <a:pt x="19024" y="81013"/>
                </a:lnTo>
                <a:lnTo>
                  <a:pt x="18046" y="75018"/>
                </a:lnTo>
                <a:lnTo>
                  <a:pt x="18046" y="59016"/>
                </a:lnTo>
                <a:lnTo>
                  <a:pt x="19456" y="53225"/>
                </a:lnTo>
                <a:lnTo>
                  <a:pt x="22275" y="49352"/>
                </a:lnTo>
                <a:lnTo>
                  <a:pt x="25107" y="45466"/>
                </a:lnTo>
                <a:lnTo>
                  <a:pt x="28625" y="43535"/>
                </a:lnTo>
                <a:lnTo>
                  <a:pt x="37122" y="43535"/>
                </a:lnTo>
                <a:lnTo>
                  <a:pt x="40665" y="45491"/>
                </a:lnTo>
                <a:lnTo>
                  <a:pt x="43433" y="49428"/>
                </a:lnTo>
                <a:lnTo>
                  <a:pt x="46202" y="53352"/>
                </a:lnTo>
                <a:lnTo>
                  <a:pt x="47586" y="59778"/>
                </a:lnTo>
                <a:lnTo>
                  <a:pt x="47586" y="76695"/>
                </a:lnTo>
                <a:lnTo>
                  <a:pt x="46164" y="82715"/>
                </a:lnTo>
                <a:lnTo>
                  <a:pt x="43319" y="86741"/>
                </a:lnTo>
                <a:lnTo>
                  <a:pt x="40462" y="90754"/>
                </a:lnTo>
                <a:lnTo>
                  <a:pt x="37007" y="92773"/>
                </a:lnTo>
                <a:lnTo>
                  <a:pt x="32931" y="92773"/>
                </a:lnTo>
                <a:lnTo>
                  <a:pt x="27901" y="109016"/>
                </a:lnTo>
                <a:lnTo>
                  <a:pt x="31686" y="109016"/>
                </a:lnTo>
                <a:lnTo>
                  <a:pt x="35420" y="107924"/>
                </a:lnTo>
                <a:lnTo>
                  <a:pt x="39128" y="105765"/>
                </a:lnTo>
                <a:lnTo>
                  <a:pt x="42837" y="103593"/>
                </a:lnTo>
                <a:lnTo>
                  <a:pt x="46050" y="100279"/>
                </a:lnTo>
                <a:lnTo>
                  <a:pt x="48767" y="95846"/>
                </a:lnTo>
                <a:lnTo>
                  <a:pt x="48767" y="107264"/>
                </a:lnTo>
                <a:lnTo>
                  <a:pt x="65189" y="107264"/>
                </a:lnTo>
                <a:lnTo>
                  <a:pt x="65189" y="0"/>
                </a:lnTo>
                <a:lnTo>
                  <a:pt x="47510" y="0"/>
                </a:lnTo>
                <a:lnTo>
                  <a:pt x="47510" y="38633"/>
                </a:lnTo>
                <a:lnTo>
                  <a:pt x="42075" y="31407"/>
                </a:lnTo>
                <a:lnTo>
                  <a:pt x="35610" y="27800"/>
                </a:lnTo>
                <a:lnTo>
                  <a:pt x="20027" y="27800"/>
                </a:lnTo>
                <a:lnTo>
                  <a:pt x="13296" y="31229"/>
                </a:lnTo>
                <a:lnTo>
                  <a:pt x="7975" y="38074"/>
                </a:lnTo>
                <a:lnTo>
                  <a:pt x="5331" y="42147"/>
                </a:lnTo>
                <a:lnTo>
                  <a:pt x="1334" y="53547"/>
                </a:lnTo>
                <a:close/>
              </a:path>
              <a:path w="65189" h="109016">
                <a:moveTo>
                  <a:pt x="27901" y="109016"/>
                </a:moveTo>
                <a:lnTo>
                  <a:pt x="32931" y="92773"/>
                </a:lnTo>
                <a:lnTo>
                  <a:pt x="27825" y="92773"/>
                </a:lnTo>
                <a:lnTo>
                  <a:pt x="23837" y="90093"/>
                </a:lnTo>
                <a:lnTo>
                  <a:pt x="21005" y="84721"/>
                </a:lnTo>
                <a:lnTo>
                  <a:pt x="19024" y="81013"/>
                </a:lnTo>
                <a:lnTo>
                  <a:pt x="20243" y="109016"/>
                </a:lnTo>
                <a:lnTo>
                  <a:pt x="27901" y="10901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4380777" y="1209798"/>
            <a:ext cx="68884" cy="81216"/>
          </a:xfrm>
          <a:custGeom>
            <a:avLst/>
            <a:gdLst/>
            <a:ahLst/>
            <a:cxnLst/>
            <a:rect l="l" t="t" r="r" b="b"/>
            <a:pathLst>
              <a:path w="68884" h="81216">
                <a:moveTo>
                  <a:pt x="48874" y="77923"/>
                </a:moveTo>
                <a:lnTo>
                  <a:pt x="59105" y="69621"/>
                </a:lnTo>
                <a:lnTo>
                  <a:pt x="62239" y="65362"/>
                </a:lnTo>
                <a:lnTo>
                  <a:pt x="67222" y="53904"/>
                </a:lnTo>
                <a:lnTo>
                  <a:pt x="68884" y="40398"/>
                </a:lnTo>
                <a:lnTo>
                  <a:pt x="68612" y="34702"/>
                </a:lnTo>
                <a:lnTo>
                  <a:pt x="65585" y="22032"/>
                </a:lnTo>
                <a:lnTo>
                  <a:pt x="59207" y="11455"/>
                </a:lnTo>
                <a:lnTo>
                  <a:pt x="47270" y="2472"/>
                </a:lnTo>
                <a:lnTo>
                  <a:pt x="34378" y="0"/>
                </a:lnTo>
                <a:lnTo>
                  <a:pt x="27838" y="0"/>
                </a:lnTo>
                <a:lnTo>
                  <a:pt x="21920" y="1689"/>
                </a:lnTo>
                <a:lnTo>
                  <a:pt x="16624" y="5054"/>
                </a:lnTo>
                <a:lnTo>
                  <a:pt x="11315" y="8420"/>
                </a:lnTo>
                <a:lnTo>
                  <a:pt x="7226" y="13296"/>
                </a:lnTo>
                <a:lnTo>
                  <a:pt x="4330" y="19684"/>
                </a:lnTo>
                <a:lnTo>
                  <a:pt x="1435" y="26073"/>
                </a:lnTo>
                <a:lnTo>
                  <a:pt x="0" y="32689"/>
                </a:lnTo>
                <a:lnTo>
                  <a:pt x="0" y="48437"/>
                </a:lnTo>
                <a:lnTo>
                  <a:pt x="1435" y="56019"/>
                </a:lnTo>
                <a:lnTo>
                  <a:pt x="4330" y="62229"/>
                </a:lnTo>
                <a:lnTo>
                  <a:pt x="7226" y="68452"/>
                </a:lnTo>
                <a:lnTo>
                  <a:pt x="11442" y="73177"/>
                </a:lnTo>
                <a:lnTo>
                  <a:pt x="16992" y="76390"/>
                </a:lnTo>
                <a:lnTo>
                  <a:pt x="22542" y="79616"/>
                </a:lnTo>
                <a:lnTo>
                  <a:pt x="18097" y="48323"/>
                </a:lnTo>
                <a:lnTo>
                  <a:pt x="18097" y="32905"/>
                </a:lnTo>
                <a:lnTo>
                  <a:pt x="19672" y="27000"/>
                </a:lnTo>
                <a:lnTo>
                  <a:pt x="22809" y="22910"/>
                </a:lnTo>
                <a:lnTo>
                  <a:pt x="25958" y="18808"/>
                </a:lnTo>
                <a:lnTo>
                  <a:pt x="29832" y="16763"/>
                </a:lnTo>
                <a:lnTo>
                  <a:pt x="39052" y="16763"/>
                </a:lnTo>
                <a:lnTo>
                  <a:pt x="42913" y="18808"/>
                </a:lnTo>
                <a:lnTo>
                  <a:pt x="46037" y="22910"/>
                </a:lnTo>
                <a:lnTo>
                  <a:pt x="49161" y="27000"/>
                </a:lnTo>
                <a:lnTo>
                  <a:pt x="50711" y="32854"/>
                </a:lnTo>
                <a:lnTo>
                  <a:pt x="50711" y="48272"/>
                </a:lnTo>
                <a:lnTo>
                  <a:pt x="49161" y="54216"/>
                </a:lnTo>
                <a:lnTo>
                  <a:pt x="46037" y="58318"/>
                </a:lnTo>
                <a:lnTo>
                  <a:pt x="42913" y="62420"/>
                </a:lnTo>
                <a:lnTo>
                  <a:pt x="39052" y="64465"/>
                </a:lnTo>
                <a:lnTo>
                  <a:pt x="29832" y="64465"/>
                </a:lnTo>
                <a:lnTo>
                  <a:pt x="28384" y="81216"/>
                </a:lnTo>
                <a:lnTo>
                  <a:pt x="36441" y="81166"/>
                </a:lnTo>
                <a:lnTo>
                  <a:pt x="48874" y="77923"/>
                </a:lnTo>
                <a:close/>
              </a:path>
              <a:path w="68884" h="81216">
                <a:moveTo>
                  <a:pt x="29832" y="64465"/>
                </a:moveTo>
                <a:lnTo>
                  <a:pt x="25958" y="62420"/>
                </a:lnTo>
                <a:lnTo>
                  <a:pt x="22809" y="58318"/>
                </a:lnTo>
                <a:lnTo>
                  <a:pt x="19672" y="54216"/>
                </a:lnTo>
                <a:lnTo>
                  <a:pt x="18097" y="48323"/>
                </a:lnTo>
                <a:lnTo>
                  <a:pt x="22542" y="79616"/>
                </a:lnTo>
                <a:lnTo>
                  <a:pt x="28384" y="81216"/>
                </a:lnTo>
                <a:lnTo>
                  <a:pt x="29832" y="6446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489456" y="1209808"/>
            <a:ext cx="31699" cy="81216"/>
          </a:xfrm>
          <a:custGeom>
            <a:avLst/>
            <a:gdLst/>
            <a:ahLst/>
            <a:cxnLst/>
            <a:rect l="l" t="t" r="r" b="b"/>
            <a:pathLst>
              <a:path w="31699" h="81216">
                <a:moveTo>
                  <a:pt x="30619" y="0"/>
                </a:moveTo>
                <a:lnTo>
                  <a:pt x="21780" y="0"/>
                </a:lnTo>
                <a:lnTo>
                  <a:pt x="22136" y="20624"/>
                </a:lnTo>
                <a:lnTo>
                  <a:pt x="24650" y="17360"/>
                </a:lnTo>
                <a:lnTo>
                  <a:pt x="27838" y="15722"/>
                </a:lnTo>
                <a:lnTo>
                  <a:pt x="31699" y="15722"/>
                </a:lnTo>
                <a:lnTo>
                  <a:pt x="30619" y="0"/>
                </a:lnTo>
                <a:close/>
              </a:path>
              <a:path w="31699" h="81216">
                <a:moveTo>
                  <a:pt x="40868" y="20370"/>
                </a:moveTo>
                <a:lnTo>
                  <a:pt x="43383" y="23469"/>
                </a:lnTo>
                <a:lnTo>
                  <a:pt x="44703" y="27990"/>
                </a:lnTo>
                <a:lnTo>
                  <a:pt x="44830" y="33947"/>
                </a:lnTo>
                <a:lnTo>
                  <a:pt x="18427" y="33947"/>
                </a:lnTo>
                <a:lnTo>
                  <a:pt x="18389" y="28333"/>
                </a:lnTo>
                <a:lnTo>
                  <a:pt x="19621" y="23901"/>
                </a:lnTo>
                <a:lnTo>
                  <a:pt x="22136" y="20624"/>
                </a:lnTo>
                <a:lnTo>
                  <a:pt x="21780" y="0"/>
                </a:lnTo>
                <a:lnTo>
                  <a:pt x="14465" y="3644"/>
                </a:lnTo>
                <a:lnTo>
                  <a:pt x="8686" y="10934"/>
                </a:lnTo>
                <a:lnTo>
                  <a:pt x="5662" y="15467"/>
                </a:lnTo>
                <a:lnTo>
                  <a:pt x="1418" y="26961"/>
                </a:lnTo>
                <a:lnTo>
                  <a:pt x="0" y="41186"/>
                </a:lnTo>
                <a:lnTo>
                  <a:pt x="41" y="43714"/>
                </a:lnTo>
                <a:lnTo>
                  <a:pt x="1926" y="57021"/>
                </a:lnTo>
                <a:lnTo>
                  <a:pt x="6603" y="67970"/>
                </a:lnTo>
                <a:lnTo>
                  <a:pt x="8811" y="71043"/>
                </a:lnTo>
                <a:lnTo>
                  <a:pt x="18861" y="78672"/>
                </a:lnTo>
                <a:lnTo>
                  <a:pt x="32384" y="81216"/>
                </a:lnTo>
                <a:lnTo>
                  <a:pt x="39712" y="81216"/>
                </a:lnTo>
                <a:lnTo>
                  <a:pt x="45821" y="79248"/>
                </a:lnTo>
                <a:lnTo>
                  <a:pt x="50698" y="75323"/>
                </a:lnTo>
                <a:lnTo>
                  <a:pt x="55587" y="71399"/>
                </a:lnTo>
                <a:lnTo>
                  <a:pt x="59156" y="65671"/>
                </a:lnTo>
                <a:lnTo>
                  <a:pt x="61417" y="58166"/>
                </a:lnTo>
                <a:lnTo>
                  <a:pt x="43827" y="54724"/>
                </a:lnTo>
                <a:lnTo>
                  <a:pt x="42849" y="58623"/>
                </a:lnTo>
                <a:lnTo>
                  <a:pt x="41440" y="61455"/>
                </a:lnTo>
                <a:lnTo>
                  <a:pt x="39547" y="63207"/>
                </a:lnTo>
                <a:lnTo>
                  <a:pt x="35344" y="65849"/>
                </a:lnTo>
                <a:lnTo>
                  <a:pt x="28498" y="65849"/>
                </a:lnTo>
                <a:lnTo>
                  <a:pt x="25107" y="64147"/>
                </a:lnTo>
                <a:lnTo>
                  <a:pt x="22390" y="60756"/>
                </a:lnTo>
                <a:lnTo>
                  <a:pt x="19659" y="57378"/>
                </a:lnTo>
                <a:lnTo>
                  <a:pt x="18237" y="52628"/>
                </a:lnTo>
                <a:lnTo>
                  <a:pt x="18110" y="46532"/>
                </a:lnTo>
                <a:lnTo>
                  <a:pt x="62369" y="46532"/>
                </a:lnTo>
                <a:lnTo>
                  <a:pt x="61797" y="33541"/>
                </a:lnTo>
                <a:lnTo>
                  <a:pt x="59069" y="20993"/>
                </a:lnTo>
                <a:lnTo>
                  <a:pt x="54127" y="11442"/>
                </a:lnTo>
                <a:lnTo>
                  <a:pt x="43609" y="2703"/>
                </a:lnTo>
                <a:lnTo>
                  <a:pt x="30619" y="0"/>
                </a:lnTo>
                <a:lnTo>
                  <a:pt x="31699" y="15722"/>
                </a:lnTo>
                <a:lnTo>
                  <a:pt x="35293" y="15722"/>
                </a:lnTo>
                <a:lnTo>
                  <a:pt x="38353" y="17272"/>
                </a:lnTo>
                <a:lnTo>
                  <a:pt x="40868" y="2037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4557676" y="1209804"/>
            <a:ext cx="62344" cy="81216"/>
          </a:xfrm>
          <a:custGeom>
            <a:avLst/>
            <a:gdLst/>
            <a:ahLst/>
            <a:cxnLst/>
            <a:rect l="l" t="t" r="r" b="b"/>
            <a:pathLst>
              <a:path w="62344" h="81216">
                <a:moveTo>
                  <a:pt x="17729" y="54140"/>
                </a:moveTo>
                <a:lnTo>
                  <a:pt x="0" y="57289"/>
                </a:lnTo>
                <a:lnTo>
                  <a:pt x="1638" y="64655"/>
                </a:lnTo>
                <a:lnTo>
                  <a:pt x="5105" y="70484"/>
                </a:lnTo>
                <a:lnTo>
                  <a:pt x="10401" y="74777"/>
                </a:lnTo>
                <a:lnTo>
                  <a:pt x="15709" y="79070"/>
                </a:lnTo>
                <a:lnTo>
                  <a:pt x="22898" y="81216"/>
                </a:lnTo>
                <a:lnTo>
                  <a:pt x="42011" y="81216"/>
                </a:lnTo>
                <a:lnTo>
                  <a:pt x="49568" y="78651"/>
                </a:lnTo>
                <a:lnTo>
                  <a:pt x="54686" y="73532"/>
                </a:lnTo>
                <a:lnTo>
                  <a:pt x="59791" y="68414"/>
                </a:lnTo>
                <a:lnTo>
                  <a:pt x="62344" y="62293"/>
                </a:lnTo>
                <a:lnTo>
                  <a:pt x="62344" y="48628"/>
                </a:lnTo>
                <a:lnTo>
                  <a:pt x="60502" y="43535"/>
                </a:lnTo>
                <a:lnTo>
                  <a:pt x="56819" y="39877"/>
                </a:lnTo>
                <a:lnTo>
                  <a:pt x="53086" y="36271"/>
                </a:lnTo>
                <a:lnTo>
                  <a:pt x="46520" y="33223"/>
                </a:lnTo>
                <a:lnTo>
                  <a:pt x="37109" y="30733"/>
                </a:lnTo>
                <a:lnTo>
                  <a:pt x="27711" y="28244"/>
                </a:lnTo>
                <a:lnTo>
                  <a:pt x="22212" y="26314"/>
                </a:lnTo>
                <a:lnTo>
                  <a:pt x="19443" y="23926"/>
                </a:lnTo>
                <a:lnTo>
                  <a:pt x="18859" y="21221"/>
                </a:lnTo>
                <a:lnTo>
                  <a:pt x="19519" y="18122"/>
                </a:lnTo>
                <a:lnTo>
                  <a:pt x="22872" y="15532"/>
                </a:lnTo>
                <a:lnTo>
                  <a:pt x="26212" y="14782"/>
                </a:lnTo>
                <a:lnTo>
                  <a:pt x="34544" y="14782"/>
                </a:lnTo>
                <a:lnTo>
                  <a:pt x="37388" y="15582"/>
                </a:lnTo>
                <a:lnTo>
                  <a:pt x="39382" y="17195"/>
                </a:lnTo>
                <a:lnTo>
                  <a:pt x="42722" y="21120"/>
                </a:lnTo>
                <a:lnTo>
                  <a:pt x="43434" y="24142"/>
                </a:lnTo>
                <a:lnTo>
                  <a:pt x="60083" y="20561"/>
                </a:lnTo>
                <a:lnTo>
                  <a:pt x="58407" y="13779"/>
                </a:lnTo>
                <a:lnTo>
                  <a:pt x="55359" y="8661"/>
                </a:lnTo>
                <a:lnTo>
                  <a:pt x="50914" y="5194"/>
                </a:lnTo>
                <a:lnTo>
                  <a:pt x="46469" y="1727"/>
                </a:lnTo>
                <a:lnTo>
                  <a:pt x="39674" y="0"/>
                </a:lnTo>
                <a:lnTo>
                  <a:pt x="20955" y="0"/>
                </a:lnTo>
                <a:lnTo>
                  <a:pt x="13868" y="2285"/>
                </a:lnTo>
                <a:lnTo>
                  <a:pt x="9309" y="6883"/>
                </a:lnTo>
                <a:lnTo>
                  <a:pt x="4724" y="11468"/>
                </a:lnTo>
                <a:lnTo>
                  <a:pt x="2451" y="17119"/>
                </a:lnTo>
                <a:lnTo>
                  <a:pt x="2451" y="31318"/>
                </a:lnTo>
                <a:lnTo>
                  <a:pt x="5092" y="37147"/>
                </a:lnTo>
                <a:lnTo>
                  <a:pt x="10363" y="41338"/>
                </a:lnTo>
                <a:lnTo>
                  <a:pt x="11975" y="42449"/>
                </a:lnTo>
                <a:lnTo>
                  <a:pt x="21695" y="46719"/>
                </a:lnTo>
                <a:lnTo>
                  <a:pt x="37465" y="51358"/>
                </a:lnTo>
                <a:lnTo>
                  <a:pt x="40525" y="52196"/>
                </a:lnTo>
                <a:lnTo>
                  <a:pt x="44208" y="55092"/>
                </a:lnTo>
                <a:lnTo>
                  <a:pt x="44627" y="57950"/>
                </a:lnTo>
                <a:lnTo>
                  <a:pt x="43853" y="62064"/>
                </a:lnTo>
                <a:lnTo>
                  <a:pt x="39992" y="65392"/>
                </a:lnTo>
                <a:lnTo>
                  <a:pt x="36563" y="66357"/>
                </a:lnTo>
                <a:lnTo>
                  <a:pt x="27838" y="66357"/>
                </a:lnTo>
                <a:lnTo>
                  <a:pt x="24612" y="65328"/>
                </a:lnTo>
                <a:lnTo>
                  <a:pt x="20002" y="61188"/>
                </a:lnTo>
                <a:lnTo>
                  <a:pt x="18478" y="58140"/>
                </a:lnTo>
                <a:lnTo>
                  <a:pt x="17729" y="5414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4625892" y="1184128"/>
            <a:ext cx="39344" cy="106895"/>
          </a:xfrm>
          <a:custGeom>
            <a:avLst/>
            <a:gdLst/>
            <a:ahLst/>
            <a:cxnLst/>
            <a:rect l="l" t="t" r="r" b="b"/>
            <a:pathLst>
              <a:path w="39344" h="106895">
                <a:moveTo>
                  <a:pt x="25387" y="106895"/>
                </a:moveTo>
                <a:lnTo>
                  <a:pt x="30581" y="106895"/>
                </a:lnTo>
                <a:lnTo>
                  <a:pt x="35229" y="105867"/>
                </a:lnTo>
                <a:lnTo>
                  <a:pt x="39344" y="103822"/>
                </a:lnTo>
                <a:lnTo>
                  <a:pt x="37833" y="87871"/>
                </a:lnTo>
                <a:lnTo>
                  <a:pt x="34734" y="89179"/>
                </a:lnTo>
                <a:lnTo>
                  <a:pt x="32372" y="89839"/>
                </a:lnTo>
                <a:lnTo>
                  <a:pt x="29552" y="89839"/>
                </a:lnTo>
                <a:lnTo>
                  <a:pt x="26923" y="88137"/>
                </a:lnTo>
                <a:lnTo>
                  <a:pt x="25933" y="85178"/>
                </a:lnTo>
                <a:lnTo>
                  <a:pt x="25831" y="43814"/>
                </a:lnTo>
                <a:lnTo>
                  <a:pt x="37896" y="43814"/>
                </a:lnTo>
                <a:lnTo>
                  <a:pt x="37896" y="27431"/>
                </a:lnTo>
                <a:lnTo>
                  <a:pt x="25831" y="27431"/>
                </a:lnTo>
                <a:lnTo>
                  <a:pt x="25831" y="0"/>
                </a:lnTo>
                <a:lnTo>
                  <a:pt x="8102" y="11988"/>
                </a:lnTo>
                <a:lnTo>
                  <a:pt x="8102" y="27431"/>
                </a:lnTo>
                <a:lnTo>
                  <a:pt x="0" y="27431"/>
                </a:lnTo>
                <a:lnTo>
                  <a:pt x="0" y="43814"/>
                </a:lnTo>
                <a:lnTo>
                  <a:pt x="8102" y="43814"/>
                </a:lnTo>
                <a:lnTo>
                  <a:pt x="8102" y="84962"/>
                </a:lnTo>
                <a:lnTo>
                  <a:pt x="8293" y="89801"/>
                </a:lnTo>
                <a:lnTo>
                  <a:pt x="8661" y="92189"/>
                </a:lnTo>
                <a:lnTo>
                  <a:pt x="9131" y="95554"/>
                </a:lnTo>
                <a:lnTo>
                  <a:pt x="9956" y="98221"/>
                </a:lnTo>
                <a:lnTo>
                  <a:pt x="11150" y="100190"/>
                </a:lnTo>
                <a:lnTo>
                  <a:pt x="14223" y="103784"/>
                </a:lnTo>
                <a:lnTo>
                  <a:pt x="16776" y="105028"/>
                </a:lnTo>
                <a:lnTo>
                  <a:pt x="19329" y="106273"/>
                </a:lnTo>
                <a:lnTo>
                  <a:pt x="22199" y="106895"/>
                </a:lnTo>
                <a:lnTo>
                  <a:pt x="25387" y="10689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668575" y="1180166"/>
            <a:ext cx="50723" cy="110858"/>
          </a:xfrm>
          <a:custGeom>
            <a:avLst/>
            <a:gdLst/>
            <a:ahLst/>
            <a:cxnLst/>
            <a:rect l="l" t="t" r="r" b="b"/>
            <a:pathLst>
              <a:path w="50723" h="110858">
                <a:moveTo>
                  <a:pt x="30607" y="29641"/>
                </a:moveTo>
                <a:lnTo>
                  <a:pt x="21767" y="29641"/>
                </a:lnTo>
                <a:lnTo>
                  <a:pt x="22123" y="50266"/>
                </a:lnTo>
                <a:lnTo>
                  <a:pt x="24638" y="47002"/>
                </a:lnTo>
                <a:lnTo>
                  <a:pt x="27813" y="45364"/>
                </a:lnTo>
                <a:lnTo>
                  <a:pt x="31673" y="45364"/>
                </a:lnTo>
                <a:lnTo>
                  <a:pt x="30607" y="29641"/>
                </a:lnTo>
                <a:close/>
              </a:path>
              <a:path w="50723" h="110858">
                <a:moveTo>
                  <a:pt x="30924" y="0"/>
                </a:moveTo>
                <a:lnTo>
                  <a:pt x="22250" y="21882"/>
                </a:lnTo>
                <a:lnTo>
                  <a:pt x="33426" y="21882"/>
                </a:lnTo>
                <a:lnTo>
                  <a:pt x="50723" y="0"/>
                </a:lnTo>
                <a:lnTo>
                  <a:pt x="30924" y="0"/>
                </a:lnTo>
                <a:close/>
              </a:path>
              <a:path w="50723" h="110858">
                <a:moveTo>
                  <a:pt x="40855" y="50012"/>
                </a:moveTo>
                <a:lnTo>
                  <a:pt x="43370" y="53111"/>
                </a:lnTo>
                <a:lnTo>
                  <a:pt x="44691" y="57632"/>
                </a:lnTo>
                <a:lnTo>
                  <a:pt x="44818" y="63588"/>
                </a:lnTo>
                <a:lnTo>
                  <a:pt x="18415" y="63588"/>
                </a:lnTo>
                <a:lnTo>
                  <a:pt x="18364" y="57975"/>
                </a:lnTo>
                <a:lnTo>
                  <a:pt x="19608" y="53543"/>
                </a:lnTo>
                <a:lnTo>
                  <a:pt x="22123" y="50266"/>
                </a:lnTo>
                <a:lnTo>
                  <a:pt x="21767" y="29641"/>
                </a:lnTo>
                <a:lnTo>
                  <a:pt x="14452" y="33286"/>
                </a:lnTo>
                <a:lnTo>
                  <a:pt x="8674" y="40576"/>
                </a:lnTo>
                <a:lnTo>
                  <a:pt x="5647" y="45106"/>
                </a:lnTo>
                <a:lnTo>
                  <a:pt x="1410" y="56602"/>
                </a:lnTo>
                <a:lnTo>
                  <a:pt x="0" y="70827"/>
                </a:lnTo>
                <a:lnTo>
                  <a:pt x="41" y="73353"/>
                </a:lnTo>
                <a:lnTo>
                  <a:pt x="1919" y="86662"/>
                </a:lnTo>
                <a:lnTo>
                  <a:pt x="6591" y="97612"/>
                </a:lnTo>
                <a:lnTo>
                  <a:pt x="8798" y="100684"/>
                </a:lnTo>
                <a:lnTo>
                  <a:pt x="18848" y="108313"/>
                </a:lnTo>
                <a:lnTo>
                  <a:pt x="32372" y="110858"/>
                </a:lnTo>
                <a:lnTo>
                  <a:pt x="39700" y="110858"/>
                </a:lnTo>
                <a:lnTo>
                  <a:pt x="45808" y="108889"/>
                </a:lnTo>
                <a:lnTo>
                  <a:pt x="50685" y="104965"/>
                </a:lnTo>
                <a:lnTo>
                  <a:pt x="55575" y="101041"/>
                </a:lnTo>
                <a:lnTo>
                  <a:pt x="59143" y="95313"/>
                </a:lnTo>
                <a:lnTo>
                  <a:pt x="61404" y="87807"/>
                </a:lnTo>
                <a:lnTo>
                  <a:pt x="43815" y="84366"/>
                </a:lnTo>
                <a:lnTo>
                  <a:pt x="42849" y="88264"/>
                </a:lnTo>
                <a:lnTo>
                  <a:pt x="41427" y="91097"/>
                </a:lnTo>
                <a:lnTo>
                  <a:pt x="39535" y="92849"/>
                </a:lnTo>
                <a:lnTo>
                  <a:pt x="35318" y="95491"/>
                </a:lnTo>
                <a:lnTo>
                  <a:pt x="28486" y="95491"/>
                </a:lnTo>
                <a:lnTo>
                  <a:pt x="25095" y="93789"/>
                </a:lnTo>
                <a:lnTo>
                  <a:pt x="22377" y="90398"/>
                </a:lnTo>
                <a:lnTo>
                  <a:pt x="19646" y="87020"/>
                </a:lnTo>
                <a:lnTo>
                  <a:pt x="18224" y="82270"/>
                </a:lnTo>
                <a:lnTo>
                  <a:pt x="18097" y="76174"/>
                </a:lnTo>
                <a:lnTo>
                  <a:pt x="62357" y="76174"/>
                </a:lnTo>
                <a:lnTo>
                  <a:pt x="61781" y="63188"/>
                </a:lnTo>
                <a:lnTo>
                  <a:pt x="59060" y="50636"/>
                </a:lnTo>
                <a:lnTo>
                  <a:pt x="54114" y="41084"/>
                </a:lnTo>
                <a:lnTo>
                  <a:pt x="43596" y="32340"/>
                </a:lnTo>
                <a:lnTo>
                  <a:pt x="30607" y="29641"/>
                </a:lnTo>
                <a:lnTo>
                  <a:pt x="31673" y="45364"/>
                </a:lnTo>
                <a:lnTo>
                  <a:pt x="35280" y="45364"/>
                </a:lnTo>
                <a:lnTo>
                  <a:pt x="38341" y="46913"/>
                </a:lnTo>
                <a:lnTo>
                  <a:pt x="40855" y="5001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4742879" y="1209802"/>
            <a:ext cx="60845" cy="79463"/>
          </a:xfrm>
          <a:custGeom>
            <a:avLst/>
            <a:gdLst/>
            <a:ahLst/>
            <a:cxnLst/>
            <a:rect l="l" t="t" r="r" b="b"/>
            <a:pathLst>
              <a:path w="60845" h="79463">
                <a:moveTo>
                  <a:pt x="32245" y="15735"/>
                </a:moveTo>
                <a:lnTo>
                  <a:pt x="34632" y="15735"/>
                </a:lnTo>
                <a:lnTo>
                  <a:pt x="38379" y="17779"/>
                </a:lnTo>
                <a:lnTo>
                  <a:pt x="41300" y="21069"/>
                </a:lnTo>
                <a:lnTo>
                  <a:pt x="42811" y="25996"/>
                </a:lnTo>
                <a:lnTo>
                  <a:pt x="43179" y="31419"/>
                </a:lnTo>
                <a:lnTo>
                  <a:pt x="43179" y="79463"/>
                </a:lnTo>
                <a:lnTo>
                  <a:pt x="60845" y="79463"/>
                </a:lnTo>
                <a:lnTo>
                  <a:pt x="60845" y="25171"/>
                </a:lnTo>
                <a:lnTo>
                  <a:pt x="60515" y="20561"/>
                </a:lnTo>
                <a:lnTo>
                  <a:pt x="59880" y="17348"/>
                </a:lnTo>
                <a:lnTo>
                  <a:pt x="59220" y="14122"/>
                </a:lnTo>
                <a:lnTo>
                  <a:pt x="58064" y="11252"/>
                </a:lnTo>
                <a:lnTo>
                  <a:pt x="56413" y="8712"/>
                </a:lnTo>
                <a:lnTo>
                  <a:pt x="54762" y="6172"/>
                </a:lnTo>
                <a:lnTo>
                  <a:pt x="52323" y="4089"/>
                </a:lnTo>
                <a:lnTo>
                  <a:pt x="49098" y="2451"/>
                </a:lnTo>
                <a:lnTo>
                  <a:pt x="45872" y="825"/>
                </a:lnTo>
                <a:lnTo>
                  <a:pt x="42303" y="0"/>
                </a:lnTo>
                <a:lnTo>
                  <a:pt x="38159" y="1"/>
                </a:lnTo>
                <a:lnTo>
                  <a:pt x="26171" y="3355"/>
                </a:lnTo>
                <a:lnTo>
                  <a:pt x="16408" y="13169"/>
                </a:lnTo>
                <a:lnTo>
                  <a:pt x="16408" y="1765"/>
                </a:lnTo>
                <a:lnTo>
                  <a:pt x="0" y="1765"/>
                </a:lnTo>
                <a:lnTo>
                  <a:pt x="0" y="79463"/>
                </a:lnTo>
                <a:lnTo>
                  <a:pt x="17665" y="79463"/>
                </a:lnTo>
                <a:lnTo>
                  <a:pt x="17665" y="35585"/>
                </a:lnTo>
                <a:lnTo>
                  <a:pt x="18110" y="29641"/>
                </a:lnTo>
                <a:lnTo>
                  <a:pt x="19011" y="26415"/>
                </a:lnTo>
                <a:lnTo>
                  <a:pt x="19913" y="23202"/>
                </a:lnTo>
                <a:lnTo>
                  <a:pt x="21577" y="20612"/>
                </a:lnTo>
                <a:lnTo>
                  <a:pt x="26441" y="16713"/>
                </a:lnTo>
                <a:lnTo>
                  <a:pt x="29184" y="15735"/>
                </a:lnTo>
                <a:lnTo>
                  <a:pt x="32245" y="1573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844209" y="1211567"/>
            <a:ext cx="69342" cy="77698"/>
          </a:xfrm>
          <a:custGeom>
            <a:avLst/>
            <a:gdLst/>
            <a:ahLst/>
            <a:cxnLst/>
            <a:rect l="l" t="t" r="r" b="b"/>
            <a:pathLst>
              <a:path w="69341" h="77698">
                <a:moveTo>
                  <a:pt x="42811" y="77698"/>
                </a:moveTo>
                <a:lnTo>
                  <a:pt x="69341" y="0"/>
                </a:lnTo>
                <a:lnTo>
                  <a:pt x="51168" y="0"/>
                </a:lnTo>
                <a:lnTo>
                  <a:pt x="38480" y="39649"/>
                </a:lnTo>
                <a:lnTo>
                  <a:pt x="37795" y="41846"/>
                </a:lnTo>
                <a:lnTo>
                  <a:pt x="36588" y="46240"/>
                </a:lnTo>
                <a:lnTo>
                  <a:pt x="35725" y="49530"/>
                </a:lnTo>
                <a:lnTo>
                  <a:pt x="34759" y="52895"/>
                </a:lnTo>
                <a:lnTo>
                  <a:pt x="31127" y="39649"/>
                </a:lnTo>
                <a:lnTo>
                  <a:pt x="18541" y="0"/>
                </a:lnTo>
                <a:lnTo>
                  <a:pt x="0" y="0"/>
                </a:lnTo>
                <a:lnTo>
                  <a:pt x="26911" y="77698"/>
                </a:lnTo>
                <a:lnTo>
                  <a:pt x="42811" y="7769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922037" y="1182001"/>
            <a:ext cx="17665" cy="107251"/>
          </a:xfrm>
          <a:custGeom>
            <a:avLst/>
            <a:gdLst/>
            <a:ahLst/>
            <a:cxnLst/>
            <a:rect l="l" t="t" r="r" b="b"/>
            <a:pathLst>
              <a:path w="17665" h="107251">
                <a:moveTo>
                  <a:pt x="0" y="29552"/>
                </a:moveTo>
                <a:lnTo>
                  <a:pt x="0" y="107251"/>
                </a:lnTo>
                <a:lnTo>
                  <a:pt x="17665" y="107251"/>
                </a:lnTo>
                <a:lnTo>
                  <a:pt x="17665" y="29552"/>
                </a:lnTo>
                <a:lnTo>
                  <a:pt x="0" y="29552"/>
                </a:lnTo>
                <a:close/>
              </a:path>
              <a:path w="17665" h="107251">
                <a:moveTo>
                  <a:pt x="0" y="0"/>
                </a:moveTo>
                <a:lnTo>
                  <a:pt x="0" y="19024"/>
                </a:lnTo>
                <a:lnTo>
                  <a:pt x="17665" y="19024"/>
                </a:lnTo>
                <a:lnTo>
                  <a:pt x="17665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930870" y="1182681"/>
            <a:ext cx="0" cy="106572"/>
          </a:xfrm>
          <a:custGeom>
            <a:avLst/>
            <a:gdLst/>
            <a:ahLst/>
            <a:cxnLst/>
            <a:rect l="l" t="t" r="r" b="b"/>
            <a:pathLst>
              <a:path h="106572">
                <a:moveTo>
                  <a:pt x="0" y="0"/>
                </a:moveTo>
                <a:lnTo>
                  <a:pt x="0" y="106572"/>
                </a:lnTo>
              </a:path>
            </a:pathLst>
          </a:custGeom>
          <a:ln w="18935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949268" y="1209804"/>
            <a:ext cx="62357" cy="81216"/>
          </a:xfrm>
          <a:custGeom>
            <a:avLst/>
            <a:gdLst/>
            <a:ahLst/>
            <a:cxnLst/>
            <a:rect l="l" t="t" r="r" b="b"/>
            <a:pathLst>
              <a:path w="62357" h="81216">
                <a:moveTo>
                  <a:pt x="17729" y="54140"/>
                </a:moveTo>
                <a:lnTo>
                  <a:pt x="0" y="57289"/>
                </a:lnTo>
                <a:lnTo>
                  <a:pt x="1638" y="64655"/>
                </a:lnTo>
                <a:lnTo>
                  <a:pt x="5105" y="70484"/>
                </a:lnTo>
                <a:lnTo>
                  <a:pt x="10401" y="74777"/>
                </a:lnTo>
                <a:lnTo>
                  <a:pt x="15709" y="79070"/>
                </a:lnTo>
                <a:lnTo>
                  <a:pt x="22898" y="81216"/>
                </a:lnTo>
                <a:lnTo>
                  <a:pt x="42011" y="81216"/>
                </a:lnTo>
                <a:lnTo>
                  <a:pt x="49568" y="78651"/>
                </a:lnTo>
                <a:lnTo>
                  <a:pt x="54686" y="73532"/>
                </a:lnTo>
                <a:lnTo>
                  <a:pt x="59791" y="68414"/>
                </a:lnTo>
                <a:lnTo>
                  <a:pt x="62357" y="62293"/>
                </a:lnTo>
                <a:lnTo>
                  <a:pt x="62357" y="48628"/>
                </a:lnTo>
                <a:lnTo>
                  <a:pt x="60502" y="43535"/>
                </a:lnTo>
                <a:lnTo>
                  <a:pt x="56819" y="39877"/>
                </a:lnTo>
                <a:lnTo>
                  <a:pt x="53086" y="36271"/>
                </a:lnTo>
                <a:lnTo>
                  <a:pt x="46520" y="33223"/>
                </a:lnTo>
                <a:lnTo>
                  <a:pt x="37109" y="30733"/>
                </a:lnTo>
                <a:lnTo>
                  <a:pt x="27711" y="28244"/>
                </a:lnTo>
                <a:lnTo>
                  <a:pt x="22199" y="26314"/>
                </a:lnTo>
                <a:lnTo>
                  <a:pt x="19431" y="23926"/>
                </a:lnTo>
                <a:lnTo>
                  <a:pt x="18846" y="21221"/>
                </a:lnTo>
                <a:lnTo>
                  <a:pt x="19519" y="18122"/>
                </a:lnTo>
                <a:lnTo>
                  <a:pt x="22872" y="15532"/>
                </a:lnTo>
                <a:lnTo>
                  <a:pt x="26212" y="14782"/>
                </a:lnTo>
                <a:lnTo>
                  <a:pt x="34556" y="14782"/>
                </a:lnTo>
                <a:lnTo>
                  <a:pt x="37388" y="15582"/>
                </a:lnTo>
                <a:lnTo>
                  <a:pt x="39370" y="17195"/>
                </a:lnTo>
                <a:lnTo>
                  <a:pt x="42722" y="21120"/>
                </a:lnTo>
                <a:lnTo>
                  <a:pt x="43434" y="24142"/>
                </a:lnTo>
                <a:lnTo>
                  <a:pt x="60083" y="20561"/>
                </a:lnTo>
                <a:lnTo>
                  <a:pt x="58407" y="13779"/>
                </a:lnTo>
                <a:lnTo>
                  <a:pt x="55359" y="8661"/>
                </a:lnTo>
                <a:lnTo>
                  <a:pt x="50914" y="5194"/>
                </a:lnTo>
                <a:lnTo>
                  <a:pt x="46469" y="1727"/>
                </a:lnTo>
                <a:lnTo>
                  <a:pt x="39674" y="0"/>
                </a:lnTo>
                <a:lnTo>
                  <a:pt x="20955" y="0"/>
                </a:lnTo>
                <a:lnTo>
                  <a:pt x="13868" y="2285"/>
                </a:lnTo>
                <a:lnTo>
                  <a:pt x="9309" y="6883"/>
                </a:lnTo>
                <a:lnTo>
                  <a:pt x="4737" y="11468"/>
                </a:lnTo>
                <a:lnTo>
                  <a:pt x="2451" y="17119"/>
                </a:lnTo>
                <a:lnTo>
                  <a:pt x="2451" y="31318"/>
                </a:lnTo>
                <a:lnTo>
                  <a:pt x="5092" y="37147"/>
                </a:lnTo>
                <a:lnTo>
                  <a:pt x="10363" y="41338"/>
                </a:lnTo>
                <a:lnTo>
                  <a:pt x="11975" y="42449"/>
                </a:lnTo>
                <a:lnTo>
                  <a:pt x="21695" y="46719"/>
                </a:lnTo>
                <a:lnTo>
                  <a:pt x="37465" y="51358"/>
                </a:lnTo>
                <a:lnTo>
                  <a:pt x="40525" y="52196"/>
                </a:lnTo>
                <a:lnTo>
                  <a:pt x="44208" y="55092"/>
                </a:lnTo>
                <a:lnTo>
                  <a:pt x="44627" y="57950"/>
                </a:lnTo>
                <a:lnTo>
                  <a:pt x="43853" y="62064"/>
                </a:lnTo>
                <a:lnTo>
                  <a:pt x="39992" y="65392"/>
                </a:lnTo>
                <a:lnTo>
                  <a:pt x="36563" y="66357"/>
                </a:lnTo>
                <a:lnTo>
                  <a:pt x="27838" y="66357"/>
                </a:lnTo>
                <a:lnTo>
                  <a:pt x="24612" y="65328"/>
                </a:lnTo>
                <a:lnTo>
                  <a:pt x="20002" y="61188"/>
                </a:lnTo>
                <a:lnTo>
                  <a:pt x="18478" y="58140"/>
                </a:lnTo>
                <a:lnTo>
                  <a:pt x="17729" y="5414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024767" y="1182001"/>
            <a:ext cx="17665" cy="107251"/>
          </a:xfrm>
          <a:custGeom>
            <a:avLst/>
            <a:gdLst/>
            <a:ahLst/>
            <a:cxnLst/>
            <a:rect l="l" t="t" r="r" b="b"/>
            <a:pathLst>
              <a:path w="17665" h="107251">
                <a:moveTo>
                  <a:pt x="0" y="29552"/>
                </a:moveTo>
                <a:lnTo>
                  <a:pt x="0" y="107251"/>
                </a:lnTo>
                <a:lnTo>
                  <a:pt x="17665" y="107251"/>
                </a:lnTo>
                <a:lnTo>
                  <a:pt x="17665" y="29552"/>
                </a:lnTo>
                <a:lnTo>
                  <a:pt x="0" y="29552"/>
                </a:lnTo>
                <a:close/>
              </a:path>
              <a:path w="17665" h="107251">
                <a:moveTo>
                  <a:pt x="0" y="0"/>
                </a:moveTo>
                <a:lnTo>
                  <a:pt x="0" y="19024"/>
                </a:lnTo>
                <a:lnTo>
                  <a:pt x="17665" y="19024"/>
                </a:lnTo>
                <a:lnTo>
                  <a:pt x="17665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5033600" y="1182681"/>
            <a:ext cx="0" cy="106572"/>
          </a:xfrm>
          <a:custGeom>
            <a:avLst/>
            <a:gdLst/>
            <a:ahLst/>
            <a:cxnLst/>
            <a:rect l="l" t="t" r="r" b="b"/>
            <a:pathLst>
              <a:path h="106572">
                <a:moveTo>
                  <a:pt x="0" y="0"/>
                </a:moveTo>
                <a:lnTo>
                  <a:pt x="0" y="106572"/>
                </a:lnTo>
              </a:path>
            </a:pathLst>
          </a:custGeom>
          <a:ln w="18935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5057471" y="1182004"/>
            <a:ext cx="65176" cy="109016"/>
          </a:xfrm>
          <a:custGeom>
            <a:avLst/>
            <a:gdLst/>
            <a:ahLst/>
            <a:cxnLst/>
            <a:rect l="l" t="t" r="r" b="b"/>
            <a:pathLst>
              <a:path w="65176" h="109016">
                <a:moveTo>
                  <a:pt x="37007" y="27800"/>
                </a:moveTo>
                <a:lnTo>
                  <a:pt x="29552" y="27800"/>
                </a:lnTo>
                <a:lnTo>
                  <a:pt x="23101" y="31407"/>
                </a:lnTo>
                <a:lnTo>
                  <a:pt x="17652" y="38633"/>
                </a:lnTo>
                <a:lnTo>
                  <a:pt x="17652" y="0"/>
                </a:lnTo>
                <a:lnTo>
                  <a:pt x="0" y="0"/>
                </a:lnTo>
                <a:lnTo>
                  <a:pt x="0" y="107264"/>
                </a:lnTo>
                <a:lnTo>
                  <a:pt x="16395" y="107264"/>
                </a:lnTo>
                <a:lnTo>
                  <a:pt x="16395" y="95846"/>
                </a:lnTo>
                <a:lnTo>
                  <a:pt x="19075" y="100190"/>
                </a:lnTo>
                <a:lnTo>
                  <a:pt x="18618" y="80721"/>
                </a:lnTo>
                <a:lnTo>
                  <a:pt x="17525" y="74777"/>
                </a:lnTo>
                <a:lnTo>
                  <a:pt x="17525" y="58915"/>
                </a:lnTo>
                <a:lnTo>
                  <a:pt x="18935" y="53111"/>
                </a:lnTo>
                <a:lnTo>
                  <a:pt x="21742" y="49276"/>
                </a:lnTo>
                <a:lnTo>
                  <a:pt x="24549" y="45453"/>
                </a:lnTo>
                <a:lnTo>
                  <a:pt x="28066" y="43535"/>
                </a:lnTo>
                <a:lnTo>
                  <a:pt x="36626" y="43535"/>
                </a:lnTo>
                <a:lnTo>
                  <a:pt x="40157" y="45491"/>
                </a:lnTo>
                <a:lnTo>
                  <a:pt x="42925" y="49428"/>
                </a:lnTo>
                <a:lnTo>
                  <a:pt x="45694" y="53352"/>
                </a:lnTo>
                <a:lnTo>
                  <a:pt x="47078" y="59753"/>
                </a:lnTo>
                <a:lnTo>
                  <a:pt x="47078" y="76974"/>
                </a:lnTo>
                <a:lnTo>
                  <a:pt x="45694" y="83083"/>
                </a:lnTo>
                <a:lnTo>
                  <a:pt x="42951" y="86956"/>
                </a:lnTo>
                <a:lnTo>
                  <a:pt x="40208" y="90830"/>
                </a:lnTo>
                <a:lnTo>
                  <a:pt x="45021" y="109016"/>
                </a:lnTo>
                <a:lnTo>
                  <a:pt x="51600" y="105435"/>
                </a:lnTo>
                <a:lnTo>
                  <a:pt x="57035" y="98259"/>
                </a:lnTo>
                <a:lnTo>
                  <a:pt x="59954" y="93613"/>
                </a:lnTo>
                <a:lnTo>
                  <a:pt x="63870" y="82076"/>
                </a:lnTo>
                <a:lnTo>
                  <a:pt x="65176" y="67602"/>
                </a:lnTo>
                <a:lnTo>
                  <a:pt x="64946" y="61331"/>
                </a:lnTo>
                <a:lnTo>
                  <a:pt x="62442" y="48159"/>
                </a:lnTo>
                <a:lnTo>
                  <a:pt x="57188" y="38074"/>
                </a:lnTo>
                <a:lnTo>
                  <a:pt x="51866" y="31229"/>
                </a:lnTo>
                <a:lnTo>
                  <a:pt x="45135" y="27800"/>
                </a:lnTo>
                <a:lnTo>
                  <a:pt x="37007" y="27800"/>
                </a:lnTo>
                <a:close/>
              </a:path>
              <a:path w="65176" h="109016">
                <a:moveTo>
                  <a:pt x="18618" y="80721"/>
                </a:moveTo>
                <a:lnTo>
                  <a:pt x="19075" y="100190"/>
                </a:lnTo>
                <a:lnTo>
                  <a:pt x="22275" y="103466"/>
                </a:lnTo>
                <a:lnTo>
                  <a:pt x="25984" y="105689"/>
                </a:lnTo>
                <a:lnTo>
                  <a:pt x="29692" y="107899"/>
                </a:lnTo>
                <a:lnTo>
                  <a:pt x="33451" y="109016"/>
                </a:lnTo>
                <a:lnTo>
                  <a:pt x="45021" y="109016"/>
                </a:lnTo>
                <a:lnTo>
                  <a:pt x="40208" y="90830"/>
                </a:lnTo>
                <a:lnTo>
                  <a:pt x="36893" y="92773"/>
                </a:lnTo>
                <a:lnTo>
                  <a:pt x="27927" y="92773"/>
                </a:lnTo>
                <a:lnTo>
                  <a:pt x="23850" y="90043"/>
                </a:lnTo>
                <a:lnTo>
                  <a:pt x="20789" y="84582"/>
                </a:lnTo>
                <a:lnTo>
                  <a:pt x="18618" y="8072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143366" y="1182001"/>
            <a:ext cx="0" cy="107264"/>
          </a:xfrm>
          <a:custGeom>
            <a:avLst/>
            <a:gdLst/>
            <a:ahLst/>
            <a:cxnLst/>
            <a:rect l="l" t="t" r="r" b="b"/>
            <a:pathLst>
              <a:path h="107264">
                <a:moveTo>
                  <a:pt x="0" y="0"/>
                </a:moveTo>
                <a:lnTo>
                  <a:pt x="0" y="107264"/>
                </a:lnTo>
              </a:path>
            </a:pathLst>
          </a:custGeom>
          <a:ln w="18935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162829" y="1209808"/>
            <a:ext cx="31686" cy="81216"/>
          </a:xfrm>
          <a:custGeom>
            <a:avLst/>
            <a:gdLst/>
            <a:ahLst/>
            <a:cxnLst/>
            <a:rect l="l" t="t" r="r" b="b"/>
            <a:pathLst>
              <a:path w="31686" h="81216">
                <a:moveTo>
                  <a:pt x="30606" y="0"/>
                </a:moveTo>
                <a:lnTo>
                  <a:pt x="21767" y="0"/>
                </a:lnTo>
                <a:lnTo>
                  <a:pt x="22123" y="20624"/>
                </a:lnTo>
                <a:lnTo>
                  <a:pt x="24637" y="17360"/>
                </a:lnTo>
                <a:lnTo>
                  <a:pt x="27825" y="15722"/>
                </a:lnTo>
                <a:lnTo>
                  <a:pt x="31686" y="15722"/>
                </a:lnTo>
                <a:lnTo>
                  <a:pt x="30606" y="0"/>
                </a:lnTo>
                <a:close/>
              </a:path>
              <a:path w="31686" h="81216">
                <a:moveTo>
                  <a:pt x="40855" y="20370"/>
                </a:moveTo>
                <a:lnTo>
                  <a:pt x="43370" y="23469"/>
                </a:lnTo>
                <a:lnTo>
                  <a:pt x="44691" y="27990"/>
                </a:lnTo>
                <a:lnTo>
                  <a:pt x="44818" y="33947"/>
                </a:lnTo>
                <a:lnTo>
                  <a:pt x="18414" y="33947"/>
                </a:lnTo>
                <a:lnTo>
                  <a:pt x="18376" y="28333"/>
                </a:lnTo>
                <a:lnTo>
                  <a:pt x="19621" y="23901"/>
                </a:lnTo>
                <a:lnTo>
                  <a:pt x="22123" y="20624"/>
                </a:lnTo>
                <a:lnTo>
                  <a:pt x="21767" y="0"/>
                </a:lnTo>
                <a:lnTo>
                  <a:pt x="14452" y="3644"/>
                </a:lnTo>
                <a:lnTo>
                  <a:pt x="8674" y="10934"/>
                </a:lnTo>
                <a:lnTo>
                  <a:pt x="5652" y="15465"/>
                </a:lnTo>
                <a:lnTo>
                  <a:pt x="1413" y="26960"/>
                </a:lnTo>
                <a:lnTo>
                  <a:pt x="0" y="41186"/>
                </a:lnTo>
                <a:lnTo>
                  <a:pt x="41" y="43711"/>
                </a:lnTo>
                <a:lnTo>
                  <a:pt x="1919" y="57020"/>
                </a:lnTo>
                <a:lnTo>
                  <a:pt x="6591" y="67970"/>
                </a:lnTo>
                <a:lnTo>
                  <a:pt x="8802" y="71043"/>
                </a:lnTo>
                <a:lnTo>
                  <a:pt x="18852" y="78672"/>
                </a:lnTo>
                <a:lnTo>
                  <a:pt x="32372" y="81216"/>
                </a:lnTo>
                <a:lnTo>
                  <a:pt x="39700" y="81216"/>
                </a:lnTo>
                <a:lnTo>
                  <a:pt x="45808" y="79248"/>
                </a:lnTo>
                <a:lnTo>
                  <a:pt x="50685" y="75323"/>
                </a:lnTo>
                <a:lnTo>
                  <a:pt x="55575" y="71399"/>
                </a:lnTo>
                <a:lnTo>
                  <a:pt x="59143" y="65671"/>
                </a:lnTo>
                <a:lnTo>
                  <a:pt x="61404" y="58166"/>
                </a:lnTo>
                <a:lnTo>
                  <a:pt x="43814" y="54724"/>
                </a:lnTo>
                <a:lnTo>
                  <a:pt x="42837" y="58623"/>
                </a:lnTo>
                <a:lnTo>
                  <a:pt x="41427" y="61455"/>
                </a:lnTo>
                <a:lnTo>
                  <a:pt x="39535" y="63207"/>
                </a:lnTo>
                <a:lnTo>
                  <a:pt x="35331" y="65849"/>
                </a:lnTo>
                <a:lnTo>
                  <a:pt x="28498" y="65849"/>
                </a:lnTo>
                <a:lnTo>
                  <a:pt x="25095" y="64147"/>
                </a:lnTo>
                <a:lnTo>
                  <a:pt x="22377" y="60756"/>
                </a:lnTo>
                <a:lnTo>
                  <a:pt x="19646" y="57378"/>
                </a:lnTo>
                <a:lnTo>
                  <a:pt x="18224" y="52628"/>
                </a:lnTo>
                <a:lnTo>
                  <a:pt x="18097" y="46532"/>
                </a:lnTo>
                <a:lnTo>
                  <a:pt x="62356" y="46532"/>
                </a:lnTo>
                <a:lnTo>
                  <a:pt x="61785" y="33543"/>
                </a:lnTo>
                <a:lnTo>
                  <a:pt x="59060" y="20993"/>
                </a:lnTo>
                <a:lnTo>
                  <a:pt x="54127" y="11442"/>
                </a:lnTo>
                <a:lnTo>
                  <a:pt x="43592" y="2700"/>
                </a:lnTo>
                <a:lnTo>
                  <a:pt x="30606" y="0"/>
                </a:lnTo>
                <a:lnTo>
                  <a:pt x="31686" y="15722"/>
                </a:lnTo>
                <a:lnTo>
                  <a:pt x="35280" y="15722"/>
                </a:lnTo>
                <a:lnTo>
                  <a:pt x="38341" y="17272"/>
                </a:lnTo>
                <a:lnTo>
                  <a:pt x="40855" y="2037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235947" y="1209808"/>
            <a:ext cx="98171" cy="79451"/>
          </a:xfrm>
          <a:custGeom>
            <a:avLst/>
            <a:gdLst/>
            <a:ahLst/>
            <a:cxnLst/>
            <a:rect l="l" t="t" r="r" b="b"/>
            <a:pathLst>
              <a:path w="98171" h="79451">
                <a:moveTo>
                  <a:pt x="0" y="1752"/>
                </a:moveTo>
                <a:lnTo>
                  <a:pt x="0" y="79451"/>
                </a:lnTo>
                <a:lnTo>
                  <a:pt x="17653" y="79451"/>
                </a:lnTo>
                <a:lnTo>
                  <a:pt x="17653" y="34239"/>
                </a:lnTo>
                <a:lnTo>
                  <a:pt x="18135" y="28892"/>
                </a:lnTo>
                <a:lnTo>
                  <a:pt x="19062" y="25679"/>
                </a:lnTo>
                <a:lnTo>
                  <a:pt x="20015" y="22453"/>
                </a:lnTo>
                <a:lnTo>
                  <a:pt x="23749" y="18288"/>
                </a:lnTo>
                <a:lnTo>
                  <a:pt x="28384" y="15722"/>
                </a:lnTo>
                <a:lnTo>
                  <a:pt x="33362" y="15722"/>
                </a:lnTo>
                <a:lnTo>
                  <a:pt x="36487" y="17335"/>
                </a:lnTo>
                <a:lnTo>
                  <a:pt x="38773" y="20040"/>
                </a:lnTo>
                <a:lnTo>
                  <a:pt x="40043" y="24434"/>
                </a:lnTo>
                <a:lnTo>
                  <a:pt x="40347" y="29311"/>
                </a:lnTo>
                <a:lnTo>
                  <a:pt x="40347" y="79451"/>
                </a:lnTo>
                <a:lnTo>
                  <a:pt x="58013" y="79451"/>
                </a:lnTo>
                <a:lnTo>
                  <a:pt x="58013" y="34823"/>
                </a:lnTo>
                <a:lnTo>
                  <a:pt x="58496" y="29476"/>
                </a:lnTo>
                <a:lnTo>
                  <a:pt x="59461" y="26073"/>
                </a:lnTo>
                <a:lnTo>
                  <a:pt x="60413" y="22694"/>
                </a:lnTo>
                <a:lnTo>
                  <a:pt x="61988" y="20116"/>
                </a:lnTo>
                <a:lnTo>
                  <a:pt x="66344" y="16611"/>
                </a:lnTo>
                <a:lnTo>
                  <a:pt x="71145" y="15722"/>
                </a:lnTo>
                <a:lnTo>
                  <a:pt x="74549" y="15722"/>
                </a:lnTo>
                <a:lnTo>
                  <a:pt x="77050" y="17195"/>
                </a:lnTo>
                <a:lnTo>
                  <a:pt x="78689" y="20116"/>
                </a:lnTo>
                <a:lnTo>
                  <a:pt x="79908" y="22364"/>
                </a:lnTo>
                <a:lnTo>
                  <a:pt x="80518" y="27343"/>
                </a:lnTo>
                <a:lnTo>
                  <a:pt x="80518" y="79451"/>
                </a:lnTo>
                <a:lnTo>
                  <a:pt x="98171" y="79451"/>
                </a:lnTo>
                <a:lnTo>
                  <a:pt x="98171" y="22364"/>
                </a:lnTo>
                <a:lnTo>
                  <a:pt x="97561" y="16992"/>
                </a:lnTo>
                <a:lnTo>
                  <a:pt x="96354" y="13677"/>
                </a:lnTo>
                <a:lnTo>
                  <a:pt x="94678" y="9194"/>
                </a:lnTo>
                <a:lnTo>
                  <a:pt x="92138" y="5791"/>
                </a:lnTo>
                <a:lnTo>
                  <a:pt x="88747" y="3467"/>
                </a:lnTo>
                <a:lnTo>
                  <a:pt x="85356" y="1155"/>
                </a:lnTo>
                <a:lnTo>
                  <a:pt x="81203" y="0"/>
                </a:lnTo>
                <a:lnTo>
                  <a:pt x="72453" y="0"/>
                </a:lnTo>
                <a:lnTo>
                  <a:pt x="68821" y="1016"/>
                </a:lnTo>
                <a:lnTo>
                  <a:pt x="65430" y="3073"/>
                </a:lnTo>
                <a:lnTo>
                  <a:pt x="62039" y="5118"/>
                </a:lnTo>
                <a:lnTo>
                  <a:pt x="58877" y="8216"/>
                </a:lnTo>
                <a:lnTo>
                  <a:pt x="55930" y="12357"/>
                </a:lnTo>
                <a:lnTo>
                  <a:pt x="53924" y="8216"/>
                </a:lnTo>
                <a:lnTo>
                  <a:pt x="51346" y="5118"/>
                </a:lnTo>
                <a:lnTo>
                  <a:pt x="48209" y="3073"/>
                </a:lnTo>
                <a:lnTo>
                  <a:pt x="45059" y="1016"/>
                </a:lnTo>
                <a:lnTo>
                  <a:pt x="41363" y="0"/>
                </a:lnTo>
                <a:lnTo>
                  <a:pt x="29032" y="0"/>
                </a:lnTo>
                <a:lnTo>
                  <a:pt x="22098" y="4114"/>
                </a:lnTo>
                <a:lnTo>
                  <a:pt x="16281" y="12357"/>
                </a:lnTo>
                <a:lnTo>
                  <a:pt x="16281" y="1752"/>
                </a:lnTo>
                <a:lnTo>
                  <a:pt x="0" y="175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344238" y="1209808"/>
            <a:ext cx="31699" cy="81216"/>
          </a:xfrm>
          <a:custGeom>
            <a:avLst/>
            <a:gdLst/>
            <a:ahLst/>
            <a:cxnLst/>
            <a:rect l="l" t="t" r="r" b="b"/>
            <a:pathLst>
              <a:path w="31699" h="81216">
                <a:moveTo>
                  <a:pt x="30619" y="0"/>
                </a:moveTo>
                <a:lnTo>
                  <a:pt x="21780" y="0"/>
                </a:lnTo>
                <a:lnTo>
                  <a:pt x="22136" y="20624"/>
                </a:lnTo>
                <a:lnTo>
                  <a:pt x="24650" y="17360"/>
                </a:lnTo>
                <a:lnTo>
                  <a:pt x="27838" y="15722"/>
                </a:lnTo>
                <a:lnTo>
                  <a:pt x="31699" y="15722"/>
                </a:lnTo>
                <a:lnTo>
                  <a:pt x="30619" y="0"/>
                </a:lnTo>
                <a:close/>
              </a:path>
              <a:path w="31699" h="81216">
                <a:moveTo>
                  <a:pt x="40868" y="20370"/>
                </a:moveTo>
                <a:lnTo>
                  <a:pt x="43383" y="23469"/>
                </a:lnTo>
                <a:lnTo>
                  <a:pt x="44703" y="27990"/>
                </a:lnTo>
                <a:lnTo>
                  <a:pt x="44830" y="33947"/>
                </a:lnTo>
                <a:lnTo>
                  <a:pt x="18427" y="33947"/>
                </a:lnTo>
                <a:lnTo>
                  <a:pt x="18389" y="28333"/>
                </a:lnTo>
                <a:lnTo>
                  <a:pt x="19621" y="23901"/>
                </a:lnTo>
                <a:lnTo>
                  <a:pt x="22136" y="20624"/>
                </a:lnTo>
                <a:lnTo>
                  <a:pt x="21780" y="0"/>
                </a:lnTo>
                <a:lnTo>
                  <a:pt x="14465" y="3644"/>
                </a:lnTo>
                <a:lnTo>
                  <a:pt x="8686" y="10934"/>
                </a:lnTo>
                <a:lnTo>
                  <a:pt x="5662" y="15467"/>
                </a:lnTo>
                <a:lnTo>
                  <a:pt x="1418" y="26961"/>
                </a:lnTo>
                <a:lnTo>
                  <a:pt x="0" y="41186"/>
                </a:lnTo>
                <a:lnTo>
                  <a:pt x="41" y="43714"/>
                </a:lnTo>
                <a:lnTo>
                  <a:pt x="1926" y="57021"/>
                </a:lnTo>
                <a:lnTo>
                  <a:pt x="6603" y="67970"/>
                </a:lnTo>
                <a:lnTo>
                  <a:pt x="8811" y="71043"/>
                </a:lnTo>
                <a:lnTo>
                  <a:pt x="18861" y="78672"/>
                </a:lnTo>
                <a:lnTo>
                  <a:pt x="32384" y="81216"/>
                </a:lnTo>
                <a:lnTo>
                  <a:pt x="39712" y="81216"/>
                </a:lnTo>
                <a:lnTo>
                  <a:pt x="45821" y="79248"/>
                </a:lnTo>
                <a:lnTo>
                  <a:pt x="50698" y="75323"/>
                </a:lnTo>
                <a:lnTo>
                  <a:pt x="55587" y="71399"/>
                </a:lnTo>
                <a:lnTo>
                  <a:pt x="59156" y="65671"/>
                </a:lnTo>
                <a:lnTo>
                  <a:pt x="61417" y="58166"/>
                </a:lnTo>
                <a:lnTo>
                  <a:pt x="43827" y="54724"/>
                </a:lnTo>
                <a:lnTo>
                  <a:pt x="42849" y="58623"/>
                </a:lnTo>
                <a:lnTo>
                  <a:pt x="41440" y="61455"/>
                </a:lnTo>
                <a:lnTo>
                  <a:pt x="39547" y="63207"/>
                </a:lnTo>
                <a:lnTo>
                  <a:pt x="35344" y="65849"/>
                </a:lnTo>
                <a:lnTo>
                  <a:pt x="28498" y="65849"/>
                </a:lnTo>
                <a:lnTo>
                  <a:pt x="25107" y="64147"/>
                </a:lnTo>
                <a:lnTo>
                  <a:pt x="22390" y="60756"/>
                </a:lnTo>
                <a:lnTo>
                  <a:pt x="19659" y="57378"/>
                </a:lnTo>
                <a:lnTo>
                  <a:pt x="18237" y="52628"/>
                </a:lnTo>
                <a:lnTo>
                  <a:pt x="18110" y="46532"/>
                </a:lnTo>
                <a:lnTo>
                  <a:pt x="62369" y="46532"/>
                </a:lnTo>
                <a:lnTo>
                  <a:pt x="61797" y="33541"/>
                </a:lnTo>
                <a:lnTo>
                  <a:pt x="59069" y="20993"/>
                </a:lnTo>
                <a:lnTo>
                  <a:pt x="54127" y="11442"/>
                </a:lnTo>
                <a:lnTo>
                  <a:pt x="43609" y="2703"/>
                </a:lnTo>
                <a:lnTo>
                  <a:pt x="30619" y="0"/>
                </a:lnTo>
                <a:lnTo>
                  <a:pt x="31699" y="15722"/>
                </a:lnTo>
                <a:lnTo>
                  <a:pt x="35293" y="15722"/>
                </a:lnTo>
                <a:lnTo>
                  <a:pt x="38353" y="17272"/>
                </a:lnTo>
                <a:lnTo>
                  <a:pt x="40868" y="2037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418546" y="1209802"/>
            <a:ext cx="60858" cy="79463"/>
          </a:xfrm>
          <a:custGeom>
            <a:avLst/>
            <a:gdLst/>
            <a:ahLst/>
            <a:cxnLst/>
            <a:rect l="l" t="t" r="r" b="b"/>
            <a:pathLst>
              <a:path w="60858" h="79463">
                <a:moveTo>
                  <a:pt x="32257" y="15735"/>
                </a:moveTo>
                <a:lnTo>
                  <a:pt x="34645" y="15735"/>
                </a:lnTo>
                <a:lnTo>
                  <a:pt x="38379" y="17779"/>
                </a:lnTo>
                <a:lnTo>
                  <a:pt x="41300" y="21069"/>
                </a:lnTo>
                <a:lnTo>
                  <a:pt x="42811" y="25996"/>
                </a:lnTo>
                <a:lnTo>
                  <a:pt x="43192" y="31419"/>
                </a:lnTo>
                <a:lnTo>
                  <a:pt x="43192" y="79463"/>
                </a:lnTo>
                <a:lnTo>
                  <a:pt x="60858" y="79463"/>
                </a:lnTo>
                <a:lnTo>
                  <a:pt x="60858" y="25171"/>
                </a:lnTo>
                <a:lnTo>
                  <a:pt x="60528" y="20561"/>
                </a:lnTo>
                <a:lnTo>
                  <a:pt x="59880" y="17348"/>
                </a:lnTo>
                <a:lnTo>
                  <a:pt x="59232" y="14122"/>
                </a:lnTo>
                <a:lnTo>
                  <a:pt x="58077" y="11252"/>
                </a:lnTo>
                <a:lnTo>
                  <a:pt x="56426" y="8712"/>
                </a:lnTo>
                <a:lnTo>
                  <a:pt x="54762" y="6172"/>
                </a:lnTo>
                <a:lnTo>
                  <a:pt x="52323" y="4089"/>
                </a:lnTo>
                <a:lnTo>
                  <a:pt x="49098" y="2451"/>
                </a:lnTo>
                <a:lnTo>
                  <a:pt x="45872" y="825"/>
                </a:lnTo>
                <a:lnTo>
                  <a:pt x="42316" y="0"/>
                </a:lnTo>
                <a:lnTo>
                  <a:pt x="38159" y="1"/>
                </a:lnTo>
                <a:lnTo>
                  <a:pt x="26176" y="3355"/>
                </a:lnTo>
                <a:lnTo>
                  <a:pt x="16408" y="13169"/>
                </a:lnTo>
                <a:lnTo>
                  <a:pt x="16408" y="1765"/>
                </a:lnTo>
                <a:lnTo>
                  <a:pt x="0" y="1765"/>
                </a:lnTo>
                <a:lnTo>
                  <a:pt x="0" y="79463"/>
                </a:lnTo>
                <a:lnTo>
                  <a:pt x="17678" y="79463"/>
                </a:lnTo>
                <a:lnTo>
                  <a:pt x="17678" y="35585"/>
                </a:lnTo>
                <a:lnTo>
                  <a:pt x="18122" y="29641"/>
                </a:lnTo>
                <a:lnTo>
                  <a:pt x="19024" y="26415"/>
                </a:lnTo>
                <a:lnTo>
                  <a:pt x="19926" y="23202"/>
                </a:lnTo>
                <a:lnTo>
                  <a:pt x="21589" y="20612"/>
                </a:lnTo>
                <a:lnTo>
                  <a:pt x="26454" y="16713"/>
                </a:lnTo>
                <a:lnTo>
                  <a:pt x="29184" y="15735"/>
                </a:lnTo>
                <a:lnTo>
                  <a:pt x="32257" y="1573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487710" y="1184128"/>
            <a:ext cx="39344" cy="106895"/>
          </a:xfrm>
          <a:custGeom>
            <a:avLst/>
            <a:gdLst/>
            <a:ahLst/>
            <a:cxnLst/>
            <a:rect l="l" t="t" r="r" b="b"/>
            <a:pathLst>
              <a:path w="39344" h="106895">
                <a:moveTo>
                  <a:pt x="25387" y="106895"/>
                </a:moveTo>
                <a:lnTo>
                  <a:pt x="30581" y="106895"/>
                </a:lnTo>
                <a:lnTo>
                  <a:pt x="35229" y="105867"/>
                </a:lnTo>
                <a:lnTo>
                  <a:pt x="39344" y="103822"/>
                </a:lnTo>
                <a:lnTo>
                  <a:pt x="37833" y="87871"/>
                </a:lnTo>
                <a:lnTo>
                  <a:pt x="34734" y="89179"/>
                </a:lnTo>
                <a:lnTo>
                  <a:pt x="32372" y="89839"/>
                </a:lnTo>
                <a:lnTo>
                  <a:pt x="29552" y="89839"/>
                </a:lnTo>
                <a:lnTo>
                  <a:pt x="26923" y="88137"/>
                </a:lnTo>
                <a:lnTo>
                  <a:pt x="25946" y="85178"/>
                </a:lnTo>
                <a:lnTo>
                  <a:pt x="25831" y="43814"/>
                </a:lnTo>
                <a:lnTo>
                  <a:pt x="37896" y="43814"/>
                </a:lnTo>
                <a:lnTo>
                  <a:pt x="37896" y="27431"/>
                </a:lnTo>
                <a:lnTo>
                  <a:pt x="25831" y="27431"/>
                </a:lnTo>
                <a:lnTo>
                  <a:pt x="25831" y="0"/>
                </a:lnTo>
                <a:lnTo>
                  <a:pt x="8102" y="11988"/>
                </a:lnTo>
                <a:lnTo>
                  <a:pt x="8102" y="27431"/>
                </a:lnTo>
                <a:lnTo>
                  <a:pt x="0" y="27431"/>
                </a:lnTo>
                <a:lnTo>
                  <a:pt x="0" y="43814"/>
                </a:lnTo>
                <a:lnTo>
                  <a:pt x="8102" y="43814"/>
                </a:lnTo>
                <a:lnTo>
                  <a:pt x="8102" y="84962"/>
                </a:lnTo>
                <a:lnTo>
                  <a:pt x="8293" y="89801"/>
                </a:lnTo>
                <a:lnTo>
                  <a:pt x="8674" y="92189"/>
                </a:lnTo>
                <a:lnTo>
                  <a:pt x="9131" y="95554"/>
                </a:lnTo>
                <a:lnTo>
                  <a:pt x="9956" y="98221"/>
                </a:lnTo>
                <a:lnTo>
                  <a:pt x="11150" y="100190"/>
                </a:lnTo>
                <a:lnTo>
                  <a:pt x="14223" y="103784"/>
                </a:lnTo>
                <a:lnTo>
                  <a:pt x="16776" y="105028"/>
                </a:lnTo>
                <a:lnTo>
                  <a:pt x="19342" y="106273"/>
                </a:lnTo>
                <a:lnTo>
                  <a:pt x="22199" y="106895"/>
                </a:lnTo>
                <a:lnTo>
                  <a:pt x="25387" y="10689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530383" y="1209808"/>
            <a:ext cx="31699" cy="81216"/>
          </a:xfrm>
          <a:custGeom>
            <a:avLst/>
            <a:gdLst/>
            <a:ahLst/>
            <a:cxnLst/>
            <a:rect l="l" t="t" r="r" b="b"/>
            <a:pathLst>
              <a:path w="31699" h="81216">
                <a:moveTo>
                  <a:pt x="30619" y="0"/>
                </a:moveTo>
                <a:lnTo>
                  <a:pt x="21780" y="0"/>
                </a:lnTo>
                <a:lnTo>
                  <a:pt x="22136" y="20624"/>
                </a:lnTo>
                <a:lnTo>
                  <a:pt x="24650" y="17360"/>
                </a:lnTo>
                <a:lnTo>
                  <a:pt x="27838" y="15722"/>
                </a:lnTo>
                <a:lnTo>
                  <a:pt x="31699" y="15722"/>
                </a:lnTo>
                <a:lnTo>
                  <a:pt x="30619" y="0"/>
                </a:lnTo>
                <a:close/>
              </a:path>
              <a:path w="31699" h="81216">
                <a:moveTo>
                  <a:pt x="40868" y="20370"/>
                </a:moveTo>
                <a:lnTo>
                  <a:pt x="43370" y="23469"/>
                </a:lnTo>
                <a:lnTo>
                  <a:pt x="44703" y="27990"/>
                </a:lnTo>
                <a:lnTo>
                  <a:pt x="44830" y="33947"/>
                </a:lnTo>
                <a:lnTo>
                  <a:pt x="18427" y="33947"/>
                </a:lnTo>
                <a:lnTo>
                  <a:pt x="18376" y="28333"/>
                </a:lnTo>
                <a:lnTo>
                  <a:pt x="19621" y="23901"/>
                </a:lnTo>
                <a:lnTo>
                  <a:pt x="22136" y="20624"/>
                </a:lnTo>
                <a:lnTo>
                  <a:pt x="21780" y="0"/>
                </a:lnTo>
                <a:lnTo>
                  <a:pt x="14465" y="3644"/>
                </a:lnTo>
                <a:lnTo>
                  <a:pt x="8686" y="10934"/>
                </a:lnTo>
                <a:lnTo>
                  <a:pt x="5662" y="15467"/>
                </a:lnTo>
                <a:lnTo>
                  <a:pt x="1418" y="26961"/>
                </a:lnTo>
                <a:lnTo>
                  <a:pt x="0" y="41186"/>
                </a:lnTo>
                <a:lnTo>
                  <a:pt x="41" y="43714"/>
                </a:lnTo>
                <a:lnTo>
                  <a:pt x="1926" y="57021"/>
                </a:lnTo>
                <a:lnTo>
                  <a:pt x="6603" y="67970"/>
                </a:lnTo>
                <a:lnTo>
                  <a:pt x="8810" y="71043"/>
                </a:lnTo>
                <a:lnTo>
                  <a:pt x="18856" y="78672"/>
                </a:lnTo>
                <a:lnTo>
                  <a:pt x="32384" y="81216"/>
                </a:lnTo>
                <a:lnTo>
                  <a:pt x="39712" y="81216"/>
                </a:lnTo>
                <a:lnTo>
                  <a:pt x="45821" y="79248"/>
                </a:lnTo>
                <a:lnTo>
                  <a:pt x="50698" y="75323"/>
                </a:lnTo>
                <a:lnTo>
                  <a:pt x="55587" y="71399"/>
                </a:lnTo>
                <a:lnTo>
                  <a:pt x="59156" y="65671"/>
                </a:lnTo>
                <a:lnTo>
                  <a:pt x="61417" y="58166"/>
                </a:lnTo>
                <a:lnTo>
                  <a:pt x="43827" y="54724"/>
                </a:lnTo>
                <a:lnTo>
                  <a:pt x="42849" y="58623"/>
                </a:lnTo>
                <a:lnTo>
                  <a:pt x="41440" y="61455"/>
                </a:lnTo>
                <a:lnTo>
                  <a:pt x="39547" y="63207"/>
                </a:lnTo>
                <a:lnTo>
                  <a:pt x="35331" y="65849"/>
                </a:lnTo>
                <a:lnTo>
                  <a:pt x="28498" y="65849"/>
                </a:lnTo>
                <a:lnTo>
                  <a:pt x="25107" y="64147"/>
                </a:lnTo>
                <a:lnTo>
                  <a:pt x="22390" y="60756"/>
                </a:lnTo>
                <a:lnTo>
                  <a:pt x="19659" y="57378"/>
                </a:lnTo>
                <a:lnTo>
                  <a:pt x="18237" y="52628"/>
                </a:lnTo>
                <a:lnTo>
                  <a:pt x="18110" y="46532"/>
                </a:lnTo>
                <a:lnTo>
                  <a:pt x="62369" y="46532"/>
                </a:lnTo>
                <a:lnTo>
                  <a:pt x="61797" y="33541"/>
                </a:lnTo>
                <a:lnTo>
                  <a:pt x="59069" y="20993"/>
                </a:lnTo>
                <a:lnTo>
                  <a:pt x="54127" y="11442"/>
                </a:lnTo>
                <a:lnTo>
                  <a:pt x="43609" y="2703"/>
                </a:lnTo>
                <a:lnTo>
                  <a:pt x="30619" y="0"/>
                </a:lnTo>
                <a:lnTo>
                  <a:pt x="31699" y="15722"/>
                </a:lnTo>
                <a:lnTo>
                  <a:pt x="35293" y="15722"/>
                </a:lnTo>
                <a:lnTo>
                  <a:pt x="38353" y="17272"/>
                </a:lnTo>
                <a:lnTo>
                  <a:pt x="40868" y="2037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632048" y="1209804"/>
            <a:ext cx="62357" cy="81216"/>
          </a:xfrm>
          <a:custGeom>
            <a:avLst/>
            <a:gdLst/>
            <a:ahLst/>
            <a:cxnLst/>
            <a:rect l="l" t="t" r="r" b="b"/>
            <a:pathLst>
              <a:path w="62357" h="81216">
                <a:moveTo>
                  <a:pt x="17729" y="54140"/>
                </a:moveTo>
                <a:lnTo>
                  <a:pt x="0" y="57289"/>
                </a:lnTo>
                <a:lnTo>
                  <a:pt x="1638" y="64655"/>
                </a:lnTo>
                <a:lnTo>
                  <a:pt x="5105" y="70484"/>
                </a:lnTo>
                <a:lnTo>
                  <a:pt x="10401" y="74777"/>
                </a:lnTo>
                <a:lnTo>
                  <a:pt x="15709" y="79070"/>
                </a:lnTo>
                <a:lnTo>
                  <a:pt x="22898" y="81216"/>
                </a:lnTo>
                <a:lnTo>
                  <a:pt x="42011" y="81216"/>
                </a:lnTo>
                <a:lnTo>
                  <a:pt x="49580" y="78651"/>
                </a:lnTo>
                <a:lnTo>
                  <a:pt x="54686" y="73532"/>
                </a:lnTo>
                <a:lnTo>
                  <a:pt x="59791" y="68414"/>
                </a:lnTo>
                <a:lnTo>
                  <a:pt x="62357" y="62293"/>
                </a:lnTo>
                <a:lnTo>
                  <a:pt x="62357" y="48628"/>
                </a:lnTo>
                <a:lnTo>
                  <a:pt x="60515" y="43535"/>
                </a:lnTo>
                <a:lnTo>
                  <a:pt x="56819" y="39877"/>
                </a:lnTo>
                <a:lnTo>
                  <a:pt x="53098" y="36271"/>
                </a:lnTo>
                <a:lnTo>
                  <a:pt x="46520" y="33223"/>
                </a:lnTo>
                <a:lnTo>
                  <a:pt x="37122" y="30733"/>
                </a:lnTo>
                <a:lnTo>
                  <a:pt x="27711" y="28244"/>
                </a:lnTo>
                <a:lnTo>
                  <a:pt x="22212" y="26314"/>
                </a:lnTo>
                <a:lnTo>
                  <a:pt x="19443" y="23926"/>
                </a:lnTo>
                <a:lnTo>
                  <a:pt x="18859" y="21221"/>
                </a:lnTo>
                <a:lnTo>
                  <a:pt x="19532" y="18122"/>
                </a:lnTo>
                <a:lnTo>
                  <a:pt x="22872" y="15532"/>
                </a:lnTo>
                <a:lnTo>
                  <a:pt x="26212" y="14782"/>
                </a:lnTo>
                <a:lnTo>
                  <a:pt x="34544" y="14782"/>
                </a:lnTo>
                <a:lnTo>
                  <a:pt x="37401" y="15582"/>
                </a:lnTo>
                <a:lnTo>
                  <a:pt x="39382" y="17195"/>
                </a:lnTo>
                <a:lnTo>
                  <a:pt x="42722" y="21120"/>
                </a:lnTo>
                <a:lnTo>
                  <a:pt x="43434" y="24142"/>
                </a:lnTo>
                <a:lnTo>
                  <a:pt x="60083" y="20561"/>
                </a:lnTo>
                <a:lnTo>
                  <a:pt x="58419" y="13779"/>
                </a:lnTo>
                <a:lnTo>
                  <a:pt x="55359" y="8661"/>
                </a:lnTo>
                <a:lnTo>
                  <a:pt x="50914" y="5194"/>
                </a:lnTo>
                <a:lnTo>
                  <a:pt x="46469" y="1727"/>
                </a:lnTo>
                <a:lnTo>
                  <a:pt x="39687" y="0"/>
                </a:lnTo>
                <a:lnTo>
                  <a:pt x="20955" y="0"/>
                </a:lnTo>
                <a:lnTo>
                  <a:pt x="13868" y="2285"/>
                </a:lnTo>
                <a:lnTo>
                  <a:pt x="9309" y="6883"/>
                </a:lnTo>
                <a:lnTo>
                  <a:pt x="4737" y="11468"/>
                </a:lnTo>
                <a:lnTo>
                  <a:pt x="2451" y="17119"/>
                </a:lnTo>
                <a:lnTo>
                  <a:pt x="2451" y="31318"/>
                </a:lnTo>
                <a:lnTo>
                  <a:pt x="5092" y="37147"/>
                </a:lnTo>
                <a:lnTo>
                  <a:pt x="10363" y="41338"/>
                </a:lnTo>
                <a:lnTo>
                  <a:pt x="11978" y="42449"/>
                </a:lnTo>
                <a:lnTo>
                  <a:pt x="21700" y="46719"/>
                </a:lnTo>
                <a:lnTo>
                  <a:pt x="37465" y="51358"/>
                </a:lnTo>
                <a:lnTo>
                  <a:pt x="40525" y="52196"/>
                </a:lnTo>
                <a:lnTo>
                  <a:pt x="44208" y="55092"/>
                </a:lnTo>
                <a:lnTo>
                  <a:pt x="44627" y="57950"/>
                </a:lnTo>
                <a:lnTo>
                  <a:pt x="43853" y="62064"/>
                </a:lnTo>
                <a:lnTo>
                  <a:pt x="40005" y="65392"/>
                </a:lnTo>
                <a:lnTo>
                  <a:pt x="36563" y="66357"/>
                </a:lnTo>
                <a:lnTo>
                  <a:pt x="27851" y="66357"/>
                </a:lnTo>
                <a:lnTo>
                  <a:pt x="24625" y="65328"/>
                </a:lnTo>
                <a:lnTo>
                  <a:pt x="20002" y="61188"/>
                </a:lnTo>
                <a:lnTo>
                  <a:pt x="18478" y="58140"/>
                </a:lnTo>
                <a:lnTo>
                  <a:pt x="17729" y="5414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707172" y="1211567"/>
            <a:ext cx="60718" cy="79451"/>
          </a:xfrm>
          <a:custGeom>
            <a:avLst/>
            <a:gdLst/>
            <a:ahLst/>
            <a:cxnLst/>
            <a:rect l="l" t="t" r="r" b="b"/>
            <a:pathLst>
              <a:path w="60718" h="79451">
                <a:moveTo>
                  <a:pt x="17652" y="0"/>
                </a:moveTo>
                <a:lnTo>
                  <a:pt x="0" y="0"/>
                </a:lnTo>
                <a:lnTo>
                  <a:pt x="0" y="56476"/>
                </a:lnTo>
                <a:lnTo>
                  <a:pt x="787" y="62217"/>
                </a:lnTo>
                <a:lnTo>
                  <a:pt x="2387" y="66357"/>
                </a:lnTo>
                <a:lnTo>
                  <a:pt x="3975" y="70497"/>
                </a:lnTo>
                <a:lnTo>
                  <a:pt x="6553" y="73723"/>
                </a:lnTo>
                <a:lnTo>
                  <a:pt x="10121" y="76009"/>
                </a:lnTo>
                <a:lnTo>
                  <a:pt x="13677" y="78308"/>
                </a:lnTo>
                <a:lnTo>
                  <a:pt x="17703" y="79451"/>
                </a:lnTo>
                <a:lnTo>
                  <a:pt x="26581" y="79451"/>
                </a:lnTo>
                <a:lnTo>
                  <a:pt x="30759" y="78257"/>
                </a:lnTo>
                <a:lnTo>
                  <a:pt x="34721" y="75869"/>
                </a:lnTo>
                <a:lnTo>
                  <a:pt x="38684" y="73482"/>
                </a:lnTo>
                <a:lnTo>
                  <a:pt x="41871" y="70205"/>
                </a:lnTo>
                <a:lnTo>
                  <a:pt x="44310" y="66065"/>
                </a:lnTo>
                <a:lnTo>
                  <a:pt x="44310" y="77698"/>
                </a:lnTo>
                <a:lnTo>
                  <a:pt x="60718" y="77698"/>
                </a:lnTo>
                <a:lnTo>
                  <a:pt x="60718" y="0"/>
                </a:lnTo>
                <a:lnTo>
                  <a:pt x="43052" y="0"/>
                </a:lnTo>
                <a:lnTo>
                  <a:pt x="43052" y="43891"/>
                </a:lnTo>
                <a:lnTo>
                  <a:pt x="42608" y="50888"/>
                </a:lnTo>
                <a:lnTo>
                  <a:pt x="41732" y="53733"/>
                </a:lnTo>
                <a:lnTo>
                  <a:pt x="40855" y="56591"/>
                </a:lnTo>
                <a:lnTo>
                  <a:pt x="39217" y="58978"/>
                </a:lnTo>
                <a:lnTo>
                  <a:pt x="34442" y="62839"/>
                </a:lnTo>
                <a:lnTo>
                  <a:pt x="31737" y="63792"/>
                </a:lnTo>
                <a:lnTo>
                  <a:pt x="26073" y="63792"/>
                </a:lnTo>
                <a:lnTo>
                  <a:pt x="22186" y="61633"/>
                </a:lnTo>
                <a:lnTo>
                  <a:pt x="19291" y="58254"/>
                </a:lnTo>
                <a:lnTo>
                  <a:pt x="17983" y="53327"/>
                </a:lnTo>
                <a:lnTo>
                  <a:pt x="17652" y="46621"/>
                </a:lnTo>
                <a:lnTo>
                  <a:pt x="17652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779966" y="1209809"/>
            <a:ext cx="62979" cy="81216"/>
          </a:xfrm>
          <a:custGeom>
            <a:avLst/>
            <a:gdLst/>
            <a:ahLst/>
            <a:cxnLst/>
            <a:rect l="l" t="t" r="r" b="b"/>
            <a:pathLst>
              <a:path w="62979" h="81216">
                <a:moveTo>
                  <a:pt x="0" y="40678"/>
                </a:moveTo>
                <a:lnTo>
                  <a:pt x="286" y="47310"/>
                </a:lnTo>
                <a:lnTo>
                  <a:pt x="3036" y="60268"/>
                </a:lnTo>
                <a:lnTo>
                  <a:pt x="8712" y="70459"/>
                </a:lnTo>
                <a:lnTo>
                  <a:pt x="19030" y="78586"/>
                </a:lnTo>
                <a:lnTo>
                  <a:pt x="32054" y="81216"/>
                </a:lnTo>
                <a:lnTo>
                  <a:pt x="40652" y="81216"/>
                </a:lnTo>
                <a:lnTo>
                  <a:pt x="47497" y="78841"/>
                </a:lnTo>
                <a:lnTo>
                  <a:pt x="52616" y="74117"/>
                </a:lnTo>
                <a:lnTo>
                  <a:pt x="57721" y="69380"/>
                </a:lnTo>
                <a:lnTo>
                  <a:pt x="61175" y="62382"/>
                </a:lnTo>
                <a:lnTo>
                  <a:pt x="62979" y="53111"/>
                </a:lnTo>
                <a:lnTo>
                  <a:pt x="45631" y="49669"/>
                </a:lnTo>
                <a:lnTo>
                  <a:pt x="44754" y="55092"/>
                </a:lnTo>
                <a:lnTo>
                  <a:pt x="43243" y="58915"/>
                </a:lnTo>
                <a:lnTo>
                  <a:pt x="38963" y="63347"/>
                </a:lnTo>
                <a:lnTo>
                  <a:pt x="36220" y="64452"/>
                </a:lnTo>
                <a:lnTo>
                  <a:pt x="28384" y="64452"/>
                </a:lnTo>
                <a:lnTo>
                  <a:pt x="24815" y="62547"/>
                </a:lnTo>
                <a:lnTo>
                  <a:pt x="22148" y="58750"/>
                </a:lnTo>
                <a:lnTo>
                  <a:pt x="19494" y="54940"/>
                </a:lnTo>
                <a:lnTo>
                  <a:pt x="18173" y="48437"/>
                </a:lnTo>
                <a:lnTo>
                  <a:pt x="18173" y="30924"/>
                </a:lnTo>
                <a:lnTo>
                  <a:pt x="19469" y="25006"/>
                </a:lnTo>
                <a:lnTo>
                  <a:pt x="22097" y="21475"/>
                </a:lnTo>
                <a:lnTo>
                  <a:pt x="24714" y="17932"/>
                </a:lnTo>
                <a:lnTo>
                  <a:pt x="28219" y="16167"/>
                </a:lnTo>
                <a:lnTo>
                  <a:pt x="35928" y="16167"/>
                </a:lnTo>
                <a:lnTo>
                  <a:pt x="38620" y="17183"/>
                </a:lnTo>
                <a:lnTo>
                  <a:pt x="42773" y="21285"/>
                </a:lnTo>
                <a:lnTo>
                  <a:pt x="44107" y="24333"/>
                </a:lnTo>
                <a:lnTo>
                  <a:pt x="44691" y="28384"/>
                </a:lnTo>
                <a:lnTo>
                  <a:pt x="62102" y="24726"/>
                </a:lnTo>
                <a:lnTo>
                  <a:pt x="60007" y="16383"/>
                </a:lnTo>
                <a:lnTo>
                  <a:pt x="56553" y="10185"/>
                </a:lnTo>
                <a:lnTo>
                  <a:pt x="51765" y="6108"/>
                </a:lnTo>
                <a:lnTo>
                  <a:pt x="46964" y="2032"/>
                </a:lnTo>
                <a:lnTo>
                  <a:pt x="40500" y="0"/>
                </a:lnTo>
                <a:lnTo>
                  <a:pt x="31741" y="4"/>
                </a:lnTo>
                <a:lnTo>
                  <a:pt x="18761" y="2793"/>
                </a:lnTo>
                <a:lnTo>
                  <a:pt x="8737" y="10718"/>
                </a:lnTo>
                <a:lnTo>
                  <a:pt x="5786" y="15000"/>
                </a:lnTo>
                <a:lnTo>
                  <a:pt x="1445" y="26426"/>
                </a:lnTo>
                <a:lnTo>
                  <a:pt x="0" y="4067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853150" y="1182001"/>
            <a:ext cx="17665" cy="107251"/>
          </a:xfrm>
          <a:custGeom>
            <a:avLst/>
            <a:gdLst/>
            <a:ahLst/>
            <a:cxnLst/>
            <a:rect l="l" t="t" r="r" b="b"/>
            <a:pathLst>
              <a:path w="17665" h="107251">
                <a:moveTo>
                  <a:pt x="0" y="29552"/>
                </a:moveTo>
                <a:lnTo>
                  <a:pt x="0" y="107251"/>
                </a:lnTo>
                <a:lnTo>
                  <a:pt x="17665" y="107251"/>
                </a:lnTo>
                <a:lnTo>
                  <a:pt x="17665" y="29552"/>
                </a:lnTo>
                <a:lnTo>
                  <a:pt x="0" y="29552"/>
                </a:lnTo>
                <a:close/>
              </a:path>
              <a:path w="17665" h="107251">
                <a:moveTo>
                  <a:pt x="0" y="0"/>
                </a:moveTo>
                <a:lnTo>
                  <a:pt x="0" y="19024"/>
                </a:lnTo>
                <a:lnTo>
                  <a:pt x="17665" y="19024"/>
                </a:lnTo>
                <a:lnTo>
                  <a:pt x="17665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861983" y="1182681"/>
            <a:ext cx="0" cy="106572"/>
          </a:xfrm>
          <a:custGeom>
            <a:avLst/>
            <a:gdLst/>
            <a:ahLst/>
            <a:cxnLst/>
            <a:rect l="l" t="t" r="r" b="b"/>
            <a:pathLst>
              <a:path h="106572">
                <a:moveTo>
                  <a:pt x="0" y="0"/>
                </a:moveTo>
                <a:lnTo>
                  <a:pt x="0" y="106572"/>
                </a:lnTo>
              </a:path>
            </a:pathLst>
          </a:custGeom>
          <a:ln w="18935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881931" y="1209810"/>
            <a:ext cx="33693" cy="81216"/>
          </a:xfrm>
          <a:custGeom>
            <a:avLst/>
            <a:gdLst/>
            <a:ahLst/>
            <a:cxnLst/>
            <a:rect l="l" t="t" r="r" b="b"/>
            <a:pathLst>
              <a:path w="33693" h="81216">
                <a:moveTo>
                  <a:pt x="24625" y="66725"/>
                </a:moveTo>
                <a:lnTo>
                  <a:pt x="26098" y="81216"/>
                </a:lnTo>
                <a:lnTo>
                  <a:pt x="29756" y="80352"/>
                </a:lnTo>
                <a:lnTo>
                  <a:pt x="33197" y="78651"/>
                </a:lnTo>
                <a:lnTo>
                  <a:pt x="33693" y="65506"/>
                </a:lnTo>
                <a:lnTo>
                  <a:pt x="30657" y="66725"/>
                </a:lnTo>
                <a:lnTo>
                  <a:pt x="24625" y="66725"/>
                </a:lnTo>
                <a:close/>
              </a:path>
              <a:path w="33693" h="81216">
                <a:moveTo>
                  <a:pt x="36626" y="76936"/>
                </a:moveTo>
                <a:lnTo>
                  <a:pt x="39852" y="74383"/>
                </a:lnTo>
                <a:lnTo>
                  <a:pt x="42875" y="70967"/>
                </a:lnTo>
                <a:lnTo>
                  <a:pt x="43510" y="73380"/>
                </a:lnTo>
                <a:lnTo>
                  <a:pt x="44170" y="76060"/>
                </a:lnTo>
                <a:lnTo>
                  <a:pt x="45199" y="79451"/>
                </a:lnTo>
                <a:lnTo>
                  <a:pt x="62674" y="79451"/>
                </a:lnTo>
                <a:lnTo>
                  <a:pt x="61125" y="75742"/>
                </a:lnTo>
                <a:lnTo>
                  <a:pt x="60070" y="72275"/>
                </a:lnTo>
                <a:lnTo>
                  <a:pt x="59499" y="69024"/>
                </a:lnTo>
                <a:lnTo>
                  <a:pt x="58940" y="65785"/>
                </a:lnTo>
                <a:lnTo>
                  <a:pt x="58648" y="60744"/>
                </a:lnTo>
                <a:lnTo>
                  <a:pt x="58648" y="53924"/>
                </a:lnTo>
                <a:lnTo>
                  <a:pt x="58839" y="29921"/>
                </a:lnTo>
                <a:lnTo>
                  <a:pt x="58839" y="20993"/>
                </a:lnTo>
                <a:lnTo>
                  <a:pt x="58064" y="14858"/>
                </a:lnTo>
                <a:lnTo>
                  <a:pt x="56476" y="11518"/>
                </a:lnTo>
                <a:lnTo>
                  <a:pt x="54914" y="8178"/>
                </a:lnTo>
                <a:lnTo>
                  <a:pt x="52196" y="5422"/>
                </a:lnTo>
                <a:lnTo>
                  <a:pt x="48336" y="3251"/>
                </a:lnTo>
                <a:lnTo>
                  <a:pt x="44488" y="1079"/>
                </a:lnTo>
                <a:lnTo>
                  <a:pt x="38620" y="0"/>
                </a:lnTo>
                <a:lnTo>
                  <a:pt x="22072" y="0"/>
                </a:lnTo>
                <a:lnTo>
                  <a:pt x="15544" y="1803"/>
                </a:lnTo>
                <a:lnTo>
                  <a:pt x="11125" y="5410"/>
                </a:lnTo>
                <a:lnTo>
                  <a:pt x="6730" y="9016"/>
                </a:lnTo>
                <a:lnTo>
                  <a:pt x="3632" y="14579"/>
                </a:lnTo>
                <a:lnTo>
                  <a:pt x="1828" y="22085"/>
                </a:lnTo>
                <a:lnTo>
                  <a:pt x="17856" y="25450"/>
                </a:lnTo>
                <a:lnTo>
                  <a:pt x="18948" y="21843"/>
                </a:lnTo>
                <a:lnTo>
                  <a:pt x="22136" y="17881"/>
                </a:lnTo>
                <a:lnTo>
                  <a:pt x="26339" y="15722"/>
                </a:lnTo>
                <a:lnTo>
                  <a:pt x="34137" y="15722"/>
                </a:lnTo>
                <a:lnTo>
                  <a:pt x="37299" y="16560"/>
                </a:lnTo>
                <a:lnTo>
                  <a:pt x="40652" y="19926"/>
                </a:lnTo>
                <a:lnTo>
                  <a:pt x="41490" y="22745"/>
                </a:lnTo>
                <a:lnTo>
                  <a:pt x="41490" y="28752"/>
                </a:lnTo>
                <a:lnTo>
                  <a:pt x="38303" y="30314"/>
                </a:lnTo>
                <a:lnTo>
                  <a:pt x="32588" y="31991"/>
                </a:lnTo>
                <a:lnTo>
                  <a:pt x="24333" y="33794"/>
                </a:lnTo>
                <a:lnTo>
                  <a:pt x="18211" y="35166"/>
                </a:lnTo>
                <a:lnTo>
                  <a:pt x="13525" y="36753"/>
                </a:lnTo>
                <a:lnTo>
                  <a:pt x="10274" y="38595"/>
                </a:lnTo>
                <a:lnTo>
                  <a:pt x="7035" y="40424"/>
                </a:lnTo>
                <a:lnTo>
                  <a:pt x="4508" y="43052"/>
                </a:lnTo>
                <a:lnTo>
                  <a:pt x="2705" y="46494"/>
                </a:lnTo>
                <a:lnTo>
                  <a:pt x="914" y="49923"/>
                </a:lnTo>
                <a:lnTo>
                  <a:pt x="0" y="53847"/>
                </a:lnTo>
                <a:lnTo>
                  <a:pt x="0" y="64871"/>
                </a:lnTo>
                <a:lnTo>
                  <a:pt x="1993" y="70357"/>
                </a:lnTo>
                <a:lnTo>
                  <a:pt x="5943" y="74701"/>
                </a:lnTo>
                <a:lnTo>
                  <a:pt x="9905" y="79044"/>
                </a:lnTo>
                <a:lnTo>
                  <a:pt x="15316" y="81216"/>
                </a:lnTo>
                <a:lnTo>
                  <a:pt x="26098" y="81216"/>
                </a:lnTo>
                <a:lnTo>
                  <a:pt x="24625" y="66725"/>
                </a:lnTo>
                <a:lnTo>
                  <a:pt x="20434" y="63576"/>
                </a:lnTo>
                <a:lnTo>
                  <a:pt x="17665" y="58991"/>
                </a:lnTo>
                <a:lnTo>
                  <a:pt x="17665" y="53187"/>
                </a:lnTo>
                <a:lnTo>
                  <a:pt x="18834" y="50774"/>
                </a:lnTo>
                <a:lnTo>
                  <a:pt x="22644" y="47701"/>
                </a:lnTo>
                <a:lnTo>
                  <a:pt x="25844" y="46507"/>
                </a:lnTo>
                <a:lnTo>
                  <a:pt x="30746" y="45288"/>
                </a:lnTo>
                <a:lnTo>
                  <a:pt x="35648" y="44068"/>
                </a:lnTo>
                <a:lnTo>
                  <a:pt x="39230" y="43014"/>
                </a:lnTo>
                <a:lnTo>
                  <a:pt x="41490" y="42138"/>
                </a:lnTo>
                <a:lnTo>
                  <a:pt x="41490" y="51168"/>
                </a:lnTo>
                <a:lnTo>
                  <a:pt x="41262" y="54508"/>
                </a:lnTo>
                <a:lnTo>
                  <a:pt x="40805" y="56260"/>
                </a:lnTo>
                <a:lnTo>
                  <a:pt x="40131" y="58940"/>
                </a:lnTo>
                <a:lnTo>
                  <a:pt x="36588" y="63068"/>
                </a:lnTo>
                <a:lnTo>
                  <a:pt x="33693" y="65506"/>
                </a:lnTo>
                <a:lnTo>
                  <a:pt x="33197" y="78651"/>
                </a:lnTo>
                <a:lnTo>
                  <a:pt x="36626" y="7693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949645" y="1209804"/>
            <a:ext cx="62344" cy="81216"/>
          </a:xfrm>
          <a:custGeom>
            <a:avLst/>
            <a:gdLst/>
            <a:ahLst/>
            <a:cxnLst/>
            <a:rect l="l" t="t" r="r" b="b"/>
            <a:pathLst>
              <a:path w="62344" h="81216">
                <a:moveTo>
                  <a:pt x="49568" y="78651"/>
                </a:moveTo>
                <a:lnTo>
                  <a:pt x="54686" y="73532"/>
                </a:lnTo>
                <a:lnTo>
                  <a:pt x="59791" y="68414"/>
                </a:lnTo>
                <a:lnTo>
                  <a:pt x="62344" y="62293"/>
                </a:lnTo>
                <a:lnTo>
                  <a:pt x="62344" y="48628"/>
                </a:lnTo>
                <a:lnTo>
                  <a:pt x="60515" y="43535"/>
                </a:lnTo>
                <a:lnTo>
                  <a:pt x="56819" y="39877"/>
                </a:lnTo>
                <a:lnTo>
                  <a:pt x="53098" y="36271"/>
                </a:lnTo>
                <a:lnTo>
                  <a:pt x="46520" y="33223"/>
                </a:lnTo>
                <a:lnTo>
                  <a:pt x="37109" y="30733"/>
                </a:lnTo>
                <a:lnTo>
                  <a:pt x="27711" y="28244"/>
                </a:lnTo>
                <a:lnTo>
                  <a:pt x="22212" y="26314"/>
                </a:lnTo>
                <a:lnTo>
                  <a:pt x="19443" y="23926"/>
                </a:lnTo>
                <a:lnTo>
                  <a:pt x="18859" y="21221"/>
                </a:lnTo>
                <a:lnTo>
                  <a:pt x="19519" y="18122"/>
                </a:lnTo>
                <a:lnTo>
                  <a:pt x="22872" y="15532"/>
                </a:lnTo>
                <a:lnTo>
                  <a:pt x="26212" y="14782"/>
                </a:lnTo>
                <a:lnTo>
                  <a:pt x="34556" y="14782"/>
                </a:lnTo>
                <a:lnTo>
                  <a:pt x="37388" y="15582"/>
                </a:lnTo>
                <a:lnTo>
                  <a:pt x="39382" y="17195"/>
                </a:lnTo>
                <a:lnTo>
                  <a:pt x="42722" y="21120"/>
                </a:lnTo>
                <a:lnTo>
                  <a:pt x="43434" y="24142"/>
                </a:lnTo>
                <a:lnTo>
                  <a:pt x="60083" y="20561"/>
                </a:lnTo>
                <a:lnTo>
                  <a:pt x="58419" y="13779"/>
                </a:lnTo>
                <a:lnTo>
                  <a:pt x="55359" y="8661"/>
                </a:lnTo>
                <a:lnTo>
                  <a:pt x="50914" y="5194"/>
                </a:lnTo>
                <a:lnTo>
                  <a:pt x="46469" y="1727"/>
                </a:lnTo>
                <a:lnTo>
                  <a:pt x="39687" y="0"/>
                </a:lnTo>
                <a:lnTo>
                  <a:pt x="20955" y="0"/>
                </a:lnTo>
                <a:lnTo>
                  <a:pt x="13868" y="2285"/>
                </a:lnTo>
                <a:lnTo>
                  <a:pt x="9309" y="6883"/>
                </a:lnTo>
                <a:lnTo>
                  <a:pt x="4724" y="11468"/>
                </a:lnTo>
                <a:lnTo>
                  <a:pt x="2451" y="17119"/>
                </a:lnTo>
                <a:lnTo>
                  <a:pt x="2451" y="31318"/>
                </a:lnTo>
                <a:lnTo>
                  <a:pt x="5092" y="37147"/>
                </a:lnTo>
                <a:lnTo>
                  <a:pt x="10363" y="41338"/>
                </a:lnTo>
                <a:lnTo>
                  <a:pt x="11975" y="42449"/>
                </a:lnTo>
                <a:lnTo>
                  <a:pt x="21695" y="46719"/>
                </a:lnTo>
                <a:lnTo>
                  <a:pt x="37465" y="51358"/>
                </a:lnTo>
                <a:lnTo>
                  <a:pt x="40525" y="52196"/>
                </a:lnTo>
                <a:lnTo>
                  <a:pt x="44208" y="55092"/>
                </a:lnTo>
                <a:lnTo>
                  <a:pt x="44627" y="57950"/>
                </a:lnTo>
                <a:lnTo>
                  <a:pt x="43853" y="62064"/>
                </a:lnTo>
                <a:lnTo>
                  <a:pt x="40005" y="65392"/>
                </a:lnTo>
                <a:lnTo>
                  <a:pt x="36563" y="66357"/>
                </a:lnTo>
                <a:lnTo>
                  <a:pt x="27838" y="66357"/>
                </a:lnTo>
                <a:lnTo>
                  <a:pt x="24612" y="65328"/>
                </a:lnTo>
                <a:lnTo>
                  <a:pt x="20002" y="61188"/>
                </a:lnTo>
                <a:lnTo>
                  <a:pt x="18478" y="58140"/>
                </a:lnTo>
                <a:lnTo>
                  <a:pt x="17729" y="54140"/>
                </a:lnTo>
                <a:lnTo>
                  <a:pt x="0" y="57289"/>
                </a:lnTo>
                <a:lnTo>
                  <a:pt x="1638" y="64655"/>
                </a:lnTo>
                <a:lnTo>
                  <a:pt x="5105" y="70484"/>
                </a:lnTo>
                <a:lnTo>
                  <a:pt x="10401" y="74777"/>
                </a:lnTo>
                <a:lnTo>
                  <a:pt x="15709" y="79070"/>
                </a:lnTo>
                <a:lnTo>
                  <a:pt x="22898" y="81216"/>
                </a:lnTo>
                <a:lnTo>
                  <a:pt x="42011" y="81216"/>
                </a:lnTo>
                <a:lnTo>
                  <a:pt x="49568" y="7865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388369" y="185251"/>
            <a:ext cx="2597506" cy="1397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Higiene</a:t>
            </a:r>
            <a:r>
              <a:rPr sz="900" b="1" spc="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900" b="1" spc="18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las</a:t>
            </a:r>
            <a:r>
              <a:rPr sz="900" b="1" spc="20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manos:</a:t>
            </a:r>
            <a:r>
              <a:rPr sz="900" b="1" spc="-1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¿por </a:t>
            </a:r>
            <a:r>
              <a:rPr sz="900" spc="3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qué, </a:t>
            </a:r>
            <a:r>
              <a:rPr sz="900" spc="4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cómo,</a:t>
            </a:r>
            <a:r>
              <a:rPr sz="900" spc="-7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cuándo?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83299" y="9689284"/>
            <a:ext cx="745489" cy="139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Página</a:t>
            </a:r>
            <a:r>
              <a:rPr sz="900" spc="-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2</a:t>
            </a:r>
            <a:r>
              <a:rPr sz="900" spc="7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900" spc="18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7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83299" y="9918776"/>
            <a:ext cx="3267772" cy="292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89"/>
              </a:lnSpc>
              <a:spcBef>
                <a:spcPts val="30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OMS</a:t>
            </a:r>
            <a:r>
              <a:rPr sz="600" spc="7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da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las</a:t>
            </a:r>
            <a:r>
              <a:rPr sz="600" spc="10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gracias</a:t>
            </a:r>
            <a:r>
              <a:rPr sz="600" spc="-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</a:t>
            </a:r>
            <a:r>
              <a:rPr sz="600" spc="7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los</a:t>
            </a:r>
            <a:r>
              <a:rPr sz="600" spc="9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Hôpitaux </a:t>
            </a:r>
            <a:r>
              <a:rPr sz="600" spc="4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Universitai</a:t>
            </a:r>
            <a:r>
              <a:rPr sz="600" spc="-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</a:t>
            </a:r>
            <a:r>
              <a:rPr sz="600" spc="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Genève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(HUG),</a:t>
            </a:r>
            <a:r>
              <a:rPr sz="600" spc="-4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particular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</a:t>
            </a:r>
            <a:r>
              <a:rPr sz="600" spc="7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los miemb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os</a:t>
            </a:r>
            <a:r>
              <a:rPr sz="600" spc="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del</a:t>
            </a:r>
            <a:r>
              <a:rPr sz="600" spc="8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ograma</a:t>
            </a:r>
            <a:r>
              <a:rPr sz="600" spc="5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cont</a:t>
            </a:r>
            <a:r>
              <a:rPr sz="600" spc="-9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ol </a:t>
            </a:r>
            <a:r>
              <a:rPr sz="600" spc="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infecciones,</a:t>
            </a:r>
            <a:r>
              <a:rPr sz="600" spc="-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por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su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activa </a:t>
            </a:r>
            <a:r>
              <a:rPr sz="600" spc="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participación 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elaboración 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este</a:t>
            </a:r>
            <a:r>
              <a:rPr sz="600" spc="5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material.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843465" y="9918776"/>
            <a:ext cx="3209098" cy="6138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08813">
              <a:lnSpc>
                <a:spcPts val="689"/>
              </a:lnSpc>
              <a:spcBef>
                <a:spcPts val="30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ganización</a:t>
            </a:r>
            <a:r>
              <a:rPr sz="600" spc="2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Mundial</a:t>
            </a:r>
            <a:r>
              <a:rPr sz="600" spc="1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Salud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ha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adoptado</a:t>
            </a:r>
            <a:r>
              <a:rPr sz="600" spc="-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todas las</a:t>
            </a:r>
            <a:r>
              <a:rPr sz="600" spc="10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ecauciones</a:t>
            </a:r>
            <a:r>
              <a:rPr sz="600" spc="-3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razonables</a:t>
            </a:r>
            <a:r>
              <a:rPr sz="600" spc="-6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para verificar</a:t>
            </a:r>
            <a:r>
              <a:rPr sz="600" spc="75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información</a:t>
            </a:r>
            <a:r>
              <a:rPr sz="600" spc="-5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contenida</a:t>
            </a:r>
            <a:r>
              <a:rPr sz="600" spc="11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este</a:t>
            </a:r>
            <a:r>
              <a:rPr sz="600" spc="2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documento.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9"/>
              </a:lnSpc>
              <a:spcBef>
                <a:spcPts val="345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Sin</a:t>
            </a:r>
            <a:r>
              <a:rPr sz="600" spc="6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emba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go,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 </a:t>
            </a:r>
            <a:r>
              <a:rPr sz="600" spc="2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publicado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se</a:t>
            </a:r>
            <a:r>
              <a:rPr sz="600" spc="13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distribuye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sin</a:t>
            </a:r>
            <a:r>
              <a:rPr sz="600" spc="7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garantía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ningún</a:t>
            </a:r>
            <a:r>
              <a:rPr sz="600" spc="14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tipo,</a:t>
            </a:r>
            <a:r>
              <a:rPr sz="600" spc="11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explícita </a:t>
            </a:r>
            <a:r>
              <a:rPr sz="600" spc="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 implícita.</a:t>
            </a:r>
            <a:r>
              <a:rPr sz="600" spc="1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-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lector 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</a:t>
            </a:r>
            <a:r>
              <a:rPr sz="600" spc="13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esponsable</a:t>
            </a:r>
            <a:r>
              <a:rPr sz="600" spc="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interp</a:t>
            </a:r>
            <a:r>
              <a:rPr sz="600" spc="-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etación</a:t>
            </a:r>
            <a:r>
              <a:rPr sz="600" spc="2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uso </a:t>
            </a:r>
            <a:r>
              <a:rPr sz="600" spc="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que </a:t>
            </a:r>
            <a:r>
              <a:rPr sz="600" spc="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haga</a:t>
            </a:r>
            <a:r>
              <a:rPr sz="600" spc="-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ese </a:t>
            </a:r>
            <a:r>
              <a:rPr sz="600" spc="4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material, 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 ningún</a:t>
            </a:r>
            <a:r>
              <a:rPr sz="600" spc="14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caso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ganización</a:t>
            </a:r>
            <a:r>
              <a:rPr sz="600" spc="2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Mundial</a:t>
            </a:r>
            <a:r>
              <a:rPr sz="600" spc="1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Salud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podrá</a:t>
            </a:r>
            <a:r>
              <a:rPr sz="600" spc="-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ser</a:t>
            </a:r>
            <a:r>
              <a:rPr sz="600" spc="1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considerada</a:t>
            </a:r>
            <a:r>
              <a:rPr sz="600" spc="-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esponsable</a:t>
            </a:r>
            <a:r>
              <a:rPr sz="600" spc="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daño alguno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causado</a:t>
            </a:r>
            <a:r>
              <a:rPr sz="600" spc="-1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por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su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utilización.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263123" y="5558993"/>
            <a:ext cx="218376" cy="2184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4481499" y="5558993"/>
            <a:ext cx="1521117" cy="2184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4263123" y="5777395"/>
            <a:ext cx="1739493" cy="10260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2331466" y="5558993"/>
            <a:ext cx="218389" cy="2184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2549855" y="5558993"/>
            <a:ext cx="1521104" cy="2184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2331466" y="5777395"/>
            <a:ext cx="1739493" cy="10260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399808" y="5558993"/>
            <a:ext cx="218389" cy="2184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618197" y="5558993"/>
            <a:ext cx="1521117" cy="2184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399808" y="5777395"/>
            <a:ext cx="1739506" cy="10260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4263123" y="3718394"/>
            <a:ext cx="218376" cy="2183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4481499" y="3718394"/>
            <a:ext cx="1521117" cy="2183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4263123" y="3936784"/>
            <a:ext cx="1739493" cy="10259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2331466" y="3718394"/>
            <a:ext cx="218389" cy="2183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2549855" y="3718394"/>
            <a:ext cx="1521104" cy="2183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2331466" y="3936784"/>
            <a:ext cx="1739493" cy="10259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99808" y="3718394"/>
            <a:ext cx="218389" cy="2183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618197" y="3718394"/>
            <a:ext cx="1521117" cy="2183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99808" y="3936784"/>
            <a:ext cx="1739506" cy="10259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263123" y="1999106"/>
            <a:ext cx="218376" cy="2183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4481499" y="1999106"/>
            <a:ext cx="1521117" cy="2183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4263123" y="2217496"/>
            <a:ext cx="1739493" cy="10260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399808" y="1999106"/>
            <a:ext cx="218389" cy="2183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618197" y="1999106"/>
            <a:ext cx="1713268" cy="2183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2331466" y="1999106"/>
            <a:ext cx="218389" cy="2183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2549855" y="1999106"/>
            <a:ext cx="1521117" cy="2183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399808" y="2217496"/>
            <a:ext cx="3671163" cy="10260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401345" y="1537868"/>
            <a:ext cx="218389" cy="2183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395999" y="223478"/>
            <a:ext cx="676799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5" name="object 1615"/>
          <p:cNvSpPr/>
          <p:nvPr/>
        </p:nvSpPr>
        <p:spPr>
          <a:xfrm>
            <a:off x="0" y="9432010"/>
            <a:ext cx="7559992" cy="1259992"/>
          </a:xfrm>
          <a:custGeom>
            <a:avLst/>
            <a:gdLst/>
            <a:ahLst/>
            <a:cxnLst/>
            <a:rect l="l" t="t" r="r" b="b"/>
            <a:pathLst>
              <a:path w="7559992" h="1259992">
                <a:moveTo>
                  <a:pt x="0" y="1259992"/>
                </a:moveTo>
                <a:lnTo>
                  <a:pt x="7559992" y="1259992"/>
                </a:lnTo>
                <a:lnTo>
                  <a:pt x="7559992" y="0"/>
                </a:lnTo>
                <a:lnTo>
                  <a:pt x="0" y="0"/>
                </a:lnTo>
                <a:lnTo>
                  <a:pt x="0" y="1259992"/>
                </a:lnTo>
                <a:close/>
              </a:path>
            </a:pathLst>
          </a:custGeom>
          <a:solidFill>
            <a:srgbClr val="96989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14" name="object 1614"/>
          <p:cNvSpPr/>
          <p:nvPr/>
        </p:nvSpPr>
        <p:spPr>
          <a:xfrm>
            <a:off x="395999" y="363179"/>
            <a:ext cx="6767995" cy="0"/>
          </a:xfrm>
          <a:custGeom>
            <a:avLst/>
            <a:gdLst/>
            <a:ahLst/>
            <a:cxnLst/>
            <a:rect l="l" t="t" r="r" b="b"/>
            <a:pathLst>
              <a:path w="6767995">
                <a:moveTo>
                  <a:pt x="0" y="0"/>
                </a:moveTo>
                <a:lnTo>
                  <a:pt x="6767995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7" name="object 1607"/>
          <p:cNvSpPr/>
          <p:nvPr/>
        </p:nvSpPr>
        <p:spPr>
          <a:xfrm>
            <a:off x="395998" y="1434909"/>
            <a:ext cx="19240" cy="102196"/>
          </a:xfrm>
          <a:custGeom>
            <a:avLst/>
            <a:gdLst/>
            <a:ahLst/>
            <a:cxnLst/>
            <a:rect l="l" t="t" r="r" b="b"/>
            <a:pathLst>
              <a:path w="19240" h="102196">
                <a:moveTo>
                  <a:pt x="723" y="0"/>
                </a:moveTo>
                <a:lnTo>
                  <a:pt x="723" y="19545"/>
                </a:lnTo>
                <a:lnTo>
                  <a:pt x="19240" y="19545"/>
                </a:lnTo>
                <a:lnTo>
                  <a:pt x="19240" y="0"/>
                </a:lnTo>
                <a:lnTo>
                  <a:pt x="723" y="0"/>
                </a:lnTo>
                <a:close/>
              </a:path>
              <a:path w="19240" h="102196">
                <a:moveTo>
                  <a:pt x="19964" y="102196"/>
                </a:moveTo>
                <a:lnTo>
                  <a:pt x="19964" y="78257"/>
                </a:lnTo>
                <a:lnTo>
                  <a:pt x="15176" y="26720"/>
                </a:lnTo>
                <a:lnTo>
                  <a:pt x="4787" y="26720"/>
                </a:lnTo>
                <a:lnTo>
                  <a:pt x="0" y="78257"/>
                </a:lnTo>
                <a:lnTo>
                  <a:pt x="0" y="102196"/>
                </a:lnTo>
                <a:lnTo>
                  <a:pt x="19964" y="10219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8" name="object 1608"/>
          <p:cNvSpPr/>
          <p:nvPr/>
        </p:nvSpPr>
        <p:spPr>
          <a:xfrm>
            <a:off x="433856" y="1407643"/>
            <a:ext cx="67779" cy="101142"/>
          </a:xfrm>
          <a:custGeom>
            <a:avLst/>
            <a:gdLst/>
            <a:ahLst/>
            <a:cxnLst/>
            <a:rect l="l" t="t" r="r" b="b"/>
            <a:pathLst>
              <a:path w="67779" h="101142">
                <a:moveTo>
                  <a:pt x="0" y="101142"/>
                </a:moveTo>
                <a:lnTo>
                  <a:pt x="67779" y="101142"/>
                </a:lnTo>
                <a:lnTo>
                  <a:pt x="67779" y="83959"/>
                </a:lnTo>
                <a:lnTo>
                  <a:pt x="19443" y="83959"/>
                </a:lnTo>
                <a:lnTo>
                  <a:pt x="19443" y="0"/>
                </a:lnTo>
                <a:lnTo>
                  <a:pt x="0" y="0"/>
                </a:lnTo>
                <a:lnTo>
                  <a:pt x="0" y="10114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9" name="object 1609"/>
          <p:cNvSpPr/>
          <p:nvPr/>
        </p:nvSpPr>
        <p:spPr>
          <a:xfrm>
            <a:off x="506056" y="1405063"/>
            <a:ext cx="65481" cy="105384"/>
          </a:xfrm>
          <a:custGeom>
            <a:avLst/>
            <a:gdLst/>
            <a:ahLst/>
            <a:cxnLst/>
            <a:rect l="l" t="t" r="r" b="b"/>
            <a:pathLst>
              <a:path w="65481" h="105384">
                <a:moveTo>
                  <a:pt x="18656" y="52387"/>
                </a:moveTo>
                <a:lnTo>
                  <a:pt x="19786" y="48958"/>
                </a:lnTo>
                <a:lnTo>
                  <a:pt x="21285" y="46558"/>
                </a:lnTo>
                <a:lnTo>
                  <a:pt x="24955" y="43815"/>
                </a:lnTo>
                <a:lnTo>
                  <a:pt x="27520" y="43129"/>
                </a:lnTo>
                <a:lnTo>
                  <a:pt x="35661" y="43129"/>
                </a:lnTo>
                <a:lnTo>
                  <a:pt x="38976" y="43929"/>
                </a:lnTo>
                <a:lnTo>
                  <a:pt x="42468" y="47142"/>
                </a:lnTo>
                <a:lnTo>
                  <a:pt x="43345" y="49809"/>
                </a:lnTo>
                <a:lnTo>
                  <a:pt x="43345" y="55511"/>
                </a:lnTo>
                <a:lnTo>
                  <a:pt x="40017" y="56997"/>
                </a:lnTo>
                <a:lnTo>
                  <a:pt x="34036" y="58597"/>
                </a:lnTo>
                <a:lnTo>
                  <a:pt x="25425" y="60312"/>
                </a:lnTo>
                <a:lnTo>
                  <a:pt x="19024" y="61607"/>
                </a:lnTo>
                <a:lnTo>
                  <a:pt x="14135" y="63131"/>
                </a:lnTo>
                <a:lnTo>
                  <a:pt x="10744" y="64871"/>
                </a:lnTo>
                <a:lnTo>
                  <a:pt x="7340" y="66611"/>
                </a:lnTo>
                <a:lnTo>
                  <a:pt x="4711" y="69113"/>
                </a:lnTo>
                <a:lnTo>
                  <a:pt x="2819" y="72390"/>
                </a:lnTo>
                <a:lnTo>
                  <a:pt x="939" y="75653"/>
                </a:lnTo>
                <a:lnTo>
                  <a:pt x="0" y="79375"/>
                </a:lnTo>
                <a:lnTo>
                  <a:pt x="0" y="89852"/>
                </a:lnTo>
                <a:lnTo>
                  <a:pt x="2070" y="95072"/>
                </a:lnTo>
                <a:lnTo>
                  <a:pt x="6210" y="99199"/>
                </a:lnTo>
                <a:lnTo>
                  <a:pt x="10350" y="103327"/>
                </a:lnTo>
                <a:lnTo>
                  <a:pt x="16002" y="105384"/>
                </a:lnTo>
                <a:lnTo>
                  <a:pt x="27266" y="105384"/>
                </a:lnTo>
                <a:lnTo>
                  <a:pt x="25717" y="91617"/>
                </a:lnTo>
                <a:lnTo>
                  <a:pt x="21348" y="88633"/>
                </a:lnTo>
                <a:lnTo>
                  <a:pt x="18465" y="84264"/>
                </a:lnTo>
                <a:lnTo>
                  <a:pt x="18465" y="78752"/>
                </a:lnTo>
                <a:lnTo>
                  <a:pt x="19659" y="76454"/>
                </a:lnTo>
                <a:lnTo>
                  <a:pt x="23647" y="73533"/>
                </a:lnTo>
                <a:lnTo>
                  <a:pt x="27000" y="72390"/>
                </a:lnTo>
                <a:lnTo>
                  <a:pt x="32118" y="71234"/>
                </a:lnTo>
                <a:lnTo>
                  <a:pt x="37236" y="70078"/>
                </a:lnTo>
                <a:lnTo>
                  <a:pt x="40982" y="69088"/>
                </a:lnTo>
                <a:lnTo>
                  <a:pt x="43345" y="68237"/>
                </a:lnTo>
                <a:lnTo>
                  <a:pt x="43345" y="76822"/>
                </a:lnTo>
                <a:lnTo>
                  <a:pt x="43103" y="79997"/>
                </a:lnTo>
                <a:lnTo>
                  <a:pt x="42621" y="81673"/>
                </a:lnTo>
                <a:lnTo>
                  <a:pt x="41922" y="84226"/>
                </a:lnTo>
                <a:lnTo>
                  <a:pt x="38227" y="88138"/>
                </a:lnTo>
                <a:lnTo>
                  <a:pt x="35204" y="90462"/>
                </a:lnTo>
                <a:lnTo>
                  <a:pt x="34683" y="102958"/>
                </a:lnTo>
                <a:lnTo>
                  <a:pt x="38265" y="101333"/>
                </a:lnTo>
                <a:lnTo>
                  <a:pt x="41643" y="98907"/>
                </a:lnTo>
                <a:lnTo>
                  <a:pt x="44792" y="95656"/>
                </a:lnTo>
                <a:lnTo>
                  <a:pt x="45440" y="97942"/>
                </a:lnTo>
                <a:lnTo>
                  <a:pt x="46139" y="100495"/>
                </a:lnTo>
                <a:lnTo>
                  <a:pt x="47218" y="103720"/>
                </a:lnTo>
                <a:lnTo>
                  <a:pt x="65481" y="103720"/>
                </a:lnTo>
                <a:lnTo>
                  <a:pt x="63855" y="100203"/>
                </a:lnTo>
                <a:lnTo>
                  <a:pt x="62750" y="96888"/>
                </a:lnTo>
                <a:lnTo>
                  <a:pt x="62166" y="93802"/>
                </a:lnTo>
                <a:lnTo>
                  <a:pt x="61569" y="90728"/>
                </a:lnTo>
                <a:lnTo>
                  <a:pt x="61277" y="85940"/>
                </a:lnTo>
                <a:lnTo>
                  <a:pt x="61277" y="79451"/>
                </a:lnTo>
                <a:lnTo>
                  <a:pt x="61480" y="56629"/>
                </a:lnTo>
                <a:lnTo>
                  <a:pt x="61480" y="48145"/>
                </a:lnTo>
                <a:lnTo>
                  <a:pt x="60642" y="42303"/>
                </a:lnTo>
                <a:lnTo>
                  <a:pt x="59016" y="39141"/>
                </a:lnTo>
                <a:lnTo>
                  <a:pt x="57365" y="35966"/>
                </a:lnTo>
                <a:lnTo>
                  <a:pt x="54533" y="33337"/>
                </a:lnTo>
                <a:lnTo>
                  <a:pt x="50507" y="31267"/>
                </a:lnTo>
                <a:lnTo>
                  <a:pt x="46482" y="29210"/>
                </a:lnTo>
                <a:lnTo>
                  <a:pt x="40347" y="28181"/>
                </a:lnTo>
                <a:lnTo>
                  <a:pt x="23063" y="28181"/>
                </a:lnTo>
                <a:lnTo>
                  <a:pt x="16217" y="29895"/>
                </a:lnTo>
                <a:lnTo>
                  <a:pt x="11633" y="33324"/>
                </a:lnTo>
                <a:lnTo>
                  <a:pt x="7035" y="36753"/>
                </a:lnTo>
                <a:lnTo>
                  <a:pt x="3797" y="42049"/>
                </a:lnTo>
                <a:lnTo>
                  <a:pt x="1905" y="49187"/>
                </a:lnTo>
                <a:lnTo>
                  <a:pt x="18656" y="52387"/>
                </a:lnTo>
                <a:close/>
              </a:path>
              <a:path w="65481" h="105384">
                <a:moveTo>
                  <a:pt x="25717" y="91617"/>
                </a:moveTo>
                <a:lnTo>
                  <a:pt x="27266" y="105384"/>
                </a:lnTo>
                <a:lnTo>
                  <a:pt x="31089" y="104584"/>
                </a:lnTo>
                <a:lnTo>
                  <a:pt x="34683" y="102958"/>
                </a:lnTo>
                <a:lnTo>
                  <a:pt x="35204" y="90462"/>
                </a:lnTo>
                <a:lnTo>
                  <a:pt x="32029" y="91617"/>
                </a:lnTo>
                <a:lnTo>
                  <a:pt x="25717" y="91617"/>
                </a:lnTo>
                <a:close/>
              </a:path>
              <a:path w="65481" h="105384">
                <a:moveTo>
                  <a:pt x="32448" y="0"/>
                </a:moveTo>
                <a:lnTo>
                  <a:pt x="23380" y="20802"/>
                </a:lnTo>
                <a:lnTo>
                  <a:pt x="35077" y="20802"/>
                </a:lnTo>
                <a:lnTo>
                  <a:pt x="53136" y="0"/>
                </a:lnTo>
                <a:lnTo>
                  <a:pt x="32448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10" name="object 1610"/>
          <p:cNvSpPr/>
          <p:nvPr/>
        </p:nvSpPr>
        <p:spPr>
          <a:xfrm>
            <a:off x="572359" y="1434910"/>
            <a:ext cx="72428" cy="73875"/>
          </a:xfrm>
          <a:custGeom>
            <a:avLst/>
            <a:gdLst/>
            <a:ahLst/>
            <a:cxnLst/>
            <a:rect l="l" t="t" r="r" b="b"/>
            <a:pathLst>
              <a:path w="72428" h="73875">
                <a:moveTo>
                  <a:pt x="44716" y="73875"/>
                </a:moveTo>
                <a:lnTo>
                  <a:pt x="72428" y="0"/>
                </a:lnTo>
                <a:lnTo>
                  <a:pt x="53454" y="0"/>
                </a:lnTo>
                <a:lnTo>
                  <a:pt x="40182" y="37706"/>
                </a:lnTo>
                <a:lnTo>
                  <a:pt x="39484" y="39789"/>
                </a:lnTo>
                <a:lnTo>
                  <a:pt x="38214" y="43967"/>
                </a:lnTo>
                <a:lnTo>
                  <a:pt x="37312" y="47091"/>
                </a:lnTo>
                <a:lnTo>
                  <a:pt x="36309" y="50292"/>
                </a:lnTo>
                <a:lnTo>
                  <a:pt x="32499" y="37706"/>
                </a:lnTo>
                <a:lnTo>
                  <a:pt x="19367" y="0"/>
                </a:lnTo>
                <a:lnTo>
                  <a:pt x="0" y="0"/>
                </a:lnTo>
                <a:lnTo>
                  <a:pt x="28105" y="73875"/>
                </a:lnTo>
                <a:lnTo>
                  <a:pt x="44716" y="7387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11" name="object 1611"/>
          <p:cNvSpPr/>
          <p:nvPr/>
        </p:nvSpPr>
        <p:spPr>
          <a:xfrm>
            <a:off x="646269" y="1433236"/>
            <a:ext cx="33096" cy="77216"/>
          </a:xfrm>
          <a:custGeom>
            <a:avLst/>
            <a:gdLst/>
            <a:ahLst/>
            <a:cxnLst/>
            <a:rect l="l" t="t" r="r" b="b"/>
            <a:pathLst>
              <a:path w="33096" h="77215">
                <a:moveTo>
                  <a:pt x="31978" y="0"/>
                </a:moveTo>
                <a:lnTo>
                  <a:pt x="22745" y="0"/>
                </a:lnTo>
                <a:lnTo>
                  <a:pt x="23113" y="19621"/>
                </a:lnTo>
                <a:lnTo>
                  <a:pt x="25742" y="16510"/>
                </a:lnTo>
                <a:lnTo>
                  <a:pt x="29070" y="14960"/>
                </a:lnTo>
                <a:lnTo>
                  <a:pt x="33096" y="14960"/>
                </a:lnTo>
                <a:lnTo>
                  <a:pt x="31978" y="0"/>
                </a:lnTo>
                <a:close/>
              </a:path>
              <a:path w="33096" h="77215">
                <a:moveTo>
                  <a:pt x="45313" y="22326"/>
                </a:moveTo>
                <a:lnTo>
                  <a:pt x="46697" y="26619"/>
                </a:lnTo>
                <a:lnTo>
                  <a:pt x="46824" y="32283"/>
                </a:lnTo>
                <a:lnTo>
                  <a:pt x="19240" y="32283"/>
                </a:lnTo>
                <a:lnTo>
                  <a:pt x="19189" y="26949"/>
                </a:lnTo>
                <a:lnTo>
                  <a:pt x="20485" y="22720"/>
                </a:lnTo>
                <a:lnTo>
                  <a:pt x="23113" y="19621"/>
                </a:lnTo>
                <a:lnTo>
                  <a:pt x="22745" y="0"/>
                </a:lnTo>
                <a:lnTo>
                  <a:pt x="15100" y="3467"/>
                </a:lnTo>
                <a:lnTo>
                  <a:pt x="9055" y="10401"/>
                </a:lnTo>
                <a:lnTo>
                  <a:pt x="6425" y="13880"/>
                </a:lnTo>
                <a:lnTo>
                  <a:pt x="1607" y="25111"/>
                </a:lnTo>
                <a:lnTo>
                  <a:pt x="0" y="39166"/>
                </a:lnTo>
                <a:lnTo>
                  <a:pt x="9" y="40302"/>
                </a:lnTo>
                <a:lnTo>
                  <a:pt x="1854" y="53689"/>
                </a:lnTo>
                <a:lnTo>
                  <a:pt x="6896" y="64630"/>
                </a:lnTo>
                <a:lnTo>
                  <a:pt x="9633" y="68024"/>
                </a:lnTo>
                <a:lnTo>
                  <a:pt x="19998" y="74919"/>
                </a:lnTo>
                <a:lnTo>
                  <a:pt x="33820" y="77216"/>
                </a:lnTo>
                <a:lnTo>
                  <a:pt x="41478" y="77216"/>
                </a:lnTo>
                <a:lnTo>
                  <a:pt x="47866" y="75349"/>
                </a:lnTo>
                <a:lnTo>
                  <a:pt x="52958" y="71615"/>
                </a:lnTo>
                <a:lnTo>
                  <a:pt x="58064" y="67881"/>
                </a:lnTo>
                <a:lnTo>
                  <a:pt x="61798" y="62445"/>
                </a:lnTo>
                <a:lnTo>
                  <a:pt x="64160" y="55308"/>
                </a:lnTo>
                <a:lnTo>
                  <a:pt x="45770" y="52031"/>
                </a:lnTo>
                <a:lnTo>
                  <a:pt x="44754" y="55753"/>
                </a:lnTo>
                <a:lnTo>
                  <a:pt x="43281" y="58445"/>
                </a:lnTo>
                <a:lnTo>
                  <a:pt x="41300" y="60109"/>
                </a:lnTo>
                <a:lnTo>
                  <a:pt x="36906" y="62611"/>
                </a:lnTo>
                <a:lnTo>
                  <a:pt x="29768" y="62611"/>
                </a:lnTo>
                <a:lnTo>
                  <a:pt x="26225" y="60998"/>
                </a:lnTo>
                <a:lnTo>
                  <a:pt x="23380" y="57772"/>
                </a:lnTo>
                <a:lnTo>
                  <a:pt x="20523" y="54546"/>
                </a:lnTo>
                <a:lnTo>
                  <a:pt x="19037" y="50038"/>
                </a:lnTo>
                <a:lnTo>
                  <a:pt x="18910" y="44246"/>
                </a:lnTo>
                <a:lnTo>
                  <a:pt x="65138" y="44246"/>
                </a:lnTo>
                <a:lnTo>
                  <a:pt x="64689" y="33132"/>
                </a:lnTo>
                <a:lnTo>
                  <a:pt x="61886" y="20450"/>
                </a:lnTo>
                <a:lnTo>
                  <a:pt x="56540" y="10896"/>
                </a:lnTo>
                <a:lnTo>
                  <a:pt x="55536" y="9736"/>
                </a:lnTo>
                <a:lnTo>
                  <a:pt x="45225" y="2434"/>
                </a:lnTo>
                <a:lnTo>
                  <a:pt x="31978" y="0"/>
                </a:lnTo>
                <a:lnTo>
                  <a:pt x="33096" y="14960"/>
                </a:lnTo>
                <a:lnTo>
                  <a:pt x="36855" y="14960"/>
                </a:lnTo>
                <a:lnTo>
                  <a:pt x="40055" y="16433"/>
                </a:lnTo>
                <a:lnTo>
                  <a:pt x="42684" y="19380"/>
                </a:lnTo>
                <a:lnTo>
                  <a:pt x="45313" y="2232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12" name="object 1612"/>
          <p:cNvSpPr/>
          <p:nvPr/>
        </p:nvSpPr>
        <p:spPr>
          <a:xfrm>
            <a:off x="715511" y="1433238"/>
            <a:ext cx="65151" cy="77216"/>
          </a:xfrm>
          <a:custGeom>
            <a:avLst/>
            <a:gdLst/>
            <a:ahLst/>
            <a:cxnLst/>
            <a:rect l="l" t="t" r="r" b="b"/>
            <a:pathLst>
              <a:path w="65151" h="77215">
                <a:moveTo>
                  <a:pt x="18529" y="51473"/>
                </a:moveTo>
                <a:lnTo>
                  <a:pt x="0" y="54470"/>
                </a:lnTo>
                <a:lnTo>
                  <a:pt x="1714" y="61467"/>
                </a:lnTo>
                <a:lnTo>
                  <a:pt x="5334" y="67017"/>
                </a:lnTo>
                <a:lnTo>
                  <a:pt x="10871" y="71094"/>
                </a:lnTo>
                <a:lnTo>
                  <a:pt x="16408" y="75171"/>
                </a:lnTo>
                <a:lnTo>
                  <a:pt x="23926" y="77215"/>
                </a:lnTo>
                <a:lnTo>
                  <a:pt x="43891" y="77215"/>
                </a:lnTo>
                <a:lnTo>
                  <a:pt x="51790" y="74790"/>
                </a:lnTo>
                <a:lnTo>
                  <a:pt x="57137" y="69913"/>
                </a:lnTo>
                <a:lnTo>
                  <a:pt x="62484" y="65036"/>
                </a:lnTo>
                <a:lnTo>
                  <a:pt x="65151" y="59220"/>
                </a:lnTo>
                <a:lnTo>
                  <a:pt x="65151" y="46240"/>
                </a:lnTo>
                <a:lnTo>
                  <a:pt x="63220" y="41389"/>
                </a:lnTo>
                <a:lnTo>
                  <a:pt x="59372" y="37922"/>
                </a:lnTo>
                <a:lnTo>
                  <a:pt x="55473" y="34480"/>
                </a:lnTo>
                <a:lnTo>
                  <a:pt x="48615" y="31584"/>
                </a:lnTo>
                <a:lnTo>
                  <a:pt x="38785" y="29222"/>
                </a:lnTo>
                <a:lnTo>
                  <a:pt x="28956" y="26847"/>
                </a:lnTo>
                <a:lnTo>
                  <a:pt x="23215" y="25018"/>
                </a:lnTo>
                <a:lnTo>
                  <a:pt x="20320" y="22745"/>
                </a:lnTo>
                <a:lnTo>
                  <a:pt x="19710" y="20167"/>
                </a:lnTo>
                <a:lnTo>
                  <a:pt x="20396" y="17233"/>
                </a:lnTo>
                <a:lnTo>
                  <a:pt x="23914" y="14770"/>
                </a:lnTo>
                <a:lnTo>
                  <a:pt x="27393" y="14058"/>
                </a:lnTo>
                <a:lnTo>
                  <a:pt x="36093" y="14058"/>
                </a:lnTo>
                <a:lnTo>
                  <a:pt x="39065" y="14820"/>
                </a:lnTo>
                <a:lnTo>
                  <a:pt x="41148" y="16344"/>
                </a:lnTo>
                <a:lnTo>
                  <a:pt x="44640" y="20078"/>
                </a:lnTo>
                <a:lnTo>
                  <a:pt x="45389" y="22961"/>
                </a:lnTo>
                <a:lnTo>
                  <a:pt x="62788" y="19557"/>
                </a:lnTo>
                <a:lnTo>
                  <a:pt x="61036" y="13106"/>
                </a:lnTo>
                <a:lnTo>
                  <a:pt x="57835" y="8229"/>
                </a:lnTo>
                <a:lnTo>
                  <a:pt x="53200" y="4940"/>
                </a:lnTo>
                <a:lnTo>
                  <a:pt x="48564" y="1650"/>
                </a:lnTo>
                <a:lnTo>
                  <a:pt x="41465" y="0"/>
                </a:lnTo>
                <a:lnTo>
                  <a:pt x="21894" y="0"/>
                </a:lnTo>
                <a:lnTo>
                  <a:pt x="14490" y="2184"/>
                </a:lnTo>
                <a:lnTo>
                  <a:pt x="9715" y="6540"/>
                </a:lnTo>
                <a:lnTo>
                  <a:pt x="4953" y="10896"/>
                </a:lnTo>
                <a:lnTo>
                  <a:pt x="2565" y="16281"/>
                </a:lnTo>
                <a:lnTo>
                  <a:pt x="2565" y="29768"/>
                </a:lnTo>
                <a:lnTo>
                  <a:pt x="5321" y="35318"/>
                </a:lnTo>
                <a:lnTo>
                  <a:pt x="10833" y="39306"/>
                </a:lnTo>
                <a:lnTo>
                  <a:pt x="12988" y="40615"/>
                </a:lnTo>
                <a:lnTo>
                  <a:pt x="23109" y="44563"/>
                </a:lnTo>
                <a:lnTo>
                  <a:pt x="39141" y="48831"/>
                </a:lnTo>
                <a:lnTo>
                  <a:pt x="42341" y="49631"/>
                </a:lnTo>
                <a:lnTo>
                  <a:pt x="46189" y="52387"/>
                </a:lnTo>
                <a:lnTo>
                  <a:pt x="46634" y="55092"/>
                </a:lnTo>
                <a:lnTo>
                  <a:pt x="45821" y="59016"/>
                </a:lnTo>
                <a:lnTo>
                  <a:pt x="41795" y="62166"/>
                </a:lnTo>
                <a:lnTo>
                  <a:pt x="38201" y="63093"/>
                </a:lnTo>
                <a:lnTo>
                  <a:pt x="29095" y="63093"/>
                </a:lnTo>
                <a:lnTo>
                  <a:pt x="25717" y="62115"/>
                </a:lnTo>
                <a:lnTo>
                  <a:pt x="20904" y="58165"/>
                </a:lnTo>
                <a:lnTo>
                  <a:pt x="19304" y="55283"/>
                </a:lnTo>
                <a:lnTo>
                  <a:pt x="18529" y="5147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13" name="object 1613"/>
          <p:cNvSpPr/>
          <p:nvPr/>
        </p:nvSpPr>
        <p:spPr>
          <a:xfrm>
            <a:off x="786996" y="1433236"/>
            <a:ext cx="33096" cy="77216"/>
          </a:xfrm>
          <a:custGeom>
            <a:avLst/>
            <a:gdLst/>
            <a:ahLst/>
            <a:cxnLst/>
            <a:rect l="l" t="t" r="r" b="b"/>
            <a:pathLst>
              <a:path w="33096" h="77215">
                <a:moveTo>
                  <a:pt x="31978" y="0"/>
                </a:moveTo>
                <a:lnTo>
                  <a:pt x="22745" y="0"/>
                </a:lnTo>
                <a:lnTo>
                  <a:pt x="23113" y="19621"/>
                </a:lnTo>
                <a:lnTo>
                  <a:pt x="25742" y="16510"/>
                </a:lnTo>
                <a:lnTo>
                  <a:pt x="29070" y="14960"/>
                </a:lnTo>
                <a:lnTo>
                  <a:pt x="33096" y="14960"/>
                </a:lnTo>
                <a:lnTo>
                  <a:pt x="31978" y="0"/>
                </a:lnTo>
                <a:close/>
              </a:path>
              <a:path w="33096" h="77215">
                <a:moveTo>
                  <a:pt x="45313" y="22326"/>
                </a:moveTo>
                <a:lnTo>
                  <a:pt x="46697" y="26619"/>
                </a:lnTo>
                <a:lnTo>
                  <a:pt x="46824" y="32283"/>
                </a:lnTo>
                <a:lnTo>
                  <a:pt x="19240" y="32283"/>
                </a:lnTo>
                <a:lnTo>
                  <a:pt x="19202" y="26949"/>
                </a:lnTo>
                <a:lnTo>
                  <a:pt x="20485" y="22720"/>
                </a:lnTo>
                <a:lnTo>
                  <a:pt x="23113" y="19621"/>
                </a:lnTo>
                <a:lnTo>
                  <a:pt x="22745" y="0"/>
                </a:lnTo>
                <a:lnTo>
                  <a:pt x="15100" y="3467"/>
                </a:lnTo>
                <a:lnTo>
                  <a:pt x="9055" y="10401"/>
                </a:lnTo>
                <a:lnTo>
                  <a:pt x="6425" y="13880"/>
                </a:lnTo>
                <a:lnTo>
                  <a:pt x="1607" y="25111"/>
                </a:lnTo>
                <a:lnTo>
                  <a:pt x="0" y="39166"/>
                </a:lnTo>
                <a:lnTo>
                  <a:pt x="9" y="40302"/>
                </a:lnTo>
                <a:lnTo>
                  <a:pt x="1854" y="53689"/>
                </a:lnTo>
                <a:lnTo>
                  <a:pt x="6896" y="64630"/>
                </a:lnTo>
                <a:lnTo>
                  <a:pt x="9633" y="68024"/>
                </a:lnTo>
                <a:lnTo>
                  <a:pt x="19998" y="74919"/>
                </a:lnTo>
                <a:lnTo>
                  <a:pt x="33820" y="77216"/>
                </a:lnTo>
                <a:lnTo>
                  <a:pt x="41478" y="77216"/>
                </a:lnTo>
                <a:lnTo>
                  <a:pt x="47866" y="75349"/>
                </a:lnTo>
                <a:lnTo>
                  <a:pt x="52958" y="71615"/>
                </a:lnTo>
                <a:lnTo>
                  <a:pt x="58064" y="67881"/>
                </a:lnTo>
                <a:lnTo>
                  <a:pt x="61798" y="62445"/>
                </a:lnTo>
                <a:lnTo>
                  <a:pt x="64160" y="55308"/>
                </a:lnTo>
                <a:lnTo>
                  <a:pt x="45770" y="52031"/>
                </a:lnTo>
                <a:lnTo>
                  <a:pt x="44767" y="55753"/>
                </a:lnTo>
                <a:lnTo>
                  <a:pt x="43268" y="58445"/>
                </a:lnTo>
                <a:lnTo>
                  <a:pt x="41313" y="60109"/>
                </a:lnTo>
                <a:lnTo>
                  <a:pt x="36906" y="62611"/>
                </a:lnTo>
                <a:lnTo>
                  <a:pt x="29768" y="62611"/>
                </a:lnTo>
                <a:lnTo>
                  <a:pt x="26225" y="60998"/>
                </a:lnTo>
                <a:lnTo>
                  <a:pt x="23380" y="57772"/>
                </a:lnTo>
                <a:lnTo>
                  <a:pt x="20523" y="54546"/>
                </a:lnTo>
                <a:lnTo>
                  <a:pt x="19049" y="50038"/>
                </a:lnTo>
                <a:lnTo>
                  <a:pt x="18910" y="44246"/>
                </a:lnTo>
                <a:lnTo>
                  <a:pt x="65150" y="44246"/>
                </a:lnTo>
                <a:lnTo>
                  <a:pt x="64700" y="33129"/>
                </a:lnTo>
                <a:lnTo>
                  <a:pt x="61889" y="20449"/>
                </a:lnTo>
                <a:lnTo>
                  <a:pt x="56540" y="10896"/>
                </a:lnTo>
                <a:lnTo>
                  <a:pt x="55536" y="9736"/>
                </a:lnTo>
                <a:lnTo>
                  <a:pt x="45225" y="2434"/>
                </a:lnTo>
                <a:lnTo>
                  <a:pt x="31978" y="0"/>
                </a:lnTo>
                <a:lnTo>
                  <a:pt x="33096" y="14960"/>
                </a:lnTo>
                <a:lnTo>
                  <a:pt x="36855" y="14960"/>
                </a:lnTo>
                <a:lnTo>
                  <a:pt x="40055" y="16433"/>
                </a:lnTo>
                <a:lnTo>
                  <a:pt x="42684" y="19380"/>
                </a:lnTo>
                <a:lnTo>
                  <a:pt x="45313" y="2232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4" name="object 1604"/>
          <p:cNvSpPr/>
          <p:nvPr/>
        </p:nvSpPr>
        <p:spPr>
          <a:xfrm>
            <a:off x="904906" y="1406817"/>
            <a:ext cx="0" cy="101980"/>
          </a:xfrm>
          <a:custGeom>
            <a:avLst/>
            <a:gdLst/>
            <a:ahLst/>
            <a:cxnLst/>
            <a:rect l="l" t="t" r="r" b="b"/>
            <a:pathLst>
              <a:path h="101980">
                <a:moveTo>
                  <a:pt x="0" y="0"/>
                </a:moveTo>
                <a:lnTo>
                  <a:pt x="0" y="101980"/>
                </a:lnTo>
              </a:path>
            </a:pathLst>
          </a:custGeom>
          <a:ln w="19723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5" name="object 1605"/>
          <p:cNvSpPr/>
          <p:nvPr/>
        </p:nvSpPr>
        <p:spPr>
          <a:xfrm>
            <a:off x="923747" y="1433236"/>
            <a:ext cx="65481" cy="77216"/>
          </a:xfrm>
          <a:custGeom>
            <a:avLst/>
            <a:gdLst/>
            <a:ahLst/>
            <a:cxnLst/>
            <a:rect l="l" t="t" r="r" b="b"/>
            <a:pathLst>
              <a:path w="65481" h="77215">
                <a:moveTo>
                  <a:pt x="18656" y="24206"/>
                </a:moveTo>
                <a:lnTo>
                  <a:pt x="19786" y="20777"/>
                </a:lnTo>
                <a:lnTo>
                  <a:pt x="21285" y="18376"/>
                </a:lnTo>
                <a:lnTo>
                  <a:pt x="24955" y="15646"/>
                </a:lnTo>
                <a:lnTo>
                  <a:pt x="27520" y="14960"/>
                </a:lnTo>
                <a:lnTo>
                  <a:pt x="35661" y="14960"/>
                </a:lnTo>
                <a:lnTo>
                  <a:pt x="38963" y="15760"/>
                </a:lnTo>
                <a:lnTo>
                  <a:pt x="42468" y="18961"/>
                </a:lnTo>
                <a:lnTo>
                  <a:pt x="43345" y="21640"/>
                </a:lnTo>
                <a:lnTo>
                  <a:pt x="43345" y="27343"/>
                </a:lnTo>
                <a:lnTo>
                  <a:pt x="40017" y="28828"/>
                </a:lnTo>
                <a:lnTo>
                  <a:pt x="34035" y="30429"/>
                </a:lnTo>
                <a:lnTo>
                  <a:pt x="25412" y="32143"/>
                </a:lnTo>
                <a:lnTo>
                  <a:pt x="19024" y="33439"/>
                </a:lnTo>
                <a:lnTo>
                  <a:pt x="14135" y="34963"/>
                </a:lnTo>
                <a:lnTo>
                  <a:pt x="10731" y="36702"/>
                </a:lnTo>
                <a:lnTo>
                  <a:pt x="7340" y="38442"/>
                </a:lnTo>
                <a:lnTo>
                  <a:pt x="4698" y="40944"/>
                </a:lnTo>
                <a:lnTo>
                  <a:pt x="2819" y="44208"/>
                </a:lnTo>
                <a:lnTo>
                  <a:pt x="939" y="47472"/>
                </a:lnTo>
                <a:lnTo>
                  <a:pt x="0" y="51206"/>
                </a:lnTo>
                <a:lnTo>
                  <a:pt x="0" y="61683"/>
                </a:lnTo>
                <a:lnTo>
                  <a:pt x="2070" y="66903"/>
                </a:lnTo>
                <a:lnTo>
                  <a:pt x="6210" y="71031"/>
                </a:lnTo>
                <a:lnTo>
                  <a:pt x="10337" y="75158"/>
                </a:lnTo>
                <a:lnTo>
                  <a:pt x="16001" y="77215"/>
                </a:lnTo>
                <a:lnTo>
                  <a:pt x="27254" y="77215"/>
                </a:lnTo>
                <a:lnTo>
                  <a:pt x="25717" y="63449"/>
                </a:lnTo>
                <a:lnTo>
                  <a:pt x="21335" y="60451"/>
                </a:lnTo>
                <a:lnTo>
                  <a:pt x="18453" y="56095"/>
                </a:lnTo>
                <a:lnTo>
                  <a:pt x="18453" y="50571"/>
                </a:lnTo>
                <a:lnTo>
                  <a:pt x="19659" y="48285"/>
                </a:lnTo>
                <a:lnTo>
                  <a:pt x="23647" y="45364"/>
                </a:lnTo>
                <a:lnTo>
                  <a:pt x="26987" y="44221"/>
                </a:lnTo>
                <a:lnTo>
                  <a:pt x="32118" y="43065"/>
                </a:lnTo>
                <a:lnTo>
                  <a:pt x="37236" y="41909"/>
                </a:lnTo>
                <a:lnTo>
                  <a:pt x="40982" y="40906"/>
                </a:lnTo>
                <a:lnTo>
                  <a:pt x="43345" y="40068"/>
                </a:lnTo>
                <a:lnTo>
                  <a:pt x="43345" y="48653"/>
                </a:lnTo>
                <a:lnTo>
                  <a:pt x="43103" y="51828"/>
                </a:lnTo>
                <a:lnTo>
                  <a:pt x="42621" y="53492"/>
                </a:lnTo>
                <a:lnTo>
                  <a:pt x="41922" y="56045"/>
                </a:lnTo>
                <a:lnTo>
                  <a:pt x="38226" y="59969"/>
                </a:lnTo>
                <a:lnTo>
                  <a:pt x="35204" y="62280"/>
                </a:lnTo>
                <a:lnTo>
                  <a:pt x="34670" y="74790"/>
                </a:lnTo>
                <a:lnTo>
                  <a:pt x="38265" y="73151"/>
                </a:lnTo>
                <a:lnTo>
                  <a:pt x="41643" y="70726"/>
                </a:lnTo>
                <a:lnTo>
                  <a:pt x="44780" y="67475"/>
                </a:lnTo>
                <a:lnTo>
                  <a:pt x="45440" y="69773"/>
                </a:lnTo>
                <a:lnTo>
                  <a:pt x="46151" y="72326"/>
                </a:lnTo>
                <a:lnTo>
                  <a:pt x="47218" y="75552"/>
                </a:lnTo>
                <a:lnTo>
                  <a:pt x="65481" y="75552"/>
                </a:lnTo>
                <a:lnTo>
                  <a:pt x="63855" y="72021"/>
                </a:lnTo>
                <a:lnTo>
                  <a:pt x="62750" y="68719"/>
                </a:lnTo>
                <a:lnTo>
                  <a:pt x="62166" y="65633"/>
                </a:lnTo>
                <a:lnTo>
                  <a:pt x="61569" y="62547"/>
                </a:lnTo>
                <a:lnTo>
                  <a:pt x="61277" y="57759"/>
                </a:lnTo>
                <a:lnTo>
                  <a:pt x="61277" y="51269"/>
                </a:lnTo>
                <a:lnTo>
                  <a:pt x="61467" y="28460"/>
                </a:lnTo>
                <a:lnTo>
                  <a:pt x="61467" y="19964"/>
                </a:lnTo>
                <a:lnTo>
                  <a:pt x="60642" y="14135"/>
                </a:lnTo>
                <a:lnTo>
                  <a:pt x="59016" y="10960"/>
                </a:lnTo>
                <a:lnTo>
                  <a:pt x="57365" y="7785"/>
                </a:lnTo>
                <a:lnTo>
                  <a:pt x="54533" y="5168"/>
                </a:lnTo>
                <a:lnTo>
                  <a:pt x="50507" y="3098"/>
                </a:lnTo>
                <a:lnTo>
                  <a:pt x="46481" y="1028"/>
                </a:lnTo>
                <a:lnTo>
                  <a:pt x="40347" y="0"/>
                </a:lnTo>
                <a:lnTo>
                  <a:pt x="23050" y="0"/>
                </a:lnTo>
                <a:lnTo>
                  <a:pt x="16217" y="1714"/>
                </a:lnTo>
                <a:lnTo>
                  <a:pt x="11620" y="5156"/>
                </a:lnTo>
                <a:lnTo>
                  <a:pt x="7023" y="8585"/>
                </a:lnTo>
                <a:lnTo>
                  <a:pt x="3784" y="13868"/>
                </a:lnTo>
                <a:lnTo>
                  <a:pt x="1904" y="21018"/>
                </a:lnTo>
                <a:lnTo>
                  <a:pt x="18656" y="24206"/>
                </a:lnTo>
                <a:close/>
              </a:path>
              <a:path w="65481" h="77215">
                <a:moveTo>
                  <a:pt x="25717" y="63449"/>
                </a:moveTo>
                <a:lnTo>
                  <a:pt x="27254" y="77215"/>
                </a:lnTo>
                <a:lnTo>
                  <a:pt x="31089" y="76415"/>
                </a:lnTo>
                <a:lnTo>
                  <a:pt x="34670" y="74790"/>
                </a:lnTo>
                <a:lnTo>
                  <a:pt x="35204" y="62280"/>
                </a:lnTo>
                <a:lnTo>
                  <a:pt x="32029" y="63449"/>
                </a:lnTo>
                <a:lnTo>
                  <a:pt x="25717" y="6344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6" name="object 1606"/>
          <p:cNvSpPr/>
          <p:nvPr/>
        </p:nvSpPr>
        <p:spPr>
          <a:xfrm>
            <a:off x="992471" y="1433238"/>
            <a:ext cx="65151" cy="77216"/>
          </a:xfrm>
          <a:custGeom>
            <a:avLst/>
            <a:gdLst/>
            <a:ahLst/>
            <a:cxnLst/>
            <a:rect l="l" t="t" r="r" b="b"/>
            <a:pathLst>
              <a:path w="65150" h="77215">
                <a:moveTo>
                  <a:pt x="18516" y="51473"/>
                </a:moveTo>
                <a:lnTo>
                  <a:pt x="0" y="54470"/>
                </a:lnTo>
                <a:lnTo>
                  <a:pt x="1701" y="61467"/>
                </a:lnTo>
                <a:lnTo>
                  <a:pt x="5334" y="67017"/>
                </a:lnTo>
                <a:lnTo>
                  <a:pt x="10871" y="71094"/>
                </a:lnTo>
                <a:lnTo>
                  <a:pt x="16408" y="75171"/>
                </a:lnTo>
                <a:lnTo>
                  <a:pt x="23926" y="77215"/>
                </a:lnTo>
                <a:lnTo>
                  <a:pt x="43891" y="77215"/>
                </a:lnTo>
                <a:lnTo>
                  <a:pt x="51790" y="74790"/>
                </a:lnTo>
                <a:lnTo>
                  <a:pt x="57137" y="69913"/>
                </a:lnTo>
                <a:lnTo>
                  <a:pt x="62471" y="65036"/>
                </a:lnTo>
                <a:lnTo>
                  <a:pt x="65151" y="59220"/>
                </a:lnTo>
                <a:lnTo>
                  <a:pt x="65151" y="46240"/>
                </a:lnTo>
                <a:lnTo>
                  <a:pt x="63220" y="41389"/>
                </a:lnTo>
                <a:lnTo>
                  <a:pt x="59372" y="37922"/>
                </a:lnTo>
                <a:lnTo>
                  <a:pt x="55473" y="34480"/>
                </a:lnTo>
                <a:lnTo>
                  <a:pt x="48615" y="31584"/>
                </a:lnTo>
                <a:lnTo>
                  <a:pt x="38773" y="29222"/>
                </a:lnTo>
                <a:lnTo>
                  <a:pt x="28943" y="26847"/>
                </a:lnTo>
                <a:lnTo>
                  <a:pt x="23202" y="25018"/>
                </a:lnTo>
                <a:lnTo>
                  <a:pt x="20307" y="22745"/>
                </a:lnTo>
                <a:lnTo>
                  <a:pt x="19697" y="20167"/>
                </a:lnTo>
                <a:lnTo>
                  <a:pt x="20396" y="17233"/>
                </a:lnTo>
                <a:lnTo>
                  <a:pt x="23901" y="14770"/>
                </a:lnTo>
                <a:lnTo>
                  <a:pt x="27381" y="14058"/>
                </a:lnTo>
                <a:lnTo>
                  <a:pt x="36093" y="14058"/>
                </a:lnTo>
                <a:lnTo>
                  <a:pt x="39065" y="14820"/>
                </a:lnTo>
                <a:lnTo>
                  <a:pt x="41148" y="16344"/>
                </a:lnTo>
                <a:lnTo>
                  <a:pt x="44627" y="20078"/>
                </a:lnTo>
                <a:lnTo>
                  <a:pt x="45377" y="22961"/>
                </a:lnTo>
                <a:lnTo>
                  <a:pt x="62776" y="19557"/>
                </a:lnTo>
                <a:lnTo>
                  <a:pt x="61036" y="13106"/>
                </a:lnTo>
                <a:lnTo>
                  <a:pt x="57835" y="8229"/>
                </a:lnTo>
                <a:lnTo>
                  <a:pt x="53200" y="4940"/>
                </a:lnTo>
                <a:lnTo>
                  <a:pt x="48552" y="1650"/>
                </a:lnTo>
                <a:lnTo>
                  <a:pt x="41465" y="0"/>
                </a:lnTo>
                <a:lnTo>
                  <a:pt x="21882" y="0"/>
                </a:lnTo>
                <a:lnTo>
                  <a:pt x="14490" y="2184"/>
                </a:lnTo>
                <a:lnTo>
                  <a:pt x="9715" y="6540"/>
                </a:lnTo>
                <a:lnTo>
                  <a:pt x="4940" y="10896"/>
                </a:lnTo>
                <a:lnTo>
                  <a:pt x="2552" y="16281"/>
                </a:lnTo>
                <a:lnTo>
                  <a:pt x="2552" y="29768"/>
                </a:lnTo>
                <a:lnTo>
                  <a:pt x="5321" y="35318"/>
                </a:lnTo>
                <a:lnTo>
                  <a:pt x="10833" y="39306"/>
                </a:lnTo>
                <a:lnTo>
                  <a:pt x="12988" y="40615"/>
                </a:lnTo>
                <a:lnTo>
                  <a:pt x="23109" y="44563"/>
                </a:lnTo>
                <a:lnTo>
                  <a:pt x="39141" y="48831"/>
                </a:lnTo>
                <a:lnTo>
                  <a:pt x="42329" y="49631"/>
                </a:lnTo>
                <a:lnTo>
                  <a:pt x="46189" y="52387"/>
                </a:lnTo>
                <a:lnTo>
                  <a:pt x="46621" y="55092"/>
                </a:lnTo>
                <a:lnTo>
                  <a:pt x="45808" y="59016"/>
                </a:lnTo>
                <a:lnTo>
                  <a:pt x="41783" y="62166"/>
                </a:lnTo>
                <a:lnTo>
                  <a:pt x="38188" y="63093"/>
                </a:lnTo>
                <a:lnTo>
                  <a:pt x="29095" y="63093"/>
                </a:lnTo>
                <a:lnTo>
                  <a:pt x="25717" y="62115"/>
                </a:lnTo>
                <a:lnTo>
                  <a:pt x="20904" y="58165"/>
                </a:lnTo>
                <a:lnTo>
                  <a:pt x="19316" y="55283"/>
                </a:lnTo>
                <a:lnTo>
                  <a:pt x="18516" y="5147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9" name="object 1599"/>
          <p:cNvSpPr/>
          <p:nvPr/>
        </p:nvSpPr>
        <p:spPr>
          <a:xfrm>
            <a:off x="1100885" y="1433235"/>
            <a:ext cx="102590" cy="75552"/>
          </a:xfrm>
          <a:custGeom>
            <a:avLst/>
            <a:gdLst/>
            <a:ahLst/>
            <a:cxnLst/>
            <a:rect l="l" t="t" r="r" b="b"/>
            <a:pathLst>
              <a:path w="102590" h="75552">
                <a:moveTo>
                  <a:pt x="18453" y="32562"/>
                </a:moveTo>
                <a:lnTo>
                  <a:pt x="18948" y="27482"/>
                </a:lnTo>
                <a:lnTo>
                  <a:pt x="19926" y="24422"/>
                </a:lnTo>
                <a:lnTo>
                  <a:pt x="20916" y="21361"/>
                </a:lnTo>
                <a:lnTo>
                  <a:pt x="22555" y="19024"/>
                </a:lnTo>
                <a:lnTo>
                  <a:pt x="27101" y="15773"/>
                </a:lnTo>
                <a:lnTo>
                  <a:pt x="29667" y="14960"/>
                </a:lnTo>
                <a:lnTo>
                  <a:pt x="34874" y="14960"/>
                </a:lnTo>
                <a:lnTo>
                  <a:pt x="38125" y="16497"/>
                </a:lnTo>
                <a:lnTo>
                  <a:pt x="40525" y="19062"/>
                </a:lnTo>
                <a:lnTo>
                  <a:pt x="41846" y="23240"/>
                </a:lnTo>
                <a:lnTo>
                  <a:pt x="42164" y="27876"/>
                </a:lnTo>
                <a:lnTo>
                  <a:pt x="42164" y="75552"/>
                </a:lnTo>
                <a:lnTo>
                  <a:pt x="60617" y="75552"/>
                </a:lnTo>
                <a:lnTo>
                  <a:pt x="60617" y="33121"/>
                </a:lnTo>
                <a:lnTo>
                  <a:pt x="61125" y="28028"/>
                </a:lnTo>
                <a:lnTo>
                  <a:pt x="62128" y="24803"/>
                </a:lnTo>
                <a:lnTo>
                  <a:pt x="63144" y="21577"/>
                </a:lnTo>
                <a:lnTo>
                  <a:pt x="67056" y="17462"/>
                </a:lnTo>
                <a:lnTo>
                  <a:pt x="71767" y="14960"/>
                </a:lnTo>
                <a:lnTo>
                  <a:pt x="77889" y="14960"/>
                </a:lnTo>
                <a:lnTo>
                  <a:pt x="80518" y="16344"/>
                </a:lnTo>
                <a:lnTo>
                  <a:pt x="82232" y="19138"/>
                </a:lnTo>
                <a:lnTo>
                  <a:pt x="83502" y="21259"/>
                </a:lnTo>
                <a:lnTo>
                  <a:pt x="84137" y="25996"/>
                </a:lnTo>
                <a:lnTo>
                  <a:pt x="84137" y="75552"/>
                </a:lnTo>
                <a:lnTo>
                  <a:pt x="102590" y="75552"/>
                </a:lnTo>
                <a:lnTo>
                  <a:pt x="102590" y="21259"/>
                </a:lnTo>
                <a:lnTo>
                  <a:pt x="101955" y="16167"/>
                </a:lnTo>
                <a:lnTo>
                  <a:pt x="100672" y="13017"/>
                </a:lnTo>
                <a:lnTo>
                  <a:pt x="98920" y="8750"/>
                </a:lnTo>
                <a:lnTo>
                  <a:pt x="96278" y="5511"/>
                </a:lnTo>
                <a:lnTo>
                  <a:pt x="92735" y="3301"/>
                </a:lnTo>
                <a:lnTo>
                  <a:pt x="89192" y="1104"/>
                </a:lnTo>
                <a:lnTo>
                  <a:pt x="84861" y="0"/>
                </a:lnTo>
                <a:lnTo>
                  <a:pt x="75692" y="0"/>
                </a:lnTo>
                <a:lnTo>
                  <a:pt x="71920" y="977"/>
                </a:lnTo>
                <a:lnTo>
                  <a:pt x="68376" y="2933"/>
                </a:lnTo>
                <a:lnTo>
                  <a:pt x="64833" y="4876"/>
                </a:lnTo>
                <a:lnTo>
                  <a:pt x="61518" y="7823"/>
                </a:lnTo>
                <a:lnTo>
                  <a:pt x="58458" y="11760"/>
                </a:lnTo>
                <a:lnTo>
                  <a:pt x="56349" y="7823"/>
                </a:lnTo>
                <a:lnTo>
                  <a:pt x="53657" y="4876"/>
                </a:lnTo>
                <a:lnTo>
                  <a:pt x="50368" y="2933"/>
                </a:lnTo>
                <a:lnTo>
                  <a:pt x="47091" y="977"/>
                </a:lnTo>
                <a:lnTo>
                  <a:pt x="43218" y="0"/>
                </a:lnTo>
                <a:lnTo>
                  <a:pt x="30340" y="0"/>
                </a:lnTo>
                <a:lnTo>
                  <a:pt x="23101" y="3924"/>
                </a:lnTo>
                <a:lnTo>
                  <a:pt x="17005" y="11760"/>
                </a:lnTo>
                <a:lnTo>
                  <a:pt x="17005" y="1676"/>
                </a:lnTo>
                <a:lnTo>
                  <a:pt x="0" y="1676"/>
                </a:lnTo>
                <a:lnTo>
                  <a:pt x="0" y="75552"/>
                </a:lnTo>
                <a:lnTo>
                  <a:pt x="18453" y="75552"/>
                </a:lnTo>
                <a:lnTo>
                  <a:pt x="18453" y="3256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0" name="object 1600"/>
          <p:cNvSpPr/>
          <p:nvPr/>
        </p:nvSpPr>
        <p:spPr>
          <a:xfrm>
            <a:off x="1212562" y="1433236"/>
            <a:ext cx="65481" cy="77216"/>
          </a:xfrm>
          <a:custGeom>
            <a:avLst/>
            <a:gdLst/>
            <a:ahLst/>
            <a:cxnLst/>
            <a:rect l="l" t="t" r="r" b="b"/>
            <a:pathLst>
              <a:path w="65481" h="77215">
                <a:moveTo>
                  <a:pt x="18643" y="24206"/>
                </a:moveTo>
                <a:lnTo>
                  <a:pt x="19799" y="20777"/>
                </a:lnTo>
                <a:lnTo>
                  <a:pt x="21272" y="18376"/>
                </a:lnTo>
                <a:lnTo>
                  <a:pt x="24955" y="15646"/>
                </a:lnTo>
                <a:lnTo>
                  <a:pt x="27520" y="14960"/>
                </a:lnTo>
                <a:lnTo>
                  <a:pt x="35661" y="14960"/>
                </a:lnTo>
                <a:lnTo>
                  <a:pt x="38963" y="15760"/>
                </a:lnTo>
                <a:lnTo>
                  <a:pt x="42468" y="18961"/>
                </a:lnTo>
                <a:lnTo>
                  <a:pt x="43345" y="21640"/>
                </a:lnTo>
                <a:lnTo>
                  <a:pt x="43345" y="27343"/>
                </a:lnTo>
                <a:lnTo>
                  <a:pt x="40017" y="28828"/>
                </a:lnTo>
                <a:lnTo>
                  <a:pt x="34035" y="30429"/>
                </a:lnTo>
                <a:lnTo>
                  <a:pt x="25412" y="32143"/>
                </a:lnTo>
                <a:lnTo>
                  <a:pt x="19024" y="33439"/>
                </a:lnTo>
                <a:lnTo>
                  <a:pt x="14135" y="34963"/>
                </a:lnTo>
                <a:lnTo>
                  <a:pt x="10731" y="36702"/>
                </a:lnTo>
                <a:lnTo>
                  <a:pt x="7340" y="38442"/>
                </a:lnTo>
                <a:lnTo>
                  <a:pt x="4711" y="40944"/>
                </a:lnTo>
                <a:lnTo>
                  <a:pt x="2832" y="44208"/>
                </a:lnTo>
                <a:lnTo>
                  <a:pt x="939" y="47472"/>
                </a:lnTo>
                <a:lnTo>
                  <a:pt x="0" y="51206"/>
                </a:lnTo>
                <a:lnTo>
                  <a:pt x="0" y="61683"/>
                </a:lnTo>
                <a:lnTo>
                  <a:pt x="2070" y="66903"/>
                </a:lnTo>
                <a:lnTo>
                  <a:pt x="6210" y="71031"/>
                </a:lnTo>
                <a:lnTo>
                  <a:pt x="10337" y="75158"/>
                </a:lnTo>
                <a:lnTo>
                  <a:pt x="16001" y="77215"/>
                </a:lnTo>
                <a:lnTo>
                  <a:pt x="27254" y="77215"/>
                </a:lnTo>
                <a:lnTo>
                  <a:pt x="25717" y="63449"/>
                </a:lnTo>
                <a:lnTo>
                  <a:pt x="21335" y="60451"/>
                </a:lnTo>
                <a:lnTo>
                  <a:pt x="18453" y="56095"/>
                </a:lnTo>
                <a:lnTo>
                  <a:pt x="18453" y="50571"/>
                </a:lnTo>
                <a:lnTo>
                  <a:pt x="19659" y="48285"/>
                </a:lnTo>
                <a:lnTo>
                  <a:pt x="23647" y="45364"/>
                </a:lnTo>
                <a:lnTo>
                  <a:pt x="27000" y="44221"/>
                </a:lnTo>
                <a:lnTo>
                  <a:pt x="32118" y="43065"/>
                </a:lnTo>
                <a:lnTo>
                  <a:pt x="37236" y="41909"/>
                </a:lnTo>
                <a:lnTo>
                  <a:pt x="40982" y="40906"/>
                </a:lnTo>
                <a:lnTo>
                  <a:pt x="43345" y="40068"/>
                </a:lnTo>
                <a:lnTo>
                  <a:pt x="43345" y="48653"/>
                </a:lnTo>
                <a:lnTo>
                  <a:pt x="43103" y="51828"/>
                </a:lnTo>
                <a:lnTo>
                  <a:pt x="42621" y="53492"/>
                </a:lnTo>
                <a:lnTo>
                  <a:pt x="41922" y="56045"/>
                </a:lnTo>
                <a:lnTo>
                  <a:pt x="38226" y="59969"/>
                </a:lnTo>
                <a:lnTo>
                  <a:pt x="35204" y="62280"/>
                </a:lnTo>
                <a:lnTo>
                  <a:pt x="34670" y="74790"/>
                </a:lnTo>
                <a:lnTo>
                  <a:pt x="38265" y="73151"/>
                </a:lnTo>
                <a:lnTo>
                  <a:pt x="41630" y="70726"/>
                </a:lnTo>
                <a:lnTo>
                  <a:pt x="44792" y="67475"/>
                </a:lnTo>
                <a:lnTo>
                  <a:pt x="45440" y="69773"/>
                </a:lnTo>
                <a:lnTo>
                  <a:pt x="46139" y="72326"/>
                </a:lnTo>
                <a:lnTo>
                  <a:pt x="47218" y="75552"/>
                </a:lnTo>
                <a:lnTo>
                  <a:pt x="65481" y="75552"/>
                </a:lnTo>
                <a:lnTo>
                  <a:pt x="63855" y="72021"/>
                </a:lnTo>
                <a:lnTo>
                  <a:pt x="62750" y="68719"/>
                </a:lnTo>
                <a:lnTo>
                  <a:pt x="62166" y="65633"/>
                </a:lnTo>
                <a:lnTo>
                  <a:pt x="61569" y="62547"/>
                </a:lnTo>
                <a:lnTo>
                  <a:pt x="61277" y="57759"/>
                </a:lnTo>
                <a:lnTo>
                  <a:pt x="61277" y="51269"/>
                </a:lnTo>
                <a:lnTo>
                  <a:pt x="61467" y="28460"/>
                </a:lnTo>
                <a:lnTo>
                  <a:pt x="61467" y="19964"/>
                </a:lnTo>
                <a:lnTo>
                  <a:pt x="60642" y="14135"/>
                </a:lnTo>
                <a:lnTo>
                  <a:pt x="59004" y="10960"/>
                </a:lnTo>
                <a:lnTo>
                  <a:pt x="57365" y="7785"/>
                </a:lnTo>
                <a:lnTo>
                  <a:pt x="54533" y="5168"/>
                </a:lnTo>
                <a:lnTo>
                  <a:pt x="50507" y="3098"/>
                </a:lnTo>
                <a:lnTo>
                  <a:pt x="46469" y="1028"/>
                </a:lnTo>
                <a:lnTo>
                  <a:pt x="40347" y="0"/>
                </a:lnTo>
                <a:lnTo>
                  <a:pt x="23050" y="0"/>
                </a:lnTo>
                <a:lnTo>
                  <a:pt x="16217" y="1714"/>
                </a:lnTo>
                <a:lnTo>
                  <a:pt x="11620" y="5156"/>
                </a:lnTo>
                <a:lnTo>
                  <a:pt x="7035" y="8585"/>
                </a:lnTo>
                <a:lnTo>
                  <a:pt x="3784" y="13868"/>
                </a:lnTo>
                <a:lnTo>
                  <a:pt x="1904" y="21018"/>
                </a:lnTo>
                <a:lnTo>
                  <a:pt x="18643" y="24206"/>
                </a:lnTo>
                <a:close/>
              </a:path>
              <a:path w="65481" h="77215">
                <a:moveTo>
                  <a:pt x="25717" y="63449"/>
                </a:moveTo>
                <a:lnTo>
                  <a:pt x="27254" y="77215"/>
                </a:lnTo>
                <a:lnTo>
                  <a:pt x="31089" y="76415"/>
                </a:lnTo>
                <a:lnTo>
                  <a:pt x="34670" y="74790"/>
                </a:lnTo>
                <a:lnTo>
                  <a:pt x="35204" y="62280"/>
                </a:lnTo>
                <a:lnTo>
                  <a:pt x="32029" y="63449"/>
                </a:lnTo>
                <a:lnTo>
                  <a:pt x="25717" y="6344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1" name="object 1601"/>
          <p:cNvSpPr/>
          <p:nvPr/>
        </p:nvSpPr>
        <p:spPr>
          <a:xfrm>
            <a:off x="1287666" y="1433234"/>
            <a:ext cx="63563" cy="75552"/>
          </a:xfrm>
          <a:custGeom>
            <a:avLst/>
            <a:gdLst/>
            <a:ahLst/>
            <a:cxnLst/>
            <a:rect l="l" t="t" r="r" b="b"/>
            <a:pathLst>
              <a:path w="63563" h="75552">
                <a:moveTo>
                  <a:pt x="18440" y="75552"/>
                </a:moveTo>
                <a:lnTo>
                  <a:pt x="18440" y="33832"/>
                </a:lnTo>
                <a:lnTo>
                  <a:pt x="18910" y="28181"/>
                </a:lnTo>
                <a:lnTo>
                  <a:pt x="19850" y="25120"/>
                </a:lnTo>
                <a:lnTo>
                  <a:pt x="20802" y="22059"/>
                </a:lnTo>
                <a:lnTo>
                  <a:pt x="22542" y="19596"/>
                </a:lnTo>
                <a:lnTo>
                  <a:pt x="25082" y="17741"/>
                </a:lnTo>
                <a:lnTo>
                  <a:pt x="27622" y="15887"/>
                </a:lnTo>
                <a:lnTo>
                  <a:pt x="30479" y="14960"/>
                </a:lnTo>
                <a:lnTo>
                  <a:pt x="36169" y="14960"/>
                </a:lnTo>
                <a:lnTo>
                  <a:pt x="40081" y="16916"/>
                </a:lnTo>
                <a:lnTo>
                  <a:pt x="43141" y="20027"/>
                </a:lnTo>
                <a:lnTo>
                  <a:pt x="44716" y="24714"/>
                </a:lnTo>
                <a:lnTo>
                  <a:pt x="45110" y="29870"/>
                </a:lnTo>
                <a:lnTo>
                  <a:pt x="45110" y="75552"/>
                </a:lnTo>
                <a:lnTo>
                  <a:pt x="63563" y="75552"/>
                </a:lnTo>
                <a:lnTo>
                  <a:pt x="63563" y="23939"/>
                </a:lnTo>
                <a:lnTo>
                  <a:pt x="63233" y="19557"/>
                </a:lnTo>
                <a:lnTo>
                  <a:pt x="62547" y="16497"/>
                </a:lnTo>
                <a:lnTo>
                  <a:pt x="61874" y="13436"/>
                </a:lnTo>
                <a:lnTo>
                  <a:pt x="60667" y="10693"/>
                </a:lnTo>
                <a:lnTo>
                  <a:pt x="57200" y="5867"/>
                </a:lnTo>
                <a:lnTo>
                  <a:pt x="54648" y="3886"/>
                </a:lnTo>
                <a:lnTo>
                  <a:pt x="51282" y="2336"/>
                </a:lnTo>
                <a:lnTo>
                  <a:pt x="47917" y="774"/>
                </a:lnTo>
                <a:lnTo>
                  <a:pt x="44183" y="0"/>
                </a:lnTo>
                <a:lnTo>
                  <a:pt x="39301" y="11"/>
                </a:lnTo>
                <a:lnTo>
                  <a:pt x="27104" y="3320"/>
                </a:lnTo>
                <a:lnTo>
                  <a:pt x="17132" y="12522"/>
                </a:lnTo>
                <a:lnTo>
                  <a:pt x="17132" y="1676"/>
                </a:lnTo>
                <a:lnTo>
                  <a:pt x="0" y="1676"/>
                </a:lnTo>
                <a:lnTo>
                  <a:pt x="0" y="75552"/>
                </a:lnTo>
                <a:lnTo>
                  <a:pt x="18440" y="7555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2" name="object 1602"/>
          <p:cNvSpPr/>
          <p:nvPr/>
        </p:nvSpPr>
        <p:spPr>
          <a:xfrm>
            <a:off x="1361235" y="1433238"/>
            <a:ext cx="40817" cy="77216"/>
          </a:xfrm>
          <a:custGeom>
            <a:avLst/>
            <a:gdLst/>
            <a:ahLst/>
            <a:cxnLst/>
            <a:rect l="l" t="t" r="r" b="b"/>
            <a:pathLst>
              <a:path w="40817" h="77215">
                <a:moveTo>
                  <a:pt x="40817" y="61290"/>
                </a:moveTo>
                <a:lnTo>
                  <a:pt x="31178" y="61290"/>
                </a:lnTo>
                <a:lnTo>
                  <a:pt x="27127" y="59347"/>
                </a:lnTo>
                <a:lnTo>
                  <a:pt x="23850" y="55448"/>
                </a:lnTo>
                <a:lnTo>
                  <a:pt x="29667" y="77215"/>
                </a:lnTo>
                <a:lnTo>
                  <a:pt x="36055" y="77215"/>
                </a:lnTo>
                <a:lnTo>
                  <a:pt x="40817" y="61290"/>
                </a:lnTo>
                <a:close/>
              </a:path>
              <a:path w="40817" h="77215">
                <a:moveTo>
                  <a:pt x="36055" y="77215"/>
                </a:moveTo>
                <a:lnTo>
                  <a:pt x="38870" y="77122"/>
                </a:lnTo>
                <a:lnTo>
                  <a:pt x="51412" y="73930"/>
                </a:lnTo>
                <a:lnTo>
                  <a:pt x="61772" y="66192"/>
                </a:lnTo>
                <a:lnTo>
                  <a:pt x="64467" y="62948"/>
                </a:lnTo>
                <a:lnTo>
                  <a:pt x="70104" y="51734"/>
                </a:lnTo>
                <a:lnTo>
                  <a:pt x="71983" y="38404"/>
                </a:lnTo>
                <a:lnTo>
                  <a:pt x="71804" y="34072"/>
                </a:lnTo>
                <a:lnTo>
                  <a:pt x="68739" y="21404"/>
                </a:lnTo>
                <a:lnTo>
                  <a:pt x="61874" y="10896"/>
                </a:lnTo>
                <a:lnTo>
                  <a:pt x="59849" y="8877"/>
                </a:lnTo>
                <a:lnTo>
                  <a:pt x="49052" y="2219"/>
                </a:lnTo>
                <a:lnTo>
                  <a:pt x="35928" y="0"/>
                </a:lnTo>
                <a:lnTo>
                  <a:pt x="29095" y="0"/>
                </a:lnTo>
                <a:lnTo>
                  <a:pt x="22923" y="1600"/>
                </a:lnTo>
                <a:lnTo>
                  <a:pt x="17373" y="4800"/>
                </a:lnTo>
                <a:lnTo>
                  <a:pt x="11836" y="8000"/>
                </a:lnTo>
                <a:lnTo>
                  <a:pt x="7556" y="12636"/>
                </a:lnTo>
                <a:lnTo>
                  <a:pt x="4546" y="18707"/>
                </a:lnTo>
                <a:lnTo>
                  <a:pt x="1523" y="24790"/>
                </a:lnTo>
                <a:lnTo>
                  <a:pt x="0" y="31076"/>
                </a:lnTo>
                <a:lnTo>
                  <a:pt x="0" y="46050"/>
                </a:lnTo>
                <a:lnTo>
                  <a:pt x="1523" y="53251"/>
                </a:lnTo>
                <a:lnTo>
                  <a:pt x="4546" y="59169"/>
                </a:lnTo>
                <a:lnTo>
                  <a:pt x="7556" y="65074"/>
                </a:lnTo>
                <a:lnTo>
                  <a:pt x="11976" y="69570"/>
                </a:lnTo>
                <a:lnTo>
                  <a:pt x="17767" y="72631"/>
                </a:lnTo>
                <a:lnTo>
                  <a:pt x="23571" y="75679"/>
                </a:lnTo>
                <a:lnTo>
                  <a:pt x="29667" y="77215"/>
                </a:lnTo>
                <a:lnTo>
                  <a:pt x="23850" y="55448"/>
                </a:lnTo>
                <a:lnTo>
                  <a:pt x="20573" y="51549"/>
                </a:lnTo>
                <a:lnTo>
                  <a:pt x="18922" y="45935"/>
                </a:lnTo>
                <a:lnTo>
                  <a:pt x="18922" y="31280"/>
                </a:lnTo>
                <a:lnTo>
                  <a:pt x="20573" y="25666"/>
                </a:lnTo>
                <a:lnTo>
                  <a:pt x="23850" y="21780"/>
                </a:lnTo>
                <a:lnTo>
                  <a:pt x="27127" y="17881"/>
                </a:lnTo>
                <a:lnTo>
                  <a:pt x="31178" y="15938"/>
                </a:lnTo>
                <a:lnTo>
                  <a:pt x="40817" y="15938"/>
                </a:lnTo>
                <a:lnTo>
                  <a:pt x="44856" y="17881"/>
                </a:lnTo>
                <a:lnTo>
                  <a:pt x="48107" y="21780"/>
                </a:lnTo>
                <a:lnTo>
                  <a:pt x="51371" y="25666"/>
                </a:lnTo>
                <a:lnTo>
                  <a:pt x="53009" y="31229"/>
                </a:lnTo>
                <a:lnTo>
                  <a:pt x="53009" y="45885"/>
                </a:lnTo>
                <a:lnTo>
                  <a:pt x="51371" y="51549"/>
                </a:lnTo>
                <a:lnTo>
                  <a:pt x="48107" y="55448"/>
                </a:lnTo>
                <a:lnTo>
                  <a:pt x="44856" y="59347"/>
                </a:lnTo>
                <a:lnTo>
                  <a:pt x="40817" y="61290"/>
                </a:lnTo>
                <a:lnTo>
                  <a:pt x="36055" y="7721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3" name="object 1603"/>
          <p:cNvSpPr/>
          <p:nvPr/>
        </p:nvSpPr>
        <p:spPr>
          <a:xfrm>
            <a:off x="1436730" y="1433238"/>
            <a:ext cx="65151" cy="77216"/>
          </a:xfrm>
          <a:custGeom>
            <a:avLst/>
            <a:gdLst/>
            <a:ahLst/>
            <a:cxnLst/>
            <a:rect l="l" t="t" r="r" b="b"/>
            <a:pathLst>
              <a:path w="65150" h="77215">
                <a:moveTo>
                  <a:pt x="18516" y="51473"/>
                </a:moveTo>
                <a:lnTo>
                  <a:pt x="0" y="54470"/>
                </a:lnTo>
                <a:lnTo>
                  <a:pt x="1701" y="61467"/>
                </a:lnTo>
                <a:lnTo>
                  <a:pt x="5334" y="67017"/>
                </a:lnTo>
                <a:lnTo>
                  <a:pt x="10858" y="71094"/>
                </a:lnTo>
                <a:lnTo>
                  <a:pt x="16408" y="75171"/>
                </a:lnTo>
                <a:lnTo>
                  <a:pt x="23914" y="77215"/>
                </a:lnTo>
                <a:lnTo>
                  <a:pt x="43891" y="77215"/>
                </a:lnTo>
                <a:lnTo>
                  <a:pt x="51790" y="74790"/>
                </a:lnTo>
                <a:lnTo>
                  <a:pt x="57137" y="69913"/>
                </a:lnTo>
                <a:lnTo>
                  <a:pt x="62484" y="65036"/>
                </a:lnTo>
                <a:lnTo>
                  <a:pt x="65151" y="59220"/>
                </a:lnTo>
                <a:lnTo>
                  <a:pt x="65151" y="46240"/>
                </a:lnTo>
                <a:lnTo>
                  <a:pt x="63220" y="41389"/>
                </a:lnTo>
                <a:lnTo>
                  <a:pt x="59359" y="37922"/>
                </a:lnTo>
                <a:lnTo>
                  <a:pt x="55473" y="34480"/>
                </a:lnTo>
                <a:lnTo>
                  <a:pt x="48602" y="31584"/>
                </a:lnTo>
                <a:lnTo>
                  <a:pt x="38773" y="29222"/>
                </a:lnTo>
                <a:lnTo>
                  <a:pt x="28943" y="26847"/>
                </a:lnTo>
                <a:lnTo>
                  <a:pt x="23202" y="25018"/>
                </a:lnTo>
                <a:lnTo>
                  <a:pt x="20307" y="22745"/>
                </a:lnTo>
                <a:lnTo>
                  <a:pt x="19697" y="20167"/>
                </a:lnTo>
                <a:lnTo>
                  <a:pt x="20396" y="17233"/>
                </a:lnTo>
                <a:lnTo>
                  <a:pt x="23901" y="14770"/>
                </a:lnTo>
                <a:lnTo>
                  <a:pt x="27381" y="14058"/>
                </a:lnTo>
                <a:lnTo>
                  <a:pt x="36080" y="14058"/>
                </a:lnTo>
                <a:lnTo>
                  <a:pt x="39065" y="14820"/>
                </a:lnTo>
                <a:lnTo>
                  <a:pt x="41135" y="16344"/>
                </a:lnTo>
                <a:lnTo>
                  <a:pt x="44627" y="20078"/>
                </a:lnTo>
                <a:lnTo>
                  <a:pt x="45377" y="22961"/>
                </a:lnTo>
                <a:lnTo>
                  <a:pt x="62776" y="19557"/>
                </a:lnTo>
                <a:lnTo>
                  <a:pt x="61036" y="13106"/>
                </a:lnTo>
                <a:lnTo>
                  <a:pt x="57835" y="8229"/>
                </a:lnTo>
                <a:lnTo>
                  <a:pt x="53187" y="4940"/>
                </a:lnTo>
                <a:lnTo>
                  <a:pt x="48552" y="1650"/>
                </a:lnTo>
                <a:lnTo>
                  <a:pt x="41452" y="0"/>
                </a:lnTo>
                <a:lnTo>
                  <a:pt x="21894" y="0"/>
                </a:lnTo>
                <a:lnTo>
                  <a:pt x="14478" y="2184"/>
                </a:lnTo>
                <a:lnTo>
                  <a:pt x="9715" y="6540"/>
                </a:lnTo>
                <a:lnTo>
                  <a:pt x="4940" y="10896"/>
                </a:lnTo>
                <a:lnTo>
                  <a:pt x="2552" y="16281"/>
                </a:lnTo>
                <a:lnTo>
                  <a:pt x="2552" y="29768"/>
                </a:lnTo>
                <a:lnTo>
                  <a:pt x="5321" y="35318"/>
                </a:lnTo>
                <a:lnTo>
                  <a:pt x="10833" y="39306"/>
                </a:lnTo>
                <a:lnTo>
                  <a:pt x="12982" y="40612"/>
                </a:lnTo>
                <a:lnTo>
                  <a:pt x="23102" y="44561"/>
                </a:lnTo>
                <a:lnTo>
                  <a:pt x="39128" y="48831"/>
                </a:lnTo>
                <a:lnTo>
                  <a:pt x="42329" y="49631"/>
                </a:lnTo>
                <a:lnTo>
                  <a:pt x="46189" y="52387"/>
                </a:lnTo>
                <a:lnTo>
                  <a:pt x="46621" y="55092"/>
                </a:lnTo>
                <a:lnTo>
                  <a:pt x="45821" y="59016"/>
                </a:lnTo>
                <a:lnTo>
                  <a:pt x="41783" y="62166"/>
                </a:lnTo>
                <a:lnTo>
                  <a:pt x="38188" y="63093"/>
                </a:lnTo>
                <a:lnTo>
                  <a:pt x="29095" y="63093"/>
                </a:lnTo>
                <a:lnTo>
                  <a:pt x="25717" y="62115"/>
                </a:lnTo>
                <a:lnTo>
                  <a:pt x="20904" y="58165"/>
                </a:lnTo>
                <a:lnTo>
                  <a:pt x="19304" y="55283"/>
                </a:lnTo>
                <a:lnTo>
                  <a:pt x="18516" y="5147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7" name="object 1597"/>
          <p:cNvSpPr/>
          <p:nvPr/>
        </p:nvSpPr>
        <p:spPr>
          <a:xfrm>
            <a:off x="1540024" y="1433238"/>
            <a:ext cx="65138" cy="77216"/>
          </a:xfrm>
          <a:custGeom>
            <a:avLst/>
            <a:gdLst/>
            <a:ahLst/>
            <a:cxnLst/>
            <a:rect l="l" t="t" r="r" b="b"/>
            <a:pathLst>
              <a:path w="65138" h="77215">
                <a:moveTo>
                  <a:pt x="18516" y="51473"/>
                </a:moveTo>
                <a:lnTo>
                  <a:pt x="0" y="54470"/>
                </a:lnTo>
                <a:lnTo>
                  <a:pt x="1714" y="61467"/>
                </a:lnTo>
                <a:lnTo>
                  <a:pt x="5334" y="67017"/>
                </a:lnTo>
                <a:lnTo>
                  <a:pt x="10871" y="71094"/>
                </a:lnTo>
                <a:lnTo>
                  <a:pt x="16408" y="75171"/>
                </a:lnTo>
                <a:lnTo>
                  <a:pt x="23926" y="77215"/>
                </a:lnTo>
                <a:lnTo>
                  <a:pt x="43891" y="77215"/>
                </a:lnTo>
                <a:lnTo>
                  <a:pt x="51790" y="74790"/>
                </a:lnTo>
                <a:lnTo>
                  <a:pt x="57137" y="69913"/>
                </a:lnTo>
                <a:lnTo>
                  <a:pt x="62484" y="65036"/>
                </a:lnTo>
                <a:lnTo>
                  <a:pt x="65138" y="59220"/>
                </a:lnTo>
                <a:lnTo>
                  <a:pt x="65138" y="46240"/>
                </a:lnTo>
                <a:lnTo>
                  <a:pt x="63220" y="41389"/>
                </a:lnTo>
                <a:lnTo>
                  <a:pt x="59359" y="37922"/>
                </a:lnTo>
                <a:lnTo>
                  <a:pt x="55473" y="34480"/>
                </a:lnTo>
                <a:lnTo>
                  <a:pt x="48602" y="31584"/>
                </a:lnTo>
                <a:lnTo>
                  <a:pt x="38773" y="29222"/>
                </a:lnTo>
                <a:lnTo>
                  <a:pt x="28943" y="26847"/>
                </a:lnTo>
                <a:lnTo>
                  <a:pt x="23202" y="25018"/>
                </a:lnTo>
                <a:lnTo>
                  <a:pt x="20320" y="22745"/>
                </a:lnTo>
                <a:lnTo>
                  <a:pt x="19697" y="20167"/>
                </a:lnTo>
                <a:lnTo>
                  <a:pt x="20396" y="17233"/>
                </a:lnTo>
                <a:lnTo>
                  <a:pt x="23901" y="14770"/>
                </a:lnTo>
                <a:lnTo>
                  <a:pt x="27393" y="14058"/>
                </a:lnTo>
                <a:lnTo>
                  <a:pt x="36093" y="14058"/>
                </a:lnTo>
                <a:lnTo>
                  <a:pt x="39065" y="14820"/>
                </a:lnTo>
                <a:lnTo>
                  <a:pt x="41135" y="16344"/>
                </a:lnTo>
                <a:lnTo>
                  <a:pt x="44627" y="20078"/>
                </a:lnTo>
                <a:lnTo>
                  <a:pt x="45377" y="22961"/>
                </a:lnTo>
                <a:lnTo>
                  <a:pt x="62776" y="19557"/>
                </a:lnTo>
                <a:lnTo>
                  <a:pt x="61036" y="13106"/>
                </a:lnTo>
                <a:lnTo>
                  <a:pt x="57835" y="8229"/>
                </a:lnTo>
                <a:lnTo>
                  <a:pt x="53200" y="4940"/>
                </a:lnTo>
                <a:lnTo>
                  <a:pt x="48552" y="1650"/>
                </a:lnTo>
                <a:lnTo>
                  <a:pt x="41465" y="0"/>
                </a:lnTo>
                <a:lnTo>
                  <a:pt x="21894" y="0"/>
                </a:lnTo>
                <a:lnTo>
                  <a:pt x="14490" y="2184"/>
                </a:lnTo>
                <a:lnTo>
                  <a:pt x="9728" y="6540"/>
                </a:lnTo>
                <a:lnTo>
                  <a:pt x="4940" y="10896"/>
                </a:lnTo>
                <a:lnTo>
                  <a:pt x="2552" y="16281"/>
                </a:lnTo>
                <a:lnTo>
                  <a:pt x="2552" y="29768"/>
                </a:lnTo>
                <a:lnTo>
                  <a:pt x="5321" y="35318"/>
                </a:lnTo>
                <a:lnTo>
                  <a:pt x="10833" y="39306"/>
                </a:lnTo>
                <a:lnTo>
                  <a:pt x="12988" y="40615"/>
                </a:lnTo>
                <a:lnTo>
                  <a:pt x="23109" y="44563"/>
                </a:lnTo>
                <a:lnTo>
                  <a:pt x="39141" y="48831"/>
                </a:lnTo>
                <a:lnTo>
                  <a:pt x="42329" y="49631"/>
                </a:lnTo>
                <a:lnTo>
                  <a:pt x="46189" y="52387"/>
                </a:lnTo>
                <a:lnTo>
                  <a:pt x="46634" y="55092"/>
                </a:lnTo>
                <a:lnTo>
                  <a:pt x="45821" y="59016"/>
                </a:lnTo>
                <a:lnTo>
                  <a:pt x="41783" y="62166"/>
                </a:lnTo>
                <a:lnTo>
                  <a:pt x="38188" y="63093"/>
                </a:lnTo>
                <a:lnTo>
                  <a:pt x="29095" y="63093"/>
                </a:lnTo>
                <a:lnTo>
                  <a:pt x="25717" y="62115"/>
                </a:lnTo>
                <a:lnTo>
                  <a:pt x="20904" y="58165"/>
                </a:lnTo>
                <a:lnTo>
                  <a:pt x="19316" y="55283"/>
                </a:lnTo>
                <a:lnTo>
                  <a:pt x="18516" y="5147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8" name="object 1598"/>
          <p:cNvSpPr/>
          <p:nvPr/>
        </p:nvSpPr>
        <p:spPr>
          <a:xfrm>
            <a:off x="1612625" y="1433238"/>
            <a:ext cx="40805" cy="77216"/>
          </a:xfrm>
          <a:custGeom>
            <a:avLst/>
            <a:gdLst/>
            <a:ahLst/>
            <a:cxnLst/>
            <a:rect l="l" t="t" r="r" b="b"/>
            <a:pathLst>
              <a:path w="40805" h="77215">
                <a:moveTo>
                  <a:pt x="40805" y="61290"/>
                </a:moveTo>
                <a:lnTo>
                  <a:pt x="31165" y="61290"/>
                </a:lnTo>
                <a:lnTo>
                  <a:pt x="27114" y="59347"/>
                </a:lnTo>
                <a:lnTo>
                  <a:pt x="23837" y="55448"/>
                </a:lnTo>
                <a:lnTo>
                  <a:pt x="29654" y="77215"/>
                </a:lnTo>
                <a:lnTo>
                  <a:pt x="36042" y="77215"/>
                </a:lnTo>
                <a:lnTo>
                  <a:pt x="40805" y="61290"/>
                </a:lnTo>
                <a:close/>
              </a:path>
              <a:path w="40805" h="77215">
                <a:moveTo>
                  <a:pt x="36042" y="77215"/>
                </a:moveTo>
                <a:lnTo>
                  <a:pt x="38857" y="77122"/>
                </a:lnTo>
                <a:lnTo>
                  <a:pt x="51399" y="73930"/>
                </a:lnTo>
                <a:lnTo>
                  <a:pt x="61760" y="66192"/>
                </a:lnTo>
                <a:lnTo>
                  <a:pt x="64457" y="62945"/>
                </a:lnTo>
                <a:lnTo>
                  <a:pt x="70100" y="51732"/>
                </a:lnTo>
                <a:lnTo>
                  <a:pt x="71983" y="38404"/>
                </a:lnTo>
                <a:lnTo>
                  <a:pt x="71803" y="34068"/>
                </a:lnTo>
                <a:lnTo>
                  <a:pt x="68730" y="21402"/>
                </a:lnTo>
                <a:lnTo>
                  <a:pt x="61861" y="10896"/>
                </a:lnTo>
                <a:lnTo>
                  <a:pt x="59836" y="8877"/>
                </a:lnTo>
                <a:lnTo>
                  <a:pt x="49040" y="2219"/>
                </a:lnTo>
                <a:lnTo>
                  <a:pt x="35915" y="0"/>
                </a:lnTo>
                <a:lnTo>
                  <a:pt x="29095" y="0"/>
                </a:lnTo>
                <a:lnTo>
                  <a:pt x="22910" y="1600"/>
                </a:lnTo>
                <a:lnTo>
                  <a:pt x="17360" y="4800"/>
                </a:lnTo>
                <a:lnTo>
                  <a:pt x="11823" y="8000"/>
                </a:lnTo>
                <a:lnTo>
                  <a:pt x="7543" y="12636"/>
                </a:lnTo>
                <a:lnTo>
                  <a:pt x="4533" y="18707"/>
                </a:lnTo>
                <a:lnTo>
                  <a:pt x="1498" y="24790"/>
                </a:lnTo>
                <a:lnTo>
                  <a:pt x="0" y="31076"/>
                </a:lnTo>
                <a:lnTo>
                  <a:pt x="0" y="46050"/>
                </a:lnTo>
                <a:lnTo>
                  <a:pt x="1498" y="53251"/>
                </a:lnTo>
                <a:lnTo>
                  <a:pt x="4533" y="59169"/>
                </a:lnTo>
                <a:lnTo>
                  <a:pt x="7543" y="65074"/>
                </a:lnTo>
                <a:lnTo>
                  <a:pt x="11963" y="69570"/>
                </a:lnTo>
                <a:lnTo>
                  <a:pt x="17767" y="72631"/>
                </a:lnTo>
                <a:lnTo>
                  <a:pt x="23558" y="75679"/>
                </a:lnTo>
                <a:lnTo>
                  <a:pt x="29654" y="77215"/>
                </a:lnTo>
                <a:lnTo>
                  <a:pt x="23837" y="55448"/>
                </a:lnTo>
                <a:lnTo>
                  <a:pt x="20561" y="51549"/>
                </a:lnTo>
                <a:lnTo>
                  <a:pt x="18910" y="45935"/>
                </a:lnTo>
                <a:lnTo>
                  <a:pt x="18910" y="31280"/>
                </a:lnTo>
                <a:lnTo>
                  <a:pt x="20561" y="25666"/>
                </a:lnTo>
                <a:lnTo>
                  <a:pt x="23837" y="21780"/>
                </a:lnTo>
                <a:lnTo>
                  <a:pt x="27114" y="17881"/>
                </a:lnTo>
                <a:lnTo>
                  <a:pt x="31165" y="15938"/>
                </a:lnTo>
                <a:lnTo>
                  <a:pt x="40805" y="15938"/>
                </a:lnTo>
                <a:lnTo>
                  <a:pt x="44843" y="17881"/>
                </a:lnTo>
                <a:lnTo>
                  <a:pt x="48107" y="21780"/>
                </a:lnTo>
                <a:lnTo>
                  <a:pt x="51358" y="25666"/>
                </a:lnTo>
                <a:lnTo>
                  <a:pt x="52997" y="31229"/>
                </a:lnTo>
                <a:lnTo>
                  <a:pt x="52997" y="45885"/>
                </a:lnTo>
                <a:lnTo>
                  <a:pt x="51358" y="51549"/>
                </a:lnTo>
                <a:lnTo>
                  <a:pt x="48107" y="55448"/>
                </a:lnTo>
                <a:lnTo>
                  <a:pt x="44843" y="59347"/>
                </a:lnTo>
                <a:lnTo>
                  <a:pt x="40805" y="61290"/>
                </a:lnTo>
                <a:lnTo>
                  <a:pt x="36042" y="7721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5" name="object 1595"/>
          <p:cNvSpPr/>
          <p:nvPr/>
        </p:nvSpPr>
        <p:spPr>
          <a:xfrm>
            <a:off x="1703838" y="1406817"/>
            <a:ext cx="0" cy="101980"/>
          </a:xfrm>
          <a:custGeom>
            <a:avLst/>
            <a:gdLst/>
            <a:ahLst/>
            <a:cxnLst/>
            <a:rect l="l" t="t" r="r" b="b"/>
            <a:pathLst>
              <a:path h="101980">
                <a:moveTo>
                  <a:pt x="0" y="0"/>
                </a:moveTo>
                <a:lnTo>
                  <a:pt x="0" y="101980"/>
                </a:lnTo>
              </a:path>
            </a:pathLst>
          </a:custGeom>
          <a:ln w="19723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6" name="object 1596"/>
          <p:cNvSpPr/>
          <p:nvPr/>
        </p:nvSpPr>
        <p:spPr>
          <a:xfrm>
            <a:off x="1723271" y="1433238"/>
            <a:ext cx="40805" cy="77216"/>
          </a:xfrm>
          <a:custGeom>
            <a:avLst/>
            <a:gdLst/>
            <a:ahLst/>
            <a:cxnLst/>
            <a:rect l="l" t="t" r="r" b="b"/>
            <a:pathLst>
              <a:path w="40805" h="77215">
                <a:moveTo>
                  <a:pt x="40805" y="61290"/>
                </a:moveTo>
                <a:lnTo>
                  <a:pt x="31178" y="61290"/>
                </a:lnTo>
                <a:lnTo>
                  <a:pt x="27127" y="59347"/>
                </a:lnTo>
                <a:lnTo>
                  <a:pt x="23837" y="55448"/>
                </a:lnTo>
                <a:lnTo>
                  <a:pt x="29654" y="77215"/>
                </a:lnTo>
                <a:lnTo>
                  <a:pt x="36055" y="77215"/>
                </a:lnTo>
                <a:lnTo>
                  <a:pt x="40805" y="61290"/>
                </a:lnTo>
                <a:close/>
              </a:path>
              <a:path w="40805" h="77215">
                <a:moveTo>
                  <a:pt x="36055" y="77215"/>
                </a:moveTo>
                <a:lnTo>
                  <a:pt x="38870" y="77122"/>
                </a:lnTo>
                <a:lnTo>
                  <a:pt x="51412" y="73930"/>
                </a:lnTo>
                <a:lnTo>
                  <a:pt x="61772" y="66192"/>
                </a:lnTo>
                <a:lnTo>
                  <a:pt x="64467" y="62948"/>
                </a:lnTo>
                <a:lnTo>
                  <a:pt x="70104" y="51734"/>
                </a:lnTo>
                <a:lnTo>
                  <a:pt x="71983" y="38404"/>
                </a:lnTo>
                <a:lnTo>
                  <a:pt x="71803" y="34072"/>
                </a:lnTo>
                <a:lnTo>
                  <a:pt x="68734" y="21404"/>
                </a:lnTo>
                <a:lnTo>
                  <a:pt x="61874" y="10896"/>
                </a:lnTo>
                <a:lnTo>
                  <a:pt x="59849" y="8877"/>
                </a:lnTo>
                <a:lnTo>
                  <a:pt x="49047" y="2219"/>
                </a:lnTo>
                <a:lnTo>
                  <a:pt x="35928" y="0"/>
                </a:lnTo>
                <a:lnTo>
                  <a:pt x="29095" y="0"/>
                </a:lnTo>
                <a:lnTo>
                  <a:pt x="22910" y="1600"/>
                </a:lnTo>
                <a:lnTo>
                  <a:pt x="17373" y="4800"/>
                </a:lnTo>
                <a:lnTo>
                  <a:pt x="11836" y="8000"/>
                </a:lnTo>
                <a:lnTo>
                  <a:pt x="7556" y="12636"/>
                </a:lnTo>
                <a:lnTo>
                  <a:pt x="4533" y="18707"/>
                </a:lnTo>
                <a:lnTo>
                  <a:pt x="1511" y="24790"/>
                </a:lnTo>
                <a:lnTo>
                  <a:pt x="0" y="31076"/>
                </a:lnTo>
                <a:lnTo>
                  <a:pt x="0" y="46050"/>
                </a:lnTo>
                <a:lnTo>
                  <a:pt x="1511" y="53251"/>
                </a:lnTo>
                <a:lnTo>
                  <a:pt x="4533" y="59169"/>
                </a:lnTo>
                <a:lnTo>
                  <a:pt x="7556" y="65074"/>
                </a:lnTo>
                <a:lnTo>
                  <a:pt x="11963" y="69570"/>
                </a:lnTo>
                <a:lnTo>
                  <a:pt x="17767" y="72631"/>
                </a:lnTo>
                <a:lnTo>
                  <a:pt x="23571" y="75679"/>
                </a:lnTo>
                <a:lnTo>
                  <a:pt x="29654" y="77215"/>
                </a:lnTo>
                <a:lnTo>
                  <a:pt x="23837" y="55448"/>
                </a:lnTo>
                <a:lnTo>
                  <a:pt x="20561" y="51549"/>
                </a:lnTo>
                <a:lnTo>
                  <a:pt x="18910" y="45935"/>
                </a:lnTo>
                <a:lnTo>
                  <a:pt x="18910" y="31280"/>
                </a:lnTo>
                <a:lnTo>
                  <a:pt x="20561" y="25666"/>
                </a:lnTo>
                <a:lnTo>
                  <a:pt x="23837" y="21780"/>
                </a:lnTo>
                <a:lnTo>
                  <a:pt x="27127" y="17881"/>
                </a:lnTo>
                <a:lnTo>
                  <a:pt x="31178" y="15938"/>
                </a:lnTo>
                <a:lnTo>
                  <a:pt x="40805" y="15938"/>
                </a:lnTo>
                <a:lnTo>
                  <a:pt x="44843" y="17881"/>
                </a:lnTo>
                <a:lnTo>
                  <a:pt x="48107" y="21780"/>
                </a:lnTo>
                <a:lnTo>
                  <a:pt x="51371" y="25666"/>
                </a:lnTo>
                <a:lnTo>
                  <a:pt x="52997" y="31229"/>
                </a:lnTo>
                <a:lnTo>
                  <a:pt x="52997" y="45885"/>
                </a:lnTo>
                <a:lnTo>
                  <a:pt x="51371" y="51549"/>
                </a:lnTo>
                <a:lnTo>
                  <a:pt x="48107" y="55448"/>
                </a:lnTo>
                <a:lnTo>
                  <a:pt x="44843" y="59347"/>
                </a:lnTo>
                <a:lnTo>
                  <a:pt x="40805" y="61290"/>
                </a:lnTo>
                <a:lnTo>
                  <a:pt x="36055" y="7721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2" name="object 1592"/>
          <p:cNvSpPr/>
          <p:nvPr/>
        </p:nvSpPr>
        <p:spPr>
          <a:xfrm>
            <a:off x="1834122" y="1433243"/>
            <a:ext cx="65798" cy="77216"/>
          </a:xfrm>
          <a:custGeom>
            <a:avLst/>
            <a:gdLst/>
            <a:ahLst/>
            <a:cxnLst/>
            <a:rect l="l" t="t" r="r" b="b"/>
            <a:pathLst>
              <a:path w="65798" h="77215">
                <a:moveTo>
                  <a:pt x="0" y="38671"/>
                </a:moveTo>
                <a:lnTo>
                  <a:pt x="193" y="43790"/>
                </a:lnTo>
                <a:lnTo>
                  <a:pt x="2982" y="56825"/>
                </a:lnTo>
                <a:lnTo>
                  <a:pt x="9093" y="66992"/>
                </a:lnTo>
                <a:lnTo>
                  <a:pt x="20231" y="74856"/>
                </a:lnTo>
                <a:lnTo>
                  <a:pt x="33489" y="77215"/>
                </a:lnTo>
                <a:lnTo>
                  <a:pt x="42468" y="77215"/>
                </a:lnTo>
                <a:lnTo>
                  <a:pt x="49631" y="74955"/>
                </a:lnTo>
                <a:lnTo>
                  <a:pt x="54965" y="70459"/>
                </a:lnTo>
                <a:lnTo>
                  <a:pt x="60312" y="65963"/>
                </a:lnTo>
                <a:lnTo>
                  <a:pt x="63919" y="59308"/>
                </a:lnTo>
                <a:lnTo>
                  <a:pt x="65798" y="50495"/>
                </a:lnTo>
                <a:lnTo>
                  <a:pt x="47675" y="47231"/>
                </a:lnTo>
                <a:lnTo>
                  <a:pt x="46761" y="52374"/>
                </a:lnTo>
                <a:lnTo>
                  <a:pt x="45186" y="56006"/>
                </a:lnTo>
                <a:lnTo>
                  <a:pt x="40716" y="60223"/>
                </a:lnTo>
                <a:lnTo>
                  <a:pt x="37846" y="61277"/>
                </a:lnTo>
                <a:lnTo>
                  <a:pt x="29654" y="61277"/>
                </a:lnTo>
                <a:lnTo>
                  <a:pt x="25933" y="59474"/>
                </a:lnTo>
                <a:lnTo>
                  <a:pt x="23152" y="55854"/>
                </a:lnTo>
                <a:lnTo>
                  <a:pt x="20370" y="52235"/>
                </a:lnTo>
                <a:lnTo>
                  <a:pt x="18986" y="46050"/>
                </a:lnTo>
                <a:lnTo>
                  <a:pt x="18986" y="29400"/>
                </a:lnTo>
                <a:lnTo>
                  <a:pt x="20358" y="23774"/>
                </a:lnTo>
                <a:lnTo>
                  <a:pt x="23088" y="20421"/>
                </a:lnTo>
                <a:lnTo>
                  <a:pt x="25819" y="17056"/>
                </a:lnTo>
                <a:lnTo>
                  <a:pt x="29489" y="15366"/>
                </a:lnTo>
                <a:lnTo>
                  <a:pt x="37541" y="15366"/>
                </a:lnTo>
                <a:lnTo>
                  <a:pt x="40360" y="16344"/>
                </a:lnTo>
                <a:lnTo>
                  <a:pt x="44691" y="20243"/>
                </a:lnTo>
                <a:lnTo>
                  <a:pt x="46075" y="23139"/>
                </a:lnTo>
                <a:lnTo>
                  <a:pt x="46697" y="26987"/>
                </a:lnTo>
                <a:lnTo>
                  <a:pt x="64884" y="23507"/>
                </a:lnTo>
                <a:lnTo>
                  <a:pt x="62687" y="15582"/>
                </a:lnTo>
                <a:lnTo>
                  <a:pt x="59105" y="9677"/>
                </a:lnTo>
                <a:lnTo>
                  <a:pt x="54089" y="5803"/>
                </a:lnTo>
                <a:lnTo>
                  <a:pt x="49072" y="1930"/>
                </a:lnTo>
                <a:lnTo>
                  <a:pt x="42316" y="0"/>
                </a:lnTo>
                <a:lnTo>
                  <a:pt x="32310" y="24"/>
                </a:lnTo>
                <a:lnTo>
                  <a:pt x="19261" y="2807"/>
                </a:lnTo>
                <a:lnTo>
                  <a:pt x="9131" y="10185"/>
                </a:lnTo>
                <a:lnTo>
                  <a:pt x="6580" y="13445"/>
                </a:lnTo>
                <a:lnTo>
                  <a:pt x="1643" y="24599"/>
                </a:lnTo>
                <a:lnTo>
                  <a:pt x="0" y="3867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3" name="object 1593"/>
          <p:cNvSpPr/>
          <p:nvPr/>
        </p:nvSpPr>
        <p:spPr>
          <a:xfrm>
            <a:off x="1908163" y="1434910"/>
            <a:ext cx="63449" cy="75539"/>
          </a:xfrm>
          <a:custGeom>
            <a:avLst/>
            <a:gdLst/>
            <a:ahLst/>
            <a:cxnLst/>
            <a:rect l="l" t="t" r="r" b="b"/>
            <a:pathLst>
              <a:path w="63449" h="75539">
                <a:moveTo>
                  <a:pt x="18453" y="0"/>
                </a:moveTo>
                <a:lnTo>
                  <a:pt x="0" y="0"/>
                </a:lnTo>
                <a:lnTo>
                  <a:pt x="0" y="53708"/>
                </a:lnTo>
                <a:lnTo>
                  <a:pt x="838" y="59156"/>
                </a:lnTo>
                <a:lnTo>
                  <a:pt x="2501" y="63093"/>
                </a:lnTo>
                <a:lnTo>
                  <a:pt x="4165" y="67030"/>
                </a:lnTo>
                <a:lnTo>
                  <a:pt x="6857" y="70091"/>
                </a:lnTo>
                <a:lnTo>
                  <a:pt x="10579" y="72275"/>
                </a:lnTo>
                <a:lnTo>
                  <a:pt x="14287" y="74447"/>
                </a:lnTo>
                <a:lnTo>
                  <a:pt x="18491" y="75539"/>
                </a:lnTo>
                <a:lnTo>
                  <a:pt x="27787" y="75539"/>
                </a:lnTo>
                <a:lnTo>
                  <a:pt x="32143" y="74409"/>
                </a:lnTo>
                <a:lnTo>
                  <a:pt x="36283" y="72136"/>
                </a:lnTo>
                <a:lnTo>
                  <a:pt x="40424" y="69862"/>
                </a:lnTo>
                <a:lnTo>
                  <a:pt x="43764" y="66751"/>
                </a:lnTo>
                <a:lnTo>
                  <a:pt x="46304" y="62814"/>
                </a:lnTo>
                <a:lnTo>
                  <a:pt x="46304" y="73875"/>
                </a:lnTo>
                <a:lnTo>
                  <a:pt x="63449" y="73875"/>
                </a:lnTo>
                <a:lnTo>
                  <a:pt x="63449" y="0"/>
                </a:lnTo>
                <a:lnTo>
                  <a:pt x="44983" y="0"/>
                </a:lnTo>
                <a:lnTo>
                  <a:pt x="44983" y="41732"/>
                </a:lnTo>
                <a:lnTo>
                  <a:pt x="44526" y="48387"/>
                </a:lnTo>
                <a:lnTo>
                  <a:pt x="43611" y="51092"/>
                </a:lnTo>
                <a:lnTo>
                  <a:pt x="42697" y="53809"/>
                </a:lnTo>
                <a:lnTo>
                  <a:pt x="40982" y="56070"/>
                </a:lnTo>
                <a:lnTo>
                  <a:pt x="35991" y="59740"/>
                </a:lnTo>
                <a:lnTo>
                  <a:pt x="33172" y="60655"/>
                </a:lnTo>
                <a:lnTo>
                  <a:pt x="27254" y="60655"/>
                </a:lnTo>
                <a:lnTo>
                  <a:pt x="23190" y="58597"/>
                </a:lnTo>
                <a:lnTo>
                  <a:pt x="20154" y="55384"/>
                </a:lnTo>
                <a:lnTo>
                  <a:pt x="18795" y="50698"/>
                </a:lnTo>
                <a:lnTo>
                  <a:pt x="18453" y="44335"/>
                </a:lnTo>
                <a:lnTo>
                  <a:pt x="18453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4" name="object 1594"/>
          <p:cNvSpPr/>
          <p:nvPr/>
        </p:nvSpPr>
        <p:spPr>
          <a:xfrm>
            <a:off x="1981422" y="1433236"/>
            <a:ext cx="35204" cy="77216"/>
          </a:xfrm>
          <a:custGeom>
            <a:avLst/>
            <a:gdLst/>
            <a:ahLst/>
            <a:cxnLst/>
            <a:rect l="l" t="t" r="r" b="b"/>
            <a:pathLst>
              <a:path w="35204" h="77215">
                <a:moveTo>
                  <a:pt x="25717" y="63449"/>
                </a:moveTo>
                <a:lnTo>
                  <a:pt x="27254" y="77215"/>
                </a:lnTo>
                <a:lnTo>
                  <a:pt x="31089" y="76415"/>
                </a:lnTo>
                <a:lnTo>
                  <a:pt x="34671" y="74790"/>
                </a:lnTo>
                <a:lnTo>
                  <a:pt x="35204" y="62280"/>
                </a:lnTo>
                <a:lnTo>
                  <a:pt x="32029" y="63449"/>
                </a:lnTo>
                <a:lnTo>
                  <a:pt x="25717" y="63449"/>
                </a:lnTo>
                <a:close/>
              </a:path>
              <a:path w="35204" h="77215">
                <a:moveTo>
                  <a:pt x="38265" y="73151"/>
                </a:moveTo>
                <a:lnTo>
                  <a:pt x="41643" y="70726"/>
                </a:lnTo>
                <a:lnTo>
                  <a:pt x="44792" y="67475"/>
                </a:lnTo>
                <a:lnTo>
                  <a:pt x="45440" y="69773"/>
                </a:lnTo>
                <a:lnTo>
                  <a:pt x="46139" y="72326"/>
                </a:lnTo>
                <a:lnTo>
                  <a:pt x="47218" y="75552"/>
                </a:lnTo>
                <a:lnTo>
                  <a:pt x="65481" y="75552"/>
                </a:lnTo>
                <a:lnTo>
                  <a:pt x="63855" y="72021"/>
                </a:lnTo>
                <a:lnTo>
                  <a:pt x="62750" y="68719"/>
                </a:lnTo>
                <a:lnTo>
                  <a:pt x="62153" y="65633"/>
                </a:lnTo>
                <a:lnTo>
                  <a:pt x="61569" y="62547"/>
                </a:lnTo>
                <a:lnTo>
                  <a:pt x="61277" y="57759"/>
                </a:lnTo>
                <a:lnTo>
                  <a:pt x="61277" y="51269"/>
                </a:lnTo>
                <a:lnTo>
                  <a:pt x="61468" y="28460"/>
                </a:lnTo>
                <a:lnTo>
                  <a:pt x="61468" y="19964"/>
                </a:lnTo>
                <a:lnTo>
                  <a:pt x="60642" y="14135"/>
                </a:lnTo>
                <a:lnTo>
                  <a:pt x="59004" y="10960"/>
                </a:lnTo>
                <a:lnTo>
                  <a:pt x="57365" y="7785"/>
                </a:lnTo>
                <a:lnTo>
                  <a:pt x="54533" y="5168"/>
                </a:lnTo>
                <a:lnTo>
                  <a:pt x="50507" y="3098"/>
                </a:lnTo>
                <a:lnTo>
                  <a:pt x="46469" y="1028"/>
                </a:lnTo>
                <a:lnTo>
                  <a:pt x="40347" y="0"/>
                </a:lnTo>
                <a:lnTo>
                  <a:pt x="23050" y="0"/>
                </a:lnTo>
                <a:lnTo>
                  <a:pt x="16217" y="1714"/>
                </a:lnTo>
                <a:lnTo>
                  <a:pt x="11620" y="5156"/>
                </a:lnTo>
                <a:lnTo>
                  <a:pt x="7035" y="8585"/>
                </a:lnTo>
                <a:lnTo>
                  <a:pt x="3784" y="13868"/>
                </a:lnTo>
                <a:lnTo>
                  <a:pt x="1905" y="21018"/>
                </a:lnTo>
                <a:lnTo>
                  <a:pt x="18643" y="24206"/>
                </a:lnTo>
                <a:lnTo>
                  <a:pt x="19786" y="20777"/>
                </a:lnTo>
                <a:lnTo>
                  <a:pt x="21285" y="18376"/>
                </a:lnTo>
                <a:lnTo>
                  <a:pt x="24955" y="15646"/>
                </a:lnTo>
                <a:lnTo>
                  <a:pt x="27520" y="14960"/>
                </a:lnTo>
                <a:lnTo>
                  <a:pt x="35661" y="14960"/>
                </a:lnTo>
                <a:lnTo>
                  <a:pt x="38963" y="15760"/>
                </a:lnTo>
                <a:lnTo>
                  <a:pt x="42468" y="18961"/>
                </a:lnTo>
                <a:lnTo>
                  <a:pt x="43345" y="21640"/>
                </a:lnTo>
                <a:lnTo>
                  <a:pt x="43345" y="27343"/>
                </a:lnTo>
                <a:lnTo>
                  <a:pt x="40017" y="28828"/>
                </a:lnTo>
                <a:lnTo>
                  <a:pt x="34036" y="30429"/>
                </a:lnTo>
                <a:lnTo>
                  <a:pt x="25412" y="32143"/>
                </a:lnTo>
                <a:lnTo>
                  <a:pt x="19024" y="33439"/>
                </a:lnTo>
                <a:lnTo>
                  <a:pt x="14135" y="34963"/>
                </a:lnTo>
                <a:lnTo>
                  <a:pt x="10744" y="36702"/>
                </a:lnTo>
                <a:lnTo>
                  <a:pt x="7340" y="38442"/>
                </a:lnTo>
                <a:lnTo>
                  <a:pt x="4699" y="40944"/>
                </a:lnTo>
                <a:lnTo>
                  <a:pt x="2819" y="44208"/>
                </a:lnTo>
                <a:lnTo>
                  <a:pt x="939" y="47472"/>
                </a:lnTo>
                <a:lnTo>
                  <a:pt x="0" y="51206"/>
                </a:lnTo>
                <a:lnTo>
                  <a:pt x="0" y="61683"/>
                </a:lnTo>
                <a:lnTo>
                  <a:pt x="2070" y="66903"/>
                </a:lnTo>
                <a:lnTo>
                  <a:pt x="6210" y="71031"/>
                </a:lnTo>
                <a:lnTo>
                  <a:pt x="10337" y="75158"/>
                </a:lnTo>
                <a:lnTo>
                  <a:pt x="16002" y="77215"/>
                </a:lnTo>
                <a:lnTo>
                  <a:pt x="27254" y="77215"/>
                </a:lnTo>
                <a:lnTo>
                  <a:pt x="25717" y="63449"/>
                </a:lnTo>
                <a:lnTo>
                  <a:pt x="21348" y="60451"/>
                </a:lnTo>
                <a:lnTo>
                  <a:pt x="18453" y="56095"/>
                </a:lnTo>
                <a:lnTo>
                  <a:pt x="18453" y="50571"/>
                </a:lnTo>
                <a:lnTo>
                  <a:pt x="19659" y="48285"/>
                </a:lnTo>
                <a:lnTo>
                  <a:pt x="23647" y="45364"/>
                </a:lnTo>
                <a:lnTo>
                  <a:pt x="26987" y="44221"/>
                </a:lnTo>
                <a:lnTo>
                  <a:pt x="32118" y="43065"/>
                </a:lnTo>
                <a:lnTo>
                  <a:pt x="37236" y="41909"/>
                </a:lnTo>
                <a:lnTo>
                  <a:pt x="40982" y="40906"/>
                </a:lnTo>
                <a:lnTo>
                  <a:pt x="43345" y="40068"/>
                </a:lnTo>
                <a:lnTo>
                  <a:pt x="43345" y="48653"/>
                </a:lnTo>
                <a:lnTo>
                  <a:pt x="43103" y="51828"/>
                </a:lnTo>
                <a:lnTo>
                  <a:pt x="42621" y="53492"/>
                </a:lnTo>
                <a:lnTo>
                  <a:pt x="41922" y="56045"/>
                </a:lnTo>
                <a:lnTo>
                  <a:pt x="38227" y="59969"/>
                </a:lnTo>
                <a:lnTo>
                  <a:pt x="35204" y="62280"/>
                </a:lnTo>
                <a:lnTo>
                  <a:pt x="34671" y="74790"/>
                </a:lnTo>
                <a:lnTo>
                  <a:pt x="38265" y="7315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9" name="object 1589"/>
          <p:cNvSpPr/>
          <p:nvPr/>
        </p:nvSpPr>
        <p:spPr>
          <a:xfrm>
            <a:off x="2056513" y="1433234"/>
            <a:ext cx="63576" cy="75552"/>
          </a:xfrm>
          <a:custGeom>
            <a:avLst/>
            <a:gdLst/>
            <a:ahLst/>
            <a:cxnLst/>
            <a:rect l="l" t="t" r="r" b="b"/>
            <a:pathLst>
              <a:path w="63576" h="75552">
                <a:moveTo>
                  <a:pt x="18453" y="75552"/>
                </a:moveTo>
                <a:lnTo>
                  <a:pt x="18453" y="33832"/>
                </a:lnTo>
                <a:lnTo>
                  <a:pt x="18923" y="28181"/>
                </a:lnTo>
                <a:lnTo>
                  <a:pt x="19862" y="25120"/>
                </a:lnTo>
                <a:lnTo>
                  <a:pt x="20802" y="22059"/>
                </a:lnTo>
                <a:lnTo>
                  <a:pt x="22542" y="19596"/>
                </a:lnTo>
                <a:lnTo>
                  <a:pt x="25095" y="17741"/>
                </a:lnTo>
                <a:lnTo>
                  <a:pt x="27622" y="15887"/>
                </a:lnTo>
                <a:lnTo>
                  <a:pt x="30492" y="14960"/>
                </a:lnTo>
                <a:lnTo>
                  <a:pt x="36182" y="14960"/>
                </a:lnTo>
                <a:lnTo>
                  <a:pt x="40093" y="16916"/>
                </a:lnTo>
                <a:lnTo>
                  <a:pt x="43141" y="20027"/>
                </a:lnTo>
                <a:lnTo>
                  <a:pt x="44716" y="24714"/>
                </a:lnTo>
                <a:lnTo>
                  <a:pt x="45123" y="29870"/>
                </a:lnTo>
                <a:lnTo>
                  <a:pt x="45123" y="75552"/>
                </a:lnTo>
                <a:lnTo>
                  <a:pt x="63576" y="75552"/>
                </a:lnTo>
                <a:lnTo>
                  <a:pt x="63576" y="23939"/>
                </a:lnTo>
                <a:lnTo>
                  <a:pt x="63233" y="19557"/>
                </a:lnTo>
                <a:lnTo>
                  <a:pt x="62547" y="16497"/>
                </a:lnTo>
                <a:lnTo>
                  <a:pt x="61874" y="13436"/>
                </a:lnTo>
                <a:lnTo>
                  <a:pt x="60667" y="10693"/>
                </a:lnTo>
                <a:lnTo>
                  <a:pt x="57213" y="5867"/>
                </a:lnTo>
                <a:lnTo>
                  <a:pt x="54660" y="3886"/>
                </a:lnTo>
                <a:lnTo>
                  <a:pt x="51282" y="2336"/>
                </a:lnTo>
                <a:lnTo>
                  <a:pt x="47917" y="774"/>
                </a:lnTo>
                <a:lnTo>
                  <a:pt x="44196" y="0"/>
                </a:lnTo>
                <a:lnTo>
                  <a:pt x="39313" y="11"/>
                </a:lnTo>
                <a:lnTo>
                  <a:pt x="27112" y="3320"/>
                </a:lnTo>
                <a:lnTo>
                  <a:pt x="17145" y="12522"/>
                </a:lnTo>
                <a:lnTo>
                  <a:pt x="17145" y="1676"/>
                </a:lnTo>
                <a:lnTo>
                  <a:pt x="0" y="1676"/>
                </a:lnTo>
                <a:lnTo>
                  <a:pt x="0" y="75552"/>
                </a:lnTo>
                <a:lnTo>
                  <a:pt x="18453" y="7555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0" name="object 1590"/>
          <p:cNvSpPr/>
          <p:nvPr/>
        </p:nvSpPr>
        <p:spPr>
          <a:xfrm>
            <a:off x="2130226" y="1406813"/>
            <a:ext cx="68110" cy="103644"/>
          </a:xfrm>
          <a:custGeom>
            <a:avLst/>
            <a:gdLst/>
            <a:ahLst/>
            <a:cxnLst/>
            <a:rect l="l" t="t" r="r" b="b"/>
            <a:pathLst>
              <a:path w="68110" h="103644">
                <a:moveTo>
                  <a:pt x="1521" y="50358"/>
                </a:moveTo>
                <a:lnTo>
                  <a:pt x="0" y="64757"/>
                </a:lnTo>
                <a:lnTo>
                  <a:pt x="192" y="70083"/>
                </a:lnTo>
                <a:lnTo>
                  <a:pt x="2834" y="83195"/>
                </a:lnTo>
                <a:lnTo>
                  <a:pt x="8572" y="93383"/>
                </a:lnTo>
                <a:lnTo>
                  <a:pt x="14287" y="100215"/>
                </a:lnTo>
                <a:lnTo>
                  <a:pt x="21145" y="103644"/>
                </a:lnTo>
                <a:lnTo>
                  <a:pt x="19875" y="77025"/>
                </a:lnTo>
                <a:lnTo>
                  <a:pt x="18846" y="71323"/>
                </a:lnTo>
                <a:lnTo>
                  <a:pt x="18846" y="56108"/>
                </a:lnTo>
                <a:lnTo>
                  <a:pt x="20332" y="50596"/>
                </a:lnTo>
                <a:lnTo>
                  <a:pt x="23279" y="46913"/>
                </a:lnTo>
                <a:lnTo>
                  <a:pt x="26238" y="43230"/>
                </a:lnTo>
                <a:lnTo>
                  <a:pt x="29895" y="41376"/>
                </a:lnTo>
                <a:lnTo>
                  <a:pt x="38785" y="41376"/>
                </a:lnTo>
                <a:lnTo>
                  <a:pt x="42494" y="43256"/>
                </a:lnTo>
                <a:lnTo>
                  <a:pt x="45377" y="46977"/>
                </a:lnTo>
                <a:lnTo>
                  <a:pt x="48272" y="50711"/>
                </a:lnTo>
                <a:lnTo>
                  <a:pt x="49707" y="56832"/>
                </a:lnTo>
                <a:lnTo>
                  <a:pt x="49707" y="72923"/>
                </a:lnTo>
                <a:lnTo>
                  <a:pt x="48234" y="78638"/>
                </a:lnTo>
                <a:lnTo>
                  <a:pt x="45250" y="82461"/>
                </a:lnTo>
                <a:lnTo>
                  <a:pt x="42278" y="86283"/>
                </a:lnTo>
                <a:lnTo>
                  <a:pt x="38658" y="88201"/>
                </a:lnTo>
                <a:lnTo>
                  <a:pt x="34417" y="88201"/>
                </a:lnTo>
                <a:lnTo>
                  <a:pt x="29159" y="103644"/>
                </a:lnTo>
                <a:lnTo>
                  <a:pt x="33096" y="103644"/>
                </a:lnTo>
                <a:lnTo>
                  <a:pt x="37007" y="102603"/>
                </a:lnTo>
                <a:lnTo>
                  <a:pt x="40881" y="100545"/>
                </a:lnTo>
                <a:lnTo>
                  <a:pt x="44754" y="98488"/>
                </a:lnTo>
                <a:lnTo>
                  <a:pt x="48120" y="95338"/>
                </a:lnTo>
                <a:lnTo>
                  <a:pt x="50965" y="91122"/>
                </a:lnTo>
                <a:lnTo>
                  <a:pt x="50965" y="101968"/>
                </a:lnTo>
                <a:lnTo>
                  <a:pt x="68110" y="101968"/>
                </a:lnTo>
                <a:lnTo>
                  <a:pt x="68110" y="0"/>
                </a:lnTo>
                <a:lnTo>
                  <a:pt x="49644" y="0"/>
                </a:lnTo>
                <a:lnTo>
                  <a:pt x="49644" y="36728"/>
                </a:lnTo>
                <a:lnTo>
                  <a:pt x="43954" y="29857"/>
                </a:lnTo>
                <a:lnTo>
                  <a:pt x="37223" y="26428"/>
                </a:lnTo>
                <a:lnTo>
                  <a:pt x="20929" y="26428"/>
                </a:lnTo>
                <a:lnTo>
                  <a:pt x="13906" y="29692"/>
                </a:lnTo>
                <a:lnTo>
                  <a:pt x="8343" y="36207"/>
                </a:lnTo>
                <a:lnTo>
                  <a:pt x="6084" y="39249"/>
                </a:lnTo>
                <a:lnTo>
                  <a:pt x="1521" y="50358"/>
                </a:lnTo>
                <a:close/>
              </a:path>
              <a:path w="68110" h="103644">
                <a:moveTo>
                  <a:pt x="29159" y="103644"/>
                </a:moveTo>
                <a:lnTo>
                  <a:pt x="34417" y="88201"/>
                </a:lnTo>
                <a:lnTo>
                  <a:pt x="29070" y="88201"/>
                </a:lnTo>
                <a:lnTo>
                  <a:pt x="24904" y="85648"/>
                </a:lnTo>
                <a:lnTo>
                  <a:pt x="21932" y="80543"/>
                </a:lnTo>
                <a:lnTo>
                  <a:pt x="19875" y="77025"/>
                </a:lnTo>
                <a:lnTo>
                  <a:pt x="21145" y="103644"/>
                </a:lnTo>
                <a:lnTo>
                  <a:pt x="29159" y="10364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1" name="object 1591"/>
          <p:cNvSpPr/>
          <p:nvPr/>
        </p:nvSpPr>
        <p:spPr>
          <a:xfrm>
            <a:off x="2207821" y="1433238"/>
            <a:ext cx="40805" cy="77216"/>
          </a:xfrm>
          <a:custGeom>
            <a:avLst/>
            <a:gdLst/>
            <a:ahLst/>
            <a:cxnLst/>
            <a:rect l="l" t="t" r="r" b="b"/>
            <a:pathLst>
              <a:path w="40805" h="77215">
                <a:moveTo>
                  <a:pt x="40805" y="61290"/>
                </a:moveTo>
                <a:lnTo>
                  <a:pt x="31165" y="61290"/>
                </a:lnTo>
                <a:lnTo>
                  <a:pt x="27127" y="59347"/>
                </a:lnTo>
                <a:lnTo>
                  <a:pt x="23837" y="55448"/>
                </a:lnTo>
                <a:lnTo>
                  <a:pt x="29654" y="77215"/>
                </a:lnTo>
                <a:lnTo>
                  <a:pt x="36055" y="77215"/>
                </a:lnTo>
                <a:lnTo>
                  <a:pt x="40805" y="61290"/>
                </a:lnTo>
                <a:close/>
              </a:path>
              <a:path w="40805" h="77215">
                <a:moveTo>
                  <a:pt x="36055" y="77215"/>
                </a:moveTo>
                <a:lnTo>
                  <a:pt x="38855" y="77123"/>
                </a:lnTo>
                <a:lnTo>
                  <a:pt x="51396" y="73932"/>
                </a:lnTo>
                <a:lnTo>
                  <a:pt x="61760" y="66192"/>
                </a:lnTo>
                <a:lnTo>
                  <a:pt x="64454" y="62948"/>
                </a:lnTo>
                <a:lnTo>
                  <a:pt x="70091" y="51734"/>
                </a:lnTo>
                <a:lnTo>
                  <a:pt x="71970" y="38404"/>
                </a:lnTo>
                <a:lnTo>
                  <a:pt x="71791" y="34072"/>
                </a:lnTo>
                <a:lnTo>
                  <a:pt x="68726" y="21404"/>
                </a:lnTo>
                <a:lnTo>
                  <a:pt x="61861" y="10896"/>
                </a:lnTo>
                <a:lnTo>
                  <a:pt x="59836" y="8877"/>
                </a:lnTo>
                <a:lnTo>
                  <a:pt x="49040" y="2219"/>
                </a:lnTo>
                <a:lnTo>
                  <a:pt x="35915" y="0"/>
                </a:lnTo>
                <a:lnTo>
                  <a:pt x="29083" y="0"/>
                </a:lnTo>
                <a:lnTo>
                  <a:pt x="22910" y="1600"/>
                </a:lnTo>
                <a:lnTo>
                  <a:pt x="17373" y="4800"/>
                </a:lnTo>
                <a:lnTo>
                  <a:pt x="11823" y="8000"/>
                </a:lnTo>
                <a:lnTo>
                  <a:pt x="7543" y="12636"/>
                </a:lnTo>
                <a:lnTo>
                  <a:pt x="4533" y="18707"/>
                </a:lnTo>
                <a:lnTo>
                  <a:pt x="1511" y="24790"/>
                </a:lnTo>
                <a:lnTo>
                  <a:pt x="0" y="31076"/>
                </a:lnTo>
                <a:lnTo>
                  <a:pt x="0" y="46050"/>
                </a:lnTo>
                <a:lnTo>
                  <a:pt x="1511" y="53251"/>
                </a:lnTo>
                <a:lnTo>
                  <a:pt x="4533" y="59169"/>
                </a:lnTo>
                <a:lnTo>
                  <a:pt x="7543" y="65074"/>
                </a:lnTo>
                <a:lnTo>
                  <a:pt x="11963" y="69570"/>
                </a:lnTo>
                <a:lnTo>
                  <a:pt x="17767" y="72631"/>
                </a:lnTo>
                <a:lnTo>
                  <a:pt x="23571" y="75679"/>
                </a:lnTo>
                <a:lnTo>
                  <a:pt x="29654" y="77215"/>
                </a:lnTo>
                <a:lnTo>
                  <a:pt x="23837" y="55448"/>
                </a:lnTo>
                <a:lnTo>
                  <a:pt x="20548" y="51549"/>
                </a:lnTo>
                <a:lnTo>
                  <a:pt x="18910" y="45935"/>
                </a:lnTo>
                <a:lnTo>
                  <a:pt x="18910" y="31280"/>
                </a:lnTo>
                <a:lnTo>
                  <a:pt x="20548" y="25666"/>
                </a:lnTo>
                <a:lnTo>
                  <a:pt x="23837" y="21780"/>
                </a:lnTo>
                <a:lnTo>
                  <a:pt x="27127" y="17881"/>
                </a:lnTo>
                <a:lnTo>
                  <a:pt x="31165" y="15938"/>
                </a:lnTo>
                <a:lnTo>
                  <a:pt x="40805" y="15938"/>
                </a:lnTo>
                <a:lnTo>
                  <a:pt x="44843" y="17881"/>
                </a:lnTo>
                <a:lnTo>
                  <a:pt x="48094" y="21780"/>
                </a:lnTo>
                <a:lnTo>
                  <a:pt x="51358" y="25666"/>
                </a:lnTo>
                <a:lnTo>
                  <a:pt x="52997" y="31229"/>
                </a:lnTo>
                <a:lnTo>
                  <a:pt x="52997" y="45885"/>
                </a:lnTo>
                <a:lnTo>
                  <a:pt x="51358" y="51549"/>
                </a:lnTo>
                <a:lnTo>
                  <a:pt x="48094" y="55448"/>
                </a:lnTo>
                <a:lnTo>
                  <a:pt x="44843" y="59347"/>
                </a:lnTo>
                <a:lnTo>
                  <a:pt x="40805" y="61290"/>
                </a:lnTo>
                <a:lnTo>
                  <a:pt x="36055" y="7721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4" name="object 1584"/>
          <p:cNvSpPr/>
          <p:nvPr/>
        </p:nvSpPr>
        <p:spPr>
          <a:xfrm>
            <a:off x="2317343" y="1433236"/>
            <a:ext cx="33108" cy="77216"/>
          </a:xfrm>
          <a:custGeom>
            <a:avLst/>
            <a:gdLst/>
            <a:ahLst/>
            <a:cxnLst/>
            <a:rect l="l" t="t" r="r" b="b"/>
            <a:pathLst>
              <a:path w="33108" h="77215">
                <a:moveTo>
                  <a:pt x="31991" y="0"/>
                </a:moveTo>
                <a:lnTo>
                  <a:pt x="22758" y="0"/>
                </a:lnTo>
                <a:lnTo>
                  <a:pt x="23126" y="19621"/>
                </a:lnTo>
                <a:lnTo>
                  <a:pt x="25755" y="16510"/>
                </a:lnTo>
                <a:lnTo>
                  <a:pt x="29082" y="14960"/>
                </a:lnTo>
                <a:lnTo>
                  <a:pt x="33108" y="14960"/>
                </a:lnTo>
                <a:lnTo>
                  <a:pt x="31991" y="0"/>
                </a:lnTo>
                <a:close/>
              </a:path>
              <a:path w="33108" h="77215">
                <a:moveTo>
                  <a:pt x="45326" y="22326"/>
                </a:moveTo>
                <a:lnTo>
                  <a:pt x="46710" y="26619"/>
                </a:lnTo>
                <a:lnTo>
                  <a:pt x="46837" y="32283"/>
                </a:lnTo>
                <a:lnTo>
                  <a:pt x="19253" y="32283"/>
                </a:lnTo>
                <a:lnTo>
                  <a:pt x="19202" y="26949"/>
                </a:lnTo>
                <a:lnTo>
                  <a:pt x="20497" y="22720"/>
                </a:lnTo>
                <a:lnTo>
                  <a:pt x="23126" y="19621"/>
                </a:lnTo>
                <a:lnTo>
                  <a:pt x="22758" y="0"/>
                </a:lnTo>
                <a:lnTo>
                  <a:pt x="15112" y="3467"/>
                </a:lnTo>
                <a:lnTo>
                  <a:pt x="9067" y="10401"/>
                </a:lnTo>
                <a:lnTo>
                  <a:pt x="6435" y="13883"/>
                </a:lnTo>
                <a:lnTo>
                  <a:pt x="1611" y="25113"/>
                </a:lnTo>
                <a:lnTo>
                  <a:pt x="0" y="39166"/>
                </a:lnTo>
                <a:lnTo>
                  <a:pt x="9" y="40306"/>
                </a:lnTo>
                <a:lnTo>
                  <a:pt x="1861" y="53690"/>
                </a:lnTo>
                <a:lnTo>
                  <a:pt x="6908" y="64630"/>
                </a:lnTo>
                <a:lnTo>
                  <a:pt x="9645" y="68024"/>
                </a:lnTo>
                <a:lnTo>
                  <a:pt x="20011" y="74919"/>
                </a:lnTo>
                <a:lnTo>
                  <a:pt x="33832" y="77216"/>
                </a:lnTo>
                <a:lnTo>
                  <a:pt x="41490" y="77216"/>
                </a:lnTo>
                <a:lnTo>
                  <a:pt x="47878" y="75349"/>
                </a:lnTo>
                <a:lnTo>
                  <a:pt x="52971" y="71615"/>
                </a:lnTo>
                <a:lnTo>
                  <a:pt x="58077" y="67881"/>
                </a:lnTo>
                <a:lnTo>
                  <a:pt x="61810" y="62445"/>
                </a:lnTo>
                <a:lnTo>
                  <a:pt x="64173" y="55308"/>
                </a:lnTo>
                <a:lnTo>
                  <a:pt x="45783" y="52031"/>
                </a:lnTo>
                <a:lnTo>
                  <a:pt x="44780" y="55753"/>
                </a:lnTo>
                <a:lnTo>
                  <a:pt x="43281" y="58445"/>
                </a:lnTo>
                <a:lnTo>
                  <a:pt x="41313" y="60109"/>
                </a:lnTo>
                <a:lnTo>
                  <a:pt x="36918" y="62611"/>
                </a:lnTo>
                <a:lnTo>
                  <a:pt x="29781" y="62611"/>
                </a:lnTo>
                <a:lnTo>
                  <a:pt x="26238" y="60998"/>
                </a:lnTo>
                <a:lnTo>
                  <a:pt x="23393" y="57772"/>
                </a:lnTo>
                <a:lnTo>
                  <a:pt x="20535" y="54546"/>
                </a:lnTo>
                <a:lnTo>
                  <a:pt x="19062" y="50038"/>
                </a:lnTo>
                <a:lnTo>
                  <a:pt x="18922" y="44246"/>
                </a:lnTo>
                <a:lnTo>
                  <a:pt x="65163" y="44246"/>
                </a:lnTo>
                <a:lnTo>
                  <a:pt x="64705" y="33135"/>
                </a:lnTo>
                <a:lnTo>
                  <a:pt x="61894" y="20451"/>
                </a:lnTo>
                <a:lnTo>
                  <a:pt x="56553" y="10896"/>
                </a:lnTo>
                <a:lnTo>
                  <a:pt x="55549" y="9736"/>
                </a:lnTo>
                <a:lnTo>
                  <a:pt x="45238" y="2434"/>
                </a:lnTo>
                <a:lnTo>
                  <a:pt x="31991" y="0"/>
                </a:lnTo>
                <a:lnTo>
                  <a:pt x="33108" y="14960"/>
                </a:lnTo>
                <a:lnTo>
                  <a:pt x="36868" y="14960"/>
                </a:lnTo>
                <a:lnTo>
                  <a:pt x="40068" y="16433"/>
                </a:lnTo>
                <a:lnTo>
                  <a:pt x="42697" y="19380"/>
                </a:lnTo>
                <a:lnTo>
                  <a:pt x="45326" y="2232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5" name="object 1585"/>
          <p:cNvSpPr/>
          <p:nvPr/>
        </p:nvSpPr>
        <p:spPr>
          <a:xfrm>
            <a:off x="2386597" y="1433238"/>
            <a:ext cx="65151" cy="77216"/>
          </a:xfrm>
          <a:custGeom>
            <a:avLst/>
            <a:gdLst/>
            <a:ahLst/>
            <a:cxnLst/>
            <a:rect l="l" t="t" r="r" b="b"/>
            <a:pathLst>
              <a:path w="65150" h="77215">
                <a:moveTo>
                  <a:pt x="18529" y="51473"/>
                </a:moveTo>
                <a:lnTo>
                  <a:pt x="0" y="54470"/>
                </a:lnTo>
                <a:lnTo>
                  <a:pt x="1714" y="61467"/>
                </a:lnTo>
                <a:lnTo>
                  <a:pt x="5334" y="67017"/>
                </a:lnTo>
                <a:lnTo>
                  <a:pt x="10871" y="71094"/>
                </a:lnTo>
                <a:lnTo>
                  <a:pt x="16408" y="75171"/>
                </a:lnTo>
                <a:lnTo>
                  <a:pt x="23926" y="77215"/>
                </a:lnTo>
                <a:lnTo>
                  <a:pt x="43891" y="77215"/>
                </a:lnTo>
                <a:lnTo>
                  <a:pt x="51803" y="74790"/>
                </a:lnTo>
                <a:lnTo>
                  <a:pt x="57137" y="69913"/>
                </a:lnTo>
                <a:lnTo>
                  <a:pt x="62471" y="65036"/>
                </a:lnTo>
                <a:lnTo>
                  <a:pt x="65151" y="59220"/>
                </a:lnTo>
                <a:lnTo>
                  <a:pt x="65151" y="46240"/>
                </a:lnTo>
                <a:lnTo>
                  <a:pt x="63220" y="41389"/>
                </a:lnTo>
                <a:lnTo>
                  <a:pt x="59385" y="37922"/>
                </a:lnTo>
                <a:lnTo>
                  <a:pt x="55473" y="34480"/>
                </a:lnTo>
                <a:lnTo>
                  <a:pt x="48602" y="31584"/>
                </a:lnTo>
                <a:lnTo>
                  <a:pt x="38785" y="29222"/>
                </a:lnTo>
                <a:lnTo>
                  <a:pt x="28956" y="26847"/>
                </a:lnTo>
                <a:lnTo>
                  <a:pt x="23202" y="25018"/>
                </a:lnTo>
                <a:lnTo>
                  <a:pt x="20320" y="22745"/>
                </a:lnTo>
                <a:lnTo>
                  <a:pt x="19710" y="20167"/>
                </a:lnTo>
                <a:lnTo>
                  <a:pt x="20396" y="17233"/>
                </a:lnTo>
                <a:lnTo>
                  <a:pt x="23901" y="14770"/>
                </a:lnTo>
                <a:lnTo>
                  <a:pt x="27393" y="14058"/>
                </a:lnTo>
                <a:lnTo>
                  <a:pt x="36106" y="14058"/>
                </a:lnTo>
                <a:lnTo>
                  <a:pt x="39065" y="14820"/>
                </a:lnTo>
                <a:lnTo>
                  <a:pt x="41148" y="16344"/>
                </a:lnTo>
                <a:lnTo>
                  <a:pt x="44640" y="20078"/>
                </a:lnTo>
                <a:lnTo>
                  <a:pt x="45389" y="22961"/>
                </a:lnTo>
                <a:lnTo>
                  <a:pt x="62788" y="19557"/>
                </a:lnTo>
                <a:lnTo>
                  <a:pt x="61036" y="13106"/>
                </a:lnTo>
                <a:lnTo>
                  <a:pt x="57835" y="8229"/>
                </a:lnTo>
                <a:lnTo>
                  <a:pt x="53200" y="4940"/>
                </a:lnTo>
                <a:lnTo>
                  <a:pt x="48564" y="1650"/>
                </a:lnTo>
                <a:lnTo>
                  <a:pt x="41465" y="0"/>
                </a:lnTo>
                <a:lnTo>
                  <a:pt x="21894" y="0"/>
                </a:lnTo>
                <a:lnTo>
                  <a:pt x="14490" y="2184"/>
                </a:lnTo>
                <a:lnTo>
                  <a:pt x="9728" y="6540"/>
                </a:lnTo>
                <a:lnTo>
                  <a:pt x="4953" y="10896"/>
                </a:lnTo>
                <a:lnTo>
                  <a:pt x="2565" y="16281"/>
                </a:lnTo>
                <a:lnTo>
                  <a:pt x="2565" y="29768"/>
                </a:lnTo>
                <a:lnTo>
                  <a:pt x="5321" y="35318"/>
                </a:lnTo>
                <a:lnTo>
                  <a:pt x="10845" y="39306"/>
                </a:lnTo>
                <a:lnTo>
                  <a:pt x="12990" y="40612"/>
                </a:lnTo>
                <a:lnTo>
                  <a:pt x="23105" y="44561"/>
                </a:lnTo>
                <a:lnTo>
                  <a:pt x="39141" y="48831"/>
                </a:lnTo>
                <a:lnTo>
                  <a:pt x="42341" y="49631"/>
                </a:lnTo>
                <a:lnTo>
                  <a:pt x="46189" y="52387"/>
                </a:lnTo>
                <a:lnTo>
                  <a:pt x="46634" y="55092"/>
                </a:lnTo>
                <a:lnTo>
                  <a:pt x="45821" y="59016"/>
                </a:lnTo>
                <a:lnTo>
                  <a:pt x="41795" y="62166"/>
                </a:lnTo>
                <a:lnTo>
                  <a:pt x="38201" y="63093"/>
                </a:lnTo>
                <a:lnTo>
                  <a:pt x="29095" y="63093"/>
                </a:lnTo>
                <a:lnTo>
                  <a:pt x="25717" y="62115"/>
                </a:lnTo>
                <a:lnTo>
                  <a:pt x="20904" y="58165"/>
                </a:lnTo>
                <a:lnTo>
                  <a:pt x="19316" y="55283"/>
                </a:lnTo>
                <a:lnTo>
                  <a:pt x="18529" y="5147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6" name="object 1586"/>
          <p:cNvSpPr/>
          <p:nvPr/>
        </p:nvSpPr>
        <p:spPr>
          <a:xfrm>
            <a:off x="2455848" y="1408826"/>
            <a:ext cx="41109" cy="101625"/>
          </a:xfrm>
          <a:custGeom>
            <a:avLst/>
            <a:gdLst/>
            <a:ahLst/>
            <a:cxnLst/>
            <a:rect l="l" t="t" r="r" b="b"/>
            <a:pathLst>
              <a:path w="41109" h="101625">
                <a:moveTo>
                  <a:pt x="26530" y="101625"/>
                </a:moveTo>
                <a:lnTo>
                  <a:pt x="31965" y="101625"/>
                </a:lnTo>
                <a:lnTo>
                  <a:pt x="36817" y="100660"/>
                </a:lnTo>
                <a:lnTo>
                  <a:pt x="41109" y="98704"/>
                </a:lnTo>
                <a:lnTo>
                  <a:pt x="39535" y="83540"/>
                </a:lnTo>
                <a:lnTo>
                  <a:pt x="36296" y="84797"/>
                </a:lnTo>
                <a:lnTo>
                  <a:pt x="33820" y="85420"/>
                </a:lnTo>
                <a:lnTo>
                  <a:pt x="30886" y="85420"/>
                </a:lnTo>
                <a:lnTo>
                  <a:pt x="28143" y="83794"/>
                </a:lnTo>
                <a:lnTo>
                  <a:pt x="27114" y="80975"/>
                </a:lnTo>
                <a:lnTo>
                  <a:pt x="26987" y="77469"/>
                </a:lnTo>
                <a:lnTo>
                  <a:pt x="26987" y="41668"/>
                </a:lnTo>
                <a:lnTo>
                  <a:pt x="39598" y="41668"/>
                </a:lnTo>
                <a:lnTo>
                  <a:pt x="39598" y="26085"/>
                </a:lnTo>
                <a:lnTo>
                  <a:pt x="26987" y="26085"/>
                </a:lnTo>
                <a:lnTo>
                  <a:pt x="26987" y="0"/>
                </a:lnTo>
                <a:lnTo>
                  <a:pt x="8470" y="11404"/>
                </a:lnTo>
                <a:lnTo>
                  <a:pt x="8470" y="26085"/>
                </a:lnTo>
                <a:lnTo>
                  <a:pt x="0" y="26085"/>
                </a:lnTo>
                <a:lnTo>
                  <a:pt x="0" y="41668"/>
                </a:lnTo>
                <a:lnTo>
                  <a:pt x="8470" y="41668"/>
                </a:lnTo>
                <a:lnTo>
                  <a:pt x="8470" y="80784"/>
                </a:lnTo>
                <a:lnTo>
                  <a:pt x="8674" y="85382"/>
                </a:lnTo>
                <a:lnTo>
                  <a:pt x="9055" y="87642"/>
                </a:lnTo>
                <a:lnTo>
                  <a:pt x="9550" y="90843"/>
                </a:lnTo>
                <a:lnTo>
                  <a:pt x="10413" y="93383"/>
                </a:lnTo>
                <a:lnTo>
                  <a:pt x="11658" y="95262"/>
                </a:lnTo>
                <a:lnTo>
                  <a:pt x="14871" y="98666"/>
                </a:lnTo>
                <a:lnTo>
                  <a:pt x="17538" y="99847"/>
                </a:lnTo>
                <a:lnTo>
                  <a:pt x="20205" y="101041"/>
                </a:lnTo>
                <a:lnTo>
                  <a:pt x="23202" y="101625"/>
                </a:lnTo>
                <a:lnTo>
                  <a:pt x="26530" y="10162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7" name="object 1587"/>
          <p:cNvSpPr/>
          <p:nvPr/>
        </p:nvSpPr>
        <p:spPr>
          <a:xfrm>
            <a:off x="2498435" y="1405063"/>
            <a:ext cx="52997" cy="105384"/>
          </a:xfrm>
          <a:custGeom>
            <a:avLst/>
            <a:gdLst/>
            <a:ahLst/>
            <a:cxnLst/>
            <a:rect l="l" t="t" r="r" b="b"/>
            <a:pathLst>
              <a:path w="52997" h="105384">
                <a:moveTo>
                  <a:pt x="31991" y="28181"/>
                </a:moveTo>
                <a:lnTo>
                  <a:pt x="22745" y="28181"/>
                </a:lnTo>
                <a:lnTo>
                  <a:pt x="23113" y="47790"/>
                </a:lnTo>
                <a:lnTo>
                  <a:pt x="25742" y="44691"/>
                </a:lnTo>
                <a:lnTo>
                  <a:pt x="29070" y="43129"/>
                </a:lnTo>
                <a:lnTo>
                  <a:pt x="33096" y="43129"/>
                </a:lnTo>
                <a:lnTo>
                  <a:pt x="31991" y="28181"/>
                </a:lnTo>
                <a:close/>
              </a:path>
              <a:path w="52997" h="105384">
                <a:moveTo>
                  <a:pt x="32308" y="0"/>
                </a:moveTo>
                <a:lnTo>
                  <a:pt x="23253" y="20802"/>
                </a:lnTo>
                <a:lnTo>
                  <a:pt x="34937" y="20802"/>
                </a:lnTo>
                <a:lnTo>
                  <a:pt x="52997" y="0"/>
                </a:lnTo>
                <a:lnTo>
                  <a:pt x="32308" y="0"/>
                </a:lnTo>
                <a:close/>
              </a:path>
              <a:path w="52997" h="105384">
                <a:moveTo>
                  <a:pt x="45313" y="50495"/>
                </a:moveTo>
                <a:lnTo>
                  <a:pt x="46697" y="54800"/>
                </a:lnTo>
                <a:lnTo>
                  <a:pt x="46824" y="60452"/>
                </a:lnTo>
                <a:lnTo>
                  <a:pt x="19240" y="60452"/>
                </a:lnTo>
                <a:lnTo>
                  <a:pt x="19189" y="55118"/>
                </a:lnTo>
                <a:lnTo>
                  <a:pt x="20485" y="50901"/>
                </a:lnTo>
                <a:lnTo>
                  <a:pt x="23113" y="47790"/>
                </a:lnTo>
                <a:lnTo>
                  <a:pt x="22745" y="28181"/>
                </a:lnTo>
                <a:lnTo>
                  <a:pt x="15100" y="31648"/>
                </a:lnTo>
                <a:lnTo>
                  <a:pt x="9067" y="38569"/>
                </a:lnTo>
                <a:lnTo>
                  <a:pt x="6425" y="42064"/>
                </a:lnTo>
                <a:lnTo>
                  <a:pt x="1606" y="53298"/>
                </a:lnTo>
                <a:lnTo>
                  <a:pt x="0" y="67348"/>
                </a:lnTo>
                <a:lnTo>
                  <a:pt x="9" y="68468"/>
                </a:lnTo>
                <a:lnTo>
                  <a:pt x="1852" y="81858"/>
                </a:lnTo>
                <a:lnTo>
                  <a:pt x="6896" y="92798"/>
                </a:lnTo>
                <a:lnTo>
                  <a:pt x="9633" y="96193"/>
                </a:lnTo>
                <a:lnTo>
                  <a:pt x="19998" y="103087"/>
                </a:lnTo>
                <a:lnTo>
                  <a:pt x="33820" y="105384"/>
                </a:lnTo>
                <a:lnTo>
                  <a:pt x="41478" y="105384"/>
                </a:lnTo>
                <a:lnTo>
                  <a:pt x="47866" y="103517"/>
                </a:lnTo>
                <a:lnTo>
                  <a:pt x="52958" y="99796"/>
                </a:lnTo>
                <a:lnTo>
                  <a:pt x="58077" y="96062"/>
                </a:lnTo>
                <a:lnTo>
                  <a:pt x="61798" y="90627"/>
                </a:lnTo>
                <a:lnTo>
                  <a:pt x="64160" y="83477"/>
                </a:lnTo>
                <a:lnTo>
                  <a:pt x="45783" y="80213"/>
                </a:lnTo>
                <a:lnTo>
                  <a:pt x="44767" y="83921"/>
                </a:lnTo>
                <a:lnTo>
                  <a:pt x="43281" y="86614"/>
                </a:lnTo>
                <a:lnTo>
                  <a:pt x="41313" y="88277"/>
                </a:lnTo>
                <a:lnTo>
                  <a:pt x="36906" y="90792"/>
                </a:lnTo>
                <a:lnTo>
                  <a:pt x="29768" y="90792"/>
                </a:lnTo>
                <a:lnTo>
                  <a:pt x="26225" y="89166"/>
                </a:lnTo>
                <a:lnTo>
                  <a:pt x="23380" y="85953"/>
                </a:lnTo>
                <a:lnTo>
                  <a:pt x="20535" y="82727"/>
                </a:lnTo>
                <a:lnTo>
                  <a:pt x="19049" y="78219"/>
                </a:lnTo>
                <a:lnTo>
                  <a:pt x="18910" y="72415"/>
                </a:lnTo>
                <a:lnTo>
                  <a:pt x="65150" y="72415"/>
                </a:lnTo>
                <a:lnTo>
                  <a:pt x="64695" y="61313"/>
                </a:lnTo>
                <a:lnTo>
                  <a:pt x="61890" y="48629"/>
                </a:lnTo>
                <a:lnTo>
                  <a:pt x="56553" y="39065"/>
                </a:lnTo>
                <a:lnTo>
                  <a:pt x="55550" y="37910"/>
                </a:lnTo>
                <a:lnTo>
                  <a:pt x="45235" y="30615"/>
                </a:lnTo>
                <a:lnTo>
                  <a:pt x="31991" y="28181"/>
                </a:lnTo>
                <a:lnTo>
                  <a:pt x="33096" y="43129"/>
                </a:lnTo>
                <a:lnTo>
                  <a:pt x="36868" y="43129"/>
                </a:lnTo>
                <a:lnTo>
                  <a:pt x="40068" y="44602"/>
                </a:lnTo>
                <a:lnTo>
                  <a:pt x="42684" y="47548"/>
                </a:lnTo>
                <a:lnTo>
                  <a:pt x="45313" y="5049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8" name="object 1588"/>
          <p:cNvSpPr/>
          <p:nvPr/>
        </p:nvSpPr>
        <p:spPr>
          <a:xfrm>
            <a:off x="2574058" y="1433234"/>
            <a:ext cx="63576" cy="75552"/>
          </a:xfrm>
          <a:custGeom>
            <a:avLst/>
            <a:gdLst/>
            <a:ahLst/>
            <a:cxnLst/>
            <a:rect l="l" t="t" r="r" b="b"/>
            <a:pathLst>
              <a:path w="63576" h="75552">
                <a:moveTo>
                  <a:pt x="18453" y="75552"/>
                </a:moveTo>
                <a:lnTo>
                  <a:pt x="18453" y="33832"/>
                </a:lnTo>
                <a:lnTo>
                  <a:pt x="18923" y="28181"/>
                </a:lnTo>
                <a:lnTo>
                  <a:pt x="19862" y="25120"/>
                </a:lnTo>
                <a:lnTo>
                  <a:pt x="20802" y="22059"/>
                </a:lnTo>
                <a:lnTo>
                  <a:pt x="22542" y="19596"/>
                </a:lnTo>
                <a:lnTo>
                  <a:pt x="25095" y="17741"/>
                </a:lnTo>
                <a:lnTo>
                  <a:pt x="27622" y="15887"/>
                </a:lnTo>
                <a:lnTo>
                  <a:pt x="30492" y="14960"/>
                </a:lnTo>
                <a:lnTo>
                  <a:pt x="36182" y="14960"/>
                </a:lnTo>
                <a:lnTo>
                  <a:pt x="40093" y="16916"/>
                </a:lnTo>
                <a:lnTo>
                  <a:pt x="43141" y="20027"/>
                </a:lnTo>
                <a:lnTo>
                  <a:pt x="44716" y="24714"/>
                </a:lnTo>
                <a:lnTo>
                  <a:pt x="45110" y="29870"/>
                </a:lnTo>
                <a:lnTo>
                  <a:pt x="45110" y="75552"/>
                </a:lnTo>
                <a:lnTo>
                  <a:pt x="63576" y="75552"/>
                </a:lnTo>
                <a:lnTo>
                  <a:pt x="63576" y="23939"/>
                </a:lnTo>
                <a:lnTo>
                  <a:pt x="63233" y="19557"/>
                </a:lnTo>
                <a:lnTo>
                  <a:pt x="62547" y="16497"/>
                </a:lnTo>
                <a:lnTo>
                  <a:pt x="61874" y="13436"/>
                </a:lnTo>
                <a:lnTo>
                  <a:pt x="60667" y="10693"/>
                </a:lnTo>
                <a:lnTo>
                  <a:pt x="57213" y="5867"/>
                </a:lnTo>
                <a:lnTo>
                  <a:pt x="54660" y="3886"/>
                </a:lnTo>
                <a:lnTo>
                  <a:pt x="51282" y="2336"/>
                </a:lnTo>
                <a:lnTo>
                  <a:pt x="47917" y="774"/>
                </a:lnTo>
                <a:lnTo>
                  <a:pt x="44196" y="0"/>
                </a:lnTo>
                <a:lnTo>
                  <a:pt x="39313" y="11"/>
                </a:lnTo>
                <a:lnTo>
                  <a:pt x="27112" y="3320"/>
                </a:lnTo>
                <a:lnTo>
                  <a:pt x="17145" y="12522"/>
                </a:lnTo>
                <a:lnTo>
                  <a:pt x="17145" y="1676"/>
                </a:lnTo>
                <a:lnTo>
                  <a:pt x="0" y="1676"/>
                </a:lnTo>
                <a:lnTo>
                  <a:pt x="0" y="75552"/>
                </a:lnTo>
                <a:lnTo>
                  <a:pt x="18453" y="7555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5" name="object 1575"/>
          <p:cNvSpPr/>
          <p:nvPr/>
        </p:nvSpPr>
        <p:spPr>
          <a:xfrm>
            <a:off x="2675910" y="1434910"/>
            <a:ext cx="72428" cy="73875"/>
          </a:xfrm>
          <a:custGeom>
            <a:avLst/>
            <a:gdLst/>
            <a:ahLst/>
            <a:cxnLst/>
            <a:rect l="l" t="t" r="r" b="b"/>
            <a:pathLst>
              <a:path w="72428" h="73875">
                <a:moveTo>
                  <a:pt x="44729" y="73875"/>
                </a:moveTo>
                <a:lnTo>
                  <a:pt x="72428" y="0"/>
                </a:lnTo>
                <a:lnTo>
                  <a:pt x="53454" y="0"/>
                </a:lnTo>
                <a:lnTo>
                  <a:pt x="40182" y="37706"/>
                </a:lnTo>
                <a:lnTo>
                  <a:pt x="39484" y="39789"/>
                </a:lnTo>
                <a:lnTo>
                  <a:pt x="38214" y="43967"/>
                </a:lnTo>
                <a:lnTo>
                  <a:pt x="37325" y="47091"/>
                </a:lnTo>
                <a:lnTo>
                  <a:pt x="36321" y="50292"/>
                </a:lnTo>
                <a:lnTo>
                  <a:pt x="32511" y="37706"/>
                </a:lnTo>
                <a:lnTo>
                  <a:pt x="19367" y="0"/>
                </a:lnTo>
                <a:lnTo>
                  <a:pt x="0" y="0"/>
                </a:lnTo>
                <a:lnTo>
                  <a:pt x="28105" y="73875"/>
                </a:lnTo>
                <a:lnTo>
                  <a:pt x="44729" y="7387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6" name="object 1576"/>
          <p:cNvSpPr/>
          <p:nvPr/>
        </p:nvSpPr>
        <p:spPr>
          <a:xfrm>
            <a:off x="2755201" y="1406817"/>
            <a:ext cx="18453" cy="101968"/>
          </a:xfrm>
          <a:custGeom>
            <a:avLst/>
            <a:gdLst/>
            <a:ahLst/>
            <a:cxnLst/>
            <a:rect l="l" t="t" r="r" b="b"/>
            <a:pathLst>
              <a:path w="18453" h="101968">
                <a:moveTo>
                  <a:pt x="0" y="28092"/>
                </a:moveTo>
                <a:lnTo>
                  <a:pt x="0" y="101968"/>
                </a:lnTo>
                <a:lnTo>
                  <a:pt x="18453" y="101968"/>
                </a:lnTo>
                <a:lnTo>
                  <a:pt x="18453" y="28092"/>
                </a:lnTo>
                <a:lnTo>
                  <a:pt x="0" y="28092"/>
                </a:lnTo>
                <a:close/>
              </a:path>
              <a:path w="18453" h="101968">
                <a:moveTo>
                  <a:pt x="0" y="0"/>
                </a:moveTo>
                <a:lnTo>
                  <a:pt x="0" y="18084"/>
                </a:lnTo>
                <a:lnTo>
                  <a:pt x="18453" y="18084"/>
                </a:lnTo>
                <a:lnTo>
                  <a:pt x="18453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7" name="object 1577"/>
          <p:cNvSpPr/>
          <p:nvPr/>
        </p:nvSpPr>
        <p:spPr>
          <a:xfrm>
            <a:off x="2764428" y="1406632"/>
            <a:ext cx="0" cy="102152"/>
          </a:xfrm>
          <a:custGeom>
            <a:avLst/>
            <a:gdLst/>
            <a:ahLst/>
            <a:cxnLst/>
            <a:rect l="l" t="t" r="r" b="b"/>
            <a:pathLst>
              <a:path h="102152">
                <a:moveTo>
                  <a:pt x="0" y="0"/>
                </a:moveTo>
                <a:lnTo>
                  <a:pt x="0" y="102152"/>
                </a:lnTo>
              </a:path>
            </a:pathLst>
          </a:custGeom>
          <a:ln w="19723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8" name="object 1578"/>
          <p:cNvSpPr/>
          <p:nvPr/>
        </p:nvSpPr>
        <p:spPr>
          <a:xfrm>
            <a:off x="2781630" y="1433238"/>
            <a:ext cx="65151" cy="77216"/>
          </a:xfrm>
          <a:custGeom>
            <a:avLst/>
            <a:gdLst/>
            <a:ahLst/>
            <a:cxnLst/>
            <a:rect l="l" t="t" r="r" b="b"/>
            <a:pathLst>
              <a:path w="65150" h="77215">
                <a:moveTo>
                  <a:pt x="18516" y="51473"/>
                </a:moveTo>
                <a:lnTo>
                  <a:pt x="0" y="54470"/>
                </a:lnTo>
                <a:lnTo>
                  <a:pt x="1714" y="61467"/>
                </a:lnTo>
                <a:lnTo>
                  <a:pt x="5334" y="67017"/>
                </a:lnTo>
                <a:lnTo>
                  <a:pt x="10871" y="71094"/>
                </a:lnTo>
                <a:lnTo>
                  <a:pt x="16408" y="75171"/>
                </a:lnTo>
                <a:lnTo>
                  <a:pt x="23926" y="77215"/>
                </a:lnTo>
                <a:lnTo>
                  <a:pt x="43891" y="77215"/>
                </a:lnTo>
                <a:lnTo>
                  <a:pt x="51790" y="74790"/>
                </a:lnTo>
                <a:lnTo>
                  <a:pt x="57137" y="69913"/>
                </a:lnTo>
                <a:lnTo>
                  <a:pt x="62471" y="65036"/>
                </a:lnTo>
                <a:lnTo>
                  <a:pt x="65151" y="59220"/>
                </a:lnTo>
                <a:lnTo>
                  <a:pt x="65151" y="46240"/>
                </a:lnTo>
                <a:lnTo>
                  <a:pt x="63220" y="41389"/>
                </a:lnTo>
                <a:lnTo>
                  <a:pt x="59372" y="37922"/>
                </a:lnTo>
                <a:lnTo>
                  <a:pt x="55473" y="34480"/>
                </a:lnTo>
                <a:lnTo>
                  <a:pt x="48602" y="31584"/>
                </a:lnTo>
                <a:lnTo>
                  <a:pt x="38785" y="29222"/>
                </a:lnTo>
                <a:lnTo>
                  <a:pt x="28956" y="26847"/>
                </a:lnTo>
                <a:lnTo>
                  <a:pt x="23202" y="25018"/>
                </a:lnTo>
                <a:lnTo>
                  <a:pt x="20320" y="22745"/>
                </a:lnTo>
                <a:lnTo>
                  <a:pt x="19697" y="20167"/>
                </a:lnTo>
                <a:lnTo>
                  <a:pt x="20396" y="17233"/>
                </a:lnTo>
                <a:lnTo>
                  <a:pt x="23901" y="14770"/>
                </a:lnTo>
                <a:lnTo>
                  <a:pt x="27393" y="14058"/>
                </a:lnTo>
                <a:lnTo>
                  <a:pt x="36106" y="14058"/>
                </a:lnTo>
                <a:lnTo>
                  <a:pt x="39065" y="14820"/>
                </a:lnTo>
                <a:lnTo>
                  <a:pt x="41148" y="16344"/>
                </a:lnTo>
                <a:lnTo>
                  <a:pt x="44627" y="20078"/>
                </a:lnTo>
                <a:lnTo>
                  <a:pt x="45377" y="22961"/>
                </a:lnTo>
                <a:lnTo>
                  <a:pt x="62788" y="19557"/>
                </a:lnTo>
                <a:lnTo>
                  <a:pt x="61036" y="13106"/>
                </a:lnTo>
                <a:lnTo>
                  <a:pt x="57835" y="8229"/>
                </a:lnTo>
                <a:lnTo>
                  <a:pt x="53200" y="4940"/>
                </a:lnTo>
                <a:lnTo>
                  <a:pt x="48552" y="1650"/>
                </a:lnTo>
                <a:lnTo>
                  <a:pt x="41452" y="0"/>
                </a:lnTo>
                <a:lnTo>
                  <a:pt x="21894" y="0"/>
                </a:lnTo>
                <a:lnTo>
                  <a:pt x="14490" y="2184"/>
                </a:lnTo>
                <a:lnTo>
                  <a:pt x="9715" y="6540"/>
                </a:lnTo>
                <a:lnTo>
                  <a:pt x="4953" y="10896"/>
                </a:lnTo>
                <a:lnTo>
                  <a:pt x="2565" y="16281"/>
                </a:lnTo>
                <a:lnTo>
                  <a:pt x="2565" y="29768"/>
                </a:lnTo>
                <a:lnTo>
                  <a:pt x="5321" y="35318"/>
                </a:lnTo>
                <a:lnTo>
                  <a:pt x="10833" y="39306"/>
                </a:lnTo>
                <a:lnTo>
                  <a:pt x="12988" y="40615"/>
                </a:lnTo>
                <a:lnTo>
                  <a:pt x="23109" y="44563"/>
                </a:lnTo>
                <a:lnTo>
                  <a:pt x="39141" y="48831"/>
                </a:lnTo>
                <a:lnTo>
                  <a:pt x="42341" y="49631"/>
                </a:lnTo>
                <a:lnTo>
                  <a:pt x="46189" y="52387"/>
                </a:lnTo>
                <a:lnTo>
                  <a:pt x="46634" y="55092"/>
                </a:lnTo>
                <a:lnTo>
                  <a:pt x="45821" y="59016"/>
                </a:lnTo>
                <a:lnTo>
                  <a:pt x="41795" y="62166"/>
                </a:lnTo>
                <a:lnTo>
                  <a:pt x="38188" y="63093"/>
                </a:lnTo>
                <a:lnTo>
                  <a:pt x="29095" y="63093"/>
                </a:lnTo>
                <a:lnTo>
                  <a:pt x="25717" y="62115"/>
                </a:lnTo>
                <a:lnTo>
                  <a:pt x="20904" y="58165"/>
                </a:lnTo>
                <a:lnTo>
                  <a:pt x="19316" y="55283"/>
                </a:lnTo>
                <a:lnTo>
                  <a:pt x="18516" y="5147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9" name="object 1579"/>
          <p:cNvSpPr/>
          <p:nvPr/>
        </p:nvSpPr>
        <p:spPr>
          <a:xfrm>
            <a:off x="2858490" y="1406817"/>
            <a:ext cx="18453" cy="101968"/>
          </a:xfrm>
          <a:custGeom>
            <a:avLst/>
            <a:gdLst/>
            <a:ahLst/>
            <a:cxnLst/>
            <a:rect l="l" t="t" r="r" b="b"/>
            <a:pathLst>
              <a:path w="18453" h="101968">
                <a:moveTo>
                  <a:pt x="0" y="28092"/>
                </a:moveTo>
                <a:lnTo>
                  <a:pt x="0" y="101968"/>
                </a:lnTo>
                <a:lnTo>
                  <a:pt x="18453" y="101968"/>
                </a:lnTo>
                <a:lnTo>
                  <a:pt x="18453" y="28092"/>
                </a:lnTo>
                <a:lnTo>
                  <a:pt x="0" y="28092"/>
                </a:lnTo>
                <a:close/>
              </a:path>
              <a:path w="18453" h="101968">
                <a:moveTo>
                  <a:pt x="0" y="0"/>
                </a:moveTo>
                <a:lnTo>
                  <a:pt x="0" y="18084"/>
                </a:lnTo>
                <a:lnTo>
                  <a:pt x="18453" y="18084"/>
                </a:lnTo>
                <a:lnTo>
                  <a:pt x="18453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0" name="object 1580"/>
          <p:cNvSpPr/>
          <p:nvPr/>
        </p:nvSpPr>
        <p:spPr>
          <a:xfrm>
            <a:off x="2867717" y="1406632"/>
            <a:ext cx="0" cy="102152"/>
          </a:xfrm>
          <a:custGeom>
            <a:avLst/>
            <a:gdLst/>
            <a:ahLst/>
            <a:cxnLst/>
            <a:rect l="l" t="t" r="r" b="b"/>
            <a:pathLst>
              <a:path h="102152">
                <a:moveTo>
                  <a:pt x="0" y="0"/>
                </a:moveTo>
                <a:lnTo>
                  <a:pt x="0" y="102152"/>
                </a:lnTo>
              </a:path>
            </a:pathLst>
          </a:custGeom>
          <a:ln w="19723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1" name="object 1581"/>
          <p:cNvSpPr/>
          <p:nvPr/>
        </p:nvSpPr>
        <p:spPr>
          <a:xfrm>
            <a:off x="2890639" y="1406813"/>
            <a:ext cx="68097" cy="103644"/>
          </a:xfrm>
          <a:custGeom>
            <a:avLst/>
            <a:gdLst/>
            <a:ahLst/>
            <a:cxnLst/>
            <a:rect l="l" t="t" r="r" b="b"/>
            <a:pathLst>
              <a:path w="68097" h="103644">
                <a:moveTo>
                  <a:pt x="38684" y="26428"/>
                </a:moveTo>
                <a:lnTo>
                  <a:pt x="30886" y="26428"/>
                </a:lnTo>
                <a:lnTo>
                  <a:pt x="24142" y="29857"/>
                </a:lnTo>
                <a:lnTo>
                  <a:pt x="18453" y="36728"/>
                </a:lnTo>
                <a:lnTo>
                  <a:pt x="18453" y="0"/>
                </a:lnTo>
                <a:lnTo>
                  <a:pt x="0" y="0"/>
                </a:lnTo>
                <a:lnTo>
                  <a:pt x="0" y="101968"/>
                </a:lnTo>
                <a:lnTo>
                  <a:pt x="17145" y="101968"/>
                </a:lnTo>
                <a:lnTo>
                  <a:pt x="17145" y="91122"/>
                </a:lnTo>
                <a:lnTo>
                  <a:pt x="19939" y="95250"/>
                </a:lnTo>
                <a:lnTo>
                  <a:pt x="19456" y="76746"/>
                </a:lnTo>
                <a:lnTo>
                  <a:pt x="18326" y="71081"/>
                </a:lnTo>
                <a:lnTo>
                  <a:pt x="18326" y="56019"/>
                </a:lnTo>
                <a:lnTo>
                  <a:pt x="19799" y="50482"/>
                </a:lnTo>
                <a:lnTo>
                  <a:pt x="22733" y="46850"/>
                </a:lnTo>
                <a:lnTo>
                  <a:pt x="25654" y="43205"/>
                </a:lnTo>
                <a:lnTo>
                  <a:pt x="29337" y="41376"/>
                </a:lnTo>
                <a:lnTo>
                  <a:pt x="38265" y="41376"/>
                </a:lnTo>
                <a:lnTo>
                  <a:pt x="41973" y="43256"/>
                </a:lnTo>
                <a:lnTo>
                  <a:pt x="44856" y="46977"/>
                </a:lnTo>
                <a:lnTo>
                  <a:pt x="47739" y="50711"/>
                </a:lnTo>
                <a:lnTo>
                  <a:pt x="49199" y="56807"/>
                </a:lnTo>
                <a:lnTo>
                  <a:pt x="49199" y="73177"/>
                </a:lnTo>
                <a:lnTo>
                  <a:pt x="47764" y="78981"/>
                </a:lnTo>
                <a:lnTo>
                  <a:pt x="44894" y="82664"/>
                </a:lnTo>
                <a:lnTo>
                  <a:pt x="42024" y="86360"/>
                </a:lnTo>
                <a:lnTo>
                  <a:pt x="47040" y="103644"/>
                </a:lnTo>
                <a:lnTo>
                  <a:pt x="53924" y="100241"/>
                </a:lnTo>
                <a:lnTo>
                  <a:pt x="59601" y="93421"/>
                </a:lnTo>
                <a:lnTo>
                  <a:pt x="62150" y="89847"/>
                </a:lnTo>
                <a:lnTo>
                  <a:pt x="66610" y="78580"/>
                </a:lnTo>
                <a:lnTo>
                  <a:pt x="68097" y="64274"/>
                </a:lnTo>
                <a:lnTo>
                  <a:pt x="67951" y="59575"/>
                </a:lnTo>
                <a:lnTo>
                  <a:pt x="65429" y="46281"/>
                </a:lnTo>
                <a:lnTo>
                  <a:pt x="59766" y="36207"/>
                </a:lnTo>
                <a:lnTo>
                  <a:pt x="54203" y="29692"/>
                </a:lnTo>
                <a:lnTo>
                  <a:pt x="47180" y="26428"/>
                </a:lnTo>
                <a:lnTo>
                  <a:pt x="38684" y="26428"/>
                </a:lnTo>
                <a:close/>
              </a:path>
              <a:path w="68097" h="103644">
                <a:moveTo>
                  <a:pt x="19456" y="76746"/>
                </a:moveTo>
                <a:lnTo>
                  <a:pt x="19939" y="95250"/>
                </a:lnTo>
                <a:lnTo>
                  <a:pt x="23279" y="98374"/>
                </a:lnTo>
                <a:lnTo>
                  <a:pt x="27152" y="100482"/>
                </a:lnTo>
                <a:lnTo>
                  <a:pt x="31038" y="102590"/>
                </a:lnTo>
                <a:lnTo>
                  <a:pt x="34963" y="103644"/>
                </a:lnTo>
                <a:lnTo>
                  <a:pt x="47040" y="103644"/>
                </a:lnTo>
                <a:lnTo>
                  <a:pt x="42024" y="86360"/>
                </a:lnTo>
                <a:lnTo>
                  <a:pt x="38557" y="88201"/>
                </a:lnTo>
                <a:lnTo>
                  <a:pt x="29184" y="88201"/>
                </a:lnTo>
                <a:lnTo>
                  <a:pt x="24930" y="85598"/>
                </a:lnTo>
                <a:lnTo>
                  <a:pt x="21742" y="80416"/>
                </a:lnTo>
                <a:lnTo>
                  <a:pt x="19456" y="7674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2" name="object 1582"/>
          <p:cNvSpPr/>
          <p:nvPr/>
        </p:nvSpPr>
        <p:spPr>
          <a:xfrm>
            <a:off x="2978372" y="1406817"/>
            <a:ext cx="0" cy="101980"/>
          </a:xfrm>
          <a:custGeom>
            <a:avLst/>
            <a:gdLst/>
            <a:ahLst/>
            <a:cxnLst/>
            <a:rect l="l" t="t" r="r" b="b"/>
            <a:pathLst>
              <a:path h="101980">
                <a:moveTo>
                  <a:pt x="0" y="0"/>
                </a:moveTo>
                <a:lnTo>
                  <a:pt x="0" y="101980"/>
                </a:lnTo>
              </a:path>
            </a:pathLst>
          </a:custGeom>
          <a:ln w="19723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3" name="object 1583"/>
          <p:cNvSpPr/>
          <p:nvPr/>
        </p:nvSpPr>
        <p:spPr>
          <a:xfrm>
            <a:off x="2996690" y="1433236"/>
            <a:ext cx="33108" cy="77216"/>
          </a:xfrm>
          <a:custGeom>
            <a:avLst/>
            <a:gdLst/>
            <a:ahLst/>
            <a:cxnLst/>
            <a:rect l="l" t="t" r="r" b="b"/>
            <a:pathLst>
              <a:path w="33108" h="77215">
                <a:moveTo>
                  <a:pt x="31991" y="0"/>
                </a:moveTo>
                <a:lnTo>
                  <a:pt x="22745" y="0"/>
                </a:lnTo>
                <a:lnTo>
                  <a:pt x="23126" y="19621"/>
                </a:lnTo>
                <a:lnTo>
                  <a:pt x="25742" y="16510"/>
                </a:lnTo>
                <a:lnTo>
                  <a:pt x="29070" y="14960"/>
                </a:lnTo>
                <a:lnTo>
                  <a:pt x="33108" y="14960"/>
                </a:lnTo>
                <a:lnTo>
                  <a:pt x="31991" y="0"/>
                </a:lnTo>
                <a:close/>
              </a:path>
              <a:path w="33108" h="77215">
                <a:moveTo>
                  <a:pt x="45326" y="22326"/>
                </a:moveTo>
                <a:lnTo>
                  <a:pt x="46697" y="26619"/>
                </a:lnTo>
                <a:lnTo>
                  <a:pt x="46824" y="32283"/>
                </a:lnTo>
                <a:lnTo>
                  <a:pt x="19253" y="32283"/>
                </a:lnTo>
                <a:lnTo>
                  <a:pt x="19202" y="26949"/>
                </a:lnTo>
                <a:lnTo>
                  <a:pt x="20497" y="22720"/>
                </a:lnTo>
                <a:lnTo>
                  <a:pt x="23126" y="19621"/>
                </a:lnTo>
                <a:lnTo>
                  <a:pt x="22745" y="0"/>
                </a:lnTo>
                <a:lnTo>
                  <a:pt x="15113" y="3467"/>
                </a:lnTo>
                <a:lnTo>
                  <a:pt x="9067" y="10401"/>
                </a:lnTo>
                <a:lnTo>
                  <a:pt x="6431" y="13883"/>
                </a:lnTo>
                <a:lnTo>
                  <a:pt x="1607" y="25113"/>
                </a:lnTo>
                <a:lnTo>
                  <a:pt x="0" y="39166"/>
                </a:lnTo>
                <a:lnTo>
                  <a:pt x="9" y="40302"/>
                </a:lnTo>
                <a:lnTo>
                  <a:pt x="1854" y="53689"/>
                </a:lnTo>
                <a:lnTo>
                  <a:pt x="6896" y="64630"/>
                </a:lnTo>
                <a:lnTo>
                  <a:pt x="9639" y="68031"/>
                </a:lnTo>
                <a:lnTo>
                  <a:pt x="20005" y="74920"/>
                </a:lnTo>
                <a:lnTo>
                  <a:pt x="33832" y="77216"/>
                </a:lnTo>
                <a:lnTo>
                  <a:pt x="41490" y="77216"/>
                </a:lnTo>
                <a:lnTo>
                  <a:pt x="47866" y="75349"/>
                </a:lnTo>
                <a:lnTo>
                  <a:pt x="52971" y="71615"/>
                </a:lnTo>
                <a:lnTo>
                  <a:pt x="58077" y="67881"/>
                </a:lnTo>
                <a:lnTo>
                  <a:pt x="61810" y="62445"/>
                </a:lnTo>
                <a:lnTo>
                  <a:pt x="64173" y="55308"/>
                </a:lnTo>
                <a:lnTo>
                  <a:pt x="45783" y="52031"/>
                </a:lnTo>
                <a:lnTo>
                  <a:pt x="44767" y="55753"/>
                </a:lnTo>
                <a:lnTo>
                  <a:pt x="43281" y="58445"/>
                </a:lnTo>
                <a:lnTo>
                  <a:pt x="41313" y="60109"/>
                </a:lnTo>
                <a:lnTo>
                  <a:pt x="36918" y="62611"/>
                </a:lnTo>
                <a:lnTo>
                  <a:pt x="29781" y="62611"/>
                </a:lnTo>
                <a:lnTo>
                  <a:pt x="26225" y="60998"/>
                </a:lnTo>
                <a:lnTo>
                  <a:pt x="23380" y="57772"/>
                </a:lnTo>
                <a:lnTo>
                  <a:pt x="20535" y="54546"/>
                </a:lnTo>
                <a:lnTo>
                  <a:pt x="19050" y="50038"/>
                </a:lnTo>
                <a:lnTo>
                  <a:pt x="18910" y="44246"/>
                </a:lnTo>
                <a:lnTo>
                  <a:pt x="65151" y="44246"/>
                </a:lnTo>
                <a:lnTo>
                  <a:pt x="64700" y="33132"/>
                </a:lnTo>
                <a:lnTo>
                  <a:pt x="61893" y="20450"/>
                </a:lnTo>
                <a:lnTo>
                  <a:pt x="56553" y="10896"/>
                </a:lnTo>
                <a:lnTo>
                  <a:pt x="55547" y="9736"/>
                </a:lnTo>
                <a:lnTo>
                  <a:pt x="45233" y="2434"/>
                </a:lnTo>
                <a:lnTo>
                  <a:pt x="31991" y="0"/>
                </a:lnTo>
                <a:lnTo>
                  <a:pt x="33108" y="14960"/>
                </a:lnTo>
                <a:lnTo>
                  <a:pt x="36868" y="14960"/>
                </a:lnTo>
                <a:lnTo>
                  <a:pt x="40068" y="16433"/>
                </a:lnTo>
                <a:lnTo>
                  <a:pt x="42697" y="19380"/>
                </a:lnTo>
                <a:lnTo>
                  <a:pt x="45326" y="2232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3" name="object 1573"/>
          <p:cNvSpPr/>
          <p:nvPr/>
        </p:nvSpPr>
        <p:spPr>
          <a:xfrm>
            <a:off x="3071068" y="1433235"/>
            <a:ext cx="102577" cy="75552"/>
          </a:xfrm>
          <a:custGeom>
            <a:avLst/>
            <a:gdLst/>
            <a:ahLst/>
            <a:cxnLst/>
            <a:rect l="l" t="t" r="r" b="b"/>
            <a:pathLst>
              <a:path w="102577" h="75552">
                <a:moveTo>
                  <a:pt x="18453" y="32562"/>
                </a:moveTo>
                <a:lnTo>
                  <a:pt x="18948" y="27482"/>
                </a:lnTo>
                <a:lnTo>
                  <a:pt x="19926" y="24422"/>
                </a:lnTo>
                <a:lnTo>
                  <a:pt x="20916" y="21361"/>
                </a:lnTo>
                <a:lnTo>
                  <a:pt x="22542" y="19024"/>
                </a:lnTo>
                <a:lnTo>
                  <a:pt x="27101" y="15773"/>
                </a:lnTo>
                <a:lnTo>
                  <a:pt x="29667" y="14960"/>
                </a:lnTo>
                <a:lnTo>
                  <a:pt x="34874" y="14960"/>
                </a:lnTo>
                <a:lnTo>
                  <a:pt x="38125" y="16497"/>
                </a:lnTo>
                <a:lnTo>
                  <a:pt x="40513" y="19062"/>
                </a:lnTo>
                <a:lnTo>
                  <a:pt x="41833" y="23240"/>
                </a:lnTo>
                <a:lnTo>
                  <a:pt x="42151" y="27876"/>
                </a:lnTo>
                <a:lnTo>
                  <a:pt x="42151" y="75552"/>
                </a:lnTo>
                <a:lnTo>
                  <a:pt x="60617" y="75552"/>
                </a:lnTo>
                <a:lnTo>
                  <a:pt x="60617" y="33121"/>
                </a:lnTo>
                <a:lnTo>
                  <a:pt x="61112" y="28028"/>
                </a:lnTo>
                <a:lnTo>
                  <a:pt x="62128" y="24803"/>
                </a:lnTo>
                <a:lnTo>
                  <a:pt x="63131" y="21577"/>
                </a:lnTo>
                <a:lnTo>
                  <a:pt x="67056" y="17462"/>
                </a:lnTo>
                <a:lnTo>
                  <a:pt x="71755" y="14960"/>
                </a:lnTo>
                <a:lnTo>
                  <a:pt x="77889" y="14960"/>
                </a:lnTo>
                <a:lnTo>
                  <a:pt x="80518" y="16344"/>
                </a:lnTo>
                <a:lnTo>
                  <a:pt x="82219" y="19138"/>
                </a:lnTo>
                <a:lnTo>
                  <a:pt x="83489" y="21259"/>
                </a:lnTo>
                <a:lnTo>
                  <a:pt x="84137" y="25996"/>
                </a:lnTo>
                <a:lnTo>
                  <a:pt x="84137" y="75552"/>
                </a:lnTo>
                <a:lnTo>
                  <a:pt x="102577" y="75552"/>
                </a:lnTo>
                <a:lnTo>
                  <a:pt x="102577" y="21259"/>
                </a:lnTo>
                <a:lnTo>
                  <a:pt x="101942" y="16167"/>
                </a:lnTo>
                <a:lnTo>
                  <a:pt x="100685" y="13017"/>
                </a:lnTo>
                <a:lnTo>
                  <a:pt x="98933" y="8750"/>
                </a:lnTo>
                <a:lnTo>
                  <a:pt x="96278" y="5511"/>
                </a:lnTo>
                <a:lnTo>
                  <a:pt x="92735" y="3301"/>
                </a:lnTo>
                <a:lnTo>
                  <a:pt x="89179" y="1104"/>
                </a:lnTo>
                <a:lnTo>
                  <a:pt x="84848" y="0"/>
                </a:lnTo>
                <a:lnTo>
                  <a:pt x="75704" y="0"/>
                </a:lnTo>
                <a:lnTo>
                  <a:pt x="71920" y="977"/>
                </a:lnTo>
                <a:lnTo>
                  <a:pt x="68364" y="2933"/>
                </a:lnTo>
                <a:lnTo>
                  <a:pt x="64820" y="4876"/>
                </a:lnTo>
                <a:lnTo>
                  <a:pt x="61506" y="7823"/>
                </a:lnTo>
                <a:lnTo>
                  <a:pt x="58458" y="11760"/>
                </a:lnTo>
                <a:lnTo>
                  <a:pt x="56349" y="7823"/>
                </a:lnTo>
                <a:lnTo>
                  <a:pt x="53657" y="4876"/>
                </a:lnTo>
                <a:lnTo>
                  <a:pt x="50368" y="2933"/>
                </a:lnTo>
                <a:lnTo>
                  <a:pt x="47078" y="977"/>
                </a:lnTo>
                <a:lnTo>
                  <a:pt x="43218" y="0"/>
                </a:lnTo>
                <a:lnTo>
                  <a:pt x="30340" y="0"/>
                </a:lnTo>
                <a:lnTo>
                  <a:pt x="23088" y="3924"/>
                </a:lnTo>
                <a:lnTo>
                  <a:pt x="17005" y="11760"/>
                </a:lnTo>
                <a:lnTo>
                  <a:pt x="17005" y="1676"/>
                </a:lnTo>
                <a:lnTo>
                  <a:pt x="0" y="1676"/>
                </a:lnTo>
                <a:lnTo>
                  <a:pt x="0" y="75552"/>
                </a:lnTo>
                <a:lnTo>
                  <a:pt x="18453" y="75552"/>
                </a:lnTo>
                <a:lnTo>
                  <a:pt x="18453" y="3256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4" name="object 1574"/>
          <p:cNvSpPr/>
          <p:nvPr/>
        </p:nvSpPr>
        <p:spPr>
          <a:xfrm>
            <a:off x="3182214" y="1433236"/>
            <a:ext cx="33108" cy="77216"/>
          </a:xfrm>
          <a:custGeom>
            <a:avLst/>
            <a:gdLst/>
            <a:ahLst/>
            <a:cxnLst/>
            <a:rect l="l" t="t" r="r" b="b"/>
            <a:pathLst>
              <a:path w="33108" h="77215">
                <a:moveTo>
                  <a:pt x="31991" y="0"/>
                </a:moveTo>
                <a:lnTo>
                  <a:pt x="22745" y="0"/>
                </a:lnTo>
                <a:lnTo>
                  <a:pt x="23126" y="19621"/>
                </a:lnTo>
                <a:lnTo>
                  <a:pt x="25755" y="16510"/>
                </a:lnTo>
                <a:lnTo>
                  <a:pt x="29070" y="14960"/>
                </a:lnTo>
                <a:lnTo>
                  <a:pt x="33108" y="14960"/>
                </a:lnTo>
                <a:lnTo>
                  <a:pt x="31991" y="0"/>
                </a:lnTo>
                <a:close/>
              </a:path>
              <a:path w="33108" h="77215">
                <a:moveTo>
                  <a:pt x="45313" y="22326"/>
                </a:moveTo>
                <a:lnTo>
                  <a:pt x="46697" y="26619"/>
                </a:lnTo>
                <a:lnTo>
                  <a:pt x="46824" y="32283"/>
                </a:lnTo>
                <a:lnTo>
                  <a:pt x="19240" y="32283"/>
                </a:lnTo>
                <a:lnTo>
                  <a:pt x="19202" y="26949"/>
                </a:lnTo>
                <a:lnTo>
                  <a:pt x="20485" y="22720"/>
                </a:lnTo>
                <a:lnTo>
                  <a:pt x="23126" y="19621"/>
                </a:lnTo>
                <a:lnTo>
                  <a:pt x="22745" y="0"/>
                </a:lnTo>
                <a:lnTo>
                  <a:pt x="15100" y="3467"/>
                </a:lnTo>
                <a:lnTo>
                  <a:pt x="9055" y="10401"/>
                </a:lnTo>
                <a:lnTo>
                  <a:pt x="6425" y="13880"/>
                </a:lnTo>
                <a:lnTo>
                  <a:pt x="1607" y="25111"/>
                </a:lnTo>
                <a:lnTo>
                  <a:pt x="0" y="39166"/>
                </a:lnTo>
                <a:lnTo>
                  <a:pt x="9" y="40302"/>
                </a:lnTo>
                <a:lnTo>
                  <a:pt x="1854" y="53689"/>
                </a:lnTo>
                <a:lnTo>
                  <a:pt x="6896" y="64630"/>
                </a:lnTo>
                <a:lnTo>
                  <a:pt x="9633" y="68024"/>
                </a:lnTo>
                <a:lnTo>
                  <a:pt x="19998" y="74919"/>
                </a:lnTo>
                <a:lnTo>
                  <a:pt x="33820" y="77216"/>
                </a:lnTo>
                <a:lnTo>
                  <a:pt x="41478" y="77216"/>
                </a:lnTo>
                <a:lnTo>
                  <a:pt x="47866" y="75349"/>
                </a:lnTo>
                <a:lnTo>
                  <a:pt x="52971" y="71615"/>
                </a:lnTo>
                <a:lnTo>
                  <a:pt x="58064" y="67881"/>
                </a:lnTo>
                <a:lnTo>
                  <a:pt x="61810" y="62445"/>
                </a:lnTo>
                <a:lnTo>
                  <a:pt x="64173" y="55308"/>
                </a:lnTo>
                <a:lnTo>
                  <a:pt x="45783" y="52031"/>
                </a:lnTo>
                <a:lnTo>
                  <a:pt x="44767" y="55753"/>
                </a:lnTo>
                <a:lnTo>
                  <a:pt x="43281" y="58445"/>
                </a:lnTo>
                <a:lnTo>
                  <a:pt x="41313" y="60109"/>
                </a:lnTo>
                <a:lnTo>
                  <a:pt x="36906" y="62611"/>
                </a:lnTo>
                <a:lnTo>
                  <a:pt x="29768" y="62611"/>
                </a:lnTo>
                <a:lnTo>
                  <a:pt x="26225" y="60998"/>
                </a:lnTo>
                <a:lnTo>
                  <a:pt x="23393" y="57772"/>
                </a:lnTo>
                <a:lnTo>
                  <a:pt x="20535" y="54546"/>
                </a:lnTo>
                <a:lnTo>
                  <a:pt x="19050" y="50038"/>
                </a:lnTo>
                <a:lnTo>
                  <a:pt x="18923" y="44246"/>
                </a:lnTo>
                <a:lnTo>
                  <a:pt x="65151" y="44246"/>
                </a:lnTo>
                <a:lnTo>
                  <a:pt x="64698" y="33132"/>
                </a:lnTo>
                <a:lnTo>
                  <a:pt x="61887" y="20450"/>
                </a:lnTo>
                <a:lnTo>
                  <a:pt x="56553" y="10896"/>
                </a:lnTo>
                <a:lnTo>
                  <a:pt x="55547" y="9736"/>
                </a:lnTo>
                <a:lnTo>
                  <a:pt x="45233" y="2434"/>
                </a:lnTo>
                <a:lnTo>
                  <a:pt x="31991" y="0"/>
                </a:lnTo>
                <a:lnTo>
                  <a:pt x="33108" y="14960"/>
                </a:lnTo>
                <a:lnTo>
                  <a:pt x="36868" y="14960"/>
                </a:lnTo>
                <a:lnTo>
                  <a:pt x="40068" y="16433"/>
                </a:lnTo>
                <a:lnTo>
                  <a:pt x="42684" y="19380"/>
                </a:lnTo>
                <a:lnTo>
                  <a:pt x="45313" y="2232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0" name="object 1570"/>
          <p:cNvSpPr/>
          <p:nvPr/>
        </p:nvSpPr>
        <p:spPr>
          <a:xfrm>
            <a:off x="3257837" y="1433234"/>
            <a:ext cx="63576" cy="75552"/>
          </a:xfrm>
          <a:custGeom>
            <a:avLst/>
            <a:gdLst/>
            <a:ahLst/>
            <a:cxnLst/>
            <a:rect l="l" t="t" r="r" b="b"/>
            <a:pathLst>
              <a:path w="63576" h="75552">
                <a:moveTo>
                  <a:pt x="33693" y="14960"/>
                </a:moveTo>
                <a:lnTo>
                  <a:pt x="36169" y="14960"/>
                </a:lnTo>
                <a:lnTo>
                  <a:pt x="40081" y="16916"/>
                </a:lnTo>
                <a:lnTo>
                  <a:pt x="43141" y="20027"/>
                </a:lnTo>
                <a:lnTo>
                  <a:pt x="44716" y="24714"/>
                </a:lnTo>
                <a:lnTo>
                  <a:pt x="45110" y="29870"/>
                </a:lnTo>
                <a:lnTo>
                  <a:pt x="45110" y="75552"/>
                </a:lnTo>
                <a:lnTo>
                  <a:pt x="63576" y="75552"/>
                </a:lnTo>
                <a:lnTo>
                  <a:pt x="63576" y="23939"/>
                </a:lnTo>
                <a:lnTo>
                  <a:pt x="63233" y="19557"/>
                </a:lnTo>
                <a:lnTo>
                  <a:pt x="62547" y="16497"/>
                </a:lnTo>
                <a:lnTo>
                  <a:pt x="61874" y="13436"/>
                </a:lnTo>
                <a:lnTo>
                  <a:pt x="60680" y="10693"/>
                </a:lnTo>
                <a:lnTo>
                  <a:pt x="58940" y="8293"/>
                </a:lnTo>
                <a:lnTo>
                  <a:pt x="54660" y="3886"/>
                </a:lnTo>
                <a:lnTo>
                  <a:pt x="51282" y="2336"/>
                </a:lnTo>
                <a:lnTo>
                  <a:pt x="47917" y="774"/>
                </a:lnTo>
                <a:lnTo>
                  <a:pt x="44195" y="0"/>
                </a:lnTo>
                <a:lnTo>
                  <a:pt x="39301" y="11"/>
                </a:lnTo>
                <a:lnTo>
                  <a:pt x="27104" y="3320"/>
                </a:lnTo>
                <a:lnTo>
                  <a:pt x="17132" y="12522"/>
                </a:lnTo>
                <a:lnTo>
                  <a:pt x="17132" y="1676"/>
                </a:lnTo>
                <a:lnTo>
                  <a:pt x="0" y="1676"/>
                </a:lnTo>
                <a:lnTo>
                  <a:pt x="0" y="75552"/>
                </a:lnTo>
                <a:lnTo>
                  <a:pt x="18453" y="75552"/>
                </a:lnTo>
                <a:lnTo>
                  <a:pt x="18453" y="33832"/>
                </a:lnTo>
                <a:lnTo>
                  <a:pt x="18922" y="28181"/>
                </a:lnTo>
                <a:lnTo>
                  <a:pt x="19850" y="25120"/>
                </a:lnTo>
                <a:lnTo>
                  <a:pt x="20802" y="22059"/>
                </a:lnTo>
                <a:lnTo>
                  <a:pt x="25082" y="17741"/>
                </a:lnTo>
                <a:lnTo>
                  <a:pt x="27622" y="15887"/>
                </a:lnTo>
                <a:lnTo>
                  <a:pt x="30492" y="14960"/>
                </a:lnTo>
                <a:lnTo>
                  <a:pt x="33693" y="1496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1" name="object 1571"/>
          <p:cNvSpPr/>
          <p:nvPr/>
        </p:nvSpPr>
        <p:spPr>
          <a:xfrm>
            <a:off x="3328073" y="1408826"/>
            <a:ext cx="41109" cy="101625"/>
          </a:xfrm>
          <a:custGeom>
            <a:avLst/>
            <a:gdLst/>
            <a:ahLst/>
            <a:cxnLst/>
            <a:rect l="l" t="t" r="r" b="b"/>
            <a:pathLst>
              <a:path w="41109" h="101625">
                <a:moveTo>
                  <a:pt x="26530" y="101625"/>
                </a:moveTo>
                <a:lnTo>
                  <a:pt x="31953" y="101625"/>
                </a:lnTo>
                <a:lnTo>
                  <a:pt x="36817" y="100660"/>
                </a:lnTo>
                <a:lnTo>
                  <a:pt x="41109" y="98704"/>
                </a:lnTo>
                <a:lnTo>
                  <a:pt x="39522" y="83540"/>
                </a:lnTo>
                <a:lnTo>
                  <a:pt x="36296" y="84797"/>
                </a:lnTo>
                <a:lnTo>
                  <a:pt x="33820" y="85420"/>
                </a:lnTo>
                <a:lnTo>
                  <a:pt x="30886" y="85420"/>
                </a:lnTo>
                <a:lnTo>
                  <a:pt x="28143" y="83794"/>
                </a:lnTo>
                <a:lnTo>
                  <a:pt x="27101" y="80975"/>
                </a:lnTo>
                <a:lnTo>
                  <a:pt x="26987" y="41668"/>
                </a:lnTo>
                <a:lnTo>
                  <a:pt x="39598" y="41668"/>
                </a:lnTo>
                <a:lnTo>
                  <a:pt x="39598" y="26085"/>
                </a:lnTo>
                <a:lnTo>
                  <a:pt x="26987" y="26085"/>
                </a:lnTo>
                <a:lnTo>
                  <a:pt x="26987" y="0"/>
                </a:lnTo>
                <a:lnTo>
                  <a:pt x="8470" y="11404"/>
                </a:lnTo>
                <a:lnTo>
                  <a:pt x="8470" y="26085"/>
                </a:lnTo>
                <a:lnTo>
                  <a:pt x="0" y="26085"/>
                </a:lnTo>
                <a:lnTo>
                  <a:pt x="0" y="41668"/>
                </a:lnTo>
                <a:lnTo>
                  <a:pt x="8470" y="41668"/>
                </a:lnTo>
                <a:lnTo>
                  <a:pt x="8470" y="80784"/>
                </a:lnTo>
                <a:lnTo>
                  <a:pt x="8674" y="85382"/>
                </a:lnTo>
                <a:lnTo>
                  <a:pt x="9055" y="87642"/>
                </a:lnTo>
                <a:lnTo>
                  <a:pt x="9537" y="90843"/>
                </a:lnTo>
                <a:lnTo>
                  <a:pt x="10401" y="93383"/>
                </a:lnTo>
                <a:lnTo>
                  <a:pt x="11645" y="95262"/>
                </a:lnTo>
                <a:lnTo>
                  <a:pt x="14871" y="98666"/>
                </a:lnTo>
                <a:lnTo>
                  <a:pt x="17525" y="99847"/>
                </a:lnTo>
                <a:lnTo>
                  <a:pt x="20205" y="101041"/>
                </a:lnTo>
                <a:lnTo>
                  <a:pt x="23202" y="101625"/>
                </a:lnTo>
                <a:lnTo>
                  <a:pt x="26530" y="10162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2" name="object 1572"/>
          <p:cNvSpPr/>
          <p:nvPr/>
        </p:nvSpPr>
        <p:spPr>
          <a:xfrm>
            <a:off x="3370660" y="1433236"/>
            <a:ext cx="33108" cy="77216"/>
          </a:xfrm>
          <a:custGeom>
            <a:avLst/>
            <a:gdLst/>
            <a:ahLst/>
            <a:cxnLst/>
            <a:rect l="l" t="t" r="r" b="b"/>
            <a:pathLst>
              <a:path w="33108" h="77215">
                <a:moveTo>
                  <a:pt x="31978" y="0"/>
                </a:moveTo>
                <a:lnTo>
                  <a:pt x="22745" y="0"/>
                </a:lnTo>
                <a:lnTo>
                  <a:pt x="23114" y="19621"/>
                </a:lnTo>
                <a:lnTo>
                  <a:pt x="25742" y="16510"/>
                </a:lnTo>
                <a:lnTo>
                  <a:pt x="29070" y="14960"/>
                </a:lnTo>
                <a:lnTo>
                  <a:pt x="33108" y="14960"/>
                </a:lnTo>
                <a:lnTo>
                  <a:pt x="31978" y="0"/>
                </a:lnTo>
                <a:close/>
              </a:path>
              <a:path w="33108" h="77215">
                <a:moveTo>
                  <a:pt x="45300" y="22326"/>
                </a:moveTo>
                <a:lnTo>
                  <a:pt x="46697" y="26619"/>
                </a:lnTo>
                <a:lnTo>
                  <a:pt x="46824" y="32283"/>
                </a:lnTo>
                <a:lnTo>
                  <a:pt x="19240" y="32283"/>
                </a:lnTo>
                <a:lnTo>
                  <a:pt x="19202" y="26949"/>
                </a:lnTo>
                <a:lnTo>
                  <a:pt x="20485" y="22720"/>
                </a:lnTo>
                <a:lnTo>
                  <a:pt x="23114" y="19621"/>
                </a:lnTo>
                <a:lnTo>
                  <a:pt x="22745" y="0"/>
                </a:lnTo>
                <a:lnTo>
                  <a:pt x="15100" y="3467"/>
                </a:lnTo>
                <a:lnTo>
                  <a:pt x="9055" y="10401"/>
                </a:lnTo>
                <a:lnTo>
                  <a:pt x="6420" y="13880"/>
                </a:lnTo>
                <a:lnTo>
                  <a:pt x="1603" y="25111"/>
                </a:lnTo>
                <a:lnTo>
                  <a:pt x="0" y="39166"/>
                </a:lnTo>
                <a:lnTo>
                  <a:pt x="9" y="40302"/>
                </a:lnTo>
                <a:lnTo>
                  <a:pt x="1854" y="53689"/>
                </a:lnTo>
                <a:lnTo>
                  <a:pt x="6896" y="64630"/>
                </a:lnTo>
                <a:lnTo>
                  <a:pt x="9626" y="68017"/>
                </a:lnTo>
                <a:lnTo>
                  <a:pt x="19991" y="74917"/>
                </a:lnTo>
                <a:lnTo>
                  <a:pt x="33807" y="77216"/>
                </a:lnTo>
                <a:lnTo>
                  <a:pt x="41478" y="77216"/>
                </a:lnTo>
                <a:lnTo>
                  <a:pt x="47866" y="75349"/>
                </a:lnTo>
                <a:lnTo>
                  <a:pt x="52959" y="71615"/>
                </a:lnTo>
                <a:lnTo>
                  <a:pt x="58064" y="67881"/>
                </a:lnTo>
                <a:lnTo>
                  <a:pt x="61785" y="62445"/>
                </a:lnTo>
                <a:lnTo>
                  <a:pt x="64160" y="55308"/>
                </a:lnTo>
                <a:lnTo>
                  <a:pt x="45770" y="52031"/>
                </a:lnTo>
                <a:lnTo>
                  <a:pt x="44754" y="55753"/>
                </a:lnTo>
                <a:lnTo>
                  <a:pt x="43281" y="58445"/>
                </a:lnTo>
                <a:lnTo>
                  <a:pt x="41300" y="60109"/>
                </a:lnTo>
                <a:lnTo>
                  <a:pt x="36906" y="62611"/>
                </a:lnTo>
                <a:lnTo>
                  <a:pt x="29768" y="62611"/>
                </a:lnTo>
                <a:lnTo>
                  <a:pt x="26225" y="60998"/>
                </a:lnTo>
                <a:lnTo>
                  <a:pt x="23380" y="57772"/>
                </a:lnTo>
                <a:lnTo>
                  <a:pt x="20523" y="54546"/>
                </a:lnTo>
                <a:lnTo>
                  <a:pt x="19050" y="50038"/>
                </a:lnTo>
                <a:lnTo>
                  <a:pt x="18910" y="44246"/>
                </a:lnTo>
                <a:lnTo>
                  <a:pt x="65151" y="44246"/>
                </a:lnTo>
                <a:lnTo>
                  <a:pt x="64695" y="33135"/>
                </a:lnTo>
                <a:lnTo>
                  <a:pt x="61887" y="20451"/>
                </a:lnTo>
                <a:lnTo>
                  <a:pt x="56540" y="10896"/>
                </a:lnTo>
                <a:lnTo>
                  <a:pt x="55536" y="9736"/>
                </a:lnTo>
                <a:lnTo>
                  <a:pt x="45225" y="2434"/>
                </a:lnTo>
                <a:lnTo>
                  <a:pt x="31978" y="0"/>
                </a:lnTo>
                <a:lnTo>
                  <a:pt x="33108" y="14960"/>
                </a:lnTo>
                <a:lnTo>
                  <a:pt x="36868" y="14960"/>
                </a:lnTo>
                <a:lnTo>
                  <a:pt x="40055" y="16433"/>
                </a:lnTo>
                <a:lnTo>
                  <a:pt x="42684" y="19380"/>
                </a:lnTo>
                <a:lnTo>
                  <a:pt x="45300" y="2232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2" name="object 1562"/>
          <p:cNvSpPr/>
          <p:nvPr/>
        </p:nvSpPr>
        <p:spPr>
          <a:xfrm>
            <a:off x="3472839" y="1433238"/>
            <a:ext cx="65138" cy="77216"/>
          </a:xfrm>
          <a:custGeom>
            <a:avLst/>
            <a:gdLst/>
            <a:ahLst/>
            <a:cxnLst/>
            <a:rect l="l" t="t" r="r" b="b"/>
            <a:pathLst>
              <a:path w="65138" h="77215">
                <a:moveTo>
                  <a:pt x="18516" y="51473"/>
                </a:moveTo>
                <a:lnTo>
                  <a:pt x="0" y="54470"/>
                </a:lnTo>
                <a:lnTo>
                  <a:pt x="1701" y="61467"/>
                </a:lnTo>
                <a:lnTo>
                  <a:pt x="5334" y="67017"/>
                </a:lnTo>
                <a:lnTo>
                  <a:pt x="10858" y="71094"/>
                </a:lnTo>
                <a:lnTo>
                  <a:pt x="16408" y="75171"/>
                </a:lnTo>
                <a:lnTo>
                  <a:pt x="23914" y="77215"/>
                </a:lnTo>
                <a:lnTo>
                  <a:pt x="43891" y="77215"/>
                </a:lnTo>
                <a:lnTo>
                  <a:pt x="51790" y="74790"/>
                </a:lnTo>
                <a:lnTo>
                  <a:pt x="57124" y="69913"/>
                </a:lnTo>
                <a:lnTo>
                  <a:pt x="62471" y="65036"/>
                </a:lnTo>
                <a:lnTo>
                  <a:pt x="65138" y="59220"/>
                </a:lnTo>
                <a:lnTo>
                  <a:pt x="65138" y="46240"/>
                </a:lnTo>
                <a:lnTo>
                  <a:pt x="63220" y="41389"/>
                </a:lnTo>
                <a:lnTo>
                  <a:pt x="59359" y="37922"/>
                </a:lnTo>
                <a:lnTo>
                  <a:pt x="55460" y="34480"/>
                </a:lnTo>
                <a:lnTo>
                  <a:pt x="48602" y="31584"/>
                </a:lnTo>
                <a:lnTo>
                  <a:pt x="38773" y="29222"/>
                </a:lnTo>
                <a:lnTo>
                  <a:pt x="28943" y="26847"/>
                </a:lnTo>
                <a:lnTo>
                  <a:pt x="23202" y="25018"/>
                </a:lnTo>
                <a:lnTo>
                  <a:pt x="20307" y="22745"/>
                </a:lnTo>
                <a:lnTo>
                  <a:pt x="19697" y="20167"/>
                </a:lnTo>
                <a:lnTo>
                  <a:pt x="20396" y="17233"/>
                </a:lnTo>
                <a:lnTo>
                  <a:pt x="23901" y="14770"/>
                </a:lnTo>
                <a:lnTo>
                  <a:pt x="27393" y="14058"/>
                </a:lnTo>
                <a:lnTo>
                  <a:pt x="36106" y="14058"/>
                </a:lnTo>
                <a:lnTo>
                  <a:pt x="39052" y="14820"/>
                </a:lnTo>
                <a:lnTo>
                  <a:pt x="41148" y="16344"/>
                </a:lnTo>
                <a:lnTo>
                  <a:pt x="44627" y="20078"/>
                </a:lnTo>
                <a:lnTo>
                  <a:pt x="45377" y="22961"/>
                </a:lnTo>
                <a:lnTo>
                  <a:pt x="62776" y="19557"/>
                </a:lnTo>
                <a:lnTo>
                  <a:pt x="61036" y="13106"/>
                </a:lnTo>
                <a:lnTo>
                  <a:pt x="57823" y="8229"/>
                </a:lnTo>
                <a:lnTo>
                  <a:pt x="53187" y="4940"/>
                </a:lnTo>
                <a:lnTo>
                  <a:pt x="48552" y="1650"/>
                </a:lnTo>
                <a:lnTo>
                  <a:pt x="41452" y="0"/>
                </a:lnTo>
                <a:lnTo>
                  <a:pt x="21894" y="0"/>
                </a:lnTo>
                <a:lnTo>
                  <a:pt x="14490" y="2184"/>
                </a:lnTo>
                <a:lnTo>
                  <a:pt x="9702" y="6540"/>
                </a:lnTo>
                <a:lnTo>
                  <a:pt x="4940" y="10896"/>
                </a:lnTo>
                <a:lnTo>
                  <a:pt x="2552" y="16281"/>
                </a:lnTo>
                <a:lnTo>
                  <a:pt x="2552" y="29768"/>
                </a:lnTo>
                <a:lnTo>
                  <a:pt x="5321" y="35318"/>
                </a:lnTo>
                <a:lnTo>
                  <a:pt x="10833" y="39306"/>
                </a:lnTo>
                <a:lnTo>
                  <a:pt x="12981" y="40612"/>
                </a:lnTo>
                <a:lnTo>
                  <a:pt x="23096" y="44561"/>
                </a:lnTo>
                <a:lnTo>
                  <a:pt x="39128" y="48831"/>
                </a:lnTo>
                <a:lnTo>
                  <a:pt x="42329" y="49631"/>
                </a:lnTo>
                <a:lnTo>
                  <a:pt x="46189" y="52387"/>
                </a:lnTo>
                <a:lnTo>
                  <a:pt x="46634" y="55092"/>
                </a:lnTo>
                <a:lnTo>
                  <a:pt x="45821" y="59016"/>
                </a:lnTo>
                <a:lnTo>
                  <a:pt x="41783" y="62166"/>
                </a:lnTo>
                <a:lnTo>
                  <a:pt x="38201" y="63093"/>
                </a:lnTo>
                <a:lnTo>
                  <a:pt x="29083" y="63093"/>
                </a:lnTo>
                <a:lnTo>
                  <a:pt x="25717" y="62115"/>
                </a:lnTo>
                <a:lnTo>
                  <a:pt x="20904" y="58165"/>
                </a:lnTo>
                <a:lnTo>
                  <a:pt x="19304" y="55283"/>
                </a:lnTo>
                <a:lnTo>
                  <a:pt x="18516" y="5147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3" name="object 1563"/>
          <p:cNvSpPr/>
          <p:nvPr/>
        </p:nvSpPr>
        <p:spPr>
          <a:xfrm>
            <a:off x="3549308" y="1434910"/>
            <a:ext cx="63423" cy="75539"/>
          </a:xfrm>
          <a:custGeom>
            <a:avLst/>
            <a:gdLst/>
            <a:ahLst/>
            <a:cxnLst/>
            <a:rect l="l" t="t" r="r" b="b"/>
            <a:pathLst>
              <a:path w="63423" h="75539">
                <a:moveTo>
                  <a:pt x="18453" y="0"/>
                </a:moveTo>
                <a:lnTo>
                  <a:pt x="0" y="0"/>
                </a:lnTo>
                <a:lnTo>
                  <a:pt x="0" y="53708"/>
                </a:lnTo>
                <a:lnTo>
                  <a:pt x="825" y="59156"/>
                </a:lnTo>
                <a:lnTo>
                  <a:pt x="2489" y="63093"/>
                </a:lnTo>
                <a:lnTo>
                  <a:pt x="4152" y="67030"/>
                </a:lnTo>
                <a:lnTo>
                  <a:pt x="6845" y="70091"/>
                </a:lnTo>
                <a:lnTo>
                  <a:pt x="10566" y="72275"/>
                </a:lnTo>
                <a:lnTo>
                  <a:pt x="14287" y="74447"/>
                </a:lnTo>
                <a:lnTo>
                  <a:pt x="18491" y="75539"/>
                </a:lnTo>
                <a:lnTo>
                  <a:pt x="27787" y="75539"/>
                </a:lnTo>
                <a:lnTo>
                  <a:pt x="32143" y="74409"/>
                </a:lnTo>
                <a:lnTo>
                  <a:pt x="36271" y="72136"/>
                </a:lnTo>
                <a:lnTo>
                  <a:pt x="40424" y="69862"/>
                </a:lnTo>
                <a:lnTo>
                  <a:pt x="43764" y="66751"/>
                </a:lnTo>
                <a:lnTo>
                  <a:pt x="46291" y="62814"/>
                </a:lnTo>
                <a:lnTo>
                  <a:pt x="46291" y="73875"/>
                </a:lnTo>
                <a:lnTo>
                  <a:pt x="63423" y="73875"/>
                </a:lnTo>
                <a:lnTo>
                  <a:pt x="63423" y="0"/>
                </a:lnTo>
                <a:lnTo>
                  <a:pt x="44983" y="0"/>
                </a:lnTo>
                <a:lnTo>
                  <a:pt x="44983" y="41732"/>
                </a:lnTo>
                <a:lnTo>
                  <a:pt x="44513" y="48387"/>
                </a:lnTo>
                <a:lnTo>
                  <a:pt x="43611" y="51092"/>
                </a:lnTo>
                <a:lnTo>
                  <a:pt x="42671" y="53809"/>
                </a:lnTo>
                <a:lnTo>
                  <a:pt x="40982" y="56070"/>
                </a:lnTo>
                <a:lnTo>
                  <a:pt x="35991" y="59740"/>
                </a:lnTo>
                <a:lnTo>
                  <a:pt x="33159" y="60655"/>
                </a:lnTo>
                <a:lnTo>
                  <a:pt x="27241" y="60655"/>
                </a:lnTo>
                <a:lnTo>
                  <a:pt x="23190" y="58597"/>
                </a:lnTo>
                <a:lnTo>
                  <a:pt x="20142" y="55384"/>
                </a:lnTo>
                <a:lnTo>
                  <a:pt x="18783" y="50698"/>
                </a:lnTo>
                <a:lnTo>
                  <a:pt x="18453" y="44335"/>
                </a:lnTo>
                <a:lnTo>
                  <a:pt x="18453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4" name="object 1564"/>
          <p:cNvSpPr/>
          <p:nvPr/>
        </p:nvSpPr>
        <p:spPr>
          <a:xfrm>
            <a:off x="3623346" y="1433243"/>
            <a:ext cx="65811" cy="77216"/>
          </a:xfrm>
          <a:custGeom>
            <a:avLst/>
            <a:gdLst/>
            <a:ahLst/>
            <a:cxnLst/>
            <a:rect l="l" t="t" r="r" b="b"/>
            <a:pathLst>
              <a:path w="65811" h="77215">
                <a:moveTo>
                  <a:pt x="0" y="38671"/>
                </a:moveTo>
                <a:lnTo>
                  <a:pt x="194" y="43790"/>
                </a:lnTo>
                <a:lnTo>
                  <a:pt x="2987" y="56825"/>
                </a:lnTo>
                <a:lnTo>
                  <a:pt x="9093" y="66992"/>
                </a:lnTo>
                <a:lnTo>
                  <a:pt x="20243" y="74858"/>
                </a:lnTo>
                <a:lnTo>
                  <a:pt x="33502" y="77215"/>
                </a:lnTo>
                <a:lnTo>
                  <a:pt x="42481" y="77215"/>
                </a:lnTo>
                <a:lnTo>
                  <a:pt x="49631" y="74955"/>
                </a:lnTo>
                <a:lnTo>
                  <a:pt x="54978" y="70459"/>
                </a:lnTo>
                <a:lnTo>
                  <a:pt x="60312" y="65963"/>
                </a:lnTo>
                <a:lnTo>
                  <a:pt x="63931" y="59308"/>
                </a:lnTo>
                <a:lnTo>
                  <a:pt x="65811" y="50495"/>
                </a:lnTo>
                <a:lnTo>
                  <a:pt x="47701" y="47231"/>
                </a:lnTo>
                <a:lnTo>
                  <a:pt x="46761" y="52374"/>
                </a:lnTo>
                <a:lnTo>
                  <a:pt x="45186" y="56006"/>
                </a:lnTo>
                <a:lnTo>
                  <a:pt x="40716" y="60223"/>
                </a:lnTo>
                <a:lnTo>
                  <a:pt x="37858" y="61277"/>
                </a:lnTo>
                <a:lnTo>
                  <a:pt x="29679" y="61277"/>
                </a:lnTo>
                <a:lnTo>
                  <a:pt x="25933" y="59474"/>
                </a:lnTo>
                <a:lnTo>
                  <a:pt x="23152" y="55854"/>
                </a:lnTo>
                <a:lnTo>
                  <a:pt x="20370" y="52235"/>
                </a:lnTo>
                <a:lnTo>
                  <a:pt x="18986" y="46050"/>
                </a:lnTo>
                <a:lnTo>
                  <a:pt x="18986" y="29400"/>
                </a:lnTo>
                <a:lnTo>
                  <a:pt x="20345" y="23774"/>
                </a:lnTo>
                <a:lnTo>
                  <a:pt x="23088" y="20421"/>
                </a:lnTo>
                <a:lnTo>
                  <a:pt x="25831" y="17056"/>
                </a:lnTo>
                <a:lnTo>
                  <a:pt x="29489" y="15366"/>
                </a:lnTo>
                <a:lnTo>
                  <a:pt x="37541" y="15366"/>
                </a:lnTo>
                <a:lnTo>
                  <a:pt x="40360" y="16344"/>
                </a:lnTo>
                <a:lnTo>
                  <a:pt x="44691" y="20243"/>
                </a:lnTo>
                <a:lnTo>
                  <a:pt x="46088" y="23139"/>
                </a:lnTo>
                <a:lnTo>
                  <a:pt x="46685" y="26987"/>
                </a:lnTo>
                <a:lnTo>
                  <a:pt x="64884" y="23507"/>
                </a:lnTo>
                <a:lnTo>
                  <a:pt x="62699" y="15582"/>
                </a:lnTo>
                <a:lnTo>
                  <a:pt x="59105" y="9677"/>
                </a:lnTo>
                <a:lnTo>
                  <a:pt x="54089" y="5803"/>
                </a:lnTo>
                <a:lnTo>
                  <a:pt x="49072" y="1930"/>
                </a:lnTo>
                <a:lnTo>
                  <a:pt x="42329" y="0"/>
                </a:lnTo>
                <a:lnTo>
                  <a:pt x="32311" y="24"/>
                </a:lnTo>
                <a:lnTo>
                  <a:pt x="19266" y="2807"/>
                </a:lnTo>
                <a:lnTo>
                  <a:pt x="9131" y="10185"/>
                </a:lnTo>
                <a:lnTo>
                  <a:pt x="6589" y="13445"/>
                </a:lnTo>
                <a:lnTo>
                  <a:pt x="1651" y="24599"/>
                </a:lnTo>
                <a:lnTo>
                  <a:pt x="0" y="3867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5" name="object 1565"/>
          <p:cNvSpPr/>
          <p:nvPr/>
        </p:nvSpPr>
        <p:spPr>
          <a:xfrm>
            <a:off x="3697795" y="1406817"/>
            <a:ext cx="18453" cy="101968"/>
          </a:xfrm>
          <a:custGeom>
            <a:avLst/>
            <a:gdLst/>
            <a:ahLst/>
            <a:cxnLst/>
            <a:rect l="l" t="t" r="r" b="b"/>
            <a:pathLst>
              <a:path w="18453" h="101968">
                <a:moveTo>
                  <a:pt x="0" y="28092"/>
                </a:moveTo>
                <a:lnTo>
                  <a:pt x="0" y="101968"/>
                </a:lnTo>
                <a:lnTo>
                  <a:pt x="18453" y="101968"/>
                </a:lnTo>
                <a:lnTo>
                  <a:pt x="18453" y="28092"/>
                </a:lnTo>
                <a:lnTo>
                  <a:pt x="0" y="28092"/>
                </a:lnTo>
                <a:close/>
              </a:path>
              <a:path w="18453" h="101968">
                <a:moveTo>
                  <a:pt x="0" y="0"/>
                </a:moveTo>
                <a:lnTo>
                  <a:pt x="0" y="18084"/>
                </a:lnTo>
                <a:lnTo>
                  <a:pt x="18453" y="18084"/>
                </a:lnTo>
                <a:lnTo>
                  <a:pt x="18453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6" name="object 1566"/>
          <p:cNvSpPr/>
          <p:nvPr/>
        </p:nvSpPr>
        <p:spPr>
          <a:xfrm>
            <a:off x="3707022" y="1406632"/>
            <a:ext cx="0" cy="102152"/>
          </a:xfrm>
          <a:custGeom>
            <a:avLst/>
            <a:gdLst/>
            <a:ahLst/>
            <a:cxnLst/>
            <a:rect l="l" t="t" r="r" b="b"/>
            <a:pathLst>
              <a:path h="102152">
                <a:moveTo>
                  <a:pt x="0" y="0"/>
                </a:moveTo>
                <a:lnTo>
                  <a:pt x="0" y="102152"/>
                </a:lnTo>
              </a:path>
            </a:pathLst>
          </a:custGeom>
          <a:ln w="19723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7" name="object 1567"/>
          <p:cNvSpPr/>
          <p:nvPr/>
        </p:nvSpPr>
        <p:spPr>
          <a:xfrm>
            <a:off x="3725854" y="1433236"/>
            <a:ext cx="35204" cy="77216"/>
          </a:xfrm>
          <a:custGeom>
            <a:avLst/>
            <a:gdLst/>
            <a:ahLst/>
            <a:cxnLst/>
            <a:rect l="l" t="t" r="r" b="b"/>
            <a:pathLst>
              <a:path w="35204" h="77215">
                <a:moveTo>
                  <a:pt x="25717" y="63449"/>
                </a:moveTo>
                <a:lnTo>
                  <a:pt x="27254" y="77215"/>
                </a:lnTo>
                <a:lnTo>
                  <a:pt x="31089" y="76415"/>
                </a:lnTo>
                <a:lnTo>
                  <a:pt x="34671" y="74790"/>
                </a:lnTo>
                <a:lnTo>
                  <a:pt x="35204" y="62280"/>
                </a:lnTo>
                <a:lnTo>
                  <a:pt x="32016" y="63449"/>
                </a:lnTo>
                <a:lnTo>
                  <a:pt x="25717" y="63449"/>
                </a:lnTo>
                <a:close/>
              </a:path>
              <a:path w="35204" h="77215">
                <a:moveTo>
                  <a:pt x="38265" y="73151"/>
                </a:moveTo>
                <a:lnTo>
                  <a:pt x="41630" y="70726"/>
                </a:lnTo>
                <a:lnTo>
                  <a:pt x="44780" y="67475"/>
                </a:lnTo>
                <a:lnTo>
                  <a:pt x="45440" y="69773"/>
                </a:lnTo>
                <a:lnTo>
                  <a:pt x="46139" y="72326"/>
                </a:lnTo>
                <a:lnTo>
                  <a:pt x="47218" y="75552"/>
                </a:lnTo>
                <a:lnTo>
                  <a:pt x="65481" y="75552"/>
                </a:lnTo>
                <a:lnTo>
                  <a:pt x="63855" y="72021"/>
                </a:lnTo>
                <a:lnTo>
                  <a:pt x="62750" y="68719"/>
                </a:lnTo>
                <a:lnTo>
                  <a:pt x="62153" y="65633"/>
                </a:lnTo>
                <a:lnTo>
                  <a:pt x="61569" y="62547"/>
                </a:lnTo>
                <a:lnTo>
                  <a:pt x="61264" y="57759"/>
                </a:lnTo>
                <a:lnTo>
                  <a:pt x="61264" y="51269"/>
                </a:lnTo>
                <a:lnTo>
                  <a:pt x="61468" y="28460"/>
                </a:lnTo>
                <a:lnTo>
                  <a:pt x="61468" y="19964"/>
                </a:lnTo>
                <a:lnTo>
                  <a:pt x="60655" y="14135"/>
                </a:lnTo>
                <a:lnTo>
                  <a:pt x="59004" y="10960"/>
                </a:lnTo>
                <a:lnTo>
                  <a:pt x="57365" y="7785"/>
                </a:lnTo>
                <a:lnTo>
                  <a:pt x="54533" y="5168"/>
                </a:lnTo>
                <a:lnTo>
                  <a:pt x="50507" y="3098"/>
                </a:lnTo>
                <a:lnTo>
                  <a:pt x="46469" y="1028"/>
                </a:lnTo>
                <a:lnTo>
                  <a:pt x="40347" y="0"/>
                </a:lnTo>
                <a:lnTo>
                  <a:pt x="23050" y="0"/>
                </a:lnTo>
                <a:lnTo>
                  <a:pt x="16230" y="1714"/>
                </a:lnTo>
                <a:lnTo>
                  <a:pt x="11620" y="5156"/>
                </a:lnTo>
                <a:lnTo>
                  <a:pt x="7035" y="8585"/>
                </a:lnTo>
                <a:lnTo>
                  <a:pt x="3784" y="13868"/>
                </a:lnTo>
                <a:lnTo>
                  <a:pt x="1905" y="21018"/>
                </a:lnTo>
                <a:lnTo>
                  <a:pt x="18656" y="24206"/>
                </a:lnTo>
                <a:lnTo>
                  <a:pt x="19799" y="20777"/>
                </a:lnTo>
                <a:lnTo>
                  <a:pt x="21285" y="18376"/>
                </a:lnTo>
                <a:lnTo>
                  <a:pt x="24955" y="15646"/>
                </a:lnTo>
                <a:lnTo>
                  <a:pt x="27520" y="14960"/>
                </a:lnTo>
                <a:lnTo>
                  <a:pt x="35648" y="14960"/>
                </a:lnTo>
                <a:lnTo>
                  <a:pt x="38963" y="15760"/>
                </a:lnTo>
                <a:lnTo>
                  <a:pt x="42468" y="18961"/>
                </a:lnTo>
                <a:lnTo>
                  <a:pt x="43345" y="21640"/>
                </a:lnTo>
                <a:lnTo>
                  <a:pt x="43345" y="27343"/>
                </a:lnTo>
                <a:lnTo>
                  <a:pt x="40017" y="28828"/>
                </a:lnTo>
                <a:lnTo>
                  <a:pt x="34048" y="30429"/>
                </a:lnTo>
                <a:lnTo>
                  <a:pt x="25412" y="32143"/>
                </a:lnTo>
                <a:lnTo>
                  <a:pt x="19011" y="33439"/>
                </a:lnTo>
                <a:lnTo>
                  <a:pt x="14122" y="34963"/>
                </a:lnTo>
                <a:lnTo>
                  <a:pt x="10731" y="36702"/>
                </a:lnTo>
                <a:lnTo>
                  <a:pt x="7340" y="38442"/>
                </a:lnTo>
                <a:lnTo>
                  <a:pt x="4699" y="40944"/>
                </a:lnTo>
                <a:lnTo>
                  <a:pt x="2819" y="44208"/>
                </a:lnTo>
                <a:lnTo>
                  <a:pt x="939" y="47472"/>
                </a:lnTo>
                <a:lnTo>
                  <a:pt x="0" y="51206"/>
                </a:lnTo>
                <a:lnTo>
                  <a:pt x="0" y="61683"/>
                </a:lnTo>
                <a:lnTo>
                  <a:pt x="2070" y="66903"/>
                </a:lnTo>
                <a:lnTo>
                  <a:pt x="6197" y="71031"/>
                </a:lnTo>
                <a:lnTo>
                  <a:pt x="10337" y="75158"/>
                </a:lnTo>
                <a:lnTo>
                  <a:pt x="16002" y="77215"/>
                </a:lnTo>
                <a:lnTo>
                  <a:pt x="27254" y="77215"/>
                </a:lnTo>
                <a:lnTo>
                  <a:pt x="25717" y="63449"/>
                </a:lnTo>
                <a:lnTo>
                  <a:pt x="21336" y="60451"/>
                </a:lnTo>
                <a:lnTo>
                  <a:pt x="18453" y="56095"/>
                </a:lnTo>
                <a:lnTo>
                  <a:pt x="18453" y="50571"/>
                </a:lnTo>
                <a:lnTo>
                  <a:pt x="19659" y="48285"/>
                </a:lnTo>
                <a:lnTo>
                  <a:pt x="23647" y="45364"/>
                </a:lnTo>
                <a:lnTo>
                  <a:pt x="26987" y="44221"/>
                </a:lnTo>
                <a:lnTo>
                  <a:pt x="32105" y="43065"/>
                </a:lnTo>
                <a:lnTo>
                  <a:pt x="37236" y="41909"/>
                </a:lnTo>
                <a:lnTo>
                  <a:pt x="40982" y="40906"/>
                </a:lnTo>
                <a:lnTo>
                  <a:pt x="43345" y="40068"/>
                </a:lnTo>
                <a:lnTo>
                  <a:pt x="43345" y="48653"/>
                </a:lnTo>
                <a:lnTo>
                  <a:pt x="43103" y="51828"/>
                </a:lnTo>
                <a:lnTo>
                  <a:pt x="42621" y="53492"/>
                </a:lnTo>
                <a:lnTo>
                  <a:pt x="41922" y="56045"/>
                </a:lnTo>
                <a:lnTo>
                  <a:pt x="38214" y="59969"/>
                </a:lnTo>
                <a:lnTo>
                  <a:pt x="35204" y="62280"/>
                </a:lnTo>
                <a:lnTo>
                  <a:pt x="34671" y="74790"/>
                </a:lnTo>
                <a:lnTo>
                  <a:pt x="38265" y="7315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8" name="object 1568"/>
          <p:cNvSpPr/>
          <p:nvPr/>
        </p:nvSpPr>
        <p:spPr>
          <a:xfrm>
            <a:off x="3794580" y="1433238"/>
            <a:ext cx="65151" cy="77216"/>
          </a:xfrm>
          <a:custGeom>
            <a:avLst/>
            <a:gdLst/>
            <a:ahLst/>
            <a:cxnLst/>
            <a:rect l="l" t="t" r="r" b="b"/>
            <a:pathLst>
              <a:path w="65150" h="77215">
                <a:moveTo>
                  <a:pt x="18516" y="51473"/>
                </a:moveTo>
                <a:lnTo>
                  <a:pt x="0" y="54470"/>
                </a:lnTo>
                <a:lnTo>
                  <a:pt x="1714" y="61467"/>
                </a:lnTo>
                <a:lnTo>
                  <a:pt x="5321" y="67017"/>
                </a:lnTo>
                <a:lnTo>
                  <a:pt x="10871" y="71094"/>
                </a:lnTo>
                <a:lnTo>
                  <a:pt x="16408" y="75171"/>
                </a:lnTo>
                <a:lnTo>
                  <a:pt x="23926" y="77215"/>
                </a:lnTo>
                <a:lnTo>
                  <a:pt x="43891" y="77215"/>
                </a:lnTo>
                <a:lnTo>
                  <a:pt x="51790" y="74790"/>
                </a:lnTo>
                <a:lnTo>
                  <a:pt x="57124" y="69913"/>
                </a:lnTo>
                <a:lnTo>
                  <a:pt x="62484" y="65036"/>
                </a:lnTo>
                <a:lnTo>
                  <a:pt x="65151" y="59220"/>
                </a:lnTo>
                <a:lnTo>
                  <a:pt x="65151" y="46240"/>
                </a:lnTo>
                <a:lnTo>
                  <a:pt x="63220" y="41389"/>
                </a:lnTo>
                <a:lnTo>
                  <a:pt x="59372" y="37922"/>
                </a:lnTo>
                <a:lnTo>
                  <a:pt x="55473" y="34480"/>
                </a:lnTo>
                <a:lnTo>
                  <a:pt x="48602" y="31584"/>
                </a:lnTo>
                <a:lnTo>
                  <a:pt x="38785" y="29222"/>
                </a:lnTo>
                <a:lnTo>
                  <a:pt x="28943" y="26847"/>
                </a:lnTo>
                <a:lnTo>
                  <a:pt x="23215" y="25018"/>
                </a:lnTo>
                <a:lnTo>
                  <a:pt x="20320" y="22745"/>
                </a:lnTo>
                <a:lnTo>
                  <a:pt x="19697" y="20167"/>
                </a:lnTo>
                <a:lnTo>
                  <a:pt x="20396" y="17233"/>
                </a:lnTo>
                <a:lnTo>
                  <a:pt x="23901" y="14770"/>
                </a:lnTo>
                <a:lnTo>
                  <a:pt x="27393" y="14058"/>
                </a:lnTo>
                <a:lnTo>
                  <a:pt x="36106" y="14058"/>
                </a:lnTo>
                <a:lnTo>
                  <a:pt x="39065" y="14820"/>
                </a:lnTo>
                <a:lnTo>
                  <a:pt x="41148" y="16344"/>
                </a:lnTo>
                <a:lnTo>
                  <a:pt x="44640" y="20078"/>
                </a:lnTo>
                <a:lnTo>
                  <a:pt x="45377" y="22961"/>
                </a:lnTo>
                <a:lnTo>
                  <a:pt x="62788" y="19557"/>
                </a:lnTo>
                <a:lnTo>
                  <a:pt x="61036" y="13106"/>
                </a:lnTo>
                <a:lnTo>
                  <a:pt x="57835" y="8229"/>
                </a:lnTo>
                <a:lnTo>
                  <a:pt x="53200" y="4940"/>
                </a:lnTo>
                <a:lnTo>
                  <a:pt x="48564" y="1650"/>
                </a:lnTo>
                <a:lnTo>
                  <a:pt x="41465" y="0"/>
                </a:lnTo>
                <a:lnTo>
                  <a:pt x="21894" y="0"/>
                </a:lnTo>
                <a:lnTo>
                  <a:pt x="14490" y="2184"/>
                </a:lnTo>
                <a:lnTo>
                  <a:pt x="9728" y="6540"/>
                </a:lnTo>
                <a:lnTo>
                  <a:pt x="4953" y="10896"/>
                </a:lnTo>
                <a:lnTo>
                  <a:pt x="2565" y="16281"/>
                </a:lnTo>
                <a:lnTo>
                  <a:pt x="2565" y="29768"/>
                </a:lnTo>
                <a:lnTo>
                  <a:pt x="5321" y="35318"/>
                </a:lnTo>
                <a:lnTo>
                  <a:pt x="10833" y="39306"/>
                </a:lnTo>
                <a:lnTo>
                  <a:pt x="12988" y="40615"/>
                </a:lnTo>
                <a:lnTo>
                  <a:pt x="23109" y="44563"/>
                </a:lnTo>
                <a:lnTo>
                  <a:pt x="39141" y="48831"/>
                </a:lnTo>
                <a:lnTo>
                  <a:pt x="42341" y="49631"/>
                </a:lnTo>
                <a:lnTo>
                  <a:pt x="46189" y="52387"/>
                </a:lnTo>
                <a:lnTo>
                  <a:pt x="46634" y="55092"/>
                </a:lnTo>
                <a:lnTo>
                  <a:pt x="45821" y="59016"/>
                </a:lnTo>
                <a:lnTo>
                  <a:pt x="41783" y="62166"/>
                </a:lnTo>
                <a:lnTo>
                  <a:pt x="38188" y="63093"/>
                </a:lnTo>
                <a:lnTo>
                  <a:pt x="29095" y="63093"/>
                </a:lnTo>
                <a:lnTo>
                  <a:pt x="25717" y="62115"/>
                </a:lnTo>
                <a:lnTo>
                  <a:pt x="20904" y="58165"/>
                </a:lnTo>
                <a:lnTo>
                  <a:pt x="19316" y="55283"/>
                </a:lnTo>
                <a:lnTo>
                  <a:pt x="18516" y="5147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9" name="object 1569"/>
          <p:cNvSpPr/>
          <p:nvPr/>
        </p:nvSpPr>
        <p:spPr>
          <a:xfrm>
            <a:off x="3873880" y="1406817"/>
            <a:ext cx="19951" cy="101968"/>
          </a:xfrm>
          <a:custGeom>
            <a:avLst/>
            <a:gdLst/>
            <a:ahLst/>
            <a:cxnLst/>
            <a:rect l="l" t="t" r="r" b="b"/>
            <a:pathLst>
              <a:path w="19951" h="101968">
                <a:moveTo>
                  <a:pt x="19951" y="0"/>
                </a:moveTo>
                <a:lnTo>
                  <a:pt x="0" y="0"/>
                </a:lnTo>
                <a:lnTo>
                  <a:pt x="0" y="23914"/>
                </a:lnTo>
                <a:lnTo>
                  <a:pt x="4787" y="75679"/>
                </a:lnTo>
                <a:lnTo>
                  <a:pt x="15227" y="75679"/>
                </a:lnTo>
                <a:lnTo>
                  <a:pt x="19951" y="23914"/>
                </a:lnTo>
                <a:lnTo>
                  <a:pt x="19951" y="0"/>
                </a:lnTo>
                <a:close/>
              </a:path>
              <a:path w="19951" h="101968">
                <a:moveTo>
                  <a:pt x="774" y="82423"/>
                </a:moveTo>
                <a:lnTo>
                  <a:pt x="774" y="101968"/>
                </a:lnTo>
                <a:lnTo>
                  <a:pt x="19227" y="101968"/>
                </a:lnTo>
                <a:lnTo>
                  <a:pt x="19227" y="82423"/>
                </a:lnTo>
                <a:lnTo>
                  <a:pt x="774" y="8242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9" name="object 1559"/>
          <p:cNvSpPr/>
          <p:nvPr/>
        </p:nvSpPr>
        <p:spPr>
          <a:xfrm>
            <a:off x="3939937" y="1405070"/>
            <a:ext cx="78282" cy="105524"/>
          </a:xfrm>
          <a:custGeom>
            <a:avLst/>
            <a:gdLst/>
            <a:ahLst/>
            <a:cxnLst/>
            <a:rect l="l" t="t" r="r" b="b"/>
            <a:pathLst>
              <a:path w="78282" h="105524">
                <a:moveTo>
                  <a:pt x="32778" y="17043"/>
                </a:moveTo>
                <a:lnTo>
                  <a:pt x="43903" y="17043"/>
                </a:lnTo>
                <a:lnTo>
                  <a:pt x="47993" y="18186"/>
                </a:lnTo>
                <a:lnTo>
                  <a:pt x="50736" y="20485"/>
                </a:lnTo>
                <a:lnTo>
                  <a:pt x="53467" y="22783"/>
                </a:lnTo>
                <a:lnTo>
                  <a:pt x="55257" y="26542"/>
                </a:lnTo>
                <a:lnTo>
                  <a:pt x="56083" y="31788"/>
                </a:lnTo>
                <a:lnTo>
                  <a:pt x="75526" y="30886"/>
                </a:lnTo>
                <a:lnTo>
                  <a:pt x="75222" y="21513"/>
                </a:lnTo>
                <a:lnTo>
                  <a:pt x="72021" y="14020"/>
                </a:lnTo>
                <a:lnTo>
                  <a:pt x="65900" y="8420"/>
                </a:lnTo>
                <a:lnTo>
                  <a:pt x="63772" y="6664"/>
                </a:lnTo>
                <a:lnTo>
                  <a:pt x="52971" y="1666"/>
                </a:lnTo>
                <a:lnTo>
                  <a:pt x="38620" y="0"/>
                </a:lnTo>
                <a:lnTo>
                  <a:pt x="31216" y="0"/>
                </a:lnTo>
                <a:lnTo>
                  <a:pt x="24904" y="1181"/>
                </a:lnTo>
                <a:lnTo>
                  <a:pt x="19672" y="3543"/>
                </a:lnTo>
                <a:lnTo>
                  <a:pt x="14427" y="5905"/>
                </a:lnTo>
                <a:lnTo>
                  <a:pt x="10426" y="9359"/>
                </a:lnTo>
                <a:lnTo>
                  <a:pt x="7645" y="13881"/>
                </a:lnTo>
                <a:lnTo>
                  <a:pt x="4876" y="18389"/>
                </a:lnTo>
                <a:lnTo>
                  <a:pt x="3479" y="23253"/>
                </a:lnTo>
                <a:lnTo>
                  <a:pt x="3479" y="36512"/>
                </a:lnTo>
                <a:lnTo>
                  <a:pt x="6426" y="43357"/>
                </a:lnTo>
                <a:lnTo>
                  <a:pt x="12344" y="48971"/>
                </a:lnTo>
                <a:lnTo>
                  <a:pt x="16548" y="52958"/>
                </a:lnTo>
                <a:lnTo>
                  <a:pt x="23863" y="56311"/>
                </a:lnTo>
                <a:lnTo>
                  <a:pt x="34290" y="59054"/>
                </a:lnTo>
                <a:lnTo>
                  <a:pt x="42379" y="61188"/>
                </a:lnTo>
                <a:lnTo>
                  <a:pt x="47574" y="62674"/>
                </a:lnTo>
                <a:lnTo>
                  <a:pt x="49847" y="63499"/>
                </a:lnTo>
                <a:lnTo>
                  <a:pt x="53187" y="64757"/>
                </a:lnTo>
                <a:lnTo>
                  <a:pt x="55511" y="66230"/>
                </a:lnTo>
                <a:lnTo>
                  <a:pt x="58178" y="69621"/>
                </a:lnTo>
                <a:lnTo>
                  <a:pt x="58839" y="74079"/>
                </a:lnTo>
                <a:lnTo>
                  <a:pt x="58839" y="77838"/>
                </a:lnTo>
                <a:lnTo>
                  <a:pt x="57251" y="81114"/>
                </a:lnTo>
                <a:lnTo>
                  <a:pt x="54089" y="83921"/>
                </a:lnTo>
                <a:lnTo>
                  <a:pt x="50914" y="86728"/>
                </a:lnTo>
                <a:lnTo>
                  <a:pt x="46189" y="88125"/>
                </a:lnTo>
                <a:lnTo>
                  <a:pt x="34023" y="88125"/>
                </a:lnTo>
                <a:lnTo>
                  <a:pt x="29324" y="86550"/>
                </a:lnTo>
                <a:lnTo>
                  <a:pt x="25831" y="83400"/>
                </a:lnTo>
                <a:lnTo>
                  <a:pt x="22364" y="80238"/>
                </a:lnTo>
                <a:lnTo>
                  <a:pt x="20053" y="75310"/>
                </a:lnTo>
                <a:lnTo>
                  <a:pt x="18910" y="68579"/>
                </a:lnTo>
                <a:lnTo>
                  <a:pt x="0" y="70535"/>
                </a:lnTo>
                <a:lnTo>
                  <a:pt x="516" y="74209"/>
                </a:lnTo>
                <a:lnTo>
                  <a:pt x="4543" y="87014"/>
                </a:lnTo>
                <a:lnTo>
                  <a:pt x="11684" y="96583"/>
                </a:lnTo>
                <a:lnTo>
                  <a:pt x="14525" y="98864"/>
                </a:lnTo>
                <a:lnTo>
                  <a:pt x="25550" y="103858"/>
                </a:lnTo>
                <a:lnTo>
                  <a:pt x="39725" y="105524"/>
                </a:lnTo>
                <a:lnTo>
                  <a:pt x="48094" y="105524"/>
                </a:lnTo>
                <a:lnTo>
                  <a:pt x="55067" y="104279"/>
                </a:lnTo>
                <a:lnTo>
                  <a:pt x="60693" y="101803"/>
                </a:lnTo>
                <a:lnTo>
                  <a:pt x="66294" y="99326"/>
                </a:lnTo>
                <a:lnTo>
                  <a:pt x="70624" y="95529"/>
                </a:lnTo>
                <a:lnTo>
                  <a:pt x="73685" y="90436"/>
                </a:lnTo>
                <a:lnTo>
                  <a:pt x="76733" y="85318"/>
                </a:lnTo>
                <a:lnTo>
                  <a:pt x="78282" y="79857"/>
                </a:lnTo>
                <a:lnTo>
                  <a:pt x="78282" y="67563"/>
                </a:lnTo>
                <a:lnTo>
                  <a:pt x="77012" y="62153"/>
                </a:lnTo>
                <a:lnTo>
                  <a:pt x="74434" y="57772"/>
                </a:lnTo>
                <a:lnTo>
                  <a:pt x="71882" y="53378"/>
                </a:lnTo>
                <a:lnTo>
                  <a:pt x="68338" y="49936"/>
                </a:lnTo>
                <a:lnTo>
                  <a:pt x="63792" y="47409"/>
                </a:lnTo>
                <a:lnTo>
                  <a:pt x="59270" y="44881"/>
                </a:lnTo>
                <a:lnTo>
                  <a:pt x="52273" y="42430"/>
                </a:lnTo>
                <a:lnTo>
                  <a:pt x="42811" y="40068"/>
                </a:lnTo>
                <a:lnTo>
                  <a:pt x="33362" y="37693"/>
                </a:lnTo>
                <a:lnTo>
                  <a:pt x="27419" y="35432"/>
                </a:lnTo>
                <a:lnTo>
                  <a:pt x="23025" y="31534"/>
                </a:lnTo>
                <a:lnTo>
                  <a:pt x="22072" y="27050"/>
                </a:lnTo>
                <a:lnTo>
                  <a:pt x="22072" y="24409"/>
                </a:lnTo>
                <a:lnTo>
                  <a:pt x="25158" y="20726"/>
                </a:lnTo>
                <a:lnTo>
                  <a:pt x="28346" y="18262"/>
                </a:lnTo>
                <a:lnTo>
                  <a:pt x="32778" y="1704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0" name="object 1560"/>
          <p:cNvSpPr/>
          <p:nvPr/>
        </p:nvSpPr>
        <p:spPr>
          <a:xfrm>
            <a:off x="4030014" y="1406817"/>
            <a:ext cx="18453" cy="101968"/>
          </a:xfrm>
          <a:custGeom>
            <a:avLst/>
            <a:gdLst/>
            <a:ahLst/>
            <a:cxnLst/>
            <a:rect l="l" t="t" r="r" b="b"/>
            <a:pathLst>
              <a:path w="18453" h="101968">
                <a:moveTo>
                  <a:pt x="0" y="28092"/>
                </a:moveTo>
                <a:lnTo>
                  <a:pt x="0" y="101968"/>
                </a:lnTo>
                <a:lnTo>
                  <a:pt x="18453" y="101968"/>
                </a:lnTo>
                <a:lnTo>
                  <a:pt x="18453" y="28092"/>
                </a:lnTo>
                <a:lnTo>
                  <a:pt x="0" y="28092"/>
                </a:lnTo>
                <a:close/>
              </a:path>
              <a:path w="18453" h="101968">
                <a:moveTo>
                  <a:pt x="0" y="0"/>
                </a:moveTo>
                <a:lnTo>
                  <a:pt x="0" y="18084"/>
                </a:lnTo>
                <a:lnTo>
                  <a:pt x="18453" y="18084"/>
                </a:lnTo>
                <a:lnTo>
                  <a:pt x="18453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1" name="object 1561"/>
          <p:cNvSpPr/>
          <p:nvPr/>
        </p:nvSpPr>
        <p:spPr>
          <a:xfrm>
            <a:off x="4039241" y="1406632"/>
            <a:ext cx="0" cy="102152"/>
          </a:xfrm>
          <a:custGeom>
            <a:avLst/>
            <a:gdLst/>
            <a:ahLst/>
            <a:cxnLst/>
            <a:rect l="l" t="t" r="r" b="b"/>
            <a:pathLst>
              <a:path h="102152">
                <a:moveTo>
                  <a:pt x="0" y="0"/>
                </a:moveTo>
                <a:lnTo>
                  <a:pt x="0" y="102152"/>
                </a:lnTo>
              </a:path>
            </a:pathLst>
          </a:custGeom>
          <a:ln w="19723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7" name="object 1557"/>
          <p:cNvSpPr/>
          <p:nvPr/>
        </p:nvSpPr>
        <p:spPr>
          <a:xfrm>
            <a:off x="4095742" y="1433234"/>
            <a:ext cx="63576" cy="75552"/>
          </a:xfrm>
          <a:custGeom>
            <a:avLst/>
            <a:gdLst/>
            <a:ahLst/>
            <a:cxnLst/>
            <a:rect l="l" t="t" r="r" b="b"/>
            <a:pathLst>
              <a:path w="63576" h="75552">
                <a:moveTo>
                  <a:pt x="33693" y="14960"/>
                </a:moveTo>
                <a:lnTo>
                  <a:pt x="36169" y="14960"/>
                </a:lnTo>
                <a:lnTo>
                  <a:pt x="40093" y="16916"/>
                </a:lnTo>
                <a:lnTo>
                  <a:pt x="43141" y="20027"/>
                </a:lnTo>
                <a:lnTo>
                  <a:pt x="44716" y="24714"/>
                </a:lnTo>
                <a:lnTo>
                  <a:pt x="45110" y="29870"/>
                </a:lnTo>
                <a:lnTo>
                  <a:pt x="45110" y="75552"/>
                </a:lnTo>
                <a:lnTo>
                  <a:pt x="63576" y="75552"/>
                </a:lnTo>
                <a:lnTo>
                  <a:pt x="63576" y="23939"/>
                </a:lnTo>
                <a:lnTo>
                  <a:pt x="63233" y="19557"/>
                </a:lnTo>
                <a:lnTo>
                  <a:pt x="62547" y="16497"/>
                </a:lnTo>
                <a:lnTo>
                  <a:pt x="61874" y="13436"/>
                </a:lnTo>
                <a:lnTo>
                  <a:pt x="60667" y="10693"/>
                </a:lnTo>
                <a:lnTo>
                  <a:pt x="58940" y="8293"/>
                </a:lnTo>
                <a:lnTo>
                  <a:pt x="54660" y="3886"/>
                </a:lnTo>
                <a:lnTo>
                  <a:pt x="51282" y="2336"/>
                </a:lnTo>
                <a:lnTo>
                  <a:pt x="47917" y="774"/>
                </a:lnTo>
                <a:lnTo>
                  <a:pt x="44195" y="0"/>
                </a:lnTo>
                <a:lnTo>
                  <a:pt x="39290" y="11"/>
                </a:lnTo>
                <a:lnTo>
                  <a:pt x="27094" y="3325"/>
                </a:lnTo>
                <a:lnTo>
                  <a:pt x="17119" y="12522"/>
                </a:lnTo>
                <a:lnTo>
                  <a:pt x="17119" y="1676"/>
                </a:lnTo>
                <a:lnTo>
                  <a:pt x="0" y="1676"/>
                </a:lnTo>
                <a:lnTo>
                  <a:pt x="0" y="75552"/>
                </a:lnTo>
                <a:lnTo>
                  <a:pt x="18440" y="75552"/>
                </a:lnTo>
                <a:lnTo>
                  <a:pt x="18440" y="33832"/>
                </a:lnTo>
                <a:lnTo>
                  <a:pt x="18922" y="28181"/>
                </a:lnTo>
                <a:lnTo>
                  <a:pt x="19862" y="25120"/>
                </a:lnTo>
                <a:lnTo>
                  <a:pt x="20789" y="22059"/>
                </a:lnTo>
                <a:lnTo>
                  <a:pt x="25082" y="17741"/>
                </a:lnTo>
                <a:lnTo>
                  <a:pt x="27622" y="15887"/>
                </a:lnTo>
                <a:lnTo>
                  <a:pt x="30492" y="14960"/>
                </a:lnTo>
                <a:lnTo>
                  <a:pt x="33693" y="1496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8" name="object 1558"/>
          <p:cNvSpPr/>
          <p:nvPr/>
        </p:nvSpPr>
        <p:spPr>
          <a:xfrm>
            <a:off x="4169313" y="1433238"/>
            <a:ext cx="40805" cy="77216"/>
          </a:xfrm>
          <a:custGeom>
            <a:avLst/>
            <a:gdLst/>
            <a:ahLst/>
            <a:cxnLst/>
            <a:rect l="l" t="t" r="r" b="b"/>
            <a:pathLst>
              <a:path w="40805" h="77215">
                <a:moveTo>
                  <a:pt x="40805" y="61290"/>
                </a:moveTo>
                <a:lnTo>
                  <a:pt x="31165" y="61290"/>
                </a:lnTo>
                <a:lnTo>
                  <a:pt x="27127" y="59347"/>
                </a:lnTo>
                <a:lnTo>
                  <a:pt x="23850" y="55448"/>
                </a:lnTo>
                <a:lnTo>
                  <a:pt x="29654" y="77215"/>
                </a:lnTo>
                <a:lnTo>
                  <a:pt x="36042" y="77215"/>
                </a:lnTo>
                <a:lnTo>
                  <a:pt x="40805" y="61290"/>
                </a:lnTo>
                <a:close/>
              </a:path>
              <a:path w="40805" h="77215">
                <a:moveTo>
                  <a:pt x="36042" y="77215"/>
                </a:moveTo>
                <a:lnTo>
                  <a:pt x="38872" y="77121"/>
                </a:lnTo>
                <a:lnTo>
                  <a:pt x="51411" y="73927"/>
                </a:lnTo>
                <a:lnTo>
                  <a:pt x="61772" y="66192"/>
                </a:lnTo>
                <a:lnTo>
                  <a:pt x="64463" y="62948"/>
                </a:lnTo>
                <a:lnTo>
                  <a:pt x="70100" y="51734"/>
                </a:lnTo>
                <a:lnTo>
                  <a:pt x="71983" y="38404"/>
                </a:lnTo>
                <a:lnTo>
                  <a:pt x="71803" y="34072"/>
                </a:lnTo>
                <a:lnTo>
                  <a:pt x="68734" y="21404"/>
                </a:lnTo>
                <a:lnTo>
                  <a:pt x="61874" y="10896"/>
                </a:lnTo>
                <a:lnTo>
                  <a:pt x="59838" y="8869"/>
                </a:lnTo>
                <a:lnTo>
                  <a:pt x="49041" y="2217"/>
                </a:lnTo>
                <a:lnTo>
                  <a:pt x="35915" y="0"/>
                </a:lnTo>
                <a:lnTo>
                  <a:pt x="29095" y="0"/>
                </a:lnTo>
                <a:lnTo>
                  <a:pt x="22910" y="1600"/>
                </a:lnTo>
                <a:lnTo>
                  <a:pt x="17373" y="4800"/>
                </a:lnTo>
                <a:lnTo>
                  <a:pt x="11823" y="8000"/>
                </a:lnTo>
                <a:lnTo>
                  <a:pt x="7569" y="12636"/>
                </a:lnTo>
                <a:lnTo>
                  <a:pt x="4533" y="18707"/>
                </a:lnTo>
                <a:lnTo>
                  <a:pt x="1511" y="24790"/>
                </a:lnTo>
                <a:lnTo>
                  <a:pt x="0" y="31076"/>
                </a:lnTo>
                <a:lnTo>
                  <a:pt x="0" y="46050"/>
                </a:lnTo>
                <a:lnTo>
                  <a:pt x="1511" y="53251"/>
                </a:lnTo>
                <a:lnTo>
                  <a:pt x="4533" y="59169"/>
                </a:lnTo>
                <a:lnTo>
                  <a:pt x="7569" y="65074"/>
                </a:lnTo>
                <a:lnTo>
                  <a:pt x="11963" y="69570"/>
                </a:lnTo>
                <a:lnTo>
                  <a:pt x="17767" y="72631"/>
                </a:lnTo>
                <a:lnTo>
                  <a:pt x="23571" y="75679"/>
                </a:lnTo>
                <a:lnTo>
                  <a:pt x="29654" y="77215"/>
                </a:lnTo>
                <a:lnTo>
                  <a:pt x="23850" y="55448"/>
                </a:lnTo>
                <a:lnTo>
                  <a:pt x="20561" y="51549"/>
                </a:lnTo>
                <a:lnTo>
                  <a:pt x="18910" y="45935"/>
                </a:lnTo>
                <a:lnTo>
                  <a:pt x="18910" y="31280"/>
                </a:lnTo>
                <a:lnTo>
                  <a:pt x="20561" y="25666"/>
                </a:lnTo>
                <a:lnTo>
                  <a:pt x="23850" y="21780"/>
                </a:lnTo>
                <a:lnTo>
                  <a:pt x="27127" y="17881"/>
                </a:lnTo>
                <a:lnTo>
                  <a:pt x="31165" y="15938"/>
                </a:lnTo>
                <a:lnTo>
                  <a:pt x="40805" y="15938"/>
                </a:lnTo>
                <a:lnTo>
                  <a:pt x="44843" y="17881"/>
                </a:lnTo>
                <a:lnTo>
                  <a:pt x="48107" y="21780"/>
                </a:lnTo>
                <a:lnTo>
                  <a:pt x="51358" y="25666"/>
                </a:lnTo>
                <a:lnTo>
                  <a:pt x="53009" y="31229"/>
                </a:lnTo>
                <a:lnTo>
                  <a:pt x="53009" y="45885"/>
                </a:lnTo>
                <a:lnTo>
                  <a:pt x="51358" y="51549"/>
                </a:lnTo>
                <a:lnTo>
                  <a:pt x="48107" y="55448"/>
                </a:lnTo>
                <a:lnTo>
                  <a:pt x="44843" y="59347"/>
                </a:lnTo>
                <a:lnTo>
                  <a:pt x="40805" y="61290"/>
                </a:lnTo>
                <a:lnTo>
                  <a:pt x="36042" y="7721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6" name="object 1556"/>
          <p:cNvSpPr/>
          <p:nvPr/>
        </p:nvSpPr>
        <p:spPr>
          <a:xfrm>
            <a:off x="4249339" y="1489240"/>
            <a:ext cx="19964" cy="42291"/>
          </a:xfrm>
          <a:custGeom>
            <a:avLst/>
            <a:gdLst/>
            <a:ahLst/>
            <a:cxnLst/>
            <a:rect l="l" t="t" r="r" b="b"/>
            <a:pathLst>
              <a:path w="19964" h="42290">
                <a:moveTo>
                  <a:pt x="3721" y="32918"/>
                </a:moveTo>
                <a:lnTo>
                  <a:pt x="0" y="34213"/>
                </a:lnTo>
                <a:lnTo>
                  <a:pt x="3606" y="42291"/>
                </a:lnTo>
                <a:lnTo>
                  <a:pt x="7543" y="40805"/>
                </a:lnTo>
                <a:lnTo>
                  <a:pt x="10807" y="38773"/>
                </a:lnTo>
                <a:lnTo>
                  <a:pt x="13360" y="36169"/>
                </a:lnTo>
                <a:lnTo>
                  <a:pt x="15925" y="33566"/>
                </a:lnTo>
                <a:lnTo>
                  <a:pt x="17665" y="30645"/>
                </a:lnTo>
                <a:lnTo>
                  <a:pt x="18580" y="27368"/>
                </a:lnTo>
                <a:lnTo>
                  <a:pt x="19507" y="24104"/>
                </a:lnTo>
                <a:lnTo>
                  <a:pt x="19964" y="19634"/>
                </a:lnTo>
                <a:lnTo>
                  <a:pt x="19964" y="0"/>
                </a:lnTo>
                <a:lnTo>
                  <a:pt x="1511" y="0"/>
                </a:lnTo>
                <a:lnTo>
                  <a:pt x="1511" y="19545"/>
                </a:lnTo>
                <a:lnTo>
                  <a:pt x="10439" y="19545"/>
                </a:lnTo>
                <a:lnTo>
                  <a:pt x="10350" y="23482"/>
                </a:lnTo>
                <a:lnTo>
                  <a:pt x="9525" y="26593"/>
                </a:lnTo>
                <a:lnTo>
                  <a:pt x="6362" y="31140"/>
                </a:lnTo>
                <a:lnTo>
                  <a:pt x="3721" y="3291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7" name="object 1547"/>
          <p:cNvSpPr/>
          <p:nvPr/>
        </p:nvSpPr>
        <p:spPr>
          <a:xfrm>
            <a:off x="4316773" y="1434910"/>
            <a:ext cx="63436" cy="75539"/>
          </a:xfrm>
          <a:custGeom>
            <a:avLst/>
            <a:gdLst/>
            <a:ahLst/>
            <a:cxnLst/>
            <a:rect l="l" t="t" r="r" b="b"/>
            <a:pathLst>
              <a:path w="63436" h="75539">
                <a:moveTo>
                  <a:pt x="18453" y="0"/>
                </a:moveTo>
                <a:lnTo>
                  <a:pt x="0" y="0"/>
                </a:lnTo>
                <a:lnTo>
                  <a:pt x="0" y="53708"/>
                </a:lnTo>
                <a:lnTo>
                  <a:pt x="838" y="59156"/>
                </a:lnTo>
                <a:lnTo>
                  <a:pt x="2489" y="63093"/>
                </a:lnTo>
                <a:lnTo>
                  <a:pt x="4165" y="67030"/>
                </a:lnTo>
                <a:lnTo>
                  <a:pt x="6858" y="70091"/>
                </a:lnTo>
                <a:lnTo>
                  <a:pt x="10579" y="72275"/>
                </a:lnTo>
                <a:lnTo>
                  <a:pt x="14300" y="74447"/>
                </a:lnTo>
                <a:lnTo>
                  <a:pt x="18491" y="75539"/>
                </a:lnTo>
                <a:lnTo>
                  <a:pt x="27787" y="75539"/>
                </a:lnTo>
                <a:lnTo>
                  <a:pt x="32156" y="74409"/>
                </a:lnTo>
                <a:lnTo>
                  <a:pt x="36283" y="72136"/>
                </a:lnTo>
                <a:lnTo>
                  <a:pt x="40424" y="69862"/>
                </a:lnTo>
                <a:lnTo>
                  <a:pt x="43764" y="66751"/>
                </a:lnTo>
                <a:lnTo>
                  <a:pt x="46304" y="62814"/>
                </a:lnTo>
                <a:lnTo>
                  <a:pt x="46304" y="73875"/>
                </a:lnTo>
                <a:lnTo>
                  <a:pt x="63436" y="73875"/>
                </a:lnTo>
                <a:lnTo>
                  <a:pt x="63436" y="0"/>
                </a:lnTo>
                <a:lnTo>
                  <a:pt x="44996" y="0"/>
                </a:lnTo>
                <a:lnTo>
                  <a:pt x="44996" y="41732"/>
                </a:lnTo>
                <a:lnTo>
                  <a:pt x="44513" y="48387"/>
                </a:lnTo>
                <a:lnTo>
                  <a:pt x="43611" y="51092"/>
                </a:lnTo>
                <a:lnTo>
                  <a:pt x="42697" y="53809"/>
                </a:lnTo>
                <a:lnTo>
                  <a:pt x="40982" y="56070"/>
                </a:lnTo>
                <a:lnTo>
                  <a:pt x="35991" y="59740"/>
                </a:lnTo>
                <a:lnTo>
                  <a:pt x="33172" y="60655"/>
                </a:lnTo>
                <a:lnTo>
                  <a:pt x="27266" y="60655"/>
                </a:lnTo>
                <a:lnTo>
                  <a:pt x="23177" y="58597"/>
                </a:lnTo>
                <a:lnTo>
                  <a:pt x="20142" y="55384"/>
                </a:lnTo>
                <a:lnTo>
                  <a:pt x="18796" y="50698"/>
                </a:lnTo>
                <a:lnTo>
                  <a:pt x="18453" y="44335"/>
                </a:lnTo>
                <a:lnTo>
                  <a:pt x="18453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8" name="object 1548"/>
          <p:cNvSpPr/>
          <p:nvPr/>
        </p:nvSpPr>
        <p:spPr>
          <a:xfrm>
            <a:off x="4387267" y="1408826"/>
            <a:ext cx="41109" cy="101625"/>
          </a:xfrm>
          <a:custGeom>
            <a:avLst/>
            <a:gdLst/>
            <a:ahLst/>
            <a:cxnLst/>
            <a:rect l="l" t="t" r="r" b="b"/>
            <a:pathLst>
              <a:path w="41109" h="101625">
                <a:moveTo>
                  <a:pt x="26530" y="101625"/>
                </a:moveTo>
                <a:lnTo>
                  <a:pt x="31965" y="101625"/>
                </a:lnTo>
                <a:lnTo>
                  <a:pt x="36829" y="100660"/>
                </a:lnTo>
                <a:lnTo>
                  <a:pt x="41109" y="98704"/>
                </a:lnTo>
                <a:lnTo>
                  <a:pt x="39547" y="83540"/>
                </a:lnTo>
                <a:lnTo>
                  <a:pt x="36309" y="84797"/>
                </a:lnTo>
                <a:lnTo>
                  <a:pt x="33832" y="85420"/>
                </a:lnTo>
                <a:lnTo>
                  <a:pt x="30899" y="85420"/>
                </a:lnTo>
                <a:lnTo>
                  <a:pt x="28143" y="83794"/>
                </a:lnTo>
                <a:lnTo>
                  <a:pt x="27114" y="80975"/>
                </a:lnTo>
                <a:lnTo>
                  <a:pt x="26987" y="77469"/>
                </a:lnTo>
                <a:lnTo>
                  <a:pt x="26987" y="41668"/>
                </a:lnTo>
                <a:lnTo>
                  <a:pt x="39598" y="41668"/>
                </a:lnTo>
                <a:lnTo>
                  <a:pt x="39598" y="26085"/>
                </a:lnTo>
                <a:lnTo>
                  <a:pt x="26987" y="26085"/>
                </a:lnTo>
                <a:lnTo>
                  <a:pt x="26987" y="0"/>
                </a:lnTo>
                <a:lnTo>
                  <a:pt x="8470" y="11404"/>
                </a:lnTo>
                <a:lnTo>
                  <a:pt x="8470" y="26085"/>
                </a:lnTo>
                <a:lnTo>
                  <a:pt x="0" y="26085"/>
                </a:lnTo>
                <a:lnTo>
                  <a:pt x="0" y="41668"/>
                </a:lnTo>
                <a:lnTo>
                  <a:pt x="8470" y="41668"/>
                </a:lnTo>
                <a:lnTo>
                  <a:pt x="8470" y="80784"/>
                </a:lnTo>
                <a:lnTo>
                  <a:pt x="8674" y="85382"/>
                </a:lnTo>
                <a:lnTo>
                  <a:pt x="9055" y="87642"/>
                </a:lnTo>
                <a:lnTo>
                  <a:pt x="9550" y="90843"/>
                </a:lnTo>
                <a:lnTo>
                  <a:pt x="10401" y="93383"/>
                </a:lnTo>
                <a:lnTo>
                  <a:pt x="11658" y="95262"/>
                </a:lnTo>
                <a:lnTo>
                  <a:pt x="14871" y="98666"/>
                </a:lnTo>
                <a:lnTo>
                  <a:pt x="17538" y="99847"/>
                </a:lnTo>
                <a:lnTo>
                  <a:pt x="20205" y="101041"/>
                </a:lnTo>
                <a:lnTo>
                  <a:pt x="23202" y="101625"/>
                </a:lnTo>
                <a:lnTo>
                  <a:pt x="26530" y="10162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9" name="object 1549"/>
          <p:cNvSpPr/>
          <p:nvPr/>
        </p:nvSpPr>
        <p:spPr>
          <a:xfrm>
            <a:off x="4435246" y="1406817"/>
            <a:ext cx="18453" cy="101968"/>
          </a:xfrm>
          <a:custGeom>
            <a:avLst/>
            <a:gdLst/>
            <a:ahLst/>
            <a:cxnLst/>
            <a:rect l="l" t="t" r="r" b="b"/>
            <a:pathLst>
              <a:path w="18453" h="101968">
                <a:moveTo>
                  <a:pt x="0" y="28092"/>
                </a:moveTo>
                <a:lnTo>
                  <a:pt x="0" y="101968"/>
                </a:lnTo>
                <a:lnTo>
                  <a:pt x="18453" y="101968"/>
                </a:lnTo>
                <a:lnTo>
                  <a:pt x="18453" y="28092"/>
                </a:lnTo>
                <a:lnTo>
                  <a:pt x="0" y="28092"/>
                </a:lnTo>
                <a:close/>
              </a:path>
              <a:path w="18453" h="101968">
                <a:moveTo>
                  <a:pt x="0" y="0"/>
                </a:moveTo>
                <a:lnTo>
                  <a:pt x="0" y="18084"/>
                </a:lnTo>
                <a:lnTo>
                  <a:pt x="18453" y="18084"/>
                </a:lnTo>
                <a:lnTo>
                  <a:pt x="18453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0" name="object 1550"/>
          <p:cNvSpPr/>
          <p:nvPr/>
        </p:nvSpPr>
        <p:spPr>
          <a:xfrm>
            <a:off x="4444472" y="1406632"/>
            <a:ext cx="0" cy="102152"/>
          </a:xfrm>
          <a:custGeom>
            <a:avLst/>
            <a:gdLst/>
            <a:ahLst/>
            <a:cxnLst/>
            <a:rect l="l" t="t" r="r" b="b"/>
            <a:pathLst>
              <a:path h="102152">
                <a:moveTo>
                  <a:pt x="0" y="0"/>
                </a:moveTo>
                <a:lnTo>
                  <a:pt x="0" y="102152"/>
                </a:lnTo>
              </a:path>
            </a:pathLst>
          </a:custGeom>
          <a:ln w="19723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1" name="object 1551"/>
          <p:cNvSpPr/>
          <p:nvPr/>
        </p:nvSpPr>
        <p:spPr>
          <a:xfrm>
            <a:off x="4477391" y="1406817"/>
            <a:ext cx="0" cy="101980"/>
          </a:xfrm>
          <a:custGeom>
            <a:avLst/>
            <a:gdLst/>
            <a:ahLst/>
            <a:cxnLst/>
            <a:rect l="l" t="t" r="r" b="b"/>
            <a:pathLst>
              <a:path h="101980">
                <a:moveTo>
                  <a:pt x="0" y="0"/>
                </a:moveTo>
                <a:lnTo>
                  <a:pt x="0" y="101980"/>
                </a:lnTo>
              </a:path>
            </a:pathLst>
          </a:custGeom>
          <a:ln w="19723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2" name="object 1552"/>
          <p:cNvSpPr/>
          <p:nvPr/>
        </p:nvSpPr>
        <p:spPr>
          <a:xfrm>
            <a:off x="4501095" y="1406817"/>
            <a:ext cx="18453" cy="101968"/>
          </a:xfrm>
          <a:custGeom>
            <a:avLst/>
            <a:gdLst/>
            <a:ahLst/>
            <a:cxnLst/>
            <a:rect l="l" t="t" r="r" b="b"/>
            <a:pathLst>
              <a:path w="18453" h="101968">
                <a:moveTo>
                  <a:pt x="0" y="28092"/>
                </a:moveTo>
                <a:lnTo>
                  <a:pt x="0" y="101968"/>
                </a:lnTo>
                <a:lnTo>
                  <a:pt x="18453" y="101968"/>
                </a:lnTo>
                <a:lnTo>
                  <a:pt x="18453" y="28092"/>
                </a:lnTo>
                <a:lnTo>
                  <a:pt x="0" y="28092"/>
                </a:lnTo>
                <a:close/>
              </a:path>
              <a:path w="18453" h="101968">
                <a:moveTo>
                  <a:pt x="0" y="0"/>
                </a:moveTo>
                <a:lnTo>
                  <a:pt x="0" y="18084"/>
                </a:lnTo>
                <a:lnTo>
                  <a:pt x="18453" y="18084"/>
                </a:lnTo>
                <a:lnTo>
                  <a:pt x="18453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3" name="object 1553"/>
          <p:cNvSpPr/>
          <p:nvPr/>
        </p:nvSpPr>
        <p:spPr>
          <a:xfrm>
            <a:off x="4510322" y="1406632"/>
            <a:ext cx="0" cy="102152"/>
          </a:xfrm>
          <a:custGeom>
            <a:avLst/>
            <a:gdLst/>
            <a:ahLst/>
            <a:cxnLst/>
            <a:rect l="l" t="t" r="r" b="b"/>
            <a:pathLst>
              <a:path h="102152">
                <a:moveTo>
                  <a:pt x="0" y="0"/>
                </a:moveTo>
                <a:lnTo>
                  <a:pt x="0" y="102152"/>
                </a:lnTo>
              </a:path>
            </a:pathLst>
          </a:custGeom>
          <a:ln w="19723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4" name="object 1554"/>
          <p:cNvSpPr/>
          <p:nvPr/>
        </p:nvSpPr>
        <p:spPr>
          <a:xfrm>
            <a:off x="4529954" y="1433243"/>
            <a:ext cx="65798" cy="77216"/>
          </a:xfrm>
          <a:custGeom>
            <a:avLst/>
            <a:gdLst/>
            <a:ahLst/>
            <a:cxnLst/>
            <a:rect l="l" t="t" r="r" b="b"/>
            <a:pathLst>
              <a:path w="65798" h="77215">
                <a:moveTo>
                  <a:pt x="0" y="38671"/>
                </a:moveTo>
                <a:lnTo>
                  <a:pt x="194" y="43794"/>
                </a:lnTo>
                <a:lnTo>
                  <a:pt x="2990" y="56826"/>
                </a:lnTo>
                <a:lnTo>
                  <a:pt x="9105" y="66992"/>
                </a:lnTo>
                <a:lnTo>
                  <a:pt x="20239" y="74856"/>
                </a:lnTo>
                <a:lnTo>
                  <a:pt x="33502" y="77215"/>
                </a:lnTo>
                <a:lnTo>
                  <a:pt x="42468" y="77215"/>
                </a:lnTo>
                <a:lnTo>
                  <a:pt x="49631" y="74955"/>
                </a:lnTo>
                <a:lnTo>
                  <a:pt x="54965" y="70459"/>
                </a:lnTo>
                <a:lnTo>
                  <a:pt x="60312" y="65963"/>
                </a:lnTo>
                <a:lnTo>
                  <a:pt x="63931" y="59308"/>
                </a:lnTo>
                <a:lnTo>
                  <a:pt x="65798" y="50495"/>
                </a:lnTo>
                <a:lnTo>
                  <a:pt x="47675" y="47231"/>
                </a:lnTo>
                <a:lnTo>
                  <a:pt x="46761" y="52374"/>
                </a:lnTo>
                <a:lnTo>
                  <a:pt x="45186" y="56006"/>
                </a:lnTo>
                <a:lnTo>
                  <a:pt x="40716" y="60223"/>
                </a:lnTo>
                <a:lnTo>
                  <a:pt x="37858" y="61277"/>
                </a:lnTo>
                <a:lnTo>
                  <a:pt x="29667" y="61277"/>
                </a:lnTo>
                <a:lnTo>
                  <a:pt x="25933" y="59474"/>
                </a:lnTo>
                <a:lnTo>
                  <a:pt x="23152" y="55854"/>
                </a:lnTo>
                <a:lnTo>
                  <a:pt x="20370" y="52235"/>
                </a:lnTo>
                <a:lnTo>
                  <a:pt x="18973" y="46050"/>
                </a:lnTo>
                <a:lnTo>
                  <a:pt x="18973" y="29400"/>
                </a:lnTo>
                <a:lnTo>
                  <a:pt x="20358" y="23774"/>
                </a:lnTo>
                <a:lnTo>
                  <a:pt x="23088" y="20421"/>
                </a:lnTo>
                <a:lnTo>
                  <a:pt x="25819" y="17056"/>
                </a:lnTo>
                <a:lnTo>
                  <a:pt x="29502" y="15366"/>
                </a:lnTo>
                <a:lnTo>
                  <a:pt x="37541" y="15366"/>
                </a:lnTo>
                <a:lnTo>
                  <a:pt x="40360" y="16344"/>
                </a:lnTo>
                <a:lnTo>
                  <a:pt x="44691" y="20243"/>
                </a:lnTo>
                <a:lnTo>
                  <a:pt x="46088" y="23139"/>
                </a:lnTo>
                <a:lnTo>
                  <a:pt x="46685" y="26987"/>
                </a:lnTo>
                <a:lnTo>
                  <a:pt x="64884" y="23507"/>
                </a:lnTo>
                <a:lnTo>
                  <a:pt x="62699" y="15582"/>
                </a:lnTo>
                <a:lnTo>
                  <a:pt x="59105" y="9677"/>
                </a:lnTo>
                <a:lnTo>
                  <a:pt x="54089" y="5803"/>
                </a:lnTo>
                <a:lnTo>
                  <a:pt x="49060" y="1930"/>
                </a:lnTo>
                <a:lnTo>
                  <a:pt x="42329" y="0"/>
                </a:lnTo>
                <a:lnTo>
                  <a:pt x="32311" y="24"/>
                </a:lnTo>
                <a:lnTo>
                  <a:pt x="19270" y="2805"/>
                </a:lnTo>
                <a:lnTo>
                  <a:pt x="9131" y="10185"/>
                </a:lnTo>
                <a:lnTo>
                  <a:pt x="6589" y="13445"/>
                </a:lnTo>
                <a:lnTo>
                  <a:pt x="1651" y="24599"/>
                </a:lnTo>
                <a:lnTo>
                  <a:pt x="0" y="3867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5" name="object 1555"/>
          <p:cNvSpPr/>
          <p:nvPr/>
        </p:nvSpPr>
        <p:spPr>
          <a:xfrm>
            <a:off x="4599015" y="1433236"/>
            <a:ext cx="33096" cy="77216"/>
          </a:xfrm>
          <a:custGeom>
            <a:avLst/>
            <a:gdLst/>
            <a:ahLst/>
            <a:cxnLst/>
            <a:rect l="l" t="t" r="r" b="b"/>
            <a:pathLst>
              <a:path w="33096" h="77215">
                <a:moveTo>
                  <a:pt x="31978" y="0"/>
                </a:moveTo>
                <a:lnTo>
                  <a:pt x="22745" y="0"/>
                </a:lnTo>
                <a:lnTo>
                  <a:pt x="23126" y="19621"/>
                </a:lnTo>
                <a:lnTo>
                  <a:pt x="25742" y="16510"/>
                </a:lnTo>
                <a:lnTo>
                  <a:pt x="29070" y="14960"/>
                </a:lnTo>
                <a:lnTo>
                  <a:pt x="33096" y="14960"/>
                </a:lnTo>
                <a:lnTo>
                  <a:pt x="31978" y="0"/>
                </a:lnTo>
                <a:close/>
              </a:path>
              <a:path w="33096" h="77215">
                <a:moveTo>
                  <a:pt x="45313" y="22326"/>
                </a:moveTo>
                <a:lnTo>
                  <a:pt x="46685" y="26619"/>
                </a:lnTo>
                <a:lnTo>
                  <a:pt x="46824" y="32283"/>
                </a:lnTo>
                <a:lnTo>
                  <a:pt x="19240" y="32283"/>
                </a:lnTo>
                <a:lnTo>
                  <a:pt x="19202" y="26949"/>
                </a:lnTo>
                <a:lnTo>
                  <a:pt x="20485" y="22720"/>
                </a:lnTo>
                <a:lnTo>
                  <a:pt x="23126" y="19621"/>
                </a:lnTo>
                <a:lnTo>
                  <a:pt x="22745" y="0"/>
                </a:lnTo>
                <a:lnTo>
                  <a:pt x="15100" y="3467"/>
                </a:lnTo>
                <a:lnTo>
                  <a:pt x="9055" y="10401"/>
                </a:lnTo>
                <a:lnTo>
                  <a:pt x="6420" y="13880"/>
                </a:lnTo>
                <a:lnTo>
                  <a:pt x="1603" y="25111"/>
                </a:lnTo>
                <a:lnTo>
                  <a:pt x="0" y="39166"/>
                </a:lnTo>
                <a:lnTo>
                  <a:pt x="9" y="40298"/>
                </a:lnTo>
                <a:lnTo>
                  <a:pt x="1852" y="53687"/>
                </a:lnTo>
                <a:lnTo>
                  <a:pt x="6883" y="64630"/>
                </a:lnTo>
                <a:lnTo>
                  <a:pt x="9631" y="68031"/>
                </a:lnTo>
                <a:lnTo>
                  <a:pt x="20002" y="74920"/>
                </a:lnTo>
                <a:lnTo>
                  <a:pt x="33820" y="77216"/>
                </a:lnTo>
                <a:lnTo>
                  <a:pt x="41478" y="77216"/>
                </a:lnTo>
                <a:lnTo>
                  <a:pt x="47853" y="75349"/>
                </a:lnTo>
                <a:lnTo>
                  <a:pt x="52959" y="71615"/>
                </a:lnTo>
                <a:lnTo>
                  <a:pt x="58064" y="67881"/>
                </a:lnTo>
                <a:lnTo>
                  <a:pt x="61798" y="62445"/>
                </a:lnTo>
                <a:lnTo>
                  <a:pt x="64160" y="55308"/>
                </a:lnTo>
                <a:lnTo>
                  <a:pt x="45770" y="52031"/>
                </a:lnTo>
                <a:lnTo>
                  <a:pt x="44767" y="55753"/>
                </a:lnTo>
                <a:lnTo>
                  <a:pt x="43281" y="58445"/>
                </a:lnTo>
                <a:lnTo>
                  <a:pt x="41300" y="60109"/>
                </a:lnTo>
                <a:lnTo>
                  <a:pt x="36906" y="62611"/>
                </a:lnTo>
                <a:lnTo>
                  <a:pt x="29768" y="62611"/>
                </a:lnTo>
                <a:lnTo>
                  <a:pt x="26225" y="60998"/>
                </a:lnTo>
                <a:lnTo>
                  <a:pt x="23380" y="57772"/>
                </a:lnTo>
                <a:lnTo>
                  <a:pt x="20535" y="54546"/>
                </a:lnTo>
                <a:lnTo>
                  <a:pt x="19037" y="50038"/>
                </a:lnTo>
                <a:lnTo>
                  <a:pt x="18910" y="44246"/>
                </a:lnTo>
                <a:lnTo>
                  <a:pt x="65151" y="44246"/>
                </a:lnTo>
                <a:lnTo>
                  <a:pt x="64695" y="33137"/>
                </a:lnTo>
                <a:lnTo>
                  <a:pt x="61890" y="20452"/>
                </a:lnTo>
                <a:lnTo>
                  <a:pt x="56553" y="10896"/>
                </a:lnTo>
                <a:lnTo>
                  <a:pt x="55539" y="9728"/>
                </a:lnTo>
                <a:lnTo>
                  <a:pt x="45226" y="2432"/>
                </a:lnTo>
                <a:lnTo>
                  <a:pt x="31978" y="0"/>
                </a:lnTo>
                <a:lnTo>
                  <a:pt x="33096" y="14960"/>
                </a:lnTo>
                <a:lnTo>
                  <a:pt x="36855" y="14960"/>
                </a:lnTo>
                <a:lnTo>
                  <a:pt x="40055" y="16433"/>
                </a:lnTo>
                <a:lnTo>
                  <a:pt x="42684" y="19380"/>
                </a:lnTo>
                <a:lnTo>
                  <a:pt x="45313" y="2232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5" name="object 1545"/>
          <p:cNvSpPr/>
          <p:nvPr/>
        </p:nvSpPr>
        <p:spPr>
          <a:xfrm>
            <a:off x="4716913" y="1406817"/>
            <a:ext cx="0" cy="101980"/>
          </a:xfrm>
          <a:custGeom>
            <a:avLst/>
            <a:gdLst/>
            <a:ahLst/>
            <a:cxnLst/>
            <a:rect l="l" t="t" r="r" b="b"/>
            <a:pathLst>
              <a:path h="101980">
                <a:moveTo>
                  <a:pt x="0" y="0"/>
                </a:moveTo>
                <a:lnTo>
                  <a:pt x="0" y="101980"/>
                </a:lnTo>
              </a:path>
            </a:pathLst>
          </a:custGeom>
          <a:ln w="19723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6" name="object 1546"/>
          <p:cNvSpPr/>
          <p:nvPr/>
        </p:nvSpPr>
        <p:spPr>
          <a:xfrm>
            <a:off x="4735763" y="1433236"/>
            <a:ext cx="35204" cy="77216"/>
          </a:xfrm>
          <a:custGeom>
            <a:avLst/>
            <a:gdLst/>
            <a:ahLst/>
            <a:cxnLst/>
            <a:rect l="l" t="t" r="r" b="b"/>
            <a:pathLst>
              <a:path w="35204" h="77215">
                <a:moveTo>
                  <a:pt x="25717" y="63449"/>
                </a:moveTo>
                <a:lnTo>
                  <a:pt x="27241" y="77215"/>
                </a:lnTo>
                <a:lnTo>
                  <a:pt x="31076" y="76415"/>
                </a:lnTo>
                <a:lnTo>
                  <a:pt x="34671" y="74790"/>
                </a:lnTo>
                <a:lnTo>
                  <a:pt x="35204" y="62280"/>
                </a:lnTo>
                <a:lnTo>
                  <a:pt x="32016" y="63449"/>
                </a:lnTo>
                <a:lnTo>
                  <a:pt x="25717" y="63449"/>
                </a:lnTo>
                <a:close/>
              </a:path>
              <a:path w="35204" h="77215">
                <a:moveTo>
                  <a:pt x="38265" y="73151"/>
                </a:moveTo>
                <a:lnTo>
                  <a:pt x="41630" y="70726"/>
                </a:lnTo>
                <a:lnTo>
                  <a:pt x="44792" y="67475"/>
                </a:lnTo>
                <a:lnTo>
                  <a:pt x="45440" y="69773"/>
                </a:lnTo>
                <a:lnTo>
                  <a:pt x="46139" y="72326"/>
                </a:lnTo>
                <a:lnTo>
                  <a:pt x="47218" y="75552"/>
                </a:lnTo>
                <a:lnTo>
                  <a:pt x="65481" y="75552"/>
                </a:lnTo>
                <a:lnTo>
                  <a:pt x="63855" y="72021"/>
                </a:lnTo>
                <a:lnTo>
                  <a:pt x="62750" y="68719"/>
                </a:lnTo>
                <a:lnTo>
                  <a:pt x="62153" y="65633"/>
                </a:lnTo>
                <a:lnTo>
                  <a:pt x="61569" y="62547"/>
                </a:lnTo>
                <a:lnTo>
                  <a:pt x="61264" y="57759"/>
                </a:lnTo>
                <a:lnTo>
                  <a:pt x="61264" y="51269"/>
                </a:lnTo>
                <a:lnTo>
                  <a:pt x="61468" y="28460"/>
                </a:lnTo>
                <a:lnTo>
                  <a:pt x="61468" y="19964"/>
                </a:lnTo>
                <a:lnTo>
                  <a:pt x="60655" y="14135"/>
                </a:lnTo>
                <a:lnTo>
                  <a:pt x="59004" y="10960"/>
                </a:lnTo>
                <a:lnTo>
                  <a:pt x="57365" y="7785"/>
                </a:lnTo>
                <a:lnTo>
                  <a:pt x="54533" y="5168"/>
                </a:lnTo>
                <a:lnTo>
                  <a:pt x="50507" y="3098"/>
                </a:lnTo>
                <a:lnTo>
                  <a:pt x="46469" y="1028"/>
                </a:lnTo>
                <a:lnTo>
                  <a:pt x="40347" y="0"/>
                </a:lnTo>
                <a:lnTo>
                  <a:pt x="23050" y="0"/>
                </a:lnTo>
                <a:lnTo>
                  <a:pt x="16230" y="1714"/>
                </a:lnTo>
                <a:lnTo>
                  <a:pt x="11620" y="5156"/>
                </a:lnTo>
                <a:lnTo>
                  <a:pt x="7023" y="8585"/>
                </a:lnTo>
                <a:lnTo>
                  <a:pt x="3784" y="13868"/>
                </a:lnTo>
                <a:lnTo>
                  <a:pt x="1892" y="21018"/>
                </a:lnTo>
                <a:lnTo>
                  <a:pt x="18643" y="24206"/>
                </a:lnTo>
                <a:lnTo>
                  <a:pt x="19799" y="20777"/>
                </a:lnTo>
                <a:lnTo>
                  <a:pt x="21272" y="18376"/>
                </a:lnTo>
                <a:lnTo>
                  <a:pt x="24955" y="15646"/>
                </a:lnTo>
                <a:lnTo>
                  <a:pt x="27520" y="14960"/>
                </a:lnTo>
                <a:lnTo>
                  <a:pt x="35661" y="14960"/>
                </a:lnTo>
                <a:lnTo>
                  <a:pt x="38963" y="15760"/>
                </a:lnTo>
                <a:lnTo>
                  <a:pt x="42468" y="18961"/>
                </a:lnTo>
                <a:lnTo>
                  <a:pt x="43345" y="21640"/>
                </a:lnTo>
                <a:lnTo>
                  <a:pt x="43345" y="27343"/>
                </a:lnTo>
                <a:lnTo>
                  <a:pt x="40017" y="28828"/>
                </a:lnTo>
                <a:lnTo>
                  <a:pt x="34048" y="30429"/>
                </a:lnTo>
                <a:lnTo>
                  <a:pt x="25412" y="32143"/>
                </a:lnTo>
                <a:lnTo>
                  <a:pt x="19024" y="33439"/>
                </a:lnTo>
                <a:lnTo>
                  <a:pt x="14122" y="34963"/>
                </a:lnTo>
                <a:lnTo>
                  <a:pt x="10731" y="36702"/>
                </a:lnTo>
                <a:lnTo>
                  <a:pt x="7340" y="38442"/>
                </a:lnTo>
                <a:lnTo>
                  <a:pt x="4711" y="40944"/>
                </a:lnTo>
                <a:lnTo>
                  <a:pt x="2819" y="44208"/>
                </a:lnTo>
                <a:lnTo>
                  <a:pt x="952" y="47472"/>
                </a:lnTo>
                <a:lnTo>
                  <a:pt x="0" y="51206"/>
                </a:lnTo>
                <a:lnTo>
                  <a:pt x="0" y="61683"/>
                </a:lnTo>
                <a:lnTo>
                  <a:pt x="2070" y="66903"/>
                </a:lnTo>
                <a:lnTo>
                  <a:pt x="6210" y="71031"/>
                </a:lnTo>
                <a:lnTo>
                  <a:pt x="10337" y="75158"/>
                </a:lnTo>
                <a:lnTo>
                  <a:pt x="16002" y="77215"/>
                </a:lnTo>
                <a:lnTo>
                  <a:pt x="27241" y="77215"/>
                </a:lnTo>
                <a:lnTo>
                  <a:pt x="25717" y="63449"/>
                </a:lnTo>
                <a:lnTo>
                  <a:pt x="21336" y="60451"/>
                </a:lnTo>
                <a:lnTo>
                  <a:pt x="18453" y="56095"/>
                </a:lnTo>
                <a:lnTo>
                  <a:pt x="18453" y="50571"/>
                </a:lnTo>
                <a:lnTo>
                  <a:pt x="19646" y="48285"/>
                </a:lnTo>
                <a:lnTo>
                  <a:pt x="23634" y="45364"/>
                </a:lnTo>
                <a:lnTo>
                  <a:pt x="27000" y="44221"/>
                </a:lnTo>
                <a:lnTo>
                  <a:pt x="32105" y="43065"/>
                </a:lnTo>
                <a:lnTo>
                  <a:pt x="37236" y="41909"/>
                </a:lnTo>
                <a:lnTo>
                  <a:pt x="40982" y="40906"/>
                </a:lnTo>
                <a:lnTo>
                  <a:pt x="43345" y="40068"/>
                </a:lnTo>
                <a:lnTo>
                  <a:pt x="43345" y="48653"/>
                </a:lnTo>
                <a:lnTo>
                  <a:pt x="43103" y="51828"/>
                </a:lnTo>
                <a:lnTo>
                  <a:pt x="42621" y="53492"/>
                </a:lnTo>
                <a:lnTo>
                  <a:pt x="41922" y="56045"/>
                </a:lnTo>
                <a:lnTo>
                  <a:pt x="38227" y="59969"/>
                </a:lnTo>
                <a:lnTo>
                  <a:pt x="35204" y="62280"/>
                </a:lnTo>
                <a:lnTo>
                  <a:pt x="34671" y="74790"/>
                </a:lnTo>
                <a:lnTo>
                  <a:pt x="38265" y="7315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3" name="object 1543"/>
          <p:cNvSpPr/>
          <p:nvPr/>
        </p:nvSpPr>
        <p:spPr>
          <a:xfrm>
            <a:off x="4837413" y="1433238"/>
            <a:ext cx="65151" cy="77216"/>
          </a:xfrm>
          <a:custGeom>
            <a:avLst/>
            <a:gdLst/>
            <a:ahLst/>
            <a:cxnLst/>
            <a:rect l="l" t="t" r="r" b="b"/>
            <a:pathLst>
              <a:path w="65150" h="77215">
                <a:moveTo>
                  <a:pt x="18529" y="51473"/>
                </a:moveTo>
                <a:lnTo>
                  <a:pt x="0" y="54470"/>
                </a:lnTo>
                <a:lnTo>
                  <a:pt x="1701" y="61467"/>
                </a:lnTo>
                <a:lnTo>
                  <a:pt x="5334" y="67017"/>
                </a:lnTo>
                <a:lnTo>
                  <a:pt x="10871" y="71094"/>
                </a:lnTo>
                <a:lnTo>
                  <a:pt x="16408" y="75171"/>
                </a:lnTo>
                <a:lnTo>
                  <a:pt x="23939" y="77215"/>
                </a:lnTo>
                <a:lnTo>
                  <a:pt x="43891" y="77215"/>
                </a:lnTo>
                <a:lnTo>
                  <a:pt x="51803" y="74790"/>
                </a:lnTo>
                <a:lnTo>
                  <a:pt x="57137" y="69913"/>
                </a:lnTo>
                <a:lnTo>
                  <a:pt x="62484" y="65036"/>
                </a:lnTo>
                <a:lnTo>
                  <a:pt x="65151" y="59220"/>
                </a:lnTo>
                <a:lnTo>
                  <a:pt x="65151" y="46240"/>
                </a:lnTo>
                <a:lnTo>
                  <a:pt x="63220" y="41389"/>
                </a:lnTo>
                <a:lnTo>
                  <a:pt x="59372" y="37922"/>
                </a:lnTo>
                <a:lnTo>
                  <a:pt x="55473" y="34480"/>
                </a:lnTo>
                <a:lnTo>
                  <a:pt x="48602" y="31584"/>
                </a:lnTo>
                <a:lnTo>
                  <a:pt x="38798" y="29222"/>
                </a:lnTo>
                <a:lnTo>
                  <a:pt x="28956" y="26847"/>
                </a:lnTo>
                <a:lnTo>
                  <a:pt x="23215" y="25018"/>
                </a:lnTo>
                <a:lnTo>
                  <a:pt x="20320" y="22745"/>
                </a:lnTo>
                <a:lnTo>
                  <a:pt x="19710" y="20167"/>
                </a:lnTo>
                <a:lnTo>
                  <a:pt x="20396" y="17233"/>
                </a:lnTo>
                <a:lnTo>
                  <a:pt x="23914" y="14770"/>
                </a:lnTo>
                <a:lnTo>
                  <a:pt x="27393" y="14058"/>
                </a:lnTo>
                <a:lnTo>
                  <a:pt x="36106" y="14058"/>
                </a:lnTo>
                <a:lnTo>
                  <a:pt x="39065" y="14820"/>
                </a:lnTo>
                <a:lnTo>
                  <a:pt x="41160" y="16344"/>
                </a:lnTo>
                <a:lnTo>
                  <a:pt x="44640" y="20078"/>
                </a:lnTo>
                <a:lnTo>
                  <a:pt x="45389" y="22961"/>
                </a:lnTo>
                <a:lnTo>
                  <a:pt x="62788" y="19557"/>
                </a:lnTo>
                <a:lnTo>
                  <a:pt x="61048" y="13106"/>
                </a:lnTo>
                <a:lnTo>
                  <a:pt x="57835" y="8229"/>
                </a:lnTo>
                <a:lnTo>
                  <a:pt x="53200" y="4940"/>
                </a:lnTo>
                <a:lnTo>
                  <a:pt x="48564" y="1650"/>
                </a:lnTo>
                <a:lnTo>
                  <a:pt x="41465" y="0"/>
                </a:lnTo>
                <a:lnTo>
                  <a:pt x="21894" y="0"/>
                </a:lnTo>
                <a:lnTo>
                  <a:pt x="14490" y="2184"/>
                </a:lnTo>
                <a:lnTo>
                  <a:pt x="9728" y="6540"/>
                </a:lnTo>
                <a:lnTo>
                  <a:pt x="4953" y="10896"/>
                </a:lnTo>
                <a:lnTo>
                  <a:pt x="2565" y="16281"/>
                </a:lnTo>
                <a:lnTo>
                  <a:pt x="2565" y="29768"/>
                </a:lnTo>
                <a:lnTo>
                  <a:pt x="5308" y="35318"/>
                </a:lnTo>
                <a:lnTo>
                  <a:pt x="10845" y="39306"/>
                </a:lnTo>
                <a:lnTo>
                  <a:pt x="12990" y="40612"/>
                </a:lnTo>
                <a:lnTo>
                  <a:pt x="23105" y="44561"/>
                </a:lnTo>
                <a:lnTo>
                  <a:pt x="39141" y="48831"/>
                </a:lnTo>
                <a:lnTo>
                  <a:pt x="42341" y="49631"/>
                </a:lnTo>
                <a:lnTo>
                  <a:pt x="46202" y="52387"/>
                </a:lnTo>
                <a:lnTo>
                  <a:pt x="46634" y="55092"/>
                </a:lnTo>
                <a:lnTo>
                  <a:pt x="45821" y="59016"/>
                </a:lnTo>
                <a:lnTo>
                  <a:pt x="41795" y="62166"/>
                </a:lnTo>
                <a:lnTo>
                  <a:pt x="38201" y="63093"/>
                </a:lnTo>
                <a:lnTo>
                  <a:pt x="29095" y="63093"/>
                </a:lnTo>
                <a:lnTo>
                  <a:pt x="25730" y="62115"/>
                </a:lnTo>
                <a:lnTo>
                  <a:pt x="20916" y="58165"/>
                </a:lnTo>
                <a:lnTo>
                  <a:pt x="19304" y="55283"/>
                </a:lnTo>
                <a:lnTo>
                  <a:pt x="18529" y="5147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4" name="object 1544"/>
          <p:cNvSpPr/>
          <p:nvPr/>
        </p:nvSpPr>
        <p:spPr>
          <a:xfrm>
            <a:off x="4910014" y="1433238"/>
            <a:ext cx="40805" cy="77216"/>
          </a:xfrm>
          <a:custGeom>
            <a:avLst/>
            <a:gdLst/>
            <a:ahLst/>
            <a:cxnLst/>
            <a:rect l="l" t="t" r="r" b="b"/>
            <a:pathLst>
              <a:path w="40805" h="77215">
                <a:moveTo>
                  <a:pt x="40805" y="61290"/>
                </a:moveTo>
                <a:lnTo>
                  <a:pt x="31165" y="61290"/>
                </a:lnTo>
                <a:lnTo>
                  <a:pt x="27127" y="59347"/>
                </a:lnTo>
                <a:lnTo>
                  <a:pt x="23825" y="55448"/>
                </a:lnTo>
                <a:lnTo>
                  <a:pt x="29654" y="77215"/>
                </a:lnTo>
                <a:lnTo>
                  <a:pt x="36055" y="77215"/>
                </a:lnTo>
                <a:lnTo>
                  <a:pt x="40805" y="61290"/>
                </a:lnTo>
                <a:close/>
              </a:path>
              <a:path w="40805" h="77215">
                <a:moveTo>
                  <a:pt x="36055" y="77215"/>
                </a:moveTo>
                <a:lnTo>
                  <a:pt x="38855" y="77123"/>
                </a:lnTo>
                <a:lnTo>
                  <a:pt x="51396" y="73932"/>
                </a:lnTo>
                <a:lnTo>
                  <a:pt x="61760" y="66192"/>
                </a:lnTo>
                <a:lnTo>
                  <a:pt x="64454" y="62948"/>
                </a:lnTo>
                <a:lnTo>
                  <a:pt x="70091" y="51734"/>
                </a:lnTo>
                <a:lnTo>
                  <a:pt x="71970" y="38404"/>
                </a:lnTo>
                <a:lnTo>
                  <a:pt x="71791" y="34072"/>
                </a:lnTo>
                <a:lnTo>
                  <a:pt x="68726" y="21404"/>
                </a:lnTo>
                <a:lnTo>
                  <a:pt x="61861" y="10896"/>
                </a:lnTo>
                <a:lnTo>
                  <a:pt x="59839" y="8877"/>
                </a:lnTo>
                <a:lnTo>
                  <a:pt x="49044" y="2219"/>
                </a:lnTo>
                <a:lnTo>
                  <a:pt x="35915" y="0"/>
                </a:lnTo>
                <a:lnTo>
                  <a:pt x="29095" y="0"/>
                </a:lnTo>
                <a:lnTo>
                  <a:pt x="22898" y="1600"/>
                </a:lnTo>
                <a:lnTo>
                  <a:pt x="17373" y="4800"/>
                </a:lnTo>
                <a:lnTo>
                  <a:pt x="11823" y="8000"/>
                </a:lnTo>
                <a:lnTo>
                  <a:pt x="7543" y="12636"/>
                </a:lnTo>
                <a:lnTo>
                  <a:pt x="4533" y="18707"/>
                </a:lnTo>
                <a:lnTo>
                  <a:pt x="1511" y="24790"/>
                </a:lnTo>
                <a:lnTo>
                  <a:pt x="0" y="31076"/>
                </a:lnTo>
                <a:lnTo>
                  <a:pt x="0" y="46050"/>
                </a:lnTo>
                <a:lnTo>
                  <a:pt x="1511" y="53251"/>
                </a:lnTo>
                <a:lnTo>
                  <a:pt x="4533" y="59169"/>
                </a:lnTo>
                <a:lnTo>
                  <a:pt x="7543" y="65074"/>
                </a:lnTo>
                <a:lnTo>
                  <a:pt x="11963" y="69570"/>
                </a:lnTo>
                <a:lnTo>
                  <a:pt x="17767" y="72631"/>
                </a:lnTo>
                <a:lnTo>
                  <a:pt x="23558" y="75679"/>
                </a:lnTo>
                <a:lnTo>
                  <a:pt x="29654" y="77215"/>
                </a:lnTo>
                <a:lnTo>
                  <a:pt x="23825" y="55448"/>
                </a:lnTo>
                <a:lnTo>
                  <a:pt x="20561" y="51549"/>
                </a:lnTo>
                <a:lnTo>
                  <a:pt x="18910" y="45935"/>
                </a:lnTo>
                <a:lnTo>
                  <a:pt x="18910" y="31280"/>
                </a:lnTo>
                <a:lnTo>
                  <a:pt x="20561" y="25666"/>
                </a:lnTo>
                <a:lnTo>
                  <a:pt x="23825" y="21780"/>
                </a:lnTo>
                <a:lnTo>
                  <a:pt x="27127" y="17881"/>
                </a:lnTo>
                <a:lnTo>
                  <a:pt x="31165" y="15938"/>
                </a:lnTo>
                <a:lnTo>
                  <a:pt x="40805" y="15938"/>
                </a:lnTo>
                <a:lnTo>
                  <a:pt x="44843" y="17881"/>
                </a:lnTo>
                <a:lnTo>
                  <a:pt x="48107" y="21780"/>
                </a:lnTo>
                <a:lnTo>
                  <a:pt x="51358" y="25666"/>
                </a:lnTo>
                <a:lnTo>
                  <a:pt x="52997" y="31229"/>
                </a:lnTo>
                <a:lnTo>
                  <a:pt x="52997" y="45885"/>
                </a:lnTo>
                <a:lnTo>
                  <a:pt x="51358" y="51549"/>
                </a:lnTo>
                <a:lnTo>
                  <a:pt x="48107" y="55448"/>
                </a:lnTo>
                <a:lnTo>
                  <a:pt x="44843" y="59347"/>
                </a:lnTo>
                <a:lnTo>
                  <a:pt x="40805" y="61290"/>
                </a:lnTo>
                <a:lnTo>
                  <a:pt x="36055" y="7721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6" name="object 1536"/>
          <p:cNvSpPr/>
          <p:nvPr/>
        </p:nvSpPr>
        <p:spPr>
          <a:xfrm>
            <a:off x="5001228" y="1406817"/>
            <a:ext cx="0" cy="101980"/>
          </a:xfrm>
          <a:custGeom>
            <a:avLst/>
            <a:gdLst/>
            <a:ahLst/>
            <a:cxnLst/>
            <a:rect l="l" t="t" r="r" b="b"/>
            <a:pathLst>
              <a:path h="101980">
                <a:moveTo>
                  <a:pt x="0" y="0"/>
                </a:moveTo>
                <a:lnTo>
                  <a:pt x="0" y="101980"/>
                </a:lnTo>
              </a:path>
            </a:pathLst>
          </a:custGeom>
          <a:ln w="19723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7" name="object 1537"/>
          <p:cNvSpPr/>
          <p:nvPr/>
        </p:nvSpPr>
        <p:spPr>
          <a:xfrm>
            <a:off x="5024536" y="1434910"/>
            <a:ext cx="63449" cy="75539"/>
          </a:xfrm>
          <a:custGeom>
            <a:avLst/>
            <a:gdLst/>
            <a:ahLst/>
            <a:cxnLst/>
            <a:rect l="l" t="t" r="r" b="b"/>
            <a:pathLst>
              <a:path w="63449" h="75539">
                <a:moveTo>
                  <a:pt x="18453" y="0"/>
                </a:moveTo>
                <a:lnTo>
                  <a:pt x="0" y="0"/>
                </a:lnTo>
                <a:lnTo>
                  <a:pt x="0" y="53708"/>
                </a:lnTo>
                <a:lnTo>
                  <a:pt x="825" y="59156"/>
                </a:lnTo>
                <a:lnTo>
                  <a:pt x="2501" y="63093"/>
                </a:lnTo>
                <a:lnTo>
                  <a:pt x="4165" y="67030"/>
                </a:lnTo>
                <a:lnTo>
                  <a:pt x="6858" y="70091"/>
                </a:lnTo>
                <a:lnTo>
                  <a:pt x="10579" y="72275"/>
                </a:lnTo>
                <a:lnTo>
                  <a:pt x="14300" y="74447"/>
                </a:lnTo>
                <a:lnTo>
                  <a:pt x="18491" y="75539"/>
                </a:lnTo>
                <a:lnTo>
                  <a:pt x="27787" y="75539"/>
                </a:lnTo>
                <a:lnTo>
                  <a:pt x="32156" y="74409"/>
                </a:lnTo>
                <a:lnTo>
                  <a:pt x="36283" y="72136"/>
                </a:lnTo>
                <a:lnTo>
                  <a:pt x="40424" y="69862"/>
                </a:lnTo>
                <a:lnTo>
                  <a:pt x="43764" y="66751"/>
                </a:lnTo>
                <a:lnTo>
                  <a:pt x="46304" y="62814"/>
                </a:lnTo>
                <a:lnTo>
                  <a:pt x="46304" y="73875"/>
                </a:lnTo>
                <a:lnTo>
                  <a:pt x="63449" y="73875"/>
                </a:lnTo>
                <a:lnTo>
                  <a:pt x="63449" y="0"/>
                </a:lnTo>
                <a:lnTo>
                  <a:pt x="44983" y="0"/>
                </a:lnTo>
                <a:lnTo>
                  <a:pt x="44983" y="41732"/>
                </a:lnTo>
                <a:lnTo>
                  <a:pt x="44538" y="48387"/>
                </a:lnTo>
                <a:lnTo>
                  <a:pt x="43611" y="51092"/>
                </a:lnTo>
                <a:lnTo>
                  <a:pt x="42697" y="53809"/>
                </a:lnTo>
                <a:lnTo>
                  <a:pt x="40982" y="56070"/>
                </a:lnTo>
                <a:lnTo>
                  <a:pt x="35979" y="59740"/>
                </a:lnTo>
                <a:lnTo>
                  <a:pt x="33172" y="60655"/>
                </a:lnTo>
                <a:lnTo>
                  <a:pt x="27254" y="60655"/>
                </a:lnTo>
                <a:lnTo>
                  <a:pt x="23190" y="58597"/>
                </a:lnTo>
                <a:lnTo>
                  <a:pt x="20154" y="55384"/>
                </a:lnTo>
                <a:lnTo>
                  <a:pt x="18796" y="50698"/>
                </a:lnTo>
                <a:lnTo>
                  <a:pt x="18453" y="44335"/>
                </a:lnTo>
                <a:lnTo>
                  <a:pt x="18453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8" name="object 1538"/>
          <p:cNvSpPr/>
          <p:nvPr/>
        </p:nvSpPr>
        <p:spPr>
          <a:xfrm>
            <a:off x="5098586" y="1433243"/>
            <a:ext cx="65798" cy="77216"/>
          </a:xfrm>
          <a:custGeom>
            <a:avLst/>
            <a:gdLst/>
            <a:ahLst/>
            <a:cxnLst/>
            <a:rect l="l" t="t" r="r" b="b"/>
            <a:pathLst>
              <a:path w="65798" h="77215">
                <a:moveTo>
                  <a:pt x="0" y="38671"/>
                </a:moveTo>
                <a:lnTo>
                  <a:pt x="194" y="43790"/>
                </a:lnTo>
                <a:lnTo>
                  <a:pt x="2987" y="56825"/>
                </a:lnTo>
                <a:lnTo>
                  <a:pt x="9093" y="66992"/>
                </a:lnTo>
                <a:lnTo>
                  <a:pt x="20231" y="74856"/>
                </a:lnTo>
                <a:lnTo>
                  <a:pt x="33489" y="77215"/>
                </a:lnTo>
                <a:lnTo>
                  <a:pt x="42468" y="77215"/>
                </a:lnTo>
                <a:lnTo>
                  <a:pt x="49618" y="74955"/>
                </a:lnTo>
                <a:lnTo>
                  <a:pt x="54965" y="70459"/>
                </a:lnTo>
                <a:lnTo>
                  <a:pt x="60312" y="65963"/>
                </a:lnTo>
                <a:lnTo>
                  <a:pt x="63919" y="59308"/>
                </a:lnTo>
                <a:lnTo>
                  <a:pt x="65798" y="50495"/>
                </a:lnTo>
                <a:lnTo>
                  <a:pt x="47675" y="47231"/>
                </a:lnTo>
                <a:lnTo>
                  <a:pt x="46761" y="52374"/>
                </a:lnTo>
                <a:lnTo>
                  <a:pt x="45186" y="56006"/>
                </a:lnTo>
                <a:lnTo>
                  <a:pt x="40716" y="60223"/>
                </a:lnTo>
                <a:lnTo>
                  <a:pt x="37845" y="61277"/>
                </a:lnTo>
                <a:lnTo>
                  <a:pt x="29654" y="61277"/>
                </a:lnTo>
                <a:lnTo>
                  <a:pt x="25933" y="59474"/>
                </a:lnTo>
                <a:lnTo>
                  <a:pt x="23152" y="55854"/>
                </a:lnTo>
                <a:lnTo>
                  <a:pt x="20358" y="52235"/>
                </a:lnTo>
                <a:lnTo>
                  <a:pt x="18973" y="46050"/>
                </a:lnTo>
                <a:lnTo>
                  <a:pt x="18973" y="29400"/>
                </a:lnTo>
                <a:lnTo>
                  <a:pt x="20345" y="23774"/>
                </a:lnTo>
                <a:lnTo>
                  <a:pt x="23075" y="20421"/>
                </a:lnTo>
                <a:lnTo>
                  <a:pt x="25819" y="17056"/>
                </a:lnTo>
                <a:lnTo>
                  <a:pt x="29502" y="15366"/>
                </a:lnTo>
                <a:lnTo>
                  <a:pt x="37541" y="15366"/>
                </a:lnTo>
                <a:lnTo>
                  <a:pt x="40347" y="16344"/>
                </a:lnTo>
                <a:lnTo>
                  <a:pt x="44691" y="20243"/>
                </a:lnTo>
                <a:lnTo>
                  <a:pt x="46075" y="23139"/>
                </a:lnTo>
                <a:lnTo>
                  <a:pt x="46685" y="26987"/>
                </a:lnTo>
                <a:lnTo>
                  <a:pt x="64884" y="23507"/>
                </a:lnTo>
                <a:lnTo>
                  <a:pt x="62699" y="15582"/>
                </a:lnTo>
                <a:lnTo>
                  <a:pt x="59093" y="9677"/>
                </a:lnTo>
                <a:lnTo>
                  <a:pt x="54089" y="5803"/>
                </a:lnTo>
                <a:lnTo>
                  <a:pt x="49060" y="1930"/>
                </a:lnTo>
                <a:lnTo>
                  <a:pt x="42329" y="0"/>
                </a:lnTo>
                <a:lnTo>
                  <a:pt x="32299" y="24"/>
                </a:lnTo>
                <a:lnTo>
                  <a:pt x="19253" y="2807"/>
                </a:lnTo>
                <a:lnTo>
                  <a:pt x="9118" y="10185"/>
                </a:lnTo>
                <a:lnTo>
                  <a:pt x="6578" y="13443"/>
                </a:lnTo>
                <a:lnTo>
                  <a:pt x="1646" y="24598"/>
                </a:lnTo>
                <a:lnTo>
                  <a:pt x="0" y="3867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9" name="object 1539"/>
          <p:cNvSpPr/>
          <p:nvPr/>
        </p:nvSpPr>
        <p:spPr>
          <a:xfrm>
            <a:off x="5173014" y="1406817"/>
            <a:ext cx="18465" cy="101968"/>
          </a:xfrm>
          <a:custGeom>
            <a:avLst/>
            <a:gdLst/>
            <a:ahLst/>
            <a:cxnLst/>
            <a:rect l="l" t="t" r="r" b="b"/>
            <a:pathLst>
              <a:path w="18465" h="101968">
                <a:moveTo>
                  <a:pt x="0" y="28092"/>
                </a:moveTo>
                <a:lnTo>
                  <a:pt x="0" y="101968"/>
                </a:lnTo>
                <a:lnTo>
                  <a:pt x="18465" y="101968"/>
                </a:lnTo>
                <a:lnTo>
                  <a:pt x="18465" y="28092"/>
                </a:lnTo>
                <a:lnTo>
                  <a:pt x="0" y="28092"/>
                </a:lnTo>
                <a:close/>
              </a:path>
              <a:path w="18465" h="101968">
                <a:moveTo>
                  <a:pt x="0" y="0"/>
                </a:moveTo>
                <a:lnTo>
                  <a:pt x="0" y="18084"/>
                </a:lnTo>
                <a:lnTo>
                  <a:pt x="18465" y="18084"/>
                </a:lnTo>
                <a:lnTo>
                  <a:pt x="18465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0" name="object 1540"/>
          <p:cNvSpPr/>
          <p:nvPr/>
        </p:nvSpPr>
        <p:spPr>
          <a:xfrm>
            <a:off x="5182247" y="1406626"/>
            <a:ext cx="0" cy="102158"/>
          </a:xfrm>
          <a:custGeom>
            <a:avLst/>
            <a:gdLst/>
            <a:ahLst/>
            <a:cxnLst/>
            <a:rect l="l" t="t" r="r" b="b"/>
            <a:pathLst>
              <a:path h="102158">
                <a:moveTo>
                  <a:pt x="0" y="0"/>
                </a:moveTo>
                <a:lnTo>
                  <a:pt x="0" y="102158"/>
                </a:lnTo>
              </a:path>
            </a:pathLst>
          </a:custGeom>
          <a:ln w="19735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1" name="object 1541"/>
          <p:cNvSpPr/>
          <p:nvPr/>
        </p:nvSpPr>
        <p:spPr>
          <a:xfrm>
            <a:off x="5201692" y="1405063"/>
            <a:ext cx="56413" cy="105384"/>
          </a:xfrm>
          <a:custGeom>
            <a:avLst/>
            <a:gdLst/>
            <a:ahLst/>
            <a:cxnLst/>
            <a:rect l="l" t="t" r="r" b="b"/>
            <a:pathLst>
              <a:path w="56413" h="105384">
                <a:moveTo>
                  <a:pt x="40805" y="89458"/>
                </a:moveTo>
                <a:lnTo>
                  <a:pt x="31165" y="89458"/>
                </a:lnTo>
                <a:lnTo>
                  <a:pt x="27114" y="87515"/>
                </a:lnTo>
                <a:lnTo>
                  <a:pt x="23837" y="83616"/>
                </a:lnTo>
                <a:lnTo>
                  <a:pt x="29654" y="105384"/>
                </a:lnTo>
                <a:lnTo>
                  <a:pt x="36042" y="105384"/>
                </a:lnTo>
                <a:lnTo>
                  <a:pt x="40805" y="89458"/>
                </a:lnTo>
                <a:close/>
              </a:path>
              <a:path w="56413" h="105384">
                <a:moveTo>
                  <a:pt x="35725" y="0"/>
                </a:moveTo>
                <a:lnTo>
                  <a:pt x="26657" y="20802"/>
                </a:lnTo>
                <a:lnTo>
                  <a:pt x="38341" y="20802"/>
                </a:lnTo>
                <a:lnTo>
                  <a:pt x="56413" y="0"/>
                </a:lnTo>
                <a:lnTo>
                  <a:pt x="35725" y="0"/>
                </a:lnTo>
                <a:close/>
              </a:path>
              <a:path w="56413" h="105384">
                <a:moveTo>
                  <a:pt x="36042" y="105384"/>
                </a:moveTo>
                <a:lnTo>
                  <a:pt x="38857" y="105290"/>
                </a:lnTo>
                <a:lnTo>
                  <a:pt x="51399" y="102098"/>
                </a:lnTo>
                <a:lnTo>
                  <a:pt x="61760" y="94361"/>
                </a:lnTo>
                <a:lnTo>
                  <a:pt x="64454" y="91116"/>
                </a:lnTo>
                <a:lnTo>
                  <a:pt x="70091" y="79902"/>
                </a:lnTo>
                <a:lnTo>
                  <a:pt x="71970" y="66573"/>
                </a:lnTo>
                <a:lnTo>
                  <a:pt x="71790" y="62241"/>
                </a:lnTo>
                <a:lnTo>
                  <a:pt x="68718" y="49580"/>
                </a:lnTo>
                <a:lnTo>
                  <a:pt x="61848" y="39065"/>
                </a:lnTo>
                <a:lnTo>
                  <a:pt x="59846" y="37066"/>
                </a:lnTo>
                <a:lnTo>
                  <a:pt x="49053" y="30403"/>
                </a:lnTo>
                <a:lnTo>
                  <a:pt x="35928" y="28181"/>
                </a:lnTo>
                <a:lnTo>
                  <a:pt x="29095" y="28181"/>
                </a:lnTo>
                <a:lnTo>
                  <a:pt x="22898" y="29781"/>
                </a:lnTo>
                <a:lnTo>
                  <a:pt x="17360" y="32981"/>
                </a:lnTo>
                <a:lnTo>
                  <a:pt x="11823" y="36182"/>
                </a:lnTo>
                <a:lnTo>
                  <a:pt x="7543" y="40817"/>
                </a:lnTo>
                <a:lnTo>
                  <a:pt x="4521" y="46888"/>
                </a:lnTo>
                <a:lnTo>
                  <a:pt x="1498" y="52959"/>
                </a:lnTo>
                <a:lnTo>
                  <a:pt x="0" y="59245"/>
                </a:lnTo>
                <a:lnTo>
                  <a:pt x="0" y="74231"/>
                </a:lnTo>
                <a:lnTo>
                  <a:pt x="1498" y="81432"/>
                </a:lnTo>
                <a:lnTo>
                  <a:pt x="4521" y="87337"/>
                </a:lnTo>
                <a:lnTo>
                  <a:pt x="7543" y="93256"/>
                </a:lnTo>
                <a:lnTo>
                  <a:pt x="11963" y="97739"/>
                </a:lnTo>
                <a:lnTo>
                  <a:pt x="17767" y="100799"/>
                </a:lnTo>
                <a:lnTo>
                  <a:pt x="23558" y="103860"/>
                </a:lnTo>
                <a:lnTo>
                  <a:pt x="29654" y="105384"/>
                </a:lnTo>
                <a:lnTo>
                  <a:pt x="23837" y="83616"/>
                </a:lnTo>
                <a:lnTo>
                  <a:pt x="20548" y="79730"/>
                </a:lnTo>
                <a:lnTo>
                  <a:pt x="18910" y="74117"/>
                </a:lnTo>
                <a:lnTo>
                  <a:pt x="18910" y="59461"/>
                </a:lnTo>
                <a:lnTo>
                  <a:pt x="20548" y="53848"/>
                </a:lnTo>
                <a:lnTo>
                  <a:pt x="23837" y="49949"/>
                </a:lnTo>
                <a:lnTo>
                  <a:pt x="27114" y="46050"/>
                </a:lnTo>
                <a:lnTo>
                  <a:pt x="31165" y="44107"/>
                </a:lnTo>
                <a:lnTo>
                  <a:pt x="40805" y="44107"/>
                </a:lnTo>
                <a:lnTo>
                  <a:pt x="44843" y="46050"/>
                </a:lnTo>
                <a:lnTo>
                  <a:pt x="48107" y="49949"/>
                </a:lnTo>
                <a:lnTo>
                  <a:pt x="51358" y="53848"/>
                </a:lnTo>
                <a:lnTo>
                  <a:pt x="52997" y="59410"/>
                </a:lnTo>
                <a:lnTo>
                  <a:pt x="52997" y="74066"/>
                </a:lnTo>
                <a:lnTo>
                  <a:pt x="51358" y="79730"/>
                </a:lnTo>
                <a:lnTo>
                  <a:pt x="48107" y="83616"/>
                </a:lnTo>
                <a:lnTo>
                  <a:pt x="44843" y="87515"/>
                </a:lnTo>
                <a:lnTo>
                  <a:pt x="40805" y="89458"/>
                </a:lnTo>
                <a:lnTo>
                  <a:pt x="36042" y="10538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2" name="object 1542"/>
          <p:cNvSpPr/>
          <p:nvPr/>
        </p:nvSpPr>
        <p:spPr>
          <a:xfrm>
            <a:off x="5283539" y="1433234"/>
            <a:ext cx="63576" cy="75552"/>
          </a:xfrm>
          <a:custGeom>
            <a:avLst/>
            <a:gdLst/>
            <a:ahLst/>
            <a:cxnLst/>
            <a:rect l="l" t="t" r="r" b="b"/>
            <a:pathLst>
              <a:path w="63576" h="75552">
                <a:moveTo>
                  <a:pt x="33693" y="14960"/>
                </a:moveTo>
                <a:lnTo>
                  <a:pt x="36182" y="14960"/>
                </a:lnTo>
                <a:lnTo>
                  <a:pt x="40093" y="16916"/>
                </a:lnTo>
                <a:lnTo>
                  <a:pt x="43141" y="20027"/>
                </a:lnTo>
                <a:lnTo>
                  <a:pt x="44729" y="24714"/>
                </a:lnTo>
                <a:lnTo>
                  <a:pt x="45123" y="29870"/>
                </a:lnTo>
                <a:lnTo>
                  <a:pt x="45123" y="75552"/>
                </a:lnTo>
                <a:lnTo>
                  <a:pt x="63576" y="75552"/>
                </a:lnTo>
                <a:lnTo>
                  <a:pt x="63576" y="23939"/>
                </a:lnTo>
                <a:lnTo>
                  <a:pt x="63233" y="19557"/>
                </a:lnTo>
                <a:lnTo>
                  <a:pt x="62547" y="16497"/>
                </a:lnTo>
                <a:lnTo>
                  <a:pt x="61874" y="13436"/>
                </a:lnTo>
                <a:lnTo>
                  <a:pt x="60680" y="10693"/>
                </a:lnTo>
                <a:lnTo>
                  <a:pt x="57213" y="5867"/>
                </a:lnTo>
                <a:lnTo>
                  <a:pt x="54660" y="3886"/>
                </a:lnTo>
                <a:lnTo>
                  <a:pt x="51295" y="2336"/>
                </a:lnTo>
                <a:lnTo>
                  <a:pt x="47917" y="774"/>
                </a:lnTo>
                <a:lnTo>
                  <a:pt x="44195" y="0"/>
                </a:lnTo>
                <a:lnTo>
                  <a:pt x="39314" y="11"/>
                </a:lnTo>
                <a:lnTo>
                  <a:pt x="27117" y="3320"/>
                </a:lnTo>
                <a:lnTo>
                  <a:pt x="17144" y="12522"/>
                </a:lnTo>
                <a:lnTo>
                  <a:pt x="17144" y="1676"/>
                </a:lnTo>
                <a:lnTo>
                  <a:pt x="0" y="1676"/>
                </a:lnTo>
                <a:lnTo>
                  <a:pt x="0" y="75552"/>
                </a:lnTo>
                <a:lnTo>
                  <a:pt x="18453" y="75552"/>
                </a:lnTo>
                <a:lnTo>
                  <a:pt x="18453" y="33832"/>
                </a:lnTo>
                <a:lnTo>
                  <a:pt x="18922" y="28181"/>
                </a:lnTo>
                <a:lnTo>
                  <a:pt x="19862" y="25120"/>
                </a:lnTo>
                <a:lnTo>
                  <a:pt x="20802" y="22059"/>
                </a:lnTo>
                <a:lnTo>
                  <a:pt x="25082" y="17741"/>
                </a:lnTo>
                <a:lnTo>
                  <a:pt x="27622" y="15887"/>
                </a:lnTo>
                <a:lnTo>
                  <a:pt x="30492" y="14960"/>
                </a:lnTo>
                <a:lnTo>
                  <a:pt x="33693" y="1496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2" name="object 1532"/>
          <p:cNvSpPr/>
          <p:nvPr/>
        </p:nvSpPr>
        <p:spPr>
          <a:xfrm>
            <a:off x="5389474" y="1433236"/>
            <a:ext cx="65468" cy="77216"/>
          </a:xfrm>
          <a:custGeom>
            <a:avLst/>
            <a:gdLst/>
            <a:ahLst/>
            <a:cxnLst/>
            <a:rect l="l" t="t" r="r" b="b"/>
            <a:pathLst>
              <a:path w="65468" h="77215">
                <a:moveTo>
                  <a:pt x="18656" y="24206"/>
                </a:moveTo>
                <a:lnTo>
                  <a:pt x="19786" y="20777"/>
                </a:lnTo>
                <a:lnTo>
                  <a:pt x="21272" y="18376"/>
                </a:lnTo>
                <a:lnTo>
                  <a:pt x="24942" y="15646"/>
                </a:lnTo>
                <a:lnTo>
                  <a:pt x="27508" y="14960"/>
                </a:lnTo>
                <a:lnTo>
                  <a:pt x="35648" y="14960"/>
                </a:lnTo>
                <a:lnTo>
                  <a:pt x="38963" y="15760"/>
                </a:lnTo>
                <a:lnTo>
                  <a:pt x="42456" y="18961"/>
                </a:lnTo>
                <a:lnTo>
                  <a:pt x="43332" y="21640"/>
                </a:lnTo>
                <a:lnTo>
                  <a:pt x="43332" y="27343"/>
                </a:lnTo>
                <a:lnTo>
                  <a:pt x="40004" y="28828"/>
                </a:lnTo>
                <a:lnTo>
                  <a:pt x="34035" y="30429"/>
                </a:lnTo>
                <a:lnTo>
                  <a:pt x="25412" y="32143"/>
                </a:lnTo>
                <a:lnTo>
                  <a:pt x="19011" y="33439"/>
                </a:lnTo>
                <a:lnTo>
                  <a:pt x="14109" y="34963"/>
                </a:lnTo>
                <a:lnTo>
                  <a:pt x="10718" y="36702"/>
                </a:lnTo>
                <a:lnTo>
                  <a:pt x="7327" y="38442"/>
                </a:lnTo>
                <a:lnTo>
                  <a:pt x="4686" y="40944"/>
                </a:lnTo>
                <a:lnTo>
                  <a:pt x="2819" y="44208"/>
                </a:lnTo>
                <a:lnTo>
                  <a:pt x="939" y="47472"/>
                </a:lnTo>
                <a:lnTo>
                  <a:pt x="0" y="51206"/>
                </a:lnTo>
                <a:lnTo>
                  <a:pt x="0" y="61683"/>
                </a:lnTo>
                <a:lnTo>
                  <a:pt x="2057" y="66903"/>
                </a:lnTo>
                <a:lnTo>
                  <a:pt x="6197" y="71031"/>
                </a:lnTo>
                <a:lnTo>
                  <a:pt x="10337" y="75158"/>
                </a:lnTo>
                <a:lnTo>
                  <a:pt x="15989" y="77215"/>
                </a:lnTo>
                <a:lnTo>
                  <a:pt x="27241" y="77215"/>
                </a:lnTo>
                <a:lnTo>
                  <a:pt x="25717" y="63449"/>
                </a:lnTo>
                <a:lnTo>
                  <a:pt x="21323" y="60451"/>
                </a:lnTo>
                <a:lnTo>
                  <a:pt x="18440" y="56095"/>
                </a:lnTo>
                <a:lnTo>
                  <a:pt x="18440" y="50571"/>
                </a:lnTo>
                <a:lnTo>
                  <a:pt x="19646" y="48285"/>
                </a:lnTo>
                <a:lnTo>
                  <a:pt x="23634" y="45364"/>
                </a:lnTo>
                <a:lnTo>
                  <a:pt x="26974" y="44221"/>
                </a:lnTo>
                <a:lnTo>
                  <a:pt x="32105" y="43065"/>
                </a:lnTo>
                <a:lnTo>
                  <a:pt x="37223" y="41909"/>
                </a:lnTo>
                <a:lnTo>
                  <a:pt x="40970" y="40906"/>
                </a:lnTo>
                <a:lnTo>
                  <a:pt x="43332" y="40068"/>
                </a:lnTo>
                <a:lnTo>
                  <a:pt x="43332" y="48653"/>
                </a:lnTo>
                <a:lnTo>
                  <a:pt x="43103" y="51828"/>
                </a:lnTo>
                <a:lnTo>
                  <a:pt x="42608" y="53492"/>
                </a:lnTo>
                <a:lnTo>
                  <a:pt x="41909" y="56045"/>
                </a:lnTo>
                <a:lnTo>
                  <a:pt x="38201" y="59969"/>
                </a:lnTo>
                <a:lnTo>
                  <a:pt x="35191" y="62280"/>
                </a:lnTo>
                <a:lnTo>
                  <a:pt x="34658" y="74790"/>
                </a:lnTo>
                <a:lnTo>
                  <a:pt x="38252" y="73151"/>
                </a:lnTo>
                <a:lnTo>
                  <a:pt x="41630" y="70726"/>
                </a:lnTo>
                <a:lnTo>
                  <a:pt x="44767" y="67475"/>
                </a:lnTo>
                <a:lnTo>
                  <a:pt x="45440" y="69773"/>
                </a:lnTo>
                <a:lnTo>
                  <a:pt x="46139" y="72326"/>
                </a:lnTo>
                <a:lnTo>
                  <a:pt x="47205" y="75552"/>
                </a:lnTo>
                <a:lnTo>
                  <a:pt x="65468" y="75552"/>
                </a:lnTo>
                <a:lnTo>
                  <a:pt x="63842" y="72021"/>
                </a:lnTo>
                <a:lnTo>
                  <a:pt x="62737" y="68719"/>
                </a:lnTo>
                <a:lnTo>
                  <a:pt x="62153" y="65633"/>
                </a:lnTo>
                <a:lnTo>
                  <a:pt x="61556" y="62547"/>
                </a:lnTo>
                <a:lnTo>
                  <a:pt x="61264" y="57759"/>
                </a:lnTo>
                <a:lnTo>
                  <a:pt x="61264" y="51269"/>
                </a:lnTo>
                <a:lnTo>
                  <a:pt x="61455" y="28460"/>
                </a:lnTo>
                <a:lnTo>
                  <a:pt x="61455" y="19964"/>
                </a:lnTo>
                <a:lnTo>
                  <a:pt x="60655" y="14135"/>
                </a:lnTo>
                <a:lnTo>
                  <a:pt x="58991" y="10960"/>
                </a:lnTo>
                <a:lnTo>
                  <a:pt x="57353" y="7785"/>
                </a:lnTo>
                <a:lnTo>
                  <a:pt x="54521" y="5168"/>
                </a:lnTo>
                <a:lnTo>
                  <a:pt x="50495" y="3098"/>
                </a:lnTo>
                <a:lnTo>
                  <a:pt x="46469" y="1028"/>
                </a:lnTo>
                <a:lnTo>
                  <a:pt x="40335" y="0"/>
                </a:lnTo>
                <a:lnTo>
                  <a:pt x="23050" y="0"/>
                </a:lnTo>
                <a:lnTo>
                  <a:pt x="16217" y="1714"/>
                </a:lnTo>
                <a:lnTo>
                  <a:pt x="11620" y="5156"/>
                </a:lnTo>
                <a:lnTo>
                  <a:pt x="7023" y="8585"/>
                </a:lnTo>
                <a:lnTo>
                  <a:pt x="3771" y="13868"/>
                </a:lnTo>
                <a:lnTo>
                  <a:pt x="1892" y="21018"/>
                </a:lnTo>
                <a:lnTo>
                  <a:pt x="18656" y="24206"/>
                </a:lnTo>
                <a:close/>
              </a:path>
              <a:path w="65468" h="77215">
                <a:moveTo>
                  <a:pt x="25717" y="63449"/>
                </a:moveTo>
                <a:lnTo>
                  <a:pt x="27241" y="77215"/>
                </a:lnTo>
                <a:lnTo>
                  <a:pt x="31064" y="76415"/>
                </a:lnTo>
                <a:lnTo>
                  <a:pt x="34658" y="74790"/>
                </a:lnTo>
                <a:lnTo>
                  <a:pt x="35191" y="62280"/>
                </a:lnTo>
                <a:lnTo>
                  <a:pt x="32016" y="63449"/>
                </a:lnTo>
                <a:lnTo>
                  <a:pt x="25717" y="6344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3" name="object 1533"/>
          <p:cNvSpPr/>
          <p:nvPr/>
        </p:nvSpPr>
        <p:spPr>
          <a:xfrm>
            <a:off x="5473915" y="1406817"/>
            <a:ext cx="0" cy="101980"/>
          </a:xfrm>
          <a:custGeom>
            <a:avLst/>
            <a:gdLst/>
            <a:ahLst/>
            <a:cxnLst/>
            <a:rect l="l" t="t" r="r" b="b"/>
            <a:pathLst>
              <a:path h="101980">
                <a:moveTo>
                  <a:pt x="0" y="0"/>
                </a:moveTo>
                <a:lnTo>
                  <a:pt x="0" y="101980"/>
                </a:lnTo>
              </a:path>
            </a:pathLst>
          </a:custGeom>
          <a:ln w="19735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4" name="object 1534"/>
          <p:cNvSpPr/>
          <p:nvPr/>
        </p:nvSpPr>
        <p:spPr>
          <a:xfrm>
            <a:off x="5493555" y="1433243"/>
            <a:ext cx="65798" cy="77216"/>
          </a:xfrm>
          <a:custGeom>
            <a:avLst/>
            <a:gdLst/>
            <a:ahLst/>
            <a:cxnLst/>
            <a:rect l="l" t="t" r="r" b="b"/>
            <a:pathLst>
              <a:path w="65798" h="77215">
                <a:moveTo>
                  <a:pt x="0" y="38671"/>
                </a:moveTo>
                <a:lnTo>
                  <a:pt x="193" y="43790"/>
                </a:lnTo>
                <a:lnTo>
                  <a:pt x="2982" y="56825"/>
                </a:lnTo>
                <a:lnTo>
                  <a:pt x="9093" y="66992"/>
                </a:lnTo>
                <a:lnTo>
                  <a:pt x="20221" y="74856"/>
                </a:lnTo>
                <a:lnTo>
                  <a:pt x="33489" y="77215"/>
                </a:lnTo>
                <a:lnTo>
                  <a:pt x="42456" y="77215"/>
                </a:lnTo>
                <a:lnTo>
                  <a:pt x="49606" y="74955"/>
                </a:lnTo>
                <a:lnTo>
                  <a:pt x="54965" y="70459"/>
                </a:lnTo>
                <a:lnTo>
                  <a:pt x="60299" y="65963"/>
                </a:lnTo>
                <a:lnTo>
                  <a:pt x="63906" y="59308"/>
                </a:lnTo>
                <a:lnTo>
                  <a:pt x="65798" y="50495"/>
                </a:lnTo>
                <a:lnTo>
                  <a:pt x="47675" y="47231"/>
                </a:lnTo>
                <a:lnTo>
                  <a:pt x="46761" y="52374"/>
                </a:lnTo>
                <a:lnTo>
                  <a:pt x="45186" y="56006"/>
                </a:lnTo>
                <a:lnTo>
                  <a:pt x="40716" y="60223"/>
                </a:lnTo>
                <a:lnTo>
                  <a:pt x="37845" y="61277"/>
                </a:lnTo>
                <a:lnTo>
                  <a:pt x="29654" y="61277"/>
                </a:lnTo>
                <a:lnTo>
                  <a:pt x="25907" y="59474"/>
                </a:lnTo>
                <a:lnTo>
                  <a:pt x="23139" y="55854"/>
                </a:lnTo>
                <a:lnTo>
                  <a:pt x="20358" y="52235"/>
                </a:lnTo>
                <a:lnTo>
                  <a:pt x="18973" y="46050"/>
                </a:lnTo>
                <a:lnTo>
                  <a:pt x="18973" y="29400"/>
                </a:lnTo>
                <a:lnTo>
                  <a:pt x="20345" y="23774"/>
                </a:lnTo>
                <a:lnTo>
                  <a:pt x="23075" y="20421"/>
                </a:lnTo>
                <a:lnTo>
                  <a:pt x="25819" y="17056"/>
                </a:lnTo>
                <a:lnTo>
                  <a:pt x="29476" y="15366"/>
                </a:lnTo>
                <a:lnTo>
                  <a:pt x="37541" y="15366"/>
                </a:lnTo>
                <a:lnTo>
                  <a:pt x="40347" y="16344"/>
                </a:lnTo>
                <a:lnTo>
                  <a:pt x="44678" y="20243"/>
                </a:lnTo>
                <a:lnTo>
                  <a:pt x="46062" y="23139"/>
                </a:lnTo>
                <a:lnTo>
                  <a:pt x="46685" y="26987"/>
                </a:lnTo>
                <a:lnTo>
                  <a:pt x="64884" y="23507"/>
                </a:lnTo>
                <a:lnTo>
                  <a:pt x="62687" y="15582"/>
                </a:lnTo>
                <a:lnTo>
                  <a:pt x="59080" y="9677"/>
                </a:lnTo>
                <a:lnTo>
                  <a:pt x="54076" y="5803"/>
                </a:lnTo>
                <a:lnTo>
                  <a:pt x="49060" y="1930"/>
                </a:lnTo>
                <a:lnTo>
                  <a:pt x="42316" y="0"/>
                </a:lnTo>
                <a:lnTo>
                  <a:pt x="32297" y="25"/>
                </a:lnTo>
                <a:lnTo>
                  <a:pt x="19249" y="2809"/>
                </a:lnTo>
                <a:lnTo>
                  <a:pt x="9118" y="10185"/>
                </a:lnTo>
                <a:lnTo>
                  <a:pt x="6574" y="13443"/>
                </a:lnTo>
                <a:lnTo>
                  <a:pt x="1642" y="24598"/>
                </a:lnTo>
                <a:lnTo>
                  <a:pt x="0" y="3867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5" name="object 1535"/>
          <p:cNvSpPr/>
          <p:nvPr/>
        </p:nvSpPr>
        <p:spPr>
          <a:xfrm>
            <a:off x="5563707" y="1433238"/>
            <a:ext cx="40817" cy="77216"/>
          </a:xfrm>
          <a:custGeom>
            <a:avLst/>
            <a:gdLst/>
            <a:ahLst/>
            <a:cxnLst/>
            <a:rect l="l" t="t" r="r" b="b"/>
            <a:pathLst>
              <a:path w="40817" h="77215">
                <a:moveTo>
                  <a:pt x="40817" y="61290"/>
                </a:moveTo>
                <a:lnTo>
                  <a:pt x="31178" y="61290"/>
                </a:lnTo>
                <a:lnTo>
                  <a:pt x="27139" y="59347"/>
                </a:lnTo>
                <a:lnTo>
                  <a:pt x="23850" y="55448"/>
                </a:lnTo>
                <a:lnTo>
                  <a:pt x="29667" y="77215"/>
                </a:lnTo>
                <a:lnTo>
                  <a:pt x="36055" y="77215"/>
                </a:lnTo>
                <a:lnTo>
                  <a:pt x="40817" y="61290"/>
                </a:lnTo>
                <a:close/>
              </a:path>
              <a:path w="40817" h="77215">
                <a:moveTo>
                  <a:pt x="36055" y="77215"/>
                </a:moveTo>
                <a:lnTo>
                  <a:pt x="38870" y="77122"/>
                </a:lnTo>
                <a:lnTo>
                  <a:pt x="51417" y="73930"/>
                </a:lnTo>
                <a:lnTo>
                  <a:pt x="61772" y="66192"/>
                </a:lnTo>
                <a:lnTo>
                  <a:pt x="64463" y="62948"/>
                </a:lnTo>
                <a:lnTo>
                  <a:pt x="70100" y="51734"/>
                </a:lnTo>
                <a:lnTo>
                  <a:pt x="71983" y="38404"/>
                </a:lnTo>
                <a:lnTo>
                  <a:pt x="71803" y="34072"/>
                </a:lnTo>
                <a:lnTo>
                  <a:pt x="68734" y="21404"/>
                </a:lnTo>
                <a:lnTo>
                  <a:pt x="61874" y="10896"/>
                </a:lnTo>
                <a:lnTo>
                  <a:pt x="59849" y="8877"/>
                </a:lnTo>
                <a:lnTo>
                  <a:pt x="49057" y="2219"/>
                </a:lnTo>
                <a:lnTo>
                  <a:pt x="35928" y="0"/>
                </a:lnTo>
                <a:lnTo>
                  <a:pt x="29095" y="0"/>
                </a:lnTo>
                <a:lnTo>
                  <a:pt x="22910" y="1600"/>
                </a:lnTo>
                <a:lnTo>
                  <a:pt x="17386" y="4800"/>
                </a:lnTo>
                <a:lnTo>
                  <a:pt x="11836" y="8000"/>
                </a:lnTo>
                <a:lnTo>
                  <a:pt x="7556" y="12636"/>
                </a:lnTo>
                <a:lnTo>
                  <a:pt x="4533" y="18707"/>
                </a:lnTo>
                <a:lnTo>
                  <a:pt x="1524" y="24790"/>
                </a:lnTo>
                <a:lnTo>
                  <a:pt x="0" y="31076"/>
                </a:lnTo>
                <a:lnTo>
                  <a:pt x="0" y="46050"/>
                </a:lnTo>
                <a:lnTo>
                  <a:pt x="1524" y="53251"/>
                </a:lnTo>
                <a:lnTo>
                  <a:pt x="4533" y="59169"/>
                </a:lnTo>
                <a:lnTo>
                  <a:pt x="7556" y="65074"/>
                </a:lnTo>
                <a:lnTo>
                  <a:pt x="11976" y="69570"/>
                </a:lnTo>
                <a:lnTo>
                  <a:pt x="17780" y="72631"/>
                </a:lnTo>
                <a:lnTo>
                  <a:pt x="23583" y="75679"/>
                </a:lnTo>
                <a:lnTo>
                  <a:pt x="29667" y="77215"/>
                </a:lnTo>
                <a:lnTo>
                  <a:pt x="23850" y="55448"/>
                </a:lnTo>
                <a:lnTo>
                  <a:pt x="20548" y="51549"/>
                </a:lnTo>
                <a:lnTo>
                  <a:pt x="18923" y="45935"/>
                </a:lnTo>
                <a:lnTo>
                  <a:pt x="18923" y="31280"/>
                </a:lnTo>
                <a:lnTo>
                  <a:pt x="20548" y="25666"/>
                </a:lnTo>
                <a:lnTo>
                  <a:pt x="23850" y="21780"/>
                </a:lnTo>
                <a:lnTo>
                  <a:pt x="27139" y="17881"/>
                </a:lnTo>
                <a:lnTo>
                  <a:pt x="31178" y="15938"/>
                </a:lnTo>
                <a:lnTo>
                  <a:pt x="40817" y="15938"/>
                </a:lnTo>
                <a:lnTo>
                  <a:pt x="44856" y="17881"/>
                </a:lnTo>
                <a:lnTo>
                  <a:pt x="48107" y="21780"/>
                </a:lnTo>
                <a:lnTo>
                  <a:pt x="51371" y="25666"/>
                </a:lnTo>
                <a:lnTo>
                  <a:pt x="53009" y="31229"/>
                </a:lnTo>
                <a:lnTo>
                  <a:pt x="53009" y="45885"/>
                </a:lnTo>
                <a:lnTo>
                  <a:pt x="51371" y="51549"/>
                </a:lnTo>
                <a:lnTo>
                  <a:pt x="48107" y="55448"/>
                </a:lnTo>
                <a:lnTo>
                  <a:pt x="44856" y="59347"/>
                </a:lnTo>
                <a:lnTo>
                  <a:pt x="40817" y="61290"/>
                </a:lnTo>
                <a:lnTo>
                  <a:pt x="36055" y="7721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5" name="object 1525"/>
          <p:cNvSpPr/>
          <p:nvPr/>
        </p:nvSpPr>
        <p:spPr>
          <a:xfrm>
            <a:off x="5645640" y="1406810"/>
            <a:ext cx="63500" cy="101980"/>
          </a:xfrm>
          <a:custGeom>
            <a:avLst/>
            <a:gdLst/>
            <a:ahLst/>
            <a:cxnLst/>
            <a:rect l="l" t="t" r="r" b="b"/>
            <a:pathLst>
              <a:path w="63500" h="101981">
                <a:moveTo>
                  <a:pt x="18465" y="101980"/>
                </a:moveTo>
                <a:lnTo>
                  <a:pt x="18465" y="58750"/>
                </a:lnTo>
                <a:lnTo>
                  <a:pt x="19011" y="54063"/>
                </a:lnTo>
                <a:lnTo>
                  <a:pt x="20129" y="50876"/>
                </a:lnTo>
                <a:lnTo>
                  <a:pt x="21247" y="47701"/>
                </a:lnTo>
                <a:lnTo>
                  <a:pt x="23012" y="45326"/>
                </a:lnTo>
                <a:lnTo>
                  <a:pt x="27825" y="42176"/>
                </a:lnTo>
                <a:lnTo>
                  <a:pt x="30568" y="41389"/>
                </a:lnTo>
                <a:lnTo>
                  <a:pt x="36296" y="41389"/>
                </a:lnTo>
                <a:lnTo>
                  <a:pt x="40297" y="43230"/>
                </a:lnTo>
                <a:lnTo>
                  <a:pt x="43307" y="46113"/>
                </a:lnTo>
                <a:lnTo>
                  <a:pt x="44704" y="50292"/>
                </a:lnTo>
                <a:lnTo>
                  <a:pt x="45046" y="55206"/>
                </a:lnTo>
                <a:lnTo>
                  <a:pt x="45046" y="101980"/>
                </a:lnTo>
                <a:lnTo>
                  <a:pt x="63500" y="101980"/>
                </a:lnTo>
                <a:lnTo>
                  <a:pt x="63500" y="52006"/>
                </a:lnTo>
                <a:lnTo>
                  <a:pt x="63195" y="47117"/>
                </a:lnTo>
                <a:lnTo>
                  <a:pt x="62547" y="43954"/>
                </a:lnTo>
                <a:lnTo>
                  <a:pt x="61925" y="40805"/>
                </a:lnTo>
                <a:lnTo>
                  <a:pt x="60744" y="37934"/>
                </a:lnTo>
                <a:lnTo>
                  <a:pt x="59004" y="35331"/>
                </a:lnTo>
                <a:lnTo>
                  <a:pt x="57277" y="32740"/>
                </a:lnTo>
                <a:lnTo>
                  <a:pt x="54711" y="30607"/>
                </a:lnTo>
                <a:lnTo>
                  <a:pt x="51295" y="28930"/>
                </a:lnTo>
                <a:lnTo>
                  <a:pt x="47879" y="27266"/>
                </a:lnTo>
                <a:lnTo>
                  <a:pt x="44043" y="26428"/>
                </a:lnTo>
                <a:lnTo>
                  <a:pt x="31534" y="26428"/>
                </a:lnTo>
                <a:lnTo>
                  <a:pt x="24409" y="30111"/>
                </a:lnTo>
                <a:lnTo>
                  <a:pt x="18465" y="37490"/>
                </a:lnTo>
                <a:lnTo>
                  <a:pt x="18465" y="0"/>
                </a:lnTo>
                <a:lnTo>
                  <a:pt x="0" y="0"/>
                </a:lnTo>
                <a:lnTo>
                  <a:pt x="0" y="101980"/>
                </a:lnTo>
                <a:lnTo>
                  <a:pt x="18465" y="10198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6" name="object 1526"/>
          <p:cNvSpPr/>
          <p:nvPr/>
        </p:nvSpPr>
        <p:spPr>
          <a:xfrm>
            <a:off x="5719152" y="1405063"/>
            <a:ext cx="56413" cy="105384"/>
          </a:xfrm>
          <a:custGeom>
            <a:avLst/>
            <a:gdLst/>
            <a:ahLst/>
            <a:cxnLst/>
            <a:rect l="l" t="t" r="r" b="b"/>
            <a:pathLst>
              <a:path w="56413" h="105384">
                <a:moveTo>
                  <a:pt x="40805" y="89458"/>
                </a:moveTo>
                <a:lnTo>
                  <a:pt x="31178" y="89458"/>
                </a:lnTo>
                <a:lnTo>
                  <a:pt x="27127" y="87515"/>
                </a:lnTo>
                <a:lnTo>
                  <a:pt x="23837" y="83616"/>
                </a:lnTo>
                <a:lnTo>
                  <a:pt x="29667" y="105384"/>
                </a:lnTo>
                <a:lnTo>
                  <a:pt x="36055" y="105384"/>
                </a:lnTo>
                <a:lnTo>
                  <a:pt x="40805" y="89458"/>
                </a:lnTo>
                <a:close/>
              </a:path>
              <a:path w="56413" h="105384">
                <a:moveTo>
                  <a:pt x="35737" y="0"/>
                </a:moveTo>
                <a:lnTo>
                  <a:pt x="26670" y="20802"/>
                </a:lnTo>
                <a:lnTo>
                  <a:pt x="38354" y="20802"/>
                </a:lnTo>
                <a:lnTo>
                  <a:pt x="56413" y="0"/>
                </a:lnTo>
                <a:lnTo>
                  <a:pt x="35737" y="0"/>
                </a:lnTo>
                <a:close/>
              </a:path>
              <a:path w="56413" h="105384">
                <a:moveTo>
                  <a:pt x="36055" y="105384"/>
                </a:moveTo>
                <a:lnTo>
                  <a:pt x="38870" y="105290"/>
                </a:lnTo>
                <a:lnTo>
                  <a:pt x="51407" y="102098"/>
                </a:lnTo>
                <a:lnTo>
                  <a:pt x="61772" y="94361"/>
                </a:lnTo>
                <a:lnTo>
                  <a:pt x="64463" y="91116"/>
                </a:lnTo>
                <a:lnTo>
                  <a:pt x="70100" y="79902"/>
                </a:lnTo>
                <a:lnTo>
                  <a:pt x="71983" y="66573"/>
                </a:lnTo>
                <a:lnTo>
                  <a:pt x="71803" y="62241"/>
                </a:lnTo>
                <a:lnTo>
                  <a:pt x="68730" y="49580"/>
                </a:lnTo>
                <a:lnTo>
                  <a:pt x="61861" y="39065"/>
                </a:lnTo>
                <a:lnTo>
                  <a:pt x="59843" y="37052"/>
                </a:lnTo>
                <a:lnTo>
                  <a:pt x="49051" y="30400"/>
                </a:lnTo>
                <a:lnTo>
                  <a:pt x="35915" y="28181"/>
                </a:lnTo>
                <a:lnTo>
                  <a:pt x="29095" y="28181"/>
                </a:lnTo>
                <a:lnTo>
                  <a:pt x="22910" y="29781"/>
                </a:lnTo>
                <a:lnTo>
                  <a:pt x="17386" y="32981"/>
                </a:lnTo>
                <a:lnTo>
                  <a:pt x="11836" y="36182"/>
                </a:lnTo>
                <a:lnTo>
                  <a:pt x="7556" y="40817"/>
                </a:lnTo>
                <a:lnTo>
                  <a:pt x="4533" y="46888"/>
                </a:lnTo>
                <a:lnTo>
                  <a:pt x="1511" y="52959"/>
                </a:lnTo>
                <a:lnTo>
                  <a:pt x="0" y="59245"/>
                </a:lnTo>
                <a:lnTo>
                  <a:pt x="0" y="74231"/>
                </a:lnTo>
                <a:lnTo>
                  <a:pt x="1511" y="81432"/>
                </a:lnTo>
                <a:lnTo>
                  <a:pt x="4533" y="87337"/>
                </a:lnTo>
                <a:lnTo>
                  <a:pt x="7556" y="93256"/>
                </a:lnTo>
                <a:lnTo>
                  <a:pt x="11963" y="97739"/>
                </a:lnTo>
                <a:lnTo>
                  <a:pt x="17767" y="100799"/>
                </a:lnTo>
                <a:lnTo>
                  <a:pt x="23571" y="103860"/>
                </a:lnTo>
                <a:lnTo>
                  <a:pt x="29667" y="105384"/>
                </a:lnTo>
                <a:lnTo>
                  <a:pt x="23837" y="83616"/>
                </a:lnTo>
                <a:lnTo>
                  <a:pt x="20561" y="79730"/>
                </a:lnTo>
                <a:lnTo>
                  <a:pt x="18923" y="74117"/>
                </a:lnTo>
                <a:lnTo>
                  <a:pt x="18923" y="59461"/>
                </a:lnTo>
                <a:lnTo>
                  <a:pt x="20561" y="53848"/>
                </a:lnTo>
                <a:lnTo>
                  <a:pt x="23837" y="49949"/>
                </a:lnTo>
                <a:lnTo>
                  <a:pt x="27127" y="46050"/>
                </a:lnTo>
                <a:lnTo>
                  <a:pt x="31178" y="44107"/>
                </a:lnTo>
                <a:lnTo>
                  <a:pt x="40805" y="44107"/>
                </a:lnTo>
                <a:lnTo>
                  <a:pt x="44843" y="46050"/>
                </a:lnTo>
                <a:lnTo>
                  <a:pt x="48107" y="49949"/>
                </a:lnTo>
                <a:lnTo>
                  <a:pt x="51371" y="53848"/>
                </a:lnTo>
                <a:lnTo>
                  <a:pt x="53009" y="59410"/>
                </a:lnTo>
                <a:lnTo>
                  <a:pt x="53009" y="74066"/>
                </a:lnTo>
                <a:lnTo>
                  <a:pt x="51371" y="79730"/>
                </a:lnTo>
                <a:lnTo>
                  <a:pt x="48107" y="83616"/>
                </a:lnTo>
                <a:lnTo>
                  <a:pt x="44843" y="87515"/>
                </a:lnTo>
                <a:lnTo>
                  <a:pt x="40805" y="89458"/>
                </a:lnTo>
                <a:lnTo>
                  <a:pt x="36055" y="10538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7" name="object 1527"/>
          <p:cNvSpPr/>
          <p:nvPr/>
        </p:nvSpPr>
        <p:spPr>
          <a:xfrm>
            <a:off x="5810370" y="1406817"/>
            <a:ext cx="0" cy="101980"/>
          </a:xfrm>
          <a:custGeom>
            <a:avLst/>
            <a:gdLst/>
            <a:ahLst/>
            <a:cxnLst/>
            <a:rect l="l" t="t" r="r" b="b"/>
            <a:pathLst>
              <a:path h="101980">
                <a:moveTo>
                  <a:pt x="0" y="0"/>
                </a:moveTo>
                <a:lnTo>
                  <a:pt x="0" y="101980"/>
                </a:lnTo>
              </a:path>
            </a:pathLst>
          </a:custGeom>
          <a:ln w="19723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8" name="object 1528"/>
          <p:cNvSpPr/>
          <p:nvPr/>
        </p:nvSpPr>
        <p:spPr>
          <a:xfrm>
            <a:off x="5834075" y="1406817"/>
            <a:ext cx="18453" cy="101968"/>
          </a:xfrm>
          <a:custGeom>
            <a:avLst/>
            <a:gdLst/>
            <a:ahLst/>
            <a:cxnLst/>
            <a:rect l="l" t="t" r="r" b="b"/>
            <a:pathLst>
              <a:path w="18453" h="101968">
                <a:moveTo>
                  <a:pt x="0" y="28092"/>
                </a:moveTo>
                <a:lnTo>
                  <a:pt x="0" y="101968"/>
                </a:lnTo>
                <a:lnTo>
                  <a:pt x="18453" y="101968"/>
                </a:lnTo>
                <a:lnTo>
                  <a:pt x="18453" y="28092"/>
                </a:lnTo>
                <a:lnTo>
                  <a:pt x="0" y="28092"/>
                </a:lnTo>
                <a:close/>
              </a:path>
              <a:path w="18453" h="101968">
                <a:moveTo>
                  <a:pt x="0" y="0"/>
                </a:moveTo>
                <a:lnTo>
                  <a:pt x="0" y="18084"/>
                </a:lnTo>
                <a:lnTo>
                  <a:pt x="18453" y="18084"/>
                </a:lnTo>
                <a:lnTo>
                  <a:pt x="18453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9" name="object 1529"/>
          <p:cNvSpPr/>
          <p:nvPr/>
        </p:nvSpPr>
        <p:spPr>
          <a:xfrm>
            <a:off x="5843301" y="1406632"/>
            <a:ext cx="0" cy="102152"/>
          </a:xfrm>
          <a:custGeom>
            <a:avLst/>
            <a:gdLst/>
            <a:ahLst/>
            <a:cxnLst/>
            <a:rect l="l" t="t" r="r" b="b"/>
            <a:pathLst>
              <a:path h="102152">
                <a:moveTo>
                  <a:pt x="0" y="0"/>
                </a:moveTo>
                <a:lnTo>
                  <a:pt x="0" y="102152"/>
                </a:lnTo>
              </a:path>
            </a:pathLst>
          </a:custGeom>
          <a:ln w="19723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0" name="object 1530"/>
          <p:cNvSpPr/>
          <p:nvPr/>
        </p:nvSpPr>
        <p:spPr>
          <a:xfrm>
            <a:off x="5862924" y="1433243"/>
            <a:ext cx="65824" cy="77216"/>
          </a:xfrm>
          <a:custGeom>
            <a:avLst/>
            <a:gdLst/>
            <a:ahLst/>
            <a:cxnLst/>
            <a:rect l="l" t="t" r="r" b="b"/>
            <a:pathLst>
              <a:path w="65824" h="77215">
                <a:moveTo>
                  <a:pt x="0" y="38671"/>
                </a:moveTo>
                <a:lnTo>
                  <a:pt x="195" y="43798"/>
                </a:lnTo>
                <a:lnTo>
                  <a:pt x="2999" y="56828"/>
                </a:lnTo>
                <a:lnTo>
                  <a:pt x="9118" y="66992"/>
                </a:lnTo>
                <a:lnTo>
                  <a:pt x="20242" y="74856"/>
                </a:lnTo>
                <a:lnTo>
                  <a:pt x="33515" y="77215"/>
                </a:lnTo>
                <a:lnTo>
                  <a:pt x="42481" y="77215"/>
                </a:lnTo>
                <a:lnTo>
                  <a:pt x="49644" y="74955"/>
                </a:lnTo>
                <a:lnTo>
                  <a:pt x="54991" y="70459"/>
                </a:lnTo>
                <a:lnTo>
                  <a:pt x="60325" y="65963"/>
                </a:lnTo>
                <a:lnTo>
                  <a:pt x="63944" y="59308"/>
                </a:lnTo>
                <a:lnTo>
                  <a:pt x="65824" y="50495"/>
                </a:lnTo>
                <a:lnTo>
                  <a:pt x="47701" y="47231"/>
                </a:lnTo>
                <a:lnTo>
                  <a:pt x="46761" y="52374"/>
                </a:lnTo>
                <a:lnTo>
                  <a:pt x="45199" y="56006"/>
                </a:lnTo>
                <a:lnTo>
                  <a:pt x="40728" y="60223"/>
                </a:lnTo>
                <a:lnTo>
                  <a:pt x="37858" y="61277"/>
                </a:lnTo>
                <a:lnTo>
                  <a:pt x="29679" y="61277"/>
                </a:lnTo>
                <a:lnTo>
                  <a:pt x="25946" y="59474"/>
                </a:lnTo>
                <a:lnTo>
                  <a:pt x="23164" y="55854"/>
                </a:lnTo>
                <a:lnTo>
                  <a:pt x="20383" y="52235"/>
                </a:lnTo>
                <a:lnTo>
                  <a:pt x="18999" y="46050"/>
                </a:lnTo>
                <a:lnTo>
                  <a:pt x="18999" y="29400"/>
                </a:lnTo>
                <a:lnTo>
                  <a:pt x="20358" y="23774"/>
                </a:lnTo>
                <a:lnTo>
                  <a:pt x="23101" y="20421"/>
                </a:lnTo>
                <a:lnTo>
                  <a:pt x="25831" y="17056"/>
                </a:lnTo>
                <a:lnTo>
                  <a:pt x="29502" y="15366"/>
                </a:lnTo>
                <a:lnTo>
                  <a:pt x="37553" y="15366"/>
                </a:lnTo>
                <a:lnTo>
                  <a:pt x="40373" y="16344"/>
                </a:lnTo>
                <a:lnTo>
                  <a:pt x="44704" y="20243"/>
                </a:lnTo>
                <a:lnTo>
                  <a:pt x="46101" y="23139"/>
                </a:lnTo>
                <a:lnTo>
                  <a:pt x="46710" y="26987"/>
                </a:lnTo>
                <a:lnTo>
                  <a:pt x="64897" y="23507"/>
                </a:lnTo>
                <a:lnTo>
                  <a:pt x="62712" y="15582"/>
                </a:lnTo>
                <a:lnTo>
                  <a:pt x="59118" y="9677"/>
                </a:lnTo>
                <a:lnTo>
                  <a:pt x="54102" y="5803"/>
                </a:lnTo>
                <a:lnTo>
                  <a:pt x="49085" y="1930"/>
                </a:lnTo>
                <a:lnTo>
                  <a:pt x="42329" y="0"/>
                </a:lnTo>
                <a:lnTo>
                  <a:pt x="32324" y="24"/>
                </a:lnTo>
                <a:lnTo>
                  <a:pt x="19278" y="2805"/>
                </a:lnTo>
                <a:lnTo>
                  <a:pt x="9144" y="10185"/>
                </a:lnTo>
                <a:lnTo>
                  <a:pt x="6599" y="13448"/>
                </a:lnTo>
                <a:lnTo>
                  <a:pt x="1655" y="24601"/>
                </a:lnTo>
                <a:lnTo>
                  <a:pt x="0" y="3867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1" name="object 1531"/>
          <p:cNvSpPr/>
          <p:nvPr/>
        </p:nvSpPr>
        <p:spPr>
          <a:xfrm>
            <a:off x="5932507" y="1433236"/>
            <a:ext cx="65481" cy="77216"/>
          </a:xfrm>
          <a:custGeom>
            <a:avLst/>
            <a:gdLst/>
            <a:ahLst/>
            <a:cxnLst/>
            <a:rect l="l" t="t" r="r" b="b"/>
            <a:pathLst>
              <a:path w="65481" h="77215">
                <a:moveTo>
                  <a:pt x="18656" y="24206"/>
                </a:moveTo>
                <a:lnTo>
                  <a:pt x="19799" y="20777"/>
                </a:lnTo>
                <a:lnTo>
                  <a:pt x="21285" y="18376"/>
                </a:lnTo>
                <a:lnTo>
                  <a:pt x="24955" y="15646"/>
                </a:lnTo>
                <a:lnTo>
                  <a:pt x="27520" y="14960"/>
                </a:lnTo>
                <a:lnTo>
                  <a:pt x="35661" y="14960"/>
                </a:lnTo>
                <a:lnTo>
                  <a:pt x="38976" y="15760"/>
                </a:lnTo>
                <a:lnTo>
                  <a:pt x="42481" y="18961"/>
                </a:lnTo>
                <a:lnTo>
                  <a:pt x="43345" y="21640"/>
                </a:lnTo>
                <a:lnTo>
                  <a:pt x="43345" y="27343"/>
                </a:lnTo>
                <a:lnTo>
                  <a:pt x="40030" y="28828"/>
                </a:lnTo>
                <a:lnTo>
                  <a:pt x="34048" y="30429"/>
                </a:lnTo>
                <a:lnTo>
                  <a:pt x="25412" y="32143"/>
                </a:lnTo>
                <a:lnTo>
                  <a:pt x="19024" y="33439"/>
                </a:lnTo>
                <a:lnTo>
                  <a:pt x="14135" y="34963"/>
                </a:lnTo>
                <a:lnTo>
                  <a:pt x="10744" y="36702"/>
                </a:lnTo>
                <a:lnTo>
                  <a:pt x="7353" y="38442"/>
                </a:lnTo>
                <a:lnTo>
                  <a:pt x="4711" y="40944"/>
                </a:lnTo>
                <a:lnTo>
                  <a:pt x="2832" y="44208"/>
                </a:lnTo>
                <a:lnTo>
                  <a:pt x="952" y="47472"/>
                </a:lnTo>
                <a:lnTo>
                  <a:pt x="0" y="51206"/>
                </a:lnTo>
                <a:lnTo>
                  <a:pt x="0" y="61683"/>
                </a:lnTo>
                <a:lnTo>
                  <a:pt x="2082" y="66903"/>
                </a:lnTo>
                <a:lnTo>
                  <a:pt x="6210" y="71031"/>
                </a:lnTo>
                <a:lnTo>
                  <a:pt x="10350" y="75158"/>
                </a:lnTo>
                <a:lnTo>
                  <a:pt x="16002" y="77215"/>
                </a:lnTo>
                <a:lnTo>
                  <a:pt x="27266" y="77215"/>
                </a:lnTo>
                <a:lnTo>
                  <a:pt x="25730" y="63449"/>
                </a:lnTo>
                <a:lnTo>
                  <a:pt x="21361" y="60451"/>
                </a:lnTo>
                <a:lnTo>
                  <a:pt x="18453" y="56095"/>
                </a:lnTo>
                <a:lnTo>
                  <a:pt x="18453" y="50571"/>
                </a:lnTo>
                <a:lnTo>
                  <a:pt x="19659" y="48285"/>
                </a:lnTo>
                <a:lnTo>
                  <a:pt x="23647" y="45364"/>
                </a:lnTo>
                <a:lnTo>
                  <a:pt x="27000" y="44221"/>
                </a:lnTo>
                <a:lnTo>
                  <a:pt x="32118" y="43065"/>
                </a:lnTo>
                <a:lnTo>
                  <a:pt x="37236" y="41909"/>
                </a:lnTo>
                <a:lnTo>
                  <a:pt x="40982" y="40906"/>
                </a:lnTo>
                <a:lnTo>
                  <a:pt x="43345" y="40068"/>
                </a:lnTo>
                <a:lnTo>
                  <a:pt x="43345" y="48653"/>
                </a:lnTo>
                <a:lnTo>
                  <a:pt x="43103" y="51828"/>
                </a:lnTo>
                <a:lnTo>
                  <a:pt x="42633" y="53492"/>
                </a:lnTo>
                <a:lnTo>
                  <a:pt x="41922" y="56045"/>
                </a:lnTo>
                <a:lnTo>
                  <a:pt x="38227" y="59969"/>
                </a:lnTo>
                <a:lnTo>
                  <a:pt x="35204" y="62280"/>
                </a:lnTo>
                <a:lnTo>
                  <a:pt x="34683" y="74790"/>
                </a:lnTo>
                <a:lnTo>
                  <a:pt x="38277" y="73151"/>
                </a:lnTo>
                <a:lnTo>
                  <a:pt x="41643" y="70726"/>
                </a:lnTo>
                <a:lnTo>
                  <a:pt x="44805" y="67475"/>
                </a:lnTo>
                <a:lnTo>
                  <a:pt x="45440" y="69773"/>
                </a:lnTo>
                <a:lnTo>
                  <a:pt x="46151" y="72326"/>
                </a:lnTo>
                <a:lnTo>
                  <a:pt x="47231" y="75552"/>
                </a:lnTo>
                <a:lnTo>
                  <a:pt x="65481" y="75552"/>
                </a:lnTo>
                <a:lnTo>
                  <a:pt x="63855" y="72021"/>
                </a:lnTo>
                <a:lnTo>
                  <a:pt x="62750" y="68719"/>
                </a:lnTo>
                <a:lnTo>
                  <a:pt x="62166" y="65633"/>
                </a:lnTo>
                <a:lnTo>
                  <a:pt x="61569" y="62547"/>
                </a:lnTo>
                <a:lnTo>
                  <a:pt x="61290" y="57759"/>
                </a:lnTo>
                <a:lnTo>
                  <a:pt x="61290" y="51269"/>
                </a:lnTo>
                <a:lnTo>
                  <a:pt x="61468" y="28460"/>
                </a:lnTo>
                <a:lnTo>
                  <a:pt x="61468" y="19964"/>
                </a:lnTo>
                <a:lnTo>
                  <a:pt x="60655" y="14135"/>
                </a:lnTo>
                <a:lnTo>
                  <a:pt x="59016" y="10960"/>
                </a:lnTo>
                <a:lnTo>
                  <a:pt x="57378" y="7785"/>
                </a:lnTo>
                <a:lnTo>
                  <a:pt x="54533" y="5168"/>
                </a:lnTo>
                <a:lnTo>
                  <a:pt x="50507" y="3098"/>
                </a:lnTo>
                <a:lnTo>
                  <a:pt x="46482" y="1028"/>
                </a:lnTo>
                <a:lnTo>
                  <a:pt x="40347" y="0"/>
                </a:lnTo>
                <a:lnTo>
                  <a:pt x="23050" y="0"/>
                </a:lnTo>
                <a:lnTo>
                  <a:pt x="16230" y="1714"/>
                </a:lnTo>
                <a:lnTo>
                  <a:pt x="11620" y="5156"/>
                </a:lnTo>
                <a:lnTo>
                  <a:pt x="7035" y="8585"/>
                </a:lnTo>
                <a:lnTo>
                  <a:pt x="3784" y="13868"/>
                </a:lnTo>
                <a:lnTo>
                  <a:pt x="1905" y="21018"/>
                </a:lnTo>
                <a:lnTo>
                  <a:pt x="18656" y="24206"/>
                </a:lnTo>
                <a:close/>
              </a:path>
              <a:path w="65481" h="77215">
                <a:moveTo>
                  <a:pt x="25730" y="63449"/>
                </a:moveTo>
                <a:lnTo>
                  <a:pt x="27266" y="77215"/>
                </a:lnTo>
                <a:lnTo>
                  <a:pt x="31089" y="76415"/>
                </a:lnTo>
                <a:lnTo>
                  <a:pt x="34683" y="74790"/>
                </a:lnTo>
                <a:lnTo>
                  <a:pt x="35204" y="62280"/>
                </a:lnTo>
                <a:lnTo>
                  <a:pt x="32042" y="63449"/>
                </a:lnTo>
                <a:lnTo>
                  <a:pt x="25730" y="6344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8" name="object 1518"/>
          <p:cNvSpPr/>
          <p:nvPr/>
        </p:nvSpPr>
        <p:spPr>
          <a:xfrm>
            <a:off x="400773" y="967270"/>
            <a:ext cx="235508" cy="287985"/>
          </a:xfrm>
          <a:custGeom>
            <a:avLst/>
            <a:gdLst/>
            <a:ahLst/>
            <a:cxnLst/>
            <a:rect l="l" t="t" r="r" b="b"/>
            <a:pathLst>
              <a:path w="235508" h="287985">
                <a:moveTo>
                  <a:pt x="0" y="178688"/>
                </a:moveTo>
                <a:lnTo>
                  <a:pt x="1739" y="198297"/>
                </a:lnTo>
                <a:lnTo>
                  <a:pt x="4787" y="210606"/>
                </a:lnTo>
                <a:lnTo>
                  <a:pt x="9346" y="222431"/>
                </a:lnTo>
                <a:lnTo>
                  <a:pt x="15417" y="233769"/>
                </a:lnTo>
                <a:lnTo>
                  <a:pt x="22999" y="244623"/>
                </a:lnTo>
                <a:lnTo>
                  <a:pt x="32092" y="254990"/>
                </a:lnTo>
                <a:lnTo>
                  <a:pt x="43828" y="265401"/>
                </a:lnTo>
                <a:lnTo>
                  <a:pt x="54132" y="272302"/>
                </a:lnTo>
                <a:lnTo>
                  <a:pt x="65265" y="277948"/>
                </a:lnTo>
                <a:lnTo>
                  <a:pt x="77227" y="282339"/>
                </a:lnTo>
                <a:lnTo>
                  <a:pt x="90017" y="285475"/>
                </a:lnTo>
                <a:lnTo>
                  <a:pt x="103636" y="287357"/>
                </a:lnTo>
                <a:lnTo>
                  <a:pt x="118084" y="287985"/>
                </a:lnTo>
                <a:lnTo>
                  <a:pt x="127912" y="287643"/>
                </a:lnTo>
                <a:lnTo>
                  <a:pt x="140812" y="286089"/>
                </a:lnTo>
                <a:lnTo>
                  <a:pt x="153225" y="283280"/>
                </a:lnTo>
                <a:lnTo>
                  <a:pt x="165148" y="279217"/>
                </a:lnTo>
                <a:lnTo>
                  <a:pt x="176580" y="273900"/>
                </a:lnTo>
                <a:lnTo>
                  <a:pt x="185330" y="268649"/>
                </a:lnTo>
                <a:lnTo>
                  <a:pt x="195189" y="261057"/>
                </a:lnTo>
                <a:lnTo>
                  <a:pt x="204192" y="252141"/>
                </a:lnTo>
                <a:lnTo>
                  <a:pt x="212340" y="241901"/>
                </a:lnTo>
                <a:lnTo>
                  <a:pt x="219633" y="230339"/>
                </a:lnTo>
                <a:lnTo>
                  <a:pt x="226629" y="215054"/>
                </a:lnTo>
                <a:lnTo>
                  <a:pt x="230426" y="203168"/>
                </a:lnTo>
                <a:lnTo>
                  <a:pt x="233386" y="190179"/>
                </a:lnTo>
                <a:lnTo>
                  <a:pt x="235508" y="176085"/>
                </a:lnTo>
                <a:lnTo>
                  <a:pt x="177812" y="167474"/>
                </a:lnTo>
                <a:lnTo>
                  <a:pt x="177064" y="171117"/>
                </a:lnTo>
                <a:lnTo>
                  <a:pt x="173228" y="185419"/>
                </a:lnTo>
                <a:lnTo>
                  <a:pt x="168346" y="197732"/>
                </a:lnTo>
                <a:lnTo>
                  <a:pt x="162420" y="208053"/>
                </a:lnTo>
                <a:lnTo>
                  <a:pt x="155447" y="216382"/>
                </a:lnTo>
                <a:lnTo>
                  <a:pt x="151909" y="219565"/>
                </a:lnTo>
                <a:lnTo>
                  <a:pt x="141237" y="226420"/>
                </a:lnTo>
                <a:lnTo>
                  <a:pt x="129145" y="230531"/>
                </a:lnTo>
                <a:lnTo>
                  <a:pt x="115633" y="231901"/>
                </a:lnTo>
                <a:lnTo>
                  <a:pt x="110679" y="231743"/>
                </a:lnTo>
                <a:lnTo>
                  <a:pt x="97332" y="229443"/>
                </a:lnTo>
                <a:lnTo>
                  <a:pt x="85788" y="224410"/>
                </a:lnTo>
                <a:lnTo>
                  <a:pt x="76047" y="216649"/>
                </a:lnTo>
                <a:lnTo>
                  <a:pt x="67769" y="205805"/>
                </a:lnTo>
                <a:lnTo>
                  <a:pt x="62900" y="194080"/>
                </a:lnTo>
                <a:lnTo>
                  <a:pt x="61277" y="181292"/>
                </a:lnTo>
                <a:lnTo>
                  <a:pt x="61277" y="172262"/>
                </a:lnTo>
                <a:lnTo>
                  <a:pt x="63144" y="164172"/>
                </a:lnTo>
                <a:lnTo>
                  <a:pt x="66865" y="157035"/>
                </a:lnTo>
                <a:lnTo>
                  <a:pt x="71015" y="150767"/>
                </a:lnTo>
                <a:lnTo>
                  <a:pt x="78069" y="142375"/>
                </a:lnTo>
                <a:lnTo>
                  <a:pt x="87983" y="131942"/>
                </a:lnTo>
                <a:lnTo>
                  <a:pt x="100761" y="119468"/>
                </a:lnTo>
                <a:lnTo>
                  <a:pt x="110060" y="110261"/>
                </a:lnTo>
                <a:lnTo>
                  <a:pt x="119610" y="99785"/>
                </a:lnTo>
                <a:lnTo>
                  <a:pt x="127580" y="89762"/>
                </a:lnTo>
                <a:lnTo>
                  <a:pt x="133969" y="80195"/>
                </a:lnTo>
                <a:lnTo>
                  <a:pt x="138772" y="71081"/>
                </a:lnTo>
                <a:lnTo>
                  <a:pt x="143317" y="58871"/>
                </a:lnTo>
                <a:lnTo>
                  <a:pt x="146203" y="46829"/>
                </a:lnTo>
                <a:lnTo>
                  <a:pt x="147936" y="33814"/>
                </a:lnTo>
                <a:lnTo>
                  <a:pt x="148513" y="19824"/>
                </a:lnTo>
                <a:lnTo>
                  <a:pt x="148513" y="18084"/>
                </a:lnTo>
                <a:lnTo>
                  <a:pt x="148361" y="11480"/>
                </a:lnTo>
                <a:lnTo>
                  <a:pt x="148056" y="0"/>
                </a:lnTo>
                <a:lnTo>
                  <a:pt x="91249" y="0"/>
                </a:lnTo>
                <a:lnTo>
                  <a:pt x="91236" y="6629"/>
                </a:lnTo>
                <a:lnTo>
                  <a:pt x="90593" y="21857"/>
                </a:lnTo>
                <a:lnTo>
                  <a:pt x="89067" y="33864"/>
                </a:lnTo>
                <a:lnTo>
                  <a:pt x="86664" y="42646"/>
                </a:lnTo>
                <a:lnTo>
                  <a:pt x="81568" y="51803"/>
                </a:lnTo>
                <a:lnTo>
                  <a:pt x="73545" y="61769"/>
                </a:lnTo>
                <a:lnTo>
                  <a:pt x="62395" y="73037"/>
                </a:lnTo>
                <a:lnTo>
                  <a:pt x="56937" y="78327"/>
                </a:lnTo>
                <a:lnTo>
                  <a:pt x="46438" y="88823"/>
                </a:lnTo>
                <a:lnTo>
                  <a:pt x="37383" y="98354"/>
                </a:lnTo>
                <a:lnTo>
                  <a:pt x="29769" y="106918"/>
                </a:lnTo>
                <a:lnTo>
                  <a:pt x="23596" y="114515"/>
                </a:lnTo>
                <a:lnTo>
                  <a:pt x="16813" y="124120"/>
                </a:lnTo>
                <a:lnTo>
                  <a:pt x="10466" y="135181"/>
                </a:lnTo>
                <a:lnTo>
                  <a:pt x="5702" y="146215"/>
                </a:lnTo>
                <a:lnTo>
                  <a:pt x="3380" y="153508"/>
                </a:lnTo>
                <a:lnTo>
                  <a:pt x="843" y="165964"/>
                </a:lnTo>
                <a:lnTo>
                  <a:pt x="0" y="17868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9" name="object 1519"/>
          <p:cNvSpPr/>
          <p:nvPr/>
        </p:nvSpPr>
        <p:spPr>
          <a:xfrm>
            <a:off x="485978" y="868667"/>
            <a:ext cx="62852" cy="73304"/>
          </a:xfrm>
          <a:custGeom>
            <a:avLst/>
            <a:gdLst/>
            <a:ahLst/>
            <a:cxnLst/>
            <a:rect l="l" t="t" r="r" b="b"/>
            <a:pathLst>
              <a:path w="62852" h="73304">
                <a:moveTo>
                  <a:pt x="0" y="0"/>
                </a:moveTo>
                <a:lnTo>
                  <a:pt x="0" y="73304"/>
                </a:lnTo>
                <a:lnTo>
                  <a:pt x="62852" y="73304"/>
                </a:lnTo>
                <a:lnTo>
                  <a:pt x="62852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0" name="object 1520"/>
          <p:cNvSpPr/>
          <p:nvPr/>
        </p:nvSpPr>
        <p:spPr>
          <a:xfrm>
            <a:off x="666847" y="756757"/>
            <a:ext cx="285623" cy="395465"/>
          </a:xfrm>
          <a:custGeom>
            <a:avLst/>
            <a:gdLst/>
            <a:ahLst/>
            <a:cxnLst/>
            <a:rect l="l" t="t" r="r" b="b"/>
            <a:pathLst>
              <a:path w="285623" h="395465">
                <a:moveTo>
                  <a:pt x="0" y="201117"/>
                </a:moveTo>
                <a:lnTo>
                  <a:pt x="144" y="211553"/>
                </a:lnTo>
                <a:lnTo>
                  <a:pt x="873" y="226340"/>
                </a:lnTo>
                <a:lnTo>
                  <a:pt x="2219" y="240567"/>
                </a:lnTo>
                <a:lnTo>
                  <a:pt x="4181" y="254235"/>
                </a:lnTo>
                <a:lnTo>
                  <a:pt x="6759" y="267343"/>
                </a:lnTo>
                <a:lnTo>
                  <a:pt x="9952" y="279890"/>
                </a:lnTo>
                <a:lnTo>
                  <a:pt x="13762" y="291878"/>
                </a:lnTo>
                <a:lnTo>
                  <a:pt x="18188" y="303306"/>
                </a:lnTo>
                <a:lnTo>
                  <a:pt x="23230" y="314175"/>
                </a:lnTo>
                <a:lnTo>
                  <a:pt x="28887" y="324483"/>
                </a:lnTo>
                <a:lnTo>
                  <a:pt x="35160" y="334232"/>
                </a:lnTo>
                <a:lnTo>
                  <a:pt x="42049" y="343420"/>
                </a:lnTo>
                <a:lnTo>
                  <a:pt x="55051" y="357727"/>
                </a:lnTo>
                <a:lnTo>
                  <a:pt x="65002" y="366572"/>
                </a:lnTo>
                <a:lnTo>
                  <a:pt x="75480" y="374237"/>
                </a:lnTo>
                <a:lnTo>
                  <a:pt x="86484" y="380724"/>
                </a:lnTo>
                <a:lnTo>
                  <a:pt x="98015" y="386030"/>
                </a:lnTo>
                <a:lnTo>
                  <a:pt x="110073" y="390158"/>
                </a:lnTo>
                <a:lnTo>
                  <a:pt x="122659" y="393106"/>
                </a:lnTo>
                <a:lnTo>
                  <a:pt x="135773" y="394875"/>
                </a:lnTo>
                <a:lnTo>
                  <a:pt x="149415" y="395465"/>
                </a:lnTo>
                <a:lnTo>
                  <a:pt x="153247" y="395424"/>
                </a:lnTo>
                <a:lnTo>
                  <a:pt x="167242" y="394543"/>
                </a:lnTo>
                <a:lnTo>
                  <a:pt x="180538" y="392509"/>
                </a:lnTo>
                <a:lnTo>
                  <a:pt x="193135" y="389324"/>
                </a:lnTo>
                <a:lnTo>
                  <a:pt x="205033" y="384988"/>
                </a:lnTo>
                <a:lnTo>
                  <a:pt x="216232" y="379501"/>
                </a:lnTo>
                <a:lnTo>
                  <a:pt x="226733" y="372863"/>
                </a:lnTo>
                <a:lnTo>
                  <a:pt x="236537" y="365074"/>
                </a:lnTo>
                <a:lnTo>
                  <a:pt x="246685" y="354906"/>
                </a:lnTo>
                <a:lnTo>
                  <a:pt x="253960" y="345893"/>
                </a:lnTo>
                <a:lnTo>
                  <a:pt x="260663" y="335940"/>
                </a:lnTo>
                <a:lnTo>
                  <a:pt x="266796" y="325047"/>
                </a:lnTo>
                <a:lnTo>
                  <a:pt x="272358" y="313214"/>
                </a:lnTo>
                <a:lnTo>
                  <a:pt x="277350" y="300440"/>
                </a:lnTo>
                <a:lnTo>
                  <a:pt x="281771" y="286726"/>
                </a:lnTo>
                <a:lnTo>
                  <a:pt x="285623" y="272072"/>
                </a:lnTo>
                <a:lnTo>
                  <a:pt x="221437" y="248335"/>
                </a:lnTo>
                <a:lnTo>
                  <a:pt x="220458" y="253048"/>
                </a:lnTo>
                <a:lnTo>
                  <a:pt x="216721" y="267611"/>
                </a:lnTo>
                <a:lnTo>
                  <a:pt x="212222" y="280575"/>
                </a:lnTo>
                <a:lnTo>
                  <a:pt x="206959" y="291943"/>
                </a:lnTo>
                <a:lnTo>
                  <a:pt x="200934" y="301715"/>
                </a:lnTo>
                <a:lnTo>
                  <a:pt x="194144" y="309892"/>
                </a:lnTo>
                <a:lnTo>
                  <a:pt x="185034" y="317839"/>
                </a:lnTo>
                <a:lnTo>
                  <a:pt x="173909" y="324296"/>
                </a:lnTo>
                <a:lnTo>
                  <a:pt x="161811" y="328171"/>
                </a:lnTo>
                <a:lnTo>
                  <a:pt x="148742" y="329463"/>
                </a:lnTo>
                <a:lnTo>
                  <a:pt x="146257" y="329425"/>
                </a:lnTo>
                <a:lnTo>
                  <a:pt x="133122" y="327863"/>
                </a:lnTo>
                <a:lnTo>
                  <a:pt x="120988" y="324008"/>
                </a:lnTo>
                <a:lnTo>
                  <a:pt x="109854" y="317858"/>
                </a:lnTo>
                <a:lnTo>
                  <a:pt x="99722" y="309415"/>
                </a:lnTo>
                <a:lnTo>
                  <a:pt x="90589" y="298678"/>
                </a:lnTo>
                <a:lnTo>
                  <a:pt x="84046" y="287845"/>
                </a:lnTo>
                <a:lnTo>
                  <a:pt x="79848" y="278253"/>
                </a:lnTo>
                <a:lnTo>
                  <a:pt x="76296" y="267454"/>
                </a:lnTo>
                <a:lnTo>
                  <a:pt x="73390" y="255450"/>
                </a:lnTo>
                <a:lnTo>
                  <a:pt x="71130" y="242239"/>
                </a:lnTo>
                <a:lnTo>
                  <a:pt x="69515" y="227823"/>
                </a:lnTo>
                <a:lnTo>
                  <a:pt x="68547" y="212202"/>
                </a:lnTo>
                <a:lnTo>
                  <a:pt x="68224" y="195376"/>
                </a:lnTo>
                <a:lnTo>
                  <a:pt x="68570" y="179069"/>
                </a:lnTo>
                <a:lnTo>
                  <a:pt x="69629" y="163720"/>
                </a:lnTo>
                <a:lnTo>
                  <a:pt x="71399" y="149555"/>
                </a:lnTo>
                <a:lnTo>
                  <a:pt x="73882" y="136577"/>
                </a:lnTo>
                <a:lnTo>
                  <a:pt x="77076" y="124784"/>
                </a:lnTo>
                <a:lnTo>
                  <a:pt x="80983" y="114176"/>
                </a:lnTo>
                <a:lnTo>
                  <a:pt x="85601" y="104755"/>
                </a:lnTo>
                <a:lnTo>
                  <a:pt x="90932" y="96519"/>
                </a:lnTo>
                <a:lnTo>
                  <a:pt x="102455" y="83771"/>
                </a:lnTo>
                <a:lnTo>
                  <a:pt x="112860" y="75993"/>
                </a:lnTo>
                <a:lnTo>
                  <a:pt x="124267" y="70436"/>
                </a:lnTo>
                <a:lnTo>
                  <a:pt x="136677" y="67101"/>
                </a:lnTo>
                <a:lnTo>
                  <a:pt x="150088" y="65989"/>
                </a:lnTo>
                <a:lnTo>
                  <a:pt x="160665" y="66726"/>
                </a:lnTo>
                <a:lnTo>
                  <a:pt x="173195" y="69813"/>
                </a:lnTo>
                <a:lnTo>
                  <a:pt x="184617" y="75308"/>
                </a:lnTo>
                <a:lnTo>
                  <a:pt x="194932" y="83210"/>
                </a:lnTo>
                <a:lnTo>
                  <a:pt x="204244" y="93798"/>
                </a:lnTo>
                <a:lnTo>
                  <a:pt x="210686" y="104474"/>
                </a:lnTo>
                <a:lnTo>
                  <a:pt x="215672" y="116595"/>
                </a:lnTo>
                <a:lnTo>
                  <a:pt x="219202" y="130162"/>
                </a:lnTo>
                <a:lnTo>
                  <a:pt x="284734" y="111912"/>
                </a:lnTo>
                <a:lnTo>
                  <a:pt x="280184" y="95561"/>
                </a:lnTo>
                <a:lnTo>
                  <a:pt x="275568" y="82475"/>
                </a:lnTo>
                <a:lnTo>
                  <a:pt x="270360" y="70524"/>
                </a:lnTo>
                <a:lnTo>
                  <a:pt x="264559" y="59708"/>
                </a:lnTo>
                <a:lnTo>
                  <a:pt x="258165" y="50026"/>
                </a:lnTo>
                <a:lnTo>
                  <a:pt x="251180" y="41478"/>
                </a:lnTo>
                <a:lnTo>
                  <a:pt x="238352" y="29075"/>
                </a:lnTo>
                <a:lnTo>
                  <a:pt x="228159" y="21359"/>
                </a:lnTo>
                <a:lnTo>
                  <a:pt x="217321" y="14832"/>
                </a:lnTo>
                <a:lnTo>
                  <a:pt x="205837" y="9491"/>
                </a:lnTo>
                <a:lnTo>
                  <a:pt x="193708" y="5338"/>
                </a:lnTo>
                <a:lnTo>
                  <a:pt x="180932" y="2372"/>
                </a:lnTo>
                <a:lnTo>
                  <a:pt x="167509" y="593"/>
                </a:lnTo>
                <a:lnTo>
                  <a:pt x="153441" y="0"/>
                </a:lnTo>
                <a:lnTo>
                  <a:pt x="143752" y="268"/>
                </a:lnTo>
                <a:lnTo>
                  <a:pt x="130208" y="1607"/>
                </a:lnTo>
                <a:lnTo>
                  <a:pt x="117232" y="4071"/>
                </a:lnTo>
                <a:lnTo>
                  <a:pt x="104823" y="7660"/>
                </a:lnTo>
                <a:lnTo>
                  <a:pt x="92981" y="12374"/>
                </a:lnTo>
                <a:lnTo>
                  <a:pt x="81707" y="18212"/>
                </a:lnTo>
                <a:lnTo>
                  <a:pt x="70999" y="25176"/>
                </a:lnTo>
                <a:lnTo>
                  <a:pt x="60859" y="33265"/>
                </a:lnTo>
                <a:lnTo>
                  <a:pt x="51285" y="42479"/>
                </a:lnTo>
                <a:lnTo>
                  <a:pt x="42278" y="52819"/>
                </a:lnTo>
                <a:lnTo>
                  <a:pt x="34698" y="63135"/>
                </a:lnTo>
                <a:lnTo>
                  <a:pt x="28677" y="72786"/>
                </a:lnTo>
                <a:lnTo>
                  <a:pt x="23229" y="83015"/>
                </a:lnTo>
                <a:lnTo>
                  <a:pt x="18354" y="93823"/>
                </a:lnTo>
                <a:lnTo>
                  <a:pt x="14053" y="105210"/>
                </a:lnTo>
                <a:lnTo>
                  <a:pt x="10324" y="117175"/>
                </a:lnTo>
                <a:lnTo>
                  <a:pt x="7170" y="129718"/>
                </a:lnTo>
                <a:lnTo>
                  <a:pt x="4589" y="142841"/>
                </a:lnTo>
                <a:lnTo>
                  <a:pt x="2581" y="156541"/>
                </a:lnTo>
                <a:lnTo>
                  <a:pt x="1147" y="170821"/>
                </a:lnTo>
                <a:lnTo>
                  <a:pt x="286" y="185679"/>
                </a:lnTo>
                <a:lnTo>
                  <a:pt x="0" y="2011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1" name="object 1521"/>
          <p:cNvSpPr/>
          <p:nvPr/>
        </p:nvSpPr>
        <p:spPr>
          <a:xfrm>
            <a:off x="981476" y="756759"/>
            <a:ext cx="245135" cy="395198"/>
          </a:xfrm>
          <a:custGeom>
            <a:avLst/>
            <a:gdLst/>
            <a:ahLst/>
            <a:cxnLst/>
            <a:rect l="l" t="t" r="r" b="b"/>
            <a:pathLst>
              <a:path w="245135" h="395198">
                <a:moveTo>
                  <a:pt x="180197" y="379986"/>
                </a:moveTo>
                <a:lnTo>
                  <a:pt x="190870" y="372696"/>
                </a:lnTo>
                <a:lnTo>
                  <a:pt x="200925" y="363983"/>
                </a:lnTo>
                <a:lnTo>
                  <a:pt x="210362" y="353847"/>
                </a:lnTo>
                <a:lnTo>
                  <a:pt x="222360" y="337295"/>
                </a:lnTo>
                <a:lnTo>
                  <a:pt x="228402" y="326499"/>
                </a:lnTo>
                <a:lnTo>
                  <a:pt x="233514" y="315129"/>
                </a:lnTo>
                <a:lnTo>
                  <a:pt x="237697" y="303182"/>
                </a:lnTo>
                <a:lnTo>
                  <a:pt x="240951" y="290661"/>
                </a:lnTo>
                <a:lnTo>
                  <a:pt x="243275" y="277564"/>
                </a:lnTo>
                <a:lnTo>
                  <a:pt x="244670" y="263891"/>
                </a:lnTo>
                <a:lnTo>
                  <a:pt x="245135" y="249643"/>
                </a:lnTo>
                <a:lnTo>
                  <a:pt x="244985" y="241515"/>
                </a:lnTo>
                <a:lnTo>
                  <a:pt x="243985" y="227580"/>
                </a:lnTo>
                <a:lnTo>
                  <a:pt x="242046" y="214232"/>
                </a:lnTo>
                <a:lnTo>
                  <a:pt x="239168" y="201471"/>
                </a:lnTo>
                <a:lnTo>
                  <a:pt x="235351" y="189296"/>
                </a:lnTo>
                <a:lnTo>
                  <a:pt x="230595" y="177709"/>
                </a:lnTo>
                <a:lnTo>
                  <a:pt x="224900" y="166709"/>
                </a:lnTo>
                <a:lnTo>
                  <a:pt x="218266" y="156295"/>
                </a:lnTo>
                <a:lnTo>
                  <a:pt x="210693" y="146469"/>
                </a:lnTo>
                <a:lnTo>
                  <a:pt x="194818" y="130665"/>
                </a:lnTo>
                <a:lnTo>
                  <a:pt x="184393" y="123019"/>
                </a:lnTo>
                <a:lnTo>
                  <a:pt x="173306" y="116762"/>
                </a:lnTo>
                <a:lnTo>
                  <a:pt x="161556" y="111896"/>
                </a:lnTo>
                <a:lnTo>
                  <a:pt x="149145" y="108419"/>
                </a:lnTo>
                <a:lnTo>
                  <a:pt x="136072" y="106333"/>
                </a:lnTo>
                <a:lnTo>
                  <a:pt x="122339" y="105638"/>
                </a:lnTo>
                <a:lnTo>
                  <a:pt x="120011" y="105658"/>
                </a:lnTo>
                <a:lnTo>
                  <a:pt x="106856" y="106565"/>
                </a:lnTo>
                <a:lnTo>
                  <a:pt x="94192" y="108817"/>
                </a:lnTo>
                <a:lnTo>
                  <a:pt x="82019" y="112416"/>
                </a:lnTo>
                <a:lnTo>
                  <a:pt x="70341" y="117359"/>
                </a:lnTo>
                <a:lnTo>
                  <a:pt x="59156" y="123647"/>
                </a:lnTo>
                <a:lnTo>
                  <a:pt x="45627" y="133817"/>
                </a:lnTo>
                <a:lnTo>
                  <a:pt x="36735" y="142627"/>
                </a:lnTo>
                <a:lnTo>
                  <a:pt x="28738" y="152565"/>
                </a:lnTo>
                <a:lnTo>
                  <a:pt x="21636" y="163629"/>
                </a:lnTo>
                <a:lnTo>
                  <a:pt x="15430" y="175818"/>
                </a:lnTo>
                <a:lnTo>
                  <a:pt x="7606" y="196386"/>
                </a:lnTo>
                <a:lnTo>
                  <a:pt x="4278" y="208699"/>
                </a:lnTo>
                <a:lnTo>
                  <a:pt x="1901" y="221157"/>
                </a:lnTo>
                <a:lnTo>
                  <a:pt x="475" y="233759"/>
                </a:lnTo>
                <a:lnTo>
                  <a:pt x="0" y="246506"/>
                </a:lnTo>
                <a:lnTo>
                  <a:pt x="88" y="253668"/>
                </a:lnTo>
                <a:lnTo>
                  <a:pt x="815" y="267692"/>
                </a:lnTo>
                <a:lnTo>
                  <a:pt x="2274" y="281029"/>
                </a:lnTo>
                <a:lnTo>
                  <a:pt x="4465" y="293679"/>
                </a:lnTo>
                <a:lnTo>
                  <a:pt x="7388" y="305642"/>
                </a:lnTo>
                <a:lnTo>
                  <a:pt x="11043" y="316918"/>
                </a:lnTo>
                <a:lnTo>
                  <a:pt x="15430" y="327507"/>
                </a:lnTo>
                <a:lnTo>
                  <a:pt x="24005" y="343090"/>
                </a:lnTo>
                <a:lnTo>
                  <a:pt x="31628" y="353506"/>
                </a:lnTo>
                <a:lnTo>
                  <a:pt x="40251" y="362792"/>
                </a:lnTo>
                <a:lnTo>
                  <a:pt x="49876" y="370949"/>
                </a:lnTo>
                <a:lnTo>
                  <a:pt x="60502" y="377977"/>
                </a:lnTo>
                <a:lnTo>
                  <a:pt x="64427" y="248132"/>
                </a:lnTo>
                <a:lnTo>
                  <a:pt x="65243" y="233044"/>
                </a:lnTo>
                <a:lnTo>
                  <a:pt x="67326" y="219417"/>
                </a:lnTo>
                <a:lnTo>
                  <a:pt x="70678" y="207249"/>
                </a:lnTo>
                <a:lnTo>
                  <a:pt x="75300" y="196540"/>
                </a:lnTo>
                <a:lnTo>
                  <a:pt x="81191" y="187286"/>
                </a:lnTo>
                <a:lnTo>
                  <a:pt x="87711" y="179887"/>
                </a:lnTo>
                <a:lnTo>
                  <a:pt x="98177" y="171827"/>
                </a:lnTo>
                <a:lnTo>
                  <a:pt x="109794" y="166991"/>
                </a:lnTo>
                <a:lnTo>
                  <a:pt x="122567" y="165379"/>
                </a:lnTo>
                <a:lnTo>
                  <a:pt x="131372" y="166124"/>
                </a:lnTo>
                <a:lnTo>
                  <a:pt x="143366" y="169940"/>
                </a:lnTo>
                <a:lnTo>
                  <a:pt x="154187" y="176994"/>
                </a:lnTo>
                <a:lnTo>
                  <a:pt x="163830" y="187286"/>
                </a:lnTo>
                <a:lnTo>
                  <a:pt x="170245" y="197630"/>
                </a:lnTo>
                <a:lnTo>
                  <a:pt x="174726" y="208534"/>
                </a:lnTo>
                <a:lnTo>
                  <a:pt x="177929" y="220879"/>
                </a:lnTo>
                <a:lnTo>
                  <a:pt x="179851" y="234667"/>
                </a:lnTo>
                <a:lnTo>
                  <a:pt x="180492" y="249897"/>
                </a:lnTo>
                <a:lnTo>
                  <a:pt x="180472" y="252788"/>
                </a:lnTo>
                <a:lnTo>
                  <a:pt x="179625" y="267895"/>
                </a:lnTo>
                <a:lnTo>
                  <a:pt x="177537" y="281525"/>
                </a:lnTo>
                <a:lnTo>
                  <a:pt x="174207" y="293678"/>
                </a:lnTo>
                <a:lnTo>
                  <a:pt x="169638" y="304353"/>
                </a:lnTo>
                <a:lnTo>
                  <a:pt x="163830" y="313550"/>
                </a:lnTo>
                <a:lnTo>
                  <a:pt x="157415" y="320886"/>
                </a:lnTo>
                <a:lnTo>
                  <a:pt x="146972" y="328981"/>
                </a:lnTo>
                <a:lnTo>
                  <a:pt x="135355" y="333838"/>
                </a:lnTo>
                <a:lnTo>
                  <a:pt x="122796" y="395198"/>
                </a:lnTo>
                <a:lnTo>
                  <a:pt x="131327" y="394920"/>
                </a:lnTo>
                <a:lnTo>
                  <a:pt x="144472" y="393320"/>
                </a:lnTo>
                <a:lnTo>
                  <a:pt x="156998" y="390298"/>
                </a:lnTo>
                <a:lnTo>
                  <a:pt x="168907" y="385853"/>
                </a:lnTo>
                <a:lnTo>
                  <a:pt x="180197" y="379986"/>
                </a:lnTo>
                <a:close/>
              </a:path>
              <a:path w="245135" h="395198">
                <a:moveTo>
                  <a:pt x="135355" y="333838"/>
                </a:moveTo>
                <a:lnTo>
                  <a:pt x="122567" y="335457"/>
                </a:lnTo>
                <a:lnTo>
                  <a:pt x="113674" y="334698"/>
                </a:lnTo>
                <a:lnTo>
                  <a:pt x="101695" y="330872"/>
                </a:lnTo>
                <a:lnTo>
                  <a:pt x="90868" y="323823"/>
                </a:lnTo>
                <a:lnTo>
                  <a:pt x="81191" y="313550"/>
                </a:lnTo>
                <a:lnTo>
                  <a:pt x="74558" y="302854"/>
                </a:lnTo>
                <a:lnTo>
                  <a:pt x="70119" y="291935"/>
                </a:lnTo>
                <a:lnTo>
                  <a:pt x="66949" y="279557"/>
                </a:lnTo>
                <a:lnTo>
                  <a:pt x="65048" y="265717"/>
                </a:lnTo>
                <a:lnTo>
                  <a:pt x="64414" y="250418"/>
                </a:lnTo>
                <a:lnTo>
                  <a:pt x="64427" y="248132"/>
                </a:lnTo>
                <a:lnTo>
                  <a:pt x="60502" y="377977"/>
                </a:lnTo>
                <a:lnTo>
                  <a:pt x="73320" y="384559"/>
                </a:lnTo>
                <a:lnTo>
                  <a:pt x="85336" y="389213"/>
                </a:lnTo>
                <a:lnTo>
                  <a:pt x="97587" y="392538"/>
                </a:lnTo>
                <a:lnTo>
                  <a:pt x="110074" y="394533"/>
                </a:lnTo>
                <a:lnTo>
                  <a:pt x="122796" y="395198"/>
                </a:lnTo>
                <a:lnTo>
                  <a:pt x="135355" y="333838"/>
                </a:lnTo>
                <a:close/>
              </a:path>
              <a:path w="245135" h="395198">
                <a:moveTo>
                  <a:pt x="121666" y="0"/>
                </a:moveTo>
                <a:lnTo>
                  <a:pt x="90805" y="77990"/>
                </a:lnTo>
                <a:lnTo>
                  <a:pt x="130619" y="77990"/>
                </a:lnTo>
                <a:lnTo>
                  <a:pt x="192125" y="0"/>
                </a:lnTo>
                <a:lnTo>
                  <a:pt x="121666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2" name="object 1522"/>
          <p:cNvSpPr/>
          <p:nvPr/>
        </p:nvSpPr>
        <p:spPr>
          <a:xfrm>
            <a:off x="1258294" y="862402"/>
            <a:ext cx="349364" cy="283298"/>
          </a:xfrm>
          <a:custGeom>
            <a:avLst/>
            <a:gdLst/>
            <a:ahLst/>
            <a:cxnLst/>
            <a:rect l="l" t="t" r="r" b="b"/>
            <a:pathLst>
              <a:path w="349364" h="283298">
                <a:moveTo>
                  <a:pt x="62852" y="283298"/>
                </a:moveTo>
                <a:lnTo>
                  <a:pt x="62917" y="139876"/>
                </a:lnTo>
                <a:lnTo>
                  <a:pt x="63418" y="124457"/>
                </a:lnTo>
                <a:lnTo>
                  <a:pt x="64413" y="111265"/>
                </a:lnTo>
                <a:lnTo>
                  <a:pt x="65900" y="100301"/>
                </a:lnTo>
                <a:lnTo>
                  <a:pt x="67881" y="91567"/>
                </a:lnTo>
                <a:lnTo>
                  <a:pt x="76160" y="73999"/>
                </a:lnTo>
                <a:lnTo>
                  <a:pt x="84543" y="65214"/>
                </a:lnTo>
                <a:lnTo>
                  <a:pt x="97991" y="58002"/>
                </a:lnTo>
                <a:lnTo>
                  <a:pt x="110705" y="56083"/>
                </a:lnTo>
                <a:lnTo>
                  <a:pt x="118770" y="56083"/>
                </a:lnTo>
                <a:lnTo>
                  <a:pt x="125145" y="58000"/>
                </a:lnTo>
                <a:lnTo>
                  <a:pt x="129832" y="61823"/>
                </a:lnTo>
                <a:lnTo>
                  <a:pt x="134531" y="65646"/>
                </a:lnTo>
                <a:lnTo>
                  <a:pt x="140233" y="79298"/>
                </a:lnTo>
                <a:lnTo>
                  <a:pt x="141810" y="87776"/>
                </a:lnTo>
                <a:lnTo>
                  <a:pt x="142799" y="98956"/>
                </a:lnTo>
                <a:lnTo>
                  <a:pt x="143390" y="113521"/>
                </a:lnTo>
                <a:lnTo>
                  <a:pt x="143586" y="131470"/>
                </a:lnTo>
                <a:lnTo>
                  <a:pt x="143586" y="283298"/>
                </a:lnTo>
                <a:lnTo>
                  <a:pt x="206451" y="283298"/>
                </a:lnTo>
                <a:lnTo>
                  <a:pt x="206520" y="141441"/>
                </a:lnTo>
                <a:lnTo>
                  <a:pt x="207032" y="126254"/>
                </a:lnTo>
                <a:lnTo>
                  <a:pt x="208045" y="113118"/>
                </a:lnTo>
                <a:lnTo>
                  <a:pt x="209561" y="102034"/>
                </a:lnTo>
                <a:lnTo>
                  <a:pt x="211582" y="93002"/>
                </a:lnTo>
                <a:lnTo>
                  <a:pt x="214054" y="85708"/>
                </a:lnTo>
                <a:lnTo>
                  <a:pt x="220202" y="74237"/>
                </a:lnTo>
                <a:lnTo>
                  <a:pt x="228358" y="65481"/>
                </a:lnTo>
                <a:lnTo>
                  <a:pt x="240919" y="58235"/>
                </a:lnTo>
                <a:lnTo>
                  <a:pt x="253187" y="56083"/>
                </a:lnTo>
                <a:lnTo>
                  <a:pt x="259485" y="56604"/>
                </a:lnTo>
                <a:lnTo>
                  <a:pt x="271322" y="61557"/>
                </a:lnTo>
                <a:lnTo>
                  <a:pt x="280022" y="71742"/>
                </a:lnTo>
                <a:lnTo>
                  <a:pt x="283235" y="81123"/>
                </a:lnTo>
                <a:lnTo>
                  <a:pt x="285056" y="92451"/>
                </a:lnTo>
                <a:lnTo>
                  <a:pt x="286148" y="107062"/>
                </a:lnTo>
                <a:lnTo>
                  <a:pt x="286512" y="124955"/>
                </a:lnTo>
                <a:lnTo>
                  <a:pt x="286512" y="283298"/>
                </a:lnTo>
                <a:lnTo>
                  <a:pt x="349364" y="283298"/>
                </a:lnTo>
                <a:lnTo>
                  <a:pt x="349270" y="96935"/>
                </a:lnTo>
                <a:lnTo>
                  <a:pt x="348613" y="81716"/>
                </a:lnTo>
                <a:lnTo>
                  <a:pt x="347329" y="68617"/>
                </a:lnTo>
                <a:lnTo>
                  <a:pt x="345416" y="57639"/>
                </a:lnTo>
                <a:lnTo>
                  <a:pt x="339779" y="41397"/>
                </a:lnTo>
                <a:lnTo>
                  <a:pt x="333229" y="29906"/>
                </a:lnTo>
                <a:lnTo>
                  <a:pt x="325238" y="20235"/>
                </a:lnTo>
                <a:lnTo>
                  <a:pt x="315810" y="12382"/>
                </a:lnTo>
                <a:lnTo>
                  <a:pt x="297980" y="3778"/>
                </a:lnTo>
                <a:lnTo>
                  <a:pt x="285368" y="944"/>
                </a:lnTo>
                <a:lnTo>
                  <a:pt x="271526" y="0"/>
                </a:lnTo>
                <a:lnTo>
                  <a:pt x="269376" y="30"/>
                </a:lnTo>
                <a:lnTo>
                  <a:pt x="256704" y="1487"/>
                </a:lnTo>
                <a:lnTo>
                  <a:pt x="244524" y="5131"/>
                </a:lnTo>
                <a:lnTo>
                  <a:pt x="232841" y="10960"/>
                </a:lnTo>
                <a:lnTo>
                  <a:pt x="216580" y="23513"/>
                </a:lnTo>
                <a:lnTo>
                  <a:pt x="207643" y="32991"/>
                </a:lnTo>
                <a:lnTo>
                  <a:pt x="199059" y="44081"/>
                </a:lnTo>
                <a:lnTo>
                  <a:pt x="196510" y="39130"/>
                </a:lnTo>
                <a:lnTo>
                  <a:pt x="189245" y="27790"/>
                </a:lnTo>
                <a:lnTo>
                  <a:pt x="180925" y="18399"/>
                </a:lnTo>
                <a:lnTo>
                  <a:pt x="171551" y="10960"/>
                </a:lnTo>
                <a:lnTo>
                  <a:pt x="157865" y="4192"/>
                </a:lnTo>
                <a:lnTo>
                  <a:pt x="145491" y="1048"/>
                </a:lnTo>
                <a:lnTo>
                  <a:pt x="131965" y="0"/>
                </a:lnTo>
                <a:lnTo>
                  <a:pt x="122187" y="590"/>
                </a:lnTo>
                <a:lnTo>
                  <a:pt x="110190" y="3051"/>
                </a:lnTo>
                <a:lnTo>
                  <a:pt x="98707" y="7427"/>
                </a:lnTo>
                <a:lnTo>
                  <a:pt x="87738" y="13718"/>
                </a:lnTo>
                <a:lnTo>
                  <a:pt x="77285" y="21924"/>
                </a:lnTo>
                <a:lnTo>
                  <a:pt x="67346" y="32045"/>
                </a:lnTo>
                <a:lnTo>
                  <a:pt x="57924" y="44081"/>
                </a:lnTo>
                <a:lnTo>
                  <a:pt x="57924" y="6261"/>
                </a:lnTo>
                <a:lnTo>
                  <a:pt x="0" y="6261"/>
                </a:lnTo>
                <a:lnTo>
                  <a:pt x="0" y="283298"/>
                </a:lnTo>
                <a:lnTo>
                  <a:pt x="62852" y="2832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3" name="object 1523"/>
          <p:cNvSpPr/>
          <p:nvPr/>
        </p:nvSpPr>
        <p:spPr>
          <a:xfrm>
            <a:off x="1703417" y="1004899"/>
            <a:ext cx="74855" cy="147061"/>
          </a:xfrm>
          <a:custGeom>
            <a:avLst/>
            <a:gdLst/>
            <a:ahLst/>
            <a:cxnLst/>
            <a:rect l="l" t="t" r="r" b="b"/>
            <a:pathLst>
              <a:path w="74855" h="147061">
                <a:moveTo>
                  <a:pt x="74855" y="85702"/>
                </a:moveTo>
                <a:lnTo>
                  <a:pt x="62064" y="87320"/>
                </a:lnTo>
                <a:lnTo>
                  <a:pt x="53176" y="86561"/>
                </a:lnTo>
                <a:lnTo>
                  <a:pt x="41197" y="82735"/>
                </a:lnTo>
                <a:lnTo>
                  <a:pt x="30368" y="75686"/>
                </a:lnTo>
                <a:lnTo>
                  <a:pt x="20688" y="65413"/>
                </a:lnTo>
                <a:lnTo>
                  <a:pt x="14063" y="54714"/>
                </a:lnTo>
                <a:lnTo>
                  <a:pt x="9627" y="43795"/>
                </a:lnTo>
                <a:lnTo>
                  <a:pt x="6459" y="31417"/>
                </a:lnTo>
                <a:lnTo>
                  <a:pt x="4558" y="17580"/>
                </a:lnTo>
                <a:lnTo>
                  <a:pt x="3924" y="2281"/>
                </a:lnTo>
                <a:lnTo>
                  <a:pt x="3937" y="0"/>
                </a:lnTo>
                <a:lnTo>
                  <a:pt x="0" y="129840"/>
                </a:lnTo>
                <a:lnTo>
                  <a:pt x="12823" y="136422"/>
                </a:lnTo>
                <a:lnTo>
                  <a:pt x="24842" y="141076"/>
                </a:lnTo>
                <a:lnTo>
                  <a:pt x="37093" y="144401"/>
                </a:lnTo>
                <a:lnTo>
                  <a:pt x="49577" y="146396"/>
                </a:lnTo>
                <a:lnTo>
                  <a:pt x="62293" y="147061"/>
                </a:lnTo>
                <a:lnTo>
                  <a:pt x="74855" y="8570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4" name="object 1524"/>
          <p:cNvSpPr/>
          <p:nvPr/>
        </p:nvSpPr>
        <p:spPr>
          <a:xfrm>
            <a:off x="1642915" y="862401"/>
            <a:ext cx="245148" cy="289559"/>
          </a:xfrm>
          <a:custGeom>
            <a:avLst/>
            <a:gdLst/>
            <a:ahLst/>
            <a:cxnLst/>
            <a:rect l="l" t="t" r="r" b="b"/>
            <a:pathLst>
              <a:path w="245148" h="289559">
                <a:moveTo>
                  <a:pt x="180206" y="274347"/>
                </a:moveTo>
                <a:lnTo>
                  <a:pt x="190877" y="267057"/>
                </a:lnTo>
                <a:lnTo>
                  <a:pt x="200929" y="258344"/>
                </a:lnTo>
                <a:lnTo>
                  <a:pt x="210362" y="248208"/>
                </a:lnTo>
                <a:lnTo>
                  <a:pt x="222368" y="231644"/>
                </a:lnTo>
                <a:lnTo>
                  <a:pt x="228409" y="220848"/>
                </a:lnTo>
                <a:lnTo>
                  <a:pt x="233522" y="209477"/>
                </a:lnTo>
                <a:lnTo>
                  <a:pt x="237707" y="197530"/>
                </a:lnTo>
                <a:lnTo>
                  <a:pt x="240961" y="185007"/>
                </a:lnTo>
                <a:lnTo>
                  <a:pt x="243287" y="171910"/>
                </a:lnTo>
                <a:lnTo>
                  <a:pt x="244682" y="158238"/>
                </a:lnTo>
                <a:lnTo>
                  <a:pt x="245148" y="143992"/>
                </a:lnTo>
                <a:lnTo>
                  <a:pt x="244998" y="135874"/>
                </a:lnTo>
                <a:lnTo>
                  <a:pt x="243998" y="121941"/>
                </a:lnTo>
                <a:lnTo>
                  <a:pt x="242057" y="108595"/>
                </a:lnTo>
                <a:lnTo>
                  <a:pt x="239178" y="95834"/>
                </a:lnTo>
                <a:lnTo>
                  <a:pt x="235358" y="83660"/>
                </a:lnTo>
                <a:lnTo>
                  <a:pt x="230600" y="72072"/>
                </a:lnTo>
                <a:lnTo>
                  <a:pt x="224903" y="61071"/>
                </a:lnTo>
                <a:lnTo>
                  <a:pt x="218267" y="50657"/>
                </a:lnTo>
                <a:lnTo>
                  <a:pt x="210693" y="40830"/>
                </a:lnTo>
                <a:lnTo>
                  <a:pt x="194826" y="25033"/>
                </a:lnTo>
                <a:lnTo>
                  <a:pt x="184403" y="17384"/>
                </a:lnTo>
                <a:lnTo>
                  <a:pt x="173317" y="11126"/>
                </a:lnTo>
                <a:lnTo>
                  <a:pt x="161569" y="6259"/>
                </a:lnTo>
                <a:lnTo>
                  <a:pt x="149159" y="2781"/>
                </a:lnTo>
                <a:lnTo>
                  <a:pt x="136086" y="695"/>
                </a:lnTo>
                <a:lnTo>
                  <a:pt x="122351" y="0"/>
                </a:lnTo>
                <a:lnTo>
                  <a:pt x="120014" y="20"/>
                </a:lnTo>
                <a:lnTo>
                  <a:pt x="106856" y="927"/>
                </a:lnTo>
                <a:lnTo>
                  <a:pt x="94193" y="3179"/>
                </a:lnTo>
                <a:lnTo>
                  <a:pt x="82023" y="6775"/>
                </a:lnTo>
                <a:lnTo>
                  <a:pt x="70344" y="11714"/>
                </a:lnTo>
                <a:lnTo>
                  <a:pt x="59156" y="17995"/>
                </a:lnTo>
                <a:lnTo>
                  <a:pt x="45633" y="28169"/>
                </a:lnTo>
                <a:lnTo>
                  <a:pt x="36743" y="36982"/>
                </a:lnTo>
                <a:lnTo>
                  <a:pt x="28748" y="46920"/>
                </a:lnTo>
                <a:lnTo>
                  <a:pt x="21648" y="57982"/>
                </a:lnTo>
                <a:lnTo>
                  <a:pt x="15443" y="70167"/>
                </a:lnTo>
                <a:lnTo>
                  <a:pt x="7607" y="90753"/>
                </a:lnTo>
                <a:lnTo>
                  <a:pt x="4278" y="103066"/>
                </a:lnTo>
                <a:lnTo>
                  <a:pt x="1901" y="115523"/>
                </a:lnTo>
                <a:lnTo>
                  <a:pt x="475" y="128123"/>
                </a:lnTo>
                <a:lnTo>
                  <a:pt x="0" y="140868"/>
                </a:lnTo>
                <a:lnTo>
                  <a:pt x="88" y="148032"/>
                </a:lnTo>
                <a:lnTo>
                  <a:pt x="815" y="162056"/>
                </a:lnTo>
                <a:lnTo>
                  <a:pt x="2275" y="175392"/>
                </a:lnTo>
                <a:lnTo>
                  <a:pt x="4467" y="188041"/>
                </a:lnTo>
                <a:lnTo>
                  <a:pt x="7392" y="200004"/>
                </a:lnTo>
                <a:lnTo>
                  <a:pt x="11051" y="211280"/>
                </a:lnTo>
                <a:lnTo>
                  <a:pt x="15443" y="221868"/>
                </a:lnTo>
                <a:lnTo>
                  <a:pt x="24014" y="237440"/>
                </a:lnTo>
                <a:lnTo>
                  <a:pt x="31636" y="247859"/>
                </a:lnTo>
                <a:lnTo>
                  <a:pt x="40259" y="257148"/>
                </a:lnTo>
                <a:lnTo>
                  <a:pt x="49881" y="265308"/>
                </a:lnTo>
                <a:lnTo>
                  <a:pt x="60502" y="272338"/>
                </a:lnTo>
                <a:lnTo>
                  <a:pt x="64440" y="142498"/>
                </a:lnTo>
                <a:lnTo>
                  <a:pt x="65255" y="127407"/>
                </a:lnTo>
                <a:lnTo>
                  <a:pt x="67338" y="113776"/>
                </a:lnTo>
                <a:lnTo>
                  <a:pt x="70688" y="101606"/>
                </a:lnTo>
                <a:lnTo>
                  <a:pt x="75306" y="90897"/>
                </a:lnTo>
                <a:lnTo>
                  <a:pt x="81191" y="81648"/>
                </a:lnTo>
                <a:lnTo>
                  <a:pt x="87712" y="74248"/>
                </a:lnTo>
                <a:lnTo>
                  <a:pt x="98181" y="66188"/>
                </a:lnTo>
                <a:lnTo>
                  <a:pt x="109799" y="61352"/>
                </a:lnTo>
                <a:lnTo>
                  <a:pt x="122567" y="59740"/>
                </a:lnTo>
                <a:lnTo>
                  <a:pt x="131385" y="60487"/>
                </a:lnTo>
                <a:lnTo>
                  <a:pt x="143378" y="64304"/>
                </a:lnTo>
                <a:lnTo>
                  <a:pt x="154196" y="71358"/>
                </a:lnTo>
                <a:lnTo>
                  <a:pt x="163842" y="81648"/>
                </a:lnTo>
                <a:lnTo>
                  <a:pt x="170258" y="91986"/>
                </a:lnTo>
                <a:lnTo>
                  <a:pt x="174739" y="102890"/>
                </a:lnTo>
                <a:lnTo>
                  <a:pt x="177941" y="115237"/>
                </a:lnTo>
                <a:lnTo>
                  <a:pt x="179864" y="129027"/>
                </a:lnTo>
                <a:lnTo>
                  <a:pt x="180505" y="144259"/>
                </a:lnTo>
                <a:lnTo>
                  <a:pt x="180484" y="147149"/>
                </a:lnTo>
                <a:lnTo>
                  <a:pt x="179638" y="162255"/>
                </a:lnTo>
                <a:lnTo>
                  <a:pt x="177549" y="175883"/>
                </a:lnTo>
                <a:lnTo>
                  <a:pt x="174220" y="188034"/>
                </a:lnTo>
                <a:lnTo>
                  <a:pt x="169651" y="198710"/>
                </a:lnTo>
                <a:lnTo>
                  <a:pt x="163842" y="207911"/>
                </a:lnTo>
                <a:lnTo>
                  <a:pt x="157416" y="215255"/>
                </a:lnTo>
                <a:lnTo>
                  <a:pt x="146974" y="223346"/>
                </a:lnTo>
                <a:lnTo>
                  <a:pt x="135358" y="228200"/>
                </a:lnTo>
                <a:lnTo>
                  <a:pt x="122796" y="289559"/>
                </a:lnTo>
                <a:lnTo>
                  <a:pt x="131330" y="289282"/>
                </a:lnTo>
                <a:lnTo>
                  <a:pt x="144478" y="287682"/>
                </a:lnTo>
                <a:lnTo>
                  <a:pt x="157007" y="284659"/>
                </a:lnTo>
                <a:lnTo>
                  <a:pt x="168916" y="280215"/>
                </a:lnTo>
                <a:lnTo>
                  <a:pt x="180206" y="27434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8" name="object 1508"/>
          <p:cNvSpPr/>
          <p:nvPr/>
        </p:nvSpPr>
        <p:spPr>
          <a:xfrm>
            <a:off x="2038883" y="763270"/>
            <a:ext cx="62852" cy="382422"/>
          </a:xfrm>
          <a:custGeom>
            <a:avLst/>
            <a:gdLst/>
            <a:ahLst/>
            <a:cxnLst/>
            <a:rect l="l" t="t" r="r" b="b"/>
            <a:pathLst>
              <a:path w="62852" h="382422">
                <a:moveTo>
                  <a:pt x="0" y="0"/>
                </a:moveTo>
                <a:lnTo>
                  <a:pt x="0" y="382422"/>
                </a:lnTo>
                <a:lnTo>
                  <a:pt x="62852" y="382422"/>
                </a:lnTo>
                <a:lnTo>
                  <a:pt x="62852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9" name="object 1509"/>
          <p:cNvSpPr/>
          <p:nvPr/>
        </p:nvSpPr>
        <p:spPr>
          <a:xfrm>
            <a:off x="2136762" y="862404"/>
            <a:ext cx="222999" cy="289560"/>
          </a:xfrm>
          <a:custGeom>
            <a:avLst/>
            <a:gdLst/>
            <a:ahLst/>
            <a:cxnLst/>
            <a:rect l="l" t="t" r="r" b="b"/>
            <a:pathLst>
              <a:path w="222999" h="289559">
                <a:moveTo>
                  <a:pt x="72694" y="226682"/>
                </a:moveTo>
                <a:lnTo>
                  <a:pt x="70741" y="224291"/>
                </a:lnTo>
                <a:lnTo>
                  <a:pt x="64823" y="213022"/>
                </a:lnTo>
                <a:lnTo>
                  <a:pt x="62852" y="200075"/>
                </a:lnTo>
                <a:lnTo>
                  <a:pt x="63006" y="196642"/>
                </a:lnTo>
                <a:lnTo>
                  <a:pt x="66656" y="184371"/>
                </a:lnTo>
                <a:lnTo>
                  <a:pt x="75158" y="174256"/>
                </a:lnTo>
                <a:lnTo>
                  <a:pt x="81738" y="170416"/>
                </a:lnTo>
                <a:lnTo>
                  <a:pt x="93363" y="165975"/>
                </a:lnTo>
                <a:lnTo>
                  <a:pt x="109372" y="161467"/>
                </a:lnTo>
                <a:lnTo>
                  <a:pt x="111659" y="160895"/>
                </a:lnTo>
                <a:lnTo>
                  <a:pt x="126509" y="156980"/>
                </a:lnTo>
                <a:lnTo>
                  <a:pt x="138498" y="153434"/>
                </a:lnTo>
                <a:lnTo>
                  <a:pt x="147624" y="150253"/>
                </a:lnTo>
                <a:lnTo>
                  <a:pt x="147624" y="164858"/>
                </a:lnTo>
                <a:lnTo>
                  <a:pt x="147418" y="178759"/>
                </a:lnTo>
                <a:lnTo>
                  <a:pt x="146605" y="191809"/>
                </a:lnTo>
                <a:lnTo>
                  <a:pt x="145173" y="200596"/>
                </a:lnTo>
                <a:lnTo>
                  <a:pt x="144293" y="203681"/>
                </a:lnTo>
                <a:lnTo>
                  <a:pt x="143068" y="262807"/>
                </a:lnTo>
                <a:lnTo>
                  <a:pt x="152552" y="253034"/>
                </a:lnTo>
                <a:lnTo>
                  <a:pt x="152984" y="254431"/>
                </a:lnTo>
                <a:lnTo>
                  <a:pt x="153733" y="257302"/>
                </a:lnTo>
                <a:lnTo>
                  <a:pt x="154774" y="261645"/>
                </a:lnTo>
                <a:lnTo>
                  <a:pt x="157162" y="271208"/>
                </a:lnTo>
                <a:lnTo>
                  <a:pt x="159181" y="278422"/>
                </a:lnTo>
                <a:lnTo>
                  <a:pt x="160820" y="283298"/>
                </a:lnTo>
                <a:lnTo>
                  <a:pt x="222999" y="283298"/>
                </a:lnTo>
                <a:lnTo>
                  <a:pt x="222677" y="282522"/>
                </a:lnTo>
                <a:lnTo>
                  <a:pt x="217898" y="269857"/>
                </a:lnTo>
                <a:lnTo>
                  <a:pt x="214240" y="257720"/>
                </a:lnTo>
                <a:lnTo>
                  <a:pt x="211708" y="246113"/>
                </a:lnTo>
                <a:lnTo>
                  <a:pt x="210189" y="234272"/>
                </a:lnTo>
                <a:lnTo>
                  <a:pt x="209348" y="222391"/>
                </a:lnTo>
                <a:lnTo>
                  <a:pt x="208842" y="208384"/>
                </a:lnTo>
                <a:lnTo>
                  <a:pt x="208673" y="192252"/>
                </a:lnTo>
                <a:lnTo>
                  <a:pt x="209359" y="106692"/>
                </a:lnTo>
                <a:lnTo>
                  <a:pt x="209346" y="102925"/>
                </a:lnTo>
                <a:lnTo>
                  <a:pt x="208908" y="86152"/>
                </a:lnTo>
                <a:lnTo>
                  <a:pt x="207851" y="71581"/>
                </a:lnTo>
                <a:lnTo>
                  <a:pt x="206176" y="59213"/>
                </a:lnTo>
                <a:lnTo>
                  <a:pt x="203880" y="49047"/>
                </a:lnTo>
                <a:lnTo>
                  <a:pt x="200964" y="41084"/>
                </a:lnTo>
                <a:lnTo>
                  <a:pt x="192691" y="28239"/>
                </a:lnTo>
                <a:lnTo>
                  <a:pt x="183497" y="19331"/>
                </a:lnTo>
                <a:lnTo>
                  <a:pt x="171996" y="11607"/>
                </a:lnTo>
                <a:lnTo>
                  <a:pt x="162792" y="7386"/>
                </a:lnTo>
                <a:lnTo>
                  <a:pt x="152000" y="4155"/>
                </a:lnTo>
                <a:lnTo>
                  <a:pt x="139497" y="1847"/>
                </a:lnTo>
                <a:lnTo>
                  <a:pt x="125287" y="461"/>
                </a:lnTo>
                <a:lnTo>
                  <a:pt x="109372" y="0"/>
                </a:lnTo>
                <a:lnTo>
                  <a:pt x="98341" y="291"/>
                </a:lnTo>
                <a:lnTo>
                  <a:pt x="83783" y="1718"/>
                </a:lnTo>
                <a:lnTo>
                  <a:pt x="70629" y="4333"/>
                </a:lnTo>
                <a:lnTo>
                  <a:pt x="58880" y="8136"/>
                </a:lnTo>
                <a:lnTo>
                  <a:pt x="48536" y="13126"/>
                </a:lnTo>
                <a:lnTo>
                  <a:pt x="39598" y="19304"/>
                </a:lnTo>
                <a:lnTo>
                  <a:pt x="28573" y="30441"/>
                </a:lnTo>
                <a:lnTo>
                  <a:pt x="21604" y="40347"/>
                </a:lnTo>
                <a:lnTo>
                  <a:pt x="15600" y="51707"/>
                </a:lnTo>
                <a:lnTo>
                  <a:pt x="10562" y="64517"/>
                </a:lnTo>
                <a:lnTo>
                  <a:pt x="6489" y="78778"/>
                </a:lnTo>
                <a:lnTo>
                  <a:pt x="63525" y="90779"/>
                </a:lnTo>
                <a:lnTo>
                  <a:pt x="65738" y="84192"/>
                </a:lnTo>
                <a:lnTo>
                  <a:pt x="71634" y="72037"/>
                </a:lnTo>
                <a:lnTo>
                  <a:pt x="78739" y="63779"/>
                </a:lnTo>
                <a:lnTo>
                  <a:pt x="80063" y="62759"/>
                </a:lnTo>
                <a:lnTo>
                  <a:pt x="90883" y="57752"/>
                </a:lnTo>
                <a:lnTo>
                  <a:pt x="104901" y="56083"/>
                </a:lnTo>
                <a:lnTo>
                  <a:pt x="117290" y="56755"/>
                </a:lnTo>
                <a:lnTo>
                  <a:pt x="130082" y="59728"/>
                </a:lnTo>
                <a:lnTo>
                  <a:pt x="138683" y="65074"/>
                </a:lnTo>
                <a:lnTo>
                  <a:pt x="141785" y="68981"/>
                </a:lnTo>
                <a:lnTo>
                  <a:pt x="146164" y="80119"/>
                </a:lnTo>
                <a:lnTo>
                  <a:pt x="147624" y="95211"/>
                </a:lnTo>
                <a:lnTo>
                  <a:pt x="147624" y="102514"/>
                </a:lnTo>
                <a:lnTo>
                  <a:pt x="139655" y="105944"/>
                </a:lnTo>
                <a:lnTo>
                  <a:pt x="129614" y="109433"/>
                </a:lnTo>
                <a:lnTo>
                  <a:pt x="117418" y="113023"/>
                </a:lnTo>
                <a:lnTo>
                  <a:pt x="103067" y="116715"/>
                </a:lnTo>
                <a:lnTo>
                  <a:pt x="86563" y="120510"/>
                </a:lnTo>
                <a:lnTo>
                  <a:pt x="84076" y="121075"/>
                </a:lnTo>
                <a:lnTo>
                  <a:pt x="69541" y="124779"/>
                </a:lnTo>
                <a:lnTo>
                  <a:pt x="56781" y="128767"/>
                </a:lnTo>
                <a:lnTo>
                  <a:pt x="45794" y="133041"/>
                </a:lnTo>
                <a:lnTo>
                  <a:pt x="36575" y="137604"/>
                </a:lnTo>
                <a:lnTo>
                  <a:pt x="25425" y="145473"/>
                </a:lnTo>
                <a:lnTo>
                  <a:pt x="16700" y="154711"/>
                </a:lnTo>
                <a:lnTo>
                  <a:pt x="9613" y="165773"/>
                </a:lnTo>
                <a:lnTo>
                  <a:pt x="3364" y="181660"/>
                </a:lnTo>
                <a:lnTo>
                  <a:pt x="841" y="194206"/>
                </a:lnTo>
                <a:lnTo>
                  <a:pt x="0" y="207645"/>
                </a:lnTo>
                <a:lnTo>
                  <a:pt x="728" y="220389"/>
                </a:lnTo>
                <a:lnTo>
                  <a:pt x="3202" y="233400"/>
                </a:lnTo>
                <a:lnTo>
                  <a:pt x="7427" y="245395"/>
                </a:lnTo>
                <a:lnTo>
                  <a:pt x="13405" y="256373"/>
                </a:lnTo>
                <a:lnTo>
                  <a:pt x="21132" y="266331"/>
                </a:lnTo>
                <a:lnTo>
                  <a:pt x="29477" y="274121"/>
                </a:lnTo>
                <a:lnTo>
                  <a:pt x="39912" y="280874"/>
                </a:lnTo>
                <a:lnTo>
                  <a:pt x="51637" y="285699"/>
                </a:lnTo>
                <a:lnTo>
                  <a:pt x="64652" y="288594"/>
                </a:lnTo>
                <a:lnTo>
                  <a:pt x="78955" y="289560"/>
                </a:lnTo>
                <a:lnTo>
                  <a:pt x="82949" y="234664"/>
                </a:lnTo>
                <a:lnTo>
                  <a:pt x="72694" y="22668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0" name="object 1510"/>
          <p:cNvSpPr/>
          <p:nvPr/>
        </p:nvSpPr>
        <p:spPr>
          <a:xfrm>
            <a:off x="2215718" y="1066086"/>
            <a:ext cx="65337" cy="85878"/>
          </a:xfrm>
          <a:custGeom>
            <a:avLst/>
            <a:gdLst/>
            <a:ahLst/>
            <a:cxnLst/>
            <a:rect l="l" t="t" r="r" b="b"/>
            <a:pathLst>
              <a:path w="65337" h="85878">
                <a:moveTo>
                  <a:pt x="18796" y="34227"/>
                </a:moveTo>
                <a:lnTo>
                  <a:pt x="16545" y="34164"/>
                </a:lnTo>
                <a:lnTo>
                  <a:pt x="3993" y="30982"/>
                </a:lnTo>
                <a:lnTo>
                  <a:pt x="0" y="85878"/>
                </a:lnTo>
                <a:lnTo>
                  <a:pt x="14980" y="84640"/>
                </a:lnTo>
                <a:lnTo>
                  <a:pt x="27309" y="81604"/>
                </a:lnTo>
                <a:lnTo>
                  <a:pt x="39141" y="76747"/>
                </a:lnTo>
                <a:lnTo>
                  <a:pt x="44033" y="74123"/>
                </a:lnTo>
                <a:lnTo>
                  <a:pt x="54258" y="67382"/>
                </a:lnTo>
                <a:lnTo>
                  <a:pt x="64112" y="59125"/>
                </a:lnTo>
                <a:lnTo>
                  <a:pt x="65337" y="0"/>
                </a:lnTo>
                <a:lnTo>
                  <a:pt x="59827" y="11466"/>
                </a:lnTo>
                <a:lnTo>
                  <a:pt x="51219" y="21171"/>
                </a:lnTo>
                <a:lnTo>
                  <a:pt x="42665" y="27331"/>
                </a:lnTo>
                <a:lnTo>
                  <a:pt x="30932" y="32502"/>
                </a:lnTo>
                <a:lnTo>
                  <a:pt x="18796" y="3422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1" name="object 1511"/>
          <p:cNvSpPr/>
          <p:nvPr/>
        </p:nvSpPr>
        <p:spPr>
          <a:xfrm>
            <a:off x="2364826" y="868659"/>
            <a:ext cx="246697" cy="277037"/>
          </a:xfrm>
          <a:custGeom>
            <a:avLst/>
            <a:gdLst/>
            <a:ahLst/>
            <a:cxnLst/>
            <a:rect l="l" t="t" r="r" b="b"/>
            <a:pathLst>
              <a:path w="246697" h="277037">
                <a:moveTo>
                  <a:pt x="152311" y="277037"/>
                </a:moveTo>
                <a:lnTo>
                  <a:pt x="246697" y="0"/>
                </a:lnTo>
                <a:lnTo>
                  <a:pt x="182067" y="0"/>
                </a:lnTo>
                <a:lnTo>
                  <a:pt x="136893" y="141389"/>
                </a:lnTo>
                <a:lnTo>
                  <a:pt x="132257" y="157048"/>
                </a:lnTo>
                <a:lnTo>
                  <a:pt x="129273" y="168694"/>
                </a:lnTo>
                <a:lnTo>
                  <a:pt x="127114" y="176606"/>
                </a:lnTo>
                <a:lnTo>
                  <a:pt x="123685" y="188607"/>
                </a:lnTo>
                <a:lnTo>
                  <a:pt x="110718" y="141389"/>
                </a:lnTo>
                <a:lnTo>
                  <a:pt x="65976" y="0"/>
                </a:lnTo>
                <a:lnTo>
                  <a:pt x="0" y="0"/>
                </a:lnTo>
                <a:lnTo>
                  <a:pt x="95732" y="277037"/>
                </a:lnTo>
                <a:lnTo>
                  <a:pt x="152311" y="27703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2" name="object 1512"/>
          <p:cNvSpPr/>
          <p:nvPr/>
        </p:nvSpPr>
        <p:spPr>
          <a:xfrm>
            <a:off x="2620625" y="862404"/>
            <a:ext cx="222986" cy="289560"/>
          </a:xfrm>
          <a:custGeom>
            <a:avLst/>
            <a:gdLst/>
            <a:ahLst/>
            <a:cxnLst/>
            <a:rect l="l" t="t" r="r" b="b"/>
            <a:pathLst>
              <a:path w="222986" h="289559">
                <a:moveTo>
                  <a:pt x="72694" y="226682"/>
                </a:moveTo>
                <a:lnTo>
                  <a:pt x="70738" y="224291"/>
                </a:lnTo>
                <a:lnTo>
                  <a:pt x="64819" y="213022"/>
                </a:lnTo>
                <a:lnTo>
                  <a:pt x="62852" y="200075"/>
                </a:lnTo>
                <a:lnTo>
                  <a:pt x="63006" y="196647"/>
                </a:lnTo>
                <a:lnTo>
                  <a:pt x="66652" y="184373"/>
                </a:lnTo>
                <a:lnTo>
                  <a:pt x="75145" y="174256"/>
                </a:lnTo>
                <a:lnTo>
                  <a:pt x="81740" y="170413"/>
                </a:lnTo>
                <a:lnTo>
                  <a:pt x="93367" y="165974"/>
                </a:lnTo>
                <a:lnTo>
                  <a:pt x="109372" y="161467"/>
                </a:lnTo>
                <a:lnTo>
                  <a:pt x="111642" y="160899"/>
                </a:lnTo>
                <a:lnTo>
                  <a:pt x="126491" y="156982"/>
                </a:lnTo>
                <a:lnTo>
                  <a:pt x="138482" y="153435"/>
                </a:lnTo>
                <a:lnTo>
                  <a:pt x="147612" y="150253"/>
                </a:lnTo>
                <a:lnTo>
                  <a:pt x="147612" y="164858"/>
                </a:lnTo>
                <a:lnTo>
                  <a:pt x="147405" y="178759"/>
                </a:lnTo>
                <a:lnTo>
                  <a:pt x="146592" y="191809"/>
                </a:lnTo>
                <a:lnTo>
                  <a:pt x="145160" y="200596"/>
                </a:lnTo>
                <a:lnTo>
                  <a:pt x="144285" y="203675"/>
                </a:lnTo>
                <a:lnTo>
                  <a:pt x="143056" y="262809"/>
                </a:lnTo>
                <a:lnTo>
                  <a:pt x="152539" y="253034"/>
                </a:lnTo>
                <a:lnTo>
                  <a:pt x="152984" y="254431"/>
                </a:lnTo>
                <a:lnTo>
                  <a:pt x="153720" y="257302"/>
                </a:lnTo>
                <a:lnTo>
                  <a:pt x="154774" y="261645"/>
                </a:lnTo>
                <a:lnTo>
                  <a:pt x="157162" y="271208"/>
                </a:lnTo>
                <a:lnTo>
                  <a:pt x="159169" y="278422"/>
                </a:lnTo>
                <a:lnTo>
                  <a:pt x="160807" y="283298"/>
                </a:lnTo>
                <a:lnTo>
                  <a:pt x="222986" y="283298"/>
                </a:lnTo>
                <a:lnTo>
                  <a:pt x="222664" y="282522"/>
                </a:lnTo>
                <a:lnTo>
                  <a:pt x="217886" y="269857"/>
                </a:lnTo>
                <a:lnTo>
                  <a:pt x="214228" y="257720"/>
                </a:lnTo>
                <a:lnTo>
                  <a:pt x="211696" y="246113"/>
                </a:lnTo>
                <a:lnTo>
                  <a:pt x="210185" y="234272"/>
                </a:lnTo>
                <a:lnTo>
                  <a:pt x="209346" y="222392"/>
                </a:lnTo>
                <a:lnTo>
                  <a:pt x="208842" y="208385"/>
                </a:lnTo>
                <a:lnTo>
                  <a:pt x="208673" y="192252"/>
                </a:lnTo>
                <a:lnTo>
                  <a:pt x="209346" y="106692"/>
                </a:lnTo>
                <a:lnTo>
                  <a:pt x="209333" y="102925"/>
                </a:lnTo>
                <a:lnTo>
                  <a:pt x="208895" y="86152"/>
                </a:lnTo>
                <a:lnTo>
                  <a:pt x="207839" y="71581"/>
                </a:lnTo>
                <a:lnTo>
                  <a:pt x="206163" y="59213"/>
                </a:lnTo>
                <a:lnTo>
                  <a:pt x="203867" y="49047"/>
                </a:lnTo>
                <a:lnTo>
                  <a:pt x="200952" y="41084"/>
                </a:lnTo>
                <a:lnTo>
                  <a:pt x="192683" y="28243"/>
                </a:lnTo>
                <a:lnTo>
                  <a:pt x="183491" y="19332"/>
                </a:lnTo>
                <a:lnTo>
                  <a:pt x="171996" y="11607"/>
                </a:lnTo>
                <a:lnTo>
                  <a:pt x="162787" y="7386"/>
                </a:lnTo>
                <a:lnTo>
                  <a:pt x="151994" y="4155"/>
                </a:lnTo>
                <a:lnTo>
                  <a:pt x="139494" y="1847"/>
                </a:lnTo>
                <a:lnTo>
                  <a:pt x="125286" y="461"/>
                </a:lnTo>
                <a:lnTo>
                  <a:pt x="109372" y="0"/>
                </a:lnTo>
                <a:lnTo>
                  <a:pt x="98324" y="292"/>
                </a:lnTo>
                <a:lnTo>
                  <a:pt x="83768" y="1719"/>
                </a:lnTo>
                <a:lnTo>
                  <a:pt x="70616" y="4335"/>
                </a:lnTo>
                <a:lnTo>
                  <a:pt x="58870" y="8137"/>
                </a:lnTo>
                <a:lnTo>
                  <a:pt x="48526" y="13127"/>
                </a:lnTo>
                <a:lnTo>
                  <a:pt x="39585" y="19304"/>
                </a:lnTo>
                <a:lnTo>
                  <a:pt x="28560" y="30441"/>
                </a:lnTo>
                <a:lnTo>
                  <a:pt x="21591" y="40347"/>
                </a:lnTo>
                <a:lnTo>
                  <a:pt x="15587" y="51707"/>
                </a:lnTo>
                <a:lnTo>
                  <a:pt x="10549" y="64517"/>
                </a:lnTo>
                <a:lnTo>
                  <a:pt x="6476" y="78778"/>
                </a:lnTo>
                <a:lnTo>
                  <a:pt x="63512" y="90779"/>
                </a:lnTo>
                <a:lnTo>
                  <a:pt x="65731" y="84192"/>
                </a:lnTo>
                <a:lnTo>
                  <a:pt x="71630" y="72037"/>
                </a:lnTo>
                <a:lnTo>
                  <a:pt x="78727" y="63779"/>
                </a:lnTo>
                <a:lnTo>
                  <a:pt x="80050" y="62759"/>
                </a:lnTo>
                <a:lnTo>
                  <a:pt x="90871" y="57752"/>
                </a:lnTo>
                <a:lnTo>
                  <a:pt x="104889" y="56083"/>
                </a:lnTo>
                <a:lnTo>
                  <a:pt x="117283" y="56755"/>
                </a:lnTo>
                <a:lnTo>
                  <a:pt x="130072" y="59728"/>
                </a:lnTo>
                <a:lnTo>
                  <a:pt x="138671" y="65074"/>
                </a:lnTo>
                <a:lnTo>
                  <a:pt x="141773" y="68981"/>
                </a:lnTo>
                <a:lnTo>
                  <a:pt x="146151" y="80119"/>
                </a:lnTo>
                <a:lnTo>
                  <a:pt x="147612" y="95211"/>
                </a:lnTo>
                <a:lnTo>
                  <a:pt x="147612" y="102514"/>
                </a:lnTo>
                <a:lnTo>
                  <a:pt x="139649" y="105941"/>
                </a:lnTo>
                <a:lnTo>
                  <a:pt x="129608" y="109431"/>
                </a:lnTo>
                <a:lnTo>
                  <a:pt x="117413" y="113022"/>
                </a:lnTo>
                <a:lnTo>
                  <a:pt x="103064" y="116714"/>
                </a:lnTo>
                <a:lnTo>
                  <a:pt x="86563" y="120510"/>
                </a:lnTo>
                <a:lnTo>
                  <a:pt x="84060" y="121079"/>
                </a:lnTo>
                <a:lnTo>
                  <a:pt x="69523" y="124782"/>
                </a:lnTo>
                <a:lnTo>
                  <a:pt x="56764" y="128769"/>
                </a:lnTo>
                <a:lnTo>
                  <a:pt x="45779" y="133042"/>
                </a:lnTo>
                <a:lnTo>
                  <a:pt x="36563" y="137604"/>
                </a:lnTo>
                <a:lnTo>
                  <a:pt x="25420" y="145469"/>
                </a:lnTo>
                <a:lnTo>
                  <a:pt x="16699" y="154708"/>
                </a:lnTo>
                <a:lnTo>
                  <a:pt x="9613" y="165773"/>
                </a:lnTo>
                <a:lnTo>
                  <a:pt x="3358" y="181660"/>
                </a:lnTo>
                <a:lnTo>
                  <a:pt x="839" y="194206"/>
                </a:lnTo>
                <a:lnTo>
                  <a:pt x="0" y="207645"/>
                </a:lnTo>
                <a:lnTo>
                  <a:pt x="727" y="220389"/>
                </a:lnTo>
                <a:lnTo>
                  <a:pt x="3198" y="233400"/>
                </a:lnTo>
                <a:lnTo>
                  <a:pt x="7422" y="245395"/>
                </a:lnTo>
                <a:lnTo>
                  <a:pt x="13400" y="256373"/>
                </a:lnTo>
                <a:lnTo>
                  <a:pt x="21132" y="266331"/>
                </a:lnTo>
                <a:lnTo>
                  <a:pt x="29472" y="274121"/>
                </a:lnTo>
                <a:lnTo>
                  <a:pt x="39903" y="280874"/>
                </a:lnTo>
                <a:lnTo>
                  <a:pt x="51628" y="285699"/>
                </a:lnTo>
                <a:lnTo>
                  <a:pt x="64646" y="288594"/>
                </a:lnTo>
                <a:lnTo>
                  <a:pt x="78955" y="289560"/>
                </a:lnTo>
                <a:lnTo>
                  <a:pt x="82947" y="234666"/>
                </a:lnTo>
                <a:lnTo>
                  <a:pt x="72694" y="22668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3" name="object 1513"/>
          <p:cNvSpPr/>
          <p:nvPr/>
        </p:nvSpPr>
        <p:spPr>
          <a:xfrm>
            <a:off x="2699581" y="1066080"/>
            <a:ext cx="65329" cy="85884"/>
          </a:xfrm>
          <a:custGeom>
            <a:avLst/>
            <a:gdLst/>
            <a:ahLst/>
            <a:cxnLst/>
            <a:rect l="l" t="t" r="r" b="b"/>
            <a:pathLst>
              <a:path w="65329" h="85884">
                <a:moveTo>
                  <a:pt x="18783" y="34233"/>
                </a:moveTo>
                <a:lnTo>
                  <a:pt x="16546" y="34170"/>
                </a:lnTo>
                <a:lnTo>
                  <a:pt x="3991" y="30990"/>
                </a:lnTo>
                <a:lnTo>
                  <a:pt x="0" y="85884"/>
                </a:lnTo>
                <a:lnTo>
                  <a:pt x="14968" y="84646"/>
                </a:lnTo>
                <a:lnTo>
                  <a:pt x="27295" y="81609"/>
                </a:lnTo>
                <a:lnTo>
                  <a:pt x="39141" y="76752"/>
                </a:lnTo>
                <a:lnTo>
                  <a:pt x="44025" y="74133"/>
                </a:lnTo>
                <a:lnTo>
                  <a:pt x="54249" y="67392"/>
                </a:lnTo>
                <a:lnTo>
                  <a:pt x="64100" y="59133"/>
                </a:lnTo>
                <a:lnTo>
                  <a:pt x="65329" y="0"/>
                </a:lnTo>
                <a:lnTo>
                  <a:pt x="59823" y="11469"/>
                </a:lnTo>
                <a:lnTo>
                  <a:pt x="51219" y="21177"/>
                </a:lnTo>
                <a:lnTo>
                  <a:pt x="42652" y="27341"/>
                </a:lnTo>
                <a:lnTo>
                  <a:pt x="30922" y="32509"/>
                </a:lnTo>
                <a:lnTo>
                  <a:pt x="18783" y="3423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4" name="object 1514"/>
          <p:cNvSpPr/>
          <p:nvPr/>
        </p:nvSpPr>
        <p:spPr>
          <a:xfrm>
            <a:off x="2876415" y="862398"/>
            <a:ext cx="153885" cy="283298"/>
          </a:xfrm>
          <a:custGeom>
            <a:avLst/>
            <a:gdLst/>
            <a:ahLst/>
            <a:cxnLst/>
            <a:rect l="l" t="t" r="r" b="b"/>
            <a:pathLst>
              <a:path w="153885" h="283298">
                <a:moveTo>
                  <a:pt x="58381" y="45656"/>
                </a:moveTo>
                <a:lnTo>
                  <a:pt x="58381" y="6261"/>
                </a:lnTo>
                <a:lnTo>
                  <a:pt x="0" y="6261"/>
                </a:lnTo>
                <a:lnTo>
                  <a:pt x="0" y="283298"/>
                </a:lnTo>
                <a:lnTo>
                  <a:pt x="62852" y="283298"/>
                </a:lnTo>
                <a:lnTo>
                  <a:pt x="62862" y="191566"/>
                </a:lnTo>
                <a:lnTo>
                  <a:pt x="63024" y="173754"/>
                </a:lnTo>
                <a:lnTo>
                  <a:pt x="63381" y="157750"/>
                </a:lnTo>
                <a:lnTo>
                  <a:pt x="63935" y="143555"/>
                </a:lnTo>
                <a:lnTo>
                  <a:pt x="64685" y="131169"/>
                </a:lnTo>
                <a:lnTo>
                  <a:pt x="65630" y="120591"/>
                </a:lnTo>
                <a:lnTo>
                  <a:pt x="66772" y="111823"/>
                </a:lnTo>
                <a:lnTo>
                  <a:pt x="68110" y="104863"/>
                </a:lnTo>
                <a:lnTo>
                  <a:pt x="70978" y="94635"/>
                </a:lnTo>
                <a:lnTo>
                  <a:pt x="76204" y="82502"/>
                </a:lnTo>
                <a:lnTo>
                  <a:pt x="82537" y="74218"/>
                </a:lnTo>
                <a:lnTo>
                  <a:pt x="88658" y="68567"/>
                </a:lnTo>
                <a:lnTo>
                  <a:pt x="96100" y="65747"/>
                </a:lnTo>
                <a:lnTo>
                  <a:pt x="104902" y="65747"/>
                </a:lnTo>
                <a:lnTo>
                  <a:pt x="110531" y="66242"/>
                </a:lnTo>
                <a:lnTo>
                  <a:pt x="122123" y="70087"/>
                </a:lnTo>
                <a:lnTo>
                  <a:pt x="134429" y="77736"/>
                </a:lnTo>
                <a:lnTo>
                  <a:pt x="153885" y="13830"/>
                </a:lnTo>
                <a:lnTo>
                  <a:pt x="148816" y="10548"/>
                </a:lnTo>
                <a:lnTo>
                  <a:pt x="136979" y="4688"/>
                </a:lnTo>
                <a:lnTo>
                  <a:pt x="124876" y="1172"/>
                </a:lnTo>
                <a:lnTo>
                  <a:pt x="112509" y="0"/>
                </a:lnTo>
                <a:lnTo>
                  <a:pt x="109152" y="110"/>
                </a:lnTo>
                <a:lnTo>
                  <a:pt x="96599" y="2742"/>
                </a:lnTo>
                <a:lnTo>
                  <a:pt x="85331" y="8877"/>
                </a:lnTo>
                <a:lnTo>
                  <a:pt x="81316" y="12305"/>
                </a:lnTo>
                <a:lnTo>
                  <a:pt x="74141" y="20467"/>
                </a:lnTo>
                <a:lnTo>
                  <a:pt x="66497" y="31585"/>
                </a:lnTo>
                <a:lnTo>
                  <a:pt x="58381" y="4565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5" name="object 1515"/>
          <p:cNvSpPr/>
          <p:nvPr/>
        </p:nvSpPr>
        <p:spPr>
          <a:xfrm>
            <a:off x="3022387" y="862402"/>
            <a:ext cx="221881" cy="289559"/>
          </a:xfrm>
          <a:custGeom>
            <a:avLst/>
            <a:gdLst/>
            <a:ahLst/>
            <a:cxnLst/>
            <a:rect l="l" t="t" r="r" b="b"/>
            <a:pathLst>
              <a:path w="221881" h="289559">
                <a:moveTo>
                  <a:pt x="67094" y="69557"/>
                </a:moveTo>
                <a:lnTo>
                  <a:pt x="69481" y="64604"/>
                </a:lnTo>
                <a:lnTo>
                  <a:pt x="74256" y="60782"/>
                </a:lnTo>
                <a:lnTo>
                  <a:pt x="82081" y="56617"/>
                </a:lnTo>
                <a:lnTo>
                  <a:pt x="94245" y="53674"/>
                </a:lnTo>
                <a:lnTo>
                  <a:pt x="109829" y="52692"/>
                </a:lnTo>
                <a:lnTo>
                  <a:pt x="117108" y="53015"/>
                </a:lnTo>
                <a:lnTo>
                  <a:pt x="130088" y="55759"/>
                </a:lnTo>
                <a:lnTo>
                  <a:pt x="140131" y="61302"/>
                </a:lnTo>
                <a:lnTo>
                  <a:pt x="142468" y="63366"/>
                </a:lnTo>
                <a:lnTo>
                  <a:pt x="149850" y="73239"/>
                </a:lnTo>
                <a:lnTo>
                  <a:pt x="154559" y="86080"/>
                </a:lnTo>
                <a:lnTo>
                  <a:pt x="213829" y="73304"/>
                </a:lnTo>
                <a:lnTo>
                  <a:pt x="209579" y="59282"/>
                </a:lnTo>
                <a:lnTo>
                  <a:pt x="204235" y="46984"/>
                </a:lnTo>
                <a:lnTo>
                  <a:pt x="197718" y="36089"/>
                </a:lnTo>
                <a:lnTo>
                  <a:pt x="190032" y="26600"/>
                </a:lnTo>
                <a:lnTo>
                  <a:pt x="181178" y="18516"/>
                </a:lnTo>
                <a:lnTo>
                  <a:pt x="173444" y="13346"/>
                </a:lnTo>
                <a:lnTo>
                  <a:pt x="163384" y="8541"/>
                </a:lnTo>
                <a:lnTo>
                  <a:pt x="151881" y="4804"/>
                </a:lnTo>
                <a:lnTo>
                  <a:pt x="138935" y="2135"/>
                </a:lnTo>
                <a:lnTo>
                  <a:pt x="124545" y="533"/>
                </a:lnTo>
                <a:lnTo>
                  <a:pt x="108712" y="0"/>
                </a:lnTo>
                <a:lnTo>
                  <a:pt x="104528" y="41"/>
                </a:lnTo>
                <a:lnTo>
                  <a:pt x="89197" y="991"/>
                </a:lnTo>
                <a:lnTo>
                  <a:pt x="75236" y="3194"/>
                </a:lnTo>
                <a:lnTo>
                  <a:pt x="62646" y="6649"/>
                </a:lnTo>
                <a:lnTo>
                  <a:pt x="51427" y="11355"/>
                </a:lnTo>
                <a:lnTo>
                  <a:pt x="41581" y="17314"/>
                </a:lnTo>
                <a:lnTo>
                  <a:pt x="33108" y="24523"/>
                </a:lnTo>
                <a:lnTo>
                  <a:pt x="23511" y="35937"/>
                </a:lnTo>
                <a:lnTo>
                  <a:pt x="17046" y="46907"/>
                </a:lnTo>
                <a:lnTo>
                  <a:pt x="12429" y="58746"/>
                </a:lnTo>
                <a:lnTo>
                  <a:pt x="9660" y="71457"/>
                </a:lnTo>
                <a:lnTo>
                  <a:pt x="8737" y="85039"/>
                </a:lnTo>
                <a:lnTo>
                  <a:pt x="8882" y="90680"/>
                </a:lnTo>
                <a:lnTo>
                  <a:pt x="10603" y="104431"/>
                </a:lnTo>
                <a:lnTo>
                  <a:pt x="14266" y="116977"/>
                </a:lnTo>
                <a:lnTo>
                  <a:pt x="19870" y="128319"/>
                </a:lnTo>
                <a:lnTo>
                  <a:pt x="27417" y="138454"/>
                </a:lnTo>
                <a:lnTo>
                  <a:pt x="36906" y="147383"/>
                </a:lnTo>
                <a:lnTo>
                  <a:pt x="43434" y="151823"/>
                </a:lnTo>
                <a:lnTo>
                  <a:pt x="51175" y="155984"/>
                </a:lnTo>
                <a:lnTo>
                  <a:pt x="60615" y="160248"/>
                </a:lnTo>
                <a:lnTo>
                  <a:pt x="71755" y="164616"/>
                </a:lnTo>
                <a:lnTo>
                  <a:pt x="84595" y="169087"/>
                </a:lnTo>
                <a:lnTo>
                  <a:pt x="99135" y="173661"/>
                </a:lnTo>
                <a:lnTo>
                  <a:pt x="115374" y="178339"/>
                </a:lnTo>
                <a:lnTo>
                  <a:pt x="133311" y="183121"/>
                </a:lnTo>
                <a:lnTo>
                  <a:pt x="144195" y="186080"/>
                </a:lnTo>
                <a:lnTo>
                  <a:pt x="151206" y="189293"/>
                </a:lnTo>
                <a:lnTo>
                  <a:pt x="154330" y="192773"/>
                </a:lnTo>
                <a:lnTo>
                  <a:pt x="157314" y="196430"/>
                </a:lnTo>
                <a:lnTo>
                  <a:pt x="158800" y="201040"/>
                </a:lnTo>
                <a:lnTo>
                  <a:pt x="158800" y="214782"/>
                </a:lnTo>
                <a:lnTo>
                  <a:pt x="156044" y="221297"/>
                </a:lnTo>
                <a:lnTo>
                  <a:pt x="150533" y="226161"/>
                </a:lnTo>
                <a:lnTo>
                  <a:pt x="140967" y="231969"/>
                </a:lnTo>
                <a:lnTo>
                  <a:pt x="128748" y="235443"/>
                </a:lnTo>
                <a:lnTo>
                  <a:pt x="113855" y="236600"/>
                </a:lnTo>
                <a:lnTo>
                  <a:pt x="101517" y="235614"/>
                </a:lnTo>
                <a:lnTo>
                  <a:pt x="89247" y="231929"/>
                </a:lnTo>
                <a:lnTo>
                  <a:pt x="79400" y="225513"/>
                </a:lnTo>
                <a:lnTo>
                  <a:pt x="72747" y="217903"/>
                </a:lnTo>
                <a:lnTo>
                  <a:pt x="66903" y="206730"/>
                </a:lnTo>
                <a:lnTo>
                  <a:pt x="63080" y="193039"/>
                </a:lnTo>
                <a:lnTo>
                  <a:pt x="0" y="204254"/>
                </a:lnTo>
                <a:lnTo>
                  <a:pt x="2473" y="213788"/>
                </a:lnTo>
                <a:lnTo>
                  <a:pt x="6984" y="226367"/>
                </a:lnTo>
                <a:lnTo>
                  <a:pt x="12694" y="237938"/>
                </a:lnTo>
                <a:lnTo>
                  <a:pt x="19602" y="248499"/>
                </a:lnTo>
                <a:lnTo>
                  <a:pt x="27711" y="258053"/>
                </a:lnTo>
                <a:lnTo>
                  <a:pt x="37020" y="266598"/>
                </a:lnTo>
                <a:lnTo>
                  <a:pt x="49674" y="275161"/>
                </a:lnTo>
                <a:lnTo>
                  <a:pt x="60477" y="280343"/>
                </a:lnTo>
                <a:lnTo>
                  <a:pt x="72295" y="284375"/>
                </a:lnTo>
                <a:lnTo>
                  <a:pt x="85131" y="287255"/>
                </a:lnTo>
                <a:lnTo>
                  <a:pt x="98984" y="288983"/>
                </a:lnTo>
                <a:lnTo>
                  <a:pt x="113855" y="289559"/>
                </a:lnTo>
                <a:lnTo>
                  <a:pt x="124914" y="289250"/>
                </a:lnTo>
                <a:lnTo>
                  <a:pt x="139429" y="287776"/>
                </a:lnTo>
                <a:lnTo>
                  <a:pt x="152782" y="285085"/>
                </a:lnTo>
                <a:lnTo>
                  <a:pt x="164974" y="281179"/>
                </a:lnTo>
                <a:lnTo>
                  <a:pt x="176005" y="276057"/>
                </a:lnTo>
                <a:lnTo>
                  <a:pt x="185877" y="269719"/>
                </a:lnTo>
                <a:lnTo>
                  <a:pt x="194589" y="262166"/>
                </a:lnTo>
                <a:lnTo>
                  <a:pt x="200015" y="256301"/>
                </a:lnTo>
                <a:lnTo>
                  <a:pt x="207888" y="245750"/>
                </a:lnTo>
                <a:lnTo>
                  <a:pt x="214011" y="234514"/>
                </a:lnTo>
                <a:lnTo>
                  <a:pt x="218384" y="222591"/>
                </a:lnTo>
                <a:lnTo>
                  <a:pt x="221007" y="209982"/>
                </a:lnTo>
                <a:lnTo>
                  <a:pt x="221881" y="196684"/>
                </a:lnTo>
                <a:lnTo>
                  <a:pt x="221580" y="188277"/>
                </a:lnTo>
                <a:lnTo>
                  <a:pt x="219568" y="174532"/>
                </a:lnTo>
                <a:lnTo>
                  <a:pt x="215666" y="162265"/>
                </a:lnTo>
                <a:lnTo>
                  <a:pt x="209875" y="151475"/>
                </a:lnTo>
                <a:lnTo>
                  <a:pt x="202196" y="142163"/>
                </a:lnTo>
                <a:lnTo>
                  <a:pt x="194104" y="135454"/>
                </a:lnTo>
                <a:lnTo>
                  <a:pt x="184965" y="129628"/>
                </a:lnTo>
                <a:lnTo>
                  <a:pt x="174194" y="124126"/>
                </a:lnTo>
                <a:lnTo>
                  <a:pt x="161789" y="118947"/>
                </a:lnTo>
                <a:lnTo>
                  <a:pt x="147751" y="114093"/>
                </a:lnTo>
                <a:lnTo>
                  <a:pt x="132080" y="109562"/>
                </a:lnTo>
                <a:lnTo>
                  <a:pt x="115046" y="104881"/>
                </a:lnTo>
                <a:lnTo>
                  <a:pt x="99413" y="100151"/>
                </a:lnTo>
                <a:lnTo>
                  <a:pt x="87255" y="95919"/>
                </a:lnTo>
                <a:lnTo>
                  <a:pt x="78573" y="92186"/>
                </a:lnTo>
                <a:lnTo>
                  <a:pt x="73367" y="88950"/>
                </a:lnTo>
                <a:lnTo>
                  <a:pt x="69189" y="85305"/>
                </a:lnTo>
                <a:lnTo>
                  <a:pt x="67094" y="80873"/>
                </a:lnTo>
                <a:lnTo>
                  <a:pt x="67094" y="6955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6" name="object 1516"/>
          <p:cNvSpPr/>
          <p:nvPr/>
        </p:nvSpPr>
        <p:spPr>
          <a:xfrm>
            <a:off x="3329058" y="865290"/>
            <a:ext cx="23501" cy="105123"/>
          </a:xfrm>
          <a:custGeom>
            <a:avLst/>
            <a:gdLst/>
            <a:ahLst/>
            <a:cxnLst/>
            <a:rect l="l" t="t" r="r" b="b"/>
            <a:pathLst>
              <a:path w="23501" h="105123">
                <a:moveTo>
                  <a:pt x="11405" y="3918"/>
                </a:moveTo>
                <a:lnTo>
                  <a:pt x="0" y="9488"/>
                </a:lnTo>
                <a:lnTo>
                  <a:pt x="5204" y="105123"/>
                </a:lnTo>
                <a:lnTo>
                  <a:pt x="7591" y="91982"/>
                </a:lnTo>
                <a:lnTo>
                  <a:pt x="11787" y="80499"/>
                </a:lnTo>
                <a:lnTo>
                  <a:pt x="23501" y="0"/>
                </a:lnTo>
                <a:lnTo>
                  <a:pt x="11405" y="391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7" name="object 1517"/>
          <p:cNvSpPr/>
          <p:nvPr/>
        </p:nvSpPr>
        <p:spPr>
          <a:xfrm>
            <a:off x="3268125" y="862397"/>
            <a:ext cx="221901" cy="289559"/>
          </a:xfrm>
          <a:custGeom>
            <a:avLst/>
            <a:gdLst/>
            <a:ahLst/>
            <a:cxnLst/>
            <a:rect l="l" t="t" r="r" b="b"/>
            <a:pathLst>
              <a:path w="221901" h="289559">
                <a:moveTo>
                  <a:pt x="73816" y="283118"/>
                </a:moveTo>
                <a:lnTo>
                  <a:pt x="86631" y="286697"/>
                </a:lnTo>
                <a:lnTo>
                  <a:pt x="100421" y="288844"/>
                </a:lnTo>
                <a:lnTo>
                  <a:pt x="115189" y="289559"/>
                </a:lnTo>
                <a:lnTo>
                  <a:pt x="120823" y="289448"/>
                </a:lnTo>
                <a:lnTo>
                  <a:pt x="134535" y="288159"/>
                </a:lnTo>
                <a:lnTo>
                  <a:pt x="147345" y="285425"/>
                </a:lnTo>
                <a:lnTo>
                  <a:pt x="159254" y="281247"/>
                </a:lnTo>
                <a:lnTo>
                  <a:pt x="170265" y="275623"/>
                </a:lnTo>
                <a:lnTo>
                  <a:pt x="180378" y="268554"/>
                </a:lnTo>
                <a:lnTo>
                  <a:pt x="186383" y="263285"/>
                </a:lnTo>
                <a:lnTo>
                  <a:pt x="194546" y="254488"/>
                </a:lnTo>
                <a:lnTo>
                  <a:pt x="201841" y="244500"/>
                </a:lnTo>
                <a:lnTo>
                  <a:pt x="208267" y="233322"/>
                </a:lnTo>
                <a:lnTo>
                  <a:pt x="213826" y="220952"/>
                </a:lnTo>
                <a:lnTo>
                  <a:pt x="218516" y="207390"/>
                </a:lnTo>
                <a:lnTo>
                  <a:pt x="155892" y="195122"/>
                </a:lnTo>
                <a:lnTo>
                  <a:pt x="153013" y="204843"/>
                </a:lnTo>
                <a:lnTo>
                  <a:pt x="147543" y="216730"/>
                </a:lnTo>
                <a:lnTo>
                  <a:pt x="140690" y="225386"/>
                </a:lnTo>
                <a:lnTo>
                  <a:pt x="139810" y="226181"/>
                </a:lnTo>
                <a:lnTo>
                  <a:pt x="128904" y="232632"/>
                </a:lnTo>
                <a:lnTo>
                  <a:pt x="115862" y="234784"/>
                </a:lnTo>
                <a:lnTo>
                  <a:pt x="113297" y="234720"/>
                </a:lnTo>
                <a:lnTo>
                  <a:pt x="100667" y="232260"/>
                </a:lnTo>
                <a:lnTo>
                  <a:pt x="89444" y="226236"/>
                </a:lnTo>
                <a:lnTo>
                  <a:pt x="79629" y="216649"/>
                </a:lnTo>
                <a:lnTo>
                  <a:pt x="72559" y="205329"/>
                </a:lnTo>
                <a:lnTo>
                  <a:pt x="68248" y="193855"/>
                </a:lnTo>
                <a:lnTo>
                  <a:pt x="65533" y="180717"/>
                </a:lnTo>
                <a:lnTo>
                  <a:pt x="64414" y="165912"/>
                </a:lnTo>
                <a:lnTo>
                  <a:pt x="221869" y="165912"/>
                </a:lnTo>
                <a:lnTo>
                  <a:pt x="221901" y="163449"/>
                </a:lnTo>
                <a:lnTo>
                  <a:pt x="221764" y="147392"/>
                </a:lnTo>
                <a:lnTo>
                  <a:pt x="221005" y="132178"/>
                </a:lnTo>
                <a:lnTo>
                  <a:pt x="219624" y="117808"/>
                </a:lnTo>
                <a:lnTo>
                  <a:pt x="217622" y="104281"/>
                </a:lnTo>
                <a:lnTo>
                  <a:pt x="214999" y="91597"/>
                </a:lnTo>
                <a:lnTo>
                  <a:pt x="211754" y="79757"/>
                </a:lnTo>
                <a:lnTo>
                  <a:pt x="207889" y="68760"/>
                </a:lnTo>
                <a:lnTo>
                  <a:pt x="203403" y="58607"/>
                </a:lnTo>
                <a:lnTo>
                  <a:pt x="198296" y="49297"/>
                </a:lnTo>
                <a:lnTo>
                  <a:pt x="192570" y="40830"/>
                </a:lnTo>
                <a:lnTo>
                  <a:pt x="180725" y="27368"/>
                </a:lnTo>
                <a:lnTo>
                  <a:pt x="170841" y="19006"/>
                </a:lnTo>
                <a:lnTo>
                  <a:pt x="160123" y="12164"/>
                </a:lnTo>
                <a:lnTo>
                  <a:pt x="148573" y="6842"/>
                </a:lnTo>
                <a:lnTo>
                  <a:pt x="136189" y="3041"/>
                </a:lnTo>
                <a:lnTo>
                  <a:pt x="122974" y="760"/>
                </a:lnTo>
                <a:lnTo>
                  <a:pt x="108927" y="0"/>
                </a:lnTo>
                <a:lnTo>
                  <a:pt x="97221" y="627"/>
                </a:lnTo>
                <a:lnTo>
                  <a:pt x="84434" y="2893"/>
                </a:lnTo>
                <a:lnTo>
                  <a:pt x="72720" y="83393"/>
                </a:lnTo>
                <a:lnTo>
                  <a:pt x="78727" y="73571"/>
                </a:lnTo>
                <a:lnTo>
                  <a:pt x="88536" y="63813"/>
                </a:lnTo>
                <a:lnTo>
                  <a:pt x="99841" y="58025"/>
                </a:lnTo>
                <a:lnTo>
                  <a:pt x="112725" y="56095"/>
                </a:lnTo>
                <a:lnTo>
                  <a:pt x="123970" y="57649"/>
                </a:lnTo>
                <a:lnTo>
                  <a:pt x="135377" y="63158"/>
                </a:lnTo>
                <a:lnTo>
                  <a:pt x="145389" y="72656"/>
                </a:lnTo>
                <a:lnTo>
                  <a:pt x="151170" y="81649"/>
                </a:lnTo>
                <a:lnTo>
                  <a:pt x="155556" y="92841"/>
                </a:lnTo>
                <a:lnTo>
                  <a:pt x="158325" y="105971"/>
                </a:lnTo>
                <a:lnTo>
                  <a:pt x="159473" y="121043"/>
                </a:lnTo>
                <a:lnTo>
                  <a:pt x="65532" y="121043"/>
                </a:lnTo>
                <a:lnTo>
                  <a:pt x="66137" y="108016"/>
                </a:lnTo>
                <a:lnTo>
                  <a:pt x="60933" y="12382"/>
                </a:lnTo>
                <a:lnTo>
                  <a:pt x="50218" y="19603"/>
                </a:lnTo>
                <a:lnTo>
                  <a:pt x="40194" y="28477"/>
                </a:lnTo>
                <a:lnTo>
                  <a:pt x="30861" y="39001"/>
                </a:lnTo>
                <a:lnTo>
                  <a:pt x="25304" y="46640"/>
                </a:lnTo>
                <a:lnTo>
                  <a:pt x="19373" y="56491"/>
                </a:lnTo>
                <a:lnTo>
                  <a:pt x="14233" y="67107"/>
                </a:lnTo>
                <a:lnTo>
                  <a:pt x="9884" y="78487"/>
                </a:lnTo>
                <a:lnTo>
                  <a:pt x="6326" y="90633"/>
                </a:lnTo>
                <a:lnTo>
                  <a:pt x="3558" y="103544"/>
                </a:lnTo>
                <a:lnTo>
                  <a:pt x="1581" y="117221"/>
                </a:lnTo>
                <a:lnTo>
                  <a:pt x="395" y="131665"/>
                </a:lnTo>
                <a:lnTo>
                  <a:pt x="0" y="146875"/>
                </a:lnTo>
                <a:lnTo>
                  <a:pt x="215" y="157730"/>
                </a:lnTo>
                <a:lnTo>
                  <a:pt x="1188" y="171803"/>
                </a:lnTo>
                <a:lnTo>
                  <a:pt x="2946" y="185214"/>
                </a:lnTo>
                <a:lnTo>
                  <a:pt x="5487" y="197963"/>
                </a:lnTo>
                <a:lnTo>
                  <a:pt x="8811" y="210051"/>
                </a:lnTo>
                <a:lnTo>
                  <a:pt x="12919" y="221477"/>
                </a:lnTo>
                <a:lnTo>
                  <a:pt x="17809" y="232240"/>
                </a:lnTo>
                <a:lnTo>
                  <a:pt x="23482" y="242341"/>
                </a:lnTo>
                <a:lnTo>
                  <a:pt x="32317" y="254487"/>
                </a:lnTo>
                <a:lnTo>
                  <a:pt x="41228" y="263793"/>
                </a:lnTo>
                <a:lnTo>
                  <a:pt x="51114" y="271666"/>
                </a:lnTo>
                <a:lnTo>
                  <a:pt x="61977" y="278108"/>
                </a:lnTo>
                <a:lnTo>
                  <a:pt x="73816" y="28311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4" name="object 1504"/>
          <p:cNvSpPr/>
          <p:nvPr/>
        </p:nvSpPr>
        <p:spPr>
          <a:xfrm>
            <a:off x="3642829" y="763270"/>
            <a:ext cx="62852" cy="382422"/>
          </a:xfrm>
          <a:custGeom>
            <a:avLst/>
            <a:gdLst/>
            <a:ahLst/>
            <a:cxnLst/>
            <a:rect l="l" t="t" r="r" b="b"/>
            <a:pathLst>
              <a:path w="62852" h="382422">
                <a:moveTo>
                  <a:pt x="0" y="0"/>
                </a:moveTo>
                <a:lnTo>
                  <a:pt x="0" y="382422"/>
                </a:lnTo>
                <a:lnTo>
                  <a:pt x="62852" y="382422"/>
                </a:lnTo>
                <a:lnTo>
                  <a:pt x="62852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5" name="object 1505"/>
          <p:cNvSpPr/>
          <p:nvPr/>
        </p:nvSpPr>
        <p:spPr>
          <a:xfrm>
            <a:off x="3740718" y="862404"/>
            <a:ext cx="222999" cy="289560"/>
          </a:xfrm>
          <a:custGeom>
            <a:avLst/>
            <a:gdLst/>
            <a:ahLst/>
            <a:cxnLst/>
            <a:rect l="l" t="t" r="r" b="b"/>
            <a:pathLst>
              <a:path w="222999" h="289559">
                <a:moveTo>
                  <a:pt x="72682" y="226682"/>
                </a:moveTo>
                <a:lnTo>
                  <a:pt x="70731" y="224294"/>
                </a:lnTo>
                <a:lnTo>
                  <a:pt x="64818" y="213024"/>
                </a:lnTo>
                <a:lnTo>
                  <a:pt x="62852" y="200075"/>
                </a:lnTo>
                <a:lnTo>
                  <a:pt x="63006" y="196642"/>
                </a:lnTo>
                <a:lnTo>
                  <a:pt x="66656" y="184371"/>
                </a:lnTo>
                <a:lnTo>
                  <a:pt x="75158" y="174256"/>
                </a:lnTo>
                <a:lnTo>
                  <a:pt x="81741" y="170416"/>
                </a:lnTo>
                <a:lnTo>
                  <a:pt x="93368" y="165975"/>
                </a:lnTo>
                <a:lnTo>
                  <a:pt x="109372" y="161467"/>
                </a:lnTo>
                <a:lnTo>
                  <a:pt x="111659" y="160895"/>
                </a:lnTo>
                <a:lnTo>
                  <a:pt x="126506" y="156980"/>
                </a:lnTo>
                <a:lnTo>
                  <a:pt x="138492" y="153434"/>
                </a:lnTo>
                <a:lnTo>
                  <a:pt x="147624" y="150253"/>
                </a:lnTo>
                <a:lnTo>
                  <a:pt x="147624" y="164858"/>
                </a:lnTo>
                <a:lnTo>
                  <a:pt x="147415" y="178759"/>
                </a:lnTo>
                <a:lnTo>
                  <a:pt x="146596" y="191809"/>
                </a:lnTo>
                <a:lnTo>
                  <a:pt x="145161" y="200596"/>
                </a:lnTo>
                <a:lnTo>
                  <a:pt x="144285" y="203675"/>
                </a:lnTo>
                <a:lnTo>
                  <a:pt x="143059" y="262809"/>
                </a:lnTo>
                <a:lnTo>
                  <a:pt x="152539" y="253034"/>
                </a:lnTo>
                <a:lnTo>
                  <a:pt x="152996" y="254431"/>
                </a:lnTo>
                <a:lnTo>
                  <a:pt x="153733" y="257302"/>
                </a:lnTo>
                <a:lnTo>
                  <a:pt x="154774" y="261645"/>
                </a:lnTo>
                <a:lnTo>
                  <a:pt x="157162" y="271208"/>
                </a:lnTo>
                <a:lnTo>
                  <a:pt x="159169" y="278422"/>
                </a:lnTo>
                <a:lnTo>
                  <a:pt x="160820" y="283298"/>
                </a:lnTo>
                <a:lnTo>
                  <a:pt x="222999" y="283298"/>
                </a:lnTo>
                <a:lnTo>
                  <a:pt x="222675" y="282518"/>
                </a:lnTo>
                <a:lnTo>
                  <a:pt x="217897" y="269854"/>
                </a:lnTo>
                <a:lnTo>
                  <a:pt x="214236" y="257719"/>
                </a:lnTo>
                <a:lnTo>
                  <a:pt x="211696" y="246113"/>
                </a:lnTo>
                <a:lnTo>
                  <a:pt x="210187" y="234273"/>
                </a:lnTo>
                <a:lnTo>
                  <a:pt x="209353" y="222392"/>
                </a:lnTo>
                <a:lnTo>
                  <a:pt x="208853" y="208385"/>
                </a:lnTo>
                <a:lnTo>
                  <a:pt x="208686" y="192252"/>
                </a:lnTo>
                <a:lnTo>
                  <a:pt x="209346" y="106692"/>
                </a:lnTo>
                <a:lnTo>
                  <a:pt x="209333" y="102927"/>
                </a:lnTo>
                <a:lnTo>
                  <a:pt x="208895" y="86153"/>
                </a:lnTo>
                <a:lnTo>
                  <a:pt x="207840" y="71582"/>
                </a:lnTo>
                <a:lnTo>
                  <a:pt x="206166" y="59213"/>
                </a:lnTo>
                <a:lnTo>
                  <a:pt x="203874" y="49047"/>
                </a:lnTo>
                <a:lnTo>
                  <a:pt x="200964" y="41084"/>
                </a:lnTo>
                <a:lnTo>
                  <a:pt x="192691" y="28239"/>
                </a:lnTo>
                <a:lnTo>
                  <a:pt x="183497" y="19331"/>
                </a:lnTo>
                <a:lnTo>
                  <a:pt x="171996" y="11607"/>
                </a:lnTo>
                <a:lnTo>
                  <a:pt x="162789" y="7386"/>
                </a:lnTo>
                <a:lnTo>
                  <a:pt x="151998" y="4155"/>
                </a:lnTo>
                <a:lnTo>
                  <a:pt x="139499" y="1847"/>
                </a:lnTo>
                <a:lnTo>
                  <a:pt x="125291" y="461"/>
                </a:lnTo>
                <a:lnTo>
                  <a:pt x="109372" y="0"/>
                </a:lnTo>
                <a:lnTo>
                  <a:pt x="98328" y="292"/>
                </a:lnTo>
                <a:lnTo>
                  <a:pt x="83773" y="1719"/>
                </a:lnTo>
                <a:lnTo>
                  <a:pt x="70621" y="4335"/>
                </a:lnTo>
                <a:lnTo>
                  <a:pt x="58873" y="8137"/>
                </a:lnTo>
                <a:lnTo>
                  <a:pt x="48527" y="13127"/>
                </a:lnTo>
                <a:lnTo>
                  <a:pt x="39585" y="19304"/>
                </a:lnTo>
                <a:lnTo>
                  <a:pt x="28570" y="30437"/>
                </a:lnTo>
                <a:lnTo>
                  <a:pt x="21603" y="40344"/>
                </a:lnTo>
                <a:lnTo>
                  <a:pt x="15600" y="51704"/>
                </a:lnTo>
                <a:lnTo>
                  <a:pt x="10562" y="64516"/>
                </a:lnTo>
                <a:lnTo>
                  <a:pt x="6489" y="78778"/>
                </a:lnTo>
                <a:lnTo>
                  <a:pt x="63525" y="90779"/>
                </a:lnTo>
                <a:lnTo>
                  <a:pt x="65737" y="84198"/>
                </a:lnTo>
                <a:lnTo>
                  <a:pt x="71635" y="72039"/>
                </a:lnTo>
                <a:lnTo>
                  <a:pt x="78727" y="63779"/>
                </a:lnTo>
                <a:lnTo>
                  <a:pt x="80060" y="62753"/>
                </a:lnTo>
                <a:lnTo>
                  <a:pt x="90883" y="57750"/>
                </a:lnTo>
                <a:lnTo>
                  <a:pt x="104902" y="56083"/>
                </a:lnTo>
                <a:lnTo>
                  <a:pt x="117288" y="56755"/>
                </a:lnTo>
                <a:lnTo>
                  <a:pt x="130076" y="59728"/>
                </a:lnTo>
                <a:lnTo>
                  <a:pt x="138684" y="65074"/>
                </a:lnTo>
                <a:lnTo>
                  <a:pt x="141785" y="68981"/>
                </a:lnTo>
                <a:lnTo>
                  <a:pt x="146164" y="80119"/>
                </a:lnTo>
                <a:lnTo>
                  <a:pt x="147624" y="95211"/>
                </a:lnTo>
                <a:lnTo>
                  <a:pt x="147624" y="102514"/>
                </a:lnTo>
                <a:lnTo>
                  <a:pt x="139650" y="105944"/>
                </a:lnTo>
                <a:lnTo>
                  <a:pt x="129608" y="109433"/>
                </a:lnTo>
                <a:lnTo>
                  <a:pt x="117414" y="113023"/>
                </a:lnTo>
                <a:lnTo>
                  <a:pt x="103066" y="116715"/>
                </a:lnTo>
                <a:lnTo>
                  <a:pt x="86563" y="120510"/>
                </a:lnTo>
                <a:lnTo>
                  <a:pt x="84076" y="121075"/>
                </a:lnTo>
                <a:lnTo>
                  <a:pt x="69541" y="124779"/>
                </a:lnTo>
                <a:lnTo>
                  <a:pt x="56781" y="128767"/>
                </a:lnTo>
                <a:lnTo>
                  <a:pt x="45794" y="133041"/>
                </a:lnTo>
                <a:lnTo>
                  <a:pt x="36576" y="137604"/>
                </a:lnTo>
                <a:lnTo>
                  <a:pt x="25430" y="145469"/>
                </a:lnTo>
                <a:lnTo>
                  <a:pt x="16706" y="154708"/>
                </a:lnTo>
                <a:lnTo>
                  <a:pt x="9626" y="165773"/>
                </a:lnTo>
                <a:lnTo>
                  <a:pt x="3366" y="181662"/>
                </a:lnTo>
                <a:lnTo>
                  <a:pt x="841" y="194207"/>
                </a:lnTo>
                <a:lnTo>
                  <a:pt x="0" y="207645"/>
                </a:lnTo>
                <a:lnTo>
                  <a:pt x="729" y="220389"/>
                </a:lnTo>
                <a:lnTo>
                  <a:pt x="3205" y="233400"/>
                </a:lnTo>
                <a:lnTo>
                  <a:pt x="7433" y="245395"/>
                </a:lnTo>
                <a:lnTo>
                  <a:pt x="13409" y="256373"/>
                </a:lnTo>
                <a:lnTo>
                  <a:pt x="21132" y="266331"/>
                </a:lnTo>
                <a:lnTo>
                  <a:pt x="29470" y="274115"/>
                </a:lnTo>
                <a:lnTo>
                  <a:pt x="39905" y="280871"/>
                </a:lnTo>
                <a:lnTo>
                  <a:pt x="51630" y="285697"/>
                </a:lnTo>
                <a:lnTo>
                  <a:pt x="64643" y="288594"/>
                </a:lnTo>
                <a:lnTo>
                  <a:pt x="78943" y="289560"/>
                </a:lnTo>
                <a:lnTo>
                  <a:pt x="82936" y="234664"/>
                </a:lnTo>
                <a:lnTo>
                  <a:pt x="72682" y="22668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6" name="object 1506"/>
          <p:cNvSpPr/>
          <p:nvPr/>
        </p:nvSpPr>
        <p:spPr>
          <a:xfrm>
            <a:off x="3819662" y="1066080"/>
            <a:ext cx="65342" cy="85884"/>
          </a:xfrm>
          <a:custGeom>
            <a:avLst/>
            <a:gdLst/>
            <a:ahLst/>
            <a:cxnLst/>
            <a:rect l="l" t="t" r="r" b="b"/>
            <a:pathLst>
              <a:path w="65342" h="85884">
                <a:moveTo>
                  <a:pt x="18796" y="34233"/>
                </a:moveTo>
                <a:lnTo>
                  <a:pt x="16545" y="34170"/>
                </a:lnTo>
                <a:lnTo>
                  <a:pt x="3993" y="30988"/>
                </a:lnTo>
                <a:lnTo>
                  <a:pt x="0" y="85884"/>
                </a:lnTo>
                <a:lnTo>
                  <a:pt x="14994" y="84644"/>
                </a:lnTo>
                <a:lnTo>
                  <a:pt x="27320" y="81608"/>
                </a:lnTo>
                <a:lnTo>
                  <a:pt x="39154" y="76752"/>
                </a:lnTo>
                <a:lnTo>
                  <a:pt x="44035" y="74133"/>
                </a:lnTo>
                <a:lnTo>
                  <a:pt x="54260" y="67392"/>
                </a:lnTo>
                <a:lnTo>
                  <a:pt x="64116" y="59133"/>
                </a:lnTo>
                <a:lnTo>
                  <a:pt x="65342" y="0"/>
                </a:lnTo>
                <a:lnTo>
                  <a:pt x="59840" y="11469"/>
                </a:lnTo>
                <a:lnTo>
                  <a:pt x="51231" y="21177"/>
                </a:lnTo>
                <a:lnTo>
                  <a:pt x="42670" y="27341"/>
                </a:lnTo>
                <a:lnTo>
                  <a:pt x="30937" y="32509"/>
                </a:lnTo>
                <a:lnTo>
                  <a:pt x="18796" y="3423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7" name="object 1507"/>
          <p:cNvSpPr/>
          <p:nvPr/>
        </p:nvSpPr>
        <p:spPr>
          <a:xfrm>
            <a:off x="3977055" y="862402"/>
            <a:ext cx="221881" cy="289559"/>
          </a:xfrm>
          <a:custGeom>
            <a:avLst/>
            <a:gdLst/>
            <a:ahLst/>
            <a:cxnLst/>
            <a:rect l="l" t="t" r="r" b="b"/>
            <a:pathLst>
              <a:path w="221881" h="289559">
                <a:moveTo>
                  <a:pt x="67106" y="69557"/>
                </a:moveTo>
                <a:lnTo>
                  <a:pt x="69494" y="64604"/>
                </a:lnTo>
                <a:lnTo>
                  <a:pt x="74256" y="60782"/>
                </a:lnTo>
                <a:lnTo>
                  <a:pt x="82081" y="56617"/>
                </a:lnTo>
                <a:lnTo>
                  <a:pt x="94245" y="53674"/>
                </a:lnTo>
                <a:lnTo>
                  <a:pt x="109829" y="52692"/>
                </a:lnTo>
                <a:lnTo>
                  <a:pt x="117109" y="53015"/>
                </a:lnTo>
                <a:lnTo>
                  <a:pt x="130094" y="55759"/>
                </a:lnTo>
                <a:lnTo>
                  <a:pt x="140131" y="61302"/>
                </a:lnTo>
                <a:lnTo>
                  <a:pt x="142464" y="63362"/>
                </a:lnTo>
                <a:lnTo>
                  <a:pt x="149847" y="73236"/>
                </a:lnTo>
                <a:lnTo>
                  <a:pt x="154546" y="86080"/>
                </a:lnTo>
                <a:lnTo>
                  <a:pt x="213829" y="73304"/>
                </a:lnTo>
                <a:lnTo>
                  <a:pt x="209575" y="59282"/>
                </a:lnTo>
                <a:lnTo>
                  <a:pt x="204229" y="46984"/>
                </a:lnTo>
                <a:lnTo>
                  <a:pt x="197715" y="36089"/>
                </a:lnTo>
                <a:lnTo>
                  <a:pt x="190031" y="26600"/>
                </a:lnTo>
                <a:lnTo>
                  <a:pt x="181178" y="18516"/>
                </a:lnTo>
                <a:lnTo>
                  <a:pt x="173443" y="13346"/>
                </a:lnTo>
                <a:lnTo>
                  <a:pt x="163382" y="8541"/>
                </a:lnTo>
                <a:lnTo>
                  <a:pt x="151877" y="4804"/>
                </a:lnTo>
                <a:lnTo>
                  <a:pt x="138929" y="2135"/>
                </a:lnTo>
                <a:lnTo>
                  <a:pt x="124540" y="533"/>
                </a:lnTo>
                <a:lnTo>
                  <a:pt x="108712" y="0"/>
                </a:lnTo>
                <a:lnTo>
                  <a:pt x="104513" y="42"/>
                </a:lnTo>
                <a:lnTo>
                  <a:pt x="89185" y="993"/>
                </a:lnTo>
                <a:lnTo>
                  <a:pt x="75227" y="3196"/>
                </a:lnTo>
                <a:lnTo>
                  <a:pt x="62638" y="6651"/>
                </a:lnTo>
                <a:lnTo>
                  <a:pt x="51420" y="11357"/>
                </a:lnTo>
                <a:lnTo>
                  <a:pt x="41573" y="17315"/>
                </a:lnTo>
                <a:lnTo>
                  <a:pt x="33096" y="24523"/>
                </a:lnTo>
                <a:lnTo>
                  <a:pt x="23509" y="35937"/>
                </a:lnTo>
                <a:lnTo>
                  <a:pt x="17044" y="46907"/>
                </a:lnTo>
                <a:lnTo>
                  <a:pt x="12423" y="58746"/>
                </a:lnTo>
                <a:lnTo>
                  <a:pt x="9650" y="71457"/>
                </a:lnTo>
                <a:lnTo>
                  <a:pt x="8724" y="85039"/>
                </a:lnTo>
                <a:lnTo>
                  <a:pt x="8870" y="90691"/>
                </a:lnTo>
                <a:lnTo>
                  <a:pt x="10595" y="104439"/>
                </a:lnTo>
                <a:lnTo>
                  <a:pt x="14262" y="116983"/>
                </a:lnTo>
                <a:lnTo>
                  <a:pt x="19871" y="128322"/>
                </a:lnTo>
                <a:lnTo>
                  <a:pt x="27424" y="138456"/>
                </a:lnTo>
                <a:lnTo>
                  <a:pt x="36918" y="147383"/>
                </a:lnTo>
                <a:lnTo>
                  <a:pt x="43441" y="151820"/>
                </a:lnTo>
                <a:lnTo>
                  <a:pt x="51179" y="155981"/>
                </a:lnTo>
                <a:lnTo>
                  <a:pt x="60618" y="160246"/>
                </a:lnTo>
                <a:lnTo>
                  <a:pt x="71756" y="164614"/>
                </a:lnTo>
                <a:lnTo>
                  <a:pt x="84595" y="169085"/>
                </a:lnTo>
                <a:lnTo>
                  <a:pt x="99133" y="173660"/>
                </a:lnTo>
                <a:lnTo>
                  <a:pt x="115372" y="178339"/>
                </a:lnTo>
                <a:lnTo>
                  <a:pt x="133311" y="183121"/>
                </a:lnTo>
                <a:lnTo>
                  <a:pt x="144195" y="186080"/>
                </a:lnTo>
                <a:lnTo>
                  <a:pt x="151206" y="189293"/>
                </a:lnTo>
                <a:lnTo>
                  <a:pt x="154330" y="192773"/>
                </a:lnTo>
                <a:lnTo>
                  <a:pt x="157314" y="196430"/>
                </a:lnTo>
                <a:lnTo>
                  <a:pt x="158813" y="201040"/>
                </a:lnTo>
                <a:lnTo>
                  <a:pt x="158813" y="214782"/>
                </a:lnTo>
                <a:lnTo>
                  <a:pt x="156044" y="221297"/>
                </a:lnTo>
                <a:lnTo>
                  <a:pt x="150533" y="226161"/>
                </a:lnTo>
                <a:lnTo>
                  <a:pt x="140962" y="231969"/>
                </a:lnTo>
                <a:lnTo>
                  <a:pt x="128745" y="235443"/>
                </a:lnTo>
                <a:lnTo>
                  <a:pt x="113855" y="236600"/>
                </a:lnTo>
                <a:lnTo>
                  <a:pt x="101517" y="235614"/>
                </a:lnTo>
                <a:lnTo>
                  <a:pt x="89247" y="231929"/>
                </a:lnTo>
                <a:lnTo>
                  <a:pt x="79400" y="225513"/>
                </a:lnTo>
                <a:lnTo>
                  <a:pt x="72747" y="217903"/>
                </a:lnTo>
                <a:lnTo>
                  <a:pt x="66903" y="206730"/>
                </a:lnTo>
                <a:lnTo>
                  <a:pt x="63080" y="193039"/>
                </a:lnTo>
                <a:lnTo>
                  <a:pt x="0" y="204254"/>
                </a:lnTo>
                <a:lnTo>
                  <a:pt x="2469" y="213788"/>
                </a:lnTo>
                <a:lnTo>
                  <a:pt x="6979" y="226367"/>
                </a:lnTo>
                <a:lnTo>
                  <a:pt x="12689" y="237938"/>
                </a:lnTo>
                <a:lnTo>
                  <a:pt x="19599" y="248499"/>
                </a:lnTo>
                <a:lnTo>
                  <a:pt x="27710" y="258053"/>
                </a:lnTo>
                <a:lnTo>
                  <a:pt x="37020" y="266598"/>
                </a:lnTo>
                <a:lnTo>
                  <a:pt x="49674" y="275161"/>
                </a:lnTo>
                <a:lnTo>
                  <a:pt x="60477" y="280343"/>
                </a:lnTo>
                <a:lnTo>
                  <a:pt x="72295" y="284375"/>
                </a:lnTo>
                <a:lnTo>
                  <a:pt x="85131" y="287255"/>
                </a:lnTo>
                <a:lnTo>
                  <a:pt x="98984" y="288983"/>
                </a:lnTo>
                <a:lnTo>
                  <a:pt x="113855" y="289559"/>
                </a:lnTo>
                <a:lnTo>
                  <a:pt x="124911" y="289250"/>
                </a:lnTo>
                <a:lnTo>
                  <a:pt x="139426" y="287776"/>
                </a:lnTo>
                <a:lnTo>
                  <a:pt x="152780" y="285085"/>
                </a:lnTo>
                <a:lnTo>
                  <a:pt x="164975" y="281179"/>
                </a:lnTo>
                <a:lnTo>
                  <a:pt x="176008" y="276057"/>
                </a:lnTo>
                <a:lnTo>
                  <a:pt x="185880" y="269719"/>
                </a:lnTo>
                <a:lnTo>
                  <a:pt x="194589" y="262166"/>
                </a:lnTo>
                <a:lnTo>
                  <a:pt x="200012" y="256301"/>
                </a:lnTo>
                <a:lnTo>
                  <a:pt x="207883" y="245750"/>
                </a:lnTo>
                <a:lnTo>
                  <a:pt x="214006" y="234514"/>
                </a:lnTo>
                <a:lnTo>
                  <a:pt x="218380" y="222591"/>
                </a:lnTo>
                <a:lnTo>
                  <a:pt x="221006" y="209982"/>
                </a:lnTo>
                <a:lnTo>
                  <a:pt x="221881" y="196684"/>
                </a:lnTo>
                <a:lnTo>
                  <a:pt x="221581" y="188281"/>
                </a:lnTo>
                <a:lnTo>
                  <a:pt x="219569" y="174535"/>
                </a:lnTo>
                <a:lnTo>
                  <a:pt x="215669" y="162266"/>
                </a:lnTo>
                <a:lnTo>
                  <a:pt x="209882" y="151476"/>
                </a:lnTo>
                <a:lnTo>
                  <a:pt x="202209" y="142163"/>
                </a:lnTo>
                <a:lnTo>
                  <a:pt x="194110" y="135450"/>
                </a:lnTo>
                <a:lnTo>
                  <a:pt x="184971" y="129625"/>
                </a:lnTo>
                <a:lnTo>
                  <a:pt x="174200" y="124123"/>
                </a:lnTo>
                <a:lnTo>
                  <a:pt x="161794" y="118946"/>
                </a:lnTo>
                <a:lnTo>
                  <a:pt x="147754" y="114092"/>
                </a:lnTo>
                <a:lnTo>
                  <a:pt x="132080" y="109562"/>
                </a:lnTo>
                <a:lnTo>
                  <a:pt x="115045" y="104881"/>
                </a:lnTo>
                <a:lnTo>
                  <a:pt x="99409" y="100151"/>
                </a:lnTo>
                <a:lnTo>
                  <a:pt x="87250" y="95919"/>
                </a:lnTo>
                <a:lnTo>
                  <a:pt x="78568" y="92186"/>
                </a:lnTo>
                <a:lnTo>
                  <a:pt x="73367" y="88950"/>
                </a:lnTo>
                <a:lnTo>
                  <a:pt x="69189" y="85305"/>
                </a:lnTo>
                <a:lnTo>
                  <a:pt x="67106" y="80873"/>
                </a:lnTo>
                <a:lnTo>
                  <a:pt x="67106" y="6955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5" name="object 1495"/>
          <p:cNvSpPr/>
          <p:nvPr/>
        </p:nvSpPr>
        <p:spPr>
          <a:xfrm>
            <a:off x="4350868" y="862402"/>
            <a:ext cx="349364" cy="283298"/>
          </a:xfrm>
          <a:custGeom>
            <a:avLst/>
            <a:gdLst/>
            <a:ahLst/>
            <a:cxnLst/>
            <a:rect l="l" t="t" r="r" b="b"/>
            <a:pathLst>
              <a:path w="349364" h="283298">
                <a:moveTo>
                  <a:pt x="62852" y="283298"/>
                </a:moveTo>
                <a:lnTo>
                  <a:pt x="62917" y="139874"/>
                </a:lnTo>
                <a:lnTo>
                  <a:pt x="63419" y="124457"/>
                </a:lnTo>
                <a:lnTo>
                  <a:pt x="64415" y="111265"/>
                </a:lnTo>
                <a:lnTo>
                  <a:pt x="65906" y="100301"/>
                </a:lnTo>
                <a:lnTo>
                  <a:pt x="67894" y="91567"/>
                </a:lnTo>
                <a:lnTo>
                  <a:pt x="76169" y="74001"/>
                </a:lnTo>
                <a:lnTo>
                  <a:pt x="84543" y="65214"/>
                </a:lnTo>
                <a:lnTo>
                  <a:pt x="98003" y="58001"/>
                </a:lnTo>
                <a:lnTo>
                  <a:pt x="110718" y="56083"/>
                </a:lnTo>
                <a:lnTo>
                  <a:pt x="118757" y="56083"/>
                </a:lnTo>
                <a:lnTo>
                  <a:pt x="125145" y="58000"/>
                </a:lnTo>
                <a:lnTo>
                  <a:pt x="129832" y="61823"/>
                </a:lnTo>
                <a:lnTo>
                  <a:pt x="134531" y="65646"/>
                </a:lnTo>
                <a:lnTo>
                  <a:pt x="140233" y="79298"/>
                </a:lnTo>
                <a:lnTo>
                  <a:pt x="141807" y="87777"/>
                </a:lnTo>
                <a:lnTo>
                  <a:pt x="142801" y="98956"/>
                </a:lnTo>
                <a:lnTo>
                  <a:pt x="143399" y="113521"/>
                </a:lnTo>
                <a:lnTo>
                  <a:pt x="143598" y="131470"/>
                </a:lnTo>
                <a:lnTo>
                  <a:pt x="143598" y="283298"/>
                </a:lnTo>
                <a:lnTo>
                  <a:pt x="206451" y="283298"/>
                </a:lnTo>
                <a:lnTo>
                  <a:pt x="206520" y="141441"/>
                </a:lnTo>
                <a:lnTo>
                  <a:pt x="207032" y="126254"/>
                </a:lnTo>
                <a:lnTo>
                  <a:pt x="208045" y="113118"/>
                </a:lnTo>
                <a:lnTo>
                  <a:pt x="209561" y="102034"/>
                </a:lnTo>
                <a:lnTo>
                  <a:pt x="211582" y="93002"/>
                </a:lnTo>
                <a:lnTo>
                  <a:pt x="214054" y="85708"/>
                </a:lnTo>
                <a:lnTo>
                  <a:pt x="220202" y="74237"/>
                </a:lnTo>
                <a:lnTo>
                  <a:pt x="228358" y="65481"/>
                </a:lnTo>
                <a:lnTo>
                  <a:pt x="240919" y="58235"/>
                </a:lnTo>
                <a:lnTo>
                  <a:pt x="253187" y="56083"/>
                </a:lnTo>
                <a:lnTo>
                  <a:pt x="259491" y="56604"/>
                </a:lnTo>
                <a:lnTo>
                  <a:pt x="271331" y="61557"/>
                </a:lnTo>
                <a:lnTo>
                  <a:pt x="280022" y="71742"/>
                </a:lnTo>
                <a:lnTo>
                  <a:pt x="283235" y="81123"/>
                </a:lnTo>
                <a:lnTo>
                  <a:pt x="285056" y="92451"/>
                </a:lnTo>
                <a:lnTo>
                  <a:pt x="286148" y="107062"/>
                </a:lnTo>
                <a:lnTo>
                  <a:pt x="286512" y="124955"/>
                </a:lnTo>
                <a:lnTo>
                  <a:pt x="286512" y="283298"/>
                </a:lnTo>
                <a:lnTo>
                  <a:pt x="349364" y="283298"/>
                </a:lnTo>
                <a:lnTo>
                  <a:pt x="349270" y="96935"/>
                </a:lnTo>
                <a:lnTo>
                  <a:pt x="348613" y="81716"/>
                </a:lnTo>
                <a:lnTo>
                  <a:pt x="347329" y="68617"/>
                </a:lnTo>
                <a:lnTo>
                  <a:pt x="345416" y="57639"/>
                </a:lnTo>
                <a:lnTo>
                  <a:pt x="339780" y="41397"/>
                </a:lnTo>
                <a:lnTo>
                  <a:pt x="333233" y="29906"/>
                </a:lnTo>
                <a:lnTo>
                  <a:pt x="325244" y="20235"/>
                </a:lnTo>
                <a:lnTo>
                  <a:pt x="315810" y="12382"/>
                </a:lnTo>
                <a:lnTo>
                  <a:pt x="297988" y="3780"/>
                </a:lnTo>
                <a:lnTo>
                  <a:pt x="285373" y="945"/>
                </a:lnTo>
                <a:lnTo>
                  <a:pt x="271538" y="0"/>
                </a:lnTo>
                <a:lnTo>
                  <a:pt x="269375" y="30"/>
                </a:lnTo>
                <a:lnTo>
                  <a:pt x="256700" y="1489"/>
                </a:lnTo>
                <a:lnTo>
                  <a:pt x="244521" y="5133"/>
                </a:lnTo>
                <a:lnTo>
                  <a:pt x="232841" y="10960"/>
                </a:lnTo>
                <a:lnTo>
                  <a:pt x="216585" y="23513"/>
                </a:lnTo>
                <a:lnTo>
                  <a:pt x="207645" y="32991"/>
                </a:lnTo>
                <a:lnTo>
                  <a:pt x="199059" y="44081"/>
                </a:lnTo>
                <a:lnTo>
                  <a:pt x="196507" y="39130"/>
                </a:lnTo>
                <a:lnTo>
                  <a:pt x="189239" y="27790"/>
                </a:lnTo>
                <a:lnTo>
                  <a:pt x="180923" y="18399"/>
                </a:lnTo>
                <a:lnTo>
                  <a:pt x="171551" y="10960"/>
                </a:lnTo>
                <a:lnTo>
                  <a:pt x="157865" y="4192"/>
                </a:lnTo>
                <a:lnTo>
                  <a:pt x="145491" y="1048"/>
                </a:lnTo>
                <a:lnTo>
                  <a:pt x="131965" y="0"/>
                </a:lnTo>
                <a:lnTo>
                  <a:pt x="122184" y="590"/>
                </a:lnTo>
                <a:lnTo>
                  <a:pt x="110185" y="3051"/>
                </a:lnTo>
                <a:lnTo>
                  <a:pt x="98702" y="7427"/>
                </a:lnTo>
                <a:lnTo>
                  <a:pt x="87734" y="13718"/>
                </a:lnTo>
                <a:lnTo>
                  <a:pt x="77282" y="21924"/>
                </a:lnTo>
                <a:lnTo>
                  <a:pt x="67346" y="32045"/>
                </a:lnTo>
                <a:lnTo>
                  <a:pt x="57924" y="44081"/>
                </a:lnTo>
                <a:lnTo>
                  <a:pt x="57924" y="6261"/>
                </a:lnTo>
                <a:lnTo>
                  <a:pt x="0" y="6261"/>
                </a:lnTo>
                <a:lnTo>
                  <a:pt x="0" y="283298"/>
                </a:lnTo>
                <a:lnTo>
                  <a:pt x="62852" y="2832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6" name="object 1496"/>
          <p:cNvSpPr/>
          <p:nvPr/>
        </p:nvSpPr>
        <p:spPr>
          <a:xfrm>
            <a:off x="4733475" y="862404"/>
            <a:ext cx="222999" cy="289560"/>
          </a:xfrm>
          <a:custGeom>
            <a:avLst/>
            <a:gdLst/>
            <a:ahLst/>
            <a:cxnLst/>
            <a:rect l="l" t="t" r="r" b="b"/>
            <a:pathLst>
              <a:path w="222999" h="289559">
                <a:moveTo>
                  <a:pt x="72694" y="226682"/>
                </a:moveTo>
                <a:lnTo>
                  <a:pt x="70741" y="224291"/>
                </a:lnTo>
                <a:lnTo>
                  <a:pt x="64823" y="213022"/>
                </a:lnTo>
                <a:lnTo>
                  <a:pt x="62852" y="200075"/>
                </a:lnTo>
                <a:lnTo>
                  <a:pt x="63006" y="196642"/>
                </a:lnTo>
                <a:lnTo>
                  <a:pt x="66661" y="184371"/>
                </a:lnTo>
                <a:lnTo>
                  <a:pt x="75158" y="174256"/>
                </a:lnTo>
                <a:lnTo>
                  <a:pt x="81755" y="170413"/>
                </a:lnTo>
                <a:lnTo>
                  <a:pt x="93385" y="165974"/>
                </a:lnTo>
                <a:lnTo>
                  <a:pt x="109385" y="161467"/>
                </a:lnTo>
                <a:lnTo>
                  <a:pt x="111655" y="160899"/>
                </a:lnTo>
                <a:lnTo>
                  <a:pt x="126504" y="156982"/>
                </a:lnTo>
                <a:lnTo>
                  <a:pt x="138495" y="153435"/>
                </a:lnTo>
                <a:lnTo>
                  <a:pt x="147624" y="150253"/>
                </a:lnTo>
                <a:lnTo>
                  <a:pt x="147624" y="164858"/>
                </a:lnTo>
                <a:lnTo>
                  <a:pt x="147417" y="178759"/>
                </a:lnTo>
                <a:lnTo>
                  <a:pt x="146602" y="191809"/>
                </a:lnTo>
                <a:lnTo>
                  <a:pt x="145161" y="200596"/>
                </a:lnTo>
                <a:lnTo>
                  <a:pt x="144289" y="203675"/>
                </a:lnTo>
                <a:lnTo>
                  <a:pt x="143067" y="262809"/>
                </a:lnTo>
                <a:lnTo>
                  <a:pt x="152539" y="253034"/>
                </a:lnTo>
                <a:lnTo>
                  <a:pt x="152996" y="254431"/>
                </a:lnTo>
                <a:lnTo>
                  <a:pt x="153746" y="257302"/>
                </a:lnTo>
                <a:lnTo>
                  <a:pt x="154787" y="261645"/>
                </a:lnTo>
                <a:lnTo>
                  <a:pt x="157175" y="271208"/>
                </a:lnTo>
                <a:lnTo>
                  <a:pt x="159181" y="278422"/>
                </a:lnTo>
                <a:lnTo>
                  <a:pt x="160832" y="283298"/>
                </a:lnTo>
                <a:lnTo>
                  <a:pt x="222999" y="283298"/>
                </a:lnTo>
                <a:lnTo>
                  <a:pt x="222677" y="282522"/>
                </a:lnTo>
                <a:lnTo>
                  <a:pt x="217898" y="269857"/>
                </a:lnTo>
                <a:lnTo>
                  <a:pt x="214240" y="257720"/>
                </a:lnTo>
                <a:lnTo>
                  <a:pt x="211709" y="246113"/>
                </a:lnTo>
                <a:lnTo>
                  <a:pt x="210197" y="234272"/>
                </a:lnTo>
                <a:lnTo>
                  <a:pt x="209359" y="222392"/>
                </a:lnTo>
                <a:lnTo>
                  <a:pt x="208855" y="208385"/>
                </a:lnTo>
                <a:lnTo>
                  <a:pt x="208686" y="192252"/>
                </a:lnTo>
                <a:lnTo>
                  <a:pt x="209359" y="106692"/>
                </a:lnTo>
                <a:lnTo>
                  <a:pt x="209346" y="102925"/>
                </a:lnTo>
                <a:lnTo>
                  <a:pt x="208908" y="86152"/>
                </a:lnTo>
                <a:lnTo>
                  <a:pt x="207851" y="71581"/>
                </a:lnTo>
                <a:lnTo>
                  <a:pt x="206176" y="59213"/>
                </a:lnTo>
                <a:lnTo>
                  <a:pt x="203880" y="49047"/>
                </a:lnTo>
                <a:lnTo>
                  <a:pt x="200964" y="41084"/>
                </a:lnTo>
                <a:lnTo>
                  <a:pt x="192696" y="28243"/>
                </a:lnTo>
                <a:lnTo>
                  <a:pt x="183504" y="19332"/>
                </a:lnTo>
                <a:lnTo>
                  <a:pt x="172008" y="11607"/>
                </a:lnTo>
                <a:lnTo>
                  <a:pt x="162799" y="7386"/>
                </a:lnTo>
                <a:lnTo>
                  <a:pt x="152003" y="4155"/>
                </a:lnTo>
                <a:lnTo>
                  <a:pt x="139501" y="1847"/>
                </a:lnTo>
                <a:lnTo>
                  <a:pt x="125294" y="461"/>
                </a:lnTo>
                <a:lnTo>
                  <a:pt x="109385" y="0"/>
                </a:lnTo>
                <a:lnTo>
                  <a:pt x="98336" y="292"/>
                </a:lnTo>
                <a:lnTo>
                  <a:pt x="83778" y="1719"/>
                </a:lnTo>
                <a:lnTo>
                  <a:pt x="70625" y="4335"/>
                </a:lnTo>
                <a:lnTo>
                  <a:pt x="58877" y="8137"/>
                </a:lnTo>
                <a:lnTo>
                  <a:pt x="48534" y="13127"/>
                </a:lnTo>
                <a:lnTo>
                  <a:pt x="39598" y="19304"/>
                </a:lnTo>
                <a:lnTo>
                  <a:pt x="28577" y="30437"/>
                </a:lnTo>
                <a:lnTo>
                  <a:pt x="21611" y="40344"/>
                </a:lnTo>
                <a:lnTo>
                  <a:pt x="15610" y="51704"/>
                </a:lnTo>
                <a:lnTo>
                  <a:pt x="10574" y="64516"/>
                </a:lnTo>
                <a:lnTo>
                  <a:pt x="6502" y="78778"/>
                </a:lnTo>
                <a:lnTo>
                  <a:pt x="63525" y="90779"/>
                </a:lnTo>
                <a:lnTo>
                  <a:pt x="65744" y="84192"/>
                </a:lnTo>
                <a:lnTo>
                  <a:pt x="71643" y="72037"/>
                </a:lnTo>
                <a:lnTo>
                  <a:pt x="78740" y="63779"/>
                </a:lnTo>
                <a:lnTo>
                  <a:pt x="80071" y="62753"/>
                </a:lnTo>
                <a:lnTo>
                  <a:pt x="90891" y="57750"/>
                </a:lnTo>
                <a:lnTo>
                  <a:pt x="104914" y="56083"/>
                </a:lnTo>
                <a:lnTo>
                  <a:pt x="117284" y="56754"/>
                </a:lnTo>
                <a:lnTo>
                  <a:pt x="130079" y="59726"/>
                </a:lnTo>
                <a:lnTo>
                  <a:pt x="138684" y="65074"/>
                </a:lnTo>
                <a:lnTo>
                  <a:pt x="141785" y="68981"/>
                </a:lnTo>
                <a:lnTo>
                  <a:pt x="146164" y="80119"/>
                </a:lnTo>
                <a:lnTo>
                  <a:pt x="147624" y="95211"/>
                </a:lnTo>
                <a:lnTo>
                  <a:pt x="147624" y="102514"/>
                </a:lnTo>
                <a:lnTo>
                  <a:pt x="139655" y="105944"/>
                </a:lnTo>
                <a:lnTo>
                  <a:pt x="129614" y="109433"/>
                </a:lnTo>
                <a:lnTo>
                  <a:pt x="117418" y="113023"/>
                </a:lnTo>
                <a:lnTo>
                  <a:pt x="103067" y="116715"/>
                </a:lnTo>
                <a:lnTo>
                  <a:pt x="86563" y="120510"/>
                </a:lnTo>
                <a:lnTo>
                  <a:pt x="84077" y="121075"/>
                </a:lnTo>
                <a:lnTo>
                  <a:pt x="69546" y="124779"/>
                </a:lnTo>
                <a:lnTo>
                  <a:pt x="56786" y="128767"/>
                </a:lnTo>
                <a:lnTo>
                  <a:pt x="45795" y="133041"/>
                </a:lnTo>
                <a:lnTo>
                  <a:pt x="36576" y="137604"/>
                </a:lnTo>
                <a:lnTo>
                  <a:pt x="25435" y="145465"/>
                </a:lnTo>
                <a:lnTo>
                  <a:pt x="16711" y="154706"/>
                </a:lnTo>
                <a:lnTo>
                  <a:pt x="9639" y="165773"/>
                </a:lnTo>
                <a:lnTo>
                  <a:pt x="3368" y="181663"/>
                </a:lnTo>
                <a:lnTo>
                  <a:pt x="842" y="194208"/>
                </a:lnTo>
                <a:lnTo>
                  <a:pt x="0" y="207645"/>
                </a:lnTo>
                <a:lnTo>
                  <a:pt x="729" y="220392"/>
                </a:lnTo>
                <a:lnTo>
                  <a:pt x="3207" y="233403"/>
                </a:lnTo>
                <a:lnTo>
                  <a:pt x="7436" y="245397"/>
                </a:lnTo>
                <a:lnTo>
                  <a:pt x="13416" y="256374"/>
                </a:lnTo>
                <a:lnTo>
                  <a:pt x="21145" y="266331"/>
                </a:lnTo>
                <a:lnTo>
                  <a:pt x="29489" y="274121"/>
                </a:lnTo>
                <a:lnTo>
                  <a:pt x="39922" y="280874"/>
                </a:lnTo>
                <a:lnTo>
                  <a:pt x="51645" y="285699"/>
                </a:lnTo>
                <a:lnTo>
                  <a:pt x="64660" y="288594"/>
                </a:lnTo>
                <a:lnTo>
                  <a:pt x="78968" y="289560"/>
                </a:lnTo>
                <a:lnTo>
                  <a:pt x="82949" y="234664"/>
                </a:lnTo>
                <a:lnTo>
                  <a:pt x="72694" y="22668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7" name="object 1497"/>
          <p:cNvSpPr/>
          <p:nvPr/>
        </p:nvSpPr>
        <p:spPr>
          <a:xfrm>
            <a:off x="4812444" y="1066080"/>
            <a:ext cx="65320" cy="85884"/>
          </a:xfrm>
          <a:custGeom>
            <a:avLst/>
            <a:gdLst/>
            <a:ahLst/>
            <a:cxnLst/>
            <a:rect l="l" t="t" r="r" b="b"/>
            <a:pathLst>
              <a:path w="65320" h="85884">
                <a:moveTo>
                  <a:pt x="18783" y="34233"/>
                </a:moveTo>
                <a:lnTo>
                  <a:pt x="16532" y="34170"/>
                </a:lnTo>
                <a:lnTo>
                  <a:pt x="3980" y="30988"/>
                </a:lnTo>
                <a:lnTo>
                  <a:pt x="0" y="85884"/>
                </a:lnTo>
                <a:lnTo>
                  <a:pt x="14969" y="84647"/>
                </a:lnTo>
                <a:lnTo>
                  <a:pt x="27296" y="81611"/>
                </a:lnTo>
                <a:lnTo>
                  <a:pt x="39128" y="76752"/>
                </a:lnTo>
                <a:lnTo>
                  <a:pt x="44014" y="74133"/>
                </a:lnTo>
                <a:lnTo>
                  <a:pt x="54244" y="67392"/>
                </a:lnTo>
                <a:lnTo>
                  <a:pt x="64098" y="59133"/>
                </a:lnTo>
                <a:lnTo>
                  <a:pt x="65320" y="0"/>
                </a:lnTo>
                <a:lnTo>
                  <a:pt x="59819" y="11469"/>
                </a:lnTo>
                <a:lnTo>
                  <a:pt x="51206" y="21177"/>
                </a:lnTo>
                <a:lnTo>
                  <a:pt x="42657" y="27336"/>
                </a:lnTo>
                <a:lnTo>
                  <a:pt x="30931" y="32508"/>
                </a:lnTo>
                <a:lnTo>
                  <a:pt x="18783" y="3423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8" name="object 1498"/>
          <p:cNvSpPr/>
          <p:nvPr/>
        </p:nvSpPr>
        <p:spPr>
          <a:xfrm>
            <a:off x="4991511" y="862398"/>
            <a:ext cx="216522" cy="283298"/>
          </a:xfrm>
          <a:custGeom>
            <a:avLst/>
            <a:gdLst/>
            <a:ahLst/>
            <a:cxnLst/>
            <a:rect l="l" t="t" r="r" b="b"/>
            <a:pathLst>
              <a:path w="216522" h="283298">
                <a:moveTo>
                  <a:pt x="58381" y="46964"/>
                </a:moveTo>
                <a:lnTo>
                  <a:pt x="58381" y="6261"/>
                </a:lnTo>
                <a:lnTo>
                  <a:pt x="0" y="6261"/>
                </a:lnTo>
                <a:lnTo>
                  <a:pt x="0" y="283298"/>
                </a:lnTo>
                <a:lnTo>
                  <a:pt x="62852" y="283298"/>
                </a:lnTo>
                <a:lnTo>
                  <a:pt x="62852" y="157337"/>
                </a:lnTo>
                <a:lnTo>
                  <a:pt x="63052" y="140081"/>
                </a:lnTo>
                <a:lnTo>
                  <a:pt x="63633" y="125135"/>
                </a:lnTo>
                <a:lnTo>
                  <a:pt x="64595" y="112501"/>
                </a:lnTo>
                <a:lnTo>
                  <a:pt x="65939" y="102179"/>
                </a:lnTo>
                <a:lnTo>
                  <a:pt x="67665" y="94170"/>
                </a:lnTo>
                <a:lnTo>
                  <a:pt x="70276" y="86699"/>
                </a:lnTo>
                <a:lnTo>
                  <a:pt x="76642" y="75600"/>
                </a:lnTo>
                <a:lnTo>
                  <a:pt x="85445" y="66522"/>
                </a:lnTo>
                <a:lnTo>
                  <a:pt x="90315" y="63049"/>
                </a:lnTo>
                <a:lnTo>
                  <a:pt x="101971" y="57827"/>
                </a:lnTo>
                <a:lnTo>
                  <a:pt x="114744" y="56083"/>
                </a:lnTo>
                <a:lnTo>
                  <a:pt x="123253" y="56083"/>
                </a:lnTo>
                <a:lnTo>
                  <a:pt x="130517" y="58534"/>
                </a:lnTo>
                <a:lnTo>
                  <a:pt x="136550" y="63398"/>
                </a:lnTo>
                <a:lnTo>
                  <a:pt x="142595" y="68262"/>
                </a:lnTo>
                <a:lnTo>
                  <a:pt x="146951" y="75095"/>
                </a:lnTo>
                <a:lnTo>
                  <a:pt x="149644" y="83870"/>
                </a:lnTo>
                <a:lnTo>
                  <a:pt x="151941" y="96741"/>
                </a:lnTo>
                <a:lnTo>
                  <a:pt x="152901" y="108777"/>
                </a:lnTo>
                <a:lnTo>
                  <a:pt x="153477" y="123833"/>
                </a:lnTo>
                <a:lnTo>
                  <a:pt x="153669" y="141909"/>
                </a:lnTo>
                <a:lnTo>
                  <a:pt x="153669" y="283298"/>
                </a:lnTo>
                <a:lnTo>
                  <a:pt x="216522" y="283298"/>
                </a:lnTo>
                <a:lnTo>
                  <a:pt x="216522" y="111125"/>
                </a:lnTo>
                <a:lnTo>
                  <a:pt x="216340" y="97204"/>
                </a:lnTo>
                <a:lnTo>
                  <a:pt x="215701" y="83448"/>
                </a:lnTo>
                <a:lnTo>
                  <a:pt x="214602" y="71655"/>
                </a:lnTo>
                <a:lnTo>
                  <a:pt x="213042" y="61823"/>
                </a:lnTo>
                <a:lnTo>
                  <a:pt x="206725" y="41984"/>
                </a:lnTo>
                <a:lnTo>
                  <a:pt x="200748" y="31051"/>
                </a:lnTo>
                <a:lnTo>
                  <a:pt x="186289" y="15873"/>
                </a:lnTo>
                <a:lnTo>
                  <a:pt x="174688" y="8737"/>
                </a:lnTo>
                <a:lnTo>
                  <a:pt x="162233" y="3707"/>
                </a:lnTo>
                <a:lnTo>
                  <a:pt x="149828" y="927"/>
                </a:lnTo>
                <a:lnTo>
                  <a:pt x="136664" y="0"/>
                </a:lnTo>
                <a:lnTo>
                  <a:pt x="134204" y="32"/>
                </a:lnTo>
                <a:lnTo>
                  <a:pt x="121504" y="1283"/>
                </a:lnTo>
                <a:lnTo>
                  <a:pt x="109426" y="4352"/>
                </a:lnTo>
                <a:lnTo>
                  <a:pt x="97970" y="9240"/>
                </a:lnTo>
                <a:lnTo>
                  <a:pt x="87138" y="15945"/>
                </a:lnTo>
                <a:lnTo>
                  <a:pt x="76929" y="24467"/>
                </a:lnTo>
                <a:lnTo>
                  <a:pt x="67343" y="34807"/>
                </a:lnTo>
                <a:lnTo>
                  <a:pt x="58381" y="469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9" name="object 1499"/>
          <p:cNvSpPr/>
          <p:nvPr/>
        </p:nvSpPr>
        <p:spPr>
          <a:xfrm>
            <a:off x="5304896" y="1004895"/>
            <a:ext cx="74873" cy="147065"/>
          </a:xfrm>
          <a:custGeom>
            <a:avLst/>
            <a:gdLst/>
            <a:ahLst/>
            <a:cxnLst/>
            <a:rect l="l" t="t" r="r" b="b"/>
            <a:pathLst>
              <a:path w="74873" h="147065">
                <a:moveTo>
                  <a:pt x="74873" y="85705"/>
                </a:moveTo>
                <a:lnTo>
                  <a:pt x="62090" y="87324"/>
                </a:lnTo>
                <a:lnTo>
                  <a:pt x="53180" y="86563"/>
                </a:lnTo>
                <a:lnTo>
                  <a:pt x="41197" y="82737"/>
                </a:lnTo>
                <a:lnTo>
                  <a:pt x="30371" y="75688"/>
                </a:lnTo>
                <a:lnTo>
                  <a:pt x="20701" y="65417"/>
                </a:lnTo>
                <a:lnTo>
                  <a:pt x="14068" y="54716"/>
                </a:lnTo>
                <a:lnTo>
                  <a:pt x="9629" y="43797"/>
                </a:lnTo>
                <a:lnTo>
                  <a:pt x="6459" y="31420"/>
                </a:lnTo>
                <a:lnTo>
                  <a:pt x="4558" y="17583"/>
                </a:lnTo>
                <a:lnTo>
                  <a:pt x="3924" y="2285"/>
                </a:lnTo>
                <a:lnTo>
                  <a:pt x="3937" y="0"/>
                </a:lnTo>
                <a:lnTo>
                  <a:pt x="0" y="129844"/>
                </a:lnTo>
                <a:lnTo>
                  <a:pt x="12834" y="136430"/>
                </a:lnTo>
                <a:lnTo>
                  <a:pt x="24854" y="141083"/>
                </a:lnTo>
                <a:lnTo>
                  <a:pt x="37106" y="144406"/>
                </a:lnTo>
                <a:lnTo>
                  <a:pt x="49591" y="146400"/>
                </a:lnTo>
                <a:lnTo>
                  <a:pt x="62306" y="147065"/>
                </a:lnTo>
                <a:lnTo>
                  <a:pt x="74873" y="857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0" name="object 1500"/>
          <p:cNvSpPr/>
          <p:nvPr/>
        </p:nvSpPr>
        <p:spPr>
          <a:xfrm>
            <a:off x="5244406" y="862401"/>
            <a:ext cx="245135" cy="289559"/>
          </a:xfrm>
          <a:custGeom>
            <a:avLst/>
            <a:gdLst/>
            <a:ahLst/>
            <a:cxnLst/>
            <a:rect l="l" t="t" r="r" b="b"/>
            <a:pathLst>
              <a:path w="245135" h="289559">
                <a:moveTo>
                  <a:pt x="180200" y="274350"/>
                </a:moveTo>
                <a:lnTo>
                  <a:pt x="190870" y="267059"/>
                </a:lnTo>
                <a:lnTo>
                  <a:pt x="200920" y="258346"/>
                </a:lnTo>
                <a:lnTo>
                  <a:pt x="210350" y="248208"/>
                </a:lnTo>
                <a:lnTo>
                  <a:pt x="222355" y="231644"/>
                </a:lnTo>
                <a:lnTo>
                  <a:pt x="228397" y="220848"/>
                </a:lnTo>
                <a:lnTo>
                  <a:pt x="233510" y="209477"/>
                </a:lnTo>
                <a:lnTo>
                  <a:pt x="237694" y="197530"/>
                </a:lnTo>
                <a:lnTo>
                  <a:pt x="240949" y="185007"/>
                </a:lnTo>
                <a:lnTo>
                  <a:pt x="243274" y="171910"/>
                </a:lnTo>
                <a:lnTo>
                  <a:pt x="244670" y="158238"/>
                </a:lnTo>
                <a:lnTo>
                  <a:pt x="245135" y="143992"/>
                </a:lnTo>
                <a:lnTo>
                  <a:pt x="244985" y="135878"/>
                </a:lnTo>
                <a:lnTo>
                  <a:pt x="243985" y="121945"/>
                </a:lnTo>
                <a:lnTo>
                  <a:pt x="242046" y="108597"/>
                </a:lnTo>
                <a:lnTo>
                  <a:pt x="239166" y="95836"/>
                </a:lnTo>
                <a:lnTo>
                  <a:pt x="235348" y="83662"/>
                </a:lnTo>
                <a:lnTo>
                  <a:pt x="230591" y="72074"/>
                </a:lnTo>
                <a:lnTo>
                  <a:pt x="224896" y="61072"/>
                </a:lnTo>
                <a:lnTo>
                  <a:pt x="218263" y="50658"/>
                </a:lnTo>
                <a:lnTo>
                  <a:pt x="210693" y="40830"/>
                </a:lnTo>
                <a:lnTo>
                  <a:pt x="194821" y="25033"/>
                </a:lnTo>
                <a:lnTo>
                  <a:pt x="184397" y="17384"/>
                </a:lnTo>
                <a:lnTo>
                  <a:pt x="173312" y="11126"/>
                </a:lnTo>
                <a:lnTo>
                  <a:pt x="161566" y="6259"/>
                </a:lnTo>
                <a:lnTo>
                  <a:pt x="149157" y="2781"/>
                </a:lnTo>
                <a:lnTo>
                  <a:pt x="136085" y="695"/>
                </a:lnTo>
                <a:lnTo>
                  <a:pt x="122351" y="0"/>
                </a:lnTo>
                <a:lnTo>
                  <a:pt x="120014" y="20"/>
                </a:lnTo>
                <a:lnTo>
                  <a:pt x="106855" y="927"/>
                </a:lnTo>
                <a:lnTo>
                  <a:pt x="94189" y="3179"/>
                </a:lnTo>
                <a:lnTo>
                  <a:pt x="82017" y="6775"/>
                </a:lnTo>
                <a:lnTo>
                  <a:pt x="70339" y="11714"/>
                </a:lnTo>
                <a:lnTo>
                  <a:pt x="59156" y="17995"/>
                </a:lnTo>
                <a:lnTo>
                  <a:pt x="45622" y="28173"/>
                </a:lnTo>
                <a:lnTo>
                  <a:pt x="36730" y="36985"/>
                </a:lnTo>
                <a:lnTo>
                  <a:pt x="28734" y="46922"/>
                </a:lnTo>
                <a:lnTo>
                  <a:pt x="21635" y="57983"/>
                </a:lnTo>
                <a:lnTo>
                  <a:pt x="15430" y="70167"/>
                </a:lnTo>
                <a:lnTo>
                  <a:pt x="7604" y="90751"/>
                </a:lnTo>
                <a:lnTo>
                  <a:pt x="4277" y="103065"/>
                </a:lnTo>
                <a:lnTo>
                  <a:pt x="1901" y="115522"/>
                </a:lnTo>
                <a:lnTo>
                  <a:pt x="475" y="128122"/>
                </a:lnTo>
                <a:lnTo>
                  <a:pt x="0" y="140868"/>
                </a:lnTo>
                <a:lnTo>
                  <a:pt x="88" y="148030"/>
                </a:lnTo>
                <a:lnTo>
                  <a:pt x="815" y="162054"/>
                </a:lnTo>
                <a:lnTo>
                  <a:pt x="2274" y="175390"/>
                </a:lnTo>
                <a:lnTo>
                  <a:pt x="4465" y="188040"/>
                </a:lnTo>
                <a:lnTo>
                  <a:pt x="7388" y="200003"/>
                </a:lnTo>
                <a:lnTo>
                  <a:pt x="11043" y="211279"/>
                </a:lnTo>
                <a:lnTo>
                  <a:pt x="15430" y="221868"/>
                </a:lnTo>
                <a:lnTo>
                  <a:pt x="24001" y="237440"/>
                </a:lnTo>
                <a:lnTo>
                  <a:pt x="31624" y="247859"/>
                </a:lnTo>
                <a:lnTo>
                  <a:pt x="40246" y="257148"/>
                </a:lnTo>
                <a:lnTo>
                  <a:pt x="49868" y="265308"/>
                </a:lnTo>
                <a:lnTo>
                  <a:pt x="60490" y="272338"/>
                </a:lnTo>
                <a:lnTo>
                  <a:pt x="64427" y="142494"/>
                </a:lnTo>
                <a:lnTo>
                  <a:pt x="65243" y="127404"/>
                </a:lnTo>
                <a:lnTo>
                  <a:pt x="67326" y="113775"/>
                </a:lnTo>
                <a:lnTo>
                  <a:pt x="70678" y="101605"/>
                </a:lnTo>
                <a:lnTo>
                  <a:pt x="75300" y="90896"/>
                </a:lnTo>
                <a:lnTo>
                  <a:pt x="81191" y="81648"/>
                </a:lnTo>
                <a:lnTo>
                  <a:pt x="87713" y="74241"/>
                </a:lnTo>
                <a:lnTo>
                  <a:pt x="98178" y="66185"/>
                </a:lnTo>
                <a:lnTo>
                  <a:pt x="109800" y="61352"/>
                </a:lnTo>
                <a:lnTo>
                  <a:pt x="122580" y="59740"/>
                </a:lnTo>
                <a:lnTo>
                  <a:pt x="131382" y="60486"/>
                </a:lnTo>
                <a:lnTo>
                  <a:pt x="143370" y="64302"/>
                </a:lnTo>
                <a:lnTo>
                  <a:pt x="154188" y="71356"/>
                </a:lnTo>
                <a:lnTo>
                  <a:pt x="163842" y="81648"/>
                </a:lnTo>
                <a:lnTo>
                  <a:pt x="170255" y="91984"/>
                </a:lnTo>
                <a:lnTo>
                  <a:pt x="174734" y="102888"/>
                </a:lnTo>
                <a:lnTo>
                  <a:pt x="177933" y="115236"/>
                </a:lnTo>
                <a:lnTo>
                  <a:pt x="179852" y="129026"/>
                </a:lnTo>
                <a:lnTo>
                  <a:pt x="180492" y="144259"/>
                </a:lnTo>
                <a:lnTo>
                  <a:pt x="180472" y="147145"/>
                </a:lnTo>
                <a:lnTo>
                  <a:pt x="179627" y="162252"/>
                </a:lnTo>
                <a:lnTo>
                  <a:pt x="177542" y="175881"/>
                </a:lnTo>
                <a:lnTo>
                  <a:pt x="174216" y="188033"/>
                </a:lnTo>
                <a:lnTo>
                  <a:pt x="169650" y="198709"/>
                </a:lnTo>
                <a:lnTo>
                  <a:pt x="163842" y="207911"/>
                </a:lnTo>
                <a:lnTo>
                  <a:pt x="157419" y="215248"/>
                </a:lnTo>
                <a:lnTo>
                  <a:pt x="146975" y="223343"/>
                </a:lnTo>
                <a:lnTo>
                  <a:pt x="135364" y="228200"/>
                </a:lnTo>
                <a:lnTo>
                  <a:pt x="122796" y="289559"/>
                </a:lnTo>
                <a:lnTo>
                  <a:pt x="131319" y="289282"/>
                </a:lnTo>
                <a:lnTo>
                  <a:pt x="144469" y="287683"/>
                </a:lnTo>
                <a:lnTo>
                  <a:pt x="156999" y="284662"/>
                </a:lnTo>
                <a:lnTo>
                  <a:pt x="168909" y="280217"/>
                </a:lnTo>
                <a:lnTo>
                  <a:pt x="180200" y="27435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1" name="object 1501"/>
          <p:cNvSpPr/>
          <p:nvPr/>
        </p:nvSpPr>
        <p:spPr>
          <a:xfrm>
            <a:off x="5503782" y="862402"/>
            <a:ext cx="221869" cy="289559"/>
          </a:xfrm>
          <a:custGeom>
            <a:avLst/>
            <a:gdLst/>
            <a:ahLst/>
            <a:cxnLst/>
            <a:rect l="l" t="t" r="r" b="b"/>
            <a:pathLst>
              <a:path w="221869" h="289559">
                <a:moveTo>
                  <a:pt x="67106" y="69557"/>
                </a:moveTo>
                <a:lnTo>
                  <a:pt x="69481" y="64604"/>
                </a:lnTo>
                <a:lnTo>
                  <a:pt x="74256" y="60782"/>
                </a:lnTo>
                <a:lnTo>
                  <a:pt x="82068" y="56620"/>
                </a:lnTo>
                <a:lnTo>
                  <a:pt x="94234" y="53675"/>
                </a:lnTo>
                <a:lnTo>
                  <a:pt x="109816" y="52692"/>
                </a:lnTo>
                <a:lnTo>
                  <a:pt x="117112" y="53016"/>
                </a:lnTo>
                <a:lnTo>
                  <a:pt x="130092" y="55761"/>
                </a:lnTo>
                <a:lnTo>
                  <a:pt x="140131" y="61302"/>
                </a:lnTo>
                <a:lnTo>
                  <a:pt x="142464" y="63366"/>
                </a:lnTo>
                <a:lnTo>
                  <a:pt x="149841" y="73239"/>
                </a:lnTo>
                <a:lnTo>
                  <a:pt x="154559" y="86080"/>
                </a:lnTo>
                <a:lnTo>
                  <a:pt x="213829" y="73304"/>
                </a:lnTo>
                <a:lnTo>
                  <a:pt x="209573" y="59282"/>
                </a:lnTo>
                <a:lnTo>
                  <a:pt x="204226" y="46984"/>
                </a:lnTo>
                <a:lnTo>
                  <a:pt x="197709" y="36089"/>
                </a:lnTo>
                <a:lnTo>
                  <a:pt x="190026" y="26600"/>
                </a:lnTo>
                <a:lnTo>
                  <a:pt x="181178" y="18516"/>
                </a:lnTo>
                <a:lnTo>
                  <a:pt x="173443" y="13346"/>
                </a:lnTo>
                <a:lnTo>
                  <a:pt x="163382" y="8541"/>
                </a:lnTo>
                <a:lnTo>
                  <a:pt x="151877" y="4804"/>
                </a:lnTo>
                <a:lnTo>
                  <a:pt x="138929" y="2135"/>
                </a:lnTo>
                <a:lnTo>
                  <a:pt x="124540" y="533"/>
                </a:lnTo>
                <a:lnTo>
                  <a:pt x="108712" y="0"/>
                </a:lnTo>
                <a:lnTo>
                  <a:pt x="104512" y="42"/>
                </a:lnTo>
                <a:lnTo>
                  <a:pt x="89180" y="993"/>
                </a:lnTo>
                <a:lnTo>
                  <a:pt x="75221" y="3196"/>
                </a:lnTo>
                <a:lnTo>
                  <a:pt x="62634" y="6651"/>
                </a:lnTo>
                <a:lnTo>
                  <a:pt x="51418" y="11357"/>
                </a:lnTo>
                <a:lnTo>
                  <a:pt x="41572" y="17315"/>
                </a:lnTo>
                <a:lnTo>
                  <a:pt x="33096" y="24523"/>
                </a:lnTo>
                <a:lnTo>
                  <a:pt x="23507" y="35934"/>
                </a:lnTo>
                <a:lnTo>
                  <a:pt x="17044" y="46904"/>
                </a:lnTo>
                <a:lnTo>
                  <a:pt x="12429" y="58744"/>
                </a:lnTo>
                <a:lnTo>
                  <a:pt x="9660" y="71456"/>
                </a:lnTo>
                <a:lnTo>
                  <a:pt x="8737" y="85039"/>
                </a:lnTo>
                <a:lnTo>
                  <a:pt x="8882" y="90680"/>
                </a:lnTo>
                <a:lnTo>
                  <a:pt x="10602" y="104431"/>
                </a:lnTo>
                <a:lnTo>
                  <a:pt x="14262" y="116977"/>
                </a:lnTo>
                <a:lnTo>
                  <a:pt x="19864" y="128319"/>
                </a:lnTo>
                <a:lnTo>
                  <a:pt x="27412" y="138454"/>
                </a:lnTo>
                <a:lnTo>
                  <a:pt x="36906" y="147383"/>
                </a:lnTo>
                <a:lnTo>
                  <a:pt x="43429" y="151820"/>
                </a:lnTo>
                <a:lnTo>
                  <a:pt x="51168" y="155981"/>
                </a:lnTo>
                <a:lnTo>
                  <a:pt x="60608" y="160246"/>
                </a:lnTo>
                <a:lnTo>
                  <a:pt x="71748" y="164614"/>
                </a:lnTo>
                <a:lnTo>
                  <a:pt x="84588" y="169085"/>
                </a:lnTo>
                <a:lnTo>
                  <a:pt x="99126" y="173660"/>
                </a:lnTo>
                <a:lnTo>
                  <a:pt x="115363" y="178339"/>
                </a:lnTo>
                <a:lnTo>
                  <a:pt x="133299" y="183121"/>
                </a:lnTo>
                <a:lnTo>
                  <a:pt x="144183" y="186080"/>
                </a:lnTo>
                <a:lnTo>
                  <a:pt x="151193" y="189293"/>
                </a:lnTo>
                <a:lnTo>
                  <a:pt x="154330" y="192773"/>
                </a:lnTo>
                <a:lnTo>
                  <a:pt x="157314" y="196430"/>
                </a:lnTo>
                <a:lnTo>
                  <a:pt x="158800" y="201040"/>
                </a:lnTo>
                <a:lnTo>
                  <a:pt x="158800" y="214782"/>
                </a:lnTo>
                <a:lnTo>
                  <a:pt x="156044" y="221297"/>
                </a:lnTo>
                <a:lnTo>
                  <a:pt x="150533" y="226161"/>
                </a:lnTo>
                <a:lnTo>
                  <a:pt x="140960" y="231972"/>
                </a:lnTo>
                <a:lnTo>
                  <a:pt x="128740" y="235443"/>
                </a:lnTo>
                <a:lnTo>
                  <a:pt x="113842" y="236600"/>
                </a:lnTo>
                <a:lnTo>
                  <a:pt x="101519" y="235616"/>
                </a:lnTo>
                <a:lnTo>
                  <a:pt x="89244" y="231931"/>
                </a:lnTo>
                <a:lnTo>
                  <a:pt x="79400" y="225513"/>
                </a:lnTo>
                <a:lnTo>
                  <a:pt x="72736" y="217903"/>
                </a:lnTo>
                <a:lnTo>
                  <a:pt x="66897" y="206730"/>
                </a:lnTo>
                <a:lnTo>
                  <a:pt x="63080" y="193039"/>
                </a:lnTo>
                <a:lnTo>
                  <a:pt x="0" y="204254"/>
                </a:lnTo>
                <a:lnTo>
                  <a:pt x="2467" y="213782"/>
                </a:lnTo>
                <a:lnTo>
                  <a:pt x="6974" y="226363"/>
                </a:lnTo>
                <a:lnTo>
                  <a:pt x="12681" y="237935"/>
                </a:lnTo>
                <a:lnTo>
                  <a:pt x="19589" y="248498"/>
                </a:lnTo>
                <a:lnTo>
                  <a:pt x="27697" y="258052"/>
                </a:lnTo>
                <a:lnTo>
                  <a:pt x="37007" y="266598"/>
                </a:lnTo>
                <a:lnTo>
                  <a:pt x="49668" y="275161"/>
                </a:lnTo>
                <a:lnTo>
                  <a:pt x="60473" y="280343"/>
                </a:lnTo>
                <a:lnTo>
                  <a:pt x="72292" y="284375"/>
                </a:lnTo>
                <a:lnTo>
                  <a:pt x="85126" y="287255"/>
                </a:lnTo>
                <a:lnTo>
                  <a:pt x="98976" y="288983"/>
                </a:lnTo>
                <a:lnTo>
                  <a:pt x="113842" y="289559"/>
                </a:lnTo>
                <a:lnTo>
                  <a:pt x="124915" y="289250"/>
                </a:lnTo>
                <a:lnTo>
                  <a:pt x="139430" y="287774"/>
                </a:lnTo>
                <a:lnTo>
                  <a:pt x="152785" y="285083"/>
                </a:lnTo>
                <a:lnTo>
                  <a:pt x="164979" y="281177"/>
                </a:lnTo>
                <a:lnTo>
                  <a:pt x="176011" y="276055"/>
                </a:lnTo>
                <a:lnTo>
                  <a:pt x="185881" y="269718"/>
                </a:lnTo>
                <a:lnTo>
                  <a:pt x="194589" y="262166"/>
                </a:lnTo>
                <a:lnTo>
                  <a:pt x="200009" y="256305"/>
                </a:lnTo>
                <a:lnTo>
                  <a:pt x="207878" y="245753"/>
                </a:lnTo>
                <a:lnTo>
                  <a:pt x="213999" y="234516"/>
                </a:lnTo>
                <a:lnTo>
                  <a:pt x="218371" y="222593"/>
                </a:lnTo>
                <a:lnTo>
                  <a:pt x="220994" y="209983"/>
                </a:lnTo>
                <a:lnTo>
                  <a:pt x="221869" y="196684"/>
                </a:lnTo>
                <a:lnTo>
                  <a:pt x="221568" y="188281"/>
                </a:lnTo>
                <a:lnTo>
                  <a:pt x="219560" y="174535"/>
                </a:lnTo>
                <a:lnTo>
                  <a:pt x="215662" y="162266"/>
                </a:lnTo>
                <a:lnTo>
                  <a:pt x="209874" y="151476"/>
                </a:lnTo>
                <a:lnTo>
                  <a:pt x="202196" y="142163"/>
                </a:lnTo>
                <a:lnTo>
                  <a:pt x="194109" y="135454"/>
                </a:lnTo>
                <a:lnTo>
                  <a:pt x="184974" y="129628"/>
                </a:lnTo>
                <a:lnTo>
                  <a:pt x="174203" y="124126"/>
                </a:lnTo>
                <a:lnTo>
                  <a:pt x="161798" y="118947"/>
                </a:lnTo>
                <a:lnTo>
                  <a:pt x="147757" y="114093"/>
                </a:lnTo>
                <a:lnTo>
                  <a:pt x="132080" y="109562"/>
                </a:lnTo>
                <a:lnTo>
                  <a:pt x="115046" y="104881"/>
                </a:lnTo>
                <a:lnTo>
                  <a:pt x="99413" y="100151"/>
                </a:lnTo>
                <a:lnTo>
                  <a:pt x="87255" y="95919"/>
                </a:lnTo>
                <a:lnTo>
                  <a:pt x="78573" y="92186"/>
                </a:lnTo>
                <a:lnTo>
                  <a:pt x="73367" y="88950"/>
                </a:lnTo>
                <a:lnTo>
                  <a:pt x="69189" y="85305"/>
                </a:lnTo>
                <a:lnTo>
                  <a:pt x="67106" y="80873"/>
                </a:lnTo>
                <a:lnTo>
                  <a:pt x="67106" y="6955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2" name="object 1502"/>
          <p:cNvSpPr/>
          <p:nvPr/>
        </p:nvSpPr>
        <p:spPr>
          <a:xfrm>
            <a:off x="5845898" y="1072400"/>
            <a:ext cx="62852" cy="73304"/>
          </a:xfrm>
          <a:custGeom>
            <a:avLst/>
            <a:gdLst/>
            <a:ahLst/>
            <a:cxnLst/>
            <a:rect l="l" t="t" r="r" b="b"/>
            <a:pathLst>
              <a:path w="62852" h="73304">
                <a:moveTo>
                  <a:pt x="0" y="0"/>
                </a:moveTo>
                <a:lnTo>
                  <a:pt x="0" y="73304"/>
                </a:lnTo>
                <a:lnTo>
                  <a:pt x="62852" y="73304"/>
                </a:lnTo>
                <a:lnTo>
                  <a:pt x="62852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3" name="object 1503"/>
          <p:cNvSpPr/>
          <p:nvPr/>
        </p:nvSpPr>
        <p:spPr>
          <a:xfrm>
            <a:off x="5758675" y="759358"/>
            <a:ext cx="235305" cy="287731"/>
          </a:xfrm>
          <a:custGeom>
            <a:avLst/>
            <a:gdLst/>
            <a:ahLst/>
            <a:cxnLst/>
            <a:rect l="l" t="t" r="r" b="b"/>
            <a:pathLst>
              <a:path w="235305" h="287731">
                <a:moveTo>
                  <a:pt x="144271" y="287731"/>
                </a:moveTo>
                <a:lnTo>
                  <a:pt x="144233" y="281916"/>
                </a:lnTo>
                <a:lnTo>
                  <a:pt x="144746" y="266515"/>
                </a:lnTo>
                <a:lnTo>
                  <a:pt x="146210" y="254452"/>
                </a:lnTo>
                <a:lnTo>
                  <a:pt x="148628" y="245732"/>
                </a:lnTo>
                <a:lnTo>
                  <a:pt x="154046" y="236306"/>
                </a:lnTo>
                <a:lnTo>
                  <a:pt x="162146" y="226274"/>
                </a:lnTo>
                <a:lnTo>
                  <a:pt x="173342" y="214693"/>
                </a:lnTo>
                <a:lnTo>
                  <a:pt x="174568" y="213501"/>
                </a:lnTo>
                <a:lnTo>
                  <a:pt x="186325" y="201771"/>
                </a:lnTo>
                <a:lnTo>
                  <a:pt x="196647" y="190882"/>
                </a:lnTo>
                <a:lnTo>
                  <a:pt x="205532" y="180835"/>
                </a:lnTo>
                <a:lnTo>
                  <a:pt x="212980" y="171629"/>
                </a:lnTo>
                <a:lnTo>
                  <a:pt x="218989" y="163264"/>
                </a:lnTo>
                <a:lnTo>
                  <a:pt x="223558" y="155740"/>
                </a:lnTo>
                <a:lnTo>
                  <a:pt x="227713" y="147148"/>
                </a:lnTo>
                <a:lnTo>
                  <a:pt x="231932" y="135081"/>
                </a:lnTo>
                <a:lnTo>
                  <a:pt x="234462" y="122641"/>
                </a:lnTo>
                <a:lnTo>
                  <a:pt x="235305" y="109829"/>
                </a:lnTo>
                <a:lnTo>
                  <a:pt x="235078" y="102514"/>
                </a:lnTo>
                <a:lnTo>
                  <a:pt x="233509" y="89667"/>
                </a:lnTo>
                <a:lnTo>
                  <a:pt x="230449" y="77325"/>
                </a:lnTo>
                <a:lnTo>
                  <a:pt x="225900" y="65488"/>
                </a:lnTo>
                <a:lnTo>
                  <a:pt x="219861" y="54157"/>
                </a:lnTo>
                <a:lnTo>
                  <a:pt x="212332" y="43330"/>
                </a:lnTo>
                <a:lnTo>
                  <a:pt x="203314" y="33007"/>
                </a:lnTo>
                <a:lnTo>
                  <a:pt x="191536" y="22540"/>
                </a:lnTo>
                <a:lnTo>
                  <a:pt x="181247" y="15654"/>
                </a:lnTo>
                <a:lnTo>
                  <a:pt x="170119" y="10020"/>
                </a:lnTo>
                <a:lnTo>
                  <a:pt x="158151" y="5636"/>
                </a:lnTo>
                <a:lnTo>
                  <a:pt x="145343" y="2505"/>
                </a:lnTo>
                <a:lnTo>
                  <a:pt x="131695" y="626"/>
                </a:lnTo>
                <a:lnTo>
                  <a:pt x="117208" y="0"/>
                </a:lnTo>
                <a:lnTo>
                  <a:pt x="116785" y="0"/>
                </a:lnTo>
                <a:lnTo>
                  <a:pt x="102573" y="698"/>
                </a:lnTo>
                <a:lnTo>
                  <a:pt x="89162" y="2717"/>
                </a:lnTo>
                <a:lnTo>
                  <a:pt x="76551" y="6056"/>
                </a:lnTo>
                <a:lnTo>
                  <a:pt x="64740" y="10715"/>
                </a:lnTo>
                <a:lnTo>
                  <a:pt x="53730" y="16694"/>
                </a:lnTo>
                <a:lnTo>
                  <a:pt x="43521" y="23993"/>
                </a:lnTo>
                <a:lnTo>
                  <a:pt x="34112" y="32613"/>
                </a:lnTo>
                <a:lnTo>
                  <a:pt x="27090" y="40457"/>
                </a:lnTo>
                <a:lnTo>
                  <a:pt x="19417" y="50843"/>
                </a:lnTo>
                <a:lnTo>
                  <a:pt x="13007" y="61837"/>
                </a:lnTo>
                <a:lnTo>
                  <a:pt x="7859" y="73442"/>
                </a:lnTo>
                <a:lnTo>
                  <a:pt x="3975" y="85655"/>
                </a:lnTo>
                <a:lnTo>
                  <a:pt x="1355" y="98479"/>
                </a:lnTo>
                <a:lnTo>
                  <a:pt x="0" y="111912"/>
                </a:lnTo>
                <a:lnTo>
                  <a:pt x="57708" y="120256"/>
                </a:lnTo>
                <a:lnTo>
                  <a:pt x="58304" y="117200"/>
                </a:lnTo>
                <a:lnTo>
                  <a:pt x="61978" y="102997"/>
                </a:lnTo>
                <a:lnTo>
                  <a:pt x="66794" y="90685"/>
                </a:lnTo>
                <a:lnTo>
                  <a:pt x="72754" y="80266"/>
                </a:lnTo>
                <a:lnTo>
                  <a:pt x="79857" y="71742"/>
                </a:lnTo>
                <a:lnTo>
                  <a:pt x="83682" y="68278"/>
                </a:lnTo>
                <a:lnTo>
                  <a:pt x="94389" y="61363"/>
                </a:lnTo>
                <a:lnTo>
                  <a:pt x="106459" y="57213"/>
                </a:lnTo>
                <a:lnTo>
                  <a:pt x="119887" y="55829"/>
                </a:lnTo>
                <a:lnTo>
                  <a:pt x="124733" y="55980"/>
                </a:lnTo>
                <a:lnTo>
                  <a:pt x="138107" y="58269"/>
                </a:lnTo>
                <a:lnTo>
                  <a:pt x="149650" y="63304"/>
                </a:lnTo>
                <a:lnTo>
                  <a:pt x="159359" y="71081"/>
                </a:lnTo>
                <a:lnTo>
                  <a:pt x="167950" y="82753"/>
                </a:lnTo>
                <a:lnTo>
                  <a:pt x="172507" y="94613"/>
                </a:lnTo>
                <a:lnTo>
                  <a:pt x="174028" y="107734"/>
                </a:lnTo>
                <a:lnTo>
                  <a:pt x="173875" y="111857"/>
                </a:lnTo>
                <a:lnTo>
                  <a:pt x="171353" y="124376"/>
                </a:lnTo>
                <a:lnTo>
                  <a:pt x="165734" y="135915"/>
                </a:lnTo>
                <a:lnTo>
                  <a:pt x="162772" y="139789"/>
                </a:lnTo>
                <a:lnTo>
                  <a:pt x="155980" y="147308"/>
                </a:lnTo>
                <a:lnTo>
                  <a:pt x="146007" y="157410"/>
                </a:lnTo>
                <a:lnTo>
                  <a:pt x="132854" y="170091"/>
                </a:lnTo>
                <a:lnTo>
                  <a:pt x="125150" y="177663"/>
                </a:lnTo>
                <a:lnTo>
                  <a:pt x="115411" y="188217"/>
                </a:lnTo>
                <a:lnTo>
                  <a:pt x="107335" y="198298"/>
                </a:lnTo>
                <a:lnTo>
                  <a:pt x="100924" y="207906"/>
                </a:lnTo>
                <a:lnTo>
                  <a:pt x="96177" y="217042"/>
                </a:lnTo>
                <a:lnTo>
                  <a:pt x="91577" y="230326"/>
                </a:lnTo>
                <a:lnTo>
                  <a:pt x="89045" y="242366"/>
                </a:lnTo>
                <a:lnTo>
                  <a:pt x="87526" y="255675"/>
                </a:lnTo>
                <a:lnTo>
                  <a:pt x="87020" y="270255"/>
                </a:lnTo>
                <a:lnTo>
                  <a:pt x="87083" y="278168"/>
                </a:lnTo>
                <a:lnTo>
                  <a:pt x="87223" y="287731"/>
                </a:lnTo>
                <a:lnTo>
                  <a:pt x="144271" y="28773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6" name="object 1486"/>
          <p:cNvSpPr/>
          <p:nvPr/>
        </p:nvSpPr>
        <p:spPr>
          <a:xfrm>
            <a:off x="719033" y="1743223"/>
            <a:ext cx="72669" cy="86690"/>
          </a:xfrm>
          <a:custGeom>
            <a:avLst/>
            <a:gdLst/>
            <a:ahLst/>
            <a:cxnLst/>
            <a:rect l="l" t="t" r="r" b="b"/>
            <a:pathLst>
              <a:path w="72669" h="86690">
                <a:moveTo>
                  <a:pt x="48221" y="67640"/>
                </a:moveTo>
                <a:lnTo>
                  <a:pt x="43992" y="70535"/>
                </a:lnTo>
                <a:lnTo>
                  <a:pt x="41148" y="71246"/>
                </a:lnTo>
                <a:lnTo>
                  <a:pt x="38976" y="71805"/>
                </a:lnTo>
                <a:lnTo>
                  <a:pt x="39395" y="86690"/>
                </a:lnTo>
                <a:lnTo>
                  <a:pt x="44564" y="86067"/>
                </a:lnTo>
                <a:lnTo>
                  <a:pt x="48425" y="84848"/>
                </a:lnTo>
                <a:lnTo>
                  <a:pt x="53594" y="83197"/>
                </a:lnTo>
                <a:lnTo>
                  <a:pt x="57683" y="80898"/>
                </a:lnTo>
                <a:lnTo>
                  <a:pt x="60718" y="77927"/>
                </a:lnTo>
                <a:lnTo>
                  <a:pt x="64744" y="74028"/>
                </a:lnTo>
                <a:lnTo>
                  <a:pt x="67830" y="68922"/>
                </a:lnTo>
                <a:lnTo>
                  <a:pt x="70002" y="62623"/>
                </a:lnTo>
                <a:lnTo>
                  <a:pt x="71780" y="57454"/>
                </a:lnTo>
                <a:lnTo>
                  <a:pt x="72669" y="51307"/>
                </a:lnTo>
                <a:lnTo>
                  <a:pt x="72669" y="36055"/>
                </a:lnTo>
                <a:lnTo>
                  <a:pt x="71729" y="29222"/>
                </a:lnTo>
                <a:lnTo>
                  <a:pt x="69837" y="23685"/>
                </a:lnTo>
                <a:lnTo>
                  <a:pt x="67945" y="18148"/>
                </a:lnTo>
                <a:lnTo>
                  <a:pt x="65176" y="13461"/>
                </a:lnTo>
                <a:lnTo>
                  <a:pt x="61556" y="9651"/>
                </a:lnTo>
                <a:lnTo>
                  <a:pt x="57924" y="5816"/>
                </a:lnTo>
                <a:lnTo>
                  <a:pt x="53568" y="3149"/>
                </a:lnTo>
                <a:lnTo>
                  <a:pt x="48488" y="1650"/>
                </a:lnTo>
                <a:lnTo>
                  <a:pt x="44704" y="546"/>
                </a:lnTo>
                <a:lnTo>
                  <a:pt x="39192" y="0"/>
                </a:lnTo>
                <a:lnTo>
                  <a:pt x="0" y="0"/>
                </a:lnTo>
                <a:lnTo>
                  <a:pt x="0" y="86690"/>
                </a:lnTo>
                <a:lnTo>
                  <a:pt x="17500" y="72085"/>
                </a:lnTo>
                <a:lnTo>
                  <a:pt x="17500" y="14668"/>
                </a:lnTo>
                <a:lnTo>
                  <a:pt x="32499" y="14668"/>
                </a:lnTo>
                <a:lnTo>
                  <a:pt x="37287" y="14947"/>
                </a:lnTo>
                <a:lnTo>
                  <a:pt x="39738" y="15493"/>
                </a:lnTo>
                <a:lnTo>
                  <a:pt x="43002" y="16205"/>
                </a:lnTo>
                <a:lnTo>
                  <a:pt x="45707" y="17564"/>
                </a:lnTo>
                <a:lnTo>
                  <a:pt x="49961" y="21577"/>
                </a:lnTo>
                <a:lnTo>
                  <a:pt x="51625" y="24383"/>
                </a:lnTo>
                <a:lnTo>
                  <a:pt x="52806" y="27965"/>
                </a:lnTo>
                <a:lnTo>
                  <a:pt x="53987" y="31559"/>
                </a:lnTo>
                <a:lnTo>
                  <a:pt x="54571" y="36702"/>
                </a:lnTo>
                <a:lnTo>
                  <a:pt x="54571" y="50101"/>
                </a:lnTo>
                <a:lnTo>
                  <a:pt x="53987" y="55397"/>
                </a:lnTo>
                <a:lnTo>
                  <a:pt x="52806" y="59270"/>
                </a:lnTo>
                <a:lnTo>
                  <a:pt x="51625" y="63157"/>
                </a:lnTo>
                <a:lnTo>
                  <a:pt x="50088" y="65951"/>
                </a:lnTo>
                <a:lnTo>
                  <a:pt x="48221" y="67640"/>
                </a:lnTo>
                <a:close/>
              </a:path>
              <a:path w="72669" h="86690">
                <a:moveTo>
                  <a:pt x="35458" y="72085"/>
                </a:moveTo>
                <a:lnTo>
                  <a:pt x="17500" y="72085"/>
                </a:lnTo>
                <a:lnTo>
                  <a:pt x="0" y="86690"/>
                </a:lnTo>
                <a:lnTo>
                  <a:pt x="39395" y="86690"/>
                </a:lnTo>
                <a:lnTo>
                  <a:pt x="38976" y="71805"/>
                </a:lnTo>
                <a:lnTo>
                  <a:pt x="35458" y="7208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7" name="object 1487"/>
          <p:cNvSpPr/>
          <p:nvPr/>
        </p:nvSpPr>
        <p:spPr>
          <a:xfrm>
            <a:off x="806056" y="1767119"/>
            <a:ext cx="57124" cy="64211"/>
          </a:xfrm>
          <a:custGeom>
            <a:avLst/>
            <a:gdLst/>
            <a:ahLst/>
            <a:cxnLst/>
            <a:rect l="l" t="t" r="r" b="b"/>
            <a:pathLst>
              <a:path w="57124" h="64211">
                <a:moveTo>
                  <a:pt x="16624" y="0"/>
                </a:moveTo>
                <a:lnTo>
                  <a:pt x="0" y="0"/>
                </a:lnTo>
                <a:lnTo>
                  <a:pt x="0" y="45643"/>
                </a:lnTo>
                <a:lnTo>
                  <a:pt x="762" y="50279"/>
                </a:lnTo>
                <a:lnTo>
                  <a:pt x="2260" y="53632"/>
                </a:lnTo>
                <a:lnTo>
                  <a:pt x="3759" y="56972"/>
                </a:lnTo>
                <a:lnTo>
                  <a:pt x="6172" y="59575"/>
                </a:lnTo>
                <a:lnTo>
                  <a:pt x="9525" y="61429"/>
                </a:lnTo>
                <a:lnTo>
                  <a:pt x="12877" y="63284"/>
                </a:lnTo>
                <a:lnTo>
                  <a:pt x="16662" y="64211"/>
                </a:lnTo>
                <a:lnTo>
                  <a:pt x="25019" y="64211"/>
                </a:lnTo>
                <a:lnTo>
                  <a:pt x="28956" y="63233"/>
                </a:lnTo>
                <a:lnTo>
                  <a:pt x="32677" y="61302"/>
                </a:lnTo>
                <a:lnTo>
                  <a:pt x="36398" y="59372"/>
                </a:lnTo>
                <a:lnTo>
                  <a:pt x="39408" y="56730"/>
                </a:lnTo>
                <a:lnTo>
                  <a:pt x="41694" y="53390"/>
                </a:lnTo>
                <a:lnTo>
                  <a:pt x="41694" y="62788"/>
                </a:lnTo>
                <a:lnTo>
                  <a:pt x="57124" y="62788"/>
                </a:lnTo>
                <a:lnTo>
                  <a:pt x="57124" y="0"/>
                </a:lnTo>
                <a:lnTo>
                  <a:pt x="40513" y="0"/>
                </a:lnTo>
                <a:lnTo>
                  <a:pt x="40513" y="35471"/>
                </a:lnTo>
                <a:lnTo>
                  <a:pt x="40106" y="41122"/>
                </a:lnTo>
                <a:lnTo>
                  <a:pt x="39268" y="43421"/>
                </a:lnTo>
                <a:lnTo>
                  <a:pt x="36906" y="47663"/>
                </a:lnTo>
                <a:lnTo>
                  <a:pt x="32410" y="50774"/>
                </a:lnTo>
                <a:lnTo>
                  <a:pt x="29870" y="51561"/>
                </a:lnTo>
                <a:lnTo>
                  <a:pt x="24549" y="51561"/>
                </a:lnTo>
                <a:lnTo>
                  <a:pt x="20878" y="49809"/>
                </a:lnTo>
                <a:lnTo>
                  <a:pt x="18148" y="47066"/>
                </a:lnTo>
                <a:lnTo>
                  <a:pt x="16929" y="43091"/>
                </a:lnTo>
                <a:lnTo>
                  <a:pt x="16624" y="37680"/>
                </a:lnTo>
                <a:lnTo>
                  <a:pt x="16624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8" name="object 1488"/>
          <p:cNvSpPr/>
          <p:nvPr/>
        </p:nvSpPr>
        <p:spPr>
          <a:xfrm>
            <a:off x="879687" y="1765697"/>
            <a:ext cx="40678" cy="64211"/>
          </a:xfrm>
          <a:custGeom>
            <a:avLst/>
            <a:gdLst/>
            <a:ahLst/>
            <a:cxnLst/>
            <a:rect l="l" t="t" r="r" b="b"/>
            <a:pathLst>
              <a:path w="40678" h="64211">
                <a:moveTo>
                  <a:pt x="17081" y="27114"/>
                </a:moveTo>
                <a:lnTo>
                  <a:pt x="18008" y="23761"/>
                </a:lnTo>
                <a:lnTo>
                  <a:pt x="18923" y="20421"/>
                </a:lnTo>
                <a:lnTo>
                  <a:pt x="21818" y="16814"/>
                </a:lnTo>
                <a:lnTo>
                  <a:pt x="25400" y="14897"/>
                </a:lnTo>
                <a:lnTo>
                  <a:pt x="30137" y="14897"/>
                </a:lnTo>
                <a:lnTo>
                  <a:pt x="32740" y="15798"/>
                </a:lnTo>
                <a:lnTo>
                  <a:pt x="35534" y="17614"/>
                </a:lnTo>
                <a:lnTo>
                  <a:pt x="40678" y="3124"/>
                </a:lnTo>
                <a:lnTo>
                  <a:pt x="37172" y="1041"/>
                </a:lnTo>
                <a:lnTo>
                  <a:pt x="33528" y="0"/>
                </a:lnTo>
                <a:lnTo>
                  <a:pt x="27063" y="0"/>
                </a:lnTo>
                <a:lnTo>
                  <a:pt x="24663" y="660"/>
                </a:lnTo>
                <a:lnTo>
                  <a:pt x="20447" y="3352"/>
                </a:lnTo>
                <a:lnTo>
                  <a:pt x="18072" y="6134"/>
                </a:lnTo>
                <a:lnTo>
                  <a:pt x="15430" y="10350"/>
                </a:lnTo>
                <a:lnTo>
                  <a:pt x="15430" y="1422"/>
                </a:lnTo>
                <a:lnTo>
                  <a:pt x="0" y="1422"/>
                </a:lnTo>
                <a:lnTo>
                  <a:pt x="0" y="64211"/>
                </a:lnTo>
                <a:lnTo>
                  <a:pt x="16611" y="64211"/>
                </a:lnTo>
                <a:lnTo>
                  <a:pt x="16611" y="34124"/>
                </a:lnTo>
                <a:lnTo>
                  <a:pt x="17081" y="271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9" name="object 1489"/>
          <p:cNvSpPr/>
          <p:nvPr/>
        </p:nvSpPr>
        <p:spPr>
          <a:xfrm>
            <a:off x="923133" y="1765694"/>
            <a:ext cx="58953" cy="65633"/>
          </a:xfrm>
          <a:custGeom>
            <a:avLst/>
            <a:gdLst/>
            <a:ahLst/>
            <a:cxnLst/>
            <a:rect l="l" t="t" r="r" b="b"/>
            <a:pathLst>
              <a:path w="58953" h="65633">
                <a:moveTo>
                  <a:pt x="1866" y="56857"/>
                </a:moveTo>
                <a:lnTo>
                  <a:pt x="5600" y="60363"/>
                </a:lnTo>
                <a:lnTo>
                  <a:pt x="9321" y="63881"/>
                </a:lnTo>
                <a:lnTo>
                  <a:pt x="14414" y="65633"/>
                </a:lnTo>
                <a:lnTo>
                  <a:pt x="24549" y="65633"/>
                </a:lnTo>
                <a:lnTo>
                  <a:pt x="25844" y="53924"/>
                </a:lnTo>
                <a:lnTo>
                  <a:pt x="23164" y="53924"/>
                </a:lnTo>
                <a:lnTo>
                  <a:pt x="20954" y="53086"/>
                </a:lnTo>
                <a:lnTo>
                  <a:pt x="17487" y="49695"/>
                </a:lnTo>
                <a:lnTo>
                  <a:pt x="16624" y="45364"/>
                </a:lnTo>
                <a:lnTo>
                  <a:pt x="17703" y="41033"/>
                </a:lnTo>
                <a:lnTo>
                  <a:pt x="21285" y="38544"/>
                </a:lnTo>
                <a:lnTo>
                  <a:pt x="24307" y="37592"/>
                </a:lnTo>
                <a:lnTo>
                  <a:pt x="28917" y="36601"/>
                </a:lnTo>
                <a:lnTo>
                  <a:pt x="33527" y="35610"/>
                </a:lnTo>
                <a:lnTo>
                  <a:pt x="36893" y="34772"/>
                </a:lnTo>
                <a:lnTo>
                  <a:pt x="39027" y="34061"/>
                </a:lnTo>
                <a:lnTo>
                  <a:pt x="39027" y="41351"/>
                </a:lnTo>
                <a:lnTo>
                  <a:pt x="38811" y="44043"/>
                </a:lnTo>
                <a:lnTo>
                  <a:pt x="37744" y="47637"/>
                </a:lnTo>
                <a:lnTo>
                  <a:pt x="34455" y="62179"/>
                </a:lnTo>
                <a:lnTo>
                  <a:pt x="37490" y="60121"/>
                </a:lnTo>
                <a:lnTo>
                  <a:pt x="40335" y="57353"/>
                </a:lnTo>
                <a:lnTo>
                  <a:pt x="40652" y="58318"/>
                </a:lnTo>
                <a:lnTo>
                  <a:pt x="41554" y="61468"/>
                </a:lnTo>
                <a:lnTo>
                  <a:pt x="42519" y="64211"/>
                </a:lnTo>
                <a:lnTo>
                  <a:pt x="58953" y="64211"/>
                </a:lnTo>
                <a:lnTo>
                  <a:pt x="57492" y="61214"/>
                </a:lnTo>
                <a:lnTo>
                  <a:pt x="56502" y="58420"/>
                </a:lnTo>
                <a:lnTo>
                  <a:pt x="55968" y="55791"/>
                </a:lnTo>
                <a:lnTo>
                  <a:pt x="55435" y="53162"/>
                </a:lnTo>
                <a:lnTo>
                  <a:pt x="55168" y="49098"/>
                </a:lnTo>
                <a:lnTo>
                  <a:pt x="55168" y="43573"/>
                </a:lnTo>
                <a:lnTo>
                  <a:pt x="55346" y="24180"/>
                </a:lnTo>
                <a:lnTo>
                  <a:pt x="55346" y="16967"/>
                </a:lnTo>
                <a:lnTo>
                  <a:pt x="54609" y="12014"/>
                </a:lnTo>
                <a:lnTo>
                  <a:pt x="53136" y="9321"/>
                </a:lnTo>
                <a:lnTo>
                  <a:pt x="51650" y="6616"/>
                </a:lnTo>
                <a:lnTo>
                  <a:pt x="49098" y="4381"/>
                </a:lnTo>
                <a:lnTo>
                  <a:pt x="45478" y="2628"/>
                </a:lnTo>
                <a:lnTo>
                  <a:pt x="41846" y="876"/>
                </a:lnTo>
                <a:lnTo>
                  <a:pt x="36321" y="0"/>
                </a:lnTo>
                <a:lnTo>
                  <a:pt x="20764" y="0"/>
                </a:lnTo>
                <a:lnTo>
                  <a:pt x="14604" y="1460"/>
                </a:lnTo>
                <a:lnTo>
                  <a:pt x="10477" y="4381"/>
                </a:lnTo>
                <a:lnTo>
                  <a:pt x="6337" y="7289"/>
                </a:lnTo>
                <a:lnTo>
                  <a:pt x="3416" y="11785"/>
                </a:lnTo>
                <a:lnTo>
                  <a:pt x="1714" y="17856"/>
                </a:lnTo>
                <a:lnTo>
                  <a:pt x="16789" y="20574"/>
                </a:lnTo>
                <a:lnTo>
                  <a:pt x="17818" y="17665"/>
                </a:lnTo>
                <a:lnTo>
                  <a:pt x="20815" y="14452"/>
                </a:lnTo>
                <a:lnTo>
                  <a:pt x="24777" y="12712"/>
                </a:lnTo>
                <a:lnTo>
                  <a:pt x="32118" y="12712"/>
                </a:lnTo>
                <a:lnTo>
                  <a:pt x="35090" y="13385"/>
                </a:lnTo>
                <a:lnTo>
                  <a:pt x="36664" y="14757"/>
                </a:lnTo>
                <a:lnTo>
                  <a:pt x="39027" y="18389"/>
                </a:lnTo>
                <a:lnTo>
                  <a:pt x="39027" y="23228"/>
                </a:lnTo>
                <a:lnTo>
                  <a:pt x="36029" y="24498"/>
                </a:lnTo>
                <a:lnTo>
                  <a:pt x="30645" y="25857"/>
                </a:lnTo>
                <a:lnTo>
                  <a:pt x="22885" y="27317"/>
                </a:lnTo>
                <a:lnTo>
                  <a:pt x="17132" y="28422"/>
                </a:lnTo>
                <a:lnTo>
                  <a:pt x="12725" y="29705"/>
                </a:lnTo>
                <a:lnTo>
                  <a:pt x="9677" y="31191"/>
                </a:lnTo>
                <a:lnTo>
                  <a:pt x="6616" y="32664"/>
                </a:lnTo>
                <a:lnTo>
                  <a:pt x="4241" y="34798"/>
                </a:lnTo>
                <a:lnTo>
                  <a:pt x="2552" y="37579"/>
                </a:lnTo>
                <a:lnTo>
                  <a:pt x="850" y="40347"/>
                </a:lnTo>
                <a:lnTo>
                  <a:pt x="0" y="43522"/>
                </a:lnTo>
                <a:lnTo>
                  <a:pt x="0" y="52438"/>
                </a:lnTo>
                <a:lnTo>
                  <a:pt x="1866" y="56857"/>
                </a:lnTo>
                <a:close/>
              </a:path>
              <a:path w="58953" h="65633">
                <a:moveTo>
                  <a:pt x="37744" y="47637"/>
                </a:moveTo>
                <a:lnTo>
                  <a:pt x="34416" y="50977"/>
                </a:lnTo>
                <a:lnTo>
                  <a:pt x="31699" y="52933"/>
                </a:lnTo>
                <a:lnTo>
                  <a:pt x="28841" y="53924"/>
                </a:lnTo>
                <a:lnTo>
                  <a:pt x="25844" y="53924"/>
                </a:lnTo>
                <a:lnTo>
                  <a:pt x="24549" y="65633"/>
                </a:lnTo>
                <a:lnTo>
                  <a:pt x="27990" y="64947"/>
                </a:lnTo>
                <a:lnTo>
                  <a:pt x="31216" y="63563"/>
                </a:lnTo>
                <a:lnTo>
                  <a:pt x="34455" y="62179"/>
                </a:lnTo>
                <a:lnTo>
                  <a:pt x="37744" y="4763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0" name="object 1490"/>
          <p:cNvSpPr/>
          <p:nvPr/>
        </p:nvSpPr>
        <p:spPr>
          <a:xfrm>
            <a:off x="991194" y="1765689"/>
            <a:ext cx="59258" cy="65633"/>
          </a:xfrm>
          <a:custGeom>
            <a:avLst/>
            <a:gdLst/>
            <a:ahLst/>
            <a:cxnLst/>
            <a:rect l="l" t="t" r="r" b="b"/>
            <a:pathLst>
              <a:path w="59258" h="65633">
                <a:moveTo>
                  <a:pt x="30454" y="0"/>
                </a:moveTo>
                <a:lnTo>
                  <a:pt x="21107" y="0"/>
                </a:lnTo>
                <a:lnTo>
                  <a:pt x="13703" y="2895"/>
                </a:lnTo>
                <a:lnTo>
                  <a:pt x="8229" y="8661"/>
                </a:lnTo>
                <a:lnTo>
                  <a:pt x="2028" y="19136"/>
                </a:lnTo>
                <a:lnTo>
                  <a:pt x="0" y="32880"/>
                </a:lnTo>
                <a:lnTo>
                  <a:pt x="2051" y="46591"/>
                </a:lnTo>
                <a:lnTo>
                  <a:pt x="8191" y="56946"/>
                </a:lnTo>
                <a:lnTo>
                  <a:pt x="13652" y="62737"/>
                </a:lnTo>
                <a:lnTo>
                  <a:pt x="20980" y="65633"/>
                </a:lnTo>
                <a:lnTo>
                  <a:pt x="38239" y="65633"/>
                </a:lnTo>
                <a:lnTo>
                  <a:pt x="44691" y="63728"/>
                </a:lnTo>
                <a:lnTo>
                  <a:pt x="49491" y="59905"/>
                </a:lnTo>
                <a:lnTo>
                  <a:pt x="54305" y="56070"/>
                </a:lnTo>
                <a:lnTo>
                  <a:pt x="57556" y="50418"/>
                </a:lnTo>
                <a:lnTo>
                  <a:pt x="59258" y="42938"/>
                </a:lnTo>
                <a:lnTo>
                  <a:pt x="42938" y="40157"/>
                </a:lnTo>
                <a:lnTo>
                  <a:pt x="42100" y="44526"/>
                </a:lnTo>
                <a:lnTo>
                  <a:pt x="40678" y="47612"/>
                </a:lnTo>
                <a:lnTo>
                  <a:pt x="36664" y="51206"/>
                </a:lnTo>
                <a:lnTo>
                  <a:pt x="34074" y="52095"/>
                </a:lnTo>
                <a:lnTo>
                  <a:pt x="26708" y="52095"/>
                </a:lnTo>
                <a:lnTo>
                  <a:pt x="23355" y="50558"/>
                </a:lnTo>
                <a:lnTo>
                  <a:pt x="20853" y="47485"/>
                </a:lnTo>
                <a:lnTo>
                  <a:pt x="18338" y="44411"/>
                </a:lnTo>
                <a:lnTo>
                  <a:pt x="17094" y="39141"/>
                </a:lnTo>
                <a:lnTo>
                  <a:pt x="17094" y="24993"/>
                </a:lnTo>
                <a:lnTo>
                  <a:pt x="18326" y="20218"/>
                </a:lnTo>
                <a:lnTo>
                  <a:pt x="20789" y="17360"/>
                </a:lnTo>
                <a:lnTo>
                  <a:pt x="23253" y="14503"/>
                </a:lnTo>
                <a:lnTo>
                  <a:pt x="26555" y="13068"/>
                </a:lnTo>
                <a:lnTo>
                  <a:pt x="33807" y="13068"/>
                </a:lnTo>
                <a:lnTo>
                  <a:pt x="38290" y="15557"/>
                </a:lnTo>
                <a:lnTo>
                  <a:pt x="41490" y="19672"/>
                </a:lnTo>
                <a:lnTo>
                  <a:pt x="42049" y="22948"/>
                </a:lnTo>
                <a:lnTo>
                  <a:pt x="58419" y="19989"/>
                </a:lnTo>
                <a:lnTo>
                  <a:pt x="56451" y="13246"/>
                </a:lnTo>
                <a:lnTo>
                  <a:pt x="53212" y="8242"/>
                </a:lnTo>
                <a:lnTo>
                  <a:pt x="48691" y="4940"/>
                </a:lnTo>
                <a:lnTo>
                  <a:pt x="44183" y="1650"/>
                </a:lnTo>
                <a:lnTo>
                  <a:pt x="38099" y="0"/>
                </a:lnTo>
                <a:lnTo>
                  <a:pt x="30454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1" name="object 1491"/>
          <p:cNvSpPr/>
          <p:nvPr/>
        </p:nvSpPr>
        <p:spPr>
          <a:xfrm>
            <a:off x="1062215" y="1743227"/>
            <a:ext cx="16611" cy="86677"/>
          </a:xfrm>
          <a:custGeom>
            <a:avLst/>
            <a:gdLst/>
            <a:ahLst/>
            <a:cxnLst/>
            <a:rect l="l" t="t" r="r" b="b"/>
            <a:pathLst>
              <a:path w="16611" h="86677">
                <a:moveTo>
                  <a:pt x="0" y="23888"/>
                </a:moveTo>
                <a:lnTo>
                  <a:pt x="0" y="86677"/>
                </a:lnTo>
                <a:lnTo>
                  <a:pt x="16611" y="86677"/>
                </a:lnTo>
                <a:lnTo>
                  <a:pt x="16611" y="23888"/>
                </a:lnTo>
                <a:lnTo>
                  <a:pt x="0" y="23888"/>
                </a:lnTo>
                <a:close/>
              </a:path>
              <a:path w="16611" h="86677">
                <a:moveTo>
                  <a:pt x="0" y="0"/>
                </a:moveTo>
                <a:lnTo>
                  <a:pt x="0" y="15367"/>
                </a:lnTo>
                <a:lnTo>
                  <a:pt x="16611" y="15367"/>
                </a:lnTo>
                <a:lnTo>
                  <a:pt x="16611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2" name="object 1492"/>
          <p:cNvSpPr/>
          <p:nvPr/>
        </p:nvSpPr>
        <p:spPr>
          <a:xfrm>
            <a:off x="1070521" y="1742605"/>
            <a:ext cx="0" cy="87299"/>
          </a:xfrm>
          <a:custGeom>
            <a:avLst/>
            <a:gdLst/>
            <a:ahLst/>
            <a:cxnLst/>
            <a:rect l="l" t="t" r="r" b="b"/>
            <a:pathLst>
              <a:path h="87299">
                <a:moveTo>
                  <a:pt x="0" y="0"/>
                </a:moveTo>
                <a:lnTo>
                  <a:pt x="0" y="87299"/>
                </a:lnTo>
              </a:path>
            </a:pathLst>
          </a:custGeom>
          <a:ln w="1788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3" name="object 1493"/>
          <p:cNvSpPr/>
          <p:nvPr/>
        </p:nvSpPr>
        <p:spPr>
          <a:xfrm>
            <a:off x="1092005" y="1741745"/>
            <a:ext cx="50787" cy="89585"/>
          </a:xfrm>
          <a:custGeom>
            <a:avLst/>
            <a:gdLst/>
            <a:ahLst/>
            <a:cxnLst/>
            <a:rect l="l" t="t" r="r" b="b"/>
            <a:pathLst>
              <a:path w="50787" h="89585">
                <a:moveTo>
                  <a:pt x="32169" y="0"/>
                </a:moveTo>
                <a:lnTo>
                  <a:pt x="24015" y="17678"/>
                </a:lnTo>
                <a:lnTo>
                  <a:pt x="34531" y="17678"/>
                </a:lnTo>
                <a:lnTo>
                  <a:pt x="50787" y="0"/>
                </a:lnTo>
                <a:lnTo>
                  <a:pt x="32169" y="0"/>
                </a:lnTo>
                <a:close/>
              </a:path>
              <a:path w="50787" h="89585">
                <a:moveTo>
                  <a:pt x="0" y="55880"/>
                </a:moveTo>
                <a:lnTo>
                  <a:pt x="0" y="63093"/>
                </a:lnTo>
                <a:lnTo>
                  <a:pt x="1358" y="69215"/>
                </a:lnTo>
                <a:lnTo>
                  <a:pt x="4089" y="74231"/>
                </a:lnTo>
                <a:lnTo>
                  <a:pt x="6807" y="79260"/>
                </a:lnTo>
                <a:lnTo>
                  <a:pt x="10769" y="83070"/>
                </a:lnTo>
                <a:lnTo>
                  <a:pt x="16002" y="85674"/>
                </a:lnTo>
                <a:lnTo>
                  <a:pt x="21221" y="88277"/>
                </a:lnTo>
                <a:lnTo>
                  <a:pt x="21463" y="71069"/>
                </a:lnTo>
                <a:lnTo>
                  <a:pt x="18516" y="67767"/>
                </a:lnTo>
                <a:lnTo>
                  <a:pt x="17030" y="62992"/>
                </a:lnTo>
                <a:lnTo>
                  <a:pt x="17030" y="50533"/>
                </a:lnTo>
                <a:lnTo>
                  <a:pt x="18516" y="45770"/>
                </a:lnTo>
                <a:lnTo>
                  <a:pt x="21463" y="42456"/>
                </a:lnTo>
                <a:lnTo>
                  <a:pt x="24434" y="39141"/>
                </a:lnTo>
                <a:lnTo>
                  <a:pt x="28079" y="37490"/>
                </a:lnTo>
                <a:lnTo>
                  <a:pt x="36741" y="37490"/>
                </a:lnTo>
                <a:lnTo>
                  <a:pt x="40373" y="39141"/>
                </a:lnTo>
                <a:lnTo>
                  <a:pt x="43319" y="42456"/>
                </a:lnTo>
                <a:lnTo>
                  <a:pt x="46253" y="45770"/>
                </a:lnTo>
                <a:lnTo>
                  <a:pt x="47726" y="50495"/>
                </a:lnTo>
                <a:lnTo>
                  <a:pt x="47726" y="62953"/>
                </a:lnTo>
                <a:lnTo>
                  <a:pt x="46253" y="67767"/>
                </a:lnTo>
                <a:lnTo>
                  <a:pt x="43319" y="71069"/>
                </a:lnTo>
                <a:lnTo>
                  <a:pt x="41770" y="89585"/>
                </a:lnTo>
                <a:lnTo>
                  <a:pt x="49491" y="86461"/>
                </a:lnTo>
                <a:lnTo>
                  <a:pt x="55613" y="80213"/>
                </a:lnTo>
                <a:lnTo>
                  <a:pt x="61734" y="73964"/>
                </a:lnTo>
                <a:lnTo>
                  <a:pt x="64808" y="66090"/>
                </a:lnTo>
                <a:lnTo>
                  <a:pt x="64808" y="47167"/>
                </a:lnTo>
                <a:lnTo>
                  <a:pt x="61772" y="39370"/>
                </a:lnTo>
                <a:lnTo>
                  <a:pt x="55702" y="33197"/>
                </a:lnTo>
                <a:lnTo>
                  <a:pt x="49631" y="27025"/>
                </a:lnTo>
                <a:lnTo>
                  <a:pt x="41846" y="23952"/>
                </a:lnTo>
                <a:lnTo>
                  <a:pt x="26200" y="23952"/>
                </a:lnTo>
                <a:lnTo>
                  <a:pt x="20637" y="25311"/>
                </a:lnTo>
                <a:lnTo>
                  <a:pt x="15646" y="28028"/>
                </a:lnTo>
                <a:lnTo>
                  <a:pt x="10655" y="30746"/>
                </a:lnTo>
                <a:lnTo>
                  <a:pt x="6807" y="34683"/>
                </a:lnTo>
                <a:lnTo>
                  <a:pt x="4089" y="39852"/>
                </a:lnTo>
                <a:lnTo>
                  <a:pt x="1358" y="45021"/>
                </a:lnTo>
                <a:lnTo>
                  <a:pt x="0" y="50355"/>
                </a:lnTo>
                <a:lnTo>
                  <a:pt x="0" y="55880"/>
                </a:lnTo>
                <a:close/>
              </a:path>
              <a:path w="50787" h="89585">
                <a:moveTo>
                  <a:pt x="43319" y="71069"/>
                </a:moveTo>
                <a:lnTo>
                  <a:pt x="40373" y="74383"/>
                </a:lnTo>
                <a:lnTo>
                  <a:pt x="36741" y="76034"/>
                </a:lnTo>
                <a:lnTo>
                  <a:pt x="28079" y="76034"/>
                </a:lnTo>
                <a:lnTo>
                  <a:pt x="24434" y="74383"/>
                </a:lnTo>
                <a:lnTo>
                  <a:pt x="21463" y="71069"/>
                </a:lnTo>
                <a:lnTo>
                  <a:pt x="21221" y="88277"/>
                </a:lnTo>
                <a:lnTo>
                  <a:pt x="26708" y="89585"/>
                </a:lnTo>
                <a:lnTo>
                  <a:pt x="41770" y="89585"/>
                </a:lnTo>
                <a:lnTo>
                  <a:pt x="43319" y="7106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4" name="object 1494"/>
          <p:cNvSpPr/>
          <p:nvPr/>
        </p:nvSpPr>
        <p:spPr>
          <a:xfrm>
            <a:off x="1169705" y="1765697"/>
            <a:ext cx="57238" cy="64211"/>
          </a:xfrm>
          <a:custGeom>
            <a:avLst/>
            <a:gdLst/>
            <a:ahLst/>
            <a:cxnLst/>
            <a:rect l="l" t="t" r="r" b="b"/>
            <a:pathLst>
              <a:path w="57238" h="64211">
                <a:moveTo>
                  <a:pt x="16624" y="64211"/>
                </a:moveTo>
                <a:lnTo>
                  <a:pt x="16624" y="28752"/>
                </a:lnTo>
                <a:lnTo>
                  <a:pt x="17043" y="23939"/>
                </a:lnTo>
                <a:lnTo>
                  <a:pt x="17894" y="21336"/>
                </a:lnTo>
                <a:lnTo>
                  <a:pt x="18745" y="18732"/>
                </a:lnTo>
                <a:lnTo>
                  <a:pt x="20307" y="16649"/>
                </a:lnTo>
                <a:lnTo>
                  <a:pt x="24879" y="13500"/>
                </a:lnTo>
                <a:lnTo>
                  <a:pt x="27457" y="12712"/>
                </a:lnTo>
                <a:lnTo>
                  <a:pt x="32588" y="12712"/>
                </a:lnTo>
                <a:lnTo>
                  <a:pt x="36106" y="14376"/>
                </a:lnTo>
                <a:lnTo>
                  <a:pt x="38849" y="17018"/>
                </a:lnTo>
                <a:lnTo>
                  <a:pt x="40271" y="21005"/>
                </a:lnTo>
                <a:lnTo>
                  <a:pt x="40627" y="25387"/>
                </a:lnTo>
                <a:lnTo>
                  <a:pt x="40627" y="64211"/>
                </a:lnTo>
                <a:lnTo>
                  <a:pt x="57238" y="64211"/>
                </a:lnTo>
                <a:lnTo>
                  <a:pt x="57238" y="20345"/>
                </a:lnTo>
                <a:lnTo>
                  <a:pt x="56934" y="16611"/>
                </a:lnTo>
                <a:lnTo>
                  <a:pt x="56324" y="14008"/>
                </a:lnTo>
                <a:lnTo>
                  <a:pt x="55714" y="11404"/>
                </a:lnTo>
                <a:lnTo>
                  <a:pt x="53073" y="7035"/>
                </a:lnTo>
                <a:lnTo>
                  <a:pt x="49212" y="3302"/>
                </a:lnTo>
                <a:lnTo>
                  <a:pt x="46177" y="1981"/>
                </a:lnTo>
                <a:lnTo>
                  <a:pt x="43154" y="660"/>
                </a:lnTo>
                <a:lnTo>
                  <a:pt x="39801" y="0"/>
                </a:lnTo>
                <a:lnTo>
                  <a:pt x="27813" y="0"/>
                </a:lnTo>
                <a:lnTo>
                  <a:pt x="20916" y="3543"/>
                </a:lnTo>
                <a:lnTo>
                  <a:pt x="15443" y="10642"/>
                </a:lnTo>
                <a:lnTo>
                  <a:pt x="15443" y="1422"/>
                </a:lnTo>
                <a:lnTo>
                  <a:pt x="0" y="1422"/>
                </a:lnTo>
                <a:lnTo>
                  <a:pt x="0" y="64211"/>
                </a:lnTo>
                <a:lnTo>
                  <a:pt x="16624" y="6421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4" name="object 1484"/>
          <p:cNvSpPr/>
          <p:nvPr/>
        </p:nvSpPr>
        <p:spPr>
          <a:xfrm>
            <a:off x="1273710" y="1743224"/>
            <a:ext cx="61328" cy="88099"/>
          </a:xfrm>
          <a:custGeom>
            <a:avLst/>
            <a:gdLst/>
            <a:ahLst/>
            <a:cxnLst/>
            <a:rect l="l" t="t" r="r" b="b"/>
            <a:pathLst>
              <a:path w="61328" h="88099">
                <a:moveTo>
                  <a:pt x="18859" y="22466"/>
                </a:moveTo>
                <a:lnTo>
                  <a:pt x="12522" y="25234"/>
                </a:lnTo>
                <a:lnTo>
                  <a:pt x="7518" y="30772"/>
                </a:lnTo>
                <a:lnTo>
                  <a:pt x="1879" y="41012"/>
                </a:lnTo>
                <a:lnTo>
                  <a:pt x="0" y="55054"/>
                </a:lnTo>
                <a:lnTo>
                  <a:pt x="0" y="55211"/>
                </a:lnTo>
                <a:lnTo>
                  <a:pt x="1956" y="68996"/>
                </a:lnTo>
                <a:lnTo>
                  <a:pt x="7721" y="79387"/>
                </a:lnTo>
                <a:lnTo>
                  <a:pt x="12865" y="85191"/>
                </a:lnTo>
                <a:lnTo>
                  <a:pt x="19050" y="88099"/>
                </a:lnTo>
                <a:lnTo>
                  <a:pt x="17907" y="65468"/>
                </a:lnTo>
                <a:lnTo>
                  <a:pt x="16979" y="60629"/>
                </a:lnTo>
                <a:lnTo>
                  <a:pt x="16979" y="47701"/>
                </a:lnTo>
                <a:lnTo>
                  <a:pt x="18313" y="43014"/>
                </a:lnTo>
                <a:lnTo>
                  <a:pt x="20967" y="39877"/>
                </a:lnTo>
                <a:lnTo>
                  <a:pt x="23634" y="36753"/>
                </a:lnTo>
                <a:lnTo>
                  <a:pt x="26936" y="35178"/>
                </a:lnTo>
                <a:lnTo>
                  <a:pt x="34937" y="35178"/>
                </a:lnTo>
                <a:lnTo>
                  <a:pt x="38265" y="36766"/>
                </a:lnTo>
                <a:lnTo>
                  <a:pt x="40868" y="39941"/>
                </a:lnTo>
                <a:lnTo>
                  <a:pt x="43472" y="43116"/>
                </a:lnTo>
                <a:lnTo>
                  <a:pt x="44754" y="48298"/>
                </a:lnTo>
                <a:lnTo>
                  <a:pt x="44754" y="61988"/>
                </a:lnTo>
                <a:lnTo>
                  <a:pt x="43434" y="66840"/>
                </a:lnTo>
                <a:lnTo>
                  <a:pt x="40741" y="70103"/>
                </a:lnTo>
                <a:lnTo>
                  <a:pt x="38061" y="73355"/>
                </a:lnTo>
                <a:lnTo>
                  <a:pt x="34810" y="74968"/>
                </a:lnTo>
                <a:lnTo>
                  <a:pt x="30988" y="74968"/>
                </a:lnTo>
                <a:lnTo>
                  <a:pt x="26263" y="88099"/>
                </a:lnTo>
                <a:lnTo>
                  <a:pt x="29806" y="88099"/>
                </a:lnTo>
                <a:lnTo>
                  <a:pt x="33324" y="87223"/>
                </a:lnTo>
                <a:lnTo>
                  <a:pt x="36817" y="85470"/>
                </a:lnTo>
                <a:lnTo>
                  <a:pt x="40297" y="83718"/>
                </a:lnTo>
                <a:lnTo>
                  <a:pt x="43332" y="81051"/>
                </a:lnTo>
                <a:lnTo>
                  <a:pt x="45897" y="77457"/>
                </a:lnTo>
                <a:lnTo>
                  <a:pt x="45897" y="86677"/>
                </a:lnTo>
                <a:lnTo>
                  <a:pt x="61328" y="86677"/>
                </a:lnTo>
                <a:lnTo>
                  <a:pt x="61328" y="0"/>
                </a:lnTo>
                <a:lnTo>
                  <a:pt x="44716" y="0"/>
                </a:lnTo>
                <a:lnTo>
                  <a:pt x="44716" y="31216"/>
                </a:lnTo>
                <a:lnTo>
                  <a:pt x="39585" y="25387"/>
                </a:lnTo>
                <a:lnTo>
                  <a:pt x="33515" y="22466"/>
                </a:lnTo>
                <a:lnTo>
                  <a:pt x="18859" y="22466"/>
                </a:lnTo>
                <a:close/>
              </a:path>
              <a:path w="61328" h="88099">
                <a:moveTo>
                  <a:pt x="26263" y="88099"/>
                </a:moveTo>
                <a:lnTo>
                  <a:pt x="30988" y="74968"/>
                </a:lnTo>
                <a:lnTo>
                  <a:pt x="26187" y="74968"/>
                </a:lnTo>
                <a:lnTo>
                  <a:pt x="22440" y="72809"/>
                </a:lnTo>
                <a:lnTo>
                  <a:pt x="19761" y="68465"/>
                </a:lnTo>
                <a:lnTo>
                  <a:pt x="17907" y="65468"/>
                </a:lnTo>
                <a:lnTo>
                  <a:pt x="19050" y="88099"/>
                </a:lnTo>
                <a:lnTo>
                  <a:pt x="26263" y="8809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5" name="object 1485"/>
          <p:cNvSpPr/>
          <p:nvPr/>
        </p:nvSpPr>
        <p:spPr>
          <a:xfrm>
            <a:off x="1346569" y="1765687"/>
            <a:ext cx="58648" cy="65646"/>
          </a:xfrm>
          <a:custGeom>
            <a:avLst/>
            <a:gdLst/>
            <a:ahLst/>
            <a:cxnLst/>
            <a:rect l="l" t="t" r="r" b="b"/>
            <a:pathLst>
              <a:path w="58648" h="65646">
                <a:moveTo>
                  <a:pt x="7909" y="9105"/>
                </a:moveTo>
                <a:lnTo>
                  <a:pt x="1974" y="19559"/>
                </a:lnTo>
                <a:lnTo>
                  <a:pt x="0" y="33299"/>
                </a:lnTo>
                <a:lnTo>
                  <a:pt x="0" y="42011"/>
                </a:lnTo>
                <a:lnTo>
                  <a:pt x="2057" y="49225"/>
                </a:lnTo>
                <a:lnTo>
                  <a:pt x="6197" y="54927"/>
                </a:lnTo>
                <a:lnTo>
                  <a:pt x="16701" y="63182"/>
                </a:lnTo>
                <a:lnTo>
                  <a:pt x="30441" y="65646"/>
                </a:lnTo>
                <a:lnTo>
                  <a:pt x="37338" y="65646"/>
                </a:lnTo>
                <a:lnTo>
                  <a:pt x="43091" y="64058"/>
                </a:lnTo>
                <a:lnTo>
                  <a:pt x="47675" y="60883"/>
                </a:lnTo>
                <a:lnTo>
                  <a:pt x="52273" y="57708"/>
                </a:lnTo>
                <a:lnTo>
                  <a:pt x="55626" y="53085"/>
                </a:lnTo>
                <a:lnTo>
                  <a:pt x="57759" y="47015"/>
                </a:lnTo>
                <a:lnTo>
                  <a:pt x="41198" y="44234"/>
                </a:lnTo>
                <a:lnTo>
                  <a:pt x="40297" y="47383"/>
                </a:lnTo>
                <a:lnTo>
                  <a:pt x="37185" y="51092"/>
                </a:lnTo>
                <a:lnTo>
                  <a:pt x="33223" y="53225"/>
                </a:lnTo>
                <a:lnTo>
                  <a:pt x="26797" y="53225"/>
                </a:lnTo>
                <a:lnTo>
                  <a:pt x="23596" y="51854"/>
                </a:lnTo>
                <a:lnTo>
                  <a:pt x="21043" y="49110"/>
                </a:lnTo>
                <a:lnTo>
                  <a:pt x="18478" y="46367"/>
                </a:lnTo>
                <a:lnTo>
                  <a:pt x="17132" y="42544"/>
                </a:lnTo>
                <a:lnTo>
                  <a:pt x="17018" y="37617"/>
                </a:lnTo>
                <a:lnTo>
                  <a:pt x="58648" y="37617"/>
                </a:lnTo>
                <a:lnTo>
                  <a:pt x="58583" y="32470"/>
                </a:lnTo>
                <a:lnTo>
                  <a:pt x="56306" y="19045"/>
                </a:lnTo>
                <a:lnTo>
                  <a:pt x="50901" y="9258"/>
                </a:lnTo>
                <a:lnTo>
                  <a:pt x="45504" y="3086"/>
                </a:lnTo>
                <a:lnTo>
                  <a:pt x="38125" y="0"/>
                </a:lnTo>
                <a:lnTo>
                  <a:pt x="28790" y="0"/>
                </a:lnTo>
                <a:lnTo>
                  <a:pt x="29794" y="12725"/>
                </a:lnTo>
                <a:lnTo>
                  <a:pt x="33185" y="12725"/>
                </a:lnTo>
                <a:lnTo>
                  <a:pt x="36055" y="13969"/>
                </a:lnTo>
                <a:lnTo>
                  <a:pt x="40779" y="18973"/>
                </a:lnTo>
                <a:lnTo>
                  <a:pt x="42024" y="22631"/>
                </a:lnTo>
                <a:lnTo>
                  <a:pt x="42151" y="27444"/>
                </a:lnTo>
                <a:lnTo>
                  <a:pt x="17310" y="27444"/>
                </a:lnTo>
                <a:lnTo>
                  <a:pt x="17272" y="22910"/>
                </a:lnTo>
                <a:lnTo>
                  <a:pt x="18440" y="19329"/>
                </a:lnTo>
                <a:lnTo>
                  <a:pt x="20815" y="16687"/>
                </a:lnTo>
                <a:lnTo>
                  <a:pt x="20472" y="0"/>
                </a:lnTo>
                <a:lnTo>
                  <a:pt x="13589" y="2959"/>
                </a:lnTo>
                <a:lnTo>
                  <a:pt x="8140" y="8851"/>
                </a:lnTo>
                <a:lnTo>
                  <a:pt x="7909" y="9105"/>
                </a:lnTo>
                <a:close/>
              </a:path>
              <a:path w="58648" h="65646">
                <a:moveTo>
                  <a:pt x="28790" y="0"/>
                </a:moveTo>
                <a:lnTo>
                  <a:pt x="20472" y="0"/>
                </a:lnTo>
                <a:lnTo>
                  <a:pt x="20815" y="16687"/>
                </a:lnTo>
                <a:lnTo>
                  <a:pt x="23177" y="14033"/>
                </a:lnTo>
                <a:lnTo>
                  <a:pt x="26162" y="12725"/>
                </a:lnTo>
                <a:lnTo>
                  <a:pt x="29794" y="12725"/>
                </a:lnTo>
                <a:lnTo>
                  <a:pt x="2879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0" name="object 1480"/>
          <p:cNvSpPr/>
          <p:nvPr/>
        </p:nvSpPr>
        <p:spPr>
          <a:xfrm>
            <a:off x="1445531" y="1744930"/>
            <a:ext cx="37033" cy="86398"/>
          </a:xfrm>
          <a:custGeom>
            <a:avLst/>
            <a:gdLst/>
            <a:ahLst/>
            <a:cxnLst/>
            <a:rect l="l" t="t" r="r" b="b"/>
            <a:pathLst>
              <a:path w="37033" h="86398">
                <a:moveTo>
                  <a:pt x="24307" y="22186"/>
                </a:moveTo>
                <a:lnTo>
                  <a:pt x="24307" y="0"/>
                </a:lnTo>
                <a:lnTo>
                  <a:pt x="7632" y="9702"/>
                </a:lnTo>
                <a:lnTo>
                  <a:pt x="7632" y="22186"/>
                </a:lnTo>
                <a:lnTo>
                  <a:pt x="0" y="22186"/>
                </a:lnTo>
                <a:lnTo>
                  <a:pt x="0" y="35432"/>
                </a:lnTo>
                <a:lnTo>
                  <a:pt x="7632" y="35432"/>
                </a:lnTo>
                <a:lnTo>
                  <a:pt x="7632" y="68681"/>
                </a:lnTo>
                <a:lnTo>
                  <a:pt x="7810" y="72580"/>
                </a:lnTo>
                <a:lnTo>
                  <a:pt x="8178" y="74510"/>
                </a:lnTo>
                <a:lnTo>
                  <a:pt x="8597" y="77241"/>
                </a:lnTo>
                <a:lnTo>
                  <a:pt x="10502" y="80987"/>
                </a:lnTo>
                <a:lnTo>
                  <a:pt x="13385" y="83883"/>
                </a:lnTo>
                <a:lnTo>
                  <a:pt x="18199" y="85902"/>
                </a:lnTo>
                <a:lnTo>
                  <a:pt x="20904" y="86398"/>
                </a:lnTo>
                <a:lnTo>
                  <a:pt x="28778" y="86398"/>
                </a:lnTo>
                <a:lnTo>
                  <a:pt x="33159" y="85572"/>
                </a:lnTo>
                <a:lnTo>
                  <a:pt x="37033" y="83921"/>
                </a:lnTo>
                <a:lnTo>
                  <a:pt x="35610" y="71018"/>
                </a:lnTo>
                <a:lnTo>
                  <a:pt x="32689" y="72085"/>
                </a:lnTo>
                <a:lnTo>
                  <a:pt x="28917" y="72618"/>
                </a:lnTo>
                <a:lnTo>
                  <a:pt x="26111" y="71793"/>
                </a:lnTo>
                <a:lnTo>
                  <a:pt x="24422" y="68846"/>
                </a:lnTo>
                <a:lnTo>
                  <a:pt x="24307" y="35432"/>
                </a:lnTo>
                <a:lnTo>
                  <a:pt x="35661" y="35432"/>
                </a:lnTo>
                <a:lnTo>
                  <a:pt x="35661" y="22186"/>
                </a:lnTo>
                <a:lnTo>
                  <a:pt x="24307" y="2218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1" name="object 1481"/>
          <p:cNvSpPr/>
          <p:nvPr/>
        </p:nvSpPr>
        <p:spPr>
          <a:xfrm>
            <a:off x="1488880" y="1765687"/>
            <a:ext cx="64808" cy="65633"/>
          </a:xfrm>
          <a:custGeom>
            <a:avLst/>
            <a:gdLst/>
            <a:ahLst/>
            <a:cxnLst/>
            <a:rect l="l" t="t" r="r" b="b"/>
            <a:pathLst>
              <a:path w="64808" h="65633">
                <a:moveTo>
                  <a:pt x="0" y="31940"/>
                </a:moveTo>
                <a:lnTo>
                  <a:pt x="0" y="39141"/>
                </a:lnTo>
                <a:lnTo>
                  <a:pt x="1358" y="45275"/>
                </a:lnTo>
                <a:lnTo>
                  <a:pt x="4089" y="50292"/>
                </a:lnTo>
                <a:lnTo>
                  <a:pt x="6794" y="55321"/>
                </a:lnTo>
                <a:lnTo>
                  <a:pt x="10769" y="59131"/>
                </a:lnTo>
                <a:lnTo>
                  <a:pt x="15989" y="61734"/>
                </a:lnTo>
                <a:lnTo>
                  <a:pt x="21221" y="64338"/>
                </a:lnTo>
                <a:lnTo>
                  <a:pt x="21462" y="47129"/>
                </a:lnTo>
                <a:lnTo>
                  <a:pt x="18516" y="43815"/>
                </a:lnTo>
                <a:lnTo>
                  <a:pt x="17030" y="39052"/>
                </a:lnTo>
                <a:lnTo>
                  <a:pt x="17030" y="26593"/>
                </a:lnTo>
                <a:lnTo>
                  <a:pt x="18516" y="21818"/>
                </a:lnTo>
                <a:lnTo>
                  <a:pt x="21462" y="18516"/>
                </a:lnTo>
                <a:lnTo>
                  <a:pt x="24422" y="15201"/>
                </a:lnTo>
                <a:lnTo>
                  <a:pt x="28066" y="13550"/>
                </a:lnTo>
                <a:lnTo>
                  <a:pt x="36741" y="13550"/>
                </a:lnTo>
                <a:lnTo>
                  <a:pt x="40373" y="15201"/>
                </a:lnTo>
                <a:lnTo>
                  <a:pt x="43306" y="18516"/>
                </a:lnTo>
                <a:lnTo>
                  <a:pt x="46240" y="21818"/>
                </a:lnTo>
                <a:lnTo>
                  <a:pt x="47713" y="26555"/>
                </a:lnTo>
                <a:lnTo>
                  <a:pt x="47713" y="39014"/>
                </a:lnTo>
                <a:lnTo>
                  <a:pt x="46240" y="43815"/>
                </a:lnTo>
                <a:lnTo>
                  <a:pt x="43306" y="47129"/>
                </a:lnTo>
                <a:lnTo>
                  <a:pt x="41770" y="65633"/>
                </a:lnTo>
                <a:lnTo>
                  <a:pt x="49479" y="62522"/>
                </a:lnTo>
                <a:lnTo>
                  <a:pt x="55613" y="56273"/>
                </a:lnTo>
                <a:lnTo>
                  <a:pt x="61734" y="50025"/>
                </a:lnTo>
                <a:lnTo>
                  <a:pt x="64808" y="42151"/>
                </a:lnTo>
                <a:lnTo>
                  <a:pt x="64808" y="23228"/>
                </a:lnTo>
                <a:lnTo>
                  <a:pt x="61772" y="15430"/>
                </a:lnTo>
                <a:lnTo>
                  <a:pt x="55702" y="9258"/>
                </a:lnTo>
                <a:lnTo>
                  <a:pt x="49631" y="3086"/>
                </a:lnTo>
                <a:lnTo>
                  <a:pt x="41846" y="0"/>
                </a:lnTo>
                <a:lnTo>
                  <a:pt x="26187" y="0"/>
                </a:lnTo>
                <a:lnTo>
                  <a:pt x="20624" y="1371"/>
                </a:lnTo>
                <a:lnTo>
                  <a:pt x="15646" y="4089"/>
                </a:lnTo>
                <a:lnTo>
                  <a:pt x="10642" y="6807"/>
                </a:lnTo>
                <a:lnTo>
                  <a:pt x="6794" y="10744"/>
                </a:lnTo>
                <a:lnTo>
                  <a:pt x="4089" y="15913"/>
                </a:lnTo>
                <a:lnTo>
                  <a:pt x="1358" y="21082"/>
                </a:lnTo>
                <a:lnTo>
                  <a:pt x="0" y="26416"/>
                </a:lnTo>
                <a:lnTo>
                  <a:pt x="0" y="31940"/>
                </a:lnTo>
                <a:close/>
              </a:path>
              <a:path w="64808" h="65633">
                <a:moveTo>
                  <a:pt x="43306" y="47129"/>
                </a:moveTo>
                <a:lnTo>
                  <a:pt x="40373" y="50444"/>
                </a:lnTo>
                <a:lnTo>
                  <a:pt x="36741" y="52095"/>
                </a:lnTo>
                <a:lnTo>
                  <a:pt x="28066" y="52095"/>
                </a:lnTo>
                <a:lnTo>
                  <a:pt x="24422" y="50444"/>
                </a:lnTo>
                <a:lnTo>
                  <a:pt x="21462" y="47129"/>
                </a:lnTo>
                <a:lnTo>
                  <a:pt x="21221" y="64338"/>
                </a:lnTo>
                <a:lnTo>
                  <a:pt x="26708" y="65633"/>
                </a:lnTo>
                <a:lnTo>
                  <a:pt x="41770" y="65633"/>
                </a:lnTo>
                <a:lnTo>
                  <a:pt x="43306" y="4712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2" name="object 1482"/>
          <p:cNvSpPr/>
          <p:nvPr/>
        </p:nvSpPr>
        <p:spPr>
          <a:xfrm>
            <a:off x="1562976" y="1743224"/>
            <a:ext cx="61315" cy="88099"/>
          </a:xfrm>
          <a:custGeom>
            <a:avLst/>
            <a:gdLst/>
            <a:ahLst/>
            <a:cxnLst/>
            <a:rect l="l" t="t" r="r" b="b"/>
            <a:pathLst>
              <a:path w="61315" h="88099">
                <a:moveTo>
                  <a:pt x="18846" y="22466"/>
                </a:moveTo>
                <a:lnTo>
                  <a:pt x="12509" y="25234"/>
                </a:lnTo>
                <a:lnTo>
                  <a:pt x="7505" y="30772"/>
                </a:lnTo>
                <a:lnTo>
                  <a:pt x="1874" y="41011"/>
                </a:lnTo>
                <a:lnTo>
                  <a:pt x="0" y="55054"/>
                </a:lnTo>
                <a:lnTo>
                  <a:pt x="0" y="55207"/>
                </a:lnTo>
                <a:lnTo>
                  <a:pt x="1944" y="68995"/>
                </a:lnTo>
                <a:lnTo>
                  <a:pt x="7708" y="79387"/>
                </a:lnTo>
                <a:lnTo>
                  <a:pt x="12852" y="85191"/>
                </a:lnTo>
                <a:lnTo>
                  <a:pt x="19037" y="88099"/>
                </a:lnTo>
                <a:lnTo>
                  <a:pt x="17894" y="65468"/>
                </a:lnTo>
                <a:lnTo>
                  <a:pt x="16967" y="60629"/>
                </a:lnTo>
                <a:lnTo>
                  <a:pt x="16967" y="47701"/>
                </a:lnTo>
                <a:lnTo>
                  <a:pt x="18300" y="43014"/>
                </a:lnTo>
                <a:lnTo>
                  <a:pt x="20954" y="39877"/>
                </a:lnTo>
                <a:lnTo>
                  <a:pt x="23621" y="36753"/>
                </a:lnTo>
                <a:lnTo>
                  <a:pt x="26923" y="35178"/>
                </a:lnTo>
                <a:lnTo>
                  <a:pt x="34924" y="35178"/>
                </a:lnTo>
                <a:lnTo>
                  <a:pt x="38252" y="36766"/>
                </a:lnTo>
                <a:lnTo>
                  <a:pt x="40855" y="39941"/>
                </a:lnTo>
                <a:lnTo>
                  <a:pt x="43459" y="43116"/>
                </a:lnTo>
                <a:lnTo>
                  <a:pt x="44754" y="48298"/>
                </a:lnTo>
                <a:lnTo>
                  <a:pt x="44754" y="61988"/>
                </a:lnTo>
                <a:lnTo>
                  <a:pt x="43421" y="66840"/>
                </a:lnTo>
                <a:lnTo>
                  <a:pt x="40728" y="70103"/>
                </a:lnTo>
                <a:lnTo>
                  <a:pt x="38049" y="73355"/>
                </a:lnTo>
                <a:lnTo>
                  <a:pt x="34797" y="74968"/>
                </a:lnTo>
                <a:lnTo>
                  <a:pt x="30975" y="74968"/>
                </a:lnTo>
                <a:lnTo>
                  <a:pt x="26250" y="88099"/>
                </a:lnTo>
                <a:lnTo>
                  <a:pt x="29794" y="88099"/>
                </a:lnTo>
                <a:lnTo>
                  <a:pt x="33312" y="87223"/>
                </a:lnTo>
                <a:lnTo>
                  <a:pt x="36804" y="85470"/>
                </a:lnTo>
                <a:lnTo>
                  <a:pt x="40297" y="83718"/>
                </a:lnTo>
                <a:lnTo>
                  <a:pt x="43319" y="81051"/>
                </a:lnTo>
                <a:lnTo>
                  <a:pt x="45885" y="77457"/>
                </a:lnTo>
                <a:lnTo>
                  <a:pt x="45885" y="86677"/>
                </a:lnTo>
                <a:lnTo>
                  <a:pt x="61315" y="86677"/>
                </a:lnTo>
                <a:lnTo>
                  <a:pt x="61315" y="0"/>
                </a:lnTo>
                <a:lnTo>
                  <a:pt x="44703" y="0"/>
                </a:lnTo>
                <a:lnTo>
                  <a:pt x="44703" y="31216"/>
                </a:lnTo>
                <a:lnTo>
                  <a:pt x="39573" y="25387"/>
                </a:lnTo>
                <a:lnTo>
                  <a:pt x="33502" y="22466"/>
                </a:lnTo>
                <a:lnTo>
                  <a:pt x="18846" y="22466"/>
                </a:lnTo>
                <a:close/>
              </a:path>
              <a:path w="61315" h="88099">
                <a:moveTo>
                  <a:pt x="26250" y="88099"/>
                </a:moveTo>
                <a:lnTo>
                  <a:pt x="30975" y="74968"/>
                </a:lnTo>
                <a:lnTo>
                  <a:pt x="26174" y="74968"/>
                </a:lnTo>
                <a:lnTo>
                  <a:pt x="22428" y="72809"/>
                </a:lnTo>
                <a:lnTo>
                  <a:pt x="19748" y="68465"/>
                </a:lnTo>
                <a:lnTo>
                  <a:pt x="17894" y="65468"/>
                </a:lnTo>
                <a:lnTo>
                  <a:pt x="19037" y="88099"/>
                </a:lnTo>
                <a:lnTo>
                  <a:pt x="26250" y="8809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3" name="object 1483"/>
          <p:cNvSpPr/>
          <p:nvPr/>
        </p:nvSpPr>
        <p:spPr>
          <a:xfrm>
            <a:off x="1636815" y="1765687"/>
            <a:ext cx="64808" cy="65633"/>
          </a:xfrm>
          <a:custGeom>
            <a:avLst/>
            <a:gdLst/>
            <a:ahLst/>
            <a:cxnLst/>
            <a:rect l="l" t="t" r="r" b="b"/>
            <a:pathLst>
              <a:path w="64808" h="65633">
                <a:moveTo>
                  <a:pt x="0" y="31940"/>
                </a:moveTo>
                <a:lnTo>
                  <a:pt x="0" y="39141"/>
                </a:lnTo>
                <a:lnTo>
                  <a:pt x="1371" y="45275"/>
                </a:lnTo>
                <a:lnTo>
                  <a:pt x="4076" y="50292"/>
                </a:lnTo>
                <a:lnTo>
                  <a:pt x="6807" y="55321"/>
                </a:lnTo>
                <a:lnTo>
                  <a:pt x="10782" y="59131"/>
                </a:lnTo>
                <a:lnTo>
                  <a:pt x="16002" y="61734"/>
                </a:lnTo>
                <a:lnTo>
                  <a:pt x="21221" y="64338"/>
                </a:lnTo>
                <a:lnTo>
                  <a:pt x="21475" y="47129"/>
                </a:lnTo>
                <a:lnTo>
                  <a:pt x="18516" y="43815"/>
                </a:lnTo>
                <a:lnTo>
                  <a:pt x="17030" y="39052"/>
                </a:lnTo>
                <a:lnTo>
                  <a:pt x="17030" y="26593"/>
                </a:lnTo>
                <a:lnTo>
                  <a:pt x="18516" y="21818"/>
                </a:lnTo>
                <a:lnTo>
                  <a:pt x="21475" y="18516"/>
                </a:lnTo>
                <a:lnTo>
                  <a:pt x="24422" y="15201"/>
                </a:lnTo>
                <a:lnTo>
                  <a:pt x="28067" y="13550"/>
                </a:lnTo>
                <a:lnTo>
                  <a:pt x="36741" y="13550"/>
                </a:lnTo>
                <a:lnTo>
                  <a:pt x="40386" y="15201"/>
                </a:lnTo>
                <a:lnTo>
                  <a:pt x="43319" y="18516"/>
                </a:lnTo>
                <a:lnTo>
                  <a:pt x="46253" y="21818"/>
                </a:lnTo>
                <a:lnTo>
                  <a:pt x="47726" y="26555"/>
                </a:lnTo>
                <a:lnTo>
                  <a:pt x="47726" y="39014"/>
                </a:lnTo>
                <a:lnTo>
                  <a:pt x="46253" y="43815"/>
                </a:lnTo>
                <a:lnTo>
                  <a:pt x="43319" y="47129"/>
                </a:lnTo>
                <a:lnTo>
                  <a:pt x="41770" y="65633"/>
                </a:lnTo>
                <a:lnTo>
                  <a:pt x="49479" y="62522"/>
                </a:lnTo>
                <a:lnTo>
                  <a:pt x="55613" y="56273"/>
                </a:lnTo>
                <a:lnTo>
                  <a:pt x="61747" y="50025"/>
                </a:lnTo>
                <a:lnTo>
                  <a:pt x="64808" y="42151"/>
                </a:lnTo>
                <a:lnTo>
                  <a:pt x="64808" y="23228"/>
                </a:lnTo>
                <a:lnTo>
                  <a:pt x="61772" y="15430"/>
                </a:lnTo>
                <a:lnTo>
                  <a:pt x="55702" y="9258"/>
                </a:lnTo>
                <a:lnTo>
                  <a:pt x="49631" y="3086"/>
                </a:lnTo>
                <a:lnTo>
                  <a:pt x="41846" y="0"/>
                </a:lnTo>
                <a:lnTo>
                  <a:pt x="26200" y="0"/>
                </a:lnTo>
                <a:lnTo>
                  <a:pt x="20624" y="1371"/>
                </a:lnTo>
                <a:lnTo>
                  <a:pt x="15646" y="4089"/>
                </a:lnTo>
                <a:lnTo>
                  <a:pt x="10655" y="6807"/>
                </a:lnTo>
                <a:lnTo>
                  <a:pt x="6807" y="10744"/>
                </a:lnTo>
                <a:lnTo>
                  <a:pt x="4076" y="15913"/>
                </a:lnTo>
                <a:lnTo>
                  <a:pt x="1371" y="21082"/>
                </a:lnTo>
                <a:lnTo>
                  <a:pt x="0" y="26416"/>
                </a:lnTo>
                <a:lnTo>
                  <a:pt x="0" y="31940"/>
                </a:lnTo>
                <a:close/>
              </a:path>
              <a:path w="64808" h="65633">
                <a:moveTo>
                  <a:pt x="43319" y="47129"/>
                </a:moveTo>
                <a:lnTo>
                  <a:pt x="40386" y="50444"/>
                </a:lnTo>
                <a:lnTo>
                  <a:pt x="36741" y="52095"/>
                </a:lnTo>
                <a:lnTo>
                  <a:pt x="28067" y="52095"/>
                </a:lnTo>
                <a:lnTo>
                  <a:pt x="24422" y="50444"/>
                </a:lnTo>
                <a:lnTo>
                  <a:pt x="21475" y="47129"/>
                </a:lnTo>
                <a:lnTo>
                  <a:pt x="21221" y="64338"/>
                </a:lnTo>
                <a:lnTo>
                  <a:pt x="26708" y="65633"/>
                </a:lnTo>
                <a:lnTo>
                  <a:pt x="41770" y="65633"/>
                </a:lnTo>
                <a:lnTo>
                  <a:pt x="43319" y="4712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8" name="object 1478"/>
          <p:cNvSpPr/>
          <p:nvPr/>
        </p:nvSpPr>
        <p:spPr>
          <a:xfrm>
            <a:off x="1743439" y="1765687"/>
            <a:ext cx="58648" cy="65646"/>
          </a:xfrm>
          <a:custGeom>
            <a:avLst/>
            <a:gdLst/>
            <a:ahLst/>
            <a:cxnLst/>
            <a:rect l="l" t="t" r="r" b="b"/>
            <a:pathLst>
              <a:path w="58648" h="65646">
                <a:moveTo>
                  <a:pt x="7909" y="9105"/>
                </a:moveTo>
                <a:lnTo>
                  <a:pt x="1974" y="19559"/>
                </a:lnTo>
                <a:lnTo>
                  <a:pt x="0" y="33299"/>
                </a:lnTo>
                <a:lnTo>
                  <a:pt x="0" y="42011"/>
                </a:lnTo>
                <a:lnTo>
                  <a:pt x="2057" y="49225"/>
                </a:lnTo>
                <a:lnTo>
                  <a:pt x="6197" y="54927"/>
                </a:lnTo>
                <a:lnTo>
                  <a:pt x="16701" y="63182"/>
                </a:lnTo>
                <a:lnTo>
                  <a:pt x="30441" y="65646"/>
                </a:lnTo>
                <a:lnTo>
                  <a:pt x="37337" y="65646"/>
                </a:lnTo>
                <a:lnTo>
                  <a:pt x="43078" y="64058"/>
                </a:lnTo>
                <a:lnTo>
                  <a:pt x="47675" y="60883"/>
                </a:lnTo>
                <a:lnTo>
                  <a:pt x="52273" y="57708"/>
                </a:lnTo>
                <a:lnTo>
                  <a:pt x="55625" y="53085"/>
                </a:lnTo>
                <a:lnTo>
                  <a:pt x="57759" y="47015"/>
                </a:lnTo>
                <a:lnTo>
                  <a:pt x="41198" y="44234"/>
                </a:lnTo>
                <a:lnTo>
                  <a:pt x="40297" y="47383"/>
                </a:lnTo>
                <a:lnTo>
                  <a:pt x="37185" y="51092"/>
                </a:lnTo>
                <a:lnTo>
                  <a:pt x="33223" y="53225"/>
                </a:lnTo>
                <a:lnTo>
                  <a:pt x="26796" y="53225"/>
                </a:lnTo>
                <a:lnTo>
                  <a:pt x="23596" y="51854"/>
                </a:lnTo>
                <a:lnTo>
                  <a:pt x="21043" y="49110"/>
                </a:lnTo>
                <a:lnTo>
                  <a:pt x="18478" y="46367"/>
                </a:lnTo>
                <a:lnTo>
                  <a:pt x="17132" y="42544"/>
                </a:lnTo>
                <a:lnTo>
                  <a:pt x="17017" y="37617"/>
                </a:lnTo>
                <a:lnTo>
                  <a:pt x="58648" y="37617"/>
                </a:lnTo>
                <a:lnTo>
                  <a:pt x="58583" y="32470"/>
                </a:lnTo>
                <a:lnTo>
                  <a:pt x="56306" y="19045"/>
                </a:lnTo>
                <a:lnTo>
                  <a:pt x="50901" y="9258"/>
                </a:lnTo>
                <a:lnTo>
                  <a:pt x="45504" y="3086"/>
                </a:lnTo>
                <a:lnTo>
                  <a:pt x="38125" y="0"/>
                </a:lnTo>
                <a:lnTo>
                  <a:pt x="28790" y="0"/>
                </a:lnTo>
                <a:lnTo>
                  <a:pt x="29794" y="12725"/>
                </a:lnTo>
                <a:lnTo>
                  <a:pt x="33185" y="12725"/>
                </a:lnTo>
                <a:lnTo>
                  <a:pt x="36055" y="13969"/>
                </a:lnTo>
                <a:lnTo>
                  <a:pt x="40779" y="18973"/>
                </a:lnTo>
                <a:lnTo>
                  <a:pt x="42024" y="22631"/>
                </a:lnTo>
                <a:lnTo>
                  <a:pt x="42151" y="27444"/>
                </a:lnTo>
                <a:lnTo>
                  <a:pt x="17310" y="27444"/>
                </a:lnTo>
                <a:lnTo>
                  <a:pt x="17271" y="22910"/>
                </a:lnTo>
                <a:lnTo>
                  <a:pt x="18440" y="19329"/>
                </a:lnTo>
                <a:lnTo>
                  <a:pt x="20815" y="16687"/>
                </a:lnTo>
                <a:lnTo>
                  <a:pt x="20472" y="0"/>
                </a:lnTo>
                <a:lnTo>
                  <a:pt x="13588" y="2959"/>
                </a:lnTo>
                <a:lnTo>
                  <a:pt x="8140" y="8851"/>
                </a:lnTo>
                <a:lnTo>
                  <a:pt x="7909" y="9105"/>
                </a:lnTo>
                <a:close/>
              </a:path>
              <a:path w="58648" h="65646">
                <a:moveTo>
                  <a:pt x="28790" y="0"/>
                </a:moveTo>
                <a:lnTo>
                  <a:pt x="20472" y="0"/>
                </a:lnTo>
                <a:lnTo>
                  <a:pt x="20815" y="16687"/>
                </a:lnTo>
                <a:lnTo>
                  <a:pt x="23177" y="14033"/>
                </a:lnTo>
                <a:lnTo>
                  <a:pt x="26161" y="12725"/>
                </a:lnTo>
                <a:lnTo>
                  <a:pt x="29794" y="12725"/>
                </a:lnTo>
                <a:lnTo>
                  <a:pt x="2879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9" name="object 1479"/>
          <p:cNvSpPr/>
          <p:nvPr/>
        </p:nvSpPr>
        <p:spPr>
          <a:xfrm>
            <a:off x="1823923" y="1743227"/>
            <a:ext cx="0" cy="86677"/>
          </a:xfrm>
          <a:custGeom>
            <a:avLst/>
            <a:gdLst/>
            <a:ahLst/>
            <a:cxnLst/>
            <a:rect l="l" t="t" r="r" b="b"/>
            <a:pathLst>
              <a:path h="86677">
                <a:moveTo>
                  <a:pt x="0" y="0"/>
                </a:moveTo>
                <a:lnTo>
                  <a:pt x="0" y="86677"/>
                </a:lnTo>
              </a:path>
            </a:pathLst>
          </a:custGeom>
          <a:ln w="1788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0" name="object 1460"/>
          <p:cNvSpPr/>
          <p:nvPr/>
        </p:nvSpPr>
        <p:spPr>
          <a:xfrm>
            <a:off x="1882444" y="1765691"/>
            <a:ext cx="61264" cy="88099"/>
          </a:xfrm>
          <a:custGeom>
            <a:avLst/>
            <a:gdLst/>
            <a:ahLst/>
            <a:cxnLst/>
            <a:rect l="l" t="t" r="r" b="b"/>
            <a:pathLst>
              <a:path w="61264" h="88099">
                <a:moveTo>
                  <a:pt x="16433" y="25603"/>
                </a:moveTo>
                <a:lnTo>
                  <a:pt x="17767" y="20967"/>
                </a:lnTo>
                <a:lnTo>
                  <a:pt x="20447" y="17830"/>
                </a:lnTo>
                <a:lnTo>
                  <a:pt x="23139" y="14693"/>
                </a:lnTo>
                <a:lnTo>
                  <a:pt x="26504" y="13131"/>
                </a:lnTo>
                <a:lnTo>
                  <a:pt x="34467" y="13131"/>
                </a:lnTo>
                <a:lnTo>
                  <a:pt x="37744" y="14719"/>
                </a:lnTo>
                <a:lnTo>
                  <a:pt x="40386" y="17919"/>
                </a:lnTo>
                <a:lnTo>
                  <a:pt x="43027" y="21107"/>
                </a:lnTo>
                <a:lnTo>
                  <a:pt x="44348" y="25996"/>
                </a:lnTo>
                <a:lnTo>
                  <a:pt x="44348" y="39636"/>
                </a:lnTo>
                <a:lnTo>
                  <a:pt x="43065" y="44716"/>
                </a:lnTo>
                <a:lnTo>
                  <a:pt x="40500" y="47802"/>
                </a:lnTo>
                <a:lnTo>
                  <a:pt x="37934" y="50901"/>
                </a:lnTo>
                <a:lnTo>
                  <a:pt x="42227" y="65633"/>
                </a:lnTo>
                <a:lnTo>
                  <a:pt x="48450" y="62725"/>
                </a:lnTo>
                <a:lnTo>
                  <a:pt x="53568" y="56921"/>
                </a:lnTo>
                <a:lnTo>
                  <a:pt x="53713" y="56755"/>
                </a:lnTo>
                <a:lnTo>
                  <a:pt x="59376" y="46323"/>
                </a:lnTo>
                <a:lnTo>
                  <a:pt x="61264" y="32461"/>
                </a:lnTo>
                <a:lnTo>
                  <a:pt x="61264" y="22250"/>
                </a:lnTo>
                <a:lnTo>
                  <a:pt x="58712" y="14287"/>
                </a:lnTo>
                <a:lnTo>
                  <a:pt x="53632" y="8572"/>
                </a:lnTo>
                <a:lnTo>
                  <a:pt x="48539" y="2870"/>
                </a:lnTo>
                <a:lnTo>
                  <a:pt x="42354" y="0"/>
                </a:lnTo>
                <a:lnTo>
                  <a:pt x="30873" y="0"/>
                </a:lnTo>
                <a:lnTo>
                  <a:pt x="27076" y="990"/>
                </a:lnTo>
                <a:lnTo>
                  <a:pt x="23660" y="2959"/>
                </a:lnTo>
                <a:lnTo>
                  <a:pt x="20218" y="4927"/>
                </a:lnTo>
                <a:lnTo>
                  <a:pt x="17500" y="7492"/>
                </a:lnTo>
                <a:lnTo>
                  <a:pt x="15481" y="10642"/>
                </a:lnTo>
                <a:lnTo>
                  <a:pt x="15481" y="1422"/>
                </a:lnTo>
                <a:lnTo>
                  <a:pt x="0" y="1422"/>
                </a:lnTo>
                <a:lnTo>
                  <a:pt x="0" y="88099"/>
                </a:lnTo>
                <a:lnTo>
                  <a:pt x="16611" y="88099"/>
                </a:lnTo>
                <a:lnTo>
                  <a:pt x="16433" y="38811"/>
                </a:lnTo>
                <a:lnTo>
                  <a:pt x="16433" y="25603"/>
                </a:lnTo>
                <a:close/>
              </a:path>
              <a:path w="61264" h="88099">
                <a:moveTo>
                  <a:pt x="42227" y="65633"/>
                </a:moveTo>
                <a:lnTo>
                  <a:pt x="37934" y="50901"/>
                </a:lnTo>
                <a:lnTo>
                  <a:pt x="34721" y="52451"/>
                </a:lnTo>
                <a:lnTo>
                  <a:pt x="26835" y="52451"/>
                </a:lnTo>
                <a:lnTo>
                  <a:pt x="23431" y="50761"/>
                </a:lnTo>
                <a:lnTo>
                  <a:pt x="20637" y="47396"/>
                </a:lnTo>
                <a:lnTo>
                  <a:pt x="17830" y="44018"/>
                </a:lnTo>
                <a:lnTo>
                  <a:pt x="16433" y="38811"/>
                </a:lnTo>
                <a:lnTo>
                  <a:pt x="16611" y="88099"/>
                </a:lnTo>
                <a:lnTo>
                  <a:pt x="16611" y="56476"/>
                </a:lnTo>
                <a:lnTo>
                  <a:pt x="19735" y="59817"/>
                </a:lnTo>
                <a:lnTo>
                  <a:pt x="22694" y="62191"/>
                </a:lnTo>
                <a:lnTo>
                  <a:pt x="25514" y="63563"/>
                </a:lnTo>
                <a:lnTo>
                  <a:pt x="28333" y="64947"/>
                </a:lnTo>
                <a:lnTo>
                  <a:pt x="31470" y="65633"/>
                </a:lnTo>
                <a:lnTo>
                  <a:pt x="42227" y="6563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1" name="object 1461"/>
          <p:cNvSpPr/>
          <p:nvPr/>
        </p:nvSpPr>
        <p:spPr>
          <a:xfrm>
            <a:off x="1956164" y="1765697"/>
            <a:ext cx="40690" cy="64211"/>
          </a:xfrm>
          <a:custGeom>
            <a:avLst/>
            <a:gdLst/>
            <a:ahLst/>
            <a:cxnLst/>
            <a:rect l="l" t="t" r="r" b="b"/>
            <a:pathLst>
              <a:path w="40690" h="64211">
                <a:moveTo>
                  <a:pt x="17081" y="27114"/>
                </a:moveTo>
                <a:lnTo>
                  <a:pt x="18008" y="23761"/>
                </a:lnTo>
                <a:lnTo>
                  <a:pt x="18935" y="20421"/>
                </a:lnTo>
                <a:lnTo>
                  <a:pt x="21818" y="16814"/>
                </a:lnTo>
                <a:lnTo>
                  <a:pt x="25412" y="14897"/>
                </a:lnTo>
                <a:lnTo>
                  <a:pt x="30149" y="14897"/>
                </a:lnTo>
                <a:lnTo>
                  <a:pt x="32753" y="15798"/>
                </a:lnTo>
                <a:lnTo>
                  <a:pt x="35547" y="17614"/>
                </a:lnTo>
                <a:lnTo>
                  <a:pt x="40690" y="3124"/>
                </a:lnTo>
                <a:lnTo>
                  <a:pt x="37185" y="1041"/>
                </a:lnTo>
                <a:lnTo>
                  <a:pt x="33540" y="0"/>
                </a:lnTo>
                <a:lnTo>
                  <a:pt x="27076" y="0"/>
                </a:lnTo>
                <a:lnTo>
                  <a:pt x="24676" y="660"/>
                </a:lnTo>
                <a:lnTo>
                  <a:pt x="20459" y="3352"/>
                </a:lnTo>
                <a:lnTo>
                  <a:pt x="18084" y="6134"/>
                </a:lnTo>
                <a:lnTo>
                  <a:pt x="15443" y="10350"/>
                </a:lnTo>
                <a:lnTo>
                  <a:pt x="15443" y="1422"/>
                </a:lnTo>
                <a:lnTo>
                  <a:pt x="0" y="1422"/>
                </a:lnTo>
                <a:lnTo>
                  <a:pt x="0" y="64211"/>
                </a:lnTo>
                <a:lnTo>
                  <a:pt x="16624" y="64211"/>
                </a:lnTo>
                <a:lnTo>
                  <a:pt x="16624" y="34124"/>
                </a:lnTo>
                <a:lnTo>
                  <a:pt x="17081" y="271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2" name="object 1462"/>
          <p:cNvSpPr/>
          <p:nvPr/>
        </p:nvSpPr>
        <p:spPr>
          <a:xfrm>
            <a:off x="2000176" y="1765687"/>
            <a:ext cx="64795" cy="65633"/>
          </a:xfrm>
          <a:custGeom>
            <a:avLst/>
            <a:gdLst/>
            <a:ahLst/>
            <a:cxnLst/>
            <a:rect l="l" t="t" r="r" b="b"/>
            <a:pathLst>
              <a:path w="64795" h="65633">
                <a:moveTo>
                  <a:pt x="0" y="31940"/>
                </a:moveTo>
                <a:lnTo>
                  <a:pt x="0" y="39141"/>
                </a:lnTo>
                <a:lnTo>
                  <a:pt x="1346" y="45275"/>
                </a:lnTo>
                <a:lnTo>
                  <a:pt x="4076" y="50292"/>
                </a:lnTo>
                <a:lnTo>
                  <a:pt x="6794" y="55321"/>
                </a:lnTo>
                <a:lnTo>
                  <a:pt x="10756" y="59131"/>
                </a:lnTo>
                <a:lnTo>
                  <a:pt x="15989" y="61734"/>
                </a:lnTo>
                <a:lnTo>
                  <a:pt x="21209" y="64338"/>
                </a:lnTo>
                <a:lnTo>
                  <a:pt x="21450" y="47129"/>
                </a:lnTo>
                <a:lnTo>
                  <a:pt x="18503" y="43815"/>
                </a:lnTo>
                <a:lnTo>
                  <a:pt x="17018" y="39052"/>
                </a:lnTo>
                <a:lnTo>
                  <a:pt x="17018" y="26593"/>
                </a:lnTo>
                <a:lnTo>
                  <a:pt x="18503" y="21818"/>
                </a:lnTo>
                <a:lnTo>
                  <a:pt x="21450" y="18516"/>
                </a:lnTo>
                <a:lnTo>
                  <a:pt x="24409" y="15201"/>
                </a:lnTo>
                <a:lnTo>
                  <a:pt x="28054" y="13550"/>
                </a:lnTo>
                <a:lnTo>
                  <a:pt x="36728" y="13550"/>
                </a:lnTo>
                <a:lnTo>
                  <a:pt x="40373" y="15201"/>
                </a:lnTo>
                <a:lnTo>
                  <a:pt x="43307" y="18516"/>
                </a:lnTo>
                <a:lnTo>
                  <a:pt x="46240" y="21818"/>
                </a:lnTo>
                <a:lnTo>
                  <a:pt x="47701" y="26555"/>
                </a:lnTo>
                <a:lnTo>
                  <a:pt x="47701" y="39014"/>
                </a:lnTo>
                <a:lnTo>
                  <a:pt x="46240" y="43815"/>
                </a:lnTo>
                <a:lnTo>
                  <a:pt x="43307" y="47129"/>
                </a:lnTo>
                <a:lnTo>
                  <a:pt x="41757" y="65633"/>
                </a:lnTo>
                <a:lnTo>
                  <a:pt x="49466" y="62522"/>
                </a:lnTo>
                <a:lnTo>
                  <a:pt x="55600" y="56273"/>
                </a:lnTo>
                <a:lnTo>
                  <a:pt x="61734" y="50025"/>
                </a:lnTo>
                <a:lnTo>
                  <a:pt x="64795" y="42151"/>
                </a:lnTo>
                <a:lnTo>
                  <a:pt x="64795" y="23228"/>
                </a:lnTo>
                <a:lnTo>
                  <a:pt x="61760" y="15430"/>
                </a:lnTo>
                <a:lnTo>
                  <a:pt x="55689" y="9258"/>
                </a:lnTo>
                <a:lnTo>
                  <a:pt x="49618" y="3086"/>
                </a:lnTo>
                <a:lnTo>
                  <a:pt x="41833" y="0"/>
                </a:lnTo>
                <a:lnTo>
                  <a:pt x="26174" y="0"/>
                </a:lnTo>
                <a:lnTo>
                  <a:pt x="20612" y="1371"/>
                </a:lnTo>
                <a:lnTo>
                  <a:pt x="15633" y="4089"/>
                </a:lnTo>
                <a:lnTo>
                  <a:pt x="10642" y="6807"/>
                </a:lnTo>
                <a:lnTo>
                  <a:pt x="6794" y="10744"/>
                </a:lnTo>
                <a:lnTo>
                  <a:pt x="4076" y="15913"/>
                </a:lnTo>
                <a:lnTo>
                  <a:pt x="1346" y="21082"/>
                </a:lnTo>
                <a:lnTo>
                  <a:pt x="0" y="26416"/>
                </a:lnTo>
                <a:lnTo>
                  <a:pt x="0" y="31940"/>
                </a:lnTo>
                <a:close/>
              </a:path>
              <a:path w="64795" h="65633">
                <a:moveTo>
                  <a:pt x="43307" y="47129"/>
                </a:moveTo>
                <a:lnTo>
                  <a:pt x="40373" y="50444"/>
                </a:lnTo>
                <a:lnTo>
                  <a:pt x="36728" y="52095"/>
                </a:lnTo>
                <a:lnTo>
                  <a:pt x="28054" y="52095"/>
                </a:lnTo>
                <a:lnTo>
                  <a:pt x="24409" y="50444"/>
                </a:lnTo>
                <a:lnTo>
                  <a:pt x="21450" y="47129"/>
                </a:lnTo>
                <a:lnTo>
                  <a:pt x="21209" y="64338"/>
                </a:lnTo>
                <a:lnTo>
                  <a:pt x="26695" y="65633"/>
                </a:lnTo>
                <a:lnTo>
                  <a:pt x="41757" y="65633"/>
                </a:lnTo>
                <a:lnTo>
                  <a:pt x="43307" y="4712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3" name="object 1463"/>
          <p:cNvSpPr/>
          <p:nvPr/>
        </p:nvSpPr>
        <p:spPr>
          <a:xfrm>
            <a:off x="2074313" y="1765689"/>
            <a:ext cx="59232" cy="65633"/>
          </a:xfrm>
          <a:custGeom>
            <a:avLst/>
            <a:gdLst/>
            <a:ahLst/>
            <a:cxnLst/>
            <a:rect l="l" t="t" r="r" b="b"/>
            <a:pathLst>
              <a:path w="59232" h="65633">
                <a:moveTo>
                  <a:pt x="30441" y="0"/>
                </a:moveTo>
                <a:lnTo>
                  <a:pt x="21107" y="0"/>
                </a:lnTo>
                <a:lnTo>
                  <a:pt x="13703" y="2895"/>
                </a:lnTo>
                <a:lnTo>
                  <a:pt x="8216" y="8661"/>
                </a:lnTo>
                <a:lnTo>
                  <a:pt x="2027" y="19134"/>
                </a:lnTo>
                <a:lnTo>
                  <a:pt x="0" y="32880"/>
                </a:lnTo>
                <a:lnTo>
                  <a:pt x="2051" y="46591"/>
                </a:lnTo>
                <a:lnTo>
                  <a:pt x="8191" y="56946"/>
                </a:lnTo>
                <a:lnTo>
                  <a:pt x="13652" y="62737"/>
                </a:lnTo>
                <a:lnTo>
                  <a:pt x="20967" y="65633"/>
                </a:lnTo>
                <a:lnTo>
                  <a:pt x="38226" y="65633"/>
                </a:lnTo>
                <a:lnTo>
                  <a:pt x="44678" y="63728"/>
                </a:lnTo>
                <a:lnTo>
                  <a:pt x="49491" y="59905"/>
                </a:lnTo>
                <a:lnTo>
                  <a:pt x="54292" y="56070"/>
                </a:lnTo>
                <a:lnTo>
                  <a:pt x="57556" y="50418"/>
                </a:lnTo>
                <a:lnTo>
                  <a:pt x="59232" y="42938"/>
                </a:lnTo>
                <a:lnTo>
                  <a:pt x="42925" y="40157"/>
                </a:lnTo>
                <a:lnTo>
                  <a:pt x="42100" y="44526"/>
                </a:lnTo>
                <a:lnTo>
                  <a:pt x="40678" y="47612"/>
                </a:lnTo>
                <a:lnTo>
                  <a:pt x="36652" y="51206"/>
                </a:lnTo>
                <a:lnTo>
                  <a:pt x="34074" y="52095"/>
                </a:lnTo>
                <a:lnTo>
                  <a:pt x="26708" y="52095"/>
                </a:lnTo>
                <a:lnTo>
                  <a:pt x="23342" y="50558"/>
                </a:lnTo>
                <a:lnTo>
                  <a:pt x="20840" y="47485"/>
                </a:lnTo>
                <a:lnTo>
                  <a:pt x="18338" y="44411"/>
                </a:lnTo>
                <a:lnTo>
                  <a:pt x="17081" y="39141"/>
                </a:lnTo>
                <a:lnTo>
                  <a:pt x="17081" y="24993"/>
                </a:lnTo>
                <a:lnTo>
                  <a:pt x="18313" y="20218"/>
                </a:lnTo>
                <a:lnTo>
                  <a:pt x="20777" y="17360"/>
                </a:lnTo>
                <a:lnTo>
                  <a:pt x="23240" y="14503"/>
                </a:lnTo>
                <a:lnTo>
                  <a:pt x="26542" y="13068"/>
                </a:lnTo>
                <a:lnTo>
                  <a:pt x="33807" y="13068"/>
                </a:lnTo>
                <a:lnTo>
                  <a:pt x="38277" y="15557"/>
                </a:lnTo>
                <a:lnTo>
                  <a:pt x="41490" y="19672"/>
                </a:lnTo>
                <a:lnTo>
                  <a:pt x="42036" y="22948"/>
                </a:lnTo>
                <a:lnTo>
                  <a:pt x="58419" y="19989"/>
                </a:lnTo>
                <a:lnTo>
                  <a:pt x="56451" y="13246"/>
                </a:lnTo>
                <a:lnTo>
                  <a:pt x="53200" y="8242"/>
                </a:lnTo>
                <a:lnTo>
                  <a:pt x="48691" y="4940"/>
                </a:lnTo>
                <a:lnTo>
                  <a:pt x="44170" y="1650"/>
                </a:lnTo>
                <a:lnTo>
                  <a:pt x="38087" y="0"/>
                </a:lnTo>
                <a:lnTo>
                  <a:pt x="30441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4" name="object 1464"/>
          <p:cNvSpPr/>
          <p:nvPr/>
        </p:nvSpPr>
        <p:spPr>
          <a:xfrm>
            <a:off x="2140466" y="1765687"/>
            <a:ext cx="58648" cy="65646"/>
          </a:xfrm>
          <a:custGeom>
            <a:avLst/>
            <a:gdLst/>
            <a:ahLst/>
            <a:cxnLst/>
            <a:rect l="l" t="t" r="r" b="b"/>
            <a:pathLst>
              <a:path w="58648" h="65646">
                <a:moveTo>
                  <a:pt x="7930" y="9110"/>
                </a:moveTo>
                <a:lnTo>
                  <a:pt x="1985" y="19563"/>
                </a:lnTo>
                <a:lnTo>
                  <a:pt x="0" y="33299"/>
                </a:lnTo>
                <a:lnTo>
                  <a:pt x="0" y="42011"/>
                </a:lnTo>
                <a:lnTo>
                  <a:pt x="2070" y="49225"/>
                </a:lnTo>
                <a:lnTo>
                  <a:pt x="6210" y="54927"/>
                </a:lnTo>
                <a:lnTo>
                  <a:pt x="16713" y="63182"/>
                </a:lnTo>
                <a:lnTo>
                  <a:pt x="30454" y="65646"/>
                </a:lnTo>
                <a:lnTo>
                  <a:pt x="37350" y="65646"/>
                </a:lnTo>
                <a:lnTo>
                  <a:pt x="43103" y="64058"/>
                </a:lnTo>
                <a:lnTo>
                  <a:pt x="47688" y="60883"/>
                </a:lnTo>
                <a:lnTo>
                  <a:pt x="52285" y="57708"/>
                </a:lnTo>
                <a:lnTo>
                  <a:pt x="55638" y="53085"/>
                </a:lnTo>
                <a:lnTo>
                  <a:pt x="57772" y="47015"/>
                </a:lnTo>
                <a:lnTo>
                  <a:pt x="41211" y="44234"/>
                </a:lnTo>
                <a:lnTo>
                  <a:pt x="40309" y="47383"/>
                </a:lnTo>
                <a:lnTo>
                  <a:pt x="37198" y="51092"/>
                </a:lnTo>
                <a:lnTo>
                  <a:pt x="33235" y="53225"/>
                </a:lnTo>
                <a:lnTo>
                  <a:pt x="26809" y="53225"/>
                </a:lnTo>
                <a:lnTo>
                  <a:pt x="23609" y="51854"/>
                </a:lnTo>
                <a:lnTo>
                  <a:pt x="21056" y="49110"/>
                </a:lnTo>
                <a:lnTo>
                  <a:pt x="18491" y="46367"/>
                </a:lnTo>
                <a:lnTo>
                  <a:pt x="17157" y="42544"/>
                </a:lnTo>
                <a:lnTo>
                  <a:pt x="17030" y="37617"/>
                </a:lnTo>
                <a:lnTo>
                  <a:pt x="58648" y="37617"/>
                </a:lnTo>
                <a:lnTo>
                  <a:pt x="58588" y="32467"/>
                </a:lnTo>
                <a:lnTo>
                  <a:pt x="56317" y="19043"/>
                </a:lnTo>
                <a:lnTo>
                  <a:pt x="50914" y="9258"/>
                </a:lnTo>
                <a:lnTo>
                  <a:pt x="45516" y="3086"/>
                </a:lnTo>
                <a:lnTo>
                  <a:pt x="38138" y="0"/>
                </a:lnTo>
                <a:lnTo>
                  <a:pt x="28803" y="0"/>
                </a:lnTo>
                <a:lnTo>
                  <a:pt x="29806" y="12725"/>
                </a:lnTo>
                <a:lnTo>
                  <a:pt x="33197" y="12725"/>
                </a:lnTo>
                <a:lnTo>
                  <a:pt x="36067" y="13969"/>
                </a:lnTo>
                <a:lnTo>
                  <a:pt x="40805" y="18973"/>
                </a:lnTo>
                <a:lnTo>
                  <a:pt x="42036" y="22631"/>
                </a:lnTo>
                <a:lnTo>
                  <a:pt x="42163" y="27444"/>
                </a:lnTo>
                <a:lnTo>
                  <a:pt x="17335" y="27444"/>
                </a:lnTo>
                <a:lnTo>
                  <a:pt x="17284" y="22910"/>
                </a:lnTo>
                <a:lnTo>
                  <a:pt x="18453" y="19329"/>
                </a:lnTo>
                <a:lnTo>
                  <a:pt x="20815" y="16687"/>
                </a:lnTo>
                <a:lnTo>
                  <a:pt x="20485" y="0"/>
                </a:lnTo>
                <a:lnTo>
                  <a:pt x="13601" y="2959"/>
                </a:lnTo>
                <a:lnTo>
                  <a:pt x="8166" y="8851"/>
                </a:lnTo>
                <a:lnTo>
                  <a:pt x="7930" y="9110"/>
                </a:lnTo>
                <a:close/>
              </a:path>
              <a:path w="58648" h="65646">
                <a:moveTo>
                  <a:pt x="28803" y="0"/>
                </a:moveTo>
                <a:lnTo>
                  <a:pt x="20485" y="0"/>
                </a:lnTo>
                <a:lnTo>
                  <a:pt x="20815" y="16687"/>
                </a:lnTo>
                <a:lnTo>
                  <a:pt x="23177" y="14033"/>
                </a:lnTo>
                <a:lnTo>
                  <a:pt x="26174" y="12725"/>
                </a:lnTo>
                <a:lnTo>
                  <a:pt x="29806" y="12725"/>
                </a:lnTo>
                <a:lnTo>
                  <a:pt x="28803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5" name="object 1465"/>
          <p:cNvSpPr/>
          <p:nvPr/>
        </p:nvSpPr>
        <p:spPr>
          <a:xfrm>
            <a:off x="2208938" y="1743224"/>
            <a:ext cx="61328" cy="88099"/>
          </a:xfrm>
          <a:custGeom>
            <a:avLst/>
            <a:gdLst/>
            <a:ahLst/>
            <a:cxnLst/>
            <a:rect l="l" t="t" r="r" b="b"/>
            <a:pathLst>
              <a:path w="61328" h="88099">
                <a:moveTo>
                  <a:pt x="18859" y="22466"/>
                </a:moveTo>
                <a:lnTo>
                  <a:pt x="12522" y="25234"/>
                </a:lnTo>
                <a:lnTo>
                  <a:pt x="7518" y="30772"/>
                </a:lnTo>
                <a:lnTo>
                  <a:pt x="1879" y="41012"/>
                </a:lnTo>
                <a:lnTo>
                  <a:pt x="0" y="55054"/>
                </a:lnTo>
                <a:lnTo>
                  <a:pt x="0" y="55211"/>
                </a:lnTo>
                <a:lnTo>
                  <a:pt x="1951" y="68996"/>
                </a:lnTo>
                <a:lnTo>
                  <a:pt x="7721" y="79387"/>
                </a:lnTo>
                <a:lnTo>
                  <a:pt x="12865" y="85191"/>
                </a:lnTo>
                <a:lnTo>
                  <a:pt x="19049" y="88099"/>
                </a:lnTo>
                <a:lnTo>
                  <a:pt x="17906" y="65468"/>
                </a:lnTo>
                <a:lnTo>
                  <a:pt x="16979" y="60629"/>
                </a:lnTo>
                <a:lnTo>
                  <a:pt x="16979" y="47701"/>
                </a:lnTo>
                <a:lnTo>
                  <a:pt x="18313" y="43014"/>
                </a:lnTo>
                <a:lnTo>
                  <a:pt x="20967" y="39877"/>
                </a:lnTo>
                <a:lnTo>
                  <a:pt x="23634" y="36753"/>
                </a:lnTo>
                <a:lnTo>
                  <a:pt x="26936" y="35178"/>
                </a:lnTo>
                <a:lnTo>
                  <a:pt x="34937" y="35178"/>
                </a:lnTo>
                <a:lnTo>
                  <a:pt x="38265" y="36766"/>
                </a:lnTo>
                <a:lnTo>
                  <a:pt x="40868" y="39941"/>
                </a:lnTo>
                <a:lnTo>
                  <a:pt x="43472" y="43116"/>
                </a:lnTo>
                <a:lnTo>
                  <a:pt x="44754" y="48298"/>
                </a:lnTo>
                <a:lnTo>
                  <a:pt x="44754" y="61988"/>
                </a:lnTo>
                <a:lnTo>
                  <a:pt x="43433" y="66840"/>
                </a:lnTo>
                <a:lnTo>
                  <a:pt x="40741" y="70103"/>
                </a:lnTo>
                <a:lnTo>
                  <a:pt x="38061" y="73355"/>
                </a:lnTo>
                <a:lnTo>
                  <a:pt x="34810" y="74968"/>
                </a:lnTo>
                <a:lnTo>
                  <a:pt x="30987" y="74968"/>
                </a:lnTo>
                <a:lnTo>
                  <a:pt x="26263" y="88099"/>
                </a:lnTo>
                <a:lnTo>
                  <a:pt x="29806" y="88099"/>
                </a:lnTo>
                <a:lnTo>
                  <a:pt x="33324" y="87223"/>
                </a:lnTo>
                <a:lnTo>
                  <a:pt x="36804" y="85470"/>
                </a:lnTo>
                <a:lnTo>
                  <a:pt x="40297" y="83718"/>
                </a:lnTo>
                <a:lnTo>
                  <a:pt x="43332" y="81051"/>
                </a:lnTo>
                <a:lnTo>
                  <a:pt x="45897" y="77457"/>
                </a:lnTo>
                <a:lnTo>
                  <a:pt x="45897" y="86677"/>
                </a:lnTo>
                <a:lnTo>
                  <a:pt x="61328" y="86677"/>
                </a:lnTo>
                <a:lnTo>
                  <a:pt x="61328" y="0"/>
                </a:lnTo>
                <a:lnTo>
                  <a:pt x="44716" y="0"/>
                </a:lnTo>
                <a:lnTo>
                  <a:pt x="44716" y="31216"/>
                </a:lnTo>
                <a:lnTo>
                  <a:pt x="39585" y="25387"/>
                </a:lnTo>
                <a:lnTo>
                  <a:pt x="33515" y="22466"/>
                </a:lnTo>
                <a:lnTo>
                  <a:pt x="18859" y="22466"/>
                </a:lnTo>
                <a:close/>
              </a:path>
              <a:path w="61328" h="88099">
                <a:moveTo>
                  <a:pt x="26263" y="88099"/>
                </a:moveTo>
                <a:lnTo>
                  <a:pt x="30987" y="74968"/>
                </a:lnTo>
                <a:lnTo>
                  <a:pt x="26187" y="74968"/>
                </a:lnTo>
                <a:lnTo>
                  <a:pt x="22440" y="72809"/>
                </a:lnTo>
                <a:lnTo>
                  <a:pt x="19761" y="68465"/>
                </a:lnTo>
                <a:lnTo>
                  <a:pt x="17906" y="65468"/>
                </a:lnTo>
                <a:lnTo>
                  <a:pt x="19049" y="88099"/>
                </a:lnTo>
                <a:lnTo>
                  <a:pt x="26263" y="8809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6" name="object 1466"/>
          <p:cNvSpPr/>
          <p:nvPr/>
        </p:nvSpPr>
        <p:spPr>
          <a:xfrm>
            <a:off x="2286647" y="1743227"/>
            <a:ext cx="16611" cy="86677"/>
          </a:xfrm>
          <a:custGeom>
            <a:avLst/>
            <a:gdLst/>
            <a:ahLst/>
            <a:cxnLst/>
            <a:rect l="l" t="t" r="r" b="b"/>
            <a:pathLst>
              <a:path w="16611" h="86677">
                <a:moveTo>
                  <a:pt x="0" y="23888"/>
                </a:moveTo>
                <a:lnTo>
                  <a:pt x="0" y="86677"/>
                </a:lnTo>
                <a:lnTo>
                  <a:pt x="16611" y="86677"/>
                </a:lnTo>
                <a:lnTo>
                  <a:pt x="16611" y="23888"/>
                </a:lnTo>
                <a:lnTo>
                  <a:pt x="0" y="23888"/>
                </a:lnTo>
                <a:close/>
              </a:path>
              <a:path w="16611" h="86677">
                <a:moveTo>
                  <a:pt x="0" y="0"/>
                </a:moveTo>
                <a:lnTo>
                  <a:pt x="0" y="15367"/>
                </a:lnTo>
                <a:lnTo>
                  <a:pt x="16611" y="15367"/>
                </a:lnTo>
                <a:lnTo>
                  <a:pt x="16611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7" name="object 1467"/>
          <p:cNvSpPr/>
          <p:nvPr/>
        </p:nvSpPr>
        <p:spPr>
          <a:xfrm>
            <a:off x="2294953" y="1742605"/>
            <a:ext cx="0" cy="87299"/>
          </a:xfrm>
          <a:custGeom>
            <a:avLst/>
            <a:gdLst/>
            <a:ahLst/>
            <a:cxnLst/>
            <a:rect l="l" t="t" r="r" b="b"/>
            <a:pathLst>
              <a:path h="87299">
                <a:moveTo>
                  <a:pt x="0" y="0"/>
                </a:moveTo>
                <a:lnTo>
                  <a:pt x="0" y="87299"/>
                </a:lnTo>
              </a:path>
            </a:pathLst>
          </a:custGeom>
          <a:ln w="1788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8" name="object 1468"/>
          <p:cNvSpPr/>
          <p:nvPr/>
        </p:nvSpPr>
        <p:spPr>
          <a:xfrm>
            <a:off x="2319041" y="1765694"/>
            <a:ext cx="92354" cy="64211"/>
          </a:xfrm>
          <a:custGeom>
            <a:avLst/>
            <a:gdLst/>
            <a:ahLst/>
            <a:cxnLst/>
            <a:rect l="l" t="t" r="r" b="b"/>
            <a:pathLst>
              <a:path w="92354" h="64211">
                <a:moveTo>
                  <a:pt x="50736" y="6642"/>
                </a:moveTo>
                <a:lnTo>
                  <a:pt x="48310" y="4140"/>
                </a:lnTo>
                <a:lnTo>
                  <a:pt x="45351" y="2489"/>
                </a:lnTo>
                <a:lnTo>
                  <a:pt x="42392" y="825"/>
                </a:lnTo>
                <a:lnTo>
                  <a:pt x="38912" y="0"/>
                </a:lnTo>
                <a:lnTo>
                  <a:pt x="27317" y="0"/>
                </a:lnTo>
                <a:lnTo>
                  <a:pt x="20789" y="3327"/>
                </a:lnTo>
                <a:lnTo>
                  <a:pt x="15316" y="9994"/>
                </a:lnTo>
                <a:lnTo>
                  <a:pt x="15316" y="1422"/>
                </a:lnTo>
                <a:lnTo>
                  <a:pt x="0" y="1422"/>
                </a:lnTo>
                <a:lnTo>
                  <a:pt x="0" y="64211"/>
                </a:lnTo>
                <a:lnTo>
                  <a:pt x="16624" y="64211"/>
                </a:lnTo>
                <a:lnTo>
                  <a:pt x="16624" y="27673"/>
                </a:lnTo>
                <a:lnTo>
                  <a:pt x="17056" y="23355"/>
                </a:lnTo>
                <a:lnTo>
                  <a:pt x="17945" y="20751"/>
                </a:lnTo>
                <a:lnTo>
                  <a:pt x="18834" y="18160"/>
                </a:lnTo>
                <a:lnTo>
                  <a:pt x="22352" y="14782"/>
                </a:lnTo>
                <a:lnTo>
                  <a:pt x="26708" y="12712"/>
                </a:lnTo>
                <a:lnTo>
                  <a:pt x="29273" y="12712"/>
                </a:lnTo>
                <a:lnTo>
                  <a:pt x="33083" y="13144"/>
                </a:lnTo>
                <a:lnTo>
                  <a:pt x="36487" y="16205"/>
                </a:lnTo>
                <a:lnTo>
                  <a:pt x="37668" y="19748"/>
                </a:lnTo>
                <a:lnTo>
                  <a:pt x="37960" y="23698"/>
                </a:lnTo>
                <a:lnTo>
                  <a:pt x="37960" y="64211"/>
                </a:lnTo>
                <a:lnTo>
                  <a:pt x="54571" y="64211"/>
                </a:lnTo>
                <a:lnTo>
                  <a:pt x="54571" y="28143"/>
                </a:lnTo>
                <a:lnTo>
                  <a:pt x="55029" y="23812"/>
                </a:lnTo>
                <a:lnTo>
                  <a:pt x="55943" y="21069"/>
                </a:lnTo>
                <a:lnTo>
                  <a:pt x="56845" y="18338"/>
                </a:lnTo>
                <a:lnTo>
                  <a:pt x="58331" y="16268"/>
                </a:lnTo>
                <a:lnTo>
                  <a:pt x="62420" y="13423"/>
                </a:lnTo>
                <a:lnTo>
                  <a:pt x="66941" y="12712"/>
                </a:lnTo>
                <a:lnTo>
                  <a:pt x="70129" y="12712"/>
                </a:lnTo>
                <a:lnTo>
                  <a:pt x="72491" y="13906"/>
                </a:lnTo>
                <a:lnTo>
                  <a:pt x="75171" y="18072"/>
                </a:lnTo>
                <a:lnTo>
                  <a:pt x="75742" y="22097"/>
                </a:lnTo>
                <a:lnTo>
                  <a:pt x="75742" y="64211"/>
                </a:lnTo>
                <a:lnTo>
                  <a:pt x="92354" y="64211"/>
                </a:lnTo>
                <a:lnTo>
                  <a:pt x="92354" y="18072"/>
                </a:lnTo>
                <a:lnTo>
                  <a:pt x="91795" y="13741"/>
                </a:lnTo>
                <a:lnTo>
                  <a:pt x="90652" y="11061"/>
                </a:lnTo>
                <a:lnTo>
                  <a:pt x="89065" y="7429"/>
                </a:lnTo>
                <a:lnTo>
                  <a:pt x="86677" y="4686"/>
                </a:lnTo>
                <a:lnTo>
                  <a:pt x="83489" y="2806"/>
                </a:lnTo>
                <a:lnTo>
                  <a:pt x="80302" y="939"/>
                </a:lnTo>
                <a:lnTo>
                  <a:pt x="76390" y="0"/>
                </a:lnTo>
                <a:lnTo>
                  <a:pt x="68160" y="0"/>
                </a:lnTo>
                <a:lnTo>
                  <a:pt x="64744" y="825"/>
                </a:lnTo>
                <a:lnTo>
                  <a:pt x="61556" y="2489"/>
                </a:lnTo>
                <a:lnTo>
                  <a:pt x="58356" y="4140"/>
                </a:lnTo>
                <a:lnTo>
                  <a:pt x="55384" y="6642"/>
                </a:lnTo>
                <a:lnTo>
                  <a:pt x="52628" y="9994"/>
                </a:lnTo>
                <a:lnTo>
                  <a:pt x="50736" y="664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9" name="object 1469"/>
          <p:cNvSpPr/>
          <p:nvPr/>
        </p:nvSpPr>
        <p:spPr>
          <a:xfrm>
            <a:off x="2427960" y="1743227"/>
            <a:ext cx="16611" cy="86677"/>
          </a:xfrm>
          <a:custGeom>
            <a:avLst/>
            <a:gdLst/>
            <a:ahLst/>
            <a:cxnLst/>
            <a:rect l="l" t="t" r="r" b="b"/>
            <a:pathLst>
              <a:path w="16611" h="86677">
                <a:moveTo>
                  <a:pt x="0" y="23888"/>
                </a:moveTo>
                <a:lnTo>
                  <a:pt x="0" y="86677"/>
                </a:lnTo>
                <a:lnTo>
                  <a:pt x="16611" y="86677"/>
                </a:lnTo>
                <a:lnTo>
                  <a:pt x="16611" y="23888"/>
                </a:lnTo>
                <a:lnTo>
                  <a:pt x="0" y="23888"/>
                </a:lnTo>
                <a:close/>
              </a:path>
              <a:path w="16611" h="86677">
                <a:moveTo>
                  <a:pt x="0" y="0"/>
                </a:moveTo>
                <a:lnTo>
                  <a:pt x="0" y="15367"/>
                </a:lnTo>
                <a:lnTo>
                  <a:pt x="16611" y="15367"/>
                </a:lnTo>
                <a:lnTo>
                  <a:pt x="16611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0" name="object 1470"/>
          <p:cNvSpPr/>
          <p:nvPr/>
        </p:nvSpPr>
        <p:spPr>
          <a:xfrm>
            <a:off x="2436266" y="1742605"/>
            <a:ext cx="0" cy="87299"/>
          </a:xfrm>
          <a:custGeom>
            <a:avLst/>
            <a:gdLst/>
            <a:ahLst/>
            <a:cxnLst/>
            <a:rect l="l" t="t" r="r" b="b"/>
            <a:pathLst>
              <a:path h="87299">
                <a:moveTo>
                  <a:pt x="0" y="0"/>
                </a:moveTo>
                <a:lnTo>
                  <a:pt x="0" y="87299"/>
                </a:lnTo>
              </a:path>
            </a:pathLst>
          </a:custGeom>
          <a:ln w="1788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1" name="object 1471"/>
          <p:cNvSpPr/>
          <p:nvPr/>
        </p:nvSpPr>
        <p:spPr>
          <a:xfrm>
            <a:off x="2456757" y="1765687"/>
            <a:ext cx="58661" cy="65646"/>
          </a:xfrm>
          <a:custGeom>
            <a:avLst/>
            <a:gdLst/>
            <a:ahLst/>
            <a:cxnLst/>
            <a:rect l="l" t="t" r="r" b="b"/>
            <a:pathLst>
              <a:path w="58661" h="65646">
                <a:moveTo>
                  <a:pt x="7919" y="9107"/>
                </a:moveTo>
                <a:lnTo>
                  <a:pt x="1975" y="19561"/>
                </a:lnTo>
                <a:lnTo>
                  <a:pt x="0" y="33299"/>
                </a:lnTo>
                <a:lnTo>
                  <a:pt x="0" y="42011"/>
                </a:lnTo>
                <a:lnTo>
                  <a:pt x="2057" y="49225"/>
                </a:lnTo>
                <a:lnTo>
                  <a:pt x="6197" y="54927"/>
                </a:lnTo>
                <a:lnTo>
                  <a:pt x="16705" y="63182"/>
                </a:lnTo>
                <a:lnTo>
                  <a:pt x="30441" y="65646"/>
                </a:lnTo>
                <a:lnTo>
                  <a:pt x="37337" y="65646"/>
                </a:lnTo>
                <a:lnTo>
                  <a:pt x="43091" y="64058"/>
                </a:lnTo>
                <a:lnTo>
                  <a:pt x="47688" y="60883"/>
                </a:lnTo>
                <a:lnTo>
                  <a:pt x="52273" y="57708"/>
                </a:lnTo>
                <a:lnTo>
                  <a:pt x="55638" y="53085"/>
                </a:lnTo>
                <a:lnTo>
                  <a:pt x="57759" y="47015"/>
                </a:lnTo>
                <a:lnTo>
                  <a:pt x="41198" y="44234"/>
                </a:lnTo>
                <a:lnTo>
                  <a:pt x="40297" y="47383"/>
                </a:lnTo>
                <a:lnTo>
                  <a:pt x="37185" y="51092"/>
                </a:lnTo>
                <a:lnTo>
                  <a:pt x="33223" y="53225"/>
                </a:lnTo>
                <a:lnTo>
                  <a:pt x="26796" y="53225"/>
                </a:lnTo>
                <a:lnTo>
                  <a:pt x="23609" y="51854"/>
                </a:lnTo>
                <a:lnTo>
                  <a:pt x="21043" y="49110"/>
                </a:lnTo>
                <a:lnTo>
                  <a:pt x="18478" y="46367"/>
                </a:lnTo>
                <a:lnTo>
                  <a:pt x="17144" y="42544"/>
                </a:lnTo>
                <a:lnTo>
                  <a:pt x="17030" y="37617"/>
                </a:lnTo>
                <a:lnTo>
                  <a:pt x="58661" y="37617"/>
                </a:lnTo>
                <a:lnTo>
                  <a:pt x="58592" y="32474"/>
                </a:lnTo>
                <a:lnTo>
                  <a:pt x="56307" y="19046"/>
                </a:lnTo>
                <a:lnTo>
                  <a:pt x="50901" y="9258"/>
                </a:lnTo>
                <a:lnTo>
                  <a:pt x="45504" y="3086"/>
                </a:lnTo>
                <a:lnTo>
                  <a:pt x="38138" y="0"/>
                </a:lnTo>
                <a:lnTo>
                  <a:pt x="28790" y="0"/>
                </a:lnTo>
                <a:lnTo>
                  <a:pt x="29794" y="12725"/>
                </a:lnTo>
                <a:lnTo>
                  <a:pt x="33185" y="12725"/>
                </a:lnTo>
                <a:lnTo>
                  <a:pt x="36055" y="13969"/>
                </a:lnTo>
                <a:lnTo>
                  <a:pt x="40792" y="18973"/>
                </a:lnTo>
                <a:lnTo>
                  <a:pt x="42036" y="22631"/>
                </a:lnTo>
                <a:lnTo>
                  <a:pt x="42151" y="27444"/>
                </a:lnTo>
                <a:lnTo>
                  <a:pt x="17322" y="27444"/>
                </a:lnTo>
                <a:lnTo>
                  <a:pt x="17271" y="22910"/>
                </a:lnTo>
                <a:lnTo>
                  <a:pt x="18440" y="19329"/>
                </a:lnTo>
                <a:lnTo>
                  <a:pt x="20815" y="16687"/>
                </a:lnTo>
                <a:lnTo>
                  <a:pt x="20472" y="0"/>
                </a:lnTo>
                <a:lnTo>
                  <a:pt x="13588" y="2959"/>
                </a:lnTo>
                <a:lnTo>
                  <a:pt x="8153" y="8851"/>
                </a:lnTo>
                <a:lnTo>
                  <a:pt x="7919" y="9107"/>
                </a:lnTo>
                <a:close/>
              </a:path>
              <a:path w="58661" h="65646">
                <a:moveTo>
                  <a:pt x="28790" y="0"/>
                </a:moveTo>
                <a:lnTo>
                  <a:pt x="20472" y="0"/>
                </a:lnTo>
                <a:lnTo>
                  <a:pt x="20815" y="16687"/>
                </a:lnTo>
                <a:lnTo>
                  <a:pt x="23177" y="14033"/>
                </a:lnTo>
                <a:lnTo>
                  <a:pt x="26161" y="12725"/>
                </a:lnTo>
                <a:lnTo>
                  <a:pt x="29794" y="12725"/>
                </a:lnTo>
                <a:lnTo>
                  <a:pt x="2879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2" name="object 1472"/>
          <p:cNvSpPr/>
          <p:nvPr/>
        </p:nvSpPr>
        <p:spPr>
          <a:xfrm>
            <a:off x="2528824" y="1765697"/>
            <a:ext cx="57238" cy="64211"/>
          </a:xfrm>
          <a:custGeom>
            <a:avLst/>
            <a:gdLst/>
            <a:ahLst/>
            <a:cxnLst/>
            <a:rect l="l" t="t" r="r" b="b"/>
            <a:pathLst>
              <a:path w="57238" h="64211">
                <a:moveTo>
                  <a:pt x="16611" y="64211"/>
                </a:moveTo>
                <a:lnTo>
                  <a:pt x="16611" y="28752"/>
                </a:lnTo>
                <a:lnTo>
                  <a:pt x="17043" y="23939"/>
                </a:lnTo>
                <a:lnTo>
                  <a:pt x="17894" y="21336"/>
                </a:lnTo>
                <a:lnTo>
                  <a:pt x="18732" y="18732"/>
                </a:lnTo>
                <a:lnTo>
                  <a:pt x="20307" y="16649"/>
                </a:lnTo>
                <a:lnTo>
                  <a:pt x="24879" y="13500"/>
                </a:lnTo>
                <a:lnTo>
                  <a:pt x="27457" y="12712"/>
                </a:lnTo>
                <a:lnTo>
                  <a:pt x="32588" y="12712"/>
                </a:lnTo>
                <a:lnTo>
                  <a:pt x="36106" y="14376"/>
                </a:lnTo>
                <a:lnTo>
                  <a:pt x="38849" y="17018"/>
                </a:lnTo>
                <a:lnTo>
                  <a:pt x="40271" y="21005"/>
                </a:lnTo>
                <a:lnTo>
                  <a:pt x="40627" y="25387"/>
                </a:lnTo>
                <a:lnTo>
                  <a:pt x="40627" y="64211"/>
                </a:lnTo>
                <a:lnTo>
                  <a:pt x="57238" y="64211"/>
                </a:lnTo>
                <a:lnTo>
                  <a:pt x="57238" y="20345"/>
                </a:lnTo>
                <a:lnTo>
                  <a:pt x="56934" y="16611"/>
                </a:lnTo>
                <a:lnTo>
                  <a:pt x="56324" y="14008"/>
                </a:lnTo>
                <a:lnTo>
                  <a:pt x="55714" y="11404"/>
                </a:lnTo>
                <a:lnTo>
                  <a:pt x="53073" y="7035"/>
                </a:lnTo>
                <a:lnTo>
                  <a:pt x="49212" y="3302"/>
                </a:lnTo>
                <a:lnTo>
                  <a:pt x="46189" y="1981"/>
                </a:lnTo>
                <a:lnTo>
                  <a:pt x="43154" y="660"/>
                </a:lnTo>
                <a:lnTo>
                  <a:pt x="39789" y="0"/>
                </a:lnTo>
                <a:lnTo>
                  <a:pt x="27813" y="0"/>
                </a:lnTo>
                <a:lnTo>
                  <a:pt x="20916" y="3543"/>
                </a:lnTo>
                <a:lnTo>
                  <a:pt x="15430" y="10642"/>
                </a:lnTo>
                <a:lnTo>
                  <a:pt x="15430" y="1422"/>
                </a:lnTo>
                <a:lnTo>
                  <a:pt x="0" y="1422"/>
                </a:lnTo>
                <a:lnTo>
                  <a:pt x="0" y="64211"/>
                </a:lnTo>
                <a:lnTo>
                  <a:pt x="16611" y="6421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3" name="object 1473"/>
          <p:cNvSpPr/>
          <p:nvPr/>
        </p:nvSpPr>
        <p:spPr>
          <a:xfrm>
            <a:off x="2596065" y="1744930"/>
            <a:ext cx="37007" cy="86398"/>
          </a:xfrm>
          <a:custGeom>
            <a:avLst/>
            <a:gdLst/>
            <a:ahLst/>
            <a:cxnLst/>
            <a:rect l="l" t="t" r="r" b="b"/>
            <a:pathLst>
              <a:path w="37007" h="86398">
                <a:moveTo>
                  <a:pt x="24295" y="22186"/>
                </a:moveTo>
                <a:lnTo>
                  <a:pt x="24295" y="0"/>
                </a:lnTo>
                <a:lnTo>
                  <a:pt x="7619" y="9702"/>
                </a:lnTo>
                <a:lnTo>
                  <a:pt x="7619" y="22186"/>
                </a:lnTo>
                <a:lnTo>
                  <a:pt x="0" y="22186"/>
                </a:lnTo>
                <a:lnTo>
                  <a:pt x="0" y="35432"/>
                </a:lnTo>
                <a:lnTo>
                  <a:pt x="7619" y="35432"/>
                </a:lnTo>
                <a:lnTo>
                  <a:pt x="7619" y="68681"/>
                </a:lnTo>
                <a:lnTo>
                  <a:pt x="7810" y="72580"/>
                </a:lnTo>
                <a:lnTo>
                  <a:pt x="8140" y="74510"/>
                </a:lnTo>
                <a:lnTo>
                  <a:pt x="8585" y="77241"/>
                </a:lnTo>
                <a:lnTo>
                  <a:pt x="10490" y="80987"/>
                </a:lnTo>
                <a:lnTo>
                  <a:pt x="13373" y="83883"/>
                </a:lnTo>
                <a:lnTo>
                  <a:pt x="18186" y="85902"/>
                </a:lnTo>
                <a:lnTo>
                  <a:pt x="20891" y="86398"/>
                </a:lnTo>
                <a:lnTo>
                  <a:pt x="28765" y="86398"/>
                </a:lnTo>
                <a:lnTo>
                  <a:pt x="33146" y="85572"/>
                </a:lnTo>
                <a:lnTo>
                  <a:pt x="37007" y="83921"/>
                </a:lnTo>
                <a:lnTo>
                  <a:pt x="35585" y="71018"/>
                </a:lnTo>
                <a:lnTo>
                  <a:pt x="32677" y="72085"/>
                </a:lnTo>
                <a:lnTo>
                  <a:pt x="28905" y="72618"/>
                </a:lnTo>
                <a:lnTo>
                  <a:pt x="26098" y="71793"/>
                </a:lnTo>
                <a:lnTo>
                  <a:pt x="24409" y="68846"/>
                </a:lnTo>
                <a:lnTo>
                  <a:pt x="24295" y="35432"/>
                </a:lnTo>
                <a:lnTo>
                  <a:pt x="35648" y="35432"/>
                </a:lnTo>
                <a:lnTo>
                  <a:pt x="35648" y="22186"/>
                </a:lnTo>
                <a:lnTo>
                  <a:pt x="24295" y="2218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4" name="object 1474"/>
          <p:cNvSpPr/>
          <p:nvPr/>
        </p:nvSpPr>
        <p:spPr>
          <a:xfrm>
            <a:off x="2639401" y="1765687"/>
            <a:ext cx="64808" cy="65633"/>
          </a:xfrm>
          <a:custGeom>
            <a:avLst/>
            <a:gdLst/>
            <a:ahLst/>
            <a:cxnLst/>
            <a:rect l="l" t="t" r="r" b="b"/>
            <a:pathLst>
              <a:path w="64808" h="65633">
                <a:moveTo>
                  <a:pt x="0" y="31940"/>
                </a:moveTo>
                <a:lnTo>
                  <a:pt x="0" y="39141"/>
                </a:lnTo>
                <a:lnTo>
                  <a:pt x="1358" y="45275"/>
                </a:lnTo>
                <a:lnTo>
                  <a:pt x="4076" y="50292"/>
                </a:lnTo>
                <a:lnTo>
                  <a:pt x="6807" y="55321"/>
                </a:lnTo>
                <a:lnTo>
                  <a:pt x="10769" y="59131"/>
                </a:lnTo>
                <a:lnTo>
                  <a:pt x="15989" y="61734"/>
                </a:lnTo>
                <a:lnTo>
                  <a:pt x="21209" y="64338"/>
                </a:lnTo>
                <a:lnTo>
                  <a:pt x="21463" y="47129"/>
                </a:lnTo>
                <a:lnTo>
                  <a:pt x="18503" y="43815"/>
                </a:lnTo>
                <a:lnTo>
                  <a:pt x="17030" y="39052"/>
                </a:lnTo>
                <a:lnTo>
                  <a:pt x="17030" y="26593"/>
                </a:lnTo>
                <a:lnTo>
                  <a:pt x="18503" y="21818"/>
                </a:lnTo>
                <a:lnTo>
                  <a:pt x="21463" y="18516"/>
                </a:lnTo>
                <a:lnTo>
                  <a:pt x="24422" y="15201"/>
                </a:lnTo>
                <a:lnTo>
                  <a:pt x="28067" y="13550"/>
                </a:lnTo>
                <a:lnTo>
                  <a:pt x="36728" y="13550"/>
                </a:lnTo>
                <a:lnTo>
                  <a:pt x="40373" y="15201"/>
                </a:lnTo>
                <a:lnTo>
                  <a:pt x="43307" y="18516"/>
                </a:lnTo>
                <a:lnTo>
                  <a:pt x="46240" y="21818"/>
                </a:lnTo>
                <a:lnTo>
                  <a:pt x="47713" y="26555"/>
                </a:lnTo>
                <a:lnTo>
                  <a:pt x="47713" y="39014"/>
                </a:lnTo>
                <a:lnTo>
                  <a:pt x="46240" y="43815"/>
                </a:lnTo>
                <a:lnTo>
                  <a:pt x="43307" y="47129"/>
                </a:lnTo>
                <a:lnTo>
                  <a:pt x="41757" y="65633"/>
                </a:lnTo>
                <a:lnTo>
                  <a:pt x="49479" y="62522"/>
                </a:lnTo>
                <a:lnTo>
                  <a:pt x="55613" y="56273"/>
                </a:lnTo>
                <a:lnTo>
                  <a:pt x="61734" y="50025"/>
                </a:lnTo>
                <a:lnTo>
                  <a:pt x="64808" y="42151"/>
                </a:lnTo>
                <a:lnTo>
                  <a:pt x="64808" y="23228"/>
                </a:lnTo>
                <a:lnTo>
                  <a:pt x="61772" y="15430"/>
                </a:lnTo>
                <a:lnTo>
                  <a:pt x="55689" y="9258"/>
                </a:lnTo>
                <a:lnTo>
                  <a:pt x="49631" y="3086"/>
                </a:lnTo>
                <a:lnTo>
                  <a:pt x="41846" y="0"/>
                </a:lnTo>
                <a:lnTo>
                  <a:pt x="26200" y="0"/>
                </a:lnTo>
                <a:lnTo>
                  <a:pt x="20624" y="1371"/>
                </a:lnTo>
                <a:lnTo>
                  <a:pt x="15633" y="4089"/>
                </a:lnTo>
                <a:lnTo>
                  <a:pt x="10642" y="6807"/>
                </a:lnTo>
                <a:lnTo>
                  <a:pt x="6807" y="10744"/>
                </a:lnTo>
                <a:lnTo>
                  <a:pt x="4076" y="15913"/>
                </a:lnTo>
                <a:lnTo>
                  <a:pt x="1358" y="21082"/>
                </a:lnTo>
                <a:lnTo>
                  <a:pt x="0" y="26416"/>
                </a:lnTo>
                <a:lnTo>
                  <a:pt x="0" y="31940"/>
                </a:lnTo>
                <a:close/>
              </a:path>
              <a:path w="64808" h="65633">
                <a:moveTo>
                  <a:pt x="43307" y="47129"/>
                </a:moveTo>
                <a:lnTo>
                  <a:pt x="40373" y="50444"/>
                </a:lnTo>
                <a:lnTo>
                  <a:pt x="36728" y="52095"/>
                </a:lnTo>
                <a:lnTo>
                  <a:pt x="28067" y="52095"/>
                </a:lnTo>
                <a:lnTo>
                  <a:pt x="24422" y="50444"/>
                </a:lnTo>
                <a:lnTo>
                  <a:pt x="21463" y="47129"/>
                </a:lnTo>
                <a:lnTo>
                  <a:pt x="21209" y="64338"/>
                </a:lnTo>
                <a:lnTo>
                  <a:pt x="26708" y="65633"/>
                </a:lnTo>
                <a:lnTo>
                  <a:pt x="41757" y="65633"/>
                </a:lnTo>
                <a:lnTo>
                  <a:pt x="43307" y="4712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5" name="object 1475"/>
          <p:cNvSpPr/>
          <p:nvPr/>
        </p:nvSpPr>
        <p:spPr>
          <a:xfrm>
            <a:off x="2720403" y="1767116"/>
            <a:ext cx="16624" cy="62801"/>
          </a:xfrm>
          <a:custGeom>
            <a:avLst/>
            <a:gdLst/>
            <a:ahLst/>
            <a:cxnLst/>
            <a:rect l="l" t="t" r="r" b="b"/>
            <a:pathLst>
              <a:path w="16624" h="62801">
                <a:moveTo>
                  <a:pt x="0" y="46177"/>
                </a:moveTo>
                <a:lnTo>
                  <a:pt x="0" y="62801"/>
                </a:lnTo>
                <a:lnTo>
                  <a:pt x="16624" y="62801"/>
                </a:lnTo>
                <a:lnTo>
                  <a:pt x="16624" y="46177"/>
                </a:lnTo>
                <a:lnTo>
                  <a:pt x="0" y="46177"/>
                </a:lnTo>
                <a:close/>
              </a:path>
              <a:path w="16624" h="62801">
                <a:moveTo>
                  <a:pt x="0" y="0"/>
                </a:moveTo>
                <a:lnTo>
                  <a:pt x="0" y="16611"/>
                </a:lnTo>
                <a:lnTo>
                  <a:pt x="16624" y="16611"/>
                </a:lnTo>
                <a:lnTo>
                  <a:pt x="16624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6" name="object 1476"/>
          <p:cNvSpPr/>
          <p:nvPr/>
        </p:nvSpPr>
        <p:spPr>
          <a:xfrm>
            <a:off x="2720403" y="1821605"/>
            <a:ext cx="16624" cy="0"/>
          </a:xfrm>
          <a:custGeom>
            <a:avLst/>
            <a:gdLst/>
            <a:ahLst/>
            <a:cxnLst/>
            <a:rect l="l" t="t" r="r" b="b"/>
            <a:pathLst>
              <a:path w="16624">
                <a:moveTo>
                  <a:pt x="0" y="0"/>
                </a:moveTo>
                <a:lnTo>
                  <a:pt x="16624" y="0"/>
                </a:lnTo>
              </a:path>
            </a:pathLst>
          </a:custGeom>
          <a:ln w="1789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7" name="object 1477"/>
          <p:cNvSpPr/>
          <p:nvPr/>
        </p:nvSpPr>
        <p:spPr>
          <a:xfrm>
            <a:off x="2720403" y="1775421"/>
            <a:ext cx="16624" cy="0"/>
          </a:xfrm>
          <a:custGeom>
            <a:avLst/>
            <a:gdLst/>
            <a:ahLst/>
            <a:cxnLst/>
            <a:rect l="l" t="t" r="r" b="b"/>
            <a:pathLst>
              <a:path w="16624">
                <a:moveTo>
                  <a:pt x="0" y="0"/>
                </a:moveTo>
                <a:lnTo>
                  <a:pt x="16624" y="0"/>
                </a:lnTo>
              </a:path>
            </a:pathLst>
          </a:custGeom>
          <a:ln w="1788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5" name="object 1455"/>
          <p:cNvSpPr/>
          <p:nvPr/>
        </p:nvSpPr>
        <p:spPr>
          <a:xfrm>
            <a:off x="2784732" y="1742870"/>
            <a:ext cx="62318" cy="87033"/>
          </a:xfrm>
          <a:custGeom>
            <a:avLst/>
            <a:gdLst/>
            <a:ahLst/>
            <a:cxnLst/>
            <a:rect l="l" t="t" r="r" b="b"/>
            <a:pathLst>
              <a:path w="62318" h="87033">
                <a:moveTo>
                  <a:pt x="0" y="69596"/>
                </a:moveTo>
                <a:lnTo>
                  <a:pt x="35483" y="69596"/>
                </a:lnTo>
                <a:lnTo>
                  <a:pt x="15557" y="54991"/>
                </a:lnTo>
                <a:lnTo>
                  <a:pt x="35483" y="25374"/>
                </a:lnTo>
                <a:lnTo>
                  <a:pt x="35483" y="54991"/>
                </a:lnTo>
                <a:lnTo>
                  <a:pt x="15557" y="54991"/>
                </a:lnTo>
                <a:lnTo>
                  <a:pt x="35483" y="69596"/>
                </a:lnTo>
                <a:lnTo>
                  <a:pt x="35483" y="87033"/>
                </a:lnTo>
                <a:lnTo>
                  <a:pt x="51562" y="87033"/>
                </a:lnTo>
                <a:lnTo>
                  <a:pt x="51562" y="69596"/>
                </a:lnTo>
                <a:lnTo>
                  <a:pt x="62318" y="69596"/>
                </a:lnTo>
                <a:lnTo>
                  <a:pt x="62318" y="54991"/>
                </a:lnTo>
                <a:lnTo>
                  <a:pt x="51562" y="54991"/>
                </a:lnTo>
                <a:lnTo>
                  <a:pt x="51562" y="0"/>
                </a:lnTo>
                <a:lnTo>
                  <a:pt x="37617" y="0"/>
                </a:lnTo>
                <a:lnTo>
                  <a:pt x="0" y="55041"/>
                </a:lnTo>
                <a:lnTo>
                  <a:pt x="0" y="6959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6" name="object 1456"/>
          <p:cNvSpPr/>
          <p:nvPr/>
        </p:nvSpPr>
        <p:spPr>
          <a:xfrm>
            <a:off x="2854928" y="1742874"/>
            <a:ext cx="56286" cy="88519"/>
          </a:xfrm>
          <a:custGeom>
            <a:avLst/>
            <a:gdLst/>
            <a:ahLst/>
            <a:cxnLst/>
            <a:rect l="l" t="t" r="r" b="b"/>
            <a:pathLst>
              <a:path w="56286" h="88518">
                <a:moveTo>
                  <a:pt x="36537" y="88519"/>
                </a:moveTo>
                <a:lnTo>
                  <a:pt x="43091" y="85547"/>
                </a:lnTo>
                <a:lnTo>
                  <a:pt x="47777" y="79641"/>
                </a:lnTo>
                <a:lnTo>
                  <a:pt x="52137" y="71892"/>
                </a:lnTo>
                <a:lnTo>
                  <a:pt x="55249" y="59775"/>
                </a:lnTo>
                <a:lnTo>
                  <a:pt x="56286" y="44284"/>
                </a:lnTo>
                <a:lnTo>
                  <a:pt x="55526" y="30734"/>
                </a:lnTo>
                <a:lnTo>
                  <a:pt x="52720" y="18142"/>
                </a:lnTo>
                <a:lnTo>
                  <a:pt x="47840" y="8978"/>
                </a:lnTo>
                <a:lnTo>
                  <a:pt x="43103" y="2997"/>
                </a:lnTo>
                <a:lnTo>
                  <a:pt x="36537" y="0"/>
                </a:lnTo>
                <a:lnTo>
                  <a:pt x="19748" y="0"/>
                </a:lnTo>
                <a:lnTo>
                  <a:pt x="13195" y="2946"/>
                </a:lnTo>
                <a:lnTo>
                  <a:pt x="8509" y="8864"/>
                </a:lnTo>
                <a:lnTo>
                  <a:pt x="4174" y="16539"/>
                </a:lnTo>
                <a:lnTo>
                  <a:pt x="1043" y="28640"/>
                </a:lnTo>
                <a:lnTo>
                  <a:pt x="0" y="44107"/>
                </a:lnTo>
                <a:lnTo>
                  <a:pt x="629" y="57105"/>
                </a:lnTo>
                <a:lnTo>
                  <a:pt x="3197" y="69891"/>
                </a:lnTo>
                <a:lnTo>
                  <a:pt x="7747" y="78790"/>
                </a:lnTo>
                <a:lnTo>
                  <a:pt x="12903" y="85267"/>
                </a:lnTo>
                <a:lnTo>
                  <a:pt x="19697" y="88519"/>
                </a:lnTo>
                <a:lnTo>
                  <a:pt x="19939" y="69049"/>
                </a:lnTo>
                <a:lnTo>
                  <a:pt x="18923" y="65239"/>
                </a:lnTo>
                <a:lnTo>
                  <a:pt x="17894" y="61442"/>
                </a:lnTo>
                <a:lnTo>
                  <a:pt x="17386" y="54457"/>
                </a:lnTo>
                <a:lnTo>
                  <a:pt x="17386" y="34112"/>
                </a:lnTo>
                <a:lnTo>
                  <a:pt x="17945" y="26885"/>
                </a:lnTo>
                <a:lnTo>
                  <a:pt x="19088" y="22580"/>
                </a:lnTo>
                <a:lnTo>
                  <a:pt x="19964" y="19265"/>
                </a:lnTo>
                <a:lnTo>
                  <a:pt x="21183" y="16979"/>
                </a:lnTo>
                <a:lnTo>
                  <a:pt x="24333" y="14414"/>
                </a:lnTo>
                <a:lnTo>
                  <a:pt x="28143" y="13779"/>
                </a:lnTo>
                <a:lnTo>
                  <a:pt x="30149" y="13779"/>
                </a:lnTo>
                <a:lnTo>
                  <a:pt x="33489" y="15697"/>
                </a:lnTo>
                <a:lnTo>
                  <a:pt x="36347" y="19507"/>
                </a:lnTo>
                <a:lnTo>
                  <a:pt x="37363" y="23329"/>
                </a:lnTo>
                <a:lnTo>
                  <a:pt x="38392" y="27127"/>
                </a:lnTo>
                <a:lnTo>
                  <a:pt x="38912" y="34112"/>
                </a:lnTo>
                <a:lnTo>
                  <a:pt x="38912" y="54457"/>
                </a:lnTo>
                <a:lnTo>
                  <a:pt x="38341" y="61658"/>
                </a:lnTo>
                <a:lnTo>
                  <a:pt x="37185" y="65925"/>
                </a:lnTo>
                <a:lnTo>
                  <a:pt x="36322" y="69227"/>
                </a:lnTo>
                <a:lnTo>
                  <a:pt x="33515" y="72821"/>
                </a:lnTo>
                <a:lnTo>
                  <a:pt x="30149" y="74726"/>
                </a:lnTo>
                <a:lnTo>
                  <a:pt x="28143" y="88519"/>
                </a:lnTo>
                <a:lnTo>
                  <a:pt x="36537" y="88519"/>
                </a:lnTo>
                <a:close/>
              </a:path>
              <a:path w="56286" h="88518">
                <a:moveTo>
                  <a:pt x="28143" y="88519"/>
                </a:moveTo>
                <a:lnTo>
                  <a:pt x="30149" y="74726"/>
                </a:lnTo>
                <a:lnTo>
                  <a:pt x="26136" y="74726"/>
                </a:lnTo>
                <a:lnTo>
                  <a:pt x="22796" y="72847"/>
                </a:lnTo>
                <a:lnTo>
                  <a:pt x="19939" y="69049"/>
                </a:lnTo>
                <a:lnTo>
                  <a:pt x="19697" y="88519"/>
                </a:lnTo>
                <a:lnTo>
                  <a:pt x="28143" y="8851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7" name="object 1457"/>
          <p:cNvSpPr/>
          <p:nvPr/>
        </p:nvSpPr>
        <p:spPr>
          <a:xfrm>
            <a:off x="2923984" y="1798491"/>
            <a:ext cx="32638" cy="0"/>
          </a:xfrm>
          <a:custGeom>
            <a:avLst/>
            <a:gdLst/>
            <a:ahLst/>
            <a:cxnLst/>
            <a:rect l="l" t="t" r="r" b="b"/>
            <a:pathLst>
              <a:path w="32638">
                <a:moveTo>
                  <a:pt x="0" y="0"/>
                </a:moveTo>
                <a:lnTo>
                  <a:pt x="32638" y="0"/>
                </a:lnTo>
              </a:path>
            </a:pathLst>
          </a:custGeom>
          <a:ln w="17894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8" name="object 1458"/>
          <p:cNvSpPr/>
          <p:nvPr/>
        </p:nvSpPr>
        <p:spPr>
          <a:xfrm>
            <a:off x="2962662" y="1742873"/>
            <a:ext cx="57886" cy="88519"/>
          </a:xfrm>
          <a:custGeom>
            <a:avLst/>
            <a:gdLst/>
            <a:ahLst/>
            <a:cxnLst/>
            <a:rect l="l" t="t" r="r" b="b"/>
            <a:pathLst>
              <a:path w="57886" h="88518">
                <a:moveTo>
                  <a:pt x="30861" y="74739"/>
                </a:moveTo>
                <a:lnTo>
                  <a:pt x="27673" y="74739"/>
                </a:lnTo>
                <a:lnTo>
                  <a:pt x="24828" y="73266"/>
                </a:lnTo>
                <a:lnTo>
                  <a:pt x="22339" y="70332"/>
                </a:lnTo>
                <a:lnTo>
                  <a:pt x="19862" y="67398"/>
                </a:lnTo>
                <a:lnTo>
                  <a:pt x="18618" y="63220"/>
                </a:lnTo>
                <a:lnTo>
                  <a:pt x="21285" y="88518"/>
                </a:lnTo>
                <a:lnTo>
                  <a:pt x="38188" y="88518"/>
                </a:lnTo>
                <a:lnTo>
                  <a:pt x="44869" y="85826"/>
                </a:lnTo>
                <a:lnTo>
                  <a:pt x="50076" y="80479"/>
                </a:lnTo>
                <a:lnTo>
                  <a:pt x="55270" y="75107"/>
                </a:lnTo>
                <a:lnTo>
                  <a:pt x="57886" y="67995"/>
                </a:lnTo>
                <a:lnTo>
                  <a:pt x="57886" y="50774"/>
                </a:lnTo>
                <a:lnTo>
                  <a:pt x="55397" y="43941"/>
                </a:lnTo>
                <a:lnTo>
                  <a:pt x="50457" y="38671"/>
                </a:lnTo>
                <a:lnTo>
                  <a:pt x="45504" y="33388"/>
                </a:lnTo>
                <a:lnTo>
                  <a:pt x="39573" y="30746"/>
                </a:lnTo>
                <a:lnTo>
                  <a:pt x="26492" y="30746"/>
                </a:lnTo>
                <a:lnTo>
                  <a:pt x="21336" y="33185"/>
                </a:lnTo>
                <a:lnTo>
                  <a:pt x="18618" y="52933"/>
                </a:lnTo>
                <a:lnTo>
                  <a:pt x="19723" y="49237"/>
                </a:lnTo>
                <a:lnTo>
                  <a:pt x="24130" y="44234"/>
                </a:lnTo>
                <a:lnTo>
                  <a:pt x="26835" y="42976"/>
                </a:lnTo>
                <a:lnTo>
                  <a:pt x="33337" y="42976"/>
                </a:lnTo>
                <a:lnTo>
                  <a:pt x="36093" y="44297"/>
                </a:lnTo>
                <a:lnTo>
                  <a:pt x="38315" y="46913"/>
                </a:lnTo>
                <a:lnTo>
                  <a:pt x="40513" y="49542"/>
                </a:lnTo>
                <a:lnTo>
                  <a:pt x="41630" y="53657"/>
                </a:lnTo>
                <a:lnTo>
                  <a:pt x="41630" y="64782"/>
                </a:lnTo>
                <a:lnTo>
                  <a:pt x="40589" y="68732"/>
                </a:lnTo>
                <a:lnTo>
                  <a:pt x="36499" y="73532"/>
                </a:lnTo>
                <a:lnTo>
                  <a:pt x="33921" y="74739"/>
                </a:lnTo>
                <a:lnTo>
                  <a:pt x="30861" y="74739"/>
                </a:lnTo>
                <a:close/>
              </a:path>
              <a:path w="57886" h="88518">
                <a:moveTo>
                  <a:pt x="31686" y="0"/>
                </a:moveTo>
                <a:lnTo>
                  <a:pt x="22313" y="0"/>
                </a:lnTo>
                <a:lnTo>
                  <a:pt x="14668" y="3505"/>
                </a:lnTo>
                <a:lnTo>
                  <a:pt x="8801" y="10528"/>
                </a:lnTo>
                <a:lnTo>
                  <a:pt x="4518" y="17562"/>
                </a:lnTo>
                <a:lnTo>
                  <a:pt x="1129" y="29510"/>
                </a:lnTo>
                <a:lnTo>
                  <a:pt x="0" y="44869"/>
                </a:lnTo>
                <a:lnTo>
                  <a:pt x="585" y="56219"/>
                </a:lnTo>
                <a:lnTo>
                  <a:pt x="3367" y="69034"/>
                </a:lnTo>
                <a:lnTo>
                  <a:pt x="8445" y="78308"/>
                </a:lnTo>
                <a:lnTo>
                  <a:pt x="14084" y="85115"/>
                </a:lnTo>
                <a:lnTo>
                  <a:pt x="21285" y="88518"/>
                </a:lnTo>
                <a:lnTo>
                  <a:pt x="18618" y="63220"/>
                </a:lnTo>
                <a:lnTo>
                  <a:pt x="18618" y="52933"/>
                </a:lnTo>
                <a:lnTo>
                  <a:pt x="21336" y="33185"/>
                </a:lnTo>
                <a:lnTo>
                  <a:pt x="17195" y="38074"/>
                </a:lnTo>
                <a:lnTo>
                  <a:pt x="17830" y="28105"/>
                </a:lnTo>
                <a:lnTo>
                  <a:pt x="19354" y="21539"/>
                </a:lnTo>
                <a:lnTo>
                  <a:pt x="21780" y="18376"/>
                </a:lnTo>
                <a:lnTo>
                  <a:pt x="24206" y="15227"/>
                </a:lnTo>
                <a:lnTo>
                  <a:pt x="27178" y="13652"/>
                </a:lnTo>
                <a:lnTo>
                  <a:pt x="33324" y="13652"/>
                </a:lnTo>
                <a:lnTo>
                  <a:pt x="37134" y="16014"/>
                </a:lnTo>
                <a:lnTo>
                  <a:pt x="39814" y="20040"/>
                </a:lnTo>
                <a:lnTo>
                  <a:pt x="40195" y="23355"/>
                </a:lnTo>
                <a:lnTo>
                  <a:pt x="56286" y="21589"/>
                </a:lnTo>
                <a:lnTo>
                  <a:pt x="55105" y="14566"/>
                </a:lnTo>
                <a:lnTo>
                  <a:pt x="52349" y="9220"/>
                </a:lnTo>
                <a:lnTo>
                  <a:pt x="48031" y="5537"/>
                </a:lnTo>
                <a:lnTo>
                  <a:pt x="43713" y="1841"/>
                </a:lnTo>
                <a:lnTo>
                  <a:pt x="38265" y="0"/>
                </a:lnTo>
                <a:lnTo>
                  <a:pt x="31686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9" name="object 1459"/>
          <p:cNvSpPr/>
          <p:nvPr/>
        </p:nvSpPr>
        <p:spPr>
          <a:xfrm>
            <a:off x="3029946" y="1742874"/>
            <a:ext cx="56286" cy="88519"/>
          </a:xfrm>
          <a:custGeom>
            <a:avLst/>
            <a:gdLst/>
            <a:ahLst/>
            <a:cxnLst/>
            <a:rect l="l" t="t" r="r" b="b"/>
            <a:pathLst>
              <a:path w="56286" h="88518">
                <a:moveTo>
                  <a:pt x="36537" y="88519"/>
                </a:moveTo>
                <a:lnTo>
                  <a:pt x="43091" y="85547"/>
                </a:lnTo>
                <a:lnTo>
                  <a:pt x="47777" y="79641"/>
                </a:lnTo>
                <a:lnTo>
                  <a:pt x="52137" y="71892"/>
                </a:lnTo>
                <a:lnTo>
                  <a:pt x="55249" y="59775"/>
                </a:lnTo>
                <a:lnTo>
                  <a:pt x="56286" y="44284"/>
                </a:lnTo>
                <a:lnTo>
                  <a:pt x="55523" y="30734"/>
                </a:lnTo>
                <a:lnTo>
                  <a:pt x="52714" y="18142"/>
                </a:lnTo>
                <a:lnTo>
                  <a:pt x="47840" y="8978"/>
                </a:lnTo>
                <a:lnTo>
                  <a:pt x="43103" y="2997"/>
                </a:lnTo>
                <a:lnTo>
                  <a:pt x="36537" y="0"/>
                </a:lnTo>
                <a:lnTo>
                  <a:pt x="19748" y="0"/>
                </a:lnTo>
                <a:lnTo>
                  <a:pt x="13208" y="2946"/>
                </a:lnTo>
                <a:lnTo>
                  <a:pt x="8509" y="8864"/>
                </a:lnTo>
                <a:lnTo>
                  <a:pt x="4174" y="16539"/>
                </a:lnTo>
                <a:lnTo>
                  <a:pt x="1043" y="28640"/>
                </a:lnTo>
                <a:lnTo>
                  <a:pt x="0" y="44107"/>
                </a:lnTo>
                <a:lnTo>
                  <a:pt x="629" y="57105"/>
                </a:lnTo>
                <a:lnTo>
                  <a:pt x="3197" y="69891"/>
                </a:lnTo>
                <a:lnTo>
                  <a:pt x="7747" y="78790"/>
                </a:lnTo>
                <a:lnTo>
                  <a:pt x="12915" y="85267"/>
                </a:lnTo>
                <a:lnTo>
                  <a:pt x="19710" y="88519"/>
                </a:lnTo>
                <a:lnTo>
                  <a:pt x="19939" y="69049"/>
                </a:lnTo>
                <a:lnTo>
                  <a:pt x="18923" y="65239"/>
                </a:lnTo>
                <a:lnTo>
                  <a:pt x="17894" y="61442"/>
                </a:lnTo>
                <a:lnTo>
                  <a:pt x="17386" y="54457"/>
                </a:lnTo>
                <a:lnTo>
                  <a:pt x="17386" y="34112"/>
                </a:lnTo>
                <a:lnTo>
                  <a:pt x="17957" y="26885"/>
                </a:lnTo>
                <a:lnTo>
                  <a:pt x="19100" y="22580"/>
                </a:lnTo>
                <a:lnTo>
                  <a:pt x="19964" y="19265"/>
                </a:lnTo>
                <a:lnTo>
                  <a:pt x="21196" y="16979"/>
                </a:lnTo>
                <a:lnTo>
                  <a:pt x="24333" y="14414"/>
                </a:lnTo>
                <a:lnTo>
                  <a:pt x="28143" y="13779"/>
                </a:lnTo>
                <a:lnTo>
                  <a:pt x="30149" y="13779"/>
                </a:lnTo>
                <a:lnTo>
                  <a:pt x="33489" y="15697"/>
                </a:lnTo>
                <a:lnTo>
                  <a:pt x="36347" y="19507"/>
                </a:lnTo>
                <a:lnTo>
                  <a:pt x="37363" y="23329"/>
                </a:lnTo>
                <a:lnTo>
                  <a:pt x="38392" y="27127"/>
                </a:lnTo>
                <a:lnTo>
                  <a:pt x="38900" y="34112"/>
                </a:lnTo>
                <a:lnTo>
                  <a:pt x="38900" y="54457"/>
                </a:lnTo>
                <a:lnTo>
                  <a:pt x="38341" y="61658"/>
                </a:lnTo>
                <a:lnTo>
                  <a:pt x="37198" y="65925"/>
                </a:lnTo>
                <a:lnTo>
                  <a:pt x="36322" y="69227"/>
                </a:lnTo>
                <a:lnTo>
                  <a:pt x="33515" y="72821"/>
                </a:lnTo>
                <a:lnTo>
                  <a:pt x="30149" y="74726"/>
                </a:lnTo>
                <a:lnTo>
                  <a:pt x="28143" y="88519"/>
                </a:lnTo>
                <a:lnTo>
                  <a:pt x="36537" y="88519"/>
                </a:lnTo>
                <a:close/>
              </a:path>
              <a:path w="56286" h="88518">
                <a:moveTo>
                  <a:pt x="28143" y="88519"/>
                </a:moveTo>
                <a:lnTo>
                  <a:pt x="30149" y="74726"/>
                </a:lnTo>
                <a:lnTo>
                  <a:pt x="26136" y="74726"/>
                </a:lnTo>
                <a:lnTo>
                  <a:pt x="22796" y="72847"/>
                </a:lnTo>
                <a:lnTo>
                  <a:pt x="19939" y="69049"/>
                </a:lnTo>
                <a:lnTo>
                  <a:pt x="19710" y="88519"/>
                </a:lnTo>
                <a:lnTo>
                  <a:pt x="28143" y="8851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7" name="object 1447"/>
          <p:cNvSpPr/>
          <p:nvPr/>
        </p:nvSpPr>
        <p:spPr>
          <a:xfrm>
            <a:off x="3128688" y="1765689"/>
            <a:ext cx="58661" cy="65633"/>
          </a:xfrm>
          <a:custGeom>
            <a:avLst/>
            <a:gdLst/>
            <a:ahLst/>
            <a:cxnLst/>
            <a:rect l="l" t="t" r="r" b="b"/>
            <a:pathLst>
              <a:path w="58661" h="65633">
                <a:moveTo>
                  <a:pt x="21526" y="12560"/>
                </a:moveTo>
                <a:lnTo>
                  <a:pt x="24650" y="11950"/>
                </a:lnTo>
                <a:lnTo>
                  <a:pt x="32499" y="11950"/>
                </a:lnTo>
                <a:lnTo>
                  <a:pt x="35179" y="12598"/>
                </a:lnTo>
                <a:lnTo>
                  <a:pt x="38912" y="15201"/>
                </a:lnTo>
                <a:lnTo>
                  <a:pt x="40868" y="19519"/>
                </a:lnTo>
                <a:lnTo>
                  <a:pt x="56527" y="16611"/>
                </a:lnTo>
                <a:lnTo>
                  <a:pt x="54952" y="11150"/>
                </a:lnTo>
                <a:lnTo>
                  <a:pt x="52082" y="7010"/>
                </a:lnTo>
                <a:lnTo>
                  <a:pt x="47891" y="4203"/>
                </a:lnTo>
                <a:lnTo>
                  <a:pt x="43713" y="1409"/>
                </a:lnTo>
                <a:lnTo>
                  <a:pt x="37338" y="0"/>
                </a:lnTo>
                <a:lnTo>
                  <a:pt x="19710" y="0"/>
                </a:lnTo>
                <a:lnTo>
                  <a:pt x="13055" y="1854"/>
                </a:lnTo>
                <a:lnTo>
                  <a:pt x="8750" y="5562"/>
                </a:lnTo>
                <a:lnTo>
                  <a:pt x="4457" y="9270"/>
                </a:lnTo>
                <a:lnTo>
                  <a:pt x="2311" y="13842"/>
                </a:lnTo>
                <a:lnTo>
                  <a:pt x="2311" y="25311"/>
                </a:lnTo>
                <a:lnTo>
                  <a:pt x="4787" y="30022"/>
                </a:lnTo>
                <a:lnTo>
                  <a:pt x="9753" y="33413"/>
                </a:lnTo>
                <a:lnTo>
                  <a:pt x="19470" y="37476"/>
                </a:lnTo>
                <a:lnTo>
                  <a:pt x="35242" y="41503"/>
                </a:lnTo>
                <a:lnTo>
                  <a:pt x="38125" y="42176"/>
                </a:lnTo>
                <a:lnTo>
                  <a:pt x="40805" y="43700"/>
                </a:lnTo>
                <a:lnTo>
                  <a:pt x="41986" y="46837"/>
                </a:lnTo>
                <a:lnTo>
                  <a:pt x="41249" y="50164"/>
                </a:lnTo>
                <a:lnTo>
                  <a:pt x="37630" y="52844"/>
                </a:lnTo>
                <a:lnTo>
                  <a:pt x="34391" y="53644"/>
                </a:lnTo>
                <a:lnTo>
                  <a:pt x="26200" y="53644"/>
                </a:lnTo>
                <a:lnTo>
                  <a:pt x="23152" y="52793"/>
                </a:lnTo>
                <a:lnTo>
                  <a:pt x="20993" y="51117"/>
                </a:lnTo>
                <a:lnTo>
                  <a:pt x="17386" y="46989"/>
                </a:lnTo>
                <a:lnTo>
                  <a:pt x="16675" y="43764"/>
                </a:lnTo>
                <a:lnTo>
                  <a:pt x="0" y="46304"/>
                </a:lnTo>
                <a:lnTo>
                  <a:pt x="1536" y="52247"/>
                </a:lnTo>
                <a:lnTo>
                  <a:pt x="4800" y="56959"/>
                </a:lnTo>
                <a:lnTo>
                  <a:pt x="9791" y="60439"/>
                </a:lnTo>
                <a:lnTo>
                  <a:pt x="14782" y="63906"/>
                </a:lnTo>
                <a:lnTo>
                  <a:pt x="21551" y="65633"/>
                </a:lnTo>
                <a:lnTo>
                  <a:pt x="39522" y="65633"/>
                </a:lnTo>
                <a:lnTo>
                  <a:pt x="46634" y="63576"/>
                </a:lnTo>
                <a:lnTo>
                  <a:pt x="51447" y="59423"/>
                </a:lnTo>
                <a:lnTo>
                  <a:pt x="56248" y="55295"/>
                </a:lnTo>
                <a:lnTo>
                  <a:pt x="58661" y="50342"/>
                </a:lnTo>
                <a:lnTo>
                  <a:pt x="58661" y="39306"/>
                </a:lnTo>
                <a:lnTo>
                  <a:pt x="56934" y="35191"/>
                </a:lnTo>
                <a:lnTo>
                  <a:pt x="53454" y="32232"/>
                </a:lnTo>
                <a:lnTo>
                  <a:pt x="49949" y="29311"/>
                </a:lnTo>
                <a:lnTo>
                  <a:pt x="43764" y="26847"/>
                </a:lnTo>
                <a:lnTo>
                  <a:pt x="34912" y="24841"/>
                </a:lnTo>
                <a:lnTo>
                  <a:pt x="26073" y="22821"/>
                </a:lnTo>
                <a:lnTo>
                  <a:pt x="20891" y="21272"/>
                </a:lnTo>
                <a:lnTo>
                  <a:pt x="17741" y="18338"/>
                </a:lnTo>
                <a:lnTo>
                  <a:pt x="18376" y="14643"/>
                </a:lnTo>
                <a:lnTo>
                  <a:pt x="21526" y="1256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8" name="object 1448"/>
          <p:cNvSpPr/>
          <p:nvPr/>
        </p:nvSpPr>
        <p:spPr>
          <a:xfrm>
            <a:off x="3197045" y="1765687"/>
            <a:ext cx="58648" cy="65646"/>
          </a:xfrm>
          <a:custGeom>
            <a:avLst/>
            <a:gdLst/>
            <a:ahLst/>
            <a:cxnLst/>
            <a:rect l="l" t="t" r="r" b="b"/>
            <a:pathLst>
              <a:path w="58648" h="65646">
                <a:moveTo>
                  <a:pt x="7919" y="9107"/>
                </a:moveTo>
                <a:lnTo>
                  <a:pt x="1975" y="19561"/>
                </a:lnTo>
                <a:lnTo>
                  <a:pt x="0" y="33299"/>
                </a:lnTo>
                <a:lnTo>
                  <a:pt x="0" y="42011"/>
                </a:lnTo>
                <a:lnTo>
                  <a:pt x="2057" y="49225"/>
                </a:lnTo>
                <a:lnTo>
                  <a:pt x="6197" y="54927"/>
                </a:lnTo>
                <a:lnTo>
                  <a:pt x="16701" y="63182"/>
                </a:lnTo>
                <a:lnTo>
                  <a:pt x="30441" y="65646"/>
                </a:lnTo>
                <a:lnTo>
                  <a:pt x="37337" y="65646"/>
                </a:lnTo>
                <a:lnTo>
                  <a:pt x="43091" y="64058"/>
                </a:lnTo>
                <a:lnTo>
                  <a:pt x="47675" y="60883"/>
                </a:lnTo>
                <a:lnTo>
                  <a:pt x="52273" y="57708"/>
                </a:lnTo>
                <a:lnTo>
                  <a:pt x="55638" y="53085"/>
                </a:lnTo>
                <a:lnTo>
                  <a:pt x="57759" y="47015"/>
                </a:lnTo>
                <a:lnTo>
                  <a:pt x="41198" y="44234"/>
                </a:lnTo>
                <a:lnTo>
                  <a:pt x="40297" y="47383"/>
                </a:lnTo>
                <a:lnTo>
                  <a:pt x="37185" y="51092"/>
                </a:lnTo>
                <a:lnTo>
                  <a:pt x="33223" y="53225"/>
                </a:lnTo>
                <a:lnTo>
                  <a:pt x="26796" y="53225"/>
                </a:lnTo>
                <a:lnTo>
                  <a:pt x="23609" y="51854"/>
                </a:lnTo>
                <a:lnTo>
                  <a:pt x="21043" y="49110"/>
                </a:lnTo>
                <a:lnTo>
                  <a:pt x="18478" y="46367"/>
                </a:lnTo>
                <a:lnTo>
                  <a:pt x="17132" y="42544"/>
                </a:lnTo>
                <a:lnTo>
                  <a:pt x="17030" y="37617"/>
                </a:lnTo>
                <a:lnTo>
                  <a:pt x="58648" y="37617"/>
                </a:lnTo>
                <a:lnTo>
                  <a:pt x="58583" y="32470"/>
                </a:lnTo>
                <a:lnTo>
                  <a:pt x="56306" y="19045"/>
                </a:lnTo>
                <a:lnTo>
                  <a:pt x="50901" y="9258"/>
                </a:lnTo>
                <a:lnTo>
                  <a:pt x="45504" y="3086"/>
                </a:lnTo>
                <a:lnTo>
                  <a:pt x="38138" y="0"/>
                </a:lnTo>
                <a:lnTo>
                  <a:pt x="28790" y="0"/>
                </a:lnTo>
                <a:lnTo>
                  <a:pt x="29794" y="12725"/>
                </a:lnTo>
                <a:lnTo>
                  <a:pt x="33185" y="12725"/>
                </a:lnTo>
                <a:lnTo>
                  <a:pt x="36055" y="13969"/>
                </a:lnTo>
                <a:lnTo>
                  <a:pt x="40792" y="18973"/>
                </a:lnTo>
                <a:lnTo>
                  <a:pt x="42024" y="22631"/>
                </a:lnTo>
                <a:lnTo>
                  <a:pt x="42151" y="27444"/>
                </a:lnTo>
                <a:lnTo>
                  <a:pt x="17322" y="27444"/>
                </a:lnTo>
                <a:lnTo>
                  <a:pt x="17271" y="22910"/>
                </a:lnTo>
                <a:lnTo>
                  <a:pt x="18440" y="19329"/>
                </a:lnTo>
                <a:lnTo>
                  <a:pt x="20815" y="16687"/>
                </a:lnTo>
                <a:lnTo>
                  <a:pt x="20472" y="0"/>
                </a:lnTo>
                <a:lnTo>
                  <a:pt x="13588" y="2959"/>
                </a:lnTo>
                <a:lnTo>
                  <a:pt x="8153" y="8851"/>
                </a:lnTo>
                <a:lnTo>
                  <a:pt x="7919" y="9107"/>
                </a:lnTo>
                <a:close/>
              </a:path>
              <a:path w="58648" h="65646">
                <a:moveTo>
                  <a:pt x="28790" y="0"/>
                </a:moveTo>
                <a:lnTo>
                  <a:pt x="20472" y="0"/>
                </a:lnTo>
                <a:lnTo>
                  <a:pt x="20815" y="16687"/>
                </a:lnTo>
                <a:lnTo>
                  <a:pt x="23177" y="14033"/>
                </a:lnTo>
                <a:lnTo>
                  <a:pt x="26161" y="12725"/>
                </a:lnTo>
                <a:lnTo>
                  <a:pt x="29794" y="12725"/>
                </a:lnTo>
                <a:lnTo>
                  <a:pt x="2879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9" name="object 1449"/>
          <p:cNvSpPr/>
          <p:nvPr/>
        </p:nvSpPr>
        <p:spPr>
          <a:xfrm>
            <a:off x="3265504" y="1765697"/>
            <a:ext cx="61252" cy="89687"/>
          </a:xfrm>
          <a:custGeom>
            <a:avLst/>
            <a:gdLst/>
            <a:ahLst/>
            <a:cxnLst/>
            <a:rect l="l" t="t" r="r" b="b"/>
            <a:pathLst>
              <a:path w="61252" h="89687">
                <a:moveTo>
                  <a:pt x="1930" y="47866"/>
                </a:moveTo>
                <a:lnTo>
                  <a:pt x="5791" y="53505"/>
                </a:lnTo>
                <a:lnTo>
                  <a:pt x="10718" y="60642"/>
                </a:lnTo>
                <a:lnTo>
                  <a:pt x="17411" y="64211"/>
                </a:lnTo>
                <a:lnTo>
                  <a:pt x="33401" y="64211"/>
                </a:lnTo>
                <a:lnTo>
                  <a:pt x="39687" y="60820"/>
                </a:lnTo>
                <a:lnTo>
                  <a:pt x="44653" y="54038"/>
                </a:lnTo>
                <a:lnTo>
                  <a:pt x="44653" y="66916"/>
                </a:lnTo>
                <a:lnTo>
                  <a:pt x="43878" y="70840"/>
                </a:lnTo>
                <a:lnTo>
                  <a:pt x="42024" y="74167"/>
                </a:lnTo>
                <a:lnTo>
                  <a:pt x="38392" y="76339"/>
                </a:lnTo>
                <a:lnTo>
                  <a:pt x="35140" y="76987"/>
                </a:lnTo>
                <a:lnTo>
                  <a:pt x="27419" y="76987"/>
                </a:lnTo>
                <a:lnTo>
                  <a:pt x="24930" y="76390"/>
                </a:lnTo>
                <a:lnTo>
                  <a:pt x="22212" y="74383"/>
                </a:lnTo>
                <a:lnTo>
                  <a:pt x="21170" y="70662"/>
                </a:lnTo>
                <a:lnTo>
                  <a:pt x="2184" y="68351"/>
                </a:lnTo>
                <a:lnTo>
                  <a:pt x="2133" y="75958"/>
                </a:lnTo>
                <a:lnTo>
                  <a:pt x="4356" y="80581"/>
                </a:lnTo>
                <a:lnTo>
                  <a:pt x="8813" y="84226"/>
                </a:lnTo>
                <a:lnTo>
                  <a:pt x="13271" y="87871"/>
                </a:lnTo>
                <a:lnTo>
                  <a:pt x="20815" y="89687"/>
                </a:lnTo>
                <a:lnTo>
                  <a:pt x="37084" y="89687"/>
                </a:lnTo>
                <a:lnTo>
                  <a:pt x="41757" y="89103"/>
                </a:lnTo>
                <a:lnTo>
                  <a:pt x="45440" y="87922"/>
                </a:lnTo>
                <a:lnTo>
                  <a:pt x="44945" y="25425"/>
                </a:lnTo>
                <a:lnTo>
                  <a:pt x="44945" y="38150"/>
                </a:lnTo>
                <a:lnTo>
                  <a:pt x="43548" y="42849"/>
                </a:lnTo>
                <a:lnTo>
                  <a:pt x="40741" y="46024"/>
                </a:lnTo>
                <a:lnTo>
                  <a:pt x="37947" y="49199"/>
                </a:lnTo>
                <a:lnTo>
                  <a:pt x="34505" y="50787"/>
                </a:lnTo>
                <a:lnTo>
                  <a:pt x="26670" y="50787"/>
                </a:lnTo>
                <a:lnTo>
                  <a:pt x="23482" y="49237"/>
                </a:lnTo>
                <a:lnTo>
                  <a:pt x="20904" y="46151"/>
                </a:lnTo>
                <a:lnTo>
                  <a:pt x="18326" y="43052"/>
                </a:lnTo>
                <a:lnTo>
                  <a:pt x="17030" y="38176"/>
                </a:lnTo>
                <a:lnTo>
                  <a:pt x="12661" y="2781"/>
                </a:lnTo>
                <a:lnTo>
                  <a:pt x="7594" y="8331"/>
                </a:lnTo>
                <a:lnTo>
                  <a:pt x="2540" y="13906"/>
                </a:lnTo>
                <a:lnTo>
                  <a:pt x="0" y="21932"/>
                </a:lnTo>
                <a:lnTo>
                  <a:pt x="0" y="40855"/>
                </a:lnTo>
                <a:lnTo>
                  <a:pt x="1930" y="47866"/>
                </a:lnTo>
                <a:close/>
              </a:path>
              <a:path w="61252" h="89687">
                <a:moveTo>
                  <a:pt x="18961" y="0"/>
                </a:moveTo>
                <a:lnTo>
                  <a:pt x="12661" y="2781"/>
                </a:lnTo>
                <a:lnTo>
                  <a:pt x="17030" y="38176"/>
                </a:lnTo>
                <a:lnTo>
                  <a:pt x="17030" y="25171"/>
                </a:lnTo>
                <a:lnTo>
                  <a:pt x="18326" y="20446"/>
                </a:lnTo>
                <a:lnTo>
                  <a:pt x="20904" y="17360"/>
                </a:lnTo>
                <a:lnTo>
                  <a:pt x="23482" y="14262"/>
                </a:lnTo>
                <a:lnTo>
                  <a:pt x="26771" y="12712"/>
                </a:lnTo>
                <a:lnTo>
                  <a:pt x="34848" y="12712"/>
                </a:lnTo>
                <a:lnTo>
                  <a:pt x="38239" y="14287"/>
                </a:lnTo>
                <a:lnTo>
                  <a:pt x="40919" y="17449"/>
                </a:lnTo>
                <a:lnTo>
                  <a:pt x="43586" y="20599"/>
                </a:lnTo>
                <a:lnTo>
                  <a:pt x="44945" y="25425"/>
                </a:lnTo>
                <a:lnTo>
                  <a:pt x="45440" y="87922"/>
                </a:lnTo>
                <a:lnTo>
                  <a:pt x="49123" y="86740"/>
                </a:lnTo>
                <a:lnTo>
                  <a:pt x="52082" y="85102"/>
                </a:lnTo>
                <a:lnTo>
                  <a:pt x="56489" y="80924"/>
                </a:lnTo>
                <a:lnTo>
                  <a:pt x="58204" y="78041"/>
                </a:lnTo>
                <a:lnTo>
                  <a:pt x="59423" y="74383"/>
                </a:lnTo>
                <a:lnTo>
                  <a:pt x="60642" y="70713"/>
                </a:lnTo>
                <a:lnTo>
                  <a:pt x="61252" y="65176"/>
                </a:lnTo>
                <a:lnTo>
                  <a:pt x="61252" y="1422"/>
                </a:lnTo>
                <a:lnTo>
                  <a:pt x="45707" y="1422"/>
                </a:lnTo>
                <a:lnTo>
                  <a:pt x="45707" y="10223"/>
                </a:lnTo>
                <a:lnTo>
                  <a:pt x="40652" y="3403"/>
                </a:lnTo>
                <a:lnTo>
                  <a:pt x="34251" y="0"/>
                </a:lnTo>
                <a:lnTo>
                  <a:pt x="18961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0" name="object 1450"/>
          <p:cNvSpPr/>
          <p:nvPr/>
        </p:nvSpPr>
        <p:spPr>
          <a:xfrm>
            <a:off x="3342850" y="1767119"/>
            <a:ext cx="57111" cy="64211"/>
          </a:xfrm>
          <a:custGeom>
            <a:avLst/>
            <a:gdLst/>
            <a:ahLst/>
            <a:cxnLst/>
            <a:rect l="l" t="t" r="r" b="b"/>
            <a:pathLst>
              <a:path w="57111" h="64211">
                <a:moveTo>
                  <a:pt x="16611" y="0"/>
                </a:moveTo>
                <a:lnTo>
                  <a:pt x="0" y="0"/>
                </a:lnTo>
                <a:lnTo>
                  <a:pt x="0" y="45643"/>
                </a:lnTo>
                <a:lnTo>
                  <a:pt x="749" y="50279"/>
                </a:lnTo>
                <a:lnTo>
                  <a:pt x="2247" y="53632"/>
                </a:lnTo>
                <a:lnTo>
                  <a:pt x="3746" y="56972"/>
                </a:lnTo>
                <a:lnTo>
                  <a:pt x="6159" y="59575"/>
                </a:lnTo>
                <a:lnTo>
                  <a:pt x="9524" y="61429"/>
                </a:lnTo>
                <a:lnTo>
                  <a:pt x="12865" y="63284"/>
                </a:lnTo>
                <a:lnTo>
                  <a:pt x="16662" y="64211"/>
                </a:lnTo>
                <a:lnTo>
                  <a:pt x="25018" y="64211"/>
                </a:lnTo>
                <a:lnTo>
                  <a:pt x="28943" y="63233"/>
                </a:lnTo>
                <a:lnTo>
                  <a:pt x="32664" y="61302"/>
                </a:lnTo>
                <a:lnTo>
                  <a:pt x="36385" y="59372"/>
                </a:lnTo>
                <a:lnTo>
                  <a:pt x="39395" y="56730"/>
                </a:lnTo>
                <a:lnTo>
                  <a:pt x="41681" y="53390"/>
                </a:lnTo>
                <a:lnTo>
                  <a:pt x="41681" y="62788"/>
                </a:lnTo>
                <a:lnTo>
                  <a:pt x="57111" y="62788"/>
                </a:lnTo>
                <a:lnTo>
                  <a:pt x="57111" y="0"/>
                </a:lnTo>
                <a:lnTo>
                  <a:pt x="40500" y="0"/>
                </a:lnTo>
                <a:lnTo>
                  <a:pt x="40500" y="35471"/>
                </a:lnTo>
                <a:lnTo>
                  <a:pt x="40093" y="41122"/>
                </a:lnTo>
                <a:lnTo>
                  <a:pt x="39255" y="43421"/>
                </a:lnTo>
                <a:lnTo>
                  <a:pt x="36893" y="47663"/>
                </a:lnTo>
                <a:lnTo>
                  <a:pt x="32397" y="50774"/>
                </a:lnTo>
                <a:lnTo>
                  <a:pt x="29857" y="51561"/>
                </a:lnTo>
                <a:lnTo>
                  <a:pt x="24536" y="51561"/>
                </a:lnTo>
                <a:lnTo>
                  <a:pt x="20866" y="49809"/>
                </a:lnTo>
                <a:lnTo>
                  <a:pt x="18148" y="47066"/>
                </a:lnTo>
                <a:lnTo>
                  <a:pt x="16916" y="43091"/>
                </a:lnTo>
                <a:lnTo>
                  <a:pt x="16611" y="37680"/>
                </a:lnTo>
                <a:lnTo>
                  <a:pt x="16611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1" name="object 1451"/>
          <p:cNvSpPr/>
          <p:nvPr/>
        </p:nvSpPr>
        <p:spPr>
          <a:xfrm>
            <a:off x="3417053" y="1765697"/>
            <a:ext cx="57238" cy="64211"/>
          </a:xfrm>
          <a:custGeom>
            <a:avLst/>
            <a:gdLst/>
            <a:ahLst/>
            <a:cxnLst/>
            <a:rect l="l" t="t" r="r" b="b"/>
            <a:pathLst>
              <a:path w="57238" h="64211">
                <a:moveTo>
                  <a:pt x="16624" y="64211"/>
                </a:moveTo>
                <a:lnTo>
                  <a:pt x="16624" y="28752"/>
                </a:lnTo>
                <a:lnTo>
                  <a:pt x="17043" y="23939"/>
                </a:lnTo>
                <a:lnTo>
                  <a:pt x="17894" y="21336"/>
                </a:lnTo>
                <a:lnTo>
                  <a:pt x="18745" y="18732"/>
                </a:lnTo>
                <a:lnTo>
                  <a:pt x="20307" y="16649"/>
                </a:lnTo>
                <a:lnTo>
                  <a:pt x="24879" y="13500"/>
                </a:lnTo>
                <a:lnTo>
                  <a:pt x="27457" y="12712"/>
                </a:lnTo>
                <a:lnTo>
                  <a:pt x="32588" y="12712"/>
                </a:lnTo>
                <a:lnTo>
                  <a:pt x="36106" y="14376"/>
                </a:lnTo>
                <a:lnTo>
                  <a:pt x="38849" y="17018"/>
                </a:lnTo>
                <a:lnTo>
                  <a:pt x="40271" y="21005"/>
                </a:lnTo>
                <a:lnTo>
                  <a:pt x="40627" y="25387"/>
                </a:lnTo>
                <a:lnTo>
                  <a:pt x="40627" y="64211"/>
                </a:lnTo>
                <a:lnTo>
                  <a:pt x="57238" y="64211"/>
                </a:lnTo>
                <a:lnTo>
                  <a:pt x="57238" y="20345"/>
                </a:lnTo>
                <a:lnTo>
                  <a:pt x="56934" y="16611"/>
                </a:lnTo>
                <a:lnTo>
                  <a:pt x="56324" y="14008"/>
                </a:lnTo>
                <a:lnTo>
                  <a:pt x="55714" y="11404"/>
                </a:lnTo>
                <a:lnTo>
                  <a:pt x="53073" y="7035"/>
                </a:lnTo>
                <a:lnTo>
                  <a:pt x="49212" y="3302"/>
                </a:lnTo>
                <a:lnTo>
                  <a:pt x="46177" y="1981"/>
                </a:lnTo>
                <a:lnTo>
                  <a:pt x="43154" y="660"/>
                </a:lnTo>
                <a:lnTo>
                  <a:pt x="39801" y="0"/>
                </a:lnTo>
                <a:lnTo>
                  <a:pt x="27813" y="0"/>
                </a:lnTo>
                <a:lnTo>
                  <a:pt x="20916" y="3543"/>
                </a:lnTo>
                <a:lnTo>
                  <a:pt x="15443" y="10642"/>
                </a:lnTo>
                <a:lnTo>
                  <a:pt x="15443" y="1422"/>
                </a:lnTo>
                <a:lnTo>
                  <a:pt x="0" y="1422"/>
                </a:lnTo>
                <a:lnTo>
                  <a:pt x="0" y="64211"/>
                </a:lnTo>
                <a:lnTo>
                  <a:pt x="16624" y="6421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2" name="object 1452"/>
          <p:cNvSpPr/>
          <p:nvPr/>
        </p:nvSpPr>
        <p:spPr>
          <a:xfrm>
            <a:off x="3487419" y="1743224"/>
            <a:ext cx="61315" cy="88099"/>
          </a:xfrm>
          <a:custGeom>
            <a:avLst/>
            <a:gdLst/>
            <a:ahLst/>
            <a:cxnLst/>
            <a:rect l="l" t="t" r="r" b="b"/>
            <a:pathLst>
              <a:path w="61315" h="88099">
                <a:moveTo>
                  <a:pt x="18846" y="22466"/>
                </a:moveTo>
                <a:lnTo>
                  <a:pt x="12509" y="25234"/>
                </a:lnTo>
                <a:lnTo>
                  <a:pt x="7505" y="30772"/>
                </a:lnTo>
                <a:lnTo>
                  <a:pt x="1874" y="41011"/>
                </a:lnTo>
                <a:lnTo>
                  <a:pt x="0" y="55054"/>
                </a:lnTo>
                <a:lnTo>
                  <a:pt x="0" y="55207"/>
                </a:lnTo>
                <a:lnTo>
                  <a:pt x="1944" y="68995"/>
                </a:lnTo>
                <a:lnTo>
                  <a:pt x="7708" y="79387"/>
                </a:lnTo>
                <a:lnTo>
                  <a:pt x="12852" y="85191"/>
                </a:lnTo>
                <a:lnTo>
                  <a:pt x="19037" y="88099"/>
                </a:lnTo>
                <a:lnTo>
                  <a:pt x="17894" y="65468"/>
                </a:lnTo>
                <a:lnTo>
                  <a:pt x="16967" y="60629"/>
                </a:lnTo>
                <a:lnTo>
                  <a:pt x="16967" y="47701"/>
                </a:lnTo>
                <a:lnTo>
                  <a:pt x="18300" y="43014"/>
                </a:lnTo>
                <a:lnTo>
                  <a:pt x="20955" y="39877"/>
                </a:lnTo>
                <a:lnTo>
                  <a:pt x="23622" y="36753"/>
                </a:lnTo>
                <a:lnTo>
                  <a:pt x="26924" y="35178"/>
                </a:lnTo>
                <a:lnTo>
                  <a:pt x="34925" y="35178"/>
                </a:lnTo>
                <a:lnTo>
                  <a:pt x="38252" y="36766"/>
                </a:lnTo>
                <a:lnTo>
                  <a:pt x="40855" y="39941"/>
                </a:lnTo>
                <a:lnTo>
                  <a:pt x="43446" y="43116"/>
                </a:lnTo>
                <a:lnTo>
                  <a:pt x="44767" y="48298"/>
                </a:lnTo>
                <a:lnTo>
                  <a:pt x="44767" y="61988"/>
                </a:lnTo>
                <a:lnTo>
                  <a:pt x="43421" y="66840"/>
                </a:lnTo>
                <a:lnTo>
                  <a:pt x="40741" y="70103"/>
                </a:lnTo>
                <a:lnTo>
                  <a:pt x="38049" y="73355"/>
                </a:lnTo>
                <a:lnTo>
                  <a:pt x="34798" y="74968"/>
                </a:lnTo>
                <a:lnTo>
                  <a:pt x="30975" y="74968"/>
                </a:lnTo>
                <a:lnTo>
                  <a:pt x="26250" y="88099"/>
                </a:lnTo>
                <a:lnTo>
                  <a:pt x="29794" y="88099"/>
                </a:lnTo>
                <a:lnTo>
                  <a:pt x="33312" y="87223"/>
                </a:lnTo>
                <a:lnTo>
                  <a:pt x="36804" y="85470"/>
                </a:lnTo>
                <a:lnTo>
                  <a:pt x="40297" y="83718"/>
                </a:lnTo>
                <a:lnTo>
                  <a:pt x="43319" y="81051"/>
                </a:lnTo>
                <a:lnTo>
                  <a:pt x="45885" y="77457"/>
                </a:lnTo>
                <a:lnTo>
                  <a:pt x="45885" y="86677"/>
                </a:lnTo>
                <a:lnTo>
                  <a:pt x="61315" y="86677"/>
                </a:lnTo>
                <a:lnTo>
                  <a:pt x="61315" y="0"/>
                </a:lnTo>
                <a:lnTo>
                  <a:pt x="44704" y="0"/>
                </a:lnTo>
                <a:lnTo>
                  <a:pt x="44704" y="31216"/>
                </a:lnTo>
                <a:lnTo>
                  <a:pt x="39573" y="25387"/>
                </a:lnTo>
                <a:lnTo>
                  <a:pt x="33502" y="22466"/>
                </a:lnTo>
                <a:lnTo>
                  <a:pt x="18846" y="22466"/>
                </a:lnTo>
                <a:close/>
              </a:path>
              <a:path w="61315" h="88099">
                <a:moveTo>
                  <a:pt x="26250" y="88099"/>
                </a:moveTo>
                <a:lnTo>
                  <a:pt x="30975" y="74968"/>
                </a:lnTo>
                <a:lnTo>
                  <a:pt x="26174" y="74968"/>
                </a:lnTo>
                <a:lnTo>
                  <a:pt x="22428" y="72809"/>
                </a:lnTo>
                <a:lnTo>
                  <a:pt x="19748" y="68465"/>
                </a:lnTo>
                <a:lnTo>
                  <a:pt x="17894" y="65468"/>
                </a:lnTo>
                <a:lnTo>
                  <a:pt x="19037" y="88099"/>
                </a:lnTo>
                <a:lnTo>
                  <a:pt x="26250" y="8809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3" name="object 1453"/>
          <p:cNvSpPr/>
          <p:nvPr/>
        </p:nvSpPr>
        <p:spPr>
          <a:xfrm>
            <a:off x="3561267" y="1765687"/>
            <a:ext cx="64808" cy="65633"/>
          </a:xfrm>
          <a:custGeom>
            <a:avLst/>
            <a:gdLst/>
            <a:ahLst/>
            <a:cxnLst/>
            <a:rect l="l" t="t" r="r" b="b"/>
            <a:pathLst>
              <a:path w="64808" h="65633">
                <a:moveTo>
                  <a:pt x="0" y="31940"/>
                </a:moveTo>
                <a:lnTo>
                  <a:pt x="0" y="39141"/>
                </a:lnTo>
                <a:lnTo>
                  <a:pt x="1358" y="45275"/>
                </a:lnTo>
                <a:lnTo>
                  <a:pt x="4076" y="50292"/>
                </a:lnTo>
                <a:lnTo>
                  <a:pt x="6794" y="55321"/>
                </a:lnTo>
                <a:lnTo>
                  <a:pt x="10769" y="59131"/>
                </a:lnTo>
                <a:lnTo>
                  <a:pt x="15989" y="61734"/>
                </a:lnTo>
                <a:lnTo>
                  <a:pt x="21209" y="64338"/>
                </a:lnTo>
                <a:lnTo>
                  <a:pt x="21463" y="47129"/>
                </a:lnTo>
                <a:lnTo>
                  <a:pt x="18516" y="43815"/>
                </a:lnTo>
                <a:lnTo>
                  <a:pt x="17030" y="39052"/>
                </a:lnTo>
                <a:lnTo>
                  <a:pt x="17030" y="26593"/>
                </a:lnTo>
                <a:lnTo>
                  <a:pt x="18516" y="21818"/>
                </a:lnTo>
                <a:lnTo>
                  <a:pt x="21463" y="18516"/>
                </a:lnTo>
                <a:lnTo>
                  <a:pt x="24422" y="15201"/>
                </a:lnTo>
                <a:lnTo>
                  <a:pt x="28067" y="13550"/>
                </a:lnTo>
                <a:lnTo>
                  <a:pt x="36728" y="13550"/>
                </a:lnTo>
                <a:lnTo>
                  <a:pt x="40373" y="15201"/>
                </a:lnTo>
                <a:lnTo>
                  <a:pt x="43307" y="18516"/>
                </a:lnTo>
                <a:lnTo>
                  <a:pt x="46240" y="21818"/>
                </a:lnTo>
                <a:lnTo>
                  <a:pt x="47713" y="26555"/>
                </a:lnTo>
                <a:lnTo>
                  <a:pt x="47713" y="39014"/>
                </a:lnTo>
                <a:lnTo>
                  <a:pt x="46240" y="43815"/>
                </a:lnTo>
                <a:lnTo>
                  <a:pt x="43307" y="47129"/>
                </a:lnTo>
                <a:lnTo>
                  <a:pt x="41757" y="65633"/>
                </a:lnTo>
                <a:lnTo>
                  <a:pt x="49479" y="62522"/>
                </a:lnTo>
                <a:lnTo>
                  <a:pt x="55613" y="56273"/>
                </a:lnTo>
                <a:lnTo>
                  <a:pt x="61734" y="50025"/>
                </a:lnTo>
                <a:lnTo>
                  <a:pt x="64808" y="42151"/>
                </a:lnTo>
                <a:lnTo>
                  <a:pt x="64808" y="23228"/>
                </a:lnTo>
                <a:lnTo>
                  <a:pt x="61772" y="15430"/>
                </a:lnTo>
                <a:lnTo>
                  <a:pt x="55689" y="9258"/>
                </a:lnTo>
                <a:lnTo>
                  <a:pt x="49631" y="3086"/>
                </a:lnTo>
                <a:lnTo>
                  <a:pt x="41846" y="0"/>
                </a:lnTo>
                <a:lnTo>
                  <a:pt x="26187" y="0"/>
                </a:lnTo>
                <a:lnTo>
                  <a:pt x="20624" y="1371"/>
                </a:lnTo>
                <a:lnTo>
                  <a:pt x="15633" y="4089"/>
                </a:lnTo>
                <a:lnTo>
                  <a:pt x="10642" y="6807"/>
                </a:lnTo>
                <a:lnTo>
                  <a:pt x="6794" y="10744"/>
                </a:lnTo>
                <a:lnTo>
                  <a:pt x="4076" y="15913"/>
                </a:lnTo>
                <a:lnTo>
                  <a:pt x="1358" y="21082"/>
                </a:lnTo>
                <a:lnTo>
                  <a:pt x="0" y="26416"/>
                </a:lnTo>
                <a:lnTo>
                  <a:pt x="0" y="31940"/>
                </a:lnTo>
                <a:close/>
              </a:path>
              <a:path w="64808" h="65633">
                <a:moveTo>
                  <a:pt x="43307" y="47129"/>
                </a:moveTo>
                <a:lnTo>
                  <a:pt x="40373" y="50444"/>
                </a:lnTo>
                <a:lnTo>
                  <a:pt x="36728" y="52095"/>
                </a:lnTo>
                <a:lnTo>
                  <a:pt x="28067" y="52095"/>
                </a:lnTo>
                <a:lnTo>
                  <a:pt x="24422" y="50444"/>
                </a:lnTo>
                <a:lnTo>
                  <a:pt x="21463" y="47129"/>
                </a:lnTo>
                <a:lnTo>
                  <a:pt x="21209" y="64338"/>
                </a:lnTo>
                <a:lnTo>
                  <a:pt x="26708" y="65633"/>
                </a:lnTo>
                <a:lnTo>
                  <a:pt x="41757" y="65633"/>
                </a:lnTo>
                <a:lnTo>
                  <a:pt x="43307" y="4712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4" name="object 1454"/>
          <p:cNvSpPr/>
          <p:nvPr/>
        </p:nvSpPr>
        <p:spPr>
          <a:xfrm>
            <a:off x="3633224" y="1765689"/>
            <a:ext cx="58661" cy="65633"/>
          </a:xfrm>
          <a:custGeom>
            <a:avLst/>
            <a:gdLst/>
            <a:ahLst/>
            <a:cxnLst/>
            <a:rect l="l" t="t" r="r" b="b"/>
            <a:pathLst>
              <a:path w="58661" h="65633">
                <a:moveTo>
                  <a:pt x="21526" y="12560"/>
                </a:moveTo>
                <a:lnTo>
                  <a:pt x="24650" y="11950"/>
                </a:lnTo>
                <a:lnTo>
                  <a:pt x="32499" y="11950"/>
                </a:lnTo>
                <a:lnTo>
                  <a:pt x="35179" y="12598"/>
                </a:lnTo>
                <a:lnTo>
                  <a:pt x="38912" y="15201"/>
                </a:lnTo>
                <a:lnTo>
                  <a:pt x="40868" y="19519"/>
                </a:lnTo>
                <a:lnTo>
                  <a:pt x="56527" y="16611"/>
                </a:lnTo>
                <a:lnTo>
                  <a:pt x="54952" y="11150"/>
                </a:lnTo>
                <a:lnTo>
                  <a:pt x="52082" y="7010"/>
                </a:lnTo>
                <a:lnTo>
                  <a:pt x="47891" y="4203"/>
                </a:lnTo>
                <a:lnTo>
                  <a:pt x="43713" y="1409"/>
                </a:lnTo>
                <a:lnTo>
                  <a:pt x="37338" y="0"/>
                </a:lnTo>
                <a:lnTo>
                  <a:pt x="19710" y="0"/>
                </a:lnTo>
                <a:lnTo>
                  <a:pt x="13055" y="1854"/>
                </a:lnTo>
                <a:lnTo>
                  <a:pt x="8750" y="5562"/>
                </a:lnTo>
                <a:lnTo>
                  <a:pt x="4457" y="9270"/>
                </a:lnTo>
                <a:lnTo>
                  <a:pt x="2311" y="13842"/>
                </a:lnTo>
                <a:lnTo>
                  <a:pt x="2311" y="25311"/>
                </a:lnTo>
                <a:lnTo>
                  <a:pt x="4787" y="30022"/>
                </a:lnTo>
                <a:lnTo>
                  <a:pt x="9753" y="33413"/>
                </a:lnTo>
                <a:lnTo>
                  <a:pt x="19470" y="37476"/>
                </a:lnTo>
                <a:lnTo>
                  <a:pt x="35242" y="41503"/>
                </a:lnTo>
                <a:lnTo>
                  <a:pt x="38125" y="42176"/>
                </a:lnTo>
                <a:lnTo>
                  <a:pt x="40805" y="43700"/>
                </a:lnTo>
                <a:lnTo>
                  <a:pt x="41986" y="46837"/>
                </a:lnTo>
                <a:lnTo>
                  <a:pt x="41249" y="50164"/>
                </a:lnTo>
                <a:lnTo>
                  <a:pt x="37630" y="52844"/>
                </a:lnTo>
                <a:lnTo>
                  <a:pt x="34391" y="53644"/>
                </a:lnTo>
                <a:lnTo>
                  <a:pt x="26200" y="53644"/>
                </a:lnTo>
                <a:lnTo>
                  <a:pt x="23152" y="52793"/>
                </a:lnTo>
                <a:lnTo>
                  <a:pt x="20993" y="51117"/>
                </a:lnTo>
                <a:lnTo>
                  <a:pt x="17386" y="46989"/>
                </a:lnTo>
                <a:lnTo>
                  <a:pt x="16675" y="43764"/>
                </a:lnTo>
                <a:lnTo>
                  <a:pt x="0" y="46304"/>
                </a:lnTo>
                <a:lnTo>
                  <a:pt x="1536" y="52247"/>
                </a:lnTo>
                <a:lnTo>
                  <a:pt x="4800" y="56959"/>
                </a:lnTo>
                <a:lnTo>
                  <a:pt x="9791" y="60439"/>
                </a:lnTo>
                <a:lnTo>
                  <a:pt x="14782" y="63906"/>
                </a:lnTo>
                <a:lnTo>
                  <a:pt x="21551" y="65633"/>
                </a:lnTo>
                <a:lnTo>
                  <a:pt x="39522" y="65633"/>
                </a:lnTo>
                <a:lnTo>
                  <a:pt x="46634" y="63576"/>
                </a:lnTo>
                <a:lnTo>
                  <a:pt x="51447" y="59423"/>
                </a:lnTo>
                <a:lnTo>
                  <a:pt x="56248" y="55295"/>
                </a:lnTo>
                <a:lnTo>
                  <a:pt x="58661" y="50342"/>
                </a:lnTo>
                <a:lnTo>
                  <a:pt x="58661" y="39306"/>
                </a:lnTo>
                <a:lnTo>
                  <a:pt x="56934" y="35191"/>
                </a:lnTo>
                <a:lnTo>
                  <a:pt x="53454" y="32232"/>
                </a:lnTo>
                <a:lnTo>
                  <a:pt x="49949" y="29311"/>
                </a:lnTo>
                <a:lnTo>
                  <a:pt x="43764" y="26847"/>
                </a:lnTo>
                <a:lnTo>
                  <a:pt x="34912" y="24841"/>
                </a:lnTo>
                <a:lnTo>
                  <a:pt x="26073" y="22821"/>
                </a:lnTo>
                <a:lnTo>
                  <a:pt x="20891" y="21272"/>
                </a:lnTo>
                <a:lnTo>
                  <a:pt x="17741" y="18338"/>
                </a:lnTo>
                <a:lnTo>
                  <a:pt x="18376" y="14643"/>
                </a:lnTo>
                <a:lnTo>
                  <a:pt x="21526" y="1256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4" name="object 1394"/>
          <p:cNvSpPr/>
          <p:nvPr/>
        </p:nvSpPr>
        <p:spPr>
          <a:xfrm>
            <a:off x="421665" y="2087499"/>
            <a:ext cx="1736496" cy="902258"/>
          </a:xfrm>
          <a:custGeom>
            <a:avLst/>
            <a:gdLst/>
            <a:ahLst/>
            <a:cxnLst/>
            <a:rect l="l" t="t" r="r" b="b"/>
            <a:pathLst>
              <a:path w="1736496" h="902258">
                <a:moveTo>
                  <a:pt x="1736496" y="902258"/>
                </a:moveTo>
                <a:lnTo>
                  <a:pt x="1736496" y="0"/>
                </a:lnTo>
                <a:lnTo>
                  <a:pt x="0" y="0"/>
                </a:lnTo>
                <a:lnTo>
                  <a:pt x="0" y="902258"/>
                </a:lnTo>
                <a:lnTo>
                  <a:pt x="1736496" y="902258"/>
                </a:lnTo>
                <a:close/>
              </a:path>
            </a:pathLst>
          </a:custGeom>
          <a:solidFill>
            <a:srgbClr val="E5E6E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5" name="object 1395"/>
          <p:cNvSpPr/>
          <p:nvPr/>
        </p:nvSpPr>
        <p:spPr>
          <a:xfrm>
            <a:off x="421678" y="2087498"/>
            <a:ext cx="218008" cy="218008"/>
          </a:xfrm>
          <a:custGeom>
            <a:avLst/>
            <a:gdLst/>
            <a:ahLst/>
            <a:cxnLst/>
            <a:rect l="l" t="t" r="r" b="b"/>
            <a:pathLst>
              <a:path w="218008" h="218008">
                <a:moveTo>
                  <a:pt x="218008" y="218008"/>
                </a:moveTo>
                <a:lnTo>
                  <a:pt x="218008" y="0"/>
                </a:lnTo>
                <a:lnTo>
                  <a:pt x="0" y="0"/>
                </a:lnTo>
                <a:lnTo>
                  <a:pt x="0" y="218008"/>
                </a:lnTo>
                <a:lnTo>
                  <a:pt x="218008" y="21800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6" name="object 1396"/>
          <p:cNvSpPr/>
          <p:nvPr/>
        </p:nvSpPr>
        <p:spPr>
          <a:xfrm>
            <a:off x="483048" y="2120092"/>
            <a:ext cx="92710" cy="145783"/>
          </a:xfrm>
          <a:custGeom>
            <a:avLst/>
            <a:gdLst/>
            <a:ahLst/>
            <a:cxnLst/>
            <a:rect l="l" t="t" r="r" b="b"/>
            <a:pathLst>
              <a:path w="92710" h="145783">
                <a:moveTo>
                  <a:pt x="0" y="72643"/>
                </a:moveTo>
                <a:lnTo>
                  <a:pt x="222" y="83065"/>
                </a:lnTo>
                <a:lnTo>
                  <a:pt x="1554" y="98284"/>
                </a:lnTo>
                <a:lnTo>
                  <a:pt x="4087" y="111141"/>
                </a:lnTo>
                <a:lnTo>
                  <a:pt x="7819" y="121635"/>
                </a:lnTo>
                <a:lnTo>
                  <a:pt x="12750" y="129768"/>
                </a:lnTo>
                <a:lnTo>
                  <a:pt x="21674" y="138329"/>
                </a:lnTo>
                <a:lnTo>
                  <a:pt x="28968" y="89252"/>
                </a:lnTo>
                <a:lnTo>
                  <a:pt x="28625" y="72936"/>
                </a:lnTo>
                <a:lnTo>
                  <a:pt x="28865" y="59521"/>
                </a:lnTo>
                <a:lnTo>
                  <a:pt x="29804" y="46537"/>
                </a:lnTo>
                <a:lnTo>
                  <a:pt x="31457" y="37198"/>
                </a:lnTo>
                <a:lnTo>
                  <a:pt x="32880" y="31749"/>
                </a:lnTo>
                <a:lnTo>
                  <a:pt x="34899" y="27965"/>
                </a:lnTo>
                <a:lnTo>
                  <a:pt x="37490" y="25857"/>
                </a:lnTo>
                <a:lnTo>
                  <a:pt x="40081" y="23748"/>
                </a:lnTo>
                <a:lnTo>
                  <a:pt x="43040" y="22682"/>
                </a:lnTo>
                <a:lnTo>
                  <a:pt x="49669" y="22682"/>
                </a:lnTo>
                <a:lnTo>
                  <a:pt x="52603" y="23748"/>
                </a:lnTo>
                <a:lnTo>
                  <a:pt x="55168" y="25857"/>
                </a:lnTo>
                <a:lnTo>
                  <a:pt x="57734" y="27965"/>
                </a:lnTo>
                <a:lnTo>
                  <a:pt x="59855" y="32143"/>
                </a:lnTo>
                <a:lnTo>
                  <a:pt x="61544" y="38404"/>
                </a:lnTo>
                <a:lnTo>
                  <a:pt x="62715" y="44533"/>
                </a:lnTo>
                <a:lnTo>
                  <a:pt x="63741" y="56619"/>
                </a:lnTo>
                <a:lnTo>
                  <a:pt x="64084" y="72936"/>
                </a:lnTo>
                <a:lnTo>
                  <a:pt x="63844" y="86271"/>
                </a:lnTo>
                <a:lnTo>
                  <a:pt x="62902" y="99271"/>
                </a:lnTo>
                <a:lnTo>
                  <a:pt x="61252" y="108584"/>
                </a:lnTo>
                <a:lnTo>
                  <a:pt x="59829" y="114033"/>
                </a:lnTo>
                <a:lnTo>
                  <a:pt x="57810" y="117817"/>
                </a:lnTo>
                <a:lnTo>
                  <a:pt x="55219" y="119926"/>
                </a:lnTo>
                <a:lnTo>
                  <a:pt x="52616" y="122034"/>
                </a:lnTo>
                <a:lnTo>
                  <a:pt x="49669" y="123088"/>
                </a:lnTo>
                <a:lnTo>
                  <a:pt x="43040" y="123088"/>
                </a:lnTo>
                <a:lnTo>
                  <a:pt x="40106" y="122059"/>
                </a:lnTo>
                <a:lnTo>
                  <a:pt x="37541" y="119976"/>
                </a:lnTo>
                <a:lnTo>
                  <a:pt x="34975" y="117894"/>
                </a:lnTo>
                <a:lnTo>
                  <a:pt x="33074" y="143920"/>
                </a:lnTo>
                <a:lnTo>
                  <a:pt x="46354" y="145783"/>
                </a:lnTo>
                <a:lnTo>
                  <a:pt x="57401" y="144605"/>
                </a:lnTo>
                <a:lnTo>
                  <a:pt x="69215" y="139764"/>
                </a:lnTo>
                <a:lnTo>
                  <a:pt x="78689" y="131178"/>
                </a:lnTo>
                <a:lnTo>
                  <a:pt x="82627" y="125260"/>
                </a:lnTo>
                <a:lnTo>
                  <a:pt x="87038" y="115251"/>
                </a:lnTo>
                <a:lnTo>
                  <a:pt x="90189" y="103195"/>
                </a:lnTo>
                <a:lnTo>
                  <a:pt x="92079" y="89090"/>
                </a:lnTo>
                <a:lnTo>
                  <a:pt x="92709" y="72936"/>
                </a:lnTo>
                <a:lnTo>
                  <a:pt x="92395" y="61251"/>
                </a:lnTo>
                <a:lnTo>
                  <a:pt x="90879" y="46511"/>
                </a:lnTo>
                <a:lnTo>
                  <a:pt x="88107" y="33855"/>
                </a:lnTo>
                <a:lnTo>
                  <a:pt x="84078" y="23283"/>
                </a:lnTo>
                <a:lnTo>
                  <a:pt x="78790" y="14795"/>
                </a:lnTo>
                <a:lnTo>
                  <a:pt x="71317" y="7508"/>
                </a:lnTo>
                <a:lnTo>
                  <a:pt x="59985" y="1876"/>
                </a:lnTo>
                <a:lnTo>
                  <a:pt x="46354" y="0"/>
                </a:lnTo>
                <a:lnTo>
                  <a:pt x="35305" y="1178"/>
                </a:lnTo>
                <a:lnTo>
                  <a:pt x="23488" y="6018"/>
                </a:lnTo>
                <a:lnTo>
                  <a:pt x="14020" y="14604"/>
                </a:lnTo>
                <a:lnTo>
                  <a:pt x="10149" y="20395"/>
                </a:lnTo>
                <a:lnTo>
                  <a:pt x="5708" y="30391"/>
                </a:lnTo>
                <a:lnTo>
                  <a:pt x="2537" y="42432"/>
                </a:lnTo>
                <a:lnTo>
                  <a:pt x="634" y="56516"/>
                </a:lnTo>
                <a:lnTo>
                  <a:pt x="0" y="72643"/>
                </a:lnTo>
                <a:close/>
              </a:path>
              <a:path w="92710" h="145783">
                <a:moveTo>
                  <a:pt x="33074" y="143920"/>
                </a:moveTo>
                <a:lnTo>
                  <a:pt x="34975" y="117894"/>
                </a:lnTo>
                <a:lnTo>
                  <a:pt x="32854" y="113728"/>
                </a:lnTo>
                <a:lnTo>
                  <a:pt x="31165" y="107467"/>
                </a:lnTo>
                <a:lnTo>
                  <a:pt x="29994" y="101338"/>
                </a:lnTo>
                <a:lnTo>
                  <a:pt x="28968" y="89252"/>
                </a:lnTo>
                <a:lnTo>
                  <a:pt x="21674" y="138329"/>
                </a:lnTo>
                <a:lnTo>
                  <a:pt x="33074" y="14392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7" name="object 1397"/>
          <p:cNvSpPr/>
          <p:nvPr/>
        </p:nvSpPr>
        <p:spPr>
          <a:xfrm>
            <a:off x="1421432" y="2879218"/>
            <a:ext cx="21018" cy="39979"/>
          </a:xfrm>
          <a:custGeom>
            <a:avLst/>
            <a:gdLst/>
            <a:ahLst/>
            <a:cxnLst/>
            <a:rect l="l" t="t" r="r" b="b"/>
            <a:pathLst>
              <a:path w="21018" h="39979">
                <a:moveTo>
                  <a:pt x="21018" y="39979"/>
                </a:moveTo>
                <a:lnTo>
                  <a:pt x="20243" y="38658"/>
                </a:lnTo>
                <a:lnTo>
                  <a:pt x="19799" y="37871"/>
                </a:lnTo>
                <a:lnTo>
                  <a:pt x="0" y="0"/>
                </a:lnTo>
              </a:path>
            </a:pathLst>
          </a:custGeom>
          <a:ln w="9055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8" name="object 1398"/>
          <p:cNvSpPr/>
          <p:nvPr/>
        </p:nvSpPr>
        <p:spPr>
          <a:xfrm>
            <a:off x="818740" y="2259976"/>
            <a:ext cx="602689" cy="649112"/>
          </a:xfrm>
          <a:custGeom>
            <a:avLst/>
            <a:gdLst/>
            <a:ahLst/>
            <a:cxnLst/>
            <a:rect l="l" t="t" r="r" b="b"/>
            <a:pathLst>
              <a:path w="602689" h="649112">
                <a:moveTo>
                  <a:pt x="602689" y="619239"/>
                </a:moveTo>
                <a:lnTo>
                  <a:pt x="582816" y="628706"/>
                </a:lnTo>
                <a:lnTo>
                  <a:pt x="566044" y="635974"/>
                </a:lnTo>
                <a:lnTo>
                  <a:pt x="550335" y="641322"/>
                </a:lnTo>
                <a:lnTo>
                  <a:pt x="533652" y="645029"/>
                </a:lnTo>
                <a:lnTo>
                  <a:pt x="513957" y="647375"/>
                </a:lnTo>
                <a:lnTo>
                  <a:pt x="489214" y="648638"/>
                </a:lnTo>
                <a:lnTo>
                  <a:pt x="457384" y="649097"/>
                </a:lnTo>
                <a:lnTo>
                  <a:pt x="438175" y="649112"/>
                </a:lnTo>
                <a:lnTo>
                  <a:pt x="416430" y="649031"/>
                </a:lnTo>
                <a:lnTo>
                  <a:pt x="391896" y="648889"/>
                </a:lnTo>
                <a:lnTo>
                  <a:pt x="362071" y="648522"/>
                </a:lnTo>
                <a:lnTo>
                  <a:pt x="340057" y="648142"/>
                </a:lnTo>
                <a:lnTo>
                  <a:pt x="320201" y="647637"/>
                </a:lnTo>
                <a:lnTo>
                  <a:pt x="302301" y="646928"/>
                </a:lnTo>
                <a:lnTo>
                  <a:pt x="271563" y="644576"/>
                </a:lnTo>
                <a:lnTo>
                  <a:pt x="246226" y="640450"/>
                </a:lnTo>
                <a:lnTo>
                  <a:pt x="224677" y="633914"/>
                </a:lnTo>
                <a:lnTo>
                  <a:pt x="205298" y="624331"/>
                </a:lnTo>
                <a:lnTo>
                  <a:pt x="186475" y="611066"/>
                </a:lnTo>
                <a:lnTo>
                  <a:pt x="166591" y="593481"/>
                </a:lnTo>
                <a:lnTo>
                  <a:pt x="144032" y="570941"/>
                </a:lnTo>
                <a:lnTo>
                  <a:pt x="131244" y="557615"/>
                </a:lnTo>
                <a:lnTo>
                  <a:pt x="117181" y="542810"/>
                </a:lnTo>
                <a:lnTo>
                  <a:pt x="107129" y="535949"/>
                </a:lnTo>
                <a:lnTo>
                  <a:pt x="98765" y="529897"/>
                </a:lnTo>
                <a:lnTo>
                  <a:pt x="91776" y="524106"/>
                </a:lnTo>
                <a:lnTo>
                  <a:pt x="80656" y="511114"/>
                </a:lnTo>
                <a:lnTo>
                  <a:pt x="75896" y="502817"/>
                </a:lnTo>
                <a:lnTo>
                  <a:pt x="71247" y="492588"/>
                </a:lnTo>
                <a:lnTo>
                  <a:pt x="66396" y="479880"/>
                </a:lnTo>
                <a:lnTo>
                  <a:pt x="61026" y="464145"/>
                </a:lnTo>
                <a:lnTo>
                  <a:pt x="54823" y="444834"/>
                </a:lnTo>
                <a:lnTo>
                  <a:pt x="47648" y="421970"/>
                </a:lnTo>
                <a:lnTo>
                  <a:pt x="44771" y="411869"/>
                </a:lnTo>
                <a:lnTo>
                  <a:pt x="42189" y="401018"/>
                </a:lnTo>
                <a:lnTo>
                  <a:pt x="39874" y="389507"/>
                </a:lnTo>
                <a:lnTo>
                  <a:pt x="37799" y="377426"/>
                </a:lnTo>
                <a:lnTo>
                  <a:pt x="35935" y="364862"/>
                </a:lnTo>
                <a:lnTo>
                  <a:pt x="34256" y="351906"/>
                </a:lnTo>
                <a:lnTo>
                  <a:pt x="32734" y="338647"/>
                </a:lnTo>
                <a:lnTo>
                  <a:pt x="31341" y="325175"/>
                </a:lnTo>
                <a:lnTo>
                  <a:pt x="30049" y="311577"/>
                </a:lnTo>
                <a:lnTo>
                  <a:pt x="28831" y="297944"/>
                </a:lnTo>
                <a:lnTo>
                  <a:pt x="27660" y="284366"/>
                </a:lnTo>
                <a:lnTo>
                  <a:pt x="26508" y="270930"/>
                </a:lnTo>
                <a:lnTo>
                  <a:pt x="25346" y="257727"/>
                </a:lnTo>
                <a:lnTo>
                  <a:pt x="24148" y="244846"/>
                </a:lnTo>
                <a:lnTo>
                  <a:pt x="22887" y="232376"/>
                </a:lnTo>
                <a:lnTo>
                  <a:pt x="21533" y="220406"/>
                </a:lnTo>
                <a:lnTo>
                  <a:pt x="3541" y="91452"/>
                </a:lnTo>
                <a:lnTo>
                  <a:pt x="0" y="78545"/>
                </a:lnTo>
                <a:lnTo>
                  <a:pt x="6194" y="73068"/>
                </a:lnTo>
                <a:lnTo>
                  <a:pt x="17397" y="70269"/>
                </a:lnTo>
                <a:lnTo>
                  <a:pt x="336294" y="0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9" name="object 1399"/>
          <p:cNvSpPr/>
          <p:nvPr/>
        </p:nvSpPr>
        <p:spPr>
          <a:xfrm>
            <a:off x="1464292" y="2192641"/>
            <a:ext cx="191998" cy="101981"/>
          </a:xfrm>
          <a:custGeom>
            <a:avLst/>
            <a:gdLst/>
            <a:ahLst/>
            <a:cxnLst/>
            <a:rect l="l" t="t" r="r" b="b"/>
            <a:pathLst>
              <a:path w="191998" h="101981">
                <a:moveTo>
                  <a:pt x="0" y="7429"/>
                </a:moveTo>
                <a:lnTo>
                  <a:pt x="20853" y="2070"/>
                </a:lnTo>
                <a:lnTo>
                  <a:pt x="29933" y="0"/>
                </a:lnTo>
                <a:lnTo>
                  <a:pt x="39839" y="6819"/>
                </a:lnTo>
                <a:lnTo>
                  <a:pt x="191998" y="101981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0" name="object 1400"/>
          <p:cNvSpPr/>
          <p:nvPr/>
        </p:nvSpPr>
        <p:spPr>
          <a:xfrm>
            <a:off x="1588091" y="2599968"/>
            <a:ext cx="325056" cy="225882"/>
          </a:xfrm>
          <a:custGeom>
            <a:avLst/>
            <a:gdLst/>
            <a:ahLst/>
            <a:cxnLst/>
            <a:rect l="l" t="t" r="r" b="b"/>
            <a:pathLst>
              <a:path w="325056" h="225882">
                <a:moveTo>
                  <a:pt x="0" y="225882"/>
                </a:moveTo>
                <a:lnTo>
                  <a:pt x="25377" y="215830"/>
                </a:lnTo>
                <a:lnTo>
                  <a:pt x="49160" y="206043"/>
                </a:lnTo>
                <a:lnTo>
                  <a:pt x="71380" y="196548"/>
                </a:lnTo>
                <a:lnTo>
                  <a:pt x="92068" y="187372"/>
                </a:lnTo>
                <a:lnTo>
                  <a:pt x="111256" y="178541"/>
                </a:lnTo>
                <a:lnTo>
                  <a:pt x="128976" y="170084"/>
                </a:lnTo>
                <a:lnTo>
                  <a:pt x="145259" y="162026"/>
                </a:lnTo>
                <a:lnTo>
                  <a:pt x="160139" y="154396"/>
                </a:lnTo>
                <a:lnTo>
                  <a:pt x="173645" y="147221"/>
                </a:lnTo>
                <a:lnTo>
                  <a:pt x="185810" y="140527"/>
                </a:lnTo>
                <a:lnTo>
                  <a:pt x="196666" y="134341"/>
                </a:lnTo>
                <a:lnTo>
                  <a:pt x="206244" y="128692"/>
                </a:lnTo>
                <a:lnTo>
                  <a:pt x="221695" y="119109"/>
                </a:lnTo>
                <a:lnTo>
                  <a:pt x="232417" y="111996"/>
                </a:lnTo>
                <a:lnTo>
                  <a:pt x="259394" y="91339"/>
                </a:lnTo>
                <a:lnTo>
                  <a:pt x="275192" y="76833"/>
                </a:lnTo>
                <a:lnTo>
                  <a:pt x="288316" y="62799"/>
                </a:lnTo>
                <a:lnTo>
                  <a:pt x="298999" y="49508"/>
                </a:lnTo>
                <a:lnTo>
                  <a:pt x="307475" y="37234"/>
                </a:lnTo>
                <a:lnTo>
                  <a:pt x="313977" y="26247"/>
                </a:lnTo>
                <a:lnTo>
                  <a:pt x="321988" y="9226"/>
                </a:lnTo>
                <a:lnTo>
                  <a:pt x="324898" y="621"/>
                </a:lnTo>
                <a:lnTo>
                  <a:pt x="325056" y="0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1" name="object 1401"/>
          <p:cNvSpPr/>
          <p:nvPr/>
        </p:nvSpPr>
        <p:spPr>
          <a:xfrm>
            <a:off x="1382519" y="2312060"/>
            <a:ext cx="18897" cy="35941"/>
          </a:xfrm>
          <a:custGeom>
            <a:avLst/>
            <a:gdLst/>
            <a:ahLst/>
            <a:cxnLst/>
            <a:rect l="l" t="t" r="r" b="b"/>
            <a:pathLst>
              <a:path w="18897" h="35941">
                <a:moveTo>
                  <a:pt x="4889" y="35941"/>
                </a:moveTo>
                <a:lnTo>
                  <a:pt x="15539" y="23699"/>
                </a:lnTo>
                <a:lnTo>
                  <a:pt x="18546" y="14501"/>
                </a:lnTo>
                <a:lnTo>
                  <a:pt x="18707" y="13614"/>
                </a:lnTo>
                <a:lnTo>
                  <a:pt x="18897" y="6273"/>
                </a:lnTo>
                <a:lnTo>
                  <a:pt x="10363" y="2514"/>
                </a:lnTo>
                <a:lnTo>
                  <a:pt x="6375" y="0"/>
                </a:lnTo>
                <a:lnTo>
                  <a:pt x="0" y="2552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2" name="object 1402"/>
          <p:cNvSpPr/>
          <p:nvPr/>
        </p:nvSpPr>
        <p:spPr>
          <a:xfrm>
            <a:off x="1277340" y="2330145"/>
            <a:ext cx="98409" cy="141097"/>
          </a:xfrm>
          <a:custGeom>
            <a:avLst/>
            <a:gdLst/>
            <a:ahLst/>
            <a:cxnLst/>
            <a:rect l="l" t="t" r="r" b="b"/>
            <a:pathLst>
              <a:path w="98409" h="141097">
                <a:moveTo>
                  <a:pt x="98409" y="141096"/>
                </a:moveTo>
                <a:lnTo>
                  <a:pt x="90764" y="125849"/>
                </a:lnTo>
                <a:lnTo>
                  <a:pt x="84907" y="115381"/>
                </a:lnTo>
                <a:lnTo>
                  <a:pt x="79183" y="107520"/>
                </a:lnTo>
                <a:lnTo>
                  <a:pt x="71937" y="100089"/>
                </a:lnTo>
                <a:lnTo>
                  <a:pt x="61515" y="90915"/>
                </a:lnTo>
                <a:lnTo>
                  <a:pt x="57794" y="87731"/>
                </a:lnTo>
                <a:lnTo>
                  <a:pt x="50129" y="74390"/>
                </a:lnTo>
                <a:lnTo>
                  <a:pt x="47494" y="65004"/>
                </a:lnTo>
                <a:lnTo>
                  <a:pt x="47693" y="51627"/>
                </a:lnTo>
                <a:lnTo>
                  <a:pt x="47711" y="51269"/>
                </a:lnTo>
                <a:lnTo>
                  <a:pt x="48892" y="45631"/>
                </a:lnTo>
                <a:lnTo>
                  <a:pt x="45945" y="34670"/>
                </a:lnTo>
                <a:lnTo>
                  <a:pt x="39314" y="13248"/>
                </a:lnTo>
                <a:lnTo>
                  <a:pt x="33552" y="3430"/>
                </a:lnTo>
                <a:lnTo>
                  <a:pt x="24777" y="440"/>
                </a:lnTo>
                <a:lnTo>
                  <a:pt x="17764" y="0"/>
                </a:lnTo>
                <a:lnTo>
                  <a:pt x="3195" y="2709"/>
                </a:lnTo>
                <a:lnTo>
                  <a:pt x="0" y="9551"/>
                </a:lnTo>
                <a:lnTo>
                  <a:pt x="4150" y="24307"/>
                </a:lnTo>
                <a:lnTo>
                  <a:pt x="3540" y="26974"/>
                </a:lnTo>
                <a:lnTo>
                  <a:pt x="7693" y="44145"/>
                </a:lnTo>
                <a:lnTo>
                  <a:pt x="8083" y="57068"/>
                </a:lnTo>
                <a:lnTo>
                  <a:pt x="10810" y="68584"/>
                </a:lnTo>
                <a:lnTo>
                  <a:pt x="11541" y="71119"/>
                </a:lnTo>
                <a:lnTo>
                  <a:pt x="13624" y="83578"/>
                </a:lnTo>
                <a:lnTo>
                  <a:pt x="12537" y="100106"/>
                </a:lnTo>
                <a:lnTo>
                  <a:pt x="9957" y="109775"/>
                </a:lnTo>
                <a:lnTo>
                  <a:pt x="9890" y="109969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3" name="object 1403"/>
          <p:cNvSpPr/>
          <p:nvPr/>
        </p:nvSpPr>
        <p:spPr>
          <a:xfrm>
            <a:off x="1282699" y="2438133"/>
            <a:ext cx="138732" cy="441083"/>
          </a:xfrm>
          <a:custGeom>
            <a:avLst/>
            <a:gdLst/>
            <a:ahLst/>
            <a:cxnLst/>
            <a:rect l="l" t="t" r="r" b="b"/>
            <a:pathLst>
              <a:path w="138732" h="441083">
                <a:moveTo>
                  <a:pt x="5814" y="0"/>
                </a:moveTo>
                <a:lnTo>
                  <a:pt x="0" y="16426"/>
                </a:lnTo>
                <a:lnTo>
                  <a:pt x="1592" y="24689"/>
                </a:lnTo>
                <a:lnTo>
                  <a:pt x="2042" y="25476"/>
                </a:lnTo>
                <a:lnTo>
                  <a:pt x="9541" y="41793"/>
                </a:lnTo>
                <a:lnTo>
                  <a:pt x="12996" y="53325"/>
                </a:lnTo>
                <a:lnTo>
                  <a:pt x="13396" y="55079"/>
                </a:lnTo>
                <a:lnTo>
                  <a:pt x="18412" y="68359"/>
                </a:lnTo>
                <a:lnTo>
                  <a:pt x="24390" y="83911"/>
                </a:lnTo>
                <a:lnTo>
                  <a:pt x="30229" y="98970"/>
                </a:lnTo>
                <a:lnTo>
                  <a:pt x="34828" y="110768"/>
                </a:lnTo>
                <a:lnTo>
                  <a:pt x="37084" y="116538"/>
                </a:lnTo>
                <a:lnTo>
                  <a:pt x="37158" y="116725"/>
                </a:lnTo>
                <a:lnTo>
                  <a:pt x="41321" y="134016"/>
                </a:lnTo>
                <a:lnTo>
                  <a:pt x="46320" y="146868"/>
                </a:lnTo>
                <a:lnTo>
                  <a:pt x="48169" y="150799"/>
                </a:lnTo>
                <a:lnTo>
                  <a:pt x="52710" y="162730"/>
                </a:lnTo>
                <a:lnTo>
                  <a:pt x="56999" y="177276"/>
                </a:lnTo>
                <a:lnTo>
                  <a:pt x="60960" y="193367"/>
                </a:lnTo>
                <a:lnTo>
                  <a:pt x="64520" y="209932"/>
                </a:lnTo>
                <a:lnTo>
                  <a:pt x="67602" y="225898"/>
                </a:lnTo>
                <a:lnTo>
                  <a:pt x="70131" y="240197"/>
                </a:lnTo>
                <a:lnTo>
                  <a:pt x="72034" y="251755"/>
                </a:lnTo>
                <a:lnTo>
                  <a:pt x="73234" y="259503"/>
                </a:lnTo>
                <a:lnTo>
                  <a:pt x="73658" y="262369"/>
                </a:lnTo>
                <a:lnTo>
                  <a:pt x="76747" y="281003"/>
                </a:lnTo>
                <a:lnTo>
                  <a:pt x="80731" y="298990"/>
                </a:lnTo>
                <a:lnTo>
                  <a:pt x="85273" y="315915"/>
                </a:lnTo>
                <a:lnTo>
                  <a:pt x="90035" y="331361"/>
                </a:lnTo>
                <a:lnTo>
                  <a:pt x="94680" y="344914"/>
                </a:lnTo>
                <a:lnTo>
                  <a:pt x="98871" y="356158"/>
                </a:lnTo>
                <a:lnTo>
                  <a:pt x="102270" y="364677"/>
                </a:lnTo>
                <a:lnTo>
                  <a:pt x="104540" y="370056"/>
                </a:lnTo>
                <a:lnTo>
                  <a:pt x="115089" y="389832"/>
                </a:lnTo>
                <a:lnTo>
                  <a:pt x="123281" y="406168"/>
                </a:lnTo>
                <a:lnTo>
                  <a:pt x="129830" y="420174"/>
                </a:lnTo>
                <a:lnTo>
                  <a:pt x="134648" y="431137"/>
                </a:lnTo>
                <a:lnTo>
                  <a:pt x="137644" y="438343"/>
                </a:lnTo>
                <a:lnTo>
                  <a:pt x="138732" y="441083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4" name="object 1404"/>
          <p:cNvSpPr/>
          <p:nvPr/>
        </p:nvSpPr>
        <p:spPr>
          <a:xfrm>
            <a:off x="1367254" y="2331046"/>
            <a:ext cx="352971" cy="594360"/>
          </a:xfrm>
          <a:custGeom>
            <a:avLst/>
            <a:gdLst/>
            <a:ahLst/>
            <a:cxnLst/>
            <a:rect l="l" t="t" r="r" b="b"/>
            <a:pathLst>
              <a:path w="352971" h="594360">
                <a:moveTo>
                  <a:pt x="352971" y="594360"/>
                </a:moveTo>
                <a:lnTo>
                  <a:pt x="333434" y="587616"/>
                </a:lnTo>
                <a:lnTo>
                  <a:pt x="317916" y="583526"/>
                </a:lnTo>
                <a:lnTo>
                  <a:pt x="307687" y="581503"/>
                </a:lnTo>
                <a:lnTo>
                  <a:pt x="304012" y="580961"/>
                </a:lnTo>
                <a:lnTo>
                  <a:pt x="268960" y="557784"/>
                </a:lnTo>
                <a:lnTo>
                  <a:pt x="250621" y="543687"/>
                </a:lnTo>
                <a:lnTo>
                  <a:pt x="239186" y="530942"/>
                </a:lnTo>
                <a:lnTo>
                  <a:pt x="230245" y="516320"/>
                </a:lnTo>
                <a:lnTo>
                  <a:pt x="223702" y="502073"/>
                </a:lnTo>
                <a:lnTo>
                  <a:pt x="219459" y="490449"/>
                </a:lnTo>
                <a:lnTo>
                  <a:pt x="217420" y="483701"/>
                </a:lnTo>
                <a:lnTo>
                  <a:pt x="217195" y="482854"/>
                </a:lnTo>
                <a:lnTo>
                  <a:pt x="209940" y="461880"/>
                </a:lnTo>
                <a:lnTo>
                  <a:pt x="201993" y="442962"/>
                </a:lnTo>
                <a:lnTo>
                  <a:pt x="193663" y="426101"/>
                </a:lnTo>
                <a:lnTo>
                  <a:pt x="185255" y="411299"/>
                </a:lnTo>
                <a:lnTo>
                  <a:pt x="177077" y="398558"/>
                </a:lnTo>
                <a:lnTo>
                  <a:pt x="169437" y="387882"/>
                </a:lnTo>
                <a:lnTo>
                  <a:pt x="162643" y="379270"/>
                </a:lnTo>
                <a:lnTo>
                  <a:pt x="157000" y="372727"/>
                </a:lnTo>
                <a:lnTo>
                  <a:pt x="152817" y="368254"/>
                </a:lnTo>
                <a:lnTo>
                  <a:pt x="150401" y="365853"/>
                </a:lnTo>
                <a:lnTo>
                  <a:pt x="149923" y="365404"/>
                </a:lnTo>
                <a:lnTo>
                  <a:pt x="136119" y="350185"/>
                </a:lnTo>
                <a:lnTo>
                  <a:pt x="123800" y="335657"/>
                </a:lnTo>
                <a:lnTo>
                  <a:pt x="113091" y="322258"/>
                </a:lnTo>
                <a:lnTo>
                  <a:pt x="104118" y="310424"/>
                </a:lnTo>
                <a:lnTo>
                  <a:pt x="97006" y="300594"/>
                </a:lnTo>
                <a:lnTo>
                  <a:pt x="91880" y="293205"/>
                </a:lnTo>
                <a:lnTo>
                  <a:pt x="88868" y="288695"/>
                </a:lnTo>
                <a:lnTo>
                  <a:pt x="88061" y="287451"/>
                </a:lnTo>
                <a:lnTo>
                  <a:pt x="56045" y="247764"/>
                </a:lnTo>
                <a:lnTo>
                  <a:pt x="52006" y="242328"/>
                </a:lnTo>
                <a:lnTo>
                  <a:pt x="55029" y="236283"/>
                </a:lnTo>
                <a:lnTo>
                  <a:pt x="62374" y="218020"/>
                </a:lnTo>
                <a:lnTo>
                  <a:pt x="64118" y="203093"/>
                </a:lnTo>
                <a:lnTo>
                  <a:pt x="62689" y="192150"/>
                </a:lnTo>
                <a:lnTo>
                  <a:pt x="60517" y="185837"/>
                </a:lnTo>
                <a:lnTo>
                  <a:pt x="59855" y="184518"/>
                </a:lnTo>
                <a:lnTo>
                  <a:pt x="60667" y="175260"/>
                </a:lnTo>
                <a:lnTo>
                  <a:pt x="57429" y="170421"/>
                </a:lnTo>
                <a:lnTo>
                  <a:pt x="64679" y="154420"/>
                </a:lnTo>
                <a:lnTo>
                  <a:pt x="69532" y="146850"/>
                </a:lnTo>
                <a:lnTo>
                  <a:pt x="85051" y="127114"/>
                </a:lnTo>
                <a:lnTo>
                  <a:pt x="96090" y="114483"/>
                </a:lnTo>
                <a:lnTo>
                  <a:pt x="102061" y="106301"/>
                </a:lnTo>
                <a:lnTo>
                  <a:pt x="102158" y="106159"/>
                </a:lnTo>
                <a:lnTo>
                  <a:pt x="117183" y="88147"/>
                </a:lnTo>
                <a:lnTo>
                  <a:pt x="122803" y="77380"/>
                </a:lnTo>
                <a:lnTo>
                  <a:pt x="123554" y="72830"/>
                </a:lnTo>
                <a:lnTo>
                  <a:pt x="123507" y="72517"/>
                </a:lnTo>
                <a:lnTo>
                  <a:pt x="122123" y="59626"/>
                </a:lnTo>
                <a:lnTo>
                  <a:pt x="111429" y="59626"/>
                </a:lnTo>
                <a:lnTo>
                  <a:pt x="99399" y="65269"/>
                </a:lnTo>
                <a:lnTo>
                  <a:pt x="88117" y="77369"/>
                </a:lnTo>
                <a:lnTo>
                  <a:pt x="81511" y="86481"/>
                </a:lnTo>
                <a:lnTo>
                  <a:pt x="81026" y="87223"/>
                </a:lnTo>
                <a:lnTo>
                  <a:pt x="66001" y="101486"/>
                </a:lnTo>
                <a:lnTo>
                  <a:pt x="60659" y="106959"/>
                </a:lnTo>
                <a:lnTo>
                  <a:pt x="60464" y="107175"/>
                </a:lnTo>
                <a:lnTo>
                  <a:pt x="44941" y="122385"/>
                </a:lnTo>
                <a:lnTo>
                  <a:pt x="38477" y="129394"/>
                </a:lnTo>
                <a:lnTo>
                  <a:pt x="37706" y="130327"/>
                </a:lnTo>
                <a:lnTo>
                  <a:pt x="35115" y="130251"/>
                </a:lnTo>
                <a:lnTo>
                  <a:pt x="33477" y="128524"/>
                </a:lnTo>
                <a:lnTo>
                  <a:pt x="45828" y="114020"/>
                </a:lnTo>
                <a:lnTo>
                  <a:pt x="52335" y="104767"/>
                </a:lnTo>
                <a:lnTo>
                  <a:pt x="63962" y="88214"/>
                </a:lnTo>
                <a:lnTo>
                  <a:pt x="72346" y="76961"/>
                </a:lnTo>
                <a:lnTo>
                  <a:pt x="75755" y="72517"/>
                </a:lnTo>
                <a:lnTo>
                  <a:pt x="92242" y="53819"/>
                </a:lnTo>
                <a:lnTo>
                  <a:pt x="98524" y="44354"/>
                </a:lnTo>
                <a:lnTo>
                  <a:pt x="99529" y="41503"/>
                </a:lnTo>
                <a:lnTo>
                  <a:pt x="101206" y="29387"/>
                </a:lnTo>
                <a:lnTo>
                  <a:pt x="90284" y="25679"/>
                </a:lnTo>
                <a:lnTo>
                  <a:pt x="86398" y="24828"/>
                </a:lnTo>
                <a:lnTo>
                  <a:pt x="85547" y="24663"/>
                </a:lnTo>
                <a:lnTo>
                  <a:pt x="84493" y="24612"/>
                </a:lnTo>
                <a:lnTo>
                  <a:pt x="83489" y="24853"/>
                </a:lnTo>
                <a:lnTo>
                  <a:pt x="71005" y="32780"/>
                </a:lnTo>
                <a:lnTo>
                  <a:pt x="60182" y="45259"/>
                </a:lnTo>
                <a:lnTo>
                  <a:pt x="53962" y="54311"/>
                </a:lnTo>
                <a:lnTo>
                  <a:pt x="53416" y="55194"/>
                </a:lnTo>
                <a:lnTo>
                  <a:pt x="40765" y="67348"/>
                </a:lnTo>
                <a:lnTo>
                  <a:pt x="30981" y="76567"/>
                </a:lnTo>
                <a:lnTo>
                  <a:pt x="28422" y="78955"/>
                </a:lnTo>
                <a:lnTo>
                  <a:pt x="18589" y="91081"/>
                </a:lnTo>
                <a:lnTo>
                  <a:pt x="9586" y="104129"/>
                </a:lnTo>
                <a:lnTo>
                  <a:pt x="4810" y="111569"/>
                </a:lnTo>
                <a:lnTo>
                  <a:pt x="4660" y="111810"/>
                </a:lnTo>
                <a:lnTo>
                  <a:pt x="1371" y="112814"/>
                </a:lnTo>
                <a:lnTo>
                  <a:pt x="0" y="109943"/>
                </a:lnTo>
                <a:lnTo>
                  <a:pt x="10102" y="91732"/>
                </a:lnTo>
                <a:lnTo>
                  <a:pt x="13678" y="79751"/>
                </a:lnTo>
                <a:lnTo>
                  <a:pt x="14122" y="75946"/>
                </a:lnTo>
                <a:lnTo>
                  <a:pt x="20205" y="69088"/>
                </a:lnTo>
                <a:lnTo>
                  <a:pt x="25412" y="60020"/>
                </a:lnTo>
                <a:lnTo>
                  <a:pt x="30314" y="52781"/>
                </a:lnTo>
                <a:lnTo>
                  <a:pt x="36296" y="45313"/>
                </a:lnTo>
                <a:lnTo>
                  <a:pt x="49693" y="33321"/>
                </a:lnTo>
                <a:lnTo>
                  <a:pt x="57612" y="24109"/>
                </a:lnTo>
                <a:lnTo>
                  <a:pt x="60680" y="19456"/>
                </a:lnTo>
                <a:lnTo>
                  <a:pt x="61404" y="18211"/>
                </a:lnTo>
                <a:lnTo>
                  <a:pt x="61607" y="15646"/>
                </a:lnTo>
                <a:lnTo>
                  <a:pt x="61518" y="14770"/>
                </a:lnTo>
                <a:lnTo>
                  <a:pt x="52179" y="1308"/>
                </a:lnTo>
                <a:lnTo>
                  <a:pt x="42722" y="0"/>
                </a:lnTo>
                <a:lnTo>
                  <a:pt x="28309" y="8226"/>
                </a:lnTo>
                <a:lnTo>
                  <a:pt x="17709" y="19583"/>
                </a:lnTo>
                <a:lnTo>
                  <a:pt x="12915" y="26390"/>
                </a:lnTo>
                <a:lnTo>
                  <a:pt x="10299" y="28003"/>
                </a:lnTo>
                <a:lnTo>
                  <a:pt x="9715" y="30137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5" name="object 1405"/>
          <p:cNvSpPr/>
          <p:nvPr/>
        </p:nvSpPr>
        <p:spPr>
          <a:xfrm>
            <a:off x="1323096" y="2324607"/>
            <a:ext cx="36449" cy="39535"/>
          </a:xfrm>
          <a:custGeom>
            <a:avLst/>
            <a:gdLst/>
            <a:ahLst/>
            <a:cxnLst/>
            <a:rect l="l" t="t" r="r" b="b"/>
            <a:pathLst>
              <a:path w="36449" h="39535">
                <a:moveTo>
                  <a:pt x="0" y="39535"/>
                </a:moveTo>
                <a:lnTo>
                  <a:pt x="1371" y="38341"/>
                </a:lnTo>
                <a:lnTo>
                  <a:pt x="8712" y="27762"/>
                </a:lnTo>
                <a:lnTo>
                  <a:pt x="16725" y="21450"/>
                </a:lnTo>
                <a:lnTo>
                  <a:pt x="29392" y="5099"/>
                </a:lnTo>
                <a:lnTo>
                  <a:pt x="36043" y="174"/>
                </a:lnTo>
                <a:lnTo>
                  <a:pt x="36448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6" name="object 1406"/>
          <p:cNvSpPr/>
          <p:nvPr/>
        </p:nvSpPr>
        <p:spPr>
          <a:xfrm>
            <a:off x="1335554" y="2372258"/>
            <a:ext cx="23495" cy="45821"/>
          </a:xfrm>
          <a:custGeom>
            <a:avLst/>
            <a:gdLst/>
            <a:ahLst/>
            <a:cxnLst/>
            <a:rect l="l" t="t" r="r" b="b"/>
            <a:pathLst>
              <a:path w="23494" h="45821">
                <a:moveTo>
                  <a:pt x="23494" y="0"/>
                </a:moveTo>
                <a:lnTo>
                  <a:pt x="17567" y="10237"/>
                </a:lnTo>
                <a:lnTo>
                  <a:pt x="13911" y="15002"/>
                </a:lnTo>
                <a:lnTo>
                  <a:pt x="7010" y="21932"/>
                </a:lnTo>
                <a:lnTo>
                  <a:pt x="6680" y="33375"/>
                </a:lnTo>
                <a:lnTo>
                  <a:pt x="0" y="45821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7" name="object 1407"/>
          <p:cNvSpPr/>
          <p:nvPr/>
        </p:nvSpPr>
        <p:spPr>
          <a:xfrm>
            <a:off x="1341879" y="2378240"/>
            <a:ext cx="16675" cy="22085"/>
          </a:xfrm>
          <a:custGeom>
            <a:avLst/>
            <a:gdLst/>
            <a:ahLst/>
            <a:cxnLst/>
            <a:rect l="l" t="t" r="r" b="b"/>
            <a:pathLst>
              <a:path w="16675" h="22085">
                <a:moveTo>
                  <a:pt x="0" y="22085"/>
                </a:moveTo>
                <a:lnTo>
                  <a:pt x="7694" y="8701"/>
                </a:lnTo>
                <a:lnTo>
                  <a:pt x="14741" y="1592"/>
                </a:lnTo>
                <a:lnTo>
                  <a:pt x="16675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8" name="object 1408"/>
          <p:cNvSpPr/>
          <p:nvPr/>
        </p:nvSpPr>
        <p:spPr>
          <a:xfrm>
            <a:off x="1348407" y="2167318"/>
            <a:ext cx="571207" cy="216649"/>
          </a:xfrm>
          <a:custGeom>
            <a:avLst/>
            <a:gdLst/>
            <a:ahLst/>
            <a:cxnLst/>
            <a:rect l="l" t="t" r="r" b="b"/>
            <a:pathLst>
              <a:path w="571207" h="216649">
                <a:moveTo>
                  <a:pt x="0" y="2349"/>
                </a:moveTo>
                <a:lnTo>
                  <a:pt x="6045" y="0"/>
                </a:lnTo>
                <a:lnTo>
                  <a:pt x="14147" y="4470"/>
                </a:lnTo>
                <a:lnTo>
                  <a:pt x="31715" y="10534"/>
                </a:lnTo>
                <a:lnTo>
                  <a:pt x="40575" y="14458"/>
                </a:lnTo>
                <a:lnTo>
                  <a:pt x="41020" y="14681"/>
                </a:lnTo>
                <a:lnTo>
                  <a:pt x="59965" y="14969"/>
                </a:lnTo>
                <a:lnTo>
                  <a:pt x="69272" y="18535"/>
                </a:lnTo>
                <a:lnTo>
                  <a:pt x="70294" y="19215"/>
                </a:lnTo>
                <a:lnTo>
                  <a:pt x="74231" y="18414"/>
                </a:lnTo>
                <a:lnTo>
                  <a:pt x="77647" y="17513"/>
                </a:lnTo>
                <a:lnTo>
                  <a:pt x="80606" y="16865"/>
                </a:lnTo>
                <a:lnTo>
                  <a:pt x="97887" y="18220"/>
                </a:lnTo>
                <a:lnTo>
                  <a:pt x="107241" y="24716"/>
                </a:lnTo>
                <a:lnTo>
                  <a:pt x="108991" y="26796"/>
                </a:lnTo>
                <a:lnTo>
                  <a:pt x="121242" y="36906"/>
                </a:lnTo>
                <a:lnTo>
                  <a:pt x="131667" y="44140"/>
                </a:lnTo>
                <a:lnTo>
                  <a:pt x="147750" y="54497"/>
                </a:lnTo>
                <a:lnTo>
                  <a:pt x="162749" y="63270"/>
                </a:lnTo>
                <a:lnTo>
                  <a:pt x="176130" y="70570"/>
                </a:lnTo>
                <a:lnTo>
                  <a:pt x="186401" y="75886"/>
                </a:lnTo>
                <a:lnTo>
                  <a:pt x="192070" y="78703"/>
                </a:lnTo>
                <a:lnTo>
                  <a:pt x="223139" y="91249"/>
                </a:lnTo>
                <a:lnTo>
                  <a:pt x="235356" y="97815"/>
                </a:lnTo>
                <a:lnTo>
                  <a:pt x="250202" y="105181"/>
                </a:lnTo>
                <a:lnTo>
                  <a:pt x="267829" y="112519"/>
                </a:lnTo>
                <a:lnTo>
                  <a:pt x="284981" y="119129"/>
                </a:lnTo>
                <a:lnTo>
                  <a:pt x="301043" y="124923"/>
                </a:lnTo>
                <a:lnTo>
                  <a:pt x="315399" y="129813"/>
                </a:lnTo>
                <a:lnTo>
                  <a:pt x="327433" y="133712"/>
                </a:lnTo>
                <a:lnTo>
                  <a:pt x="336529" y="136532"/>
                </a:lnTo>
                <a:lnTo>
                  <a:pt x="342072" y="138184"/>
                </a:lnTo>
                <a:lnTo>
                  <a:pt x="343534" y="138607"/>
                </a:lnTo>
                <a:lnTo>
                  <a:pt x="383438" y="151333"/>
                </a:lnTo>
                <a:lnTo>
                  <a:pt x="414134" y="160527"/>
                </a:lnTo>
                <a:lnTo>
                  <a:pt x="444855" y="170535"/>
                </a:lnTo>
                <a:lnTo>
                  <a:pt x="480707" y="181838"/>
                </a:lnTo>
                <a:lnTo>
                  <a:pt x="513130" y="194271"/>
                </a:lnTo>
                <a:lnTo>
                  <a:pt x="552221" y="209727"/>
                </a:lnTo>
                <a:lnTo>
                  <a:pt x="555282" y="210934"/>
                </a:lnTo>
                <a:lnTo>
                  <a:pt x="568210" y="215328"/>
                </a:lnTo>
                <a:lnTo>
                  <a:pt x="571207" y="216649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9" name="object 1409"/>
          <p:cNvSpPr/>
          <p:nvPr/>
        </p:nvSpPr>
        <p:spPr>
          <a:xfrm>
            <a:off x="1291584" y="2206015"/>
            <a:ext cx="15256" cy="10998"/>
          </a:xfrm>
          <a:custGeom>
            <a:avLst/>
            <a:gdLst/>
            <a:ahLst/>
            <a:cxnLst/>
            <a:rect l="l" t="t" r="r" b="b"/>
            <a:pathLst>
              <a:path w="15256" h="10998">
                <a:moveTo>
                  <a:pt x="5832" y="0"/>
                </a:moveTo>
                <a:lnTo>
                  <a:pt x="0" y="6562"/>
                </a:lnTo>
                <a:lnTo>
                  <a:pt x="8680" y="9801"/>
                </a:lnTo>
                <a:lnTo>
                  <a:pt x="15256" y="10998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0" name="object 1410"/>
          <p:cNvSpPr/>
          <p:nvPr/>
        </p:nvSpPr>
        <p:spPr>
          <a:xfrm>
            <a:off x="1338806" y="2282507"/>
            <a:ext cx="21170" cy="7213"/>
          </a:xfrm>
          <a:custGeom>
            <a:avLst/>
            <a:gdLst/>
            <a:ahLst/>
            <a:cxnLst/>
            <a:rect l="l" t="t" r="r" b="b"/>
            <a:pathLst>
              <a:path w="21170" h="7213">
                <a:moveTo>
                  <a:pt x="0" y="0"/>
                </a:moveTo>
                <a:lnTo>
                  <a:pt x="4457" y="4457"/>
                </a:lnTo>
                <a:lnTo>
                  <a:pt x="9969" y="7213"/>
                </a:lnTo>
                <a:lnTo>
                  <a:pt x="21170" y="6578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1" name="object 1411"/>
          <p:cNvSpPr/>
          <p:nvPr/>
        </p:nvSpPr>
        <p:spPr>
          <a:xfrm>
            <a:off x="1388056" y="2288844"/>
            <a:ext cx="538429" cy="318935"/>
          </a:xfrm>
          <a:custGeom>
            <a:avLst/>
            <a:gdLst/>
            <a:ahLst/>
            <a:cxnLst/>
            <a:rect l="l" t="t" r="r" b="b"/>
            <a:pathLst>
              <a:path w="538429" h="318935">
                <a:moveTo>
                  <a:pt x="0" y="241"/>
                </a:moveTo>
                <a:lnTo>
                  <a:pt x="9385" y="0"/>
                </a:lnTo>
                <a:lnTo>
                  <a:pt x="12026" y="4140"/>
                </a:lnTo>
                <a:lnTo>
                  <a:pt x="18414" y="8318"/>
                </a:lnTo>
                <a:lnTo>
                  <a:pt x="24599" y="10515"/>
                </a:lnTo>
                <a:lnTo>
                  <a:pt x="41822" y="17607"/>
                </a:lnTo>
                <a:lnTo>
                  <a:pt x="51163" y="21297"/>
                </a:lnTo>
                <a:lnTo>
                  <a:pt x="51790" y="21539"/>
                </a:lnTo>
                <a:lnTo>
                  <a:pt x="69345" y="26236"/>
                </a:lnTo>
                <a:lnTo>
                  <a:pt x="82141" y="26028"/>
                </a:lnTo>
                <a:lnTo>
                  <a:pt x="86740" y="25146"/>
                </a:lnTo>
                <a:lnTo>
                  <a:pt x="104037" y="25188"/>
                </a:lnTo>
                <a:lnTo>
                  <a:pt x="116203" y="27595"/>
                </a:lnTo>
                <a:lnTo>
                  <a:pt x="140296" y="38747"/>
                </a:lnTo>
                <a:lnTo>
                  <a:pt x="156031" y="47433"/>
                </a:lnTo>
                <a:lnTo>
                  <a:pt x="171178" y="57060"/>
                </a:lnTo>
                <a:lnTo>
                  <a:pt x="185432" y="67136"/>
                </a:lnTo>
                <a:lnTo>
                  <a:pt x="198488" y="77170"/>
                </a:lnTo>
                <a:lnTo>
                  <a:pt x="210042" y="86670"/>
                </a:lnTo>
                <a:lnTo>
                  <a:pt x="219790" y="95145"/>
                </a:lnTo>
                <a:lnTo>
                  <a:pt x="227425" y="102103"/>
                </a:lnTo>
                <a:lnTo>
                  <a:pt x="232644" y="107052"/>
                </a:lnTo>
                <a:lnTo>
                  <a:pt x="235318" y="109677"/>
                </a:lnTo>
                <a:lnTo>
                  <a:pt x="266319" y="133096"/>
                </a:lnTo>
                <a:lnTo>
                  <a:pt x="306603" y="165112"/>
                </a:lnTo>
                <a:lnTo>
                  <a:pt x="343268" y="192151"/>
                </a:lnTo>
                <a:lnTo>
                  <a:pt x="369798" y="210921"/>
                </a:lnTo>
                <a:lnTo>
                  <a:pt x="391833" y="222961"/>
                </a:lnTo>
                <a:lnTo>
                  <a:pt x="407776" y="232601"/>
                </a:lnTo>
                <a:lnTo>
                  <a:pt x="422666" y="242487"/>
                </a:lnTo>
                <a:lnTo>
                  <a:pt x="435830" y="251852"/>
                </a:lnTo>
                <a:lnTo>
                  <a:pt x="446596" y="259929"/>
                </a:lnTo>
                <a:lnTo>
                  <a:pt x="454293" y="265951"/>
                </a:lnTo>
                <a:lnTo>
                  <a:pt x="458250" y="269150"/>
                </a:lnTo>
                <a:lnTo>
                  <a:pt x="458635" y="269468"/>
                </a:lnTo>
                <a:lnTo>
                  <a:pt x="468433" y="276544"/>
                </a:lnTo>
                <a:lnTo>
                  <a:pt x="479414" y="283933"/>
                </a:lnTo>
                <a:lnTo>
                  <a:pt x="491093" y="291393"/>
                </a:lnTo>
                <a:lnTo>
                  <a:pt x="502986" y="298685"/>
                </a:lnTo>
                <a:lnTo>
                  <a:pt x="514608" y="305566"/>
                </a:lnTo>
                <a:lnTo>
                  <a:pt x="525473" y="311797"/>
                </a:lnTo>
                <a:lnTo>
                  <a:pt x="535097" y="317136"/>
                </a:lnTo>
                <a:lnTo>
                  <a:pt x="538429" y="318935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2" name="object 1412"/>
          <p:cNvSpPr/>
          <p:nvPr/>
        </p:nvSpPr>
        <p:spPr>
          <a:xfrm>
            <a:off x="1349753" y="2283294"/>
            <a:ext cx="11620" cy="5816"/>
          </a:xfrm>
          <a:custGeom>
            <a:avLst/>
            <a:gdLst/>
            <a:ahLst/>
            <a:cxnLst/>
            <a:rect l="l" t="t" r="r" b="b"/>
            <a:pathLst>
              <a:path w="11620" h="5816">
                <a:moveTo>
                  <a:pt x="0" y="5270"/>
                </a:moveTo>
                <a:lnTo>
                  <a:pt x="10642" y="5816"/>
                </a:lnTo>
                <a:lnTo>
                  <a:pt x="11620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3" name="object 1413"/>
          <p:cNvSpPr/>
          <p:nvPr/>
        </p:nvSpPr>
        <p:spPr>
          <a:xfrm>
            <a:off x="1334532" y="2268448"/>
            <a:ext cx="16072" cy="11747"/>
          </a:xfrm>
          <a:custGeom>
            <a:avLst/>
            <a:gdLst/>
            <a:ahLst/>
            <a:cxnLst/>
            <a:rect l="l" t="t" r="r" b="b"/>
            <a:pathLst>
              <a:path w="16072" h="11747">
                <a:moveTo>
                  <a:pt x="3486" y="11747"/>
                </a:moveTo>
                <a:lnTo>
                  <a:pt x="0" y="847"/>
                </a:lnTo>
                <a:lnTo>
                  <a:pt x="8673" y="0"/>
                </a:lnTo>
                <a:lnTo>
                  <a:pt x="16072" y="1282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4" name="object 1414"/>
          <p:cNvSpPr/>
          <p:nvPr/>
        </p:nvSpPr>
        <p:spPr>
          <a:xfrm>
            <a:off x="1358888" y="2279020"/>
            <a:ext cx="4521" cy="113614"/>
          </a:xfrm>
          <a:custGeom>
            <a:avLst/>
            <a:gdLst/>
            <a:ahLst/>
            <a:cxnLst/>
            <a:rect l="l" t="t" r="r" b="b"/>
            <a:pathLst>
              <a:path w="4521" h="113614">
                <a:moveTo>
                  <a:pt x="0" y="0"/>
                </a:moveTo>
                <a:lnTo>
                  <a:pt x="1422" y="2578"/>
                </a:lnTo>
                <a:lnTo>
                  <a:pt x="2933" y="4076"/>
                </a:lnTo>
                <a:lnTo>
                  <a:pt x="3111" y="7073"/>
                </a:lnTo>
                <a:lnTo>
                  <a:pt x="3314" y="10299"/>
                </a:lnTo>
                <a:lnTo>
                  <a:pt x="3759" y="13068"/>
                </a:lnTo>
                <a:lnTo>
                  <a:pt x="4025" y="16357"/>
                </a:lnTo>
                <a:lnTo>
                  <a:pt x="4521" y="22771"/>
                </a:lnTo>
                <a:lnTo>
                  <a:pt x="2933" y="28740"/>
                </a:lnTo>
                <a:lnTo>
                  <a:pt x="2933" y="35255"/>
                </a:lnTo>
                <a:lnTo>
                  <a:pt x="2933" y="41795"/>
                </a:lnTo>
                <a:lnTo>
                  <a:pt x="3022" y="48221"/>
                </a:lnTo>
                <a:lnTo>
                  <a:pt x="3086" y="54711"/>
                </a:lnTo>
                <a:lnTo>
                  <a:pt x="3136" y="58839"/>
                </a:lnTo>
                <a:lnTo>
                  <a:pt x="3251" y="62953"/>
                </a:lnTo>
                <a:lnTo>
                  <a:pt x="2908" y="67081"/>
                </a:lnTo>
                <a:lnTo>
                  <a:pt x="2756" y="79698"/>
                </a:lnTo>
                <a:lnTo>
                  <a:pt x="2822" y="92339"/>
                </a:lnTo>
                <a:lnTo>
                  <a:pt x="2552" y="96177"/>
                </a:lnTo>
                <a:lnTo>
                  <a:pt x="1943" y="102120"/>
                </a:lnTo>
                <a:lnTo>
                  <a:pt x="1282" y="107569"/>
                </a:lnTo>
                <a:lnTo>
                  <a:pt x="1282" y="113614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5" name="object 1415"/>
          <p:cNvSpPr/>
          <p:nvPr/>
        </p:nvSpPr>
        <p:spPr>
          <a:xfrm>
            <a:off x="1371817" y="2279553"/>
            <a:ext cx="18351" cy="109994"/>
          </a:xfrm>
          <a:custGeom>
            <a:avLst/>
            <a:gdLst/>
            <a:ahLst/>
            <a:cxnLst/>
            <a:rect l="l" t="t" r="r" b="b"/>
            <a:pathLst>
              <a:path w="18351" h="109994">
                <a:moveTo>
                  <a:pt x="18351" y="0"/>
                </a:moveTo>
                <a:lnTo>
                  <a:pt x="17449" y="863"/>
                </a:lnTo>
                <a:lnTo>
                  <a:pt x="17030" y="2717"/>
                </a:lnTo>
                <a:lnTo>
                  <a:pt x="16471" y="3924"/>
                </a:lnTo>
                <a:lnTo>
                  <a:pt x="15900" y="5168"/>
                </a:lnTo>
                <a:lnTo>
                  <a:pt x="15074" y="6070"/>
                </a:lnTo>
                <a:lnTo>
                  <a:pt x="14477" y="7277"/>
                </a:lnTo>
                <a:lnTo>
                  <a:pt x="13169" y="9867"/>
                </a:lnTo>
                <a:lnTo>
                  <a:pt x="12153" y="12928"/>
                </a:lnTo>
                <a:lnTo>
                  <a:pt x="11455" y="15633"/>
                </a:lnTo>
                <a:lnTo>
                  <a:pt x="10655" y="18732"/>
                </a:lnTo>
                <a:lnTo>
                  <a:pt x="9956" y="21475"/>
                </a:lnTo>
                <a:lnTo>
                  <a:pt x="9804" y="24739"/>
                </a:lnTo>
                <a:lnTo>
                  <a:pt x="9664" y="27914"/>
                </a:lnTo>
                <a:lnTo>
                  <a:pt x="8254" y="30352"/>
                </a:lnTo>
                <a:lnTo>
                  <a:pt x="7988" y="33464"/>
                </a:lnTo>
                <a:lnTo>
                  <a:pt x="7645" y="37198"/>
                </a:lnTo>
                <a:lnTo>
                  <a:pt x="7226" y="40970"/>
                </a:lnTo>
                <a:lnTo>
                  <a:pt x="6857" y="44716"/>
                </a:lnTo>
                <a:lnTo>
                  <a:pt x="6565" y="47726"/>
                </a:lnTo>
                <a:lnTo>
                  <a:pt x="6629" y="51015"/>
                </a:lnTo>
                <a:lnTo>
                  <a:pt x="6222" y="54000"/>
                </a:lnTo>
                <a:lnTo>
                  <a:pt x="5753" y="57213"/>
                </a:lnTo>
                <a:lnTo>
                  <a:pt x="5486" y="60121"/>
                </a:lnTo>
                <a:lnTo>
                  <a:pt x="4813" y="63233"/>
                </a:lnTo>
                <a:lnTo>
                  <a:pt x="4216" y="66065"/>
                </a:lnTo>
                <a:lnTo>
                  <a:pt x="4279" y="69519"/>
                </a:lnTo>
                <a:lnTo>
                  <a:pt x="3809" y="72542"/>
                </a:lnTo>
                <a:lnTo>
                  <a:pt x="2895" y="78549"/>
                </a:lnTo>
                <a:lnTo>
                  <a:pt x="1435" y="84073"/>
                </a:lnTo>
                <a:lnTo>
                  <a:pt x="1435" y="90360"/>
                </a:lnTo>
                <a:lnTo>
                  <a:pt x="1435" y="93687"/>
                </a:lnTo>
                <a:lnTo>
                  <a:pt x="1219" y="96786"/>
                </a:lnTo>
                <a:lnTo>
                  <a:pt x="622" y="99936"/>
                </a:lnTo>
                <a:lnTo>
                  <a:pt x="0" y="103250"/>
                </a:lnTo>
                <a:lnTo>
                  <a:pt x="660" y="106692"/>
                </a:lnTo>
                <a:lnTo>
                  <a:pt x="177" y="109994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6" name="object 1416"/>
          <p:cNvSpPr/>
          <p:nvPr/>
        </p:nvSpPr>
        <p:spPr>
          <a:xfrm>
            <a:off x="1213676" y="2194095"/>
            <a:ext cx="109969" cy="59325"/>
          </a:xfrm>
          <a:custGeom>
            <a:avLst/>
            <a:gdLst/>
            <a:ahLst/>
            <a:cxnLst/>
            <a:rect l="l" t="t" r="r" b="b"/>
            <a:pathLst>
              <a:path w="109969" h="59325">
                <a:moveTo>
                  <a:pt x="50076" y="43979"/>
                </a:moveTo>
                <a:lnTo>
                  <a:pt x="70053" y="38785"/>
                </a:lnTo>
                <a:lnTo>
                  <a:pt x="75133" y="31126"/>
                </a:lnTo>
                <a:lnTo>
                  <a:pt x="88099" y="27355"/>
                </a:lnTo>
                <a:lnTo>
                  <a:pt x="109969" y="20903"/>
                </a:lnTo>
                <a:lnTo>
                  <a:pt x="92762" y="11547"/>
                </a:lnTo>
                <a:lnTo>
                  <a:pt x="77571" y="5988"/>
                </a:lnTo>
                <a:lnTo>
                  <a:pt x="66755" y="3322"/>
                </a:lnTo>
                <a:lnTo>
                  <a:pt x="62674" y="2640"/>
                </a:lnTo>
                <a:lnTo>
                  <a:pt x="42550" y="0"/>
                </a:lnTo>
                <a:lnTo>
                  <a:pt x="28647" y="970"/>
                </a:lnTo>
                <a:lnTo>
                  <a:pt x="21616" y="2714"/>
                </a:lnTo>
                <a:lnTo>
                  <a:pt x="8561" y="16147"/>
                </a:lnTo>
                <a:lnTo>
                  <a:pt x="3895" y="28691"/>
                </a:lnTo>
                <a:lnTo>
                  <a:pt x="3314" y="31914"/>
                </a:lnTo>
                <a:lnTo>
                  <a:pt x="241" y="45122"/>
                </a:lnTo>
                <a:lnTo>
                  <a:pt x="0" y="54533"/>
                </a:lnTo>
                <a:lnTo>
                  <a:pt x="17577" y="59325"/>
                </a:lnTo>
                <a:lnTo>
                  <a:pt x="31784" y="58024"/>
                </a:lnTo>
                <a:lnTo>
                  <a:pt x="42200" y="53647"/>
                </a:lnTo>
                <a:lnTo>
                  <a:pt x="48408" y="49208"/>
                </a:lnTo>
                <a:lnTo>
                  <a:pt x="50063" y="47636"/>
                </a:lnTo>
                <a:lnTo>
                  <a:pt x="51018" y="29098"/>
                </a:lnTo>
                <a:lnTo>
                  <a:pt x="55826" y="14468"/>
                </a:lnTo>
                <a:lnTo>
                  <a:pt x="60879" y="5206"/>
                </a:lnTo>
                <a:lnTo>
                  <a:pt x="62674" y="264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7" name="object 1417"/>
          <p:cNvSpPr/>
          <p:nvPr/>
        </p:nvSpPr>
        <p:spPr>
          <a:xfrm>
            <a:off x="1153097" y="2246114"/>
            <a:ext cx="76377" cy="77685"/>
          </a:xfrm>
          <a:custGeom>
            <a:avLst/>
            <a:gdLst/>
            <a:ahLst/>
            <a:cxnLst/>
            <a:rect l="l" t="t" r="r" b="b"/>
            <a:pathLst>
              <a:path w="76377" h="77685">
                <a:moveTo>
                  <a:pt x="49110" y="0"/>
                </a:moveTo>
                <a:lnTo>
                  <a:pt x="51384" y="635"/>
                </a:lnTo>
                <a:lnTo>
                  <a:pt x="59880" y="4127"/>
                </a:lnTo>
                <a:lnTo>
                  <a:pt x="69126" y="10718"/>
                </a:lnTo>
                <a:lnTo>
                  <a:pt x="70955" y="24168"/>
                </a:lnTo>
                <a:lnTo>
                  <a:pt x="74955" y="39489"/>
                </a:lnTo>
                <a:lnTo>
                  <a:pt x="76377" y="44284"/>
                </a:lnTo>
                <a:lnTo>
                  <a:pt x="68900" y="59663"/>
                </a:lnTo>
                <a:lnTo>
                  <a:pt x="57808" y="71038"/>
                </a:lnTo>
                <a:lnTo>
                  <a:pt x="49639" y="77069"/>
                </a:lnTo>
                <a:lnTo>
                  <a:pt x="48653" y="77685"/>
                </a:lnTo>
                <a:lnTo>
                  <a:pt x="28263" y="74848"/>
                </a:lnTo>
                <a:lnTo>
                  <a:pt x="16491" y="70851"/>
                </a:lnTo>
                <a:lnTo>
                  <a:pt x="13258" y="69189"/>
                </a:lnTo>
                <a:lnTo>
                  <a:pt x="3962" y="61429"/>
                </a:lnTo>
                <a:lnTo>
                  <a:pt x="0" y="5506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8" name="object 1418"/>
          <p:cNvSpPr/>
          <p:nvPr/>
        </p:nvSpPr>
        <p:spPr>
          <a:xfrm>
            <a:off x="1189800" y="2306947"/>
            <a:ext cx="11950" cy="16852"/>
          </a:xfrm>
          <a:custGeom>
            <a:avLst/>
            <a:gdLst/>
            <a:ahLst/>
            <a:cxnLst/>
            <a:rect l="l" t="t" r="r" b="b"/>
            <a:pathLst>
              <a:path w="11950" h="16852">
                <a:moveTo>
                  <a:pt x="0" y="0"/>
                </a:moveTo>
                <a:lnTo>
                  <a:pt x="11950" y="1685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9" name="object 1419"/>
          <p:cNvSpPr/>
          <p:nvPr/>
        </p:nvSpPr>
        <p:spPr>
          <a:xfrm>
            <a:off x="1212762" y="2280544"/>
            <a:ext cx="16713" cy="9855"/>
          </a:xfrm>
          <a:custGeom>
            <a:avLst/>
            <a:gdLst/>
            <a:ahLst/>
            <a:cxnLst/>
            <a:rect l="l" t="t" r="r" b="b"/>
            <a:pathLst>
              <a:path w="16713" h="9855">
                <a:moveTo>
                  <a:pt x="0" y="0"/>
                </a:moveTo>
                <a:lnTo>
                  <a:pt x="16713" y="985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0" name="object 1420"/>
          <p:cNvSpPr/>
          <p:nvPr/>
        </p:nvSpPr>
        <p:spPr>
          <a:xfrm>
            <a:off x="1195731" y="2236005"/>
            <a:ext cx="17945" cy="12623"/>
          </a:xfrm>
          <a:custGeom>
            <a:avLst/>
            <a:gdLst/>
            <a:ahLst/>
            <a:cxnLst/>
            <a:rect l="l" t="t" r="r" b="b"/>
            <a:pathLst>
              <a:path w="17945" h="12623">
                <a:moveTo>
                  <a:pt x="0" y="8420"/>
                </a:moveTo>
                <a:lnTo>
                  <a:pt x="3428" y="1549"/>
                </a:lnTo>
                <a:lnTo>
                  <a:pt x="4991" y="0"/>
                </a:lnTo>
                <a:lnTo>
                  <a:pt x="6870" y="7581"/>
                </a:lnTo>
                <a:lnTo>
                  <a:pt x="17945" y="1262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1" name="object 1421"/>
          <p:cNvSpPr/>
          <p:nvPr/>
        </p:nvSpPr>
        <p:spPr>
          <a:xfrm>
            <a:off x="1200722" y="2152537"/>
            <a:ext cx="204698" cy="115828"/>
          </a:xfrm>
          <a:custGeom>
            <a:avLst/>
            <a:gdLst/>
            <a:ahLst/>
            <a:cxnLst/>
            <a:rect l="l" t="t" r="r" b="b"/>
            <a:pathLst>
              <a:path w="204698" h="115828">
                <a:moveTo>
                  <a:pt x="0" y="83467"/>
                </a:moveTo>
                <a:lnTo>
                  <a:pt x="4731" y="53947"/>
                </a:lnTo>
                <a:lnTo>
                  <a:pt x="11042" y="36511"/>
                </a:lnTo>
                <a:lnTo>
                  <a:pt x="18201" y="24329"/>
                </a:lnTo>
                <a:lnTo>
                  <a:pt x="24626" y="16770"/>
                </a:lnTo>
                <a:lnTo>
                  <a:pt x="45886" y="4886"/>
                </a:lnTo>
                <a:lnTo>
                  <a:pt x="61962" y="1055"/>
                </a:lnTo>
                <a:lnTo>
                  <a:pt x="76201" y="0"/>
                </a:lnTo>
                <a:lnTo>
                  <a:pt x="87143" y="501"/>
                </a:lnTo>
                <a:lnTo>
                  <a:pt x="94170" y="1501"/>
                </a:lnTo>
                <a:lnTo>
                  <a:pt x="111641" y="6002"/>
                </a:lnTo>
                <a:lnTo>
                  <a:pt x="128479" y="12007"/>
                </a:lnTo>
                <a:lnTo>
                  <a:pt x="144191" y="18888"/>
                </a:lnTo>
                <a:lnTo>
                  <a:pt x="158286" y="26019"/>
                </a:lnTo>
                <a:lnTo>
                  <a:pt x="170270" y="32773"/>
                </a:lnTo>
                <a:lnTo>
                  <a:pt x="179650" y="38524"/>
                </a:lnTo>
                <a:lnTo>
                  <a:pt x="185934" y="42644"/>
                </a:lnTo>
                <a:lnTo>
                  <a:pt x="194854" y="54439"/>
                </a:lnTo>
                <a:lnTo>
                  <a:pt x="199582" y="70443"/>
                </a:lnTo>
                <a:lnTo>
                  <a:pt x="202813" y="86840"/>
                </a:lnTo>
                <a:lnTo>
                  <a:pt x="204476" y="97903"/>
                </a:lnTo>
                <a:lnTo>
                  <a:pt x="204698" y="99647"/>
                </a:lnTo>
                <a:lnTo>
                  <a:pt x="204190" y="103965"/>
                </a:lnTo>
                <a:lnTo>
                  <a:pt x="201764" y="106352"/>
                </a:lnTo>
                <a:lnTo>
                  <a:pt x="189372" y="114176"/>
                </a:lnTo>
                <a:lnTo>
                  <a:pt x="175236" y="115828"/>
                </a:lnTo>
                <a:lnTo>
                  <a:pt x="162476" y="114088"/>
                </a:lnTo>
                <a:lnTo>
                  <a:pt x="154210" y="111732"/>
                </a:lnTo>
                <a:lnTo>
                  <a:pt x="152704" y="111178"/>
                </a:lnTo>
                <a:lnTo>
                  <a:pt x="148920" y="109807"/>
                </a:lnTo>
                <a:lnTo>
                  <a:pt x="148920" y="104803"/>
                </a:lnTo>
                <a:lnTo>
                  <a:pt x="143737" y="84826"/>
                </a:lnTo>
                <a:lnTo>
                  <a:pt x="134660" y="71631"/>
                </a:lnTo>
                <a:lnTo>
                  <a:pt x="126223" y="64440"/>
                </a:lnTo>
                <a:lnTo>
                  <a:pt x="122923" y="62461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2" name="object 1422"/>
          <p:cNvSpPr/>
          <p:nvPr/>
        </p:nvSpPr>
        <p:spPr>
          <a:xfrm>
            <a:off x="1190219" y="2232880"/>
            <a:ext cx="105879" cy="107754"/>
          </a:xfrm>
          <a:custGeom>
            <a:avLst/>
            <a:gdLst/>
            <a:ahLst/>
            <a:cxnLst/>
            <a:rect l="l" t="t" r="r" b="b"/>
            <a:pathLst>
              <a:path w="105879" h="107754">
                <a:moveTo>
                  <a:pt x="0" y="89890"/>
                </a:moveTo>
                <a:lnTo>
                  <a:pt x="8199" y="99326"/>
                </a:lnTo>
                <a:lnTo>
                  <a:pt x="15083" y="105210"/>
                </a:lnTo>
                <a:lnTo>
                  <a:pt x="22495" y="107754"/>
                </a:lnTo>
                <a:lnTo>
                  <a:pt x="32278" y="107167"/>
                </a:lnTo>
                <a:lnTo>
                  <a:pt x="46275" y="103660"/>
                </a:lnTo>
                <a:lnTo>
                  <a:pt x="66281" y="97459"/>
                </a:lnTo>
                <a:lnTo>
                  <a:pt x="80264" y="92331"/>
                </a:lnTo>
                <a:lnTo>
                  <a:pt x="87168" y="84946"/>
                </a:lnTo>
                <a:lnTo>
                  <a:pt x="91935" y="74917"/>
                </a:lnTo>
                <a:lnTo>
                  <a:pt x="105879" y="60058"/>
                </a:lnTo>
                <a:lnTo>
                  <a:pt x="101333" y="56438"/>
                </a:lnTo>
                <a:lnTo>
                  <a:pt x="97332" y="53657"/>
                </a:lnTo>
                <a:lnTo>
                  <a:pt x="94348" y="50317"/>
                </a:lnTo>
                <a:lnTo>
                  <a:pt x="87358" y="35243"/>
                </a:lnTo>
                <a:lnTo>
                  <a:pt x="85657" y="24336"/>
                </a:lnTo>
                <a:lnTo>
                  <a:pt x="85636" y="23977"/>
                </a:lnTo>
                <a:lnTo>
                  <a:pt x="89801" y="13728"/>
                </a:lnTo>
                <a:lnTo>
                  <a:pt x="9351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3" name="object 1423"/>
          <p:cNvSpPr/>
          <p:nvPr/>
        </p:nvSpPr>
        <p:spPr>
          <a:xfrm>
            <a:off x="1296099" y="2224460"/>
            <a:ext cx="53365" cy="74371"/>
          </a:xfrm>
          <a:custGeom>
            <a:avLst/>
            <a:gdLst/>
            <a:ahLst/>
            <a:cxnLst/>
            <a:rect l="l" t="t" r="r" b="b"/>
            <a:pathLst>
              <a:path w="53365" h="74371">
                <a:moveTo>
                  <a:pt x="0" y="68478"/>
                </a:moveTo>
                <a:lnTo>
                  <a:pt x="11416" y="73786"/>
                </a:lnTo>
                <a:lnTo>
                  <a:pt x="23261" y="74371"/>
                </a:lnTo>
                <a:lnTo>
                  <a:pt x="27025" y="74206"/>
                </a:lnTo>
                <a:lnTo>
                  <a:pt x="47167" y="62496"/>
                </a:lnTo>
                <a:lnTo>
                  <a:pt x="41001" y="51620"/>
                </a:lnTo>
                <a:lnTo>
                  <a:pt x="44448" y="42528"/>
                </a:lnTo>
                <a:lnTo>
                  <a:pt x="50767" y="36510"/>
                </a:lnTo>
                <a:lnTo>
                  <a:pt x="53365" y="34772"/>
                </a:lnTo>
                <a:lnTo>
                  <a:pt x="49060" y="31178"/>
                </a:lnTo>
                <a:lnTo>
                  <a:pt x="43903" y="31496"/>
                </a:lnTo>
                <a:lnTo>
                  <a:pt x="35901" y="15767"/>
                </a:lnTo>
                <a:lnTo>
                  <a:pt x="34251" y="6718"/>
                </a:lnTo>
                <a:lnTo>
                  <a:pt x="39763" y="2768"/>
                </a:lnTo>
                <a:lnTo>
                  <a:pt x="3942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4" name="object 1424"/>
          <p:cNvSpPr/>
          <p:nvPr/>
        </p:nvSpPr>
        <p:spPr>
          <a:xfrm>
            <a:off x="1284161" y="2255956"/>
            <a:ext cx="55841" cy="26873"/>
          </a:xfrm>
          <a:custGeom>
            <a:avLst/>
            <a:gdLst/>
            <a:ahLst/>
            <a:cxnLst/>
            <a:rect l="l" t="t" r="r" b="b"/>
            <a:pathLst>
              <a:path w="55841" h="26873">
                <a:moveTo>
                  <a:pt x="55841" y="0"/>
                </a:moveTo>
                <a:lnTo>
                  <a:pt x="0" y="2687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5" name="object 1425"/>
          <p:cNvSpPr/>
          <p:nvPr/>
        </p:nvSpPr>
        <p:spPr>
          <a:xfrm>
            <a:off x="1275855" y="2231179"/>
            <a:ext cx="54495" cy="25679"/>
          </a:xfrm>
          <a:custGeom>
            <a:avLst/>
            <a:gdLst/>
            <a:ahLst/>
            <a:cxnLst/>
            <a:rect l="l" t="t" r="r" b="b"/>
            <a:pathLst>
              <a:path w="54495" h="25679">
                <a:moveTo>
                  <a:pt x="0" y="25679"/>
                </a:moveTo>
                <a:lnTo>
                  <a:pt x="54495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6" name="object 1426"/>
          <p:cNvSpPr/>
          <p:nvPr/>
        </p:nvSpPr>
        <p:spPr>
          <a:xfrm>
            <a:off x="1263740" y="2241732"/>
            <a:ext cx="13957" cy="10363"/>
          </a:xfrm>
          <a:custGeom>
            <a:avLst/>
            <a:gdLst/>
            <a:ahLst/>
            <a:cxnLst/>
            <a:rect l="l" t="t" r="r" b="b"/>
            <a:pathLst>
              <a:path w="13957" h="10363">
                <a:moveTo>
                  <a:pt x="13957" y="10363"/>
                </a:moveTo>
                <a:lnTo>
                  <a:pt x="1790" y="6096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7" name="object 1427"/>
          <p:cNvSpPr/>
          <p:nvPr/>
        </p:nvSpPr>
        <p:spPr>
          <a:xfrm>
            <a:off x="1227570" y="2284544"/>
            <a:ext cx="57861" cy="13436"/>
          </a:xfrm>
          <a:custGeom>
            <a:avLst/>
            <a:gdLst/>
            <a:ahLst/>
            <a:cxnLst/>
            <a:rect l="l" t="t" r="r" b="b"/>
            <a:pathLst>
              <a:path w="57861" h="13436">
                <a:moveTo>
                  <a:pt x="57861" y="0"/>
                </a:moveTo>
                <a:lnTo>
                  <a:pt x="43053" y="5168"/>
                </a:lnTo>
                <a:lnTo>
                  <a:pt x="24055" y="5081"/>
                </a:lnTo>
                <a:lnTo>
                  <a:pt x="9747" y="8719"/>
                </a:lnTo>
                <a:lnTo>
                  <a:pt x="1487" y="12536"/>
                </a:lnTo>
                <a:lnTo>
                  <a:pt x="0" y="13436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8" name="object 1428"/>
          <p:cNvSpPr/>
          <p:nvPr/>
        </p:nvSpPr>
        <p:spPr>
          <a:xfrm>
            <a:off x="1352906" y="2260452"/>
            <a:ext cx="48196" cy="21170"/>
          </a:xfrm>
          <a:custGeom>
            <a:avLst/>
            <a:gdLst/>
            <a:ahLst/>
            <a:cxnLst/>
            <a:rect l="l" t="t" r="r" b="b"/>
            <a:pathLst>
              <a:path w="48196" h="21170">
                <a:moveTo>
                  <a:pt x="0" y="3098"/>
                </a:moveTo>
                <a:lnTo>
                  <a:pt x="342" y="12903"/>
                </a:lnTo>
                <a:lnTo>
                  <a:pt x="11394" y="20125"/>
                </a:lnTo>
                <a:lnTo>
                  <a:pt x="23088" y="21170"/>
                </a:lnTo>
                <a:lnTo>
                  <a:pt x="43895" y="15754"/>
                </a:lnTo>
                <a:lnTo>
                  <a:pt x="48168" y="9825"/>
                </a:lnTo>
                <a:lnTo>
                  <a:pt x="48196" y="9626"/>
                </a:lnTo>
                <a:lnTo>
                  <a:pt x="48044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9" name="object 1429"/>
          <p:cNvSpPr/>
          <p:nvPr/>
        </p:nvSpPr>
        <p:spPr>
          <a:xfrm>
            <a:off x="1405357" y="2251384"/>
            <a:ext cx="5753" cy="1612"/>
          </a:xfrm>
          <a:custGeom>
            <a:avLst/>
            <a:gdLst/>
            <a:ahLst/>
            <a:cxnLst/>
            <a:rect l="l" t="t" r="r" b="b"/>
            <a:pathLst>
              <a:path w="5753" h="1612">
                <a:moveTo>
                  <a:pt x="5753" y="1612"/>
                </a:move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0" name="object 1430"/>
          <p:cNvSpPr/>
          <p:nvPr/>
        </p:nvSpPr>
        <p:spPr>
          <a:xfrm>
            <a:off x="1280770" y="2332855"/>
            <a:ext cx="24104" cy="30137"/>
          </a:xfrm>
          <a:custGeom>
            <a:avLst/>
            <a:gdLst/>
            <a:ahLst/>
            <a:cxnLst/>
            <a:rect l="l" t="t" r="r" b="b"/>
            <a:pathLst>
              <a:path w="24104" h="30137">
                <a:moveTo>
                  <a:pt x="711" y="21589"/>
                </a:moveTo>
                <a:lnTo>
                  <a:pt x="2158" y="27431"/>
                </a:lnTo>
                <a:lnTo>
                  <a:pt x="5880" y="28765"/>
                </a:lnTo>
                <a:lnTo>
                  <a:pt x="8547" y="30137"/>
                </a:lnTo>
                <a:lnTo>
                  <a:pt x="12064" y="28828"/>
                </a:lnTo>
                <a:lnTo>
                  <a:pt x="24104" y="22631"/>
                </a:lnTo>
                <a:lnTo>
                  <a:pt x="23418" y="15125"/>
                </a:lnTo>
                <a:lnTo>
                  <a:pt x="21170" y="6870"/>
                </a:lnTo>
                <a:lnTo>
                  <a:pt x="14973" y="2133"/>
                </a:lnTo>
                <a:lnTo>
                  <a:pt x="4483" y="0"/>
                </a:lnTo>
                <a:lnTo>
                  <a:pt x="0" y="8331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1" name="object 1431"/>
          <p:cNvSpPr/>
          <p:nvPr/>
        </p:nvSpPr>
        <p:spPr>
          <a:xfrm>
            <a:off x="1142455" y="2240361"/>
            <a:ext cx="70307" cy="66586"/>
          </a:xfrm>
          <a:custGeom>
            <a:avLst/>
            <a:gdLst/>
            <a:ahLst/>
            <a:cxnLst/>
            <a:rect l="l" t="t" r="r" b="b"/>
            <a:pathLst>
              <a:path w="70307" h="66586">
                <a:moveTo>
                  <a:pt x="12573" y="19608"/>
                </a:moveTo>
                <a:lnTo>
                  <a:pt x="22212" y="10744"/>
                </a:lnTo>
                <a:lnTo>
                  <a:pt x="24180" y="0"/>
                </a:lnTo>
                <a:lnTo>
                  <a:pt x="42632" y="1854"/>
                </a:lnTo>
                <a:lnTo>
                  <a:pt x="55739" y="4634"/>
                </a:lnTo>
                <a:lnTo>
                  <a:pt x="59753" y="5753"/>
                </a:lnTo>
                <a:lnTo>
                  <a:pt x="61145" y="22795"/>
                </a:lnTo>
                <a:lnTo>
                  <a:pt x="66875" y="35286"/>
                </a:lnTo>
                <a:lnTo>
                  <a:pt x="70307" y="40182"/>
                </a:lnTo>
                <a:lnTo>
                  <a:pt x="59932" y="53743"/>
                </a:lnTo>
                <a:lnTo>
                  <a:pt x="50280" y="63814"/>
                </a:lnTo>
                <a:lnTo>
                  <a:pt x="47345" y="66586"/>
                </a:lnTo>
                <a:lnTo>
                  <a:pt x="33130" y="59481"/>
                </a:lnTo>
                <a:lnTo>
                  <a:pt x="19399" y="59042"/>
                </a:lnTo>
                <a:lnTo>
                  <a:pt x="11243" y="60636"/>
                </a:lnTo>
                <a:lnTo>
                  <a:pt x="10642" y="60820"/>
                </a:lnTo>
                <a:lnTo>
                  <a:pt x="3926" y="43961"/>
                </a:lnTo>
                <a:lnTo>
                  <a:pt x="616" y="31367"/>
                </a:lnTo>
                <a:lnTo>
                  <a:pt x="0" y="28219"/>
                </a:lnTo>
                <a:lnTo>
                  <a:pt x="6438" y="24764"/>
                </a:lnTo>
                <a:lnTo>
                  <a:pt x="12573" y="19608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2" name="object 1432"/>
          <p:cNvSpPr/>
          <p:nvPr/>
        </p:nvSpPr>
        <p:spPr>
          <a:xfrm>
            <a:off x="926432" y="2363754"/>
            <a:ext cx="461615" cy="468161"/>
          </a:xfrm>
          <a:custGeom>
            <a:avLst/>
            <a:gdLst/>
            <a:ahLst/>
            <a:cxnLst/>
            <a:rect l="l" t="t" r="r" b="b"/>
            <a:pathLst>
              <a:path w="461615" h="468161">
                <a:moveTo>
                  <a:pt x="356243" y="0"/>
                </a:moveTo>
                <a:lnTo>
                  <a:pt x="149639" y="51307"/>
                </a:lnTo>
                <a:lnTo>
                  <a:pt x="128827" y="56419"/>
                </a:lnTo>
                <a:lnTo>
                  <a:pt x="109921" y="63014"/>
                </a:lnTo>
                <a:lnTo>
                  <a:pt x="92934" y="70681"/>
                </a:lnTo>
                <a:lnTo>
                  <a:pt x="77879" y="79009"/>
                </a:lnTo>
                <a:lnTo>
                  <a:pt x="64771" y="87584"/>
                </a:lnTo>
                <a:lnTo>
                  <a:pt x="53623" y="95996"/>
                </a:lnTo>
                <a:lnTo>
                  <a:pt x="37260" y="110683"/>
                </a:lnTo>
                <a:lnTo>
                  <a:pt x="27745" y="121196"/>
                </a:lnTo>
                <a:lnTo>
                  <a:pt x="18974" y="133639"/>
                </a:lnTo>
                <a:lnTo>
                  <a:pt x="12116" y="147151"/>
                </a:lnTo>
                <a:lnTo>
                  <a:pt x="6985" y="161472"/>
                </a:lnTo>
                <a:lnTo>
                  <a:pt x="3394" y="176343"/>
                </a:lnTo>
                <a:lnTo>
                  <a:pt x="1157" y="191503"/>
                </a:lnTo>
                <a:lnTo>
                  <a:pt x="88" y="206692"/>
                </a:lnTo>
                <a:lnTo>
                  <a:pt x="0" y="221650"/>
                </a:lnTo>
                <a:lnTo>
                  <a:pt x="706" y="236118"/>
                </a:lnTo>
                <a:lnTo>
                  <a:pt x="2020" y="249835"/>
                </a:lnTo>
                <a:lnTo>
                  <a:pt x="5728" y="273978"/>
                </a:lnTo>
                <a:lnTo>
                  <a:pt x="9631" y="291999"/>
                </a:lnTo>
                <a:lnTo>
                  <a:pt x="19941" y="323530"/>
                </a:lnTo>
                <a:lnTo>
                  <a:pt x="28931" y="342208"/>
                </a:lnTo>
                <a:lnTo>
                  <a:pt x="39343" y="359129"/>
                </a:lnTo>
                <a:lnTo>
                  <a:pt x="50961" y="374378"/>
                </a:lnTo>
                <a:lnTo>
                  <a:pt x="63565" y="388041"/>
                </a:lnTo>
                <a:lnTo>
                  <a:pt x="76938" y="400202"/>
                </a:lnTo>
                <a:lnTo>
                  <a:pt x="90862" y="410948"/>
                </a:lnTo>
                <a:lnTo>
                  <a:pt x="105117" y="420364"/>
                </a:lnTo>
                <a:lnTo>
                  <a:pt x="119487" y="428535"/>
                </a:lnTo>
                <a:lnTo>
                  <a:pt x="133752" y="435548"/>
                </a:lnTo>
                <a:lnTo>
                  <a:pt x="147694" y="441486"/>
                </a:lnTo>
                <a:lnTo>
                  <a:pt x="161095" y="446437"/>
                </a:lnTo>
                <a:lnTo>
                  <a:pt x="173737" y="450485"/>
                </a:lnTo>
                <a:lnTo>
                  <a:pt x="195870" y="456215"/>
                </a:lnTo>
                <a:lnTo>
                  <a:pt x="212347" y="459361"/>
                </a:lnTo>
                <a:lnTo>
                  <a:pt x="222639" y="460730"/>
                </a:lnTo>
                <a:lnTo>
                  <a:pt x="242426" y="463824"/>
                </a:lnTo>
                <a:lnTo>
                  <a:pt x="261832" y="466033"/>
                </a:lnTo>
                <a:lnTo>
                  <a:pt x="280784" y="467439"/>
                </a:lnTo>
                <a:lnTo>
                  <a:pt x="299206" y="468121"/>
                </a:lnTo>
                <a:lnTo>
                  <a:pt x="317024" y="468161"/>
                </a:lnTo>
                <a:lnTo>
                  <a:pt x="334165" y="467639"/>
                </a:lnTo>
                <a:lnTo>
                  <a:pt x="350552" y="466635"/>
                </a:lnTo>
                <a:lnTo>
                  <a:pt x="366114" y="465229"/>
                </a:lnTo>
                <a:lnTo>
                  <a:pt x="380774" y="463503"/>
                </a:lnTo>
                <a:lnTo>
                  <a:pt x="394459" y="461537"/>
                </a:lnTo>
                <a:lnTo>
                  <a:pt x="407094" y="459411"/>
                </a:lnTo>
                <a:lnTo>
                  <a:pt x="418605" y="457205"/>
                </a:lnTo>
                <a:lnTo>
                  <a:pt x="428918" y="455000"/>
                </a:lnTo>
                <a:lnTo>
                  <a:pt x="437958" y="452877"/>
                </a:lnTo>
                <a:lnTo>
                  <a:pt x="445651" y="450916"/>
                </a:lnTo>
                <a:lnTo>
                  <a:pt x="456699" y="447802"/>
                </a:lnTo>
                <a:lnTo>
                  <a:pt x="461467" y="446302"/>
                </a:lnTo>
                <a:lnTo>
                  <a:pt x="461615" y="44625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3" name="object 1433"/>
          <p:cNvSpPr/>
          <p:nvPr/>
        </p:nvSpPr>
        <p:spPr>
          <a:xfrm>
            <a:off x="1319213" y="2349035"/>
            <a:ext cx="17564" cy="4660"/>
          </a:xfrm>
          <a:custGeom>
            <a:avLst/>
            <a:gdLst/>
            <a:ahLst/>
            <a:cxnLst/>
            <a:rect l="l" t="t" r="r" b="b"/>
            <a:pathLst>
              <a:path w="17564" h="4660">
                <a:moveTo>
                  <a:pt x="0" y="4660"/>
                </a:moveTo>
                <a:lnTo>
                  <a:pt x="17564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4" name="object 1434"/>
          <p:cNvSpPr/>
          <p:nvPr/>
        </p:nvSpPr>
        <p:spPr>
          <a:xfrm>
            <a:off x="1398690" y="2335077"/>
            <a:ext cx="2184" cy="1219"/>
          </a:xfrm>
          <a:custGeom>
            <a:avLst/>
            <a:gdLst/>
            <a:ahLst/>
            <a:cxnLst/>
            <a:rect l="l" t="t" r="r" b="b"/>
            <a:pathLst>
              <a:path w="2184" h="1219">
                <a:moveTo>
                  <a:pt x="0" y="1219"/>
                </a:moveTo>
                <a:lnTo>
                  <a:pt x="2184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5" name="object 1435"/>
          <p:cNvSpPr/>
          <p:nvPr/>
        </p:nvSpPr>
        <p:spPr>
          <a:xfrm>
            <a:off x="1419696" y="2314757"/>
            <a:ext cx="78270" cy="17780"/>
          </a:xfrm>
          <a:custGeom>
            <a:avLst/>
            <a:gdLst/>
            <a:ahLst/>
            <a:cxnLst/>
            <a:rect l="l" t="t" r="r" b="b"/>
            <a:pathLst>
              <a:path w="78270" h="17780">
                <a:moveTo>
                  <a:pt x="0" y="17780"/>
                </a:moveTo>
                <a:lnTo>
                  <a:pt x="7827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6" name="object 1436"/>
          <p:cNvSpPr/>
          <p:nvPr/>
        </p:nvSpPr>
        <p:spPr>
          <a:xfrm>
            <a:off x="1562964" y="2555880"/>
            <a:ext cx="280619" cy="205917"/>
          </a:xfrm>
          <a:custGeom>
            <a:avLst/>
            <a:gdLst/>
            <a:ahLst/>
            <a:cxnLst/>
            <a:rect l="l" t="t" r="r" b="b"/>
            <a:pathLst>
              <a:path w="280619" h="205917">
                <a:moveTo>
                  <a:pt x="0" y="205917"/>
                </a:moveTo>
                <a:lnTo>
                  <a:pt x="19785" y="198797"/>
                </a:lnTo>
                <a:lnTo>
                  <a:pt x="38898" y="191412"/>
                </a:lnTo>
                <a:lnTo>
                  <a:pt x="57302" y="183832"/>
                </a:lnTo>
                <a:lnTo>
                  <a:pt x="74956" y="176127"/>
                </a:lnTo>
                <a:lnTo>
                  <a:pt x="91820" y="168366"/>
                </a:lnTo>
                <a:lnTo>
                  <a:pt x="107857" y="160619"/>
                </a:lnTo>
                <a:lnTo>
                  <a:pt x="123026" y="152956"/>
                </a:lnTo>
                <a:lnTo>
                  <a:pt x="137288" y="145447"/>
                </a:lnTo>
                <a:lnTo>
                  <a:pt x="150604" y="138160"/>
                </a:lnTo>
                <a:lnTo>
                  <a:pt x="162934" y="131167"/>
                </a:lnTo>
                <a:lnTo>
                  <a:pt x="174240" y="124536"/>
                </a:lnTo>
                <a:lnTo>
                  <a:pt x="184482" y="118337"/>
                </a:lnTo>
                <a:lnTo>
                  <a:pt x="193621" y="112640"/>
                </a:lnTo>
                <a:lnTo>
                  <a:pt x="201617" y="107515"/>
                </a:lnTo>
                <a:lnTo>
                  <a:pt x="214025" y="99258"/>
                </a:lnTo>
                <a:lnTo>
                  <a:pt x="223087" y="92904"/>
                </a:lnTo>
                <a:lnTo>
                  <a:pt x="238213" y="80494"/>
                </a:lnTo>
                <a:lnTo>
                  <a:pt x="250330" y="66823"/>
                </a:lnTo>
                <a:lnTo>
                  <a:pt x="260037" y="52480"/>
                </a:lnTo>
                <a:lnTo>
                  <a:pt x="267564" y="38325"/>
                </a:lnTo>
                <a:lnTo>
                  <a:pt x="273140" y="25218"/>
                </a:lnTo>
                <a:lnTo>
                  <a:pt x="276995" y="14019"/>
                </a:lnTo>
                <a:lnTo>
                  <a:pt x="280465" y="784"/>
                </a:lnTo>
                <a:lnTo>
                  <a:pt x="280619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7" name="object 1437"/>
          <p:cNvSpPr/>
          <p:nvPr/>
        </p:nvSpPr>
        <p:spPr>
          <a:xfrm>
            <a:off x="1228802" y="2398704"/>
            <a:ext cx="62306" cy="34353"/>
          </a:xfrm>
          <a:custGeom>
            <a:avLst/>
            <a:gdLst/>
            <a:ahLst/>
            <a:cxnLst/>
            <a:rect l="l" t="t" r="r" b="b"/>
            <a:pathLst>
              <a:path w="62306" h="34353">
                <a:moveTo>
                  <a:pt x="59283" y="0"/>
                </a:moveTo>
                <a:lnTo>
                  <a:pt x="10274" y="12179"/>
                </a:lnTo>
                <a:lnTo>
                  <a:pt x="0" y="18110"/>
                </a:lnTo>
                <a:lnTo>
                  <a:pt x="1308" y="25539"/>
                </a:lnTo>
                <a:lnTo>
                  <a:pt x="2451" y="28714"/>
                </a:lnTo>
                <a:lnTo>
                  <a:pt x="4470" y="34353"/>
                </a:lnTo>
                <a:lnTo>
                  <a:pt x="10998" y="33769"/>
                </a:lnTo>
                <a:lnTo>
                  <a:pt x="62306" y="2145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8" name="object 1438"/>
          <p:cNvSpPr/>
          <p:nvPr/>
        </p:nvSpPr>
        <p:spPr>
          <a:xfrm>
            <a:off x="1230529" y="2414198"/>
            <a:ext cx="60578" cy="15087"/>
          </a:xfrm>
          <a:custGeom>
            <a:avLst/>
            <a:gdLst/>
            <a:ahLst/>
            <a:cxnLst/>
            <a:rect l="l" t="t" r="r" b="b"/>
            <a:pathLst>
              <a:path w="60578" h="15087">
                <a:moveTo>
                  <a:pt x="60578" y="0"/>
                </a:moveTo>
                <a:lnTo>
                  <a:pt x="9855" y="12915"/>
                </a:lnTo>
                <a:lnTo>
                  <a:pt x="3479" y="15087"/>
                </a:lnTo>
                <a:lnTo>
                  <a:pt x="0" y="10579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9" name="object 1439"/>
          <p:cNvSpPr/>
          <p:nvPr/>
        </p:nvSpPr>
        <p:spPr>
          <a:xfrm>
            <a:off x="1270635" y="2594146"/>
            <a:ext cx="78257" cy="69054"/>
          </a:xfrm>
          <a:custGeom>
            <a:avLst/>
            <a:gdLst/>
            <a:ahLst/>
            <a:cxnLst/>
            <a:rect l="l" t="t" r="r" b="b"/>
            <a:pathLst>
              <a:path w="78257" h="69054">
                <a:moveTo>
                  <a:pt x="63766" y="3706"/>
                </a:moveTo>
                <a:lnTo>
                  <a:pt x="46961" y="0"/>
                </a:lnTo>
                <a:lnTo>
                  <a:pt x="33460" y="283"/>
                </a:lnTo>
                <a:lnTo>
                  <a:pt x="23640" y="2647"/>
                </a:lnTo>
                <a:lnTo>
                  <a:pt x="18720" y="4735"/>
                </a:lnTo>
                <a:lnTo>
                  <a:pt x="15164" y="6970"/>
                </a:lnTo>
                <a:lnTo>
                  <a:pt x="3630" y="19574"/>
                </a:lnTo>
                <a:lnTo>
                  <a:pt x="0" y="30956"/>
                </a:lnTo>
                <a:lnTo>
                  <a:pt x="1051" y="40696"/>
                </a:lnTo>
                <a:lnTo>
                  <a:pt x="4158" y="47893"/>
                </a:lnTo>
                <a:lnTo>
                  <a:pt x="6083" y="50925"/>
                </a:lnTo>
                <a:lnTo>
                  <a:pt x="8255" y="52969"/>
                </a:lnTo>
                <a:lnTo>
                  <a:pt x="25548" y="63399"/>
                </a:lnTo>
                <a:lnTo>
                  <a:pt x="40692" y="68140"/>
                </a:lnTo>
                <a:lnTo>
                  <a:pt x="53885" y="69054"/>
                </a:lnTo>
                <a:lnTo>
                  <a:pt x="64673" y="67529"/>
                </a:lnTo>
                <a:lnTo>
                  <a:pt x="72606" y="64954"/>
                </a:lnTo>
                <a:lnTo>
                  <a:pt x="77230" y="62719"/>
                </a:lnTo>
                <a:lnTo>
                  <a:pt x="78257" y="62101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0" name="object 1440"/>
          <p:cNvSpPr/>
          <p:nvPr/>
        </p:nvSpPr>
        <p:spPr>
          <a:xfrm>
            <a:off x="1286854" y="2607099"/>
            <a:ext cx="58559" cy="44560"/>
          </a:xfrm>
          <a:custGeom>
            <a:avLst/>
            <a:gdLst/>
            <a:ahLst/>
            <a:cxnLst/>
            <a:rect l="l" t="t" r="r" b="b"/>
            <a:pathLst>
              <a:path w="58559" h="44560">
                <a:moveTo>
                  <a:pt x="52831" y="8077"/>
                </a:moveTo>
                <a:lnTo>
                  <a:pt x="37293" y="1351"/>
                </a:lnTo>
                <a:lnTo>
                  <a:pt x="25515" y="3"/>
                </a:lnTo>
                <a:lnTo>
                  <a:pt x="24460" y="0"/>
                </a:lnTo>
                <a:lnTo>
                  <a:pt x="5756" y="6943"/>
                </a:lnTo>
                <a:lnTo>
                  <a:pt x="169" y="14605"/>
                </a:lnTo>
                <a:lnTo>
                  <a:pt x="0" y="15113"/>
                </a:lnTo>
                <a:lnTo>
                  <a:pt x="428" y="30236"/>
                </a:lnTo>
                <a:lnTo>
                  <a:pt x="8427" y="38356"/>
                </a:lnTo>
                <a:lnTo>
                  <a:pt x="12611" y="40487"/>
                </a:lnTo>
                <a:lnTo>
                  <a:pt x="31349" y="44560"/>
                </a:lnTo>
                <a:lnTo>
                  <a:pt x="42620" y="43268"/>
                </a:lnTo>
                <a:lnTo>
                  <a:pt x="45808" y="42049"/>
                </a:lnTo>
                <a:lnTo>
                  <a:pt x="55321" y="37757"/>
                </a:lnTo>
                <a:lnTo>
                  <a:pt x="58559" y="32029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1" name="object 1441"/>
          <p:cNvSpPr/>
          <p:nvPr/>
        </p:nvSpPr>
        <p:spPr>
          <a:xfrm>
            <a:off x="1163600" y="2260173"/>
            <a:ext cx="27609" cy="27381"/>
          </a:xfrm>
          <a:custGeom>
            <a:avLst/>
            <a:gdLst/>
            <a:ahLst/>
            <a:cxnLst/>
            <a:rect l="l" t="t" r="r" b="b"/>
            <a:pathLst>
              <a:path w="27609" h="27381">
                <a:moveTo>
                  <a:pt x="27609" y="13690"/>
                </a:moveTo>
                <a:lnTo>
                  <a:pt x="27609" y="21259"/>
                </a:lnTo>
                <a:lnTo>
                  <a:pt x="21424" y="27381"/>
                </a:lnTo>
                <a:lnTo>
                  <a:pt x="13804" y="27381"/>
                </a:lnTo>
                <a:lnTo>
                  <a:pt x="6184" y="27381"/>
                </a:lnTo>
                <a:lnTo>
                  <a:pt x="0" y="21259"/>
                </a:lnTo>
                <a:lnTo>
                  <a:pt x="0" y="13690"/>
                </a:lnTo>
                <a:lnTo>
                  <a:pt x="0" y="6134"/>
                </a:lnTo>
                <a:lnTo>
                  <a:pt x="6184" y="0"/>
                </a:lnTo>
                <a:lnTo>
                  <a:pt x="13804" y="0"/>
                </a:lnTo>
                <a:lnTo>
                  <a:pt x="21424" y="0"/>
                </a:lnTo>
                <a:lnTo>
                  <a:pt x="27609" y="6134"/>
                </a:lnTo>
                <a:lnTo>
                  <a:pt x="27609" y="13690"/>
                </a:lnTo>
                <a:close/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2" name="object 1442"/>
          <p:cNvSpPr/>
          <p:nvPr/>
        </p:nvSpPr>
        <p:spPr>
          <a:xfrm>
            <a:off x="1416876" y="2188202"/>
            <a:ext cx="21209" cy="8496"/>
          </a:xfrm>
          <a:custGeom>
            <a:avLst/>
            <a:gdLst/>
            <a:ahLst/>
            <a:cxnLst/>
            <a:rect l="l" t="t" r="r" b="b"/>
            <a:pathLst>
              <a:path w="21209" h="8496">
                <a:moveTo>
                  <a:pt x="0" y="0"/>
                </a:moveTo>
                <a:lnTo>
                  <a:pt x="10896" y="3479"/>
                </a:lnTo>
                <a:lnTo>
                  <a:pt x="21208" y="8496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3" name="object 1443"/>
          <p:cNvSpPr/>
          <p:nvPr/>
        </p:nvSpPr>
        <p:spPr>
          <a:xfrm>
            <a:off x="1288441" y="2376454"/>
            <a:ext cx="14198" cy="5664"/>
          </a:xfrm>
          <a:custGeom>
            <a:avLst/>
            <a:gdLst/>
            <a:ahLst/>
            <a:cxnLst/>
            <a:rect l="l" t="t" r="r" b="b"/>
            <a:pathLst>
              <a:path w="14198" h="5664">
                <a:moveTo>
                  <a:pt x="0" y="5664"/>
                </a:moveTo>
                <a:lnTo>
                  <a:pt x="5651" y="0"/>
                </a:lnTo>
                <a:lnTo>
                  <a:pt x="14198" y="35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4" name="object 1444"/>
          <p:cNvSpPr/>
          <p:nvPr/>
        </p:nvSpPr>
        <p:spPr>
          <a:xfrm>
            <a:off x="1290486" y="2385852"/>
            <a:ext cx="9880" cy="2298"/>
          </a:xfrm>
          <a:custGeom>
            <a:avLst/>
            <a:gdLst/>
            <a:ahLst/>
            <a:cxnLst/>
            <a:rect l="l" t="t" r="r" b="b"/>
            <a:pathLst>
              <a:path w="9880" h="2298">
                <a:moveTo>
                  <a:pt x="0" y="1790"/>
                </a:moveTo>
                <a:lnTo>
                  <a:pt x="6603" y="2298"/>
                </a:lnTo>
                <a:lnTo>
                  <a:pt x="988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5" name="object 1445"/>
          <p:cNvSpPr/>
          <p:nvPr/>
        </p:nvSpPr>
        <p:spPr>
          <a:xfrm>
            <a:off x="1361682" y="2441046"/>
            <a:ext cx="5676" cy="1384"/>
          </a:xfrm>
          <a:custGeom>
            <a:avLst/>
            <a:gdLst/>
            <a:ahLst/>
            <a:cxnLst/>
            <a:rect l="l" t="t" r="r" b="b"/>
            <a:pathLst>
              <a:path w="5676" h="1384">
                <a:moveTo>
                  <a:pt x="5676" y="0"/>
                </a:moveTo>
                <a:lnTo>
                  <a:pt x="3619" y="1384"/>
                </a:lnTo>
                <a:lnTo>
                  <a:pt x="0" y="68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6" name="object 1446"/>
          <p:cNvSpPr/>
          <p:nvPr/>
        </p:nvSpPr>
        <p:spPr>
          <a:xfrm>
            <a:off x="1392543" y="2277686"/>
            <a:ext cx="1943" cy="6642"/>
          </a:xfrm>
          <a:custGeom>
            <a:avLst/>
            <a:gdLst/>
            <a:ahLst/>
            <a:cxnLst/>
            <a:rect l="l" t="t" r="r" b="b"/>
            <a:pathLst>
              <a:path w="1943" h="6642">
                <a:moveTo>
                  <a:pt x="0" y="6642"/>
                </a:moveTo>
                <a:lnTo>
                  <a:pt x="1663" y="2489"/>
                </a:lnTo>
                <a:lnTo>
                  <a:pt x="1943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8" name="object 1298"/>
          <p:cNvSpPr/>
          <p:nvPr/>
        </p:nvSpPr>
        <p:spPr>
          <a:xfrm>
            <a:off x="421665" y="3450437"/>
            <a:ext cx="1736496" cy="902271"/>
          </a:xfrm>
          <a:custGeom>
            <a:avLst/>
            <a:gdLst/>
            <a:ahLst/>
            <a:cxnLst/>
            <a:rect l="l" t="t" r="r" b="b"/>
            <a:pathLst>
              <a:path w="1736496" h="902271">
                <a:moveTo>
                  <a:pt x="1736496" y="902271"/>
                </a:moveTo>
                <a:lnTo>
                  <a:pt x="1736496" y="0"/>
                </a:lnTo>
                <a:lnTo>
                  <a:pt x="0" y="0"/>
                </a:lnTo>
                <a:lnTo>
                  <a:pt x="0" y="902271"/>
                </a:lnTo>
                <a:lnTo>
                  <a:pt x="1736496" y="902271"/>
                </a:lnTo>
                <a:close/>
              </a:path>
            </a:pathLst>
          </a:custGeom>
          <a:solidFill>
            <a:srgbClr val="E5E6E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9" name="object 1299"/>
          <p:cNvSpPr/>
          <p:nvPr/>
        </p:nvSpPr>
        <p:spPr>
          <a:xfrm>
            <a:off x="421678" y="3450437"/>
            <a:ext cx="218008" cy="218008"/>
          </a:xfrm>
          <a:custGeom>
            <a:avLst/>
            <a:gdLst/>
            <a:ahLst/>
            <a:cxnLst/>
            <a:rect l="l" t="t" r="r" b="b"/>
            <a:pathLst>
              <a:path w="218008" h="218008">
                <a:moveTo>
                  <a:pt x="218008" y="218008"/>
                </a:moveTo>
                <a:lnTo>
                  <a:pt x="218008" y="0"/>
                </a:lnTo>
                <a:lnTo>
                  <a:pt x="0" y="0"/>
                </a:lnTo>
                <a:lnTo>
                  <a:pt x="0" y="218008"/>
                </a:lnTo>
                <a:lnTo>
                  <a:pt x="218008" y="21800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0" name="object 1300"/>
          <p:cNvSpPr/>
          <p:nvPr/>
        </p:nvSpPr>
        <p:spPr>
          <a:xfrm>
            <a:off x="482170" y="3483042"/>
            <a:ext cx="94856" cy="145783"/>
          </a:xfrm>
          <a:custGeom>
            <a:avLst/>
            <a:gdLst/>
            <a:ahLst/>
            <a:cxnLst/>
            <a:rect l="l" t="t" r="r" b="b"/>
            <a:pathLst>
              <a:path w="94856" h="145783">
                <a:moveTo>
                  <a:pt x="38176" y="56680"/>
                </a:moveTo>
                <a:lnTo>
                  <a:pt x="35153" y="78981"/>
                </a:lnTo>
                <a:lnTo>
                  <a:pt x="40030" y="77609"/>
                </a:lnTo>
                <a:lnTo>
                  <a:pt x="44208" y="76923"/>
                </a:lnTo>
                <a:lnTo>
                  <a:pt x="53035" y="76923"/>
                </a:lnTo>
                <a:lnTo>
                  <a:pt x="57556" y="78943"/>
                </a:lnTo>
                <a:lnTo>
                  <a:pt x="61252" y="82969"/>
                </a:lnTo>
                <a:lnTo>
                  <a:pt x="64960" y="86994"/>
                </a:lnTo>
                <a:lnTo>
                  <a:pt x="66802" y="92443"/>
                </a:lnTo>
                <a:lnTo>
                  <a:pt x="66802" y="106603"/>
                </a:lnTo>
                <a:lnTo>
                  <a:pt x="64871" y="112382"/>
                </a:lnTo>
                <a:lnTo>
                  <a:pt x="61010" y="116662"/>
                </a:lnTo>
                <a:lnTo>
                  <a:pt x="57150" y="120942"/>
                </a:lnTo>
                <a:lnTo>
                  <a:pt x="52400" y="123088"/>
                </a:lnTo>
                <a:lnTo>
                  <a:pt x="41490" y="123088"/>
                </a:lnTo>
                <a:lnTo>
                  <a:pt x="37007" y="121297"/>
                </a:lnTo>
                <a:lnTo>
                  <a:pt x="33312" y="117728"/>
                </a:lnTo>
                <a:lnTo>
                  <a:pt x="29603" y="114160"/>
                </a:lnTo>
                <a:lnTo>
                  <a:pt x="27330" y="109004"/>
                </a:lnTo>
                <a:lnTo>
                  <a:pt x="26492" y="102247"/>
                </a:lnTo>
                <a:lnTo>
                  <a:pt x="0" y="105460"/>
                </a:lnTo>
                <a:lnTo>
                  <a:pt x="1448" y="113176"/>
                </a:lnTo>
                <a:lnTo>
                  <a:pt x="6512" y="124941"/>
                </a:lnTo>
                <a:lnTo>
                  <a:pt x="14808" y="134632"/>
                </a:lnTo>
                <a:lnTo>
                  <a:pt x="21688" y="139562"/>
                </a:lnTo>
                <a:lnTo>
                  <a:pt x="33390" y="144227"/>
                </a:lnTo>
                <a:lnTo>
                  <a:pt x="46939" y="145783"/>
                </a:lnTo>
                <a:lnTo>
                  <a:pt x="58874" y="144532"/>
                </a:lnTo>
                <a:lnTo>
                  <a:pt x="70807" y="140122"/>
                </a:lnTo>
                <a:lnTo>
                  <a:pt x="81127" y="132537"/>
                </a:lnTo>
                <a:lnTo>
                  <a:pt x="87569" y="124942"/>
                </a:lnTo>
                <a:lnTo>
                  <a:pt x="93035" y="113456"/>
                </a:lnTo>
                <a:lnTo>
                  <a:pt x="94856" y="100495"/>
                </a:lnTo>
                <a:lnTo>
                  <a:pt x="94856" y="91859"/>
                </a:lnTo>
                <a:lnTo>
                  <a:pt x="92405" y="84493"/>
                </a:lnTo>
                <a:lnTo>
                  <a:pt x="87503" y="78397"/>
                </a:lnTo>
                <a:lnTo>
                  <a:pt x="82600" y="72288"/>
                </a:lnTo>
                <a:lnTo>
                  <a:pt x="76060" y="68351"/>
                </a:lnTo>
                <a:lnTo>
                  <a:pt x="67881" y="66598"/>
                </a:lnTo>
                <a:lnTo>
                  <a:pt x="78398" y="59164"/>
                </a:lnTo>
                <a:lnTo>
                  <a:pt x="85921" y="48815"/>
                </a:lnTo>
                <a:lnTo>
                  <a:pt x="88430" y="36601"/>
                </a:lnTo>
                <a:lnTo>
                  <a:pt x="88427" y="36199"/>
                </a:lnTo>
                <a:lnTo>
                  <a:pt x="85841" y="23868"/>
                </a:lnTo>
                <a:lnTo>
                  <a:pt x="78397" y="12839"/>
                </a:lnTo>
                <a:lnTo>
                  <a:pt x="71243" y="6843"/>
                </a:lnTo>
                <a:lnTo>
                  <a:pt x="59716" y="1710"/>
                </a:lnTo>
                <a:lnTo>
                  <a:pt x="46062" y="0"/>
                </a:lnTo>
                <a:lnTo>
                  <a:pt x="38201" y="0"/>
                </a:lnTo>
                <a:lnTo>
                  <a:pt x="31115" y="1473"/>
                </a:lnTo>
                <a:lnTo>
                  <a:pt x="24790" y="4419"/>
                </a:lnTo>
                <a:lnTo>
                  <a:pt x="18453" y="7378"/>
                </a:lnTo>
                <a:lnTo>
                  <a:pt x="13512" y="11429"/>
                </a:lnTo>
                <a:lnTo>
                  <a:pt x="9982" y="16598"/>
                </a:lnTo>
                <a:lnTo>
                  <a:pt x="6438" y="21755"/>
                </a:lnTo>
                <a:lnTo>
                  <a:pt x="3797" y="28663"/>
                </a:lnTo>
                <a:lnTo>
                  <a:pt x="2044" y="37287"/>
                </a:lnTo>
                <a:lnTo>
                  <a:pt x="27266" y="41579"/>
                </a:lnTo>
                <a:lnTo>
                  <a:pt x="27978" y="35344"/>
                </a:lnTo>
                <a:lnTo>
                  <a:pt x="29997" y="30606"/>
                </a:lnTo>
                <a:lnTo>
                  <a:pt x="33312" y="27355"/>
                </a:lnTo>
                <a:lnTo>
                  <a:pt x="36614" y="24117"/>
                </a:lnTo>
                <a:lnTo>
                  <a:pt x="40614" y="22491"/>
                </a:lnTo>
                <a:lnTo>
                  <a:pt x="50025" y="22491"/>
                </a:lnTo>
                <a:lnTo>
                  <a:pt x="53822" y="23926"/>
                </a:lnTo>
                <a:lnTo>
                  <a:pt x="56680" y="26771"/>
                </a:lnTo>
                <a:lnTo>
                  <a:pt x="59537" y="29629"/>
                </a:lnTo>
                <a:lnTo>
                  <a:pt x="60960" y="33464"/>
                </a:lnTo>
                <a:lnTo>
                  <a:pt x="60960" y="43916"/>
                </a:lnTo>
                <a:lnTo>
                  <a:pt x="59016" y="48437"/>
                </a:lnTo>
                <a:lnTo>
                  <a:pt x="55118" y="51854"/>
                </a:lnTo>
                <a:lnTo>
                  <a:pt x="51231" y="55257"/>
                </a:lnTo>
                <a:lnTo>
                  <a:pt x="45580" y="56870"/>
                </a:lnTo>
                <a:lnTo>
                  <a:pt x="38176" y="5668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1" name="object 1301"/>
          <p:cNvSpPr/>
          <p:nvPr/>
        </p:nvSpPr>
        <p:spPr>
          <a:xfrm>
            <a:off x="1099361" y="4151823"/>
            <a:ext cx="269417" cy="148717"/>
          </a:xfrm>
          <a:custGeom>
            <a:avLst/>
            <a:gdLst/>
            <a:ahLst/>
            <a:cxnLst/>
            <a:rect l="l" t="t" r="r" b="b"/>
            <a:pathLst>
              <a:path w="269417" h="148716">
                <a:moveTo>
                  <a:pt x="0" y="148716"/>
                </a:moveTo>
                <a:lnTo>
                  <a:pt x="20688" y="114833"/>
                </a:lnTo>
                <a:lnTo>
                  <a:pt x="30576" y="95867"/>
                </a:lnTo>
                <a:lnTo>
                  <a:pt x="38670" y="81543"/>
                </a:lnTo>
                <a:lnTo>
                  <a:pt x="44340" y="72181"/>
                </a:lnTo>
                <a:lnTo>
                  <a:pt x="46960" y="68102"/>
                </a:lnTo>
                <a:lnTo>
                  <a:pt x="47066" y="67944"/>
                </a:lnTo>
                <a:lnTo>
                  <a:pt x="57018" y="52005"/>
                </a:lnTo>
                <a:lnTo>
                  <a:pt x="63894" y="39064"/>
                </a:lnTo>
                <a:lnTo>
                  <a:pt x="67016" y="32481"/>
                </a:lnTo>
                <a:lnTo>
                  <a:pt x="67132" y="32219"/>
                </a:lnTo>
                <a:lnTo>
                  <a:pt x="69468" y="16029"/>
                </a:lnTo>
                <a:lnTo>
                  <a:pt x="73308" y="2794"/>
                </a:lnTo>
                <a:lnTo>
                  <a:pt x="74282" y="0"/>
                </a:lnTo>
                <a:lnTo>
                  <a:pt x="87863" y="17702"/>
                </a:lnTo>
                <a:lnTo>
                  <a:pt x="98358" y="27702"/>
                </a:lnTo>
                <a:lnTo>
                  <a:pt x="104357" y="31850"/>
                </a:lnTo>
                <a:lnTo>
                  <a:pt x="105232" y="32308"/>
                </a:lnTo>
                <a:lnTo>
                  <a:pt x="121576" y="43885"/>
                </a:lnTo>
                <a:lnTo>
                  <a:pt x="137141" y="50604"/>
                </a:lnTo>
                <a:lnTo>
                  <a:pt x="150973" y="53687"/>
                </a:lnTo>
                <a:lnTo>
                  <a:pt x="162118" y="54355"/>
                </a:lnTo>
                <a:lnTo>
                  <a:pt x="169623" y="53833"/>
                </a:lnTo>
                <a:lnTo>
                  <a:pt x="172542" y="53339"/>
                </a:lnTo>
                <a:lnTo>
                  <a:pt x="176364" y="55130"/>
                </a:lnTo>
                <a:lnTo>
                  <a:pt x="184124" y="59169"/>
                </a:lnTo>
                <a:lnTo>
                  <a:pt x="204025" y="74752"/>
                </a:lnTo>
                <a:lnTo>
                  <a:pt x="214869" y="84468"/>
                </a:lnTo>
                <a:lnTo>
                  <a:pt x="227873" y="94927"/>
                </a:lnTo>
                <a:lnTo>
                  <a:pt x="238346" y="102958"/>
                </a:lnTo>
                <a:lnTo>
                  <a:pt x="241757" y="105511"/>
                </a:lnTo>
                <a:lnTo>
                  <a:pt x="252272" y="117754"/>
                </a:lnTo>
                <a:lnTo>
                  <a:pt x="264922" y="134315"/>
                </a:lnTo>
                <a:lnTo>
                  <a:pt x="269417" y="141439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2" name="object 1302"/>
          <p:cNvSpPr/>
          <p:nvPr/>
        </p:nvSpPr>
        <p:spPr>
          <a:xfrm>
            <a:off x="1014557" y="3793282"/>
            <a:ext cx="164140" cy="358541"/>
          </a:xfrm>
          <a:custGeom>
            <a:avLst/>
            <a:gdLst/>
            <a:ahLst/>
            <a:cxnLst/>
            <a:rect l="l" t="t" r="r" b="b"/>
            <a:pathLst>
              <a:path w="164140" h="358541">
                <a:moveTo>
                  <a:pt x="159085" y="358541"/>
                </a:moveTo>
                <a:lnTo>
                  <a:pt x="130028" y="325317"/>
                </a:lnTo>
                <a:lnTo>
                  <a:pt x="115958" y="308592"/>
                </a:lnTo>
                <a:lnTo>
                  <a:pt x="103939" y="296480"/>
                </a:lnTo>
                <a:lnTo>
                  <a:pt x="94879" y="288640"/>
                </a:lnTo>
                <a:lnTo>
                  <a:pt x="89680" y="284731"/>
                </a:lnTo>
                <a:lnTo>
                  <a:pt x="88791" y="284131"/>
                </a:lnTo>
                <a:lnTo>
                  <a:pt x="82123" y="277642"/>
                </a:lnTo>
                <a:lnTo>
                  <a:pt x="75608" y="271952"/>
                </a:lnTo>
                <a:lnTo>
                  <a:pt x="69716" y="268307"/>
                </a:lnTo>
                <a:lnTo>
                  <a:pt x="56698" y="259735"/>
                </a:lnTo>
                <a:lnTo>
                  <a:pt x="34981" y="244380"/>
                </a:lnTo>
                <a:lnTo>
                  <a:pt x="12045" y="225699"/>
                </a:lnTo>
                <a:lnTo>
                  <a:pt x="1133" y="213608"/>
                </a:lnTo>
                <a:lnTo>
                  <a:pt x="0" y="202412"/>
                </a:lnTo>
                <a:lnTo>
                  <a:pt x="716" y="198927"/>
                </a:lnTo>
                <a:lnTo>
                  <a:pt x="4298" y="187687"/>
                </a:lnTo>
                <a:lnTo>
                  <a:pt x="17468" y="183255"/>
                </a:lnTo>
                <a:lnTo>
                  <a:pt x="34659" y="180395"/>
                </a:lnTo>
                <a:lnTo>
                  <a:pt x="49349" y="181589"/>
                </a:lnTo>
                <a:lnTo>
                  <a:pt x="58376" y="183734"/>
                </a:lnTo>
                <a:lnTo>
                  <a:pt x="78964" y="191860"/>
                </a:lnTo>
                <a:lnTo>
                  <a:pt x="91718" y="199911"/>
                </a:lnTo>
                <a:lnTo>
                  <a:pt x="98214" y="205518"/>
                </a:lnTo>
                <a:lnTo>
                  <a:pt x="99180" y="206534"/>
                </a:lnTo>
                <a:lnTo>
                  <a:pt x="117690" y="217349"/>
                </a:lnTo>
                <a:lnTo>
                  <a:pt x="131379" y="226926"/>
                </a:lnTo>
                <a:lnTo>
                  <a:pt x="140279" y="234179"/>
                </a:lnTo>
                <a:lnTo>
                  <a:pt x="144424" y="238021"/>
                </a:lnTo>
                <a:lnTo>
                  <a:pt x="144760" y="238360"/>
                </a:lnTo>
                <a:lnTo>
                  <a:pt x="149878" y="239148"/>
                </a:lnTo>
                <a:lnTo>
                  <a:pt x="151580" y="240735"/>
                </a:lnTo>
                <a:lnTo>
                  <a:pt x="149175" y="228840"/>
                </a:lnTo>
                <a:lnTo>
                  <a:pt x="145867" y="212481"/>
                </a:lnTo>
                <a:lnTo>
                  <a:pt x="142640" y="196537"/>
                </a:lnTo>
                <a:lnTo>
                  <a:pt x="140484" y="185882"/>
                </a:lnTo>
                <a:lnTo>
                  <a:pt x="140112" y="184043"/>
                </a:lnTo>
                <a:lnTo>
                  <a:pt x="132792" y="167769"/>
                </a:lnTo>
                <a:lnTo>
                  <a:pt x="127853" y="159548"/>
                </a:lnTo>
                <a:lnTo>
                  <a:pt x="127704" y="159328"/>
                </a:lnTo>
                <a:lnTo>
                  <a:pt x="116574" y="142636"/>
                </a:lnTo>
                <a:lnTo>
                  <a:pt x="109179" y="130610"/>
                </a:lnTo>
                <a:lnTo>
                  <a:pt x="105945" y="124998"/>
                </a:lnTo>
                <a:lnTo>
                  <a:pt x="105834" y="124797"/>
                </a:lnTo>
                <a:lnTo>
                  <a:pt x="94017" y="108074"/>
                </a:lnTo>
                <a:lnTo>
                  <a:pt x="84782" y="93599"/>
                </a:lnTo>
                <a:lnTo>
                  <a:pt x="78267" y="82444"/>
                </a:lnTo>
                <a:lnTo>
                  <a:pt x="74608" y="75682"/>
                </a:lnTo>
                <a:lnTo>
                  <a:pt x="73818" y="74137"/>
                </a:lnTo>
                <a:lnTo>
                  <a:pt x="63232" y="59823"/>
                </a:lnTo>
                <a:lnTo>
                  <a:pt x="55485" y="45197"/>
                </a:lnTo>
                <a:lnTo>
                  <a:pt x="50617" y="33464"/>
                </a:lnTo>
                <a:lnTo>
                  <a:pt x="48634" y="27706"/>
                </a:lnTo>
                <a:lnTo>
                  <a:pt x="46500" y="13964"/>
                </a:lnTo>
                <a:lnTo>
                  <a:pt x="50323" y="9443"/>
                </a:lnTo>
                <a:lnTo>
                  <a:pt x="61324" y="0"/>
                </a:lnTo>
                <a:lnTo>
                  <a:pt x="71741" y="339"/>
                </a:lnTo>
                <a:lnTo>
                  <a:pt x="78328" y="3634"/>
                </a:lnTo>
                <a:lnTo>
                  <a:pt x="89645" y="16141"/>
                </a:lnTo>
                <a:lnTo>
                  <a:pt x="98866" y="30026"/>
                </a:lnTo>
                <a:lnTo>
                  <a:pt x="105597" y="41890"/>
                </a:lnTo>
                <a:lnTo>
                  <a:pt x="108641" y="47810"/>
                </a:lnTo>
                <a:lnTo>
                  <a:pt x="118826" y="61815"/>
                </a:lnTo>
                <a:lnTo>
                  <a:pt x="125938" y="72225"/>
                </a:lnTo>
                <a:lnTo>
                  <a:pt x="127081" y="73946"/>
                </a:lnTo>
                <a:lnTo>
                  <a:pt x="134219" y="84398"/>
                </a:lnTo>
                <a:lnTo>
                  <a:pt x="134219" y="91523"/>
                </a:lnTo>
                <a:lnTo>
                  <a:pt x="137388" y="109354"/>
                </a:lnTo>
                <a:lnTo>
                  <a:pt x="142055" y="126223"/>
                </a:lnTo>
                <a:lnTo>
                  <a:pt x="147237" y="140997"/>
                </a:lnTo>
                <a:lnTo>
                  <a:pt x="151946" y="152539"/>
                </a:lnTo>
                <a:lnTo>
                  <a:pt x="155198" y="159715"/>
                </a:lnTo>
                <a:lnTo>
                  <a:pt x="156088" y="161551"/>
                </a:lnTo>
                <a:lnTo>
                  <a:pt x="156088" y="176105"/>
                </a:lnTo>
                <a:lnTo>
                  <a:pt x="161676" y="184512"/>
                </a:lnTo>
                <a:lnTo>
                  <a:pt x="161054" y="195917"/>
                </a:lnTo>
                <a:lnTo>
                  <a:pt x="164140" y="198762"/>
                </a:lnTo>
                <a:lnTo>
                  <a:pt x="163048" y="207157"/>
                </a:lnTo>
                <a:lnTo>
                  <a:pt x="164140" y="214129"/>
                </a:lnTo>
                <a:lnTo>
                  <a:pt x="159962" y="222841"/>
                </a:lnTo>
                <a:lnTo>
                  <a:pt x="162756" y="232353"/>
                </a:lnTo>
                <a:lnTo>
                  <a:pt x="159644" y="236316"/>
                </a:lnTo>
                <a:lnTo>
                  <a:pt x="159822" y="245015"/>
                </a:lnTo>
                <a:lnTo>
                  <a:pt x="157180" y="243910"/>
                </a:lnTo>
                <a:lnTo>
                  <a:pt x="154361" y="244533"/>
                </a:lnTo>
                <a:lnTo>
                  <a:pt x="154221" y="242170"/>
                </a:lnTo>
                <a:lnTo>
                  <a:pt x="151580" y="240735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3" name="object 1303"/>
          <p:cNvSpPr/>
          <p:nvPr/>
        </p:nvSpPr>
        <p:spPr>
          <a:xfrm>
            <a:off x="1130177" y="3617254"/>
            <a:ext cx="221379" cy="311339"/>
          </a:xfrm>
          <a:custGeom>
            <a:avLst/>
            <a:gdLst/>
            <a:ahLst/>
            <a:cxnLst/>
            <a:rect l="l" t="t" r="r" b="b"/>
            <a:pathLst>
              <a:path w="221379" h="311339">
                <a:moveTo>
                  <a:pt x="11385" y="248323"/>
                </a:moveTo>
                <a:lnTo>
                  <a:pt x="7524" y="233464"/>
                </a:lnTo>
                <a:lnTo>
                  <a:pt x="3611" y="214774"/>
                </a:lnTo>
                <a:lnTo>
                  <a:pt x="1340" y="207136"/>
                </a:lnTo>
                <a:lnTo>
                  <a:pt x="565" y="203580"/>
                </a:lnTo>
                <a:lnTo>
                  <a:pt x="0" y="181314"/>
                </a:lnTo>
                <a:lnTo>
                  <a:pt x="2861" y="168579"/>
                </a:lnTo>
                <a:lnTo>
                  <a:pt x="5586" y="163506"/>
                </a:lnTo>
                <a:lnTo>
                  <a:pt x="5848" y="163194"/>
                </a:lnTo>
                <a:lnTo>
                  <a:pt x="17487" y="154167"/>
                </a:lnTo>
                <a:lnTo>
                  <a:pt x="27491" y="154797"/>
                </a:lnTo>
                <a:lnTo>
                  <a:pt x="34043" y="158824"/>
                </a:lnTo>
                <a:lnTo>
                  <a:pt x="35604" y="160312"/>
                </a:lnTo>
                <a:lnTo>
                  <a:pt x="44368" y="173280"/>
                </a:lnTo>
                <a:lnTo>
                  <a:pt x="50336" y="188399"/>
                </a:lnTo>
                <a:lnTo>
                  <a:pt x="53319" y="198826"/>
                </a:lnTo>
                <a:lnTo>
                  <a:pt x="56826" y="213956"/>
                </a:lnTo>
                <a:lnTo>
                  <a:pt x="63544" y="220814"/>
                </a:lnTo>
                <a:lnTo>
                  <a:pt x="73640" y="236178"/>
                </a:lnTo>
                <a:lnTo>
                  <a:pt x="79310" y="246752"/>
                </a:lnTo>
                <a:lnTo>
                  <a:pt x="80181" y="248577"/>
                </a:lnTo>
                <a:lnTo>
                  <a:pt x="90756" y="267827"/>
                </a:lnTo>
                <a:lnTo>
                  <a:pt x="98657" y="283669"/>
                </a:lnTo>
                <a:lnTo>
                  <a:pt x="104076" y="295624"/>
                </a:lnTo>
                <a:lnTo>
                  <a:pt x="107209" y="303212"/>
                </a:lnTo>
                <a:lnTo>
                  <a:pt x="108248" y="305955"/>
                </a:lnTo>
                <a:lnTo>
                  <a:pt x="119484" y="311339"/>
                </a:lnTo>
                <a:lnTo>
                  <a:pt x="126109" y="306825"/>
                </a:lnTo>
                <a:lnTo>
                  <a:pt x="127184" y="305307"/>
                </a:lnTo>
                <a:lnTo>
                  <a:pt x="126612" y="286979"/>
                </a:lnTo>
                <a:lnTo>
                  <a:pt x="123589" y="272111"/>
                </a:lnTo>
                <a:lnTo>
                  <a:pt x="120815" y="263439"/>
                </a:lnTo>
                <a:lnTo>
                  <a:pt x="120364" y="262280"/>
                </a:lnTo>
                <a:lnTo>
                  <a:pt x="115928" y="241635"/>
                </a:lnTo>
                <a:lnTo>
                  <a:pt x="113108" y="224180"/>
                </a:lnTo>
                <a:lnTo>
                  <a:pt x="111538" y="210628"/>
                </a:lnTo>
                <a:lnTo>
                  <a:pt x="110857" y="201695"/>
                </a:lnTo>
                <a:lnTo>
                  <a:pt x="110699" y="198056"/>
                </a:lnTo>
                <a:lnTo>
                  <a:pt x="111335" y="181566"/>
                </a:lnTo>
                <a:lnTo>
                  <a:pt x="108976" y="165743"/>
                </a:lnTo>
                <a:lnTo>
                  <a:pt x="105866" y="153779"/>
                </a:lnTo>
                <a:lnTo>
                  <a:pt x="104248" y="148856"/>
                </a:lnTo>
                <a:lnTo>
                  <a:pt x="101996" y="127734"/>
                </a:lnTo>
                <a:lnTo>
                  <a:pt x="102504" y="116847"/>
                </a:lnTo>
                <a:lnTo>
                  <a:pt x="102965" y="114515"/>
                </a:lnTo>
                <a:lnTo>
                  <a:pt x="110443" y="100924"/>
                </a:lnTo>
                <a:lnTo>
                  <a:pt x="118924" y="95125"/>
                </a:lnTo>
                <a:lnTo>
                  <a:pt x="127517" y="94912"/>
                </a:lnTo>
                <a:lnTo>
                  <a:pt x="135331" y="98083"/>
                </a:lnTo>
                <a:lnTo>
                  <a:pt x="141474" y="102433"/>
                </a:lnTo>
                <a:lnTo>
                  <a:pt x="145056" y="105757"/>
                </a:lnTo>
                <a:lnTo>
                  <a:pt x="151622" y="121735"/>
                </a:lnTo>
                <a:lnTo>
                  <a:pt x="153849" y="135524"/>
                </a:lnTo>
                <a:lnTo>
                  <a:pt x="154108" y="138861"/>
                </a:lnTo>
                <a:lnTo>
                  <a:pt x="154235" y="149390"/>
                </a:lnTo>
                <a:lnTo>
                  <a:pt x="157575" y="161480"/>
                </a:lnTo>
                <a:lnTo>
                  <a:pt x="159531" y="165379"/>
                </a:lnTo>
                <a:lnTo>
                  <a:pt x="160674" y="170052"/>
                </a:lnTo>
                <a:lnTo>
                  <a:pt x="163252" y="174053"/>
                </a:lnTo>
                <a:lnTo>
                  <a:pt x="169312" y="185465"/>
                </a:lnTo>
                <a:lnTo>
                  <a:pt x="173809" y="197533"/>
                </a:lnTo>
                <a:lnTo>
                  <a:pt x="175469" y="203250"/>
                </a:lnTo>
                <a:lnTo>
                  <a:pt x="178378" y="214287"/>
                </a:lnTo>
                <a:lnTo>
                  <a:pt x="179063" y="222643"/>
                </a:lnTo>
                <a:lnTo>
                  <a:pt x="179114" y="229019"/>
                </a:lnTo>
                <a:lnTo>
                  <a:pt x="180092" y="234594"/>
                </a:lnTo>
                <a:lnTo>
                  <a:pt x="180219" y="239598"/>
                </a:lnTo>
                <a:lnTo>
                  <a:pt x="182446" y="260258"/>
                </a:lnTo>
                <a:lnTo>
                  <a:pt x="185876" y="272470"/>
                </a:lnTo>
                <a:lnTo>
                  <a:pt x="187509" y="276224"/>
                </a:lnTo>
                <a:lnTo>
                  <a:pt x="194811" y="291998"/>
                </a:lnTo>
                <a:lnTo>
                  <a:pt x="203505" y="297074"/>
                </a:lnTo>
                <a:lnTo>
                  <a:pt x="208099" y="292593"/>
                </a:lnTo>
                <a:lnTo>
                  <a:pt x="208210" y="292404"/>
                </a:lnTo>
                <a:lnTo>
                  <a:pt x="208456" y="273694"/>
                </a:lnTo>
                <a:lnTo>
                  <a:pt x="209317" y="257596"/>
                </a:lnTo>
                <a:lnTo>
                  <a:pt x="210217" y="246521"/>
                </a:lnTo>
                <a:lnTo>
                  <a:pt x="210585" y="242836"/>
                </a:lnTo>
                <a:lnTo>
                  <a:pt x="212110" y="225181"/>
                </a:lnTo>
                <a:lnTo>
                  <a:pt x="215544" y="211177"/>
                </a:lnTo>
                <a:lnTo>
                  <a:pt x="217506" y="205333"/>
                </a:lnTo>
                <a:lnTo>
                  <a:pt x="220667" y="186968"/>
                </a:lnTo>
                <a:lnTo>
                  <a:pt x="221379" y="169926"/>
                </a:lnTo>
                <a:lnTo>
                  <a:pt x="220568" y="155439"/>
                </a:lnTo>
                <a:lnTo>
                  <a:pt x="219158" y="144739"/>
                </a:lnTo>
                <a:lnTo>
                  <a:pt x="218074" y="139060"/>
                </a:lnTo>
                <a:lnTo>
                  <a:pt x="217938" y="138468"/>
                </a:lnTo>
                <a:lnTo>
                  <a:pt x="216071" y="98920"/>
                </a:lnTo>
                <a:lnTo>
                  <a:pt x="212464" y="30302"/>
                </a:lnTo>
                <a:lnTo>
                  <a:pt x="206537" y="10345"/>
                </a:lnTo>
                <a:lnTo>
                  <a:pt x="196163" y="1732"/>
                </a:lnTo>
                <a:lnTo>
                  <a:pt x="191332" y="0"/>
                </a:lnTo>
                <a:lnTo>
                  <a:pt x="174700" y="2922"/>
                </a:lnTo>
                <a:lnTo>
                  <a:pt x="166012" y="11885"/>
                </a:lnTo>
                <a:lnTo>
                  <a:pt x="163976" y="15747"/>
                </a:lnTo>
                <a:lnTo>
                  <a:pt x="162916" y="33823"/>
                </a:lnTo>
                <a:lnTo>
                  <a:pt x="163095" y="43871"/>
                </a:lnTo>
                <a:lnTo>
                  <a:pt x="163125" y="44411"/>
                </a:lnTo>
                <a:lnTo>
                  <a:pt x="163836" y="64388"/>
                </a:lnTo>
                <a:lnTo>
                  <a:pt x="163935" y="82355"/>
                </a:lnTo>
                <a:lnTo>
                  <a:pt x="163500" y="96124"/>
                </a:lnTo>
                <a:lnTo>
                  <a:pt x="163265" y="100685"/>
                </a:lnTo>
                <a:lnTo>
                  <a:pt x="161969" y="127584"/>
                </a:lnTo>
                <a:lnTo>
                  <a:pt x="161099" y="146946"/>
                </a:lnTo>
                <a:lnTo>
                  <a:pt x="161015" y="160230"/>
                </a:lnTo>
                <a:lnTo>
                  <a:pt x="161106" y="164769"/>
                </a:lnTo>
                <a:lnTo>
                  <a:pt x="162401" y="172427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4" name="object 1304"/>
          <p:cNvSpPr/>
          <p:nvPr/>
        </p:nvSpPr>
        <p:spPr>
          <a:xfrm>
            <a:off x="1347633" y="3740444"/>
            <a:ext cx="241122" cy="557834"/>
          </a:xfrm>
          <a:custGeom>
            <a:avLst/>
            <a:gdLst/>
            <a:ahLst/>
            <a:cxnLst/>
            <a:rect l="l" t="t" r="r" b="b"/>
            <a:pathLst>
              <a:path w="241122" h="557834">
                <a:moveTo>
                  <a:pt x="0" y="5016"/>
                </a:moveTo>
                <a:lnTo>
                  <a:pt x="2387" y="3022"/>
                </a:lnTo>
                <a:lnTo>
                  <a:pt x="13500" y="0"/>
                </a:lnTo>
                <a:lnTo>
                  <a:pt x="19964" y="6032"/>
                </a:lnTo>
                <a:lnTo>
                  <a:pt x="31068" y="20160"/>
                </a:lnTo>
                <a:lnTo>
                  <a:pt x="34080" y="29882"/>
                </a:lnTo>
                <a:lnTo>
                  <a:pt x="34137" y="30276"/>
                </a:lnTo>
                <a:lnTo>
                  <a:pt x="37848" y="47393"/>
                </a:lnTo>
                <a:lnTo>
                  <a:pt x="39003" y="58528"/>
                </a:lnTo>
                <a:lnTo>
                  <a:pt x="39052" y="59410"/>
                </a:lnTo>
                <a:lnTo>
                  <a:pt x="41605" y="77825"/>
                </a:lnTo>
                <a:lnTo>
                  <a:pt x="44566" y="88976"/>
                </a:lnTo>
                <a:lnTo>
                  <a:pt x="45097" y="90551"/>
                </a:lnTo>
                <a:lnTo>
                  <a:pt x="49154" y="107200"/>
                </a:lnTo>
                <a:lnTo>
                  <a:pt x="50415" y="122199"/>
                </a:lnTo>
                <a:lnTo>
                  <a:pt x="50438" y="129954"/>
                </a:lnTo>
                <a:lnTo>
                  <a:pt x="50431" y="130149"/>
                </a:lnTo>
                <a:lnTo>
                  <a:pt x="45237" y="180086"/>
                </a:lnTo>
                <a:lnTo>
                  <a:pt x="46786" y="198462"/>
                </a:lnTo>
                <a:lnTo>
                  <a:pt x="50025" y="212229"/>
                </a:lnTo>
                <a:lnTo>
                  <a:pt x="55009" y="221714"/>
                </a:lnTo>
                <a:lnTo>
                  <a:pt x="58937" y="218942"/>
                </a:lnTo>
                <a:lnTo>
                  <a:pt x="60987" y="213953"/>
                </a:lnTo>
                <a:lnTo>
                  <a:pt x="61112" y="213525"/>
                </a:lnTo>
                <a:lnTo>
                  <a:pt x="64617" y="203911"/>
                </a:lnTo>
                <a:lnTo>
                  <a:pt x="72000" y="185726"/>
                </a:lnTo>
                <a:lnTo>
                  <a:pt x="79506" y="174619"/>
                </a:lnTo>
                <a:lnTo>
                  <a:pt x="82740" y="171043"/>
                </a:lnTo>
                <a:lnTo>
                  <a:pt x="87376" y="161442"/>
                </a:lnTo>
                <a:lnTo>
                  <a:pt x="93973" y="140183"/>
                </a:lnTo>
                <a:lnTo>
                  <a:pt x="101411" y="127478"/>
                </a:lnTo>
                <a:lnTo>
                  <a:pt x="106758" y="121736"/>
                </a:lnTo>
                <a:lnTo>
                  <a:pt x="119837" y="114935"/>
                </a:lnTo>
                <a:lnTo>
                  <a:pt x="125755" y="118478"/>
                </a:lnTo>
                <a:lnTo>
                  <a:pt x="129514" y="121259"/>
                </a:lnTo>
                <a:lnTo>
                  <a:pt x="132600" y="123558"/>
                </a:lnTo>
                <a:lnTo>
                  <a:pt x="134620" y="131737"/>
                </a:lnTo>
                <a:lnTo>
                  <a:pt x="134899" y="135013"/>
                </a:lnTo>
                <a:lnTo>
                  <a:pt x="134408" y="152068"/>
                </a:lnTo>
                <a:lnTo>
                  <a:pt x="132665" y="163454"/>
                </a:lnTo>
                <a:lnTo>
                  <a:pt x="132461" y="164452"/>
                </a:lnTo>
                <a:lnTo>
                  <a:pt x="125782" y="180867"/>
                </a:lnTo>
                <a:lnTo>
                  <a:pt x="120316" y="195831"/>
                </a:lnTo>
                <a:lnTo>
                  <a:pt x="116901" y="205853"/>
                </a:lnTo>
                <a:lnTo>
                  <a:pt x="116179" y="208064"/>
                </a:lnTo>
                <a:lnTo>
                  <a:pt x="113499" y="214541"/>
                </a:lnTo>
                <a:lnTo>
                  <a:pt x="111963" y="220980"/>
                </a:lnTo>
                <a:lnTo>
                  <a:pt x="110972" y="228155"/>
                </a:lnTo>
                <a:lnTo>
                  <a:pt x="107057" y="247168"/>
                </a:lnTo>
                <a:lnTo>
                  <a:pt x="106185" y="258899"/>
                </a:lnTo>
                <a:lnTo>
                  <a:pt x="106210" y="261315"/>
                </a:lnTo>
                <a:lnTo>
                  <a:pt x="106045" y="297764"/>
                </a:lnTo>
                <a:lnTo>
                  <a:pt x="104768" y="317534"/>
                </a:lnTo>
                <a:lnTo>
                  <a:pt x="105747" y="327498"/>
                </a:lnTo>
                <a:lnTo>
                  <a:pt x="106006" y="328676"/>
                </a:lnTo>
                <a:lnTo>
                  <a:pt x="108781" y="347914"/>
                </a:lnTo>
                <a:lnTo>
                  <a:pt x="108705" y="360763"/>
                </a:lnTo>
                <a:lnTo>
                  <a:pt x="108229" y="365023"/>
                </a:lnTo>
                <a:lnTo>
                  <a:pt x="117276" y="374465"/>
                </a:lnTo>
                <a:lnTo>
                  <a:pt x="126248" y="383722"/>
                </a:lnTo>
                <a:lnTo>
                  <a:pt x="133350" y="392798"/>
                </a:lnTo>
                <a:lnTo>
                  <a:pt x="143282" y="409646"/>
                </a:lnTo>
                <a:lnTo>
                  <a:pt x="150024" y="422838"/>
                </a:lnTo>
                <a:lnTo>
                  <a:pt x="153294" y="429998"/>
                </a:lnTo>
                <a:lnTo>
                  <a:pt x="153568" y="430644"/>
                </a:lnTo>
                <a:lnTo>
                  <a:pt x="163141" y="445352"/>
                </a:lnTo>
                <a:lnTo>
                  <a:pt x="171906" y="460206"/>
                </a:lnTo>
                <a:lnTo>
                  <a:pt x="179246" y="473528"/>
                </a:lnTo>
                <a:lnTo>
                  <a:pt x="184543" y="483642"/>
                </a:lnTo>
                <a:lnTo>
                  <a:pt x="187181" y="488873"/>
                </a:lnTo>
                <a:lnTo>
                  <a:pt x="187363" y="489242"/>
                </a:lnTo>
                <a:lnTo>
                  <a:pt x="196678" y="504425"/>
                </a:lnTo>
                <a:lnTo>
                  <a:pt x="206399" y="517338"/>
                </a:lnTo>
                <a:lnTo>
                  <a:pt x="213747" y="525993"/>
                </a:lnTo>
                <a:lnTo>
                  <a:pt x="216052" y="528523"/>
                </a:lnTo>
                <a:lnTo>
                  <a:pt x="241122" y="557834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5" name="object 1305"/>
          <p:cNvSpPr/>
          <p:nvPr/>
        </p:nvSpPr>
        <p:spPr>
          <a:xfrm>
            <a:off x="1165033" y="3660421"/>
            <a:ext cx="75704" cy="179768"/>
          </a:xfrm>
          <a:custGeom>
            <a:avLst/>
            <a:gdLst/>
            <a:ahLst/>
            <a:cxnLst/>
            <a:rect l="l" t="t" r="r" b="b"/>
            <a:pathLst>
              <a:path w="75704" h="179768">
                <a:moveTo>
                  <a:pt x="30352" y="179768"/>
                </a:moveTo>
                <a:lnTo>
                  <a:pt x="28232" y="172148"/>
                </a:lnTo>
                <a:lnTo>
                  <a:pt x="22752" y="155914"/>
                </a:lnTo>
                <a:lnTo>
                  <a:pt x="21370" y="145422"/>
                </a:lnTo>
                <a:lnTo>
                  <a:pt x="21348" y="145033"/>
                </a:lnTo>
                <a:lnTo>
                  <a:pt x="17282" y="126098"/>
                </a:lnTo>
                <a:lnTo>
                  <a:pt x="14475" y="109528"/>
                </a:lnTo>
                <a:lnTo>
                  <a:pt x="12770" y="96987"/>
                </a:lnTo>
                <a:lnTo>
                  <a:pt x="12012" y="90138"/>
                </a:lnTo>
                <a:lnTo>
                  <a:pt x="11937" y="89357"/>
                </a:lnTo>
                <a:lnTo>
                  <a:pt x="6163" y="68259"/>
                </a:lnTo>
                <a:lnTo>
                  <a:pt x="2776" y="52311"/>
                </a:lnTo>
                <a:lnTo>
                  <a:pt x="1162" y="41959"/>
                </a:lnTo>
                <a:lnTo>
                  <a:pt x="698" y="37553"/>
                </a:lnTo>
                <a:lnTo>
                  <a:pt x="0" y="31965"/>
                </a:lnTo>
                <a:lnTo>
                  <a:pt x="279" y="26492"/>
                </a:lnTo>
                <a:lnTo>
                  <a:pt x="571" y="20650"/>
                </a:lnTo>
                <a:lnTo>
                  <a:pt x="1663" y="14566"/>
                </a:lnTo>
                <a:lnTo>
                  <a:pt x="2806" y="12572"/>
                </a:lnTo>
                <a:lnTo>
                  <a:pt x="10071" y="0"/>
                </a:lnTo>
                <a:lnTo>
                  <a:pt x="20510" y="241"/>
                </a:lnTo>
                <a:lnTo>
                  <a:pt x="38235" y="4810"/>
                </a:lnTo>
                <a:lnTo>
                  <a:pt x="43268" y="11302"/>
                </a:lnTo>
                <a:lnTo>
                  <a:pt x="48199" y="27765"/>
                </a:lnTo>
                <a:lnTo>
                  <a:pt x="50649" y="39289"/>
                </a:lnTo>
                <a:lnTo>
                  <a:pt x="50850" y="40424"/>
                </a:lnTo>
                <a:lnTo>
                  <a:pt x="53737" y="55942"/>
                </a:lnTo>
                <a:lnTo>
                  <a:pt x="55461" y="68857"/>
                </a:lnTo>
                <a:lnTo>
                  <a:pt x="55625" y="70269"/>
                </a:lnTo>
                <a:lnTo>
                  <a:pt x="60133" y="85146"/>
                </a:lnTo>
                <a:lnTo>
                  <a:pt x="64936" y="101230"/>
                </a:lnTo>
                <a:lnTo>
                  <a:pt x="69070" y="115180"/>
                </a:lnTo>
                <a:lnTo>
                  <a:pt x="71570" y="123658"/>
                </a:lnTo>
                <a:lnTo>
                  <a:pt x="71907" y="124802"/>
                </a:lnTo>
                <a:lnTo>
                  <a:pt x="74028" y="128536"/>
                </a:lnTo>
                <a:lnTo>
                  <a:pt x="75704" y="131394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6" name="object 1306"/>
          <p:cNvSpPr/>
          <p:nvPr/>
        </p:nvSpPr>
        <p:spPr>
          <a:xfrm>
            <a:off x="1389912" y="3668085"/>
            <a:ext cx="83899" cy="241675"/>
          </a:xfrm>
          <a:custGeom>
            <a:avLst/>
            <a:gdLst/>
            <a:ahLst/>
            <a:cxnLst/>
            <a:rect l="l" t="t" r="r" b="b"/>
            <a:pathLst>
              <a:path w="83899" h="241675">
                <a:moveTo>
                  <a:pt x="0" y="153778"/>
                </a:moveTo>
                <a:lnTo>
                  <a:pt x="5308" y="138742"/>
                </a:lnTo>
                <a:lnTo>
                  <a:pt x="9461" y="121115"/>
                </a:lnTo>
                <a:lnTo>
                  <a:pt x="14097" y="105382"/>
                </a:lnTo>
                <a:lnTo>
                  <a:pt x="17913" y="93962"/>
                </a:lnTo>
                <a:lnTo>
                  <a:pt x="19608" y="89262"/>
                </a:lnTo>
                <a:lnTo>
                  <a:pt x="25235" y="71550"/>
                </a:lnTo>
                <a:lnTo>
                  <a:pt x="28637" y="56723"/>
                </a:lnTo>
                <a:lnTo>
                  <a:pt x="30124" y="48189"/>
                </a:lnTo>
                <a:lnTo>
                  <a:pt x="30251" y="47302"/>
                </a:lnTo>
                <a:lnTo>
                  <a:pt x="36212" y="25443"/>
                </a:lnTo>
                <a:lnTo>
                  <a:pt x="41105" y="13177"/>
                </a:lnTo>
                <a:lnTo>
                  <a:pt x="43629" y="8620"/>
                </a:lnTo>
                <a:lnTo>
                  <a:pt x="43738" y="8465"/>
                </a:lnTo>
                <a:lnTo>
                  <a:pt x="55827" y="0"/>
                </a:lnTo>
                <a:lnTo>
                  <a:pt x="66761" y="816"/>
                </a:lnTo>
                <a:lnTo>
                  <a:pt x="70713" y="2407"/>
                </a:lnTo>
                <a:lnTo>
                  <a:pt x="81140" y="7830"/>
                </a:lnTo>
                <a:lnTo>
                  <a:pt x="82765" y="22664"/>
                </a:lnTo>
                <a:lnTo>
                  <a:pt x="83899" y="38608"/>
                </a:lnTo>
                <a:lnTo>
                  <a:pt x="82346" y="54933"/>
                </a:lnTo>
                <a:lnTo>
                  <a:pt x="79605" y="69080"/>
                </a:lnTo>
                <a:lnTo>
                  <a:pt x="77173" y="78492"/>
                </a:lnTo>
                <a:lnTo>
                  <a:pt x="76454" y="80906"/>
                </a:lnTo>
                <a:lnTo>
                  <a:pt x="72347" y="108405"/>
                </a:lnTo>
                <a:lnTo>
                  <a:pt x="68997" y="128056"/>
                </a:lnTo>
                <a:lnTo>
                  <a:pt x="66414" y="141094"/>
                </a:lnTo>
                <a:lnTo>
                  <a:pt x="64610" y="148755"/>
                </a:lnTo>
                <a:lnTo>
                  <a:pt x="63596" y="152274"/>
                </a:lnTo>
                <a:lnTo>
                  <a:pt x="63360" y="152940"/>
                </a:lnTo>
                <a:lnTo>
                  <a:pt x="58090" y="172990"/>
                </a:lnTo>
                <a:lnTo>
                  <a:pt x="53956" y="187466"/>
                </a:lnTo>
                <a:lnTo>
                  <a:pt x="51514" y="195470"/>
                </a:lnTo>
                <a:lnTo>
                  <a:pt x="51092" y="196793"/>
                </a:lnTo>
                <a:lnTo>
                  <a:pt x="45224" y="219489"/>
                </a:lnTo>
                <a:lnTo>
                  <a:pt x="42240" y="233697"/>
                </a:lnTo>
                <a:lnTo>
                  <a:pt x="41181" y="240579"/>
                </a:lnTo>
                <a:lnTo>
                  <a:pt x="41071" y="241675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7" name="object 1307"/>
          <p:cNvSpPr/>
          <p:nvPr/>
        </p:nvSpPr>
        <p:spPr>
          <a:xfrm>
            <a:off x="1453805" y="3964501"/>
            <a:ext cx="176339" cy="160880"/>
          </a:xfrm>
          <a:custGeom>
            <a:avLst/>
            <a:gdLst/>
            <a:ahLst/>
            <a:cxnLst/>
            <a:rect l="l" t="t" r="r" b="b"/>
            <a:pathLst>
              <a:path w="176339" h="160880">
                <a:moveTo>
                  <a:pt x="0" y="74292"/>
                </a:moveTo>
                <a:lnTo>
                  <a:pt x="23177" y="64411"/>
                </a:lnTo>
                <a:lnTo>
                  <a:pt x="37539" y="52782"/>
                </a:lnTo>
                <a:lnTo>
                  <a:pt x="51208" y="42597"/>
                </a:lnTo>
                <a:lnTo>
                  <a:pt x="62508" y="34664"/>
                </a:lnTo>
                <a:lnTo>
                  <a:pt x="69762" y="29793"/>
                </a:lnTo>
                <a:lnTo>
                  <a:pt x="71539" y="28635"/>
                </a:lnTo>
                <a:lnTo>
                  <a:pt x="87102" y="16154"/>
                </a:lnTo>
                <a:lnTo>
                  <a:pt x="102767" y="7905"/>
                </a:lnTo>
                <a:lnTo>
                  <a:pt x="117529" y="3034"/>
                </a:lnTo>
                <a:lnTo>
                  <a:pt x="130383" y="684"/>
                </a:lnTo>
                <a:lnTo>
                  <a:pt x="140326" y="0"/>
                </a:lnTo>
                <a:lnTo>
                  <a:pt x="146351" y="126"/>
                </a:lnTo>
                <a:lnTo>
                  <a:pt x="167429" y="8750"/>
                </a:lnTo>
                <a:lnTo>
                  <a:pt x="173873" y="17748"/>
                </a:lnTo>
                <a:lnTo>
                  <a:pt x="176339" y="28927"/>
                </a:lnTo>
                <a:lnTo>
                  <a:pt x="172250" y="32953"/>
                </a:lnTo>
                <a:lnTo>
                  <a:pt x="160777" y="42700"/>
                </a:lnTo>
                <a:lnTo>
                  <a:pt x="149844" y="48995"/>
                </a:lnTo>
                <a:lnTo>
                  <a:pt x="149351" y="49247"/>
                </a:lnTo>
                <a:lnTo>
                  <a:pt x="106019" y="77784"/>
                </a:lnTo>
                <a:lnTo>
                  <a:pt x="92239" y="88171"/>
                </a:lnTo>
                <a:lnTo>
                  <a:pt x="83161" y="96673"/>
                </a:lnTo>
                <a:lnTo>
                  <a:pt x="81902" y="97964"/>
                </a:lnTo>
                <a:lnTo>
                  <a:pt x="64975" y="111775"/>
                </a:lnTo>
                <a:lnTo>
                  <a:pt x="55489" y="121899"/>
                </a:lnTo>
                <a:lnTo>
                  <a:pt x="51837" y="126984"/>
                </a:lnTo>
                <a:lnTo>
                  <a:pt x="51638" y="127327"/>
                </a:lnTo>
                <a:lnTo>
                  <a:pt x="39156" y="142331"/>
                </a:lnTo>
                <a:lnTo>
                  <a:pt x="28642" y="153507"/>
                </a:lnTo>
                <a:lnTo>
                  <a:pt x="22132" y="159834"/>
                </a:lnTo>
                <a:lnTo>
                  <a:pt x="20993" y="16088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8" name="object 1308"/>
          <p:cNvSpPr/>
          <p:nvPr/>
        </p:nvSpPr>
        <p:spPr>
          <a:xfrm>
            <a:off x="1309330" y="4257334"/>
            <a:ext cx="31788" cy="40233"/>
          </a:xfrm>
          <a:custGeom>
            <a:avLst/>
            <a:gdLst/>
            <a:ahLst/>
            <a:cxnLst/>
            <a:rect l="l" t="t" r="r" b="b"/>
            <a:pathLst>
              <a:path w="31788" h="40233">
                <a:moveTo>
                  <a:pt x="0" y="40233"/>
                </a:moveTo>
                <a:lnTo>
                  <a:pt x="9791" y="26212"/>
                </a:lnTo>
                <a:lnTo>
                  <a:pt x="21996" y="8864"/>
                </a:lnTo>
                <a:lnTo>
                  <a:pt x="31788" y="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9" name="object 1309"/>
          <p:cNvSpPr/>
          <p:nvPr/>
        </p:nvSpPr>
        <p:spPr>
          <a:xfrm>
            <a:off x="1065687" y="3796115"/>
            <a:ext cx="28257" cy="32639"/>
          </a:xfrm>
          <a:custGeom>
            <a:avLst/>
            <a:gdLst/>
            <a:ahLst/>
            <a:cxnLst/>
            <a:rect l="l" t="t" r="r" b="b"/>
            <a:pathLst>
              <a:path w="28257" h="32638">
                <a:moveTo>
                  <a:pt x="19824" y="4597"/>
                </a:moveTo>
                <a:lnTo>
                  <a:pt x="25946" y="14681"/>
                </a:lnTo>
                <a:lnTo>
                  <a:pt x="28257" y="19278"/>
                </a:lnTo>
                <a:lnTo>
                  <a:pt x="26631" y="23164"/>
                </a:lnTo>
                <a:lnTo>
                  <a:pt x="23368" y="28117"/>
                </a:lnTo>
                <a:lnTo>
                  <a:pt x="16141" y="31114"/>
                </a:lnTo>
                <a:lnTo>
                  <a:pt x="11595" y="32638"/>
                </a:lnTo>
                <a:lnTo>
                  <a:pt x="8102" y="30137"/>
                </a:lnTo>
                <a:lnTo>
                  <a:pt x="1905" y="22618"/>
                </a:lnTo>
                <a:lnTo>
                  <a:pt x="1092" y="18516"/>
                </a:lnTo>
                <a:lnTo>
                  <a:pt x="0" y="14528"/>
                </a:lnTo>
                <a:lnTo>
                  <a:pt x="1358" y="12395"/>
                </a:lnTo>
                <a:lnTo>
                  <a:pt x="9677" y="0"/>
                </a:lnTo>
                <a:lnTo>
                  <a:pt x="19824" y="4597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0" name="object 1310"/>
          <p:cNvSpPr/>
          <p:nvPr/>
        </p:nvSpPr>
        <p:spPr>
          <a:xfrm>
            <a:off x="1015446" y="3980760"/>
            <a:ext cx="43662" cy="51244"/>
          </a:xfrm>
          <a:custGeom>
            <a:avLst/>
            <a:gdLst/>
            <a:ahLst/>
            <a:cxnLst/>
            <a:rect l="l" t="t" r="r" b="b"/>
            <a:pathLst>
              <a:path w="43662" h="51244">
                <a:moveTo>
                  <a:pt x="8153" y="36512"/>
                </a:moveTo>
                <a:lnTo>
                  <a:pt x="11976" y="38328"/>
                </a:lnTo>
                <a:lnTo>
                  <a:pt x="32042" y="50596"/>
                </a:lnTo>
                <a:lnTo>
                  <a:pt x="33820" y="51244"/>
                </a:lnTo>
                <a:lnTo>
                  <a:pt x="35090" y="50863"/>
                </a:lnTo>
                <a:lnTo>
                  <a:pt x="36037" y="35415"/>
                </a:lnTo>
                <a:lnTo>
                  <a:pt x="39791" y="26154"/>
                </a:lnTo>
                <a:lnTo>
                  <a:pt x="42113" y="22288"/>
                </a:lnTo>
                <a:lnTo>
                  <a:pt x="43662" y="14071"/>
                </a:lnTo>
                <a:lnTo>
                  <a:pt x="36753" y="8204"/>
                </a:lnTo>
                <a:lnTo>
                  <a:pt x="32042" y="4025"/>
                </a:lnTo>
                <a:lnTo>
                  <a:pt x="22199" y="1689"/>
                </a:lnTo>
                <a:lnTo>
                  <a:pt x="20802" y="1422"/>
                </a:lnTo>
                <a:lnTo>
                  <a:pt x="13131" y="0"/>
                </a:lnTo>
                <a:lnTo>
                  <a:pt x="7518" y="3911"/>
                </a:lnTo>
                <a:lnTo>
                  <a:pt x="3936" y="5473"/>
                </a:lnTo>
                <a:lnTo>
                  <a:pt x="0" y="1068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1" name="object 1311"/>
          <p:cNvSpPr/>
          <p:nvPr/>
        </p:nvSpPr>
        <p:spPr>
          <a:xfrm>
            <a:off x="1139449" y="3773039"/>
            <a:ext cx="29794" cy="19235"/>
          </a:xfrm>
          <a:custGeom>
            <a:avLst/>
            <a:gdLst/>
            <a:ahLst/>
            <a:cxnLst/>
            <a:rect l="l" t="t" r="r" b="b"/>
            <a:pathLst>
              <a:path w="29794" h="19235">
                <a:moveTo>
                  <a:pt x="25044" y="3568"/>
                </a:moveTo>
                <a:lnTo>
                  <a:pt x="25831" y="4838"/>
                </a:lnTo>
                <a:lnTo>
                  <a:pt x="29552" y="10096"/>
                </a:lnTo>
                <a:lnTo>
                  <a:pt x="29794" y="16992"/>
                </a:lnTo>
                <a:lnTo>
                  <a:pt x="29718" y="17310"/>
                </a:lnTo>
                <a:lnTo>
                  <a:pt x="29171" y="17475"/>
                </a:lnTo>
                <a:lnTo>
                  <a:pt x="10452" y="19235"/>
                </a:lnTo>
                <a:lnTo>
                  <a:pt x="2730" y="18580"/>
                </a:lnTo>
                <a:lnTo>
                  <a:pt x="1549" y="17957"/>
                </a:lnTo>
                <a:lnTo>
                  <a:pt x="1168" y="17157"/>
                </a:lnTo>
                <a:lnTo>
                  <a:pt x="774" y="16433"/>
                </a:lnTo>
                <a:lnTo>
                  <a:pt x="0" y="9918"/>
                </a:lnTo>
                <a:lnTo>
                  <a:pt x="1879" y="5168"/>
                </a:lnTo>
                <a:lnTo>
                  <a:pt x="3111" y="698"/>
                </a:lnTo>
                <a:lnTo>
                  <a:pt x="4737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2" name="object 1312"/>
          <p:cNvSpPr/>
          <p:nvPr/>
        </p:nvSpPr>
        <p:spPr>
          <a:xfrm>
            <a:off x="1171884" y="3665762"/>
            <a:ext cx="33832" cy="41122"/>
          </a:xfrm>
          <a:custGeom>
            <a:avLst/>
            <a:gdLst/>
            <a:ahLst/>
            <a:cxnLst/>
            <a:rect l="l" t="t" r="r" b="b"/>
            <a:pathLst>
              <a:path w="33832" h="41122">
                <a:moveTo>
                  <a:pt x="0" y="12966"/>
                </a:moveTo>
                <a:lnTo>
                  <a:pt x="584" y="10883"/>
                </a:lnTo>
                <a:lnTo>
                  <a:pt x="6565" y="4025"/>
                </a:lnTo>
                <a:lnTo>
                  <a:pt x="14439" y="2387"/>
                </a:lnTo>
                <a:lnTo>
                  <a:pt x="23621" y="0"/>
                </a:lnTo>
                <a:lnTo>
                  <a:pt x="27431" y="3289"/>
                </a:lnTo>
                <a:lnTo>
                  <a:pt x="29451" y="4775"/>
                </a:lnTo>
                <a:lnTo>
                  <a:pt x="30340" y="6273"/>
                </a:lnTo>
                <a:lnTo>
                  <a:pt x="32537" y="16992"/>
                </a:lnTo>
                <a:lnTo>
                  <a:pt x="33832" y="27114"/>
                </a:lnTo>
                <a:lnTo>
                  <a:pt x="33388" y="29209"/>
                </a:lnTo>
                <a:lnTo>
                  <a:pt x="32232" y="30543"/>
                </a:lnTo>
                <a:lnTo>
                  <a:pt x="27431" y="38442"/>
                </a:lnTo>
                <a:lnTo>
                  <a:pt x="21589" y="39039"/>
                </a:lnTo>
                <a:lnTo>
                  <a:pt x="11810" y="41122"/>
                </a:lnTo>
                <a:lnTo>
                  <a:pt x="6718" y="36207"/>
                </a:lnTo>
                <a:lnTo>
                  <a:pt x="3213" y="32765"/>
                </a:lnTo>
                <a:lnTo>
                  <a:pt x="2628" y="27571"/>
                </a:lnTo>
                <a:lnTo>
                  <a:pt x="0" y="12966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3" name="object 1313"/>
          <p:cNvSpPr/>
          <p:nvPr/>
        </p:nvSpPr>
        <p:spPr>
          <a:xfrm>
            <a:off x="1298173" y="3618505"/>
            <a:ext cx="36245" cy="42170"/>
          </a:xfrm>
          <a:custGeom>
            <a:avLst/>
            <a:gdLst/>
            <a:ahLst/>
            <a:cxnLst/>
            <a:rect l="l" t="t" r="r" b="b"/>
            <a:pathLst>
              <a:path w="36245" h="42170">
                <a:moveTo>
                  <a:pt x="34594" y="9956"/>
                </a:moveTo>
                <a:lnTo>
                  <a:pt x="34937" y="12598"/>
                </a:lnTo>
                <a:lnTo>
                  <a:pt x="35750" y="18021"/>
                </a:lnTo>
                <a:lnTo>
                  <a:pt x="35953" y="22555"/>
                </a:lnTo>
                <a:lnTo>
                  <a:pt x="36055" y="25933"/>
                </a:lnTo>
                <a:lnTo>
                  <a:pt x="36245" y="30695"/>
                </a:lnTo>
                <a:lnTo>
                  <a:pt x="34404" y="34340"/>
                </a:lnTo>
                <a:lnTo>
                  <a:pt x="33604" y="35115"/>
                </a:lnTo>
                <a:lnTo>
                  <a:pt x="21700" y="42170"/>
                </a:lnTo>
                <a:lnTo>
                  <a:pt x="12323" y="40543"/>
                </a:lnTo>
                <a:lnTo>
                  <a:pt x="6603" y="36398"/>
                </a:lnTo>
                <a:lnTo>
                  <a:pt x="4279" y="34302"/>
                </a:lnTo>
                <a:lnTo>
                  <a:pt x="1422" y="29794"/>
                </a:lnTo>
                <a:lnTo>
                  <a:pt x="965" y="25679"/>
                </a:lnTo>
                <a:lnTo>
                  <a:pt x="0" y="16827"/>
                </a:lnTo>
                <a:lnTo>
                  <a:pt x="1066" y="10667"/>
                </a:lnTo>
                <a:lnTo>
                  <a:pt x="5664" y="3238"/>
                </a:lnTo>
                <a:lnTo>
                  <a:pt x="10833" y="2514"/>
                </a:lnTo>
                <a:lnTo>
                  <a:pt x="18948" y="0"/>
                </a:lnTo>
                <a:lnTo>
                  <a:pt x="27304" y="2882"/>
                </a:lnTo>
                <a:lnTo>
                  <a:pt x="32130" y="4305"/>
                </a:lnTo>
                <a:lnTo>
                  <a:pt x="34594" y="9956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4" name="object 1314"/>
          <p:cNvSpPr/>
          <p:nvPr/>
        </p:nvSpPr>
        <p:spPr>
          <a:xfrm>
            <a:off x="1238140" y="3715330"/>
            <a:ext cx="34366" cy="18389"/>
          </a:xfrm>
          <a:custGeom>
            <a:avLst/>
            <a:gdLst/>
            <a:ahLst/>
            <a:cxnLst/>
            <a:rect l="l" t="t" r="r" b="b"/>
            <a:pathLst>
              <a:path w="34366" h="18389">
                <a:moveTo>
                  <a:pt x="29095" y="1231"/>
                </a:moveTo>
                <a:lnTo>
                  <a:pt x="29959" y="2578"/>
                </a:lnTo>
                <a:lnTo>
                  <a:pt x="34366" y="8407"/>
                </a:lnTo>
                <a:lnTo>
                  <a:pt x="33921" y="14122"/>
                </a:lnTo>
                <a:lnTo>
                  <a:pt x="33146" y="16611"/>
                </a:lnTo>
                <a:lnTo>
                  <a:pt x="31737" y="16827"/>
                </a:lnTo>
                <a:lnTo>
                  <a:pt x="18872" y="18389"/>
                </a:lnTo>
                <a:lnTo>
                  <a:pt x="7124" y="17398"/>
                </a:lnTo>
                <a:lnTo>
                  <a:pt x="4152" y="17157"/>
                </a:lnTo>
                <a:lnTo>
                  <a:pt x="3175" y="15481"/>
                </a:lnTo>
                <a:lnTo>
                  <a:pt x="0" y="3695"/>
                </a:lnTo>
                <a:lnTo>
                  <a:pt x="5803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5" name="object 1315"/>
          <p:cNvSpPr/>
          <p:nvPr/>
        </p:nvSpPr>
        <p:spPr>
          <a:xfrm>
            <a:off x="1349951" y="3746877"/>
            <a:ext cx="24701" cy="23672"/>
          </a:xfrm>
          <a:custGeom>
            <a:avLst/>
            <a:gdLst/>
            <a:ahLst/>
            <a:cxnLst/>
            <a:rect l="l" t="t" r="r" b="b"/>
            <a:pathLst>
              <a:path w="24701" h="23672">
                <a:moveTo>
                  <a:pt x="0" y="18008"/>
                </a:moveTo>
                <a:lnTo>
                  <a:pt x="1498" y="19532"/>
                </a:lnTo>
                <a:lnTo>
                  <a:pt x="14757" y="23672"/>
                </a:lnTo>
                <a:lnTo>
                  <a:pt x="23736" y="18770"/>
                </a:lnTo>
                <a:lnTo>
                  <a:pt x="24701" y="17132"/>
                </a:lnTo>
                <a:lnTo>
                  <a:pt x="24587" y="16027"/>
                </a:lnTo>
                <a:lnTo>
                  <a:pt x="23964" y="11125"/>
                </a:lnTo>
                <a:lnTo>
                  <a:pt x="21704" y="6540"/>
                </a:lnTo>
                <a:lnTo>
                  <a:pt x="20319" y="2705"/>
                </a:lnTo>
                <a:lnTo>
                  <a:pt x="1800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6" name="object 1316"/>
          <p:cNvSpPr/>
          <p:nvPr/>
        </p:nvSpPr>
        <p:spPr>
          <a:xfrm>
            <a:off x="1432895" y="3669242"/>
            <a:ext cx="32105" cy="40449"/>
          </a:xfrm>
          <a:custGeom>
            <a:avLst/>
            <a:gdLst/>
            <a:ahLst/>
            <a:cxnLst/>
            <a:rect l="l" t="t" r="r" b="b"/>
            <a:pathLst>
              <a:path w="32105" h="40449">
                <a:moveTo>
                  <a:pt x="20231" y="1625"/>
                </a:moveTo>
                <a:lnTo>
                  <a:pt x="21869" y="1943"/>
                </a:lnTo>
                <a:lnTo>
                  <a:pt x="28193" y="3746"/>
                </a:lnTo>
                <a:lnTo>
                  <a:pt x="30403" y="7861"/>
                </a:lnTo>
                <a:lnTo>
                  <a:pt x="31889" y="11976"/>
                </a:lnTo>
                <a:lnTo>
                  <a:pt x="31699" y="17233"/>
                </a:lnTo>
                <a:lnTo>
                  <a:pt x="32105" y="27076"/>
                </a:lnTo>
                <a:lnTo>
                  <a:pt x="30403" y="30860"/>
                </a:lnTo>
                <a:lnTo>
                  <a:pt x="27609" y="38506"/>
                </a:lnTo>
                <a:lnTo>
                  <a:pt x="20231" y="39331"/>
                </a:lnTo>
                <a:lnTo>
                  <a:pt x="15468" y="40449"/>
                </a:lnTo>
                <a:lnTo>
                  <a:pt x="10515" y="38887"/>
                </a:lnTo>
                <a:lnTo>
                  <a:pt x="5460" y="37604"/>
                </a:lnTo>
                <a:lnTo>
                  <a:pt x="3759" y="33858"/>
                </a:lnTo>
                <a:lnTo>
                  <a:pt x="0" y="28613"/>
                </a:lnTo>
                <a:lnTo>
                  <a:pt x="1015" y="19583"/>
                </a:lnTo>
                <a:lnTo>
                  <a:pt x="2108" y="8635"/>
                </a:lnTo>
                <a:lnTo>
                  <a:pt x="7556" y="3848"/>
                </a:lnTo>
                <a:lnTo>
                  <a:pt x="13690" y="0"/>
                </a:lnTo>
                <a:lnTo>
                  <a:pt x="20231" y="1625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7" name="object 1317"/>
          <p:cNvSpPr/>
          <p:nvPr/>
        </p:nvSpPr>
        <p:spPr>
          <a:xfrm>
            <a:off x="1456910" y="3858065"/>
            <a:ext cx="23088" cy="24498"/>
          </a:xfrm>
          <a:custGeom>
            <a:avLst/>
            <a:gdLst/>
            <a:ahLst/>
            <a:cxnLst/>
            <a:rect l="l" t="t" r="r" b="b"/>
            <a:pathLst>
              <a:path w="23088" h="24498">
                <a:moveTo>
                  <a:pt x="22771" y="7340"/>
                </a:moveTo>
                <a:lnTo>
                  <a:pt x="23088" y="10642"/>
                </a:lnTo>
                <a:lnTo>
                  <a:pt x="22682" y="17741"/>
                </a:lnTo>
                <a:lnTo>
                  <a:pt x="20815" y="20701"/>
                </a:lnTo>
                <a:lnTo>
                  <a:pt x="19532" y="23495"/>
                </a:lnTo>
                <a:lnTo>
                  <a:pt x="17995" y="24498"/>
                </a:lnTo>
                <a:lnTo>
                  <a:pt x="10261" y="24498"/>
                </a:lnTo>
                <a:lnTo>
                  <a:pt x="2514" y="17475"/>
                </a:lnTo>
                <a:lnTo>
                  <a:pt x="253" y="15913"/>
                </a:lnTo>
                <a:lnTo>
                  <a:pt x="0" y="12776"/>
                </a:lnTo>
                <a:lnTo>
                  <a:pt x="1206" y="8648"/>
                </a:lnTo>
                <a:lnTo>
                  <a:pt x="2908" y="6756"/>
                </a:lnTo>
                <a:lnTo>
                  <a:pt x="6299" y="2070"/>
                </a:lnTo>
                <a:lnTo>
                  <a:pt x="9677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8" name="object 1318"/>
          <p:cNvSpPr/>
          <p:nvPr/>
        </p:nvSpPr>
        <p:spPr>
          <a:xfrm>
            <a:off x="1579313" y="3976582"/>
            <a:ext cx="46863" cy="40081"/>
          </a:xfrm>
          <a:custGeom>
            <a:avLst/>
            <a:gdLst/>
            <a:ahLst/>
            <a:cxnLst/>
            <a:rect l="l" t="t" r="r" b="b"/>
            <a:pathLst>
              <a:path w="46862" h="40081">
                <a:moveTo>
                  <a:pt x="19062" y="40081"/>
                </a:moveTo>
                <a:lnTo>
                  <a:pt x="15405" y="39941"/>
                </a:lnTo>
                <a:lnTo>
                  <a:pt x="2578" y="37566"/>
                </a:lnTo>
                <a:lnTo>
                  <a:pt x="660" y="20053"/>
                </a:lnTo>
                <a:lnTo>
                  <a:pt x="0" y="14617"/>
                </a:lnTo>
                <a:lnTo>
                  <a:pt x="3682" y="10020"/>
                </a:lnTo>
                <a:lnTo>
                  <a:pt x="17437" y="2082"/>
                </a:lnTo>
                <a:lnTo>
                  <a:pt x="23291" y="1384"/>
                </a:lnTo>
                <a:lnTo>
                  <a:pt x="32016" y="0"/>
                </a:lnTo>
                <a:lnTo>
                  <a:pt x="37172" y="4851"/>
                </a:lnTo>
                <a:lnTo>
                  <a:pt x="46862" y="11417"/>
                </a:lnTo>
                <a:lnTo>
                  <a:pt x="46735" y="2087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9" name="object 1319"/>
          <p:cNvSpPr/>
          <p:nvPr/>
        </p:nvSpPr>
        <p:spPr>
          <a:xfrm>
            <a:off x="1091506" y="4011354"/>
            <a:ext cx="7797" cy="36537"/>
          </a:xfrm>
          <a:custGeom>
            <a:avLst/>
            <a:gdLst/>
            <a:ahLst/>
            <a:cxnLst/>
            <a:rect l="l" t="t" r="r" b="b"/>
            <a:pathLst>
              <a:path w="7797" h="36537">
                <a:moveTo>
                  <a:pt x="0" y="36537"/>
                </a:moveTo>
                <a:lnTo>
                  <a:pt x="1203" y="19663"/>
                </a:lnTo>
                <a:lnTo>
                  <a:pt x="3321" y="10080"/>
                </a:lnTo>
                <a:lnTo>
                  <a:pt x="7797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0" name="object 1320"/>
          <p:cNvSpPr/>
          <p:nvPr/>
        </p:nvSpPr>
        <p:spPr>
          <a:xfrm>
            <a:off x="1081243" y="4010948"/>
            <a:ext cx="9297" cy="31508"/>
          </a:xfrm>
          <a:custGeom>
            <a:avLst/>
            <a:gdLst/>
            <a:ahLst/>
            <a:cxnLst/>
            <a:rect l="l" t="t" r="r" b="b"/>
            <a:pathLst>
              <a:path w="9297" h="31508">
                <a:moveTo>
                  <a:pt x="750" y="31508"/>
                </a:moveTo>
                <a:lnTo>
                  <a:pt x="0" y="20367"/>
                </a:lnTo>
                <a:lnTo>
                  <a:pt x="3452" y="10547"/>
                </a:lnTo>
                <a:lnTo>
                  <a:pt x="9297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1" name="object 1321"/>
          <p:cNvSpPr/>
          <p:nvPr/>
        </p:nvSpPr>
        <p:spPr>
          <a:xfrm>
            <a:off x="1135105" y="3908560"/>
            <a:ext cx="19773" cy="9931"/>
          </a:xfrm>
          <a:custGeom>
            <a:avLst/>
            <a:gdLst/>
            <a:ahLst/>
            <a:cxnLst/>
            <a:rect l="l" t="t" r="r" b="b"/>
            <a:pathLst>
              <a:path w="19773" h="9931">
                <a:moveTo>
                  <a:pt x="0" y="9931"/>
                </a:moveTo>
                <a:lnTo>
                  <a:pt x="13030" y="5930"/>
                </a:lnTo>
                <a:lnTo>
                  <a:pt x="19773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2" name="object 1322"/>
          <p:cNvSpPr/>
          <p:nvPr/>
        </p:nvSpPr>
        <p:spPr>
          <a:xfrm>
            <a:off x="1130419" y="3893346"/>
            <a:ext cx="18669" cy="14097"/>
          </a:xfrm>
          <a:custGeom>
            <a:avLst/>
            <a:gdLst/>
            <a:ahLst/>
            <a:cxnLst/>
            <a:rect l="l" t="t" r="r" b="b"/>
            <a:pathLst>
              <a:path w="18668" h="14097">
                <a:moveTo>
                  <a:pt x="0" y="14097"/>
                </a:moveTo>
                <a:lnTo>
                  <a:pt x="7683" y="2882"/>
                </a:lnTo>
                <a:lnTo>
                  <a:pt x="1866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3" name="object 1323"/>
          <p:cNvSpPr/>
          <p:nvPr/>
        </p:nvSpPr>
        <p:spPr>
          <a:xfrm>
            <a:off x="1102784" y="3851182"/>
            <a:ext cx="16027" cy="9448"/>
          </a:xfrm>
          <a:custGeom>
            <a:avLst/>
            <a:gdLst/>
            <a:ahLst/>
            <a:cxnLst/>
            <a:rect l="l" t="t" r="r" b="b"/>
            <a:pathLst>
              <a:path w="16027" h="9448">
                <a:moveTo>
                  <a:pt x="0" y="9448"/>
                </a:moveTo>
                <a:lnTo>
                  <a:pt x="7073" y="2882"/>
                </a:lnTo>
                <a:lnTo>
                  <a:pt x="16027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4" name="object 1324"/>
          <p:cNvSpPr/>
          <p:nvPr/>
        </p:nvSpPr>
        <p:spPr>
          <a:xfrm>
            <a:off x="1156911" y="3809196"/>
            <a:ext cx="16179" cy="2895"/>
          </a:xfrm>
          <a:custGeom>
            <a:avLst/>
            <a:gdLst/>
            <a:ahLst/>
            <a:cxnLst/>
            <a:rect l="l" t="t" r="r" b="b"/>
            <a:pathLst>
              <a:path w="16179" h="2895">
                <a:moveTo>
                  <a:pt x="0" y="2895"/>
                </a:moveTo>
                <a:lnTo>
                  <a:pt x="11303" y="0"/>
                </a:lnTo>
                <a:lnTo>
                  <a:pt x="16179" y="191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5" name="object 1325"/>
          <p:cNvSpPr/>
          <p:nvPr/>
        </p:nvSpPr>
        <p:spPr>
          <a:xfrm>
            <a:off x="1168697" y="3855030"/>
            <a:ext cx="24002" cy="7696"/>
          </a:xfrm>
          <a:custGeom>
            <a:avLst/>
            <a:gdLst/>
            <a:ahLst/>
            <a:cxnLst/>
            <a:rect l="l" t="t" r="r" b="b"/>
            <a:pathLst>
              <a:path w="24003" h="7696">
                <a:moveTo>
                  <a:pt x="0" y="7696"/>
                </a:moveTo>
                <a:lnTo>
                  <a:pt x="10985" y="7365"/>
                </a:lnTo>
                <a:lnTo>
                  <a:pt x="24003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6" name="object 1326"/>
          <p:cNvSpPr/>
          <p:nvPr/>
        </p:nvSpPr>
        <p:spPr>
          <a:xfrm>
            <a:off x="1164937" y="3845416"/>
            <a:ext cx="24307" cy="5765"/>
          </a:xfrm>
          <a:custGeom>
            <a:avLst/>
            <a:gdLst/>
            <a:ahLst/>
            <a:cxnLst/>
            <a:rect l="l" t="t" r="r" b="b"/>
            <a:pathLst>
              <a:path w="24307" h="5765">
                <a:moveTo>
                  <a:pt x="0" y="5765"/>
                </a:moveTo>
                <a:lnTo>
                  <a:pt x="11760" y="0"/>
                </a:lnTo>
                <a:lnTo>
                  <a:pt x="24307" y="129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7" name="object 1327"/>
          <p:cNvSpPr/>
          <p:nvPr/>
        </p:nvSpPr>
        <p:spPr>
          <a:xfrm>
            <a:off x="1257495" y="3824740"/>
            <a:ext cx="37655" cy="4013"/>
          </a:xfrm>
          <a:custGeom>
            <a:avLst/>
            <a:gdLst/>
            <a:ahLst/>
            <a:cxnLst/>
            <a:rect l="l" t="t" r="r" b="b"/>
            <a:pathLst>
              <a:path w="37655" h="4013">
                <a:moveTo>
                  <a:pt x="0" y="2387"/>
                </a:moveTo>
                <a:lnTo>
                  <a:pt x="17300" y="4013"/>
                </a:lnTo>
                <a:lnTo>
                  <a:pt x="27021" y="3428"/>
                </a:lnTo>
                <a:lnTo>
                  <a:pt x="37334" y="116"/>
                </a:lnTo>
                <a:lnTo>
                  <a:pt x="37655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8" name="object 1328"/>
          <p:cNvSpPr/>
          <p:nvPr/>
        </p:nvSpPr>
        <p:spPr>
          <a:xfrm>
            <a:off x="1260010" y="3808317"/>
            <a:ext cx="25260" cy="4205"/>
          </a:xfrm>
          <a:custGeom>
            <a:avLst/>
            <a:gdLst/>
            <a:ahLst/>
            <a:cxnLst/>
            <a:rect l="l" t="t" r="r" b="b"/>
            <a:pathLst>
              <a:path w="25260" h="4205">
                <a:moveTo>
                  <a:pt x="0" y="4205"/>
                </a:moveTo>
                <a:lnTo>
                  <a:pt x="14858" y="0"/>
                </a:lnTo>
                <a:lnTo>
                  <a:pt x="24128" y="1471"/>
                </a:lnTo>
                <a:lnTo>
                  <a:pt x="25260" y="183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9" name="object 1329"/>
          <p:cNvSpPr/>
          <p:nvPr/>
        </p:nvSpPr>
        <p:spPr>
          <a:xfrm>
            <a:off x="1251882" y="3756503"/>
            <a:ext cx="18389" cy="2946"/>
          </a:xfrm>
          <a:custGeom>
            <a:avLst/>
            <a:gdLst/>
            <a:ahLst/>
            <a:cxnLst/>
            <a:rect l="l" t="t" r="r" b="b"/>
            <a:pathLst>
              <a:path w="18389" h="2946">
                <a:moveTo>
                  <a:pt x="0" y="2412"/>
                </a:moveTo>
                <a:lnTo>
                  <a:pt x="13931" y="0"/>
                </a:lnTo>
                <a:lnTo>
                  <a:pt x="18389" y="294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0" name="object 1330"/>
          <p:cNvSpPr/>
          <p:nvPr/>
        </p:nvSpPr>
        <p:spPr>
          <a:xfrm>
            <a:off x="1191950" y="3736361"/>
            <a:ext cx="17614" cy="2946"/>
          </a:xfrm>
          <a:custGeom>
            <a:avLst/>
            <a:gdLst/>
            <a:ahLst/>
            <a:cxnLst/>
            <a:rect l="l" t="t" r="r" b="b"/>
            <a:pathLst>
              <a:path w="17614" h="2946">
                <a:moveTo>
                  <a:pt x="17614" y="0"/>
                </a:moveTo>
                <a:lnTo>
                  <a:pt x="4457" y="1346"/>
                </a:lnTo>
                <a:lnTo>
                  <a:pt x="0" y="294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1" name="object 1331"/>
          <p:cNvSpPr/>
          <p:nvPr/>
        </p:nvSpPr>
        <p:spPr>
          <a:xfrm>
            <a:off x="1305768" y="3797588"/>
            <a:ext cx="31546" cy="5757"/>
          </a:xfrm>
          <a:custGeom>
            <a:avLst/>
            <a:gdLst/>
            <a:ahLst/>
            <a:cxnLst/>
            <a:rect l="l" t="t" r="r" b="b"/>
            <a:pathLst>
              <a:path w="31546" h="5757">
                <a:moveTo>
                  <a:pt x="0" y="2679"/>
                </a:moveTo>
                <a:lnTo>
                  <a:pt x="13161" y="5757"/>
                </a:lnTo>
                <a:lnTo>
                  <a:pt x="22580" y="4075"/>
                </a:lnTo>
                <a:lnTo>
                  <a:pt x="31546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2" name="object 1332"/>
          <p:cNvSpPr/>
          <p:nvPr/>
        </p:nvSpPr>
        <p:spPr>
          <a:xfrm>
            <a:off x="1311813" y="3790590"/>
            <a:ext cx="18923" cy="2705"/>
          </a:xfrm>
          <a:custGeom>
            <a:avLst/>
            <a:gdLst/>
            <a:ahLst/>
            <a:cxnLst/>
            <a:rect l="l" t="t" r="r" b="b"/>
            <a:pathLst>
              <a:path w="18922" h="2705">
                <a:moveTo>
                  <a:pt x="0" y="0"/>
                </a:moveTo>
                <a:lnTo>
                  <a:pt x="13398" y="2705"/>
                </a:lnTo>
                <a:lnTo>
                  <a:pt x="18922" y="27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3" name="object 1333"/>
          <p:cNvSpPr/>
          <p:nvPr/>
        </p:nvSpPr>
        <p:spPr>
          <a:xfrm>
            <a:off x="1305234" y="3769400"/>
            <a:ext cx="31013" cy="5886"/>
          </a:xfrm>
          <a:custGeom>
            <a:avLst/>
            <a:gdLst/>
            <a:ahLst/>
            <a:cxnLst/>
            <a:rect l="l" t="t" r="r" b="b"/>
            <a:pathLst>
              <a:path w="31013" h="5886">
                <a:moveTo>
                  <a:pt x="0" y="4832"/>
                </a:moveTo>
                <a:lnTo>
                  <a:pt x="11825" y="0"/>
                </a:lnTo>
                <a:lnTo>
                  <a:pt x="20969" y="1182"/>
                </a:lnTo>
                <a:lnTo>
                  <a:pt x="31013" y="588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4" name="object 1334"/>
          <p:cNvSpPr/>
          <p:nvPr/>
        </p:nvSpPr>
        <p:spPr>
          <a:xfrm>
            <a:off x="1306809" y="3702528"/>
            <a:ext cx="17881" cy="3213"/>
          </a:xfrm>
          <a:custGeom>
            <a:avLst/>
            <a:gdLst/>
            <a:ahLst/>
            <a:cxnLst/>
            <a:rect l="l" t="t" r="r" b="b"/>
            <a:pathLst>
              <a:path w="17881" h="3213">
                <a:moveTo>
                  <a:pt x="0" y="0"/>
                </a:moveTo>
                <a:lnTo>
                  <a:pt x="10261" y="3213"/>
                </a:lnTo>
                <a:lnTo>
                  <a:pt x="17881" y="25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5" name="object 1335"/>
          <p:cNvSpPr/>
          <p:nvPr/>
        </p:nvSpPr>
        <p:spPr>
          <a:xfrm>
            <a:off x="1207000" y="3829084"/>
            <a:ext cx="28803" cy="6363"/>
          </a:xfrm>
          <a:custGeom>
            <a:avLst/>
            <a:gdLst/>
            <a:ahLst/>
            <a:cxnLst/>
            <a:rect l="l" t="t" r="r" b="b"/>
            <a:pathLst>
              <a:path w="28803" h="6363">
                <a:moveTo>
                  <a:pt x="0" y="4381"/>
                </a:moveTo>
                <a:lnTo>
                  <a:pt x="17113" y="6363"/>
                </a:lnTo>
                <a:lnTo>
                  <a:pt x="25184" y="3257"/>
                </a:lnTo>
                <a:lnTo>
                  <a:pt x="28803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6" name="object 1336"/>
          <p:cNvSpPr/>
          <p:nvPr/>
        </p:nvSpPr>
        <p:spPr>
          <a:xfrm>
            <a:off x="1207952" y="3817890"/>
            <a:ext cx="25006" cy="4868"/>
          </a:xfrm>
          <a:custGeom>
            <a:avLst/>
            <a:gdLst/>
            <a:ahLst/>
            <a:cxnLst/>
            <a:rect l="l" t="t" r="r" b="b"/>
            <a:pathLst>
              <a:path w="25006" h="4868">
                <a:moveTo>
                  <a:pt x="0" y="4868"/>
                </a:moveTo>
                <a:lnTo>
                  <a:pt x="8778" y="444"/>
                </a:lnTo>
                <a:lnTo>
                  <a:pt x="24658" y="0"/>
                </a:lnTo>
                <a:lnTo>
                  <a:pt x="25006" y="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7" name="object 1337"/>
          <p:cNvSpPr/>
          <p:nvPr/>
        </p:nvSpPr>
        <p:spPr>
          <a:xfrm>
            <a:off x="1264607" y="3817654"/>
            <a:ext cx="17627" cy="1968"/>
          </a:xfrm>
          <a:custGeom>
            <a:avLst/>
            <a:gdLst/>
            <a:ahLst/>
            <a:cxnLst/>
            <a:rect l="l" t="t" r="r" b="b"/>
            <a:pathLst>
              <a:path w="17627" h="1968">
                <a:moveTo>
                  <a:pt x="0" y="1968"/>
                </a:moveTo>
                <a:lnTo>
                  <a:pt x="13322" y="1473"/>
                </a:lnTo>
                <a:lnTo>
                  <a:pt x="17627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8" name="object 1338"/>
          <p:cNvSpPr/>
          <p:nvPr/>
        </p:nvSpPr>
        <p:spPr>
          <a:xfrm>
            <a:off x="1356479" y="3849772"/>
            <a:ext cx="25234" cy="8508"/>
          </a:xfrm>
          <a:custGeom>
            <a:avLst/>
            <a:gdLst/>
            <a:ahLst/>
            <a:cxnLst/>
            <a:rect l="l" t="t" r="r" b="b"/>
            <a:pathLst>
              <a:path w="25234" h="8508">
                <a:moveTo>
                  <a:pt x="25234" y="8013"/>
                </a:moveTo>
                <a:lnTo>
                  <a:pt x="14487" y="8508"/>
                </a:lnTo>
                <a:lnTo>
                  <a:pt x="3225" y="2221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9" name="object 1339"/>
          <p:cNvSpPr/>
          <p:nvPr/>
        </p:nvSpPr>
        <p:spPr>
          <a:xfrm>
            <a:off x="1361013" y="3838075"/>
            <a:ext cx="20472" cy="4622"/>
          </a:xfrm>
          <a:custGeom>
            <a:avLst/>
            <a:gdLst/>
            <a:ahLst/>
            <a:cxnLst/>
            <a:rect l="l" t="t" r="r" b="b"/>
            <a:pathLst>
              <a:path w="20472" h="4622">
                <a:moveTo>
                  <a:pt x="20472" y="4622"/>
                </a:moveTo>
                <a:lnTo>
                  <a:pt x="8102" y="0"/>
                </a:lnTo>
                <a:lnTo>
                  <a:pt x="0" y="74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0" name="object 1340"/>
          <p:cNvSpPr/>
          <p:nvPr/>
        </p:nvSpPr>
        <p:spPr>
          <a:xfrm>
            <a:off x="1358155" y="3793346"/>
            <a:ext cx="13335" cy="2679"/>
          </a:xfrm>
          <a:custGeom>
            <a:avLst/>
            <a:gdLst/>
            <a:ahLst/>
            <a:cxnLst/>
            <a:rect l="l" t="t" r="r" b="b"/>
            <a:pathLst>
              <a:path w="13334" h="2679">
                <a:moveTo>
                  <a:pt x="0" y="0"/>
                </a:moveTo>
                <a:lnTo>
                  <a:pt x="10236" y="0"/>
                </a:lnTo>
                <a:lnTo>
                  <a:pt x="13334" y="267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1" name="object 1341"/>
          <p:cNvSpPr/>
          <p:nvPr/>
        </p:nvSpPr>
        <p:spPr>
          <a:xfrm>
            <a:off x="1402910" y="3817171"/>
            <a:ext cx="29044" cy="11224"/>
          </a:xfrm>
          <a:custGeom>
            <a:avLst/>
            <a:gdLst/>
            <a:ahLst/>
            <a:cxnLst/>
            <a:rect l="l" t="t" r="r" b="b"/>
            <a:pathLst>
              <a:path w="29044" h="11224">
                <a:moveTo>
                  <a:pt x="0" y="0"/>
                </a:moveTo>
                <a:lnTo>
                  <a:pt x="9518" y="9014"/>
                </a:lnTo>
                <a:lnTo>
                  <a:pt x="20327" y="11224"/>
                </a:lnTo>
                <a:lnTo>
                  <a:pt x="29044" y="1118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2" name="object 1342"/>
          <p:cNvSpPr/>
          <p:nvPr/>
        </p:nvSpPr>
        <p:spPr>
          <a:xfrm>
            <a:off x="1410060" y="3809386"/>
            <a:ext cx="21653" cy="6565"/>
          </a:xfrm>
          <a:custGeom>
            <a:avLst/>
            <a:gdLst/>
            <a:ahLst/>
            <a:cxnLst/>
            <a:rect l="l" t="t" r="r" b="b"/>
            <a:pathLst>
              <a:path w="21653" h="6565">
                <a:moveTo>
                  <a:pt x="0" y="0"/>
                </a:moveTo>
                <a:lnTo>
                  <a:pt x="15938" y="254"/>
                </a:lnTo>
                <a:lnTo>
                  <a:pt x="21653" y="656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3" name="object 1343"/>
          <p:cNvSpPr/>
          <p:nvPr/>
        </p:nvSpPr>
        <p:spPr>
          <a:xfrm>
            <a:off x="1427916" y="3742762"/>
            <a:ext cx="19748" cy="5600"/>
          </a:xfrm>
          <a:custGeom>
            <a:avLst/>
            <a:gdLst/>
            <a:ahLst/>
            <a:cxnLst/>
            <a:rect l="l" t="t" r="r" b="b"/>
            <a:pathLst>
              <a:path w="19748" h="5600">
                <a:moveTo>
                  <a:pt x="0" y="0"/>
                </a:moveTo>
                <a:lnTo>
                  <a:pt x="13804" y="5600"/>
                </a:lnTo>
                <a:lnTo>
                  <a:pt x="19748" y="388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4" name="object 1344"/>
          <p:cNvSpPr/>
          <p:nvPr/>
        </p:nvSpPr>
        <p:spPr>
          <a:xfrm>
            <a:off x="1448617" y="3898159"/>
            <a:ext cx="11429" cy="5346"/>
          </a:xfrm>
          <a:custGeom>
            <a:avLst/>
            <a:gdLst/>
            <a:ahLst/>
            <a:cxnLst/>
            <a:rect l="l" t="t" r="r" b="b"/>
            <a:pathLst>
              <a:path w="11430" h="5346">
                <a:moveTo>
                  <a:pt x="0" y="0"/>
                </a:moveTo>
                <a:lnTo>
                  <a:pt x="10718" y="3644"/>
                </a:lnTo>
                <a:lnTo>
                  <a:pt x="11429" y="534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5" name="object 1345"/>
          <p:cNvSpPr/>
          <p:nvPr/>
        </p:nvSpPr>
        <p:spPr>
          <a:xfrm>
            <a:off x="1435536" y="3931471"/>
            <a:ext cx="15938" cy="12407"/>
          </a:xfrm>
          <a:custGeom>
            <a:avLst/>
            <a:gdLst/>
            <a:ahLst/>
            <a:cxnLst/>
            <a:rect l="l" t="t" r="r" b="b"/>
            <a:pathLst>
              <a:path w="15938" h="12407">
                <a:moveTo>
                  <a:pt x="0" y="0"/>
                </a:moveTo>
                <a:lnTo>
                  <a:pt x="5486" y="9715"/>
                </a:lnTo>
                <a:lnTo>
                  <a:pt x="15938" y="1240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6" name="object 1346"/>
          <p:cNvSpPr/>
          <p:nvPr/>
        </p:nvSpPr>
        <p:spPr>
          <a:xfrm>
            <a:off x="1440045" y="3922480"/>
            <a:ext cx="13093" cy="13373"/>
          </a:xfrm>
          <a:custGeom>
            <a:avLst/>
            <a:gdLst/>
            <a:ahLst/>
            <a:cxnLst/>
            <a:rect l="l" t="t" r="r" b="b"/>
            <a:pathLst>
              <a:path w="13093" h="13373">
                <a:moveTo>
                  <a:pt x="0" y="0"/>
                </a:moveTo>
                <a:lnTo>
                  <a:pt x="10236" y="6311"/>
                </a:lnTo>
                <a:lnTo>
                  <a:pt x="13093" y="1337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7" name="object 1347"/>
          <p:cNvSpPr/>
          <p:nvPr/>
        </p:nvSpPr>
        <p:spPr>
          <a:xfrm>
            <a:off x="1528437" y="4015545"/>
            <a:ext cx="9143" cy="27228"/>
          </a:xfrm>
          <a:custGeom>
            <a:avLst/>
            <a:gdLst/>
            <a:ahLst/>
            <a:cxnLst/>
            <a:rect l="l" t="t" r="r" b="b"/>
            <a:pathLst>
              <a:path w="9143" h="27228">
                <a:moveTo>
                  <a:pt x="9143" y="27228"/>
                </a:moveTo>
                <a:lnTo>
                  <a:pt x="2508" y="23146"/>
                </a:lnTo>
                <a:lnTo>
                  <a:pt x="396" y="7682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8" name="object 1348"/>
          <p:cNvSpPr/>
          <p:nvPr/>
        </p:nvSpPr>
        <p:spPr>
          <a:xfrm>
            <a:off x="1540286" y="4022987"/>
            <a:ext cx="6261" cy="11480"/>
          </a:xfrm>
          <a:custGeom>
            <a:avLst/>
            <a:gdLst/>
            <a:ahLst/>
            <a:cxnLst/>
            <a:rect l="l" t="t" r="r" b="b"/>
            <a:pathLst>
              <a:path w="6261" h="11480">
                <a:moveTo>
                  <a:pt x="6261" y="11480"/>
                </a:moveTo>
                <a:lnTo>
                  <a:pt x="2921" y="2984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9" name="object 1349"/>
          <p:cNvSpPr/>
          <p:nvPr/>
        </p:nvSpPr>
        <p:spPr>
          <a:xfrm>
            <a:off x="1529803" y="3662607"/>
            <a:ext cx="78295" cy="220141"/>
          </a:xfrm>
          <a:custGeom>
            <a:avLst/>
            <a:gdLst/>
            <a:ahLst/>
            <a:cxnLst/>
            <a:rect l="l" t="t" r="r" b="b"/>
            <a:pathLst>
              <a:path w="78295" h="220141">
                <a:moveTo>
                  <a:pt x="40017" y="220141"/>
                </a:moveTo>
                <a:lnTo>
                  <a:pt x="48856" y="205104"/>
                </a:lnTo>
                <a:lnTo>
                  <a:pt x="53695" y="193954"/>
                </a:lnTo>
                <a:lnTo>
                  <a:pt x="58051" y="181051"/>
                </a:lnTo>
                <a:lnTo>
                  <a:pt x="61493" y="172186"/>
                </a:lnTo>
                <a:lnTo>
                  <a:pt x="69761" y="157797"/>
                </a:lnTo>
                <a:lnTo>
                  <a:pt x="71386" y="149199"/>
                </a:lnTo>
                <a:lnTo>
                  <a:pt x="75556" y="130821"/>
                </a:lnTo>
                <a:lnTo>
                  <a:pt x="78295" y="123545"/>
                </a:lnTo>
                <a:lnTo>
                  <a:pt x="68295" y="110889"/>
                </a:lnTo>
                <a:lnTo>
                  <a:pt x="60508" y="99920"/>
                </a:lnTo>
                <a:lnTo>
                  <a:pt x="59245" y="98069"/>
                </a:lnTo>
                <a:lnTo>
                  <a:pt x="53047" y="89687"/>
                </a:lnTo>
                <a:lnTo>
                  <a:pt x="50749" y="86575"/>
                </a:lnTo>
                <a:lnTo>
                  <a:pt x="45262" y="78828"/>
                </a:lnTo>
                <a:lnTo>
                  <a:pt x="40881" y="68529"/>
                </a:lnTo>
                <a:lnTo>
                  <a:pt x="36360" y="62725"/>
                </a:lnTo>
                <a:lnTo>
                  <a:pt x="31699" y="53847"/>
                </a:lnTo>
                <a:lnTo>
                  <a:pt x="20922" y="40056"/>
                </a:lnTo>
                <a:lnTo>
                  <a:pt x="14115" y="29882"/>
                </a:lnTo>
                <a:lnTo>
                  <a:pt x="13182" y="28384"/>
                </a:lnTo>
                <a:lnTo>
                  <a:pt x="2425" y="15278"/>
                </a:lnTo>
                <a:lnTo>
                  <a:pt x="0" y="7835"/>
                </a:lnTo>
                <a:lnTo>
                  <a:pt x="6934" y="4254"/>
                </a:lnTo>
                <a:lnTo>
                  <a:pt x="17360" y="0"/>
                </a:lnTo>
                <a:lnTo>
                  <a:pt x="27724" y="6603"/>
                </a:lnTo>
                <a:lnTo>
                  <a:pt x="42015" y="18211"/>
                </a:lnTo>
                <a:lnTo>
                  <a:pt x="47431" y="26662"/>
                </a:lnTo>
                <a:lnTo>
                  <a:pt x="47637" y="27127"/>
                </a:lnTo>
                <a:lnTo>
                  <a:pt x="59077" y="40396"/>
                </a:lnTo>
                <a:lnTo>
                  <a:pt x="63741" y="48526"/>
                </a:lnTo>
                <a:lnTo>
                  <a:pt x="70332" y="54368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0" name="object 1350"/>
          <p:cNvSpPr/>
          <p:nvPr/>
        </p:nvSpPr>
        <p:spPr>
          <a:xfrm>
            <a:off x="1589798" y="3669033"/>
            <a:ext cx="20967" cy="117119"/>
          </a:xfrm>
          <a:custGeom>
            <a:avLst/>
            <a:gdLst/>
            <a:ahLst/>
            <a:cxnLst/>
            <a:rect l="l" t="t" r="r" b="b"/>
            <a:pathLst>
              <a:path w="20967" h="117119">
                <a:moveTo>
                  <a:pt x="18300" y="117119"/>
                </a:moveTo>
                <a:lnTo>
                  <a:pt x="20967" y="112191"/>
                </a:lnTo>
                <a:lnTo>
                  <a:pt x="17550" y="94174"/>
                </a:lnTo>
                <a:lnTo>
                  <a:pt x="17129" y="83421"/>
                </a:lnTo>
                <a:lnTo>
                  <a:pt x="17170" y="82359"/>
                </a:lnTo>
                <a:lnTo>
                  <a:pt x="17233" y="72364"/>
                </a:lnTo>
                <a:lnTo>
                  <a:pt x="13652" y="64744"/>
                </a:lnTo>
                <a:lnTo>
                  <a:pt x="10134" y="52108"/>
                </a:lnTo>
                <a:lnTo>
                  <a:pt x="10210" y="44691"/>
                </a:lnTo>
                <a:lnTo>
                  <a:pt x="3004" y="25515"/>
                </a:lnTo>
                <a:lnTo>
                  <a:pt x="1536" y="19253"/>
                </a:lnTo>
                <a:lnTo>
                  <a:pt x="0" y="8191"/>
                </a:lnTo>
                <a:lnTo>
                  <a:pt x="5638" y="5537"/>
                </a:lnTo>
                <a:lnTo>
                  <a:pt x="11049" y="0"/>
                </a:lnTo>
                <a:lnTo>
                  <a:pt x="18300" y="2578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1" name="object 1351"/>
          <p:cNvSpPr/>
          <p:nvPr/>
        </p:nvSpPr>
        <p:spPr>
          <a:xfrm>
            <a:off x="1589747" y="3548294"/>
            <a:ext cx="38481" cy="125628"/>
          </a:xfrm>
          <a:custGeom>
            <a:avLst/>
            <a:gdLst/>
            <a:ahLst/>
            <a:cxnLst/>
            <a:rect l="l" t="t" r="r" b="b"/>
            <a:pathLst>
              <a:path w="38480" h="125628">
                <a:moveTo>
                  <a:pt x="18199" y="125628"/>
                </a:moveTo>
                <a:lnTo>
                  <a:pt x="18110" y="119481"/>
                </a:lnTo>
                <a:lnTo>
                  <a:pt x="14820" y="105346"/>
                </a:lnTo>
                <a:lnTo>
                  <a:pt x="9817" y="86001"/>
                </a:lnTo>
                <a:lnTo>
                  <a:pt x="7969" y="76702"/>
                </a:lnTo>
                <a:lnTo>
                  <a:pt x="7848" y="75920"/>
                </a:lnTo>
                <a:lnTo>
                  <a:pt x="3662" y="57380"/>
                </a:lnTo>
                <a:lnTo>
                  <a:pt x="3298" y="49077"/>
                </a:lnTo>
                <a:lnTo>
                  <a:pt x="3314" y="48844"/>
                </a:lnTo>
                <a:lnTo>
                  <a:pt x="2692" y="43091"/>
                </a:lnTo>
                <a:lnTo>
                  <a:pt x="888" y="35039"/>
                </a:lnTo>
                <a:lnTo>
                  <a:pt x="0" y="14782"/>
                </a:lnTo>
                <a:lnTo>
                  <a:pt x="2158" y="10147"/>
                </a:lnTo>
                <a:lnTo>
                  <a:pt x="5435" y="114"/>
                </a:lnTo>
                <a:lnTo>
                  <a:pt x="12039" y="165"/>
                </a:lnTo>
                <a:lnTo>
                  <a:pt x="20878" y="0"/>
                </a:lnTo>
                <a:lnTo>
                  <a:pt x="21793" y="7874"/>
                </a:lnTo>
                <a:lnTo>
                  <a:pt x="24168" y="14135"/>
                </a:lnTo>
                <a:lnTo>
                  <a:pt x="25272" y="22542"/>
                </a:lnTo>
                <a:lnTo>
                  <a:pt x="25958" y="28638"/>
                </a:lnTo>
                <a:lnTo>
                  <a:pt x="26123" y="32994"/>
                </a:lnTo>
                <a:lnTo>
                  <a:pt x="27965" y="43878"/>
                </a:lnTo>
                <a:lnTo>
                  <a:pt x="29908" y="49174"/>
                </a:lnTo>
                <a:lnTo>
                  <a:pt x="33261" y="59639"/>
                </a:lnTo>
                <a:lnTo>
                  <a:pt x="34455" y="65024"/>
                </a:lnTo>
                <a:lnTo>
                  <a:pt x="36944" y="72783"/>
                </a:lnTo>
                <a:lnTo>
                  <a:pt x="38480" y="78117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2" name="object 1352"/>
          <p:cNvSpPr/>
          <p:nvPr/>
        </p:nvSpPr>
        <p:spPr>
          <a:xfrm>
            <a:off x="1607947" y="3526857"/>
            <a:ext cx="64465" cy="168986"/>
          </a:xfrm>
          <a:custGeom>
            <a:avLst/>
            <a:gdLst/>
            <a:ahLst/>
            <a:cxnLst/>
            <a:rect l="l" t="t" r="r" b="b"/>
            <a:pathLst>
              <a:path w="64465" h="168986">
                <a:moveTo>
                  <a:pt x="0" y="147066"/>
                </a:moveTo>
                <a:lnTo>
                  <a:pt x="571" y="148056"/>
                </a:lnTo>
                <a:lnTo>
                  <a:pt x="4648" y="153746"/>
                </a:lnTo>
                <a:lnTo>
                  <a:pt x="6756" y="158762"/>
                </a:lnTo>
                <a:lnTo>
                  <a:pt x="10833" y="165087"/>
                </a:lnTo>
                <a:lnTo>
                  <a:pt x="15773" y="168986"/>
                </a:lnTo>
                <a:lnTo>
                  <a:pt x="19545" y="163220"/>
                </a:lnTo>
                <a:lnTo>
                  <a:pt x="20637" y="155092"/>
                </a:lnTo>
                <a:lnTo>
                  <a:pt x="19837" y="150660"/>
                </a:lnTo>
                <a:lnTo>
                  <a:pt x="18923" y="135915"/>
                </a:lnTo>
                <a:lnTo>
                  <a:pt x="16682" y="118813"/>
                </a:lnTo>
                <a:lnTo>
                  <a:pt x="16606" y="106843"/>
                </a:lnTo>
                <a:lnTo>
                  <a:pt x="16675" y="105371"/>
                </a:lnTo>
                <a:lnTo>
                  <a:pt x="18859" y="98539"/>
                </a:lnTo>
                <a:lnTo>
                  <a:pt x="25539" y="95872"/>
                </a:lnTo>
                <a:lnTo>
                  <a:pt x="33007" y="92506"/>
                </a:lnTo>
                <a:lnTo>
                  <a:pt x="36880" y="94449"/>
                </a:lnTo>
                <a:lnTo>
                  <a:pt x="35619" y="77328"/>
                </a:lnTo>
                <a:lnTo>
                  <a:pt x="35483" y="68135"/>
                </a:lnTo>
                <a:lnTo>
                  <a:pt x="35547" y="39179"/>
                </a:lnTo>
                <a:lnTo>
                  <a:pt x="35394" y="26085"/>
                </a:lnTo>
                <a:lnTo>
                  <a:pt x="35191" y="8394"/>
                </a:lnTo>
                <a:lnTo>
                  <a:pt x="42583" y="3797"/>
                </a:lnTo>
                <a:lnTo>
                  <a:pt x="47917" y="0"/>
                </a:lnTo>
                <a:lnTo>
                  <a:pt x="54749" y="2933"/>
                </a:lnTo>
                <a:lnTo>
                  <a:pt x="59461" y="5372"/>
                </a:lnTo>
                <a:lnTo>
                  <a:pt x="60032" y="11417"/>
                </a:lnTo>
                <a:lnTo>
                  <a:pt x="60435" y="29477"/>
                </a:lnTo>
                <a:lnTo>
                  <a:pt x="60138" y="40096"/>
                </a:lnTo>
                <a:lnTo>
                  <a:pt x="60096" y="40894"/>
                </a:lnTo>
                <a:lnTo>
                  <a:pt x="62713" y="61927"/>
                </a:lnTo>
                <a:lnTo>
                  <a:pt x="63768" y="74971"/>
                </a:lnTo>
                <a:lnTo>
                  <a:pt x="63969" y="79857"/>
                </a:lnTo>
                <a:lnTo>
                  <a:pt x="64465" y="85953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3" name="object 1353"/>
          <p:cNvSpPr/>
          <p:nvPr/>
        </p:nvSpPr>
        <p:spPr>
          <a:xfrm>
            <a:off x="1644827" y="3606473"/>
            <a:ext cx="134696" cy="107480"/>
          </a:xfrm>
          <a:custGeom>
            <a:avLst/>
            <a:gdLst/>
            <a:ahLst/>
            <a:cxnLst/>
            <a:rect l="l" t="t" r="r" b="b"/>
            <a:pathLst>
              <a:path w="134696" h="107480">
                <a:moveTo>
                  <a:pt x="0" y="14833"/>
                </a:moveTo>
                <a:lnTo>
                  <a:pt x="177" y="16281"/>
                </a:lnTo>
                <a:lnTo>
                  <a:pt x="4597" y="22644"/>
                </a:lnTo>
                <a:lnTo>
                  <a:pt x="5613" y="27508"/>
                </a:lnTo>
                <a:lnTo>
                  <a:pt x="6984" y="41668"/>
                </a:lnTo>
                <a:lnTo>
                  <a:pt x="7924" y="45339"/>
                </a:lnTo>
                <a:lnTo>
                  <a:pt x="9563" y="58178"/>
                </a:lnTo>
                <a:lnTo>
                  <a:pt x="14843" y="65015"/>
                </a:lnTo>
                <a:lnTo>
                  <a:pt x="18053" y="59992"/>
                </a:lnTo>
                <a:lnTo>
                  <a:pt x="18592" y="58216"/>
                </a:lnTo>
                <a:lnTo>
                  <a:pt x="20269" y="46088"/>
                </a:lnTo>
                <a:lnTo>
                  <a:pt x="21374" y="39243"/>
                </a:lnTo>
                <a:lnTo>
                  <a:pt x="22275" y="23825"/>
                </a:lnTo>
                <a:lnTo>
                  <a:pt x="20802" y="11315"/>
                </a:lnTo>
                <a:lnTo>
                  <a:pt x="28079" y="6032"/>
                </a:lnTo>
                <a:lnTo>
                  <a:pt x="39230" y="0"/>
                </a:lnTo>
                <a:lnTo>
                  <a:pt x="47155" y="6743"/>
                </a:lnTo>
                <a:lnTo>
                  <a:pt x="52311" y="13055"/>
                </a:lnTo>
                <a:lnTo>
                  <a:pt x="51892" y="20066"/>
                </a:lnTo>
                <a:lnTo>
                  <a:pt x="51981" y="40474"/>
                </a:lnTo>
                <a:lnTo>
                  <a:pt x="50888" y="44907"/>
                </a:lnTo>
                <a:lnTo>
                  <a:pt x="48399" y="60871"/>
                </a:lnTo>
                <a:lnTo>
                  <a:pt x="49669" y="64808"/>
                </a:lnTo>
                <a:lnTo>
                  <a:pt x="50139" y="66306"/>
                </a:lnTo>
                <a:lnTo>
                  <a:pt x="51015" y="69176"/>
                </a:lnTo>
                <a:lnTo>
                  <a:pt x="51422" y="71335"/>
                </a:lnTo>
                <a:lnTo>
                  <a:pt x="52628" y="71958"/>
                </a:lnTo>
                <a:lnTo>
                  <a:pt x="54571" y="71958"/>
                </a:lnTo>
                <a:lnTo>
                  <a:pt x="56476" y="71602"/>
                </a:lnTo>
                <a:lnTo>
                  <a:pt x="56426" y="68465"/>
                </a:lnTo>
                <a:lnTo>
                  <a:pt x="57238" y="63258"/>
                </a:lnTo>
                <a:lnTo>
                  <a:pt x="58978" y="59347"/>
                </a:lnTo>
                <a:lnTo>
                  <a:pt x="60794" y="52489"/>
                </a:lnTo>
                <a:lnTo>
                  <a:pt x="62598" y="47612"/>
                </a:lnTo>
                <a:lnTo>
                  <a:pt x="65354" y="35610"/>
                </a:lnTo>
                <a:lnTo>
                  <a:pt x="69659" y="30200"/>
                </a:lnTo>
                <a:lnTo>
                  <a:pt x="71386" y="29159"/>
                </a:lnTo>
                <a:lnTo>
                  <a:pt x="73101" y="28143"/>
                </a:lnTo>
                <a:lnTo>
                  <a:pt x="78168" y="27266"/>
                </a:lnTo>
                <a:lnTo>
                  <a:pt x="90639" y="26682"/>
                </a:lnTo>
                <a:lnTo>
                  <a:pt x="94780" y="32232"/>
                </a:lnTo>
                <a:lnTo>
                  <a:pt x="96850" y="34721"/>
                </a:lnTo>
                <a:lnTo>
                  <a:pt x="97840" y="37452"/>
                </a:lnTo>
                <a:lnTo>
                  <a:pt x="112242" y="18293"/>
                </a:lnTo>
                <a:lnTo>
                  <a:pt x="119410" y="10869"/>
                </a:lnTo>
                <a:lnTo>
                  <a:pt x="121069" y="9715"/>
                </a:lnTo>
                <a:lnTo>
                  <a:pt x="126555" y="7594"/>
                </a:lnTo>
                <a:lnTo>
                  <a:pt x="129768" y="11480"/>
                </a:lnTo>
                <a:lnTo>
                  <a:pt x="134696" y="16865"/>
                </a:lnTo>
                <a:lnTo>
                  <a:pt x="131889" y="21183"/>
                </a:lnTo>
                <a:lnTo>
                  <a:pt x="125729" y="35052"/>
                </a:lnTo>
                <a:lnTo>
                  <a:pt x="122021" y="39509"/>
                </a:lnTo>
                <a:lnTo>
                  <a:pt x="114566" y="49276"/>
                </a:lnTo>
                <a:lnTo>
                  <a:pt x="111798" y="53378"/>
                </a:lnTo>
                <a:lnTo>
                  <a:pt x="104444" y="64668"/>
                </a:lnTo>
                <a:lnTo>
                  <a:pt x="102882" y="66789"/>
                </a:lnTo>
                <a:lnTo>
                  <a:pt x="94322" y="82638"/>
                </a:lnTo>
                <a:lnTo>
                  <a:pt x="91249" y="88582"/>
                </a:lnTo>
                <a:lnTo>
                  <a:pt x="87045" y="103886"/>
                </a:lnTo>
                <a:lnTo>
                  <a:pt x="87236" y="107480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4" name="object 1354"/>
          <p:cNvSpPr/>
          <p:nvPr/>
        </p:nvSpPr>
        <p:spPr>
          <a:xfrm>
            <a:off x="1695551" y="3547558"/>
            <a:ext cx="36144" cy="87375"/>
          </a:xfrm>
          <a:custGeom>
            <a:avLst/>
            <a:gdLst/>
            <a:ahLst/>
            <a:cxnLst/>
            <a:rect l="l" t="t" r="r" b="b"/>
            <a:pathLst>
              <a:path w="36144" h="87375">
                <a:moveTo>
                  <a:pt x="0" y="71970"/>
                </a:moveTo>
                <a:lnTo>
                  <a:pt x="4559" y="54673"/>
                </a:lnTo>
                <a:lnTo>
                  <a:pt x="7238" y="44945"/>
                </a:lnTo>
                <a:lnTo>
                  <a:pt x="8369" y="35775"/>
                </a:lnTo>
                <a:lnTo>
                  <a:pt x="11681" y="15223"/>
                </a:lnTo>
                <a:lnTo>
                  <a:pt x="14160" y="9042"/>
                </a:lnTo>
                <a:lnTo>
                  <a:pt x="20154" y="0"/>
                </a:lnTo>
                <a:lnTo>
                  <a:pt x="29908" y="6934"/>
                </a:lnTo>
                <a:lnTo>
                  <a:pt x="36144" y="11938"/>
                </a:lnTo>
                <a:lnTo>
                  <a:pt x="33527" y="23749"/>
                </a:lnTo>
                <a:lnTo>
                  <a:pt x="32499" y="36258"/>
                </a:lnTo>
                <a:lnTo>
                  <a:pt x="30416" y="43764"/>
                </a:lnTo>
                <a:lnTo>
                  <a:pt x="28044" y="61645"/>
                </a:lnTo>
                <a:lnTo>
                  <a:pt x="25909" y="75100"/>
                </a:lnTo>
                <a:lnTo>
                  <a:pt x="25184" y="79298"/>
                </a:lnTo>
                <a:lnTo>
                  <a:pt x="22859" y="86461"/>
                </a:lnTo>
                <a:lnTo>
                  <a:pt x="22161" y="87376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5" name="object 1355"/>
          <p:cNvSpPr/>
          <p:nvPr/>
        </p:nvSpPr>
        <p:spPr>
          <a:xfrm>
            <a:off x="1658937" y="3643925"/>
            <a:ext cx="135394" cy="240741"/>
          </a:xfrm>
          <a:custGeom>
            <a:avLst/>
            <a:gdLst/>
            <a:ahLst/>
            <a:cxnLst/>
            <a:rect l="l" t="t" r="r" b="b"/>
            <a:pathLst>
              <a:path w="135394" h="240741">
                <a:moveTo>
                  <a:pt x="83731" y="0"/>
                </a:moveTo>
                <a:lnTo>
                  <a:pt x="80962" y="7950"/>
                </a:lnTo>
                <a:lnTo>
                  <a:pt x="79324" y="18554"/>
                </a:lnTo>
                <a:lnTo>
                  <a:pt x="76809" y="23342"/>
                </a:lnTo>
                <a:lnTo>
                  <a:pt x="73684" y="45682"/>
                </a:lnTo>
                <a:lnTo>
                  <a:pt x="72651" y="55631"/>
                </a:lnTo>
                <a:lnTo>
                  <a:pt x="72555" y="57264"/>
                </a:lnTo>
                <a:lnTo>
                  <a:pt x="72199" y="69849"/>
                </a:lnTo>
                <a:lnTo>
                  <a:pt x="74371" y="75399"/>
                </a:lnTo>
                <a:lnTo>
                  <a:pt x="77762" y="87629"/>
                </a:lnTo>
                <a:lnTo>
                  <a:pt x="80797" y="90093"/>
                </a:lnTo>
                <a:lnTo>
                  <a:pt x="87363" y="80822"/>
                </a:lnTo>
                <a:lnTo>
                  <a:pt x="95351" y="71424"/>
                </a:lnTo>
                <a:lnTo>
                  <a:pt x="109049" y="59180"/>
                </a:lnTo>
                <a:lnTo>
                  <a:pt x="120863" y="56135"/>
                </a:lnTo>
                <a:lnTo>
                  <a:pt x="123786" y="56108"/>
                </a:lnTo>
                <a:lnTo>
                  <a:pt x="133057" y="56997"/>
                </a:lnTo>
                <a:lnTo>
                  <a:pt x="134175" y="63728"/>
                </a:lnTo>
                <a:lnTo>
                  <a:pt x="135394" y="71881"/>
                </a:lnTo>
                <a:lnTo>
                  <a:pt x="130721" y="74879"/>
                </a:lnTo>
                <a:lnTo>
                  <a:pt x="119964" y="88163"/>
                </a:lnTo>
                <a:lnTo>
                  <a:pt x="114769" y="94106"/>
                </a:lnTo>
                <a:lnTo>
                  <a:pt x="113284" y="97104"/>
                </a:lnTo>
                <a:lnTo>
                  <a:pt x="110705" y="102425"/>
                </a:lnTo>
                <a:lnTo>
                  <a:pt x="107391" y="105778"/>
                </a:lnTo>
                <a:lnTo>
                  <a:pt x="103759" y="121729"/>
                </a:lnTo>
                <a:lnTo>
                  <a:pt x="95961" y="127990"/>
                </a:lnTo>
                <a:lnTo>
                  <a:pt x="88252" y="139077"/>
                </a:lnTo>
                <a:lnTo>
                  <a:pt x="82346" y="151307"/>
                </a:lnTo>
                <a:lnTo>
                  <a:pt x="76365" y="156781"/>
                </a:lnTo>
                <a:lnTo>
                  <a:pt x="61662" y="168223"/>
                </a:lnTo>
                <a:lnTo>
                  <a:pt x="50200" y="170797"/>
                </a:lnTo>
                <a:lnTo>
                  <a:pt x="46710" y="170611"/>
                </a:lnTo>
                <a:lnTo>
                  <a:pt x="35521" y="182816"/>
                </a:lnTo>
                <a:lnTo>
                  <a:pt x="32766" y="187070"/>
                </a:lnTo>
                <a:lnTo>
                  <a:pt x="22542" y="200355"/>
                </a:lnTo>
                <a:lnTo>
                  <a:pt x="14744" y="212318"/>
                </a:lnTo>
                <a:lnTo>
                  <a:pt x="8331" y="223456"/>
                </a:lnTo>
                <a:lnTo>
                  <a:pt x="3810" y="232663"/>
                </a:lnTo>
                <a:lnTo>
                  <a:pt x="0" y="240741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6" name="object 1356"/>
          <p:cNvSpPr/>
          <p:nvPr/>
        </p:nvSpPr>
        <p:spPr>
          <a:xfrm>
            <a:off x="1738198" y="3797900"/>
            <a:ext cx="77838" cy="93967"/>
          </a:xfrm>
          <a:custGeom>
            <a:avLst/>
            <a:gdLst/>
            <a:ahLst/>
            <a:cxnLst/>
            <a:rect l="l" t="t" r="r" b="b"/>
            <a:pathLst>
              <a:path w="77838" h="93967">
                <a:moveTo>
                  <a:pt x="0" y="0"/>
                </a:moveTo>
                <a:lnTo>
                  <a:pt x="6438" y="10363"/>
                </a:lnTo>
                <a:lnTo>
                  <a:pt x="10147" y="15925"/>
                </a:lnTo>
                <a:lnTo>
                  <a:pt x="16306" y="27470"/>
                </a:lnTo>
                <a:lnTo>
                  <a:pt x="20459" y="32296"/>
                </a:lnTo>
                <a:lnTo>
                  <a:pt x="33580" y="47337"/>
                </a:lnTo>
                <a:lnTo>
                  <a:pt x="38341" y="52768"/>
                </a:lnTo>
                <a:lnTo>
                  <a:pt x="50050" y="65900"/>
                </a:lnTo>
                <a:lnTo>
                  <a:pt x="61366" y="77889"/>
                </a:lnTo>
                <a:lnTo>
                  <a:pt x="72377" y="88265"/>
                </a:lnTo>
                <a:lnTo>
                  <a:pt x="77838" y="93967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7" name="object 1357"/>
          <p:cNvSpPr/>
          <p:nvPr/>
        </p:nvSpPr>
        <p:spPr>
          <a:xfrm>
            <a:off x="1674837" y="3854428"/>
            <a:ext cx="27025" cy="40081"/>
          </a:xfrm>
          <a:custGeom>
            <a:avLst/>
            <a:gdLst/>
            <a:ahLst/>
            <a:cxnLst/>
            <a:rect l="l" t="t" r="r" b="b"/>
            <a:pathLst>
              <a:path w="27025" h="40081">
                <a:moveTo>
                  <a:pt x="0" y="0"/>
                </a:moveTo>
                <a:lnTo>
                  <a:pt x="4127" y="6311"/>
                </a:lnTo>
                <a:lnTo>
                  <a:pt x="12230" y="17119"/>
                </a:lnTo>
                <a:lnTo>
                  <a:pt x="15570" y="22821"/>
                </a:lnTo>
                <a:lnTo>
                  <a:pt x="18287" y="27216"/>
                </a:lnTo>
                <a:lnTo>
                  <a:pt x="24333" y="34848"/>
                </a:lnTo>
                <a:lnTo>
                  <a:pt x="27025" y="40081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8" name="object 1358"/>
          <p:cNvSpPr/>
          <p:nvPr/>
        </p:nvSpPr>
        <p:spPr>
          <a:xfrm>
            <a:off x="1593913" y="3549412"/>
            <a:ext cx="16167" cy="19646"/>
          </a:xfrm>
          <a:custGeom>
            <a:avLst/>
            <a:gdLst/>
            <a:ahLst/>
            <a:cxnLst/>
            <a:rect l="l" t="t" r="r" b="b"/>
            <a:pathLst>
              <a:path w="16167" h="19646">
                <a:moveTo>
                  <a:pt x="13703" y="2413"/>
                </a:moveTo>
                <a:lnTo>
                  <a:pt x="14135" y="3098"/>
                </a:lnTo>
                <a:lnTo>
                  <a:pt x="16167" y="11112"/>
                </a:lnTo>
                <a:lnTo>
                  <a:pt x="15874" y="14312"/>
                </a:lnTo>
                <a:lnTo>
                  <a:pt x="15112" y="16484"/>
                </a:lnTo>
                <a:lnTo>
                  <a:pt x="13893" y="17284"/>
                </a:lnTo>
                <a:lnTo>
                  <a:pt x="10871" y="19646"/>
                </a:lnTo>
                <a:lnTo>
                  <a:pt x="7746" y="19570"/>
                </a:lnTo>
                <a:lnTo>
                  <a:pt x="4025" y="19126"/>
                </a:lnTo>
                <a:lnTo>
                  <a:pt x="2590" y="17056"/>
                </a:lnTo>
                <a:lnTo>
                  <a:pt x="1104" y="15443"/>
                </a:lnTo>
                <a:lnTo>
                  <a:pt x="596" y="13398"/>
                </a:lnTo>
                <a:lnTo>
                  <a:pt x="0" y="8928"/>
                </a:lnTo>
                <a:lnTo>
                  <a:pt x="1041" y="6184"/>
                </a:lnTo>
                <a:lnTo>
                  <a:pt x="2628" y="1168"/>
                </a:lnTo>
                <a:lnTo>
                  <a:pt x="6705" y="419"/>
                </a:lnTo>
                <a:lnTo>
                  <a:pt x="11531" y="0"/>
                </a:lnTo>
                <a:lnTo>
                  <a:pt x="13703" y="2413"/>
                </a:lnTo>
                <a:close/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9" name="object 1359"/>
          <p:cNvSpPr/>
          <p:nvPr/>
        </p:nvSpPr>
        <p:spPr>
          <a:xfrm>
            <a:off x="1530616" y="3669237"/>
            <a:ext cx="22428" cy="23190"/>
          </a:xfrm>
          <a:custGeom>
            <a:avLst/>
            <a:gdLst/>
            <a:ahLst/>
            <a:cxnLst/>
            <a:rect l="l" t="t" r="r" b="b"/>
            <a:pathLst>
              <a:path w="22428" h="23190">
                <a:moveTo>
                  <a:pt x="11620" y="20751"/>
                </a:moveTo>
                <a:lnTo>
                  <a:pt x="13804" y="22580"/>
                </a:lnTo>
                <a:lnTo>
                  <a:pt x="15938" y="23190"/>
                </a:lnTo>
                <a:lnTo>
                  <a:pt x="16878" y="22542"/>
                </a:lnTo>
                <a:lnTo>
                  <a:pt x="19583" y="20167"/>
                </a:lnTo>
                <a:lnTo>
                  <a:pt x="21348" y="14706"/>
                </a:lnTo>
                <a:lnTo>
                  <a:pt x="22428" y="11645"/>
                </a:lnTo>
                <a:lnTo>
                  <a:pt x="21437" y="8991"/>
                </a:lnTo>
                <a:lnTo>
                  <a:pt x="17716" y="2705"/>
                </a:lnTo>
                <a:lnTo>
                  <a:pt x="12115" y="749"/>
                </a:lnTo>
                <a:lnTo>
                  <a:pt x="8610" y="0"/>
                </a:lnTo>
                <a:lnTo>
                  <a:pt x="6629" y="596"/>
                </a:lnTo>
                <a:lnTo>
                  <a:pt x="0" y="2120"/>
                </a:lnTo>
                <a:lnTo>
                  <a:pt x="1854" y="8902"/>
                </a:lnTo>
              </a:path>
            </a:pathLst>
          </a:custGeom>
          <a:ln w="3555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0" name="object 1360"/>
          <p:cNvSpPr/>
          <p:nvPr/>
        </p:nvSpPr>
        <p:spPr>
          <a:xfrm>
            <a:off x="1710537" y="3554873"/>
            <a:ext cx="15405" cy="18643"/>
          </a:xfrm>
          <a:custGeom>
            <a:avLst/>
            <a:gdLst/>
            <a:ahLst/>
            <a:cxnLst/>
            <a:rect l="l" t="t" r="r" b="b"/>
            <a:pathLst>
              <a:path w="15405" h="18643">
                <a:moveTo>
                  <a:pt x="15341" y="4622"/>
                </a:moveTo>
                <a:lnTo>
                  <a:pt x="15405" y="6908"/>
                </a:lnTo>
                <a:lnTo>
                  <a:pt x="15405" y="11455"/>
                </a:lnTo>
                <a:lnTo>
                  <a:pt x="14757" y="14071"/>
                </a:lnTo>
                <a:lnTo>
                  <a:pt x="12928" y="17576"/>
                </a:lnTo>
                <a:lnTo>
                  <a:pt x="9398" y="18224"/>
                </a:lnTo>
                <a:lnTo>
                  <a:pt x="4584" y="18643"/>
                </a:lnTo>
                <a:lnTo>
                  <a:pt x="2159" y="15074"/>
                </a:lnTo>
                <a:lnTo>
                  <a:pt x="571" y="13665"/>
                </a:lnTo>
                <a:lnTo>
                  <a:pt x="495" y="10248"/>
                </a:lnTo>
                <a:lnTo>
                  <a:pt x="0" y="4711"/>
                </a:lnTo>
                <a:lnTo>
                  <a:pt x="2120" y="2514"/>
                </a:lnTo>
                <a:lnTo>
                  <a:pt x="4826" y="0"/>
                </a:lnTo>
                <a:lnTo>
                  <a:pt x="8255" y="647"/>
                </a:lnTo>
                <a:lnTo>
                  <a:pt x="13335" y="838"/>
                </a:lnTo>
                <a:lnTo>
                  <a:pt x="15341" y="4622"/>
                </a:lnTo>
                <a:close/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1" name="object 1361"/>
          <p:cNvSpPr/>
          <p:nvPr/>
        </p:nvSpPr>
        <p:spPr>
          <a:xfrm>
            <a:off x="1647405" y="3531569"/>
            <a:ext cx="17780" cy="20523"/>
          </a:xfrm>
          <a:custGeom>
            <a:avLst/>
            <a:gdLst/>
            <a:ahLst/>
            <a:cxnLst/>
            <a:rect l="l" t="t" r="r" b="b"/>
            <a:pathLst>
              <a:path w="17780" h="20523">
                <a:moveTo>
                  <a:pt x="14693" y="1244"/>
                </a:moveTo>
                <a:lnTo>
                  <a:pt x="15913" y="2082"/>
                </a:lnTo>
                <a:lnTo>
                  <a:pt x="16802" y="4127"/>
                </a:lnTo>
                <a:lnTo>
                  <a:pt x="17043" y="6362"/>
                </a:lnTo>
                <a:lnTo>
                  <a:pt x="17779" y="11976"/>
                </a:lnTo>
                <a:lnTo>
                  <a:pt x="16611" y="15290"/>
                </a:lnTo>
                <a:lnTo>
                  <a:pt x="14477" y="18669"/>
                </a:lnTo>
                <a:lnTo>
                  <a:pt x="11125" y="19227"/>
                </a:lnTo>
                <a:lnTo>
                  <a:pt x="7162" y="20523"/>
                </a:lnTo>
                <a:lnTo>
                  <a:pt x="4051" y="17945"/>
                </a:lnTo>
                <a:lnTo>
                  <a:pt x="1054" y="15913"/>
                </a:lnTo>
                <a:lnTo>
                  <a:pt x="380" y="12153"/>
                </a:lnTo>
                <a:lnTo>
                  <a:pt x="0" y="7620"/>
                </a:lnTo>
                <a:lnTo>
                  <a:pt x="1409" y="4114"/>
                </a:lnTo>
                <a:lnTo>
                  <a:pt x="3644" y="0"/>
                </a:lnTo>
                <a:lnTo>
                  <a:pt x="7772" y="266"/>
                </a:lnTo>
                <a:lnTo>
                  <a:pt x="13055" y="50"/>
                </a:lnTo>
                <a:lnTo>
                  <a:pt x="14693" y="1244"/>
                </a:lnTo>
                <a:close/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2" name="object 1362"/>
          <p:cNvSpPr/>
          <p:nvPr/>
        </p:nvSpPr>
        <p:spPr>
          <a:xfrm>
            <a:off x="1763128" y="3617598"/>
            <a:ext cx="12941" cy="15062"/>
          </a:xfrm>
          <a:custGeom>
            <a:avLst/>
            <a:gdLst/>
            <a:ahLst/>
            <a:cxnLst/>
            <a:rect l="l" t="t" r="r" b="b"/>
            <a:pathLst>
              <a:path w="12941" h="15062">
                <a:moveTo>
                  <a:pt x="3759" y="1181"/>
                </a:moveTo>
                <a:lnTo>
                  <a:pt x="5092" y="495"/>
                </a:lnTo>
                <a:lnTo>
                  <a:pt x="8902" y="0"/>
                </a:lnTo>
                <a:lnTo>
                  <a:pt x="11290" y="2997"/>
                </a:lnTo>
                <a:lnTo>
                  <a:pt x="12941" y="4622"/>
                </a:lnTo>
                <a:lnTo>
                  <a:pt x="12890" y="6667"/>
                </a:lnTo>
                <a:lnTo>
                  <a:pt x="10883" y="9766"/>
                </a:lnTo>
                <a:lnTo>
                  <a:pt x="8585" y="12750"/>
                </a:lnTo>
                <a:lnTo>
                  <a:pt x="5549" y="15062"/>
                </a:lnTo>
                <a:lnTo>
                  <a:pt x="2946" y="13373"/>
                </a:lnTo>
                <a:lnTo>
                  <a:pt x="279" y="12141"/>
                </a:lnTo>
                <a:lnTo>
                  <a:pt x="126" y="9131"/>
                </a:lnTo>
                <a:lnTo>
                  <a:pt x="0" y="6604"/>
                </a:lnTo>
                <a:lnTo>
                  <a:pt x="1003" y="4787"/>
                </a:lnTo>
                <a:lnTo>
                  <a:pt x="3759" y="1181"/>
                </a:lnTo>
                <a:close/>
              </a:path>
            </a:pathLst>
          </a:custGeom>
          <a:ln w="3555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3" name="object 1363"/>
          <p:cNvSpPr/>
          <p:nvPr/>
        </p:nvSpPr>
        <p:spPr>
          <a:xfrm>
            <a:off x="1776907" y="3701596"/>
            <a:ext cx="15976" cy="19685"/>
          </a:xfrm>
          <a:custGeom>
            <a:avLst/>
            <a:gdLst/>
            <a:ahLst/>
            <a:cxnLst/>
            <a:rect l="l" t="t" r="r" b="b"/>
            <a:pathLst>
              <a:path w="15976" h="19685">
                <a:moveTo>
                  <a:pt x="12750" y="17208"/>
                </a:moveTo>
                <a:lnTo>
                  <a:pt x="10528" y="18897"/>
                </a:lnTo>
                <a:lnTo>
                  <a:pt x="9563" y="19481"/>
                </a:lnTo>
                <a:lnTo>
                  <a:pt x="8483" y="19684"/>
                </a:lnTo>
                <a:lnTo>
                  <a:pt x="7937" y="19646"/>
                </a:lnTo>
                <a:lnTo>
                  <a:pt x="7327" y="19227"/>
                </a:lnTo>
                <a:lnTo>
                  <a:pt x="5740" y="14757"/>
                </a:lnTo>
                <a:lnTo>
                  <a:pt x="2539" y="10439"/>
                </a:lnTo>
                <a:lnTo>
                  <a:pt x="0" y="7619"/>
                </a:lnTo>
                <a:lnTo>
                  <a:pt x="901" y="5727"/>
                </a:lnTo>
                <a:lnTo>
                  <a:pt x="3936" y="2006"/>
                </a:lnTo>
                <a:lnTo>
                  <a:pt x="5562" y="1371"/>
                </a:lnTo>
                <a:lnTo>
                  <a:pt x="9334" y="0"/>
                </a:lnTo>
                <a:lnTo>
                  <a:pt x="11518" y="1015"/>
                </a:lnTo>
                <a:lnTo>
                  <a:pt x="14846" y="2527"/>
                </a:lnTo>
                <a:lnTo>
                  <a:pt x="15976" y="5689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4" name="object 1364"/>
          <p:cNvSpPr/>
          <p:nvPr/>
        </p:nvSpPr>
        <p:spPr>
          <a:xfrm>
            <a:off x="1559915" y="3698789"/>
            <a:ext cx="8089" cy="13931"/>
          </a:xfrm>
          <a:custGeom>
            <a:avLst/>
            <a:gdLst/>
            <a:ahLst/>
            <a:cxnLst/>
            <a:rect l="l" t="t" r="r" b="b"/>
            <a:pathLst>
              <a:path w="8089" h="13931">
                <a:moveTo>
                  <a:pt x="0" y="13284"/>
                </a:moveTo>
                <a:lnTo>
                  <a:pt x="2997" y="13931"/>
                </a:lnTo>
                <a:lnTo>
                  <a:pt x="8089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5" name="object 1365"/>
          <p:cNvSpPr/>
          <p:nvPr/>
        </p:nvSpPr>
        <p:spPr>
          <a:xfrm>
            <a:off x="1556689" y="3700034"/>
            <a:ext cx="6718" cy="6337"/>
          </a:xfrm>
          <a:custGeom>
            <a:avLst/>
            <a:gdLst/>
            <a:ahLst/>
            <a:cxnLst/>
            <a:rect l="l" t="t" r="r" b="b"/>
            <a:pathLst>
              <a:path w="6718" h="6337">
                <a:moveTo>
                  <a:pt x="0" y="6337"/>
                </a:moveTo>
                <a:lnTo>
                  <a:pt x="1435" y="3073"/>
                </a:lnTo>
                <a:lnTo>
                  <a:pt x="6718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6" name="object 1366"/>
          <p:cNvSpPr/>
          <p:nvPr/>
        </p:nvSpPr>
        <p:spPr>
          <a:xfrm>
            <a:off x="1768792" y="3721116"/>
            <a:ext cx="6210" cy="11849"/>
          </a:xfrm>
          <a:custGeom>
            <a:avLst/>
            <a:gdLst/>
            <a:ahLst/>
            <a:cxnLst/>
            <a:rect l="l" t="t" r="r" b="b"/>
            <a:pathLst>
              <a:path w="6210" h="11849">
                <a:moveTo>
                  <a:pt x="6210" y="11849"/>
                </a:moveTo>
                <a:lnTo>
                  <a:pt x="6134" y="4317"/>
                </a:lnTo>
                <a:lnTo>
                  <a:pt x="0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7" name="object 1367"/>
          <p:cNvSpPr/>
          <p:nvPr/>
        </p:nvSpPr>
        <p:spPr>
          <a:xfrm>
            <a:off x="1765084" y="3723580"/>
            <a:ext cx="9880" cy="12293"/>
          </a:xfrm>
          <a:custGeom>
            <a:avLst/>
            <a:gdLst/>
            <a:ahLst/>
            <a:cxnLst/>
            <a:rect l="l" t="t" r="r" b="b"/>
            <a:pathLst>
              <a:path w="9880" h="12293">
                <a:moveTo>
                  <a:pt x="8356" y="12293"/>
                </a:moveTo>
                <a:lnTo>
                  <a:pt x="9880" y="4317"/>
                </a:lnTo>
                <a:lnTo>
                  <a:pt x="0" y="0"/>
                </a:lnTo>
              </a:path>
            </a:pathLst>
          </a:custGeom>
          <a:ln w="3555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8" name="object 1368"/>
          <p:cNvSpPr/>
          <p:nvPr/>
        </p:nvSpPr>
        <p:spPr>
          <a:xfrm>
            <a:off x="1599933" y="3582330"/>
            <a:ext cx="9855" cy="1739"/>
          </a:xfrm>
          <a:custGeom>
            <a:avLst/>
            <a:gdLst/>
            <a:ahLst/>
            <a:cxnLst/>
            <a:rect l="l" t="t" r="r" b="b"/>
            <a:pathLst>
              <a:path w="9855" h="1739">
                <a:moveTo>
                  <a:pt x="0" y="1739"/>
                </a:moveTo>
                <a:lnTo>
                  <a:pt x="7035" y="863"/>
                </a:lnTo>
                <a:lnTo>
                  <a:pt x="9855" y="0"/>
                </a:lnTo>
              </a:path>
            </a:pathLst>
          </a:custGeom>
          <a:ln w="3555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9" name="object 1369"/>
          <p:cNvSpPr/>
          <p:nvPr/>
        </p:nvSpPr>
        <p:spPr>
          <a:xfrm>
            <a:off x="1651165" y="3565363"/>
            <a:ext cx="12357" cy="2031"/>
          </a:xfrm>
          <a:custGeom>
            <a:avLst/>
            <a:gdLst/>
            <a:ahLst/>
            <a:cxnLst/>
            <a:rect l="l" t="t" r="r" b="b"/>
            <a:pathLst>
              <a:path w="12357" h="2032">
                <a:moveTo>
                  <a:pt x="0" y="0"/>
                </a:moveTo>
                <a:lnTo>
                  <a:pt x="9563" y="2031"/>
                </a:lnTo>
                <a:lnTo>
                  <a:pt x="12357" y="584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0" name="object 1370"/>
          <p:cNvSpPr/>
          <p:nvPr/>
        </p:nvSpPr>
        <p:spPr>
          <a:xfrm>
            <a:off x="1710829" y="3585785"/>
            <a:ext cx="10426" cy="3454"/>
          </a:xfrm>
          <a:custGeom>
            <a:avLst/>
            <a:gdLst/>
            <a:ahLst/>
            <a:cxnLst/>
            <a:rect l="l" t="t" r="r" b="b"/>
            <a:pathLst>
              <a:path w="10426" h="3454">
                <a:moveTo>
                  <a:pt x="0" y="0"/>
                </a:moveTo>
                <a:lnTo>
                  <a:pt x="6743" y="3454"/>
                </a:lnTo>
                <a:lnTo>
                  <a:pt x="10426" y="2590"/>
                </a:lnTo>
              </a:path>
            </a:pathLst>
          </a:custGeom>
          <a:ln w="3555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1" name="object 1371"/>
          <p:cNvSpPr/>
          <p:nvPr/>
        </p:nvSpPr>
        <p:spPr>
          <a:xfrm>
            <a:off x="1755292" y="3639544"/>
            <a:ext cx="7619" cy="5194"/>
          </a:xfrm>
          <a:custGeom>
            <a:avLst/>
            <a:gdLst/>
            <a:ahLst/>
            <a:cxnLst/>
            <a:rect l="l" t="t" r="r" b="b"/>
            <a:pathLst>
              <a:path w="7619" h="5194">
                <a:moveTo>
                  <a:pt x="0" y="0"/>
                </a:moveTo>
                <a:lnTo>
                  <a:pt x="4495" y="4889"/>
                </a:lnTo>
                <a:lnTo>
                  <a:pt x="7620" y="5194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2" name="object 1372"/>
          <p:cNvSpPr/>
          <p:nvPr/>
        </p:nvSpPr>
        <p:spPr>
          <a:xfrm>
            <a:off x="1604429" y="3609940"/>
            <a:ext cx="11836" cy="5461"/>
          </a:xfrm>
          <a:custGeom>
            <a:avLst/>
            <a:gdLst/>
            <a:ahLst/>
            <a:cxnLst/>
            <a:rect l="l" t="t" r="r" b="b"/>
            <a:pathLst>
              <a:path w="11836" h="5461">
                <a:moveTo>
                  <a:pt x="0" y="5460"/>
                </a:moveTo>
                <a:lnTo>
                  <a:pt x="6743" y="0"/>
                </a:lnTo>
                <a:lnTo>
                  <a:pt x="11836" y="1435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3" name="object 1373"/>
          <p:cNvSpPr/>
          <p:nvPr/>
        </p:nvSpPr>
        <p:spPr>
          <a:xfrm>
            <a:off x="1604429" y="3614817"/>
            <a:ext cx="13233" cy="6908"/>
          </a:xfrm>
          <a:custGeom>
            <a:avLst/>
            <a:gdLst/>
            <a:ahLst/>
            <a:cxnLst/>
            <a:rect l="l" t="t" r="r" b="b"/>
            <a:pathLst>
              <a:path w="13233" h="6908">
                <a:moveTo>
                  <a:pt x="0" y="4317"/>
                </a:moveTo>
                <a:lnTo>
                  <a:pt x="4229" y="6908"/>
                </a:lnTo>
                <a:lnTo>
                  <a:pt x="13233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4" name="object 1374"/>
          <p:cNvSpPr/>
          <p:nvPr/>
        </p:nvSpPr>
        <p:spPr>
          <a:xfrm>
            <a:off x="1650301" y="3613382"/>
            <a:ext cx="16332" cy="4889"/>
          </a:xfrm>
          <a:custGeom>
            <a:avLst/>
            <a:gdLst/>
            <a:ahLst/>
            <a:cxnLst/>
            <a:rect l="l" t="t" r="r" b="b"/>
            <a:pathLst>
              <a:path w="16332" h="4889">
                <a:moveTo>
                  <a:pt x="0" y="584"/>
                </a:moveTo>
                <a:lnTo>
                  <a:pt x="7048" y="4889"/>
                </a:lnTo>
                <a:lnTo>
                  <a:pt x="16332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5" name="object 1375"/>
          <p:cNvSpPr/>
          <p:nvPr/>
        </p:nvSpPr>
        <p:spPr>
          <a:xfrm>
            <a:off x="1653971" y="3610232"/>
            <a:ext cx="7886" cy="1435"/>
          </a:xfrm>
          <a:custGeom>
            <a:avLst/>
            <a:gdLst/>
            <a:ahLst/>
            <a:cxnLst/>
            <a:rect l="l" t="t" r="r" b="b"/>
            <a:pathLst>
              <a:path w="7886" h="1435">
                <a:moveTo>
                  <a:pt x="0" y="863"/>
                </a:moveTo>
                <a:lnTo>
                  <a:pt x="4775" y="1435"/>
                </a:lnTo>
                <a:lnTo>
                  <a:pt x="7886" y="0"/>
                </a:lnTo>
              </a:path>
            </a:pathLst>
          </a:custGeom>
          <a:ln w="3555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6" name="object 1376"/>
          <p:cNvSpPr/>
          <p:nvPr/>
        </p:nvSpPr>
        <p:spPr>
          <a:xfrm>
            <a:off x="1650301" y="3603324"/>
            <a:ext cx="14630" cy="4876"/>
          </a:xfrm>
          <a:custGeom>
            <a:avLst/>
            <a:gdLst/>
            <a:ahLst/>
            <a:cxnLst/>
            <a:rect l="l" t="t" r="r" b="b"/>
            <a:pathLst>
              <a:path w="14630" h="4876">
                <a:moveTo>
                  <a:pt x="0" y="4610"/>
                </a:moveTo>
                <a:lnTo>
                  <a:pt x="7340" y="0"/>
                </a:lnTo>
                <a:lnTo>
                  <a:pt x="14630" y="4876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7" name="object 1377"/>
          <p:cNvSpPr/>
          <p:nvPr/>
        </p:nvSpPr>
        <p:spPr>
          <a:xfrm>
            <a:off x="1702092" y="3627187"/>
            <a:ext cx="10426" cy="4610"/>
          </a:xfrm>
          <a:custGeom>
            <a:avLst/>
            <a:gdLst/>
            <a:ahLst/>
            <a:cxnLst/>
            <a:rect l="l" t="t" r="r" b="b"/>
            <a:pathLst>
              <a:path w="10426" h="4610">
                <a:moveTo>
                  <a:pt x="0" y="0"/>
                </a:moveTo>
                <a:lnTo>
                  <a:pt x="5638" y="4610"/>
                </a:lnTo>
                <a:lnTo>
                  <a:pt x="10426" y="3746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8" name="object 1378"/>
          <p:cNvSpPr/>
          <p:nvPr/>
        </p:nvSpPr>
        <p:spPr>
          <a:xfrm>
            <a:off x="1705190" y="3620596"/>
            <a:ext cx="11264" cy="4000"/>
          </a:xfrm>
          <a:custGeom>
            <a:avLst/>
            <a:gdLst/>
            <a:ahLst/>
            <a:cxnLst/>
            <a:rect l="l" t="t" r="r" b="b"/>
            <a:pathLst>
              <a:path w="11264" h="4000">
                <a:moveTo>
                  <a:pt x="0" y="0"/>
                </a:moveTo>
                <a:lnTo>
                  <a:pt x="9283" y="1409"/>
                </a:lnTo>
                <a:lnTo>
                  <a:pt x="11264" y="400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9" name="object 1379"/>
          <p:cNvSpPr/>
          <p:nvPr/>
        </p:nvSpPr>
        <p:spPr>
          <a:xfrm>
            <a:off x="1737563" y="3664563"/>
            <a:ext cx="6743" cy="6337"/>
          </a:xfrm>
          <a:custGeom>
            <a:avLst/>
            <a:gdLst/>
            <a:ahLst/>
            <a:cxnLst/>
            <a:rect l="l" t="t" r="r" b="b"/>
            <a:pathLst>
              <a:path w="6743" h="6337">
                <a:moveTo>
                  <a:pt x="0" y="0"/>
                </a:moveTo>
                <a:lnTo>
                  <a:pt x="4495" y="5753"/>
                </a:lnTo>
                <a:lnTo>
                  <a:pt x="6743" y="6337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0" name="object 1380"/>
          <p:cNvSpPr/>
          <p:nvPr/>
        </p:nvSpPr>
        <p:spPr>
          <a:xfrm>
            <a:off x="1740382" y="3659673"/>
            <a:ext cx="6743" cy="6896"/>
          </a:xfrm>
          <a:custGeom>
            <a:avLst/>
            <a:gdLst/>
            <a:ahLst/>
            <a:cxnLst/>
            <a:rect l="l" t="t" r="r" b="b"/>
            <a:pathLst>
              <a:path w="6743" h="6896">
                <a:moveTo>
                  <a:pt x="0" y="0"/>
                </a:moveTo>
                <a:lnTo>
                  <a:pt x="5626" y="4038"/>
                </a:lnTo>
                <a:lnTo>
                  <a:pt x="6743" y="6896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1" name="object 1381"/>
          <p:cNvSpPr/>
          <p:nvPr/>
        </p:nvSpPr>
        <p:spPr>
          <a:xfrm>
            <a:off x="1629206" y="3627619"/>
            <a:ext cx="15760" cy="5473"/>
          </a:xfrm>
          <a:custGeom>
            <a:avLst/>
            <a:gdLst/>
            <a:ahLst/>
            <a:cxnLst/>
            <a:rect l="l" t="t" r="r" b="b"/>
            <a:pathLst>
              <a:path w="15760" h="5473">
                <a:moveTo>
                  <a:pt x="0" y="5473"/>
                </a:moveTo>
                <a:lnTo>
                  <a:pt x="10680" y="0"/>
                </a:lnTo>
                <a:lnTo>
                  <a:pt x="15760" y="2019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2" name="object 1382"/>
          <p:cNvSpPr/>
          <p:nvPr/>
        </p:nvSpPr>
        <p:spPr>
          <a:xfrm>
            <a:off x="1631734" y="3634667"/>
            <a:ext cx="13500" cy="3149"/>
          </a:xfrm>
          <a:custGeom>
            <a:avLst/>
            <a:gdLst/>
            <a:ahLst/>
            <a:cxnLst/>
            <a:rect l="l" t="t" r="r" b="b"/>
            <a:pathLst>
              <a:path w="13500" h="3149">
                <a:moveTo>
                  <a:pt x="0" y="2006"/>
                </a:moveTo>
                <a:lnTo>
                  <a:pt x="7035" y="3149"/>
                </a:lnTo>
                <a:lnTo>
                  <a:pt x="13500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3" name="object 1383"/>
          <p:cNvSpPr/>
          <p:nvPr/>
        </p:nvSpPr>
        <p:spPr>
          <a:xfrm>
            <a:off x="1593735" y="3674634"/>
            <a:ext cx="9867" cy="7188"/>
          </a:xfrm>
          <a:custGeom>
            <a:avLst/>
            <a:gdLst/>
            <a:ahLst/>
            <a:cxnLst/>
            <a:rect l="l" t="t" r="r" b="b"/>
            <a:pathLst>
              <a:path w="9867" h="7188">
                <a:moveTo>
                  <a:pt x="0" y="7188"/>
                </a:moveTo>
                <a:lnTo>
                  <a:pt x="6197" y="0"/>
                </a:lnTo>
                <a:lnTo>
                  <a:pt x="9867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4" name="object 1384"/>
          <p:cNvSpPr/>
          <p:nvPr/>
        </p:nvSpPr>
        <p:spPr>
          <a:xfrm>
            <a:off x="1596567" y="3677517"/>
            <a:ext cx="5892" cy="4876"/>
          </a:xfrm>
          <a:custGeom>
            <a:avLst/>
            <a:gdLst/>
            <a:ahLst/>
            <a:cxnLst/>
            <a:rect l="l" t="t" r="r" b="b"/>
            <a:pathLst>
              <a:path w="5892" h="4876">
                <a:moveTo>
                  <a:pt x="0" y="4876"/>
                </a:moveTo>
                <a:lnTo>
                  <a:pt x="4216" y="2006"/>
                </a:lnTo>
                <a:lnTo>
                  <a:pt x="5892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5" name="object 1385"/>
          <p:cNvSpPr/>
          <p:nvPr/>
        </p:nvSpPr>
        <p:spPr>
          <a:xfrm>
            <a:off x="1675371" y="3613382"/>
            <a:ext cx="14630" cy="4610"/>
          </a:xfrm>
          <a:custGeom>
            <a:avLst/>
            <a:gdLst/>
            <a:ahLst/>
            <a:cxnLst/>
            <a:rect l="l" t="t" r="r" b="b"/>
            <a:pathLst>
              <a:path w="14630" h="4610">
                <a:moveTo>
                  <a:pt x="0" y="2019"/>
                </a:moveTo>
                <a:lnTo>
                  <a:pt x="9842" y="0"/>
                </a:lnTo>
                <a:lnTo>
                  <a:pt x="14630" y="461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6" name="object 1386"/>
          <p:cNvSpPr/>
          <p:nvPr/>
        </p:nvSpPr>
        <p:spPr>
          <a:xfrm>
            <a:off x="1680425" y="3618564"/>
            <a:ext cx="5905" cy="1155"/>
          </a:xfrm>
          <a:custGeom>
            <a:avLst/>
            <a:gdLst/>
            <a:ahLst/>
            <a:cxnLst/>
            <a:rect l="l" t="t" r="r" b="b"/>
            <a:pathLst>
              <a:path w="5905" h="1155">
                <a:moveTo>
                  <a:pt x="0" y="571"/>
                </a:moveTo>
                <a:lnTo>
                  <a:pt x="5626" y="0"/>
                </a:lnTo>
                <a:lnTo>
                  <a:pt x="5905" y="1155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7" name="object 1387"/>
          <p:cNvSpPr/>
          <p:nvPr/>
        </p:nvSpPr>
        <p:spPr>
          <a:xfrm>
            <a:off x="1677060" y="3621434"/>
            <a:ext cx="13512" cy="4038"/>
          </a:xfrm>
          <a:custGeom>
            <a:avLst/>
            <a:gdLst/>
            <a:ahLst/>
            <a:cxnLst/>
            <a:rect l="l" t="t" r="r" b="b"/>
            <a:pathLst>
              <a:path w="13512" h="4038">
                <a:moveTo>
                  <a:pt x="0" y="0"/>
                </a:moveTo>
                <a:lnTo>
                  <a:pt x="7581" y="4038"/>
                </a:lnTo>
                <a:lnTo>
                  <a:pt x="13512" y="1143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8" name="object 1388"/>
          <p:cNvSpPr/>
          <p:nvPr/>
        </p:nvSpPr>
        <p:spPr>
          <a:xfrm>
            <a:off x="1717573" y="3639277"/>
            <a:ext cx="12115" cy="3721"/>
          </a:xfrm>
          <a:custGeom>
            <a:avLst/>
            <a:gdLst/>
            <a:ahLst/>
            <a:cxnLst/>
            <a:rect l="l" t="t" r="r" b="b"/>
            <a:pathLst>
              <a:path w="12115" h="3721">
                <a:moveTo>
                  <a:pt x="0" y="0"/>
                </a:moveTo>
                <a:lnTo>
                  <a:pt x="4229" y="3721"/>
                </a:lnTo>
                <a:lnTo>
                  <a:pt x="12115" y="3721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9" name="object 1389"/>
          <p:cNvSpPr/>
          <p:nvPr/>
        </p:nvSpPr>
        <p:spPr>
          <a:xfrm>
            <a:off x="1720710" y="3635709"/>
            <a:ext cx="12077" cy="2971"/>
          </a:xfrm>
          <a:custGeom>
            <a:avLst/>
            <a:gdLst/>
            <a:ahLst/>
            <a:cxnLst/>
            <a:rect l="l" t="t" r="r" b="b"/>
            <a:pathLst>
              <a:path w="12077" h="2971">
                <a:moveTo>
                  <a:pt x="0" y="0"/>
                </a:moveTo>
                <a:lnTo>
                  <a:pt x="10375" y="393"/>
                </a:lnTo>
                <a:lnTo>
                  <a:pt x="12077" y="2971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0" name="object 1390"/>
          <p:cNvSpPr/>
          <p:nvPr/>
        </p:nvSpPr>
        <p:spPr>
          <a:xfrm>
            <a:off x="918675" y="3619605"/>
            <a:ext cx="82972" cy="283565"/>
          </a:xfrm>
          <a:custGeom>
            <a:avLst/>
            <a:gdLst/>
            <a:ahLst/>
            <a:cxnLst/>
            <a:rect l="l" t="t" r="r" b="b"/>
            <a:pathLst>
              <a:path w="82972" h="283565">
                <a:moveTo>
                  <a:pt x="82972" y="283565"/>
                </a:moveTo>
                <a:lnTo>
                  <a:pt x="75744" y="272702"/>
                </a:lnTo>
                <a:lnTo>
                  <a:pt x="68699" y="261539"/>
                </a:lnTo>
                <a:lnTo>
                  <a:pt x="61861" y="250067"/>
                </a:lnTo>
                <a:lnTo>
                  <a:pt x="55253" y="238278"/>
                </a:lnTo>
                <a:lnTo>
                  <a:pt x="48899" y="226165"/>
                </a:lnTo>
                <a:lnTo>
                  <a:pt x="42824" y="213719"/>
                </a:lnTo>
                <a:lnTo>
                  <a:pt x="37051" y="200933"/>
                </a:lnTo>
                <a:lnTo>
                  <a:pt x="31604" y="187797"/>
                </a:lnTo>
                <a:lnTo>
                  <a:pt x="26506" y="174304"/>
                </a:lnTo>
                <a:lnTo>
                  <a:pt x="21781" y="160447"/>
                </a:lnTo>
                <a:lnTo>
                  <a:pt x="17454" y="146215"/>
                </a:lnTo>
                <a:lnTo>
                  <a:pt x="13549" y="131603"/>
                </a:lnTo>
                <a:lnTo>
                  <a:pt x="10088" y="116601"/>
                </a:lnTo>
                <a:lnTo>
                  <a:pt x="7095" y="101201"/>
                </a:lnTo>
                <a:lnTo>
                  <a:pt x="4596" y="85396"/>
                </a:lnTo>
                <a:lnTo>
                  <a:pt x="2613" y="69177"/>
                </a:lnTo>
                <a:lnTo>
                  <a:pt x="1170" y="52535"/>
                </a:lnTo>
                <a:lnTo>
                  <a:pt x="291" y="35464"/>
                </a:lnTo>
                <a:lnTo>
                  <a:pt x="0" y="17955"/>
                </a:lnTo>
                <a:lnTo>
                  <a:pt x="320" y="0"/>
                </a:lnTo>
              </a:path>
            </a:pathLst>
          </a:custGeom>
          <a:ln w="2213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1" name="object 1391"/>
          <p:cNvSpPr/>
          <p:nvPr/>
        </p:nvSpPr>
        <p:spPr>
          <a:xfrm>
            <a:off x="902968" y="3471955"/>
            <a:ext cx="168465" cy="240652"/>
          </a:xfrm>
          <a:custGeom>
            <a:avLst/>
            <a:gdLst/>
            <a:ahLst/>
            <a:cxnLst/>
            <a:rect l="l" t="t" r="r" b="b"/>
            <a:pathLst>
              <a:path w="168465" h="240652">
                <a:moveTo>
                  <a:pt x="0" y="0"/>
                </a:moveTo>
                <a:lnTo>
                  <a:pt x="10293" y="7867"/>
                </a:lnTo>
                <a:lnTo>
                  <a:pt x="20509" y="16079"/>
                </a:lnTo>
                <a:lnTo>
                  <a:pt x="30628" y="24652"/>
                </a:lnTo>
                <a:lnTo>
                  <a:pt x="40630" y="33601"/>
                </a:lnTo>
                <a:lnTo>
                  <a:pt x="50495" y="42941"/>
                </a:lnTo>
                <a:lnTo>
                  <a:pt x="60203" y="52689"/>
                </a:lnTo>
                <a:lnTo>
                  <a:pt x="69734" y="62860"/>
                </a:lnTo>
                <a:lnTo>
                  <a:pt x="79069" y="73469"/>
                </a:lnTo>
                <a:lnTo>
                  <a:pt x="88186" y="84533"/>
                </a:lnTo>
                <a:lnTo>
                  <a:pt x="97067" y="96065"/>
                </a:lnTo>
                <a:lnTo>
                  <a:pt x="105691" y="108084"/>
                </a:lnTo>
                <a:lnTo>
                  <a:pt x="114039" y="120602"/>
                </a:lnTo>
                <a:lnTo>
                  <a:pt x="122090" y="133638"/>
                </a:lnTo>
                <a:lnTo>
                  <a:pt x="129824" y="147205"/>
                </a:lnTo>
                <a:lnTo>
                  <a:pt x="137222" y="161320"/>
                </a:lnTo>
                <a:lnTo>
                  <a:pt x="144263" y="175998"/>
                </a:lnTo>
                <a:lnTo>
                  <a:pt x="150928" y="191254"/>
                </a:lnTo>
                <a:lnTo>
                  <a:pt x="157197" y="207105"/>
                </a:lnTo>
                <a:lnTo>
                  <a:pt x="163049" y="223566"/>
                </a:lnTo>
                <a:lnTo>
                  <a:pt x="168465" y="240652"/>
                </a:lnTo>
              </a:path>
            </a:pathLst>
          </a:custGeom>
          <a:ln w="2213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2" name="object 1392"/>
          <p:cNvSpPr/>
          <p:nvPr/>
        </p:nvSpPr>
        <p:spPr>
          <a:xfrm>
            <a:off x="880958" y="3584663"/>
            <a:ext cx="79476" cy="69380"/>
          </a:xfrm>
          <a:custGeom>
            <a:avLst/>
            <a:gdLst/>
            <a:ahLst/>
            <a:cxnLst/>
            <a:rect l="l" t="t" r="r" b="b"/>
            <a:pathLst>
              <a:path w="79476" h="69380">
                <a:moveTo>
                  <a:pt x="79476" y="69380"/>
                </a:moveTo>
                <a:lnTo>
                  <a:pt x="40728" y="0"/>
                </a:lnTo>
                <a:lnTo>
                  <a:pt x="0" y="68237"/>
                </a:lnTo>
                <a:lnTo>
                  <a:pt x="79476" y="6938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3" name="object 1393"/>
          <p:cNvSpPr/>
          <p:nvPr/>
        </p:nvSpPr>
        <p:spPr>
          <a:xfrm>
            <a:off x="1020829" y="3659083"/>
            <a:ext cx="74803" cy="78193"/>
          </a:xfrm>
          <a:custGeom>
            <a:avLst/>
            <a:gdLst/>
            <a:ahLst/>
            <a:cxnLst/>
            <a:rect l="l" t="t" r="r" b="b"/>
            <a:pathLst>
              <a:path w="74803" h="78193">
                <a:moveTo>
                  <a:pt x="0" y="26873"/>
                </a:moveTo>
                <a:lnTo>
                  <a:pt x="60667" y="78193"/>
                </a:lnTo>
                <a:lnTo>
                  <a:pt x="74803" y="0"/>
                </a:lnTo>
                <a:lnTo>
                  <a:pt x="0" y="2687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2" name="object 1242"/>
          <p:cNvSpPr/>
          <p:nvPr/>
        </p:nvSpPr>
        <p:spPr>
          <a:xfrm>
            <a:off x="421665" y="4853787"/>
            <a:ext cx="1736496" cy="902258"/>
          </a:xfrm>
          <a:custGeom>
            <a:avLst/>
            <a:gdLst/>
            <a:ahLst/>
            <a:cxnLst/>
            <a:rect l="l" t="t" r="r" b="b"/>
            <a:pathLst>
              <a:path w="1736496" h="902258">
                <a:moveTo>
                  <a:pt x="1736496" y="902258"/>
                </a:moveTo>
                <a:lnTo>
                  <a:pt x="1736496" y="0"/>
                </a:lnTo>
                <a:lnTo>
                  <a:pt x="0" y="0"/>
                </a:lnTo>
                <a:lnTo>
                  <a:pt x="0" y="902258"/>
                </a:lnTo>
                <a:lnTo>
                  <a:pt x="1736496" y="902258"/>
                </a:lnTo>
                <a:close/>
              </a:path>
            </a:pathLst>
          </a:custGeom>
          <a:solidFill>
            <a:srgbClr val="E5E6E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3" name="object 1243"/>
          <p:cNvSpPr/>
          <p:nvPr/>
        </p:nvSpPr>
        <p:spPr>
          <a:xfrm>
            <a:off x="421678" y="4853774"/>
            <a:ext cx="218008" cy="218008"/>
          </a:xfrm>
          <a:custGeom>
            <a:avLst/>
            <a:gdLst/>
            <a:ahLst/>
            <a:cxnLst/>
            <a:rect l="l" t="t" r="r" b="b"/>
            <a:pathLst>
              <a:path w="218008" h="218008">
                <a:moveTo>
                  <a:pt x="218008" y="218008"/>
                </a:moveTo>
                <a:lnTo>
                  <a:pt x="218008" y="0"/>
                </a:lnTo>
                <a:lnTo>
                  <a:pt x="0" y="0"/>
                </a:lnTo>
                <a:lnTo>
                  <a:pt x="0" y="218008"/>
                </a:lnTo>
                <a:lnTo>
                  <a:pt x="218008" y="21800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4" name="object 1244"/>
          <p:cNvSpPr/>
          <p:nvPr/>
        </p:nvSpPr>
        <p:spPr>
          <a:xfrm>
            <a:off x="483151" y="4886356"/>
            <a:ext cx="50825" cy="145796"/>
          </a:xfrm>
          <a:custGeom>
            <a:avLst/>
            <a:gdLst/>
            <a:ahLst/>
            <a:cxnLst/>
            <a:rect l="l" t="t" r="r" b="b"/>
            <a:pathLst>
              <a:path w="50825" h="145796">
                <a:moveTo>
                  <a:pt x="49466" y="145796"/>
                </a:moveTo>
                <a:lnTo>
                  <a:pt x="50825" y="123101"/>
                </a:lnTo>
                <a:lnTo>
                  <a:pt x="45567" y="123101"/>
                </a:lnTo>
                <a:lnTo>
                  <a:pt x="40893" y="120688"/>
                </a:lnTo>
                <a:lnTo>
                  <a:pt x="36804" y="115849"/>
                </a:lnTo>
                <a:lnTo>
                  <a:pt x="36301" y="144042"/>
                </a:lnTo>
                <a:lnTo>
                  <a:pt x="49466" y="145796"/>
                </a:lnTo>
                <a:close/>
              </a:path>
              <a:path w="50825" h="145796">
                <a:moveTo>
                  <a:pt x="39877" y="25095"/>
                </a:moveTo>
                <a:lnTo>
                  <a:pt x="44754" y="22504"/>
                </a:lnTo>
                <a:lnTo>
                  <a:pt x="54889" y="22504"/>
                </a:lnTo>
                <a:lnTo>
                  <a:pt x="58419" y="23799"/>
                </a:lnTo>
                <a:lnTo>
                  <a:pt x="61150" y="26390"/>
                </a:lnTo>
                <a:lnTo>
                  <a:pt x="63880" y="28994"/>
                </a:lnTo>
                <a:lnTo>
                  <a:pt x="65570" y="33019"/>
                </a:lnTo>
                <a:lnTo>
                  <a:pt x="66217" y="38468"/>
                </a:lnTo>
                <a:lnTo>
                  <a:pt x="92709" y="35547"/>
                </a:lnTo>
                <a:lnTo>
                  <a:pt x="91692" y="30673"/>
                </a:lnTo>
                <a:lnTo>
                  <a:pt x="86819" y="18393"/>
                </a:lnTo>
                <a:lnTo>
                  <a:pt x="79120" y="9105"/>
                </a:lnTo>
                <a:lnTo>
                  <a:pt x="65607" y="1822"/>
                </a:lnTo>
                <a:lnTo>
                  <a:pt x="52196" y="0"/>
                </a:lnTo>
                <a:lnTo>
                  <a:pt x="48462" y="116"/>
                </a:lnTo>
                <a:lnTo>
                  <a:pt x="35518" y="2612"/>
                </a:lnTo>
                <a:lnTo>
                  <a:pt x="24199" y="8357"/>
                </a:lnTo>
                <a:lnTo>
                  <a:pt x="14503" y="17348"/>
                </a:lnTo>
                <a:lnTo>
                  <a:pt x="10968" y="22235"/>
                </a:lnTo>
                <a:lnTo>
                  <a:pt x="6167" y="32051"/>
                </a:lnTo>
                <a:lnTo>
                  <a:pt x="2740" y="43938"/>
                </a:lnTo>
                <a:lnTo>
                  <a:pt x="684" y="57896"/>
                </a:lnTo>
                <a:lnTo>
                  <a:pt x="0" y="73926"/>
                </a:lnTo>
                <a:lnTo>
                  <a:pt x="155" y="81771"/>
                </a:lnTo>
                <a:lnTo>
                  <a:pt x="1507" y="96797"/>
                </a:lnTo>
                <a:lnTo>
                  <a:pt x="4251" y="109675"/>
                </a:lnTo>
                <a:lnTo>
                  <a:pt x="8388" y="120407"/>
                </a:lnTo>
                <a:lnTo>
                  <a:pt x="13919" y="128993"/>
                </a:lnTo>
                <a:lnTo>
                  <a:pt x="24742" y="138783"/>
                </a:lnTo>
                <a:lnTo>
                  <a:pt x="36301" y="144042"/>
                </a:lnTo>
                <a:lnTo>
                  <a:pt x="36804" y="115849"/>
                </a:lnTo>
                <a:lnTo>
                  <a:pt x="32715" y="111010"/>
                </a:lnTo>
                <a:lnTo>
                  <a:pt x="30670" y="104139"/>
                </a:lnTo>
                <a:lnTo>
                  <a:pt x="30670" y="87198"/>
                </a:lnTo>
                <a:lnTo>
                  <a:pt x="32486" y="81114"/>
                </a:lnTo>
                <a:lnTo>
                  <a:pt x="36118" y="76987"/>
                </a:lnTo>
                <a:lnTo>
                  <a:pt x="39763" y="72872"/>
                </a:lnTo>
                <a:lnTo>
                  <a:pt x="44208" y="70802"/>
                </a:lnTo>
                <a:lnTo>
                  <a:pt x="54914" y="70802"/>
                </a:lnTo>
                <a:lnTo>
                  <a:pt x="59461" y="72974"/>
                </a:lnTo>
                <a:lnTo>
                  <a:pt x="63106" y="77279"/>
                </a:lnTo>
                <a:lnTo>
                  <a:pt x="66738" y="81597"/>
                </a:lnTo>
                <a:lnTo>
                  <a:pt x="68554" y="88404"/>
                </a:lnTo>
                <a:lnTo>
                  <a:pt x="68554" y="106705"/>
                </a:lnTo>
                <a:lnTo>
                  <a:pt x="66865" y="113207"/>
                </a:lnTo>
                <a:lnTo>
                  <a:pt x="63487" y="117157"/>
                </a:lnTo>
                <a:lnTo>
                  <a:pt x="60109" y="121132"/>
                </a:lnTo>
                <a:lnTo>
                  <a:pt x="55892" y="123101"/>
                </a:lnTo>
                <a:lnTo>
                  <a:pt x="50825" y="123101"/>
                </a:lnTo>
                <a:lnTo>
                  <a:pt x="49466" y="145796"/>
                </a:lnTo>
                <a:lnTo>
                  <a:pt x="60402" y="144713"/>
                </a:lnTo>
                <a:lnTo>
                  <a:pt x="72374" y="140322"/>
                </a:lnTo>
                <a:lnTo>
                  <a:pt x="82486" y="132549"/>
                </a:lnTo>
                <a:lnTo>
                  <a:pt x="89416" y="123142"/>
                </a:lnTo>
                <a:lnTo>
                  <a:pt x="93857" y="111266"/>
                </a:lnTo>
                <a:lnTo>
                  <a:pt x="95338" y="97396"/>
                </a:lnTo>
                <a:lnTo>
                  <a:pt x="94298" y="85999"/>
                </a:lnTo>
                <a:lnTo>
                  <a:pt x="90238" y="73895"/>
                </a:lnTo>
                <a:lnTo>
                  <a:pt x="83108" y="63690"/>
                </a:lnTo>
                <a:lnTo>
                  <a:pt x="77776" y="58802"/>
                </a:lnTo>
                <a:lnTo>
                  <a:pt x="66531" y="52687"/>
                </a:lnTo>
                <a:lnTo>
                  <a:pt x="53746" y="50647"/>
                </a:lnTo>
                <a:lnTo>
                  <a:pt x="50839" y="50761"/>
                </a:lnTo>
                <a:lnTo>
                  <a:pt x="38577" y="54282"/>
                </a:lnTo>
                <a:lnTo>
                  <a:pt x="28333" y="62725"/>
                </a:lnTo>
                <a:lnTo>
                  <a:pt x="29323" y="51982"/>
                </a:lnTo>
                <a:lnTo>
                  <a:pt x="31957" y="38685"/>
                </a:lnTo>
                <a:lnTo>
                  <a:pt x="35877" y="30289"/>
                </a:lnTo>
                <a:lnTo>
                  <a:pt x="39877" y="2509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5" name="object 1245"/>
          <p:cNvSpPr/>
          <p:nvPr/>
        </p:nvSpPr>
        <p:spPr>
          <a:xfrm>
            <a:off x="700684" y="4985358"/>
            <a:ext cx="438315" cy="705485"/>
          </a:xfrm>
          <a:custGeom>
            <a:avLst/>
            <a:gdLst/>
            <a:ahLst/>
            <a:cxnLst/>
            <a:rect l="l" t="t" r="r" b="b"/>
            <a:pathLst>
              <a:path w="438315" h="705485">
                <a:moveTo>
                  <a:pt x="0" y="705485"/>
                </a:moveTo>
                <a:lnTo>
                  <a:pt x="1752" y="702259"/>
                </a:lnTo>
                <a:lnTo>
                  <a:pt x="4381" y="697369"/>
                </a:lnTo>
                <a:lnTo>
                  <a:pt x="15049" y="678713"/>
                </a:lnTo>
                <a:lnTo>
                  <a:pt x="23749" y="665099"/>
                </a:lnTo>
                <a:lnTo>
                  <a:pt x="33566" y="650595"/>
                </a:lnTo>
                <a:lnTo>
                  <a:pt x="44437" y="635774"/>
                </a:lnTo>
                <a:lnTo>
                  <a:pt x="52146" y="622731"/>
                </a:lnTo>
                <a:lnTo>
                  <a:pt x="58559" y="611289"/>
                </a:lnTo>
                <a:lnTo>
                  <a:pt x="67818" y="596392"/>
                </a:lnTo>
                <a:lnTo>
                  <a:pt x="74866" y="584847"/>
                </a:lnTo>
                <a:lnTo>
                  <a:pt x="82791" y="571322"/>
                </a:lnTo>
                <a:lnTo>
                  <a:pt x="91030" y="554123"/>
                </a:lnTo>
                <a:lnTo>
                  <a:pt x="97300" y="538914"/>
                </a:lnTo>
                <a:lnTo>
                  <a:pt x="101384" y="527757"/>
                </a:lnTo>
                <a:lnTo>
                  <a:pt x="103098" y="522617"/>
                </a:lnTo>
                <a:lnTo>
                  <a:pt x="111639" y="502635"/>
                </a:lnTo>
                <a:lnTo>
                  <a:pt x="117398" y="488821"/>
                </a:lnTo>
                <a:lnTo>
                  <a:pt x="120430" y="481367"/>
                </a:lnTo>
                <a:lnTo>
                  <a:pt x="120967" y="480021"/>
                </a:lnTo>
                <a:lnTo>
                  <a:pt x="126608" y="460968"/>
                </a:lnTo>
                <a:lnTo>
                  <a:pt x="131302" y="446900"/>
                </a:lnTo>
                <a:lnTo>
                  <a:pt x="134008" y="439441"/>
                </a:lnTo>
                <a:lnTo>
                  <a:pt x="147472" y="413259"/>
                </a:lnTo>
                <a:lnTo>
                  <a:pt x="155532" y="398246"/>
                </a:lnTo>
                <a:lnTo>
                  <a:pt x="159701" y="390918"/>
                </a:lnTo>
                <a:lnTo>
                  <a:pt x="161199" y="388557"/>
                </a:lnTo>
                <a:lnTo>
                  <a:pt x="161328" y="388391"/>
                </a:lnTo>
                <a:lnTo>
                  <a:pt x="170675" y="368134"/>
                </a:lnTo>
                <a:lnTo>
                  <a:pt x="177177" y="351713"/>
                </a:lnTo>
                <a:lnTo>
                  <a:pt x="184683" y="334158"/>
                </a:lnTo>
                <a:lnTo>
                  <a:pt x="187058" y="328002"/>
                </a:lnTo>
                <a:lnTo>
                  <a:pt x="197255" y="305316"/>
                </a:lnTo>
                <a:lnTo>
                  <a:pt x="200806" y="298200"/>
                </a:lnTo>
                <a:lnTo>
                  <a:pt x="201168" y="297649"/>
                </a:lnTo>
                <a:lnTo>
                  <a:pt x="210985" y="281152"/>
                </a:lnTo>
                <a:lnTo>
                  <a:pt x="216623" y="271056"/>
                </a:lnTo>
                <a:lnTo>
                  <a:pt x="223596" y="261048"/>
                </a:lnTo>
                <a:lnTo>
                  <a:pt x="231673" y="249351"/>
                </a:lnTo>
                <a:lnTo>
                  <a:pt x="238963" y="238798"/>
                </a:lnTo>
                <a:lnTo>
                  <a:pt x="245236" y="228053"/>
                </a:lnTo>
                <a:lnTo>
                  <a:pt x="254241" y="212915"/>
                </a:lnTo>
                <a:lnTo>
                  <a:pt x="264515" y="198437"/>
                </a:lnTo>
                <a:lnTo>
                  <a:pt x="272135" y="189522"/>
                </a:lnTo>
                <a:lnTo>
                  <a:pt x="280911" y="178384"/>
                </a:lnTo>
                <a:lnTo>
                  <a:pt x="292341" y="166382"/>
                </a:lnTo>
                <a:lnTo>
                  <a:pt x="302539" y="153974"/>
                </a:lnTo>
                <a:lnTo>
                  <a:pt x="313042" y="138353"/>
                </a:lnTo>
                <a:lnTo>
                  <a:pt x="320332" y="129540"/>
                </a:lnTo>
                <a:lnTo>
                  <a:pt x="326237" y="121119"/>
                </a:lnTo>
                <a:lnTo>
                  <a:pt x="340575" y="99910"/>
                </a:lnTo>
                <a:lnTo>
                  <a:pt x="354774" y="79730"/>
                </a:lnTo>
                <a:lnTo>
                  <a:pt x="365887" y="63398"/>
                </a:lnTo>
                <a:lnTo>
                  <a:pt x="376150" y="45352"/>
                </a:lnTo>
                <a:lnTo>
                  <a:pt x="385731" y="30649"/>
                </a:lnTo>
                <a:lnTo>
                  <a:pt x="393731" y="19651"/>
                </a:lnTo>
                <a:lnTo>
                  <a:pt x="399251" y="12718"/>
                </a:lnTo>
                <a:lnTo>
                  <a:pt x="401396" y="10210"/>
                </a:lnTo>
                <a:lnTo>
                  <a:pt x="410591" y="0"/>
                </a:lnTo>
                <a:lnTo>
                  <a:pt x="420154" y="1816"/>
                </a:lnTo>
                <a:lnTo>
                  <a:pt x="435889" y="4267"/>
                </a:lnTo>
                <a:lnTo>
                  <a:pt x="438315" y="15938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6" name="object 1246"/>
          <p:cNvSpPr/>
          <p:nvPr/>
        </p:nvSpPr>
        <p:spPr>
          <a:xfrm>
            <a:off x="973485" y="4889155"/>
            <a:ext cx="336103" cy="622693"/>
          </a:xfrm>
          <a:custGeom>
            <a:avLst/>
            <a:gdLst/>
            <a:ahLst/>
            <a:cxnLst/>
            <a:rect l="l" t="t" r="r" b="b"/>
            <a:pathLst>
              <a:path w="336103" h="622693">
                <a:moveTo>
                  <a:pt x="133484" y="622693"/>
                </a:moveTo>
                <a:lnTo>
                  <a:pt x="121561" y="614522"/>
                </a:lnTo>
                <a:lnTo>
                  <a:pt x="114051" y="608114"/>
                </a:lnTo>
                <a:lnTo>
                  <a:pt x="105100" y="598365"/>
                </a:lnTo>
                <a:lnTo>
                  <a:pt x="103499" y="596557"/>
                </a:lnTo>
                <a:lnTo>
                  <a:pt x="89450" y="587581"/>
                </a:lnTo>
                <a:lnTo>
                  <a:pt x="81417" y="582122"/>
                </a:lnTo>
                <a:lnTo>
                  <a:pt x="73565" y="576376"/>
                </a:lnTo>
                <a:lnTo>
                  <a:pt x="58488" y="567858"/>
                </a:lnTo>
                <a:lnTo>
                  <a:pt x="49100" y="561656"/>
                </a:lnTo>
                <a:lnTo>
                  <a:pt x="42088" y="555085"/>
                </a:lnTo>
                <a:lnTo>
                  <a:pt x="34140" y="545462"/>
                </a:lnTo>
                <a:lnTo>
                  <a:pt x="31858" y="542569"/>
                </a:lnTo>
                <a:lnTo>
                  <a:pt x="19706" y="534685"/>
                </a:lnTo>
                <a:lnTo>
                  <a:pt x="12093" y="528347"/>
                </a:lnTo>
                <a:lnTo>
                  <a:pt x="3791" y="519811"/>
                </a:lnTo>
                <a:lnTo>
                  <a:pt x="0" y="508284"/>
                </a:lnTo>
                <a:lnTo>
                  <a:pt x="2948" y="500191"/>
                </a:lnTo>
                <a:lnTo>
                  <a:pt x="12580" y="490194"/>
                </a:lnTo>
                <a:lnTo>
                  <a:pt x="22572" y="482320"/>
                </a:lnTo>
                <a:lnTo>
                  <a:pt x="30773" y="478898"/>
                </a:lnTo>
                <a:lnTo>
                  <a:pt x="41569" y="479205"/>
                </a:lnTo>
                <a:lnTo>
                  <a:pt x="59303" y="482511"/>
                </a:lnTo>
                <a:lnTo>
                  <a:pt x="73847" y="483884"/>
                </a:lnTo>
                <a:lnTo>
                  <a:pt x="84543" y="485813"/>
                </a:lnTo>
                <a:lnTo>
                  <a:pt x="93237" y="489331"/>
                </a:lnTo>
                <a:lnTo>
                  <a:pt x="101772" y="495475"/>
                </a:lnTo>
                <a:lnTo>
                  <a:pt x="111994" y="505280"/>
                </a:lnTo>
                <a:lnTo>
                  <a:pt x="125775" y="519811"/>
                </a:lnTo>
                <a:lnTo>
                  <a:pt x="130281" y="522011"/>
                </a:lnTo>
                <a:lnTo>
                  <a:pt x="142312" y="532766"/>
                </a:lnTo>
                <a:lnTo>
                  <a:pt x="147886" y="537933"/>
                </a:lnTo>
                <a:lnTo>
                  <a:pt x="174873" y="561797"/>
                </a:lnTo>
                <a:lnTo>
                  <a:pt x="182557" y="567893"/>
                </a:lnTo>
                <a:lnTo>
                  <a:pt x="194926" y="568210"/>
                </a:lnTo>
                <a:lnTo>
                  <a:pt x="192424" y="561479"/>
                </a:lnTo>
                <a:lnTo>
                  <a:pt x="195396" y="552818"/>
                </a:lnTo>
                <a:lnTo>
                  <a:pt x="191967" y="547230"/>
                </a:lnTo>
                <a:lnTo>
                  <a:pt x="194622" y="538099"/>
                </a:lnTo>
                <a:lnTo>
                  <a:pt x="189375" y="528930"/>
                </a:lnTo>
                <a:lnTo>
                  <a:pt x="187355" y="521124"/>
                </a:lnTo>
                <a:lnTo>
                  <a:pt x="188631" y="510914"/>
                </a:lnTo>
                <a:lnTo>
                  <a:pt x="193272" y="494533"/>
                </a:lnTo>
                <a:lnTo>
                  <a:pt x="195549" y="487146"/>
                </a:lnTo>
                <a:lnTo>
                  <a:pt x="202610" y="457695"/>
                </a:lnTo>
                <a:lnTo>
                  <a:pt x="206388" y="444679"/>
                </a:lnTo>
                <a:lnTo>
                  <a:pt x="213151" y="436544"/>
                </a:lnTo>
                <a:lnTo>
                  <a:pt x="220225" y="430771"/>
                </a:lnTo>
                <a:lnTo>
                  <a:pt x="229876" y="422498"/>
                </a:lnTo>
                <a:lnTo>
                  <a:pt x="237017" y="415539"/>
                </a:lnTo>
                <a:lnTo>
                  <a:pt x="242421" y="408438"/>
                </a:lnTo>
                <a:lnTo>
                  <a:pt x="246864" y="399740"/>
                </a:lnTo>
                <a:lnTo>
                  <a:pt x="251119" y="387989"/>
                </a:lnTo>
                <a:lnTo>
                  <a:pt x="255961" y="371730"/>
                </a:lnTo>
                <a:lnTo>
                  <a:pt x="260763" y="354545"/>
                </a:lnTo>
                <a:lnTo>
                  <a:pt x="271482" y="319239"/>
                </a:lnTo>
                <a:lnTo>
                  <a:pt x="280867" y="290448"/>
                </a:lnTo>
                <a:lnTo>
                  <a:pt x="294037" y="247269"/>
                </a:lnTo>
                <a:lnTo>
                  <a:pt x="300642" y="234255"/>
                </a:lnTo>
                <a:lnTo>
                  <a:pt x="305506" y="224108"/>
                </a:lnTo>
                <a:lnTo>
                  <a:pt x="309179" y="215219"/>
                </a:lnTo>
                <a:lnTo>
                  <a:pt x="312209" y="205976"/>
                </a:lnTo>
                <a:lnTo>
                  <a:pt x="315144" y="194768"/>
                </a:lnTo>
                <a:lnTo>
                  <a:pt x="318532" y="179986"/>
                </a:lnTo>
                <a:lnTo>
                  <a:pt x="321431" y="166814"/>
                </a:lnTo>
                <a:lnTo>
                  <a:pt x="327970" y="157051"/>
                </a:lnTo>
                <a:lnTo>
                  <a:pt x="332263" y="148989"/>
                </a:lnTo>
                <a:lnTo>
                  <a:pt x="334755" y="140425"/>
                </a:lnTo>
                <a:lnTo>
                  <a:pt x="335888" y="129153"/>
                </a:lnTo>
                <a:lnTo>
                  <a:pt x="336103" y="112971"/>
                </a:lnTo>
                <a:lnTo>
                  <a:pt x="335909" y="94716"/>
                </a:lnTo>
                <a:lnTo>
                  <a:pt x="335909" y="83667"/>
                </a:lnTo>
                <a:lnTo>
                  <a:pt x="329254" y="75806"/>
                </a:lnTo>
                <a:lnTo>
                  <a:pt x="320169" y="65382"/>
                </a:lnTo>
                <a:lnTo>
                  <a:pt x="311580" y="64074"/>
                </a:lnTo>
                <a:lnTo>
                  <a:pt x="301352" y="67144"/>
                </a:lnTo>
                <a:lnTo>
                  <a:pt x="306166" y="57289"/>
                </a:lnTo>
                <a:lnTo>
                  <a:pt x="309696" y="44780"/>
                </a:lnTo>
                <a:lnTo>
                  <a:pt x="313325" y="33338"/>
                </a:lnTo>
                <a:lnTo>
                  <a:pt x="310823" y="21818"/>
                </a:lnTo>
                <a:lnTo>
                  <a:pt x="309950" y="19189"/>
                </a:lnTo>
                <a:lnTo>
                  <a:pt x="306769" y="12637"/>
                </a:lnTo>
                <a:lnTo>
                  <a:pt x="296088" y="3298"/>
                </a:lnTo>
                <a:lnTo>
                  <a:pt x="280474" y="0"/>
                </a:lnTo>
                <a:lnTo>
                  <a:pt x="269132" y="914"/>
                </a:lnTo>
                <a:lnTo>
                  <a:pt x="263392" y="15722"/>
                </a:lnTo>
                <a:lnTo>
                  <a:pt x="255048" y="32384"/>
                </a:lnTo>
                <a:lnTo>
                  <a:pt x="251530" y="22631"/>
                </a:lnTo>
                <a:lnTo>
                  <a:pt x="235363" y="21043"/>
                </a:lnTo>
                <a:lnTo>
                  <a:pt x="220952" y="21343"/>
                </a:lnTo>
                <a:lnTo>
                  <a:pt x="213646" y="29148"/>
                </a:lnTo>
                <a:lnTo>
                  <a:pt x="209925" y="36779"/>
                </a:lnTo>
                <a:lnTo>
                  <a:pt x="203512" y="48615"/>
                </a:lnTo>
                <a:lnTo>
                  <a:pt x="186951" y="77673"/>
                </a:lnTo>
                <a:lnTo>
                  <a:pt x="159392" y="122123"/>
                </a:lnTo>
                <a:lnTo>
                  <a:pt x="147731" y="138680"/>
                </a:lnTo>
                <a:lnTo>
                  <a:pt x="138877" y="153253"/>
                </a:lnTo>
                <a:lnTo>
                  <a:pt x="132841" y="164541"/>
                </a:lnTo>
                <a:lnTo>
                  <a:pt x="129631" y="171245"/>
                </a:lnTo>
                <a:lnTo>
                  <a:pt x="129064" y="172529"/>
                </a:lnTo>
                <a:lnTo>
                  <a:pt x="118552" y="187098"/>
                </a:lnTo>
                <a:lnTo>
                  <a:pt x="109844" y="201601"/>
                </a:lnTo>
                <a:lnTo>
                  <a:pt x="103432" y="213780"/>
                </a:lnTo>
                <a:lnTo>
                  <a:pt x="99804" y="221376"/>
                </a:lnTo>
                <a:lnTo>
                  <a:pt x="99168" y="222796"/>
                </a:lnTo>
                <a:lnTo>
                  <a:pt x="87207" y="239891"/>
                </a:lnTo>
                <a:lnTo>
                  <a:pt x="76231" y="252688"/>
                </a:lnTo>
                <a:lnTo>
                  <a:pt x="67611" y="261184"/>
                </a:lnTo>
                <a:lnTo>
                  <a:pt x="62719" y="265377"/>
                </a:lnTo>
                <a:lnTo>
                  <a:pt x="62097" y="265861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7" name="object 1247"/>
          <p:cNvSpPr/>
          <p:nvPr/>
        </p:nvSpPr>
        <p:spPr>
          <a:xfrm>
            <a:off x="1190993" y="5292088"/>
            <a:ext cx="519595" cy="416445"/>
          </a:xfrm>
          <a:custGeom>
            <a:avLst/>
            <a:gdLst/>
            <a:ahLst/>
            <a:cxnLst/>
            <a:rect l="l" t="t" r="r" b="b"/>
            <a:pathLst>
              <a:path w="519595" h="416445">
                <a:moveTo>
                  <a:pt x="0" y="30327"/>
                </a:moveTo>
                <a:lnTo>
                  <a:pt x="13182" y="24841"/>
                </a:lnTo>
                <a:lnTo>
                  <a:pt x="19926" y="23660"/>
                </a:lnTo>
                <a:lnTo>
                  <a:pt x="30276" y="24498"/>
                </a:lnTo>
                <a:lnTo>
                  <a:pt x="40259" y="29387"/>
                </a:lnTo>
                <a:lnTo>
                  <a:pt x="57116" y="31706"/>
                </a:lnTo>
                <a:lnTo>
                  <a:pt x="67422" y="28711"/>
                </a:lnTo>
                <a:lnTo>
                  <a:pt x="69100" y="27800"/>
                </a:lnTo>
                <a:lnTo>
                  <a:pt x="80949" y="20713"/>
                </a:lnTo>
                <a:lnTo>
                  <a:pt x="83680" y="13258"/>
                </a:lnTo>
                <a:lnTo>
                  <a:pt x="97102" y="1358"/>
                </a:lnTo>
                <a:lnTo>
                  <a:pt x="104762" y="0"/>
                </a:lnTo>
                <a:lnTo>
                  <a:pt x="123923" y="4832"/>
                </a:lnTo>
                <a:lnTo>
                  <a:pt x="130175" y="10252"/>
                </a:lnTo>
                <a:lnTo>
                  <a:pt x="130289" y="10426"/>
                </a:lnTo>
                <a:lnTo>
                  <a:pt x="139242" y="18618"/>
                </a:lnTo>
                <a:lnTo>
                  <a:pt x="142481" y="21793"/>
                </a:lnTo>
                <a:lnTo>
                  <a:pt x="155889" y="27977"/>
                </a:lnTo>
                <a:lnTo>
                  <a:pt x="166081" y="25466"/>
                </a:lnTo>
                <a:lnTo>
                  <a:pt x="169456" y="23329"/>
                </a:lnTo>
                <a:lnTo>
                  <a:pt x="183371" y="19072"/>
                </a:lnTo>
                <a:lnTo>
                  <a:pt x="193373" y="23284"/>
                </a:lnTo>
                <a:lnTo>
                  <a:pt x="197739" y="27393"/>
                </a:lnTo>
                <a:lnTo>
                  <a:pt x="211399" y="38097"/>
                </a:lnTo>
                <a:lnTo>
                  <a:pt x="223903" y="43767"/>
                </a:lnTo>
                <a:lnTo>
                  <a:pt x="227393" y="44919"/>
                </a:lnTo>
                <a:lnTo>
                  <a:pt x="244881" y="51816"/>
                </a:lnTo>
                <a:lnTo>
                  <a:pt x="261438" y="62224"/>
                </a:lnTo>
                <a:lnTo>
                  <a:pt x="268237" y="71745"/>
                </a:lnTo>
                <a:lnTo>
                  <a:pt x="269049" y="73672"/>
                </a:lnTo>
                <a:lnTo>
                  <a:pt x="279463" y="92989"/>
                </a:lnTo>
                <a:lnTo>
                  <a:pt x="286812" y="110298"/>
                </a:lnTo>
                <a:lnTo>
                  <a:pt x="291692" y="122702"/>
                </a:lnTo>
                <a:lnTo>
                  <a:pt x="293179" y="126669"/>
                </a:lnTo>
                <a:lnTo>
                  <a:pt x="302133" y="147574"/>
                </a:lnTo>
                <a:lnTo>
                  <a:pt x="309573" y="164299"/>
                </a:lnTo>
                <a:lnTo>
                  <a:pt x="314098" y="178208"/>
                </a:lnTo>
                <a:lnTo>
                  <a:pt x="315861" y="185077"/>
                </a:lnTo>
                <a:lnTo>
                  <a:pt x="317741" y="198196"/>
                </a:lnTo>
                <a:lnTo>
                  <a:pt x="318490" y="220764"/>
                </a:lnTo>
                <a:lnTo>
                  <a:pt x="320205" y="228714"/>
                </a:lnTo>
                <a:lnTo>
                  <a:pt x="327177" y="233235"/>
                </a:lnTo>
                <a:lnTo>
                  <a:pt x="341120" y="243649"/>
                </a:lnTo>
                <a:lnTo>
                  <a:pt x="349898" y="254234"/>
                </a:lnTo>
                <a:lnTo>
                  <a:pt x="351980" y="257378"/>
                </a:lnTo>
                <a:lnTo>
                  <a:pt x="367576" y="273939"/>
                </a:lnTo>
                <a:lnTo>
                  <a:pt x="386422" y="291401"/>
                </a:lnTo>
                <a:lnTo>
                  <a:pt x="398997" y="303791"/>
                </a:lnTo>
                <a:lnTo>
                  <a:pt x="403974" y="310857"/>
                </a:lnTo>
                <a:lnTo>
                  <a:pt x="413296" y="323062"/>
                </a:lnTo>
                <a:lnTo>
                  <a:pt x="426605" y="337134"/>
                </a:lnTo>
                <a:lnTo>
                  <a:pt x="442277" y="352310"/>
                </a:lnTo>
                <a:lnTo>
                  <a:pt x="458952" y="367347"/>
                </a:lnTo>
                <a:lnTo>
                  <a:pt x="479818" y="385419"/>
                </a:lnTo>
                <a:lnTo>
                  <a:pt x="498132" y="401370"/>
                </a:lnTo>
                <a:lnTo>
                  <a:pt x="509600" y="409917"/>
                </a:lnTo>
                <a:lnTo>
                  <a:pt x="518020" y="415391"/>
                </a:lnTo>
                <a:lnTo>
                  <a:pt x="519595" y="416445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8" name="object 1248"/>
          <p:cNvSpPr/>
          <p:nvPr/>
        </p:nvSpPr>
        <p:spPr>
          <a:xfrm>
            <a:off x="936853" y="5512586"/>
            <a:ext cx="477126" cy="198069"/>
          </a:xfrm>
          <a:custGeom>
            <a:avLst/>
            <a:gdLst/>
            <a:ahLst/>
            <a:cxnLst/>
            <a:rect l="l" t="t" r="r" b="b"/>
            <a:pathLst>
              <a:path w="477126" h="198069">
                <a:moveTo>
                  <a:pt x="0" y="192201"/>
                </a:moveTo>
                <a:lnTo>
                  <a:pt x="10940" y="163167"/>
                </a:lnTo>
                <a:lnTo>
                  <a:pt x="20688" y="137768"/>
                </a:lnTo>
                <a:lnTo>
                  <a:pt x="29303" y="115768"/>
                </a:lnTo>
                <a:lnTo>
                  <a:pt x="36845" y="96931"/>
                </a:lnTo>
                <a:lnTo>
                  <a:pt x="43374" y="81022"/>
                </a:lnTo>
                <a:lnTo>
                  <a:pt x="48950" y="67805"/>
                </a:lnTo>
                <a:lnTo>
                  <a:pt x="53634" y="57043"/>
                </a:lnTo>
                <a:lnTo>
                  <a:pt x="57484" y="48500"/>
                </a:lnTo>
                <a:lnTo>
                  <a:pt x="60562" y="41942"/>
                </a:lnTo>
                <a:lnTo>
                  <a:pt x="64639" y="33833"/>
                </a:lnTo>
                <a:lnTo>
                  <a:pt x="66471" y="30632"/>
                </a:lnTo>
                <a:lnTo>
                  <a:pt x="68694" y="25501"/>
                </a:lnTo>
                <a:lnTo>
                  <a:pt x="71081" y="21704"/>
                </a:lnTo>
                <a:lnTo>
                  <a:pt x="73444" y="19570"/>
                </a:lnTo>
                <a:lnTo>
                  <a:pt x="76517" y="16789"/>
                </a:lnTo>
                <a:lnTo>
                  <a:pt x="80517" y="12192"/>
                </a:lnTo>
                <a:lnTo>
                  <a:pt x="83197" y="9677"/>
                </a:lnTo>
                <a:lnTo>
                  <a:pt x="98267" y="2105"/>
                </a:lnTo>
                <a:lnTo>
                  <a:pt x="107730" y="2269"/>
                </a:lnTo>
                <a:lnTo>
                  <a:pt x="108457" y="2451"/>
                </a:lnTo>
                <a:lnTo>
                  <a:pt x="125220" y="2836"/>
                </a:lnTo>
                <a:lnTo>
                  <a:pt x="142136" y="2275"/>
                </a:lnTo>
                <a:lnTo>
                  <a:pt x="156850" y="1277"/>
                </a:lnTo>
                <a:lnTo>
                  <a:pt x="167012" y="351"/>
                </a:lnTo>
                <a:lnTo>
                  <a:pt x="170319" y="0"/>
                </a:lnTo>
                <a:lnTo>
                  <a:pt x="183356" y="15691"/>
                </a:lnTo>
                <a:lnTo>
                  <a:pt x="196042" y="28763"/>
                </a:lnTo>
                <a:lnTo>
                  <a:pt x="207475" y="39111"/>
                </a:lnTo>
                <a:lnTo>
                  <a:pt x="216752" y="46629"/>
                </a:lnTo>
                <a:lnTo>
                  <a:pt x="222973" y="51212"/>
                </a:lnTo>
                <a:lnTo>
                  <a:pt x="225234" y="52755"/>
                </a:lnTo>
                <a:lnTo>
                  <a:pt x="240652" y="65189"/>
                </a:lnTo>
                <a:lnTo>
                  <a:pt x="252933" y="75425"/>
                </a:lnTo>
                <a:lnTo>
                  <a:pt x="273723" y="91414"/>
                </a:lnTo>
                <a:lnTo>
                  <a:pt x="291462" y="101734"/>
                </a:lnTo>
                <a:lnTo>
                  <a:pt x="303213" y="108917"/>
                </a:lnTo>
                <a:lnTo>
                  <a:pt x="308317" y="112166"/>
                </a:lnTo>
                <a:lnTo>
                  <a:pt x="324687" y="122262"/>
                </a:lnTo>
                <a:lnTo>
                  <a:pt x="340156" y="127391"/>
                </a:lnTo>
                <a:lnTo>
                  <a:pt x="353666" y="128996"/>
                </a:lnTo>
                <a:lnTo>
                  <a:pt x="364156" y="128516"/>
                </a:lnTo>
                <a:lnTo>
                  <a:pt x="370565" y="127395"/>
                </a:lnTo>
                <a:lnTo>
                  <a:pt x="372059" y="127000"/>
                </a:lnTo>
                <a:lnTo>
                  <a:pt x="380987" y="124688"/>
                </a:lnTo>
                <a:lnTo>
                  <a:pt x="387984" y="131229"/>
                </a:lnTo>
                <a:lnTo>
                  <a:pt x="414413" y="151307"/>
                </a:lnTo>
                <a:lnTo>
                  <a:pt x="430199" y="162445"/>
                </a:lnTo>
                <a:lnTo>
                  <a:pt x="453770" y="179476"/>
                </a:lnTo>
                <a:lnTo>
                  <a:pt x="468169" y="190928"/>
                </a:lnTo>
                <a:lnTo>
                  <a:pt x="474699" y="196131"/>
                </a:lnTo>
                <a:lnTo>
                  <a:pt x="477126" y="198069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9" name="object 1249"/>
          <p:cNvSpPr/>
          <p:nvPr/>
        </p:nvSpPr>
        <p:spPr>
          <a:xfrm>
            <a:off x="1086408" y="4921540"/>
            <a:ext cx="142125" cy="243662"/>
          </a:xfrm>
          <a:custGeom>
            <a:avLst/>
            <a:gdLst/>
            <a:ahLst/>
            <a:cxnLst/>
            <a:rect l="l" t="t" r="r" b="b"/>
            <a:pathLst>
              <a:path w="142125" h="243662">
                <a:moveTo>
                  <a:pt x="142125" y="0"/>
                </a:moveTo>
                <a:lnTo>
                  <a:pt x="134861" y="14173"/>
                </a:lnTo>
                <a:lnTo>
                  <a:pt x="132143" y="20167"/>
                </a:lnTo>
                <a:lnTo>
                  <a:pt x="126618" y="32410"/>
                </a:lnTo>
                <a:lnTo>
                  <a:pt x="120046" y="46220"/>
                </a:lnTo>
                <a:lnTo>
                  <a:pt x="112235" y="61123"/>
                </a:lnTo>
                <a:lnTo>
                  <a:pt x="104823" y="74580"/>
                </a:lnTo>
                <a:lnTo>
                  <a:pt x="99447" y="84050"/>
                </a:lnTo>
                <a:lnTo>
                  <a:pt x="97701" y="87071"/>
                </a:lnTo>
                <a:lnTo>
                  <a:pt x="87579" y="103250"/>
                </a:lnTo>
                <a:lnTo>
                  <a:pt x="76865" y="117043"/>
                </a:lnTo>
                <a:lnTo>
                  <a:pt x="68027" y="131409"/>
                </a:lnTo>
                <a:lnTo>
                  <a:pt x="61562" y="143745"/>
                </a:lnTo>
                <a:lnTo>
                  <a:pt x="57972" y="151442"/>
                </a:lnTo>
                <a:lnTo>
                  <a:pt x="57404" y="152755"/>
                </a:lnTo>
                <a:lnTo>
                  <a:pt x="49412" y="170907"/>
                </a:lnTo>
                <a:lnTo>
                  <a:pt x="44427" y="182831"/>
                </a:lnTo>
                <a:lnTo>
                  <a:pt x="42900" y="186626"/>
                </a:lnTo>
                <a:lnTo>
                  <a:pt x="36995" y="198170"/>
                </a:lnTo>
                <a:lnTo>
                  <a:pt x="28613" y="213702"/>
                </a:lnTo>
                <a:lnTo>
                  <a:pt x="20853" y="224281"/>
                </a:lnTo>
                <a:lnTo>
                  <a:pt x="8278" y="237636"/>
                </a:lnTo>
                <a:lnTo>
                  <a:pt x="384" y="243430"/>
                </a:lnTo>
                <a:lnTo>
                  <a:pt x="0" y="243662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0" name="object 1250"/>
          <p:cNvSpPr/>
          <p:nvPr/>
        </p:nvSpPr>
        <p:spPr>
          <a:xfrm>
            <a:off x="1165402" y="4956300"/>
            <a:ext cx="109435" cy="232257"/>
          </a:xfrm>
          <a:custGeom>
            <a:avLst/>
            <a:gdLst/>
            <a:ahLst/>
            <a:cxnLst/>
            <a:rect l="l" t="t" r="r" b="b"/>
            <a:pathLst>
              <a:path w="109435" h="232257">
                <a:moveTo>
                  <a:pt x="109435" y="0"/>
                </a:moveTo>
                <a:lnTo>
                  <a:pt x="105511" y="3263"/>
                </a:lnTo>
                <a:lnTo>
                  <a:pt x="104076" y="6261"/>
                </a:lnTo>
                <a:lnTo>
                  <a:pt x="100444" y="16433"/>
                </a:lnTo>
                <a:lnTo>
                  <a:pt x="97942" y="23012"/>
                </a:lnTo>
                <a:lnTo>
                  <a:pt x="95707" y="27393"/>
                </a:lnTo>
                <a:lnTo>
                  <a:pt x="87653" y="43075"/>
                </a:lnTo>
                <a:lnTo>
                  <a:pt x="82906" y="56352"/>
                </a:lnTo>
                <a:lnTo>
                  <a:pt x="81559" y="61087"/>
                </a:lnTo>
                <a:lnTo>
                  <a:pt x="72986" y="81292"/>
                </a:lnTo>
                <a:lnTo>
                  <a:pt x="64744" y="100558"/>
                </a:lnTo>
                <a:lnTo>
                  <a:pt x="58966" y="111887"/>
                </a:lnTo>
                <a:lnTo>
                  <a:pt x="47870" y="127074"/>
                </a:lnTo>
                <a:lnTo>
                  <a:pt x="41211" y="140441"/>
                </a:lnTo>
                <a:lnTo>
                  <a:pt x="38444" y="147953"/>
                </a:lnTo>
                <a:lnTo>
                  <a:pt x="38290" y="148463"/>
                </a:lnTo>
                <a:lnTo>
                  <a:pt x="32092" y="162090"/>
                </a:lnTo>
                <a:lnTo>
                  <a:pt x="23507" y="182867"/>
                </a:lnTo>
                <a:lnTo>
                  <a:pt x="17614" y="195681"/>
                </a:lnTo>
                <a:lnTo>
                  <a:pt x="14795" y="200761"/>
                </a:lnTo>
                <a:lnTo>
                  <a:pt x="7260" y="218685"/>
                </a:lnTo>
                <a:lnTo>
                  <a:pt x="1547" y="229645"/>
                </a:lnTo>
                <a:lnTo>
                  <a:pt x="0" y="232257"/>
                </a:lnTo>
                <a:lnTo>
                  <a:pt x="7128" y="212986"/>
                </a:lnTo>
                <a:lnTo>
                  <a:pt x="13116" y="203841"/>
                </a:lnTo>
                <a:lnTo>
                  <a:pt x="14414" y="20245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1" name="object 1251"/>
          <p:cNvSpPr/>
          <p:nvPr/>
        </p:nvSpPr>
        <p:spPr>
          <a:xfrm>
            <a:off x="1168412" y="5457366"/>
            <a:ext cx="7315" cy="14909"/>
          </a:xfrm>
          <a:custGeom>
            <a:avLst/>
            <a:gdLst/>
            <a:ahLst/>
            <a:cxnLst/>
            <a:rect l="l" t="t" r="r" b="b"/>
            <a:pathLst>
              <a:path w="7315" h="14909">
                <a:moveTo>
                  <a:pt x="0" y="0"/>
                </a:moveTo>
                <a:lnTo>
                  <a:pt x="6807" y="1930"/>
                </a:lnTo>
                <a:lnTo>
                  <a:pt x="7315" y="14909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2" name="object 1252"/>
          <p:cNvSpPr/>
          <p:nvPr/>
        </p:nvSpPr>
        <p:spPr>
          <a:xfrm>
            <a:off x="1097973" y="4990383"/>
            <a:ext cx="32677" cy="31904"/>
          </a:xfrm>
          <a:custGeom>
            <a:avLst/>
            <a:gdLst/>
            <a:ahLst/>
            <a:cxnLst/>
            <a:rect l="l" t="t" r="r" b="b"/>
            <a:pathLst>
              <a:path w="32677" h="31904">
                <a:moveTo>
                  <a:pt x="23291" y="28803"/>
                </a:moveTo>
                <a:lnTo>
                  <a:pt x="30645" y="18148"/>
                </a:lnTo>
                <a:lnTo>
                  <a:pt x="32677" y="15290"/>
                </a:lnTo>
                <a:lnTo>
                  <a:pt x="31419" y="12687"/>
                </a:lnTo>
                <a:lnTo>
                  <a:pt x="25539" y="4368"/>
                </a:lnTo>
                <a:lnTo>
                  <a:pt x="19799" y="2552"/>
                </a:lnTo>
                <a:lnTo>
                  <a:pt x="15608" y="0"/>
                </a:lnTo>
                <a:lnTo>
                  <a:pt x="11950" y="2463"/>
                </a:lnTo>
                <a:lnTo>
                  <a:pt x="6540" y="8407"/>
                </a:lnTo>
                <a:lnTo>
                  <a:pt x="3111" y="15620"/>
                </a:lnTo>
                <a:lnTo>
                  <a:pt x="0" y="23240"/>
                </a:lnTo>
                <a:lnTo>
                  <a:pt x="4038" y="26314"/>
                </a:lnTo>
                <a:lnTo>
                  <a:pt x="16408" y="31904"/>
                </a:lnTo>
                <a:lnTo>
                  <a:pt x="23108" y="28959"/>
                </a:lnTo>
                <a:lnTo>
                  <a:pt x="23291" y="28803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3" name="object 1253"/>
          <p:cNvSpPr/>
          <p:nvPr/>
        </p:nvSpPr>
        <p:spPr>
          <a:xfrm>
            <a:off x="1184219" y="4916190"/>
            <a:ext cx="40335" cy="45478"/>
          </a:xfrm>
          <a:custGeom>
            <a:avLst/>
            <a:gdLst/>
            <a:ahLst/>
            <a:cxnLst/>
            <a:rect l="l" t="t" r="r" b="b"/>
            <a:pathLst>
              <a:path w="40335" h="45478">
                <a:moveTo>
                  <a:pt x="40335" y="12763"/>
                </a:moveTo>
                <a:lnTo>
                  <a:pt x="38646" y="10223"/>
                </a:lnTo>
                <a:lnTo>
                  <a:pt x="31026" y="1612"/>
                </a:lnTo>
                <a:lnTo>
                  <a:pt x="20701" y="419"/>
                </a:lnTo>
                <a:lnTo>
                  <a:pt x="14592" y="0"/>
                </a:lnTo>
                <a:lnTo>
                  <a:pt x="13233" y="2997"/>
                </a:lnTo>
                <a:lnTo>
                  <a:pt x="8839" y="10414"/>
                </a:lnTo>
                <a:lnTo>
                  <a:pt x="1701" y="24650"/>
                </a:lnTo>
                <a:lnTo>
                  <a:pt x="0" y="31750"/>
                </a:lnTo>
                <a:lnTo>
                  <a:pt x="4038" y="36296"/>
                </a:lnTo>
                <a:lnTo>
                  <a:pt x="9105" y="42316"/>
                </a:lnTo>
                <a:lnTo>
                  <a:pt x="17437" y="43586"/>
                </a:lnTo>
                <a:lnTo>
                  <a:pt x="23520" y="45478"/>
                </a:lnTo>
                <a:lnTo>
                  <a:pt x="28181" y="3945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4" name="object 1254"/>
          <p:cNvSpPr/>
          <p:nvPr/>
        </p:nvSpPr>
        <p:spPr>
          <a:xfrm>
            <a:off x="1235262" y="4889621"/>
            <a:ext cx="40542" cy="47838"/>
          </a:xfrm>
          <a:custGeom>
            <a:avLst/>
            <a:gdLst/>
            <a:ahLst/>
            <a:cxnLst/>
            <a:rect l="l" t="t" r="r" b="b"/>
            <a:pathLst>
              <a:path w="40542" h="47838">
                <a:moveTo>
                  <a:pt x="2385" y="23926"/>
                </a:moveTo>
                <a:lnTo>
                  <a:pt x="9522" y="9283"/>
                </a:lnTo>
                <a:lnTo>
                  <a:pt x="15008" y="0"/>
                </a:lnTo>
                <a:lnTo>
                  <a:pt x="21587" y="1587"/>
                </a:lnTo>
                <a:lnTo>
                  <a:pt x="38129" y="9889"/>
                </a:lnTo>
                <a:lnTo>
                  <a:pt x="40542" y="17854"/>
                </a:lnTo>
                <a:lnTo>
                  <a:pt x="40497" y="18326"/>
                </a:lnTo>
                <a:lnTo>
                  <a:pt x="34264" y="34666"/>
                </a:lnTo>
                <a:lnTo>
                  <a:pt x="28724" y="44437"/>
                </a:lnTo>
                <a:lnTo>
                  <a:pt x="28242" y="45173"/>
                </a:lnTo>
                <a:lnTo>
                  <a:pt x="16673" y="47838"/>
                </a:lnTo>
                <a:lnTo>
                  <a:pt x="5762" y="44136"/>
                </a:lnTo>
                <a:lnTo>
                  <a:pt x="5064" y="43802"/>
                </a:lnTo>
                <a:lnTo>
                  <a:pt x="0" y="31930"/>
                </a:lnTo>
                <a:lnTo>
                  <a:pt x="2385" y="23926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5" name="object 1255"/>
          <p:cNvSpPr/>
          <p:nvPr/>
        </p:nvSpPr>
        <p:spPr>
          <a:xfrm>
            <a:off x="1262209" y="4956208"/>
            <a:ext cx="38976" cy="43624"/>
          </a:xfrm>
          <a:custGeom>
            <a:avLst/>
            <a:gdLst/>
            <a:ahLst/>
            <a:cxnLst/>
            <a:rect l="l" t="t" r="r" b="b"/>
            <a:pathLst>
              <a:path w="38976" h="43624">
                <a:moveTo>
                  <a:pt x="8547" y="3924"/>
                </a:moveTo>
                <a:lnTo>
                  <a:pt x="11290" y="1905"/>
                </a:lnTo>
                <a:lnTo>
                  <a:pt x="13893" y="0"/>
                </a:lnTo>
                <a:lnTo>
                  <a:pt x="18618" y="254"/>
                </a:lnTo>
                <a:lnTo>
                  <a:pt x="27800" y="1244"/>
                </a:lnTo>
                <a:lnTo>
                  <a:pt x="31521" y="5321"/>
                </a:lnTo>
                <a:lnTo>
                  <a:pt x="38976" y="10756"/>
                </a:lnTo>
                <a:lnTo>
                  <a:pt x="35877" y="20548"/>
                </a:lnTo>
                <a:lnTo>
                  <a:pt x="33274" y="32207"/>
                </a:lnTo>
                <a:lnTo>
                  <a:pt x="26695" y="37668"/>
                </a:lnTo>
                <a:lnTo>
                  <a:pt x="20967" y="43624"/>
                </a:lnTo>
                <a:lnTo>
                  <a:pt x="8305" y="40576"/>
                </a:lnTo>
                <a:lnTo>
                  <a:pt x="482" y="38684"/>
                </a:lnTo>
                <a:lnTo>
                  <a:pt x="368" y="30175"/>
                </a:lnTo>
                <a:lnTo>
                  <a:pt x="0" y="26504"/>
                </a:lnTo>
                <a:lnTo>
                  <a:pt x="1104" y="2258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6" name="object 1256"/>
          <p:cNvSpPr/>
          <p:nvPr/>
        </p:nvSpPr>
        <p:spPr>
          <a:xfrm>
            <a:off x="977285" y="5383042"/>
            <a:ext cx="63030" cy="51538"/>
          </a:xfrm>
          <a:custGeom>
            <a:avLst/>
            <a:gdLst/>
            <a:ahLst/>
            <a:cxnLst/>
            <a:rect l="l" t="t" r="r" b="b"/>
            <a:pathLst>
              <a:path w="63030" h="51538">
                <a:moveTo>
                  <a:pt x="0" y="25933"/>
                </a:moveTo>
                <a:lnTo>
                  <a:pt x="457" y="22593"/>
                </a:lnTo>
                <a:lnTo>
                  <a:pt x="10978" y="5695"/>
                </a:lnTo>
                <a:lnTo>
                  <a:pt x="22347" y="407"/>
                </a:lnTo>
                <a:lnTo>
                  <a:pt x="25234" y="0"/>
                </a:lnTo>
                <a:lnTo>
                  <a:pt x="44149" y="5100"/>
                </a:lnTo>
                <a:lnTo>
                  <a:pt x="54751" y="13920"/>
                </a:lnTo>
                <a:lnTo>
                  <a:pt x="57861" y="18237"/>
                </a:lnTo>
                <a:lnTo>
                  <a:pt x="63030" y="30581"/>
                </a:lnTo>
                <a:lnTo>
                  <a:pt x="56146" y="40195"/>
                </a:lnTo>
                <a:lnTo>
                  <a:pt x="46526" y="50922"/>
                </a:lnTo>
                <a:lnTo>
                  <a:pt x="35680" y="51538"/>
                </a:lnTo>
                <a:lnTo>
                  <a:pt x="28674" y="49021"/>
                </a:lnTo>
                <a:lnTo>
                  <a:pt x="28067" y="4869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7" name="object 1257"/>
          <p:cNvSpPr/>
          <p:nvPr/>
        </p:nvSpPr>
        <p:spPr>
          <a:xfrm>
            <a:off x="1042271" y="5094574"/>
            <a:ext cx="22072" cy="5765"/>
          </a:xfrm>
          <a:custGeom>
            <a:avLst/>
            <a:gdLst/>
            <a:ahLst/>
            <a:cxnLst/>
            <a:rect l="l" t="t" r="r" b="b"/>
            <a:pathLst>
              <a:path w="22072" h="5765">
                <a:moveTo>
                  <a:pt x="0" y="1320"/>
                </a:moveTo>
                <a:lnTo>
                  <a:pt x="14643" y="0"/>
                </a:lnTo>
                <a:lnTo>
                  <a:pt x="22072" y="576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8" name="object 1258"/>
          <p:cNvSpPr/>
          <p:nvPr/>
        </p:nvSpPr>
        <p:spPr>
          <a:xfrm>
            <a:off x="1034816" y="5108468"/>
            <a:ext cx="21564" cy="8140"/>
          </a:xfrm>
          <a:custGeom>
            <a:avLst/>
            <a:gdLst/>
            <a:ahLst/>
            <a:cxnLst/>
            <a:rect l="l" t="t" r="r" b="b"/>
            <a:pathLst>
              <a:path w="21564" h="8140">
                <a:moveTo>
                  <a:pt x="0" y="0"/>
                </a:moveTo>
                <a:lnTo>
                  <a:pt x="6172" y="6845"/>
                </a:lnTo>
                <a:lnTo>
                  <a:pt x="21564" y="814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9" name="object 1259"/>
          <p:cNvSpPr/>
          <p:nvPr/>
        </p:nvSpPr>
        <p:spPr>
          <a:xfrm>
            <a:off x="1080256" y="5046314"/>
            <a:ext cx="13093" cy="6553"/>
          </a:xfrm>
          <a:custGeom>
            <a:avLst/>
            <a:gdLst/>
            <a:ahLst/>
            <a:cxnLst/>
            <a:rect l="l" t="t" r="r" b="b"/>
            <a:pathLst>
              <a:path w="13093" h="6553">
                <a:moveTo>
                  <a:pt x="0" y="0"/>
                </a:moveTo>
                <a:lnTo>
                  <a:pt x="7962" y="5778"/>
                </a:lnTo>
                <a:lnTo>
                  <a:pt x="13093" y="655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0" name="object 1260"/>
          <p:cNvSpPr/>
          <p:nvPr/>
        </p:nvSpPr>
        <p:spPr>
          <a:xfrm>
            <a:off x="1104132" y="5079372"/>
            <a:ext cx="25171" cy="14414"/>
          </a:xfrm>
          <a:custGeom>
            <a:avLst/>
            <a:gdLst/>
            <a:ahLst/>
            <a:cxnLst/>
            <a:rect l="l" t="t" r="r" b="b"/>
            <a:pathLst>
              <a:path w="25171" h="14414">
                <a:moveTo>
                  <a:pt x="0" y="0"/>
                </a:moveTo>
                <a:lnTo>
                  <a:pt x="5901" y="11093"/>
                </a:lnTo>
                <a:lnTo>
                  <a:pt x="18577" y="14050"/>
                </a:lnTo>
                <a:lnTo>
                  <a:pt x="25171" y="1441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1" name="object 1261"/>
          <p:cNvSpPr/>
          <p:nvPr/>
        </p:nvSpPr>
        <p:spPr>
          <a:xfrm>
            <a:off x="1116185" y="5062062"/>
            <a:ext cx="19519" cy="8902"/>
          </a:xfrm>
          <a:custGeom>
            <a:avLst/>
            <a:gdLst/>
            <a:ahLst/>
            <a:cxnLst/>
            <a:rect l="l" t="t" r="r" b="b"/>
            <a:pathLst>
              <a:path w="19519" h="8902">
                <a:moveTo>
                  <a:pt x="0" y="0"/>
                </a:moveTo>
                <a:lnTo>
                  <a:pt x="14655" y="1562"/>
                </a:lnTo>
                <a:lnTo>
                  <a:pt x="19519" y="890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2" name="object 1262"/>
          <p:cNvSpPr/>
          <p:nvPr/>
        </p:nvSpPr>
        <p:spPr>
          <a:xfrm>
            <a:off x="1160355" y="5069161"/>
            <a:ext cx="33896" cy="10998"/>
          </a:xfrm>
          <a:custGeom>
            <a:avLst/>
            <a:gdLst/>
            <a:ahLst/>
            <a:cxnLst/>
            <a:rect l="l" t="t" r="r" b="b"/>
            <a:pathLst>
              <a:path w="33896" h="10998">
                <a:moveTo>
                  <a:pt x="0" y="0"/>
                </a:moveTo>
                <a:lnTo>
                  <a:pt x="5772" y="7698"/>
                </a:lnTo>
                <a:lnTo>
                  <a:pt x="16057" y="10409"/>
                </a:lnTo>
                <a:lnTo>
                  <a:pt x="33896" y="1099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3" name="object 1263"/>
          <p:cNvSpPr/>
          <p:nvPr/>
        </p:nvSpPr>
        <p:spPr>
          <a:xfrm>
            <a:off x="1170617" y="5061287"/>
            <a:ext cx="24904" cy="9677"/>
          </a:xfrm>
          <a:custGeom>
            <a:avLst/>
            <a:gdLst/>
            <a:ahLst/>
            <a:cxnLst/>
            <a:rect l="l" t="t" r="r" b="b"/>
            <a:pathLst>
              <a:path w="24904" h="9677">
                <a:moveTo>
                  <a:pt x="0" y="0"/>
                </a:moveTo>
                <a:lnTo>
                  <a:pt x="15169" y="8080"/>
                </a:lnTo>
                <a:lnTo>
                  <a:pt x="23746" y="9638"/>
                </a:lnTo>
                <a:lnTo>
                  <a:pt x="24904" y="967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4" name="object 1264"/>
          <p:cNvSpPr/>
          <p:nvPr/>
        </p:nvSpPr>
        <p:spPr>
          <a:xfrm>
            <a:off x="1172420" y="5044102"/>
            <a:ext cx="29781" cy="14810"/>
          </a:xfrm>
          <a:custGeom>
            <a:avLst/>
            <a:gdLst/>
            <a:ahLst/>
            <a:cxnLst/>
            <a:rect l="l" t="t" r="r" b="b"/>
            <a:pathLst>
              <a:path w="29781" h="14810">
                <a:moveTo>
                  <a:pt x="0" y="383"/>
                </a:moveTo>
                <a:lnTo>
                  <a:pt x="15260" y="0"/>
                </a:lnTo>
                <a:lnTo>
                  <a:pt x="23369" y="5178"/>
                </a:lnTo>
                <a:lnTo>
                  <a:pt x="29781" y="1481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5" name="object 1265"/>
          <p:cNvSpPr/>
          <p:nvPr/>
        </p:nvSpPr>
        <p:spPr>
          <a:xfrm>
            <a:off x="1164991" y="4984160"/>
            <a:ext cx="18211" cy="8140"/>
          </a:xfrm>
          <a:custGeom>
            <a:avLst/>
            <a:gdLst/>
            <a:ahLst/>
            <a:cxnLst/>
            <a:rect l="l" t="t" r="r" b="b"/>
            <a:pathLst>
              <a:path w="18211" h="8140">
                <a:moveTo>
                  <a:pt x="0" y="0"/>
                </a:moveTo>
                <a:lnTo>
                  <a:pt x="11798" y="6553"/>
                </a:lnTo>
                <a:lnTo>
                  <a:pt x="18211" y="814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6" name="object 1266"/>
          <p:cNvSpPr/>
          <p:nvPr/>
        </p:nvSpPr>
        <p:spPr>
          <a:xfrm>
            <a:off x="1219144" y="4966863"/>
            <a:ext cx="21551" cy="5753"/>
          </a:xfrm>
          <a:custGeom>
            <a:avLst/>
            <a:gdLst/>
            <a:ahLst/>
            <a:cxnLst/>
            <a:rect l="l" t="t" r="r" b="b"/>
            <a:pathLst>
              <a:path w="21551" h="5753">
                <a:moveTo>
                  <a:pt x="0" y="0"/>
                </a:moveTo>
                <a:lnTo>
                  <a:pt x="8978" y="5753"/>
                </a:lnTo>
                <a:lnTo>
                  <a:pt x="21551" y="549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7" name="object 1267"/>
          <p:cNvSpPr/>
          <p:nvPr/>
        </p:nvSpPr>
        <p:spPr>
          <a:xfrm>
            <a:off x="1250983" y="5026896"/>
            <a:ext cx="18973" cy="8153"/>
          </a:xfrm>
          <a:custGeom>
            <a:avLst/>
            <a:gdLst/>
            <a:ahLst/>
            <a:cxnLst/>
            <a:rect l="l" t="t" r="r" b="b"/>
            <a:pathLst>
              <a:path w="18973" h="8153">
                <a:moveTo>
                  <a:pt x="0" y="0"/>
                </a:moveTo>
                <a:lnTo>
                  <a:pt x="11785" y="8153"/>
                </a:lnTo>
                <a:lnTo>
                  <a:pt x="18973" y="735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8" name="object 1268"/>
          <p:cNvSpPr/>
          <p:nvPr/>
        </p:nvSpPr>
        <p:spPr>
          <a:xfrm>
            <a:off x="1208882" y="5120025"/>
            <a:ext cx="29768" cy="11304"/>
          </a:xfrm>
          <a:custGeom>
            <a:avLst/>
            <a:gdLst/>
            <a:ahLst/>
            <a:cxnLst/>
            <a:rect l="l" t="t" r="r" b="b"/>
            <a:pathLst>
              <a:path w="29768" h="11304">
                <a:moveTo>
                  <a:pt x="0" y="0"/>
                </a:moveTo>
                <a:lnTo>
                  <a:pt x="12741" y="9229"/>
                </a:lnTo>
                <a:lnTo>
                  <a:pt x="22012" y="11304"/>
                </a:lnTo>
                <a:lnTo>
                  <a:pt x="29768" y="1074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9" name="object 1269"/>
          <p:cNvSpPr/>
          <p:nvPr/>
        </p:nvSpPr>
        <p:spPr>
          <a:xfrm>
            <a:off x="1217848" y="5105064"/>
            <a:ext cx="25946" cy="12852"/>
          </a:xfrm>
          <a:custGeom>
            <a:avLst/>
            <a:gdLst/>
            <a:ahLst/>
            <a:cxnLst/>
            <a:rect l="l" t="t" r="r" b="b"/>
            <a:pathLst>
              <a:path w="25946" h="12852">
                <a:moveTo>
                  <a:pt x="0" y="0"/>
                </a:moveTo>
                <a:lnTo>
                  <a:pt x="18897" y="1272"/>
                </a:lnTo>
                <a:lnTo>
                  <a:pt x="24823" y="8758"/>
                </a:lnTo>
                <a:lnTo>
                  <a:pt x="25946" y="1285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0" name="object 1270"/>
          <p:cNvSpPr/>
          <p:nvPr/>
        </p:nvSpPr>
        <p:spPr>
          <a:xfrm>
            <a:off x="1073017" y="5431238"/>
            <a:ext cx="14274" cy="41948"/>
          </a:xfrm>
          <a:custGeom>
            <a:avLst/>
            <a:gdLst/>
            <a:ahLst/>
            <a:cxnLst/>
            <a:rect l="l" t="t" r="r" b="b"/>
            <a:pathLst>
              <a:path w="14274" h="41948">
                <a:moveTo>
                  <a:pt x="0" y="41948"/>
                </a:moveTo>
                <a:lnTo>
                  <a:pt x="8009" y="36434"/>
                </a:lnTo>
                <a:lnTo>
                  <a:pt x="11869" y="28631"/>
                </a:lnTo>
                <a:lnTo>
                  <a:pt x="13597" y="12613"/>
                </a:lnTo>
                <a:lnTo>
                  <a:pt x="14274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1" name="object 1271"/>
          <p:cNvSpPr/>
          <p:nvPr/>
        </p:nvSpPr>
        <p:spPr>
          <a:xfrm>
            <a:off x="1060686" y="5433791"/>
            <a:ext cx="14973" cy="30594"/>
          </a:xfrm>
          <a:custGeom>
            <a:avLst/>
            <a:gdLst/>
            <a:ahLst/>
            <a:cxnLst/>
            <a:rect l="l" t="t" r="r" b="b"/>
            <a:pathLst>
              <a:path w="14973" h="30594">
                <a:moveTo>
                  <a:pt x="0" y="30594"/>
                </a:moveTo>
                <a:lnTo>
                  <a:pt x="10424" y="14976"/>
                </a:lnTo>
                <a:lnTo>
                  <a:pt x="14033" y="6528"/>
                </a:lnTo>
                <a:lnTo>
                  <a:pt x="14973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2" name="object 1272"/>
          <p:cNvSpPr/>
          <p:nvPr/>
        </p:nvSpPr>
        <p:spPr>
          <a:xfrm>
            <a:off x="1334148" y="5046501"/>
            <a:ext cx="227774" cy="195173"/>
          </a:xfrm>
          <a:custGeom>
            <a:avLst/>
            <a:gdLst/>
            <a:ahLst/>
            <a:cxnLst/>
            <a:rect l="l" t="t" r="r" b="b"/>
            <a:pathLst>
              <a:path w="227774" h="195173">
                <a:moveTo>
                  <a:pt x="0" y="195173"/>
                </a:moveTo>
                <a:lnTo>
                  <a:pt x="7493" y="190449"/>
                </a:lnTo>
                <a:lnTo>
                  <a:pt x="12801" y="186232"/>
                </a:lnTo>
                <a:lnTo>
                  <a:pt x="21221" y="180936"/>
                </a:lnTo>
                <a:lnTo>
                  <a:pt x="34734" y="167424"/>
                </a:lnTo>
                <a:lnTo>
                  <a:pt x="46786" y="154736"/>
                </a:lnTo>
                <a:lnTo>
                  <a:pt x="58166" y="142087"/>
                </a:lnTo>
                <a:lnTo>
                  <a:pt x="65468" y="132219"/>
                </a:lnTo>
                <a:lnTo>
                  <a:pt x="76835" y="120027"/>
                </a:lnTo>
                <a:lnTo>
                  <a:pt x="80225" y="116230"/>
                </a:lnTo>
                <a:lnTo>
                  <a:pt x="84772" y="108699"/>
                </a:lnTo>
                <a:lnTo>
                  <a:pt x="90627" y="105600"/>
                </a:lnTo>
                <a:lnTo>
                  <a:pt x="94818" y="102869"/>
                </a:lnTo>
                <a:lnTo>
                  <a:pt x="93649" y="98005"/>
                </a:lnTo>
                <a:lnTo>
                  <a:pt x="95648" y="82813"/>
                </a:lnTo>
                <a:lnTo>
                  <a:pt x="100926" y="70195"/>
                </a:lnTo>
                <a:lnTo>
                  <a:pt x="102349" y="67513"/>
                </a:lnTo>
                <a:lnTo>
                  <a:pt x="109214" y="48456"/>
                </a:lnTo>
                <a:lnTo>
                  <a:pt x="114068" y="38377"/>
                </a:lnTo>
                <a:lnTo>
                  <a:pt x="115100" y="36601"/>
                </a:lnTo>
                <a:lnTo>
                  <a:pt x="118325" y="29641"/>
                </a:lnTo>
                <a:lnTo>
                  <a:pt x="127292" y="28790"/>
                </a:lnTo>
                <a:lnTo>
                  <a:pt x="136918" y="25349"/>
                </a:lnTo>
                <a:lnTo>
                  <a:pt x="143624" y="17602"/>
                </a:lnTo>
                <a:lnTo>
                  <a:pt x="148386" y="8661"/>
                </a:lnTo>
                <a:lnTo>
                  <a:pt x="157276" y="15125"/>
                </a:lnTo>
                <a:lnTo>
                  <a:pt x="159753" y="16459"/>
                </a:lnTo>
                <a:lnTo>
                  <a:pt x="162255" y="15938"/>
                </a:lnTo>
                <a:lnTo>
                  <a:pt x="163931" y="15366"/>
                </a:lnTo>
                <a:lnTo>
                  <a:pt x="165417" y="14846"/>
                </a:lnTo>
                <a:lnTo>
                  <a:pt x="166916" y="12915"/>
                </a:lnTo>
                <a:lnTo>
                  <a:pt x="167424" y="12217"/>
                </a:lnTo>
                <a:lnTo>
                  <a:pt x="176491" y="0"/>
                </a:lnTo>
                <a:lnTo>
                  <a:pt x="182841" y="1473"/>
                </a:lnTo>
                <a:lnTo>
                  <a:pt x="188633" y="1689"/>
                </a:lnTo>
                <a:lnTo>
                  <a:pt x="190182" y="2197"/>
                </a:lnTo>
                <a:lnTo>
                  <a:pt x="196900" y="10071"/>
                </a:lnTo>
                <a:lnTo>
                  <a:pt x="198767" y="12242"/>
                </a:lnTo>
                <a:lnTo>
                  <a:pt x="207124" y="14808"/>
                </a:lnTo>
                <a:lnTo>
                  <a:pt x="213588" y="11404"/>
                </a:lnTo>
                <a:lnTo>
                  <a:pt x="220954" y="7531"/>
                </a:lnTo>
                <a:lnTo>
                  <a:pt x="227774" y="9855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3" name="object 1273"/>
          <p:cNvSpPr/>
          <p:nvPr/>
        </p:nvSpPr>
        <p:spPr>
          <a:xfrm>
            <a:off x="1514412" y="4911208"/>
            <a:ext cx="63652" cy="145148"/>
          </a:xfrm>
          <a:custGeom>
            <a:avLst/>
            <a:gdLst/>
            <a:ahLst/>
            <a:cxnLst/>
            <a:rect l="l" t="t" r="r" b="b"/>
            <a:pathLst>
              <a:path w="63652" h="145148">
                <a:moveTo>
                  <a:pt x="47510" y="145148"/>
                </a:moveTo>
                <a:lnTo>
                  <a:pt x="43281" y="140804"/>
                </a:lnTo>
                <a:lnTo>
                  <a:pt x="35979" y="131394"/>
                </a:lnTo>
                <a:lnTo>
                  <a:pt x="33616" y="121005"/>
                </a:lnTo>
                <a:lnTo>
                  <a:pt x="26796" y="100317"/>
                </a:lnTo>
                <a:lnTo>
                  <a:pt x="20218" y="82550"/>
                </a:lnTo>
                <a:lnTo>
                  <a:pt x="16890" y="75501"/>
                </a:lnTo>
                <a:lnTo>
                  <a:pt x="16941" y="72161"/>
                </a:lnTo>
                <a:lnTo>
                  <a:pt x="9279" y="53488"/>
                </a:lnTo>
                <a:lnTo>
                  <a:pt x="7260" y="43936"/>
                </a:lnTo>
                <a:lnTo>
                  <a:pt x="7188" y="42964"/>
                </a:lnTo>
                <a:lnTo>
                  <a:pt x="968" y="26023"/>
                </a:lnTo>
                <a:lnTo>
                  <a:pt x="406" y="16185"/>
                </a:lnTo>
                <a:lnTo>
                  <a:pt x="469" y="15519"/>
                </a:lnTo>
                <a:lnTo>
                  <a:pt x="0" y="203"/>
                </a:lnTo>
                <a:lnTo>
                  <a:pt x="10820" y="381"/>
                </a:lnTo>
                <a:lnTo>
                  <a:pt x="14935" y="0"/>
                </a:lnTo>
                <a:lnTo>
                  <a:pt x="17360" y="3200"/>
                </a:lnTo>
                <a:lnTo>
                  <a:pt x="21526" y="13830"/>
                </a:lnTo>
                <a:lnTo>
                  <a:pt x="25425" y="20383"/>
                </a:lnTo>
                <a:lnTo>
                  <a:pt x="32740" y="37466"/>
                </a:lnTo>
                <a:lnTo>
                  <a:pt x="38893" y="47404"/>
                </a:lnTo>
                <a:lnTo>
                  <a:pt x="39954" y="48844"/>
                </a:lnTo>
                <a:lnTo>
                  <a:pt x="48173" y="66108"/>
                </a:lnTo>
                <a:lnTo>
                  <a:pt x="53486" y="75472"/>
                </a:lnTo>
                <a:lnTo>
                  <a:pt x="54165" y="76555"/>
                </a:lnTo>
                <a:lnTo>
                  <a:pt x="60934" y="88595"/>
                </a:lnTo>
                <a:lnTo>
                  <a:pt x="63652" y="95453"/>
                </a:lnTo>
                <a:lnTo>
                  <a:pt x="58064" y="89776"/>
                </a:lnTo>
                <a:lnTo>
                  <a:pt x="57340" y="82067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4" name="object 1274"/>
          <p:cNvSpPr/>
          <p:nvPr/>
        </p:nvSpPr>
        <p:spPr>
          <a:xfrm>
            <a:off x="1458481" y="5145434"/>
            <a:ext cx="233210" cy="96659"/>
          </a:xfrm>
          <a:custGeom>
            <a:avLst/>
            <a:gdLst/>
            <a:ahLst/>
            <a:cxnLst/>
            <a:rect l="l" t="t" r="r" b="b"/>
            <a:pathLst>
              <a:path w="233210" h="96659">
                <a:moveTo>
                  <a:pt x="0" y="96659"/>
                </a:moveTo>
                <a:lnTo>
                  <a:pt x="11849" y="85813"/>
                </a:lnTo>
                <a:lnTo>
                  <a:pt x="20383" y="78206"/>
                </a:lnTo>
                <a:lnTo>
                  <a:pt x="24244" y="75095"/>
                </a:lnTo>
                <a:lnTo>
                  <a:pt x="34937" y="68999"/>
                </a:lnTo>
                <a:lnTo>
                  <a:pt x="40487" y="64198"/>
                </a:lnTo>
                <a:lnTo>
                  <a:pt x="51473" y="55562"/>
                </a:lnTo>
                <a:lnTo>
                  <a:pt x="69466" y="55164"/>
                </a:lnTo>
                <a:lnTo>
                  <a:pt x="82262" y="51641"/>
                </a:lnTo>
                <a:lnTo>
                  <a:pt x="86525" y="49796"/>
                </a:lnTo>
                <a:lnTo>
                  <a:pt x="97523" y="43891"/>
                </a:lnTo>
                <a:lnTo>
                  <a:pt x="108597" y="38531"/>
                </a:lnTo>
                <a:lnTo>
                  <a:pt x="115519" y="35432"/>
                </a:lnTo>
                <a:lnTo>
                  <a:pt x="129895" y="34315"/>
                </a:lnTo>
                <a:lnTo>
                  <a:pt x="133629" y="18808"/>
                </a:lnTo>
                <a:lnTo>
                  <a:pt x="135000" y="12941"/>
                </a:lnTo>
                <a:lnTo>
                  <a:pt x="136410" y="11099"/>
                </a:lnTo>
                <a:lnTo>
                  <a:pt x="140855" y="5918"/>
                </a:lnTo>
                <a:lnTo>
                  <a:pt x="140906" y="0"/>
                </a:lnTo>
                <a:lnTo>
                  <a:pt x="153174" y="2031"/>
                </a:lnTo>
                <a:lnTo>
                  <a:pt x="161518" y="1917"/>
                </a:lnTo>
                <a:lnTo>
                  <a:pt x="164553" y="2590"/>
                </a:lnTo>
                <a:lnTo>
                  <a:pt x="171856" y="2781"/>
                </a:lnTo>
                <a:lnTo>
                  <a:pt x="176466" y="1422"/>
                </a:lnTo>
                <a:lnTo>
                  <a:pt x="179260" y="622"/>
                </a:lnTo>
                <a:lnTo>
                  <a:pt x="184086" y="2451"/>
                </a:lnTo>
                <a:lnTo>
                  <a:pt x="186181" y="4965"/>
                </a:lnTo>
                <a:lnTo>
                  <a:pt x="186880" y="5778"/>
                </a:lnTo>
                <a:lnTo>
                  <a:pt x="188493" y="7111"/>
                </a:lnTo>
                <a:lnTo>
                  <a:pt x="189661" y="9105"/>
                </a:lnTo>
                <a:lnTo>
                  <a:pt x="191769" y="12699"/>
                </a:lnTo>
                <a:lnTo>
                  <a:pt x="191515" y="12585"/>
                </a:lnTo>
                <a:lnTo>
                  <a:pt x="198183" y="22567"/>
                </a:lnTo>
                <a:lnTo>
                  <a:pt x="207213" y="40297"/>
                </a:lnTo>
                <a:lnTo>
                  <a:pt x="215023" y="55714"/>
                </a:lnTo>
                <a:lnTo>
                  <a:pt x="220002" y="67259"/>
                </a:lnTo>
                <a:lnTo>
                  <a:pt x="226047" y="80429"/>
                </a:lnTo>
                <a:lnTo>
                  <a:pt x="230733" y="90881"/>
                </a:lnTo>
                <a:lnTo>
                  <a:pt x="233210" y="96519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5" name="object 1275"/>
          <p:cNvSpPr/>
          <p:nvPr/>
        </p:nvSpPr>
        <p:spPr>
          <a:xfrm>
            <a:off x="1561923" y="5056356"/>
            <a:ext cx="37465" cy="89077"/>
          </a:xfrm>
          <a:custGeom>
            <a:avLst/>
            <a:gdLst/>
            <a:ahLst/>
            <a:cxnLst/>
            <a:rect l="l" t="t" r="r" b="b"/>
            <a:pathLst>
              <a:path w="37465" h="89077">
                <a:moveTo>
                  <a:pt x="0" y="0"/>
                </a:moveTo>
                <a:lnTo>
                  <a:pt x="3886" y="2108"/>
                </a:lnTo>
                <a:lnTo>
                  <a:pt x="8661" y="4952"/>
                </a:lnTo>
                <a:lnTo>
                  <a:pt x="10096" y="13360"/>
                </a:lnTo>
                <a:lnTo>
                  <a:pt x="13728" y="20396"/>
                </a:lnTo>
                <a:lnTo>
                  <a:pt x="14909" y="29336"/>
                </a:lnTo>
                <a:lnTo>
                  <a:pt x="18935" y="37833"/>
                </a:lnTo>
                <a:lnTo>
                  <a:pt x="17678" y="48132"/>
                </a:lnTo>
                <a:lnTo>
                  <a:pt x="17932" y="59296"/>
                </a:lnTo>
                <a:lnTo>
                  <a:pt x="14719" y="65671"/>
                </a:lnTo>
                <a:lnTo>
                  <a:pt x="11112" y="76238"/>
                </a:lnTo>
                <a:lnTo>
                  <a:pt x="17246" y="80441"/>
                </a:lnTo>
                <a:lnTo>
                  <a:pt x="26911" y="84480"/>
                </a:lnTo>
                <a:lnTo>
                  <a:pt x="37464" y="89077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6" name="object 1276"/>
          <p:cNvSpPr/>
          <p:nvPr/>
        </p:nvSpPr>
        <p:spPr>
          <a:xfrm>
            <a:off x="1523137" y="4879458"/>
            <a:ext cx="78562" cy="105714"/>
          </a:xfrm>
          <a:custGeom>
            <a:avLst/>
            <a:gdLst/>
            <a:ahLst/>
            <a:cxnLst/>
            <a:rect l="l" t="t" r="r" b="b"/>
            <a:pathLst>
              <a:path w="78562" h="105714">
                <a:moveTo>
                  <a:pt x="8635" y="34950"/>
                </a:moveTo>
                <a:lnTo>
                  <a:pt x="5321" y="25514"/>
                </a:lnTo>
                <a:lnTo>
                  <a:pt x="0" y="12522"/>
                </a:lnTo>
                <a:lnTo>
                  <a:pt x="6832" y="7708"/>
                </a:lnTo>
                <a:lnTo>
                  <a:pt x="14998" y="0"/>
                </a:lnTo>
                <a:lnTo>
                  <a:pt x="21196" y="6553"/>
                </a:lnTo>
                <a:lnTo>
                  <a:pt x="26339" y="13411"/>
                </a:lnTo>
                <a:lnTo>
                  <a:pt x="29527" y="23126"/>
                </a:lnTo>
                <a:lnTo>
                  <a:pt x="32308" y="28181"/>
                </a:lnTo>
                <a:lnTo>
                  <a:pt x="35458" y="34798"/>
                </a:lnTo>
                <a:lnTo>
                  <a:pt x="46396" y="52599"/>
                </a:lnTo>
                <a:lnTo>
                  <a:pt x="52712" y="61900"/>
                </a:lnTo>
                <a:lnTo>
                  <a:pt x="54089" y="63766"/>
                </a:lnTo>
                <a:lnTo>
                  <a:pt x="57810" y="70573"/>
                </a:lnTo>
                <a:lnTo>
                  <a:pt x="66235" y="85100"/>
                </a:lnTo>
                <a:lnTo>
                  <a:pt x="71928" y="95815"/>
                </a:lnTo>
                <a:lnTo>
                  <a:pt x="72491" y="96913"/>
                </a:lnTo>
                <a:lnTo>
                  <a:pt x="75869" y="102755"/>
                </a:lnTo>
                <a:lnTo>
                  <a:pt x="78562" y="105714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7" name="object 1277"/>
          <p:cNvSpPr/>
          <p:nvPr/>
        </p:nvSpPr>
        <p:spPr>
          <a:xfrm>
            <a:off x="1552144" y="4891129"/>
            <a:ext cx="223710" cy="304457"/>
          </a:xfrm>
          <a:custGeom>
            <a:avLst/>
            <a:gdLst/>
            <a:ahLst/>
            <a:cxnLst/>
            <a:rect l="l" t="t" r="r" b="b"/>
            <a:pathLst>
              <a:path w="223710" h="304457">
                <a:moveTo>
                  <a:pt x="223710" y="304457"/>
                </a:moveTo>
                <a:lnTo>
                  <a:pt x="214160" y="291304"/>
                </a:lnTo>
                <a:lnTo>
                  <a:pt x="205347" y="279176"/>
                </a:lnTo>
                <a:lnTo>
                  <a:pt x="201790" y="274281"/>
                </a:lnTo>
                <a:lnTo>
                  <a:pt x="194012" y="260738"/>
                </a:lnTo>
                <a:lnTo>
                  <a:pt x="188544" y="249290"/>
                </a:lnTo>
                <a:lnTo>
                  <a:pt x="186067" y="243357"/>
                </a:lnTo>
                <a:lnTo>
                  <a:pt x="185267" y="241312"/>
                </a:lnTo>
                <a:lnTo>
                  <a:pt x="183667" y="238378"/>
                </a:lnTo>
                <a:lnTo>
                  <a:pt x="182714" y="236753"/>
                </a:lnTo>
                <a:lnTo>
                  <a:pt x="178561" y="229666"/>
                </a:lnTo>
                <a:lnTo>
                  <a:pt x="176733" y="224574"/>
                </a:lnTo>
                <a:lnTo>
                  <a:pt x="175831" y="221538"/>
                </a:lnTo>
                <a:lnTo>
                  <a:pt x="174917" y="218439"/>
                </a:lnTo>
                <a:lnTo>
                  <a:pt x="173520" y="214922"/>
                </a:lnTo>
                <a:lnTo>
                  <a:pt x="171538" y="211061"/>
                </a:lnTo>
                <a:lnTo>
                  <a:pt x="162509" y="196329"/>
                </a:lnTo>
                <a:lnTo>
                  <a:pt x="155359" y="182473"/>
                </a:lnTo>
                <a:lnTo>
                  <a:pt x="147764" y="163893"/>
                </a:lnTo>
                <a:lnTo>
                  <a:pt x="142874" y="153111"/>
                </a:lnTo>
                <a:lnTo>
                  <a:pt x="135991" y="142989"/>
                </a:lnTo>
                <a:lnTo>
                  <a:pt x="128054" y="132346"/>
                </a:lnTo>
                <a:lnTo>
                  <a:pt x="116594" y="116165"/>
                </a:lnTo>
                <a:lnTo>
                  <a:pt x="107576" y="105269"/>
                </a:lnTo>
                <a:lnTo>
                  <a:pt x="103171" y="100517"/>
                </a:lnTo>
                <a:lnTo>
                  <a:pt x="103035" y="100380"/>
                </a:lnTo>
                <a:lnTo>
                  <a:pt x="95783" y="90728"/>
                </a:lnTo>
                <a:lnTo>
                  <a:pt x="92163" y="86766"/>
                </a:lnTo>
                <a:lnTo>
                  <a:pt x="89115" y="82854"/>
                </a:lnTo>
                <a:lnTo>
                  <a:pt x="82956" y="72770"/>
                </a:lnTo>
                <a:lnTo>
                  <a:pt x="77393" y="66166"/>
                </a:lnTo>
                <a:lnTo>
                  <a:pt x="74942" y="63322"/>
                </a:lnTo>
                <a:lnTo>
                  <a:pt x="72428" y="58978"/>
                </a:lnTo>
                <a:lnTo>
                  <a:pt x="68160" y="50177"/>
                </a:lnTo>
                <a:lnTo>
                  <a:pt x="63601" y="45326"/>
                </a:lnTo>
                <a:lnTo>
                  <a:pt x="57226" y="34797"/>
                </a:lnTo>
                <a:lnTo>
                  <a:pt x="51612" y="33845"/>
                </a:lnTo>
                <a:lnTo>
                  <a:pt x="47612" y="33058"/>
                </a:lnTo>
                <a:lnTo>
                  <a:pt x="45351" y="34759"/>
                </a:lnTo>
                <a:lnTo>
                  <a:pt x="42227" y="36372"/>
                </a:lnTo>
                <a:lnTo>
                  <a:pt x="41630" y="41528"/>
                </a:lnTo>
                <a:lnTo>
                  <a:pt x="31209" y="24195"/>
                </a:lnTo>
                <a:lnTo>
                  <a:pt x="27368" y="17957"/>
                </a:lnTo>
                <a:lnTo>
                  <a:pt x="20002" y="2324"/>
                </a:lnTo>
                <a:lnTo>
                  <a:pt x="14160" y="1422"/>
                </a:lnTo>
                <a:lnTo>
                  <a:pt x="9347" y="0"/>
                </a:lnTo>
                <a:lnTo>
                  <a:pt x="5372" y="2324"/>
                </a:lnTo>
                <a:lnTo>
                  <a:pt x="0" y="5384"/>
                </a:lnTo>
                <a:lnTo>
                  <a:pt x="0" y="10185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8" name="object 1278"/>
          <p:cNvSpPr/>
          <p:nvPr/>
        </p:nvSpPr>
        <p:spPr>
          <a:xfrm>
            <a:off x="1593775" y="4932658"/>
            <a:ext cx="33210" cy="50088"/>
          </a:xfrm>
          <a:custGeom>
            <a:avLst/>
            <a:gdLst/>
            <a:ahLst/>
            <a:cxnLst/>
            <a:rect l="l" t="t" r="r" b="b"/>
            <a:pathLst>
              <a:path w="33210" h="50088">
                <a:moveTo>
                  <a:pt x="0" y="0"/>
                </a:moveTo>
                <a:lnTo>
                  <a:pt x="3949" y="5943"/>
                </a:lnTo>
                <a:lnTo>
                  <a:pt x="6388" y="9270"/>
                </a:lnTo>
                <a:lnTo>
                  <a:pt x="12280" y="16395"/>
                </a:lnTo>
                <a:lnTo>
                  <a:pt x="15887" y="24320"/>
                </a:lnTo>
                <a:lnTo>
                  <a:pt x="17183" y="26542"/>
                </a:lnTo>
                <a:lnTo>
                  <a:pt x="24472" y="36842"/>
                </a:lnTo>
                <a:lnTo>
                  <a:pt x="27419" y="43116"/>
                </a:lnTo>
                <a:lnTo>
                  <a:pt x="28765" y="45973"/>
                </a:lnTo>
                <a:lnTo>
                  <a:pt x="33210" y="50088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9" name="object 1279"/>
          <p:cNvSpPr/>
          <p:nvPr/>
        </p:nvSpPr>
        <p:spPr>
          <a:xfrm>
            <a:off x="1529231" y="4883802"/>
            <a:ext cx="18973" cy="19329"/>
          </a:xfrm>
          <a:custGeom>
            <a:avLst/>
            <a:gdLst/>
            <a:ahLst/>
            <a:cxnLst/>
            <a:rect l="l" t="t" r="r" b="b"/>
            <a:pathLst>
              <a:path w="18973" h="19329">
                <a:moveTo>
                  <a:pt x="5130" y="457"/>
                </a:moveTo>
                <a:lnTo>
                  <a:pt x="0" y="3365"/>
                </a:lnTo>
                <a:lnTo>
                  <a:pt x="279" y="8801"/>
                </a:lnTo>
                <a:lnTo>
                  <a:pt x="419" y="14770"/>
                </a:lnTo>
                <a:lnTo>
                  <a:pt x="5854" y="17449"/>
                </a:lnTo>
                <a:lnTo>
                  <a:pt x="8331" y="19329"/>
                </a:lnTo>
                <a:lnTo>
                  <a:pt x="13906" y="18097"/>
                </a:lnTo>
                <a:lnTo>
                  <a:pt x="18973" y="16979"/>
                </a:lnTo>
                <a:lnTo>
                  <a:pt x="18313" y="11379"/>
                </a:lnTo>
                <a:lnTo>
                  <a:pt x="17106" y="6959"/>
                </a:lnTo>
                <a:lnTo>
                  <a:pt x="14274" y="2628"/>
                </a:lnTo>
                <a:lnTo>
                  <a:pt x="13004" y="660"/>
                </a:lnTo>
                <a:lnTo>
                  <a:pt x="11417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0" name="object 1280"/>
          <p:cNvSpPr/>
          <p:nvPr/>
        </p:nvSpPr>
        <p:spPr>
          <a:xfrm>
            <a:off x="1518791" y="4912517"/>
            <a:ext cx="16865" cy="16116"/>
          </a:xfrm>
          <a:custGeom>
            <a:avLst/>
            <a:gdLst/>
            <a:ahLst/>
            <a:cxnLst/>
            <a:rect l="l" t="t" r="r" b="b"/>
            <a:pathLst>
              <a:path w="16865" h="16116">
                <a:moveTo>
                  <a:pt x="2501" y="0"/>
                </a:moveTo>
                <a:lnTo>
                  <a:pt x="1358" y="1396"/>
                </a:lnTo>
                <a:lnTo>
                  <a:pt x="0" y="4000"/>
                </a:lnTo>
                <a:lnTo>
                  <a:pt x="1015" y="7365"/>
                </a:lnTo>
                <a:lnTo>
                  <a:pt x="2336" y="15252"/>
                </a:lnTo>
                <a:lnTo>
                  <a:pt x="5994" y="15316"/>
                </a:lnTo>
                <a:lnTo>
                  <a:pt x="10401" y="16116"/>
                </a:lnTo>
                <a:lnTo>
                  <a:pt x="13423" y="14541"/>
                </a:lnTo>
                <a:lnTo>
                  <a:pt x="16865" y="13080"/>
                </a:lnTo>
                <a:lnTo>
                  <a:pt x="16255" y="9804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1" name="object 1281"/>
          <p:cNvSpPr/>
          <p:nvPr/>
        </p:nvSpPr>
        <p:spPr>
          <a:xfrm>
            <a:off x="1554567" y="4892032"/>
            <a:ext cx="17157" cy="19215"/>
          </a:xfrm>
          <a:custGeom>
            <a:avLst/>
            <a:gdLst/>
            <a:ahLst/>
            <a:cxnLst/>
            <a:rect l="l" t="t" r="r" b="b"/>
            <a:pathLst>
              <a:path w="17157" h="19215">
                <a:moveTo>
                  <a:pt x="3771" y="15976"/>
                </a:moveTo>
                <a:lnTo>
                  <a:pt x="812" y="11544"/>
                </a:lnTo>
                <a:lnTo>
                  <a:pt x="114" y="10134"/>
                </a:lnTo>
                <a:lnTo>
                  <a:pt x="63" y="7950"/>
                </a:lnTo>
                <a:lnTo>
                  <a:pt x="0" y="5613"/>
                </a:lnTo>
                <a:lnTo>
                  <a:pt x="3238" y="3657"/>
                </a:lnTo>
                <a:lnTo>
                  <a:pt x="8470" y="0"/>
                </a:lnTo>
                <a:lnTo>
                  <a:pt x="12115" y="2679"/>
                </a:lnTo>
                <a:lnTo>
                  <a:pt x="15341" y="5613"/>
                </a:lnTo>
                <a:lnTo>
                  <a:pt x="16878" y="10985"/>
                </a:lnTo>
                <a:lnTo>
                  <a:pt x="17157" y="14223"/>
                </a:lnTo>
                <a:lnTo>
                  <a:pt x="15913" y="15760"/>
                </a:lnTo>
                <a:lnTo>
                  <a:pt x="13347" y="19215"/>
                </a:lnTo>
                <a:lnTo>
                  <a:pt x="9563" y="18922"/>
                </a:lnTo>
                <a:lnTo>
                  <a:pt x="5499" y="19088"/>
                </a:lnTo>
                <a:lnTo>
                  <a:pt x="3886" y="16332"/>
                </a:lnTo>
                <a:lnTo>
                  <a:pt x="3771" y="15976"/>
                </a:lnTo>
                <a:close/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2" name="object 1282"/>
          <p:cNvSpPr/>
          <p:nvPr/>
        </p:nvSpPr>
        <p:spPr>
          <a:xfrm>
            <a:off x="1593975" y="4923718"/>
            <a:ext cx="17233" cy="16954"/>
          </a:xfrm>
          <a:custGeom>
            <a:avLst/>
            <a:gdLst/>
            <a:ahLst/>
            <a:cxnLst/>
            <a:rect l="l" t="t" r="r" b="b"/>
            <a:pathLst>
              <a:path w="17233" h="16954">
                <a:moveTo>
                  <a:pt x="12826" y="4914"/>
                </a:moveTo>
                <a:lnTo>
                  <a:pt x="14744" y="7175"/>
                </a:lnTo>
                <a:lnTo>
                  <a:pt x="17233" y="11048"/>
                </a:lnTo>
                <a:lnTo>
                  <a:pt x="14477" y="13373"/>
                </a:lnTo>
                <a:lnTo>
                  <a:pt x="9309" y="16954"/>
                </a:lnTo>
                <a:lnTo>
                  <a:pt x="7099" y="14071"/>
                </a:lnTo>
                <a:lnTo>
                  <a:pt x="0" y="7950"/>
                </a:lnTo>
                <a:lnTo>
                  <a:pt x="4546" y="5118"/>
                </a:lnTo>
                <a:lnTo>
                  <a:pt x="9169" y="0"/>
                </a:lnTo>
                <a:lnTo>
                  <a:pt x="12826" y="4914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3" name="object 1283"/>
          <p:cNvSpPr/>
          <p:nvPr/>
        </p:nvSpPr>
        <p:spPr>
          <a:xfrm>
            <a:off x="1540572" y="4974658"/>
            <a:ext cx="16154" cy="9499"/>
          </a:xfrm>
          <a:custGeom>
            <a:avLst/>
            <a:gdLst/>
            <a:ahLst/>
            <a:cxnLst/>
            <a:rect l="l" t="t" r="r" b="b"/>
            <a:pathLst>
              <a:path w="16154" h="9499">
                <a:moveTo>
                  <a:pt x="0" y="5816"/>
                </a:moveTo>
                <a:lnTo>
                  <a:pt x="10337" y="9499"/>
                </a:lnTo>
                <a:lnTo>
                  <a:pt x="16154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4" name="object 1284"/>
          <p:cNvSpPr/>
          <p:nvPr/>
        </p:nvSpPr>
        <p:spPr>
          <a:xfrm>
            <a:off x="1538133" y="4966086"/>
            <a:ext cx="14719" cy="6350"/>
          </a:xfrm>
          <a:custGeom>
            <a:avLst/>
            <a:gdLst/>
            <a:ahLst/>
            <a:cxnLst/>
            <a:rect l="l" t="t" r="r" b="b"/>
            <a:pathLst>
              <a:path w="14719" h="6350">
                <a:moveTo>
                  <a:pt x="0" y="6350"/>
                </a:moveTo>
                <a:lnTo>
                  <a:pt x="7493" y="0"/>
                </a:lnTo>
                <a:lnTo>
                  <a:pt x="14719" y="2108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5" name="object 1285"/>
          <p:cNvSpPr/>
          <p:nvPr/>
        </p:nvSpPr>
        <p:spPr>
          <a:xfrm>
            <a:off x="1529866" y="4938895"/>
            <a:ext cx="8915" cy="2781"/>
          </a:xfrm>
          <a:custGeom>
            <a:avLst/>
            <a:gdLst/>
            <a:ahLst/>
            <a:cxnLst/>
            <a:rect l="l" t="t" r="r" b="b"/>
            <a:pathLst>
              <a:path w="8915" h="2781">
                <a:moveTo>
                  <a:pt x="0" y="2781"/>
                </a:moveTo>
                <a:lnTo>
                  <a:pt x="7099" y="1714"/>
                </a:lnTo>
                <a:lnTo>
                  <a:pt x="8915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6" name="object 1286"/>
          <p:cNvSpPr/>
          <p:nvPr/>
        </p:nvSpPr>
        <p:spPr>
          <a:xfrm>
            <a:off x="1562289" y="4953017"/>
            <a:ext cx="14224" cy="4368"/>
          </a:xfrm>
          <a:custGeom>
            <a:avLst/>
            <a:gdLst/>
            <a:ahLst/>
            <a:cxnLst/>
            <a:rect l="l" t="t" r="r" b="b"/>
            <a:pathLst>
              <a:path w="14224" h="4368">
                <a:moveTo>
                  <a:pt x="0" y="4368"/>
                </a:moveTo>
                <a:lnTo>
                  <a:pt x="12014" y="3441"/>
                </a:lnTo>
                <a:lnTo>
                  <a:pt x="14224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7" name="object 1287"/>
          <p:cNvSpPr/>
          <p:nvPr/>
        </p:nvSpPr>
        <p:spPr>
          <a:xfrm>
            <a:off x="1556472" y="4940863"/>
            <a:ext cx="14465" cy="6350"/>
          </a:xfrm>
          <a:custGeom>
            <a:avLst/>
            <a:gdLst/>
            <a:ahLst/>
            <a:cxnLst/>
            <a:rect l="l" t="t" r="r" b="b"/>
            <a:pathLst>
              <a:path w="14465" h="6350">
                <a:moveTo>
                  <a:pt x="0" y="6350"/>
                </a:moveTo>
                <a:lnTo>
                  <a:pt x="6591" y="0"/>
                </a:lnTo>
                <a:lnTo>
                  <a:pt x="14465" y="1739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8" name="object 1288"/>
          <p:cNvSpPr/>
          <p:nvPr/>
        </p:nvSpPr>
        <p:spPr>
          <a:xfrm>
            <a:off x="1559711" y="4950109"/>
            <a:ext cx="12915" cy="3949"/>
          </a:xfrm>
          <a:custGeom>
            <a:avLst/>
            <a:gdLst/>
            <a:ahLst/>
            <a:cxnLst/>
            <a:rect l="l" t="t" r="r" b="b"/>
            <a:pathLst>
              <a:path w="12915" h="3949">
                <a:moveTo>
                  <a:pt x="0" y="3695"/>
                </a:moveTo>
                <a:lnTo>
                  <a:pt x="8915" y="3949"/>
                </a:lnTo>
                <a:lnTo>
                  <a:pt x="12915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9" name="object 1289"/>
          <p:cNvSpPr/>
          <p:nvPr/>
        </p:nvSpPr>
        <p:spPr>
          <a:xfrm>
            <a:off x="1543810" y="4914092"/>
            <a:ext cx="8915" cy="1968"/>
          </a:xfrm>
          <a:custGeom>
            <a:avLst/>
            <a:gdLst/>
            <a:ahLst/>
            <a:cxnLst/>
            <a:rect l="l" t="t" r="r" b="b"/>
            <a:pathLst>
              <a:path w="8915" h="1968">
                <a:moveTo>
                  <a:pt x="0" y="1968"/>
                </a:moveTo>
                <a:lnTo>
                  <a:pt x="6845" y="1968"/>
                </a:lnTo>
                <a:lnTo>
                  <a:pt x="8915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0" name="object 1290"/>
          <p:cNvSpPr/>
          <p:nvPr/>
        </p:nvSpPr>
        <p:spPr>
          <a:xfrm>
            <a:off x="1571471" y="4918842"/>
            <a:ext cx="9423" cy="4597"/>
          </a:xfrm>
          <a:custGeom>
            <a:avLst/>
            <a:gdLst/>
            <a:ahLst/>
            <a:cxnLst/>
            <a:rect l="l" t="t" r="r" b="b"/>
            <a:pathLst>
              <a:path w="9423" h="4597">
                <a:moveTo>
                  <a:pt x="0" y="4597"/>
                </a:moveTo>
                <a:lnTo>
                  <a:pt x="7747" y="2895"/>
                </a:lnTo>
                <a:lnTo>
                  <a:pt x="9423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1" name="object 1291"/>
          <p:cNvSpPr/>
          <p:nvPr/>
        </p:nvSpPr>
        <p:spPr>
          <a:xfrm>
            <a:off x="1613203" y="4947874"/>
            <a:ext cx="6845" cy="3301"/>
          </a:xfrm>
          <a:custGeom>
            <a:avLst/>
            <a:gdLst/>
            <a:ahLst/>
            <a:cxnLst/>
            <a:rect l="l" t="t" r="r" b="b"/>
            <a:pathLst>
              <a:path w="6845" h="3301">
                <a:moveTo>
                  <a:pt x="0" y="3301"/>
                </a:moveTo>
                <a:lnTo>
                  <a:pt x="5295" y="1587"/>
                </a:lnTo>
                <a:lnTo>
                  <a:pt x="6845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2" name="object 1292"/>
          <p:cNvSpPr/>
          <p:nvPr/>
        </p:nvSpPr>
        <p:spPr>
          <a:xfrm>
            <a:off x="1624709" y="4967533"/>
            <a:ext cx="10845" cy="2514"/>
          </a:xfrm>
          <a:custGeom>
            <a:avLst/>
            <a:gdLst/>
            <a:ahLst/>
            <a:cxnLst/>
            <a:rect l="l" t="t" r="r" b="b"/>
            <a:pathLst>
              <a:path w="10845" h="2514">
                <a:moveTo>
                  <a:pt x="0" y="2514"/>
                </a:moveTo>
                <a:lnTo>
                  <a:pt x="5156" y="0"/>
                </a:lnTo>
                <a:lnTo>
                  <a:pt x="10845" y="1714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3" name="object 1293"/>
          <p:cNvSpPr/>
          <p:nvPr/>
        </p:nvSpPr>
        <p:spPr>
          <a:xfrm>
            <a:off x="1627325" y="4972613"/>
            <a:ext cx="9309" cy="2489"/>
          </a:xfrm>
          <a:custGeom>
            <a:avLst/>
            <a:gdLst/>
            <a:ahLst/>
            <a:cxnLst/>
            <a:rect l="l" t="t" r="r" b="b"/>
            <a:pathLst>
              <a:path w="9309" h="2489">
                <a:moveTo>
                  <a:pt x="0" y="1168"/>
                </a:moveTo>
                <a:lnTo>
                  <a:pt x="8394" y="2489"/>
                </a:lnTo>
                <a:lnTo>
                  <a:pt x="9309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4" name="object 1294"/>
          <p:cNvSpPr/>
          <p:nvPr/>
        </p:nvSpPr>
        <p:spPr>
          <a:xfrm>
            <a:off x="1593010" y="4957107"/>
            <a:ext cx="12420" cy="4000"/>
          </a:xfrm>
          <a:custGeom>
            <a:avLst/>
            <a:gdLst/>
            <a:ahLst/>
            <a:cxnLst/>
            <a:rect l="l" t="t" r="r" b="b"/>
            <a:pathLst>
              <a:path w="12420" h="4000">
                <a:moveTo>
                  <a:pt x="0" y="3213"/>
                </a:moveTo>
                <a:lnTo>
                  <a:pt x="7962" y="4000"/>
                </a:lnTo>
                <a:lnTo>
                  <a:pt x="12420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5" name="object 1295"/>
          <p:cNvSpPr/>
          <p:nvPr/>
        </p:nvSpPr>
        <p:spPr>
          <a:xfrm>
            <a:off x="1592185" y="4951252"/>
            <a:ext cx="9080" cy="3340"/>
          </a:xfrm>
          <a:custGeom>
            <a:avLst/>
            <a:gdLst/>
            <a:ahLst/>
            <a:cxnLst/>
            <a:rect l="l" t="t" r="r" b="b"/>
            <a:pathLst>
              <a:path w="9080" h="3340">
                <a:moveTo>
                  <a:pt x="0" y="3340"/>
                </a:moveTo>
                <a:lnTo>
                  <a:pt x="4203" y="0"/>
                </a:lnTo>
                <a:lnTo>
                  <a:pt x="9080" y="1549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6" name="object 1296"/>
          <p:cNvSpPr/>
          <p:nvPr/>
        </p:nvSpPr>
        <p:spPr>
          <a:xfrm>
            <a:off x="1572240" y="5295670"/>
            <a:ext cx="154597" cy="246849"/>
          </a:xfrm>
          <a:custGeom>
            <a:avLst/>
            <a:gdLst/>
            <a:ahLst/>
            <a:cxnLst/>
            <a:rect l="l" t="t" r="r" b="b"/>
            <a:pathLst>
              <a:path w="154597" h="246849">
                <a:moveTo>
                  <a:pt x="154597" y="128003"/>
                </a:moveTo>
                <a:lnTo>
                  <a:pt x="153177" y="145207"/>
                </a:lnTo>
                <a:lnTo>
                  <a:pt x="150348" y="161612"/>
                </a:lnTo>
                <a:lnTo>
                  <a:pt x="146216" y="177055"/>
                </a:lnTo>
                <a:lnTo>
                  <a:pt x="140888" y="191378"/>
                </a:lnTo>
                <a:lnTo>
                  <a:pt x="134469" y="204418"/>
                </a:lnTo>
                <a:lnTo>
                  <a:pt x="127068" y="216015"/>
                </a:lnTo>
                <a:lnTo>
                  <a:pt x="118789" y="226009"/>
                </a:lnTo>
                <a:lnTo>
                  <a:pt x="109740" y="234239"/>
                </a:lnTo>
                <a:lnTo>
                  <a:pt x="100028" y="240543"/>
                </a:lnTo>
                <a:lnTo>
                  <a:pt x="89758" y="244763"/>
                </a:lnTo>
                <a:lnTo>
                  <a:pt x="79038" y="246736"/>
                </a:lnTo>
                <a:lnTo>
                  <a:pt x="74155" y="246849"/>
                </a:lnTo>
                <a:lnTo>
                  <a:pt x="63349" y="245373"/>
                </a:lnTo>
                <a:lnTo>
                  <a:pt x="53064" y="241611"/>
                </a:lnTo>
                <a:lnTo>
                  <a:pt x="43398" y="235730"/>
                </a:lnTo>
                <a:lnTo>
                  <a:pt x="34447" y="227893"/>
                </a:lnTo>
                <a:lnTo>
                  <a:pt x="26309" y="218267"/>
                </a:lnTo>
                <a:lnTo>
                  <a:pt x="19082" y="207016"/>
                </a:lnTo>
                <a:lnTo>
                  <a:pt x="12862" y="194306"/>
                </a:lnTo>
                <a:lnTo>
                  <a:pt x="7748" y="180301"/>
                </a:lnTo>
                <a:lnTo>
                  <a:pt x="3836" y="165167"/>
                </a:lnTo>
                <a:lnTo>
                  <a:pt x="1224" y="149069"/>
                </a:lnTo>
                <a:lnTo>
                  <a:pt x="10" y="132173"/>
                </a:lnTo>
                <a:lnTo>
                  <a:pt x="0" y="121437"/>
                </a:lnTo>
                <a:lnTo>
                  <a:pt x="1199" y="104169"/>
                </a:lnTo>
                <a:lnTo>
                  <a:pt x="3817" y="87674"/>
                </a:lnTo>
                <a:lnTo>
                  <a:pt x="7746" y="72110"/>
                </a:lnTo>
                <a:lnTo>
                  <a:pt x="12882" y="57638"/>
                </a:lnTo>
                <a:lnTo>
                  <a:pt x="19118" y="44417"/>
                </a:lnTo>
                <a:lnTo>
                  <a:pt x="26350" y="32606"/>
                </a:lnTo>
                <a:lnTo>
                  <a:pt x="34471" y="22365"/>
                </a:lnTo>
                <a:lnTo>
                  <a:pt x="43377" y="13853"/>
                </a:lnTo>
                <a:lnTo>
                  <a:pt x="52961" y="7230"/>
                </a:lnTo>
                <a:lnTo>
                  <a:pt x="63118" y="2655"/>
                </a:lnTo>
                <a:lnTo>
                  <a:pt x="73742" y="288"/>
                </a:lnTo>
                <a:lnTo>
                  <a:pt x="80518" y="0"/>
                </a:lnTo>
                <a:lnTo>
                  <a:pt x="92497" y="1788"/>
                </a:lnTo>
                <a:lnTo>
                  <a:pt x="103820" y="6375"/>
                </a:lnTo>
                <a:lnTo>
                  <a:pt x="114352" y="13535"/>
                </a:lnTo>
                <a:lnTo>
                  <a:pt x="123960" y="23041"/>
                </a:lnTo>
                <a:lnTo>
                  <a:pt x="132510" y="34667"/>
                </a:lnTo>
                <a:lnTo>
                  <a:pt x="138760" y="45872"/>
                </a:lnTo>
              </a:path>
            </a:pathLst>
          </a:custGeom>
          <a:ln w="22847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7" name="object 1297"/>
          <p:cNvSpPr/>
          <p:nvPr/>
        </p:nvSpPr>
        <p:spPr>
          <a:xfrm>
            <a:off x="1682069" y="5392728"/>
            <a:ext cx="81292" cy="75933"/>
          </a:xfrm>
          <a:custGeom>
            <a:avLst/>
            <a:gdLst/>
            <a:ahLst/>
            <a:cxnLst/>
            <a:rect l="l" t="t" r="r" b="b"/>
            <a:pathLst>
              <a:path w="81292" h="75933">
                <a:moveTo>
                  <a:pt x="0" y="64871"/>
                </a:moveTo>
                <a:lnTo>
                  <a:pt x="81292" y="75933"/>
                </a:lnTo>
                <a:lnTo>
                  <a:pt x="50241" y="0"/>
                </a:lnTo>
                <a:lnTo>
                  <a:pt x="0" y="64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0" name="object 1170"/>
          <p:cNvSpPr/>
          <p:nvPr/>
        </p:nvSpPr>
        <p:spPr>
          <a:xfrm>
            <a:off x="421665" y="6358077"/>
            <a:ext cx="1736496" cy="902271"/>
          </a:xfrm>
          <a:custGeom>
            <a:avLst/>
            <a:gdLst/>
            <a:ahLst/>
            <a:cxnLst/>
            <a:rect l="l" t="t" r="r" b="b"/>
            <a:pathLst>
              <a:path w="1736496" h="902271">
                <a:moveTo>
                  <a:pt x="1736496" y="902271"/>
                </a:moveTo>
                <a:lnTo>
                  <a:pt x="1736496" y="0"/>
                </a:lnTo>
                <a:lnTo>
                  <a:pt x="0" y="0"/>
                </a:lnTo>
                <a:lnTo>
                  <a:pt x="0" y="902271"/>
                </a:lnTo>
                <a:lnTo>
                  <a:pt x="1736496" y="902271"/>
                </a:lnTo>
                <a:close/>
              </a:path>
            </a:pathLst>
          </a:custGeom>
          <a:solidFill>
            <a:srgbClr val="E5E6E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1" name="object 1171"/>
          <p:cNvSpPr/>
          <p:nvPr/>
        </p:nvSpPr>
        <p:spPr>
          <a:xfrm>
            <a:off x="421678" y="6358077"/>
            <a:ext cx="218008" cy="218008"/>
          </a:xfrm>
          <a:custGeom>
            <a:avLst/>
            <a:gdLst/>
            <a:ahLst/>
            <a:cxnLst/>
            <a:rect l="l" t="t" r="r" b="b"/>
            <a:pathLst>
              <a:path w="218008" h="218008">
                <a:moveTo>
                  <a:pt x="218008" y="218008"/>
                </a:moveTo>
                <a:lnTo>
                  <a:pt x="218008" y="0"/>
                </a:lnTo>
                <a:lnTo>
                  <a:pt x="0" y="0"/>
                </a:lnTo>
                <a:lnTo>
                  <a:pt x="0" y="218008"/>
                </a:lnTo>
                <a:lnTo>
                  <a:pt x="218008" y="21800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2" name="object 1172"/>
          <p:cNvSpPr/>
          <p:nvPr/>
        </p:nvSpPr>
        <p:spPr>
          <a:xfrm>
            <a:off x="477259" y="6390655"/>
            <a:ext cx="95351" cy="145872"/>
          </a:xfrm>
          <a:custGeom>
            <a:avLst/>
            <a:gdLst/>
            <a:ahLst/>
            <a:cxnLst/>
            <a:rect l="l" t="t" r="r" b="b"/>
            <a:pathLst>
              <a:path w="95351" h="145872">
                <a:moveTo>
                  <a:pt x="29222" y="107416"/>
                </a:moveTo>
                <a:lnTo>
                  <a:pt x="2730" y="110337"/>
                </a:lnTo>
                <a:lnTo>
                  <a:pt x="3740" y="115324"/>
                </a:lnTo>
                <a:lnTo>
                  <a:pt x="8507" y="127751"/>
                </a:lnTo>
                <a:lnTo>
                  <a:pt x="15976" y="136969"/>
                </a:lnTo>
                <a:lnTo>
                  <a:pt x="29397" y="144107"/>
                </a:lnTo>
                <a:lnTo>
                  <a:pt x="43052" y="145872"/>
                </a:lnTo>
                <a:lnTo>
                  <a:pt x="46869" y="145752"/>
                </a:lnTo>
                <a:lnTo>
                  <a:pt x="59824" y="143254"/>
                </a:lnTo>
                <a:lnTo>
                  <a:pt x="71146" y="137521"/>
                </a:lnTo>
                <a:lnTo>
                  <a:pt x="80835" y="128549"/>
                </a:lnTo>
                <a:lnTo>
                  <a:pt x="84339" y="123712"/>
                </a:lnTo>
                <a:lnTo>
                  <a:pt x="89157" y="113902"/>
                </a:lnTo>
                <a:lnTo>
                  <a:pt x="92598" y="102022"/>
                </a:lnTo>
                <a:lnTo>
                  <a:pt x="94663" y="88074"/>
                </a:lnTo>
                <a:lnTo>
                  <a:pt x="95351" y="72059"/>
                </a:lnTo>
                <a:lnTo>
                  <a:pt x="95186" y="63946"/>
                </a:lnTo>
                <a:lnTo>
                  <a:pt x="93819" y="48928"/>
                </a:lnTo>
                <a:lnTo>
                  <a:pt x="91068" y="36063"/>
                </a:lnTo>
                <a:lnTo>
                  <a:pt x="86934" y="25351"/>
                </a:lnTo>
                <a:lnTo>
                  <a:pt x="81419" y="16789"/>
                </a:lnTo>
                <a:lnTo>
                  <a:pt x="70535" y="6972"/>
                </a:lnTo>
                <a:lnTo>
                  <a:pt x="58961" y="1742"/>
                </a:lnTo>
                <a:lnTo>
                  <a:pt x="45770" y="0"/>
                </a:lnTo>
                <a:lnTo>
                  <a:pt x="35019" y="1066"/>
                </a:lnTo>
                <a:lnTo>
                  <a:pt x="23058" y="5467"/>
                </a:lnTo>
                <a:lnTo>
                  <a:pt x="12903" y="13284"/>
                </a:lnTo>
                <a:lnTo>
                  <a:pt x="5980" y="22634"/>
                </a:lnTo>
                <a:lnTo>
                  <a:pt x="1495" y="34491"/>
                </a:lnTo>
                <a:lnTo>
                  <a:pt x="0" y="48298"/>
                </a:lnTo>
                <a:lnTo>
                  <a:pt x="1058" y="59881"/>
                </a:lnTo>
                <a:lnTo>
                  <a:pt x="5121" y="71987"/>
                </a:lnTo>
                <a:lnTo>
                  <a:pt x="12230" y="82143"/>
                </a:lnTo>
                <a:lnTo>
                  <a:pt x="17360" y="86868"/>
                </a:lnTo>
                <a:lnTo>
                  <a:pt x="28591" y="93068"/>
                </a:lnTo>
                <a:lnTo>
                  <a:pt x="41300" y="95135"/>
                </a:lnTo>
                <a:lnTo>
                  <a:pt x="45973" y="75082"/>
                </a:lnTo>
                <a:lnTo>
                  <a:pt x="40512" y="75082"/>
                </a:lnTo>
                <a:lnTo>
                  <a:pt x="35966" y="72923"/>
                </a:lnTo>
                <a:lnTo>
                  <a:pt x="32334" y="68592"/>
                </a:lnTo>
                <a:lnTo>
                  <a:pt x="28701" y="64287"/>
                </a:lnTo>
                <a:lnTo>
                  <a:pt x="26885" y="57518"/>
                </a:lnTo>
                <a:lnTo>
                  <a:pt x="26885" y="39204"/>
                </a:lnTo>
                <a:lnTo>
                  <a:pt x="28549" y="32664"/>
                </a:lnTo>
                <a:lnTo>
                  <a:pt x="31902" y="28676"/>
                </a:lnTo>
                <a:lnTo>
                  <a:pt x="35242" y="24676"/>
                </a:lnTo>
                <a:lnTo>
                  <a:pt x="39446" y="22682"/>
                </a:lnTo>
                <a:lnTo>
                  <a:pt x="49834" y="22682"/>
                </a:lnTo>
                <a:lnTo>
                  <a:pt x="54521" y="25120"/>
                </a:lnTo>
                <a:lnTo>
                  <a:pt x="58585" y="29984"/>
                </a:lnTo>
                <a:lnTo>
                  <a:pt x="62636" y="34861"/>
                </a:lnTo>
                <a:lnTo>
                  <a:pt x="64668" y="41706"/>
                </a:lnTo>
                <a:lnTo>
                  <a:pt x="64668" y="58585"/>
                </a:lnTo>
                <a:lnTo>
                  <a:pt x="62864" y="64693"/>
                </a:lnTo>
                <a:lnTo>
                  <a:pt x="59258" y="68846"/>
                </a:lnTo>
                <a:lnTo>
                  <a:pt x="56858" y="91467"/>
                </a:lnTo>
                <a:lnTo>
                  <a:pt x="67106" y="83159"/>
                </a:lnTo>
                <a:lnTo>
                  <a:pt x="66088" y="93778"/>
                </a:lnTo>
                <a:lnTo>
                  <a:pt x="63423" y="107085"/>
                </a:lnTo>
                <a:lnTo>
                  <a:pt x="59512" y="115493"/>
                </a:lnTo>
                <a:lnTo>
                  <a:pt x="55549" y="120688"/>
                </a:lnTo>
                <a:lnTo>
                  <a:pt x="50736" y="123278"/>
                </a:lnTo>
                <a:lnTo>
                  <a:pt x="40614" y="123278"/>
                </a:lnTo>
                <a:lnTo>
                  <a:pt x="37007" y="121983"/>
                </a:lnTo>
                <a:lnTo>
                  <a:pt x="34277" y="119392"/>
                </a:lnTo>
                <a:lnTo>
                  <a:pt x="31559" y="116789"/>
                </a:lnTo>
                <a:lnTo>
                  <a:pt x="29870" y="112801"/>
                </a:lnTo>
                <a:lnTo>
                  <a:pt x="29222" y="107416"/>
                </a:lnTo>
                <a:close/>
              </a:path>
              <a:path w="95351" h="145872">
                <a:moveTo>
                  <a:pt x="56858" y="91467"/>
                </a:moveTo>
                <a:lnTo>
                  <a:pt x="59258" y="68846"/>
                </a:lnTo>
                <a:lnTo>
                  <a:pt x="55664" y="72999"/>
                </a:lnTo>
                <a:lnTo>
                  <a:pt x="51231" y="75082"/>
                </a:lnTo>
                <a:lnTo>
                  <a:pt x="45973" y="75082"/>
                </a:lnTo>
                <a:lnTo>
                  <a:pt x="44558" y="94998"/>
                </a:lnTo>
                <a:lnTo>
                  <a:pt x="56858" y="91467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3" name="object 1173"/>
          <p:cNvSpPr/>
          <p:nvPr/>
        </p:nvSpPr>
        <p:spPr>
          <a:xfrm>
            <a:off x="1322739" y="6556750"/>
            <a:ext cx="147015" cy="137255"/>
          </a:xfrm>
          <a:custGeom>
            <a:avLst/>
            <a:gdLst/>
            <a:ahLst/>
            <a:cxnLst/>
            <a:rect l="l" t="t" r="r" b="b"/>
            <a:pathLst>
              <a:path w="147015" h="137255">
                <a:moveTo>
                  <a:pt x="147015" y="137255"/>
                </a:moveTo>
                <a:lnTo>
                  <a:pt x="134953" y="125735"/>
                </a:lnTo>
                <a:lnTo>
                  <a:pt x="127000" y="118933"/>
                </a:lnTo>
                <a:lnTo>
                  <a:pt x="126809" y="118776"/>
                </a:lnTo>
                <a:lnTo>
                  <a:pt x="119481" y="107221"/>
                </a:lnTo>
                <a:lnTo>
                  <a:pt x="109599" y="94186"/>
                </a:lnTo>
                <a:lnTo>
                  <a:pt x="98918" y="81294"/>
                </a:lnTo>
                <a:lnTo>
                  <a:pt x="89195" y="70164"/>
                </a:lnTo>
                <a:lnTo>
                  <a:pt x="82186" y="62419"/>
                </a:lnTo>
                <a:lnTo>
                  <a:pt x="79641" y="59671"/>
                </a:lnTo>
                <a:lnTo>
                  <a:pt x="65191" y="40760"/>
                </a:lnTo>
                <a:lnTo>
                  <a:pt x="57197" y="33228"/>
                </a:lnTo>
                <a:lnTo>
                  <a:pt x="54927" y="31921"/>
                </a:lnTo>
                <a:lnTo>
                  <a:pt x="44554" y="17140"/>
                </a:lnTo>
                <a:lnTo>
                  <a:pt x="38861" y="10153"/>
                </a:lnTo>
                <a:lnTo>
                  <a:pt x="25774" y="0"/>
                </a:lnTo>
                <a:lnTo>
                  <a:pt x="16736" y="136"/>
                </a:lnTo>
                <a:lnTo>
                  <a:pt x="14135" y="1428"/>
                </a:lnTo>
                <a:lnTo>
                  <a:pt x="1663" y="6407"/>
                </a:lnTo>
                <a:lnTo>
                  <a:pt x="0" y="19577"/>
                </a:lnTo>
                <a:lnTo>
                  <a:pt x="1343" y="36000"/>
                </a:lnTo>
                <a:lnTo>
                  <a:pt x="5413" y="45592"/>
                </a:lnTo>
                <a:lnTo>
                  <a:pt x="5689" y="46069"/>
                </a:lnTo>
                <a:lnTo>
                  <a:pt x="17493" y="67960"/>
                </a:lnTo>
                <a:lnTo>
                  <a:pt x="25745" y="79609"/>
                </a:lnTo>
                <a:lnTo>
                  <a:pt x="30245" y="84108"/>
                </a:lnTo>
                <a:lnTo>
                  <a:pt x="31064" y="84664"/>
                </a:lnTo>
                <a:lnTo>
                  <a:pt x="36443" y="95455"/>
                </a:lnTo>
                <a:lnTo>
                  <a:pt x="45281" y="110322"/>
                </a:lnTo>
                <a:lnTo>
                  <a:pt x="50698" y="119043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4" name="object 1174"/>
          <p:cNvSpPr/>
          <p:nvPr/>
        </p:nvSpPr>
        <p:spPr>
          <a:xfrm>
            <a:off x="1382810" y="6561145"/>
            <a:ext cx="61594" cy="48659"/>
          </a:xfrm>
          <a:custGeom>
            <a:avLst/>
            <a:gdLst/>
            <a:ahLst/>
            <a:cxnLst/>
            <a:rect l="l" t="t" r="r" b="b"/>
            <a:pathLst>
              <a:path w="61594" h="48659">
                <a:moveTo>
                  <a:pt x="0" y="31603"/>
                </a:moveTo>
                <a:lnTo>
                  <a:pt x="413" y="16028"/>
                </a:lnTo>
                <a:lnTo>
                  <a:pt x="6113" y="7758"/>
                </a:lnTo>
                <a:lnTo>
                  <a:pt x="6896" y="7041"/>
                </a:lnTo>
                <a:lnTo>
                  <a:pt x="20717" y="0"/>
                </a:lnTo>
                <a:lnTo>
                  <a:pt x="30820" y="1190"/>
                </a:lnTo>
                <a:lnTo>
                  <a:pt x="32334" y="1770"/>
                </a:lnTo>
                <a:lnTo>
                  <a:pt x="44810" y="14066"/>
                </a:lnTo>
                <a:lnTo>
                  <a:pt x="49847" y="24609"/>
                </a:lnTo>
                <a:lnTo>
                  <a:pt x="50165" y="25608"/>
                </a:lnTo>
                <a:lnTo>
                  <a:pt x="58114" y="44556"/>
                </a:lnTo>
                <a:lnTo>
                  <a:pt x="61595" y="48659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5" name="object 1175"/>
          <p:cNvSpPr/>
          <p:nvPr/>
        </p:nvSpPr>
        <p:spPr>
          <a:xfrm>
            <a:off x="1602913" y="6832690"/>
            <a:ext cx="14325" cy="2743"/>
          </a:xfrm>
          <a:custGeom>
            <a:avLst/>
            <a:gdLst/>
            <a:ahLst/>
            <a:cxnLst/>
            <a:rect l="l" t="t" r="r" b="b"/>
            <a:pathLst>
              <a:path w="14325" h="2743">
                <a:moveTo>
                  <a:pt x="0" y="0"/>
                </a:moveTo>
                <a:lnTo>
                  <a:pt x="3848" y="1968"/>
                </a:lnTo>
                <a:lnTo>
                  <a:pt x="14325" y="2743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6" name="object 1176"/>
          <p:cNvSpPr/>
          <p:nvPr/>
        </p:nvSpPr>
        <p:spPr>
          <a:xfrm>
            <a:off x="865412" y="6807366"/>
            <a:ext cx="416242" cy="374827"/>
          </a:xfrm>
          <a:custGeom>
            <a:avLst/>
            <a:gdLst/>
            <a:ahLst/>
            <a:cxnLst/>
            <a:rect l="l" t="t" r="r" b="b"/>
            <a:pathLst>
              <a:path w="416242" h="374827">
                <a:moveTo>
                  <a:pt x="0" y="374827"/>
                </a:moveTo>
                <a:lnTo>
                  <a:pt x="106057" y="292544"/>
                </a:lnTo>
                <a:lnTo>
                  <a:pt x="194081" y="219113"/>
                </a:lnTo>
                <a:lnTo>
                  <a:pt x="260984" y="160515"/>
                </a:lnTo>
                <a:lnTo>
                  <a:pt x="298818" y="126136"/>
                </a:lnTo>
                <a:lnTo>
                  <a:pt x="306933" y="117342"/>
                </a:lnTo>
                <a:lnTo>
                  <a:pt x="315654" y="107626"/>
                </a:lnTo>
                <a:lnTo>
                  <a:pt x="320420" y="101536"/>
                </a:lnTo>
                <a:lnTo>
                  <a:pt x="332937" y="85596"/>
                </a:lnTo>
                <a:lnTo>
                  <a:pt x="343550" y="73786"/>
                </a:lnTo>
                <a:lnTo>
                  <a:pt x="350745" y="66592"/>
                </a:lnTo>
                <a:lnTo>
                  <a:pt x="353047" y="64465"/>
                </a:lnTo>
                <a:lnTo>
                  <a:pt x="370929" y="49023"/>
                </a:lnTo>
                <a:lnTo>
                  <a:pt x="385497" y="35279"/>
                </a:lnTo>
                <a:lnTo>
                  <a:pt x="396968" y="23461"/>
                </a:lnTo>
                <a:lnTo>
                  <a:pt x="405559" y="13797"/>
                </a:lnTo>
                <a:lnTo>
                  <a:pt x="411489" y="6516"/>
                </a:lnTo>
                <a:lnTo>
                  <a:pt x="414973" y="1847"/>
                </a:lnTo>
                <a:lnTo>
                  <a:pt x="416242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7" name="object 1177"/>
          <p:cNvSpPr/>
          <p:nvPr/>
        </p:nvSpPr>
        <p:spPr>
          <a:xfrm>
            <a:off x="1247898" y="7039166"/>
            <a:ext cx="267335" cy="147027"/>
          </a:xfrm>
          <a:custGeom>
            <a:avLst/>
            <a:gdLst/>
            <a:ahLst/>
            <a:cxnLst/>
            <a:rect l="l" t="t" r="r" b="b"/>
            <a:pathLst>
              <a:path w="267334" h="147027">
                <a:moveTo>
                  <a:pt x="0" y="147027"/>
                </a:moveTo>
                <a:lnTo>
                  <a:pt x="6261" y="138531"/>
                </a:lnTo>
                <a:lnTo>
                  <a:pt x="12699" y="129832"/>
                </a:lnTo>
                <a:lnTo>
                  <a:pt x="30048" y="108153"/>
                </a:lnTo>
                <a:lnTo>
                  <a:pt x="43370" y="90195"/>
                </a:lnTo>
                <a:lnTo>
                  <a:pt x="53250" y="75319"/>
                </a:lnTo>
                <a:lnTo>
                  <a:pt x="63563" y="60693"/>
                </a:lnTo>
                <a:lnTo>
                  <a:pt x="73873" y="46732"/>
                </a:lnTo>
                <a:lnTo>
                  <a:pt x="83743" y="33847"/>
                </a:lnTo>
                <a:lnTo>
                  <a:pt x="92735" y="22451"/>
                </a:lnTo>
                <a:lnTo>
                  <a:pt x="100413" y="12958"/>
                </a:lnTo>
                <a:lnTo>
                  <a:pt x="106341" y="5780"/>
                </a:lnTo>
                <a:lnTo>
                  <a:pt x="110080" y="1331"/>
                </a:lnTo>
                <a:lnTo>
                  <a:pt x="111213" y="0"/>
                </a:lnTo>
                <a:lnTo>
                  <a:pt x="121947" y="17011"/>
                </a:lnTo>
                <a:lnTo>
                  <a:pt x="131632" y="30756"/>
                </a:lnTo>
                <a:lnTo>
                  <a:pt x="139128" y="40523"/>
                </a:lnTo>
                <a:lnTo>
                  <a:pt x="143293" y="45600"/>
                </a:lnTo>
                <a:lnTo>
                  <a:pt x="143776" y="46164"/>
                </a:lnTo>
                <a:lnTo>
                  <a:pt x="157145" y="61878"/>
                </a:lnTo>
                <a:lnTo>
                  <a:pt x="166614" y="73288"/>
                </a:lnTo>
                <a:lnTo>
                  <a:pt x="171615" y="79442"/>
                </a:lnTo>
                <a:lnTo>
                  <a:pt x="172262" y="80251"/>
                </a:lnTo>
                <a:lnTo>
                  <a:pt x="186182" y="91615"/>
                </a:lnTo>
                <a:lnTo>
                  <a:pt x="200260" y="99584"/>
                </a:lnTo>
                <a:lnTo>
                  <a:pt x="210765" y="104152"/>
                </a:lnTo>
                <a:lnTo>
                  <a:pt x="214096" y="105359"/>
                </a:lnTo>
                <a:lnTo>
                  <a:pt x="230632" y="112107"/>
                </a:lnTo>
                <a:lnTo>
                  <a:pt x="239719" y="118662"/>
                </a:lnTo>
                <a:lnTo>
                  <a:pt x="240449" y="119316"/>
                </a:lnTo>
                <a:lnTo>
                  <a:pt x="254733" y="131555"/>
                </a:lnTo>
                <a:lnTo>
                  <a:pt x="261872" y="137668"/>
                </a:lnTo>
                <a:lnTo>
                  <a:pt x="267334" y="142341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8" name="object 1178"/>
          <p:cNvSpPr/>
          <p:nvPr/>
        </p:nvSpPr>
        <p:spPr>
          <a:xfrm>
            <a:off x="1589439" y="6652185"/>
            <a:ext cx="207733" cy="535825"/>
          </a:xfrm>
          <a:custGeom>
            <a:avLst/>
            <a:gdLst/>
            <a:ahLst/>
            <a:cxnLst/>
            <a:rect l="l" t="t" r="r" b="b"/>
            <a:pathLst>
              <a:path w="207733" h="535825">
                <a:moveTo>
                  <a:pt x="207733" y="535825"/>
                </a:moveTo>
                <a:lnTo>
                  <a:pt x="200520" y="530390"/>
                </a:lnTo>
                <a:lnTo>
                  <a:pt x="187528" y="520636"/>
                </a:lnTo>
                <a:lnTo>
                  <a:pt x="170914" y="507843"/>
                </a:lnTo>
                <a:lnTo>
                  <a:pt x="155810" y="495574"/>
                </a:lnTo>
                <a:lnTo>
                  <a:pt x="142371" y="484128"/>
                </a:lnTo>
                <a:lnTo>
                  <a:pt x="130750" y="473803"/>
                </a:lnTo>
                <a:lnTo>
                  <a:pt x="121098" y="464897"/>
                </a:lnTo>
                <a:lnTo>
                  <a:pt x="113569" y="457709"/>
                </a:lnTo>
                <a:lnTo>
                  <a:pt x="108317" y="452537"/>
                </a:lnTo>
                <a:lnTo>
                  <a:pt x="105493" y="449678"/>
                </a:lnTo>
                <a:lnTo>
                  <a:pt x="105028" y="449199"/>
                </a:lnTo>
                <a:lnTo>
                  <a:pt x="75044" y="421601"/>
                </a:lnTo>
                <a:lnTo>
                  <a:pt x="59423" y="406679"/>
                </a:lnTo>
                <a:lnTo>
                  <a:pt x="58508" y="406488"/>
                </a:lnTo>
                <a:lnTo>
                  <a:pt x="57594" y="405066"/>
                </a:lnTo>
                <a:lnTo>
                  <a:pt x="57251" y="403059"/>
                </a:lnTo>
                <a:lnTo>
                  <a:pt x="45262" y="381431"/>
                </a:lnTo>
                <a:lnTo>
                  <a:pt x="44043" y="371957"/>
                </a:lnTo>
                <a:lnTo>
                  <a:pt x="42875" y="366509"/>
                </a:lnTo>
                <a:lnTo>
                  <a:pt x="37845" y="315785"/>
                </a:lnTo>
                <a:lnTo>
                  <a:pt x="37439" y="311632"/>
                </a:lnTo>
                <a:lnTo>
                  <a:pt x="32715" y="268224"/>
                </a:lnTo>
                <a:lnTo>
                  <a:pt x="31767" y="247582"/>
                </a:lnTo>
                <a:lnTo>
                  <a:pt x="30573" y="231007"/>
                </a:lnTo>
                <a:lnTo>
                  <a:pt x="29486" y="219459"/>
                </a:lnTo>
                <a:lnTo>
                  <a:pt x="28861" y="213896"/>
                </a:lnTo>
                <a:lnTo>
                  <a:pt x="28816" y="213537"/>
                </a:lnTo>
                <a:lnTo>
                  <a:pt x="27470" y="208622"/>
                </a:lnTo>
                <a:lnTo>
                  <a:pt x="38694" y="195621"/>
                </a:lnTo>
                <a:lnTo>
                  <a:pt x="44857" y="180558"/>
                </a:lnTo>
                <a:lnTo>
                  <a:pt x="47397" y="168969"/>
                </a:lnTo>
                <a:lnTo>
                  <a:pt x="47790" y="165887"/>
                </a:lnTo>
                <a:lnTo>
                  <a:pt x="48602" y="149885"/>
                </a:lnTo>
                <a:lnTo>
                  <a:pt x="44703" y="143167"/>
                </a:lnTo>
                <a:lnTo>
                  <a:pt x="40284" y="135597"/>
                </a:lnTo>
                <a:lnTo>
                  <a:pt x="34162" y="134099"/>
                </a:lnTo>
                <a:lnTo>
                  <a:pt x="30987" y="133032"/>
                </a:lnTo>
                <a:lnTo>
                  <a:pt x="27393" y="131864"/>
                </a:lnTo>
                <a:lnTo>
                  <a:pt x="32956" y="124968"/>
                </a:lnTo>
                <a:lnTo>
                  <a:pt x="38138" y="118973"/>
                </a:lnTo>
                <a:lnTo>
                  <a:pt x="40436" y="114376"/>
                </a:lnTo>
                <a:lnTo>
                  <a:pt x="43713" y="107848"/>
                </a:lnTo>
                <a:lnTo>
                  <a:pt x="43789" y="103568"/>
                </a:lnTo>
                <a:lnTo>
                  <a:pt x="44119" y="90754"/>
                </a:lnTo>
                <a:lnTo>
                  <a:pt x="35255" y="81216"/>
                </a:lnTo>
                <a:lnTo>
                  <a:pt x="21293" y="71435"/>
                </a:lnTo>
                <a:lnTo>
                  <a:pt x="12547" y="70662"/>
                </a:lnTo>
                <a:lnTo>
                  <a:pt x="12357" y="70688"/>
                </a:lnTo>
                <a:lnTo>
                  <a:pt x="4305" y="70878"/>
                </a:lnTo>
                <a:lnTo>
                  <a:pt x="0" y="71031"/>
                </a:lnTo>
                <a:lnTo>
                  <a:pt x="13094" y="53349"/>
                </a:lnTo>
                <a:lnTo>
                  <a:pt x="19430" y="41557"/>
                </a:lnTo>
                <a:lnTo>
                  <a:pt x="21306" y="36393"/>
                </a:lnTo>
                <a:lnTo>
                  <a:pt x="21348" y="36220"/>
                </a:lnTo>
                <a:lnTo>
                  <a:pt x="20648" y="19079"/>
                </a:lnTo>
                <a:lnTo>
                  <a:pt x="16840" y="11709"/>
                </a:lnTo>
                <a:lnTo>
                  <a:pt x="10579" y="3251"/>
                </a:lnTo>
                <a:lnTo>
                  <a:pt x="5270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9" name="object 1179"/>
          <p:cNvSpPr/>
          <p:nvPr/>
        </p:nvSpPr>
        <p:spPr>
          <a:xfrm>
            <a:off x="1512909" y="6723216"/>
            <a:ext cx="76530" cy="21234"/>
          </a:xfrm>
          <a:custGeom>
            <a:avLst/>
            <a:gdLst/>
            <a:ahLst/>
            <a:cxnLst/>
            <a:rect l="l" t="t" r="r" b="b"/>
            <a:pathLst>
              <a:path w="76530" h="21234">
                <a:moveTo>
                  <a:pt x="76530" y="0"/>
                </a:moveTo>
                <a:lnTo>
                  <a:pt x="58973" y="2749"/>
                </a:lnTo>
                <a:lnTo>
                  <a:pt x="51447" y="5854"/>
                </a:lnTo>
                <a:lnTo>
                  <a:pt x="34746" y="10876"/>
                </a:lnTo>
                <a:lnTo>
                  <a:pt x="23302" y="12088"/>
                </a:lnTo>
                <a:lnTo>
                  <a:pt x="22275" y="12115"/>
                </a:lnTo>
                <a:lnTo>
                  <a:pt x="4716" y="16058"/>
                </a:lnTo>
                <a:lnTo>
                  <a:pt x="0" y="21234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0" name="object 1180"/>
          <p:cNvSpPr/>
          <p:nvPr/>
        </p:nvSpPr>
        <p:spPr>
          <a:xfrm>
            <a:off x="1518103" y="6779451"/>
            <a:ext cx="98729" cy="13789"/>
          </a:xfrm>
          <a:custGeom>
            <a:avLst/>
            <a:gdLst/>
            <a:ahLst/>
            <a:cxnLst/>
            <a:rect l="l" t="t" r="r" b="b"/>
            <a:pathLst>
              <a:path w="98729" h="13789">
                <a:moveTo>
                  <a:pt x="98729" y="4597"/>
                </a:moveTo>
                <a:lnTo>
                  <a:pt x="86817" y="3708"/>
                </a:lnTo>
                <a:lnTo>
                  <a:pt x="75514" y="2870"/>
                </a:lnTo>
                <a:lnTo>
                  <a:pt x="63512" y="6680"/>
                </a:lnTo>
                <a:lnTo>
                  <a:pt x="56286" y="9690"/>
                </a:lnTo>
                <a:lnTo>
                  <a:pt x="43751" y="12687"/>
                </a:lnTo>
                <a:lnTo>
                  <a:pt x="25579" y="13789"/>
                </a:lnTo>
                <a:lnTo>
                  <a:pt x="17449" y="12979"/>
                </a:lnTo>
                <a:lnTo>
                  <a:pt x="6553" y="10921"/>
                </a:lnTo>
                <a:lnTo>
                  <a:pt x="0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1" name="object 1181"/>
          <p:cNvSpPr/>
          <p:nvPr/>
        </p:nvSpPr>
        <p:spPr>
          <a:xfrm>
            <a:off x="1516465" y="6662179"/>
            <a:ext cx="31635" cy="15544"/>
          </a:xfrm>
          <a:custGeom>
            <a:avLst/>
            <a:gdLst/>
            <a:ahLst/>
            <a:cxnLst/>
            <a:rect l="l" t="t" r="r" b="b"/>
            <a:pathLst>
              <a:path w="31635" h="15544">
                <a:moveTo>
                  <a:pt x="0" y="15544"/>
                </a:moveTo>
                <a:lnTo>
                  <a:pt x="17326" y="8478"/>
                </a:lnTo>
                <a:lnTo>
                  <a:pt x="28645" y="2021"/>
                </a:lnTo>
                <a:lnTo>
                  <a:pt x="31635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2" name="object 1182"/>
          <p:cNvSpPr/>
          <p:nvPr/>
        </p:nvSpPr>
        <p:spPr>
          <a:xfrm>
            <a:off x="1582149" y="6819291"/>
            <a:ext cx="34759" cy="41516"/>
          </a:xfrm>
          <a:custGeom>
            <a:avLst/>
            <a:gdLst/>
            <a:ahLst/>
            <a:cxnLst/>
            <a:rect l="l" t="t" r="r" b="b"/>
            <a:pathLst>
              <a:path w="34759" h="41516">
                <a:moveTo>
                  <a:pt x="0" y="0"/>
                </a:moveTo>
                <a:lnTo>
                  <a:pt x="3898" y="8458"/>
                </a:lnTo>
                <a:lnTo>
                  <a:pt x="20764" y="13398"/>
                </a:lnTo>
                <a:lnTo>
                  <a:pt x="29847" y="24516"/>
                </a:lnTo>
                <a:lnTo>
                  <a:pt x="33406" y="34217"/>
                </a:lnTo>
                <a:lnTo>
                  <a:pt x="34759" y="41516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3" name="object 1183"/>
          <p:cNvSpPr/>
          <p:nvPr/>
        </p:nvSpPr>
        <p:spPr>
          <a:xfrm>
            <a:off x="1305529" y="6813602"/>
            <a:ext cx="132259" cy="225563"/>
          </a:xfrm>
          <a:custGeom>
            <a:avLst/>
            <a:gdLst/>
            <a:ahLst/>
            <a:cxnLst/>
            <a:rect l="l" t="t" r="r" b="b"/>
            <a:pathLst>
              <a:path w="132259" h="225563">
                <a:moveTo>
                  <a:pt x="53582" y="225563"/>
                </a:moveTo>
                <a:lnTo>
                  <a:pt x="44648" y="204245"/>
                </a:lnTo>
                <a:lnTo>
                  <a:pt x="38815" y="190881"/>
                </a:lnTo>
                <a:lnTo>
                  <a:pt x="35859" y="184402"/>
                </a:lnTo>
                <a:lnTo>
                  <a:pt x="35370" y="183374"/>
                </a:lnTo>
                <a:lnTo>
                  <a:pt x="29782" y="171491"/>
                </a:lnTo>
                <a:lnTo>
                  <a:pt x="24093" y="155978"/>
                </a:lnTo>
                <a:lnTo>
                  <a:pt x="19042" y="140317"/>
                </a:lnTo>
                <a:lnTo>
                  <a:pt x="15367" y="127991"/>
                </a:lnTo>
                <a:lnTo>
                  <a:pt x="13793" y="122439"/>
                </a:lnTo>
                <a:lnTo>
                  <a:pt x="8697" y="104026"/>
                </a:lnTo>
                <a:lnTo>
                  <a:pt x="5744" y="88749"/>
                </a:lnTo>
                <a:lnTo>
                  <a:pt x="4445" y="79224"/>
                </a:lnTo>
                <a:lnTo>
                  <a:pt x="4255" y="77354"/>
                </a:lnTo>
                <a:lnTo>
                  <a:pt x="764" y="51806"/>
                </a:lnTo>
                <a:lnTo>
                  <a:pt x="0" y="38701"/>
                </a:lnTo>
                <a:lnTo>
                  <a:pt x="381" y="34047"/>
                </a:lnTo>
                <a:lnTo>
                  <a:pt x="509" y="33641"/>
                </a:lnTo>
                <a:lnTo>
                  <a:pt x="334" y="15557"/>
                </a:lnTo>
                <a:lnTo>
                  <a:pt x="6586" y="6214"/>
                </a:lnTo>
                <a:lnTo>
                  <a:pt x="10224" y="3720"/>
                </a:lnTo>
                <a:lnTo>
                  <a:pt x="27072" y="0"/>
                </a:lnTo>
                <a:lnTo>
                  <a:pt x="39662" y="2973"/>
                </a:lnTo>
                <a:lnTo>
                  <a:pt x="47007" y="7489"/>
                </a:lnTo>
                <a:lnTo>
                  <a:pt x="61161" y="23221"/>
                </a:lnTo>
                <a:lnTo>
                  <a:pt x="70937" y="38577"/>
                </a:lnTo>
                <a:lnTo>
                  <a:pt x="78191" y="53905"/>
                </a:lnTo>
                <a:lnTo>
                  <a:pt x="83286" y="68230"/>
                </a:lnTo>
                <a:lnTo>
                  <a:pt x="86582" y="80577"/>
                </a:lnTo>
                <a:lnTo>
                  <a:pt x="88442" y="89972"/>
                </a:lnTo>
                <a:lnTo>
                  <a:pt x="89227" y="95439"/>
                </a:lnTo>
                <a:lnTo>
                  <a:pt x="89333" y="96430"/>
                </a:lnTo>
                <a:lnTo>
                  <a:pt x="94451" y="99325"/>
                </a:lnTo>
                <a:lnTo>
                  <a:pt x="100051" y="117690"/>
                </a:lnTo>
                <a:lnTo>
                  <a:pt x="109169" y="136211"/>
                </a:lnTo>
                <a:lnTo>
                  <a:pt x="115472" y="146299"/>
                </a:lnTo>
                <a:lnTo>
                  <a:pt x="117235" y="148665"/>
                </a:lnTo>
                <a:lnTo>
                  <a:pt x="121921" y="167277"/>
                </a:lnTo>
                <a:lnTo>
                  <a:pt x="125042" y="175886"/>
                </a:lnTo>
                <a:lnTo>
                  <a:pt x="125223" y="176300"/>
                </a:lnTo>
                <a:lnTo>
                  <a:pt x="128741" y="181380"/>
                </a:lnTo>
                <a:lnTo>
                  <a:pt x="132259" y="191921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4" name="object 1184"/>
          <p:cNvSpPr/>
          <p:nvPr/>
        </p:nvSpPr>
        <p:spPr>
          <a:xfrm>
            <a:off x="1265846" y="6626658"/>
            <a:ext cx="225282" cy="196697"/>
          </a:xfrm>
          <a:custGeom>
            <a:avLst/>
            <a:gdLst/>
            <a:ahLst/>
            <a:cxnLst/>
            <a:rect l="l" t="t" r="r" b="b"/>
            <a:pathLst>
              <a:path w="225282" h="196697">
                <a:moveTo>
                  <a:pt x="23618" y="63449"/>
                </a:moveTo>
                <a:lnTo>
                  <a:pt x="9070" y="47798"/>
                </a:lnTo>
                <a:lnTo>
                  <a:pt x="1908" y="35046"/>
                </a:lnTo>
                <a:lnTo>
                  <a:pt x="0" y="25183"/>
                </a:lnTo>
                <a:lnTo>
                  <a:pt x="1214" y="18203"/>
                </a:lnTo>
                <a:lnTo>
                  <a:pt x="3420" y="14097"/>
                </a:lnTo>
                <a:lnTo>
                  <a:pt x="4492" y="12852"/>
                </a:lnTo>
                <a:lnTo>
                  <a:pt x="6181" y="0"/>
                </a:lnTo>
                <a:lnTo>
                  <a:pt x="21243" y="3492"/>
                </a:lnTo>
                <a:lnTo>
                  <a:pt x="37577" y="10217"/>
                </a:lnTo>
                <a:lnTo>
                  <a:pt x="48988" y="16784"/>
                </a:lnTo>
                <a:lnTo>
                  <a:pt x="51546" y="18478"/>
                </a:lnTo>
                <a:lnTo>
                  <a:pt x="64762" y="23005"/>
                </a:lnTo>
                <a:lnTo>
                  <a:pt x="77614" y="31044"/>
                </a:lnTo>
                <a:lnTo>
                  <a:pt x="80552" y="33146"/>
                </a:lnTo>
                <a:lnTo>
                  <a:pt x="109254" y="53568"/>
                </a:lnTo>
                <a:lnTo>
                  <a:pt x="123784" y="66090"/>
                </a:lnTo>
                <a:lnTo>
                  <a:pt x="135361" y="76239"/>
                </a:lnTo>
                <a:lnTo>
                  <a:pt x="142236" y="82340"/>
                </a:lnTo>
                <a:lnTo>
                  <a:pt x="153987" y="94776"/>
                </a:lnTo>
                <a:lnTo>
                  <a:pt x="163845" y="107938"/>
                </a:lnTo>
                <a:lnTo>
                  <a:pt x="170604" y="117976"/>
                </a:lnTo>
                <a:lnTo>
                  <a:pt x="172234" y="120535"/>
                </a:lnTo>
                <a:lnTo>
                  <a:pt x="185162" y="141427"/>
                </a:lnTo>
                <a:lnTo>
                  <a:pt x="192338" y="153555"/>
                </a:lnTo>
                <a:lnTo>
                  <a:pt x="200780" y="166947"/>
                </a:lnTo>
                <a:lnTo>
                  <a:pt x="210967" y="180205"/>
                </a:lnTo>
                <a:lnTo>
                  <a:pt x="220005" y="190849"/>
                </a:lnTo>
                <a:lnTo>
                  <a:pt x="225001" y="196395"/>
                </a:lnTo>
                <a:lnTo>
                  <a:pt x="225282" y="196697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5" name="object 1185"/>
          <p:cNvSpPr/>
          <p:nvPr/>
        </p:nvSpPr>
        <p:spPr>
          <a:xfrm>
            <a:off x="1507930" y="6605305"/>
            <a:ext cx="201841" cy="174777"/>
          </a:xfrm>
          <a:custGeom>
            <a:avLst/>
            <a:gdLst/>
            <a:ahLst/>
            <a:cxnLst/>
            <a:rect l="l" t="t" r="r" b="b"/>
            <a:pathLst>
              <a:path w="201841" h="174777">
                <a:moveTo>
                  <a:pt x="6464" y="167817"/>
                </a:moveTo>
                <a:lnTo>
                  <a:pt x="4165" y="167258"/>
                </a:lnTo>
                <a:lnTo>
                  <a:pt x="9550" y="174777"/>
                </a:lnTo>
                <a:lnTo>
                  <a:pt x="13004" y="167716"/>
                </a:lnTo>
                <a:lnTo>
                  <a:pt x="8813" y="163829"/>
                </a:lnTo>
                <a:lnTo>
                  <a:pt x="8966" y="159651"/>
                </a:lnTo>
                <a:lnTo>
                  <a:pt x="5829" y="156210"/>
                </a:lnTo>
                <a:lnTo>
                  <a:pt x="6565" y="148856"/>
                </a:lnTo>
                <a:lnTo>
                  <a:pt x="4762" y="139750"/>
                </a:lnTo>
                <a:lnTo>
                  <a:pt x="1041" y="132842"/>
                </a:lnTo>
                <a:lnTo>
                  <a:pt x="1473" y="121183"/>
                </a:lnTo>
                <a:lnTo>
                  <a:pt x="0" y="114617"/>
                </a:lnTo>
                <a:lnTo>
                  <a:pt x="3136" y="96202"/>
                </a:lnTo>
                <a:lnTo>
                  <a:pt x="6273" y="66420"/>
                </a:lnTo>
                <a:lnTo>
                  <a:pt x="13754" y="41440"/>
                </a:lnTo>
                <a:lnTo>
                  <a:pt x="33642" y="29756"/>
                </a:lnTo>
                <a:lnTo>
                  <a:pt x="74218" y="27838"/>
                </a:lnTo>
                <a:lnTo>
                  <a:pt x="99491" y="22745"/>
                </a:lnTo>
                <a:lnTo>
                  <a:pt x="201841" y="0"/>
                </a:lnTo>
                <a:lnTo>
                  <a:pt x="200342" y="6426"/>
                </a:lnTo>
                <a:lnTo>
                  <a:pt x="190004" y="26161"/>
                </a:lnTo>
                <a:lnTo>
                  <a:pt x="43675" y="53568"/>
                </a:lnTo>
                <a:lnTo>
                  <a:pt x="20485" y="58648"/>
                </a:lnTo>
                <a:lnTo>
                  <a:pt x="10020" y="60312"/>
                </a:lnTo>
                <a:lnTo>
                  <a:pt x="6718" y="64338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6" name="object 1186"/>
          <p:cNvSpPr/>
          <p:nvPr/>
        </p:nvSpPr>
        <p:spPr>
          <a:xfrm>
            <a:off x="1439058" y="6433817"/>
            <a:ext cx="253682" cy="167170"/>
          </a:xfrm>
          <a:custGeom>
            <a:avLst/>
            <a:gdLst/>
            <a:ahLst/>
            <a:cxnLst/>
            <a:rect l="l" t="t" r="r" b="b"/>
            <a:pathLst>
              <a:path w="253682" h="167170">
                <a:moveTo>
                  <a:pt x="253682" y="167170"/>
                </a:moveTo>
                <a:lnTo>
                  <a:pt x="251333" y="152653"/>
                </a:lnTo>
                <a:lnTo>
                  <a:pt x="237705" y="103314"/>
                </a:lnTo>
                <a:lnTo>
                  <a:pt x="221894" y="79590"/>
                </a:lnTo>
                <a:lnTo>
                  <a:pt x="210451" y="62407"/>
                </a:lnTo>
                <a:lnTo>
                  <a:pt x="195440" y="55359"/>
                </a:lnTo>
                <a:lnTo>
                  <a:pt x="163817" y="30810"/>
                </a:lnTo>
                <a:lnTo>
                  <a:pt x="153187" y="22339"/>
                </a:lnTo>
                <a:lnTo>
                  <a:pt x="136855" y="14147"/>
                </a:lnTo>
                <a:lnTo>
                  <a:pt x="113118" y="7619"/>
                </a:lnTo>
                <a:lnTo>
                  <a:pt x="79044" y="1371"/>
                </a:lnTo>
                <a:lnTo>
                  <a:pt x="47688" y="0"/>
                </a:lnTo>
                <a:lnTo>
                  <a:pt x="24244" y="18541"/>
                </a:lnTo>
                <a:lnTo>
                  <a:pt x="0" y="50977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7" name="object 1187"/>
          <p:cNvSpPr/>
          <p:nvPr/>
        </p:nvSpPr>
        <p:spPr>
          <a:xfrm>
            <a:off x="1394075" y="6465707"/>
            <a:ext cx="82867" cy="72517"/>
          </a:xfrm>
          <a:custGeom>
            <a:avLst/>
            <a:gdLst/>
            <a:ahLst/>
            <a:cxnLst/>
            <a:rect l="l" t="t" r="r" b="b"/>
            <a:pathLst>
              <a:path w="82867" h="72516">
                <a:moveTo>
                  <a:pt x="82867" y="0"/>
                </a:moveTo>
                <a:lnTo>
                  <a:pt x="28613" y="27508"/>
                </a:lnTo>
                <a:lnTo>
                  <a:pt x="546" y="60807"/>
                </a:lnTo>
                <a:lnTo>
                  <a:pt x="0" y="72517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8" name="object 1188"/>
          <p:cNvSpPr/>
          <p:nvPr/>
        </p:nvSpPr>
        <p:spPr>
          <a:xfrm>
            <a:off x="1356457" y="6530312"/>
            <a:ext cx="37884" cy="31330"/>
          </a:xfrm>
          <a:custGeom>
            <a:avLst/>
            <a:gdLst/>
            <a:ahLst/>
            <a:cxnLst/>
            <a:rect l="l" t="t" r="r" b="b"/>
            <a:pathLst>
              <a:path w="37884" h="31330">
                <a:moveTo>
                  <a:pt x="37884" y="0"/>
                </a:moveTo>
                <a:lnTo>
                  <a:pt x="22898" y="5181"/>
                </a:lnTo>
                <a:lnTo>
                  <a:pt x="16090" y="8724"/>
                </a:lnTo>
                <a:lnTo>
                  <a:pt x="0" y="31330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9" name="object 1189"/>
          <p:cNvSpPr/>
          <p:nvPr/>
        </p:nvSpPr>
        <p:spPr>
          <a:xfrm>
            <a:off x="1305187" y="6600593"/>
            <a:ext cx="21729" cy="37299"/>
          </a:xfrm>
          <a:custGeom>
            <a:avLst/>
            <a:gdLst/>
            <a:ahLst/>
            <a:cxnLst/>
            <a:rect l="l" t="t" r="r" b="b"/>
            <a:pathLst>
              <a:path w="21729" h="37299">
                <a:moveTo>
                  <a:pt x="0" y="37299"/>
                </a:moveTo>
                <a:lnTo>
                  <a:pt x="3975" y="26428"/>
                </a:lnTo>
                <a:lnTo>
                  <a:pt x="6769" y="25717"/>
                </a:lnTo>
                <a:lnTo>
                  <a:pt x="19100" y="8953"/>
                </a:lnTo>
                <a:lnTo>
                  <a:pt x="21729" y="0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0" name="object 1190"/>
          <p:cNvSpPr/>
          <p:nvPr/>
        </p:nvSpPr>
        <p:spPr>
          <a:xfrm>
            <a:off x="1256013" y="6690166"/>
            <a:ext cx="72961" cy="278409"/>
          </a:xfrm>
          <a:custGeom>
            <a:avLst/>
            <a:gdLst/>
            <a:ahLst/>
            <a:cxnLst/>
            <a:rect l="l" t="t" r="r" b="b"/>
            <a:pathLst>
              <a:path w="72961" h="278409">
                <a:moveTo>
                  <a:pt x="39636" y="41554"/>
                </a:moveTo>
                <a:lnTo>
                  <a:pt x="40805" y="26288"/>
                </a:lnTo>
                <a:lnTo>
                  <a:pt x="35534" y="23367"/>
                </a:lnTo>
                <a:lnTo>
                  <a:pt x="32880" y="13665"/>
                </a:lnTo>
                <a:lnTo>
                  <a:pt x="30378" y="6045"/>
                </a:lnTo>
                <a:lnTo>
                  <a:pt x="30975" y="1777"/>
                </a:lnTo>
                <a:lnTo>
                  <a:pt x="33464" y="0"/>
                </a:lnTo>
                <a:lnTo>
                  <a:pt x="41694" y="4571"/>
                </a:lnTo>
                <a:lnTo>
                  <a:pt x="54178" y="5892"/>
                </a:lnTo>
                <a:lnTo>
                  <a:pt x="53009" y="15290"/>
                </a:lnTo>
                <a:lnTo>
                  <a:pt x="56083" y="22771"/>
                </a:lnTo>
                <a:lnTo>
                  <a:pt x="32880" y="49631"/>
                </a:lnTo>
                <a:lnTo>
                  <a:pt x="33769" y="80924"/>
                </a:lnTo>
                <a:lnTo>
                  <a:pt x="31127" y="88252"/>
                </a:lnTo>
                <a:lnTo>
                  <a:pt x="28638" y="110286"/>
                </a:lnTo>
                <a:lnTo>
                  <a:pt x="25526" y="117322"/>
                </a:lnTo>
                <a:lnTo>
                  <a:pt x="19380" y="145097"/>
                </a:lnTo>
                <a:lnTo>
                  <a:pt x="19519" y="150520"/>
                </a:lnTo>
                <a:lnTo>
                  <a:pt x="17627" y="148755"/>
                </a:lnTo>
                <a:lnTo>
                  <a:pt x="12179" y="150952"/>
                </a:lnTo>
                <a:lnTo>
                  <a:pt x="3517" y="163741"/>
                </a:lnTo>
                <a:lnTo>
                  <a:pt x="3517" y="167855"/>
                </a:lnTo>
                <a:lnTo>
                  <a:pt x="5422" y="170776"/>
                </a:lnTo>
                <a:lnTo>
                  <a:pt x="0" y="210705"/>
                </a:lnTo>
                <a:lnTo>
                  <a:pt x="711" y="213359"/>
                </a:lnTo>
                <a:lnTo>
                  <a:pt x="2641" y="216014"/>
                </a:lnTo>
                <a:lnTo>
                  <a:pt x="2349" y="219074"/>
                </a:lnTo>
                <a:lnTo>
                  <a:pt x="4698" y="225539"/>
                </a:lnTo>
                <a:lnTo>
                  <a:pt x="8051" y="235838"/>
                </a:lnTo>
                <a:lnTo>
                  <a:pt x="12484" y="239636"/>
                </a:lnTo>
                <a:lnTo>
                  <a:pt x="16141" y="250367"/>
                </a:lnTo>
                <a:lnTo>
                  <a:pt x="28905" y="259016"/>
                </a:lnTo>
                <a:lnTo>
                  <a:pt x="54622" y="271652"/>
                </a:lnTo>
                <a:lnTo>
                  <a:pt x="65620" y="276631"/>
                </a:lnTo>
                <a:lnTo>
                  <a:pt x="72961" y="278409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1" name="object 1191"/>
          <p:cNvSpPr/>
          <p:nvPr/>
        </p:nvSpPr>
        <p:spPr>
          <a:xfrm>
            <a:off x="1307994" y="6565503"/>
            <a:ext cx="19075" cy="55067"/>
          </a:xfrm>
          <a:custGeom>
            <a:avLst/>
            <a:gdLst/>
            <a:ahLst/>
            <a:cxnLst/>
            <a:rect l="l" t="t" r="r" b="b"/>
            <a:pathLst>
              <a:path w="19075" h="55067">
                <a:moveTo>
                  <a:pt x="8077" y="55067"/>
                </a:moveTo>
                <a:lnTo>
                  <a:pt x="0" y="18072"/>
                </a:lnTo>
                <a:lnTo>
                  <a:pt x="0" y="5422"/>
                </a:lnTo>
                <a:lnTo>
                  <a:pt x="6159" y="444"/>
                </a:lnTo>
                <a:lnTo>
                  <a:pt x="19075" y="0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2" name="object 1192"/>
          <p:cNvSpPr/>
          <p:nvPr/>
        </p:nvSpPr>
        <p:spPr>
          <a:xfrm>
            <a:off x="1307994" y="6532471"/>
            <a:ext cx="71932" cy="38455"/>
          </a:xfrm>
          <a:custGeom>
            <a:avLst/>
            <a:gdLst/>
            <a:ahLst/>
            <a:cxnLst/>
            <a:rect l="l" t="t" r="r" b="b"/>
            <a:pathLst>
              <a:path w="71932" h="38455">
                <a:moveTo>
                  <a:pt x="0" y="38455"/>
                </a:moveTo>
                <a:lnTo>
                  <a:pt x="2324" y="33629"/>
                </a:lnTo>
                <a:lnTo>
                  <a:pt x="3060" y="30391"/>
                </a:lnTo>
                <a:lnTo>
                  <a:pt x="11887" y="24828"/>
                </a:lnTo>
                <a:lnTo>
                  <a:pt x="17906" y="23520"/>
                </a:lnTo>
                <a:lnTo>
                  <a:pt x="60782" y="4114"/>
                </a:lnTo>
                <a:lnTo>
                  <a:pt x="68275" y="609"/>
                </a:lnTo>
                <a:lnTo>
                  <a:pt x="71932" y="0"/>
                </a:lnTo>
                <a:lnTo>
                  <a:pt x="71780" y="2489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3" name="object 1193"/>
          <p:cNvSpPr/>
          <p:nvPr/>
        </p:nvSpPr>
        <p:spPr>
          <a:xfrm>
            <a:off x="1269370" y="6639507"/>
            <a:ext cx="48018" cy="13725"/>
          </a:xfrm>
          <a:custGeom>
            <a:avLst/>
            <a:gdLst/>
            <a:ahLst/>
            <a:cxnLst/>
            <a:rect l="l" t="t" r="r" b="b"/>
            <a:pathLst>
              <a:path w="48018" h="13725">
                <a:moveTo>
                  <a:pt x="48018" y="5626"/>
                </a:moveTo>
                <a:lnTo>
                  <a:pt x="42595" y="5956"/>
                </a:lnTo>
                <a:lnTo>
                  <a:pt x="37807" y="8801"/>
                </a:lnTo>
                <a:lnTo>
                  <a:pt x="22553" y="13725"/>
                </a:lnTo>
                <a:lnTo>
                  <a:pt x="11932" y="12944"/>
                </a:lnTo>
                <a:lnTo>
                  <a:pt x="11176" y="12776"/>
                </a:lnTo>
                <a:lnTo>
                  <a:pt x="0" y="6222"/>
                </a:lnTo>
                <a:lnTo>
                  <a:pt x="965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4" name="object 1194"/>
          <p:cNvSpPr/>
          <p:nvPr/>
        </p:nvSpPr>
        <p:spPr>
          <a:xfrm>
            <a:off x="1526252" y="6788478"/>
            <a:ext cx="24434" cy="21894"/>
          </a:xfrm>
          <a:custGeom>
            <a:avLst/>
            <a:gdLst/>
            <a:ahLst/>
            <a:cxnLst/>
            <a:rect l="l" t="t" r="r" b="b"/>
            <a:pathLst>
              <a:path w="24434" h="21894">
                <a:moveTo>
                  <a:pt x="24434" y="21894"/>
                </a:moveTo>
                <a:lnTo>
                  <a:pt x="9681" y="9927"/>
                </a:lnTo>
                <a:lnTo>
                  <a:pt x="1382" y="1578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5" name="object 1195"/>
          <p:cNvSpPr/>
          <p:nvPr/>
        </p:nvSpPr>
        <p:spPr>
          <a:xfrm>
            <a:off x="1326608" y="6558177"/>
            <a:ext cx="51066" cy="36283"/>
          </a:xfrm>
          <a:custGeom>
            <a:avLst/>
            <a:gdLst/>
            <a:ahLst/>
            <a:cxnLst/>
            <a:rect l="l" t="t" r="r" b="b"/>
            <a:pathLst>
              <a:path w="51066" h="36283">
                <a:moveTo>
                  <a:pt x="51066" y="30492"/>
                </a:moveTo>
                <a:lnTo>
                  <a:pt x="47104" y="30467"/>
                </a:lnTo>
                <a:lnTo>
                  <a:pt x="43205" y="32486"/>
                </a:lnTo>
                <a:lnTo>
                  <a:pt x="32385" y="36283"/>
                </a:lnTo>
                <a:lnTo>
                  <a:pt x="20574" y="32486"/>
                </a:lnTo>
                <a:lnTo>
                  <a:pt x="10490" y="28486"/>
                </a:lnTo>
                <a:lnTo>
                  <a:pt x="4775" y="18846"/>
                </a:lnTo>
                <a:lnTo>
                  <a:pt x="0" y="7607"/>
                </a:lnTo>
                <a:lnTo>
                  <a:pt x="10274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6" name="object 1196"/>
          <p:cNvSpPr/>
          <p:nvPr/>
        </p:nvSpPr>
        <p:spPr>
          <a:xfrm>
            <a:off x="1393588" y="6562838"/>
            <a:ext cx="38417" cy="46799"/>
          </a:xfrm>
          <a:custGeom>
            <a:avLst/>
            <a:gdLst/>
            <a:ahLst/>
            <a:cxnLst/>
            <a:rect l="l" t="t" r="r" b="b"/>
            <a:pathLst>
              <a:path w="38417" h="46799">
                <a:moveTo>
                  <a:pt x="34277" y="43637"/>
                </a:moveTo>
                <a:lnTo>
                  <a:pt x="38112" y="40919"/>
                </a:lnTo>
                <a:lnTo>
                  <a:pt x="38417" y="37414"/>
                </a:lnTo>
                <a:lnTo>
                  <a:pt x="32479" y="19119"/>
                </a:lnTo>
                <a:lnTo>
                  <a:pt x="28676" y="8779"/>
                </a:lnTo>
                <a:lnTo>
                  <a:pt x="28117" y="7365"/>
                </a:lnTo>
                <a:lnTo>
                  <a:pt x="25107" y="0"/>
                </a:lnTo>
                <a:lnTo>
                  <a:pt x="16548" y="2692"/>
                </a:lnTo>
                <a:lnTo>
                  <a:pt x="8737" y="4229"/>
                </a:lnTo>
                <a:lnTo>
                  <a:pt x="4140" y="10807"/>
                </a:lnTo>
                <a:lnTo>
                  <a:pt x="508" y="15913"/>
                </a:lnTo>
                <a:lnTo>
                  <a:pt x="0" y="20256"/>
                </a:lnTo>
                <a:lnTo>
                  <a:pt x="2540" y="31368"/>
                </a:lnTo>
                <a:lnTo>
                  <a:pt x="9220" y="39903"/>
                </a:lnTo>
                <a:lnTo>
                  <a:pt x="14833" y="46062"/>
                </a:lnTo>
                <a:lnTo>
                  <a:pt x="23291" y="46354"/>
                </a:lnTo>
                <a:lnTo>
                  <a:pt x="29108" y="46799"/>
                </a:lnTo>
                <a:lnTo>
                  <a:pt x="34277" y="4363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7" name="object 1197"/>
          <p:cNvSpPr/>
          <p:nvPr/>
        </p:nvSpPr>
        <p:spPr>
          <a:xfrm>
            <a:off x="1527116" y="6742136"/>
            <a:ext cx="39776" cy="36360"/>
          </a:xfrm>
          <a:custGeom>
            <a:avLst/>
            <a:gdLst/>
            <a:ahLst/>
            <a:cxnLst/>
            <a:rect l="l" t="t" r="r" b="b"/>
            <a:pathLst>
              <a:path w="39776" h="36360">
                <a:moveTo>
                  <a:pt x="533" y="1193"/>
                </a:moveTo>
                <a:lnTo>
                  <a:pt x="2946" y="863"/>
                </a:lnTo>
                <a:lnTo>
                  <a:pt x="10274" y="0"/>
                </a:lnTo>
                <a:lnTo>
                  <a:pt x="18516" y="1346"/>
                </a:lnTo>
                <a:lnTo>
                  <a:pt x="26987" y="2311"/>
                </a:lnTo>
                <a:lnTo>
                  <a:pt x="33515" y="10363"/>
                </a:lnTo>
                <a:lnTo>
                  <a:pt x="39776" y="18796"/>
                </a:lnTo>
                <a:lnTo>
                  <a:pt x="32969" y="28054"/>
                </a:lnTo>
                <a:lnTo>
                  <a:pt x="27787" y="34353"/>
                </a:lnTo>
                <a:lnTo>
                  <a:pt x="13068" y="36233"/>
                </a:lnTo>
                <a:lnTo>
                  <a:pt x="10477" y="36360"/>
                </a:lnTo>
                <a:lnTo>
                  <a:pt x="10337" y="34874"/>
                </a:lnTo>
                <a:lnTo>
                  <a:pt x="9385" y="27381"/>
                </a:lnTo>
                <a:lnTo>
                  <a:pt x="7493" y="18110"/>
                </a:lnTo>
                <a:lnTo>
                  <a:pt x="5651" y="9537"/>
                </a:lnTo>
                <a:lnTo>
                  <a:pt x="139" y="1930"/>
                </a:lnTo>
                <a:lnTo>
                  <a:pt x="0" y="1752"/>
                </a:lnTo>
                <a:lnTo>
                  <a:pt x="698" y="1397"/>
                </a:lnTo>
                <a:lnTo>
                  <a:pt x="533" y="119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8" name="object 1198"/>
          <p:cNvSpPr/>
          <p:nvPr/>
        </p:nvSpPr>
        <p:spPr>
          <a:xfrm>
            <a:off x="1569496" y="6789952"/>
            <a:ext cx="1231" cy="4775"/>
          </a:xfrm>
          <a:custGeom>
            <a:avLst/>
            <a:gdLst/>
            <a:ahLst/>
            <a:cxnLst/>
            <a:rect l="l" t="t" r="r" b="b"/>
            <a:pathLst>
              <a:path w="1231" h="4775">
                <a:moveTo>
                  <a:pt x="1231" y="0"/>
                </a:moveTo>
                <a:lnTo>
                  <a:pt x="0" y="3555"/>
                </a:lnTo>
                <a:lnTo>
                  <a:pt x="673" y="477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9" name="object 1199"/>
          <p:cNvSpPr/>
          <p:nvPr/>
        </p:nvSpPr>
        <p:spPr>
          <a:xfrm>
            <a:off x="1509514" y="6693609"/>
            <a:ext cx="23304" cy="42913"/>
          </a:xfrm>
          <a:custGeom>
            <a:avLst/>
            <a:gdLst/>
            <a:ahLst/>
            <a:cxnLst/>
            <a:rect l="l" t="t" r="r" b="b"/>
            <a:pathLst>
              <a:path w="23304" h="42913">
                <a:moveTo>
                  <a:pt x="0" y="42913"/>
                </a:moveTo>
                <a:lnTo>
                  <a:pt x="15532" y="37071"/>
                </a:lnTo>
                <a:lnTo>
                  <a:pt x="18808" y="28752"/>
                </a:lnTo>
                <a:lnTo>
                  <a:pt x="23304" y="21120"/>
                </a:lnTo>
                <a:lnTo>
                  <a:pt x="19088" y="11582"/>
                </a:lnTo>
                <a:lnTo>
                  <a:pt x="12420" y="0"/>
                </a:lnTo>
                <a:lnTo>
                  <a:pt x="2324" y="2171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0" name="object 1200"/>
          <p:cNvSpPr/>
          <p:nvPr/>
        </p:nvSpPr>
        <p:spPr>
          <a:xfrm>
            <a:off x="1589981" y="6786548"/>
            <a:ext cx="30975" cy="22999"/>
          </a:xfrm>
          <a:custGeom>
            <a:avLst/>
            <a:gdLst/>
            <a:ahLst/>
            <a:cxnLst/>
            <a:rect l="l" t="t" r="r" b="b"/>
            <a:pathLst>
              <a:path w="30975" h="22999">
                <a:moveTo>
                  <a:pt x="0" y="292"/>
                </a:moveTo>
                <a:lnTo>
                  <a:pt x="7708" y="7277"/>
                </a:lnTo>
                <a:lnTo>
                  <a:pt x="9271" y="19443"/>
                </a:lnTo>
                <a:lnTo>
                  <a:pt x="9626" y="22009"/>
                </a:lnTo>
                <a:lnTo>
                  <a:pt x="12090" y="22085"/>
                </a:lnTo>
                <a:lnTo>
                  <a:pt x="22440" y="22999"/>
                </a:lnTo>
                <a:lnTo>
                  <a:pt x="27444" y="18160"/>
                </a:lnTo>
                <a:lnTo>
                  <a:pt x="30975" y="13360"/>
                </a:lnTo>
                <a:lnTo>
                  <a:pt x="28448" y="9270"/>
                </a:lnTo>
                <a:lnTo>
                  <a:pt x="25361" y="2171"/>
                </a:lnTo>
                <a:lnTo>
                  <a:pt x="15176" y="1181"/>
                </a:lnTo>
                <a:lnTo>
                  <a:pt x="9906" y="0"/>
                </a:lnTo>
                <a:lnTo>
                  <a:pt x="0" y="29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1" name="object 1201"/>
          <p:cNvSpPr/>
          <p:nvPr/>
        </p:nvSpPr>
        <p:spPr>
          <a:xfrm>
            <a:off x="1306047" y="6818590"/>
            <a:ext cx="50758" cy="62915"/>
          </a:xfrm>
          <a:custGeom>
            <a:avLst/>
            <a:gdLst/>
            <a:ahLst/>
            <a:cxnLst/>
            <a:rect l="l" t="t" r="r" b="b"/>
            <a:pathLst>
              <a:path w="50758" h="62915">
                <a:moveTo>
                  <a:pt x="0" y="28663"/>
                </a:moveTo>
                <a:lnTo>
                  <a:pt x="6026" y="50829"/>
                </a:lnTo>
                <a:lnTo>
                  <a:pt x="9361" y="58742"/>
                </a:lnTo>
                <a:lnTo>
                  <a:pt x="11087" y="60883"/>
                </a:lnTo>
                <a:lnTo>
                  <a:pt x="11976" y="61722"/>
                </a:lnTo>
                <a:lnTo>
                  <a:pt x="13436" y="62915"/>
                </a:lnTo>
                <a:lnTo>
                  <a:pt x="14668" y="62598"/>
                </a:lnTo>
                <a:lnTo>
                  <a:pt x="15113" y="62420"/>
                </a:lnTo>
                <a:lnTo>
                  <a:pt x="23355" y="59474"/>
                </a:lnTo>
                <a:lnTo>
                  <a:pt x="28867" y="59893"/>
                </a:lnTo>
                <a:lnTo>
                  <a:pt x="33959" y="58699"/>
                </a:lnTo>
                <a:lnTo>
                  <a:pt x="44183" y="56337"/>
                </a:lnTo>
                <a:lnTo>
                  <a:pt x="50546" y="49606"/>
                </a:lnTo>
                <a:lnTo>
                  <a:pt x="50758" y="37169"/>
                </a:lnTo>
                <a:lnTo>
                  <a:pt x="47156" y="23034"/>
                </a:lnTo>
                <a:lnTo>
                  <a:pt x="46456" y="20828"/>
                </a:lnTo>
                <a:lnTo>
                  <a:pt x="35229" y="5050"/>
                </a:lnTo>
                <a:lnTo>
                  <a:pt x="23406" y="295"/>
                </a:lnTo>
                <a:lnTo>
                  <a:pt x="19342" y="0"/>
                </a:lnTo>
                <a:lnTo>
                  <a:pt x="5295" y="558"/>
                </a:lnTo>
                <a:lnTo>
                  <a:pt x="520" y="8724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2" name="object 1202"/>
          <p:cNvSpPr/>
          <p:nvPr/>
        </p:nvSpPr>
        <p:spPr>
          <a:xfrm>
            <a:off x="1353736" y="6751331"/>
            <a:ext cx="69037" cy="210934"/>
          </a:xfrm>
          <a:custGeom>
            <a:avLst/>
            <a:gdLst/>
            <a:ahLst/>
            <a:cxnLst/>
            <a:rect l="l" t="t" r="r" b="b"/>
            <a:pathLst>
              <a:path w="69037" h="210934">
                <a:moveTo>
                  <a:pt x="69037" y="210934"/>
                </a:moveTo>
                <a:lnTo>
                  <a:pt x="67330" y="190673"/>
                </a:lnTo>
                <a:lnTo>
                  <a:pt x="67642" y="176247"/>
                </a:lnTo>
                <a:lnTo>
                  <a:pt x="68455" y="168835"/>
                </a:lnTo>
                <a:lnTo>
                  <a:pt x="68580" y="168097"/>
                </a:lnTo>
                <a:lnTo>
                  <a:pt x="65366" y="155155"/>
                </a:lnTo>
                <a:lnTo>
                  <a:pt x="64249" y="143687"/>
                </a:lnTo>
                <a:lnTo>
                  <a:pt x="54686" y="111963"/>
                </a:lnTo>
                <a:lnTo>
                  <a:pt x="46078" y="92716"/>
                </a:lnTo>
                <a:lnTo>
                  <a:pt x="40105" y="78133"/>
                </a:lnTo>
                <a:lnTo>
                  <a:pt x="36685" y="69071"/>
                </a:lnTo>
                <a:lnTo>
                  <a:pt x="35725" y="66344"/>
                </a:lnTo>
                <a:lnTo>
                  <a:pt x="23540" y="46605"/>
                </a:lnTo>
                <a:lnTo>
                  <a:pt x="14228" y="30096"/>
                </a:lnTo>
                <a:lnTo>
                  <a:pt x="7504" y="16999"/>
                </a:lnTo>
                <a:lnTo>
                  <a:pt x="3081" y="7498"/>
                </a:lnTo>
                <a:lnTo>
                  <a:pt x="676" y="1773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3" name="object 1203"/>
          <p:cNvSpPr/>
          <p:nvPr/>
        </p:nvSpPr>
        <p:spPr>
          <a:xfrm>
            <a:off x="1323446" y="6927518"/>
            <a:ext cx="25374" cy="8316"/>
          </a:xfrm>
          <a:custGeom>
            <a:avLst/>
            <a:gdLst/>
            <a:ahLst/>
            <a:cxnLst/>
            <a:rect l="l" t="t" r="r" b="b"/>
            <a:pathLst>
              <a:path w="25374" h="8316">
                <a:moveTo>
                  <a:pt x="0" y="8115"/>
                </a:moveTo>
                <a:lnTo>
                  <a:pt x="7184" y="8316"/>
                </a:lnTo>
                <a:lnTo>
                  <a:pt x="21214" y="2059"/>
                </a:lnTo>
                <a:lnTo>
                  <a:pt x="25374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4" name="object 1204"/>
          <p:cNvSpPr/>
          <p:nvPr/>
        </p:nvSpPr>
        <p:spPr>
          <a:xfrm>
            <a:off x="1317845" y="6903960"/>
            <a:ext cx="41910" cy="15748"/>
          </a:xfrm>
          <a:custGeom>
            <a:avLst/>
            <a:gdLst/>
            <a:ahLst/>
            <a:cxnLst/>
            <a:rect l="l" t="t" r="r" b="b"/>
            <a:pathLst>
              <a:path w="41909" h="15748">
                <a:moveTo>
                  <a:pt x="0" y="15748"/>
                </a:moveTo>
                <a:lnTo>
                  <a:pt x="4959" y="8800"/>
                </a:lnTo>
                <a:lnTo>
                  <a:pt x="12488" y="4913"/>
                </a:lnTo>
                <a:lnTo>
                  <a:pt x="28326" y="1931"/>
                </a:lnTo>
                <a:lnTo>
                  <a:pt x="41909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5" name="object 1205"/>
          <p:cNvSpPr/>
          <p:nvPr/>
        </p:nvSpPr>
        <p:spPr>
          <a:xfrm>
            <a:off x="1384101" y="6722438"/>
            <a:ext cx="28320" cy="13728"/>
          </a:xfrm>
          <a:custGeom>
            <a:avLst/>
            <a:gdLst/>
            <a:ahLst/>
            <a:cxnLst/>
            <a:rect l="l" t="t" r="r" b="b"/>
            <a:pathLst>
              <a:path w="28321" h="13728">
                <a:moveTo>
                  <a:pt x="0" y="13728"/>
                </a:moveTo>
                <a:lnTo>
                  <a:pt x="14332" y="10249"/>
                </a:lnTo>
                <a:lnTo>
                  <a:pt x="22955" y="4845"/>
                </a:lnTo>
                <a:lnTo>
                  <a:pt x="2832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6" name="object 1206"/>
          <p:cNvSpPr/>
          <p:nvPr/>
        </p:nvSpPr>
        <p:spPr>
          <a:xfrm>
            <a:off x="1387022" y="6710500"/>
            <a:ext cx="18148" cy="9651"/>
          </a:xfrm>
          <a:custGeom>
            <a:avLst/>
            <a:gdLst/>
            <a:ahLst/>
            <a:cxnLst/>
            <a:rect l="l" t="t" r="r" b="b"/>
            <a:pathLst>
              <a:path w="18148" h="9651">
                <a:moveTo>
                  <a:pt x="18148" y="0"/>
                </a:moveTo>
                <a:lnTo>
                  <a:pt x="6857" y="5080"/>
                </a:lnTo>
                <a:lnTo>
                  <a:pt x="0" y="965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7" name="object 1207"/>
          <p:cNvSpPr/>
          <p:nvPr/>
        </p:nvSpPr>
        <p:spPr>
          <a:xfrm>
            <a:off x="1437708" y="6703007"/>
            <a:ext cx="31508" cy="7873"/>
          </a:xfrm>
          <a:custGeom>
            <a:avLst/>
            <a:gdLst/>
            <a:ahLst/>
            <a:cxnLst/>
            <a:rect l="l" t="t" r="r" b="b"/>
            <a:pathLst>
              <a:path w="31508" h="7874">
                <a:moveTo>
                  <a:pt x="31508" y="0"/>
                </a:moveTo>
                <a:lnTo>
                  <a:pt x="18374" y="4009"/>
                </a:lnTo>
                <a:lnTo>
                  <a:pt x="8384" y="6299"/>
                </a:lnTo>
                <a:lnTo>
                  <a:pt x="0" y="787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8" name="object 1208"/>
          <p:cNvSpPr/>
          <p:nvPr/>
        </p:nvSpPr>
        <p:spPr>
          <a:xfrm>
            <a:off x="1438851" y="6692428"/>
            <a:ext cx="24523" cy="3327"/>
          </a:xfrm>
          <a:custGeom>
            <a:avLst/>
            <a:gdLst/>
            <a:ahLst/>
            <a:cxnLst/>
            <a:rect l="l" t="t" r="r" b="b"/>
            <a:pathLst>
              <a:path w="24523" h="3327">
                <a:moveTo>
                  <a:pt x="0" y="3327"/>
                </a:moveTo>
                <a:lnTo>
                  <a:pt x="10350" y="635"/>
                </a:lnTo>
                <a:lnTo>
                  <a:pt x="16395" y="1651"/>
                </a:lnTo>
                <a:lnTo>
                  <a:pt x="20078" y="2324"/>
                </a:lnTo>
                <a:lnTo>
                  <a:pt x="24523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9" name="object 1209"/>
          <p:cNvSpPr/>
          <p:nvPr/>
        </p:nvSpPr>
        <p:spPr>
          <a:xfrm>
            <a:off x="1325326" y="6660742"/>
            <a:ext cx="15481" cy="6718"/>
          </a:xfrm>
          <a:custGeom>
            <a:avLst/>
            <a:gdLst/>
            <a:ahLst/>
            <a:cxnLst/>
            <a:rect l="l" t="t" r="r" b="b"/>
            <a:pathLst>
              <a:path w="15481" h="6718">
                <a:moveTo>
                  <a:pt x="0" y="6718"/>
                </a:moveTo>
                <a:lnTo>
                  <a:pt x="9626" y="0"/>
                </a:lnTo>
                <a:lnTo>
                  <a:pt x="15481" y="31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0" name="object 1210"/>
          <p:cNvSpPr/>
          <p:nvPr/>
        </p:nvSpPr>
        <p:spPr>
          <a:xfrm>
            <a:off x="1381053" y="6615543"/>
            <a:ext cx="15455" cy="2324"/>
          </a:xfrm>
          <a:custGeom>
            <a:avLst/>
            <a:gdLst/>
            <a:ahLst/>
            <a:cxnLst/>
            <a:rect l="l" t="t" r="r" b="b"/>
            <a:pathLst>
              <a:path w="15455" h="2324">
                <a:moveTo>
                  <a:pt x="0" y="2324"/>
                </a:moveTo>
                <a:lnTo>
                  <a:pt x="4952" y="584"/>
                </a:lnTo>
                <a:lnTo>
                  <a:pt x="15455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1" name="object 1211"/>
          <p:cNvSpPr/>
          <p:nvPr/>
        </p:nvSpPr>
        <p:spPr>
          <a:xfrm>
            <a:off x="1435613" y="6638885"/>
            <a:ext cx="7569" cy="2628"/>
          </a:xfrm>
          <a:custGeom>
            <a:avLst/>
            <a:gdLst/>
            <a:ahLst/>
            <a:cxnLst/>
            <a:rect l="l" t="t" r="r" b="b"/>
            <a:pathLst>
              <a:path w="7569" h="2628">
                <a:moveTo>
                  <a:pt x="7569" y="0"/>
                </a:moveTo>
                <a:lnTo>
                  <a:pt x="4953" y="2628"/>
                </a:lnTo>
                <a:lnTo>
                  <a:pt x="0" y="2324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2" name="object 1212"/>
          <p:cNvSpPr/>
          <p:nvPr/>
        </p:nvSpPr>
        <p:spPr>
          <a:xfrm>
            <a:off x="1538356" y="6684326"/>
            <a:ext cx="15278" cy="21805"/>
          </a:xfrm>
          <a:custGeom>
            <a:avLst/>
            <a:gdLst/>
            <a:ahLst/>
            <a:cxnLst/>
            <a:rect l="l" t="t" r="r" b="b"/>
            <a:pathLst>
              <a:path w="15278" h="21805">
                <a:moveTo>
                  <a:pt x="0" y="0"/>
                </a:moveTo>
                <a:lnTo>
                  <a:pt x="11457" y="10264"/>
                </a:lnTo>
                <a:lnTo>
                  <a:pt x="14988" y="20321"/>
                </a:lnTo>
                <a:lnTo>
                  <a:pt x="15278" y="2180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3" name="object 1213"/>
          <p:cNvSpPr/>
          <p:nvPr/>
        </p:nvSpPr>
        <p:spPr>
          <a:xfrm>
            <a:off x="1574030" y="6743000"/>
            <a:ext cx="10477" cy="19646"/>
          </a:xfrm>
          <a:custGeom>
            <a:avLst/>
            <a:gdLst/>
            <a:ahLst/>
            <a:cxnLst/>
            <a:rect l="l" t="t" r="r" b="b"/>
            <a:pathLst>
              <a:path w="10477" h="19646">
                <a:moveTo>
                  <a:pt x="0" y="0"/>
                </a:moveTo>
                <a:lnTo>
                  <a:pt x="10477" y="10490"/>
                </a:lnTo>
                <a:lnTo>
                  <a:pt x="8369" y="19646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4" name="object 1214"/>
          <p:cNvSpPr/>
          <p:nvPr/>
        </p:nvSpPr>
        <p:spPr>
          <a:xfrm>
            <a:off x="1542483" y="6793228"/>
            <a:ext cx="31114" cy="10160"/>
          </a:xfrm>
          <a:custGeom>
            <a:avLst/>
            <a:gdLst/>
            <a:ahLst/>
            <a:cxnLst/>
            <a:rect l="l" t="t" r="r" b="b"/>
            <a:pathLst>
              <a:path w="31115" h="10159">
                <a:moveTo>
                  <a:pt x="0" y="0"/>
                </a:moveTo>
                <a:lnTo>
                  <a:pt x="13461" y="9588"/>
                </a:lnTo>
                <a:lnTo>
                  <a:pt x="16306" y="10159"/>
                </a:lnTo>
                <a:lnTo>
                  <a:pt x="19456" y="9728"/>
                </a:lnTo>
                <a:lnTo>
                  <a:pt x="26034" y="8077"/>
                </a:lnTo>
                <a:lnTo>
                  <a:pt x="29476" y="7467"/>
                </a:lnTo>
                <a:lnTo>
                  <a:pt x="31114" y="746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5" name="object 1215"/>
          <p:cNvSpPr/>
          <p:nvPr/>
        </p:nvSpPr>
        <p:spPr>
          <a:xfrm>
            <a:off x="1561343" y="6791272"/>
            <a:ext cx="29324" cy="28587"/>
          </a:xfrm>
          <a:custGeom>
            <a:avLst/>
            <a:gdLst/>
            <a:ahLst/>
            <a:cxnLst/>
            <a:rect l="l" t="t" r="r" b="b"/>
            <a:pathLst>
              <a:path w="29324" h="28587">
                <a:moveTo>
                  <a:pt x="0" y="11849"/>
                </a:moveTo>
                <a:lnTo>
                  <a:pt x="6134" y="14960"/>
                </a:lnTo>
                <a:lnTo>
                  <a:pt x="17360" y="28587"/>
                </a:lnTo>
                <a:lnTo>
                  <a:pt x="20789" y="27698"/>
                </a:lnTo>
                <a:lnTo>
                  <a:pt x="23037" y="26784"/>
                </a:lnTo>
                <a:lnTo>
                  <a:pt x="25730" y="22618"/>
                </a:lnTo>
                <a:lnTo>
                  <a:pt x="28270" y="18567"/>
                </a:lnTo>
                <a:lnTo>
                  <a:pt x="29324" y="17373"/>
                </a:lnTo>
                <a:lnTo>
                  <a:pt x="24371" y="16154"/>
                </a:lnTo>
                <a:lnTo>
                  <a:pt x="12115" y="6299"/>
                </a:lnTo>
                <a:lnTo>
                  <a:pt x="3581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6" name="object 1216"/>
          <p:cNvSpPr/>
          <p:nvPr/>
        </p:nvSpPr>
        <p:spPr>
          <a:xfrm>
            <a:off x="1468417" y="6630071"/>
            <a:ext cx="129019" cy="140411"/>
          </a:xfrm>
          <a:custGeom>
            <a:avLst/>
            <a:gdLst/>
            <a:ahLst/>
            <a:cxnLst/>
            <a:rect l="l" t="t" r="r" b="b"/>
            <a:pathLst>
              <a:path w="129019" h="140411">
                <a:moveTo>
                  <a:pt x="43091" y="140411"/>
                </a:moveTo>
                <a:lnTo>
                  <a:pt x="34251" y="133680"/>
                </a:lnTo>
                <a:lnTo>
                  <a:pt x="0" y="84454"/>
                </a:lnTo>
                <a:lnTo>
                  <a:pt x="2540" y="78181"/>
                </a:lnTo>
                <a:lnTo>
                  <a:pt x="4800" y="58280"/>
                </a:lnTo>
                <a:lnTo>
                  <a:pt x="8229" y="48386"/>
                </a:lnTo>
                <a:lnTo>
                  <a:pt x="28435" y="26111"/>
                </a:lnTo>
                <a:lnTo>
                  <a:pt x="69723" y="2285"/>
                </a:lnTo>
                <a:lnTo>
                  <a:pt x="129019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7" name="object 1217"/>
          <p:cNvSpPr/>
          <p:nvPr/>
        </p:nvSpPr>
        <p:spPr>
          <a:xfrm>
            <a:off x="1538140" y="6600785"/>
            <a:ext cx="178689" cy="31572"/>
          </a:xfrm>
          <a:custGeom>
            <a:avLst/>
            <a:gdLst/>
            <a:ahLst/>
            <a:cxnLst/>
            <a:rect l="l" t="t" r="r" b="b"/>
            <a:pathLst>
              <a:path w="178689" h="31572">
                <a:moveTo>
                  <a:pt x="171640" y="4521"/>
                </a:moveTo>
                <a:lnTo>
                  <a:pt x="178688" y="3378"/>
                </a:lnTo>
                <a:lnTo>
                  <a:pt x="174739" y="0"/>
                </a:lnTo>
                <a:lnTo>
                  <a:pt x="109169" y="4889"/>
                </a:lnTo>
                <a:lnTo>
                  <a:pt x="73596" y="10350"/>
                </a:lnTo>
                <a:lnTo>
                  <a:pt x="44576" y="16217"/>
                </a:lnTo>
                <a:lnTo>
                  <a:pt x="0" y="3157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8" name="object 1218"/>
          <p:cNvSpPr/>
          <p:nvPr/>
        </p:nvSpPr>
        <p:spPr>
          <a:xfrm>
            <a:off x="1364810" y="6658761"/>
            <a:ext cx="31864" cy="40246"/>
          </a:xfrm>
          <a:custGeom>
            <a:avLst/>
            <a:gdLst/>
            <a:ahLst/>
            <a:cxnLst/>
            <a:rect l="l" t="t" r="r" b="b"/>
            <a:pathLst>
              <a:path w="31864" h="40246">
                <a:moveTo>
                  <a:pt x="31864" y="40246"/>
                </a:moveTo>
                <a:lnTo>
                  <a:pt x="27749" y="30848"/>
                </a:lnTo>
                <a:lnTo>
                  <a:pt x="20421" y="27457"/>
                </a:lnTo>
                <a:lnTo>
                  <a:pt x="12052" y="9690"/>
                </a:lnTo>
                <a:lnTo>
                  <a:pt x="5283" y="6883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9" name="object 1219"/>
          <p:cNvSpPr/>
          <p:nvPr/>
        </p:nvSpPr>
        <p:spPr>
          <a:xfrm>
            <a:off x="1313426" y="6696937"/>
            <a:ext cx="40373" cy="54444"/>
          </a:xfrm>
          <a:custGeom>
            <a:avLst/>
            <a:gdLst/>
            <a:ahLst/>
            <a:cxnLst/>
            <a:rect l="l" t="t" r="r" b="b"/>
            <a:pathLst>
              <a:path w="40373" h="54444">
                <a:moveTo>
                  <a:pt x="40373" y="54444"/>
                </a:moveTo>
                <a:lnTo>
                  <a:pt x="24206" y="27025"/>
                </a:lnTo>
                <a:lnTo>
                  <a:pt x="0" y="0"/>
                </a:lnTo>
                <a:lnTo>
                  <a:pt x="12179" y="23202"/>
                </a:lnTo>
                <a:lnTo>
                  <a:pt x="2184" y="36398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0" name="object 1220"/>
          <p:cNvSpPr/>
          <p:nvPr/>
        </p:nvSpPr>
        <p:spPr>
          <a:xfrm>
            <a:off x="1310187" y="6696061"/>
            <a:ext cx="3238" cy="876"/>
          </a:xfrm>
          <a:custGeom>
            <a:avLst/>
            <a:gdLst/>
            <a:ahLst/>
            <a:cxnLst/>
            <a:rect l="l" t="t" r="r" b="b"/>
            <a:pathLst>
              <a:path w="3238" h="876">
                <a:moveTo>
                  <a:pt x="3238" y="876"/>
                </a:move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1" name="object 1221"/>
          <p:cNvSpPr/>
          <p:nvPr/>
        </p:nvSpPr>
        <p:spPr>
          <a:xfrm>
            <a:off x="1442864" y="6558431"/>
            <a:ext cx="22872" cy="119240"/>
          </a:xfrm>
          <a:custGeom>
            <a:avLst/>
            <a:gdLst/>
            <a:ahLst/>
            <a:cxnLst/>
            <a:rect l="l" t="t" r="r" b="b"/>
            <a:pathLst>
              <a:path w="22872" h="119240">
                <a:moveTo>
                  <a:pt x="9055" y="119240"/>
                </a:moveTo>
                <a:lnTo>
                  <a:pt x="723" y="93281"/>
                </a:lnTo>
                <a:lnTo>
                  <a:pt x="0" y="62039"/>
                </a:lnTo>
                <a:lnTo>
                  <a:pt x="6337" y="44107"/>
                </a:lnTo>
                <a:lnTo>
                  <a:pt x="22872" y="11417"/>
                </a:lnTo>
                <a:lnTo>
                  <a:pt x="1924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2" name="object 1222"/>
          <p:cNvSpPr/>
          <p:nvPr/>
        </p:nvSpPr>
        <p:spPr>
          <a:xfrm>
            <a:off x="1456834" y="6537184"/>
            <a:ext cx="21247" cy="50076"/>
          </a:xfrm>
          <a:custGeom>
            <a:avLst/>
            <a:gdLst/>
            <a:ahLst/>
            <a:cxnLst/>
            <a:rect l="l" t="t" r="r" b="b"/>
            <a:pathLst>
              <a:path w="21247" h="50076">
                <a:moveTo>
                  <a:pt x="0" y="50076"/>
                </a:moveTo>
                <a:lnTo>
                  <a:pt x="1650" y="17437"/>
                </a:lnTo>
                <a:lnTo>
                  <a:pt x="4190" y="14516"/>
                </a:lnTo>
                <a:lnTo>
                  <a:pt x="11442" y="11417"/>
                </a:lnTo>
                <a:lnTo>
                  <a:pt x="21247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3" name="object 1223"/>
          <p:cNvSpPr/>
          <p:nvPr/>
        </p:nvSpPr>
        <p:spPr>
          <a:xfrm>
            <a:off x="1421630" y="6541184"/>
            <a:ext cx="16522" cy="26123"/>
          </a:xfrm>
          <a:custGeom>
            <a:avLst/>
            <a:gdLst/>
            <a:ahLst/>
            <a:cxnLst/>
            <a:rect l="l" t="t" r="r" b="b"/>
            <a:pathLst>
              <a:path w="16522" h="26123">
                <a:moveTo>
                  <a:pt x="0" y="26123"/>
                </a:moveTo>
                <a:lnTo>
                  <a:pt x="5981" y="10858"/>
                </a:lnTo>
                <a:lnTo>
                  <a:pt x="16522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4" name="object 1224"/>
          <p:cNvSpPr/>
          <p:nvPr/>
        </p:nvSpPr>
        <p:spPr>
          <a:xfrm>
            <a:off x="1426697" y="6503427"/>
            <a:ext cx="15798" cy="45745"/>
          </a:xfrm>
          <a:custGeom>
            <a:avLst/>
            <a:gdLst/>
            <a:ahLst/>
            <a:cxnLst/>
            <a:rect l="l" t="t" r="r" b="b"/>
            <a:pathLst>
              <a:path w="15798" h="45745">
                <a:moveTo>
                  <a:pt x="2921" y="45745"/>
                </a:moveTo>
                <a:lnTo>
                  <a:pt x="0" y="30480"/>
                </a:lnTo>
                <a:lnTo>
                  <a:pt x="9093" y="7797"/>
                </a:lnTo>
                <a:lnTo>
                  <a:pt x="15798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5" name="object 1225"/>
          <p:cNvSpPr/>
          <p:nvPr/>
        </p:nvSpPr>
        <p:spPr>
          <a:xfrm>
            <a:off x="1565991" y="6489165"/>
            <a:ext cx="68503" cy="61518"/>
          </a:xfrm>
          <a:custGeom>
            <a:avLst/>
            <a:gdLst/>
            <a:ahLst/>
            <a:cxnLst/>
            <a:rect l="l" t="t" r="r" b="b"/>
            <a:pathLst>
              <a:path w="68503" h="61518">
                <a:moveTo>
                  <a:pt x="68503" y="0"/>
                </a:moveTo>
                <a:lnTo>
                  <a:pt x="58407" y="11785"/>
                </a:lnTo>
                <a:lnTo>
                  <a:pt x="29108" y="40894"/>
                </a:lnTo>
                <a:lnTo>
                  <a:pt x="0" y="61518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6" name="object 1226"/>
          <p:cNvSpPr/>
          <p:nvPr/>
        </p:nvSpPr>
        <p:spPr>
          <a:xfrm>
            <a:off x="1492572" y="6540447"/>
            <a:ext cx="114452" cy="44970"/>
          </a:xfrm>
          <a:custGeom>
            <a:avLst/>
            <a:gdLst/>
            <a:ahLst/>
            <a:cxnLst/>
            <a:rect l="l" t="t" r="r" b="b"/>
            <a:pathLst>
              <a:path w="114452" h="44970">
                <a:moveTo>
                  <a:pt x="0" y="5994"/>
                </a:moveTo>
                <a:lnTo>
                  <a:pt x="10718" y="0"/>
                </a:lnTo>
                <a:lnTo>
                  <a:pt x="19913" y="1549"/>
                </a:lnTo>
                <a:lnTo>
                  <a:pt x="24003" y="12280"/>
                </a:lnTo>
                <a:lnTo>
                  <a:pt x="28257" y="44119"/>
                </a:lnTo>
                <a:lnTo>
                  <a:pt x="30645" y="44970"/>
                </a:lnTo>
                <a:lnTo>
                  <a:pt x="46812" y="38671"/>
                </a:lnTo>
                <a:lnTo>
                  <a:pt x="80225" y="22669"/>
                </a:lnTo>
                <a:lnTo>
                  <a:pt x="89065" y="17030"/>
                </a:lnTo>
                <a:lnTo>
                  <a:pt x="114452" y="1447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7" name="object 1227"/>
          <p:cNvSpPr/>
          <p:nvPr/>
        </p:nvSpPr>
        <p:spPr>
          <a:xfrm>
            <a:off x="1581637" y="6500430"/>
            <a:ext cx="65087" cy="57048"/>
          </a:xfrm>
          <a:custGeom>
            <a:avLst/>
            <a:gdLst/>
            <a:ahLst/>
            <a:cxnLst/>
            <a:rect l="l" t="t" r="r" b="b"/>
            <a:pathLst>
              <a:path w="65087" h="57048">
                <a:moveTo>
                  <a:pt x="0" y="57048"/>
                </a:moveTo>
                <a:lnTo>
                  <a:pt x="12445" y="48387"/>
                </a:lnTo>
                <a:lnTo>
                  <a:pt x="39522" y="24358"/>
                </a:lnTo>
                <a:lnTo>
                  <a:pt x="65087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8" name="object 1228"/>
          <p:cNvSpPr/>
          <p:nvPr/>
        </p:nvSpPr>
        <p:spPr>
          <a:xfrm>
            <a:off x="1466512" y="6447966"/>
            <a:ext cx="109397" cy="43713"/>
          </a:xfrm>
          <a:custGeom>
            <a:avLst/>
            <a:gdLst/>
            <a:ahLst/>
            <a:cxnLst/>
            <a:rect l="l" t="t" r="r" b="b"/>
            <a:pathLst>
              <a:path w="109397" h="43713">
                <a:moveTo>
                  <a:pt x="109397" y="0"/>
                </a:moveTo>
                <a:lnTo>
                  <a:pt x="43967" y="18427"/>
                </a:lnTo>
                <a:lnTo>
                  <a:pt x="0" y="4371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9" name="object 1229"/>
          <p:cNvSpPr/>
          <p:nvPr/>
        </p:nvSpPr>
        <p:spPr>
          <a:xfrm>
            <a:off x="1490223" y="6532192"/>
            <a:ext cx="80429" cy="13182"/>
          </a:xfrm>
          <a:custGeom>
            <a:avLst/>
            <a:gdLst/>
            <a:ahLst/>
            <a:cxnLst/>
            <a:rect l="l" t="t" r="r" b="b"/>
            <a:pathLst>
              <a:path w="80429" h="13182">
                <a:moveTo>
                  <a:pt x="0" y="13182"/>
                </a:moveTo>
                <a:lnTo>
                  <a:pt x="14922" y="1409"/>
                </a:lnTo>
                <a:lnTo>
                  <a:pt x="31572" y="0"/>
                </a:lnTo>
                <a:lnTo>
                  <a:pt x="54038" y="0"/>
                </a:lnTo>
                <a:lnTo>
                  <a:pt x="80429" y="5499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0" name="object 1230"/>
          <p:cNvSpPr/>
          <p:nvPr/>
        </p:nvSpPr>
        <p:spPr>
          <a:xfrm>
            <a:off x="1511914" y="6467486"/>
            <a:ext cx="40195" cy="66268"/>
          </a:xfrm>
          <a:custGeom>
            <a:avLst/>
            <a:gdLst/>
            <a:ahLst/>
            <a:cxnLst/>
            <a:rect l="l" t="t" r="r" b="b"/>
            <a:pathLst>
              <a:path w="40195" h="66268">
                <a:moveTo>
                  <a:pt x="40195" y="66268"/>
                </a:moveTo>
                <a:lnTo>
                  <a:pt x="33921" y="54825"/>
                </a:lnTo>
                <a:lnTo>
                  <a:pt x="16154" y="31889"/>
                </a:lnTo>
                <a:lnTo>
                  <a:pt x="7213" y="18199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1" name="object 1231"/>
          <p:cNvSpPr/>
          <p:nvPr/>
        </p:nvSpPr>
        <p:spPr>
          <a:xfrm>
            <a:off x="1308714" y="6748054"/>
            <a:ext cx="7073" cy="69964"/>
          </a:xfrm>
          <a:custGeom>
            <a:avLst/>
            <a:gdLst/>
            <a:ahLst/>
            <a:cxnLst/>
            <a:rect l="l" t="t" r="r" b="b"/>
            <a:pathLst>
              <a:path w="7073" h="69964">
                <a:moveTo>
                  <a:pt x="6083" y="69964"/>
                </a:moveTo>
                <a:lnTo>
                  <a:pt x="4597" y="65366"/>
                </a:lnTo>
                <a:lnTo>
                  <a:pt x="7073" y="16141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2" name="object 1232"/>
          <p:cNvSpPr/>
          <p:nvPr/>
        </p:nvSpPr>
        <p:spPr>
          <a:xfrm>
            <a:off x="1380012" y="6838262"/>
            <a:ext cx="21069" cy="67195"/>
          </a:xfrm>
          <a:custGeom>
            <a:avLst/>
            <a:gdLst/>
            <a:ahLst/>
            <a:cxnLst/>
            <a:rect l="l" t="t" r="r" b="b"/>
            <a:pathLst>
              <a:path w="21069" h="67195">
                <a:moveTo>
                  <a:pt x="0" y="0"/>
                </a:moveTo>
                <a:lnTo>
                  <a:pt x="3289" y="6756"/>
                </a:lnTo>
                <a:lnTo>
                  <a:pt x="10871" y="40525"/>
                </a:lnTo>
                <a:lnTo>
                  <a:pt x="19596" y="56654"/>
                </a:lnTo>
                <a:lnTo>
                  <a:pt x="21069" y="6719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3" name="object 1233"/>
          <p:cNvSpPr/>
          <p:nvPr/>
        </p:nvSpPr>
        <p:spPr>
          <a:xfrm>
            <a:off x="1292077" y="6918958"/>
            <a:ext cx="26339" cy="15341"/>
          </a:xfrm>
          <a:custGeom>
            <a:avLst/>
            <a:gdLst/>
            <a:ahLst/>
            <a:cxnLst/>
            <a:rect l="l" t="t" r="r" b="b"/>
            <a:pathLst>
              <a:path w="26339" h="15341">
                <a:moveTo>
                  <a:pt x="0" y="0"/>
                </a:moveTo>
                <a:lnTo>
                  <a:pt x="14490" y="1968"/>
                </a:lnTo>
                <a:lnTo>
                  <a:pt x="26339" y="15341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4" name="object 1234"/>
          <p:cNvSpPr/>
          <p:nvPr/>
        </p:nvSpPr>
        <p:spPr>
          <a:xfrm>
            <a:off x="1280863" y="6844727"/>
            <a:ext cx="24384" cy="2273"/>
          </a:xfrm>
          <a:custGeom>
            <a:avLst/>
            <a:gdLst/>
            <a:ahLst/>
            <a:cxnLst/>
            <a:rect l="l" t="t" r="r" b="b"/>
            <a:pathLst>
              <a:path w="24384" h="2273">
                <a:moveTo>
                  <a:pt x="24384" y="0"/>
                </a:moveTo>
                <a:lnTo>
                  <a:pt x="0" y="227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5" name="object 1235"/>
          <p:cNvSpPr/>
          <p:nvPr/>
        </p:nvSpPr>
        <p:spPr>
          <a:xfrm>
            <a:off x="1287137" y="6779182"/>
            <a:ext cx="4940" cy="31597"/>
          </a:xfrm>
          <a:custGeom>
            <a:avLst/>
            <a:gdLst/>
            <a:ahLst/>
            <a:cxnLst/>
            <a:rect l="l" t="t" r="r" b="b"/>
            <a:pathLst>
              <a:path w="4940" h="31597">
                <a:moveTo>
                  <a:pt x="0" y="0"/>
                </a:moveTo>
                <a:lnTo>
                  <a:pt x="4940" y="15798"/>
                </a:lnTo>
                <a:lnTo>
                  <a:pt x="3937" y="3159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6" name="object 1236"/>
          <p:cNvSpPr/>
          <p:nvPr/>
        </p:nvSpPr>
        <p:spPr>
          <a:xfrm>
            <a:off x="1457012" y="6580529"/>
            <a:ext cx="18465" cy="100990"/>
          </a:xfrm>
          <a:custGeom>
            <a:avLst/>
            <a:gdLst/>
            <a:ahLst/>
            <a:cxnLst/>
            <a:rect l="l" t="t" r="r" b="b"/>
            <a:pathLst>
              <a:path w="18465" h="100990">
                <a:moveTo>
                  <a:pt x="0" y="100990"/>
                </a:moveTo>
                <a:lnTo>
                  <a:pt x="0" y="94310"/>
                </a:lnTo>
                <a:lnTo>
                  <a:pt x="13360" y="77393"/>
                </a:lnTo>
                <a:lnTo>
                  <a:pt x="18465" y="42049"/>
                </a:lnTo>
                <a:lnTo>
                  <a:pt x="10998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7" name="object 1237"/>
          <p:cNvSpPr/>
          <p:nvPr/>
        </p:nvSpPr>
        <p:spPr>
          <a:xfrm>
            <a:off x="1459362" y="6659104"/>
            <a:ext cx="33807" cy="21234"/>
          </a:xfrm>
          <a:custGeom>
            <a:avLst/>
            <a:gdLst/>
            <a:ahLst/>
            <a:cxnLst/>
            <a:rect l="l" t="t" r="r" b="b"/>
            <a:pathLst>
              <a:path w="33807" h="21234">
                <a:moveTo>
                  <a:pt x="0" y="21234"/>
                </a:moveTo>
                <a:lnTo>
                  <a:pt x="1181" y="16510"/>
                </a:lnTo>
                <a:lnTo>
                  <a:pt x="17284" y="3911"/>
                </a:lnTo>
                <a:lnTo>
                  <a:pt x="33807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8" name="object 1238"/>
          <p:cNvSpPr/>
          <p:nvPr/>
        </p:nvSpPr>
        <p:spPr>
          <a:xfrm>
            <a:off x="1301399" y="6913142"/>
            <a:ext cx="14427" cy="11772"/>
          </a:xfrm>
          <a:custGeom>
            <a:avLst/>
            <a:gdLst/>
            <a:ahLst/>
            <a:cxnLst/>
            <a:rect l="l" t="t" r="r" b="b"/>
            <a:pathLst>
              <a:path w="14427" h="11772">
                <a:moveTo>
                  <a:pt x="0" y="0"/>
                </a:moveTo>
                <a:lnTo>
                  <a:pt x="9867" y="3771"/>
                </a:lnTo>
                <a:lnTo>
                  <a:pt x="14427" y="1177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9" name="object 1239"/>
          <p:cNvSpPr/>
          <p:nvPr/>
        </p:nvSpPr>
        <p:spPr>
          <a:xfrm>
            <a:off x="1258663" y="6906182"/>
            <a:ext cx="29082" cy="4940"/>
          </a:xfrm>
          <a:custGeom>
            <a:avLst/>
            <a:gdLst/>
            <a:ahLst/>
            <a:cxnLst/>
            <a:rect l="l" t="t" r="r" b="b"/>
            <a:pathLst>
              <a:path w="29083" h="4940">
                <a:moveTo>
                  <a:pt x="0" y="0"/>
                </a:moveTo>
                <a:lnTo>
                  <a:pt x="8204" y="2730"/>
                </a:lnTo>
                <a:lnTo>
                  <a:pt x="29082" y="494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0" name="object 1240"/>
          <p:cNvSpPr/>
          <p:nvPr/>
        </p:nvSpPr>
        <p:spPr>
          <a:xfrm>
            <a:off x="1337708" y="6782763"/>
            <a:ext cx="10579" cy="35229"/>
          </a:xfrm>
          <a:custGeom>
            <a:avLst/>
            <a:gdLst/>
            <a:ahLst/>
            <a:cxnLst/>
            <a:rect l="l" t="t" r="r" b="b"/>
            <a:pathLst>
              <a:path w="10579" h="35229">
                <a:moveTo>
                  <a:pt x="0" y="0"/>
                </a:moveTo>
                <a:lnTo>
                  <a:pt x="4902" y="25247"/>
                </a:lnTo>
                <a:lnTo>
                  <a:pt x="10579" y="35229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1" name="object 1241"/>
          <p:cNvSpPr/>
          <p:nvPr/>
        </p:nvSpPr>
        <p:spPr>
          <a:xfrm>
            <a:off x="1344757" y="6796073"/>
            <a:ext cx="12738" cy="10960"/>
          </a:xfrm>
          <a:custGeom>
            <a:avLst/>
            <a:gdLst/>
            <a:ahLst/>
            <a:cxnLst/>
            <a:rect l="l" t="t" r="r" b="b"/>
            <a:pathLst>
              <a:path w="12738" h="10960">
                <a:moveTo>
                  <a:pt x="0" y="10960"/>
                </a:moveTo>
                <a:lnTo>
                  <a:pt x="12738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2" name="object 1132"/>
          <p:cNvSpPr/>
          <p:nvPr/>
        </p:nvSpPr>
        <p:spPr>
          <a:xfrm>
            <a:off x="2349982" y="2087499"/>
            <a:ext cx="1736496" cy="902258"/>
          </a:xfrm>
          <a:custGeom>
            <a:avLst/>
            <a:gdLst/>
            <a:ahLst/>
            <a:cxnLst/>
            <a:rect l="l" t="t" r="r" b="b"/>
            <a:pathLst>
              <a:path w="1736496" h="902258">
                <a:moveTo>
                  <a:pt x="1736496" y="902258"/>
                </a:moveTo>
                <a:lnTo>
                  <a:pt x="1736496" y="0"/>
                </a:lnTo>
                <a:lnTo>
                  <a:pt x="0" y="0"/>
                </a:lnTo>
                <a:lnTo>
                  <a:pt x="0" y="902258"/>
                </a:lnTo>
                <a:lnTo>
                  <a:pt x="1736496" y="902258"/>
                </a:lnTo>
                <a:close/>
              </a:path>
            </a:pathLst>
          </a:custGeom>
          <a:solidFill>
            <a:srgbClr val="E5E6E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3" name="object 1133"/>
          <p:cNvSpPr/>
          <p:nvPr/>
        </p:nvSpPr>
        <p:spPr>
          <a:xfrm>
            <a:off x="2349982" y="2087498"/>
            <a:ext cx="218008" cy="218008"/>
          </a:xfrm>
          <a:custGeom>
            <a:avLst/>
            <a:gdLst/>
            <a:ahLst/>
            <a:cxnLst/>
            <a:rect l="l" t="t" r="r" b="b"/>
            <a:pathLst>
              <a:path w="218008" h="218008">
                <a:moveTo>
                  <a:pt x="218008" y="218008"/>
                </a:moveTo>
                <a:lnTo>
                  <a:pt x="218008" y="0"/>
                </a:lnTo>
                <a:lnTo>
                  <a:pt x="0" y="0"/>
                </a:lnTo>
                <a:lnTo>
                  <a:pt x="0" y="218008"/>
                </a:lnTo>
                <a:lnTo>
                  <a:pt x="218008" y="21800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4" name="object 1134"/>
          <p:cNvSpPr/>
          <p:nvPr/>
        </p:nvSpPr>
        <p:spPr>
          <a:xfrm>
            <a:off x="2418754" y="2120083"/>
            <a:ext cx="62725" cy="143357"/>
          </a:xfrm>
          <a:custGeom>
            <a:avLst/>
            <a:gdLst/>
            <a:ahLst/>
            <a:cxnLst/>
            <a:rect l="l" t="t" r="r" b="b"/>
            <a:pathLst>
              <a:path w="62725" h="143357">
                <a:moveTo>
                  <a:pt x="62725" y="0"/>
                </a:moveTo>
                <a:lnTo>
                  <a:pt x="40525" y="0"/>
                </a:lnTo>
                <a:lnTo>
                  <a:pt x="39373" y="2891"/>
                </a:lnTo>
                <a:lnTo>
                  <a:pt x="32880" y="13509"/>
                </a:lnTo>
                <a:lnTo>
                  <a:pt x="23279" y="22834"/>
                </a:lnTo>
                <a:lnTo>
                  <a:pt x="21964" y="23846"/>
                </a:lnTo>
                <a:lnTo>
                  <a:pt x="10571" y="31399"/>
                </a:lnTo>
                <a:lnTo>
                  <a:pt x="0" y="36131"/>
                </a:lnTo>
                <a:lnTo>
                  <a:pt x="0" y="60960"/>
                </a:lnTo>
                <a:lnTo>
                  <a:pt x="2845" y="59975"/>
                </a:lnTo>
                <a:lnTo>
                  <a:pt x="14713" y="54791"/>
                </a:lnTo>
                <a:lnTo>
                  <a:pt x="25550" y="48207"/>
                </a:lnTo>
                <a:lnTo>
                  <a:pt x="35356" y="40220"/>
                </a:lnTo>
                <a:lnTo>
                  <a:pt x="35356" y="143357"/>
                </a:lnTo>
                <a:lnTo>
                  <a:pt x="62725" y="143357"/>
                </a:lnTo>
                <a:lnTo>
                  <a:pt x="6272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5" name="object 1135"/>
          <p:cNvSpPr/>
          <p:nvPr/>
        </p:nvSpPr>
        <p:spPr>
          <a:xfrm>
            <a:off x="3162950" y="2508106"/>
            <a:ext cx="288970" cy="435317"/>
          </a:xfrm>
          <a:custGeom>
            <a:avLst/>
            <a:gdLst/>
            <a:ahLst/>
            <a:cxnLst/>
            <a:rect l="l" t="t" r="r" b="b"/>
            <a:pathLst>
              <a:path w="288970" h="435317">
                <a:moveTo>
                  <a:pt x="0" y="435317"/>
                </a:moveTo>
                <a:lnTo>
                  <a:pt x="14354" y="418855"/>
                </a:lnTo>
                <a:lnTo>
                  <a:pt x="26807" y="407855"/>
                </a:lnTo>
                <a:lnTo>
                  <a:pt x="36041" y="401490"/>
                </a:lnTo>
                <a:lnTo>
                  <a:pt x="40740" y="398930"/>
                </a:lnTo>
                <a:lnTo>
                  <a:pt x="58750" y="392607"/>
                </a:lnTo>
                <a:lnTo>
                  <a:pt x="83743" y="389118"/>
                </a:lnTo>
                <a:lnTo>
                  <a:pt x="103571" y="384792"/>
                </a:lnTo>
                <a:lnTo>
                  <a:pt x="118671" y="380169"/>
                </a:lnTo>
                <a:lnTo>
                  <a:pt x="129481" y="375788"/>
                </a:lnTo>
                <a:lnTo>
                  <a:pt x="136441" y="372187"/>
                </a:lnTo>
                <a:lnTo>
                  <a:pt x="139989" y="369904"/>
                </a:lnTo>
                <a:lnTo>
                  <a:pt x="140677" y="369379"/>
                </a:lnTo>
                <a:lnTo>
                  <a:pt x="154958" y="367225"/>
                </a:lnTo>
                <a:lnTo>
                  <a:pt x="167471" y="364855"/>
                </a:lnTo>
                <a:lnTo>
                  <a:pt x="178074" y="361533"/>
                </a:lnTo>
                <a:lnTo>
                  <a:pt x="191189" y="353818"/>
                </a:lnTo>
                <a:lnTo>
                  <a:pt x="204381" y="343490"/>
                </a:lnTo>
                <a:lnTo>
                  <a:pt x="215174" y="333941"/>
                </a:lnTo>
                <a:lnTo>
                  <a:pt x="220668" y="328741"/>
                </a:lnTo>
                <a:lnTo>
                  <a:pt x="220878" y="328536"/>
                </a:lnTo>
                <a:lnTo>
                  <a:pt x="236758" y="318330"/>
                </a:lnTo>
                <a:lnTo>
                  <a:pt x="246493" y="310676"/>
                </a:lnTo>
                <a:lnTo>
                  <a:pt x="248564" y="308851"/>
                </a:lnTo>
                <a:lnTo>
                  <a:pt x="266896" y="296298"/>
                </a:lnTo>
                <a:lnTo>
                  <a:pt x="274307" y="286223"/>
                </a:lnTo>
                <a:lnTo>
                  <a:pt x="275691" y="282092"/>
                </a:lnTo>
                <a:lnTo>
                  <a:pt x="279606" y="259702"/>
                </a:lnTo>
                <a:lnTo>
                  <a:pt x="279468" y="249353"/>
                </a:lnTo>
                <a:lnTo>
                  <a:pt x="278841" y="247103"/>
                </a:lnTo>
                <a:lnTo>
                  <a:pt x="286537" y="233591"/>
                </a:lnTo>
                <a:lnTo>
                  <a:pt x="288264" y="225374"/>
                </a:lnTo>
                <a:lnTo>
                  <a:pt x="288970" y="203582"/>
                </a:lnTo>
                <a:lnTo>
                  <a:pt x="284911" y="197932"/>
                </a:lnTo>
                <a:lnTo>
                  <a:pt x="283972" y="197739"/>
                </a:lnTo>
                <a:lnTo>
                  <a:pt x="271655" y="193125"/>
                </a:lnTo>
                <a:lnTo>
                  <a:pt x="259248" y="196170"/>
                </a:lnTo>
                <a:lnTo>
                  <a:pt x="250505" y="201051"/>
                </a:lnTo>
                <a:lnTo>
                  <a:pt x="248564" y="202450"/>
                </a:lnTo>
                <a:lnTo>
                  <a:pt x="235133" y="214000"/>
                </a:lnTo>
                <a:lnTo>
                  <a:pt x="225409" y="227514"/>
                </a:lnTo>
                <a:lnTo>
                  <a:pt x="219300" y="239291"/>
                </a:lnTo>
                <a:lnTo>
                  <a:pt x="216717" y="245633"/>
                </a:lnTo>
                <a:lnTo>
                  <a:pt x="216611" y="245935"/>
                </a:lnTo>
                <a:lnTo>
                  <a:pt x="210629" y="246824"/>
                </a:lnTo>
                <a:lnTo>
                  <a:pt x="203454" y="251828"/>
                </a:lnTo>
                <a:lnTo>
                  <a:pt x="205514" y="231248"/>
                </a:lnTo>
                <a:lnTo>
                  <a:pt x="206261" y="213502"/>
                </a:lnTo>
                <a:lnTo>
                  <a:pt x="206156" y="199299"/>
                </a:lnTo>
                <a:lnTo>
                  <a:pt x="205659" y="189350"/>
                </a:lnTo>
                <a:lnTo>
                  <a:pt x="205230" y="184366"/>
                </a:lnTo>
                <a:lnTo>
                  <a:pt x="205181" y="183921"/>
                </a:lnTo>
                <a:lnTo>
                  <a:pt x="203101" y="161763"/>
                </a:lnTo>
                <a:lnTo>
                  <a:pt x="201013" y="144571"/>
                </a:lnTo>
                <a:lnTo>
                  <a:pt x="199227" y="132512"/>
                </a:lnTo>
                <a:lnTo>
                  <a:pt x="198054" y="125751"/>
                </a:lnTo>
                <a:lnTo>
                  <a:pt x="197764" y="124256"/>
                </a:lnTo>
                <a:lnTo>
                  <a:pt x="196503" y="96861"/>
                </a:lnTo>
                <a:lnTo>
                  <a:pt x="193481" y="78579"/>
                </a:lnTo>
                <a:lnTo>
                  <a:pt x="189836" y="67647"/>
                </a:lnTo>
                <a:lnTo>
                  <a:pt x="186705" y="62305"/>
                </a:lnTo>
                <a:lnTo>
                  <a:pt x="185216" y="60782"/>
                </a:lnTo>
                <a:lnTo>
                  <a:pt x="172349" y="57005"/>
                </a:lnTo>
                <a:lnTo>
                  <a:pt x="167424" y="60744"/>
                </a:lnTo>
                <a:lnTo>
                  <a:pt x="175183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6" name="object 1136"/>
          <p:cNvSpPr/>
          <p:nvPr/>
        </p:nvSpPr>
        <p:spPr>
          <a:xfrm>
            <a:off x="2938096" y="2586211"/>
            <a:ext cx="265176" cy="359867"/>
          </a:xfrm>
          <a:custGeom>
            <a:avLst/>
            <a:gdLst/>
            <a:ahLst/>
            <a:cxnLst/>
            <a:rect l="l" t="t" r="r" b="b"/>
            <a:pathLst>
              <a:path w="265175" h="359867">
                <a:moveTo>
                  <a:pt x="0" y="359867"/>
                </a:moveTo>
                <a:lnTo>
                  <a:pt x="10612" y="343979"/>
                </a:lnTo>
                <a:lnTo>
                  <a:pt x="18546" y="332094"/>
                </a:lnTo>
                <a:lnTo>
                  <a:pt x="22250" y="326542"/>
                </a:lnTo>
                <a:lnTo>
                  <a:pt x="37192" y="303443"/>
                </a:lnTo>
                <a:lnTo>
                  <a:pt x="47434" y="285536"/>
                </a:lnTo>
                <a:lnTo>
                  <a:pt x="53864" y="272317"/>
                </a:lnTo>
                <a:lnTo>
                  <a:pt x="57368" y="263280"/>
                </a:lnTo>
                <a:lnTo>
                  <a:pt x="58835" y="257921"/>
                </a:lnTo>
                <a:lnTo>
                  <a:pt x="59156" y="255625"/>
                </a:lnTo>
                <a:lnTo>
                  <a:pt x="64579" y="235441"/>
                </a:lnTo>
                <a:lnTo>
                  <a:pt x="72972" y="219413"/>
                </a:lnTo>
                <a:lnTo>
                  <a:pt x="82496" y="207365"/>
                </a:lnTo>
                <a:lnTo>
                  <a:pt x="91310" y="199122"/>
                </a:lnTo>
                <a:lnTo>
                  <a:pt x="97573" y="194507"/>
                </a:lnTo>
                <a:lnTo>
                  <a:pt x="99517" y="193306"/>
                </a:lnTo>
                <a:lnTo>
                  <a:pt x="117017" y="182333"/>
                </a:lnTo>
                <a:lnTo>
                  <a:pt x="132926" y="173492"/>
                </a:lnTo>
                <a:lnTo>
                  <a:pt x="148168" y="166096"/>
                </a:lnTo>
                <a:lnTo>
                  <a:pt x="160683" y="160597"/>
                </a:lnTo>
                <a:lnTo>
                  <a:pt x="168413" y="157447"/>
                </a:lnTo>
                <a:lnTo>
                  <a:pt x="169900" y="156870"/>
                </a:lnTo>
                <a:lnTo>
                  <a:pt x="186071" y="145228"/>
                </a:lnTo>
                <a:lnTo>
                  <a:pt x="197364" y="138318"/>
                </a:lnTo>
                <a:lnTo>
                  <a:pt x="201498" y="136093"/>
                </a:lnTo>
                <a:lnTo>
                  <a:pt x="214944" y="116637"/>
                </a:lnTo>
                <a:lnTo>
                  <a:pt x="220795" y="109785"/>
                </a:lnTo>
                <a:lnTo>
                  <a:pt x="221678" y="109054"/>
                </a:lnTo>
                <a:lnTo>
                  <a:pt x="228420" y="81486"/>
                </a:lnTo>
                <a:lnTo>
                  <a:pt x="233261" y="66732"/>
                </a:lnTo>
                <a:lnTo>
                  <a:pt x="236214" y="60792"/>
                </a:lnTo>
                <a:lnTo>
                  <a:pt x="237299" y="59664"/>
                </a:lnTo>
                <a:lnTo>
                  <a:pt x="243141" y="40100"/>
                </a:lnTo>
                <a:lnTo>
                  <a:pt x="249212" y="24491"/>
                </a:lnTo>
                <a:lnTo>
                  <a:pt x="254820" y="12970"/>
                </a:lnTo>
                <a:lnTo>
                  <a:pt x="259271" y="5668"/>
                </a:lnTo>
                <a:lnTo>
                  <a:pt x="261658" y="2857"/>
                </a:lnTo>
                <a:lnTo>
                  <a:pt x="265099" y="253"/>
                </a:lnTo>
                <a:lnTo>
                  <a:pt x="262267" y="711"/>
                </a:lnTo>
                <a:lnTo>
                  <a:pt x="265175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7" name="object 1137"/>
          <p:cNvSpPr/>
          <p:nvPr/>
        </p:nvSpPr>
        <p:spPr>
          <a:xfrm>
            <a:off x="3295258" y="2613567"/>
            <a:ext cx="17576" cy="139496"/>
          </a:xfrm>
          <a:custGeom>
            <a:avLst/>
            <a:gdLst/>
            <a:ahLst/>
            <a:cxnLst/>
            <a:rect l="l" t="t" r="r" b="b"/>
            <a:pathLst>
              <a:path w="17576" h="139496">
                <a:moveTo>
                  <a:pt x="0" y="139496"/>
                </a:moveTo>
                <a:lnTo>
                  <a:pt x="5309" y="122758"/>
                </a:lnTo>
                <a:lnTo>
                  <a:pt x="9867" y="107545"/>
                </a:lnTo>
                <a:lnTo>
                  <a:pt x="12756" y="97554"/>
                </a:lnTo>
                <a:lnTo>
                  <a:pt x="13309" y="95605"/>
                </a:lnTo>
                <a:lnTo>
                  <a:pt x="13576" y="80047"/>
                </a:lnTo>
                <a:lnTo>
                  <a:pt x="14385" y="63179"/>
                </a:lnTo>
                <a:lnTo>
                  <a:pt x="15449" y="47116"/>
                </a:lnTo>
                <a:lnTo>
                  <a:pt x="16476" y="33971"/>
                </a:lnTo>
                <a:lnTo>
                  <a:pt x="17178" y="25858"/>
                </a:lnTo>
                <a:lnTo>
                  <a:pt x="17322" y="24282"/>
                </a:lnTo>
                <a:lnTo>
                  <a:pt x="17576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8" name="object 1138"/>
          <p:cNvSpPr/>
          <p:nvPr/>
        </p:nvSpPr>
        <p:spPr>
          <a:xfrm>
            <a:off x="3237715" y="2605883"/>
            <a:ext cx="31127" cy="124764"/>
          </a:xfrm>
          <a:custGeom>
            <a:avLst/>
            <a:gdLst/>
            <a:ahLst/>
            <a:cxnLst/>
            <a:rect l="l" t="t" r="r" b="b"/>
            <a:pathLst>
              <a:path w="31127" h="124764">
                <a:moveTo>
                  <a:pt x="31127" y="0"/>
                </a:moveTo>
                <a:lnTo>
                  <a:pt x="30899" y="3174"/>
                </a:lnTo>
                <a:lnTo>
                  <a:pt x="29375" y="15709"/>
                </a:lnTo>
                <a:lnTo>
                  <a:pt x="27482" y="20612"/>
                </a:lnTo>
                <a:lnTo>
                  <a:pt x="26018" y="34580"/>
                </a:lnTo>
                <a:lnTo>
                  <a:pt x="22862" y="50956"/>
                </a:lnTo>
                <a:lnTo>
                  <a:pt x="19184" y="66536"/>
                </a:lnTo>
                <a:lnTo>
                  <a:pt x="16153" y="78120"/>
                </a:lnTo>
                <a:lnTo>
                  <a:pt x="14935" y="82511"/>
                </a:lnTo>
                <a:lnTo>
                  <a:pt x="8336" y="100462"/>
                </a:lnTo>
                <a:lnTo>
                  <a:pt x="5725" y="109296"/>
                </a:lnTo>
                <a:lnTo>
                  <a:pt x="5613" y="109740"/>
                </a:lnTo>
                <a:lnTo>
                  <a:pt x="3987" y="113563"/>
                </a:lnTo>
                <a:lnTo>
                  <a:pt x="1155" y="121107"/>
                </a:lnTo>
                <a:lnTo>
                  <a:pt x="0" y="124764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9" name="object 1139"/>
          <p:cNvSpPr/>
          <p:nvPr/>
        </p:nvSpPr>
        <p:spPr>
          <a:xfrm>
            <a:off x="3102777" y="2759934"/>
            <a:ext cx="263626" cy="19392"/>
          </a:xfrm>
          <a:custGeom>
            <a:avLst/>
            <a:gdLst/>
            <a:ahLst/>
            <a:cxnLst/>
            <a:rect l="l" t="t" r="r" b="b"/>
            <a:pathLst>
              <a:path w="263626" h="19392">
                <a:moveTo>
                  <a:pt x="263626" y="0"/>
                </a:moveTo>
                <a:lnTo>
                  <a:pt x="258813" y="4343"/>
                </a:lnTo>
                <a:lnTo>
                  <a:pt x="245973" y="8229"/>
                </a:lnTo>
                <a:lnTo>
                  <a:pt x="236588" y="12357"/>
                </a:lnTo>
                <a:lnTo>
                  <a:pt x="221610" y="15603"/>
                </a:lnTo>
                <a:lnTo>
                  <a:pt x="207560" y="15084"/>
                </a:lnTo>
                <a:lnTo>
                  <a:pt x="203860" y="14617"/>
                </a:lnTo>
                <a:lnTo>
                  <a:pt x="189433" y="10865"/>
                </a:lnTo>
                <a:lnTo>
                  <a:pt x="172984" y="7914"/>
                </a:lnTo>
                <a:lnTo>
                  <a:pt x="156728" y="5719"/>
                </a:lnTo>
                <a:lnTo>
                  <a:pt x="142884" y="4239"/>
                </a:lnTo>
                <a:lnTo>
                  <a:pt x="133667" y="3431"/>
                </a:lnTo>
                <a:lnTo>
                  <a:pt x="131114" y="3238"/>
                </a:lnTo>
                <a:lnTo>
                  <a:pt x="108525" y="1197"/>
                </a:lnTo>
                <a:lnTo>
                  <a:pt x="90859" y="1083"/>
                </a:lnTo>
                <a:lnTo>
                  <a:pt x="78095" y="2072"/>
                </a:lnTo>
                <a:lnTo>
                  <a:pt x="70210" y="3340"/>
                </a:lnTo>
                <a:lnTo>
                  <a:pt x="67144" y="4076"/>
                </a:lnTo>
                <a:lnTo>
                  <a:pt x="48334" y="9206"/>
                </a:lnTo>
                <a:lnTo>
                  <a:pt x="34937" y="13632"/>
                </a:lnTo>
                <a:lnTo>
                  <a:pt x="28930" y="15874"/>
                </a:lnTo>
                <a:lnTo>
                  <a:pt x="13119" y="18761"/>
                </a:lnTo>
                <a:lnTo>
                  <a:pt x="882" y="19385"/>
                </a:lnTo>
                <a:lnTo>
                  <a:pt x="0" y="19392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0" name="object 1140"/>
          <p:cNvSpPr/>
          <p:nvPr/>
        </p:nvSpPr>
        <p:spPr>
          <a:xfrm>
            <a:off x="3077796" y="2127275"/>
            <a:ext cx="358635" cy="288875"/>
          </a:xfrm>
          <a:custGeom>
            <a:avLst/>
            <a:gdLst/>
            <a:ahLst/>
            <a:cxnLst/>
            <a:rect l="l" t="t" r="r" b="b"/>
            <a:pathLst>
              <a:path w="358635" h="288875">
                <a:moveTo>
                  <a:pt x="358635" y="9664"/>
                </a:moveTo>
                <a:lnTo>
                  <a:pt x="358000" y="26724"/>
                </a:lnTo>
                <a:lnTo>
                  <a:pt x="357352" y="44130"/>
                </a:lnTo>
                <a:lnTo>
                  <a:pt x="356697" y="61697"/>
                </a:lnTo>
                <a:lnTo>
                  <a:pt x="356044" y="79237"/>
                </a:lnTo>
                <a:lnTo>
                  <a:pt x="355398" y="96562"/>
                </a:lnTo>
                <a:lnTo>
                  <a:pt x="354767" y="113485"/>
                </a:lnTo>
                <a:lnTo>
                  <a:pt x="354158" y="129819"/>
                </a:lnTo>
                <a:lnTo>
                  <a:pt x="353577" y="145377"/>
                </a:lnTo>
                <a:lnTo>
                  <a:pt x="353033" y="159971"/>
                </a:lnTo>
                <a:lnTo>
                  <a:pt x="352531" y="173413"/>
                </a:lnTo>
                <a:lnTo>
                  <a:pt x="352079" y="185518"/>
                </a:lnTo>
                <a:lnTo>
                  <a:pt x="351684" y="196096"/>
                </a:lnTo>
                <a:lnTo>
                  <a:pt x="351353" y="204961"/>
                </a:lnTo>
                <a:lnTo>
                  <a:pt x="350911" y="216803"/>
                </a:lnTo>
                <a:lnTo>
                  <a:pt x="350799" y="219798"/>
                </a:lnTo>
                <a:lnTo>
                  <a:pt x="350799" y="238201"/>
                </a:lnTo>
                <a:lnTo>
                  <a:pt x="343154" y="243268"/>
                </a:lnTo>
                <a:lnTo>
                  <a:pt x="257060" y="282727"/>
                </a:lnTo>
                <a:lnTo>
                  <a:pt x="241966" y="287865"/>
                </a:lnTo>
                <a:lnTo>
                  <a:pt x="226455" y="288875"/>
                </a:lnTo>
                <a:lnTo>
                  <a:pt x="215454" y="288113"/>
                </a:lnTo>
                <a:lnTo>
                  <a:pt x="213055" y="287781"/>
                </a:lnTo>
                <a:lnTo>
                  <a:pt x="19100" y="264096"/>
                </a:lnTo>
                <a:lnTo>
                  <a:pt x="4940" y="262877"/>
                </a:lnTo>
                <a:lnTo>
                  <a:pt x="4749" y="253377"/>
                </a:lnTo>
                <a:lnTo>
                  <a:pt x="4375" y="233417"/>
                </a:lnTo>
                <a:lnTo>
                  <a:pt x="4037" y="215368"/>
                </a:lnTo>
                <a:lnTo>
                  <a:pt x="3731" y="199039"/>
                </a:lnTo>
                <a:lnTo>
                  <a:pt x="3453" y="184239"/>
                </a:lnTo>
                <a:lnTo>
                  <a:pt x="3201" y="170776"/>
                </a:lnTo>
                <a:lnTo>
                  <a:pt x="2970" y="158460"/>
                </a:lnTo>
                <a:lnTo>
                  <a:pt x="2757" y="147098"/>
                </a:lnTo>
                <a:lnTo>
                  <a:pt x="2558" y="136500"/>
                </a:lnTo>
                <a:lnTo>
                  <a:pt x="2370" y="126473"/>
                </a:lnTo>
                <a:lnTo>
                  <a:pt x="2189" y="116828"/>
                </a:lnTo>
                <a:lnTo>
                  <a:pt x="2012" y="107372"/>
                </a:lnTo>
                <a:lnTo>
                  <a:pt x="1835" y="97913"/>
                </a:lnTo>
                <a:lnTo>
                  <a:pt x="1654" y="88262"/>
                </a:lnTo>
                <a:lnTo>
                  <a:pt x="1466" y="78226"/>
                </a:lnTo>
                <a:lnTo>
                  <a:pt x="1267" y="67614"/>
                </a:lnTo>
                <a:lnTo>
                  <a:pt x="1054" y="56235"/>
                </a:lnTo>
                <a:lnTo>
                  <a:pt x="822" y="43897"/>
                </a:lnTo>
                <a:lnTo>
                  <a:pt x="570" y="30410"/>
                </a:lnTo>
                <a:lnTo>
                  <a:pt x="292" y="15581"/>
                </a:lnTo>
                <a:lnTo>
                  <a:pt x="0" y="0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1" name="object 1141"/>
          <p:cNvSpPr/>
          <p:nvPr/>
        </p:nvSpPr>
        <p:spPr>
          <a:xfrm>
            <a:off x="3429434" y="2138273"/>
            <a:ext cx="24193" cy="315391"/>
          </a:xfrm>
          <a:custGeom>
            <a:avLst/>
            <a:gdLst/>
            <a:ahLst/>
            <a:cxnLst/>
            <a:rect l="l" t="t" r="r" b="b"/>
            <a:pathLst>
              <a:path w="24193" h="315391">
                <a:moveTo>
                  <a:pt x="0" y="315391"/>
                </a:moveTo>
                <a:lnTo>
                  <a:pt x="10390" y="308136"/>
                </a:lnTo>
                <a:lnTo>
                  <a:pt x="12803" y="294258"/>
                </a:lnTo>
                <a:lnTo>
                  <a:pt x="13865" y="267659"/>
                </a:lnTo>
                <a:lnTo>
                  <a:pt x="14723" y="245420"/>
                </a:lnTo>
                <a:lnTo>
                  <a:pt x="15499" y="225329"/>
                </a:lnTo>
                <a:lnTo>
                  <a:pt x="16200" y="207167"/>
                </a:lnTo>
                <a:lnTo>
                  <a:pt x="16835" y="190714"/>
                </a:lnTo>
                <a:lnTo>
                  <a:pt x="17412" y="175752"/>
                </a:lnTo>
                <a:lnTo>
                  <a:pt x="17941" y="162060"/>
                </a:lnTo>
                <a:lnTo>
                  <a:pt x="18429" y="149421"/>
                </a:lnTo>
                <a:lnTo>
                  <a:pt x="18884" y="137614"/>
                </a:lnTo>
                <a:lnTo>
                  <a:pt x="19316" y="126420"/>
                </a:lnTo>
                <a:lnTo>
                  <a:pt x="19733" y="115621"/>
                </a:lnTo>
                <a:lnTo>
                  <a:pt x="20143" y="104996"/>
                </a:lnTo>
                <a:lnTo>
                  <a:pt x="20554" y="94328"/>
                </a:lnTo>
                <a:lnTo>
                  <a:pt x="20976" y="83396"/>
                </a:lnTo>
                <a:lnTo>
                  <a:pt x="21416" y="71982"/>
                </a:lnTo>
                <a:lnTo>
                  <a:pt x="21884" y="59866"/>
                </a:lnTo>
                <a:lnTo>
                  <a:pt x="22387" y="46828"/>
                </a:lnTo>
                <a:lnTo>
                  <a:pt x="22934" y="32651"/>
                </a:lnTo>
                <a:lnTo>
                  <a:pt x="23533" y="17115"/>
                </a:lnTo>
                <a:lnTo>
                  <a:pt x="24193" y="0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2" name="object 1142"/>
          <p:cNvSpPr/>
          <p:nvPr/>
        </p:nvSpPr>
        <p:spPr>
          <a:xfrm>
            <a:off x="3087270" y="2391156"/>
            <a:ext cx="7023" cy="78371"/>
          </a:xfrm>
          <a:custGeom>
            <a:avLst/>
            <a:gdLst/>
            <a:ahLst/>
            <a:cxnLst/>
            <a:rect l="l" t="t" r="r" b="b"/>
            <a:pathLst>
              <a:path w="7023" h="78371">
                <a:moveTo>
                  <a:pt x="5143" y="78371"/>
                </a:moveTo>
                <a:lnTo>
                  <a:pt x="761" y="12153"/>
                </a:lnTo>
                <a:lnTo>
                  <a:pt x="0" y="2146"/>
                </a:lnTo>
                <a:lnTo>
                  <a:pt x="7023" y="0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3" name="object 1143"/>
          <p:cNvSpPr/>
          <p:nvPr/>
        </p:nvSpPr>
        <p:spPr>
          <a:xfrm>
            <a:off x="3092236" y="2453665"/>
            <a:ext cx="337197" cy="55912"/>
          </a:xfrm>
          <a:custGeom>
            <a:avLst/>
            <a:gdLst/>
            <a:ahLst/>
            <a:cxnLst/>
            <a:rect l="l" t="t" r="r" b="b"/>
            <a:pathLst>
              <a:path w="337197" h="55912">
                <a:moveTo>
                  <a:pt x="337197" y="0"/>
                </a:moveTo>
                <a:lnTo>
                  <a:pt x="250456" y="49390"/>
                </a:lnTo>
                <a:lnTo>
                  <a:pt x="235596" y="54788"/>
                </a:lnTo>
                <a:lnTo>
                  <a:pt x="220113" y="55912"/>
                </a:lnTo>
                <a:lnTo>
                  <a:pt x="209192" y="55198"/>
                </a:lnTo>
                <a:lnTo>
                  <a:pt x="206984" y="54902"/>
                </a:lnTo>
                <a:lnTo>
                  <a:pt x="11010" y="26339"/>
                </a:lnTo>
                <a:lnTo>
                  <a:pt x="0" y="24485"/>
                </a:lnTo>
                <a:lnTo>
                  <a:pt x="177" y="15862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4" name="object 1144"/>
          <p:cNvSpPr/>
          <p:nvPr/>
        </p:nvSpPr>
        <p:spPr>
          <a:xfrm>
            <a:off x="3201402" y="2548841"/>
            <a:ext cx="7150" cy="208470"/>
          </a:xfrm>
          <a:custGeom>
            <a:avLst/>
            <a:gdLst/>
            <a:ahLst/>
            <a:cxnLst/>
            <a:rect l="l" t="t" r="r" b="b"/>
            <a:pathLst>
              <a:path w="7150" h="208470">
                <a:moveTo>
                  <a:pt x="0" y="0"/>
                </a:moveTo>
                <a:lnTo>
                  <a:pt x="1320" y="4673"/>
                </a:lnTo>
                <a:lnTo>
                  <a:pt x="2882" y="6502"/>
                </a:lnTo>
                <a:lnTo>
                  <a:pt x="3073" y="11912"/>
                </a:lnTo>
                <a:lnTo>
                  <a:pt x="3238" y="17729"/>
                </a:lnTo>
                <a:lnTo>
                  <a:pt x="3657" y="22745"/>
                </a:lnTo>
                <a:lnTo>
                  <a:pt x="3911" y="28689"/>
                </a:lnTo>
                <a:lnTo>
                  <a:pt x="4980" y="41241"/>
                </a:lnTo>
                <a:lnTo>
                  <a:pt x="6353" y="53966"/>
                </a:lnTo>
                <a:lnTo>
                  <a:pt x="6858" y="64211"/>
                </a:lnTo>
                <a:lnTo>
                  <a:pt x="6886" y="76951"/>
                </a:lnTo>
                <a:lnTo>
                  <a:pt x="6949" y="89624"/>
                </a:lnTo>
                <a:lnTo>
                  <a:pt x="6997" y="99364"/>
                </a:lnTo>
                <a:lnTo>
                  <a:pt x="7048" y="106845"/>
                </a:lnTo>
                <a:lnTo>
                  <a:pt x="7150" y="114274"/>
                </a:lnTo>
                <a:lnTo>
                  <a:pt x="6858" y="121742"/>
                </a:lnTo>
                <a:lnTo>
                  <a:pt x="6618" y="134394"/>
                </a:lnTo>
                <a:lnTo>
                  <a:pt x="6731" y="147083"/>
                </a:lnTo>
                <a:lnTo>
                  <a:pt x="6843" y="159782"/>
                </a:lnTo>
                <a:lnTo>
                  <a:pt x="6601" y="172466"/>
                </a:lnTo>
                <a:lnTo>
                  <a:pt x="6515" y="174320"/>
                </a:lnTo>
                <a:lnTo>
                  <a:pt x="5923" y="186864"/>
                </a:lnTo>
                <a:lnTo>
                  <a:pt x="5545" y="199814"/>
                </a:lnTo>
                <a:lnTo>
                  <a:pt x="5461" y="20847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5" name="object 1145"/>
          <p:cNvSpPr/>
          <p:nvPr/>
        </p:nvSpPr>
        <p:spPr>
          <a:xfrm>
            <a:off x="3218267" y="2552169"/>
            <a:ext cx="18135" cy="208267"/>
          </a:xfrm>
          <a:custGeom>
            <a:avLst/>
            <a:gdLst/>
            <a:ahLst/>
            <a:cxnLst/>
            <a:rect l="l" t="t" r="r" b="b"/>
            <a:pathLst>
              <a:path w="18135" h="208267">
                <a:moveTo>
                  <a:pt x="18135" y="0"/>
                </a:moveTo>
                <a:lnTo>
                  <a:pt x="17284" y="1549"/>
                </a:lnTo>
                <a:lnTo>
                  <a:pt x="17043" y="4216"/>
                </a:lnTo>
                <a:lnTo>
                  <a:pt x="16560" y="6400"/>
                </a:lnTo>
                <a:lnTo>
                  <a:pt x="16001" y="8661"/>
                </a:lnTo>
                <a:lnTo>
                  <a:pt x="15239" y="10274"/>
                </a:lnTo>
                <a:lnTo>
                  <a:pt x="14643" y="12458"/>
                </a:lnTo>
                <a:lnTo>
                  <a:pt x="13411" y="17157"/>
                </a:lnTo>
                <a:lnTo>
                  <a:pt x="12458" y="22682"/>
                </a:lnTo>
                <a:lnTo>
                  <a:pt x="11810" y="27584"/>
                </a:lnTo>
                <a:lnTo>
                  <a:pt x="11023" y="33159"/>
                </a:lnTo>
                <a:lnTo>
                  <a:pt x="8839" y="36906"/>
                </a:lnTo>
                <a:lnTo>
                  <a:pt x="8686" y="42811"/>
                </a:lnTo>
                <a:lnTo>
                  <a:pt x="8183" y="50613"/>
                </a:lnTo>
                <a:lnTo>
                  <a:pt x="7535" y="52455"/>
                </a:lnTo>
                <a:lnTo>
                  <a:pt x="6984" y="58572"/>
                </a:lnTo>
                <a:lnTo>
                  <a:pt x="6438" y="69850"/>
                </a:lnTo>
                <a:lnTo>
                  <a:pt x="6286" y="71564"/>
                </a:lnTo>
                <a:lnTo>
                  <a:pt x="5905" y="78943"/>
                </a:lnTo>
                <a:lnTo>
                  <a:pt x="5651" y="84378"/>
                </a:lnTo>
                <a:lnTo>
                  <a:pt x="5702" y="90309"/>
                </a:lnTo>
                <a:lnTo>
                  <a:pt x="5295" y="95732"/>
                </a:lnTo>
                <a:lnTo>
                  <a:pt x="4864" y="101523"/>
                </a:lnTo>
                <a:lnTo>
                  <a:pt x="4610" y="106807"/>
                </a:lnTo>
                <a:lnTo>
                  <a:pt x="3987" y="112395"/>
                </a:lnTo>
                <a:lnTo>
                  <a:pt x="3403" y="117525"/>
                </a:lnTo>
                <a:lnTo>
                  <a:pt x="3467" y="123761"/>
                </a:lnTo>
                <a:lnTo>
                  <a:pt x="3035" y="129260"/>
                </a:lnTo>
                <a:lnTo>
                  <a:pt x="1898" y="141801"/>
                </a:lnTo>
                <a:lnTo>
                  <a:pt x="979" y="154361"/>
                </a:lnTo>
                <a:lnTo>
                  <a:pt x="812" y="161455"/>
                </a:lnTo>
                <a:lnTo>
                  <a:pt x="812" y="167462"/>
                </a:lnTo>
                <a:lnTo>
                  <a:pt x="584" y="173088"/>
                </a:lnTo>
                <a:lnTo>
                  <a:pt x="0" y="178790"/>
                </a:lnTo>
                <a:lnTo>
                  <a:pt x="84" y="191052"/>
                </a:lnTo>
                <a:lnTo>
                  <a:pt x="526" y="205115"/>
                </a:lnTo>
                <a:lnTo>
                  <a:pt x="431" y="20826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6" name="object 1146"/>
          <p:cNvSpPr/>
          <p:nvPr/>
        </p:nvSpPr>
        <p:spPr>
          <a:xfrm>
            <a:off x="3431602" y="2705851"/>
            <a:ext cx="15316" cy="45847"/>
          </a:xfrm>
          <a:custGeom>
            <a:avLst/>
            <a:gdLst/>
            <a:ahLst/>
            <a:cxnLst/>
            <a:rect l="l" t="t" r="r" b="b"/>
            <a:pathLst>
              <a:path w="15316" h="45847">
                <a:moveTo>
                  <a:pt x="12306" y="45465"/>
                </a:moveTo>
                <a:lnTo>
                  <a:pt x="10134" y="45846"/>
                </a:lnTo>
                <a:lnTo>
                  <a:pt x="6438" y="39115"/>
                </a:lnTo>
                <a:lnTo>
                  <a:pt x="3771" y="35610"/>
                </a:lnTo>
                <a:lnTo>
                  <a:pt x="2171" y="27711"/>
                </a:lnTo>
                <a:lnTo>
                  <a:pt x="0" y="18541"/>
                </a:lnTo>
                <a:lnTo>
                  <a:pt x="3200" y="11442"/>
                </a:lnTo>
                <a:lnTo>
                  <a:pt x="4737" y="4317"/>
                </a:lnTo>
                <a:lnTo>
                  <a:pt x="11912" y="1193"/>
                </a:lnTo>
                <a:lnTo>
                  <a:pt x="14363" y="114"/>
                </a:lnTo>
                <a:lnTo>
                  <a:pt x="15316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7" name="object 1147"/>
          <p:cNvSpPr/>
          <p:nvPr/>
        </p:nvSpPr>
        <p:spPr>
          <a:xfrm>
            <a:off x="3236085" y="2551254"/>
            <a:ext cx="92392" cy="63271"/>
          </a:xfrm>
          <a:custGeom>
            <a:avLst/>
            <a:gdLst/>
            <a:ahLst/>
            <a:cxnLst/>
            <a:rect l="l" t="t" r="r" b="b"/>
            <a:pathLst>
              <a:path w="92392" h="63271">
                <a:moveTo>
                  <a:pt x="2654" y="380"/>
                </a:moveTo>
                <a:lnTo>
                  <a:pt x="6858" y="0"/>
                </a:lnTo>
                <a:lnTo>
                  <a:pt x="1879" y="34086"/>
                </a:lnTo>
                <a:lnTo>
                  <a:pt x="0" y="45834"/>
                </a:lnTo>
                <a:lnTo>
                  <a:pt x="10464" y="47802"/>
                </a:lnTo>
                <a:lnTo>
                  <a:pt x="71932" y="59562"/>
                </a:lnTo>
                <a:lnTo>
                  <a:pt x="86575" y="63271"/>
                </a:lnTo>
                <a:lnTo>
                  <a:pt x="87731" y="51904"/>
                </a:lnTo>
                <a:lnTo>
                  <a:pt x="92392" y="1586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8" name="object 1148"/>
          <p:cNvSpPr/>
          <p:nvPr/>
        </p:nvSpPr>
        <p:spPr>
          <a:xfrm>
            <a:off x="3197465" y="2706423"/>
            <a:ext cx="10617" cy="23126"/>
          </a:xfrm>
          <a:custGeom>
            <a:avLst/>
            <a:gdLst/>
            <a:ahLst/>
            <a:cxnLst/>
            <a:rect l="l" t="t" r="r" b="b"/>
            <a:pathLst>
              <a:path w="10617" h="23126">
                <a:moveTo>
                  <a:pt x="10617" y="0"/>
                </a:moveTo>
                <a:lnTo>
                  <a:pt x="3763" y="15944"/>
                </a:lnTo>
                <a:lnTo>
                  <a:pt x="0" y="23126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9" name="object 1149"/>
          <p:cNvSpPr/>
          <p:nvPr/>
        </p:nvSpPr>
        <p:spPr>
          <a:xfrm>
            <a:off x="3092334" y="2133932"/>
            <a:ext cx="349643" cy="298473"/>
          </a:xfrm>
          <a:custGeom>
            <a:avLst/>
            <a:gdLst/>
            <a:ahLst/>
            <a:cxnLst/>
            <a:rect l="l" t="t" r="r" b="b"/>
            <a:pathLst>
              <a:path w="349643" h="298473">
                <a:moveTo>
                  <a:pt x="0" y="269633"/>
                </a:moveTo>
                <a:lnTo>
                  <a:pt x="1358" y="270230"/>
                </a:lnTo>
                <a:lnTo>
                  <a:pt x="3492" y="270827"/>
                </a:lnTo>
                <a:lnTo>
                  <a:pt x="6730" y="271221"/>
                </a:lnTo>
                <a:lnTo>
                  <a:pt x="202323" y="295859"/>
                </a:lnTo>
                <a:lnTo>
                  <a:pt x="220084" y="298473"/>
                </a:lnTo>
                <a:lnTo>
                  <a:pt x="230487" y="298293"/>
                </a:lnTo>
                <a:lnTo>
                  <a:pt x="239072" y="294616"/>
                </a:lnTo>
                <a:lnTo>
                  <a:pt x="245795" y="290347"/>
                </a:lnTo>
                <a:lnTo>
                  <a:pt x="330517" y="246570"/>
                </a:lnTo>
                <a:lnTo>
                  <a:pt x="341216" y="234950"/>
                </a:lnTo>
                <a:lnTo>
                  <a:pt x="344060" y="220471"/>
                </a:lnTo>
                <a:lnTo>
                  <a:pt x="344131" y="216077"/>
                </a:lnTo>
                <a:lnTo>
                  <a:pt x="344642" y="195926"/>
                </a:lnTo>
                <a:lnTo>
                  <a:pt x="345097" y="178021"/>
                </a:lnTo>
                <a:lnTo>
                  <a:pt x="345500" y="162102"/>
                </a:lnTo>
                <a:lnTo>
                  <a:pt x="345861" y="147903"/>
                </a:lnTo>
                <a:lnTo>
                  <a:pt x="346184" y="135164"/>
                </a:lnTo>
                <a:lnTo>
                  <a:pt x="346477" y="123619"/>
                </a:lnTo>
                <a:lnTo>
                  <a:pt x="346747" y="113008"/>
                </a:lnTo>
                <a:lnTo>
                  <a:pt x="347001" y="103066"/>
                </a:lnTo>
                <a:lnTo>
                  <a:pt x="347244" y="93530"/>
                </a:lnTo>
                <a:lnTo>
                  <a:pt x="347484" y="84138"/>
                </a:lnTo>
                <a:lnTo>
                  <a:pt x="347727" y="74627"/>
                </a:lnTo>
                <a:lnTo>
                  <a:pt x="347981" y="64733"/>
                </a:lnTo>
                <a:lnTo>
                  <a:pt x="348251" y="54194"/>
                </a:lnTo>
                <a:lnTo>
                  <a:pt x="348545" y="42747"/>
                </a:lnTo>
                <a:lnTo>
                  <a:pt x="348869" y="30129"/>
                </a:lnTo>
                <a:lnTo>
                  <a:pt x="349230" y="16076"/>
                </a:lnTo>
                <a:lnTo>
                  <a:pt x="349635" y="326"/>
                </a:lnTo>
                <a:lnTo>
                  <a:pt x="349643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0" name="object 1150"/>
          <p:cNvSpPr/>
          <p:nvPr/>
        </p:nvSpPr>
        <p:spPr>
          <a:xfrm>
            <a:off x="3177487" y="2491094"/>
            <a:ext cx="61252" cy="60554"/>
          </a:xfrm>
          <a:custGeom>
            <a:avLst/>
            <a:gdLst/>
            <a:ahLst/>
            <a:cxnLst/>
            <a:rect l="l" t="t" r="r" b="b"/>
            <a:pathLst>
              <a:path w="61252" h="60554">
                <a:moveTo>
                  <a:pt x="0" y="0"/>
                </a:moveTo>
                <a:lnTo>
                  <a:pt x="1333" y="31140"/>
                </a:lnTo>
                <a:lnTo>
                  <a:pt x="8375" y="48939"/>
                </a:lnTo>
                <a:lnTo>
                  <a:pt x="18905" y="55013"/>
                </a:lnTo>
                <a:lnTo>
                  <a:pt x="40583" y="59277"/>
                </a:lnTo>
                <a:lnTo>
                  <a:pt x="54506" y="60516"/>
                </a:lnTo>
                <a:lnTo>
                  <a:pt x="60962" y="60554"/>
                </a:lnTo>
                <a:lnTo>
                  <a:pt x="61252" y="6054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1" name="object 1151"/>
          <p:cNvSpPr/>
          <p:nvPr/>
        </p:nvSpPr>
        <p:spPr>
          <a:xfrm>
            <a:off x="3245636" y="2510081"/>
            <a:ext cx="82461" cy="97789"/>
          </a:xfrm>
          <a:custGeom>
            <a:avLst/>
            <a:gdLst/>
            <a:ahLst/>
            <a:cxnLst/>
            <a:rect l="l" t="t" r="r" b="b"/>
            <a:pathLst>
              <a:path w="82461" h="97789">
                <a:moveTo>
                  <a:pt x="82461" y="0"/>
                </a:moveTo>
                <a:lnTo>
                  <a:pt x="71691" y="88188"/>
                </a:lnTo>
                <a:lnTo>
                  <a:pt x="70357" y="97790"/>
                </a:lnTo>
                <a:lnTo>
                  <a:pt x="62191" y="94843"/>
                </a:lnTo>
                <a:lnTo>
                  <a:pt x="0" y="8370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2" name="object 1152"/>
          <p:cNvSpPr/>
          <p:nvPr/>
        </p:nvSpPr>
        <p:spPr>
          <a:xfrm>
            <a:off x="3242943" y="2507808"/>
            <a:ext cx="88315" cy="43446"/>
          </a:xfrm>
          <a:custGeom>
            <a:avLst/>
            <a:gdLst/>
            <a:ahLst/>
            <a:cxnLst/>
            <a:rect l="l" t="t" r="r" b="b"/>
            <a:pathLst>
              <a:path w="88315" h="43446">
                <a:moveTo>
                  <a:pt x="88315" y="0"/>
                </a:moveTo>
                <a:lnTo>
                  <a:pt x="31559" y="34810"/>
                </a:lnTo>
                <a:lnTo>
                  <a:pt x="16513" y="40521"/>
                </a:lnTo>
                <a:lnTo>
                  <a:pt x="2835" y="43096"/>
                </a:lnTo>
                <a:lnTo>
                  <a:pt x="0" y="43446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3" name="object 1153"/>
          <p:cNvSpPr/>
          <p:nvPr/>
        </p:nvSpPr>
        <p:spPr>
          <a:xfrm>
            <a:off x="3279126" y="2506068"/>
            <a:ext cx="17894" cy="21158"/>
          </a:xfrm>
          <a:custGeom>
            <a:avLst/>
            <a:gdLst/>
            <a:ahLst/>
            <a:cxnLst/>
            <a:rect l="l" t="t" r="r" b="b"/>
            <a:pathLst>
              <a:path w="17894" h="21158">
                <a:moveTo>
                  <a:pt x="1422" y="0"/>
                </a:moveTo>
                <a:lnTo>
                  <a:pt x="0" y="13398"/>
                </a:lnTo>
                <a:lnTo>
                  <a:pt x="5511" y="17767"/>
                </a:lnTo>
                <a:lnTo>
                  <a:pt x="9436" y="21158"/>
                </a:lnTo>
                <a:lnTo>
                  <a:pt x="13525" y="16776"/>
                </a:lnTo>
                <a:lnTo>
                  <a:pt x="15532" y="14998"/>
                </a:lnTo>
                <a:lnTo>
                  <a:pt x="16802" y="11747"/>
                </a:lnTo>
                <a:lnTo>
                  <a:pt x="17462" y="9042"/>
                </a:lnTo>
                <a:lnTo>
                  <a:pt x="17894" y="7200"/>
                </a:lnTo>
                <a:lnTo>
                  <a:pt x="17805" y="242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4" name="object 1154"/>
          <p:cNvSpPr/>
          <p:nvPr/>
        </p:nvSpPr>
        <p:spPr>
          <a:xfrm>
            <a:off x="3319766" y="2138072"/>
            <a:ext cx="2984" cy="268528"/>
          </a:xfrm>
          <a:custGeom>
            <a:avLst/>
            <a:gdLst/>
            <a:ahLst/>
            <a:cxnLst/>
            <a:rect l="l" t="t" r="r" b="b"/>
            <a:pathLst>
              <a:path w="2984" h="268528">
                <a:moveTo>
                  <a:pt x="2743" y="0"/>
                </a:moveTo>
                <a:lnTo>
                  <a:pt x="2758" y="17782"/>
                </a:lnTo>
                <a:lnTo>
                  <a:pt x="2774" y="35727"/>
                </a:lnTo>
                <a:lnTo>
                  <a:pt x="2789" y="53714"/>
                </a:lnTo>
                <a:lnTo>
                  <a:pt x="2804" y="71621"/>
                </a:lnTo>
                <a:lnTo>
                  <a:pt x="2819" y="89328"/>
                </a:lnTo>
                <a:lnTo>
                  <a:pt x="2833" y="106713"/>
                </a:lnTo>
                <a:lnTo>
                  <a:pt x="2847" y="123655"/>
                </a:lnTo>
                <a:lnTo>
                  <a:pt x="2860" y="140033"/>
                </a:lnTo>
                <a:lnTo>
                  <a:pt x="2873" y="155726"/>
                </a:lnTo>
                <a:lnTo>
                  <a:pt x="2885" y="170613"/>
                </a:lnTo>
                <a:lnTo>
                  <a:pt x="2896" y="184573"/>
                </a:lnTo>
                <a:lnTo>
                  <a:pt x="2906" y="197485"/>
                </a:lnTo>
                <a:lnTo>
                  <a:pt x="2915" y="209227"/>
                </a:lnTo>
                <a:lnTo>
                  <a:pt x="2923" y="219679"/>
                </a:lnTo>
                <a:lnTo>
                  <a:pt x="2931" y="228719"/>
                </a:lnTo>
                <a:lnTo>
                  <a:pt x="2941" y="242080"/>
                </a:lnTo>
                <a:lnTo>
                  <a:pt x="2946" y="248691"/>
                </a:lnTo>
                <a:lnTo>
                  <a:pt x="2984" y="261708"/>
                </a:lnTo>
                <a:lnTo>
                  <a:pt x="0" y="268528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5" name="object 1155"/>
          <p:cNvSpPr/>
          <p:nvPr/>
        </p:nvSpPr>
        <p:spPr>
          <a:xfrm>
            <a:off x="3379570" y="2752651"/>
            <a:ext cx="12560" cy="1397"/>
          </a:xfrm>
          <a:custGeom>
            <a:avLst/>
            <a:gdLst/>
            <a:ahLst/>
            <a:cxnLst/>
            <a:rect l="l" t="t" r="r" b="b"/>
            <a:pathLst>
              <a:path w="12560" h="1397">
                <a:moveTo>
                  <a:pt x="0" y="1396"/>
                </a:moveTo>
                <a:lnTo>
                  <a:pt x="4076" y="0"/>
                </a:lnTo>
                <a:lnTo>
                  <a:pt x="12560" y="1231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6" name="object 1156"/>
          <p:cNvSpPr/>
          <p:nvPr/>
        </p:nvSpPr>
        <p:spPr>
          <a:xfrm>
            <a:off x="3139845" y="2718996"/>
            <a:ext cx="17551" cy="3073"/>
          </a:xfrm>
          <a:custGeom>
            <a:avLst/>
            <a:gdLst/>
            <a:ahLst/>
            <a:cxnLst/>
            <a:rect l="l" t="t" r="r" b="b"/>
            <a:pathLst>
              <a:path w="17551" h="3073">
                <a:moveTo>
                  <a:pt x="0" y="3073"/>
                </a:moveTo>
                <a:lnTo>
                  <a:pt x="8216" y="0"/>
                </a:lnTo>
                <a:lnTo>
                  <a:pt x="17551" y="558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7" name="object 1157"/>
          <p:cNvSpPr/>
          <p:nvPr/>
        </p:nvSpPr>
        <p:spPr>
          <a:xfrm>
            <a:off x="3189794" y="2726502"/>
            <a:ext cx="7670" cy="3047"/>
          </a:xfrm>
          <a:custGeom>
            <a:avLst/>
            <a:gdLst/>
            <a:ahLst/>
            <a:cxnLst/>
            <a:rect l="l" t="t" r="r" b="b"/>
            <a:pathLst>
              <a:path w="7670" h="3048">
                <a:moveTo>
                  <a:pt x="7670" y="3047"/>
                </a:moveTo>
                <a:lnTo>
                  <a:pt x="5791" y="1943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8" name="object 1158"/>
          <p:cNvSpPr/>
          <p:nvPr/>
        </p:nvSpPr>
        <p:spPr>
          <a:xfrm>
            <a:off x="3197465" y="2729130"/>
            <a:ext cx="5549" cy="419"/>
          </a:xfrm>
          <a:custGeom>
            <a:avLst/>
            <a:gdLst/>
            <a:ahLst/>
            <a:cxnLst/>
            <a:rect l="l" t="t" r="r" b="b"/>
            <a:pathLst>
              <a:path w="5549" h="419">
                <a:moveTo>
                  <a:pt x="5549" y="419"/>
                </a:moveTo>
                <a:lnTo>
                  <a:pt x="1625" y="0"/>
                </a:lnTo>
                <a:lnTo>
                  <a:pt x="0" y="419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9" name="object 1159"/>
          <p:cNvSpPr/>
          <p:nvPr/>
        </p:nvSpPr>
        <p:spPr>
          <a:xfrm>
            <a:off x="3229342" y="2731264"/>
            <a:ext cx="18034" cy="8750"/>
          </a:xfrm>
          <a:custGeom>
            <a:avLst/>
            <a:gdLst/>
            <a:ahLst/>
            <a:cxnLst/>
            <a:rect l="l" t="t" r="r" b="b"/>
            <a:pathLst>
              <a:path w="18033" h="8750">
                <a:moveTo>
                  <a:pt x="0" y="482"/>
                </a:moveTo>
                <a:lnTo>
                  <a:pt x="4279" y="0"/>
                </a:lnTo>
                <a:lnTo>
                  <a:pt x="15951" y="5156"/>
                </a:lnTo>
                <a:lnTo>
                  <a:pt x="18034" y="875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0" name="object 1160"/>
          <p:cNvSpPr/>
          <p:nvPr/>
        </p:nvSpPr>
        <p:spPr>
          <a:xfrm>
            <a:off x="3289336" y="2753781"/>
            <a:ext cx="13627" cy="2641"/>
          </a:xfrm>
          <a:custGeom>
            <a:avLst/>
            <a:gdLst/>
            <a:ahLst/>
            <a:cxnLst/>
            <a:rect l="l" t="t" r="r" b="b"/>
            <a:pathLst>
              <a:path w="13627" h="2641">
                <a:moveTo>
                  <a:pt x="0" y="2070"/>
                </a:moveTo>
                <a:lnTo>
                  <a:pt x="7708" y="0"/>
                </a:lnTo>
                <a:lnTo>
                  <a:pt x="13627" y="2641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1" name="object 1161"/>
          <p:cNvSpPr/>
          <p:nvPr/>
        </p:nvSpPr>
        <p:spPr>
          <a:xfrm>
            <a:off x="3159898" y="2691551"/>
            <a:ext cx="11950" cy="3606"/>
          </a:xfrm>
          <a:custGeom>
            <a:avLst/>
            <a:gdLst/>
            <a:ahLst/>
            <a:cxnLst/>
            <a:rect l="l" t="t" r="r" b="b"/>
            <a:pathLst>
              <a:path w="11950" h="3606">
                <a:moveTo>
                  <a:pt x="0" y="3606"/>
                </a:moveTo>
                <a:lnTo>
                  <a:pt x="4953" y="0"/>
                </a:lnTo>
                <a:lnTo>
                  <a:pt x="11950" y="1498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2" name="object 1162"/>
          <p:cNvSpPr/>
          <p:nvPr/>
        </p:nvSpPr>
        <p:spPr>
          <a:xfrm>
            <a:off x="3175379" y="2645564"/>
            <a:ext cx="7861" cy="292"/>
          </a:xfrm>
          <a:custGeom>
            <a:avLst/>
            <a:gdLst/>
            <a:ahLst/>
            <a:cxnLst/>
            <a:rect l="l" t="t" r="r" b="b"/>
            <a:pathLst>
              <a:path w="7861" h="292">
                <a:moveTo>
                  <a:pt x="0" y="0"/>
                </a:moveTo>
                <a:lnTo>
                  <a:pt x="6400" y="0"/>
                </a:lnTo>
                <a:lnTo>
                  <a:pt x="7861" y="29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3" name="object 1163"/>
          <p:cNvSpPr/>
          <p:nvPr/>
        </p:nvSpPr>
        <p:spPr>
          <a:xfrm>
            <a:off x="3308767" y="2709572"/>
            <a:ext cx="9626" cy="2412"/>
          </a:xfrm>
          <a:custGeom>
            <a:avLst/>
            <a:gdLst/>
            <a:ahLst/>
            <a:cxnLst/>
            <a:rect l="l" t="t" r="r" b="b"/>
            <a:pathLst>
              <a:path w="9626" h="2412">
                <a:moveTo>
                  <a:pt x="0" y="0"/>
                </a:moveTo>
                <a:lnTo>
                  <a:pt x="4102" y="2108"/>
                </a:lnTo>
                <a:lnTo>
                  <a:pt x="9626" y="241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4" name="object 1164"/>
          <p:cNvSpPr/>
          <p:nvPr/>
        </p:nvSpPr>
        <p:spPr>
          <a:xfrm>
            <a:off x="3252113" y="2687944"/>
            <a:ext cx="8775" cy="1498"/>
          </a:xfrm>
          <a:custGeom>
            <a:avLst/>
            <a:gdLst/>
            <a:ahLst/>
            <a:cxnLst/>
            <a:rect l="l" t="t" r="r" b="b"/>
            <a:pathLst>
              <a:path w="8775" h="1498">
                <a:moveTo>
                  <a:pt x="0" y="1498"/>
                </a:moveTo>
                <a:lnTo>
                  <a:pt x="2641" y="0"/>
                </a:lnTo>
                <a:lnTo>
                  <a:pt x="8775" y="609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5" name="object 1165"/>
          <p:cNvSpPr/>
          <p:nvPr/>
        </p:nvSpPr>
        <p:spPr>
          <a:xfrm>
            <a:off x="3260012" y="2623924"/>
            <a:ext cx="9499" cy="3009"/>
          </a:xfrm>
          <a:custGeom>
            <a:avLst/>
            <a:gdLst/>
            <a:ahLst/>
            <a:cxnLst/>
            <a:rect l="l" t="t" r="r" b="b"/>
            <a:pathLst>
              <a:path w="9499" h="3009">
                <a:moveTo>
                  <a:pt x="0" y="0"/>
                </a:moveTo>
                <a:lnTo>
                  <a:pt x="3492" y="914"/>
                </a:lnTo>
                <a:lnTo>
                  <a:pt x="4965" y="3009"/>
                </a:lnTo>
                <a:lnTo>
                  <a:pt x="7391" y="431"/>
                </a:lnTo>
                <a:lnTo>
                  <a:pt x="9499" y="82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6" name="object 1166"/>
          <p:cNvSpPr/>
          <p:nvPr/>
        </p:nvSpPr>
        <p:spPr>
          <a:xfrm>
            <a:off x="3307904" y="2632039"/>
            <a:ext cx="4356" cy="5105"/>
          </a:xfrm>
          <a:custGeom>
            <a:avLst/>
            <a:gdLst/>
            <a:ahLst/>
            <a:cxnLst/>
            <a:rect l="l" t="t" r="r" b="b"/>
            <a:pathLst>
              <a:path w="4356" h="5105">
                <a:moveTo>
                  <a:pt x="0" y="0"/>
                </a:moveTo>
                <a:lnTo>
                  <a:pt x="3200" y="2705"/>
                </a:lnTo>
                <a:lnTo>
                  <a:pt x="4356" y="510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7" name="object 1167"/>
          <p:cNvSpPr/>
          <p:nvPr/>
        </p:nvSpPr>
        <p:spPr>
          <a:xfrm>
            <a:off x="3312260" y="2635049"/>
            <a:ext cx="5829" cy="2095"/>
          </a:xfrm>
          <a:custGeom>
            <a:avLst/>
            <a:gdLst/>
            <a:ahLst/>
            <a:cxnLst/>
            <a:rect l="l" t="t" r="r" b="b"/>
            <a:pathLst>
              <a:path w="5829" h="2095">
                <a:moveTo>
                  <a:pt x="5829" y="0"/>
                </a:moveTo>
                <a:lnTo>
                  <a:pt x="876" y="292"/>
                </a:lnTo>
                <a:lnTo>
                  <a:pt x="0" y="209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8" name="object 1168"/>
          <p:cNvSpPr/>
          <p:nvPr/>
        </p:nvSpPr>
        <p:spPr>
          <a:xfrm>
            <a:off x="3245509" y="2695526"/>
            <a:ext cx="3467" cy="2578"/>
          </a:xfrm>
          <a:custGeom>
            <a:avLst/>
            <a:gdLst/>
            <a:ahLst/>
            <a:cxnLst/>
            <a:rect l="l" t="t" r="r" b="b"/>
            <a:pathLst>
              <a:path w="3467" h="2578">
                <a:moveTo>
                  <a:pt x="3467" y="2578"/>
                </a:moveTo>
                <a:lnTo>
                  <a:pt x="1562" y="419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9" name="object 1169"/>
          <p:cNvSpPr/>
          <p:nvPr/>
        </p:nvSpPr>
        <p:spPr>
          <a:xfrm>
            <a:off x="3306951" y="2700479"/>
            <a:ext cx="1549" cy="8509"/>
          </a:xfrm>
          <a:custGeom>
            <a:avLst/>
            <a:gdLst/>
            <a:ahLst/>
            <a:cxnLst/>
            <a:rect l="l" t="t" r="r" b="b"/>
            <a:pathLst>
              <a:path w="1549" h="8508">
                <a:moveTo>
                  <a:pt x="0" y="0"/>
                </a:moveTo>
                <a:lnTo>
                  <a:pt x="1549" y="4940"/>
                </a:lnTo>
                <a:lnTo>
                  <a:pt x="1549" y="8508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7" name="object 1087"/>
          <p:cNvSpPr/>
          <p:nvPr/>
        </p:nvSpPr>
        <p:spPr>
          <a:xfrm>
            <a:off x="2349982" y="3450437"/>
            <a:ext cx="1736496" cy="902271"/>
          </a:xfrm>
          <a:custGeom>
            <a:avLst/>
            <a:gdLst/>
            <a:ahLst/>
            <a:cxnLst/>
            <a:rect l="l" t="t" r="r" b="b"/>
            <a:pathLst>
              <a:path w="1736496" h="902271">
                <a:moveTo>
                  <a:pt x="1736496" y="902271"/>
                </a:moveTo>
                <a:lnTo>
                  <a:pt x="1736496" y="0"/>
                </a:lnTo>
                <a:lnTo>
                  <a:pt x="0" y="0"/>
                </a:lnTo>
                <a:lnTo>
                  <a:pt x="0" y="902271"/>
                </a:lnTo>
                <a:lnTo>
                  <a:pt x="1736496" y="902271"/>
                </a:lnTo>
                <a:close/>
              </a:path>
            </a:pathLst>
          </a:custGeom>
          <a:solidFill>
            <a:srgbClr val="E5E6E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8" name="object 1088"/>
          <p:cNvSpPr/>
          <p:nvPr/>
        </p:nvSpPr>
        <p:spPr>
          <a:xfrm>
            <a:off x="2349982" y="3450437"/>
            <a:ext cx="218008" cy="218008"/>
          </a:xfrm>
          <a:custGeom>
            <a:avLst/>
            <a:gdLst/>
            <a:ahLst/>
            <a:cxnLst/>
            <a:rect l="l" t="t" r="r" b="b"/>
            <a:pathLst>
              <a:path w="218008" h="218008">
                <a:moveTo>
                  <a:pt x="218008" y="218008"/>
                </a:moveTo>
                <a:lnTo>
                  <a:pt x="218008" y="0"/>
                </a:lnTo>
                <a:lnTo>
                  <a:pt x="0" y="0"/>
                </a:lnTo>
                <a:lnTo>
                  <a:pt x="0" y="218008"/>
                </a:lnTo>
                <a:lnTo>
                  <a:pt x="218008" y="21800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9" name="object 1089"/>
          <p:cNvSpPr/>
          <p:nvPr/>
        </p:nvSpPr>
        <p:spPr>
          <a:xfrm>
            <a:off x="2406684" y="3483032"/>
            <a:ext cx="102641" cy="143357"/>
          </a:xfrm>
          <a:custGeom>
            <a:avLst/>
            <a:gdLst/>
            <a:ahLst/>
            <a:cxnLst/>
            <a:rect l="l" t="t" r="r" b="b"/>
            <a:pathLst>
              <a:path w="102641" h="143357">
                <a:moveTo>
                  <a:pt x="0" y="114630"/>
                </a:moveTo>
                <a:lnTo>
                  <a:pt x="58432" y="114630"/>
                </a:lnTo>
                <a:lnTo>
                  <a:pt x="25615" y="90576"/>
                </a:lnTo>
                <a:lnTo>
                  <a:pt x="58432" y="41782"/>
                </a:lnTo>
                <a:lnTo>
                  <a:pt x="58432" y="90576"/>
                </a:lnTo>
                <a:lnTo>
                  <a:pt x="25615" y="90576"/>
                </a:lnTo>
                <a:lnTo>
                  <a:pt x="58432" y="114630"/>
                </a:lnTo>
                <a:lnTo>
                  <a:pt x="58432" y="143357"/>
                </a:lnTo>
                <a:lnTo>
                  <a:pt x="84924" y="143357"/>
                </a:lnTo>
                <a:lnTo>
                  <a:pt x="84924" y="114630"/>
                </a:lnTo>
                <a:lnTo>
                  <a:pt x="102641" y="114630"/>
                </a:lnTo>
                <a:lnTo>
                  <a:pt x="102641" y="90576"/>
                </a:lnTo>
                <a:lnTo>
                  <a:pt x="84924" y="90576"/>
                </a:lnTo>
                <a:lnTo>
                  <a:pt x="84924" y="0"/>
                </a:lnTo>
                <a:lnTo>
                  <a:pt x="61937" y="0"/>
                </a:lnTo>
                <a:lnTo>
                  <a:pt x="0" y="90665"/>
                </a:lnTo>
                <a:lnTo>
                  <a:pt x="0" y="11463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0" name="object 1090"/>
          <p:cNvSpPr/>
          <p:nvPr/>
        </p:nvSpPr>
        <p:spPr>
          <a:xfrm>
            <a:off x="2959511" y="3979735"/>
            <a:ext cx="502145" cy="315861"/>
          </a:xfrm>
          <a:custGeom>
            <a:avLst/>
            <a:gdLst/>
            <a:ahLst/>
            <a:cxnLst/>
            <a:rect l="l" t="t" r="r" b="b"/>
            <a:pathLst>
              <a:path w="502145" h="315861">
                <a:moveTo>
                  <a:pt x="0" y="315861"/>
                </a:moveTo>
                <a:lnTo>
                  <a:pt x="65786" y="262242"/>
                </a:lnTo>
                <a:lnTo>
                  <a:pt x="113372" y="217017"/>
                </a:lnTo>
                <a:lnTo>
                  <a:pt x="203733" y="116611"/>
                </a:lnTo>
                <a:lnTo>
                  <a:pt x="246976" y="66928"/>
                </a:lnTo>
                <a:lnTo>
                  <a:pt x="260073" y="51686"/>
                </a:lnTo>
                <a:lnTo>
                  <a:pt x="270101" y="36567"/>
                </a:lnTo>
                <a:lnTo>
                  <a:pt x="277377" y="22705"/>
                </a:lnTo>
                <a:lnTo>
                  <a:pt x="282221" y="11238"/>
                </a:lnTo>
                <a:lnTo>
                  <a:pt x="285889" y="0"/>
                </a:lnTo>
                <a:lnTo>
                  <a:pt x="308419" y="30594"/>
                </a:lnTo>
                <a:lnTo>
                  <a:pt x="331431" y="68503"/>
                </a:lnTo>
                <a:lnTo>
                  <a:pt x="336612" y="88950"/>
                </a:lnTo>
                <a:lnTo>
                  <a:pt x="343386" y="104472"/>
                </a:lnTo>
                <a:lnTo>
                  <a:pt x="349839" y="114968"/>
                </a:lnTo>
                <a:lnTo>
                  <a:pt x="354052" y="120337"/>
                </a:lnTo>
                <a:lnTo>
                  <a:pt x="354723" y="121069"/>
                </a:lnTo>
                <a:lnTo>
                  <a:pt x="378282" y="154012"/>
                </a:lnTo>
                <a:lnTo>
                  <a:pt x="405676" y="191122"/>
                </a:lnTo>
                <a:lnTo>
                  <a:pt x="416568" y="208191"/>
                </a:lnTo>
                <a:lnTo>
                  <a:pt x="427847" y="222953"/>
                </a:lnTo>
                <a:lnTo>
                  <a:pt x="438740" y="235276"/>
                </a:lnTo>
                <a:lnTo>
                  <a:pt x="448472" y="245027"/>
                </a:lnTo>
                <a:lnTo>
                  <a:pt x="456271" y="252075"/>
                </a:lnTo>
                <a:lnTo>
                  <a:pt x="461363" y="256286"/>
                </a:lnTo>
                <a:lnTo>
                  <a:pt x="462991" y="257543"/>
                </a:lnTo>
                <a:lnTo>
                  <a:pt x="471690" y="267474"/>
                </a:lnTo>
                <a:lnTo>
                  <a:pt x="485054" y="285686"/>
                </a:lnTo>
                <a:lnTo>
                  <a:pt x="494139" y="299860"/>
                </a:lnTo>
                <a:lnTo>
                  <a:pt x="499557" y="309604"/>
                </a:lnTo>
                <a:lnTo>
                  <a:pt x="501917" y="314525"/>
                </a:lnTo>
                <a:lnTo>
                  <a:pt x="502145" y="315061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1" name="object 1091"/>
          <p:cNvSpPr/>
          <p:nvPr/>
        </p:nvSpPr>
        <p:spPr>
          <a:xfrm>
            <a:off x="3178797" y="3833892"/>
            <a:ext cx="183469" cy="192540"/>
          </a:xfrm>
          <a:custGeom>
            <a:avLst/>
            <a:gdLst/>
            <a:ahLst/>
            <a:cxnLst/>
            <a:rect l="l" t="t" r="r" b="b"/>
            <a:pathLst>
              <a:path w="183469" h="192540">
                <a:moveTo>
                  <a:pt x="66603" y="145843"/>
                </a:moveTo>
                <a:lnTo>
                  <a:pt x="58416" y="135221"/>
                </a:lnTo>
                <a:lnTo>
                  <a:pt x="53725" y="126410"/>
                </a:lnTo>
                <a:lnTo>
                  <a:pt x="49027" y="113953"/>
                </a:lnTo>
                <a:lnTo>
                  <a:pt x="35869" y="89543"/>
                </a:lnTo>
                <a:lnTo>
                  <a:pt x="32301" y="84489"/>
                </a:lnTo>
                <a:lnTo>
                  <a:pt x="25646" y="68969"/>
                </a:lnTo>
                <a:lnTo>
                  <a:pt x="9640" y="51884"/>
                </a:lnTo>
                <a:lnTo>
                  <a:pt x="3724" y="43853"/>
                </a:lnTo>
                <a:lnTo>
                  <a:pt x="3730" y="38942"/>
                </a:lnTo>
                <a:lnTo>
                  <a:pt x="3980" y="38121"/>
                </a:lnTo>
                <a:lnTo>
                  <a:pt x="0" y="27153"/>
                </a:lnTo>
                <a:lnTo>
                  <a:pt x="5030" y="18396"/>
                </a:lnTo>
                <a:lnTo>
                  <a:pt x="9250" y="13890"/>
                </a:lnTo>
                <a:lnTo>
                  <a:pt x="18987" y="5343"/>
                </a:lnTo>
                <a:lnTo>
                  <a:pt x="26616" y="697"/>
                </a:lnTo>
                <a:lnTo>
                  <a:pt x="34258" y="0"/>
                </a:lnTo>
                <a:lnTo>
                  <a:pt x="44033" y="3295"/>
                </a:lnTo>
                <a:lnTo>
                  <a:pt x="58063" y="10629"/>
                </a:lnTo>
                <a:lnTo>
                  <a:pt x="66083" y="15121"/>
                </a:lnTo>
                <a:lnTo>
                  <a:pt x="79033" y="21225"/>
                </a:lnTo>
                <a:lnTo>
                  <a:pt x="88278" y="26384"/>
                </a:lnTo>
                <a:lnTo>
                  <a:pt x="95719" y="32243"/>
                </a:lnTo>
                <a:lnTo>
                  <a:pt x="103263" y="40447"/>
                </a:lnTo>
                <a:lnTo>
                  <a:pt x="112813" y="52640"/>
                </a:lnTo>
                <a:lnTo>
                  <a:pt x="118978" y="60803"/>
                </a:lnTo>
                <a:lnTo>
                  <a:pt x="126471" y="72297"/>
                </a:lnTo>
                <a:lnTo>
                  <a:pt x="133672" y="86775"/>
                </a:lnTo>
                <a:lnTo>
                  <a:pt x="139375" y="97710"/>
                </a:lnTo>
                <a:lnTo>
                  <a:pt x="144500" y="106456"/>
                </a:lnTo>
                <a:lnTo>
                  <a:pt x="149970" y="114364"/>
                </a:lnTo>
                <a:lnTo>
                  <a:pt x="156706" y="122786"/>
                </a:lnTo>
                <a:lnTo>
                  <a:pt x="165629" y="133075"/>
                </a:lnTo>
                <a:lnTo>
                  <a:pt x="175277" y="143912"/>
                </a:lnTo>
                <a:lnTo>
                  <a:pt x="183469" y="151596"/>
                </a:lnTo>
                <a:lnTo>
                  <a:pt x="180684" y="171126"/>
                </a:lnTo>
                <a:lnTo>
                  <a:pt x="180298" y="185302"/>
                </a:lnTo>
                <a:lnTo>
                  <a:pt x="180710" y="192184"/>
                </a:lnTo>
                <a:lnTo>
                  <a:pt x="180751" y="19254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2" name="object 1092"/>
          <p:cNvSpPr/>
          <p:nvPr/>
        </p:nvSpPr>
        <p:spPr>
          <a:xfrm>
            <a:off x="3277480" y="3757320"/>
            <a:ext cx="110278" cy="228168"/>
          </a:xfrm>
          <a:custGeom>
            <a:avLst/>
            <a:gdLst/>
            <a:ahLst/>
            <a:cxnLst/>
            <a:rect l="l" t="t" r="r" b="b"/>
            <a:pathLst>
              <a:path w="110278" h="228168">
                <a:moveTo>
                  <a:pt x="84786" y="228168"/>
                </a:moveTo>
                <a:lnTo>
                  <a:pt x="89423" y="211832"/>
                </a:lnTo>
                <a:lnTo>
                  <a:pt x="92664" y="202172"/>
                </a:lnTo>
                <a:lnTo>
                  <a:pt x="96853" y="192457"/>
                </a:lnTo>
                <a:lnTo>
                  <a:pt x="98451" y="188950"/>
                </a:lnTo>
                <a:lnTo>
                  <a:pt x="99530" y="176194"/>
                </a:lnTo>
                <a:lnTo>
                  <a:pt x="100495" y="166353"/>
                </a:lnTo>
                <a:lnTo>
                  <a:pt x="101661" y="157188"/>
                </a:lnTo>
                <a:lnTo>
                  <a:pt x="103340" y="146461"/>
                </a:lnTo>
                <a:lnTo>
                  <a:pt x="105847" y="131936"/>
                </a:lnTo>
                <a:lnTo>
                  <a:pt x="108687" y="115912"/>
                </a:lnTo>
                <a:lnTo>
                  <a:pt x="110278" y="96081"/>
                </a:lnTo>
                <a:lnTo>
                  <a:pt x="108463" y="78796"/>
                </a:lnTo>
                <a:lnTo>
                  <a:pt x="104550" y="64422"/>
                </a:lnTo>
                <a:lnTo>
                  <a:pt x="99846" y="53322"/>
                </a:lnTo>
                <a:lnTo>
                  <a:pt x="95661" y="45858"/>
                </a:lnTo>
                <a:lnTo>
                  <a:pt x="93300" y="42394"/>
                </a:lnTo>
                <a:lnTo>
                  <a:pt x="78322" y="23829"/>
                </a:lnTo>
                <a:lnTo>
                  <a:pt x="64146" y="11748"/>
                </a:lnTo>
                <a:lnTo>
                  <a:pt x="51516" y="4635"/>
                </a:lnTo>
                <a:lnTo>
                  <a:pt x="41332" y="1179"/>
                </a:lnTo>
                <a:lnTo>
                  <a:pt x="34495" y="71"/>
                </a:lnTo>
                <a:lnTo>
                  <a:pt x="31903" y="0"/>
                </a:lnTo>
                <a:lnTo>
                  <a:pt x="11256" y="6145"/>
                </a:lnTo>
                <a:lnTo>
                  <a:pt x="2201" y="17019"/>
                </a:lnTo>
                <a:lnTo>
                  <a:pt x="0" y="26409"/>
                </a:lnTo>
                <a:lnTo>
                  <a:pt x="1" y="28778"/>
                </a:lnTo>
                <a:lnTo>
                  <a:pt x="3114" y="40984"/>
                </a:lnTo>
                <a:lnTo>
                  <a:pt x="11550" y="52409"/>
                </a:lnTo>
                <a:lnTo>
                  <a:pt x="13971" y="55092"/>
                </a:lnTo>
                <a:lnTo>
                  <a:pt x="23534" y="66065"/>
                </a:lnTo>
                <a:lnTo>
                  <a:pt x="26772" y="69202"/>
                </a:lnTo>
                <a:lnTo>
                  <a:pt x="24721" y="87090"/>
                </a:lnTo>
                <a:lnTo>
                  <a:pt x="24563" y="94996"/>
                </a:lnTo>
                <a:lnTo>
                  <a:pt x="18503" y="108164"/>
                </a:lnTo>
                <a:lnTo>
                  <a:pt x="11577" y="121772"/>
                </a:lnTo>
                <a:lnTo>
                  <a:pt x="9716" y="125323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3" name="object 1093"/>
          <p:cNvSpPr/>
          <p:nvPr/>
        </p:nvSpPr>
        <p:spPr>
          <a:xfrm>
            <a:off x="3296620" y="3852316"/>
            <a:ext cx="5824" cy="41033"/>
          </a:xfrm>
          <a:custGeom>
            <a:avLst/>
            <a:gdLst/>
            <a:ahLst/>
            <a:cxnLst/>
            <a:rect l="l" t="t" r="r" b="b"/>
            <a:pathLst>
              <a:path w="5824" h="41033">
                <a:moveTo>
                  <a:pt x="0" y="41033"/>
                </a:moveTo>
                <a:lnTo>
                  <a:pt x="4244" y="28667"/>
                </a:lnTo>
                <a:lnTo>
                  <a:pt x="5824" y="19162"/>
                </a:lnTo>
                <a:lnTo>
                  <a:pt x="5660" y="5569"/>
                </a:lnTo>
                <a:lnTo>
                  <a:pt x="5422" y="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4" name="object 1094"/>
          <p:cNvSpPr/>
          <p:nvPr/>
        </p:nvSpPr>
        <p:spPr>
          <a:xfrm>
            <a:off x="3289586" y="3535273"/>
            <a:ext cx="276987" cy="299275"/>
          </a:xfrm>
          <a:custGeom>
            <a:avLst/>
            <a:gdLst/>
            <a:ahLst/>
            <a:cxnLst/>
            <a:rect l="l" t="t" r="r" b="b"/>
            <a:pathLst>
              <a:path w="276987" h="299275">
                <a:moveTo>
                  <a:pt x="38225" y="226237"/>
                </a:moveTo>
                <a:lnTo>
                  <a:pt x="32078" y="212813"/>
                </a:lnTo>
                <a:lnTo>
                  <a:pt x="26555" y="191218"/>
                </a:lnTo>
                <a:lnTo>
                  <a:pt x="22429" y="175390"/>
                </a:lnTo>
                <a:lnTo>
                  <a:pt x="19767" y="165369"/>
                </a:lnTo>
                <a:lnTo>
                  <a:pt x="18639" y="161192"/>
                </a:lnTo>
                <a:lnTo>
                  <a:pt x="18603" y="161061"/>
                </a:lnTo>
                <a:lnTo>
                  <a:pt x="12799" y="143967"/>
                </a:lnTo>
                <a:lnTo>
                  <a:pt x="12621" y="137007"/>
                </a:lnTo>
                <a:lnTo>
                  <a:pt x="6392" y="120182"/>
                </a:lnTo>
                <a:lnTo>
                  <a:pt x="2563" y="103250"/>
                </a:lnTo>
                <a:lnTo>
                  <a:pt x="607" y="87196"/>
                </a:lnTo>
                <a:lnTo>
                  <a:pt x="0" y="73004"/>
                </a:lnTo>
                <a:lnTo>
                  <a:pt x="215" y="61657"/>
                </a:lnTo>
                <a:lnTo>
                  <a:pt x="728" y="54139"/>
                </a:lnTo>
                <a:lnTo>
                  <a:pt x="1014" y="51435"/>
                </a:lnTo>
                <a:lnTo>
                  <a:pt x="11364" y="34239"/>
                </a:lnTo>
                <a:lnTo>
                  <a:pt x="23499" y="28234"/>
                </a:lnTo>
                <a:lnTo>
                  <a:pt x="29182" y="27533"/>
                </a:lnTo>
                <a:lnTo>
                  <a:pt x="46262" y="33627"/>
                </a:lnTo>
                <a:lnTo>
                  <a:pt x="50671" y="40627"/>
                </a:lnTo>
                <a:lnTo>
                  <a:pt x="59904" y="54315"/>
                </a:lnTo>
                <a:lnTo>
                  <a:pt x="63637" y="63627"/>
                </a:lnTo>
                <a:lnTo>
                  <a:pt x="73886" y="94284"/>
                </a:lnTo>
                <a:lnTo>
                  <a:pt x="79070" y="112768"/>
                </a:lnTo>
                <a:lnTo>
                  <a:pt x="82180" y="125639"/>
                </a:lnTo>
                <a:lnTo>
                  <a:pt x="83094" y="129857"/>
                </a:lnTo>
                <a:lnTo>
                  <a:pt x="90487" y="145938"/>
                </a:lnTo>
                <a:lnTo>
                  <a:pt x="98429" y="159602"/>
                </a:lnTo>
                <a:lnTo>
                  <a:pt x="104040" y="168107"/>
                </a:lnTo>
                <a:lnTo>
                  <a:pt x="105090" y="169595"/>
                </a:lnTo>
                <a:lnTo>
                  <a:pt x="114421" y="185554"/>
                </a:lnTo>
                <a:lnTo>
                  <a:pt x="119973" y="198197"/>
                </a:lnTo>
                <a:lnTo>
                  <a:pt x="121664" y="202882"/>
                </a:lnTo>
                <a:lnTo>
                  <a:pt x="128010" y="221741"/>
                </a:lnTo>
                <a:lnTo>
                  <a:pt x="133923" y="237695"/>
                </a:lnTo>
                <a:lnTo>
                  <a:pt x="138685" y="249660"/>
                </a:lnTo>
                <a:lnTo>
                  <a:pt x="141580" y="256550"/>
                </a:lnTo>
                <a:lnTo>
                  <a:pt x="142123" y="257797"/>
                </a:lnTo>
                <a:lnTo>
                  <a:pt x="157478" y="294043"/>
                </a:lnTo>
                <a:lnTo>
                  <a:pt x="166025" y="299275"/>
                </a:lnTo>
                <a:lnTo>
                  <a:pt x="170457" y="293344"/>
                </a:lnTo>
                <a:lnTo>
                  <a:pt x="170565" y="274123"/>
                </a:lnTo>
                <a:lnTo>
                  <a:pt x="169387" y="259223"/>
                </a:lnTo>
                <a:lnTo>
                  <a:pt x="168239" y="251011"/>
                </a:lnTo>
                <a:lnTo>
                  <a:pt x="168082" y="250126"/>
                </a:lnTo>
                <a:lnTo>
                  <a:pt x="179004" y="222402"/>
                </a:lnTo>
                <a:lnTo>
                  <a:pt x="187196" y="204101"/>
                </a:lnTo>
                <a:lnTo>
                  <a:pt x="193423" y="185838"/>
                </a:lnTo>
                <a:lnTo>
                  <a:pt x="194839" y="177660"/>
                </a:lnTo>
                <a:lnTo>
                  <a:pt x="194854" y="177444"/>
                </a:lnTo>
                <a:lnTo>
                  <a:pt x="198613" y="169227"/>
                </a:lnTo>
                <a:lnTo>
                  <a:pt x="200670" y="167487"/>
                </a:lnTo>
                <a:lnTo>
                  <a:pt x="228788" y="122707"/>
                </a:lnTo>
                <a:lnTo>
                  <a:pt x="233055" y="116243"/>
                </a:lnTo>
                <a:lnTo>
                  <a:pt x="234262" y="110324"/>
                </a:lnTo>
                <a:lnTo>
                  <a:pt x="243848" y="100021"/>
                </a:lnTo>
                <a:lnTo>
                  <a:pt x="251831" y="89498"/>
                </a:lnTo>
                <a:lnTo>
                  <a:pt x="258457" y="79048"/>
                </a:lnTo>
                <a:lnTo>
                  <a:pt x="263977" y="68961"/>
                </a:lnTo>
                <a:lnTo>
                  <a:pt x="272907" y="48022"/>
                </a:lnTo>
                <a:lnTo>
                  <a:pt x="276378" y="33931"/>
                </a:lnTo>
                <a:lnTo>
                  <a:pt x="276987" y="26231"/>
                </a:lnTo>
                <a:lnTo>
                  <a:pt x="276908" y="24765"/>
                </a:lnTo>
                <a:lnTo>
                  <a:pt x="269629" y="9118"/>
                </a:lnTo>
                <a:lnTo>
                  <a:pt x="258510" y="2116"/>
                </a:lnTo>
                <a:lnTo>
                  <a:pt x="247024" y="230"/>
                </a:lnTo>
                <a:lnTo>
                  <a:pt x="240561" y="0"/>
                </a:lnTo>
                <a:lnTo>
                  <a:pt x="234363" y="3721"/>
                </a:lnTo>
                <a:lnTo>
                  <a:pt x="217866" y="16537"/>
                </a:lnTo>
                <a:lnTo>
                  <a:pt x="212811" y="21437"/>
                </a:lnTo>
                <a:lnTo>
                  <a:pt x="202452" y="33891"/>
                </a:lnTo>
                <a:lnTo>
                  <a:pt x="192634" y="47834"/>
                </a:lnTo>
                <a:lnTo>
                  <a:pt x="183911" y="61684"/>
                </a:lnTo>
                <a:lnTo>
                  <a:pt x="176832" y="73862"/>
                </a:lnTo>
                <a:lnTo>
                  <a:pt x="171948" y="82784"/>
                </a:lnTo>
                <a:lnTo>
                  <a:pt x="169758" y="86969"/>
                </a:lnTo>
                <a:lnTo>
                  <a:pt x="160006" y="100697"/>
                </a:lnTo>
                <a:lnTo>
                  <a:pt x="148689" y="113195"/>
                </a:lnTo>
                <a:lnTo>
                  <a:pt x="138373" y="123083"/>
                </a:lnTo>
                <a:lnTo>
                  <a:pt x="131622" y="128983"/>
                </a:lnTo>
                <a:lnTo>
                  <a:pt x="130350" y="130035"/>
                </a:lnTo>
                <a:lnTo>
                  <a:pt x="121086" y="141594"/>
                </a:lnTo>
                <a:lnTo>
                  <a:pt x="112431" y="155763"/>
                </a:lnTo>
                <a:lnTo>
                  <a:pt x="106496" y="166803"/>
                </a:lnTo>
                <a:lnTo>
                  <a:pt x="105090" y="169595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5" name="object 1095"/>
          <p:cNvSpPr/>
          <p:nvPr/>
        </p:nvSpPr>
        <p:spPr>
          <a:xfrm>
            <a:off x="3280770" y="4178744"/>
            <a:ext cx="89065" cy="114223"/>
          </a:xfrm>
          <a:custGeom>
            <a:avLst/>
            <a:gdLst/>
            <a:ahLst/>
            <a:cxnLst/>
            <a:rect l="l" t="t" r="r" b="b"/>
            <a:pathLst>
              <a:path w="89065" h="114223">
                <a:moveTo>
                  <a:pt x="0" y="114223"/>
                </a:moveTo>
                <a:lnTo>
                  <a:pt x="8801" y="99987"/>
                </a:lnTo>
                <a:lnTo>
                  <a:pt x="20279" y="80231"/>
                </a:lnTo>
                <a:lnTo>
                  <a:pt x="31694" y="62823"/>
                </a:lnTo>
                <a:lnTo>
                  <a:pt x="42780" y="47696"/>
                </a:lnTo>
                <a:lnTo>
                  <a:pt x="53274" y="34783"/>
                </a:lnTo>
                <a:lnTo>
                  <a:pt x="62913" y="24015"/>
                </a:lnTo>
                <a:lnTo>
                  <a:pt x="71433" y="15326"/>
                </a:lnTo>
                <a:lnTo>
                  <a:pt x="78570" y="8648"/>
                </a:lnTo>
                <a:lnTo>
                  <a:pt x="84062" y="3914"/>
                </a:lnTo>
                <a:lnTo>
                  <a:pt x="87644" y="1056"/>
                </a:lnTo>
                <a:lnTo>
                  <a:pt x="89065" y="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6" name="object 1096"/>
          <p:cNvSpPr/>
          <p:nvPr/>
        </p:nvSpPr>
        <p:spPr>
          <a:xfrm>
            <a:off x="3620698" y="3798976"/>
            <a:ext cx="79502" cy="491667"/>
          </a:xfrm>
          <a:custGeom>
            <a:avLst/>
            <a:gdLst/>
            <a:ahLst/>
            <a:cxnLst/>
            <a:rect l="l" t="t" r="r" b="b"/>
            <a:pathLst>
              <a:path w="79501" h="491667">
                <a:moveTo>
                  <a:pt x="79501" y="491667"/>
                </a:moveTo>
                <a:lnTo>
                  <a:pt x="75234" y="472516"/>
                </a:lnTo>
                <a:lnTo>
                  <a:pt x="66928" y="435165"/>
                </a:lnTo>
                <a:lnTo>
                  <a:pt x="55054" y="397814"/>
                </a:lnTo>
                <a:lnTo>
                  <a:pt x="44602" y="352450"/>
                </a:lnTo>
                <a:lnTo>
                  <a:pt x="45343" y="333326"/>
                </a:lnTo>
                <a:lnTo>
                  <a:pt x="45062" y="314989"/>
                </a:lnTo>
                <a:lnTo>
                  <a:pt x="44045" y="297992"/>
                </a:lnTo>
                <a:lnTo>
                  <a:pt x="42580" y="282891"/>
                </a:lnTo>
                <a:lnTo>
                  <a:pt x="40953" y="270241"/>
                </a:lnTo>
                <a:lnTo>
                  <a:pt x="39452" y="260594"/>
                </a:lnTo>
                <a:lnTo>
                  <a:pt x="38363" y="254507"/>
                </a:lnTo>
                <a:lnTo>
                  <a:pt x="37972" y="252526"/>
                </a:lnTo>
                <a:lnTo>
                  <a:pt x="34645" y="205486"/>
                </a:lnTo>
                <a:lnTo>
                  <a:pt x="36465" y="187674"/>
                </a:lnTo>
                <a:lnTo>
                  <a:pt x="36145" y="171081"/>
                </a:lnTo>
                <a:lnTo>
                  <a:pt x="34787" y="157741"/>
                </a:lnTo>
                <a:lnTo>
                  <a:pt x="33495" y="149690"/>
                </a:lnTo>
                <a:lnTo>
                  <a:pt x="33210" y="148247"/>
                </a:lnTo>
                <a:lnTo>
                  <a:pt x="33776" y="130035"/>
                </a:lnTo>
                <a:lnTo>
                  <a:pt x="35875" y="120246"/>
                </a:lnTo>
                <a:lnTo>
                  <a:pt x="36067" y="119634"/>
                </a:lnTo>
                <a:lnTo>
                  <a:pt x="40708" y="99935"/>
                </a:lnTo>
                <a:lnTo>
                  <a:pt x="42898" y="82430"/>
                </a:lnTo>
                <a:lnTo>
                  <a:pt x="43384" y="67880"/>
                </a:lnTo>
                <a:lnTo>
                  <a:pt x="42908" y="57044"/>
                </a:lnTo>
                <a:lnTo>
                  <a:pt x="42215" y="50684"/>
                </a:lnTo>
                <a:lnTo>
                  <a:pt x="41998" y="49301"/>
                </a:lnTo>
                <a:lnTo>
                  <a:pt x="44736" y="27062"/>
                </a:lnTo>
                <a:lnTo>
                  <a:pt x="47127" y="11583"/>
                </a:lnTo>
                <a:lnTo>
                  <a:pt x="48794" y="2643"/>
                </a:lnTo>
                <a:lnTo>
                  <a:pt x="49364" y="0"/>
                </a:lnTo>
                <a:lnTo>
                  <a:pt x="23253" y="18745"/>
                </a:lnTo>
                <a:lnTo>
                  <a:pt x="10916" y="29706"/>
                </a:lnTo>
                <a:lnTo>
                  <a:pt x="771" y="36029"/>
                </a:lnTo>
                <a:lnTo>
                  <a:pt x="0" y="36449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7" name="object 1097"/>
          <p:cNvSpPr/>
          <p:nvPr/>
        </p:nvSpPr>
        <p:spPr>
          <a:xfrm>
            <a:off x="3440773" y="3535577"/>
            <a:ext cx="60761" cy="108001"/>
          </a:xfrm>
          <a:custGeom>
            <a:avLst/>
            <a:gdLst/>
            <a:ahLst/>
            <a:cxnLst/>
            <a:rect l="l" t="t" r="r" b="b"/>
            <a:pathLst>
              <a:path w="60761" h="108001">
                <a:moveTo>
                  <a:pt x="2061" y="108001"/>
                </a:moveTo>
                <a:lnTo>
                  <a:pt x="2785" y="96063"/>
                </a:lnTo>
                <a:lnTo>
                  <a:pt x="159" y="77883"/>
                </a:lnTo>
                <a:lnTo>
                  <a:pt x="0" y="67179"/>
                </a:lnTo>
                <a:lnTo>
                  <a:pt x="2116" y="41681"/>
                </a:lnTo>
                <a:lnTo>
                  <a:pt x="5692" y="25007"/>
                </a:lnTo>
                <a:lnTo>
                  <a:pt x="9441" y="14974"/>
                </a:lnTo>
                <a:lnTo>
                  <a:pt x="12018" y="10436"/>
                </a:lnTo>
                <a:lnTo>
                  <a:pt x="26716" y="976"/>
                </a:lnTo>
                <a:lnTo>
                  <a:pt x="39037" y="0"/>
                </a:lnTo>
                <a:lnTo>
                  <a:pt x="43908" y="876"/>
                </a:lnTo>
                <a:lnTo>
                  <a:pt x="57486" y="11362"/>
                </a:lnTo>
                <a:lnTo>
                  <a:pt x="60736" y="21882"/>
                </a:lnTo>
                <a:lnTo>
                  <a:pt x="60761" y="22098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8" name="object 1098"/>
          <p:cNvSpPr/>
          <p:nvPr/>
        </p:nvSpPr>
        <p:spPr>
          <a:xfrm>
            <a:off x="3516508" y="3660584"/>
            <a:ext cx="41287" cy="196786"/>
          </a:xfrm>
          <a:custGeom>
            <a:avLst/>
            <a:gdLst/>
            <a:ahLst/>
            <a:cxnLst/>
            <a:rect l="l" t="t" r="r" b="b"/>
            <a:pathLst>
              <a:path w="41287" h="196786">
                <a:moveTo>
                  <a:pt x="0" y="0"/>
                </a:moveTo>
                <a:lnTo>
                  <a:pt x="2730" y="8712"/>
                </a:lnTo>
                <a:lnTo>
                  <a:pt x="10017" y="26671"/>
                </a:lnTo>
                <a:lnTo>
                  <a:pt x="15071" y="43338"/>
                </a:lnTo>
                <a:lnTo>
                  <a:pt x="18256" y="57262"/>
                </a:lnTo>
                <a:lnTo>
                  <a:pt x="19934" y="66991"/>
                </a:lnTo>
                <a:lnTo>
                  <a:pt x="20472" y="71119"/>
                </a:lnTo>
                <a:lnTo>
                  <a:pt x="23173" y="90187"/>
                </a:lnTo>
                <a:lnTo>
                  <a:pt x="25419" y="107870"/>
                </a:lnTo>
                <a:lnTo>
                  <a:pt x="27184" y="123132"/>
                </a:lnTo>
                <a:lnTo>
                  <a:pt x="28443" y="134935"/>
                </a:lnTo>
                <a:lnTo>
                  <a:pt x="29169" y="142244"/>
                </a:lnTo>
                <a:lnTo>
                  <a:pt x="31231" y="166351"/>
                </a:lnTo>
                <a:lnTo>
                  <a:pt x="34995" y="182363"/>
                </a:lnTo>
                <a:lnTo>
                  <a:pt x="38891" y="192387"/>
                </a:lnTo>
                <a:lnTo>
                  <a:pt x="41174" y="196613"/>
                </a:lnTo>
                <a:lnTo>
                  <a:pt x="41287" y="196786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9" name="object 1099"/>
          <p:cNvSpPr/>
          <p:nvPr/>
        </p:nvSpPr>
        <p:spPr>
          <a:xfrm>
            <a:off x="3519581" y="3551929"/>
            <a:ext cx="183248" cy="226485"/>
          </a:xfrm>
          <a:custGeom>
            <a:avLst/>
            <a:gdLst/>
            <a:ahLst/>
            <a:cxnLst/>
            <a:rect l="l" t="t" r="r" b="b"/>
            <a:pathLst>
              <a:path w="183248" h="226485">
                <a:moveTo>
                  <a:pt x="0" y="118586"/>
                </a:moveTo>
                <a:lnTo>
                  <a:pt x="23037" y="102050"/>
                </a:lnTo>
                <a:lnTo>
                  <a:pt x="38909" y="91197"/>
                </a:lnTo>
                <a:lnTo>
                  <a:pt x="52469" y="79877"/>
                </a:lnTo>
                <a:lnTo>
                  <a:pt x="63302" y="69389"/>
                </a:lnTo>
                <a:lnTo>
                  <a:pt x="70997" y="61032"/>
                </a:lnTo>
                <a:lnTo>
                  <a:pt x="75140" y="56104"/>
                </a:lnTo>
                <a:lnTo>
                  <a:pt x="75755" y="55327"/>
                </a:lnTo>
                <a:lnTo>
                  <a:pt x="94500" y="35998"/>
                </a:lnTo>
                <a:lnTo>
                  <a:pt x="110614" y="21707"/>
                </a:lnTo>
                <a:lnTo>
                  <a:pt x="124211" y="11715"/>
                </a:lnTo>
                <a:lnTo>
                  <a:pt x="135406" y="5286"/>
                </a:lnTo>
                <a:lnTo>
                  <a:pt x="144313" y="1682"/>
                </a:lnTo>
                <a:lnTo>
                  <a:pt x="151047" y="166"/>
                </a:lnTo>
                <a:lnTo>
                  <a:pt x="155723" y="0"/>
                </a:lnTo>
                <a:lnTo>
                  <a:pt x="158456" y="446"/>
                </a:lnTo>
                <a:lnTo>
                  <a:pt x="175647" y="11917"/>
                </a:lnTo>
                <a:lnTo>
                  <a:pt x="182086" y="24999"/>
                </a:lnTo>
                <a:lnTo>
                  <a:pt x="183247" y="32869"/>
                </a:lnTo>
                <a:lnTo>
                  <a:pt x="183248" y="33191"/>
                </a:lnTo>
                <a:lnTo>
                  <a:pt x="178512" y="46772"/>
                </a:lnTo>
                <a:lnTo>
                  <a:pt x="168411" y="59893"/>
                </a:lnTo>
                <a:lnTo>
                  <a:pt x="160018" y="68401"/>
                </a:lnTo>
                <a:lnTo>
                  <a:pt x="158673" y="69627"/>
                </a:lnTo>
                <a:lnTo>
                  <a:pt x="145340" y="83401"/>
                </a:lnTo>
                <a:lnTo>
                  <a:pt x="133671" y="93711"/>
                </a:lnTo>
                <a:lnTo>
                  <a:pt x="126107" y="99685"/>
                </a:lnTo>
                <a:lnTo>
                  <a:pt x="124548" y="100831"/>
                </a:lnTo>
                <a:lnTo>
                  <a:pt x="112818" y="113634"/>
                </a:lnTo>
                <a:lnTo>
                  <a:pt x="100779" y="126403"/>
                </a:lnTo>
                <a:lnTo>
                  <a:pt x="89170" y="138464"/>
                </a:lnTo>
                <a:lnTo>
                  <a:pt x="78729" y="149143"/>
                </a:lnTo>
                <a:lnTo>
                  <a:pt x="70194" y="157766"/>
                </a:lnTo>
                <a:lnTo>
                  <a:pt x="64304" y="163659"/>
                </a:lnTo>
                <a:lnTo>
                  <a:pt x="61760" y="166185"/>
                </a:lnTo>
                <a:lnTo>
                  <a:pt x="60921" y="169487"/>
                </a:lnTo>
                <a:lnTo>
                  <a:pt x="58864" y="171062"/>
                </a:lnTo>
                <a:lnTo>
                  <a:pt x="51481" y="186437"/>
                </a:lnTo>
                <a:lnTo>
                  <a:pt x="43579" y="197349"/>
                </a:lnTo>
                <a:lnTo>
                  <a:pt x="41630" y="199650"/>
                </a:lnTo>
                <a:lnTo>
                  <a:pt x="32600" y="213252"/>
                </a:lnTo>
                <a:lnTo>
                  <a:pt x="28486" y="220224"/>
                </a:lnTo>
                <a:lnTo>
                  <a:pt x="23380" y="226485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0" name="object 1100"/>
          <p:cNvSpPr/>
          <p:nvPr/>
        </p:nvSpPr>
        <p:spPr>
          <a:xfrm>
            <a:off x="3611476" y="3663556"/>
            <a:ext cx="167164" cy="135420"/>
          </a:xfrm>
          <a:custGeom>
            <a:avLst/>
            <a:gdLst/>
            <a:ahLst/>
            <a:cxnLst/>
            <a:rect l="l" t="t" r="r" b="b"/>
            <a:pathLst>
              <a:path w="167164" h="135420">
                <a:moveTo>
                  <a:pt x="58586" y="135420"/>
                </a:moveTo>
                <a:lnTo>
                  <a:pt x="67134" y="128803"/>
                </a:lnTo>
                <a:lnTo>
                  <a:pt x="83958" y="116414"/>
                </a:lnTo>
                <a:lnTo>
                  <a:pt x="96096" y="106238"/>
                </a:lnTo>
                <a:lnTo>
                  <a:pt x="103342" y="99464"/>
                </a:lnTo>
                <a:lnTo>
                  <a:pt x="105513" y="97256"/>
                </a:lnTo>
                <a:lnTo>
                  <a:pt x="123917" y="83467"/>
                </a:lnTo>
                <a:lnTo>
                  <a:pt x="138364" y="71376"/>
                </a:lnTo>
                <a:lnTo>
                  <a:pt x="149098" y="61380"/>
                </a:lnTo>
                <a:lnTo>
                  <a:pt x="156364" y="53878"/>
                </a:lnTo>
                <a:lnTo>
                  <a:pt x="160408" y="49267"/>
                </a:lnTo>
                <a:lnTo>
                  <a:pt x="167164" y="35031"/>
                </a:lnTo>
                <a:lnTo>
                  <a:pt x="166687" y="23746"/>
                </a:lnTo>
                <a:lnTo>
                  <a:pt x="162062" y="14374"/>
                </a:lnTo>
                <a:lnTo>
                  <a:pt x="155283" y="7228"/>
                </a:lnTo>
                <a:lnTo>
                  <a:pt x="148337" y="2616"/>
                </a:lnTo>
                <a:lnTo>
                  <a:pt x="143245" y="0"/>
                </a:lnTo>
                <a:lnTo>
                  <a:pt x="137326" y="1485"/>
                </a:lnTo>
                <a:lnTo>
                  <a:pt x="135383" y="2108"/>
                </a:lnTo>
                <a:lnTo>
                  <a:pt x="120874" y="9688"/>
                </a:lnTo>
                <a:lnTo>
                  <a:pt x="109019" y="18902"/>
                </a:lnTo>
                <a:lnTo>
                  <a:pt x="104510" y="22999"/>
                </a:lnTo>
                <a:lnTo>
                  <a:pt x="88047" y="35151"/>
                </a:lnTo>
                <a:lnTo>
                  <a:pt x="76681" y="44055"/>
                </a:lnTo>
                <a:lnTo>
                  <a:pt x="71142" y="48609"/>
                </a:lnTo>
                <a:lnTo>
                  <a:pt x="70715" y="48971"/>
                </a:lnTo>
                <a:lnTo>
                  <a:pt x="53604" y="60263"/>
                </a:lnTo>
                <a:lnTo>
                  <a:pt x="38066" y="69662"/>
                </a:lnTo>
                <a:lnTo>
                  <a:pt x="24860" y="77066"/>
                </a:lnTo>
                <a:lnTo>
                  <a:pt x="14742" y="82367"/>
                </a:lnTo>
                <a:lnTo>
                  <a:pt x="8472" y="85463"/>
                </a:lnTo>
                <a:lnTo>
                  <a:pt x="6732" y="86283"/>
                </a:lnTo>
                <a:lnTo>
                  <a:pt x="2000" y="69927"/>
                </a:lnTo>
                <a:lnTo>
                  <a:pt x="210" y="54175"/>
                </a:lnTo>
                <a:lnTo>
                  <a:pt x="0" y="43468"/>
                </a:lnTo>
                <a:lnTo>
                  <a:pt x="65" y="41313"/>
                </a:lnTo>
                <a:lnTo>
                  <a:pt x="1792" y="27012"/>
                </a:lnTo>
                <a:lnTo>
                  <a:pt x="3316" y="20751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1" name="object 1101"/>
          <p:cNvSpPr/>
          <p:nvPr/>
        </p:nvSpPr>
        <p:spPr>
          <a:xfrm>
            <a:off x="3618209" y="3749840"/>
            <a:ext cx="6501" cy="153720"/>
          </a:xfrm>
          <a:custGeom>
            <a:avLst/>
            <a:gdLst/>
            <a:ahLst/>
            <a:cxnLst/>
            <a:rect l="l" t="t" r="r" b="b"/>
            <a:pathLst>
              <a:path w="6501" h="153720">
                <a:moveTo>
                  <a:pt x="0" y="0"/>
                </a:moveTo>
                <a:lnTo>
                  <a:pt x="4779" y="17049"/>
                </a:lnTo>
                <a:lnTo>
                  <a:pt x="6501" y="27136"/>
                </a:lnTo>
                <a:lnTo>
                  <a:pt x="6080" y="36974"/>
                </a:lnTo>
                <a:lnTo>
                  <a:pt x="5626" y="41313"/>
                </a:lnTo>
                <a:lnTo>
                  <a:pt x="4254" y="64820"/>
                </a:lnTo>
                <a:lnTo>
                  <a:pt x="1003" y="101091"/>
                </a:lnTo>
                <a:lnTo>
                  <a:pt x="846" y="123230"/>
                </a:lnTo>
                <a:lnTo>
                  <a:pt x="2586" y="139311"/>
                </a:lnTo>
                <a:lnTo>
                  <a:pt x="4844" y="149407"/>
                </a:lnTo>
                <a:lnTo>
                  <a:pt x="6243" y="153587"/>
                </a:lnTo>
                <a:lnTo>
                  <a:pt x="6299" y="15372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2" name="object 1102"/>
          <p:cNvSpPr/>
          <p:nvPr/>
        </p:nvSpPr>
        <p:spPr>
          <a:xfrm>
            <a:off x="3653858" y="3839444"/>
            <a:ext cx="139786" cy="108223"/>
          </a:xfrm>
          <a:custGeom>
            <a:avLst/>
            <a:gdLst/>
            <a:ahLst/>
            <a:cxnLst/>
            <a:rect l="l" t="t" r="r" b="b"/>
            <a:pathLst>
              <a:path w="139786" h="108223">
                <a:moveTo>
                  <a:pt x="9728" y="37636"/>
                </a:moveTo>
                <a:lnTo>
                  <a:pt x="21843" y="36747"/>
                </a:lnTo>
                <a:lnTo>
                  <a:pt x="34124" y="35375"/>
                </a:lnTo>
                <a:lnTo>
                  <a:pt x="47864" y="29705"/>
                </a:lnTo>
                <a:lnTo>
                  <a:pt x="57563" y="25692"/>
                </a:lnTo>
                <a:lnTo>
                  <a:pt x="66681" y="21900"/>
                </a:lnTo>
                <a:lnTo>
                  <a:pt x="78678" y="16891"/>
                </a:lnTo>
                <a:lnTo>
                  <a:pt x="87020" y="13404"/>
                </a:lnTo>
                <a:lnTo>
                  <a:pt x="104317" y="3553"/>
                </a:lnTo>
                <a:lnTo>
                  <a:pt x="114160" y="0"/>
                </a:lnTo>
                <a:lnTo>
                  <a:pt x="120382" y="2404"/>
                </a:lnTo>
                <a:lnTo>
                  <a:pt x="126441" y="9912"/>
                </a:lnTo>
                <a:lnTo>
                  <a:pt x="135594" y="21538"/>
                </a:lnTo>
                <a:lnTo>
                  <a:pt x="139786" y="29661"/>
                </a:lnTo>
                <a:lnTo>
                  <a:pt x="138691" y="36451"/>
                </a:lnTo>
                <a:lnTo>
                  <a:pt x="131986" y="44078"/>
                </a:lnTo>
                <a:lnTo>
                  <a:pt x="119786" y="54349"/>
                </a:lnTo>
                <a:lnTo>
                  <a:pt x="106591" y="66488"/>
                </a:lnTo>
                <a:lnTo>
                  <a:pt x="97049" y="74264"/>
                </a:lnTo>
                <a:lnTo>
                  <a:pt x="88624" y="79078"/>
                </a:lnTo>
                <a:lnTo>
                  <a:pt x="78785" y="82334"/>
                </a:lnTo>
                <a:lnTo>
                  <a:pt x="64995" y="85433"/>
                </a:lnTo>
                <a:lnTo>
                  <a:pt x="62788" y="85896"/>
                </a:lnTo>
                <a:lnTo>
                  <a:pt x="52552" y="91675"/>
                </a:lnTo>
                <a:lnTo>
                  <a:pt x="47091" y="93414"/>
                </a:lnTo>
                <a:lnTo>
                  <a:pt x="19291" y="103168"/>
                </a:lnTo>
                <a:lnTo>
                  <a:pt x="4102" y="106127"/>
                </a:lnTo>
                <a:lnTo>
                  <a:pt x="0" y="108223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3" name="object 1103"/>
          <p:cNvSpPr/>
          <p:nvPr/>
        </p:nvSpPr>
        <p:spPr>
          <a:xfrm>
            <a:off x="3633340" y="3717417"/>
            <a:ext cx="9380" cy="24853"/>
          </a:xfrm>
          <a:custGeom>
            <a:avLst/>
            <a:gdLst/>
            <a:ahLst/>
            <a:cxnLst/>
            <a:rect l="l" t="t" r="r" b="b"/>
            <a:pathLst>
              <a:path w="9380" h="24853">
                <a:moveTo>
                  <a:pt x="9380" y="0"/>
                </a:moveTo>
                <a:lnTo>
                  <a:pt x="1086" y="15213"/>
                </a:lnTo>
                <a:lnTo>
                  <a:pt x="0" y="24662"/>
                </a:lnTo>
                <a:lnTo>
                  <a:pt x="8" y="24853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4" name="object 1104"/>
          <p:cNvSpPr/>
          <p:nvPr/>
        </p:nvSpPr>
        <p:spPr>
          <a:xfrm>
            <a:off x="3642720" y="3708349"/>
            <a:ext cx="21717" cy="9067"/>
          </a:xfrm>
          <a:custGeom>
            <a:avLst/>
            <a:gdLst/>
            <a:ahLst/>
            <a:cxnLst/>
            <a:rect l="l" t="t" r="r" b="b"/>
            <a:pathLst>
              <a:path w="21716" h="9067">
                <a:moveTo>
                  <a:pt x="21717" y="1955"/>
                </a:moveTo>
                <a:lnTo>
                  <a:pt x="8051" y="0"/>
                </a:lnTo>
                <a:lnTo>
                  <a:pt x="0" y="9067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5" name="object 1105"/>
          <p:cNvSpPr/>
          <p:nvPr/>
        </p:nvSpPr>
        <p:spPr>
          <a:xfrm>
            <a:off x="3664437" y="3710304"/>
            <a:ext cx="5905" cy="3276"/>
          </a:xfrm>
          <a:custGeom>
            <a:avLst/>
            <a:gdLst/>
            <a:ahLst/>
            <a:cxnLst/>
            <a:rect l="l" t="t" r="r" b="b"/>
            <a:pathLst>
              <a:path w="5905" h="3276">
                <a:moveTo>
                  <a:pt x="5905" y="3276"/>
                </a:moveTo>
                <a:lnTo>
                  <a:pt x="3975" y="774"/>
                </a:lnTo>
                <a:lnTo>
                  <a:pt x="0" y="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6" name="object 1106"/>
          <p:cNvSpPr/>
          <p:nvPr/>
        </p:nvSpPr>
        <p:spPr>
          <a:xfrm>
            <a:off x="3277482" y="3786094"/>
            <a:ext cx="44996" cy="52577"/>
          </a:xfrm>
          <a:custGeom>
            <a:avLst/>
            <a:gdLst/>
            <a:ahLst/>
            <a:cxnLst/>
            <a:rect l="l" t="t" r="r" b="b"/>
            <a:pathLst>
              <a:path w="44996" h="52577">
                <a:moveTo>
                  <a:pt x="26771" y="40424"/>
                </a:moveTo>
                <a:lnTo>
                  <a:pt x="28194" y="42075"/>
                </a:lnTo>
                <a:lnTo>
                  <a:pt x="29972" y="43573"/>
                </a:lnTo>
                <a:lnTo>
                  <a:pt x="31000" y="44310"/>
                </a:lnTo>
                <a:lnTo>
                  <a:pt x="35852" y="47840"/>
                </a:lnTo>
                <a:lnTo>
                  <a:pt x="40144" y="51079"/>
                </a:lnTo>
                <a:lnTo>
                  <a:pt x="44310" y="52577"/>
                </a:lnTo>
                <a:lnTo>
                  <a:pt x="44996" y="48996"/>
                </a:lnTo>
                <a:lnTo>
                  <a:pt x="40652" y="35293"/>
                </a:lnTo>
                <a:lnTo>
                  <a:pt x="33083" y="28917"/>
                </a:lnTo>
                <a:lnTo>
                  <a:pt x="12028" y="17033"/>
                </a:lnTo>
                <a:lnTo>
                  <a:pt x="2583" y="6850"/>
                </a:lnTo>
                <a:lnTo>
                  <a:pt x="92" y="764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7" name="object 1107"/>
          <p:cNvSpPr/>
          <p:nvPr/>
        </p:nvSpPr>
        <p:spPr>
          <a:xfrm>
            <a:off x="3182778" y="3861215"/>
            <a:ext cx="60141" cy="59575"/>
          </a:xfrm>
          <a:custGeom>
            <a:avLst/>
            <a:gdLst/>
            <a:ahLst/>
            <a:cxnLst/>
            <a:rect l="l" t="t" r="r" b="b"/>
            <a:pathLst>
              <a:path w="60141" h="59575">
                <a:moveTo>
                  <a:pt x="21666" y="41656"/>
                </a:moveTo>
                <a:lnTo>
                  <a:pt x="29222" y="49110"/>
                </a:lnTo>
                <a:lnTo>
                  <a:pt x="39357" y="59575"/>
                </a:lnTo>
                <a:lnTo>
                  <a:pt x="48171" y="53479"/>
                </a:lnTo>
                <a:lnTo>
                  <a:pt x="58728" y="38426"/>
                </a:lnTo>
                <a:lnTo>
                  <a:pt x="60141" y="28968"/>
                </a:lnTo>
                <a:lnTo>
                  <a:pt x="60007" y="27889"/>
                </a:lnTo>
                <a:lnTo>
                  <a:pt x="49493" y="11027"/>
                </a:lnTo>
                <a:lnTo>
                  <a:pt x="40948" y="2035"/>
                </a:lnTo>
                <a:lnTo>
                  <a:pt x="38392" y="0"/>
                </a:lnTo>
                <a:lnTo>
                  <a:pt x="19607" y="732"/>
                </a:lnTo>
                <a:lnTo>
                  <a:pt x="10488" y="2852"/>
                </a:lnTo>
                <a:lnTo>
                  <a:pt x="10007" y="3022"/>
                </a:lnTo>
                <a:lnTo>
                  <a:pt x="2616" y="5359"/>
                </a:lnTo>
                <a:lnTo>
                  <a:pt x="0" y="1079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8" name="object 1108"/>
          <p:cNvSpPr/>
          <p:nvPr/>
        </p:nvSpPr>
        <p:spPr>
          <a:xfrm>
            <a:off x="3301765" y="3562739"/>
            <a:ext cx="45821" cy="48463"/>
          </a:xfrm>
          <a:custGeom>
            <a:avLst/>
            <a:gdLst/>
            <a:ahLst/>
            <a:cxnLst/>
            <a:rect l="l" t="t" r="r" b="b"/>
            <a:pathLst>
              <a:path w="45821" h="48463">
                <a:moveTo>
                  <a:pt x="38493" y="13157"/>
                </a:moveTo>
                <a:lnTo>
                  <a:pt x="42456" y="26517"/>
                </a:lnTo>
                <a:lnTo>
                  <a:pt x="43713" y="33489"/>
                </a:lnTo>
                <a:lnTo>
                  <a:pt x="45821" y="48463"/>
                </a:lnTo>
                <a:lnTo>
                  <a:pt x="33769" y="48348"/>
                </a:lnTo>
                <a:lnTo>
                  <a:pt x="16390" y="44877"/>
                </a:lnTo>
                <a:lnTo>
                  <a:pt x="8826" y="39839"/>
                </a:lnTo>
                <a:lnTo>
                  <a:pt x="1498" y="26263"/>
                </a:lnTo>
                <a:lnTo>
                  <a:pt x="0" y="19672"/>
                </a:lnTo>
                <a:lnTo>
                  <a:pt x="355" y="8267"/>
                </a:lnTo>
                <a:lnTo>
                  <a:pt x="9550" y="3035"/>
                </a:lnTo>
                <a:lnTo>
                  <a:pt x="12534" y="1409"/>
                </a:lnTo>
                <a:lnTo>
                  <a:pt x="1626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9" name="object 1109"/>
          <p:cNvSpPr/>
          <p:nvPr/>
        </p:nvSpPr>
        <p:spPr>
          <a:xfrm>
            <a:off x="3463943" y="3535434"/>
            <a:ext cx="20740" cy="43891"/>
          </a:xfrm>
          <a:custGeom>
            <a:avLst/>
            <a:gdLst/>
            <a:ahLst/>
            <a:cxnLst/>
            <a:rect l="l" t="t" r="r" b="b"/>
            <a:pathLst>
              <a:path w="20740" h="43891">
                <a:moveTo>
                  <a:pt x="20587" y="43891"/>
                </a:moveTo>
                <a:lnTo>
                  <a:pt x="18708" y="43446"/>
                </a:lnTo>
                <a:lnTo>
                  <a:pt x="7747" y="39039"/>
                </a:lnTo>
                <a:lnTo>
                  <a:pt x="2718" y="28879"/>
                </a:lnTo>
                <a:lnTo>
                  <a:pt x="0" y="12202"/>
                </a:lnTo>
                <a:lnTo>
                  <a:pt x="4520" y="5377"/>
                </a:lnTo>
                <a:lnTo>
                  <a:pt x="5601" y="4698"/>
                </a:lnTo>
                <a:lnTo>
                  <a:pt x="12802" y="0"/>
                </a:lnTo>
                <a:lnTo>
                  <a:pt x="20740" y="101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0" name="object 1110"/>
          <p:cNvSpPr/>
          <p:nvPr/>
        </p:nvSpPr>
        <p:spPr>
          <a:xfrm>
            <a:off x="3557616" y="3610212"/>
            <a:ext cx="34991" cy="33477"/>
          </a:xfrm>
          <a:custGeom>
            <a:avLst/>
            <a:gdLst/>
            <a:ahLst/>
            <a:cxnLst/>
            <a:rect l="l" t="t" r="r" b="b"/>
            <a:pathLst>
              <a:path w="34991" h="33477">
                <a:moveTo>
                  <a:pt x="34991" y="355"/>
                </a:moveTo>
                <a:lnTo>
                  <a:pt x="33632" y="0"/>
                </a:lnTo>
                <a:lnTo>
                  <a:pt x="17081" y="1702"/>
                </a:lnTo>
                <a:lnTo>
                  <a:pt x="9607" y="6770"/>
                </a:lnTo>
                <a:lnTo>
                  <a:pt x="1293" y="22117"/>
                </a:lnTo>
                <a:lnTo>
                  <a:pt x="0" y="32855"/>
                </a:lnTo>
                <a:lnTo>
                  <a:pt x="15" y="3347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1" name="object 1111"/>
          <p:cNvSpPr/>
          <p:nvPr/>
        </p:nvSpPr>
        <p:spPr>
          <a:xfrm>
            <a:off x="3570433" y="3609933"/>
            <a:ext cx="21704" cy="21399"/>
          </a:xfrm>
          <a:custGeom>
            <a:avLst/>
            <a:gdLst/>
            <a:ahLst/>
            <a:cxnLst/>
            <a:rect l="l" t="t" r="r" b="b"/>
            <a:pathLst>
              <a:path w="21704" h="21399">
                <a:moveTo>
                  <a:pt x="2006" y="21399"/>
                </a:moveTo>
                <a:lnTo>
                  <a:pt x="0" y="17792"/>
                </a:lnTo>
                <a:lnTo>
                  <a:pt x="1015" y="8191"/>
                </a:lnTo>
                <a:lnTo>
                  <a:pt x="6515" y="0"/>
                </a:lnTo>
                <a:lnTo>
                  <a:pt x="15544" y="507"/>
                </a:lnTo>
                <a:lnTo>
                  <a:pt x="19075" y="241"/>
                </a:lnTo>
                <a:lnTo>
                  <a:pt x="21704" y="126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2" name="object 1112"/>
          <p:cNvSpPr/>
          <p:nvPr/>
        </p:nvSpPr>
        <p:spPr>
          <a:xfrm>
            <a:off x="3646481" y="3710313"/>
            <a:ext cx="26009" cy="23114"/>
          </a:xfrm>
          <a:custGeom>
            <a:avLst/>
            <a:gdLst/>
            <a:ahLst/>
            <a:cxnLst/>
            <a:rect l="l" t="t" r="r" b="b"/>
            <a:pathLst>
              <a:path w="26009" h="23113">
                <a:moveTo>
                  <a:pt x="2844" y="23113"/>
                </a:moveTo>
                <a:lnTo>
                  <a:pt x="0" y="20548"/>
                </a:lnTo>
                <a:lnTo>
                  <a:pt x="685" y="8216"/>
                </a:lnTo>
                <a:lnTo>
                  <a:pt x="6235" y="0"/>
                </a:lnTo>
                <a:lnTo>
                  <a:pt x="15252" y="520"/>
                </a:lnTo>
                <a:lnTo>
                  <a:pt x="18757" y="266"/>
                </a:lnTo>
                <a:lnTo>
                  <a:pt x="24155" y="3428"/>
                </a:lnTo>
                <a:lnTo>
                  <a:pt x="25857" y="6667"/>
                </a:lnTo>
                <a:lnTo>
                  <a:pt x="26009" y="873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3" name="object 1113"/>
          <p:cNvSpPr/>
          <p:nvPr/>
        </p:nvSpPr>
        <p:spPr>
          <a:xfrm>
            <a:off x="3448361" y="3785396"/>
            <a:ext cx="9309" cy="3289"/>
          </a:xfrm>
          <a:custGeom>
            <a:avLst/>
            <a:gdLst/>
            <a:ahLst/>
            <a:cxnLst/>
            <a:rect l="l" t="t" r="r" b="b"/>
            <a:pathLst>
              <a:path w="9309" h="3289">
                <a:moveTo>
                  <a:pt x="9309" y="0"/>
                </a:moveTo>
                <a:lnTo>
                  <a:pt x="5143" y="3289"/>
                </a:lnTo>
                <a:lnTo>
                  <a:pt x="0" y="328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4" name="object 1114"/>
          <p:cNvSpPr/>
          <p:nvPr/>
        </p:nvSpPr>
        <p:spPr>
          <a:xfrm>
            <a:off x="3249593" y="3943930"/>
            <a:ext cx="34086" cy="28333"/>
          </a:xfrm>
          <a:custGeom>
            <a:avLst/>
            <a:gdLst/>
            <a:ahLst/>
            <a:cxnLst/>
            <a:rect l="l" t="t" r="r" b="b"/>
            <a:pathLst>
              <a:path w="34086" h="28333">
                <a:moveTo>
                  <a:pt x="0" y="28333"/>
                </a:moveTo>
                <a:lnTo>
                  <a:pt x="5041" y="23837"/>
                </a:lnTo>
                <a:lnTo>
                  <a:pt x="7493" y="23177"/>
                </a:lnTo>
                <a:lnTo>
                  <a:pt x="14688" y="18565"/>
                </a:lnTo>
                <a:lnTo>
                  <a:pt x="26357" y="8754"/>
                </a:lnTo>
                <a:lnTo>
                  <a:pt x="34086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5" name="object 1115"/>
          <p:cNvSpPr/>
          <p:nvPr/>
        </p:nvSpPr>
        <p:spPr>
          <a:xfrm>
            <a:off x="3241478" y="3946089"/>
            <a:ext cx="22517" cy="11150"/>
          </a:xfrm>
          <a:custGeom>
            <a:avLst/>
            <a:gdLst/>
            <a:ahLst/>
            <a:cxnLst/>
            <a:rect l="l" t="t" r="r" b="b"/>
            <a:pathLst>
              <a:path w="22517" h="11150">
                <a:moveTo>
                  <a:pt x="0" y="11150"/>
                </a:moveTo>
                <a:lnTo>
                  <a:pt x="12611" y="1054"/>
                </a:lnTo>
                <a:lnTo>
                  <a:pt x="22517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6" name="object 1116"/>
          <p:cNvSpPr/>
          <p:nvPr/>
        </p:nvSpPr>
        <p:spPr>
          <a:xfrm>
            <a:off x="3305968" y="3853366"/>
            <a:ext cx="24574" cy="21958"/>
          </a:xfrm>
          <a:custGeom>
            <a:avLst/>
            <a:gdLst/>
            <a:ahLst/>
            <a:cxnLst/>
            <a:rect l="l" t="t" r="r" b="b"/>
            <a:pathLst>
              <a:path w="24574" h="21958">
                <a:moveTo>
                  <a:pt x="0" y="0"/>
                </a:moveTo>
                <a:lnTo>
                  <a:pt x="3590" y="12898"/>
                </a:lnTo>
                <a:lnTo>
                  <a:pt x="12880" y="18738"/>
                </a:lnTo>
                <a:lnTo>
                  <a:pt x="24574" y="2195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7" name="object 1117"/>
          <p:cNvSpPr/>
          <p:nvPr/>
        </p:nvSpPr>
        <p:spPr>
          <a:xfrm>
            <a:off x="3306997" y="3843955"/>
            <a:ext cx="18770" cy="19507"/>
          </a:xfrm>
          <a:custGeom>
            <a:avLst/>
            <a:gdLst/>
            <a:ahLst/>
            <a:cxnLst/>
            <a:rect l="l" t="t" r="r" b="b"/>
            <a:pathLst>
              <a:path w="18770" h="19507">
                <a:moveTo>
                  <a:pt x="0" y="0"/>
                </a:moveTo>
                <a:lnTo>
                  <a:pt x="6008" y="14254"/>
                </a:lnTo>
                <a:lnTo>
                  <a:pt x="16450" y="18959"/>
                </a:lnTo>
                <a:lnTo>
                  <a:pt x="18770" y="1950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8" name="object 1118"/>
          <p:cNvSpPr/>
          <p:nvPr/>
        </p:nvSpPr>
        <p:spPr>
          <a:xfrm>
            <a:off x="3361239" y="3733453"/>
            <a:ext cx="37211" cy="16896"/>
          </a:xfrm>
          <a:custGeom>
            <a:avLst/>
            <a:gdLst/>
            <a:ahLst/>
            <a:cxnLst/>
            <a:rect l="l" t="t" r="r" b="b"/>
            <a:pathLst>
              <a:path w="37211" h="16896">
                <a:moveTo>
                  <a:pt x="0" y="15341"/>
                </a:moveTo>
                <a:lnTo>
                  <a:pt x="10327" y="16896"/>
                </a:lnTo>
                <a:lnTo>
                  <a:pt x="18548" y="14450"/>
                </a:lnTo>
                <a:lnTo>
                  <a:pt x="30408" y="5634"/>
                </a:lnTo>
                <a:lnTo>
                  <a:pt x="3721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9" name="object 1119"/>
          <p:cNvSpPr/>
          <p:nvPr/>
        </p:nvSpPr>
        <p:spPr>
          <a:xfrm>
            <a:off x="3350342" y="3710550"/>
            <a:ext cx="38887" cy="14190"/>
          </a:xfrm>
          <a:custGeom>
            <a:avLst/>
            <a:gdLst/>
            <a:ahLst/>
            <a:cxnLst/>
            <a:rect l="l" t="t" r="r" b="b"/>
            <a:pathLst>
              <a:path w="38887" h="14190">
                <a:moveTo>
                  <a:pt x="0" y="14190"/>
                </a:moveTo>
                <a:lnTo>
                  <a:pt x="12419" y="3798"/>
                </a:lnTo>
                <a:lnTo>
                  <a:pt x="20874" y="0"/>
                </a:lnTo>
                <a:lnTo>
                  <a:pt x="30188" y="1668"/>
                </a:lnTo>
                <a:lnTo>
                  <a:pt x="38887" y="510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0" name="object 1120"/>
          <p:cNvSpPr/>
          <p:nvPr/>
        </p:nvSpPr>
        <p:spPr>
          <a:xfrm>
            <a:off x="3330543" y="3646305"/>
            <a:ext cx="28321" cy="3124"/>
          </a:xfrm>
          <a:custGeom>
            <a:avLst/>
            <a:gdLst/>
            <a:ahLst/>
            <a:cxnLst/>
            <a:rect l="l" t="t" r="r" b="b"/>
            <a:pathLst>
              <a:path w="28321" h="3124">
                <a:moveTo>
                  <a:pt x="0" y="3124"/>
                </a:moveTo>
                <a:lnTo>
                  <a:pt x="18180" y="2593"/>
                </a:lnTo>
                <a:lnTo>
                  <a:pt x="26201" y="811"/>
                </a:lnTo>
                <a:lnTo>
                  <a:pt x="28321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1" name="object 1121"/>
          <p:cNvSpPr/>
          <p:nvPr/>
        </p:nvSpPr>
        <p:spPr>
          <a:xfrm>
            <a:off x="3491337" y="3726277"/>
            <a:ext cx="40754" cy="11310"/>
          </a:xfrm>
          <a:custGeom>
            <a:avLst/>
            <a:gdLst/>
            <a:ahLst/>
            <a:cxnLst/>
            <a:rect l="l" t="t" r="r" b="b"/>
            <a:pathLst>
              <a:path w="40754" h="11310">
                <a:moveTo>
                  <a:pt x="0" y="0"/>
                </a:moveTo>
                <a:lnTo>
                  <a:pt x="12428" y="8443"/>
                </a:lnTo>
                <a:lnTo>
                  <a:pt x="21123" y="11310"/>
                </a:lnTo>
                <a:lnTo>
                  <a:pt x="31072" y="9286"/>
                </a:lnTo>
                <a:lnTo>
                  <a:pt x="40754" y="560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2" name="object 1122"/>
          <p:cNvSpPr/>
          <p:nvPr/>
        </p:nvSpPr>
        <p:spPr>
          <a:xfrm>
            <a:off x="3499250" y="3691777"/>
            <a:ext cx="25539" cy="8719"/>
          </a:xfrm>
          <a:custGeom>
            <a:avLst/>
            <a:gdLst/>
            <a:ahLst/>
            <a:cxnLst/>
            <a:rect l="l" t="t" r="r" b="b"/>
            <a:pathLst>
              <a:path w="25539" h="8719">
                <a:moveTo>
                  <a:pt x="0" y="3461"/>
                </a:moveTo>
                <a:lnTo>
                  <a:pt x="12838" y="0"/>
                </a:lnTo>
                <a:lnTo>
                  <a:pt x="21281" y="4580"/>
                </a:lnTo>
                <a:lnTo>
                  <a:pt x="25539" y="871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3" name="object 1123"/>
          <p:cNvSpPr/>
          <p:nvPr/>
        </p:nvSpPr>
        <p:spPr>
          <a:xfrm>
            <a:off x="3500774" y="3711698"/>
            <a:ext cx="20345" cy="3708"/>
          </a:xfrm>
          <a:custGeom>
            <a:avLst/>
            <a:gdLst/>
            <a:ahLst/>
            <a:cxnLst/>
            <a:rect l="l" t="t" r="r" b="b"/>
            <a:pathLst>
              <a:path w="20345" h="3708">
                <a:moveTo>
                  <a:pt x="0" y="927"/>
                </a:moveTo>
                <a:lnTo>
                  <a:pt x="14274" y="0"/>
                </a:lnTo>
                <a:lnTo>
                  <a:pt x="20345" y="370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4" name="object 1124"/>
          <p:cNvSpPr/>
          <p:nvPr/>
        </p:nvSpPr>
        <p:spPr>
          <a:xfrm>
            <a:off x="3583463" y="3770994"/>
            <a:ext cx="33134" cy="14825"/>
          </a:xfrm>
          <a:custGeom>
            <a:avLst/>
            <a:gdLst/>
            <a:ahLst/>
            <a:cxnLst/>
            <a:rect l="l" t="t" r="r" b="b"/>
            <a:pathLst>
              <a:path w="33134" h="14825">
                <a:moveTo>
                  <a:pt x="0" y="0"/>
                </a:moveTo>
                <a:lnTo>
                  <a:pt x="12187" y="11291"/>
                </a:lnTo>
                <a:lnTo>
                  <a:pt x="20798" y="14825"/>
                </a:lnTo>
                <a:lnTo>
                  <a:pt x="33134" y="1367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5" name="object 1125"/>
          <p:cNvSpPr/>
          <p:nvPr/>
        </p:nvSpPr>
        <p:spPr>
          <a:xfrm>
            <a:off x="3586499" y="3745530"/>
            <a:ext cx="30403" cy="16167"/>
          </a:xfrm>
          <a:custGeom>
            <a:avLst/>
            <a:gdLst/>
            <a:ahLst/>
            <a:cxnLst/>
            <a:rect l="l" t="t" r="r" b="b"/>
            <a:pathLst>
              <a:path w="30403" h="16167">
                <a:moveTo>
                  <a:pt x="0" y="0"/>
                </a:moveTo>
                <a:lnTo>
                  <a:pt x="14637" y="109"/>
                </a:lnTo>
                <a:lnTo>
                  <a:pt x="22901" y="5438"/>
                </a:lnTo>
                <a:lnTo>
                  <a:pt x="30403" y="1616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6" name="object 1126"/>
          <p:cNvSpPr/>
          <p:nvPr/>
        </p:nvSpPr>
        <p:spPr>
          <a:xfrm>
            <a:off x="3643636" y="3848019"/>
            <a:ext cx="17627" cy="16154"/>
          </a:xfrm>
          <a:custGeom>
            <a:avLst/>
            <a:gdLst/>
            <a:ahLst/>
            <a:cxnLst/>
            <a:rect l="l" t="t" r="r" b="b"/>
            <a:pathLst>
              <a:path w="17627" h="16154">
                <a:moveTo>
                  <a:pt x="0" y="0"/>
                </a:moveTo>
                <a:lnTo>
                  <a:pt x="8839" y="12420"/>
                </a:lnTo>
                <a:lnTo>
                  <a:pt x="17627" y="1615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7" name="object 1127"/>
          <p:cNvSpPr/>
          <p:nvPr/>
        </p:nvSpPr>
        <p:spPr>
          <a:xfrm>
            <a:off x="3647014" y="3833110"/>
            <a:ext cx="13347" cy="11493"/>
          </a:xfrm>
          <a:custGeom>
            <a:avLst/>
            <a:gdLst/>
            <a:ahLst/>
            <a:cxnLst/>
            <a:rect l="l" t="t" r="r" b="b"/>
            <a:pathLst>
              <a:path w="13347" h="11493">
                <a:moveTo>
                  <a:pt x="0" y="0"/>
                </a:moveTo>
                <a:lnTo>
                  <a:pt x="11836" y="4673"/>
                </a:lnTo>
                <a:lnTo>
                  <a:pt x="13347" y="1149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8" name="object 1128"/>
          <p:cNvSpPr/>
          <p:nvPr/>
        </p:nvSpPr>
        <p:spPr>
          <a:xfrm>
            <a:off x="2862969" y="3572984"/>
            <a:ext cx="262331" cy="345757"/>
          </a:xfrm>
          <a:custGeom>
            <a:avLst/>
            <a:gdLst/>
            <a:ahLst/>
            <a:cxnLst/>
            <a:rect l="l" t="t" r="r" b="b"/>
            <a:pathLst>
              <a:path w="262331" h="345757">
                <a:moveTo>
                  <a:pt x="0" y="345757"/>
                </a:moveTo>
                <a:lnTo>
                  <a:pt x="6550" y="327526"/>
                </a:lnTo>
                <a:lnTo>
                  <a:pt x="13612" y="309261"/>
                </a:lnTo>
                <a:lnTo>
                  <a:pt x="21214" y="290984"/>
                </a:lnTo>
                <a:lnTo>
                  <a:pt x="29386" y="272717"/>
                </a:lnTo>
                <a:lnTo>
                  <a:pt x="38160" y="254483"/>
                </a:lnTo>
                <a:lnTo>
                  <a:pt x="47564" y="236303"/>
                </a:lnTo>
                <a:lnTo>
                  <a:pt x="57630" y="218201"/>
                </a:lnTo>
                <a:lnTo>
                  <a:pt x="68386" y="200197"/>
                </a:lnTo>
                <a:lnTo>
                  <a:pt x="79864" y="182315"/>
                </a:lnTo>
                <a:lnTo>
                  <a:pt x="92094" y="164577"/>
                </a:lnTo>
                <a:lnTo>
                  <a:pt x="105104" y="147005"/>
                </a:lnTo>
                <a:lnTo>
                  <a:pt x="118926" y="129621"/>
                </a:lnTo>
                <a:lnTo>
                  <a:pt x="133590" y="112448"/>
                </a:lnTo>
                <a:lnTo>
                  <a:pt x="149126" y="95507"/>
                </a:lnTo>
                <a:lnTo>
                  <a:pt x="165563" y="78822"/>
                </a:lnTo>
                <a:lnTo>
                  <a:pt x="182932" y="62414"/>
                </a:lnTo>
                <a:lnTo>
                  <a:pt x="201264" y="46305"/>
                </a:lnTo>
                <a:lnTo>
                  <a:pt x="220587" y="30518"/>
                </a:lnTo>
                <a:lnTo>
                  <a:pt x="240933" y="15076"/>
                </a:lnTo>
                <a:lnTo>
                  <a:pt x="262331" y="0"/>
                </a:lnTo>
              </a:path>
            </a:pathLst>
          </a:custGeom>
          <a:ln w="2564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9" name="object 1129"/>
          <p:cNvSpPr/>
          <p:nvPr/>
        </p:nvSpPr>
        <p:spPr>
          <a:xfrm>
            <a:off x="2834115" y="3572984"/>
            <a:ext cx="262356" cy="345757"/>
          </a:xfrm>
          <a:custGeom>
            <a:avLst/>
            <a:gdLst/>
            <a:ahLst/>
            <a:cxnLst/>
            <a:rect l="l" t="t" r="r" b="b"/>
            <a:pathLst>
              <a:path w="262356" h="345757">
                <a:moveTo>
                  <a:pt x="262356" y="345757"/>
                </a:moveTo>
                <a:lnTo>
                  <a:pt x="255803" y="327526"/>
                </a:lnTo>
                <a:lnTo>
                  <a:pt x="248740" y="309261"/>
                </a:lnTo>
                <a:lnTo>
                  <a:pt x="241136" y="290984"/>
                </a:lnTo>
                <a:lnTo>
                  <a:pt x="232962" y="272717"/>
                </a:lnTo>
                <a:lnTo>
                  <a:pt x="224186" y="254483"/>
                </a:lnTo>
                <a:lnTo>
                  <a:pt x="214780" y="236303"/>
                </a:lnTo>
                <a:lnTo>
                  <a:pt x="204713" y="218201"/>
                </a:lnTo>
                <a:lnTo>
                  <a:pt x="193955" y="200197"/>
                </a:lnTo>
                <a:lnTo>
                  <a:pt x="182475" y="182315"/>
                </a:lnTo>
                <a:lnTo>
                  <a:pt x="170245" y="164577"/>
                </a:lnTo>
                <a:lnTo>
                  <a:pt x="157233" y="147005"/>
                </a:lnTo>
                <a:lnTo>
                  <a:pt x="143409" y="129621"/>
                </a:lnTo>
                <a:lnTo>
                  <a:pt x="128744" y="112448"/>
                </a:lnTo>
                <a:lnTo>
                  <a:pt x="113208" y="95507"/>
                </a:lnTo>
                <a:lnTo>
                  <a:pt x="96769" y="78822"/>
                </a:lnTo>
                <a:lnTo>
                  <a:pt x="79399" y="62414"/>
                </a:lnTo>
                <a:lnTo>
                  <a:pt x="61067" y="46305"/>
                </a:lnTo>
                <a:lnTo>
                  <a:pt x="41743" y="30518"/>
                </a:lnTo>
                <a:lnTo>
                  <a:pt x="21398" y="15076"/>
                </a:lnTo>
                <a:lnTo>
                  <a:pt x="0" y="0"/>
                </a:lnTo>
              </a:path>
            </a:pathLst>
          </a:custGeom>
          <a:ln w="2564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0" name="object 1130"/>
          <p:cNvSpPr/>
          <p:nvPr/>
        </p:nvSpPr>
        <p:spPr>
          <a:xfrm>
            <a:off x="2806571" y="3552055"/>
            <a:ext cx="91694" cy="83566"/>
          </a:xfrm>
          <a:custGeom>
            <a:avLst/>
            <a:gdLst/>
            <a:ahLst/>
            <a:cxnLst/>
            <a:rect l="l" t="t" r="r" b="b"/>
            <a:pathLst>
              <a:path w="91693" h="83565">
                <a:moveTo>
                  <a:pt x="91693" y="8267"/>
                </a:moveTo>
                <a:lnTo>
                  <a:pt x="0" y="0"/>
                </a:lnTo>
                <a:lnTo>
                  <a:pt x="38671" y="83565"/>
                </a:lnTo>
                <a:lnTo>
                  <a:pt x="91693" y="82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1" name="object 1131"/>
          <p:cNvSpPr/>
          <p:nvPr/>
        </p:nvSpPr>
        <p:spPr>
          <a:xfrm>
            <a:off x="3062425" y="3550523"/>
            <a:ext cx="90970" cy="85890"/>
          </a:xfrm>
          <a:custGeom>
            <a:avLst/>
            <a:gdLst/>
            <a:ahLst/>
            <a:cxnLst/>
            <a:rect l="l" t="t" r="r" b="b"/>
            <a:pathLst>
              <a:path w="90970" h="85890">
                <a:moveTo>
                  <a:pt x="57721" y="85890"/>
                </a:moveTo>
                <a:lnTo>
                  <a:pt x="90970" y="0"/>
                </a:lnTo>
                <a:lnTo>
                  <a:pt x="0" y="14173"/>
                </a:lnTo>
                <a:lnTo>
                  <a:pt x="57721" y="8589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5" name="object 1025"/>
          <p:cNvSpPr/>
          <p:nvPr/>
        </p:nvSpPr>
        <p:spPr>
          <a:xfrm>
            <a:off x="2349982" y="4853787"/>
            <a:ext cx="1736496" cy="902258"/>
          </a:xfrm>
          <a:custGeom>
            <a:avLst/>
            <a:gdLst/>
            <a:ahLst/>
            <a:cxnLst/>
            <a:rect l="l" t="t" r="r" b="b"/>
            <a:pathLst>
              <a:path w="1736496" h="902258">
                <a:moveTo>
                  <a:pt x="1736496" y="902258"/>
                </a:moveTo>
                <a:lnTo>
                  <a:pt x="1736496" y="0"/>
                </a:lnTo>
                <a:lnTo>
                  <a:pt x="0" y="0"/>
                </a:lnTo>
                <a:lnTo>
                  <a:pt x="0" y="902258"/>
                </a:lnTo>
                <a:lnTo>
                  <a:pt x="1736496" y="902258"/>
                </a:lnTo>
                <a:close/>
              </a:path>
            </a:pathLst>
          </a:custGeom>
          <a:solidFill>
            <a:srgbClr val="E5E6E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6" name="object 1026"/>
          <p:cNvSpPr/>
          <p:nvPr/>
        </p:nvSpPr>
        <p:spPr>
          <a:xfrm>
            <a:off x="2349982" y="4853774"/>
            <a:ext cx="218008" cy="218008"/>
          </a:xfrm>
          <a:custGeom>
            <a:avLst/>
            <a:gdLst/>
            <a:ahLst/>
            <a:cxnLst/>
            <a:rect l="l" t="t" r="r" b="b"/>
            <a:pathLst>
              <a:path w="218008" h="218008">
                <a:moveTo>
                  <a:pt x="218008" y="218008"/>
                </a:moveTo>
                <a:lnTo>
                  <a:pt x="218008" y="0"/>
                </a:lnTo>
                <a:lnTo>
                  <a:pt x="0" y="0"/>
                </a:lnTo>
                <a:lnTo>
                  <a:pt x="0" y="218008"/>
                </a:lnTo>
                <a:lnTo>
                  <a:pt x="218008" y="21800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7" name="object 1027"/>
          <p:cNvSpPr/>
          <p:nvPr/>
        </p:nvSpPr>
        <p:spPr>
          <a:xfrm>
            <a:off x="2411458" y="4888887"/>
            <a:ext cx="93586" cy="140830"/>
          </a:xfrm>
          <a:custGeom>
            <a:avLst/>
            <a:gdLst/>
            <a:ahLst/>
            <a:cxnLst/>
            <a:rect l="l" t="t" r="r" b="b"/>
            <a:pathLst>
              <a:path w="93586" h="140830">
                <a:moveTo>
                  <a:pt x="45580" y="140830"/>
                </a:moveTo>
                <a:lnTo>
                  <a:pt x="45647" y="136167"/>
                </a:lnTo>
                <a:lnTo>
                  <a:pt x="46587" y="124300"/>
                </a:lnTo>
                <a:lnTo>
                  <a:pt x="48624" y="111556"/>
                </a:lnTo>
                <a:lnTo>
                  <a:pt x="51752" y="97929"/>
                </a:lnTo>
                <a:lnTo>
                  <a:pt x="54802" y="87472"/>
                </a:lnTo>
                <a:lnTo>
                  <a:pt x="59107" y="75485"/>
                </a:lnTo>
                <a:lnTo>
                  <a:pt x="64179" y="63858"/>
                </a:lnTo>
                <a:lnTo>
                  <a:pt x="70015" y="52590"/>
                </a:lnTo>
                <a:lnTo>
                  <a:pt x="78831" y="38170"/>
                </a:lnTo>
                <a:lnTo>
                  <a:pt x="86249" y="28037"/>
                </a:lnTo>
                <a:lnTo>
                  <a:pt x="93586" y="19875"/>
                </a:lnTo>
                <a:lnTo>
                  <a:pt x="93586" y="0"/>
                </a:lnTo>
                <a:lnTo>
                  <a:pt x="0" y="0"/>
                </a:lnTo>
                <a:lnTo>
                  <a:pt x="0" y="25425"/>
                </a:lnTo>
                <a:lnTo>
                  <a:pt x="62230" y="25425"/>
                </a:lnTo>
                <a:lnTo>
                  <a:pt x="55025" y="35102"/>
                </a:lnTo>
                <a:lnTo>
                  <a:pt x="48179" y="45644"/>
                </a:lnTo>
                <a:lnTo>
                  <a:pt x="41961" y="56715"/>
                </a:lnTo>
                <a:lnTo>
                  <a:pt x="36370" y="68314"/>
                </a:lnTo>
                <a:lnTo>
                  <a:pt x="31407" y="80441"/>
                </a:lnTo>
                <a:lnTo>
                  <a:pt x="27689" y="91212"/>
                </a:lnTo>
                <a:lnTo>
                  <a:pt x="24177" y="103767"/>
                </a:lnTo>
                <a:lnTo>
                  <a:pt x="21587" y="116221"/>
                </a:lnTo>
                <a:lnTo>
                  <a:pt x="19921" y="128576"/>
                </a:lnTo>
                <a:lnTo>
                  <a:pt x="19177" y="140830"/>
                </a:lnTo>
                <a:lnTo>
                  <a:pt x="45580" y="14083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8" name="object 1028"/>
          <p:cNvSpPr/>
          <p:nvPr/>
        </p:nvSpPr>
        <p:spPr>
          <a:xfrm>
            <a:off x="3657747" y="5241129"/>
            <a:ext cx="7112" cy="66954"/>
          </a:xfrm>
          <a:custGeom>
            <a:avLst/>
            <a:gdLst/>
            <a:ahLst/>
            <a:cxnLst/>
            <a:rect l="l" t="t" r="r" b="b"/>
            <a:pathLst>
              <a:path w="7112" h="66954">
                <a:moveTo>
                  <a:pt x="7112" y="66954"/>
                </a:moveTo>
                <a:lnTo>
                  <a:pt x="5219" y="50152"/>
                </a:lnTo>
                <a:lnTo>
                  <a:pt x="3746" y="35255"/>
                </a:lnTo>
                <a:lnTo>
                  <a:pt x="2032" y="21386"/>
                </a:lnTo>
                <a:lnTo>
                  <a:pt x="749" y="8953"/>
                </a:lnTo>
                <a:lnTo>
                  <a:pt x="0" y="0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9" name="object 1029"/>
          <p:cNvSpPr/>
          <p:nvPr/>
        </p:nvSpPr>
        <p:spPr>
          <a:xfrm>
            <a:off x="3729730" y="5019070"/>
            <a:ext cx="85077" cy="289166"/>
          </a:xfrm>
          <a:custGeom>
            <a:avLst/>
            <a:gdLst/>
            <a:ahLst/>
            <a:cxnLst/>
            <a:rect l="l" t="t" r="r" b="b"/>
            <a:pathLst>
              <a:path w="85077" h="289166">
                <a:moveTo>
                  <a:pt x="44373" y="289166"/>
                </a:moveTo>
                <a:lnTo>
                  <a:pt x="39776" y="267893"/>
                </a:lnTo>
                <a:lnTo>
                  <a:pt x="34836" y="249821"/>
                </a:lnTo>
                <a:lnTo>
                  <a:pt x="32118" y="238798"/>
                </a:lnTo>
                <a:lnTo>
                  <a:pt x="28836" y="220416"/>
                </a:lnTo>
                <a:lnTo>
                  <a:pt x="26059" y="207242"/>
                </a:lnTo>
                <a:lnTo>
                  <a:pt x="25069" y="202946"/>
                </a:lnTo>
                <a:lnTo>
                  <a:pt x="19484" y="183400"/>
                </a:lnTo>
                <a:lnTo>
                  <a:pt x="18070" y="171508"/>
                </a:lnTo>
                <a:lnTo>
                  <a:pt x="18097" y="168300"/>
                </a:lnTo>
                <a:lnTo>
                  <a:pt x="22189" y="150513"/>
                </a:lnTo>
                <a:lnTo>
                  <a:pt x="26352" y="143395"/>
                </a:lnTo>
                <a:lnTo>
                  <a:pt x="37731" y="119456"/>
                </a:lnTo>
                <a:lnTo>
                  <a:pt x="45074" y="105283"/>
                </a:lnTo>
                <a:lnTo>
                  <a:pt x="47338" y="91215"/>
                </a:lnTo>
                <a:lnTo>
                  <a:pt x="47497" y="88201"/>
                </a:lnTo>
                <a:lnTo>
                  <a:pt x="53397" y="70865"/>
                </a:lnTo>
                <a:lnTo>
                  <a:pt x="55486" y="63106"/>
                </a:lnTo>
                <a:lnTo>
                  <a:pt x="60350" y="54940"/>
                </a:lnTo>
                <a:lnTo>
                  <a:pt x="61277" y="42951"/>
                </a:lnTo>
                <a:lnTo>
                  <a:pt x="65189" y="36969"/>
                </a:lnTo>
                <a:lnTo>
                  <a:pt x="64922" y="32804"/>
                </a:lnTo>
                <a:lnTo>
                  <a:pt x="70878" y="26987"/>
                </a:lnTo>
                <a:lnTo>
                  <a:pt x="73329" y="23431"/>
                </a:lnTo>
                <a:lnTo>
                  <a:pt x="83286" y="12242"/>
                </a:lnTo>
                <a:lnTo>
                  <a:pt x="80556" y="11353"/>
                </a:lnTo>
                <a:lnTo>
                  <a:pt x="85077" y="4584"/>
                </a:lnTo>
                <a:lnTo>
                  <a:pt x="75374" y="0"/>
                </a:lnTo>
                <a:lnTo>
                  <a:pt x="61274" y="630"/>
                </a:lnTo>
                <a:lnTo>
                  <a:pt x="50122" y="6743"/>
                </a:lnTo>
                <a:lnTo>
                  <a:pt x="47675" y="8610"/>
                </a:lnTo>
                <a:lnTo>
                  <a:pt x="32636" y="24577"/>
                </a:lnTo>
                <a:lnTo>
                  <a:pt x="26883" y="34922"/>
                </a:lnTo>
                <a:lnTo>
                  <a:pt x="25996" y="38100"/>
                </a:lnTo>
                <a:lnTo>
                  <a:pt x="20796" y="49853"/>
                </a:lnTo>
                <a:lnTo>
                  <a:pt x="15527" y="65291"/>
                </a:lnTo>
                <a:lnTo>
                  <a:pt x="14287" y="69176"/>
                </a:lnTo>
                <a:lnTo>
                  <a:pt x="10286" y="78994"/>
                </a:lnTo>
                <a:lnTo>
                  <a:pt x="0" y="82562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0" name="object 1030"/>
          <p:cNvSpPr/>
          <p:nvPr/>
        </p:nvSpPr>
        <p:spPr>
          <a:xfrm>
            <a:off x="3583332" y="4977223"/>
            <a:ext cx="53256" cy="107721"/>
          </a:xfrm>
          <a:custGeom>
            <a:avLst/>
            <a:gdLst/>
            <a:ahLst/>
            <a:cxnLst/>
            <a:rect l="l" t="t" r="r" b="b"/>
            <a:pathLst>
              <a:path w="53256" h="107721">
                <a:moveTo>
                  <a:pt x="24110" y="107721"/>
                </a:moveTo>
                <a:lnTo>
                  <a:pt x="23945" y="103225"/>
                </a:lnTo>
                <a:lnTo>
                  <a:pt x="18788" y="81236"/>
                </a:lnTo>
                <a:lnTo>
                  <a:pt x="17291" y="74235"/>
                </a:lnTo>
                <a:lnTo>
                  <a:pt x="17226" y="73875"/>
                </a:lnTo>
                <a:lnTo>
                  <a:pt x="10386" y="57823"/>
                </a:lnTo>
                <a:lnTo>
                  <a:pt x="6980" y="48047"/>
                </a:lnTo>
                <a:lnTo>
                  <a:pt x="6851" y="47637"/>
                </a:lnTo>
                <a:lnTo>
                  <a:pt x="1053" y="30585"/>
                </a:lnTo>
                <a:lnTo>
                  <a:pt x="0" y="16959"/>
                </a:lnTo>
                <a:lnTo>
                  <a:pt x="412" y="11201"/>
                </a:lnTo>
                <a:lnTo>
                  <a:pt x="3129" y="0"/>
                </a:lnTo>
                <a:lnTo>
                  <a:pt x="14090" y="2082"/>
                </a:lnTo>
                <a:lnTo>
                  <a:pt x="22645" y="10847"/>
                </a:lnTo>
                <a:lnTo>
                  <a:pt x="29396" y="26984"/>
                </a:lnTo>
                <a:lnTo>
                  <a:pt x="32563" y="37220"/>
                </a:lnTo>
                <a:lnTo>
                  <a:pt x="32619" y="37426"/>
                </a:lnTo>
                <a:lnTo>
                  <a:pt x="35591" y="44107"/>
                </a:lnTo>
                <a:lnTo>
                  <a:pt x="37216" y="47586"/>
                </a:lnTo>
                <a:lnTo>
                  <a:pt x="41293" y="53035"/>
                </a:lnTo>
                <a:lnTo>
                  <a:pt x="45370" y="64414"/>
                </a:lnTo>
                <a:lnTo>
                  <a:pt x="48748" y="71691"/>
                </a:lnTo>
                <a:lnTo>
                  <a:pt x="50196" y="77533"/>
                </a:lnTo>
                <a:lnTo>
                  <a:pt x="53256" y="84188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1" name="object 1031"/>
          <p:cNvSpPr/>
          <p:nvPr/>
        </p:nvSpPr>
        <p:spPr>
          <a:xfrm>
            <a:off x="3595974" y="4935733"/>
            <a:ext cx="66459" cy="107721"/>
          </a:xfrm>
          <a:custGeom>
            <a:avLst/>
            <a:gdLst/>
            <a:ahLst/>
            <a:cxnLst/>
            <a:rect l="l" t="t" r="r" b="b"/>
            <a:pathLst>
              <a:path w="66459" h="107721">
                <a:moveTo>
                  <a:pt x="28651" y="94526"/>
                </a:moveTo>
                <a:lnTo>
                  <a:pt x="24396" y="83083"/>
                </a:lnTo>
                <a:lnTo>
                  <a:pt x="17227" y="65755"/>
                </a:lnTo>
                <a:lnTo>
                  <a:pt x="13005" y="53600"/>
                </a:lnTo>
                <a:lnTo>
                  <a:pt x="12001" y="50355"/>
                </a:lnTo>
                <a:lnTo>
                  <a:pt x="4657" y="33386"/>
                </a:lnTo>
                <a:lnTo>
                  <a:pt x="1045" y="19725"/>
                </a:lnTo>
                <a:lnTo>
                  <a:pt x="76" y="14058"/>
                </a:lnTo>
                <a:lnTo>
                  <a:pt x="0" y="3302"/>
                </a:lnTo>
                <a:lnTo>
                  <a:pt x="12915" y="876"/>
                </a:lnTo>
                <a:lnTo>
                  <a:pt x="18262" y="0"/>
                </a:lnTo>
                <a:lnTo>
                  <a:pt x="21247" y="2501"/>
                </a:lnTo>
                <a:lnTo>
                  <a:pt x="26725" y="16742"/>
                </a:lnTo>
                <a:lnTo>
                  <a:pt x="33897" y="30410"/>
                </a:lnTo>
                <a:lnTo>
                  <a:pt x="36906" y="35598"/>
                </a:lnTo>
                <a:lnTo>
                  <a:pt x="44721" y="51802"/>
                </a:lnTo>
                <a:lnTo>
                  <a:pt x="50692" y="64126"/>
                </a:lnTo>
                <a:lnTo>
                  <a:pt x="52603" y="68059"/>
                </a:lnTo>
                <a:lnTo>
                  <a:pt x="57957" y="87236"/>
                </a:lnTo>
                <a:lnTo>
                  <a:pt x="63164" y="100763"/>
                </a:lnTo>
                <a:lnTo>
                  <a:pt x="66245" y="107314"/>
                </a:lnTo>
                <a:lnTo>
                  <a:pt x="66459" y="107721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2" name="object 1032"/>
          <p:cNvSpPr/>
          <p:nvPr/>
        </p:nvSpPr>
        <p:spPr>
          <a:xfrm>
            <a:off x="3617221" y="4920632"/>
            <a:ext cx="77419" cy="118872"/>
          </a:xfrm>
          <a:custGeom>
            <a:avLst/>
            <a:gdLst/>
            <a:ahLst/>
            <a:cxnLst/>
            <a:rect l="l" t="t" r="r" b="b"/>
            <a:pathLst>
              <a:path w="77419" h="118872">
                <a:moveTo>
                  <a:pt x="0" y="17602"/>
                </a:moveTo>
                <a:lnTo>
                  <a:pt x="266" y="16065"/>
                </a:lnTo>
                <a:lnTo>
                  <a:pt x="1155" y="3975"/>
                </a:lnTo>
                <a:lnTo>
                  <a:pt x="13677" y="1689"/>
                </a:lnTo>
                <a:lnTo>
                  <a:pt x="24091" y="0"/>
                </a:lnTo>
                <a:lnTo>
                  <a:pt x="31407" y="10388"/>
                </a:lnTo>
                <a:lnTo>
                  <a:pt x="39384" y="25549"/>
                </a:lnTo>
                <a:lnTo>
                  <a:pt x="43955" y="36789"/>
                </a:lnTo>
                <a:lnTo>
                  <a:pt x="44437" y="38125"/>
                </a:lnTo>
                <a:lnTo>
                  <a:pt x="48526" y="45973"/>
                </a:lnTo>
                <a:lnTo>
                  <a:pt x="52273" y="52273"/>
                </a:lnTo>
                <a:lnTo>
                  <a:pt x="56870" y="61531"/>
                </a:lnTo>
                <a:lnTo>
                  <a:pt x="59220" y="67475"/>
                </a:lnTo>
                <a:lnTo>
                  <a:pt x="62623" y="78587"/>
                </a:lnTo>
                <a:lnTo>
                  <a:pt x="65227" y="81622"/>
                </a:lnTo>
                <a:lnTo>
                  <a:pt x="70552" y="99668"/>
                </a:lnTo>
                <a:lnTo>
                  <a:pt x="75126" y="111382"/>
                </a:lnTo>
                <a:lnTo>
                  <a:pt x="76352" y="114109"/>
                </a:lnTo>
                <a:lnTo>
                  <a:pt x="77419" y="115785"/>
                </a:lnTo>
                <a:lnTo>
                  <a:pt x="77127" y="118871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3" name="object 1033"/>
          <p:cNvSpPr/>
          <p:nvPr/>
        </p:nvSpPr>
        <p:spPr>
          <a:xfrm>
            <a:off x="3653518" y="4918461"/>
            <a:ext cx="94996" cy="156083"/>
          </a:xfrm>
          <a:custGeom>
            <a:avLst/>
            <a:gdLst/>
            <a:ahLst/>
            <a:cxnLst/>
            <a:rect l="l" t="t" r="r" b="b"/>
            <a:pathLst>
              <a:path w="94996" h="156083">
                <a:moveTo>
                  <a:pt x="152" y="21589"/>
                </a:moveTo>
                <a:lnTo>
                  <a:pt x="165" y="18821"/>
                </a:lnTo>
                <a:lnTo>
                  <a:pt x="0" y="10236"/>
                </a:lnTo>
                <a:lnTo>
                  <a:pt x="6388" y="6502"/>
                </a:lnTo>
                <a:lnTo>
                  <a:pt x="16090" y="0"/>
                </a:lnTo>
                <a:lnTo>
                  <a:pt x="23774" y="7988"/>
                </a:lnTo>
                <a:lnTo>
                  <a:pt x="35719" y="22625"/>
                </a:lnTo>
                <a:lnTo>
                  <a:pt x="42415" y="35065"/>
                </a:lnTo>
                <a:lnTo>
                  <a:pt x="44615" y="40665"/>
                </a:lnTo>
                <a:lnTo>
                  <a:pt x="55255" y="58509"/>
                </a:lnTo>
                <a:lnTo>
                  <a:pt x="62092" y="71597"/>
                </a:lnTo>
                <a:lnTo>
                  <a:pt x="65374" y="78690"/>
                </a:lnTo>
                <a:lnTo>
                  <a:pt x="65760" y="79603"/>
                </a:lnTo>
                <a:lnTo>
                  <a:pt x="73228" y="100266"/>
                </a:lnTo>
                <a:lnTo>
                  <a:pt x="78295" y="116878"/>
                </a:lnTo>
                <a:lnTo>
                  <a:pt x="82080" y="121716"/>
                </a:lnTo>
                <a:lnTo>
                  <a:pt x="88404" y="135227"/>
                </a:lnTo>
                <a:lnTo>
                  <a:pt x="92189" y="145046"/>
                </a:lnTo>
                <a:lnTo>
                  <a:pt x="94094" y="150482"/>
                </a:lnTo>
                <a:lnTo>
                  <a:pt x="94995" y="156082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4" name="object 1034"/>
          <p:cNvSpPr/>
          <p:nvPr/>
        </p:nvSpPr>
        <p:spPr>
          <a:xfrm>
            <a:off x="3609360" y="5076677"/>
            <a:ext cx="87731" cy="43307"/>
          </a:xfrm>
          <a:custGeom>
            <a:avLst/>
            <a:gdLst/>
            <a:ahLst/>
            <a:cxnLst/>
            <a:rect l="l" t="t" r="r" b="b"/>
            <a:pathLst>
              <a:path w="87731" h="43307">
                <a:moveTo>
                  <a:pt x="87731" y="1600"/>
                </a:moveTo>
                <a:lnTo>
                  <a:pt x="81102" y="0"/>
                </a:lnTo>
                <a:lnTo>
                  <a:pt x="71970" y="3797"/>
                </a:lnTo>
                <a:lnTo>
                  <a:pt x="62674" y="7277"/>
                </a:lnTo>
                <a:lnTo>
                  <a:pt x="48679" y="8445"/>
                </a:lnTo>
                <a:lnTo>
                  <a:pt x="41617" y="7734"/>
                </a:lnTo>
                <a:lnTo>
                  <a:pt x="31242" y="17932"/>
                </a:lnTo>
                <a:lnTo>
                  <a:pt x="16078" y="30886"/>
                </a:lnTo>
                <a:lnTo>
                  <a:pt x="7023" y="40576"/>
                </a:lnTo>
                <a:lnTo>
                  <a:pt x="0" y="43307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5" name="object 1035"/>
          <p:cNvSpPr/>
          <p:nvPr/>
        </p:nvSpPr>
        <p:spPr>
          <a:xfrm>
            <a:off x="3590564" y="5081236"/>
            <a:ext cx="29883" cy="26060"/>
          </a:xfrm>
          <a:custGeom>
            <a:avLst/>
            <a:gdLst/>
            <a:ahLst/>
            <a:cxnLst/>
            <a:rect l="l" t="t" r="r" b="b"/>
            <a:pathLst>
              <a:path w="29883" h="26060">
                <a:moveTo>
                  <a:pt x="0" y="26060"/>
                </a:moveTo>
                <a:lnTo>
                  <a:pt x="1409" y="25209"/>
                </a:lnTo>
                <a:lnTo>
                  <a:pt x="10287" y="18465"/>
                </a:lnTo>
                <a:lnTo>
                  <a:pt x="17513" y="9918"/>
                </a:lnTo>
                <a:lnTo>
                  <a:pt x="24752" y="3086"/>
                </a:lnTo>
                <a:lnTo>
                  <a:pt x="29883" y="0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6" name="object 1036"/>
          <p:cNvSpPr/>
          <p:nvPr/>
        </p:nvSpPr>
        <p:spPr>
          <a:xfrm>
            <a:off x="3458839" y="5066962"/>
            <a:ext cx="261416" cy="158699"/>
          </a:xfrm>
          <a:custGeom>
            <a:avLst/>
            <a:gdLst/>
            <a:ahLst/>
            <a:cxnLst/>
            <a:rect l="l" t="t" r="r" b="b"/>
            <a:pathLst>
              <a:path w="261416" h="158699">
                <a:moveTo>
                  <a:pt x="0" y="158699"/>
                </a:moveTo>
                <a:lnTo>
                  <a:pt x="19646" y="143297"/>
                </a:lnTo>
                <a:lnTo>
                  <a:pt x="32585" y="131468"/>
                </a:lnTo>
                <a:lnTo>
                  <a:pt x="40105" y="123245"/>
                </a:lnTo>
                <a:lnTo>
                  <a:pt x="43497" y="118664"/>
                </a:lnTo>
                <a:lnTo>
                  <a:pt x="44107" y="117640"/>
                </a:lnTo>
                <a:lnTo>
                  <a:pt x="54848" y="99944"/>
                </a:lnTo>
                <a:lnTo>
                  <a:pt x="63587" y="87890"/>
                </a:lnTo>
                <a:lnTo>
                  <a:pt x="68765" y="81694"/>
                </a:lnTo>
                <a:lnTo>
                  <a:pt x="69532" y="80860"/>
                </a:lnTo>
                <a:lnTo>
                  <a:pt x="81356" y="71081"/>
                </a:lnTo>
                <a:lnTo>
                  <a:pt x="85636" y="63017"/>
                </a:lnTo>
                <a:lnTo>
                  <a:pt x="97341" y="49340"/>
                </a:lnTo>
                <a:lnTo>
                  <a:pt x="110561" y="41392"/>
                </a:lnTo>
                <a:lnTo>
                  <a:pt x="118990" y="38184"/>
                </a:lnTo>
                <a:lnTo>
                  <a:pt x="119646" y="37998"/>
                </a:lnTo>
                <a:lnTo>
                  <a:pt x="136046" y="28093"/>
                </a:lnTo>
                <a:lnTo>
                  <a:pt x="144495" y="23415"/>
                </a:lnTo>
                <a:lnTo>
                  <a:pt x="145072" y="23113"/>
                </a:lnTo>
                <a:lnTo>
                  <a:pt x="153923" y="15379"/>
                </a:lnTo>
                <a:lnTo>
                  <a:pt x="161607" y="14274"/>
                </a:lnTo>
                <a:lnTo>
                  <a:pt x="177741" y="6223"/>
                </a:lnTo>
                <a:lnTo>
                  <a:pt x="188091" y="4766"/>
                </a:lnTo>
                <a:lnTo>
                  <a:pt x="188836" y="4775"/>
                </a:lnTo>
                <a:lnTo>
                  <a:pt x="207350" y="853"/>
                </a:lnTo>
                <a:lnTo>
                  <a:pt x="216449" y="68"/>
                </a:lnTo>
                <a:lnTo>
                  <a:pt x="216827" y="63"/>
                </a:lnTo>
                <a:lnTo>
                  <a:pt x="227177" y="0"/>
                </a:lnTo>
                <a:lnTo>
                  <a:pt x="233705" y="3911"/>
                </a:lnTo>
                <a:lnTo>
                  <a:pt x="238721" y="6476"/>
                </a:lnTo>
                <a:lnTo>
                  <a:pt x="238251" y="11315"/>
                </a:lnTo>
                <a:lnTo>
                  <a:pt x="249593" y="11125"/>
                </a:lnTo>
                <a:lnTo>
                  <a:pt x="255282" y="15405"/>
                </a:lnTo>
                <a:lnTo>
                  <a:pt x="261416" y="19507"/>
                </a:lnTo>
                <a:lnTo>
                  <a:pt x="259702" y="26974"/>
                </a:lnTo>
                <a:lnTo>
                  <a:pt x="259206" y="31978"/>
                </a:lnTo>
                <a:lnTo>
                  <a:pt x="256565" y="34582"/>
                </a:lnTo>
                <a:lnTo>
                  <a:pt x="252069" y="36271"/>
                </a:lnTo>
                <a:lnTo>
                  <a:pt x="246240" y="37122"/>
                </a:lnTo>
                <a:lnTo>
                  <a:pt x="239814" y="37388"/>
                </a:lnTo>
                <a:lnTo>
                  <a:pt x="235356" y="41973"/>
                </a:lnTo>
                <a:lnTo>
                  <a:pt x="228587" y="46748"/>
                </a:lnTo>
                <a:lnTo>
                  <a:pt x="223062" y="48640"/>
                </a:lnTo>
                <a:lnTo>
                  <a:pt x="216560" y="50571"/>
                </a:lnTo>
                <a:lnTo>
                  <a:pt x="210299" y="55841"/>
                </a:lnTo>
                <a:lnTo>
                  <a:pt x="179984" y="80416"/>
                </a:lnTo>
                <a:lnTo>
                  <a:pt x="178092" y="82905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7" name="object 1037"/>
          <p:cNvSpPr/>
          <p:nvPr/>
        </p:nvSpPr>
        <p:spPr>
          <a:xfrm>
            <a:off x="3641008" y="5101544"/>
            <a:ext cx="86245" cy="118491"/>
          </a:xfrm>
          <a:custGeom>
            <a:avLst/>
            <a:gdLst/>
            <a:ahLst/>
            <a:cxnLst/>
            <a:rect l="l" t="t" r="r" b="b"/>
            <a:pathLst>
              <a:path w="86245" h="118490">
                <a:moveTo>
                  <a:pt x="74396" y="0"/>
                </a:moveTo>
                <a:lnTo>
                  <a:pt x="82994" y="863"/>
                </a:lnTo>
                <a:lnTo>
                  <a:pt x="83070" y="9334"/>
                </a:lnTo>
                <a:lnTo>
                  <a:pt x="86245" y="15049"/>
                </a:lnTo>
                <a:lnTo>
                  <a:pt x="78295" y="24930"/>
                </a:lnTo>
                <a:lnTo>
                  <a:pt x="75310" y="28638"/>
                </a:lnTo>
                <a:lnTo>
                  <a:pt x="71437" y="30848"/>
                </a:lnTo>
                <a:lnTo>
                  <a:pt x="67271" y="32918"/>
                </a:lnTo>
                <a:lnTo>
                  <a:pt x="63703" y="38519"/>
                </a:lnTo>
                <a:lnTo>
                  <a:pt x="59905" y="41478"/>
                </a:lnTo>
                <a:lnTo>
                  <a:pt x="50179" y="49646"/>
                </a:lnTo>
                <a:lnTo>
                  <a:pt x="41032" y="58485"/>
                </a:lnTo>
                <a:lnTo>
                  <a:pt x="38315" y="61366"/>
                </a:lnTo>
                <a:lnTo>
                  <a:pt x="30159" y="71075"/>
                </a:lnTo>
                <a:lnTo>
                  <a:pt x="22358" y="81149"/>
                </a:lnTo>
                <a:lnTo>
                  <a:pt x="17335" y="87363"/>
                </a:lnTo>
                <a:lnTo>
                  <a:pt x="8985" y="97262"/>
                </a:lnTo>
                <a:lnTo>
                  <a:pt x="2186" y="108261"/>
                </a:lnTo>
                <a:lnTo>
                  <a:pt x="0" y="118490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8" name="object 1038"/>
          <p:cNvSpPr/>
          <p:nvPr/>
        </p:nvSpPr>
        <p:spPr>
          <a:xfrm>
            <a:off x="3576340" y="5150998"/>
            <a:ext cx="127152" cy="120383"/>
          </a:xfrm>
          <a:custGeom>
            <a:avLst/>
            <a:gdLst/>
            <a:ahLst/>
            <a:cxnLst/>
            <a:rect l="l" t="t" r="r" b="b"/>
            <a:pathLst>
              <a:path w="127152" h="120383">
                <a:moveTo>
                  <a:pt x="112115" y="2514"/>
                </a:moveTo>
                <a:lnTo>
                  <a:pt x="119786" y="0"/>
                </a:lnTo>
                <a:lnTo>
                  <a:pt x="127152" y="6210"/>
                </a:lnTo>
                <a:lnTo>
                  <a:pt x="127038" y="10909"/>
                </a:lnTo>
                <a:lnTo>
                  <a:pt x="126911" y="16700"/>
                </a:lnTo>
                <a:lnTo>
                  <a:pt x="123253" y="22390"/>
                </a:lnTo>
                <a:lnTo>
                  <a:pt x="120294" y="27101"/>
                </a:lnTo>
                <a:lnTo>
                  <a:pt x="116268" y="33515"/>
                </a:lnTo>
                <a:lnTo>
                  <a:pt x="113144" y="40398"/>
                </a:lnTo>
                <a:lnTo>
                  <a:pt x="109385" y="46951"/>
                </a:lnTo>
                <a:lnTo>
                  <a:pt x="101914" y="57233"/>
                </a:lnTo>
                <a:lnTo>
                  <a:pt x="93690" y="66906"/>
                </a:lnTo>
                <a:lnTo>
                  <a:pt x="87731" y="76161"/>
                </a:lnTo>
                <a:lnTo>
                  <a:pt x="81549" y="87778"/>
                </a:lnTo>
                <a:lnTo>
                  <a:pt x="72275" y="96815"/>
                </a:lnTo>
                <a:lnTo>
                  <a:pt x="68795" y="98120"/>
                </a:lnTo>
                <a:lnTo>
                  <a:pt x="61442" y="101460"/>
                </a:lnTo>
                <a:lnTo>
                  <a:pt x="53606" y="103886"/>
                </a:lnTo>
                <a:lnTo>
                  <a:pt x="45999" y="106578"/>
                </a:lnTo>
                <a:lnTo>
                  <a:pt x="32804" y="111353"/>
                </a:lnTo>
                <a:lnTo>
                  <a:pt x="21005" y="115570"/>
                </a:lnTo>
                <a:lnTo>
                  <a:pt x="11176" y="118287"/>
                </a:lnTo>
                <a:lnTo>
                  <a:pt x="7645" y="118440"/>
                </a:lnTo>
                <a:lnTo>
                  <a:pt x="3797" y="119265"/>
                </a:lnTo>
                <a:lnTo>
                  <a:pt x="0" y="120383"/>
                </a:lnTo>
              </a:path>
            </a:pathLst>
          </a:custGeom>
          <a:ln w="7124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9" name="object 1039"/>
          <p:cNvSpPr/>
          <p:nvPr/>
        </p:nvSpPr>
        <p:spPr>
          <a:xfrm>
            <a:off x="3790906" y="5030429"/>
            <a:ext cx="19380" cy="23533"/>
          </a:xfrm>
          <a:custGeom>
            <a:avLst/>
            <a:gdLst/>
            <a:ahLst/>
            <a:cxnLst/>
            <a:rect l="l" t="t" r="r" b="b"/>
            <a:pathLst>
              <a:path w="19380" h="23533">
                <a:moveTo>
                  <a:pt x="19380" y="0"/>
                </a:moveTo>
                <a:lnTo>
                  <a:pt x="10756" y="2120"/>
                </a:lnTo>
                <a:lnTo>
                  <a:pt x="7734" y="6985"/>
                </a:lnTo>
                <a:lnTo>
                  <a:pt x="6540" y="8686"/>
                </a:lnTo>
                <a:lnTo>
                  <a:pt x="1028" y="16764"/>
                </a:lnTo>
                <a:lnTo>
                  <a:pt x="939" y="19799"/>
                </a:lnTo>
                <a:lnTo>
                  <a:pt x="0" y="23533"/>
                </a:lnTo>
                <a:lnTo>
                  <a:pt x="3746" y="2145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0" name="object 1040"/>
          <p:cNvSpPr/>
          <p:nvPr/>
        </p:nvSpPr>
        <p:spPr>
          <a:xfrm>
            <a:off x="3680213" y="5067957"/>
            <a:ext cx="10198" cy="10147"/>
          </a:xfrm>
          <a:custGeom>
            <a:avLst/>
            <a:gdLst/>
            <a:ahLst/>
            <a:cxnLst/>
            <a:rect l="l" t="t" r="r" b="b"/>
            <a:pathLst>
              <a:path w="10198" h="10147">
                <a:moveTo>
                  <a:pt x="8585" y="1244"/>
                </a:moveTo>
                <a:lnTo>
                  <a:pt x="3797" y="0"/>
                </a:lnTo>
                <a:lnTo>
                  <a:pt x="482" y="927"/>
                </a:lnTo>
                <a:lnTo>
                  <a:pt x="0" y="1333"/>
                </a:lnTo>
                <a:lnTo>
                  <a:pt x="876" y="2019"/>
                </a:lnTo>
                <a:lnTo>
                  <a:pt x="3327" y="4114"/>
                </a:lnTo>
                <a:lnTo>
                  <a:pt x="5016" y="5969"/>
                </a:lnTo>
                <a:lnTo>
                  <a:pt x="5867" y="7531"/>
                </a:lnTo>
                <a:lnTo>
                  <a:pt x="7086" y="9728"/>
                </a:lnTo>
                <a:lnTo>
                  <a:pt x="10198" y="10147"/>
                </a:lnTo>
              </a:path>
            </a:pathLst>
          </a:custGeom>
          <a:ln w="3555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1" name="object 1041"/>
          <p:cNvSpPr/>
          <p:nvPr/>
        </p:nvSpPr>
        <p:spPr>
          <a:xfrm>
            <a:off x="3701702" y="5079603"/>
            <a:ext cx="17005" cy="12979"/>
          </a:xfrm>
          <a:custGeom>
            <a:avLst/>
            <a:gdLst/>
            <a:ahLst/>
            <a:cxnLst/>
            <a:rect l="l" t="t" r="r" b="b"/>
            <a:pathLst>
              <a:path w="17005" h="12979">
                <a:moveTo>
                  <a:pt x="9639" y="1282"/>
                </a:moveTo>
                <a:lnTo>
                  <a:pt x="4940" y="431"/>
                </a:lnTo>
                <a:lnTo>
                  <a:pt x="0" y="0"/>
                </a:lnTo>
                <a:lnTo>
                  <a:pt x="76" y="952"/>
                </a:lnTo>
                <a:lnTo>
                  <a:pt x="2667" y="2870"/>
                </a:lnTo>
                <a:lnTo>
                  <a:pt x="7213" y="6184"/>
                </a:lnTo>
                <a:lnTo>
                  <a:pt x="9880" y="10998"/>
                </a:lnTo>
                <a:lnTo>
                  <a:pt x="10464" y="11518"/>
                </a:lnTo>
                <a:lnTo>
                  <a:pt x="12268" y="12979"/>
                </a:lnTo>
                <a:lnTo>
                  <a:pt x="15621" y="12445"/>
                </a:lnTo>
                <a:lnTo>
                  <a:pt x="16395" y="12509"/>
                </a:lnTo>
                <a:lnTo>
                  <a:pt x="17005" y="11772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2" name="object 1042"/>
          <p:cNvSpPr/>
          <p:nvPr/>
        </p:nvSpPr>
        <p:spPr>
          <a:xfrm>
            <a:off x="3709461" y="5103047"/>
            <a:ext cx="14617" cy="9423"/>
          </a:xfrm>
          <a:custGeom>
            <a:avLst/>
            <a:gdLst/>
            <a:ahLst/>
            <a:cxnLst/>
            <a:rect l="l" t="t" r="r" b="b"/>
            <a:pathLst>
              <a:path w="14617" h="9423">
                <a:moveTo>
                  <a:pt x="14617" y="7835"/>
                </a:moveTo>
                <a:lnTo>
                  <a:pt x="13360" y="9423"/>
                </a:lnTo>
                <a:lnTo>
                  <a:pt x="10541" y="8318"/>
                </a:lnTo>
                <a:lnTo>
                  <a:pt x="8724" y="7683"/>
                </a:lnTo>
                <a:lnTo>
                  <a:pt x="7175" y="6349"/>
                </a:lnTo>
                <a:lnTo>
                  <a:pt x="4457" y="4089"/>
                </a:lnTo>
                <a:lnTo>
                  <a:pt x="1790" y="2628"/>
                </a:lnTo>
                <a:lnTo>
                  <a:pt x="0" y="1841"/>
                </a:lnTo>
                <a:lnTo>
                  <a:pt x="355" y="1092"/>
                </a:lnTo>
                <a:lnTo>
                  <a:pt x="279" y="609"/>
                </a:lnTo>
                <a:lnTo>
                  <a:pt x="1168" y="0"/>
                </a:lnTo>
              </a:path>
            </a:pathLst>
          </a:custGeom>
          <a:ln w="3555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3" name="object 1043"/>
          <p:cNvSpPr/>
          <p:nvPr/>
        </p:nvSpPr>
        <p:spPr>
          <a:xfrm>
            <a:off x="3670460" y="5129756"/>
            <a:ext cx="17284" cy="13080"/>
          </a:xfrm>
          <a:custGeom>
            <a:avLst/>
            <a:gdLst/>
            <a:ahLst/>
            <a:cxnLst/>
            <a:rect l="l" t="t" r="r" b="b"/>
            <a:pathLst>
              <a:path w="17284" h="13080">
                <a:moveTo>
                  <a:pt x="17284" y="13080"/>
                </a:moveTo>
                <a:lnTo>
                  <a:pt x="6807" y="7696"/>
                </a:lnTo>
                <a:lnTo>
                  <a:pt x="0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4" name="object 1044"/>
          <p:cNvSpPr/>
          <p:nvPr/>
        </p:nvSpPr>
        <p:spPr>
          <a:xfrm>
            <a:off x="3679591" y="5122796"/>
            <a:ext cx="11430" cy="7810"/>
          </a:xfrm>
          <a:custGeom>
            <a:avLst/>
            <a:gdLst/>
            <a:ahLst/>
            <a:cxnLst/>
            <a:rect l="l" t="t" r="r" b="b"/>
            <a:pathLst>
              <a:path w="11429" h="7810">
                <a:moveTo>
                  <a:pt x="11429" y="7810"/>
                </a:moveTo>
                <a:lnTo>
                  <a:pt x="4063" y="1346"/>
                </a:lnTo>
                <a:lnTo>
                  <a:pt x="0" y="0"/>
                </a:lnTo>
              </a:path>
            </a:pathLst>
          </a:custGeom>
          <a:ln w="3555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5" name="object 1045"/>
          <p:cNvSpPr/>
          <p:nvPr/>
        </p:nvSpPr>
        <p:spPr>
          <a:xfrm>
            <a:off x="3702908" y="5108864"/>
            <a:ext cx="8712" cy="5829"/>
          </a:xfrm>
          <a:custGeom>
            <a:avLst/>
            <a:gdLst/>
            <a:ahLst/>
            <a:cxnLst/>
            <a:rect l="l" t="t" r="r" b="b"/>
            <a:pathLst>
              <a:path w="8712" h="5829">
                <a:moveTo>
                  <a:pt x="8712" y="5829"/>
                </a:moveTo>
                <a:lnTo>
                  <a:pt x="1917" y="533"/>
                </a:lnTo>
                <a:lnTo>
                  <a:pt x="0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6" name="object 1046"/>
          <p:cNvSpPr/>
          <p:nvPr/>
        </p:nvSpPr>
        <p:spPr>
          <a:xfrm>
            <a:off x="3653073" y="5091744"/>
            <a:ext cx="15925" cy="14477"/>
          </a:xfrm>
          <a:custGeom>
            <a:avLst/>
            <a:gdLst/>
            <a:ahLst/>
            <a:cxnLst/>
            <a:rect l="l" t="t" r="r" b="b"/>
            <a:pathLst>
              <a:path w="15925" h="14477">
                <a:moveTo>
                  <a:pt x="15925" y="14478"/>
                </a:moveTo>
                <a:lnTo>
                  <a:pt x="1752" y="4203"/>
                </a:lnTo>
                <a:lnTo>
                  <a:pt x="0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7" name="object 1047"/>
          <p:cNvSpPr/>
          <p:nvPr/>
        </p:nvSpPr>
        <p:spPr>
          <a:xfrm>
            <a:off x="3661163" y="5087985"/>
            <a:ext cx="14668" cy="11353"/>
          </a:xfrm>
          <a:custGeom>
            <a:avLst/>
            <a:gdLst/>
            <a:ahLst/>
            <a:cxnLst/>
            <a:rect l="l" t="t" r="r" b="b"/>
            <a:pathLst>
              <a:path w="14668" h="11353">
                <a:moveTo>
                  <a:pt x="14668" y="11353"/>
                </a:moveTo>
                <a:lnTo>
                  <a:pt x="5118" y="1790"/>
                </a:lnTo>
                <a:lnTo>
                  <a:pt x="0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8" name="object 1048"/>
          <p:cNvSpPr/>
          <p:nvPr/>
        </p:nvSpPr>
        <p:spPr>
          <a:xfrm>
            <a:off x="3627026" y="5078054"/>
            <a:ext cx="12014" cy="7696"/>
          </a:xfrm>
          <a:custGeom>
            <a:avLst/>
            <a:gdLst/>
            <a:ahLst/>
            <a:cxnLst/>
            <a:rect l="l" t="t" r="r" b="b"/>
            <a:pathLst>
              <a:path w="12014" h="7696">
                <a:moveTo>
                  <a:pt x="12014" y="7696"/>
                </a:moveTo>
                <a:lnTo>
                  <a:pt x="660" y="4724"/>
                </a:lnTo>
                <a:lnTo>
                  <a:pt x="0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9" name="object 1049"/>
          <p:cNvSpPr/>
          <p:nvPr/>
        </p:nvSpPr>
        <p:spPr>
          <a:xfrm>
            <a:off x="3633261" y="5075971"/>
            <a:ext cx="9385" cy="5283"/>
          </a:xfrm>
          <a:custGeom>
            <a:avLst/>
            <a:gdLst/>
            <a:ahLst/>
            <a:cxnLst/>
            <a:rect l="l" t="t" r="r" b="b"/>
            <a:pathLst>
              <a:path w="9385" h="5283">
                <a:moveTo>
                  <a:pt x="9385" y="5283"/>
                </a:moveTo>
                <a:lnTo>
                  <a:pt x="2209" y="88"/>
                </a:lnTo>
                <a:lnTo>
                  <a:pt x="0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0" name="object 1050"/>
          <p:cNvSpPr/>
          <p:nvPr/>
        </p:nvSpPr>
        <p:spPr>
          <a:xfrm>
            <a:off x="3672111" y="5071678"/>
            <a:ext cx="6642" cy="6934"/>
          </a:xfrm>
          <a:custGeom>
            <a:avLst/>
            <a:gdLst/>
            <a:ahLst/>
            <a:cxnLst/>
            <a:rect l="l" t="t" r="r" b="b"/>
            <a:pathLst>
              <a:path w="6642" h="6934">
                <a:moveTo>
                  <a:pt x="6642" y="6934"/>
                </a:moveTo>
                <a:lnTo>
                  <a:pt x="2971" y="711"/>
                </a:lnTo>
                <a:lnTo>
                  <a:pt x="0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1" name="object 1051"/>
          <p:cNvSpPr/>
          <p:nvPr/>
        </p:nvSpPr>
        <p:spPr>
          <a:xfrm>
            <a:off x="3684988" y="5159270"/>
            <a:ext cx="18732" cy="22466"/>
          </a:xfrm>
          <a:custGeom>
            <a:avLst/>
            <a:gdLst/>
            <a:ahLst/>
            <a:cxnLst/>
            <a:rect l="l" t="t" r="r" b="b"/>
            <a:pathLst>
              <a:path w="18732" h="22466">
                <a:moveTo>
                  <a:pt x="17945" y="6197"/>
                </a:moveTo>
                <a:lnTo>
                  <a:pt x="18732" y="3162"/>
                </a:lnTo>
                <a:lnTo>
                  <a:pt x="15951" y="355"/>
                </a:lnTo>
                <a:lnTo>
                  <a:pt x="12801" y="177"/>
                </a:lnTo>
                <a:lnTo>
                  <a:pt x="9512" y="0"/>
                </a:lnTo>
                <a:lnTo>
                  <a:pt x="6349" y="4648"/>
                </a:lnTo>
                <a:lnTo>
                  <a:pt x="4571" y="6794"/>
                </a:lnTo>
                <a:lnTo>
                  <a:pt x="139" y="12077"/>
                </a:lnTo>
                <a:lnTo>
                  <a:pt x="0" y="18427"/>
                </a:lnTo>
                <a:lnTo>
                  <a:pt x="8420" y="22466"/>
                </a:lnTo>
              </a:path>
            </a:pathLst>
          </a:custGeom>
          <a:ln w="3555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2" name="object 1052"/>
          <p:cNvSpPr/>
          <p:nvPr/>
        </p:nvSpPr>
        <p:spPr>
          <a:xfrm>
            <a:off x="3672530" y="5194665"/>
            <a:ext cx="8140" cy="8331"/>
          </a:xfrm>
          <a:custGeom>
            <a:avLst/>
            <a:gdLst/>
            <a:ahLst/>
            <a:cxnLst/>
            <a:rect l="l" t="t" r="r" b="b"/>
            <a:pathLst>
              <a:path w="8140" h="8331">
                <a:moveTo>
                  <a:pt x="8140" y="8331"/>
                </a:moveTo>
                <a:lnTo>
                  <a:pt x="3479" y="7404"/>
                </a:lnTo>
                <a:lnTo>
                  <a:pt x="444" y="3911"/>
                </a:lnTo>
                <a:lnTo>
                  <a:pt x="0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3" name="object 1053"/>
          <p:cNvSpPr/>
          <p:nvPr/>
        </p:nvSpPr>
        <p:spPr>
          <a:xfrm>
            <a:off x="3674168" y="5187172"/>
            <a:ext cx="10020" cy="11937"/>
          </a:xfrm>
          <a:custGeom>
            <a:avLst/>
            <a:gdLst/>
            <a:ahLst/>
            <a:cxnLst/>
            <a:rect l="l" t="t" r="r" b="b"/>
            <a:pathLst>
              <a:path w="10020" h="11937">
                <a:moveTo>
                  <a:pt x="10020" y="11938"/>
                </a:moveTo>
                <a:lnTo>
                  <a:pt x="5384" y="11036"/>
                </a:lnTo>
                <a:lnTo>
                  <a:pt x="419" y="3911"/>
                </a:lnTo>
                <a:lnTo>
                  <a:pt x="0" y="0"/>
                </a:lnTo>
              </a:path>
            </a:pathLst>
          </a:custGeom>
          <a:ln w="355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4" name="object 1054"/>
          <p:cNvSpPr/>
          <p:nvPr/>
        </p:nvSpPr>
        <p:spPr>
          <a:xfrm>
            <a:off x="2971492" y="5323462"/>
            <a:ext cx="130314" cy="101180"/>
          </a:xfrm>
          <a:custGeom>
            <a:avLst/>
            <a:gdLst/>
            <a:ahLst/>
            <a:cxnLst/>
            <a:rect l="l" t="t" r="r" b="b"/>
            <a:pathLst>
              <a:path w="130314" h="101180">
                <a:moveTo>
                  <a:pt x="126238" y="78917"/>
                </a:moveTo>
                <a:lnTo>
                  <a:pt x="129235" y="71323"/>
                </a:lnTo>
                <a:lnTo>
                  <a:pt x="125488" y="66001"/>
                </a:lnTo>
                <a:lnTo>
                  <a:pt x="121754" y="60680"/>
                </a:lnTo>
                <a:lnTo>
                  <a:pt x="122085" y="56311"/>
                </a:lnTo>
                <a:lnTo>
                  <a:pt x="116776" y="60058"/>
                </a:lnTo>
                <a:lnTo>
                  <a:pt x="104376" y="67713"/>
                </a:lnTo>
                <a:lnTo>
                  <a:pt x="92086" y="73243"/>
                </a:lnTo>
                <a:lnTo>
                  <a:pt x="80276" y="76562"/>
                </a:lnTo>
                <a:lnTo>
                  <a:pt x="69240" y="77647"/>
                </a:lnTo>
                <a:lnTo>
                  <a:pt x="61214" y="77635"/>
                </a:lnTo>
                <a:lnTo>
                  <a:pt x="54089" y="75818"/>
                </a:lnTo>
                <a:lnTo>
                  <a:pt x="47739" y="72148"/>
                </a:lnTo>
                <a:lnTo>
                  <a:pt x="41524" y="67684"/>
                </a:lnTo>
                <a:lnTo>
                  <a:pt x="33949" y="58861"/>
                </a:lnTo>
                <a:lnTo>
                  <a:pt x="28307" y="47474"/>
                </a:lnTo>
                <a:lnTo>
                  <a:pt x="24776" y="33719"/>
                </a:lnTo>
                <a:lnTo>
                  <a:pt x="23533" y="17792"/>
                </a:lnTo>
                <a:lnTo>
                  <a:pt x="23533" y="16040"/>
                </a:lnTo>
                <a:lnTo>
                  <a:pt x="23660" y="12661"/>
                </a:lnTo>
                <a:lnTo>
                  <a:pt x="23964" y="6172"/>
                </a:lnTo>
                <a:lnTo>
                  <a:pt x="18973" y="634"/>
                </a:lnTo>
                <a:lnTo>
                  <a:pt x="12484" y="317"/>
                </a:lnTo>
                <a:lnTo>
                  <a:pt x="5994" y="0"/>
                </a:lnTo>
                <a:lnTo>
                  <a:pt x="482" y="5003"/>
                </a:lnTo>
                <a:lnTo>
                  <a:pt x="152" y="11493"/>
                </a:lnTo>
                <a:lnTo>
                  <a:pt x="0" y="17792"/>
                </a:lnTo>
                <a:lnTo>
                  <a:pt x="209" y="25369"/>
                </a:lnTo>
                <a:lnTo>
                  <a:pt x="1835" y="39270"/>
                </a:lnTo>
                <a:lnTo>
                  <a:pt x="5119" y="52415"/>
                </a:lnTo>
                <a:lnTo>
                  <a:pt x="10114" y="64557"/>
                </a:lnTo>
                <a:lnTo>
                  <a:pt x="16875" y="75447"/>
                </a:lnTo>
                <a:lnTo>
                  <a:pt x="25457" y="84837"/>
                </a:lnTo>
                <a:lnTo>
                  <a:pt x="35915" y="92481"/>
                </a:lnTo>
                <a:lnTo>
                  <a:pt x="44196" y="96514"/>
                </a:lnTo>
                <a:lnTo>
                  <a:pt x="56483" y="100041"/>
                </a:lnTo>
                <a:lnTo>
                  <a:pt x="69240" y="101180"/>
                </a:lnTo>
                <a:lnTo>
                  <a:pt x="70546" y="101167"/>
                </a:lnTo>
                <a:lnTo>
                  <a:pt x="82639" y="100040"/>
                </a:lnTo>
                <a:lnTo>
                  <a:pt x="94748" y="97179"/>
                </a:lnTo>
                <a:lnTo>
                  <a:pt x="106788" y="92694"/>
                </a:lnTo>
                <a:lnTo>
                  <a:pt x="118672" y="86697"/>
                </a:lnTo>
                <a:lnTo>
                  <a:pt x="130314" y="79298"/>
                </a:lnTo>
                <a:lnTo>
                  <a:pt x="126479" y="80098"/>
                </a:lnTo>
                <a:lnTo>
                  <a:pt x="126238" y="789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5" name="object 1055"/>
          <p:cNvSpPr/>
          <p:nvPr/>
        </p:nvSpPr>
        <p:spPr>
          <a:xfrm>
            <a:off x="2996269" y="5167043"/>
            <a:ext cx="142443" cy="98247"/>
          </a:xfrm>
          <a:custGeom>
            <a:avLst/>
            <a:gdLst/>
            <a:ahLst/>
            <a:cxnLst/>
            <a:rect l="l" t="t" r="r" b="b"/>
            <a:pathLst>
              <a:path w="142443" h="98247">
                <a:moveTo>
                  <a:pt x="7391" y="96570"/>
                </a:moveTo>
                <a:lnTo>
                  <a:pt x="9283" y="97701"/>
                </a:lnTo>
                <a:lnTo>
                  <a:pt x="13436" y="98247"/>
                </a:lnTo>
                <a:lnTo>
                  <a:pt x="17437" y="98247"/>
                </a:lnTo>
                <a:lnTo>
                  <a:pt x="21335" y="96202"/>
                </a:lnTo>
                <a:lnTo>
                  <a:pt x="23545" y="92519"/>
                </a:lnTo>
                <a:lnTo>
                  <a:pt x="25382" y="89451"/>
                </a:lnTo>
                <a:lnTo>
                  <a:pt x="34455" y="76144"/>
                </a:lnTo>
                <a:lnTo>
                  <a:pt x="44265" y="64189"/>
                </a:lnTo>
                <a:lnTo>
                  <a:pt x="54622" y="53647"/>
                </a:lnTo>
                <a:lnTo>
                  <a:pt x="65332" y="44581"/>
                </a:lnTo>
                <a:lnTo>
                  <a:pt x="76203" y="37052"/>
                </a:lnTo>
                <a:lnTo>
                  <a:pt x="87043" y="31121"/>
                </a:lnTo>
                <a:lnTo>
                  <a:pt x="97658" y="26850"/>
                </a:lnTo>
                <a:lnTo>
                  <a:pt x="107858" y="24300"/>
                </a:lnTo>
                <a:lnTo>
                  <a:pt x="117449" y="23533"/>
                </a:lnTo>
                <a:lnTo>
                  <a:pt x="121831" y="23533"/>
                </a:lnTo>
                <a:lnTo>
                  <a:pt x="121196" y="21729"/>
                </a:lnTo>
                <a:lnTo>
                  <a:pt x="125018" y="22821"/>
                </a:lnTo>
                <a:lnTo>
                  <a:pt x="122669" y="23774"/>
                </a:lnTo>
                <a:lnTo>
                  <a:pt x="128917" y="25565"/>
                </a:lnTo>
                <a:lnTo>
                  <a:pt x="132499" y="12293"/>
                </a:lnTo>
                <a:lnTo>
                  <a:pt x="134289" y="6045"/>
                </a:lnTo>
                <a:lnTo>
                  <a:pt x="142443" y="4305"/>
                </a:lnTo>
                <a:lnTo>
                  <a:pt x="136194" y="2527"/>
                </a:lnTo>
                <a:lnTo>
                  <a:pt x="130086" y="787"/>
                </a:lnTo>
                <a:lnTo>
                  <a:pt x="123786" y="0"/>
                </a:lnTo>
                <a:lnTo>
                  <a:pt x="117449" y="0"/>
                </a:lnTo>
                <a:lnTo>
                  <a:pt x="106243" y="867"/>
                </a:lnTo>
                <a:lnTo>
                  <a:pt x="94907" y="3212"/>
                </a:lnTo>
                <a:lnTo>
                  <a:pt x="83604" y="6970"/>
                </a:lnTo>
                <a:lnTo>
                  <a:pt x="72410" y="12080"/>
                </a:lnTo>
                <a:lnTo>
                  <a:pt x="61398" y="18479"/>
                </a:lnTo>
                <a:lnTo>
                  <a:pt x="50644" y="26103"/>
                </a:lnTo>
                <a:lnTo>
                  <a:pt x="40221" y="34890"/>
                </a:lnTo>
                <a:lnTo>
                  <a:pt x="30205" y="44778"/>
                </a:lnTo>
                <a:lnTo>
                  <a:pt x="20670" y="55703"/>
                </a:lnTo>
                <a:lnTo>
                  <a:pt x="11690" y="67603"/>
                </a:lnTo>
                <a:lnTo>
                  <a:pt x="3340" y="80416"/>
                </a:lnTo>
                <a:lnTo>
                  <a:pt x="0" y="85991"/>
                </a:lnTo>
                <a:lnTo>
                  <a:pt x="1803" y="93217"/>
                </a:lnTo>
                <a:lnTo>
                  <a:pt x="7391" y="9657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6" name="object 1056"/>
          <p:cNvSpPr/>
          <p:nvPr/>
        </p:nvSpPr>
        <p:spPr>
          <a:xfrm>
            <a:off x="2989454" y="5194810"/>
            <a:ext cx="77482" cy="83959"/>
          </a:xfrm>
          <a:custGeom>
            <a:avLst/>
            <a:gdLst/>
            <a:ahLst/>
            <a:cxnLst/>
            <a:rect l="l" t="t" r="r" b="b"/>
            <a:pathLst>
              <a:path w="77482" h="83959">
                <a:moveTo>
                  <a:pt x="77482" y="50190"/>
                </a:moveTo>
                <a:lnTo>
                  <a:pt x="9524" y="0"/>
                </a:lnTo>
                <a:lnTo>
                  <a:pt x="0" y="83959"/>
                </a:lnTo>
                <a:lnTo>
                  <a:pt x="77482" y="5019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7" name="object 1057"/>
          <p:cNvSpPr/>
          <p:nvPr/>
        </p:nvSpPr>
        <p:spPr>
          <a:xfrm>
            <a:off x="2731362" y="4896395"/>
            <a:ext cx="629626" cy="730673"/>
          </a:xfrm>
          <a:custGeom>
            <a:avLst/>
            <a:gdLst/>
            <a:ahLst/>
            <a:cxnLst/>
            <a:rect l="l" t="t" r="r" b="b"/>
            <a:pathLst>
              <a:path w="629626" h="730673">
                <a:moveTo>
                  <a:pt x="0" y="730673"/>
                </a:moveTo>
                <a:lnTo>
                  <a:pt x="10655" y="719358"/>
                </a:lnTo>
                <a:lnTo>
                  <a:pt x="21374" y="703572"/>
                </a:lnTo>
                <a:lnTo>
                  <a:pt x="52933" y="666526"/>
                </a:lnTo>
                <a:lnTo>
                  <a:pt x="66003" y="652149"/>
                </a:lnTo>
                <a:lnTo>
                  <a:pt x="78334" y="637802"/>
                </a:lnTo>
                <a:lnTo>
                  <a:pt x="89808" y="623781"/>
                </a:lnTo>
                <a:lnTo>
                  <a:pt x="100310" y="610384"/>
                </a:lnTo>
                <a:lnTo>
                  <a:pt x="109725" y="597909"/>
                </a:lnTo>
                <a:lnTo>
                  <a:pt x="117934" y="586654"/>
                </a:lnTo>
                <a:lnTo>
                  <a:pt x="124824" y="576917"/>
                </a:lnTo>
                <a:lnTo>
                  <a:pt x="130277" y="568994"/>
                </a:lnTo>
                <a:lnTo>
                  <a:pt x="134177" y="563184"/>
                </a:lnTo>
                <a:lnTo>
                  <a:pt x="136409" y="559784"/>
                </a:lnTo>
                <a:lnTo>
                  <a:pt x="136918" y="558995"/>
                </a:lnTo>
                <a:lnTo>
                  <a:pt x="154452" y="540669"/>
                </a:lnTo>
                <a:lnTo>
                  <a:pt x="168782" y="523840"/>
                </a:lnTo>
                <a:lnTo>
                  <a:pt x="180225" y="508630"/>
                </a:lnTo>
                <a:lnTo>
                  <a:pt x="189097" y="495165"/>
                </a:lnTo>
                <a:lnTo>
                  <a:pt x="195714" y="483570"/>
                </a:lnTo>
                <a:lnTo>
                  <a:pt x="200392" y="473970"/>
                </a:lnTo>
                <a:lnTo>
                  <a:pt x="203448" y="466489"/>
                </a:lnTo>
                <a:lnTo>
                  <a:pt x="205957" y="458386"/>
                </a:lnTo>
                <a:lnTo>
                  <a:pt x="207830" y="441484"/>
                </a:lnTo>
                <a:lnTo>
                  <a:pt x="208684" y="424492"/>
                </a:lnTo>
                <a:lnTo>
                  <a:pt x="208795" y="407383"/>
                </a:lnTo>
                <a:lnTo>
                  <a:pt x="208325" y="390662"/>
                </a:lnTo>
                <a:lnTo>
                  <a:pt x="207438" y="374834"/>
                </a:lnTo>
                <a:lnTo>
                  <a:pt x="206296" y="360408"/>
                </a:lnTo>
                <a:lnTo>
                  <a:pt x="205062" y="347887"/>
                </a:lnTo>
                <a:lnTo>
                  <a:pt x="203900" y="337779"/>
                </a:lnTo>
                <a:lnTo>
                  <a:pt x="202971" y="330590"/>
                </a:lnTo>
                <a:lnTo>
                  <a:pt x="202374" y="326382"/>
                </a:lnTo>
                <a:lnTo>
                  <a:pt x="200399" y="305387"/>
                </a:lnTo>
                <a:lnTo>
                  <a:pt x="201527" y="289435"/>
                </a:lnTo>
                <a:lnTo>
                  <a:pt x="203919" y="278833"/>
                </a:lnTo>
                <a:lnTo>
                  <a:pt x="205733" y="273888"/>
                </a:lnTo>
                <a:lnTo>
                  <a:pt x="205892" y="273550"/>
                </a:lnTo>
                <a:lnTo>
                  <a:pt x="210712" y="254192"/>
                </a:lnTo>
                <a:lnTo>
                  <a:pt x="213278" y="237484"/>
                </a:lnTo>
                <a:lnTo>
                  <a:pt x="214289" y="224781"/>
                </a:lnTo>
                <a:lnTo>
                  <a:pt x="214448" y="217439"/>
                </a:lnTo>
                <a:lnTo>
                  <a:pt x="214426" y="216171"/>
                </a:lnTo>
                <a:lnTo>
                  <a:pt x="216176" y="201105"/>
                </a:lnTo>
                <a:lnTo>
                  <a:pt x="217617" y="187669"/>
                </a:lnTo>
                <a:lnTo>
                  <a:pt x="219482" y="176048"/>
                </a:lnTo>
                <a:lnTo>
                  <a:pt x="222072" y="167428"/>
                </a:lnTo>
                <a:lnTo>
                  <a:pt x="230580" y="150072"/>
                </a:lnTo>
                <a:lnTo>
                  <a:pt x="235387" y="142686"/>
                </a:lnTo>
                <a:lnTo>
                  <a:pt x="235610" y="142397"/>
                </a:lnTo>
                <a:lnTo>
                  <a:pt x="248638" y="123437"/>
                </a:lnTo>
                <a:lnTo>
                  <a:pt x="254026" y="117640"/>
                </a:lnTo>
                <a:lnTo>
                  <a:pt x="254558" y="117289"/>
                </a:lnTo>
                <a:lnTo>
                  <a:pt x="257309" y="105371"/>
                </a:lnTo>
                <a:lnTo>
                  <a:pt x="261382" y="88921"/>
                </a:lnTo>
                <a:lnTo>
                  <a:pt x="262763" y="83431"/>
                </a:lnTo>
                <a:lnTo>
                  <a:pt x="267696" y="62471"/>
                </a:lnTo>
                <a:lnTo>
                  <a:pt x="270568" y="56443"/>
                </a:lnTo>
                <a:lnTo>
                  <a:pt x="271640" y="56697"/>
                </a:lnTo>
                <a:lnTo>
                  <a:pt x="281589" y="49431"/>
                </a:lnTo>
                <a:lnTo>
                  <a:pt x="292389" y="51569"/>
                </a:lnTo>
                <a:lnTo>
                  <a:pt x="299524" y="55787"/>
                </a:lnTo>
                <a:lnTo>
                  <a:pt x="311674" y="72131"/>
                </a:lnTo>
                <a:lnTo>
                  <a:pt x="316564" y="86495"/>
                </a:lnTo>
                <a:lnTo>
                  <a:pt x="317688" y="96147"/>
                </a:lnTo>
                <a:lnTo>
                  <a:pt x="317665" y="98302"/>
                </a:lnTo>
                <a:lnTo>
                  <a:pt x="317807" y="116398"/>
                </a:lnTo>
                <a:lnTo>
                  <a:pt x="315857" y="133870"/>
                </a:lnTo>
                <a:lnTo>
                  <a:pt x="312545" y="149985"/>
                </a:lnTo>
                <a:lnTo>
                  <a:pt x="308602" y="164008"/>
                </a:lnTo>
                <a:lnTo>
                  <a:pt x="304757" y="175204"/>
                </a:lnTo>
                <a:lnTo>
                  <a:pt x="301740" y="182838"/>
                </a:lnTo>
                <a:lnTo>
                  <a:pt x="300240" y="186262"/>
                </a:lnTo>
                <a:lnTo>
                  <a:pt x="299716" y="204468"/>
                </a:lnTo>
                <a:lnTo>
                  <a:pt x="297946" y="221839"/>
                </a:lnTo>
                <a:lnTo>
                  <a:pt x="295583" y="237061"/>
                </a:lnTo>
                <a:lnTo>
                  <a:pt x="293283" y="248819"/>
                </a:lnTo>
                <a:lnTo>
                  <a:pt x="291699" y="255800"/>
                </a:lnTo>
                <a:lnTo>
                  <a:pt x="291363" y="257154"/>
                </a:lnTo>
                <a:lnTo>
                  <a:pt x="292950" y="258767"/>
                </a:lnTo>
                <a:lnTo>
                  <a:pt x="305257" y="252645"/>
                </a:lnTo>
                <a:lnTo>
                  <a:pt x="311226" y="242663"/>
                </a:lnTo>
                <a:lnTo>
                  <a:pt x="323080" y="229593"/>
                </a:lnTo>
                <a:lnTo>
                  <a:pt x="335444" y="216936"/>
                </a:lnTo>
                <a:lnTo>
                  <a:pt x="347584" y="205177"/>
                </a:lnTo>
                <a:lnTo>
                  <a:pt x="358765" y="194799"/>
                </a:lnTo>
                <a:lnTo>
                  <a:pt x="368253" y="186287"/>
                </a:lnTo>
                <a:lnTo>
                  <a:pt x="375316" y="180124"/>
                </a:lnTo>
                <a:lnTo>
                  <a:pt x="379218" y="176795"/>
                </a:lnTo>
                <a:lnTo>
                  <a:pt x="379755" y="176344"/>
                </a:lnTo>
                <a:lnTo>
                  <a:pt x="393367" y="161394"/>
                </a:lnTo>
                <a:lnTo>
                  <a:pt x="406976" y="147164"/>
                </a:lnTo>
                <a:lnTo>
                  <a:pt x="420436" y="133704"/>
                </a:lnTo>
                <a:lnTo>
                  <a:pt x="433604" y="121064"/>
                </a:lnTo>
                <a:lnTo>
                  <a:pt x="446335" y="109294"/>
                </a:lnTo>
                <a:lnTo>
                  <a:pt x="458486" y="98444"/>
                </a:lnTo>
                <a:lnTo>
                  <a:pt x="469910" y="88565"/>
                </a:lnTo>
                <a:lnTo>
                  <a:pt x="480466" y="79706"/>
                </a:lnTo>
                <a:lnTo>
                  <a:pt x="490008" y="71919"/>
                </a:lnTo>
                <a:lnTo>
                  <a:pt x="498391" y="65252"/>
                </a:lnTo>
                <a:lnTo>
                  <a:pt x="505473" y="59757"/>
                </a:lnTo>
                <a:lnTo>
                  <a:pt x="511108" y="55483"/>
                </a:lnTo>
                <a:lnTo>
                  <a:pt x="515152" y="52480"/>
                </a:lnTo>
                <a:lnTo>
                  <a:pt x="517969" y="50436"/>
                </a:lnTo>
                <a:lnTo>
                  <a:pt x="535160" y="33167"/>
                </a:lnTo>
                <a:lnTo>
                  <a:pt x="550656" y="20161"/>
                </a:lnTo>
                <a:lnTo>
                  <a:pt x="564485" y="10878"/>
                </a:lnTo>
                <a:lnTo>
                  <a:pt x="576675" y="4782"/>
                </a:lnTo>
                <a:lnTo>
                  <a:pt x="587252" y="1335"/>
                </a:lnTo>
                <a:lnTo>
                  <a:pt x="596245" y="0"/>
                </a:lnTo>
                <a:lnTo>
                  <a:pt x="603681" y="237"/>
                </a:lnTo>
                <a:lnTo>
                  <a:pt x="609587" y="1511"/>
                </a:lnTo>
                <a:lnTo>
                  <a:pt x="613992" y="3283"/>
                </a:lnTo>
                <a:lnTo>
                  <a:pt x="616923" y="5016"/>
                </a:lnTo>
                <a:lnTo>
                  <a:pt x="628218" y="20165"/>
                </a:lnTo>
                <a:lnTo>
                  <a:pt x="629626" y="32598"/>
                </a:lnTo>
                <a:lnTo>
                  <a:pt x="627695" y="40813"/>
                </a:lnTo>
                <a:lnTo>
                  <a:pt x="626948" y="42537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8" name="object 1058"/>
          <p:cNvSpPr/>
          <p:nvPr/>
        </p:nvSpPr>
        <p:spPr>
          <a:xfrm>
            <a:off x="3185641" y="4909356"/>
            <a:ext cx="256655" cy="242974"/>
          </a:xfrm>
          <a:custGeom>
            <a:avLst/>
            <a:gdLst/>
            <a:ahLst/>
            <a:cxnLst/>
            <a:rect l="l" t="t" r="r" b="b"/>
            <a:pathLst>
              <a:path w="256655" h="242974">
                <a:moveTo>
                  <a:pt x="65214" y="242974"/>
                </a:moveTo>
                <a:lnTo>
                  <a:pt x="70662" y="240700"/>
                </a:lnTo>
                <a:lnTo>
                  <a:pt x="74294" y="235773"/>
                </a:lnTo>
                <a:lnTo>
                  <a:pt x="83765" y="222842"/>
                </a:lnTo>
                <a:lnTo>
                  <a:pt x="90264" y="214733"/>
                </a:lnTo>
                <a:lnTo>
                  <a:pt x="97419" y="207170"/>
                </a:lnTo>
                <a:lnTo>
                  <a:pt x="104584" y="200086"/>
                </a:lnTo>
                <a:lnTo>
                  <a:pt x="114739" y="189595"/>
                </a:lnTo>
                <a:lnTo>
                  <a:pt x="121216" y="182063"/>
                </a:lnTo>
                <a:lnTo>
                  <a:pt x="128239" y="172390"/>
                </a:lnTo>
                <a:lnTo>
                  <a:pt x="132054" y="166913"/>
                </a:lnTo>
                <a:lnTo>
                  <a:pt x="140632" y="158950"/>
                </a:lnTo>
                <a:lnTo>
                  <a:pt x="147776" y="149369"/>
                </a:lnTo>
                <a:lnTo>
                  <a:pt x="150837" y="144841"/>
                </a:lnTo>
                <a:lnTo>
                  <a:pt x="157807" y="137327"/>
                </a:lnTo>
                <a:lnTo>
                  <a:pt x="163954" y="130777"/>
                </a:lnTo>
                <a:lnTo>
                  <a:pt x="173273" y="120947"/>
                </a:lnTo>
                <a:lnTo>
                  <a:pt x="182333" y="111414"/>
                </a:lnTo>
                <a:lnTo>
                  <a:pt x="197156" y="99873"/>
                </a:lnTo>
                <a:lnTo>
                  <a:pt x="208091" y="91233"/>
                </a:lnTo>
                <a:lnTo>
                  <a:pt x="216452" y="84353"/>
                </a:lnTo>
                <a:lnTo>
                  <a:pt x="223557" y="78090"/>
                </a:lnTo>
                <a:lnTo>
                  <a:pt x="230722" y="71300"/>
                </a:lnTo>
                <a:lnTo>
                  <a:pt x="239261" y="62841"/>
                </a:lnTo>
                <a:lnTo>
                  <a:pt x="245732" y="56347"/>
                </a:lnTo>
                <a:lnTo>
                  <a:pt x="254119" y="45315"/>
                </a:lnTo>
                <a:lnTo>
                  <a:pt x="256655" y="37639"/>
                </a:lnTo>
                <a:lnTo>
                  <a:pt x="253010" y="29838"/>
                </a:lnTo>
                <a:lnTo>
                  <a:pt x="242855" y="18430"/>
                </a:lnTo>
                <a:lnTo>
                  <a:pt x="242074" y="17600"/>
                </a:lnTo>
                <a:lnTo>
                  <a:pt x="232695" y="5964"/>
                </a:lnTo>
                <a:lnTo>
                  <a:pt x="225473" y="276"/>
                </a:lnTo>
                <a:lnTo>
                  <a:pt x="217568" y="0"/>
                </a:lnTo>
                <a:lnTo>
                  <a:pt x="206138" y="4602"/>
                </a:lnTo>
                <a:lnTo>
                  <a:pt x="197078" y="9141"/>
                </a:lnTo>
                <a:lnTo>
                  <a:pt x="183491" y="18545"/>
                </a:lnTo>
                <a:lnTo>
                  <a:pt x="173836" y="25695"/>
                </a:lnTo>
                <a:lnTo>
                  <a:pt x="166451" y="32177"/>
                </a:lnTo>
                <a:lnTo>
                  <a:pt x="159675" y="39577"/>
                </a:lnTo>
                <a:lnTo>
                  <a:pt x="151847" y="49481"/>
                </a:lnTo>
                <a:lnTo>
                  <a:pt x="144170" y="59662"/>
                </a:lnTo>
                <a:lnTo>
                  <a:pt x="133706" y="69426"/>
                </a:lnTo>
                <a:lnTo>
                  <a:pt x="126181" y="75869"/>
                </a:lnTo>
                <a:lnTo>
                  <a:pt x="116772" y="82982"/>
                </a:lnTo>
                <a:lnTo>
                  <a:pt x="110032" y="87907"/>
                </a:lnTo>
                <a:lnTo>
                  <a:pt x="100137" y="96876"/>
                </a:lnTo>
                <a:lnTo>
                  <a:pt x="92124" y="104262"/>
                </a:lnTo>
                <a:lnTo>
                  <a:pt x="85279" y="110832"/>
                </a:lnTo>
                <a:lnTo>
                  <a:pt x="78888" y="117350"/>
                </a:lnTo>
                <a:lnTo>
                  <a:pt x="72234" y="124585"/>
                </a:lnTo>
                <a:lnTo>
                  <a:pt x="64604" y="133300"/>
                </a:lnTo>
                <a:lnTo>
                  <a:pt x="55284" y="144262"/>
                </a:lnTo>
                <a:lnTo>
                  <a:pt x="43557" y="158238"/>
                </a:lnTo>
                <a:lnTo>
                  <a:pt x="36144" y="167104"/>
                </a:lnTo>
                <a:lnTo>
                  <a:pt x="24853" y="178661"/>
                </a:lnTo>
                <a:lnTo>
                  <a:pt x="11857" y="193193"/>
                </a:lnTo>
                <a:lnTo>
                  <a:pt x="3324" y="204087"/>
                </a:lnTo>
                <a:lnTo>
                  <a:pt x="0" y="20876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9" name="object 1059"/>
          <p:cNvSpPr/>
          <p:nvPr/>
        </p:nvSpPr>
        <p:spPr>
          <a:xfrm>
            <a:off x="3290403" y="4964471"/>
            <a:ext cx="177076" cy="235064"/>
          </a:xfrm>
          <a:custGeom>
            <a:avLst/>
            <a:gdLst/>
            <a:ahLst/>
            <a:cxnLst/>
            <a:rect l="l" t="t" r="r" b="b"/>
            <a:pathLst>
              <a:path w="177076" h="235064">
                <a:moveTo>
                  <a:pt x="0" y="235064"/>
                </a:moveTo>
                <a:lnTo>
                  <a:pt x="2832" y="231508"/>
                </a:lnTo>
                <a:lnTo>
                  <a:pt x="11664" y="219862"/>
                </a:lnTo>
                <a:lnTo>
                  <a:pt x="22502" y="207374"/>
                </a:lnTo>
                <a:lnTo>
                  <a:pt x="33941" y="195168"/>
                </a:lnTo>
                <a:lnTo>
                  <a:pt x="44580" y="184368"/>
                </a:lnTo>
                <a:lnTo>
                  <a:pt x="53015" y="176097"/>
                </a:lnTo>
                <a:lnTo>
                  <a:pt x="57845" y="171479"/>
                </a:lnTo>
                <a:lnTo>
                  <a:pt x="58470" y="170891"/>
                </a:lnTo>
                <a:lnTo>
                  <a:pt x="62839" y="166420"/>
                </a:lnTo>
                <a:lnTo>
                  <a:pt x="68618" y="158013"/>
                </a:lnTo>
                <a:lnTo>
                  <a:pt x="80945" y="143887"/>
                </a:lnTo>
                <a:lnTo>
                  <a:pt x="90137" y="134209"/>
                </a:lnTo>
                <a:lnTo>
                  <a:pt x="93129" y="131216"/>
                </a:lnTo>
                <a:lnTo>
                  <a:pt x="107909" y="117847"/>
                </a:lnTo>
                <a:lnTo>
                  <a:pt x="117051" y="107708"/>
                </a:lnTo>
                <a:lnTo>
                  <a:pt x="120434" y="103327"/>
                </a:lnTo>
                <a:lnTo>
                  <a:pt x="134220" y="89780"/>
                </a:lnTo>
                <a:lnTo>
                  <a:pt x="143668" y="79278"/>
                </a:lnTo>
                <a:lnTo>
                  <a:pt x="147713" y="74371"/>
                </a:lnTo>
                <a:lnTo>
                  <a:pt x="158782" y="63011"/>
                </a:lnTo>
                <a:lnTo>
                  <a:pt x="167679" y="53178"/>
                </a:lnTo>
                <a:lnTo>
                  <a:pt x="173081" y="45284"/>
                </a:lnTo>
                <a:lnTo>
                  <a:pt x="173342" y="44704"/>
                </a:lnTo>
                <a:lnTo>
                  <a:pt x="177076" y="35940"/>
                </a:lnTo>
                <a:lnTo>
                  <a:pt x="175729" y="29502"/>
                </a:lnTo>
                <a:lnTo>
                  <a:pt x="166737" y="10745"/>
                </a:lnTo>
                <a:lnTo>
                  <a:pt x="154796" y="2267"/>
                </a:lnTo>
                <a:lnTo>
                  <a:pt x="144944" y="23"/>
                </a:lnTo>
                <a:lnTo>
                  <a:pt x="141947" y="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0" name="object 1060"/>
          <p:cNvSpPr/>
          <p:nvPr/>
        </p:nvSpPr>
        <p:spPr>
          <a:xfrm>
            <a:off x="3343972" y="5060483"/>
            <a:ext cx="99964" cy="188582"/>
          </a:xfrm>
          <a:custGeom>
            <a:avLst/>
            <a:gdLst/>
            <a:ahLst/>
            <a:cxnLst/>
            <a:rect l="l" t="t" r="r" b="b"/>
            <a:pathLst>
              <a:path w="99964" h="188582">
                <a:moveTo>
                  <a:pt x="0" y="188582"/>
                </a:moveTo>
                <a:lnTo>
                  <a:pt x="14693" y="163194"/>
                </a:lnTo>
                <a:lnTo>
                  <a:pt x="27225" y="149356"/>
                </a:lnTo>
                <a:lnTo>
                  <a:pt x="38427" y="135592"/>
                </a:lnTo>
                <a:lnTo>
                  <a:pt x="47874" y="122995"/>
                </a:lnTo>
                <a:lnTo>
                  <a:pt x="55142" y="112655"/>
                </a:lnTo>
                <a:lnTo>
                  <a:pt x="59806" y="105663"/>
                </a:lnTo>
                <a:lnTo>
                  <a:pt x="61442" y="103111"/>
                </a:lnTo>
                <a:lnTo>
                  <a:pt x="72862" y="89546"/>
                </a:lnTo>
                <a:lnTo>
                  <a:pt x="82448" y="75073"/>
                </a:lnTo>
                <a:lnTo>
                  <a:pt x="90013" y="61409"/>
                </a:lnTo>
                <a:lnTo>
                  <a:pt x="95370" y="50274"/>
                </a:lnTo>
                <a:lnTo>
                  <a:pt x="98331" y="43385"/>
                </a:lnTo>
                <a:lnTo>
                  <a:pt x="99964" y="25660"/>
                </a:lnTo>
                <a:lnTo>
                  <a:pt x="95174" y="14076"/>
                </a:lnTo>
                <a:lnTo>
                  <a:pt x="92049" y="9804"/>
                </a:lnTo>
                <a:lnTo>
                  <a:pt x="81902" y="0"/>
                </a:lnTo>
                <a:lnTo>
                  <a:pt x="71069" y="3403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1" name="object 1061"/>
          <p:cNvSpPr/>
          <p:nvPr/>
        </p:nvSpPr>
        <p:spPr>
          <a:xfrm>
            <a:off x="3179799" y="5179775"/>
            <a:ext cx="158521" cy="167970"/>
          </a:xfrm>
          <a:custGeom>
            <a:avLst/>
            <a:gdLst/>
            <a:ahLst/>
            <a:cxnLst/>
            <a:rect l="l" t="t" r="r" b="b"/>
            <a:pathLst>
              <a:path w="158521" h="167970">
                <a:moveTo>
                  <a:pt x="0" y="0"/>
                </a:moveTo>
                <a:lnTo>
                  <a:pt x="11937" y="2214"/>
                </a:lnTo>
                <a:lnTo>
                  <a:pt x="20556" y="7142"/>
                </a:lnTo>
                <a:lnTo>
                  <a:pt x="32842" y="18503"/>
                </a:lnTo>
                <a:lnTo>
                  <a:pt x="42614" y="27077"/>
                </a:lnTo>
                <a:lnTo>
                  <a:pt x="50273" y="32955"/>
                </a:lnTo>
                <a:lnTo>
                  <a:pt x="59075" y="38226"/>
                </a:lnTo>
                <a:lnTo>
                  <a:pt x="72273" y="44978"/>
                </a:lnTo>
                <a:lnTo>
                  <a:pt x="80289" y="48945"/>
                </a:lnTo>
                <a:lnTo>
                  <a:pt x="90401" y="52334"/>
                </a:lnTo>
                <a:lnTo>
                  <a:pt x="97076" y="57945"/>
                </a:lnTo>
                <a:lnTo>
                  <a:pt x="103875" y="69979"/>
                </a:lnTo>
                <a:lnTo>
                  <a:pt x="110845" y="84975"/>
                </a:lnTo>
                <a:lnTo>
                  <a:pt x="133464" y="126618"/>
                </a:lnTo>
                <a:lnTo>
                  <a:pt x="142845" y="146176"/>
                </a:lnTo>
                <a:lnTo>
                  <a:pt x="151174" y="159222"/>
                </a:lnTo>
                <a:lnTo>
                  <a:pt x="156885" y="166282"/>
                </a:lnTo>
                <a:lnTo>
                  <a:pt x="158521" y="16797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2" name="object 1062"/>
          <p:cNvSpPr/>
          <p:nvPr/>
        </p:nvSpPr>
        <p:spPr>
          <a:xfrm>
            <a:off x="3346143" y="5252787"/>
            <a:ext cx="44107" cy="83299"/>
          </a:xfrm>
          <a:custGeom>
            <a:avLst/>
            <a:gdLst/>
            <a:ahLst/>
            <a:cxnLst/>
            <a:rect l="l" t="t" r="r" b="b"/>
            <a:pathLst>
              <a:path w="44107" h="83299">
                <a:moveTo>
                  <a:pt x="44107" y="83299"/>
                </a:moveTo>
                <a:lnTo>
                  <a:pt x="41719" y="80213"/>
                </a:lnTo>
                <a:lnTo>
                  <a:pt x="32592" y="63862"/>
                </a:lnTo>
                <a:lnTo>
                  <a:pt x="25570" y="48960"/>
                </a:lnTo>
                <a:lnTo>
                  <a:pt x="20951" y="37807"/>
                </a:lnTo>
                <a:lnTo>
                  <a:pt x="18999" y="32600"/>
                </a:lnTo>
                <a:lnTo>
                  <a:pt x="9408" y="14508"/>
                </a:lnTo>
                <a:lnTo>
                  <a:pt x="2537" y="3560"/>
                </a:lnTo>
                <a:lnTo>
                  <a:pt x="0" y="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3" name="object 1063"/>
          <p:cNvSpPr/>
          <p:nvPr/>
        </p:nvSpPr>
        <p:spPr>
          <a:xfrm>
            <a:off x="3116489" y="5166970"/>
            <a:ext cx="465480" cy="544020"/>
          </a:xfrm>
          <a:custGeom>
            <a:avLst/>
            <a:gdLst/>
            <a:ahLst/>
            <a:cxnLst/>
            <a:rect l="l" t="t" r="r" b="b"/>
            <a:pathLst>
              <a:path w="465480" h="544020">
                <a:moveTo>
                  <a:pt x="465480" y="544020"/>
                </a:moveTo>
                <a:lnTo>
                  <a:pt x="451037" y="520860"/>
                </a:lnTo>
                <a:lnTo>
                  <a:pt x="438979" y="500226"/>
                </a:lnTo>
                <a:lnTo>
                  <a:pt x="429092" y="482040"/>
                </a:lnTo>
                <a:lnTo>
                  <a:pt x="421161" y="466226"/>
                </a:lnTo>
                <a:lnTo>
                  <a:pt x="414974" y="452705"/>
                </a:lnTo>
                <a:lnTo>
                  <a:pt x="410317" y="441402"/>
                </a:lnTo>
                <a:lnTo>
                  <a:pt x="406975" y="432238"/>
                </a:lnTo>
                <a:lnTo>
                  <a:pt x="404734" y="425137"/>
                </a:lnTo>
                <a:lnTo>
                  <a:pt x="403381" y="420021"/>
                </a:lnTo>
                <a:lnTo>
                  <a:pt x="402475" y="415369"/>
                </a:lnTo>
                <a:lnTo>
                  <a:pt x="398950" y="393406"/>
                </a:lnTo>
                <a:lnTo>
                  <a:pt x="395043" y="373772"/>
                </a:lnTo>
                <a:lnTo>
                  <a:pt x="390996" y="356603"/>
                </a:lnTo>
                <a:lnTo>
                  <a:pt x="387052" y="342034"/>
                </a:lnTo>
                <a:lnTo>
                  <a:pt x="383454" y="330202"/>
                </a:lnTo>
                <a:lnTo>
                  <a:pt x="380442" y="321240"/>
                </a:lnTo>
                <a:lnTo>
                  <a:pt x="378261" y="315286"/>
                </a:lnTo>
                <a:lnTo>
                  <a:pt x="367237" y="292702"/>
                </a:lnTo>
                <a:lnTo>
                  <a:pt x="361098" y="276953"/>
                </a:lnTo>
                <a:lnTo>
                  <a:pt x="357819" y="265745"/>
                </a:lnTo>
                <a:lnTo>
                  <a:pt x="356577" y="259814"/>
                </a:lnTo>
                <a:lnTo>
                  <a:pt x="356463" y="259057"/>
                </a:lnTo>
                <a:lnTo>
                  <a:pt x="352328" y="240947"/>
                </a:lnTo>
                <a:lnTo>
                  <a:pt x="345257" y="224505"/>
                </a:lnTo>
                <a:lnTo>
                  <a:pt x="336343" y="209973"/>
                </a:lnTo>
                <a:lnTo>
                  <a:pt x="326680" y="197595"/>
                </a:lnTo>
                <a:lnTo>
                  <a:pt x="317360" y="187614"/>
                </a:lnTo>
                <a:lnTo>
                  <a:pt x="309474" y="180275"/>
                </a:lnTo>
                <a:lnTo>
                  <a:pt x="304118" y="175819"/>
                </a:lnTo>
                <a:lnTo>
                  <a:pt x="302361" y="174475"/>
                </a:lnTo>
                <a:lnTo>
                  <a:pt x="289373" y="157297"/>
                </a:lnTo>
                <a:lnTo>
                  <a:pt x="278155" y="143015"/>
                </a:lnTo>
                <a:lnTo>
                  <a:pt x="269119" y="131893"/>
                </a:lnTo>
                <a:lnTo>
                  <a:pt x="262671" y="124196"/>
                </a:lnTo>
                <a:lnTo>
                  <a:pt x="259222" y="120188"/>
                </a:lnTo>
                <a:lnTo>
                  <a:pt x="258749" y="119649"/>
                </a:lnTo>
                <a:lnTo>
                  <a:pt x="247277" y="102171"/>
                </a:lnTo>
                <a:lnTo>
                  <a:pt x="237035" y="91399"/>
                </a:lnTo>
                <a:lnTo>
                  <a:pt x="230618" y="86419"/>
                </a:lnTo>
                <a:lnTo>
                  <a:pt x="229654" y="85816"/>
                </a:lnTo>
                <a:lnTo>
                  <a:pt x="217874" y="69500"/>
                </a:lnTo>
                <a:lnTo>
                  <a:pt x="205047" y="57322"/>
                </a:lnTo>
                <a:lnTo>
                  <a:pt x="192955" y="48866"/>
                </a:lnTo>
                <a:lnTo>
                  <a:pt x="183377" y="43718"/>
                </a:lnTo>
                <a:lnTo>
                  <a:pt x="178095" y="41462"/>
                </a:lnTo>
                <a:lnTo>
                  <a:pt x="177584" y="41277"/>
                </a:lnTo>
                <a:lnTo>
                  <a:pt x="160198" y="28868"/>
                </a:lnTo>
                <a:lnTo>
                  <a:pt x="144998" y="19390"/>
                </a:lnTo>
                <a:lnTo>
                  <a:pt x="132741" y="12659"/>
                </a:lnTo>
                <a:lnTo>
                  <a:pt x="124184" y="8493"/>
                </a:lnTo>
                <a:lnTo>
                  <a:pt x="120084" y="6706"/>
                </a:lnTo>
                <a:lnTo>
                  <a:pt x="101010" y="1256"/>
                </a:lnTo>
                <a:lnTo>
                  <a:pt x="87023" y="0"/>
                </a:lnTo>
                <a:lnTo>
                  <a:pt x="79945" y="380"/>
                </a:lnTo>
                <a:lnTo>
                  <a:pt x="79476" y="447"/>
                </a:lnTo>
                <a:lnTo>
                  <a:pt x="66332" y="1755"/>
                </a:lnTo>
                <a:lnTo>
                  <a:pt x="63309" y="12804"/>
                </a:lnTo>
                <a:lnTo>
                  <a:pt x="43972" y="7116"/>
                </a:lnTo>
                <a:lnTo>
                  <a:pt x="30221" y="6103"/>
                </a:lnTo>
                <a:lnTo>
                  <a:pt x="23146" y="6882"/>
                </a:lnTo>
                <a:lnTo>
                  <a:pt x="7508" y="17389"/>
                </a:lnTo>
                <a:lnTo>
                  <a:pt x="3187" y="27915"/>
                </a:lnTo>
                <a:lnTo>
                  <a:pt x="3048" y="28704"/>
                </a:lnTo>
                <a:lnTo>
                  <a:pt x="0" y="40160"/>
                </a:lnTo>
                <a:lnTo>
                  <a:pt x="3670" y="48174"/>
                </a:lnTo>
                <a:lnTo>
                  <a:pt x="12128" y="55768"/>
                </a:lnTo>
                <a:lnTo>
                  <a:pt x="24244" y="62728"/>
                </a:lnTo>
                <a:lnTo>
                  <a:pt x="38403" y="73747"/>
                </a:lnTo>
                <a:lnTo>
                  <a:pt x="44037" y="82394"/>
                </a:lnTo>
                <a:lnTo>
                  <a:pt x="44234" y="82819"/>
                </a:lnTo>
                <a:lnTo>
                  <a:pt x="56023" y="98280"/>
                </a:lnTo>
                <a:lnTo>
                  <a:pt x="64099" y="106705"/>
                </a:lnTo>
                <a:lnTo>
                  <a:pt x="65735" y="108181"/>
                </a:lnTo>
                <a:lnTo>
                  <a:pt x="78021" y="120686"/>
                </a:lnTo>
                <a:lnTo>
                  <a:pt x="85897" y="131839"/>
                </a:lnTo>
                <a:lnTo>
                  <a:pt x="87845" y="135105"/>
                </a:lnTo>
                <a:lnTo>
                  <a:pt x="134188" y="215547"/>
                </a:lnTo>
                <a:lnTo>
                  <a:pt x="136283" y="222646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4" name="object 1064"/>
          <p:cNvSpPr/>
          <p:nvPr/>
        </p:nvSpPr>
        <p:spPr>
          <a:xfrm>
            <a:off x="3087614" y="5215144"/>
            <a:ext cx="101536" cy="325475"/>
          </a:xfrm>
          <a:custGeom>
            <a:avLst/>
            <a:gdLst/>
            <a:ahLst/>
            <a:cxnLst/>
            <a:rect l="l" t="t" r="r" b="b"/>
            <a:pathLst>
              <a:path w="101536" h="325475">
                <a:moveTo>
                  <a:pt x="32545" y="0"/>
                </a:moveTo>
                <a:lnTo>
                  <a:pt x="16200" y="1184"/>
                </a:lnTo>
                <a:lnTo>
                  <a:pt x="7708" y="9156"/>
                </a:lnTo>
                <a:lnTo>
                  <a:pt x="5646" y="12979"/>
                </a:lnTo>
                <a:lnTo>
                  <a:pt x="0" y="25107"/>
                </a:lnTo>
                <a:lnTo>
                  <a:pt x="514" y="39784"/>
                </a:lnTo>
                <a:lnTo>
                  <a:pt x="2779" y="50109"/>
                </a:lnTo>
                <a:lnTo>
                  <a:pt x="6700" y="62255"/>
                </a:lnTo>
                <a:lnTo>
                  <a:pt x="13419" y="70485"/>
                </a:lnTo>
                <a:lnTo>
                  <a:pt x="19828" y="80875"/>
                </a:lnTo>
                <a:lnTo>
                  <a:pt x="24910" y="93245"/>
                </a:lnTo>
                <a:lnTo>
                  <a:pt x="29941" y="103898"/>
                </a:lnTo>
                <a:lnTo>
                  <a:pt x="36317" y="114878"/>
                </a:lnTo>
                <a:lnTo>
                  <a:pt x="42379" y="126047"/>
                </a:lnTo>
                <a:lnTo>
                  <a:pt x="48117" y="137396"/>
                </a:lnTo>
                <a:lnTo>
                  <a:pt x="53522" y="148912"/>
                </a:lnTo>
                <a:lnTo>
                  <a:pt x="58581" y="160583"/>
                </a:lnTo>
                <a:lnTo>
                  <a:pt x="60967" y="166446"/>
                </a:lnTo>
                <a:lnTo>
                  <a:pt x="65387" y="178288"/>
                </a:lnTo>
                <a:lnTo>
                  <a:pt x="69413" y="190329"/>
                </a:lnTo>
                <a:lnTo>
                  <a:pt x="73192" y="202492"/>
                </a:lnTo>
                <a:lnTo>
                  <a:pt x="76870" y="214698"/>
                </a:lnTo>
                <a:lnTo>
                  <a:pt x="80596" y="226871"/>
                </a:lnTo>
                <a:lnTo>
                  <a:pt x="84515" y="238932"/>
                </a:lnTo>
                <a:lnTo>
                  <a:pt x="85529" y="241884"/>
                </a:lnTo>
                <a:lnTo>
                  <a:pt x="89605" y="253203"/>
                </a:lnTo>
                <a:lnTo>
                  <a:pt x="93721" y="264783"/>
                </a:lnTo>
                <a:lnTo>
                  <a:pt x="97399" y="276566"/>
                </a:lnTo>
                <a:lnTo>
                  <a:pt x="100163" y="288491"/>
                </a:lnTo>
                <a:lnTo>
                  <a:pt x="101536" y="300501"/>
                </a:lnTo>
                <a:lnTo>
                  <a:pt x="101040" y="312534"/>
                </a:lnTo>
                <a:lnTo>
                  <a:pt x="98198" y="324533"/>
                </a:lnTo>
                <a:lnTo>
                  <a:pt x="97861" y="325475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5" name="object 1065"/>
          <p:cNvSpPr/>
          <p:nvPr/>
        </p:nvSpPr>
        <p:spPr>
          <a:xfrm>
            <a:off x="3094263" y="5347167"/>
            <a:ext cx="190945" cy="362629"/>
          </a:xfrm>
          <a:custGeom>
            <a:avLst/>
            <a:gdLst/>
            <a:ahLst/>
            <a:cxnLst/>
            <a:rect l="l" t="t" r="r" b="b"/>
            <a:pathLst>
              <a:path w="190945" h="362629">
                <a:moveTo>
                  <a:pt x="41987" y="5797"/>
                </a:moveTo>
                <a:lnTo>
                  <a:pt x="29810" y="0"/>
                </a:lnTo>
                <a:lnTo>
                  <a:pt x="17460" y="185"/>
                </a:lnTo>
                <a:lnTo>
                  <a:pt x="7370" y="4711"/>
                </a:lnTo>
                <a:lnTo>
                  <a:pt x="2172" y="11309"/>
                </a:lnTo>
                <a:lnTo>
                  <a:pt x="0" y="23368"/>
                </a:lnTo>
                <a:lnTo>
                  <a:pt x="616" y="36045"/>
                </a:lnTo>
                <a:lnTo>
                  <a:pt x="2687" y="48469"/>
                </a:lnTo>
                <a:lnTo>
                  <a:pt x="3557" y="52838"/>
                </a:lnTo>
                <a:lnTo>
                  <a:pt x="5718" y="65381"/>
                </a:lnTo>
                <a:lnTo>
                  <a:pt x="7413" y="77971"/>
                </a:lnTo>
                <a:lnTo>
                  <a:pt x="8947" y="90572"/>
                </a:lnTo>
                <a:lnTo>
                  <a:pt x="10626" y="103147"/>
                </a:lnTo>
                <a:lnTo>
                  <a:pt x="11062" y="106013"/>
                </a:lnTo>
                <a:lnTo>
                  <a:pt x="13736" y="118488"/>
                </a:lnTo>
                <a:lnTo>
                  <a:pt x="17452" y="130637"/>
                </a:lnTo>
                <a:lnTo>
                  <a:pt x="21727" y="142610"/>
                </a:lnTo>
                <a:lnTo>
                  <a:pt x="26075" y="154555"/>
                </a:lnTo>
                <a:lnTo>
                  <a:pt x="30012" y="166622"/>
                </a:lnTo>
                <a:lnTo>
                  <a:pt x="33051" y="178961"/>
                </a:lnTo>
                <a:lnTo>
                  <a:pt x="34506" y="189071"/>
                </a:lnTo>
                <a:lnTo>
                  <a:pt x="35683" y="201781"/>
                </a:lnTo>
                <a:lnTo>
                  <a:pt x="37476" y="215048"/>
                </a:lnTo>
                <a:lnTo>
                  <a:pt x="40591" y="228080"/>
                </a:lnTo>
                <a:lnTo>
                  <a:pt x="45728" y="240089"/>
                </a:lnTo>
                <a:lnTo>
                  <a:pt x="53591" y="250282"/>
                </a:lnTo>
                <a:lnTo>
                  <a:pt x="57976" y="253904"/>
                </a:lnTo>
                <a:lnTo>
                  <a:pt x="67061" y="262728"/>
                </a:lnTo>
                <a:lnTo>
                  <a:pt x="76517" y="271239"/>
                </a:lnTo>
                <a:lnTo>
                  <a:pt x="86175" y="279552"/>
                </a:lnTo>
                <a:lnTo>
                  <a:pt x="95864" y="287783"/>
                </a:lnTo>
                <a:lnTo>
                  <a:pt x="101105" y="292284"/>
                </a:lnTo>
                <a:lnTo>
                  <a:pt x="126239" y="314255"/>
                </a:lnTo>
                <a:lnTo>
                  <a:pt x="148654" y="333736"/>
                </a:lnTo>
                <a:lnTo>
                  <a:pt x="168009" y="348265"/>
                </a:lnTo>
                <a:lnTo>
                  <a:pt x="178878" y="354097"/>
                </a:lnTo>
                <a:lnTo>
                  <a:pt x="189574" y="361561"/>
                </a:lnTo>
                <a:lnTo>
                  <a:pt x="190945" y="362629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6" name="object 1066"/>
          <p:cNvSpPr/>
          <p:nvPr/>
        </p:nvSpPr>
        <p:spPr>
          <a:xfrm>
            <a:off x="2976269" y="5509733"/>
            <a:ext cx="146773" cy="209283"/>
          </a:xfrm>
          <a:custGeom>
            <a:avLst/>
            <a:gdLst/>
            <a:ahLst/>
            <a:cxnLst/>
            <a:rect l="l" t="t" r="r" b="b"/>
            <a:pathLst>
              <a:path w="146773" h="209283">
                <a:moveTo>
                  <a:pt x="0" y="209283"/>
                </a:moveTo>
                <a:lnTo>
                  <a:pt x="9700" y="193775"/>
                </a:lnTo>
                <a:lnTo>
                  <a:pt x="16874" y="182320"/>
                </a:lnTo>
                <a:lnTo>
                  <a:pt x="19126" y="178727"/>
                </a:lnTo>
                <a:lnTo>
                  <a:pt x="51523" y="131394"/>
                </a:lnTo>
                <a:lnTo>
                  <a:pt x="62965" y="117319"/>
                </a:lnTo>
                <a:lnTo>
                  <a:pt x="74178" y="103004"/>
                </a:lnTo>
                <a:lnTo>
                  <a:pt x="85036" y="88696"/>
                </a:lnTo>
                <a:lnTo>
                  <a:pt x="95417" y="74641"/>
                </a:lnTo>
                <a:lnTo>
                  <a:pt x="105194" y="61083"/>
                </a:lnTo>
                <a:lnTo>
                  <a:pt x="114243" y="48270"/>
                </a:lnTo>
                <a:lnTo>
                  <a:pt x="122439" y="36447"/>
                </a:lnTo>
                <a:lnTo>
                  <a:pt x="129658" y="25859"/>
                </a:lnTo>
                <a:lnTo>
                  <a:pt x="135775" y="16753"/>
                </a:lnTo>
                <a:lnTo>
                  <a:pt x="140666" y="9375"/>
                </a:lnTo>
                <a:lnTo>
                  <a:pt x="144205" y="3971"/>
                </a:lnTo>
                <a:lnTo>
                  <a:pt x="146269" y="785"/>
                </a:lnTo>
                <a:lnTo>
                  <a:pt x="146773" y="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7" name="object 1067"/>
          <p:cNvSpPr/>
          <p:nvPr/>
        </p:nvSpPr>
        <p:spPr>
          <a:xfrm>
            <a:off x="3024215" y="5155152"/>
            <a:ext cx="7226" cy="19392"/>
          </a:xfrm>
          <a:custGeom>
            <a:avLst/>
            <a:gdLst/>
            <a:ahLst/>
            <a:cxnLst/>
            <a:rect l="l" t="t" r="r" b="b"/>
            <a:pathLst>
              <a:path w="7226" h="19392">
                <a:moveTo>
                  <a:pt x="7226" y="19392"/>
                </a:moveTo>
                <a:lnTo>
                  <a:pt x="5740" y="12877"/>
                </a:lnTo>
                <a:lnTo>
                  <a:pt x="3454" y="5930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8" name="object 1068"/>
          <p:cNvSpPr/>
          <p:nvPr/>
        </p:nvSpPr>
        <p:spPr>
          <a:xfrm>
            <a:off x="2985734" y="4953107"/>
            <a:ext cx="28067" cy="60591"/>
          </a:xfrm>
          <a:custGeom>
            <a:avLst/>
            <a:gdLst/>
            <a:ahLst/>
            <a:cxnLst/>
            <a:rect l="l" t="t" r="r" b="b"/>
            <a:pathLst>
              <a:path w="28067" h="60591">
                <a:moveTo>
                  <a:pt x="17030" y="0"/>
                </a:moveTo>
                <a:lnTo>
                  <a:pt x="26314" y="11468"/>
                </a:lnTo>
                <a:lnTo>
                  <a:pt x="28066" y="22504"/>
                </a:lnTo>
                <a:lnTo>
                  <a:pt x="22714" y="39262"/>
                </a:lnTo>
                <a:lnTo>
                  <a:pt x="17813" y="47969"/>
                </a:lnTo>
                <a:lnTo>
                  <a:pt x="17640" y="48221"/>
                </a:lnTo>
                <a:lnTo>
                  <a:pt x="5839" y="60388"/>
                </a:lnTo>
                <a:lnTo>
                  <a:pt x="0" y="6059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9" name="object 1069"/>
          <p:cNvSpPr/>
          <p:nvPr/>
        </p:nvSpPr>
        <p:spPr>
          <a:xfrm>
            <a:off x="3194687" y="5167039"/>
            <a:ext cx="29756" cy="19913"/>
          </a:xfrm>
          <a:custGeom>
            <a:avLst/>
            <a:gdLst/>
            <a:ahLst/>
            <a:cxnLst/>
            <a:rect l="l" t="t" r="r" b="b"/>
            <a:pathLst>
              <a:path w="29756" h="19913">
                <a:moveTo>
                  <a:pt x="10934" y="0"/>
                </a:moveTo>
                <a:lnTo>
                  <a:pt x="22517" y="1384"/>
                </a:lnTo>
                <a:lnTo>
                  <a:pt x="28968" y="6299"/>
                </a:lnTo>
                <a:lnTo>
                  <a:pt x="29756" y="7594"/>
                </a:lnTo>
                <a:lnTo>
                  <a:pt x="27279" y="8343"/>
                </a:lnTo>
                <a:lnTo>
                  <a:pt x="20104" y="10845"/>
                </a:lnTo>
                <a:lnTo>
                  <a:pt x="14858" y="13487"/>
                </a:lnTo>
                <a:lnTo>
                  <a:pt x="11683" y="16154"/>
                </a:lnTo>
                <a:lnTo>
                  <a:pt x="7150" y="19913"/>
                </a:lnTo>
                <a:lnTo>
                  <a:pt x="0" y="1817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0" name="object 1070"/>
          <p:cNvSpPr/>
          <p:nvPr/>
        </p:nvSpPr>
        <p:spPr>
          <a:xfrm>
            <a:off x="3121281" y="5173186"/>
            <a:ext cx="43040" cy="21463"/>
          </a:xfrm>
          <a:custGeom>
            <a:avLst/>
            <a:gdLst/>
            <a:ahLst/>
            <a:cxnLst/>
            <a:rect l="l" t="t" r="r" b="b"/>
            <a:pathLst>
              <a:path w="43040" h="21462">
                <a:moveTo>
                  <a:pt x="24968" y="0"/>
                </a:moveTo>
                <a:lnTo>
                  <a:pt x="31762" y="215"/>
                </a:lnTo>
                <a:lnTo>
                  <a:pt x="43040" y="3543"/>
                </a:lnTo>
                <a:lnTo>
                  <a:pt x="42036" y="5600"/>
                </a:lnTo>
                <a:lnTo>
                  <a:pt x="34721" y="7581"/>
                </a:lnTo>
                <a:lnTo>
                  <a:pt x="22305" y="11520"/>
                </a:lnTo>
                <a:lnTo>
                  <a:pt x="12077" y="19189"/>
                </a:lnTo>
                <a:lnTo>
                  <a:pt x="10337" y="19812"/>
                </a:lnTo>
                <a:lnTo>
                  <a:pt x="5156" y="21463"/>
                </a:lnTo>
                <a:lnTo>
                  <a:pt x="2527" y="19380"/>
                </a:lnTo>
                <a:lnTo>
                  <a:pt x="800" y="18859"/>
                </a:lnTo>
                <a:lnTo>
                  <a:pt x="0" y="1667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1" name="object 1071"/>
          <p:cNvSpPr/>
          <p:nvPr/>
        </p:nvSpPr>
        <p:spPr>
          <a:xfrm>
            <a:off x="3093265" y="5222563"/>
            <a:ext cx="37617" cy="10388"/>
          </a:xfrm>
          <a:custGeom>
            <a:avLst/>
            <a:gdLst/>
            <a:ahLst/>
            <a:cxnLst/>
            <a:rect l="l" t="t" r="r" b="b"/>
            <a:pathLst>
              <a:path w="37617" h="10388">
                <a:moveTo>
                  <a:pt x="0" y="5562"/>
                </a:moveTo>
                <a:lnTo>
                  <a:pt x="1447" y="10223"/>
                </a:lnTo>
                <a:lnTo>
                  <a:pt x="8547" y="10223"/>
                </a:lnTo>
                <a:lnTo>
                  <a:pt x="13106" y="10388"/>
                </a:lnTo>
                <a:lnTo>
                  <a:pt x="17640" y="8826"/>
                </a:lnTo>
                <a:lnTo>
                  <a:pt x="25527" y="6197"/>
                </a:lnTo>
                <a:lnTo>
                  <a:pt x="32626" y="5283"/>
                </a:lnTo>
                <a:lnTo>
                  <a:pt x="37172" y="5118"/>
                </a:lnTo>
                <a:lnTo>
                  <a:pt x="37020" y="3111"/>
                </a:lnTo>
                <a:lnTo>
                  <a:pt x="37617" y="2158"/>
                </a:lnTo>
                <a:lnTo>
                  <a:pt x="3611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2" name="object 1072"/>
          <p:cNvSpPr/>
          <p:nvPr/>
        </p:nvSpPr>
        <p:spPr>
          <a:xfrm>
            <a:off x="3011134" y="5082660"/>
            <a:ext cx="20332" cy="5791"/>
          </a:xfrm>
          <a:custGeom>
            <a:avLst/>
            <a:gdLst/>
            <a:ahLst/>
            <a:cxnLst/>
            <a:rect l="l" t="t" r="r" b="b"/>
            <a:pathLst>
              <a:path w="20332" h="5791">
                <a:moveTo>
                  <a:pt x="20332" y="0"/>
                </a:moveTo>
                <a:lnTo>
                  <a:pt x="16827" y="5791"/>
                </a:lnTo>
                <a:lnTo>
                  <a:pt x="0" y="213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3" name="object 1073"/>
          <p:cNvSpPr/>
          <p:nvPr/>
        </p:nvSpPr>
        <p:spPr>
          <a:xfrm>
            <a:off x="3018373" y="5153425"/>
            <a:ext cx="4267" cy="419"/>
          </a:xfrm>
          <a:custGeom>
            <a:avLst/>
            <a:gdLst/>
            <a:ahLst/>
            <a:cxnLst/>
            <a:rect l="l" t="t" r="r" b="b"/>
            <a:pathLst>
              <a:path w="4267" h="419">
                <a:moveTo>
                  <a:pt x="4267" y="127"/>
                </a:moveTo>
                <a:lnTo>
                  <a:pt x="1244" y="0"/>
                </a:lnTo>
                <a:lnTo>
                  <a:pt x="0" y="41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4" name="object 1074"/>
          <p:cNvSpPr/>
          <p:nvPr/>
        </p:nvSpPr>
        <p:spPr>
          <a:xfrm>
            <a:off x="3143531" y="5301519"/>
            <a:ext cx="48856" cy="13804"/>
          </a:xfrm>
          <a:custGeom>
            <a:avLst/>
            <a:gdLst/>
            <a:ahLst/>
            <a:cxnLst/>
            <a:rect l="l" t="t" r="r" b="b"/>
            <a:pathLst>
              <a:path w="48856" h="13804">
                <a:moveTo>
                  <a:pt x="0" y="13804"/>
                </a:moveTo>
                <a:lnTo>
                  <a:pt x="16244" y="12038"/>
                </a:lnTo>
                <a:lnTo>
                  <a:pt x="26749" y="10009"/>
                </a:lnTo>
                <a:lnTo>
                  <a:pt x="36103" y="6422"/>
                </a:lnTo>
                <a:lnTo>
                  <a:pt x="48856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5" name="object 1075"/>
          <p:cNvSpPr/>
          <p:nvPr/>
        </p:nvSpPr>
        <p:spPr>
          <a:xfrm>
            <a:off x="3149653" y="5292833"/>
            <a:ext cx="31699" cy="7441"/>
          </a:xfrm>
          <a:custGeom>
            <a:avLst/>
            <a:gdLst/>
            <a:ahLst/>
            <a:cxnLst/>
            <a:rect l="l" t="t" r="r" b="b"/>
            <a:pathLst>
              <a:path w="31699" h="7441">
                <a:moveTo>
                  <a:pt x="0" y="7441"/>
                </a:moveTo>
                <a:lnTo>
                  <a:pt x="17238" y="1484"/>
                </a:lnTo>
                <a:lnTo>
                  <a:pt x="26067" y="0"/>
                </a:lnTo>
                <a:lnTo>
                  <a:pt x="31699" y="18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6" name="object 1076"/>
          <p:cNvSpPr/>
          <p:nvPr/>
        </p:nvSpPr>
        <p:spPr>
          <a:xfrm>
            <a:off x="3117522" y="5241613"/>
            <a:ext cx="24053" cy="5778"/>
          </a:xfrm>
          <a:custGeom>
            <a:avLst/>
            <a:gdLst/>
            <a:ahLst/>
            <a:cxnLst/>
            <a:rect l="l" t="t" r="r" b="b"/>
            <a:pathLst>
              <a:path w="24053" h="5778">
                <a:moveTo>
                  <a:pt x="0" y="5778"/>
                </a:moveTo>
                <a:lnTo>
                  <a:pt x="19380" y="0"/>
                </a:lnTo>
                <a:lnTo>
                  <a:pt x="24053" y="48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7" name="object 1077"/>
          <p:cNvSpPr/>
          <p:nvPr/>
        </p:nvSpPr>
        <p:spPr>
          <a:xfrm>
            <a:off x="3218411" y="5247633"/>
            <a:ext cx="47129" cy="18034"/>
          </a:xfrm>
          <a:custGeom>
            <a:avLst/>
            <a:gdLst/>
            <a:ahLst/>
            <a:cxnLst/>
            <a:rect l="l" t="t" r="r" b="b"/>
            <a:pathLst>
              <a:path w="47129" h="18034">
                <a:moveTo>
                  <a:pt x="0" y="18034"/>
                </a:moveTo>
                <a:lnTo>
                  <a:pt x="23232" y="11941"/>
                </a:lnTo>
                <a:lnTo>
                  <a:pt x="35850" y="8028"/>
                </a:lnTo>
                <a:lnTo>
                  <a:pt x="42363" y="4570"/>
                </a:lnTo>
                <a:lnTo>
                  <a:pt x="47129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8" name="object 1078"/>
          <p:cNvSpPr/>
          <p:nvPr/>
        </p:nvSpPr>
        <p:spPr>
          <a:xfrm>
            <a:off x="3218665" y="5240330"/>
            <a:ext cx="28714" cy="7798"/>
          </a:xfrm>
          <a:custGeom>
            <a:avLst/>
            <a:gdLst/>
            <a:ahLst/>
            <a:cxnLst/>
            <a:rect l="l" t="t" r="r" b="b"/>
            <a:pathLst>
              <a:path w="28714" h="7798">
                <a:moveTo>
                  <a:pt x="0" y="7798"/>
                </a:moveTo>
                <a:lnTo>
                  <a:pt x="19756" y="1174"/>
                </a:lnTo>
                <a:lnTo>
                  <a:pt x="26762" y="0"/>
                </a:lnTo>
                <a:lnTo>
                  <a:pt x="28714" y="26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9" name="object 1079"/>
          <p:cNvSpPr/>
          <p:nvPr/>
        </p:nvSpPr>
        <p:spPr>
          <a:xfrm>
            <a:off x="3209089" y="5232171"/>
            <a:ext cx="41744" cy="12439"/>
          </a:xfrm>
          <a:custGeom>
            <a:avLst/>
            <a:gdLst/>
            <a:ahLst/>
            <a:cxnLst/>
            <a:rect l="l" t="t" r="r" b="b"/>
            <a:pathLst>
              <a:path w="41744" h="12439">
                <a:moveTo>
                  <a:pt x="0" y="12439"/>
                </a:moveTo>
                <a:lnTo>
                  <a:pt x="18905" y="4234"/>
                </a:lnTo>
                <a:lnTo>
                  <a:pt x="29306" y="686"/>
                </a:lnTo>
                <a:lnTo>
                  <a:pt x="37304" y="0"/>
                </a:lnTo>
                <a:lnTo>
                  <a:pt x="41744" y="14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0" name="object 1080"/>
          <p:cNvSpPr/>
          <p:nvPr/>
        </p:nvSpPr>
        <p:spPr>
          <a:xfrm>
            <a:off x="3301392" y="5240089"/>
            <a:ext cx="32905" cy="8466"/>
          </a:xfrm>
          <a:custGeom>
            <a:avLst/>
            <a:gdLst/>
            <a:ahLst/>
            <a:cxnLst/>
            <a:rect l="l" t="t" r="r" b="b"/>
            <a:pathLst>
              <a:path w="32905" h="8466">
                <a:moveTo>
                  <a:pt x="0" y="6515"/>
                </a:moveTo>
                <a:lnTo>
                  <a:pt x="20496" y="8466"/>
                </a:lnTo>
                <a:lnTo>
                  <a:pt x="28875" y="6092"/>
                </a:lnTo>
                <a:lnTo>
                  <a:pt x="32905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1" name="object 1081"/>
          <p:cNvSpPr/>
          <p:nvPr/>
        </p:nvSpPr>
        <p:spPr>
          <a:xfrm>
            <a:off x="3297214" y="5229235"/>
            <a:ext cx="25057" cy="4339"/>
          </a:xfrm>
          <a:custGeom>
            <a:avLst/>
            <a:gdLst/>
            <a:ahLst/>
            <a:cxnLst/>
            <a:rect l="l" t="t" r="r" b="b"/>
            <a:pathLst>
              <a:path w="25057" h="4339">
                <a:moveTo>
                  <a:pt x="0" y="4339"/>
                </a:moveTo>
                <a:lnTo>
                  <a:pt x="18014" y="0"/>
                </a:lnTo>
                <a:lnTo>
                  <a:pt x="24717" y="714"/>
                </a:lnTo>
                <a:lnTo>
                  <a:pt x="25057" y="83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2" name="object 1082"/>
          <p:cNvSpPr/>
          <p:nvPr/>
        </p:nvSpPr>
        <p:spPr>
          <a:xfrm>
            <a:off x="3150885" y="5185352"/>
            <a:ext cx="31750" cy="13360"/>
          </a:xfrm>
          <a:custGeom>
            <a:avLst/>
            <a:gdLst/>
            <a:ahLst/>
            <a:cxnLst/>
            <a:rect l="l" t="t" r="r" b="b"/>
            <a:pathLst>
              <a:path w="31750" h="13360">
                <a:moveTo>
                  <a:pt x="0" y="13360"/>
                </a:moveTo>
                <a:lnTo>
                  <a:pt x="13904" y="3218"/>
                </a:lnTo>
                <a:lnTo>
                  <a:pt x="22909" y="104"/>
                </a:lnTo>
                <a:lnTo>
                  <a:pt x="31749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3" name="object 1083"/>
          <p:cNvSpPr/>
          <p:nvPr/>
        </p:nvSpPr>
        <p:spPr>
          <a:xfrm>
            <a:off x="3219884" y="5185924"/>
            <a:ext cx="20383" cy="10541"/>
          </a:xfrm>
          <a:custGeom>
            <a:avLst/>
            <a:gdLst/>
            <a:ahLst/>
            <a:cxnLst/>
            <a:rect l="l" t="t" r="r" b="b"/>
            <a:pathLst>
              <a:path w="20383" h="10540">
                <a:moveTo>
                  <a:pt x="0" y="10540"/>
                </a:moveTo>
                <a:lnTo>
                  <a:pt x="13271" y="0"/>
                </a:lnTo>
                <a:lnTo>
                  <a:pt x="20383" y="100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4" name="object 1084"/>
          <p:cNvSpPr/>
          <p:nvPr/>
        </p:nvSpPr>
        <p:spPr>
          <a:xfrm>
            <a:off x="3094484" y="5355558"/>
            <a:ext cx="30860" cy="55295"/>
          </a:xfrm>
          <a:custGeom>
            <a:avLst/>
            <a:gdLst/>
            <a:ahLst/>
            <a:cxnLst/>
            <a:rect l="l" t="t" r="r" b="b"/>
            <a:pathLst>
              <a:path w="30860" h="55295">
                <a:moveTo>
                  <a:pt x="0" y="11137"/>
                </a:moveTo>
                <a:lnTo>
                  <a:pt x="787" y="3797"/>
                </a:lnTo>
                <a:lnTo>
                  <a:pt x="9232" y="0"/>
                </a:lnTo>
                <a:lnTo>
                  <a:pt x="16344" y="2349"/>
                </a:lnTo>
                <a:lnTo>
                  <a:pt x="23723" y="4800"/>
                </a:lnTo>
                <a:lnTo>
                  <a:pt x="26771" y="17805"/>
                </a:lnTo>
                <a:lnTo>
                  <a:pt x="28943" y="24041"/>
                </a:lnTo>
                <a:lnTo>
                  <a:pt x="30860" y="36627"/>
                </a:lnTo>
                <a:lnTo>
                  <a:pt x="26922" y="47025"/>
                </a:lnTo>
                <a:lnTo>
                  <a:pt x="16233" y="53738"/>
                </a:lnTo>
                <a:lnTo>
                  <a:pt x="7429" y="5529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5" name="object 1085"/>
          <p:cNvSpPr/>
          <p:nvPr/>
        </p:nvSpPr>
        <p:spPr>
          <a:xfrm>
            <a:off x="3112302" y="5457399"/>
            <a:ext cx="24853" cy="11277"/>
          </a:xfrm>
          <a:custGeom>
            <a:avLst/>
            <a:gdLst/>
            <a:ahLst/>
            <a:cxnLst/>
            <a:rect l="l" t="t" r="r" b="b"/>
            <a:pathLst>
              <a:path w="24853" h="11277">
                <a:moveTo>
                  <a:pt x="0" y="11277"/>
                </a:moveTo>
                <a:lnTo>
                  <a:pt x="13259" y="10189"/>
                </a:lnTo>
                <a:lnTo>
                  <a:pt x="22954" y="3013"/>
                </a:lnTo>
                <a:lnTo>
                  <a:pt x="24853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6" name="object 1086"/>
          <p:cNvSpPr/>
          <p:nvPr/>
        </p:nvSpPr>
        <p:spPr>
          <a:xfrm>
            <a:off x="3107743" y="5439505"/>
            <a:ext cx="32054" cy="17602"/>
          </a:xfrm>
          <a:custGeom>
            <a:avLst/>
            <a:gdLst/>
            <a:ahLst/>
            <a:cxnLst/>
            <a:rect l="l" t="t" r="r" b="b"/>
            <a:pathLst>
              <a:path w="32054" h="17602">
                <a:moveTo>
                  <a:pt x="0" y="17602"/>
                </a:moveTo>
                <a:lnTo>
                  <a:pt x="12087" y="15812"/>
                </a:lnTo>
                <a:lnTo>
                  <a:pt x="24017" y="8883"/>
                </a:lnTo>
                <a:lnTo>
                  <a:pt x="31872" y="341"/>
                </a:lnTo>
                <a:lnTo>
                  <a:pt x="32054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6" name="object 976"/>
          <p:cNvSpPr/>
          <p:nvPr/>
        </p:nvSpPr>
        <p:spPr>
          <a:xfrm>
            <a:off x="2349982" y="6358077"/>
            <a:ext cx="1736496" cy="902271"/>
          </a:xfrm>
          <a:custGeom>
            <a:avLst/>
            <a:gdLst/>
            <a:ahLst/>
            <a:cxnLst/>
            <a:rect l="l" t="t" r="r" b="b"/>
            <a:pathLst>
              <a:path w="1736496" h="902271">
                <a:moveTo>
                  <a:pt x="1736496" y="902271"/>
                </a:moveTo>
                <a:lnTo>
                  <a:pt x="1736496" y="0"/>
                </a:lnTo>
                <a:lnTo>
                  <a:pt x="0" y="0"/>
                </a:lnTo>
                <a:lnTo>
                  <a:pt x="0" y="902271"/>
                </a:lnTo>
                <a:lnTo>
                  <a:pt x="1736496" y="902271"/>
                </a:lnTo>
                <a:close/>
              </a:path>
            </a:pathLst>
          </a:custGeom>
          <a:solidFill>
            <a:srgbClr val="E5E6E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7" name="object 977"/>
          <p:cNvSpPr/>
          <p:nvPr/>
        </p:nvSpPr>
        <p:spPr>
          <a:xfrm>
            <a:off x="2349982" y="6358077"/>
            <a:ext cx="218008" cy="218008"/>
          </a:xfrm>
          <a:custGeom>
            <a:avLst/>
            <a:gdLst/>
            <a:ahLst/>
            <a:cxnLst/>
            <a:rect l="l" t="t" r="r" b="b"/>
            <a:pathLst>
              <a:path w="218008" h="218008">
                <a:moveTo>
                  <a:pt x="218008" y="218008"/>
                </a:moveTo>
                <a:lnTo>
                  <a:pt x="218008" y="0"/>
                </a:lnTo>
                <a:lnTo>
                  <a:pt x="0" y="0"/>
                </a:lnTo>
                <a:lnTo>
                  <a:pt x="0" y="218008"/>
                </a:lnTo>
                <a:lnTo>
                  <a:pt x="218008" y="21800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8" name="object 978"/>
          <p:cNvSpPr/>
          <p:nvPr/>
        </p:nvSpPr>
        <p:spPr>
          <a:xfrm>
            <a:off x="2367737" y="6390647"/>
            <a:ext cx="62725" cy="143357"/>
          </a:xfrm>
          <a:custGeom>
            <a:avLst/>
            <a:gdLst/>
            <a:ahLst/>
            <a:cxnLst/>
            <a:rect l="l" t="t" r="r" b="b"/>
            <a:pathLst>
              <a:path w="62725" h="143357">
                <a:moveTo>
                  <a:pt x="62725" y="0"/>
                </a:moveTo>
                <a:lnTo>
                  <a:pt x="40525" y="0"/>
                </a:lnTo>
                <a:lnTo>
                  <a:pt x="39373" y="2891"/>
                </a:lnTo>
                <a:lnTo>
                  <a:pt x="32880" y="13509"/>
                </a:lnTo>
                <a:lnTo>
                  <a:pt x="23279" y="22834"/>
                </a:lnTo>
                <a:lnTo>
                  <a:pt x="21964" y="23846"/>
                </a:lnTo>
                <a:lnTo>
                  <a:pt x="10571" y="31399"/>
                </a:lnTo>
                <a:lnTo>
                  <a:pt x="0" y="36131"/>
                </a:lnTo>
                <a:lnTo>
                  <a:pt x="0" y="60960"/>
                </a:lnTo>
                <a:lnTo>
                  <a:pt x="2845" y="59975"/>
                </a:lnTo>
                <a:lnTo>
                  <a:pt x="14713" y="54791"/>
                </a:lnTo>
                <a:lnTo>
                  <a:pt x="25550" y="48207"/>
                </a:lnTo>
                <a:lnTo>
                  <a:pt x="35356" y="40220"/>
                </a:lnTo>
                <a:lnTo>
                  <a:pt x="35356" y="143357"/>
                </a:lnTo>
                <a:lnTo>
                  <a:pt x="62725" y="143357"/>
                </a:lnTo>
                <a:lnTo>
                  <a:pt x="6272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9" name="object 979"/>
          <p:cNvSpPr/>
          <p:nvPr/>
        </p:nvSpPr>
        <p:spPr>
          <a:xfrm>
            <a:off x="2451322" y="6390655"/>
            <a:ext cx="92710" cy="145783"/>
          </a:xfrm>
          <a:custGeom>
            <a:avLst/>
            <a:gdLst/>
            <a:ahLst/>
            <a:cxnLst/>
            <a:rect l="l" t="t" r="r" b="b"/>
            <a:pathLst>
              <a:path w="92710" h="145783">
                <a:moveTo>
                  <a:pt x="0" y="72644"/>
                </a:moveTo>
                <a:lnTo>
                  <a:pt x="222" y="83053"/>
                </a:lnTo>
                <a:lnTo>
                  <a:pt x="1554" y="98274"/>
                </a:lnTo>
                <a:lnTo>
                  <a:pt x="4088" y="111129"/>
                </a:lnTo>
                <a:lnTo>
                  <a:pt x="7824" y="121622"/>
                </a:lnTo>
                <a:lnTo>
                  <a:pt x="12763" y="129755"/>
                </a:lnTo>
                <a:lnTo>
                  <a:pt x="21675" y="138316"/>
                </a:lnTo>
                <a:lnTo>
                  <a:pt x="28977" y="89252"/>
                </a:lnTo>
                <a:lnTo>
                  <a:pt x="28638" y="72936"/>
                </a:lnTo>
                <a:lnTo>
                  <a:pt x="28878" y="59519"/>
                </a:lnTo>
                <a:lnTo>
                  <a:pt x="29814" y="46532"/>
                </a:lnTo>
                <a:lnTo>
                  <a:pt x="31457" y="37198"/>
                </a:lnTo>
                <a:lnTo>
                  <a:pt x="32880" y="31737"/>
                </a:lnTo>
                <a:lnTo>
                  <a:pt x="34899" y="27952"/>
                </a:lnTo>
                <a:lnTo>
                  <a:pt x="37490" y="25857"/>
                </a:lnTo>
                <a:lnTo>
                  <a:pt x="40093" y="23749"/>
                </a:lnTo>
                <a:lnTo>
                  <a:pt x="43053" y="22682"/>
                </a:lnTo>
                <a:lnTo>
                  <a:pt x="49669" y="22682"/>
                </a:lnTo>
                <a:lnTo>
                  <a:pt x="52603" y="23749"/>
                </a:lnTo>
                <a:lnTo>
                  <a:pt x="55168" y="25857"/>
                </a:lnTo>
                <a:lnTo>
                  <a:pt x="57734" y="27952"/>
                </a:lnTo>
                <a:lnTo>
                  <a:pt x="59855" y="32143"/>
                </a:lnTo>
                <a:lnTo>
                  <a:pt x="61544" y="38404"/>
                </a:lnTo>
                <a:lnTo>
                  <a:pt x="62715" y="44533"/>
                </a:lnTo>
                <a:lnTo>
                  <a:pt x="63741" y="56619"/>
                </a:lnTo>
                <a:lnTo>
                  <a:pt x="64084" y="72936"/>
                </a:lnTo>
                <a:lnTo>
                  <a:pt x="63844" y="86268"/>
                </a:lnTo>
                <a:lnTo>
                  <a:pt x="62902" y="99265"/>
                </a:lnTo>
                <a:lnTo>
                  <a:pt x="61252" y="108585"/>
                </a:lnTo>
                <a:lnTo>
                  <a:pt x="59829" y="114033"/>
                </a:lnTo>
                <a:lnTo>
                  <a:pt x="57810" y="117817"/>
                </a:lnTo>
                <a:lnTo>
                  <a:pt x="55219" y="119926"/>
                </a:lnTo>
                <a:lnTo>
                  <a:pt x="52628" y="122034"/>
                </a:lnTo>
                <a:lnTo>
                  <a:pt x="49669" y="123088"/>
                </a:lnTo>
                <a:lnTo>
                  <a:pt x="43053" y="123088"/>
                </a:lnTo>
                <a:lnTo>
                  <a:pt x="40106" y="122047"/>
                </a:lnTo>
                <a:lnTo>
                  <a:pt x="37541" y="119976"/>
                </a:lnTo>
                <a:lnTo>
                  <a:pt x="34975" y="117894"/>
                </a:lnTo>
                <a:lnTo>
                  <a:pt x="33073" y="143916"/>
                </a:lnTo>
                <a:lnTo>
                  <a:pt x="46355" y="145783"/>
                </a:lnTo>
                <a:lnTo>
                  <a:pt x="57401" y="144605"/>
                </a:lnTo>
                <a:lnTo>
                  <a:pt x="69215" y="139764"/>
                </a:lnTo>
                <a:lnTo>
                  <a:pt x="78689" y="131178"/>
                </a:lnTo>
                <a:lnTo>
                  <a:pt x="82627" y="125260"/>
                </a:lnTo>
                <a:lnTo>
                  <a:pt x="87038" y="115251"/>
                </a:lnTo>
                <a:lnTo>
                  <a:pt x="90189" y="103195"/>
                </a:lnTo>
                <a:lnTo>
                  <a:pt x="92079" y="89090"/>
                </a:lnTo>
                <a:lnTo>
                  <a:pt x="92710" y="72936"/>
                </a:lnTo>
                <a:lnTo>
                  <a:pt x="92395" y="61251"/>
                </a:lnTo>
                <a:lnTo>
                  <a:pt x="90879" y="46511"/>
                </a:lnTo>
                <a:lnTo>
                  <a:pt x="88107" y="33855"/>
                </a:lnTo>
                <a:lnTo>
                  <a:pt x="84078" y="23283"/>
                </a:lnTo>
                <a:lnTo>
                  <a:pt x="78790" y="14795"/>
                </a:lnTo>
                <a:lnTo>
                  <a:pt x="71317" y="7508"/>
                </a:lnTo>
                <a:lnTo>
                  <a:pt x="59985" y="1876"/>
                </a:lnTo>
                <a:lnTo>
                  <a:pt x="46355" y="0"/>
                </a:lnTo>
                <a:lnTo>
                  <a:pt x="35311" y="1176"/>
                </a:lnTo>
                <a:lnTo>
                  <a:pt x="23495" y="6014"/>
                </a:lnTo>
                <a:lnTo>
                  <a:pt x="14020" y="14592"/>
                </a:lnTo>
                <a:lnTo>
                  <a:pt x="10144" y="20394"/>
                </a:lnTo>
                <a:lnTo>
                  <a:pt x="5706" y="30391"/>
                </a:lnTo>
                <a:lnTo>
                  <a:pt x="2536" y="42431"/>
                </a:lnTo>
                <a:lnTo>
                  <a:pt x="634" y="56514"/>
                </a:lnTo>
                <a:lnTo>
                  <a:pt x="0" y="72644"/>
                </a:lnTo>
                <a:close/>
              </a:path>
              <a:path w="92710" h="145783">
                <a:moveTo>
                  <a:pt x="33073" y="143916"/>
                </a:moveTo>
                <a:lnTo>
                  <a:pt x="34975" y="117894"/>
                </a:lnTo>
                <a:lnTo>
                  <a:pt x="32854" y="113728"/>
                </a:lnTo>
                <a:lnTo>
                  <a:pt x="31165" y="107467"/>
                </a:lnTo>
                <a:lnTo>
                  <a:pt x="29996" y="101339"/>
                </a:lnTo>
                <a:lnTo>
                  <a:pt x="28977" y="89252"/>
                </a:lnTo>
                <a:lnTo>
                  <a:pt x="21675" y="138316"/>
                </a:lnTo>
                <a:lnTo>
                  <a:pt x="33073" y="14391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0" name="object 980"/>
          <p:cNvSpPr/>
          <p:nvPr/>
        </p:nvSpPr>
        <p:spPr>
          <a:xfrm>
            <a:off x="3414589" y="6596617"/>
            <a:ext cx="90754" cy="605701"/>
          </a:xfrm>
          <a:custGeom>
            <a:avLst/>
            <a:gdLst/>
            <a:ahLst/>
            <a:cxnLst/>
            <a:rect l="l" t="t" r="r" b="b"/>
            <a:pathLst>
              <a:path w="90754" h="605701">
                <a:moveTo>
                  <a:pt x="84035" y="605701"/>
                </a:moveTo>
                <a:lnTo>
                  <a:pt x="83874" y="582713"/>
                </a:lnTo>
                <a:lnTo>
                  <a:pt x="83509" y="562580"/>
                </a:lnTo>
                <a:lnTo>
                  <a:pt x="83011" y="545402"/>
                </a:lnTo>
                <a:lnTo>
                  <a:pt x="82454" y="531280"/>
                </a:lnTo>
                <a:lnTo>
                  <a:pt x="81910" y="520314"/>
                </a:lnTo>
                <a:lnTo>
                  <a:pt x="81452" y="512604"/>
                </a:lnTo>
                <a:lnTo>
                  <a:pt x="81153" y="508251"/>
                </a:lnTo>
                <a:lnTo>
                  <a:pt x="81076" y="507250"/>
                </a:lnTo>
                <a:lnTo>
                  <a:pt x="80321" y="482000"/>
                </a:lnTo>
                <a:lnTo>
                  <a:pt x="79086" y="459983"/>
                </a:lnTo>
                <a:lnTo>
                  <a:pt x="77512" y="441091"/>
                </a:lnTo>
                <a:lnTo>
                  <a:pt x="75740" y="425215"/>
                </a:lnTo>
                <a:lnTo>
                  <a:pt x="73910" y="412248"/>
                </a:lnTo>
                <a:lnTo>
                  <a:pt x="72162" y="402081"/>
                </a:lnTo>
                <a:lnTo>
                  <a:pt x="70639" y="394605"/>
                </a:lnTo>
                <a:lnTo>
                  <a:pt x="69480" y="389713"/>
                </a:lnTo>
                <a:lnTo>
                  <a:pt x="68732" y="386981"/>
                </a:lnTo>
                <a:lnTo>
                  <a:pt x="62322" y="363521"/>
                </a:lnTo>
                <a:lnTo>
                  <a:pt x="56394" y="343334"/>
                </a:lnTo>
                <a:lnTo>
                  <a:pt x="51046" y="326338"/>
                </a:lnTo>
                <a:lnTo>
                  <a:pt x="46378" y="312452"/>
                </a:lnTo>
                <a:lnTo>
                  <a:pt x="42489" y="301596"/>
                </a:lnTo>
                <a:lnTo>
                  <a:pt x="39476" y="293687"/>
                </a:lnTo>
                <a:lnTo>
                  <a:pt x="37438" y="288646"/>
                </a:lnTo>
                <a:lnTo>
                  <a:pt x="36410" y="286245"/>
                </a:lnTo>
                <a:lnTo>
                  <a:pt x="28320" y="263846"/>
                </a:lnTo>
                <a:lnTo>
                  <a:pt x="23467" y="245939"/>
                </a:lnTo>
                <a:lnTo>
                  <a:pt x="21046" y="232441"/>
                </a:lnTo>
                <a:lnTo>
                  <a:pt x="20254" y="223265"/>
                </a:lnTo>
                <a:lnTo>
                  <a:pt x="20287" y="218327"/>
                </a:lnTo>
                <a:lnTo>
                  <a:pt x="20370" y="217347"/>
                </a:lnTo>
                <a:lnTo>
                  <a:pt x="20586" y="198018"/>
                </a:lnTo>
                <a:lnTo>
                  <a:pt x="16952" y="179851"/>
                </a:lnTo>
                <a:lnTo>
                  <a:pt x="14251" y="165992"/>
                </a:lnTo>
                <a:lnTo>
                  <a:pt x="13157" y="160286"/>
                </a:lnTo>
                <a:lnTo>
                  <a:pt x="11607" y="142336"/>
                </a:lnTo>
                <a:lnTo>
                  <a:pt x="13188" y="129904"/>
                </a:lnTo>
                <a:lnTo>
                  <a:pt x="13982" y="126720"/>
                </a:lnTo>
                <a:lnTo>
                  <a:pt x="12941" y="113792"/>
                </a:lnTo>
                <a:lnTo>
                  <a:pt x="11252" y="98412"/>
                </a:lnTo>
                <a:lnTo>
                  <a:pt x="11303" y="95110"/>
                </a:lnTo>
                <a:lnTo>
                  <a:pt x="7642" y="79355"/>
                </a:lnTo>
                <a:lnTo>
                  <a:pt x="6412" y="63676"/>
                </a:lnTo>
                <a:lnTo>
                  <a:pt x="6345" y="54299"/>
                </a:lnTo>
                <a:lnTo>
                  <a:pt x="6362" y="53644"/>
                </a:lnTo>
                <a:lnTo>
                  <a:pt x="863" y="46443"/>
                </a:lnTo>
                <a:lnTo>
                  <a:pt x="0" y="33248"/>
                </a:lnTo>
                <a:lnTo>
                  <a:pt x="2787" y="13996"/>
                </a:lnTo>
                <a:lnTo>
                  <a:pt x="8445" y="10198"/>
                </a:lnTo>
                <a:lnTo>
                  <a:pt x="24128" y="11396"/>
                </a:lnTo>
                <a:lnTo>
                  <a:pt x="35064" y="19219"/>
                </a:lnTo>
                <a:lnTo>
                  <a:pt x="40121" y="25423"/>
                </a:lnTo>
                <a:lnTo>
                  <a:pt x="40335" y="25755"/>
                </a:lnTo>
                <a:lnTo>
                  <a:pt x="51942" y="43611"/>
                </a:lnTo>
                <a:lnTo>
                  <a:pt x="57088" y="57277"/>
                </a:lnTo>
                <a:lnTo>
                  <a:pt x="58403" y="64830"/>
                </a:lnTo>
                <a:lnTo>
                  <a:pt x="58445" y="65722"/>
                </a:lnTo>
                <a:lnTo>
                  <a:pt x="64413" y="83430"/>
                </a:lnTo>
                <a:lnTo>
                  <a:pt x="66046" y="96601"/>
                </a:lnTo>
                <a:lnTo>
                  <a:pt x="66052" y="101053"/>
                </a:lnTo>
                <a:lnTo>
                  <a:pt x="67805" y="107975"/>
                </a:lnTo>
                <a:lnTo>
                  <a:pt x="69342" y="110934"/>
                </a:lnTo>
                <a:lnTo>
                  <a:pt x="74104" y="116052"/>
                </a:lnTo>
                <a:lnTo>
                  <a:pt x="78397" y="111874"/>
                </a:lnTo>
                <a:lnTo>
                  <a:pt x="83434" y="89687"/>
                </a:lnTo>
                <a:lnTo>
                  <a:pt x="87996" y="78291"/>
                </a:lnTo>
                <a:lnTo>
                  <a:pt x="90119" y="74917"/>
                </a:lnTo>
                <a:lnTo>
                  <a:pt x="87757" y="64846"/>
                </a:lnTo>
                <a:lnTo>
                  <a:pt x="90754" y="58039"/>
                </a:lnTo>
                <a:lnTo>
                  <a:pt x="87503" y="52832"/>
                </a:lnTo>
                <a:lnTo>
                  <a:pt x="88087" y="46177"/>
                </a:lnTo>
                <a:lnTo>
                  <a:pt x="79351" y="35964"/>
                </a:lnTo>
                <a:lnTo>
                  <a:pt x="71053" y="21273"/>
                </a:lnTo>
                <a:lnTo>
                  <a:pt x="66065" y="10929"/>
                </a:lnTo>
                <a:lnTo>
                  <a:pt x="65633" y="9969"/>
                </a:lnTo>
                <a:lnTo>
                  <a:pt x="46159" y="4538"/>
                </a:lnTo>
                <a:lnTo>
                  <a:pt x="40741" y="304"/>
                </a:lnTo>
                <a:lnTo>
                  <a:pt x="39268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1" name="object 981"/>
          <p:cNvSpPr/>
          <p:nvPr/>
        </p:nvSpPr>
        <p:spPr>
          <a:xfrm>
            <a:off x="3419641" y="6551722"/>
            <a:ext cx="178285" cy="100965"/>
          </a:xfrm>
          <a:custGeom>
            <a:avLst/>
            <a:gdLst/>
            <a:ahLst/>
            <a:cxnLst/>
            <a:rect l="l" t="t" r="r" b="b"/>
            <a:pathLst>
              <a:path w="178285" h="100965">
                <a:moveTo>
                  <a:pt x="637" y="21983"/>
                </a:moveTo>
                <a:lnTo>
                  <a:pt x="0" y="9614"/>
                </a:lnTo>
                <a:lnTo>
                  <a:pt x="8250" y="3710"/>
                </a:lnTo>
                <a:lnTo>
                  <a:pt x="11788" y="2552"/>
                </a:lnTo>
                <a:lnTo>
                  <a:pt x="25961" y="0"/>
                </a:lnTo>
                <a:lnTo>
                  <a:pt x="34038" y="685"/>
                </a:lnTo>
                <a:lnTo>
                  <a:pt x="50468" y="2275"/>
                </a:lnTo>
                <a:lnTo>
                  <a:pt x="63223" y="4158"/>
                </a:lnTo>
                <a:lnTo>
                  <a:pt x="83755" y="9026"/>
                </a:lnTo>
                <a:lnTo>
                  <a:pt x="94275" y="13728"/>
                </a:lnTo>
                <a:lnTo>
                  <a:pt x="108437" y="26698"/>
                </a:lnTo>
                <a:lnTo>
                  <a:pt x="119366" y="39002"/>
                </a:lnTo>
                <a:lnTo>
                  <a:pt x="127162" y="48664"/>
                </a:lnTo>
                <a:lnTo>
                  <a:pt x="130241" y="52717"/>
                </a:lnTo>
                <a:lnTo>
                  <a:pt x="142496" y="66433"/>
                </a:lnTo>
                <a:lnTo>
                  <a:pt x="155639" y="78717"/>
                </a:lnTo>
                <a:lnTo>
                  <a:pt x="162690" y="85575"/>
                </a:lnTo>
                <a:lnTo>
                  <a:pt x="162969" y="85852"/>
                </a:lnTo>
                <a:lnTo>
                  <a:pt x="169154" y="94361"/>
                </a:lnTo>
                <a:lnTo>
                  <a:pt x="178285" y="100965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2" name="object 982"/>
          <p:cNvSpPr/>
          <p:nvPr/>
        </p:nvSpPr>
        <p:spPr>
          <a:xfrm>
            <a:off x="3494154" y="6538578"/>
            <a:ext cx="209804" cy="661047"/>
          </a:xfrm>
          <a:custGeom>
            <a:avLst/>
            <a:gdLst/>
            <a:ahLst/>
            <a:cxnLst/>
            <a:rect l="l" t="t" r="r" b="b"/>
            <a:pathLst>
              <a:path w="209803" h="661047">
                <a:moveTo>
                  <a:pt x="209803" y="661047"/>
                </a:moveTo>
                <a:lnTo>
                  <a:pt x="205267" y="648161"/>
                </a:lnTo>
                <a:lnTo>
                  <a:pt x="199960" y="633350"/>
                </a:lnTo>
                <a:lnTo>
                  <a:pt x="194250" y="617585"/>
                </a:lnTo>
                <a:lnTo>
                  <a:pt x="188504" y="601838"/>
                </a:lnTo>
                <a:lnTo>
                  <a:pt x="183091" y="587078"/>
                </a:lnTo>
                <a:lnTo>
                  <a:pt x="178377" y="574275"/>
                </a:lnTo>
                <a:lnTo>
                  <a:pt x="174731" y="564402"/>
                </a:lnTo>
                <a:lnTo>
                  <a:pt x="172519" y="558428"/>
                </a:lnTo>
                <a:lnTo>
                  <a:pt x="172021" y="557085"/>
                </a:lnTo>
                <a:lnTo>
                  <a:pt x="149885" y="487591"/>
                </a:lnTo>
                <a:lnTo>
                  <a:pt x="143850" y="465301"/>
                </a:lnTo>
                <a:lnTo>
                  <a:pt x="138333" y="446129"/>
                </a:lnTo>
                <a:lnTo>
                  <a:pt x="133462" y="430128"/>
                </a:lnTo>
                <a:lnTo>
                  <a:pt x="129362" y="417351"/>
                </a:lnTo>
                <a:lnTo>
                  <a:pt x="126161" y="407852"/>
                </a:lnTo>
                <a:lnTo>
                  <a:pt x="123985" y="401683"/>
                </a:lnTo>
                <a:lnTo>
                  <a:pt x="122961" y="398897"/>
                </a:lnTo>
                <a:lnTo>
                  <a:pt x="122897" y="398729"/>
                </a:lnTo>
                <a:lnTo>
                  <a:pt x="122427" y="381489"/>
                </a:lnTo>
                <a:lnTo>
                  <a:pt x="126221" y="371883"/>
                </a:lnTo>
                <a:lnTo>
                  <a:pt x="126898" y="370839"/>
                </a:lnTo>
                <a:lnTo>
                  <a:pt x="131210" y="360778"/>
                </a:lnTo>
                <a:lnTo>
                  <a:pt x="134811" y="346681"/>
                </a:lnTo>
                <a:lnTo>
                  <a:pt x="137740" y="330241"/>
                </a:lnTo>
                <a:lnTo>
                  <a:pt x="140038" y="313147"/>
                </a:lnTo>
                <a:lnTo>
                  <a:pt x="141745" y="297091"/>
                </a:lnTo>
                <a:lnTo>
                  <a:pt x="142901" y="283762"/>
                </a:lnTo>
                <a:lnTo>
                  <a:pt x="143547" y="274852"/>
                </a:lnTo>
                <a:lnTo>
                  <a:pt x="143725" y="272008"/>
                </a:lnTo>
                <a:lnTo>
                  <a:pt x="148539" y="233527"/>
                </a:lnTo>
                <a:lnTo>
                  <a:pt x="157102" y="212154"/>
                </a:lnTo>
                <a:lnTo>
                  <a:pt x="160488" y="199731"/>
                </a:lnTo>
                <a:lnTo>
                  <a:pt x="161098" y="194975"/>
                </a:lnTo>
                <a:lnTo>
                  <a:pt x="161099" y="194830"/>
                </a:lnTo>
                <a:lnTo>
                  <a:pt x="158370" y="177297"/>
                </a:lnTo>
                <a:lnTo>
                  <a:pt x="154680" y="167211"/>
                </a:lnTo>
                <a:lnTo>
                  <a:pt x="154393" y="166598"/>
                </a:lnTo>
                <a:lnTo>
                  <a:pt x="156367" y="150138"/>
                </a:lnTo>
                <a:lnTo>
                  <a:pt x="152541" y="139097"/>
                </a:lnTo>
                <a:lnTo>
                  <a:pt x="150672" y="136156"/>
                </a:lnTo>
                <a:lnTo>
                  <a:pt x="140009" y="119806"/>
                </a:lnTo>
                <a:lnTo>
                  <a:pt x="134019" y="107242"/>
                </a:lnTo>
                <a:lnTo>
                  <a:pt x="131978" y="101676"/>
                </a:lnTo>
                <a:lnTo>
                  <a:pt x="127277" y="82420"/>
                </a:lnTo>
                <a:lnTo>
                  <a:pt x="121427" y="65408"/>
                </a:lnTo>
                <a:lnTo>
                  <a:pt x="115352" y="51247"/>
                </a:lnTo>
                <a:lnTo>
                  <a:pt x="109976" y="40547"/>
                </a:lnTo>
                <a:lnTo>
                  <a:pt x="106225" y="33915"/>
                </a:lnTo>
                <a:lnTo>
                  <a:pt x="105003" y="31927"/>
                </a:lnTo>
                <a:lnTo>
                  <a:pt x="92091" y="23649"/>
                </a:lnTo>
                <a:lnTo>
                  <a:pt x="79542" y="20632"/>
                </a:lnTo>
                <a:lnTo>
                  <a:pt x="78803" y="20523"/>
                </a:lnTo>
                <a:lnTo>
                  <a:pt x="61844" y="15061"/>
                </a:lnTo>
                <a:lnTo>
                  <a:pt x="47663" y="12384"/>
                </a:lnTo>
                <a:lnTo>
                  <a:pt x="41694" y="11671"/>
                </a:lnTo>
                <a:lnTo>
                  <a:pt x="29146" y="5118"/>
                </a:lnTo>
                <a:lnTo>
                  <a:pt x="18186" y="4571"/>
                </a:lnTo>
                <a:lnTo>
                  <a:pt x="2171" y="0"/>
                </a:lnTo>
                <a:lnTo>
                  <a:pt x="0" y="273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3" name="object 983"/>
          <p:cNvSpPr/>
          <p:nvPr/>
        </p:nvSpPr>
        <p:spPr>
          <a:xfrm>
            <a:off x="3542173" y="6594534"/>
            <a:ext cx="13208" cy="16205"/>
          </a:xfrm>
          <a:custGeom>
            <a:avLst/>
            <a:gdLst/>
            <a:ahLst/>
            <a:cxnLst/>
            <a:rect l="l" t="t" r="r" b="b"/>
            <a:pathLst>
              <a:path w="13208" h="16205">
                <a:moveTo>
                  <a:pt x="13208" y="16205"/>
                </a:moveTo>
                <a:lnTo>
                  <a:pt x="12268" y="10579"/>
                </a:lnTo>
                <a:lnTo>
                  <a:pt x="12890" y="7264"/>
                </a:lnTo>
                <a:lnTo>
                  <a:pt x="6438" y="7454"/>
                </a:lnTo>
                <a:lnTo>
                  <a:pt x="0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4" name="object 984"/>
          <p:cNvSpPr/>
          <p:nvPr/>
        </p:nvSpPr>
        <p:spPr>
          <a:xfrm>
            <a:off x="3618360" y="6611082"/>
            <a:ext cx="26735" cy="63779"/>
          </a:xfrm>
          <a:custGeom>
            <a:avLst/>
            <a:gdLst/>
            <a:ahLst/>
            <a:cxnLst/>
            <a:rect l="l" t="t" r="r" b="b"/>
            <a:pathLst>
              <a:path w="26735" h="63779">
                <a:moveTo>
                  <a:pt x="0" y="0"/>
                </a:moveTo>
                <a:lnTo>
                  <a:pt x="13251" y="7645"/>
                </a:lnTo>
                <a:lnTo>
                  <a:pt x="21046" y="21492"/>
                </a:lnTo>
                <a:lnTo>
                  <a:pt x="23190" y="27444"/>
                </a:lnTo>
                <a:lnTo>
                  <a:pt x="26037" y="45015"/>
                </a:lnTo>
                <a:lnTo>
                  <a:pt x="26735" y="58915"/>
                </a:lnTo>
                <a:lnTo>
                  <a:pt x="26695" y="63779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5" name="object 985"/>
          <p:cNvSpPr/>
          <p:nvPr/>
        </p:nvSpPr>
        <p:spPr>
          <a:xfrm>
            <a:off x="3638426" y="6705177"/>
            <a:ext cx="10121" cy="29654"/>
          </a:xfrm>
          <a:custGeom>
            <a:avLst/>
            <a:gdLst/>
            <a:ahLst/>
            <a:cxnLst/>
            <a:rect l="l" t="t" r="r" b="b"/>
            <a:pathLst>
              <a:path w="10121" h="29654">
                <a:moveTo>
                  <a:pt x="10121" y="0"/>
                </a:moveTo>
                <a:lnTo>
                  <a:pt x="3668" y="14963"/>
                </a:lnTo>
                <a:lnTo>
                  <a:pt x="381" y="27738"/>
                </a:lnTo>
                <a:lnTo>
                  <a:pt x="0" y="29654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6" name="object 986"/>
          <p:cNvSpPr/>
          <p:nvPr/>
        </p:nvSpPr>
        <p:spPr>
          <a:xfrm>
            <a:off x="2693004" y="6441532"/>
            <a:ext cx="838822" cy="490359"/>
          </a:xfrm>
          <a:custGeom>
            <a:avLst/>
            <a:gdLst/>
            <a:ahLst/>
            <a:cxnLst/>
            <a:rect l="l" t="t" r="r" b="b"/>
            <a:pathLst>
              <a:path w="838822" h="490359">
                <a:moveTo>
                  <a:pt x="838822" y="10134"/>
                </a:moveTo>
                <a:lnTo>
                  <a:pt x="209892" y="0"/>
                </a:lnTo>
                <a:lnTo>
                  <a:pt x="193001" y="177"/>
                </a:lnTo>
                <a:lnTo>
                  <a:pt x="190588" y="9906"/>
                </a:lnTo>
                <a:lnTo>
                  <a:pt x="133108" y="150482"/>
                </a:lnTo>
                <a:lnTo>
                  <a:pt x="107670" y="216027"/>
                </a:lnTo>
                <a:lnTo>
                  <a:pt x="47764" y="370560"/>
                </a:lnTo>
                <a:lnTo>
                  <a:pt x="42470" y="383151"/>
                </a:lnTo>
                <a:lnTo>
                  <a:pt x="37262" y="395828"/>
                </a:lnTo>
                <a:lnTo>
                  <a:pt x="32155" y="408496"/>
                </a:lnTo>
                <a:lnTo>
                  <a:pt x="27165" y="421059"/>
                </a:lnTo>
                <a:lnTo>
                  <a:pt x="22309" y="433422"/>
                </a:lnTo>
                <a:lnTo>
                  <a:pt x="17603" y="445489"/>
                </a:lnTo>
                <a:lnTo>
                  <a:pt x="13062" y="457164"/>
                </a:lnTo>
                <a:lnTo>
                  <a:pt x="8702" y="468352"/>
                </a:lnTo>
                <a:lnTo>
                  <a:pt x="4540" y="478958"/>
                </a:lnTo>
                <a:lnTo>
                  <a:pt x="592" y="488886"/>
                </a:lnTo>
                <a:lnTo>
                  <a:pt x="0" y="490359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7" name="object 987"/>
          <p:cNvSpPr/>
          <p:nvPr/>
        </p:nvSpPr>
        <p:spPr>
          <a:xfrm>
            <a:off x="3661239" y="6453737"/>
            <a:ext cx="176695" cy="2832"/>
          </a:xfrm>
          <a:custGeom>
            <a:avLst/>
            <a:gdLst/>
            <a:ahLst/>
            <a:cxnLst/>
            <a:rect l="l" t="t" r="r" b="b"/>
            <a:pathLst>
              <a:path w="176695" h="2832">
                <a:moveTo>
                  <a:pt x="176695" y="2832"/>
                </a:moveTo>
                <a:lnTo>
                  <a:pt x="158242" y="2535"/>
                </a:lnTo>
                <a:lnTo>
                  <a:pt x="139819" y="2239"/>
                </a:lnTo>
                <a:lnTo>
                  <a:pt x="121643" y="1948"/>
                </a:lnTo>
                <a:lnTo>
                  <a:pt x="103929" y="1664"/>
                </a:lnTo>
                <a:lnTo>
                  <a:pt x="86896" y="1390"/>
                </a:lnTo>
                <a:lnTo>
                  <a:pt x="70760" y="1132"/>
                </a:lnTo>
                <a:lnTo>
                  <a:pt x="55738" y="891"/>
                </a:lnTo>
                <a:lnTo>
                  <a:pt x="42048" y="672"/>
                </a:lnTo>
                <a:lnTo>
                  <a:pt x="29905" y="478"/>
                </a:lnTo>
                <a:lnTo>
                  <a:pt x="19528" y="312"/>
                </a:lnTo>
                <a:lnTo>
                  <a:pt x="11133" y="178"/>
                </a:lnTo>
                <a:lnTo>
                  <a:pt x="4937" y="78"/>
                </a:lnTo>
                <a:lnTo>
                  <a:pt x="1157" y="18"/>
                </a:lnTo>
                <a:lnTo>
                  <a:pt x="0" y="0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8" name="object 988"/>
          <p:cNvSpPr/>
          <p:nvPr/>
        </p:nvSpPr>
        <p:spPr>
          <a:xfrm>
            <a:off x="3417923" y="6606510"/>
            <a:ext cx="20015" cy="43751"/>
          </a:xfrm>
          <a:custGeom>
            <a:avLst/>
            <a:gdLst/>
            <a:ahLst/>
            <a:cxnLst/>
            <a:rect l="l" t="t" r="r" b="b"/>
            <a:pathLst>
              <a:path w="20015" h="43751">
                <a:moveTo>
                  <a:pt x="3022" y="43751"/>
                </a:moveTo>
                <a:lnTo>
                  <a:pt x="4317" y="37122"/>
                </a:lnTo>
                <a:lnTo>
                  <a:pt x="13004" y="32080"/>
                </a:lnTo>
                <a:lnTo>
                  <a:pt x="20015" y="26758"/>
                </a:lnTo>
                <a:lnTo>
                  <a:pt x="18707" y="21856"/>
                </a:lnTo>
                <a:lnTo>
                  <a:pt x="16662" y="11836"/>
                </a:lnTo>
                <a:lnTo>
                  <a:pt x="12598" y="7505"/>
                </a:lnTo>
                <a:lnTo>
                  <a:pt x="6197" y="0"/>
                </a:lnTo>
                <a:lnTo>
                  <a:pt x="0" y="340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9" name="object 989"/>
          <p:cNvSpPr/>
          <p:nvPr/>
        </p:nvSpPr>
        <p:spPr>
          <a:xfrm>
            <a:off x="3421580" y="6552332"/>
            <a:ext cx="25082" cy="8026"/>
          </a:xfrm>
          <a:custGeom>
            <a:avLst/>
            <a:gdLst/>
            <a:ahLst/>
            <a:cxnLst/>
            <a:rect l="l" t="t" r="r" b="b"/>
            <a:pathLst>
              <a:path w="25082" h="8026">
                <a:moveTo>
                  <a:pt x="0" y="8026"/>
                </a:moveTo>
                <a:lnTo>
                  <a:pt x="16624" y="7162"/>
                </a:lnTo>
                <a:lnTo>
                  <a:pt x="23698" y="1828"/>
                </a:lnTo>
                <a:lnTo>
                  <a:pt x="25082" y="698"/>
                </a:lnTo>
                <a:lnTo>
                  <a:pt x="24561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0" name="object 990"/>
          <p:cNvSpPr/>
          <p:nvPr/>
        </p:nvSpPr>
        <p:spPr>
          <a:xfrm>
            <a:off x="3493183" y="6543150"/>
            <a:ext cx="19164" cy="3911"/>
          </a:xfrm>
          <a:custGeom>
            <a:avLst/>
            <a:gdLst/>
            <a:ahLst/>
            <a:cxnLst/>
            <a:rect l="l" t="t" r="r" b="b"/>
            <a:pathLst>
              <a:path w="19164" h="3911">
                <a:moveTo>
                  <a:pt x="19164" y="0"/>
                </a:moveTo>
                <a:lnTo>
                  <a:pt x="12636" y="3911"/>
                </a:lnTo>
                <a:lnTo>
                  <a:pt x="0" y="1358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1" name="object 991"/>
          <p:cNvSpPr/>
          <p:nvPr/>
        </p:nvSpPr>
        <p:spPr>
          <a:xfrm>
            <a:off x="2713352" y="6735407"/>
            <a:ext cx="526389" cy="421216"/>
          </a:xfrm>
          <a:custGeom>
            <a:avLst/>
            <a:gdLst/>
            <a:ahLst/>
            <a:cxnLst/>
            <a:rect l="l" t="t" r="r" b="b"/>
            <a:pathLst>
              <a:path w="526389" h="421216">
                <a:moveTo>
                  <a:pt x="526389" y="8377"/>
                </a:moveTo>
                <a:lnTo>
                  <a:pt x="355714" y="275"/>
                </a:lnTo>
                <a:lnTo>
                  <a:pt x="334220" y="0"/>
                </a:lnTo>
                <a:lnTo>
                  <a:pt x="313977" y="1263"/>
                </a:lnTo>
                <a:lnTo>
                  <a:pt x="295046" y="3814"/>
                </a:lnTo>
                <a:lnTo>
                  <a:pt x="277493" y="7404"/>
                </a:lnTo>
                <a:lnTo>
                  <a:pt x="261379" y="11782"/>
                </a:lnTo>
                <a:lnTo>
                  <a:pt x="233724" y="21906"/>
                </a:lnTo>
                <a:lnTo>
                  <a:pt x="212587" y="32187"/>
                </a:lnTo>
                <a:lnTo>
                  <a:pt x="198472" y="40627"/>
                </a:lnTo>
                <a:lnTo>
                  <a:pt x="175241" y="60183"/>
                </a:lnTo>
                <a:lnTo>
                  <a:pt x="160016" y="75488"/>
                </a:lnTo>
                <a:lnTo>
                  <a:pt x="145763" y="91322"/>
                </a:lnTo>
                <a:lnTo>
                  <a:pt x="132463" y="107530"/>
                </a:lnTo>
                <a:lnTo>
                  <a:pt x="120099" y="123957"/>
                </a:lnTo>
                <a:lnTo>
                  <a:pt x="108655" y="140448"/>
                </a:lnTo>
                <a:lnTo>
                  <a:pt x="98115" y="156848"/>
                </a:lnTo>
                <a:lnTo>
                  <a:pt x="88460" y="173002"/>
                </a:lnTo>
                <a:lnTo>
                  <a:pt x="79675" y="188754"/>
                </a:lnTo>
                <a:lnTo>
                  <a:pt x="71742" y="203951"/>
                </a:lnTo>
                <a:lnTo>
                  <a:pt x="58366" y="232055"/>
                </a:lnTo>
                <a:lnTo>
                  <a:pt x="48197" y="256073"/>
                </a:lnTo>
                <a:lnTo>
                  <a:pt x="41100" y="274764"/>
                </a:lnTo>
                <a:lnTo>
                  <a:pt x="35585" y="291206"/>
                </a:lnTo>
                <a:lnTo>
                  <a:pt x="30974" y="305038"/>
                </a:lnTo>
                <a:lnTo>
                  <a:pt x="26647" y="318534"/>
                </a:lnTo>
                <a:lnTo>
                  <a:pt x="22598" y="331697"/>
                </a:lnTo>
                <a:lnTo>
                  <a:pt x="18817" y="344529"/>
                </a:lnTo>
                <a:lnTo>
                  <a:pt x="15297" y="357032"/>
                </a:lnTo>
                <a:lnTo>
                  <a:pt x="12030" y="369208"/>
                </a:lnTo>
                <a:lnTo>
                  <a:pt x="9007" y="381060"/>
                </a:lnTo>
                <a:lnTo>
                  <a:pt x="6221" y="392590"/>
                </a:lnTo>
                <a:lnTo>
                  <a:pt x="3664" y="403799"/>
                </a:lnTo>
                <a:lnTo>
                  <a:pt x="1327" y="414690"/>
                </a:lnTo>
                <a:lnTo>
                  <a:pt x="0" y="421216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2" name="object 992"/>
          <p:cNvSpPr/>
          <p:nvPr/>
        </p:nvSpPr>
        <p:spPr>
          <a:xfrm>
            <a:off x="3692497" y="6770696"/>
            <a:ext cx="151383" cy="33604"/>
          </a:xfrm>
          <a:custGeom>
            <a:avLst/>
            <a:gdLst/>
            <a:ahLst/>
            <a:cxnLst/>
            <a:rect l="l" t="t" r="r" b="b"/>
            <a:pathLst>
              <a:path w="151384" h="33604">
                <a:moveTo>
                  <a:pt x="0" y="0"/>
                </a:moveTo>
                <a:lnTo>
                  <a:pt x="22288" y="1004"/>
                </a:lnTo>
                <a:lnTo>
                  <a:pt x="42873" y="2930"/>
                </a:lnTo>
                <a:lnTo>
                  <a:pt x="61662" y="5563"/>
                </a:lnTo>
                <a:lnTo>
                  <a:pt x="78563" y="8685"/>
                </a:lnTo>
                <a:lnTo>
                  <a:pt x="93484" y="12080"/>
                </a:lnTo>
                <a:lnTo>
                  <a:pt x="106331" y="15532"/>
                </a:lnTo>
                <a:lnTo>
                  <a:pt x="117013" y="18825"/>
                </a:lnTo>
                <a:lnTo>
                  <a:pt x="125437" y="21741"/>
                </a:lnTo>
                <a:lnTo>
                  <a:pt x="131511" y="24065"/>
                </a:lnTo>
                <a:lnTo>
                  <a:pt x="136245" y="26073"/>
                </a:lnTo>
                <a:lnTo>
                  <a:pt x="141427" y="28460"/>
                </a:lnTo>
                <a:lnTo>
                  <a:pt x="146469" y="30987"/>
                </a:lnTo>
                <a:lnTo>
                  <a:pt x="151383" y="33604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3" name="object 993"/>
          <p:cNvSpPr/>
          <p:nvPr/>
        </p:nvSpPr>
        <p:spPr>
          <a:xfrm>
            <a:off x="3167466" y="6536571"/>
            <a:ext cx="112623" cy="141287"/>
          </a:xfrm>
          <a:custGeom>
            <a:avLst/>
            <a:gdLst/>
            <a:ahLst/>
            <a:cxnLst/>
            <a:rect l="l" t="t" r="r" b="b"/>
            <a:pathLst>
              <a:path w="112623" h="141287">
                <a:moveTo>
                  <a:pt x="112623" y="2463"/>
                </a:moveTo>
                <a:lnTo>
                  <a:pt x="84035" y="0"/>
                </a:lnTo>
                <a:lnTo>
                  <a:pt x="17894" y="29133"/>
                </a:lnTo>
                <a:lnTo>
                  <a:pt x="8572" y="46350"/>
                </a:lnTo>
                <a:lnTo>
                  <a:pt x="2937" y="60605"/>
                </a:lnTo>
                <a:lnTo>
                  <a:pt x="352" y="69307"/>
                </a:lnTo>
                <a:lnTo>
                  <a:pt x="0" y="70789"/>
                </a:lnTo>
                <a:lnTo>
                  <a:pt x="8353" y="87046"/>
                </a:lnTo>
                <a:lnTo>
                  <a:pt x="14105" y="103040"/>
                </a:lnTo>
                <a:lnTo>
                  <a:pt x="17642" y="116502"/>
                </a:lnTo>
                <a:lnTo>
                  <a:pt x="19348" y="125168"/>
                </a:lnTo>
                <a:lnTo>
                  <a:pt x="19659" y="127165"/>
                </a:lnTo>
                <a:lnTo>
                  <a:pt x="35267" y="135110"/>
                </a:lnTo>
                <a:lnTo>
                  <a:pt x="49780" y="139586"/>
                </a:lnTo>
                <a:lnTo>
                  <a:pt x="57675" y="141239"/>
                </a:lnTo>
                <a:lnTo>
                  <a:pt x="57975" y="141287"/>
                </a:lnTo>
                <a:lnTo>
                  <a:pt x="83261" y="137223"/>
                </a:lnTo>
                <a:lnTo>
                  <a:pt x="89309" y="106356"/>
                </a:lnTo>
                <a:lnTo>
                  <a:pt x="94517" y="80543"/>
                </a:lnTo>
                <a:lnTo>
                  <a:pt x="98939" y="59342"/>
                </a:lnTo>
                <a:lnTo>
                  <a:pt x="102630" y="42308"/>
                </a:lnTo>
                <a:lnTo>
                  <a:pt x="105645" y="28998"/>
                </a:lnTo>
                <a:lnTo>
                  <a:pt x="108040" y="18967"/>
                </a:lnTo>
                <a:lnTo>
                  <a:pt x="109868" y="11772"/>
                </a:lnTo>
                <a:lnTo>
                  <a:pt x="111186" y="6968"/>
                </a:lnTo>
                <a:lnTo>
                  <a:pt x="112047" y="4113"/>
                </a:lnTo>
                <a:lnTo>
                  <a:pt x="112507" y="2761"/>
                </a:lnTo>
                <a:lnTo>
                  <a:pt x="112623" y="2463"/>
                </a:lnTo>
                <a:close/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4" name="object 994"/>
          <p:cNvSpPr/>
          <p:nvPr/>
        </p:nvSpPr>
        <p:spPr>
          <a:xfrm>
            <a:off x="3280089" y="6463975"/>
            <a:ext cx="145313" cy="75059"/>
          </a:xfrm>
          <a:custGeom>
            <a:avLst/>
            <a:gdLst/>
            <a:ahLst/>
            <a:cxnLst/>
            <a:rect l="l" t="t" r="r" b="b"/>
            <a:pathLst>
              <a:path w="145313" h="75059">
                <a:moveTo>
                  <a:pt x="0" y="75059"/>
                </a:moveTo>
                <a:lnTo>
                  <a:pt x="8137" y="49565"/>
                </a:lnTo>
                <a:lnTo>
                  <a:pt x="17900" y="30797"/>
                </a:lnTo>
                <a:lnTo>
                  <a:pt x="28321" y="17724"/>
                </a:lnTo>
                <a:lnTo>
                  <a:pt x="38432" y="9319"/>
                </a:lnTo>
                <a:lnTo>
                  <a:pt x="47263" y="4553"/>
                </a:lnTo>
                <a:lnTo>
                  <a:pt x="53847" y="2398"/>
                </a:lnTo>
                <a:lnTo>
                  <a:pt x="57214" y="1823"/>
                </a:lnTo>
                <a:lnTo>
                  <a:pt x="57454" y="1806"/>
                </a:lnTo>
                <a:lnTo>
                  <a:pt x="73137" y="0"/>
                </a:lnTo>
                <a:lnTo>
                  <a:pt x="87705" y="426"/>
                </a:lnTo>
                <a:lnTo>
                  <a:pt x="99891" y="2474"/>
                </a:lnTo>
                <a:lnTo>
                  <a:pt x="108424" y="5534"/>
                </a:lnTo>
                <a:lnTo>
                  <a:pt x="124093" y="18533"/>
                </a:lnTo>
                <a:lnTo>
                  <a:pt x="134978" y="30977"/>
                </a:lnTo>
                <a:lnTo>
                  <a:pt x="142162" y="41053"/>
                </a:lnTo>
                <a:lnTo>
                  <a:pt x="145229" y="46043"/>
                </a:lnTo>
                <a:lnTo>
                  <a:pt x="145313" y="4619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5" name="object 995"/>
          <p:cNvSpPr/>
          <p:nvPr/>
        </p:nvSpPr>
        <p:spPr>
          <a:xfrm>
            <a:off x="3185360" y="6559177"/>
            <a:ext cx="89636" cy="22090"/>
          </a:xfrm>
          <a:custGeom>
            <a:avLst/>
            <a:gdLst/>
            <a:ahLst/>
            <a:cxnLst/>
            <a:rect l="l" t="t" r="r" b="b"/>
            <a:pathLst>
              <a:path w="89636" h="22090">
                <a:moveTo>
                  <a:pt x="89636" y="0"/>
                </a:moveTo>
                <a:lnTo>
                  <a:pt x="38303" y="19050"/>
                </a:lnTo>
                <a:lnTo>
                  <a:pt x="20842" y="22090"/>
                </a:lnTo>
                <a:lnTo>
                  <a:pt x="9122" y="17627"/>
                </a:lnTo>
                <a:lnTo>
                  <a:pt x="2425" y="10764"/>
                </a:lnTo>
                <a:lnTo>
                  <a:pt x="0" y="652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6" name="object 996"/>
          <p:cNvSpPr/>
          <p:nvPr/>
        </p:nvSpPr>
        <p:spPr>
          <a:xfrm>
            <a:off x="3225267" y="6626983"/>
            <a:ext cx="34642" cy="50876"/>
          </a:xfrm>
          <a:custGeom>
            <a:avLst/>
            <a:gdLst/>
            <a:ahLst/>
            <a:cxnLst/>
            <a:rect l="l" t="t" r="r" b="b"/>
            <a:pathLst>
              <a:path w="34642" h="50876">
                <a:moveTo>
                  <a:pt x="34642" y="0"/>
                </a:moveTo>
                <a:lnTo>
                  <a:pt x="17789" y="3809"/>
                </a:lnTo>
                <a:lnTo>
                  <a:pt x="6532" y="16972"/>
                </a:lnTo>
                <a:lnTo>
                  <a:pt x="1363" y="31851"/>
                </a:lnTo>
                <a:lnTo>
                  <a:pt x="0" y="44438"/>
                </a:lnTo>
                <a:lnTo>
                  <a:pt x="159" y="50722"/>
                </a:lnTo>
                <a:lnTo>
                  <a:pt x="174" y="50876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7" name="object 997"/>
          <p:cNvSpPr/>
          <p:nvPr/>
        </p:nvSpPr>
        <p:spPr>
          <a:xfrm>
            <a:off x="3223663" y="6578227"/>
            <a:ext cx="19392" cy="52565"/>
          </a:xfrm>
          <a:custGeom>
            <a:avLst/>
            <a:gdLst/>
            <a:ahLst/>
            <a:cxnLst/>
            <a:rect l="l" t="t" r="r" b="b"/>
            <a:pathLst>
              <a:path w="19392" h="52565">
                <a:moveTo>
                  <a:pt x="0" y="0"/>
                </a:moveTo>
                <a:lnTo>
                  <a:pt x="7338" y="14076"/>
                </a:lnTo>
                <a:lnTo>
                  <a:pt x="11862" y="23932"/>
                </a:lnTo>
                <a:lnTo>
                  <a:pt x="14927" y="33242"/>
                </a:lnTo>
                <a:lnTo>
                  <a:pt x="17887" y="45678"/>
                </a:lnTo>
                <a:lnTo>
                  <a:pt x="19392" y="5256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8" name="object 998"/>
          <p:cNvSpPr/>
          <p:nvPr/>
        </p:nvSpPr>
        <p:spPr>
          <a:xfrm>
            <a:off x="3228073" y="6673795"/>
            <a:ext cx="101520" cy="266375"/>
          </a:xfrm>
          <a:custGeom>
            <a:avLst/>
            <a:gdLst/>
            <a:ahLst/>
            <a:cxnLst/>
            <a:rect l="l" t="t" r="r" b="b"/>
            <a:pathLst>
              <a:path w="101520" h="266375">
                <a:moveTo>
                  <a:pt x="22653" y="0"/>
                </a:moveTo>
                <a:lnTo>
                  <a:pt x="19144" y="20266"/>
                </a:lnTo>
                <a:lnTo>
                  <a:pt x="16008" y="39496"/>
                </a:lnTo>
                <a:lnTo>
                  <a:pt x="13246" y="57408"/>
                </a:lnTo>
                <a:lnTo>
                  <a:pt x="10861" y="73724"/>
                </a:lnTo>
                <a:lnTo>
                  <a:pt x="8853" y="88163"/>
                </a:lnTo>
                <a:lnTo>
                  <a:pt x="7224" y="100446"/>
                </a:lnTo>
                <a:lnTo>
                  <a:pt x="5976" y="110293"/>
                </a:lnTo>
                <a:lnTo>
                  <a:pt x="5110" y="117424"/>
                </a:lnTo>
                <a:lnTo>
                  <a:pt x="4627" y="121561"/>
                </a:lnTo>
                <a:lnTo>
                  <a:pt x="4518" y="122529"/>
                </a:lnTo>
                <a:lnTo>
                  <a:pt x="1263" y="147401"/>
                </a:lnTo>
                <a:lnTo>
                  <a:pt x="0" y="168207"/>
                </a:lnTo>
                <a:lnTo>
                  <a:pt x="246" y="185177"/>
                </a:lnTo>
                <a:lnTo>
                  <a:pt x="1523" y="198542"/>
                </a:lnTo>
                <a:lnTo>
                  <a:pt x="3350" y="208531"/>
                </a:lnTo>
                <a:lnTo>
                  <a:pt x="5246" y="215375"/>
                </a:lnTo>
                <a:lnTo>
                  <a:pt x="6731" y="219304"/>
                </a:lnTo>
                <a:lnTo>
                  <a:pt x="18639" y="240711"/>
                </a:lnTo>
                <a:lnTo>
                  <a:pt x="28440" y="251419"/>
                </a:lnTo>
                <a:lnTo>
                  <a:pt x="34601" y="255499"/>
                </a:lnTo>
                <a:lnTo>
                  <a:pt x="35671" y="255943"/>
                </a:lnTo>
                <a:lnTo>
                  <a:pt x="46778" y="265259"/>
                </a:lnTo>
                <a:lnTo>
                  <a:pt x="60494" y="266375"/>
                </a:lnTo>
                <a:lnTo>
                  <a:pt x="66824" y="265480"/>
                </a:lnTo>
                <a:lnTo>
                  <a:pt x="86932" y="255116"/>
                </a:lnTo>
                <a:lnTo>
                  <a:pt x="96560" y="243706"/>
                </a:lnTo>
                <a:lnTo>
                  <a:pt x="99560" y="235501"/>
                </a:lnTo>
                <a:lnTo>
                  <a:pt x="99781" y="233883"/>
                </a:lnTo>
                <a:lnTo>
                  <a:pt x="100276" y="222707"/>
                </a:lnTo>
                <a:lnTo>
                  <a:pt x="101520" y="203914"/>
                </a:lnTo>
                <a:lnTo>
                  <a:pt x="100577" y="195499"/>
                </a:lnTo>
                <a:lnTo>
                  <a:pt x="100517" y="19523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9" name="object 999"/>
          <p:cNvSpPr/>
          <p:nvPr/>
        </p:nvSpPr>
        <p:spPr>
          <a:xfrm>
            <a:off x="3263745" y="6896502"/>
            <a:ext cx="64604" cy="36118"/>
          </a:xfrm>
          <a:custGeom>
            <a:avLst/>
            <a:gdLst/>
            <a:ahLst/>
            <a:cxnLst/>
            <a:rect l="l" t="t" r="r" b="b"/>
            <a:pathLst>
              <a:path w="64604" h="36118">
                <a:moveTo>
                  <a:pt x="0" y="33235"/>
                </a:moveTo>
                <a:lnTo>
                  <a:pt x="19453" y="36118"/>
                </a:lnTo>
                <a:lnTo>
                  <a:pt x="34810" y="33367"/>
                </a:lnTo>
                <a:lnTo>
                  <a:pt x="46483" y="26838"/>
                </a:lnTo>
                <a:lnTo>
                  <a:pt x="54886" y="18386"/>
                </a:lnTo>
                <a:lnTo>
                  <a:pt x="60430" y="9865"/>
                </a:lnTo>
                <a:lnTo>
                  <a:pt x="63528" y="3131"/>
                </a:lnTo>
                <a:lnTo>
                  <a:pt x="64604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0" name="object 1000"/>
          <p:cNvSpPr/>
          <p:nvPr/>
        </p:nvSpPr>
        <p:spPr>
          <a:xfrm>
            <a:off x="3325881" y="6535212"/>
            <a:ext cx="70400" cy="333819"/>
          </a:xfrm>
          <a:custGeom>
            <a:avLst/>
            <a:gdLst/>
            <a:ahLst/>
            <a:cxnLst/>
            <a:rect l="l" t="t" r="r" b="b"/>
            <a:pathLst>
              <a:path w="70400" h="333819">
                <a:moveTo>
                  <a:pt x="2709" y="333819"/>
                </a:moveTo>
                <a:lnTo>
                  <a:pt x="391" y="314974"/>
                </a:lnTo>
                <a:lnTo>
                  <a:pt x="0" y="297701"/>
                </a:lnTo>
                <a:lnTo>
                  <a:pt x="785" y="283173"/>
                </a:lnTo>
                <a:lnTo>
                  <a:pt x="1998" y="272568"/>
                </a:lnTo>
                <a:lnTo>
                  <a:pt x="2890" y="267060"/>
                </a:lnTo>
                <a:lnTo>
                  <a:pt x="2989" y="266547"/>
                </a:lnTo>
                <a:lnTo>
                  <a:pt x="5329" y="251025"/>
                </a:lnTo>
                <a:lnTo>
                  <a:pt x="8076" y="234659"/>
                </a:lnTo>
                <a:lnTo>
                  <a:pt x="11108" y="217888"/>
                </a:lnTo>
                <a:lnTo>
                  <a:pt x="14305" y="201150"/>
                </a:lnTo>
                <a:lnTo>
                  <a:pt x="17545" y="184885"/>
                </a:lnTo>
                <a:lnTo>
                  <a:pt x="20707" y="169530"/>
                </a:lnTo>
                <a:lnTo>
                  <a:pt x="23671" y="155525"/>
                </a:lnTo>
                <a:lnTo>
                  <a:pt x="26316" y="143307"/>
                </a:lnTo>
                <a:lnTo>
                  <a:pt x="28520" y="133316"/>
                </a:lnTo>
                <a:lnTo>
                  <a:pt x="30162" y="125989"/>
                </a:lnTo>
                <a:lnTo>
                  <a:pt x="31322" y="120891"/>
                </a:lnTo>
                <a:lnTo>
                  <a:pt x="36824" y="92244"/>
                </a:lnTo>
                <a:lnTo>
                  <a:pt x="42351" y="68399"/>
                </a:lnTo>
                <a:lnTo>
                  <a:pt x="47760" y="48935"/>
                </a:lnTo>
                <a:lnTo>
                  <a:pt x="52910" y="33431"/>
                </a:lnTo>
                <a:lnTo>
                  <a:pt x="57658" y="21466"/>
                </a:lnTo>
                <a:lnTo>
                  <a:pt x="61862" y="12619"/>
                </a:lnTo>
                <a:lnTo>
                  <a:pt x="65381" y="6470"/>
                </a:lnTo>
                <a:lnTo>
                  <a:pt x="68071" y="2597"/>
                </a:lnTo>
                <a:lnTo>
                  <a:pt x="69792" y="581"/>
                </a:lnTo>
                <a:lnTo>
                  <a:pt x="7040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1" name="object 1001"/>
          <p:cNvSpPr/>
          <p:nvPr/>
        </p:nvSpPr>
        <p:spPr>
          <a:xfrm>
            <a:off x="3348682" y="6971635"/>
            <a:ext cx="135064" cy="140970"/>
          </a:xfrm>
          <a:custGeom>
            <a:avLst/>
            <a:gdLst/>
            <a:ahLst/>
            <a:cxnLst/>
            <a:rect l="l" t="t" r="r" b="b"/>
            <a:pathLst>
              <a:path w="135064" h="140970">
                <a:moveTo>
                  <a:pt x="135064" y="70713"/>
                </a:moveTo>
                <a:lnTo>
                  <a:pt x="133537" y="85255"/>
                </a:lnTo>
                <a:lnTo>
                  <a:pt x="129299" y="98820"/>
                </a:lnTo>
                <a:lnTo>
                  <a:pt x="122663" y="111073"/>
                </a:lnTo>
                <a:lnTo>
                  <a:pt x="113941" y="121675"/>
                </a:lnTo>
                <a:lnTo>
                  <a:pt x="103445" y="130291"/>
                </a:lnTo>
                <a:lnTo>
                  <a:pt x="91488" y="136583"/>
                </a:lnTo>
                <a:lnTo>
                  <a:pt x="78380" y="140215"/>
                </a:lnTo>
                <a:lnTo>
                  <a:pt x="66916" y="140970"/>
                </a:lnTo>
                <a:lnTo>
                  <a:pt x="51318" y="139073"/>
                </a:lnTo>
                <a:lnTo>
                  <a:pt x="37589" y="134455"/>
                </a:lnTo>
                <a:lnTo>
                  <a:pt x="25832" y="127393"/>
                </a:lnTo>
                <a:lnTo>
                  <a:pt x="16146" y="118164"/>
                </a:lnTo>
                <a:lnTo>
                  <a:pt x="8634" y="107046"/>
                </a:lnTo>
                <a:lnTo>
                  <a:pt x="3397" y="94316"/>
                </a:lnTo>
                <a:lnTo>
                  <a:pt x="537" y="80252"/>
                </a:lnTo>
                <a:lnTo>
                  <a:pt x="0" y="70485"/>
                </a:lnTo>
                <a:lnTo>
                  <a:pt x="1483" y="55675"/>
                </a:lnTo>
                <a:lnTo>
                  <a:pt x="5728" y="41964"/>
                </a:lnTo>
                <a:lnTo>
                  <a:pt x="12428" y="29661"/>
                </a:lnTo>
                <a:lnTo>
                  <a:pt x="21275" y="19078"/>
                </a:lnTo>
                <a:lnTo>
                  <a:pt x="31962" y="10524"/>
                </a:lnTo>
                <a:lnTo>
                  <a:pt x="44181" y="4310"/>
                </a:lnTo>
                <a:lnTo>
                  <a:pt x="57626" y="747"/>
                </a:lnTo>
                <a:lnTo>
                  <a:pt x="66916" y="0"/>
                </a:lnTo>
                <a:lnTo>
                  <a:pt x="81276" y="1254"/>
                </a:lnTo>
                <a:lnTo>
                  <a:pt x="94503" y="5161"/>
                </a:lnTo>
                <a:lnTo>
                  <a:pt x="106329" y="11537"/>
                </a:lnTo>
                <a:lnTo>
                  <a:pt x="116483" y="20201"/>
                </a:lnTo>
                <a:lnTo>
                  <a:pt x="124695" y="30969"/>
                </a:lnTo>
                <a:lnTo>
                  <a:pt x="130696" y="43660"/>
                </a:lnTo>
                <a:lnTo>
                  <a:pt x="134216" y="58092"/>
                </a:lnTo>
                <a:lnTo>
                  <a:pt x="135064" y="70713"/>
                </a:lnTo>
                <a:close/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2" name="object 1002"/>
          <p:cNvSpPr/>
          <p:nvPr/>
        </p:nvSpPr>
        <p:spPr>
          <a:xfrm>
            <a:off x="3368485" y="6997315"/>
            <a:ext cx="81848" cy="88125"/>
          </a:xfrm>
          <a:custGeom>
            <a:avLst/>
            <a:gdLst/>
            <a:ahLst/>
            <a:cxnLst/>
            <a:rect l="l" t="t" r="r" b="b"/>
            <a:pathLst>
              <a:path w="81848" h="88125">
                <a:moveTo>
                  <a:pt x="81848" y="43421"/>
                </a:moveTo>
                <a:lnTo>
                  <a:pt x="79278" y="57740"/>
                </a:lnTo>
                <a:lnTo>
                  <a:pt x="72900" y="70056"/>
                </a:lnTo>
                <a:lnTo>
                  <a:pt x="63392" y="79696"/>
                </a:lnTo>
                <a:lnTo>
                  <a:pt x="51432" y="85988"/>
                </a:lnTo>
                <a:lnTo>
                  <a:pt x="41017" y="88125"/>
                </a:lnTo>
                <a:lnTo>
                  <a:pt x="28605" y="86486"/>
                </a:lnTo>
                <a:lnTo>
                  <a:pt x="17359" y="80247"/>
                </a:lnTo>
                <a:lnTo>
                  <a:pt x="8218" y="70449"/>
                </a:lnTo>
                <a:lnTo>
                  <a:pt x="2119" y="58133"/>
                </a:lnTo>
                <a:lnTo>
                  <a:pt x="0" y="44340"/>
                </a:lnTo>
                <a:lnTo>
                  <a:pt x="22" y="43421"/>
                </a:lnTo>
                <a:lnTo>
                  <a:pt x="2687" y="29352"/>
                </a:lnTo>
                <a:lnTo>
                  <a:pt x="9237" y="17218"/>
                </a:lnTo>
                <a:lnTo>
                  <a:pt x="18986" y="7770"/>
                </a:lnTo>
                <a:lnTo>
                  <a:pt x="31252" y="1758"/>
                </a:lnTo>
                <a:lnTo>
                  <a:pt x="40928" y="0"/>
                </a:lnTo>
                <a:lnTo>
                  <a:pt x="54257" y="1385"/>
                </a:lnTo>
                <a:lnTo>
                  <a:pt x="65742" y="7000"/>
                </a:lnTo>
                <a:lnTo>
                  <a:pt x="74653" y="16337"/>
                </a:lnTo>
                <a:lnTo>
                  <a:pt x="80257" y="28884"/>
                </a:lnTo>
                <a:lnTo>
                  <a:pt x="81848" y="43421"/>
                </a:lnTo>
                <a:close/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3" name="object 1003"/>
          <p:cNvSpPr/>
          <p:nvPr/>
        </p:nvSpPr>
        <p:spPr>
          <a:xfrm>
            <a:off x="3394885" y="7002788"/>
            <a:ext cx="60845" cy="86042"/>
          </a:xfrm>
          <a:custGeom>
            <a:avLst/>
            <a:gdLst/>
            <a:ahLst/>
            <a:cxnLst/>
            <a:rect l="l" t="t" r="r" b="b"/>
            <a:pathLst>
              <a:path w="60845" h="86042">
                <a:moveTo>
                  <a:pt x="36893" y="0"/>
                </a:moveTo>
                <a:lnTo>
                  <a:pt x="47392" y="6516"/>
                </a:lnTo>
                <a:lnTo>
                  <a:pt x="55295" y="16404"/>
                </a:lnTo>
                <a:lnTo>
                  <a:pt x="59930" y="29200"/>
                </a:lnTo>
                <a:lnTo>
                  <a:pt x="60845" y="40792"/>
                </a:lnTo>
                <a:lnTo>
                  <a:pt x="58274" y="55103"/>
                </a:lnTo>
                <a:lnTo>
                  <a:pt x="51893" y="67414"/>
                </a:lnTo>
                <a:lnTo>
                  <a:pt x="42380" y="77051"/>
                </a:lnTo>
                <a:lnTo>
                  <a:pt x="30413" y="83339"/>
                </a:lnTo>
                <a:lnTo>
                  <a:pt x="20015" y="85471"/>
                </a:lnTo>
                <a:lnTo>
                  <a:pt x="13030" y="86042"/>
                </a:lnTo>
                <a:lnTo>
                  <a:pt x="6108" y="83985"/>
                </a:lnTo>
                <a:lnTo>
                  <a:pt x="0" y="8017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4" name="object 1004"/>
          <p:cNvSpPr/>
          <p:nvPr/>
        </p:nvSpPr>
        <p:spPr>
          <a:xfrm>
            <a:off x="3191532" y="6598293"/>
            <a:ext cx="29933" cy="45364"/>
          </a:xfrm>
          <a:custGeom>
            <a:avLst/>
            <a:gdLst/>
            <a:ahLst/>
            <a:cxnLst/>
            <a:rect l="l" t="t" r="r" b="b"/>
            <a:pathLst>
              <a:path w="29933" h="45364">
                <a:moveTo>
                  <a:pt x="29502" y="24371"/>
                </a:moveTo>
                <a:lnTo>
                  <a:pt x="29933" y="36842"/>
                </a:lnTo>
                <a:lnTo>
                  <a:pt x="26085" y="44856"/>
                </a:lnTo>
                <a:lnTo>
                  <a:pt x="18541" y="45364"/>
                </a:lnTo>
                <a:lnTo>
                  <a:pt x="8005" y="40665"/>
                </a:lnTo>
                <a:lnTo>
                  <a:pt x="847" y="28339"/>
                </a:lnTo>
                <a:lnTo>
                  <a:pt x="0" y="24371"/>
                </a:lnTo>
                <a:lnTo>
                  <a:pt x="1027" y="8915"/>
                </a:lnTo>
                <a:lnTo>
                  <a:pt x="8261" y="321"/>
                </a:lnTo>
                <a:lnTo>
                  <a:pt x="10515" y="0"/>
                </a:lnTo>
                <a:lnTo>
                  <a:pt x="20908" y="5044"/>
                </a:lnTo>
                <a:lnTo>
                  <a:pt x="28395" y="17592"/>
                </a:lnTo>
                <a:lnTo>
                  <a:pt x="29502" y="24371"/>
                </a:lnTo>
                <a:close/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5" name="object 1005"/>
          <p:cNvSpPr/>
          <p:nvPr/>
        </p:nvSpPr>
        <p:spPr>
          <a:xfrm>
            <a:off x="3407213" y="6595000"/>
            <a:ext cx="27190" cy="8140"/>
          </a:xfrm>
          <a:custGeom>
            <a:avLst/>
            <a:gdLst/>
            <a:ahLst/>
            <a:cxnLst/>
            <a:rect l="l" t="t" r="r" b="b"/>
            <a:pathLst>
              <a:path w="27190" h="8140">
                <a:moveTo>
                  <a:pt x="0" y="0"/>
                </a:moveTo>
                <a:lnTo>
                  <a:pt x="17691" y="7226"/>
                </a:lnTo>
                <a:lnTo>
                  <a:pt x="27190" y="8140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6" name="object 1006"/>
          <p:cNvSpPr/>
          <p:nvPr/>
        </p:nvSpPr>
        <p:spPr>
          <a:xfrm>
            <a:off x="3402387" y="6819155"/>
            <a:ext cx="17995" cy="2717"/>
          </a:xfrm>
          <a:custGeom>
            <a:avLst/>
            <a:gdLst/>
            <a:ahLst/>
            <a:cxnLst/>
            <a:rect l="l" t="t" r="r" b="b"/>
            <a:pathLst>
              <a:path w="17995" h="2717">
                <a:moveTo>
                  <a:pt x="17995" y="0"/>
                </a:moveTo>
                <a:lnTo>
                  <a:pt x="0" y="2717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7" name="object 1007"/>
          <p:cNvSpPr/>
          <p:nvPr/>
        </p:nvSpPr>
        <p:spPr>
          <a:xfrm>
            <a:off x="3378777" y="6423817"/>
            <a:ext cx="318058" cy="405422"/>
          </a:xfrm>
          <a:custGeom>
            <a:avLst/>
            <a:gdLst/>
            <a:ahLst/>
            <a:cxnLst/>
            <a:rect l="l" t="t" r="r" b="b"/>
            <a:pathLst>
              <a:path w="318058" h="405422">
                <a:moveTo>
                  <a:pt x="0" y="144818"/>
                </a:moveTo>
                <a:lnTo>
                  <a:pt x="16433" y="147815"/>
                </a:lnTo>
                <a:lnTo>
                  <a:pt x="23660" y="137134"/>
                </a:lnTo>
                <a:lnTo>
                  <a:pt x="30479" y="116636"/>
                </a:lnTo>
                <a:lnTo>
                  <a:pt x="62102" y="61937"/>
                </a:lnTo>
                <a:lnTo>
                  <a:pt x="198742" y="10693"/>
                </a:lnTo>
                <a:lnTo>
                  <a:pt x="283667" y="0"/>
                </a:lnTo>
                <a:lnTo>
                  <a:pt x="281685" y="54267"/>
                </a:lnTo>
                <a:lnTo>
                  <a:pt x="291299" y="151218"/>
                </a:lnTo>
                <a:lnTo>
                  <a:pt x="304926" y="237528"/>
                </a:lnTo>
                <a:lnTo>
                  <a:pt x="299961" y="256603"/>
                </a:lnTo>
                <a:lnTo>
                  <a:pt x="311327" y="328523"/>
                </a:lnTo>
                <a:lnTo>
                  <a:pt x="318058" y="403288"/>
                </a:lnTo>
                <a:lnTo>
                  <a:pt x="257619" y="405422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8" name="object 1008"/>
          <p:cNvSpPr/>
          <p:nvPr/>
        </p:nvSpPr>
        <p:spPr>
          <a:xfrm>
            <a:off x="3329578" y="6873143"/>
            <a:ext cx="117805" cy="42570"/>
          </a:xfrm>
          <a:custGeom>
            <a:avLst/>
            <a:gdLst/>
            <a:ahLst/>
            <a:cxnLst/>
            <a:rect l="l" t="t" r="r" b="b"/>
            <a:pathLst>
              <a:path w="117805" h="42570">
                <a:moveTo>
                  <a:pt x="117805" y="3568"/>
                </a:moveTo>
                <a:lnTo>
                  <a:pt x="67589" y="42570"/>
                </a:lnTo>
                <a:lnTo>
                  <a:pt x="56769" y="34632"/>
                </a:lnTo>
                <a:lnTo>
                  <a:pt x="55791" y="29248"/>
                </a:lnTo>
                <a:lnTo>
                  <a:pt x="28892" y="11099"/>
                </a:lnTo>
                <a:lnTo>
                  <a:pt x="0" y="0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9" name="object 1009"/>
          <p:cNvSpPr/>
          <p:nvPr/>
        </p:nvSpPr>
        <p:spPr>
          <a:xfrm>
            <a:off x="3441007" y="6492079"/>
            <a:ext cx="54241" cy="65824"/>
          </a:xfrm>
          <a:custGeom>
            <a:avLst/>
            <a:gdLst/>
            <a:ahLst/>
            <a:cxnLst/>
            <a:rect l="l" t="t" r="r" b="b"/>
            <a:pathLst>
              <a:path w="54241" h="65824">
                <a:moveTo>
                  <a:pt x="2590" y="0"/>
                </a:moveTo>
                <a:lnTo>
                  <a:pt x="0" y="10744"/>
                </a:lnTo>
                <a:lnTo>
                  <a:pt x="33108" y="22402"/>
                </a:lnTo>
                <a:lnTo>
                  <a:pt x="42608" y="31432"/>
                </a:lnTo>
                <a:lnTo>
                  <a:pt x="51815" y="51841"/>
                </a:lnTo>
                <a:lnTo>
                  <a:pt x="51244" y="58915"/>
                </a:lnTo>
                <a:lnTo>
                  <a:pt x="54241" y="65824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0" name="object 1010"/>
          <p:cNvSpPr/>
          <p:nvPr/>
        </p:nvSpPr>
        <p:spPr>
          <a:xfrm>
            <a:off x="3547065" y="6526916"/>
            <a:ext cx="1447" cy="24676"/>
          </a:xfrm>
          <a:custGeom>
            <a:avLst/>
            <a:gdLst/>
            <a:ahLst/>
            <a:cxnLst/>
            <a:rect l="l" t="t" r="r" b="b"/>
            <a:pathLst>
              <a:path w="1447" h="24676">
                <a:moveTo>
                  <a:pt x="1447" y="0"/>
                </a:moveTo>
                <a:lnTo>
                  <a:pt x="0" y="24676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1" name="object 1011"/>
          <p:cNvSpPr/>
          <p:nvPr/>
        </p:nvSpPr>
        <p:spPr>
          <a:xfrm>
            <a:off x="3395211" y="6571632"/>
            <a:ext cx="75323" cy="45173"/>
          </a:xfrm>
          <a:custGeom>
            <a:avLst/>
            <a:gdLst/>
            <a:ahLst/>
            <a:cxnLst/>
            <a:rect l="l" t="t" r="r" b="b"/>
            <a:pathLst>
              <a:path w="75323" h="45173">
                <a:moveTo>
                  <a:pt x="0" y="0"/>
                </a:moveTo>
                <a:lnTo>
                  <a:pt x="34328" y="5892"/>
                </a:lnTo>
                <a:lnTo>
                  <a:pt x="55308" y="24625"/>
                </a:lnTo>
                <a:lnTo>
                  <a:pt x="75323" y="45173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2" name="object 1012"/>
          <p:cNvSpPr/>
          <p:nvPr/>
        </p:nvSpPr>
        <p:spPr>
          <a:xfrm>
            <a:off x="3367487" y="6591025"/>
            <a:ext cx="59461" cy="15341"/>
          </a:xfrm>
          <a:custGeom>
            <a:avLst/>
            <a:gdLst/>
            <a:ahLst/>
            <a:cxnLst/>
            <a:rect l="l" t="t" r="r" b="b"/>
            <a:pathLst>
              <a:path w="59461" h="15341">
                <a:moveTo>
                  <a:pt x="0" y="15341"/>
                </a:moveTo>
                <a:lnTo>
                  <a:pt x="28079" y="6464"/>
                </a:lnTo>
                <a:lnTo>
                  <a:pt x="56718" y="0"/>
                </a:lnTo>
                <a:lnTo>
                  <a:pt x="59461" y="8750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3" name="object 1013"/>
          <p:cNvSpPr/>
          <p:nvPr/>
        </p:nvSpPr>
        <p:spPr>
          <a:xfrm>
            <a:off x="3426948" y="6599775"/>
            <a:ext cx="41249" cy="34645"/>
          </a:xfrm>
          <a:custGeom>
            <a:avLst/>
            <a:gdLst/>
            <a:ahLst/>
            <a:cxnLst/>
            <a:rect l="l" t="t" r="r" b="b"/>
            <a:pathLst>
              <a:path w="41249" h="34645">
                <a:moveTo>
                  <a:pt x="0" y="0"/>
                </a:moveTo>
                <a:lnTo>
                  <a:pt x="14528" y="6908"/>
                </a:lnTo>
                <a:lnTo>
                  <a:pt x="33197" y="14401"/>
                </a:lnTo>
                <a:lnTo>
                  <a:pt x="40106" y="21005"/>
                </a:lnTo>
                <a:lnTo>
                  <a:pt x="41249" y="34645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4" name="object 1014"/>
          <p:cNvSpPr/>
          <p:nvPr/>
        </p:nvSpPr>
        <p:spPr>
          <a:xfrm>
            <a:off x="3347345" y="6596105"/>
            <a:ext cx="62039" cy="105232"/>
          </a:xfrm>
          <a:custGeom>
            <a:avLst/>
            <a:gdLst/>
            <a:ahLst/>
            <a:cxnLst/>
            <a:rect l="l" t="t" r="r" b="b"/>
            <a:pathLst>
              <a:path w="62039" h="105232">
                <a:moveTo>
                  <a:pt x="0" y="105232"/>
                </a:moveTo>
                <a:lnTo>
                  <a:pt x="27203" y="67487"/>
                </a:lnTo>
                <a:lnTo>
                  <a:pt x="50368" y="28689"/>
                </a:lnTo>
                <a:lnTo>
                  <a:pt x="61302" y="9042"/>
                </a:lnTo>
                <a:lnTo>
                  <a:pt x="62039" y="0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5" name="object 1015"/>
          <p:cNvSpPr/>
          <p:nvPr/>
        </p:nvSpPr>
        <p:spPr>
          <a:xfrm>
            <a:off x="3360451" y="6639361"/>
            <a:ext cx="14973" cy="22542"/>
          </a:xfrm>
          <a:custGeom>
            <a:avLst/>
            <a:gdLst/>
            <a:ahLst/>
            <a:cxnLst/>
            <a:rect l="l" t="t" r="r" b="b"/>
            <a:pathLst>
              <a:path w="14973" h="22542">
                <a:moveTo>
                  <a:pt x="0" y="0"/>
                </a:moveTo>
                <a:lnTo>
                  <a:pt x="11645" y="13804"/>
                </a:lnTo>
                <a:lnTo>
                  <a:pt x="14973" y="22542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6" name="object 1016"/>
          <p:cNvSpPr/>
          <p:nvPr/>
        </p:nvSpPr>
        <p:spPr>
          <a:xfrm>
            <a:off x="3326631" y="6818000"/>
            <a:ext cx="75755" cy="3873"/>
          </a:xfrm>
          <a:custGeom>
            <a:avLst/>
            <a:gdLst/>
            <a:ahLst/>
            <a:cxnLst/>
            <a:rect l="l" t="t" r="r" b="b"/>
            <a:pathLst>
              <a:path w="75755" h="3873">
                <a:moveTo>
                  <a:pt x="0" y="2666"/>
                </a:moveTo>
                <a:lnTo>
                  <a:pt x="45466" y="0"/>
                </a:lnTo>
                <a:lnTo>
                  <a:pt x="75755" y="3873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7" name="object 1017"/>
          <p:cNvSpPr/>
          <p:nvPr/>
        </p:nvSpPr>
        <p:spPr>
          <a:xfrm>
            <a:off x="3419582" y="6809046"/>
            <a:ext cx="14998" cy="3149"/>
          </a:xfrm>
          <a:custGeom>
            <a:avLst/>
            <a:gdLst/>
            <a:ahLst/>
            <a:cxnLst/>
            <a:rect l="l" t="t" r="r" b="b"/>
            <a:pathLst>
              <a:path w="14998" h="3149">
                <a:moveTo>
                  <a:pt x="14998" y="0"/>
                </a:moveTo>
                <a:lnTo>
                  <a:pt x="0" y="3149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8" name="object 1018"/>
          <p:cNvSpPr/>
          <p:nvPr/>
        </p:nvSpPr>
        <p:spPr>
          <a:xfrm>
            <a:off x="3409130" y="6755731"/>
            <a:ext cx="18059" cy="43624"/>
          </a:xfrm>
          <a:custGeom>
            <a:avLst/>
            <a:gdLst/>
            <a:ahLst/>
            <a:cxnLst/>
            <a:rect l="l" t="t" r="r" b="b"/>
            <a:pathLst>
              <a:path w="18059" h="43624">
                <a:moveTo>
                  <a:pt x="18059" y="0"/>
                </a:moveTo>
                <a:lnTo>
                  <a:pt x="11150" y="24345"/>
                </a:lnTo>
                <a:lnTo>
                  <a:pt x="0" y="43624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9" name="object 1019"/>
          <p:cNvSpPr/>
          <p:nvPr/>
        </p:nvSpPr>
        <p:spPr>
          <a:xfrm>
            <a:off x="3579387" y="6506126"/>
            <a:ext cx="30987" cy="43865"/>
          </a:xfrm>
          <a:custGeom>
            <a:avLst/>
            <a:gdLst/>
            <a:ahLst/>
            <a:cxnLst/>
            <a:rect l="l" t="t" r="r" b="b"/>
            <a:pathLst>
              <a:path w="30987" h="43865">
                <a:moveTo>
                  <a:pt x="0" y="43865"/>
                </a:moveTo>
                <a:lnTo>
                  <a:pt x="23494" y="19900"/>
                </a:lnTo>
                <a:lnTo>
                  <a:pt x="30987" y="3987"/>
                </a:lnTo>
                <a:lnTo>
                  <a:pt x="29387" y="0"/>
                </a:lnTo>
                <a:lnTo>
                  <a:pt x="21894" y="1117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0" name="object 1020"/>
          <p:cNvSpPr/>
          <p:nvPr/>
        </p:nvSpPr>
        <p:spPr>
          <a:xfrm>
            <a:off x="3514744" y="6498696"/>
            <a:ext cx="147447" cy="30797"/>
          </a:xfrm>
          <a:custGeom>
            <a:avLst/>
            <a:gdLst/>
            <a:ahLst/>
            <a:cxnLst/>
            <a:rect l="l" t="t" r="r" b="b"/>
            <a:pathLst>
              <a:path w="147447" h="30797">
                <a:moveTo>
                  <a:pt x="147447" y="0"/>
                </a:moveTo>
                <a:lnTo>
                  <a:pt x="105244" y="4559"/>
                </a:lnTo>
                <a:lnTo>
                  <a:pt x="83362" y="5143"/>
                </a:lnTo>
                <a:lnTo>
                  <a:pt x="32042" y="21640"/>
                </a:lnTo>
                <a:lnTo>
                  <a:pt x="7467" y="30797"/>
                </a:lnTo>
                <a:lnTo>
                  <a:pt x="0" y="30187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1" name="object 1021"/>
          <p:cNvSpPr/>
          <p:nvPr/>
        </p:nvSpPr>
        <p:spPr>
          <a:xfrm>
            <a:off x="3404063" y="6648137"/>
            <a:ext cx="16700" cy="3124"/>
          </a:xfrm>
          <a:custGeom>
            <a:avLst/>
            <a:gdLst/>
            <a:ahLst/>
            <a:cxnLst/>
            <a:rect l="l" t="t" r="r" b="b"/>
            <a:pathLst>
              <a:path w="16700" h="3124">
                <a:moveTo>
                  <a:pt x="16700" y="3124"/>
                </a:moveTo>
                <a:lnTo>
                  <a:pt x="6629" y="0"/>
                </a:lnTo>
                <a:lnTo>
                  <a:pt x="0" y="647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2" name="object 1022"/>
          <p:cNvSpPr/>
          <p:nvPr/>
        </p:nvSpPr>
        <p:spPr>
          <a:xfrm>
            <a:off x="3387109" y="6799356"/>
            <a:ext cx="22021" cy="8547"/>
          </a:xfrm>
          <a:custGeom>
            <a:avLst/>
            <a:gdLst/>
            <a:ahLst/>
            <a:cxnLst/>
            <a:rect l="l" t="t" r="r" b="b"/>
            <a:pathLst>
              <a:path w="22021" h="8547">
                <a:moveTo>
                  <a:pt x="0" y="8547"/>
                </a:moveTo>
                <a:lnTo>
                  <a:pt x="15646" y="3517"/>
                </a:lnTo>
                <a:lnTo>
                  <a:pt x="22021" y="0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3" name="object 1023"/>
          <p:cNvSpPr/>
          <p:nvPr/>
        </p:nvSpPr>
        <p:spPr>
          <a:xfrm>
            <a:off x="3399301" y="6817758"/>
            <a:ext cx="34848" cy="88430"/>
          </a:xfrm>
          <a:custGeom>
            <a:avLst/>
            <a:gdLst/>
            <a:ahLst/>
            <a:cxnLst/>
            <a:rect l="l" t="t" r="r" b="b"/>
            <a:pathLst>
              <a:path w="34848" h="88430">
                <a:moveTo>
                  <a:pt x="0" y="88430"/>
                </a:moveTo>
                <a:lnTo>
                  <a:pt x="15608" y="49999"/>
                </a:lnTo>
                <a:lnTo>
                  <a:pt x="12014" y="35902"/>
                </a:lnTo>
                <a:lnTo>
                  <a:pt x="7213" y="26923"/>
                </a:lnTo>
                <a:lnTo>
                  <a:pt x="8407" y="14096"/>
                </a:lnTo>
                <a:lnTo>
                  <a:pt x="34848" y="0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4" name="object 1024"/>
          <p:cNvSpPr/>
          <p:nvPr/>
        </p:nvSpPr>
        <p:spPr>
          <a:xfrm>
            <a:off x="3647763" y="6663314"/>
            <a:ext cx="28854" cy="17665"/>
          </a:xfrm>
          <a:custGeom>
            <a:avLst/>
            <a:gdLst/>
            <a:ahLst/>
            <a:cxnLst/>
            <a:rect l="l" t="t" r="r" b="b"/>
            <a:pathLst>
              <a:path w="28854" h="17665">
                <a:moveTo>
                  <a:pt x="0" y="17665"/>
                </a:moveTo>
                <a:lnTo>
                  <a:pt x="28854" y="0"/>
                </a:lnTo>
              </a:path>
            </a:pathLst>
          </a:custGeom>
          <a:ln w="534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7" name="object 937"/>
          <p:cNvSpPr/>
          <p:nvPr/>
        </p:nvSpPr>
        <p:spPr>
          <a:xfrm>
            <a:off x="4278299" y="2087499"/>
            <a:ext cx="1736496" cy="902258"/>
          </a:xfrm>
          <a:custGeom>
            <a:avLst/>
            <a:gdLst/>
            <a:ahLst/>
            <a:cxnLst/>
            <a:rect l="l" t="t" r="r" b="b"/>
            <a:pathLst>
              <a:path w="1736496" h="902258">
                <a:moveTo>
                  <a:pt x="1736496" y="902258"/>
                </a:moveTo>
                <a:lnTo>
                  <a:pt x="1736496" y="0"/>
                </a:lnTo>
                <a:lnTo>
                  <a:pt x="0" y="0"/>
                </a:lnTo>
                <a:lnTo>
                  <a:pt x="0" y="902258"/>
                </a:lnTo>
                <a:lnTo>
                  <a:pt x="1736496" y="902258"/>
                </a:lnTo>
                <a:close/>
              </a:path>
            </a:pathLst>
          </a:custGeom>
          <a:solidFill>
            <a:srgbClr val="E5E6E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8" name="object 938"/>
          <p:cNvSpPr/>
          <p:nvPr/>
        </p:nvSpPr>
        <p:spPr>
          <a:xfrm>
            <a:off x="4278299" y="2087498"/>
            <a:ext cx="218008" cy="218008"/>
          </a:xfrm>
          <a:custGeom>
            <a:avLst/>
            <a:gdLst/>
            <a:ahLst/>
            <a:cxnLst/>
            <a:rect l="l" t="t" r="r" b="b"/>
            <a:pathLst>
              <a:path w="218008" h="218008">
                <a:moveTo>
                  <a:pt x="218008" y="218008"/>
                </a:moveTo>
                <a:lnTo>
                  <a:pt x="218008" y="0"/>
                </a:lnTo>
                <a:lnTo>
                  <a:pt x="0" y="0"/>
                </a:lnTo>
                <a:lnTo>
                  <a:pt x="0" y="218008"/>
                </a:lnTo>
                <a:lnTo>
                  <a:pt x="218008" y="21800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9" name="object 939"/>
          <p:cNvSpPr/>
          <p:nvPr/>
        </p:nvSpPr>
        <p:spPr>
          <a:xfrm>
            <a:off x="4336271" y="2120087"/>
            <a:ext cx="95923" cy="143357"/>
          </a:xfrm>
          <a:custGeom>
            <a:avLst/>
            <a:gdLst/>
            <a:ahLst/>
            <a:cxnLst/>
            <a:rect l="l" t="t" r="r" b="b"/>
            <a:pathLst>
              <a:path w="95923" h="143357">
                <a:moveTo>
                  <a:pt x="41592" y="117932"/>
                </a:moveTo>
                <a:lnTo>
                  <a:pt x="44869" y="112941"/>
                </a:lnTo>
                <a:lnTo>
                  <a:pt x="47180" y="110337"/>
                </a:lnTo>
                <a:lnTo>
                  <a:pt x="49491" y="107746"/>
                </a:lnTo>
                <a:lnTo>
                  <a:pt x="54965" y="102476"/>
                </a:lnTo>
                <a:lnTo>
                  <a:pt x="63588" y="94564"/>
                </a:lnTo>
                <a:lnTo>
                  <a:pt x="63740" y="94425"/>
                </a:lnTo>
                <a:lnTo>
                  <a:pt x="74601" y="84014"/>
                </a:lnTo>
                <a:lnTo>
                  <a:pt x="81508" y="76352"/>
                </a:lnTo>
                <a:lnTo>
                  <a:pt x="86512" y="69989"/>
                </a:lnTo>
                <a:lnTo>
                  <a:pt x="90157" y="63906"/>
                </a:lnTo>
                <a:lnTo>
                  <a:pt x="92468" y="58089"/>
                </a:lnTo>
                <a:lnTo>
                  <a:pt x="94767" y="52285"/>
                </a:lnTo>
                <a:lnTo>
                  <a:pt x="95923" y="46164"/>
                </a:lnTo>
                <a:lnTo>
                  <a:pt x="95923" y="39738"/>
                </a:lnTo>
                <a:lnTo>
                  <a:pt x="95550" y="33953"/>
                </a:lnTo>
                <a:lnTo>
                  <a:pt x="91749" y="21727"/>
                </a:lnTo>
                <a:lnTo>
                  <a:pt x="83845" y="11391"/>
                </a:lnTo>
                <a:lnTo>
                  <a:pt x="76473" y="5962"/>
                </a:lnTo>
                <a:lnTo>
                  <a:pt x="64742" y="1490"/>
                </a:lnTo>
                <a:lnTo>
                  <a:pt x="50634" y="0"/>
                </a:lnTo>
                <a:lnTo>
                  <a:pt x="41602" y="586"/>
                </a:lnTo>
                <a:lnTo>
                  <a:pt x="29132" y="3806"/>
                </a:lnTo>
                <a:lnTo>
                  <a:pt x="18503" y="9842"/>
                </a:lnTo>
                <a:lnTo>
                  <a:pt x="11892" y="16656"/>
                </a:lnTo>
                <a:lnTo>
                  <a:pt x="6241" y="27859"/>
                </a:lnTo>
                <a:lnTo>
                  <a:pt x="3213" y="42265"/>
                </a:lnTo>
                <a:lnTo>
                  <a:pt x="30479" y="44996"/>
                </a:lnTo>
                <a:lnTo>
                  <a:pt x="31000" y="37007"/>
                </a:lnTo>
                <a:lnTo>
                  <a:pt x="32956" y="31292"/>
                </a:lnTo>
                <a:lnTo>
                  <a:pt x="36321" y="27851"/>
                </a:lnTo>
                <a:lnTo>
                  <a:pt x="39700" y="24409"/>
                </a:lnTo>
                <a:lnTo>
                  <a:pt x="44246" y="22682"/>
                </a:lnTo>
                <a:lnTo>
                  <a:pt x="55740" y="22682"/>
                </a:lnTo>
                <a:lnTo>
                  <a:pt x="60261" y="24333"/>
                </a:lnTo>
                <a:lnTo>
                  <a:pt x="63550" y="27609"/>
                </a:lnTo>
                <a:lnTo>
                  <a:pt x="66827" y="30886"/>
                </a:lnTo>
                <a:lnTo>
                  <a:pt x="68465" y="35585"/>
                </a:lnTo>
                <a:lnTo>
                  <a:pt x="68465" y="47193"/>
                </a:lnTo>
                <a:lnTo>
                  <a:pt x="66573" y="52781"/>
                </a:lnTo>
                <a:lnTo>
                  <a:pt x="62814" y="58432"/>
                </a:lnTo>
                <a:lnTo>
                  <a:pt x="60277" y="61669"/>
                </a:lnTo>
                <a:lnTo>
                  <a:pt x="52381" y="70045"/>
                </a:lnTo>
                <a:lnTo>
                  <a:pt x="40131" y="81800"/>
                </a:lnTo>
                <a:lnTo>
                  <a:pt x="32650" y="88911"/>
                </a:lnTo>
                <a:lnTo>
                  <a:pt x="22569" y="99234"/>
                </a:lnTo>
                <a:lnTo>
                  <a:pt x="14801" y="108276"/>
                </a:lnTo>
                <a:lnTo>
                  <a:pt x="9347" y="116039"/>
                </a:lnTo>
                <a:lnTo>
                  <a:pt x="7563" y="119164"/>
                </a:lnTo>
                <a:lnTo>
                  <a:pt x="2576" y="130966"/>
                </a:lnTo>
                <a:lnTo>
                  <a:pt x="0" y="143357"/>
                </a:lnTo>
                <a:lnTo>
                  <a:pt x="95923" y="143357"/>
                </a:lnTo>
                <a:lnTo>
                  <a:pt x="95923" y="117932"/>
                </a:lnTo>
                <a:lnTo>
                  <a:pt x="41592" y="117932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0" name="object 940"/>
          <p:cNvSpPr/>
          <p:nvPr/>
        </p:nvSpPr>
        <p:spPr>
          <a:xfrm>
            <a:off x="4751143" y="2238560"/>
            <a:ext cx="21844" cy="38989"/>
          </a:xfrm>
          <a:custGeom>
            <a:avLst/>
            <a:gdLst/>
            <a:ahLst/>
            <a:cxnLst/>
            <a:rect l="l" t="t" r="r" b="b"/>
            <a:pathLst>
              <a:path w="21844" h="38988">
                <a:moveTo>
                  <a:pt x="0" y="0"/>
                </a:moveTo>
                <a:lnTo>
                  <a:pt x="3200" y="13298"/>
                </a:lnTo>
                <a:lnTo>
                  <a:pt x="11790" y="26971"/>
                </a:lnTo>
                <a:lnTo>
                  <a:pt x="19790" y="36747"/>
                </a:lnTo>
                <a:lnTo>
                  <a:pt x="21844" y="38989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1" name="object 941"/>
          <p:cNvSpPr/>
          <p:nvPr/>
        </p:nvSpPr>
        <p:spPr>
          <a:xfrm>
            <a:off x="4773203" y="2281664"/>
            <a:ext cx="122793" cy="647077"/>
          </a:xfrm>
          <a:custGeom>
            <a:avLst/>
            <a:gdLst/>
            <a:ahLst/>
            <a:cxnLst/>
            <a:rect l="l" t="t" r="r" b="b"/>
            <a:pathLst>
              <a:path w="122793" h="647077">
                <a:moveTo>
                  <a:pt x="0" y="0"/>
                </a:moveTo>
                <a:lnTo>
                  <a:pt x="7962" y="12534"/>
                </a:lnTo>
                <a:lnTo>
                  <a:pt x="12229" y="32727"/>
                </a:lnTo>
                <a:lnTo>
                  <a:pt x="15333" y="43568"/>
                </a:lnTo>
                <a:lnTo>
                  <a:pt x="19203" y="50777"/>
                </a:lnTo>
                <a:lnTo>
                  <a:pt x="22377" y="55295"/>
                </a:lnTo>
                <a:lnTo>
                  <a:pt x="27692" y="61984"/>
                </a:lnTo>
                <a:lnTo>
                  <a:pt x="30650" y="73819"/>
                </a:lnTo>
                <a:lnTo>
                  <a:pt x="32486" y="85521"/>
                </a:lnTo>
                <a:lnTo>
                  <a:pt x="42595" y="112064"/>
                </a:lnTo>
                <a:lnTo>
                  <a:pt x="46158" y="138605"/>
                </a:lnTo>
                <a:lnTo>
                  <a:pt x="48762" y="155143"/>
                </a:lnTo>
                <a:lnTo>
                  <a:pt x="51155" y="164591"/>
                </a:lnTo>
                <a:lnTo>
                  <a:pt x="54081" y="169860"/>
                </a:lnTo>
                <a:lnTo>
                  <a:pt x="58288" y="173859"/>
                </a:lnTo>
                <a:lnTo>
                  <a:pt x="58470" y="174015"/>
                </a:lnTo>
                <a:lnTo>
                  <a:pt x="117652" y="306704"/>
                </a:lnTo>
                <a:lnTo>
                  <a:pt x="122793" y="322535"/>
                </a:lnTo>
                <a:lnTo>
                  <a:pt x="122394" y="335793"/>
                </a:lnTo>
                <a:lnTo>
                  <a:pt x="121310" y="341007"/>
                </a:lnTo>
                <a:lnTo>
                  <a:pt x="108178" y="392048"/>
                </a:lnTo>
                <a:lnTo>
                  <a:pt x="101244" y="408627"/>
                </a:lnTo>
                <a:lnTo>
                  <a:pt x="95158" y="425505"/>
                </a:lnTo>
                <a:lnTo>
                  <a:pt x="89914" y="442072"/>
                </a:lnTo>
                <a:lnTo>
                  <a:pt x="85504" y="457720"/>
                </a:lnTo>
                <a:lnTo>
                  <a:pt x="81921" y="471841"/>
                </a:lnTo>
                <a:lnTo>
                  <a:pt x="79157" y="483827"/>
                </a:lnTo>
                <a:lnTo>
                  <a:pt x="77205" y="493067"/>
                </a:lnTo>
                <a:lnTo>
                  <a:pt x="76057" y="498955"/>
                </a:lnTo>
                <a:lnTo>
                  <a:pt x="75704" y="500888"/>
                </a:lnTo>
                <a:lnTo>
                  <a:pt x="48107" y="576567"/>
                </a:lnTo>
                <a:lnTo>
                  <a:pt x="31445" y="625386"/>
                </a:lnTo>
                <a:lnTo>
                  <a:pt x="27114" y="636193"/>
                </a:lnTo>
                <a:lnTo>
                  <a:pt x="22758" y="647077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2" name="object 942"/>
          <p:cNvSpPr/>
          <p:nvPr/>
        </p:nvSpPr>
        <p:spPr>
          <a:xfrm>
            <a:off x="4751143" y="2208405"/>
            <a:ext cx="196011" cy="178655"/>
          </a:xfrm>
          <a:custGeom>
            <a:avLst/>
            <a:gdLst/>
            <a:ahLst/>
            <a:cxnLst/>
            <a:rect l="l" t="t" r="r" b="b"/>
            <a:pathLst>
              <a:path w="196011" h="178655">
                <a:moveTo>
                  <a:pt x="196011" y="176611"/>
                </a:moveTo>
                <a:lnTo>
                  <a:pt x="187021" y="178655"/>
                </a:lnTo>
                <a:lnTo>
                  <a:pt x="176956" y="178206"/>
                </a:lnTo>
                <a:lnTo>
                  <a:pt x="166085" y="174275"/>
                </a:lnTo>
                <a:lnTo>
                  <a:pt x="154673" y="165869"/>
                </a:lnTo>
                <a:lnTo>
                  <a:pt x="142988" y="151997"/>
                </a:lnTo>
                <a:lnTo>
                  <a:pt x="142595" y="151426"/>
                </a:lnTo>
                <a:lnTo>
                  <a:pt x="139675" y="141094"/>
                </a:lnTo>
                <a:lnTo>
                  <a:pt x="136633" y="133044"/>
                </a:lnTo>
                <a:lnTo>
                  <a:pt x="132075" y="124863"/>
                </a:lnTo>
                <a:lnTo>
                  <a:pt x="124606" y="114136"/>
                </a:lnTo>
                <a:lnTo>
                  <a:pt x="112834" y="98450"/>
                </a:lnTo>
                <a:lnTo>
                  <a:pt x="109397" y="93921"/>
                </a:lnTo>
                <a:lnTo>
                  <a:pt x="108874" y="81719"/>
                </a:lnTo>
                <a:lnTo>
                  <a:pt x="107235" y="72585"/>
                </a:lnTo>
                <a:lnTo>
                  <a:pt x="103230" y="64520"/>
                </a:lnTo>
                <a:lnTo>
                  <a:pt x="95609" y="55525"/>
                </a:lnTo>
                <a:lnTo>
                  <a:pt x="83121" y="43602"/>
                </a:lnTo>
                <a:lnTo>
                  <a:pt x="71107" y="32707"/>
                </a:lnTo>
                <a:lnTo>
                  <a:pt x="51111" y="19409"/>
                </a:lnTo>
                <a:lnTo>
                  <a:pt x="35634" y="9540"/>
                </a:lnTo>
                <a:lnTo>
                  <a:pt x="24026" y="3078"/>
                </a:lnTo>
                <a:lnTo>
                  <a:pt x="15640" y="0"/>
                </a:lnTo>
                <a:lnTo>
                  <a:pt x="9828" y="281"/>
                </a:lnTo>
                <a:lnTo>
                  <a:pt x="5941" y="3899"/>
                </a:lnTo>
                <a:lnTo>
                  <a:pt x="3333" y="10831"/>
                </a:lnTo>
                <a:lnTo>
                  <a:pt x="1356" y="21053"/>
                </a:lnTo>
                <a:lnTo>
                  <a:pt x="0" y="30154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3" name="object 943"/>
          <p:cNvSpPr/>
          <p:nvPr/>
        </p:nvSpPr>
        <p:spPr>
          <a:xfrm>
            <a:off x="5084239" y="2135300"/>
            <a:ext cx="300404" cy="290749"/>
          </a:xfrm>
          <a:custGeom>
            <a:avLst/>
            <a:gdLst/>
            <a:ahLst/>
            <a:cxnLst/>
            <a:rect l="l" t="t" r="r" b="b"/>
            <a:pathLst>
              <a:path w="300404" h="290749">
                <a:moveTo>
                  <a:pt x="0" y="123782"/>
                </a:moveTo>
                <a:lnTo>
                  <a:pt x="39014" y="91080"/>
                </a:lnTo>
                <a:lnTo>
                  <a:pt x="45072" y="88387"/>
                </a:lnTo>
                <a:lnTo>
                  <a:pt x="48361" y="82990"/>
                </a:lnTo>
                <a:lnTo>
                  <a:pt x="64961" y="68491"/>
                </a:lnTo>
                <a:lnTo>
                  <a:pt x="78504" y="57026"/>
                </a:lnTo>
                <a:lnTo>
                  <a:pt x="88657" y="48682"/>
                </a:lnTo>
                <a:lnTo>
                  <a:pt x="95084" y="43543"/>
                </a:lnTo>
                <a:lnTo>
                  <a:pt x="97459" y="41690"/>
                </a:lnTo>
                <a:lnTo>
                  <a:pt x="108292" y="33930"/>
                </a:lnTo>
                <a:lnTo>
                  <a:pt x="111886" y="29523"/>
                </a:lnTo>
                <a:lnTo>
                  <a:pt x="133660" y="17990"/>
                </a:lnTo>
                <a:lnTo>
                  <a:pt x="151426" y="11197"/>
                </a:lnTo>
                <a:lnTo>
                  <a:pt x="165591" y="8345"/>
                </a:lnTo>
                <a:lnTo>
                  <a:pt x="176562" y="8631"/>
                </a:lnTo>
                <a:lnTo>
                  <a:pt x="184746" y="11257"/>
                </a:lnTo>
                <a:lnTo>
                  <a:pt x="190550" y="15420"/>
                </a:lnTo>
                <a:lnTo>
                  <a:pt x="194382" y="20320"/>
                </a:lnTo>
                <a:lnTo>
                  <a:pt x="196647" y="25157"/>
                </a:lnTo>
                <a:lnTo>
                  <a:pt x="197754" y="29130"/>
                </a:lnTo>
                <a:lnTo>
                  <a:pt x="198109" y="31438"/>
                </a:lnTo>
                <a:lnTo>
                  <a:pt x="198132" y="31720"/>
                </a:lnTo>
                <a:lnTo>
                  <a:pt x="230644" y="4821"/>
                </a:lnTo>
                <a:lnTo>
                  <a:pt x="248358" y="0"/>
                </a:lnTo>
                <a:lnTo>
                  <a:pt x="261311" y="315"/>
                </a:lnTo>
                <a:lnTo>
                  <a:pt x="270457" y="4340"/>
                </a:lnTo>
                <a:lnTo>
                  <a:pt x="276749" y="10645"/>
                </a:lnTo>
                <a:lnTo>
                  <a:pt x="281141" y="17802"/>
                </a:lnTo>
                <a:lnTo>
                  <a:pt x="281863" y="19185"/>
                </a:lnTo>
                <a:lnTo>
                  <a:pt x="285470" y="26196"/>
                </a:lnTo>
                <a:lnTo>
                  <a:pt x="278968" y="37257"/>
                </a:lnTo>
                <a:lnTo>
                  <a:pt x="271754" y="44623"/>
                </a:lnTo>
                <a:lnTo>
                  <a:pt x="263817" y="51634"/>
                </a:lnTo>
                <a:lnTo>
                  <a:pt x="283314" y="54091"/>
                </a:lnTo>
                <a:lnTo>
                  <a:pt x="294376" y="62515"/>
                </a:lnTo>
                <a:lnTo>
                  <a:pt x="299304" y="73531"/>
                </a:lnTo>
                <a:lnTo>
                  <a:pt x="300404" y="83763"/>
                </a:lnTo>
                <a:lnTo>
                  <a:pt x="299980" y="89837"/>
                </a:lnTo>
                <a:lnTo>
                  <a:pt x="288731" y="109941"/>
                </a:lnTo>
                <a:lnTo>
                  <a:pt x="279172" y="123791"/>
                </a:lnTo>
                <a:lnTo>
                  <a:pt x="272057" y="132432"/>
                </a:lnTo>
                <a:lnTo>
                  <a:pt x="268224" y="136392"/>
                </a:lnTo>
                <a:lnTo>
                  <a:pt x="267792" y="136787"/>
                </a:lnTo>
                <a:lnTo>
                  <a:pt x="245427" y="171814"/>
                </a:lnTo>
                <a:lnTo>
                  <a:pt x="263606" y="167893"/>
                </a:lnTo>
                <a:lnTo>
                  <a:pt x="275280" y="170654"/>
                </a:lnTo>
                <a:lnTo>
                  <a:pt x="281861" y="177576"/>
                </a:lnTo>
                <a:lnTo>
                  <a:pt x="284756" y="186140"/>
                </a:lnTo>
                <a:lnTo>
                  <a:pt x="285377" y="193824"/>
                </a:lnTo>
                <a:lnTo>
                  <a:pt x="285133" y="198109"/>
                </a:lnTo>
                <a:lnTo>
                  <a:pt x="277907" y="218976"/>
                </a:lnTo>
                <a:lnTo>
                  <a:pt x="270640" y="232284"/>
                </a:lnTo>
                <a:lnTo>
                  <a:pt x="265443" y="239072"/>
                </a:lnTo>
                <a:lnTo>
                  <a:pt x="264185" y="240368"/>
                </a:lnTo>
                <a:lnTo>
                  <a:pt x="257884" y="251493"/>
                </a:lnTo>
                <a:lnTo>
                  <a:pt x="249109" y="264912"/>
                </a:lnTo>
                <a:lnTo>
                  <a:pt x="240083" y="277816"/>
                </a:lnTo>
                <a:lnTo>
                  <a:pt x="233033" y="287395"/>
                </a:lnTo>
                <a:lnTo>
                  <a:pt x="230339" y="290749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4" name="object 944"/>
          <p:cNvSpPr/>
          <p:nvPr/>
        </p:nvSpPr>
        <p:spPr>
          <a:xfrm>
            <a:off x="5164414" y="2167021"/>
            <a:ext cx="117957" cy="130644"/>
          </a:xfrm>
          <a:custGeom>
            <a:avLst/>
            <a:gdLst/>
            <a:ahLst/>
            <a:cxnLst/>
            <a:rect l="l" t="t" r="r" b="b"/>
            <a:pathLst>
              <a:path w="117957" h="130644">
                <a:moveTo>
                  <a:pt x="117957" y="0"/>
                </a:moveTo>
                <a:lnTo>
                  <a:pt x="111925" y="7353"/>
                </a:lnTo>
                <a:lnTo>
                  <a:pt x="102298" y="14960"/>
                </a:lnTo>
                <a:lnTo>
                  <a:pt x="93630" y="23174"/>
                </a:lnTo>
                <a:lnTo>
                  <a:pt x="86718" y="29847"/>
                </a:lnTo>
                <a:lnTo>
                  <a:pt x="80506" y="36098"/>
                </a:lnTo>
                <a:lnTo>
                  <a:pt x="73937" y="43045"/>
                </a:lnTo>
                <a:lnTo>
                  <a:pt x="65952" y="51808"/>
                </a:lnTo>
                <a:lnTo>
                  <a:pt x="55495" y="63506"/>
                </a:lnTo>
                <a:lnTo>
                  <a:pt x="41510" y="79256"/>
                </a:lnTo>
                <a:lnTo>
                  <a:pt x="30582" y="91752"/>
                </a:lnTo>
                <a:lnTo>
                  <a:pt x="23279" y="100297"/>
                </a:lnTo>
                <a:lnTo>
                  <a:pt x="17205" y="107794"/>
                </a:lnTo>
                <a:lnTo>
                  <a:pt x="10545" y="116494"/>
                </a:lnTo>
                <a:lnTo>
                  <a:pt x="1483" y="128647"/>
                </a:lnTo>
                <a:lnTo>
                  <a:pt x="0" y="130644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5" name="object 945"/>
          <p:cNvSpPr/>
          <p:nvPr/>
        </p:nvSpPr>
        <p:spPr>
          <a:xfrm>
            <a:off x="5222770" y="2186934"/>
            <a:ext cx="125285" cy="150901"/>
          </a:xfrm>
          <a:custGeom>
            <a:avLst/>
            <a:gdLst/>
            <a:ahLst/>
            <a:cxnLst/>
            <a:rect l="l" t="t" r="r" b="b"/>
            <a:pathLst>
              <a:path w="125285" h="150901">
                <a:moveTo>
                  <a:pt x="0" y="150901"/>
                </a:moveTo>
                <a:lnTo>
                  <a:pt x="10726" y="136427"/>
                </a:lnTo>
                <a:lnTo>
                  <a:pt x="20058" y="124531"/>
                </a:lnTo>
                <a:lnTo>
                  <a:pt x="25227" y="118160"/>
                </a:lnTo>
                <a:lnTo>
                  <a:pt x="25552" y="117767"/>
                </a:lnTo>
                <a:lnTo>
                  <a:pt x="39971" y="99889"/>
                </a:lnTo>
                <a:lnTo>
                  <a:pt x="48766" y="89732"/>
                </a:lnTo>
                <a:lnTo>
                  <a:pt x="52507" y="85754"/>
                </a:lnTo>
                <a:lnTo>
                  <a:pt x="52730" y="85534"/>
                </a:lnTo>
                <a:lnTo>
                  <a:pt x="80771" y="51028"/>
                </a:lnTo>
                <a:lnTo>
                  <a:pt x="92372" y="36006"/>
                </a:lnTo>
                <a:lnTo>
                  <a:pt x="103724" y="22676"/>
                </a:lnTo>
                <a:lnTo>
                  <a:pt x="113701" y="11780"/>
                </a:lnTo>
                <a:lnTo>
                  <a:pt x="121172" y="4062"/>
                </a:lnTo>
                <a:lnTo>
                  <a:pt x="125009" y="265"/>
                </a:lnTo>
                <a:lnTo>
                  <a:pt x="125285" y="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6" name="object 946"/>
          <p:cNvSpPr/>
          <p:nvPr/>
        </p:nvSpPr>
        <p:spPr>
          <a:xfrm>
            <a:off x="5269976" y="2307115"/>
            <a:ext cx="59689" cy="80314"/>
          </a:xfrm>
          <a:custGeom>
            <a:avLst/>
            <a:gdLst/>
            <a:ahLst/>
            <a:cxnLst/>
            <a:rect l="l" t="t" r="r" b="b"/>
            <a:pathLst>
              <a:path w="59689" h="80314">
                <a:moveTo>
                  <a:pt x="0" y="80314"/>
                </a:moveTo>
                <a:lnTo>
                  <a:pt x="10380" y="67768"/>
                </a:lnTo>
                <a:lnTo>
                  <a:pt x="20892" y="54279"/>
                </a:lnTo>
                <a:lnTo>
                  <a:pt x="31052" y="40678"/>
                </a:lnTo>
                <a:lnTo>
                  <a:pt x="40376" y="27794"/>
                </a:lnTo>
                <a:lnTo>
                  <a:pt x="48383" y="16458"/>
                </a:lnTo>
                <a:lnTo>
                  <a:pt x="54589" y="7499"/>
                </a:lnTo>
                <a:lnTo>
                  <a:pt x="58511" y="1748"/>
                </a:lnTo>
                <a:lnTo>
                  <a:pt x="59689" y="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7" name="object 947"/>
          <p:cNvSpPr/>
          <p:nvPr/>
        </p:nvSpPr>
        <p:spPr>
          <a:xfrm>
            <a:off x="5069278" y="2791620"/>
            <a:ext cx="37896" cy="133464"/>
          </a:xfrm>
          <a:custGeom>
            <a:avLst/>
            <a:gdLst/>
            <a:ahLst/>
            <a:cxnLst/>
            <a:rect l="l" t="t" r="r" b="b"/>
            <a:pathLst>
              <a:path w="37896" h="133464">
                <a:moveTo>
                  <a:pt x="37896" y="0"/>
                </a:moveTo>
                <a:lnTo>
                  <a:pt x="32203" y="19708"/>
                </a:lnTo>
                <a:lnTo>
                  <a:pt x="26926" y="36200"/>
                </a:lnTo>
                <a:lnTo>
                  <a:pt x="22604" y="48681"/>
                </a:lnTo>
                <a:lnTo>
                  <a:pt x="19775" y="56352"/>
                </a:lnTo>
                <a:lnTo>
                  <a:pt x="18948" y="58496"/>
                </a:lnTo>
                <a:lnTo>
                  <a:pt x="177" y="131851"/>
                </a:lnTo>
                <a:lnTo>
                  <a:pt x="126" y="132372"/>
                </a:lnTo>
                <a:lnTo>
                  <a:pt x="76" y="132918"/>
                </a:lnTo>
                <a:lnTo>
                  <a:pt x="0" y="133464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8" name="object 948"/>
          <p:cNvSpPr/>
          <p:nvPr/>
        </p:nvSpPr>
        <p:spPr>
          <a:xfrm>
            <a:off x="5130835" y="2691378"/>
            <a:ext cx="19418" cy="16700"/>
          </a:xfrm>
          <a:custGeom>
            <a:avLst/>
            <a:gdLst/>
            <a:ahLst/>
            <a:cxnLst/>
            <a:rect l="l" t="t" r="r" b="b"/>
            <a:pathLst>
              <a:path w="19418" h="16700">
                <a:moveTo>
                  <a:pt x="19418" y="0"/>
                </a:moveTo>
                <a:lnTo>
                  <a:pt x="12585" y="5600"/>
                </a:lnTo>
                <a:lnTo>
                  <a:pt x="7912" y="9055"/>
                </a:lnTo>
                <a:lnTo>
                  <a:pt x="4826" y="11328"/>
                </a:lnTo>
                <a:lnTo>
                  <a:pt x="2235" y="13957"/>
                </a:lnTo>
                <a:lnTo>
                  <a:pt x="0" y="1670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9" name="object 949"/>
          <p:cNvSpPr/>
          <p:nvPr/>
        </p:nvSpPr>
        <p:spPr>
          <a:xfrm>
            <a:off x="5247396" y="2366373"/>
            <a:ext cx="479475" cy="554558"/>
          </a:xfrm>
          <a:custGeom>
            <a:avLst/>
            <a:gdLst/>
            <a:ahLst/>
            <a:cxnLst/>
            <a:rect l="l" t="t" r="r" b="b"/>
            <a:pathLst>
              <a:path w="479475" h="554558">
                <a:moveTo>
                  <a:pt x="0" y="0"/>
                </a:moveTo>
                <a:lnTo>
                  <a:pt x="16760" y="15431"/>
                </a:lnTo>
                <a:lnTo>
                  <a:pt x="28475" y="27074"/>
                </a:lnTo>
                <a:lnTo>
                  <a:pt x="35597" y="34727"/>
                </a:lnTo>
                <a:lnTo>
                  <a:pt x="38579" y="38188"/>
                </a:lnTo>
                <a:lnTo>
                  <a:pt x="38735" y="38379"/>
                </a:lnTo>
                <a:lnTo>
                  <a:pt x="135661" y="110820"/>
                </a:lnTo>
                <a:lnTo>
                  <a:pt x="141808" y="116166"/>
                </a:lnTo>
                <a:lnTo>
                  <a:pt x="159632" y="136386"/>
                </a:lnTo>
                <a:lnTo>
                  <a:pt x="175755" y="155100"/>
                </a:lnTo>
                <a:lnTo>
                  <a:pt x="190250" y="172332"/>
                </a:lnTo>
                <a:lnTo>
                  <a:pt x="203192" y="188106"/>
                </a:lnTo>
                <a:lnTo>
                  <a:pt x="214655" y="202447"/>
                </a:lnTo>
                <a:lnTo>
                  <a:pt x="224713" y="215378"/>
                </a:lnTo>
                <a:lnTo>
                  <a:pt x="233441" y="226924"/>
                </a:lnTo>
                <a:lnTo>
                  <a:pt x="240913" y="237110"/>
                </a:lnTo>
                <a:lnTo>
                  <a:pt x="247203" y="245959"/>
                </a:lnTo>
                <a:lnTo>
                  <a:pt x="252385" y="253497"/>
                </a:lnTo>
                <a:lnTo>
                  <a:pt x="256534" y="259746"/>
                </a:lnTo>
                <a:lnTo>
                  <a:pt x="259724" y="264731"/>
                </a:lnTo>
                <a:lnTo>
                  <a:pt x="263523" y="271008"/>
                </a:lnTo>
                <a:lnTo>
                  <a:pt x="264414" y="272592"/>
                </a:lnTo>
                <a:lnTo>
                  <a:pt x="281622" y="289690"/>
                </a:lnTo>
                <a:lnTo>
                  <a:pt x="297535" y="306228"/>
                </a:lnTo>
                <a:lnTo>
                  <a:pt x="312194" y="322158"/>
                </a:lnTo>
                <a:lnTo>
                  <a:pt x="325637" y="337434"/>
                </a:lnTo>
                <a:lnTo>
                  <a:pt x="337903" y="352008"/>
                </a:lnTo>
                <a:lnTo>
                  <a:pt x="349033" y="365835"/>
                </a:lnTo>
                <a:lnTo>
                  <a:pt x="359065" y="378866"/>
                </a:lnTo>
                <a:lnTo>
                  <a:pt x="368038" y="391055"/>
                </a:lnTo>
                <a:lnTo>
                  <a:pt x="375993" y="402356"/>
                </a:lnTo>
                <a:lnTo>
                  <a:pt x="382968" y="412721"/>
                </a:lnTo>
                <a:lnTo>
                  <a:pt x="389003" y="422103"/>
                </a:lnTo>
                <a:lnTo>
                  <a:pt x="394136" y="430456"/>
                </a:lnTo>
                <a:lnTo>
                  <a:pt x="398408" y="437732"/>
                </a:lnTo>
                <a:lnTo>
                  <a:pt x="401858" y="443885"/>
                </a:lnTo>
                <a:lnTo>
                  <a:pt x="404525" y="448868"/>
                </a:lnTo>
                <a:lnTo>
                  <a:pt x="407668" y="455135"/>
                </a:lnTo>
                <a:lnTo>
                  <a:pt x="408266" y="456425"/>
                </a:lnTo>
                <a:lnTo>
                  <a:pt x="411392" y="461323"/>
                </a:lnTo>
                <a:lnTo>
                  <a:pt x="417588" y="470109"/>
                </a:lnTo>
                <a:lnTo>
                  <a:pt x="426039" y="481737"/>
                </a:lnTo>
                <a:lnTo>
                  <a:pt x="435925" y="495164"/>
                </a:lnTo>
                <a:lnTo>
                  <a:pt x="446429" y="509344"/>
                </a:lnTo>
                <a:lnTo>
                  <a:pt x="456733" y="523231"/>
                </a:lnTo>
                <a:lnTo>
                  <a:pt x="466019" y="535782"/>
                </a:lnTo>
                <a:lnTo>
                  <a:pt x="473470" y="545952"/>
                </a:lnTo>
                <a:lnTo>
                  <a:pt x="478267" y="552694"/>
                </a:lnTo>
                <a:lnTo>
                  <a:pt x="479475" y="554558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0" name="object 950"/>
          <p:cNvSpPr/>
          <p:nvPr/>
        </p:nvSpPr>
        <p:spPr>
          <a:xfrm>
            <a:off x="4929203" y="2566156"/>
            <a:ext cx="524884" cy="360705"/>
          </a:xfrm>
          <a:custGeom>
            <a:avLst/>
            <a:gdLst/>
            <a:ahLst/>
            <a:cxnLst/>
            <a:rect l="l" t="t" r="r" b="b"/>
            <a:pathLst>
              <a:path w="524884" h="360705">
                <a:moveTo>
                  <a:pt x="524884" y="360705"/>
                </a:moveTo>
                <a:lnTo>
                  <a:pt x="514482" y="344748"/>
                </a:lnTo>
                <a:lnTo>
                  <a:pt x="506319" y="332231"/>
                </a:lnTo>
                <a:lnTo>
                  <a:pt x="501156" y="324522"/>
                </a:lnTo>
                <a:lnTo>
                  <a:pt x="482198" y="307701"/>
                </a:lnTo>
                <a:lnTo>
                  <a:pt x="466637" y="297457"/>
                </a:lnTo>
                <a:lnTo>
                  <a:pt x="453799" y="291134"/>
                </a:lnTo>
                <a:lnTo>
                  <a:pt x="444326" y="287802"/>
                </a:lnTo>
                <a:lnTo>
                  <a:pt x="438861" y="286532"/>
                </a:lnTo>
                <a:lnTo>
                  <a:pt x="437762" y="286372"/>
                </a:lnTo>
                <a:lnTo>
                  <a:pt x="424145" y="291102"/>
                </a:lnTo>
                <a:lnTo>
                  <a:pt x="408668" y="292548"/>
                </a:lnTo>
                <a:lnTo>
                  <a:pt x="393092" y="291745"/>
                </a:lnTo>
                <a:lnTo>
                  <a:pt x="379182" y="289723"/>
                </a:lnTo>
                <a:lnTo>
                  <a:pt x="368700" y="287516"/>
                </a:lnTo>
                <a:lnTo>
                  <a:pt x="363410" y="286156"/>
                </a:lnTo>
                <a:lnTo>
                  <a:pt x="363099" y="286067"/>
                </a:lnTo>
                <a:lnTo>
                  <a:pt x="315537" y="276682"/>
                </a:lnTo>
                <a:lnTo>
                  <a:pt x="296401" y="270313"/>
                </a:lnTo>
                <a:lnTo>
                  <a:pt x="278765" y="264690"/>
                </a:lnTo>
                <a:lnTo>
                  <a:pt x="263240" y="259923"/>
                </a:lnTo>
                <a:lnTo>
                  <a:pt x="250440" y="256120"/>
                </a:lnTo>
                <a:lnTo>
                  <a:pt x="240977" y="253388"/>
                </a:lnTo>
                <a:lnTo>
                  <a:pt x="235464" y="251836"/>
                </a:lnTo>
                <a:lnTo>
                  <a:pt x="234283" y="251510"/>
                </a:lnTo>
                <a:lnTo>
                  <a:pt x="217830" y="242958"/>
                </a:lnTo>
                <a:lnTo>
                  <a:pt x="201924" y="235570"/>
                </a:lnTo>
                <a:lnTo>
                  <a:pt x="187906" y="229609"/>
                </a:lnTo>
                <a:lnTo>
                  <a:pt x="177118" y="225335"/>
                </a:lnTo>
                <a:lnTo>
                  <a:pt x="170903" y="223010"/>
                </a:lnTo>
                <a:lnTo>
                  <a:pt x="169919" y="222656"/>
                </a:lnTo>
                <a:lnTo>
                  <a:pt x="134461" y="209486"/>
                </a:lnTo>
                <a:lnTo>
                  <a:pt x="66414" y="191084"/>
                </a:lnTo>
                <a:lnTo>
                  <a:pt x="14941" y="176504"/>
                </a:lnTo>
                <a:lnTo>
                  <a:pt x="4304" y="168187"/>
                </a:lnTo>
                <a:lnTo>
                  <a:pt x="0" y="158225"/>
                </a:lnTo>
                <a:lnTo>
                  <a:pt x="673" y="147798"/>
                </a:lnTo>
                <a:lnTo>
                  <a:pt x="4968" y="138085"/>
                </a:lnTo>
                <a:lnTo>
                  <a:pt x="10725" y="131013"/>
                </a:lnTo>
                <a:lnTo>
                  <a:pt x="20021" y="122148"/>
                </a:lnTo>
                <a:lnTo>
                  <a:pt x="30156" y="116941"/>
                </a:lnTo>
                <a:lnTo>
                  <a:pt x="49146" y="112903"/>
                </a:lnTo>
                <a:lnTo>
                  <a:pt x="66739" y="111185"/>
                </a:lnTo>
                <a:lnTo>
                  <a:pt x="82648" y="111268"/>
                </a:lnTo>
                <a:lnTo>
                  <a:pt x="96589" y="112636"/>
                </a:lnTo>
                <a:lnTo>
                  <a:pt x="108276" y="114770"/>
                </a:lnTo>
                <a:lnTo>
                  <a:pt x="117423" y="117153"/>
                </a:lnTo>
                <a:lnTo>
                  <a:pt x="123743" y="119266"/>
                </a:lnTo>
                <a:lnTo>
                  <a:pt x="127019" y="120624"/>
                </a:lnTo>
                <a:lnTo>
                  <a:pt x="131667" y="122936"/>
                </a:lnTo>
                <a:lnTo>
                  <a:pt x="138334" y="123101"/>
                </a:lnTo>
                <a:lnTo>
                  <a:pt x="159346" y="128690"/>
                </a:lnTo>
                <a:lnTo>
                  <a:pt x="176396" y="133654"/>
                </a:lnTo>
                <a:lnTo>
                  <a:pt x="189144" y="137662"/>
                </a:lnTo>
                <a:lnTo>
                  <a:pt x="197250" y="140385"/>
                </a:lnTo>
                <a:lnTo>
                  <a:pt x="200399" y="141503"/>
                </a:lnTo>
                <a:lnTo>
                  <a:pt x="232022" y="147612"/>
                </a:lnTo>
                <a:lnTo>
                  <a:pt x="229470" y="142798"/>
                </a:lnTo>
                <a:lnTo>
                  <a:pt x="231832" y="137693"/>
                </a:lnTo>
                <a:lnTo>
                  <a:pt x="220049" y="123824"/>
                </a:lnTo>
                <a:lnTo>
                  <a:pt x="209560" y="109667"/>
                </a:lnTo>
                <a:lnTo>
                  <a:pt x="200736" y="96460"/>
                </a:lnTo>
                <a:lnTo>
                  <a:pt x="193947" y="85440"/>
                </a:lnTo>
                <a:lnTo>
                  <a:pt x="189563" y="77847"/>
                </a:lnTo>
                <a:lnTo>
                  <a:pt x="187953" y="74917"/>
                </a:lnTo>
                <a:lnTo>
                  <a:pt x="176025" y="57107"/>
                </a:lnTo>
                <a:lnTo>
                  <a:pt x="164999" y="41332"/>
                </a:lnTo>
                <a:lnTo>
                  <a:pt x="155170" y="27796"/>
                </a:lnTo>
                <a:lnTo>
                  <a:pt x="146836" y="16704"/>
                </a:lnTo>
                <a:lnTo>
                  <a:pt x="140294" y="8260"/>
                </a:lnTo>
                <a:lnTo>
                  <a:pt x="135841" y="2669"/>
                </a:lnTo>
                <a:lnTo>
                  <a:pt x="133772" y="134"/>
                </a:lnTo>
                <a:lnTo>
                  <a:pt x="133661" y="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1" name="object 951"/>
          <p:cNvSpPr/>
          <p:nvPr/>
        </p:nvSpPr>
        <p:spPr>
          <a:xfrm>
            <a:off x="4927579" y="2287684"/>
            <a:ext cx="222610" cy="278472"/>
          </a:xfrm>
          <a:custGeom>
            <a:avLst/>
            <a:gdLst/>
            <a:ahLst/>
            <a:cxnLst/>
            <a:rect l="l" t="t" r="r" b="b"/>
            <a:pathLst>
              <a:path w="222610" h="278472">
                <a:moveTo>
                  <a:pt x="135285" y="278472"/>
                </a:moveTo>
                <a:lnTo>
                  <a:pt x="120998" y="262305"/>
                </a:lnTo>
                <a:lnTo>
                  <a:pt x="79354" y="193014"/>
                </a:lnTo>
                <a:lnTo>
                  <a:pt x="65788" y="174887"/>
                </a:lnTo>
                <a:lnTo>
                  <a:pt x="54810" y="158553"/>
                </a:lnTo>
                <a:lnTo>
                  <a:pt x="46221" y="144334"/>
                </a:lnTo>
                <a:lnTo>
                  <a:pt x="39824" y="132550"/>
                </a:lnTo>
                <a:lnTo>
                  <a:pt x="35421" y="123522"/>
                </a:lnTo>
                <a:lnTo>
                  <a:pt x="32815" y="117572"/>
                </a:lnTo>
                <a:lnTo>
                  <a:pt x="31780" y="114947"/>
                </a:lnTo>
                <a:lnTo>
                  <a:pt x="18739" y="95351"/>
                </a:lnTo>
                <a:lnTo>
                  <a:pt x="9903" y="79029"/>
                </a:lnTo>
                <a:lnTo>
                  <a:pt x="4469" y="66295"/>
                </a:lnTo>
                <a:lnTo>
                  <a:pt x="1634" y="57466"/>
                </a:lnTo>
                <a:lnTo>
                  <a:pt x="596" y="52858"/>
                </a:lnTo>
                <a:lnTo>
                  <a:pt x="0" y="30180"/>
                </a:lnTo>
                <a:lnTo>
                  <a:pt x="5164" y="15661"/>
                </a:lnTo>
                <a:lnTo>
                  <a:pt x="12526" y="7234"/>
                </a:lnTo>
                <a:lnTo>
                  <a:pt x="18619" y="3457"/>
                </a:lnTo>
                <a:lnTo>
                  <a:pt x="20274" y="2806"/>
                </a:lnTo>
                <a:lnTo>
                  <a:pt x="31285" y="0"/>
                </a:lnTo>
                <a:lnTo>
                  <a:pt x="37013" y="4394"/>
                </a:lnTo>
                <a:lnTo>
                  <a:pt x="65194" y="38620"/>
                </a:lnTo>
                <a:lnTo>
                  <a:pt x="74812" y="52259"/>
                </a:lnTo>
                <a:lnTo>
                  <a:pt x="81318" y="64707"/>
                </a:lnTo>
                <a:lnTo>
                  <a:pt x="82898" y="68186"/>
                </a:lnTo>
                <a:lnTo>
                  <a:pt x="95308" y="86026"/>
                </a:lnTo>
                <a:lnTo>
                  <a:pt x="104861" y="98309"/>
                </a:lnTo>
                <a:lnTo>
                  <a:pt x="110825" y="105231"/>
                </a:lnTo>
                <a:lnTo>
                  <a:pt x="112527" y="107048"/>
                </a:lnTo>
                <a:lnTo>
                  <a:pt x="125665" y="119852"/>
                </a:lnTo>
                <a:lnTo>
                  <a:pt x="137094" y="132452"/>
                </a:lnTo>
                <a:lnTo>
                  <a:pt x="145925" y="143063"/>
                </a:lnTo>
                <a:lnTo>
                  <a:pt x="151267" y="149900"/>
                </a:lnTo>
                <a:lnTo>
                  <a:pt x="152456" y="151485"/>
                </a:lnTo>
                <a:lnTo>
                  <a:pt x="163454" y="162037"/>
                </a:lnTo>
                <a:lnTo>
                  <a:pt x="174703" y="174512"/>
                </a:lnTo>
                <a:lnTo>
                  <a:pt x="185117" y="187083"/>
                </a:lnTo>
                <a:lnTo>
                  <a:pt x="193609" y="197923"/>
                </a:lnTo>
                <a:lnTo>
                  <a:pt x="199095" y="205204"/>
                </a:lnTo>
                <a:lnTo>
                  <a:pt x="200589" y="207238"/>
                </a:lnTo>
                <a:lnTo>
                  <a:pt x="210347" y="217631"/>
                </a:lnTo>
                <a:lnTo>
                  <a:pt x="220549" y="228721"/>
                </a:lnTo>
                <a:lnTo>
                  <a:pt x="222610" y="230974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2" name="object 952"/>
          <p:cNvSpPr/>
          <p:nvPr/>
        </p:nvSpPr>
        <p:spPr>
          <a:xfrm>
            <a:off x="4946469" y="2224514"/>
            <a:ext cx="268338" cy="237616"/>
          </a:xfrm>
          <a:custGeom>
            <a:avLst/>
            <a:gdLst/>
            <a:ahLst/>
            <a:cxnLst/>
            <a:rect l="l" t="t" r="r" b="b"/>
            <a:pathLst>
              <a:path w="268338" h="237616">
                <a:moveTo>
                  <a:pt x="8394" y="64833"/>
                </a:moveTo>
                <a:lnTo>
                  <a:pt x="2730" y="50494"/>
                </a:lnTo>
                <a:lnTo>
                  <a:pt x="0" y="32404"/>
                </a:lnTo>
                <a:lnTo>
                  <a:pt x="1494" y="21291"/>
                </a:lnTo>
                <a:lnTo>
                  <a:pt x="2146" y="19202"/>
                </a:lnTo>
                <a:lnTo>
                  <a:pt x="5511" y="13474"/>
                </a:lnTo>
                <a:lnTo>
                  <a:pt x="20116" y="1906"/>
                </a:lnTo>
                <a:lnTo>
                  <a:pt x="30345" y="0"/>
                </a:lnTo>
                <a:lnTo>
                  <a:pt x="33248" y="494"/>
                </a:lnTo>
                <a:lnTo>
                  <a:pt x="47806" y="8588"/>
                </a:lnTo>
                <a:lnTo>
                  <a:pt x="56598" y="17330"/>
                </a:lnTo>
                <a:lnTo>
                  <a:pt x="69418" y="33984"/>
                </a:lnTo>
                <a:lnTo>
                  <a:pt x="80148" y="48847"/>
                </a:lnTo>
                <a:lnTo>
                  <a:pt x="86647" y="59605"/>
                </a:lnTo>
                <a:lnTo>
                  <a:pt x="87934" y="61962"/>
                </a:lnTo>
                <a:lnTo>
                  <a:pt x="98755" y="75602"/>
                </a:lnTo>
                <a:lnTo>
                  <a:pt x="112309" y="88078"/>
                </a:lnTo>
                <a:lnTo>
                  <a:pt x="125309" y="100347"/>
                </a:lnTo>
                <a:lnTo>
                  <a:pt x="137115" y="111704"/>
                </a:lnTo>
                <a:lnTo>
                  <a:pt x="147091" y="121444"/>
                </a:lnTo>
                <a:lnTo>
                  <a:pt x="154595" y="128859"/>
                </a:lnTo>
                <a:lnTo>
                  <a:pt x="158991" y="133244"/>
                </a:lnTo>
                <a:lnTo>
                  <a:pt x="172783" y="148322"/>
                </a:lnTo>
                <a:lnTo>
                  <a:pt x="186855" y="160694"/>
                </a:lnTo>
                <a:lnTo>
                  <a:pt x="198681" y="172602"/>
                </a:lnTo>
                <a:lnTo>
                  <a:pt x="207340" y="182196"/>
                </a:lnTo>
                <a:lnTo>
                  <a:pt x="211913" y="187629"/>
                </a:lnTo>
                <a:lnTo>
                  <a:pt x="212394" y="188226"/>
                </a:lnTo>
                <a:lnTo>
                  <a:pt x="226601" y="204078"/>
                </a:lnTo>
                <a:lnTo>
                  <a:pt x="239625" y="216232"/>
                </a:lnTo>
                <a:lnTo>
                  <a:pt x="250485" y="224872"/>
                </a:lnTo>
                <a:lnTo>
                  <a:pt x="258197" y="230186"/>
                </a:lnTo>
                <a:lnTo>
                  <a:pt x="261776" y="232359"/>
                </a:lnTo>
                <a:lnTo>
                  <a:pt x="261911" y="232435"/>
                </a:lnTo>
                <a:lnTo>
                  <a:pt x="268338" y="237616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3" name="object 953"/>
          <p:cNvSpPr/>
          <p:nvPr/>
        </p:nvSpPr>
        <p:spPr>
          <a:xfrm>
            <a:off x="5019367" y="2236325"/>
            <a:ext cx="264769" cy="214083"/>
          </a:xfrm>
          <a:custGeom>
            <a:avLst/>
            <a:gdLst/>
            <a:ahLst/>
            <a:cxnLst/>
            <a:rect l="l" t="t" r="r" b="b"/>
            <a:pathLst>
              <a:path w="264769" h="214083">
                <a:moveTo>
                  <a:pt x="0" y="26339"/>
                </a:moveTo>
                <a:lnTo>
                  <a:pt x="8249" y="8966"/>
                </a:lnTo>
                <a:lnTo>
                  <a:pt x="21345" y="1597"/>
                </a:lnTo>
                <a:lnTo>
                  <a:pt x="28981" y="0"/>
                </a:lnTo>
                <a:lnTo>
                  <a:pt x="43467" y="5187"/>
                </a:lnTo>
                <a:lnTo>
                  <a:pt x="56842" y="15091"/>
                </a:lnTo>
                <a:lnTo>
                  <a:pt x="66296" y="24267"/>
                </a:lnTo>
                <a:lnTo>
                  <a:pt x="69151" y="27432"/>
                </a:lnTo>
                <a:lnTo>
                  <a:pt x="84017" y="40390"/>
                </a:lnTo>
                <a:lnTo>
                  <a:pt x="91406" y="48128"/>
                </a:lnTo>
                <a:lnTo>
                  <a:pt x="92341" y="49237"/>
                </a:lnTo>
                <a:lnTo>
                  <a:pt x="103737" y="61145"/>
                </a:lnTo>
                <a:lnTo>
                  <a:pt x="116095" y="71718"/>
                </a:lnTo>
                <a:lnTo>
                  <a:pt x="125285" y="78784"/>
                </a:lnTo>
                <a:lnTo>
                  <a:pt x="127622" y="80479"/>
                </a:lnTo>
                <a:lnTo>
                  <a:pt x="141709" y="93475"/>
                </a:lnTo>
                <a:lnTo>
                  <a:pt x="154298" y="105828"/>
                </a:lnTo>
                <a:lnTo>
                  <a:pt x="164718" y="116546"/>
                </a:lnTo>
                <a:lnTo>
                  <a:pt x="172300" y="124640"/>
                </a:lnTo>
                <a:lnTo>
                  <a:pt x="176373" y="129118"/>
                </a:lnTo>
                <a:lnTo>
                  <a:pt x="176885" y="129692"/>
                </a:lnTo>
                <a:lnTo>
                  <a:pt x="184137" y="137591"/>
                </a:lnTo>
                <a:lnTo>
                  <a:pt x="199716" y="151541"/>
                </a:lnTo>
                <a:lnTo>
                  <a:pt x="209305" y="161485"/>
                </a:lnTo>
                <a:lnTo>
                  <a:pt x="213226" y="166108"/>
                </a:lnTo>
                <a:lnTo>
                  <a:pt x="213359" y="166281"/>
                </a:lnTo>
                <a:lnTo>
                  <a:pt x="229128" y="184277"/>
                </a:lnTo>
                <a:lnTo>
                  <a:pt x="242435" y="197364"/>
                </a:lnTo>
                <a:lnTo>
                  <a:pt x="252945" y="206205"/>
                </a:lnTo>
                <a:lnTo>
                  <a:pt x="260319" y="211464"/>
                </a:lnTo>
                <a:lnTo>
                  <a:pt x="264223" y="213802"/>
                </a:lnTo>
                <a:lnTo>
                  <a:pt x="264769" y="214083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4" name="object 954"/>
          <p:cNvSpPr/>
          <p:nvPr/>
        </p:nvSpPr>
        <p:spPr>
          <a:xfrm>
            <a:off x="5151428" y="2292548"/>
            <a:ext cx="95968" cy="73825"/>
          </a:xfrm>
          <a:custGeom>
            <a:avLst/>
            <a:gdLst/>
            <a:ahLst/>
            <a:cxnLst/>
            <a:rect l="l" t="t" r="r" b="b"/>
            <a:pathLst>
              <a:path w="95968" h="73825">
                <a:moveTo>
                  <a:pt x="95968" y="73825"/>
                </a:moveTo>
                <a:lnTo>
                  <a:pt x="85693" y="64262"/>
                </a:lnTo>
                <a:lnTo>
                  <a:pt x="73478" y="48018"/>
                </a:lnTo>
                <a:lnTo>
                  <a:pt x="63719" y="37105"/>
                </a:lnTo>
                <a:lnTo>
                  <a:pt x="58291" y="31810"/>
                </a:lnTo>
                <a:lnTo>
                  <a:pt x="57753" y="31330"/>
                </a:lnTo>
                <a:lnTo>
                  <a:pt x="46146" y="19469"/>
                </a:lnTo>
                <a:lnTo>
                  <a:pt x="35693" y="10782"/>
                </a:lnTo>
                <a:lnTo>
                  <a:pt x="33903" y="9588"/>
                </a:lnTo>
                <a:lnTo>
                  <a:pt x="22778" y="0"/>
                </a:lnTo>
                <a:lnTo>
                  <a:pt x="13405" y="4775"/>
                </a:lnTo>
                <a:lnTo>
                  <a:pt x="1718" y="17301"/>
                </a:lnTo>
                <a:lnTo>
                  <a:pt x="0" y="27670"/>
                </a:lnTo>
                <a:lnTo>
                  <a:pt x="32" y="28282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5" name="object 955"/>
          <p:cNvSpPr/>
          <p:nvPr/>
        </p:nvSpPr>
        <p:spPr>
          <a:xfrm>
            <a:off x="5148016" y="2312398"/>
            <a:ext cx="4508" cy="5245"/>
          </a:xfrm>
          <a:custGeom>
            <a:avLst/>
            <a:gdLst/>
            <a:ahLst/>
            <a:cxnLst/>
            <a:rect l="l" t="t" r="r" b="b"/>
            <a:pathLst>
              <a:path w="4508" h="5245">
                <a:moveTo>
                  <a:pt x="139" y="5245"/>
                </a:moveTo>
                <a:lnTo>
                  <a:pt x="3556" y="1371"/>
                </a:lnTo>
                <a:lnTo>
                  <a:pt x="0" y="5105"/>
                </a:lnTo>
                <a:lnTo>
                  <a:pt x="450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6" name="object 956"/>
          <p:cNvSpPr/>
          <p:nvPr/>
        </p:nvSpPr>
        <p:spPr>
          <a:xfrm>
            <a:off x="4937778" y="2290490"/>
            <a:ext cx="44565" cy="46367"/>
          </a:xfrm>
          <a:custGeom>
            <a:avLst/>
            <a:gdLst/>
            <a:ahLst/>
            <a:cxnLst/>
            <a:rect l="l" t="t" r="r" b="b"/>
            <a:pathLst>
              <a:path w="44565" h="46367">
                <a:moveTo>
                  <a:pt x="26811" y="1587"/>
                </a:moveTo>
                <a:lnTo>
                  <a:pt x="41987" y="26885"/>
                </a:lnTo>
                <a:lnTo>
                  <a:pt x="44565" y="32169"/>
                </a:lnTo>
                <a:lnTo>
                  <a:pt x="40260" y="38163"/>
                </a:lnTo>
                <a:lnTo>
                  <a:pt x="32831" y="44869"/>
                </a:lnTo>
                <a:lnTo>
                  <a:pt x="25198" y="45402"/>
                </a:lnTo>
                <a:lnTo>
                  <a:pt x="13361" y="46367"/>
                </a:lnTo>
                <a:lnTo>
                  <a:pt x="7240" y="39535"/>
                </a:lnTo>
                <a:lnTo>
                  <a:pt x="472" y="21629"/>
                </a:lnTo>
                <a:lnTo>
                  <a:pt x="0" y="13626"/>
                </a:lnTo>
                <a:lnTo>
                  <a:pt x="52" y="13296"/>
                </a:lnTo>
                <a:lnTo>
                  <a:pt x="4078" y="3416"/>
                </a:lnTo>
                <a:lnTo>
                  <a:pt x="11355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7" name="object 957"/>
          <p:cNvSpPr/>
          <p:nvPr/>
        </p:nvSpPr>
        <p:spPr>
          <a:xfrm>
            <a:off x="4958214" y="2227397"/>
            <a:ext cx="45516" cy="48094"/>
          </a:xfrm>
          <a:custGeom>
            <a:avLst/>
            <a:gdLst/>
            <a:ahLst/>
            <a:cxnLst/>
            <a:rect l="l" t="t" r="r" b="b"/>
            <a:pathLst>
              <a:path w="45516" h="48094">
                <a:moveTo>
                  <a:pt x="31584" y="6997"/>
                </a:moveTo>
                <a:lnTo>
                  <a:pt x="45516" y="27139"/>
                </a:lnTo>
                <a:lnTo>
                  <a:pt x="40681" y="40699"/>
                </a:lnTo>
                <a:lnTo>
                  <a:pt x="28338" y="46199"/>
                </a:lnTo>
                <a:lnTo>
                  <a:pt x="23075" y="47116"/>
                </a:lnTo>
                <a:lnTo>
                  <a:pt x="13906" y="48094"/>
                </a:lnTo>
                <a:lnTo>
                  <a:pt x="8343" y="40373"/>
                </a:lnTo>
                <a:lnTo>
                  <a:pt x="0" y="26847"/>
                </a:lnTo>
                <a:lnTo>
                  <a:pt x="3486" y="8806"/>
                </a:lnTo>
                <a:lnTo>
                  <a:pt x="12536" y="1320"/>
                </a:lnTo>
                <a:lnTo>
                  <a:pt x="15646" y="177"/>
                </a:lnTo>
                <a:lnTo>
                  <a:pt x="24841" y="0"/>
                </a:lnTo>
                <a:lnTo>
                  <a:pt x="31584" y="6997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8" name="object 958"/>
          <p:cNvSpPr/>
          <p:nvPr/>
        </p:nvSpPr>
        <p:spPr>
          <a:xfrm>
            <a:off x="5030515" y="2239855"/>
            <a:ext cx="43815" cy="47599"/>
          </a:xfrm>
          <a:custGeom>
            <a:avLst/>
            <a:gdLst/>
            <a:ahLst/>
            <a:cxnLst/>
            <a:rect l="l" t="t" r="r" b="b"/>
            <a:pathLst>
              <a:path w="43814" h="47599">
                <a:moveTo>
                  <a:pt x="29540" y="5791"/>
                </a:moveTo>
                <a:lnTo>
                  <a:pt x="43814" y="21043"/>
                </a:lnTo>
                <a:lnTo>
                  <a:pt x="39140" y="37122"/>
                </a:lnTo>
                <a:lnTo>
                  <a:pt x="30264" y="43018"/>
                </a:lnTo>
                <a:lnTo>
                  <a:pt x="29362" y="43332"/>
                </a:lnTo>
                <a:lnTo>
                  <a:pt x="18757" y="47599"/>
                </a:lnTo>
                <a:lnTo>
                  <a:pt x="10883" y="42837"/>
                </a:lnTo>
                <a:lnTo>
                  <a:pt x="2654" y="36931"/>
                </a:lnTo>
                <a:lnTo>
                  <a:pt x="0" y="27914"/>
                </a:lnTo>
                <a:lnTo>
                  <a:pt x="5032" y="8422"/>
                </a:lnTo>
                <a:lnTo>
                  <a:pt x="12337" y="2226"/>
                </a:lnTo>
                <a:lnTo>
                  <a:pt x="13004" y="1968"/>
                </a:lnTo>
                <a:lnTo>
                  <a:pt x="24637" y="0"/>
                </a:lnTo>
                <a:lnTo>
                  <a:pt x="29540" y="5791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9" name="object 959"/>
          <p:cNvSpPr/>
          <p:nvPr/>
        </p:nvSpPr>
        <p:spPr>
          <a:xfrm>
            <a:off x="4751141" y="2238454"/>
            <a:ext cx="22059" cy="43209"/>
          </a:xfrm>
          <a:custGeom>
            <a:avLst/>
            <a:gdLst/>
            <a:ahLst/>
            <a:cxnLst/>
            <a:rect l="l" t="t" r="r" b="b"/>
            <a:pathLst>
              <a:path w="22059" h="43209">
                <a:moveTo>
                  <a:pt x="0" y="105"/>
                </a:moveTo>
                <a:lnTo>
                  <a:pt x="8279" y="0"/>
                </a:lnTo>
                <a:lnTo>
                  <a:pt x="13350" y="4965"/>
                </a:lnTo>
                <a:lnTo>
                  <a:pt x="17705" y="19459"/>
                </a:lnTo>
                <a:lnTo>
                  <a:pt x="22059" y="39538"/>
                </a:lnTo>
                <a:lnTo>
                  <a:pt x="22059" y="4320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0" name="object 960"/>
          <p:cNvSpPr/>
          <p:nvPr/>
        </p:nvSpPr>
        <p:spPr>
          <a:xfrm>
            <a:off x="5160766" y="2299799"/>
            <a:ext cx="37134" cy="33337"/>
          </a:xfrm>
          <a:custGeom>
            <a:avLst/>
            <a:gdLst/>
            <a:ahLst/>
            <a:cxnLst/>
            <a:rect l="l" t="t" r="r" b="b"/>
            <a:pathLst>
              <a:path w="37134" h="33337">
                <a:moveTo>
                  <a:pt x="11442" y="901"/>
                </a:moveTo>
                <a:lnTo>
                  <a:pt x="14325" y="0"/>
                </a:lnTo>
                <a:lnTo>
                  <a:pt x="16256" y="749"/>
                </a:lnTo>
                <a:lnTo>
                  <a:pt x="20358" y="3860"/>
                </a:lnTo>
                <a:lnTo>
                  <a:pt x="33362" y="15646"/>
                </a:lnTo>
                <a:lnTo>
                  <a:pt x="37134" y="22339"/>
                </a:lnTo>
                <a:lnTo>
                  <a:pt x="33667" y="27304"/>
                </a:lnTo>
                <a:lnTo>
                  <a:pt x="26606" y="33337"/>
                </a:lnTo>
                <a:lnTo>
                  <a:pt x="19304" y="30416"/>
                </a:lnTo>
                <a:lnTo>
                  <a:pt x="7785" y="27520"/>
                </a:lnTo>
                <a:lnTo>
                  <a:pt x="3314" y="19405"/>
                </a:lnTo>
                <a:lnTo>
                  <a:pt x="0" y="11455"/>
                </a:lnTo>
                <a:lnTo>
                  <a:pt x="5435" y="5524"/>
                </a:lnTo>
                <a:lnTo>
                  <a:pt x="7620" y="3098"/>
                </a:lnTo>
                <a:lnTo>
                  <a:pt x="9613" y="1485"/>
                </a:lnTo>
                <a:lnTo>
                  <a:pt x="11442" y="901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1" name="object 961"/>
          <p:cNvSpPr/>
          <p:nvPr/>
        </p:nvSpPr>
        <p:spPr>
          <a:xfrm>
            <a:off x="4936872" y="2700840"/>
            <a:ext cx="63378" cy="52527"/>
          </a:xfrm>
          <a:custGeom>
            <a:avLst/>
            <a:gdLst/>
            <a:ahLst/>
            <a:cxnLst/>
            <a:rect l="l" t="t" r="r" b="b"/>
            <a:pathLst>
              <a:path w="63378" h="52527">
                <a:moveTo>
                  <a:pt x="40315" y="927"/>
                </a:moveTo>
                <a:lnTo>
                  <a:pt x="49853" y="3086"/>
                </a:lnTo>
                <a:lnTo>
                  <a:pt x="61608" y="16545"/>
                </a:lnTo>
                <a:lnTo>
                  <a:pt x="63378" y="25184"/>
                </a:lnTo>
                <a:lnTo>
                  <a:pt x="61892" y="39458"/>
                </a:lnTo>
                <a:lnTo>
                  <a:pt x="59035" y="52527"/>
                </a:lnTo>
                <a:lnTo>
                  <a:pt x="44392" y="48298"/>
                </a:lnTo>
                <a:lnTo>
                  <a:pt x="17811" y="42570"/>
                </a:lnTo>
                <a:lnTo>
                  <a:pt x="7231" y="39763"/>
                </a:lnTo>
                <a:lnTo>
                  <a:pt x="0" y="25456"/>
                </a:lnTo>
                <a:lnTo>
                  <a:pt x="1638" y="15496"/>
                </a:lnTo>
                <a:lnTo>
                  <a:pt x="3637" y="12166"/>
                </a:lnTo>
                <a:lnTo>
                  <a:pt x="14039" y="1168"/>
                </a:lnTo>
                <a:lnTo>
                  <a:pt x="22179" y="342"/>
                </a:lnTo>
                <a:lnTo>
                  <a:pt x="30739" y="0"/>
                </a:lnTo>
                <a:lnTo>
                  <a:pt x="40315" y="927"/>
                </a:lnTo>
                <a:close/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2" name="object 962"/>
          <p:cNvSpPr/>
          <p:nvPr/>
        </p:nvSpPr>
        <p:spPr>
          <a:xfrm>
            <a:off x="5028877" y="2438877"/>
            <a:ext cx="33388" cy="26379"/>
          </a:xfrm>
          <a:custGeom>
            <a:avLst/>
            <a:gdLst/>
            <a:ahLst/>
            <a:cxnLst/>
            <a:rect l="l" t="t" r="r" b="b"/>
            <a:pathLst>
              <a:path w="33388" h="26379">
                <a:moveTo>
                  <a:pt x="33388" y="0"/>
                </a:moveTo>
                <a:lnTo>
                  <a:pt x="21443" y="17510"/>
                </a:lnTo>
                <a:lnTo>
                  <a:pt x="13792" y="25144"/>
                </a:lnTo>
                <a:lnTo>
                  <a:pt x="5904" y="26379"/>
                </a:lnTo>
                <a:lnTo>
                  <a:pt x="0" y="2561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3" name="object 963"/>
          <p:cNvSpPr/>
          <p:nvPr/>
        </p:nvSpPr>
        <p:spPr>
          <a:xfrm>
            <a:off x="5023149" y="2418557"/>
            <a:ext cx="21539" cy="15151"/>
          </a:xfrm>
          <a:custGeom>
            <a:avLst/>
            <a:gdLst/>
            <a:ahLst/>
            <a:cxnLst/>
            <a:rect l="l" t="t" r="r" b="b"/>
            <a:pathLst>
              <a:path w="21539" h="15151">
                <a:moveTo>
                  <a:pt x="21539" y="0"/>
                </a:moveTo>
                <a:lnTo>
                  <a:pt x="4492" y="6903"/>
                </a:lnTo>
                <a:lnTo>
                  <a:pt x="206" y="14308"/>
                </a:lnTo>
                <a:lnTo>
                  <a:pt x="0" y="1515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4" name="object 964"/>
          <p:cNvSpPr/>
          <p:nvPr/>
        </p:nvSpPr>
        <p:spPr>
          <a:xfrm>
            <a:off x="5014793" y="2430165"/>
            <a:ext cx="13106" cy="25196"/>
          </a:xfrm>
          <a:custGeom>
            <a:avLst/>
            <a:gdLst/>
            <a:ahLst/>
            <a:cxnLst/>
            <a:rect l="l" t="t" r="r" b="b"/>
            <a:pathLst>
              <a:path w="13106" h="25196">
                <a:moveTo>
                  <a:pt x="13106" y="0"/>
                </a:moveTo>
                <a:lnTo>
                  <a:pt x="3552" y="10701"/>
                </a:lnTo>
                <a:lnTo>
                  <a:pt x="526" y="21252"/>
                </a:lnTo>
                <a:lnTo>
                  <a:pt x="0" y="2519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5" name="object 965"/>
          <p:cNvSpPr/>
          <p:nvPr/>
        </p:nvSpPr>
        <p:spPr>
          <a:xfrm>
            <a:off x="5085773" y="2387836"/>
            <a:ext cx="34683" cy="22993"/>
          </a:xfrm>
          <a:custGeom>
            <a:avLst/>
            <a:gdLst/>
            <a:ahLst/>
            <a:cxnLst/>
            <a:rect l="l" t="t" r="r" b="b"/>
            <a:pathLst>
              <a:path w="34683" h="22993">
                <a:moveTo>
                  <a:pt x="0" y="21335"/>
                </a:moveTo>
                <a:lnTo>
                  <a:pt x="7359" y="22993"/>
                </a:lnTo>
                <a:lnTo>
                  <a:pt x="14259" y="20041"/>
                </a:lnTo>
                <a:lnTo>
                  <a:pt x="25438" y="9564"/>
                </a:lnTo>
                <a:lnTo>
                  <a:pt x="34683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6" name="object 966"/>
          <p:cNvSpPr/>
          <p:nvPr/>
        </p:nvSpPr>
        <p:spPr>
          <a:xfrm>
            <a:off x="5066050" y="2367046"/>
            <a:ext cx="26200" cy="27597"/>
          </a:xfrm>
          <a:custGeom>
            <a:avLst/>
            <a:gdLst/>
            <a:ahLst/>
            <a:cxnLst/>
            <a:rect l="l" t="t" r="r" b="b"/>
            <a:pathLst>
              <a:path w="26200" h="27597">
                <a:moveTo>
                  <a:pt x="0" y="27597"/>
                </a:moveTo>
                <a:lnTo>
                  <a:pt x="1943" y="22428"/>
                </a:lnTo>
                <a:lnTo>
                  <a:pt x="5791" y="13220"/>
                </a:lnTo>
                <a:lnTo>
                  <a:pt x="10782" y="1244"/>
                </a:lnTo>
                <a:lnTo>
                  <a:pt x="2620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7" name="object 967"/>
          <p:cNvSpPr/>
          <p:nvPr/>
        </p:nvSpPr>
        <p:spPr>
          <a:xfrm>
            <a:off x="5085608" y="2381041"/>
            <a:ext cx="14897" cy="11963"/>
          </a:xfrm>
          <a:custGeom>
            <a:avLst/>
            <a:gdLst/>
            <a:ahLst/>
            <a:cxnLst/>
            <a:rect l="l" t="t" r="r" b="b"/>
            <a:pathLst>
              <a:path w="14897" h="11963">
                <a:moveTo>
                  <a:pt x="0" y="11963"/>
                </a:moveTo>
                <a:lnTo>
                  <a:pt x="9334" y="5981"/>
                </a:lnTo>
                <a:lnTo>
                  <a:pt x="14897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8" name="object 968"/>
          <p:cNvSpPr/>
          <p:nvPr/>
        </p:nvSpPr>
        <p:spPr>
          <a:xfrm>
            <a:off x="5149375" y="2357991"/>
            <a:ext cx="26263" cy="22593"/>
          </a:xfrm>
          <a:custGeom>
            <a:avLst/>
            <a:gdLst/>
            <a:ahLst/>
            <a:cxnLst/>
            <a:rect l="l" t="t" r="r" b="b"/>
            <a:pathLst>
              <a:path w="26263" h="22593">
                <a:moveTo>
                  <a:pt x="0" y="22593"/>
                </a:moveTo>
                <a:lnTo>
                  <a:pt x="6991" y="11509"/>
                </a:lnTo>
                <a:lnTo>
                  <a:pt x="15150" y="5289"/>
                </a:lnTo>
                <a:lnTo>
                  <a:pt x="26263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9" name="object 969"/>
          <p:cNvSpPr/>
          <p:nvPr/>
        </p:nvSpPr>
        <p:spPr>
          <a:xfrm>
            <a:off x="5166418" y="2373777"/>
            <a:ext cx="23304" cy="16929"/>
          </a:xfrm>
          <a:custGeom>
            <a:avLst/>
            <a:gdLst/>
            <a:ahLst/>
            <a:cxnLst/>
            <a:rect l="l" t="t" r="r" b="b"/>
            <a:pathLst>
              <a:path w="23304" h="16929">
                <a:moveTo>
                  <a:pt x="0" y="16929"/>
                </a:moveTo>
                <a:lnTo>
                  <a:pt x="15305" y="10528"/>
                </a:lnTo>
                <a:lnTo>
                  <a:pt x="21606" y="3228"/>
                </a:lnTo>
                <a:lnTo>
                  <a:pt x="23304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0" name="object 970"/>
          <p:cNvSpPr/>
          <p:nvPr/>
        </p:nvSpPr>
        <p:spPr>
          <a:xfrm>
            <a:off x="5262722" y="2403876"/>
            <a:ext cx="22364" cy="8051"/>
          </a:xfrm>
          <a:custGeom>
            <a:avLst/>
            <a:gdLst/>
            <a:ahLst/>
            <a:cxnLst/>
            <a:rect l="l" t="t" r="r" b="b"/>
            <a:pathLst>
              <a:path w="22364" h="8051">
                <a:moveTo>
                  <a:pt x="22364" y="0"/>
                </a:moveTo>
                <a:lnTo>
                  <a:pt x="20116" y="8051"/>
                </a:lnTo>
                <a:lnTo>
                  <a:pt x="0" y="458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1" name="object 971"/>
          <p:cNvSpPr/>
          <p:nvPr/>
        </p:nvSpPr>
        <p:spPr>
          <a:xfrm>
            <a:off x="5262354" y="2393538"/>
            <a:ext cx="13169" cy="6616"/>
          </a:xfrm>
          <a:custGeom>
            <a:avLst/>
            <a:gdLst/>
            <a:ahLst/>
            <a:cxnLst/>
            <a:rect l="l" t="t" r="r" b="b"/>
            <a:pathLst>
              <a:path w="13169" h="6616">
                <a:moveTo>
                  <a:pt x="13169" y="3289"/>
                </a:moveTo>
                <a:lnTo>
                  <a:pt x="1612" y="0"/>
                </a:lnTo>
                <a:lnTo>
                  <a:pt x="0" y="661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2" name="object 972"/>
          <p:cNvSpPr/>
          <p:nvPr/>
        </p:nvSpPr>
        <p:spPr>
          <a:xfrm>
            <a:off x="5059103" y="2716626"/>
            <a:ext cx="10658" cy="51536"/>
          </a:xfrm>
          <a:custGeom>
            <a:avLst/>
            <a:gdLst/>
            <a:ahLst/>
            <a:cxnLst/>
            <a:rect l="l" t="t" r="r" b="b"/>
            <a:pathLst>
              <a:path w="10658" h="51536">
                <a:moveTo>
                  <a:pt x="0" y="51536"/>
                </a:moveTo>
                <a:lnTo>
                  <a:pt x="7316" y="46801"/>
                </a:lnTo>
                <a:lnTo>
                  <a:pt x="10658" y="41164"/>
                </a:lnTo>
                <a:lnTo>
                  <a:pt x="10149" y="31371"/>
                </a:lnTo>
                <a:lnTo>
                  <a:pt x="5910" y="14165"/>
                </a:lnTo>
                <a:lnTo>
                  <a:pt x="193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3" name="object 973"/>
          <p:cNvSpPr/>
          <p:nvPr/>
        </p:nvSpPr>
        <p:spPr>
          <a:xfrm>
            <a:off x="5042656" y="2721617"/>
            <a:ext cx="6565" cy="43638"/>
          </a:xfrm>
          <a:custGeom>
            <a:avLst/>
            <a:gdLst/>
            <a:ahLst/>
            <a:cxnLst/>
            <a:rect l="l" t="t" r="r" b="b"/>
            <a:pathLst>
              <a:path w="6565" h="43638">
                <a:moveTo>
                  <a:pt x="0" y="43065"/>
                </a:moveTo>
                <a:lnTo>
                  <a:pt x="1687" y="43638"/>
                </a:lnTo>
                <a:lnTo>
                  <a:pt x="2974" y="38506"/>
                </a:lnTo>
                <a:lnTo>
                  <a:pt x="4582" y="22941"/>
                </a:lnTo>
                <a:lnTo>
                  <a:pt x="6565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4" name="object 974"/>
          <p:cNvSpPr/>
          <p:nvPr/>
        </p:nvSpPr>
        <p:spPr>
          <a:xfrm>
            <a:off x="5193202" y="2536373"/>
            <a:ext cx="222899" cy="235295"/>
          </a:xfrm>
          <a:custGeom>
            <a:avLst/>
            <a:gdLst/>
            <a:ahLst/>
            <a:cxnLst/>
            <a:rect l="l" t="t" r="r" b="b"/>
            <a:pathLst>
              <a:path w="222899" h="235295">
                <a:moveTo>
                  <a:pt x="48873" y="58547"/>
                </a:moveTo>
                <a:lnTo>
                  <a:pt x="59335" y="47769"/>
                </a:lnTo>
                <a:lnTo>
                  <a:pt x="70206" y="38008"/>
                </a:lnTo>
                <a:lnTo>
                  <a:pt x="81391" y="29293"/>
                </a:lnTo>
                <a:lnTo>
                  <a:pt x="92790" y="21654"/>
                </a:lnTo>
                <a:lnTo>
                  <a:pt x="104308" y="15117"/>
                </a:lnTo>
                <a:lnTo>
                  <a:pt x="115847" y="9714"/>
                </a:lnTo>
                <a:lnTo>
                  <a:pt x="127310" y="5471"/>
                </a:lnTo>
                <a:lnTo>
                  <a:pt x="138598" y="2419"/>
                </a:lnTo>
                <a:lnTo>
                  <a:pt x="149616" y="585"/>
                </a:lnTo>
                <a:lnTo>
                  <a:pt x="160266" y="0"/>
                </a:lnTo>
                <a:lnTo>
                  <a:pt x="170450" y="690"/>
                </a:lnTo>
                <a:lnTo>
                  <a:pt x="180072" y="2686"/>
                </a:lnTo>
                <a:lnTo>
                  <a:pt x="189033" y="6016"/>
                </a:lnTo>
                <a:lnTo>
                  <a:pt x="197237" y="10709"/>
                </a:lnTo>
                <a:lnTo>
                  <a:pt x="208971" y="21665"/>
                </a:lnTo>
                <a:lnTo>
                  <a:pt x="214271" y="29602"/>
                </a:lnTo>
                <a:lnTo>
                  <a:pt x="218298" y="38440"/>
                </a:lnTo>
                <a:lnTo>
                  <a:pt x="221066" y="48076"/>
                </a:lnTo>
                <a:lnTo>
                  <a:pt x="222594" y="58409"/>
                </a:lnTo>
                <a:lnTo>
                  <a:pt x="222899" y="69335"/>
                </a:lnTo>
                <a:lnTo>
                  <a:pt x="221998" y="80752"/>
                </a:lnTo>
                <a:lnTo>
                  <a:pt x="219907" y="92558"/>
                </a:lnTo>
                <a:lnTo>
                  <a:pt x="216643" y="104650"/>
                </a:lnTo>
                <a:lnTo>
                  <a:pt x="212225" y="116925"/>
                </a:lnTo>
                <a:lnTo>
                  <a:pt x="206668" y="129281"/>
                </a:lnTo>
                <a:lnTo>
                  <a:pt x="199990" y="141616"/>
                </a:lnTo>
                <a:lnTo>
                  <a:pt x="192208" y="153826"/>
                </a:lnTo>
                <a:lnTo>
                  <a:pt x="183338" y="165810"/>
                </a:lnTo>
                <a:lnTo>
                  <a:pt x="175949" y="174625"/>
                </a:lnTo>
                <a:lnTo>
                  <a:pt x="165622" y="185547"/>
                </a:lnTo>
                <a:lnTo>
                  <a:pt x="154871" y="195465"/>
                </a:lnTo>
                <a:lnTo>
                  <a:pt x="143791" y="204352"/>
                </a:lnTo>
                <a:lnTo>
                  <a:pt x="132478" y="212179"/>
                </a:lnTo>
                <a:lnTo>
                  <a:pt x="121028" y="218918"/>
                </a:lnTo>
                <a:lnTo>
                  <a:pt x="109538" y="224540"/>
                </a:lnTo>
                <a:lnTo>
                  <a:pt x="98103" y="229017"/>
                </a:lnTo>
                <a:lnTo>
                  <a:pt x="86819" y="232321"/>
                </a:lnTo>
                <a:lnTo>
                  <a:pt x="75782" y="234423"/>
                </a:lnTo>
                <a:lnTo>
                  <a:pt x="65088" y="235295"/>
                </a:lnTo>
                <a:lnTo>
                  <a:pt x="54833" y="234909"/>
                </a:lnTo>
                <a:lnTo>
                  <a:pt x="45112" y="233236"/>
                </a:lnTo>
                <a:lnTo>
                  <a:pt x="36023" y="230248"/>
                </a:lnTo>
                <a:lnTo>
                  <a:pt x="27661" y="225916"/>
                </a:lnTo>
                <a:lnTo>
                  <a:pt x="20540" y="220587"/>
                </a:lnTo>
                <a:lnTo>
                  <a:pt x="12782" y="212147"/>
                </a:lnTo>
                <a:lnTo>
                  <a:pt x="6878" y="202294"/>
                </a:lnTo>
                <a:lnTo>
                  <a:pt x="2800" y="191203"/>
                </a:lnTo>
                <a:lnTo>
                  <a:pt x="517" y="179053"/>
                </a:lnTo>
                <a:lnTo>
                  <a:pt x="0" y="166018"/>
                </a:lnTo>
                <a:lnTo>
                  <a:pt x="1219" y="152275"/>
                </a:lnTo>
                <a:lnTo>
                  <a:pt x="3674" y="139866"/>
                </a:lnTo>
              </a:path>
            </a:pathLst>
          </a:custGeom>
          <a:ln w="25412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5" name="object 975"/>
          <p:cNvSpPr/>
          <p:nvPr/>
        </p:nvSpPr>
        <p:spPr>
          <a:xfrm>
            <a:off x="5215295" y="2530485"/>
            <a:ext cx="89179" cy="86893"/>
          </a:xfrm>
          <a:custGeom>
            <a:avLst/>
            <a:gdLst/>
            <a:ahLst/>
            <a:cxnLst/>
            <a:rect l="l" t="t" r="r" b="b"/>
            <a:pathLst>
              <a:path w="89179" h="86893">
                <a:moveTo>
                  <a:pt x="89179" y="67513"/>
                </a:moveTo>
                <a:lnTo>
                  <a:pt x="27800" y="0"/>
                </a:lnTo>
                <a:lnTo>
                  <a:pt x="0" y="86893"/>
                </a:lnTo>
                <a:lnTo>
                  <a:pt x="89179" y="675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2" name="object 912"/>
          <p:cNvSpPr/>
          <p:nvPr/>
        </p:nvSpPr>
        <p:spPr>
          <a:xfrm>
            <a:off x="4278299" y="3450437"/>
            <a:ext cx="1736496" cy="902271"/>
          </a:xfrm>
          <a:custGeom>
            <a:avLst/>
            <a:gdLst/>
            <a:ahLst/>
            <a:cxnLst/>
            <a:rect l="l" t="t" r="r" b="b"/>
            <a:pathLst>
              <a:path w="1736496" h="902271">
                <a:moveTo>
                  <a:pt x="1736496" y="902271"/>
                </a:moveTo>
                <a:lnTo>
                  <a:pt x="1736496" y="0"/>
                </a:lnTo>
                <a:lnTo>
                  <a:pt x="0" y="0"/>
                </a:lnTo>
                <a:lnTo>
                  <a:pt x="0" y="902271"/>
                </a:lnTo>
                <a:lnTo>
                  <a:pt x="1736496" y="902271"/>
                </a:lnTo>
                <a:close/>
              </a:path>
            </a:pathLst>
          </a:custGeom>
          <a:solidFill>
            <a:srgbClr val="E5E6E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3" name="object 913"/>
          <p:cNvSpPr/>
          <p:nvPr/>
        </p:nvSpPr>
        <p:spPr>
          <a:xfrm>
            <a:off x="4278299" y="3450437"/>
            <a:ext cx="218008" cy="218008"/>
          </a:xfrm>
          <a:custGeom>
            <a:avLst/>
            <a:gdLst/>
            <a:ahLst/>
            <a:cxnLst/>
            <a:rect l="l" t="t" r="r" b="b"/>
            <a:pathLst>
              <a:path w="218008" h="218008">
                <a:moveTo>
                  <a:pt x="218008" y="218008"/>
                </a:moveTo>
                <a:lnTo>
                  <a:pt x="218008" y="0"/>
                </a:lnTo>
                <a:lnTo>
                  <a:pt x="0" y="0"/>
                </a:lnTo>
                <a:lnTo>
                  <a:pt x="0" y="218008"/>
                </a:lnTo>
                <a:lnTo>
                  <a:pt x="218008" y="21800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4" name="object 914"/>
          <p:cNvSpPr/>
          <p:nvPr/>
        </p:nvSpPr>
        <p:spPr>
          <a:xfrm>
            <a:off x="4340169" y="3485569"/>
            <a:ext cx="96024" cy="143256"/>
          </a:xfrm>
          <a:custGeom>
            <a:avLst/>
            <a:gdLst/>
            <a:ahLst/>
            <a:cxnLst/>
            <a:rect l="l" t="t" r="r" b="b"/>
            <a:pathLst>
              <a:path w="96024" h="143255">
                <a:moveTo>
                  <a:pt x="38074" y="25615"/>
                </a:moveTo>
                <a:lnTo>
                  <a:pt x="89687" y="25615"/>
                </a:lnTo>
                <a:lnTo>
                  <a:pt x="89687" y="0"/>
                </a:lnTo>
                <a:lnTo>
                  <a:pt x="17335" y="0"/>
                </a:lnTo>
                <a:lnTo>
                  <a:pt x="3302" y="74307"/>
                </a:lnTo>
                <a:lnTo>
                  <a:pt x="25514" y="77520"/>
                </a:lnTo>
                <a:lnTo>
                  <a:pt x="31750" y="70573"/>
                </a:lnTo>
                <a:lnTo>
                  <a:pt x="38798" y="67094"/>
                </a:lnTo>
                <a:lnTo>
                  <a:pt x="52946" y="67094"/>
                </a:lnTo>
                <a:lnTo>
                  <a:pt x="58051" y="69291"/>
                </a:lnTo>
                <a:lnTo>
                  <a:pt x="61988" y="73672"/>
                </a:lnTo>
                <a:lnTo>
                  <a:pt x="65900" y="78054"/>
                </a:lnTo>
                <a:lnTo>
                  <a:pt x="67881" y="84620"/>
                </a:lnTo>
                <a:lnTo>
                  <a:pt x="67881" y="102743"/>
                </a:lnTo>
                <a:lnTo>
                  <a:pt x="65900" y="109740"/>
                </a:lnTo>
                <a:lnTo>
                  <a:pt x="61937" y="114376"/>
                </a:lnTo>
                <a:lnTo>
                  <a:pt x="57975" y="119024"/>
                </a:lnTo>
                <a:lnTo>
                  <a:pt x="53136" y="121335"/>
                </a:lnTo>
                <a:lnTo>
                  <a:pt x="42430" y="121335"/>
                </a:lnTo>
                <a:lnTo>
                  <a:pt x="38011" y="119532"/>
                </a:lnTo>
                <a:lnTo>
                  <a:pt x="34175" y="115938"/>
                </a:lnTo>
                <a:lnTo>
                  <a:pt x="30340" y="112331"/>
                </a:lnTo>
                <a:lnTo>
                  <a:pt x="28041" y="107454"/>
                </a:lnTo>
                <a:lnTo>
                  <a:pt x="27266" y="101282"/>
                </a:lnTo>
                <a:lnTo>
                  <a:pt x="0" y="104101"/>
                </a:lnTo>
                <a:lnTo>
                  <a:pt x="1468" y="111339"/>
                </a:lnTo>
                <a:lnTo>
                  <a:pt x="6617" y="123127"/>
                </a:lnTo>
                <a:lnTo>
                  <a:pt x="14897" y="132638"/>
                </a:lnTo>
                <a:lnTo>
                  <a:pt x="21627" y="137306"/>
                </a:lnTo>
                <a:lnTo>
                  <a:pt x="33354" y="141767"/>
                </a:lnTo>
                <a:lnTo>
                  <a:pt x="47129" y="143256"/>
                </a:lnTo>
                <a:lnTo>
                  <a:pt x="52658" y="143007"/>
                </a:lnTo>
                <a:lnTo>
                  <a:pt x="65586" y="140083"/>
                </a:lnTo>
                <a:lnTo>
                  <a:pt x="76628" y="133867"/>
                </a:lnTo>
                <a:lnTo>
                  <a:pt x="85788" y="124358"/>
                </a:lnTo>
                <a:lnTo>
                  <a:pt x="89993" y="117732"/>
                </a:lnTo>
                <a:lnTo>
                  <a:pt x="94518" y="105879"/>
                </a:lnTo>
                <a:lnTo>
                  <a:pt x="96024" y="92900"/>
                </a:lnTo>
                <a:lnTo>
                  <a:pt x="94831" y="80682"/>
                </a:lnTo>
                <a:lnTo>
                  <a:pt x="90615" y="68657"/>
                </a:lnTo>
                <a:lnTo>
                  <a:pt x="83362" y="58521"/>
                </a:lnTo>
                <a:lnTo>
                  <a:pt x="76856" y="52858"/>
                </a:lnTo>
                <a:lnTo>
                  <a:pt x="65465" y="47182"/>
                </a:lnTo>
                <a:lnTo>
                  <a:pt x="52489" y="45288"/>
                </a:lnTo>
                <a:lnTo>
                  <a:pt x="46126" y="45288"/>
                </a:lnTo>
                <a:lnTo>
                  <a:pt x="39890" y="46812"/>
                </a:lnTo>
                <a:lnTo>
                  <a:pt x="33794" y="49860"/>
                </a:lnTo>
                <a:lnTo>
                  <a:pt x="38074" y="2561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5" name="object 915"/>
          <p:cNvSpPr/>
          <p:nvPr/>
        </p:nvSpPr>
        <p:spPr>
          <a:xfrm>
            <a:off x="5152762" y="4146985"/>
            <a:ext cx="4648" cy="20967"/>
          </a:xfrm>
          <a:custGeom>
            <a:avLst/>
            <a:gdLst/>
            <a:ahLst/>
            <a:cxnLst/>
            <a:rect l="l" t="t" r="r" b="b"/>
            <a:pathLst>
              <a:path w="4648" h="20967">
                <a:moveTo>
                  <a:pt x="3949" y="0"/>
                </a:moveTo>
                <a:lnTo>
                  <a:pt x="4648" y="6083"/>
                </a:lnTo>
                <a:lnTo>
                  <a:pt x="0" y="2096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6" name="object 916"/>
          <p:cNvSpPr/>
          <p:nvPr/>
        </p:nvSpPr>
        <p:spPr>
          <a:xfrm>
            <a:off x="5196183" y="3649818"/>
            <a:ext cx="60198" cy="25869"/>
          </a:xfrm>
          <a:custGeom>
            <a:avLst/>
            <a:gdLst/>
            <a:ahLst/>
            <a:cxnLst/>
            <a:rect l="l" t="t" r="r" b="b"/>
            <a:pathLst>
              <a:path w="60198" h="25869">
                <a:moveTo>
                  <a:pt x="0" y="11341"/>
                </a:moveTo>
                <a:lnTo>
                  <a:pt x="1562" y="12903"/>
                </a:lnTo>
                <a:lnTo>
                  <a:pt x="6261" y="17056"/>
                </a:lnTo>
                <a:lnTo>
                  <a:pt x="7772" y="20421"/>
                </a:lnTo>
                <a:lnTo>
                  <a:pt x="10058" y="22771"/>
                </a:lnTo>
                <a:lnTo>
                  <a:pt x="11696" y="23164"/>
                </a:lnTo>
                <a:lnTo>
                  <a:pt x="26314" y="25869"/>
                </a:lnTo>
                <a:lnTo>
                  <a:pt x="32143" y="22618"/>
                </a:lnTo>
                <a:lnTo>
                  <a:pt x="46215" y="17056"/>
                </a:lnTo>
                <a:lnTo>
                  <a:pt x="49542" y="14058"/>
                </a:lnTo>
                <a:lnTo>
                  <a:pt x="60197" y="5257"/>
                </a:lnTo>
                <a:lnTo>
                  <a:pt x="59969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7" name="object 917"/>
          <p:cNvSpPr/>
          <p:nvPr/>
        </p:nvSpPr>
        <p:spPr>
          <a:xfrm>
            <a:off x="5054514" y="4145614"/>
            <a:ext cx="26060" cy="24193"/>
          </a:xfrm>
          <a:custGeom>
            <a:avLst/>
            <a:gdLst/>
            <a:ahLst/>
            <a:cxnLst/>
            <a:rect l="l" t="t" r="r" b="b"/>
            <a:pathLst>
              <a:path w="26060" h="24193">
                <a:moveTo>
                  <a:pt x="26060" y="24193"/>
                </a:moveTo>
                <a:lnTo>
                  <a:pt x="24676" y="17259"/>
                </a:lnTo>
                <a:lnTo>
                  <a:pt x="18034" y="10159"/>
                </a:lnTo>
                <a:lnTo>
                  <a:pt x="13576" y="7632"/>
                </a:lnTo>
                <a:lnTo>
                  <a:pt x="6794" y="3047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8" name="object 918"/>
          <p:cNvSpPr/>
          <p:nvPr/>
        </p:nvSpPr>
        <p:spPr>
          <a:xfrm>
            <a:off x="4863760" y="3895766"/>
            <a:ext cx="103403" cy="65011"/>
          </a:xfrm>
          <a:custGeom>
            <a:avLst/>
            <a:gdLst/>
            <a:ahLst/>
            <a:cxnLst/>
            <a:rect l="l" t="t" r="r" b="b"/>
            <a:pathLst>
              <a:path w="103403" h="65011">
                <a:moveTo>
                  <a:pt x="103403" y="0"/>
                </a:moveTo>
                <a:lnTo>
                  <a:pt x="84071" y="15758"/>
                </a:lnTo>
                <a:lnTo>
                  <a:pt x="72420" y="24973"/>
                </a:lnTo>
                <a:lnTo>
                  <a:pt x="65441" y="29842"/>
                </a:lnTo>
                <a:lnTo>
                  <a:pt x="60124" y="32558"/>
                </a:lnTo>
                <a:lnTo>
                  <a:pt x="56997" y="33858"/>
                </a:lnTo>
                <a:lnTo>
                  <a:pt x="42188" y="43673"/>
                </a:lnTo>
                <a:lnTo>
                  <a:pt x="31815" y="50228"/>
                </a:lnTo>
                <a:lnTo>
                  <a:pt x="23320" y="54919"/>
                </a:lnTo>
                <a:lnTo>
                  <a:pt x="14148" y="59143"/>
                </a:lnTo>
                <a:lnTo>
                  <a:pt x="1743" y="64298"/>
                </a:lnTo>
                <a:lnTo>
                  <a:pt x="0" y="6501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9" name="object 919"/>
          <p:cNvSpPr/>
          <p:nvPr/>
        </p:nvSpPr>
        <p:spPr>
          <a:xfrm>
            <a:off x="5012871" y="3765934"/>
            <a:ext cx="18173" cy="3530"/>
          </a:xfrm>
          <a:custGeom>
            <a:avLst/>
            <a:gdLst/>
            <a:ahLst/>
            <a:cxnLst/>
            <a:rect l="l" t="t" r="r" b="b"/>
            <a:pathLst>
              <a:path w="18173" h="3530">
                <a:moveTo>
                  <a:pt x="18173" y="876"/>
                </a:moveTo>
                <a:lnTo>
                  <a:pt x="9499" y="3530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0" name="object 920"/>
          <p:cNvSpPr/>
          <p:nvPr/>
        </p:nvSpPr>
        <p:spPr>
          <a:xfrm>
            <a:off x="5040608" y="3738477"/>
            <a:ext cx="5448" cy="11468"/>
          </a:xfrm>
          <a:custGeom>
            <a:avLst/>
            <a:gdLst/>
            <a:ahLst/>
            <a:cxnLst/>
            <a:rect l="l" t="t" r="r" b="b"/>
            <a:pathLst>
              <a:path w="5448" h="11468">
                <a:moveTo>
                  <a:pt x="5448" y="11468"/>
                </a:moveTo>
                <a:lnTo>
                  <a:pt x="1701" y="7645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1" name="object 921"/>
          <p:cNvSpPr/>
          <p:nvPr/>
        </p:nvSpPr>
        <p:spPr>
          <a:xfrm>
            <a:off x="5131819" y="3663306"/>
            <a:ext cx="1917" cy="12280"/>
          </a:xfrm>
          <a:custGeom>
            <a:avLst/>
            <a:gdLst/>
            <a:ahLst/>
            <a:cxnLst/>
            <a:rect l="l" t="t" r="r" b="b"/>
            <a:pathLst>
              <a:path w="1917" h="12280">
                <a:moveTo>
                  <a:pt x="0" y="0"/>
                </a:moveTo>
                <a:lnTo>
                  <a:pt x="1917" y="1955"/>
                </a:lnTo>
                <a:lnTo>
                  <a:pt x="1917" y="1228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2" name="object 922"/>
          <p:cNvSpPr/>
          <p:nvPr/>
        </p:nvSpPr>
        <p:spPr>
          <a:xfrm>
            <a:off x="5110521" y="3663306"/>
            <a:ext cx="7912" cy="9220"/>
          </a:xfrm>
          <a:custGeom>
            <a:avLst/>
            <a:gdLst/>
            <a:ahLst/>
            <a:cxnLst/>
            <a:rect l="l" t="t" r="r" b="b"/>
            <a:pathLst>
              <a:path w="7912" h="9220">
                <a:moveTo>
                  <a:pt x="0" y="0"/>
                </a:moveTo>
                <a:lnTo>
                  <a:pt x="279" y="2514"/>
                </a:lnTo>
                <a:lnTo>
                  <a:pt x="7912" y="922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3" name="object 923"/>
          <p:cNvSpPr/>
          <p:nvPr/>
        </p:nvSpPr>
        <p:spPr>
          <a:xfrm>
            <a:off x="5027836" y="3749332"/>
            <a:ext cx="110350" cy="67911"/>
          </a:xfrm>
          <a:custGeom>
            <a:avLst/>
            <a:gdLst/>
            <a:ahLst/>
            <a:cxnLst/>
            <a:rect l="l" t="t" r="r" b="b"/>
            <a:pathLst>
              <a:path w="110350" h="67911">
                <a:moveTo>
                  <a:pt x="18872" y="0"/>
                </a:moveTo>
                <a:lnTo>
                  <a:pt x="5165" y="14183"/>
                </a:lnTo>
                <a:lnTo>
                  <a:pt x="2466" y="22529"/>
                </a:lnTo>
                <a:lnTo>
                  <a:pt x="2451" y="22860"/>
                </a:lnTo>
                <a:lnTo>
                  <a:pt x="469" y="31496"/>
                </a:lnTo>
                <a:lnTo>
                  <a:pt x="0" y="44196"/>
                </a:lnTo>
                <a:lnTo>
                  <a:pt x="1485" y="60769"/>
                </a:lnTo>
                <a:lnTo>
                  <a:pt x="6451" y="64173"/>
                </a:lnTo>
                <a:lnTo>
                  <a:pt x="24661" y="67062"/>
                </a:lnTo>
                <a:lnTo>
                  <a:pt x="40076" y="67911"/>
                </a:lnTo>
                <a:lnTo>
                  <a:pt x="49595" y="67798"/>
                </a:lnTo>
                <a:lnTo>
                  <a:pt x="51193" y="67716"/>
                </a:lnTo>
                <a:lnTo>
                  <a:pt x="71254" y="67756"/>
                </a:lnTo>
                <a:lnTo>
                  <a:pt x="81021" y="67151"/>
                </a:lnTo>
                <a:lnTo>
                  <a:pt x="82003" y="67043"/>
                </a:lnTo>
                <a:lnTo>
                  <a:pt x="102118" y="66901"/>
                </a:lnTo>
                <a:lnTo>
                  <a:pt x="110070" y="66555"/>
                </a:lnTo>
                <a:lnTo>
                  <a:pt x="110350" y="66535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4" name="object 924"/>
          <p:cNvSpPr/>
          <p:nvPr/>
        </p:nvSpPr>
        <p:spPr>
          <a:xfrm>
            <a:off x="5247215" y="3700294"/>
            <a:ext cx="601141" cy="129631"/>
          </a:xfrm>
          <a:custGeom>
            <a:avLst/>
            <a:gdLst/>
            <a:ahLst/>
            <a:cxnLst/>
            <a:rect l="l" t="t" r="r" b="b"/>
            <a:pathLst>
              <a:path w="601141" h="129631">
                <a:moveTo>
                  <a:pt x="0" y="11622"/>
                </a:moveTo>
                <a:lnTo>
                  <a:pt x="14274" y="9590"/>
                </a:lnTo>
                <a:lnTo>
                  <a:pt x="34613" y="4845"/>
                </a:lnTo>
                <a:lnTo>
                  <a:pt x="49121" y="2568"/>
                </a:lnTo>
                <a:lnTo>
                  <a:pt x="56754" y="1862"/>
                </a:lnTo>
                <a:lnTo>
                  <a:pt x="57670" y="1818"/>
                </a:lnTo>
                <a:lnTo>
                  <a:pt x="79445" y="320"/>
                </a:lnTo>
                <a:lnTo>
                  <a:pt x="96253" y="0"/>
                </a:lnTo>
                <a:lnTo>
                  <a:pt x="107761" y="316"/>
                </a:lnTo>
                <a:lnTo>
                  <a:pt x="113632" y="729"/>
                </a:lnTo>
                <a:lnTo>
                  <a:pt x="138567" y="4141"/>
                </a:lnTo>
                <a:lnTo>
                  <a:pt x="157343" y="7274"/>
                </a:lnTo>
                <a:lnTo>
                  <a:pt x="171057" y="9993"/>
                </a:lnTo>
                <a:lnTo>
                  <a:pt x="180090" y="12093"/>
                </a:lnTo>
                <a:lnTo>
                  <a:pt x="184820" y="13366"/>
                </a:lnTo>
                <a:lnTo>
                  <a:pt x="185775" y="13654"/>
                </a:lnTo>
                <a:lnTo>
                  <a:pt x="223875" y="23141"/>
                </a:lnTo>
                <a:lnTo>
                  <a:pt x="246100" y="28907"/>
                </a:lnTo>
                <a:lnTo>
                  <a:pt x="269668" y="33048"/>
                </a:lnTo>
                <a:lnTo>
                  <a:pt x="288001" y="36069"/>
                </a:lnTo>
                <a:lnTo>
                  <a:pt x="301339" y="38115"/>
                </a:lnTo>
                <a:lnTo>
                  <a:pt x="309922" y="39329"/>
                </a:lnTo>
                <a:lnTo>
                  <a:pt x="313991" y="39855"/>
                </a:lnTo>
                <a:lnTo>
                  <a:pt x="314413" y="39905"/>
                </a:lnTo>
                <a:lnTo>
                  <a:pt x="333465" y="43428"/>
                </a:lnTo>
                <a:lnTo>
                  <a:pt x="350941" y="48141"/>
                </a:lnTo>
                <a:lnTo>
                  <a:pt x="366175" y="53320"/>
                </a:lnTo>
                <a:lnTo>
                  <a:pt x="378500" y="58236"/>
                </a:lnTo>
                <a:lnTo>
                  <a:pt x="387250" y="62163"/>
                </a:lnTo>
                <a:lnTo>
                  <a:pt x="391758" y="64376"/>
                </a:lnTo>
                <a:lnTo>
                  <a:pt x="392226" y="64620"/>
                </a:lnTo>
                <a:lnTo>
                  <a:pt x="435152" y="83225"/>
                </a:lnTo>
                <a:lnTo>
                  <a:pt x="459181" y="90185"/>
                </a:lnTo>
                <a:lnTo>
                  <a:pt x="482041" y="98122"/>
                </a:lnTo>
                <a:lnTo>
                  <a:pt x="524636" y="111495"/>
                </a:lnTo>
                <a:lnTo>
                  <a:pt x="558444" y="119966"/>
                </a:lnTo>
                <a:lnTo>
                  <a:pt x="601141" y="129631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5" name="object 925"/>
          <p:cNvSpPr/>
          <p:nvPr/>
        </p:nvSpPr>
        <p:spPr>
          <a:xfrm>
            <a:off x="4964526" y="3811778"/>
            <a:ext cx="156527" cy="104114"/>
          </a:xfrm>
          <a:custGeom>
            <a:avLst/>
            <a:gdLst/>
            <a:ahLst/>
            <a:cxnLst/>
            <a:rect l="l" t="t" r="r" b="b"/>
            <a:pathLst>
              <a:path w="156527" h="104114">
                <a:moveTo>
                  <a:pt x="68491" y="279"/>
                </a:moveTo>
                <a:lnTo>
                  <a:pt x="55905" y="0"/>
                </a:lnTo>
                <a:lnTo>
                  <a:pt x="48094" y="774"/>
                </a:lnTo>
                <a:lnTo>
                  <a:pt x="43865" y="2400"/>
                </a:lnTo>
                <a:lnTo>
                  <a:pt x="25795" y="11548"/>
                </a:lnTo>
                <a:lnTo>
                  <a:pt x="15376" y="19776"/>
                </a:lnTo>
                <a:lnTo>
                  <a:pt x="12026" y="23355"/>
                </a:lnTo>
                <a:lnTo>
                  <a:pt x="2274" y="40245"/>
                </a:lnTo>
                <a:lnTo>
                  <a:pt x="176" y="49349"/>
                </a:lnTo>
                <a:lnTo>
                  <a:pt x="152" y="49898"/>
                </a:lnTo>
                <a:lnTo>
                  <a:pt x="660" y="60439"/>
                </a:lnTo>
                <a:lnTo>
                  <a:pt x="0" y="70281"/>
                </a:lnTo>
                <a:lnTo>
                  <a:pt x="6366" y="89924"/>
                </a:lnTo>
                <a:lnTo>
                  <a:pt x="13393" y="96219"/>
                </a:lnTo>
                <a:lnTo>
                  <a:pt x="36847" y="100016"/>
                </a:lnTo>
                <a:lnTo>
                  <a:pt x="54571" y="101865"/>
                </a:lnTo>
                <a:lnTo>
                  <a:pt x="67307" y="102562"/>
                </a:lnTo>
                <a:lnTo>
                  <a:pt x="75083" y="102605"/>
                </a:lnTo>
                <a:lnTo>
                  <a:pt x="77939" y="102488"/>
                </a:lnTo>
                <a:lnTo>
                  <a:pt x="114223" y="103949"/>
                </a:lnTo>
                <a:lnTo>
                  <a:pt x="137020" y="103949"/>
                </a:lnTo>
                <a:lnTo>
                  <a:pt x="156527" y="104114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6" name="object 926"/>
          <p:cNvSpPr/>
          <p:nvPr/>
        </p:nvSpPr>
        <p:spPr>
          <a:xfrm>
            <a:off x="4941084" y="3907269"/>
            <a:ext cx="166608" cy="116293"/>
          </a:xfrm>
          <a:custGeom>
            <a:avLst/>
            <a:gdLst/>
            <a:ahLst/>
            <a:cxnLst/>
            <a:rect l="l" t="t" r="r" b="b"/>
            <a:pathLst>
              <a:path w="166608" h="116293">
                <a:moveTo>
                  <a:pt x="35519" y="228"/>
                </a:moveTo>
                <a:lnTo>
                  <a:pt x="31404" y="0"/>
                </a:lnTo>
                <a:lnTo>
                  <a:pt x="22857" y="3149"/>
                </a:lnTo>
                <a:lnTo>
                  <a:pt x="15161" y="10159"/>
                </a:lnTo>
                <a:lnTo>
                  <a:pt x="6080" y="18757"/>
                </a:lnTo>
                <a:lnTo>
                  <a:pt x="1889" y="29133"/>
                </a:lnTo>
                <a:lnTo>
                  <a:pt x="0" y="48624"/>
                </a:lnTo>
                <a:lnTo>
                  <a:pt x="84" y="62299"/>
                </a:lnTo>
                <a:lnTo>
                  <a:pt x="556" y="68046"/>
                </a:lnTo>
                <a:lnTo>
                  <a:pt x="8809" y="86326"/>
                </a:lnTo>
                <a:lnTo>
                  <a:pt x="18550" y="96288"/>
                </a:lnTo>
                <a:lnTo>
                  <a:pt x="23759" y="99542"/>
                </a:lnTo>
                <a:lnTo>
                  <a:pt x="42952" y="105593"/>
                </a:lnTo>
                <a:lnTo>
                  <a:pt x="52033" y="109397"/>
                </a:lnTo>
                <a:lnTo>
                  <a:pt x="66255" y="112101"/>
                </a:lnTo>
                <a:lnTo>
                  <a:pt x="82849" y="112949"/>
                </a:lnTo>
                <a:lnTo>
                  <a:pt x="91539" y="113080"/>
                </a:lnTo>
                <a:lnTo>
                  <a:pt x="116604" y="113452"/>
                </a:lnTo>
                <a:lnTo>
                  <a:pt x="133155" y="113806"/>
                </a:lnTo>
                <a:lnTo>
                  <a:pt x="142596" y="114087"/>
                </a:lnTo>
                <a:lnTo>
                  <a:pt x="146334" y="114238"/>
                </a:lnTo>
                <a:lnTo>
                  <a:pt x="146555" y="114249"/>
                </a:lnTo>
                <a:lnTo>
                  <a:pt x="166608" y="116293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7" name="object 927"/>
          <p:cNvSpPr/>
          <p:nvPr/>
        </p:nvSpPr>
        <p:spPr>
          <a:xfrm>
            <a:off x="4443851" y="4013250"/>
            <a:ext cx="541528" cy="73213"/>
          </a:xfrm>
          <a:custGeom>
            <a:avLst/>
            <a:gdLst/>
            <a:ahLst/>
            <a:cxnLst/>
            <a:rect l="l" t="t" r="r" b="b"/>
            <a:pathLst>
              <a:path w="541527" h="73213">
                <a:moveTo>
                  <a:pt x="0" y="67348"/>
                </a:moveTo>
                <a:lnTo>
                  <a:pt x="42760" y="50431"/>
                </a:lnTo>
                <a:lnTo>
                  <a:pt x="81216" y="36207"/>
                </a:lnTo>
                <a:lnTo>
                  <a:pt x="127596" y="24028"/>
                </a:lnTo>
                <a:lnTo>
                  <a:pt x="140881" y="21310"/>
                </a:lnTo>
                <a:lnTo>
                  <a:pt x="160413" y="17919"/>
                </a:lnTo>
                <a:lnTo>
                  <a:pt x="178924" y="16892"/>
                </a:lnTo>
                <a:lnTo>
                  <a:pt x="195807" y="15096"/>
                </a:lnTo>
                <a:lnTo>
                  <a:pt x="209248" y="13181"/>
                </a:lnTo>
                <a:lnTo>
                  <a:pt x="217433" y="11799"/>
                </a:lnTo>
                <a:lnTo>
                  <a:pt x="219074" y="11493"/>
                </a:lnTo>
                <a:lnTo>
                  <a:pt x="233733" y="9413"/>
                </a:lnTo>
                <a:lnTo>
                  <a:pt x="250174" y="9074"/>
                </a:lnTo>
                <a:lnTo>
                  <a:pt x="262539" y="9472"/>
                </a:lnTo>
                <a:lnTo>
                  <a:pt x="265633" y="9652"/>
                </a:lnTo>
                <a:lnTo>
                  <a:pt x="274175" y="16779"/>
                </a:lnTo>
                <a:lnTo>
                  <a:pt x="286511" y="24044"/>
                </a:lnTo>
                <a:lnTo>
                  <a:pt x="301288" y="31165"/>
                </a:lnTo>
                <a:lnTo>
                  <a:pt x="317154" y="37859"/>
                </a:lnTo>
                <a:lnTo>
                  <a:pt x="332759" y="43845"/>
                </a:lnTo>
                <a:lnTo>
                  <a:pt x="346751" y="48839"/>
                </a:lnTo>
                <a:lnTo>
                  <a:pt x="357778" y="52561"/>
                </a:lnTo>
                <a:lnTo>
                  <a:pt x="364490" y="54727"/>
                </a:lnTo>
                <a:lnTo>
                  <a:pt x="384524" y="60842"/>
                </a:lnTo>
                <a:lnTo>
                  <a:pt x="401674" y="64407"/>
                </a:lnTo>
                <a:lnTo>
                  <a:pt x="416023" y="66352"/>
                </a:lnTo>
                <a:lnTo>
                  <a:pt x="426242" y="67168"/>
                </a:lnTo>
                <a:lnTo>
                  <a:pt x="431190" y="67348"/>
                </a:lnTo>
                <a:lnTo>
                  <a:pt x="448918" y="70012"/>
                </a:lnTo>
                <a:lnTo>
                  <a:pt x="466490" y="71731"/>
                </a:lnTo>
                <a:lnTo>
                  <a:pt x="482850" y="72705"/>
                </a:lnTo>
                <a:lnTo>
                  <a:pt x="496939" y="73133"/>
                </a:lnTo>
                <a:lnTo>
                  <a:pt x="507703" y="73213"/>
                </a:lnTo>
                <a:lnTo>
                  <a:pt x="514082" y="73144"/>
                </a:lnTo>
                <a:lnTo>
                  <a:pt x="515378" y="73113"/>
                </a:lnTo>
                <a:lnTo>
                  <a:pt x="516821" y="53394"/>
                </a:lnTo>
                <a:lnTo>
                  <a:pt x="520187" y="40613"/>
                </a:lnTo>
                <a:lnTo>
                  <a:pt x="521995" y="36207"/>
                </a:lnTo>
                <a:lnTo>
                  <a:pt x="529724" y="19296"/>
                </a:lnTo>
                <a:lnTo>
                  <a:pt x="537155" y="6521"/>
                </a:lnTo>
                <a:lnTo>
                  <a:pt x="541336" y="266"/>
                </a:lnTo>
                <a:lnTo>
                  <a:pt x="541527" y="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8" name="object 928"/>
          <p:cNvSpPr/>
          <p:nvPr/>
        </p:nvSpPr>
        <p:spPr>
          <a:xfrm>
            <a:off x="5031061" y="4136821"/>
            <a:ext cx="242277" cy="10820"/>
          </a:xfrm>
          <a:custGeom>
            <a:avLst/>
            <a:gdLst/>
            <a:ahLst/>
            <a:cxnLst/>
            <a:rect l="l" t="t" r="r" b="b"/>
            <a:pathLst>
              <a:path w="242277" h="10820">
                <a:moveTo>
                  <a:pt x="0" y="6959"/>
                </a:moveTo>
                <a:lnTo>
                  <a:pt x="26581" y="8788"/>
                </a:lnTo>
                <a:lnTo>
                  <a:pt x="43154" y="10312"/>
                </a:lnTo>
                <a:lnTo>
                  <a:pt x="56413" y="10642"/>
                </a:lnTo>
                <a:lnTo>
                  <a:pt x="77457" y="10820"/>
                </a:lnTo>
                <a:lnTo>
                  <a:pt x="96850" y="10147"/>
                </a:lnTo>
                <a:lnTo>
                  <a:pt x="117078" y="10253"/>
                </a:lnTo>
                <a:lnTo>
                  <a:pt x="135805" y="10296"/>
                </a:lnTo>
                <a:lnTo>
                  <a:pt x="152501" y="10293"/>
                </a:lnTo>
                <a:lnTo>
                  <a:pt x="166636" y="10260"/>
                </a:lnTo>
                <a:lnTo>
                  <a:pt x="177681" y="10214"/>
                </a:lnTo>
                <a:lnTo>
                  <a:pt x="185106" y="10171"/>
                </a:lnTo>
                <a:lnTo>
                  <a:pt x="188493" y="10147"/>
                </a:lnTo>
                <a:lnTo>
                  <a:pt x="205973" y="7553"/>
                </a:lnTo>
                <a:lnTo>
                  <a:pt x="214503" y="4889"/>
                </a:lnTo>
                <a:lnTo>
                  <a:pt x="230289" y="2113"/>
                </a:lnTo>
                <a:lnTo>
                  <a:pt x="239584" y="475"/>
                </a:lnTo>
                <a:lnTo>
                  <a:pt x="242277" y="0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9" name="object 929"/>
          <p:cNvSpPr/>
          <p:nvPr/>
        </p:nvSpPr>
        <p:spPr>
          <a:xfrm>
            <a:off x="4446722" y="3644126"/>
            <a:ext cx="824687" cy="177100"/>
          </a:xfrm>
          <a:custGeom>
            <a:avLst/>
            <a:gdLst/>
            <a:ahLst/>
            <a:cxnLst/>
            <a:rect l="l" t="t" r="r" b="b"/>
            <a:pathLst>
              <a:path w="824687" h="177100">
                <a:moveTo>
                  <a:pt x="0" y="177100"/>
                </a:moveTo>
                <a:lnTo>
                  <a:pt x="155879" y="140117"/>
                </a:lnTo>
                <a:lnTo>
                  <a:pt x="218833" y="128687"/>
                </a:lnTo>
                <a:lnTo>
                  <a:pt x="242253" y="126310"/>
                </a:lnTo>
                <a:lnTo>
                  <a:pt x="262855" y="123615"/>
                </a:lnTo>
                <a:lnTo>
                  <a:pt x="280622" y="120773"/>
                </a:lnTo>
                <a:lnTo>
                  <a:pt x="295536" y="117957"/>
                </a:lnTo>
                <a:lnTo>
                  <a:pt x="307581" y="115336"/>
                </a:lnTo>
                <a:lnTo>
                  <a:pt x="316740" y="113083"/>
                </a:lnTo>
                <a:lnTo>
                  <a:pt x="322995" y="111368"/>
                </a:lnTo>
                <a:lnTo>
                  <a:pt x="349330" y="101812"/>
                </a:lnTo>
                <a:lnTo>
                  <a:pt x="366874" y="93827"/>
                </a:lnTo>
                <a:lnTo>
                  <a:pt x="379925" y="86710"/>
                </a:lnTo>
                <a:lnTo>
                  <a:pt x="388851" y="80955"/>
                </a:lnTo>
                <a:lnTo>
                  <a:pt x="394024" y="77057"/>
                </a:lnTo>
                <a:lnTo>
                  <a:pt x="395820" y="75500"/>
                </a:lnTo>
                <a:lnTo>
                  <a:pt x="432396" y="52945"/>
                </a:lnTo>
                <a:lnTo>
                  <a:pt x="445975" y="42447"/>
                </a:lnTo>
                <a:lnTo>
                  <a:pt x="454855" y="37250"/>
                </a:lnTo>
                <a:lnTo>
                  <a:pt x="455129" y="37108"/>
                </a:lnTo>
                <a:lnTo>
                  <a:pt x="471712" y="24987"/>
                </a:lnTo>
                <a:lnTo>
                  <a:pt x="485417" y="15601"/>
                </a:lnTo>
                <a:lnTo>
                  <a:pt x="495186" y="9270"/>
                </a:lnTo>
                <a:lnTo>
                  <a:pt x="499963" y="6314"/>
                </a:lnTo>
                <a:lnTo>
                  <a:pt x="518114" y="486"/>
                </a:lnTo>
                <a:lnTo>
                  <a:pt x="531910" y="0"/>
                </a:lnTo>
                <a:lnTo>
                  <a:pt x="539403" y="1238"/>
                </a:lnTo>
                <a:lnTo>
                  <a:pt x="540130" y="1446"/>
                </a:lnTo>
                <a:lnTo>
                  <a:pt x="558827" y="5500"/>
                </a:lnTo>
                <a:lnTo>
                  <a:pt x="576663" y="8299"/>
                </a:lnTo>
                <a:lnTo>
                  <a:pt x="592733" y="10075"/>
                </a:lnTo>
                <a:lnTo>
                  <a:pt x="606133" y="11061"/>
                </a:lnTo>
                <a:lnTo>
                  <a:pt x="615960" y="11489"/>
                </a:lnTo>
                <a:lnTo>
                  <a:pt x="621308" y="11592"/>
                </a:lnTo>
                <a:lnTo>
                  <a:pt x="622020" y="11593"/>
                </a:lnTo>
                <a:lnTo>
                  <a:pt x="641427" y="13130"/>
                </a:lnTo>
                <a:lnTo>
                  <a:pt x="653917" y="15114"/>
                </a:lnTo>
                <a:lnTo>
                  <a:pt x="657301" y="15835"/>
                </a:lnTo>
                <a:lnTo>
                  <a:pt x="678611" y="15223"/>
                </a:lnTo>
                <a:lnTo>
                  <a:pt x="695829" y="16178"/>
                </a:lnTo>
                <a:lnTo>
                  <a:pt x="708470" y="17844"/>
                </a:lnTo>
                <a:lnTo>
                  <a:pt x="716048" y="19363"/>
                </a:lnTo>
                <a:lnTo>
                  <a:pt x="718146" y="19899"/>
                </a:lnTo>
                <a:lnTo>
                  <a:pt x="740242" y="16210"/>
                </a:lnTo>
                <a:lnTo>
                  <a:pt x="748561" y="16663"/>
                </a:lnTo>
                <a:lnTo>
                  <a:pt x="749465" y="17029"/>
                </a:lnTo>
                <a:lnTo>
                  <a:pt x="772509" y="8845"/>
                </a:lnTo>
                <a:lnTo>
                  <a:pt x="789327" y="4645"/>
                </a:lnTo>
                <a:lnTo>
                  <a:pt x="800525" y="3179"/>
                </a:lnTo>
                <a:lnTo>
                  <a:pt x="806710" y="3194"/>
                </a:lnTo>
                <a:lnTo>
                  <a:pt x="808494" y="3440"/>
                </a:lnTo>
                <a:lnTo>
                  <a:pt x="809434" y="5688"/>
                </a:lnTo>
                <a:lnTo>
                  <a:pt x="823518" y="9384"/>
                </a:lnTo>
                <a:lnTo>
                  <a:pt x="823518" y="22604"/>
                </a:lnTo>
                <a:lnTo>
                  <a:pt x="824687" y="32587"/>
                </a:lnTo>
                <a:lnTo>
                  <a:pt x="822020" y="39356"/>
                </a:lnTo>
                <a:lnTo>
                  <a:pt x="817219" y="53757"/>
                </a:lnTo>
                <a:lnTo>
                  <a:pt x="810590" y="58825"/>
                </a:lnTo>
                <a:lnTo>
                  <a:pt x="804646" y="65759"/>
                </a:lnTo>
                <a:lnTo>
                  <a:pt x="800493" y="67791"/>
                </a:lnTo>
                <a:lnTo>
                  <a:pt x="781585" y="71240"/>
                </a:lnTo>
                <a:lnTo>
                  <a:pt x="764799" y="74656"/>
                </a:lnTo>
                <a:lnTo>
                  <a:pt x="751554" y="77561"/>
                </a:lnTo>
                <a:lnTo>
                  <a:pt x="743272" y="79479"/>
                </a:lnTo>
                <a:lnTo>
                  <a:pt x="741172" y="79983"/>
                </a:lnTo>
                <a:lnTo>
                  <a:pt x="721054" y="86069"/>
                </a:lnTo>
                <a:lnTo>
                  <a:pt x="708604" y="88818"/>
                </a:lnTo>
                <a:lnTo>
                  <a:pt x="704380" y="89457"/>
                </a:lnTo>
                <a:lnTo>
                  <a:pt x="685156" y="92210"/>
                </a:lnTo>
                <a:lnTo>
                  <a:pt x="674755" y="93841"/>
                </a:lnTo>
                <a:lnTo>
                  <a:pt x="673544" y="94042"/>
                </a:lnTo>
                <a:lnTo>
                  <a:pt x="651062" y="94606"/>
                </a:lnTo>
                <a:lnTo>
                  <a:pt x="632533" y="96666"/>
                </a:lnTo>
                <a:lnTo>
                  <a:pt x="618060" y="99487"/>
                </a:lnTo>
                <a:lnTo>
                  <a:pt x="607747" y="102337"/>
                </a:lnTo>
                <a:lnTo>
                  <a:pt x="601699" y="104483"/>
                </a:lnTo>
                <a:lnTo>
                  <a:pt x="599986" y="105205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0" name="object 930"/>
          <p:cNvSpPr/>
          <p:nvPr/>
        </p:nvSpPr>
        <p:spPr>
          <a:xfrm>
            <a:off x="4959230" y="4016400"/>
            <a:ext cx="890689" cy="201625"/>
          </a:xfrm>
          <a:custGeom>
            <a:avLst/>
            <a:gdLst/>
            <a:ahLst/>
            <a:cxnLst/>
            <a:rect l="l" t="t" r="r" b="b"/>
            <a:pathLst>
              <a:path w="890689" h="201625">
                <a:moveTo>
                  <a:pt x="0" y="69964"/>
                </a:moveTo>
                <a:lnTo>
                  <a:pt x="1676" y="83858"/>
                </a:lnTo>
                <a:lnTo>
                  <a:pt x="10054" y="99560"/>
                </a:lnTo>
                <a:lnTo>
                  <a:pt x="17456" y="106635"/>
                </a:lnTo>
                <a:lnTo>
                  <a:pt x="17779" y="106870"/>
                </a:lnTo>
                <a:lnTo>
                  <a:pt x="32077" y="117692"/>
                </a:lnTo>
                <a:lnTo>
                  <a:pt x="47743" y="123825"/>
                </a:lnTo>
                <a:lnTo>
                  <a:pt x="61565" y="126600"/>
                </a:lnTo>
                <a:lnTo>
                  <a:pt x="70330" y="127350"/>
                </a:lnTo>
                <a:lnTo>
                  <a:pt x="71831" y="127381"/>
                </a:lnTo>
                <a:lnTo>
                  <a:pt x="88615" y="139656"/>
                </a:lnTo>
                <a:lnTo>
                  <a:pt x="103448" y="147444"/>
                </a:lnTo>
                <a:lnTo>
                  <a:pt x="114700" y="151677"/>
                </a:lnTo>
                <a:lnTo>
                  <a:pt x="120742" y="153285"/>
                </a:lnTo>
                <a:lnTo>
                  <a:pt x="121335" y="153403"/>
                </a:lnTo>
                <a:lnTo>
                  <a:pt x="123786" y="163652"/>
                </a:lnTo>
                <a:lnTo>
                  <a:pt x="132613" y="163842"/>
                </a:lnTo>
                <a:lnTo>
                  <a:pt x="141427" y="172681"/>
                </a:lnTo>
                <a:lnTo>
                  <a:pt x="148716" y="180479"/>
                </a:lnTo>
                <a:lnTo>
                  <a:pt x="160053" y="193804"/>
                </a:lnTo>
                <a:lnTo>
                  <a:pt x="171517" y="200231"/>
                </a:lnTo>
                <a:lnTo>
                  <a:pt x="182316" y="201625"/>
                </a:lnTo>
                <a:lnTo>
                  <a:pt x="191657" y="199846"/>
                </a:lnTo>
                <a:lnTo>
                  <a:pt x="198748" y="196758"/>
                </a:lnTo>
                <a:lnTo>
                  <a:pt x="202797" y="194222"/>
                </a:lnTo>
                <a:lnTo>
                  <a:pt x="203441" y="193738"/>
                </a:lnTo>
                <a:lnTo>
                  <a:pt x="214033" y="188442"/>
                </a:lnTo>
                <a:lnTo>
                  <a:pt x="224904" y="186664"/>
                </a:lnTo>
                <a:lnTo>
                  <a:pt x="243247" y="180978"/>
                </a:lnTo>
                <a:lnTo>
                  <a:pt x="249339" y="177990"/>
                </a:lnTo>
                <a:lnTo>
                  <a:pt x="265906" y="170113"/>
                </a:lnTo>
                <a:lnTo>
                  <a:pt x="281646" y="163828"/>
                </a:lnTo>
                <a:lnTo>
                  <a:pt x="294501" y="159341"/>
                </a:lnTo>
                <a:lnTo>
                  <a:pt x="302414" y="156857"/>
                </a:lnTo>
                <a:lnTo>
                  <a:pt x="303936" y="156413"/>
                </a:lnTo>
                <a:lnTo>
                  <a:pt x="324088" y="149653"/>
                </a:lnTo>
                <a:lnTo>
                  <a:pt x="338508" y="143354"/>
                </a:lnTo>
                <a:lnTo>
                  <a:pt x="347011" y="138817"/>
                </a:lnTo>
                <a:lnTo>
                  <a:pt x="349453" y="137312"/>
                </a:lnTo>
                <a:lnTo>
                  <a:pt x="367487" y="127381"/>
                </a:lnTo>
                <a:lnTo>
                  <a:pt x="384098" y="116420"/>
                </a:lnTo>
                <a:lnTo>
                  <a:pt x="413181" y="97485"/>
                </a:lnTo>
                <a:lnTo>
                  <a:pt x="427901" y="86169"/>
                </a:lnTo>
                <a:lnTo>
                  <a:pt x="443370" y="73687"/>
                </a:lnTo>
                <a:lnTo>
                  <a:pt x="454025" y="66092"/>
                </a:lnTo>
                <a:lnTo>
                  <a:pt x="457707" y="63703"/>
                </a:lnTo>
                <a:lnTo>
                  <a:pt x="468972" y="59791"/>
                </a:lnTo>
                <a:lnTo>
                  <a:pt x="475360" y="51498"/>
                </a:lnTo>
                <a:lnTo>
                  <a:pt x="490621" y="37026"/>
                </a:lnTo>
                <a:lnTo>
                  <a:pt x="502648" y="27637"/>
                </a:lnTo>
                <a:lnTo>
                  <a:pt x="509986" y="22839"/>
                </a:lnTo>
                <a:lnTo>
                  <a:pt x="511555" y="21945"/>
                </a:lnTo>
                <a:lnTo>
                  <a:pt x="521411" y="16459"/>
                </a:lnTo>
                <a:lnTo>
                  <a:pt x="539601" y="9359"/>
                </a:lnTo>
                <a:lnTo>
                  <a:pt x="552497" y="3330"/>
                </a:lnTo>
                <a:lnTo>
                  <a:pt x="558321" y="268"/>
                </a:lnTo>
                <a:lnTo>
                  <a:pt x="558482" y="177"/>
                </a:lnTo>
                <a:lnTo>
                  <a:pt x="566623" y="0"/>
                </a:lnTo>
                <a:lnTo>
                  <a:pt x="584082" y="4122"/>
                </a:lnTo>
                <a:lnTo>
                  <a:pt x="597866" y="8096"/>
                </a:lnTo>
                <a:lnTo>
                  <a:pt x="603516" y="9893"/>
                </a:lnTo>
                <a:lnTo>
                  <a:pt x="623074" y="15036"/>
                </a:lnTo>
                <a:lnTo>
                  <a:pt x="650646" y="20878"/>
                </a:lnTo>
                <a:lnTo>
                  <a:pt x="670382" y="25476"/>
                </a:lnTo>
                <a:lnTo>
                  <a:pt x="695502" y="32905"/>
                </a:lnTo>
                <a:lnTo>
                  <a:pt x="714032" y="38392"/>
                </a:lnTo>
                <a:lnTo>
                  <a:pt x="729805" y="43522"/>
                </a:lnTo>
                <a:lnTo>
                  <a:pt x="745045" y="48120"/>
                </a:lnTo>
                <a:lnTo>
                  <a:pt x="772921" y="57873"/>
                </a:lnTo>
                <a:lnTo>
                  <a:pt x="794931" y="66332"/>
                </a:lnTo>
                <a:lnTo>
                  <a:pt x="809828" y="70954"/>
                </a:lnTo>
                <a:lnTo>
                  <a:pt x="833704" y="80683"/>
                </a:lnTo>
                <a:lnTo>
                  <a:pt x="851890" y="87045"/>
                </a:lnTo>
                <a:lnTo>
                  <a:pt x="870584" y="93599"/>
                </a:lnTo>
                <a:lnTo>
                  <a:pt x="880986" y="97485"/>
                </a:lnTo>
                <a:lnTo>
                  <a:pt x="890689" y="101384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1" name="object 931"/>
          <p:cNvSpPr/>
          <p:nvPr/>
        </p:nvSpPr>
        <p:spPr>
          <a:xfrm>
            <a:off x="4836252" y="3743170"/>
            <a:ext cx="39640" cy="284441"/>
          </a:xfrm>
          <a:custGeom>
            <a:avLst/>
            <a:gdLst/>
            <a:ahLst/>
            <a:cxnLst/>
            <a:rect l="l" t="t" r="r" b="b"/>
            <a:pathLst>
              <a:path w="39640" h="284441">
                <a:moveTo>
                  <a:pt x="39640" y="0"/>
                </a:moveTo>
                <a:lnTo>
                  <a:pt x="33814" y="10760"/>
                </a:lnTo>
                <a:lnTo>
                  <a:pt x="28419" y="21761"/>
                </a:lnTo>
                <a:lnTo>
                  <a:pt x="23462" y="32990"/>
                </a:lnTo>
                <a:lnTo>
                  <a:pt x="18953" y="44433"/>
                </a:lnTo>
                <a:lnTo>
                  <a:pt x="14901" y="56075"/>
                </a:lnTo>
                <a:lnTo>
                  <a:pt x="11314" y="67903"/>
                </a:lnTo>
                <a:lnTo>
                  <a:pt x="8203" y="79904"/>
                </a:lnTo>
                <a:lnTo>
                  <a:pt x="5575" y="92062"/>
                </a:lnTo>
                <a:lnTo>
                  <a:pt x="3439" y="104365"/>
                </a:lnTo>
                <a:lnTo>
                  <a:pt x="1805" y="116799"/>
                </a:lnTo>
                <a:lnTo>
                  <a:pt x="681" y="129349"/>
                </a:lnTo>
                <a:lnTo>
                  <a:pt x="76" y="142003"/>
                </a:lnTo>
                <a:lnTo>
                  <a:pt x="0" y="154745"/>
                </a:lnTo>
                <a:lnTo>
                  <a:pt x="460" y="167563"/>
                </a:lnTo>
                <a:lnTo>
                  <a:pt x="1466" y="180442"/>
                </a:lnTo>
                <a:lnTo>
                  <a:pt x="3028" y="193369"/>
                </a:lnTo>
                <a:lnTo>
                  <a:pt x="5153" y="206330"/>
                </a:lnTo>
                <a:lnTo>
                  <a:pt x="9450" y="226069"/>
                </a:lnTo>
                <a:lnTo>
                  <a:pt x="13014" y="238262"/>
                </a:lnTo>
                <a:lnTo>
                  <a:pt x="17046" y="248795"/>
                </a:lnTo>
                <a:lnTo>
                  <a:pt x="21814" y="258730"/>
                </a:lnTo>
                <a:lnTo>
                  <a:pt x="27584" y="269132"/>
                </a:lnTo>
                <a:lnTo>
                  <a:pt x="34624" y="281066"/>
                </a:lnTo>
                <a:lnTo>
                  <a:pt x="36631" y="284441"/>
                </a:lnTo>
              </a:path>
            </a:pathLst>
          </a:custGeom>
          <a:ln w="28498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2" name="object 932"/>
          <p:cNvSpPr/>
          <p:nvPr/>
        </p:nvSpPr>
        <p:spPr>
          <a:xfrm>
            <a:off x="5340040" y="3743195"/>
            <a:ext cx="42667" cy="306438"/>
          </a:xfrm>
          <a:custGeom>
            <a:avLst/>
            <a:gdLst/>
            <a:ahLst/>
            <a:cxnLst/>
            <a:rect l="l" t="t" r="r" b="b"/>
            <a:pathLst>
              <a:path w="42667" h="306438">
                <a:moveTo>
                  <a:pt x="3035" y="306438"/>
                </a:moveTo>
                <a:lnTo>
                  <a:pt x="8857" y="295681"/>
                </a:lnTo>
                <a:lnTo>
                  <a:pt x="14250" y="284683"/>
                </a:lnTo>
                <a:lnTo>
                  <a:pt x="19204" y="273457"/>
                </a:lnTo>
                <a:lnTo>
                  <a:pt x="23711" y="262016"/>
                </a:lnTo>
                <a:lnTo>
                  <a:pt x="27762" y="250376"/>
                </a:lnTo>
                <a:lnTo>
                  <a:pt x="31347" y="238549"/>
                </a:lnTo>
                <a:lnTo>
                  <a:pt x="34459" y="226549"/>
                </a:lnTo>
                <a:lnTo>
                  <a:pt x="37087" y="214391"/>
                </a:lnTo>
                <a:lnTo>
                  <a:pt x="39223" y="202087"/>
                </a:lnTo>
                <a:lnTo>
                  <a:pt x="40858" y="189653"/>
                </a:lnTo>
                <a:lnTo>
                  <a:pt x="41983" y="177101"/>
                </a:lnTo>
                <a:lnTo>
                  <a:pt x="42589" y="164446"/>
                </a:lnTo>
                <a:lnTo>
                  <a:pt x="42667" y="151701"/>
                </a:lnTo>
                <a:lnTo>
                  <a:pt x="42208" y="138880"/>
                </a:lnTo>
                <a:lnTo>
                  <a:pt x="41203" y="125997"/>
                </a:lnTo>
                <a:lnTo>
                  <a:pt x="39644" y="113066"/>
                </a:lnTo>
                <a:lnTo>
                  <a:pt x="37521" y="100101"/>
                </a:lnTo>
                <a:lnTo>
                  <a:pt x="33718" y="82471"/>
                </a:lnTo>
                <a:lnTo>
                  <a:pt x="30341" y="69909"/>
                </a:lnTo>
                <a:lnTo>
                  <a:pt x="26471" y="57612"/>
                </a:lnTo>
                <a:lnTo>
                  <a:pt x="22122" y="45588"/>
                </a:lnTo>
                <a:lnTo>
                  <a:pt x="17310" y="33845"/>
                </a:lnTo>
                <a:lnTo>
                  <a:pt x="12049" y="22393"/>
                </a:lnTo>
                <a:lnTo>
                  <a:pt x="6352" y="11240"/>
                </a:lnTo>
                <a:lnTo>
                  <a:pt x="234" y="396"/>
                </a:lnTo>
                <a:lnTo>
                  <a:pt x="0" y="0"/>
                </a:lnTo>
              </a:path>
            </a:pathLst>
          </a:custGeom>
          <a:ln w="28498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3" name="object 933"/>
          <p:cNvSpPr/>
          <p:nvPr/>
        </p:nvSpPr>
        <p:spPr>
          <a:xfrm>
            <a:off x="4805041" y="3712386"/>
            <a:ext cx="92163" cy="102044"/>
          </a:xfrm>
          <a:custGeom>
            <a:avLst/>
            <a:gdLst/>
            <a:ahLst/>
            <a:cxnLst/>
            <a:rect l="l" t="t" r="r" b="b"/>
            <a:pathLst>
              <a:path w="92163" h="102044">
                <a:moveTo>
                  <a:pt x="92163" y="102044"/>
                </a:moveTo>
                <a:lnTo>
                  <a:pt x="84518" y="0"/>
                </a:lnTo>
                <a:lnTo>
                  <a:pt x="0" y="57645"/>
                </a:lnTo>
                <a:lnTo>
                  <a:pt x="92163" y="10204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4" name="object 934"/>
          <p:cNvSpPr/>
          <p:nvPr/>
        </p:nvSpPr>
        <p:spPr>
          <a:xfrm>
            <a:off x="4804573" y="3962659"/>
            <a:ext cx="92798" cy="101917"/>
          </a:xfrm>
          <a:custGeom>
            <a:avLst/>
            <a:gdLst/>
            <a:ahLst/>
            <a:cxnLst/>
            <a:rect l="l" t="t" r="r" b="b"/>
            <a:pathLst>
              <a:path w="92798" h="101917">
                <a:moveTo>
                  <a:pt x="83642" y="101917"/>
                </a:moveTo>
                <a:lnTo>
                  <a:pt x="92798" y="0"/>
                </a:lnTo>
                <a:lnTo>
                  <a:pt x="0" y="43014"/>
                </a:lnTo>
                <a:lnTo>
                  <a:pt x="83642" y="1019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5" name="object 935"/>
          <p:cNvSpPr/>
          <p:nvPr/>
        </p:nvSpPr>
        <p:spPr>
          <a:xfrm>
            <a:off x="5317341" y="3985709"/>
            <a:ext cx="91325" cy="102133"/>
          </a:xfrm>
          <a:custGeom>
            <a:avLst/>
            <a:gdLst/>
            <a:ahLst/>
            <a:cxnLst/>
            <a:rect l="l" t="t" r="r" b="b"/>
            <a:pathLst>
              <a:path w="91325" h="102133">
                <a:moveTo>
                  <a:pt x="91325" y="46164"/>
                </a:moveTo>
                <a:lnTo>
                  <a:pt x="0" y="0"/>
                </a:lnTo>
                <a:lnTo>
                  <a:pt x="5702" y="102133"/>
                </a:lnTo>
                <a:lnTo>
                  <a:pt x="91325" y="461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6" name="object 936"/>
          <p:cNvSpPr/>
          <p:nvPr/>
        </p:nvSpPr>
        <p:spPr>
          <a:xfrm>
            <a:off x="5322055" y="3713887"/>
            <a:ext cx="89852" cy="102260"/>
          </a:xfrm>
          <a:custGeom>
            <a:avLst/>
            <a:gdLst/>
            <a:ahLst/>
            <a:cxnLst/>
            <a:rect l="l" t="t" r="r" b="b"/>
            <a:pathLst>
              <a:path w="89852" h="102260">
                <a:moveTo>
                  <a:pt x="89852" y="53365"/>
                </a:moveTo>
                <a:lnTo>
                  <a:pt x="2552" y="0"/>
                </a:lnTo>
                <a:lnTo>
                  <a:pt x="0" y="102260"/>
                </a:lnTo>
                <a:lnTo>
                  <a:pt x="89852" y="5336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6" name="object 826"/>
          <p:cNvSpPr/>
          <p:nvPr/>
        </p:nvSpPr>
        <p:spPr>
          <a:xfrm>
            <a:off x="4278299" y="4853787"/>
            <a:ext cx="1736496" cy="902258"/>
          </a:xfrm>
          <a:custGeom>
            <a:avLst/>
            <a:gdLst/>
            <a:ahLst/>
            <a:cxnLst/>
            <a:rect l="l" t="t" r="r" b="b"/>
            <a:pathLst>
              <a:path w="1736496" h="902258">
                <a:moveTo>
                  <a:pt x="1736496" y="902258"/>
                </a:moveTo>
                <a:lnTo>
                  <a:pt x="1736496" y="0"/>
                </a:lnTo>
                <a:lnTo>
                  <a:pt x="0" y="0"/>
                </a:lnTo>
                <a:lnTo>
                  <a:pt x="0" y="902258"/>
                </a:lnTo>
                <a:lnTo>
                  <a:pt x="1736496" y="902258"/>
                </a:lnTo>
                <a:close/>
              </a:path>
            </a:pathLst>
          </a:custGeom>
          <a:solidFill>
            <a:srgbClr val="E5E6E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7" name="object 827"/>
          <p:cNvSpPr/>
          <p:nvPr/>
        </p:nvSpPr>
        <p:spPr>
          <a:xfrm>
            <a:off x="4278299" y="4853774"/>
            <a:ext cx="218008" cy="218008"/>
          </a:xfrm>
          <a:custGeom>
            <a:avLst/>
            <a:gdLst/>
            <a:ahLst/>
            <a:cxnLst/>
            <a:rect l="l" t="t" r="r" b="b"/>
            <a:pathLst>
              <a:path w="218008" h="218008">
                <a:moveTo>
                  <a:pt x="218008" y="218008"/>
                </a:moveTo>
                <a:lnTo>
                  <a:pt x="218008" y="0"/>
                </a:lnTo>
                <a:lnTo>
                  <a:pt x="0" y="0"/>
                </a:lnTo>
                <a:lnTo>
                  <a:pt x="0" y="218008"/>
                </a:lnTo>
                <a:lnTo>
                  <a:pt x="218008" y="21800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8" name="object 828"/>
          <p:cNvSpPr/>
          <p:nvPr/>
        </p:nvSpPr>
        <p:spPr>
          <a:xfrm>
            <a:off x="4339382" y="4934833"/>
            <a:ext cx="47726" cy="145884"/>
          </a:xfrm>
          <a:custGeom>
            <a:avLst/>
            <a:gdLst/>
            <a:ahLst/>
            <a:cxnLst/>
            <a:rect l="l" t="t" r="r" b="b"/>
            <a:pathLst>
              <a:path w="47726" h="145884">
                <a:moveTo>
                  <a:pt x="31051" y="0"/>
                </a:moveTo>
                <a:lnTo>
                  <a:pt x="31902" y="36449"/>
                </a:lnTo>
                <a:lnTo>
                  <a:pt x="35179" y="31838"/>
                </a:lnTo>
                <a:lnTo>
                  <a:pt x="40170" y="29527"/>
                </a:lnTo>
                <a:lnTo>
                  <a:pt x="46850" y="29527"/>
                </a:lnTo>
                <a:lnTo>
                  <a:pt x="46456" y="7620"/>
                </a:lnTo>
                <a:lnTo>
                  <a:pt x="41325" y="7620"/>
                </a:lnTo>
                <a:lnTo>
                  <a:pt x="37223" y="6096"/>
                </a:lnTo>
                <a:lnTo>
                  <a:pt x="34137" y="3048"/>
                </a:lnTo>
                <a:lnTo>
                  <a:pt x="31051" y="0"/>
                </a:lnTo>
                <a:close/>
              </a:path>
              <a:path w="47726" h="145884">
                <a:moveTo>
                  <a:pt x="92180" y="66455"/>
                </a:moveTo>
                <a:lnTo>
                  <a:pt x="93891" y="52908"/>
                </a:lnTo>
                <a:lnTo>
                  <a:pt x="93891" y="44919"/>
                </a:lnTo>
                <a:lnTo>
                  <a:pt x="91821" y="37884"/>
                </a:lnTo>
                <a:lnTo>
                  <a:pt x="87706" y="31775"/>
                </a:lnTo>
                <a:lnTo>
                  <a:pt x="83578" y="25666"/>
                </a:lnTo>
                <a:lnTo>
                  <a:pt x="77558" y="21031"/>
                </a:lnTo>
                <a:lnTo>
                  <a:pt x="69634" y="17856"/>
                </a:lnTo>
                <a:lnTo>
                  <a:pt x="75869" y="15125"/>
                </a:lnTo>
                <a:lnTo>
                  <a:pt x="80695" y="11176"/>
                </a:lnTo>
                <a:lnTo>
                  <a:pt x="84150" y="6007"/>
                </a:lnTo>
                <a:lnTo>
                  <a:pt x="87591" y="850"/>
                </a:lnTo>
                <a:lnTo>
                  <a:pt x="89306" y="-5029"/>
                </a:lnTo>
                <a:lnTo>
                  <a:pt x="89306" y="-11658"/>
                </a:lnTo>
                <a:lnTo>
                  <a:pt x="89158" y="-15246"/>
                </a:lnTo>
                <a:lnTo>
                  <a:pt x="85813" y="-27734"/>
                </a:lnTo>
                <a:lnTo>
                  <a:pt x="78054" y="-38049"/>
                </a:lnTo>
                <a:lnTo>
                  <a:pt x="72224" y="-42398"/>
                </a:lnTo>
                <a:lnTo>
                  <a:pt x="60670" y="-46955"/>
                </a:lnTo>
                <a:lnTo>
                  <a:pt x="46456" y="-48475"/>
                </a:lnTo>
                <a:lnTo>
                  <a:pt x="37180" y="-47880"/>
                </a:lnTo>
                <a:lnTo>
                  <a:pt x="24606" y="-44473"/>
                </a:lnTo>
                <a:lnTo>
                  <a:pt x="14757" y="-38049"/>
                </a:lnTo>
                <a:lnTo>
                  <a:pt x="12372" y="-35613"/>
                </a:lnTo>
                <a:lnTo>
                  <a:pt x="5799" y="-24725"/>
                </a:lnTo>
                <a:lnTo>
                  <a:pt x="3606" y="-11658"/>
                </a:lnTo>
                <a:lnTo>
                  <a:pt x="3606" y="-5422"/>
                </a:lnTo>
                <a:lnTo>
                  <a:pt x="5219" y="304"/>
                </a:lnTo>
                <a:lnTo>
                  <a:pt x="8432" y="5524"/>
                </a:lnTo>
                <a:lnTo>
                  <a:pt x="11645" y="10756"/>
                </a:lnTo>
                <a:lnTo>
                  <a:pt x="16789" y="14871"/>
                </a:lnTo>
                <a:lnTo>
                  <a:pt x="23863" y="17856"/>
                </a:lnTo>
                <a:lnTo>
                  <a:pt x="15621" y="21361"/>
                </a:lnTo>
                <a:lnTo>
                  <a:pt x="9588" y="26339"/>
                </a:lnTo>
                <a:lnTo>
                  <a:pt x="5753" y="32791"/>
                </a:lnTo>
                <a:lnTo>
                  <a:pt x="1917" y="39255"/>
                </a:lnTo>
                <a:lnTo>
                  <a:pt x="0" y="46355"/>
                </a:lnTo>
                <a:lnTo>
                  <a:pt x="0" y="54076"/>
                </a:lnTo>
                <a:lnTo>
                  <a:pt x="1410" y="66018"/>
                </a:lnTo>
                <a:lnTo>
                  <a:pt x="6499" y="77687"/>
                </a:lnTo>
                <a:lnTo>
                  <a:pt x="15290" y="87185"/>
                </a:lnTo>
                <a:lnTo>
                  <a:pt x="22266" y="91708"/>
                </a:lnTo>
                <a:lnTo>
                  <a:pt x="34084" y="95984"/>
                </a:lnTo>
                <a:lnTo>
                  <a:pt x="28905" y="64858"/>
                </a:lnTo>
                <a:lnTo>
                  <a:pt x="26974" y="58978"/>
                </a:lnTo>
                <a:lnTo>
                  <a:pt x="26974" y="46062"/>
                </a:lnTo>
                <a:lnTo>
                  <a:pt x="28613" y="41059"/>
                </a:lnTo>
                <a:lnTo>
                  <a:pt x="31902" y="36449"/>
                </a:lnTo>
                <a:lnTo>
                  <a:pt x="31051" y="0"/>
                </a:lnTo>
                <a:lnTo>
                  <a:pt x="29514" y="-4254"/>
                </a:lnTo>
                <a:lnTo>
                  <a:pt x="29514" y="-14833"/>
                </a:lnTo>
                <a:lnTo>
                  <a:pt x="31076" y="-18961"/>
                </a:lnTo>
                <a:lnTo>
                  <a:pt x="34188" y="-22085"/>
                </a:lnTo>
                <a:lnTo>
                  <a:pt x="37312" y="-25196"/>
                </a:lnTo>
                <a:lnTo>
                  <a:pt x="41490" y="-26758"/>
                </a:lnTo>
                <a:lnTo>
                  <a:pt x="51816" y="-26758"/>
                </a:lnTo>
                <a:lnTo>
                  <a:pt x="55880" y="-25209"/>
                </a:lnTo>
                <a:lnTo>
                  <a:pt x="58978" y="-22136"/>
                </a:lnTo>
                <a:lnTo>
                  <a:pt x="62052" y="-19037"/>
                </a:lnTo>
                <a:lnTo>
                  <a:pt x="63601" y="-14935"/>
                </a:lnTo>
                <a:lnTo>
                  <a:pt x="63601" y="-4356"/>
                </a:lnTo>
                <a:lnTo>
                  <a:pt x="62039" y="-88"/>
                </a:lnTo>
                <a:lnTo>
                  <a:pt x="58928" y="2997"/>
                </a:lnTo>
                <a:lnTo>
                  <a:pt x="55803" y="6083"/>
                </a:lnTo>
                <a:lnTo>
                  <a:pt x="51650" y="7620"/>
                </a:lnTo>
                <a:lnTo>
                  <a:pt x="46456" y="7620"/>
                </a:lnTo>
                <a:lnTo>
                  <a:pt x="46850" y="29527"/>
                </a:lnTo>
                <a:lnTo>
                  <a:pt x="52628" y="29527"/>
                </a:lnTo>
                <a:lnTo>
                  <a:pt x="57404" y="31559"/>
                </a:lnTo>
                <a:lnTo>
                  <a:pt x="61163" y="35623"/>
                </a:lnTo>
                <a:lnTo>
                  <a:pt x="64922" y="39687"/>
                </a:lnTo>
                <a:lnTo>
                  <a:pt x="66814" y="45059"/>
                </a:lnTo>
                <a:lnTo>
                  <a:pt x="66814" y="59410"/>
                </a:lnTo>
                <a:lnTo>
                  <a:pt x="64960" y="65265"/>
                </a:lnTo>
                <a:lnTo>
                  <a:pt x="61264" y="69316"/>
                </a:lnTo>
                <a:lnTo>
                  <a:pt x="57556" y="73380"/>
                </a:lnTo>
                <a:lnTo>
                  <a:pt x="52882" y="75412"/>
                </a:lnTo>
                <a:lnTo>
                  <a:pt x="41465" y="75412"/>
                </a:lnTo>
                <a:lnTo>
                  <a:pt x="47726" y="97409"/>
                </a:lnTo>
                <a:lnTo>
                  <a:pt x="59151" y="96373"/>
                </a:lnTo>
                <a:lnTo>
                  <a:pt x="71263" y="92270"/>
                </a:lnTo>
                <a:lnTo>
                  <a:pt x="81267" y="85039"/>
                </a:lnTo>
                <a:lnTo>
                  <a:pt x="87053" y="77994"/>
                </a:lnTo>
                <a:lnTo>
                  <a:pt x="92180" y="66455"/>
                </a:lnTo>
                <a:close/>
              </a:path>
              <a:path w="47726" h="145884">
                <a:moveTo>
                  <a:pt x="36639" y="73304"/>
                </a:moveTo>
                <a:lnTo>
                  <a:pt x="32778" y="69075"/>
                </a:lnTo>
                <a:lnTo>
                  <a:pt x="28905" y="64858"/>
                </a:lnTo>
                <a:lnTo>
                  <a:pt x="34084" y="95984"/>
                </a:lnTo>
                <a:lnTo>
                  <a:pt x="47726" y="97409"/>
                </a:lnTo>
                <a:lnTo>
                  <a:pt x="41465" y="75412"/>
                </a:lnTo>
                <a:lnTo>
                  <a:pt x="36639" y="7330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9" name="object 829"/>
          <p:cNvSpPr/>
          <p:nvPr/>
        </p:nvSpPr>
        <p:spPr>
          <a:xfrm>
            <a:off x="4990804" y="5241766"/>
            <a:ext cx="57302" cy="98038"/>
          </a:xfrm>
          <a:custGeom>
            <a:avLst/>
            <a:gdLst/>
            <a:ahLst/>
            <a:cxnLst/>
            <a:rect l="l" t="t" r="r" b="b"/>
            <a:pathLst>
              <a:path w="57302" h="98038">
                <a:moveTo>
                  <a:pt x="0" y="96049"/>
                </a:moveTo>
                <a:lnTo>
                  <a:pt x="2641" y="80809"/>
                </a:lnTo>
                <a:lnTo>
                  <a:pt x="5816" y="62153"/>
                </a:lnTo>
                <a:lnTo>
                  <a:pt x="8712" y="59524"/>
                </a:lnTo>
                <a:lnTo>
                  <a:pt x="15146" y="34475"/>
                </a:lnTo>
                <a:lnTo>
                  <a:pt x="21691" y="18282"/>
                </a:lnTo>
                <a:lnTo>
                  <a:pt x="27311" y="9129"/>
                </a:lnTo>
                <a:lnTo>
                  <a:pt x="30966" y="5199"/>
                </a:lnTo>
                <a:lnTo>
                  <a:pt x="31800" y="4584"/>
                </a:lnTo>
                <a:lnTo>
                  <a:pt x="46170" y="0"/>
                </a:lnTo>
                <a:lnTo>
                  <a:pt x="55809" y="2904"/>
                </a:lnTo>
                <a:lnTo>
                  <a:pt x="57302" y="3809"/>
                </a:lnTo>
                <a:lnTo>
                  <a:pt x="55025" y="22969"/>
                </a:lnTo>
                <a:lnTo>
                  <a:pt x="55140" y="38394"/>
                </a:lnTo>
                <a:lnTo>
                  <a:pt x="56127" y="48150"/>
                </a:lnTo>
                <a:lnTo>
                  <a:pt x="56527" y="50583"/>
                </a:lnTo>
                <a:lnTo>
                  <a:pt x="52832" y="73673"/>
                </a:lnTo>
                <a:lnTo>
                  <a:pt x="51832" y="88208"/>
                </a:lnTo>
                <a:lnTo>
                  <a:pt x="52116" y="95447"/>
                </a:lnTo>
                <a:lnTo>
                  <a:pt x="52324" y="96849"/>
                </a:lnTo>
                <a:lnTo>
                  <a:pt x="33534" y="98038"/>
                </a:lnTo>
                <a:lnTo>
                  <a:pt x="17223" y="97691"/>
                </a:lnTo>
                <a:lnTo>
                  <a:pt x="5408" y="96727"/>
                </a:lnTo>
                <a:lnTo>
                  <a:pt x="0" y="96049"/>
                </a:lnTo>
                <a:close/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0" name="object 830"/>
          <p:cNvSpPr/>
          <p:nvPr/>
        </p:nvSpPr>
        <p:spPr>
          <a:xfrm>
            <a:off x="4631063" y="5294991"/>
            <a:ext cx="366306" cy="42561"/>
          </a:xfrm>
          <a:custGeom>
            <a:avLst/>
            <a:gdLst/>
            <a:ahLst/>
            <a:cxnLst/>
            <a:rect l="l" t="t" r="r" b="b"/>
            <a:pathLst>
              <a:path w="366306" h="42561">
                <a:moveTo>
                  <a:pt x="0" y="0"/>
                </a:moveTo>
                <a:lnTo>
                  <a:pt x="73431" y="20675"/>
                </a:lnTo>
                <a:lnTo>
                  <a:pt x="122783" y="34709"/>
                </a:lnTo>
                <a:lnTo>
                  <a:pt x="135407" y="38125"/>
                </a:lnTo>
                <a:lnTo>
                  <a:pt x="152924" y="42087"/>
                </a:lnTo>
                <a:lnTo>
                  <a:pt x="168422" y="42561"/>
                </a:lnTo>
                <a:lnTo>
                  <a:pt x="179168" y="41525"/>
                </a:lnTo>
                <a:lnTo>
                  <a:pt x="182524" y="40932"/>
                </a:lnTo>
                <a:lnTo>
                  <a:pt x="209829" y="40322"/>
                </a:lnTo>
                <a:lnTo>
                  <a:pt x="233767" y="39081"/>
                </a:lnTo>
                <a:lnTo>
                  <a:pt x="247714" y="35865"/>
                </a:lnTo>
                <a:lnTo>
                  <a:pt x="253874" y="32951"/>
                </a:lnTo>
                <a:lnTo>
                  <a:pt x="254749" y="32296"/>
                </a:lnTo>
                <a:lnTo>
                  <a:pt x="271591" y="26321"/>
                </a:lnTo>
                <a:lnTo>
                  <a:pt x="284819" y="23993"/>
                </a:lnTo>
                <a:lnTo>
                  <a:pt x="288467" y="23660"/>
                </a:lnTo>
                <a:lnTo>
                  <a:pt x="307179" y="15605"/>
                </a:lnTo>
                <a:lnTo>
                  <a:pt x="323092" y="11645"/>
                </a:lnTo>
                <a:lnTo>
                  <a:pt x="334865" y="10375"/>
                </a:lnTo>
                <a:lnTo>
                  <a:pt x="341158" y="10388"/>
                </a:lnTo>
                <a:lnTo>
                  <a:pt x="341845" y="10439"/>
                </a:lnTo>
                <a:lnTo>
                  <a:pt x="366306" y="10439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1" name="object 831"/>
          <p:cNvSpPr/>
          <p:nvPr/>
        </p:nvSpPr>
        <p:spPr>
          <a:xfrm>
            <a:off x="4941997" y="5332710"/>
            <a:ext cx="48806" cy="5105"/>
          </a:xfrm>
          <a:custGeom>
            <a:avLst/>
            <a:gdLst/>
            <a:ahLst/>
            <a:cxnLst/>
            <a:rect l="l" t="t" r="r" b="b"/>
            <a:pathLst>
              <a:path w="48806" h="5105">
                <a:moveTo>
                  <a:pt x="0" y="800"/>
                </a:moveTo>
                <a:lnTo>
                  <a:pt x="25869" y="406"/>
                </a:lnTo>
                <a:lnTo>
                  <a:pt x="36309" y="0"/>
                </a:lnTo>
                <a:lnTo>
                  <a:pt x="48806" y="5105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2" name="object 832"/>
          <p:cNvSpPr/>
          <p:nvPr/>
        </p:nvSpPr>
        <p:spPr>
          <a:xfrm>
            <a:off x="5043128" y="5222824"/>
            <a:ext cx="46949" cy="116033"/>
          </a:xfrm>
          <a:custGeom>
            <a:avLst/>
            <a:gdLst/>
            <a:ahLst/>
            <a:cxnLst/>
            <a:rect l="l" t="t" r="r" b="b"/>
            <a:pathLst>
              <a:path w="46949" h="116033">
                <a:moveTo>
                  <a:pt x="4978" y="22751"/>
                </a:moveTo>
                <a:lnTo>
                  <a:pt x="6807" y="11169"/>
                </a:lnTo>
                <a:lnTo>
                  <a:pt x="9004" y="7981"/>
                </a:lnTo>
                <a:lnTo>
                  <a:pt x="20769" y="0"/>
                </a:lnTo>
                <a:lnTo>
                  <a:pt x="31605" y="286"/>
                </a:lnTo>
                <a:lnTo>
                  <a:pt x="39619" y="4070"/>
                </a:lnTo>
                <a:lnTo>
                  <a:pt x="41948" y="5758"/>
                </a:lnTo>
                <a:lnTo>
                  <a:pt x="43573" y="8387"/>
                </a:lnTo>
                <a:lnTo>
                  <a:pt x="46633" y="25826"/>
                </a:lnTo>
                <a:lnTo>
                  <a:pt x="46949" y="40579"/>
                </a:lnTo>
                <a:lnTo>
                  <a:pt x="46634" y="47097"/>
                </a:lnTo>
                <a:lnTo>
                  <a:pt x="46410" y="65254"/>
                </a:lnTo>
                <a:lnTo>
                  <a:pt x="45373" y="74799"/>
                </a:lnTo>
                <a:lnTo>
                  <a:pt x="45313" y="75177"/>
                </a:lnTo>
                <a:lnTo>
                  <a:pt x="43092" y="96951"/>
                </a:lnTo>
                <a:lnTo>
                  <a:pt x="42496" y="108329"/>
                </a:lnTo>
                <a:lnTo>
                  <a:pt x="42494" y="111080"/>
                </a:lnTo>
                <a:lnTo>
                  <a:pt x="35471" y="113581"/>
                </a:lnTo>
                <a:lnTo>
                  <a:pt x="26263" y="114216"/>
                </a:lnTo>
                <a:lnTo>
                  <a:pt x="14782" y="113670"/>
                </a:lnTo>
                <a:lnTo>
                  <a:pt x="5524" y="116033"/>
                </a:lnTo>
                <a:lnTo>
                  <a:pt x="0" y="115791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3" name="object 833"/>
          <p:cNvSpPr/>
          <p:nvPr/>
        </p:nvSpPr>
        <p:spPr>
          <a:xfrm>
            <a:off x="4630251" y="5492603"/>
            <a:ext cx="185801" cy="98552"/>
          </a:xfrm>
          <a:custGeom>
            <a:avLst/>
            <a:gdLst/>
            <a:ahLst/>
            <a:cxnLst/>
            <a:rect l="l" t="t" r="r" b="b"/>
            <a:pathLst>
              <a:path w="185800" h="98551">
                <a:moveTo>
                  <a:pt x="558" y="0"/>
                </a:moveTo>
                <a:lnTo>
                  <a:pt x="20789" y="1041"/>
                </a:lnTo>
                <a:lnTo>
                  <a:pt x="46796" y="2849"/>
                </a:lnTo>
                <a:lnTo>
                  <a:pt x="70271" y="5338"/>
                </a:lnTo>
                <a:lnTo>
                  <a:pt x="91300" y="8367"/>
                </a:lnTo>
                <a:lnTo>
                  <a:pt x="109968" y="11797"/>
                </a:lnTo>
                <a:lnTo>
                  <a:pt x="126358" y="15490"/>
                </a:lnTo>
                <a:lnTo>
                  <a:pt x="140558" y="19306"/>
                </a:lnTo>
                <a:lnTo>
                  <a:pt x="152650" y="23107"/>
                </a:lnTo>
                <a:lnTo>
                  <a:pt x="162721" y="26753"/>
                </a:lnTo>
                <a:lnTo>
                  <a:pt x="170856" y="30105"/>
                </a:lnTo>
                <a:lnTo>
                  <a:pt x="177139" y="33024"/>
                </a:lnTo>
                <a:lnTo>
                  <a:pt x="184490" y="37009"/>
                </a:lnTo>
                <a:lnTo>
                  <a:pt x="185800" y="37846"/>
                </a:lnTo>
                <a:lnTo>
                  <a:pt x="174827" y="40261"/>
                </a:lnTo>
                <a:lnTo>
                  <a:pt x="160356" y="44119"/>
                </a:lnTo>
                <a:lnTo>
                  <a:pt x="144123" y="48808"/>
                </a:lnTo>
                <a:lnTo>
                  <a:pt x="127861" y="53718"/>
                </a:lnTo>
                <a:lnTo>
                  <a:pt x="113303" y="58239"/>
                </a:lnTo>
                <a:lnTo>
                  <a:pt x="102184" y="61758"/>
                </a:lnTo>
                <a:lnTo>
                  <a:pt x="96237" y="63667"/>
                </a:lnTo>
                <a:lnTo>
                  <a:pt x="74777" y="71768"/>
                </a:lnTo>
                <a:lnTo>
                  <a:pt x="56830" y="78576"/>
                </a:lnTo>
                <a:lnTo>
                  <a:pt x="42052" y="84188"/>
                </a:lnTo>
                <a:lnTo>
                  <a:pt x="30642" y="88525"/>
                </a:lnTo>
                <a:lnTo>
                  <a:pt x="22797" y="91510"/>
                </a:lnTo>
                <a:lnTo>
                  <a:pt x="18148" y="93281"/>
                </a:lnTo>
                <a:lnTo>
                  <a:pt x="12382" y="96697"/>
                </a:lnTo>
                <a:lnTo>
                  <a:pt x="0" y="98552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4" name="object 834"/>
          <p:cNvSpPr/>
          <p:nvPr/>
        </p:nvSpPr>
        <p:spPr>
          <a:xfrm>
            <a:off x="4816052" y="5462898"/>
            <a:ext cx="61252" cy="67551"/>
          </a:xfrm>
          <a:custGeom>
            <a:avLst/>
            <a:gdLst/>
            <a:ahLst/>
            <a:cxnLst/>
            <a:rect l="l" t="t" r="r" b="b"/>
            <a:pathLst>
              <a:path w="61252" h="67551">
                <a:moveTo>
                  <a:pt x="0" y="67551"/>
                </a:moveTo>
                <a:lnTo>
                  <a:pt x="16319" y="62560"/>
                </a:lnTo>
                <a:lnTo>
                  <a:pt x="22872" y="61252"/>
                </a:lnTo>
                <a:lnTo>
                  <a:pt x="31026" y="51269"/>
                </a:lnTo>
                <a:lnTo>
                  <a:pt x="46696" y="26945"/>
                </a:lnTo>
                <a:lnTo>
                  <a:pt x="55730" y="11734"/>
                </a:lnTo>
                <a:lnTo>
                  <a:pt x="59952" y="3560"/>
                </a:lnTo>
                <a:lnTo>
                  <a:pt x="61185" y="345"/>
                </a:lnTo>
                <a:lnTo>
                  <a:pt x="61252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5" name="object 835"/>
          <p:cNvSpPr/>
          <p:nvPr/>
        </p:nvSpPr>
        <p:spPr>
          <a:xfrm>
            <a:off x="4838683" y="5547506"/>
            <a:ext cx="291401" cy="168998"/>
          </a:xfrm>
          <a:custGeom>
            <a:avLst/>
            <a:gdLst/>
            <a:ahLst/>
            <a:cxnLst/>
            <a:rect l="l" t="t" r="r" b="b"/>
            <a:pathLst>
              <a:path w="291401" h="168998">
                <a:moveTo>
                  <a:pt x="0" y="168998"/>
                </a:moveTo>
                <a:lnTo>
                  <a:pt x="55448" y="116192"/>
                </a:lnTo>
                <a:lnTo>
                  <a:pt x="100901" y="88328"/>
                </a:lnTo>
                <a:lnTo>
                  <a:pt x="151345" y="59169"/>
                </a:lnTo>
                <a:lnTo>
                  <a:pt x="184746" y="42608"/>
                </a:lnTo>
                <a:lnTo>
                  <a:pt x="211010" y="29184"/>
                </a:lnTo>
                <a:lnTo>
                  <a:pt x="231116" y="24155"/>
                </a:lnTo>
                <a:lnTo>
                  <a:pt x="247589" y="18367"/>
                </a:lnTo>
                <a:lnTo>
                  <a:pt x="259921" y="12916"/>
                </a:lnTo>
                <a:lnTo>
                  <a:pt x="267607" y="8898"/>
                </a:lnTo>
                <a:lnTo>
                  <a:pt x="270141" y="7404"/>
                </a:lnTo>
                <a:lnTo>
                  <a:pt x="291401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6" name="object 836"/>
          <p:cNvSpPr/>
          <p:nvPr/>
        </p:nvSpPr>
        <p:spPr>
          <a:xfrm>
            <a:off x="5041527" y="5559355"/>
            <a:ext cx="71894" cy="39547"/>
          </a:xfrm>
          <a:custGeom>
            <a:avLst/>
            <a:gdLst/>
            <a:ahLst/>
            <a:cxnLst/>
            <a:rect l="l" t="t" r="r" b="b"/>
            <a:pathLst>
              <a:path w="71894" h="39547">
                <a:moveTo>
                  <a:pt x="0" y="21412"/>
                </a:moveTo>
                <a:lnTo>
                  <a:pt x="18085" y="31283"/>
                </a:lnTo>
                <a:lnTo>
                  <a:pt x="33409" y="36721"/>
                </a:lnTo>
                <a:lnTo>
                  <a:pt x="44212" y="39037"/>
                </a:lnTo>
                <a:lnTo>
                  <a:pt x="48768" y="39547"/>
                </a:lnTo>
                <a:lnTo>
                  <a:pt x="65421" y="33553"/>
                </a:lnTo>
                <a:lnTo>
                  <a:pt x="71442" y="23292"/>
                </a:lnTo>
                <a:lnTo>
                  <a:pt x="71894" y="21678"/>
                </a:lnTo>
                <a:lnTo>
                  <a:pt x="67267" y="6025"/>
                </a:lnTo>
                <a:lnTo>
                  <a:pt x="59647" y="118"/>
                </a:lnTo>
                <a:lnTo>
                  <a:pt x="59397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7" name="object 837"/>
          <p:cNvSpPr/>
          <p:nvPr/>
        </p:nvSpPr>
        <p:spPr>
          <a:xfrm>
            <a:off x="5152805" y="5509266"/>
            <a:ext cx="27061" cy="38760"/>
          </a:xfrm>
          <a:custGeom>
            <a:avLst/>
            <a:gdLst/>
            <a:ahLst/>
            <a:cxnLst/>
            <a:rect l="l" t="t" r="r" b="b"/>
            <a:pathLst>
              <a:path w="27061" h="38760">
                <a:moveTo>
                  <a:pt x="0" y="36258"/>
                </a:moveTo>
                <a:lnTo>
                  <a:pt x="7632" y="38760"/>
                </a:lnTo>
                <a:lnTo>
                  <a:pt x="11214" y="35509"/>
                </a:lnTo>
                <a:lnTo>
                  <a:pt x="24047" y="23795"/>
                </a:lnTo>
                <a:lnTo>
                  <a:pt x="27061" y="11423"/>
                </a:lnTo>
                <a:lnTo>
                  <a:pt x="26974" y="7645"/>
                </a:lnTo>
                <a:lnTo>
                  <a:pt x="25361" y="1727"/>
                </a:lnTo>
                <a:lnTo>
                  <a:pt x="23482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8" name="object 838"/>
          <p:cNvSpPr/>
          <p:nvPr/>
        </p:nvSpPr>
        <p:spPr>
          <a:xfrm>
            <a:off x="5174776" y="5434272"/>
            <a:ext cx="44196" cy="44005"/>
          </a:xfrm>
          <a:custGeom>
            <a:avLst/>
            <a:gdLst/>
            <a:ahLst/>
            <a:cxnLst/>
            <a:rect l="l" t="t" r="r" b="b"/>
            <a:pathLst>
              <a:path w="44196" h="44005">
                <a:moveTo>
                  <a:pt x="0" y="36131"/>
                </a:moveTo>
                <a:lnTo>
                  <a:pt x="15887" y="41376"/>
                </a:lnTo>
                <a:lnTo>
                  <a:pt x="27584" y="44005"/>
                </a:lnTo>
                <a:lnTo>
                  <a:pt x="32981" y="39801"/>
                </a:lnTo>
                <a:lnTo>
                  <a:pt x="42757" y="28186"/>
                </a:lnTo>
                <a:lnTo>
                  <a:pt x="44196" y="17209"/>
                </a:lnTo>
                <a:lnTo>
                  <a:pt x="40925" y="8063"/>
                </a:lnTo>
                <a:lnTo>
                  <a:pt x="36570" y="1940"/>
                </a:lnTo>
                <a:lnTo>
                  <a:pt x="34721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9" name="object 839"/>
          <p:cNvSpPr/>
          <p:nvPr/>
        </p:nvSpPr>
        <p:spPr>
          <a:xfrm>
            <a:off x="4933463" y="5370163"/>
            <a:ext cx="319382" cy="156997"/>
          </a:xfrm>
          <a:custGeom>
            <a:avLst/>
            <a:gdLst/>
            <a:ahLst/>
            <a:cxnLst/>
            <a:rect l="l" t="t" r="r" b="b"/>
            <a:pathLst>
              <a:path w="319382" h="156997">
                <a:moveTo>
                  <a:pt x="0" y="99034"/>
                </a:moveTo>
                <a:lnTo>
                  <a:pt x="18356" y="94121"/>
                </a:lnTo>
                <a:lnTo>
                  <a:pt x="27610" y="90654"/>
                </a:lnTo>
                <a:lnTo>
                  <a:pt x="35699" y="85648"/>
                </a:lnTo>
                <a:lnTo>
                  <a:pt x="48489" y="79314"/>
                </a:lnTo>
                <a:lnTo>
                  <a:pt x="57635" y="75572"/>
                </a:lnTo>
                <a:lnTo>
                  <a:pt x="69191" y="72114"/>
                </a:lnTo>
                <a:lnTo>
                  <a:pt x="76403" y="70142"/>
                </a:lnTo>
                <a:lnTo>
                  <a:pt x="88073" y="65478"/>
                </a:lnTo>
                <a:lnTo>
                  <a:pt x="97351" y="62334"/>
                </a:lnTo>
                <a:lnTo>
                  <a:pt x="106121" y="60487"/>
                </a:lnTo>
                <a:lnTo>
                  <a:pt x="116266" y="59716"/>
                </a:lnTo>
                <a:lnTo>
                  <a:pt x="129668" y="59799"/>
                </a:lnTo>
                <a:lnTo>
                  <a:pt x="148211" y="60513"/>
                </a:lnTo>
                <a:lnTo>
                  <a:pt x="155384" y="60832"/>
                </a:lnTo>
                <a:lnTo>
                  <a:pt x="176407" y="58506"/>
                </a:lnTo>
                <a:lnTo>
                  <a:pt x="187059" y="55585"/>
                </a:lnTo>
                <a:lnTo>
                  <a:pt x="193417" y="49862"/>
                </a:lnTo>
                <a:lnTo>
                  <a:pt x="196367" y="45961"/>
                </a:lnTo>
                <a:lnTo>
                  <a:pt x="203561" y="32557"/>
                </a:lnTo>
                <a:lnTo>
                  <a:pt x="209819" y="22360"/>
                </a:lnTo>
                <a:lnTo>
                  <a:pt x="216164" y="14865"/>
                </a:lnTo>
                <a:lnTo>
                  <a:pt x="223616" y="9569"/>
                </a:lnTo>
                <a:lnTo>
                  <a:pt x="233197" y="5968"/>
                </a:lnTo>
                <a:lnTo>
                  <a:pt x="245928" y="3558"/>
                </a:lnTo>
                <a:lnTo>
                  <a:pt x="262830" y="1835"/>
                </a:lnTo>
                <a:lnTo>
                  <a:pt x="284924" y="296"/>
                </a:lnTo>
                <a:lnTo>
                  <a:pt x="289534" y="0"/>
                </a:lnTo>
                <a:lnTo>
                  <a:pt x="305983" y="2092"/>
                </a:lnTo>
                <a:lnTo>
                  <a:pt x="312396" y="10436"/>
                </a:lnTo>
                <a:lnTo>
                  <a:pt x="314769" y="18364"/>
                </a:lnTo>
                <a:lnTo>
                  <a:pt x="319382" y="30890"/>
                </a:lnTo>
                <a:lnTo>
                  <a:pt x="318778" y="38603"/>
                </a:lnTo>
                <a:lnTo>
                  <a:pt x="311055" y="44752"/>
                </a:lnTo>
                <a:lnTo>
                  <a:pt x="294906" y="52323"/>
                </a:lnTo>
                <a:lnTo>
                  <a:pt x="276419" y="64181"/>
                </a:lnTo>
                <a:lnTo>
                  <a:pt x="264720" y="71425"/>
                </a:lnTo>
                <a:lnTo>
                  <a:pt x="256730" y="75790"/>
                </a:lnTo>
                <a:lnTo>
                  <a:pt x="249373" y="79013"/>
                </a:lnTo>
                <a:lnTo>
                  <a:pt x="243535" y="81292"/>
                </a:lnTo>
                <a:lnTo>
                  <a:pt x="241045" y="86563"/>
                </a:lnTo>
                <a:lnTo>
                  <a:pt x="235788" y="88544"/>
                </a:lnTo>
                <a:lnTo>
                  <a:pt x="226105" y="96315"/>
                </a:lnTo>
                <a:lnTo>
                  <a:pt x="217045" y="104075"/>
                </a:lnTo>
                <a:lnTo>
                  <a:pt x="214502" y="106286"/>
                </a:lnTo>
                <a:lnTo>
                  <a:pt x="202018" y="123355"/>
                </a:lnTo>
                <a:lnTo>
                  <a:pt x="176936" y="156997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0" name="object 840"/>
          <p:cNvSpPr/>
          <p:nvPr/>
        </p:nvSpPr>
        <p:spPr>
          <a:xfrm>
            <a:off x="5118604" y="5217255"/>
            <a:ext cx="23456" cy="117424"/>
          </a:xfrm>
          <a:custGeom>
            <a:avLst/>
            <a:gdLst/>
            <a:ahLst/>
            <a:cxnLst/>
            <a:rect l="l" t="t" r="r" b="b"/>
            <a:pathLst>
              <a:path w="23456" h="117424">
                <a:moveTo>
                  <a:pt x="0" y="0"/>
                </a:moveTo>
                <a:lnTo>
                  <a:pt x="14302" y="9843"/>
                </a:lnTo>
                <a:lnTo>
                  <a:pt x="18255" y="20897"/>
                </a:lnTo>
                <a:lnTo>
                  <a:pt x="18338" y="21450"/>
                </a:lnTo>
                <a:lnTo>
                  <a:pt x="21437" y="36392"/>
                </a:lnTo>
                <a:lnTo>
                  <a:pt x="22426" y="52880"/>
                </a:lnTo>
                <a:lnTo>
                  <a:pt x="22250" y="66812"/>
                </a:lnTo>
                <a:lnTo>
                  <a:pt x="21854" y="74084"/>
                </a:lnTo>
                <a:lnTo>
                  <a:pt x="21831" y="74383"/>
                </a:lnTo>
                <a:lnTo>
                  <a:pt x="22086" y="90691"/>
                </a:lnTo>
                <a:lnTo>
                  <a:pt x="23050" y="105163"/>
                </a:lnTo>
                <a:lnTo>
                  <a:pt x="23456" y="109804"/>
                </a:lnTo>
                <a:lnTo>
                  <a:pt x="22669" y="112941"/>
                </a:lnTo>
                <a:lnTo>
                  <a:pt x="22555" y="117424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1" name="object 841"/>
          <p:cNvSpPr/>
          <p:nvPr/>
        </p:nvSpPr>
        <p:spPr>
          <a:xfrm>
            <a:off x="5140740" y="5249805"/>
            <a:ext cx="55867" cy="124294"/>
          </a:xfrm>
          <a:custGeom>
            <a:avLst/>
            <a:gdLst/>
            <a:ahLst/>
            <a:cxnLst/>
            <a:rect l="l" t="t" r="r" b="b"/>
            <a:pathLst>
              <a:path w="55867" h="124294">
                <a:moveTo>
                  <a:pt x="0" y="15494"/>
                </a:moveTo>
                <a:lnTo>
                  <a:pt x="12698" y="2448"/>
                </a:lnTo>
                <a:lnTo>
                  <a:pt x="22691" y="7"/>
                </a:lnTo>
                <a:lnTo>
                  <a:pt x="23139" y="0"/>
                </a:lnTo>
                <a:lnTo>
                  <a:pt x="37940" y="8358"/>
                </a:lnTo>
                <a:lnTo>
                  <a:pt x="44692" y="21242"/>
                </a:lnTo>
                <a:lnTo>
                  <a:pt x="45745" y="24815"/>
                </a:lnTo>
                <a:lnTo>
                  <a:pt x="50099" y="44407"/>
                </a:lnTo>
                <a:lnTo>
                  <a:pt x="51865" y="61086"/>
                </a:lnTo>
                <a:lnTo>
                  <a:pt x="52022" y="73725"/>
                </a:lnTo>
                <a:lnTo>
                  <a:pt x="51551" y="81192"/>
                </a:lnTo>
                <a:lnTo>
                  <a:pt x="51371" y="82740"/>
                </a:lnTo>
                <a:lnTo>
                  <a:pt x="52135" y="99185"/>
                </a:lnTo>
                <a:lnTo>
                  <a:pt x="54179" y="114697"/>
                </a:lnTo>
                <a:lnTo>
                  <a:pt x="55750" y="123698"/>
                </a:lnTo>
                <a:lnTo>
                  <a:pt x="55867" y="124294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2" name="object 842"/>
          <p:cNvSpPr/>
          <p:nvPr/>
        </p:nvSpPr>
        <p:spPr>
          <a:xfrm>
            <a:off x="5192111" y="5332545"/>
            <a:ext cx="13876" cy="39954"/>
          </a:xfrm>
          <a:custGeom>
            <a:avLst/>
            <a:gdLst/>
            <a:ahLst/>
            <a:cxnLst/>
            <a:rect l="l" t="t" r="r" b="b"/>
            <a:pathLst>
              <a:path w="13876" h="39954">
                <a:moveTo>
                  <a:pt x="0" y="0"/>
                </a:moveTo>
                <a:lnTo>
                  <a:pt x="11131" y="10708"/>
                </a:lnTo>
                <a:lnTo>
                  <a:pt x="13876" y="21072"/>
                </a:lnTo>
                <a:lnTo>
                  <a:pt x="11479" y="30063"/>
                </a:lnTo>
                <a:lnTo>
                  <a:pt x="7182" y="36654"/>
                </a:lnTo>
                <a:lnTo>
                  <a:pt x="4226" y="39818"/>
                </a:lnTo>
                <a:lnTo>
                  <a:pt x="4076" y="39954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3" name="object 843"/>
          <p:cNvSpPr/>
          <p:nvPr/>
        </p:nvSpPr>
        <p:spPr>
          <a:xfrm>
            <a:off x="4864413" y="5327084"/>
            <a:ext cx="280385" cy="135382"/>
          </a:xfrm>
          <a:custGeom>
            <a:avLst/>
            <a:gdLst/>
            <a:ahLst/>
            <a:cxnLst/>
            <a:rect l="l" t="t" r="r" b="b"/>
            <a:pathLst>
              <a:path w="280385" h="135382">
                <a:moveTo>
                  <a:pt x="0" y="135382"/>
                </a:moveTo>
                <a:lnTo>
                  <a:pt x="17252" y="133724"/>
                </a:lnTo>
                <a:lnTo>
                  <a:pt x="24002" y="130048"/>
                </a:lnTo>
                <a:lnTo>
                  <a:pt x="41548" y="122696"/>
                </a:lnTo>
                <a:lnTo>
                  <a:pt x="56005" y="118016"/>
                </a:lnTo>
                <a:lnTo>
                  <a:pt x="64423" y="115815"/>
                </a:lnTo>
                <a:lnTo>
                  <a:pt x="65455" y="115582"/>
                </a:lnTo>
                <a:lnTo>
                  <a:pt x="86344" y="106868"/>
                </a:lnTo>
                <a:lnTo>
                  <a:pt x="102181" y="97792"/>
                </a:lnTo>
                <a:lnTo>
                  <a:pt x="113385" y="89442"/>
                </a:lnTo>
                <a:lnTo>
                  <a:pt x="120372" y="82905"/>
                </a:lnTo>
                <a:lnTo>
                  <a:pt x="123558" y="79268"/>
                </a:lnTo>
                <a:lnTo>
                  <a:pt x="123863" y="78867"/>
                </a:lnTo>
                <a:lnTo>
                  <a:pt x="142694" y="73260"/>
                </a:lnTo>
                <a:lnTo>
                  <a:pt x="158336" y="70668"/>
                </a:lnTo>
                <a:lnTo>
                  <a:pt x="168772" y="69939"/>
                </a:lnTo>
                <a:lnTo>
                  <a:pt x="172046" y="69926"/>
                </a:lnTo>
                <a:lnTo>
                  <a:pt x="193476" y="72665"/>
                </a:lnTo>
                <a:lnTo>
                  <a:pt x="210430" y="72342"/>
                </a:lnTo>
                <a:lnTo>
                  <a:pt x="222748" y="70364"/>
                </a:lnTo>
                <a:lnTo>
                  <a:pt x="230271" y="68137"/>
                </a:lnTo>
                <a:lnTo>
                  <a:pt x="232841" y="67068"/>
                </a:lnTo>
                <a:lnTo>
                  <a:pt x="253987" y="57338"/>
                </a:lnTo>
                <a:lnTo>
                  <a:pt x="267031" y="47807"/>
                </a:lnTo>
                <a:lnTo>
                  <a:pt x="273724" y="40367"/>
                </a:lnTo>
                <a:lnTo>
                  <a:pt x="275844" y="36855"/>
                </a:lnTo>
                <a:lnTo>
                  <a:pt x="280385" y="20603"/>
                </a:lnTo>
                <a:lnTo>
                  <a:pt x="277451" y="9521"/>
                </a:lnTo>
                <a:lnTo>
                  <a:pt x="271463" y="2933"/>
                </a:lnTo>
                <a:lnTo>
                  <a:pt x="266877" y="177"/>
                </a:lnTo>
                <a:lnTo>
                  <a:pt x="266585" y="50"/>
                </a:lnTo>
                <a:lnTo>
                  <a:pt x="266077" y="0"/>
                </a:lnTo>
                <a:lnTo>
                  <a:pt x="265899" y="12"/>
                </a:lnTo>
                <a:lnTo>
                  <a:pt x="252031" y="1143"/>
                </a:lnTo>
                <a:lnTo>
                  <a:pt x="245021" y="2413"/>
                </a:lnTo>
                <a:lnTo>
                  <a:pt x="230022" y="4432"/>
                </a:lnTo>
                <a:lnTo>
                  <a:pt x="221208" y="6819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4" name="object 844"/>
          <p:cNvSpPr/>
          <p:nvPr/>
        </p:nvSpPr>
        <p:spPr>
          <a:xfrm>
            <a:off x="5133983" y="5365857"/>
            <a:ext cx="5575" cy="25514"/>
          </a:xfrm>
          <a:custGeom>
            <a:avLst/>
            <a:gdLst/>
            <a:ahLst/>
            <a:cxnLst/>
            <a:rect l="l" t="t" r="r" b="b"/>
            <a:pathLst>
              <a:path w="5575" h="25514">
                <a:moveTo>
                  <a:pt x="0" y="25514"/>
                </a:moveTo>
                <a:lnTo>
                  <a:pt x="2070" y="21793"/>
                </a:lnTo>
                <a:lnTo>
                  <a:pt x="3644" y="18148"/>
                </a:lnTo>
                <a:lnTo>
                  <a:pt x="4305" y="14350"/>
                </a:lnTo>
                <a:lnTo>
                  <a:pt x="5397" y="7658"/>
                </a:lnTo>
                <a:lnTo>
                  <a:pt x="5575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5" name="object 845"/>
          <p:cNvSpPr/>
          <p:nvPr/>
        </p:nvSpPr>
        <p:spPr>
          <a:xfrm>
            <a:off x="5126960" y="5395956"/>
            <a:ext cx="4330" cy="7238"/>
          </a:xfrm>
          <a:custGeom>
            <a:avLst/>
            <a:gdLst/>
            <a:ahLst/>
            <a:cxnLst/>
            <a:rect l="l" t="t" r="r" b="b"/>
            <a:pathLst>
              <a:path w="4330" h="7238">
                <a:moveTo>
                  <a:pt x="0" y="7239"/>
                </a:moveTo>
                <a:lnTo>
                  <a:pt x="1460" y="4737"/>
                </a:lnTo>
                <a:lnTo>
                  <a:pt x="2920" y="2324"/>
                </a:lnTo>
                <a:lnTo>
                  <a:pt x="4330" y="0"/>
                </a:lnTo>
              </a:path>
            </a:pathLst>
          </a:custGeom>
          <a:ln w="10680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6" name="object 846"/>
          <p:cNvSpPr/>
          <p:nvPr/>
        </p:nvSpPr>
        <p:spPr>
          <a:xfrm>
            <a:off x="4630832" y="4925677"/>
            <a:ext cx="683006" cy="179996"/>
          </a:xfrm>
          <a:custGeom>
            <a:avLst/>
            <a:gdLst/>
            <a:ahLst/>
            <a:cxnLst/>
            <a:rect l="l" t="t" r="r" b="b"/>
            <a:pathLst>
              <a:path w="683006" h="179996">
                <a:moveTo>
                  <a:pt x="0" y="162947"/>
                </a:moveTo>
                <a:lnTo>
                  <a:pt x="346684" y="2203"/>
                </a:lnTo>
                <a:lnTo>
                  <a:pt x="361969" y="0"/>
                </a:lnTo>
                <a:lnTo>
                  <a:pt x="369798" y="2203"/>
                </a:lnTo>
                <a:lnTo>
                  <a:pt x="468464" y="35667"/>
                </a:lnTo>
                <a:lnTo>
                  <a:pt x="456209" y="43370"/>
                </a:lnTo>
                <a:lnTo>
                  <a:pt x="447355" y="52214"/>
                </a:lnTo>
                <a:lnTo>
                  <a:pt x="441165" y="62762"/>
                </a:lnTo>
                <a:lnTo>
                  <a:pt x="438099" y="71202"/>
                </a:lnTo>
                <a:lnTo>
                  <a:pt x="431884" y="96346"/>
                </a:lnTo>
                <a:lnTo>
                  <a:pt x="429399" y="115685"/>
                </a:lnTo>
                <a:lnTo>
                  <a:pt x="429607" y="129905"/>
                </a:lnTo>
                <a:lnTo>
                  <a:pt x="431469" y="139692"/>
                </a:lnTo>
                <a:lnTo>
                  <a:pt x="433948" y="145734"/>
                </a:lnTo>
                <a:lnTo>
                  <a:pt x="436006" y="148715"/>
                </a:lnTo>
                <a:lnTo>
                  <a:pt x="436651" y="149358"/>
                </a:lnTo>
                <a:lnTo>
                  <a:pt x="438416" y="163671"/>
                </a:lnTo>
                <a:lnTo>
                  <a:pt x="448521" y="174752"/>
                </a:lnTo>
                <a:lnTo>
                  <a:pt x="462764" y="178874"/>
                </a:lnTo>
                <a:lnTo>
                  <a:pt x="464680" y="179165"/>
                </a:lnTo>
                <a:lnTo>
                  <a:pt x="487987" y="179996"/>
                </a:lnTo>
                <a:lnTo>
                  <a:pt x="501178" y="177032"/>
                </a:lnTo>
                <a:lnTo>
                  <a:pt x="506736" y="173707"/>
                </a:lnTo>
                <a:lnTo>
                  <a:pt x="507441" y="172967"/>
                </a:lnTo>
                <a:lnTo>
                  <a:pt x="511225" y="163975"/>
                </a:lnTo>
                <a:lnTo>
                  <a:pt x="512953" y="153295"/>
                </a:lnTo>
                <a:lnTo>
                  <a:pt x="520868" y="141629"/>
                </a:lnTo>
                <a:lnTo>
                  <a:pt x="523775" y="126624"/>
                </a:lnTo>
                <a:lnTo>
                  <a:pt x="524002" y="124326"/>
                </a:lnTo>
                <a:lnTo>
                  <a:pt x="530240" y="105297"/>
                </a:lnTo>
                <a:lnTo>
                  <a:pt x="540836" y="91881"/>
                </a:lnTo>
                <a:lnTo>
                  <a:pt x="552222" y="83362"/>
                </a:lnTo>
                <a:lnTo>
                  <a:pt x="560830" y="79025"/>
                </a:lnTo>
                <a:lnTo>
                  <a:pt x="563321" y="78085"/>
                </a:lnTo>
                <a:lnTo>
                  <a:pt x="586963" y="68441"/>
                </a:lnTo>
                <a:lnTo>
                  <a:pt x="607751" y="61333"/>
                </a:lnTo>
                <a:lnTo>
                  <a:pt x="625783" y="56406"/>
                </a:lnTo>
                <a:lnTo>
                  <a:pt x="641155" y="53307"/>
                </a:lnTo>
                <a:lnTo>
                  <a:pt x="653963" y="51680"/>
                </a:lnTo>
                <a:lnTo>
                  <a:pt x="664306" y="51172"/>
                </a:lnTo>
                <a:lnTo>
                  <a:pt x="672280" y="51428"/>
                </a:lnTo>
                <a:lnTo>
                  <a:pt x="677981" y="52095"/>
                </a:lnTo>
                <a:lnTo>
                  <a:pt x="681508" y="52816"/>
                </a:lnTo>
                <a:lnTo>
                  <a:pt x="683006" y="53257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7" name="object 847"/>
          <p:cNvSpPr/>
          <p:nvPr/>
        </p:nvSpPr>
        <p:spPr>
          <a:xfrm>
            <a:off x="5465514" y="5094314"/>
            <a:ext cx="240347" cy="86525"/>
          </a:xfrm>
          <a:custGeom>
            <a:avLst/>
            <a:gdLst/>
            <a:ahLst/>
            <a:cxnLst/>
            <a:rect l="l" t="t" r="r" b="b"/>
            <a:pathLst>
              <a:path w="240347" h="86525">
                <a:moveTo>
                  <a:pt x="0" y="0"/>
                </a:moveTo>
                <a:lnTo>
                  <a:pt x="240347" y="86525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8" name="object 848"/>
          <p:cNvSpPr/>
          <p:nvPr/>
        </p:nvSpPr>
        <p:spPr>
          <a:xfrm>
            <a:off x="5099297" y="4909986"/>
            <a:ext cx="127507" cy="51358"/>
          </a:xfrm>
          <a:custGeom>
            <a:avLst/>
            <a:gdLst/>
            <a:ahLst/>
            <a:cxnLst/>
            <a:rect l="l" t="t" r="r" b="b"/>
            <a:pathLst>
              <a:path w="127508" h="51358">
                <a:moveTo>
                  <a:pt x="127507" y="0"/>
                </a:moveTo>
                <a:lnTo>
                  <a:pt x="111874" y="3542"/>
                </a:lnTo>
                <a:lnTo>
                  <a:pt x="98799" y="6614"/>
                </a:lnTo>
                <a:lnTo>
                  <a:pt x="87680" y="9459"/>
                </a:lnTo>
                <a:lnTo>
                  <a:pt x="77914" y="12320"/>
                </a:lnTo>
                <a:lnTo>
                  <a:pt x="68896" y="15441"/>
                </a:lnTo>
                <a:lnTo>
                  <a:pt x="60024" y="19064"/>
                </a:lnTo>
                <a:lnTo>
                  <a:pt x="50695" y="23432"/>
                </a:lnTo>
                <a:lnTo>
                  <a:pt x="40305" y="28788"/>
                </a:lnTo>
                <a:lnTo>
                  <a:pt x="28251" y="35376"/>
                </a:lnTo>
                <a:lnTo>
                  <a:pt x="13929" y="43437"/>
                </a:lnTo>
                <a:lnTo>
                  <a:pt x="0" y="51358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9" name="object 849"/>
          <p:cNvSpPr/>
          <p:nvPr/>
        </p:nvSpPr>
        <p:spPr>
          <a:xfrm>
            <a:off x="5318271" y="4910253"/>
            <a:ext cx="89268" cy="162013"/>
          </a:xfrm>
          <a:custGeom>
            <a:avLst/>
            <a:gdLst/>
            <a:ahLst/>
            <a:cxnLst/>
            <a:rect l="l" t="t" r="r" b="b"/>
            <a:pathLst>
              <a:path w="89268" h="162013">
                <a:moveTo>
                  <a:pt x="0" y="0"/>
                </a:moveTo>
                <a:lnTo>
                  <a:pt x="19936" y="8392"/>
                </a:lnTo>
                <a:lnTo>
                  <a:pt x="35542" y="18057"/>
                </a:lnTo>
                <a:lnTo>
                  <a:pt x="47090" y="27672"/>
                </a:lnTo>
                <a:lnTo>
                  <a:pt x="54853" y="35917"/>
                </a:lnTo>
                <a:lnTo>
                  <a:pt x="59103" y="41471"/>
                </a:lnTo>
                <a:lnTo>
                  <a:pt x="68001" y="59763"/>
                </a:lnTo>
                <a:lnTo>
                  <a:pt x="73645" y="76718"/>
                </a:lnTo>
                <a:lnTo>
                  <a:pt x="77451" y="93085"/>
                </a:lnTo>
                <a:lnTo>
                  <a:pt x="79777" y="107994"/>
                </a:lnTo>
                <a:lnTo>
                  <a:pt x="80983" y="120576"/>
                </a:lnTo>
                <a:lnTo>
                  <a:pt x="81429" y="129961"/>
                </a:lnTo>
                <a:lnTo>
                  <a:pt x="81473" y="135278"/>
                </a:lnTo>
                <a:lnTo>
                  <a:pt x="81457" y="136156"/>
                </a:lnTo>
                <a:lnTo>
                  <a:pt x="87201" y="153441"/>
                </a:lnTo>
                <a:lnTo>
                  <a:pt x="89268" y="162013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0" name="object 850"/>
          <p:cNvSpPr/>
          <p:nvPr/>
        </p:nvSpPr>
        <p:spPr>
          <a:xfrm>
            <a:off x="5226805" y="4901094"/>
            <a:ext cx="91465" cy="9158"/>
          </a:xfrm>
          <a:custGeom>
            <a:avLst/>
            <a:gdLst/>
            <a:ahLst/>
            <a:cxnLst/>
            <a:rect l="l" t="t" r="r" b="b"/>
            <a:pathLst>
              <a:path w="91465" h="9158">
                <a:moveTo>
                  <a:pt x="0" y="8891"/>
                </a:moveTo>
                <a:lnTo>
                  <a:pt x="22296" y="4717"/>
                </a:lnTo>
                <a:lnTo>
                  <a:pt x="39075" y="1841"/>
                </a:lnTo>
                <a:lnTo>
                  <a:pt x="51664" y="267"/>
                </a:lnTo>
                <a:lnTo>
                  <a:pt x="61388" y="0"/>
                </a:lnTo>
                <a:lnTo>
                  <a:pt x="69576" y="1042"/>
                </a:lnTo>
                <a:lnTo>
                  <a:pt x="77555" y="3398"/>
                </a:lnTo>
                <a:lnTo>
                  <a:pt x="86651" y="7073"/>
                </a:lnTo>
                <a:lnTo>
                  <a:pt x="91465" y="9158"/>
                </a:lnTo>
              </a:path>
            </a:pathLst>
          </a:custGeom>
          <a:ln w="7124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1" name="object 851"/>
          <p:cNvSpPr/>
          <p:nvPr/>
        </p:nvSpPr>
        <p:spPr>
          <a:xfrm>
            <a:off x="5203164" y="5380273"/>
            <a:ext cx="51104" cy="43738"/>
          </a:xfrm>
          <a:custGeom>
            <a:avLst/>
            <a:gdLst/>
            <a:ahLst/>
            <a:cxnLst/>
            <a:rect l="l" t="t" r="r" b="b"/>
            <a:pathLst>
              <a:path w="51104" h="43738">
                <a:moveTo>
                  <a:pt x="3822" y="29679"/>
                </a:moveTo>
                <a:lnTo>
                  <a:pt x="5372" y="35471"/>
                </a:lnTo>
                <a:lnTo>
                  <a:pt x="6057" y="41922"/>
                </a:lnTo>
                <a:lnTo>
                  <a:pt x="8000" y="43738"/>
                </a:lnTo>
                <a:lnTo>
                  <a:pt x="12357" y="42697"/>
                </a:lnTo>
                <a:lnTo>
                  <a:pt x="32451" y="36943"/>
                </a:lnTo>
                <a:lnTo>
                  <a:pt x="41497" y="30783"/>
                </a:lnTo>
                <a:lnTo>
                  <a:pt x="42837" y="29286"/>
                </a:lnTo>
                <a:lnTo>
                  <a:pt x="51104" y="18516"/>
                </a:lnTo>
                <a:lnTo>
                  <a:pt x="45580" y="9042"/>
                </a:lnTo>
                <a:lnTo>
                  <a:pt x="41897" y="2628"/>
                </a:lnTo>
                <a:lnTo>
                  <a:pt x="30873" y="647"/>
                </a:lnTo>
                <a:lnTo>
                  <a:pt x="21285" y="0"/>
                </a:lnTo>
                <a:lnTo>
                  <a:pt x="14579" y="2857"/>
                </a:lnTo>
                <a:lnTo>
                  <a:pt x="0" y="7848"/>
                </a:lnTo>
                <a:lnTo>
                  <a:pt x="2374" y="17741"/>
                </a:lnTo>
                <a:lnTo>
                  <a:pt x="2235" y="22059"/>
                </a:lnTo>
                <a:lnTo>
                  <a:pt x="3822" y="29679"/>
                </a:lnTo>
                <a:close/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2" name="object 852"/>
          <p:cNvSpPr/>
          <p:nvPr/>
        </p:nvSpPr>
        <p:spPr>
          <a:xfrm>
            <a:off x="5089156" y="5227873"/>
            <a:ext cx="3670" cy="15887"/>
          </a:xfrm>
          <a:custGeom>
            <a:avLst/>
            <a:gdLst/>
            <a:ahLst/>
            <a:cxnLst/>
            <a:rect l="l" t="t" r="r" b="b"/>
            <a:pathLst>
              <a:path w="3670" h="15887">
                <a:moveTo>
                  <a:pt x="0" y="15887"/>
                </a:moveTo>
                <a:lnTo>
                  <a:pt x="1079" y="4660"/>
                </a:lnTo>
                <a:lnTo>
                  <a:pt x="367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3" name="object 853"/>
          <p:cNvSpPr/>
          <p:nvPr/>
        </p:nvSpPr>
        <p:spPr>
          <a:xfrm>
            <a:off x="5086388" y="5328978"/>
            <a:ext cx="42938" cy="41414"/>
          </a:xfrm>
          <a:custGeom>
            <a:avLst/>
            <a:gdLst/>
            <a:ahLst/>
            <a:cxnLst/>
            <a:rect l="l" t="t" r="r" b="b"/>
            <a:pathLst>
              <a:path w="42938" h="41414">
                <a:moveTo>
                  <a:pt x="16560" y="41414"/>
                </a:moveTo>
                <a:lnTo>
                  <a:pt x="27241" y="41186"/>
                </a:lnTo>
                <a:lnTo>
                  <a:pt x="33908" y="36791"/>
                </a:lnTo>
                <a:lnTo>
                  <a:pt x="42938" y="31191"/>
                </a:lnTo>
                <a:lnTo>
                  <a:pt x="42748" y="15773"/>
                </a:lnTo>
                <a:lnTo>
                  <a:pt x="42837" y="0"/>
                </a:lnTo>
                <a:lnTo>
                  <a:pt x="38811" y="520"/>
                </a:lnTo>
                <a:lnTo>
                  <a:pt x="22237" y="4114"/>
                </a:lnTo>
                <a:lnTo>
                  <a:pt x="14731" y="8331"/>
                </a:lnTo>
                <a:lnTo>
                  <a:pt x="1422" y="13652"/>
                </a:lnTo>
                <a:lnTo>
                  <a:pt x="0" y="21983"/>
                </a:lnTo>
                <a:lnTo>
                  <a:pt x="6625" y="38125"/>
                </a:lnTo>
                <a:lnTo>
                  <a:pt x="16213" y="41394"/>
                </a:lnTo>
                <a:lnTo>
                  <a:pt x="16560" y="41414"/>
                </a:lnTo>
                <a:close/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4" name="object 854"/>
          <p:cNvSpPr/>
          <p:nvPr/>
        </p:nvSpPr>
        <p:spPr>
          <a:xfrm>
            <a:off x="5277370" y="5025626"/>
            <a:ext cx="21183" cy="8140"/>
          </a:xfrm>
          <a:custGeom>
            <a:avLst/>
            <a:gdLst/>
            <a:ahLst/>
            <a:cxnLst/>
            <a:rect l="l" t="t" r="r" b="b"/>
            <a:pathLst>
              <a:path w="21183" h="8140">
                <a:moveTo>
                  <a:pt x="0" y="0"/>
                </a:moveTo>
                <a:lnTo>
                  <a:pt x="21183" y="814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5" name="object 855"/>
          <p:cNvSpPr/>
          <p:nvPr/>
        </p:nvSpPr>
        <p:spPr>
          <a:xfrm>
            <a:off x="5407329" y="5069085"/>
            <a:ext cx="8089" cy="2451"/>
          </a:xfrm>
          <a:custGeom>
            <a:avLst/>
            <a:gdLst/>
            <a:ahLst/>
            <a:cxnLst/>
            <a:rect l="l" t="t" r="r" b="b"/>
            <a:pathLst>
              <a:path w="8089" h="2451">
                <a:moveTo>
                  <a:pt x="0" y="0"/>
                </a:moveTo>
                <a:lnTo>
                  <a:pt x="8089" y="2451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6" name="object 856"/>
          <p:cNvSpPr/>
          <p:nvPr/>
        </p:nvSpPr>
        <p:spPr>
          <a:xfrm>
            <a:off x="5116944" y="5181226"/>
            <a:ext cx="587362" cy="270954"/>
          </a:xfrm>
          <a:custGeom>
            <a:avLst/>
            <a:gdLst/>
            <a:ahLst/>
            <a:cxnLst/>
            <a:rect l="l" t="t" r="r" b="b"/>
            <a:pathLst>
              <a:path w="587362" h="270954">
                <a:moveTo>
                  <a:pt x="0" y="0"/>
                </a:moveTo>
                <a:lnTo>
                  <a:pt x="30339" y="12244"/>
                </a:lnTo>
                <a:lnTo>
                  <a:pt x="59505" y="24019"/>
                </a:lnTo>
                <a:lnTo>
                  <a:pt x="87457" y="35306"/>
                </a:lnTo>
                <a:lnTo>
                  <a:pt x="114152" y="46089"/>
                </a:lnTo>
                <a:lnTo>
                  <a:pt x="139550" y="56351"/>
                </a:lnTo>
                <a:lnTo>
                  <a:pt x="163610" y="66075"/>
                </a:lnTo>
                <a:lnTo>
                  <a:pt x="186289" y="75243"/>
                </a:lnTo>
                <a:lnTo>
                  <a:pt x="207547" y="83838"/>
                </a:lnTo>
                <a:lnTo>
                  <a:pt x="227341" y="91844"/>
                </a:lnTo>
                <a:lnTo>
                  <a:pt x="245632" y="99244"/>
                </a:lnTo>
                <a:lnTo>
                  <a:pt x="262377" y="106019"/>
                </a:lnTo>
                <a:lnTo>
                  <a:pt x="277535" y="112154"/>
                </a:lnTo>
                <a:lnTo>
                  <a:pt x="291064" y="117631"/>
                </a:lnTo>
                <a:lnTo>
                  <a:pt x="302924" y="122434"/>
                </a:lnTo>
                <a:lnTo>
                  <a:pt x="321469" y="129945"/>
                </a:lnTo>
                <a:lnTo>
                  <a:pt x="332838" y="134552"/>
                </a:lnTo>
                <a:lnTo>
                  <a:pt x="336702" y="136118"/>
                </a:lnTo>
                <a:lnTo>
                  <a:pt x="366586" y="148200"/>
                </a:lnTo>
                <a:lnTo>
                  <a:pt x="394101" y="159827"/>
                </a:lnTo>
                <a:lnTo>
                  <a:pt x="419337" y="170979"/>
                </a:lnTo>
                <a:lnTo>
                  <a:pt x="442384" y="181640"/>
                </a:lnTo>
                <a:lnTo>
                  <a:pt x="463334" y="191792"/>
                </a:lnTo>
                <a:lnTo>
                  <a:pt x="482276" y="201418"/>
                </a:lnTo>
                <a:lnTo>
                  <a:pt x="499301" y="210498"/>
                </a:lnTo>
                <a:lnTo>
                  <a:pt x="514500" y="219017"/>
                </a:lnTo>
                <a:lnTo>
                  <a:pt x="527962" y="226956"/>
                </a:lnTo>
                <a:lnTo>
                  <a:pt x="539780" y="234297"/>
                </a:lnTo>
                <a:lnTo>
                  <a:pt x="550042" y="241023"/>
                </a:lnTo>
                <a:lnTo>
                  <a:pt x="558840" y="247116"/>
                </a:lnTo>
                <a:lnTo>
                  <a:pt x="566264" y="252559"/>
                </a:lnTo>
                <a:lnTo>
                  <a:pt x="572404" y="257333"/>
                </a:lnTo>
                <a:lnTo>
                  <a:pt x="581197" y="264806"/>
                </a:lnTo>
                <a:lnTo>
                  <a:pt x="587022" y="270561"/>
                </a:lnTo>
                <a:lnTo>
                  <a:pt x="587362" y="270954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7" name="object 857"/>
          <p:cNvSpPr/>
          <p:nvPr/>
        </p:nvSpPr>
        <p:spPr>
          <a:xfrm>
            <a:off x="4629023" y="5104377"/>
            <a:ext cx="461975" cy="66358"/>
          </a:xfrm>
          <a:custGeom>
            <a:avLst/>
            <a:gdLst/>
            <a:ahLst/>
            <a:cxnLst/>
            <a:rect l="l" t="t" r="r" b="b"/>
            <a:pathLst>
              <a:path w="461975" h="66358">
                <a:moveTo>
                  <a:pt x="0" y="51385"/>
                </a:moveTo>
                <a:lnTo>
                  <a:pt x="29083" y="37961"/>
                </a:lnTo>
                <a:lnTo>
                  <a:pt x="57604" y="26900"/>
                </a:lnTo>
                <a:lnTo>
                  <a:pt x="85462" y="18020"/>
                </a:lnTo>
                <a:lnTo>
                  <a:pt x="112557" y="11139"/>
                </a:lnTo>
                <a:lnTo>
                  <a:pt x="138788" y="6078"/>
                </a:lnTo>
                <a:lnTo>
                  <a:pt x="164055" y="2655"/>
                </a:lnTo>
                <a:lnTo>
                  <a:pt x="188257" y="689"/>
                </a:lnTo>
                <a:lnTo>
                  <a:pt x="211294" y="0"/>
                </a:lnTo>
                <a:lnTo>
                  <a:pt x="233066" y="405"/>
                </a:lnTo>
                <a:lnTo>
                  <a:pt x="253471" y="1725"/>
                </a:lnTo>
                <a:lnTo>
                  <a:pt x="272409" y="3777"/>
                </a:lnTo>
                <a:lnTo>
                  <a:pt x="289781" y="6383"/>
                </a:lnTo>
                <a:lnTo>
                  <a:pt x="305485" y="9359"/>
                </a:lnTo>
                <a:lnTo>
                  <a:pt x="319421" y="12526"/>
                </a:lnTo>
                <a:lnTo>
                  <a:pt x="331489" y="15702"/>
                </a:lnTo>
                <a:lnTo>
                  <a:pt x="349618" y="21358"/>
                </a:lnTo>
                <a:lnTo>
                  <a:pt x="360286" y="25388"/>
                </a:lnTo>
                <a:lnTo>
                  <a:pt x="372537" y="30315"/>
                </a:lnTo>
                <a:lnTo>
                  <a:pt x="384669" y="35199"/>
                </a:lnTo>
                <a:lnTo>
                  <a:pt x="396680" y="40038"/>
                </a:lnTo>
                <a:lnTo>
                  <a:pt x="408568" y="44830"/>
                </a:lnTo>
                <a:lnTo>
                  <a:pt x="420332" y="49573"/>
                </a:lnTo>
                <a:lnTo>
                  <a:pt x="431968" y="54265"/>
                </a:lnTo>
                <a:lnTo>
                  <a:pt x="443474" y="58904"/>
                </a:lnTo>
                <a:lnTo>
                  <a:pt x="454849" y="63488"/>
                </a:lnTo>
                <a:lnTo>
                  <a:pt x="461975" y="66358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8" name="object 858"/>
          <p:cNvSpPr/>
          <p:nvPr/>
        </p:nvSpPr>
        <p:spPr>
          <a:xfrm>
            <a:off x="5190534" y="5271853"/>
            <a:ext cx="113074" cy="71871"/>
          </a:xfrm>
          <a:custGeom>
            <a:avLst/>
            <a:gdLst/>
            <a:ahLst/>
            <a:cxnLst/>
            <a:rect l="l" t="t" r="r" b="b"/>
            <a:pathLst>
              <a:path w="113074" h="71871">
                <a:moveTo>
                  <a:pt x="730" y="9004"/>
                </a:moveTo>
                <a:lnTo>
                  <a:pt x="3854" y="0"/>
                </a:lnTo>
                <a:lnTo>
                  <a:pt x="18599" y="3632"/>
                </a:lnTo>
                <a:lnTo>
                  <a:pt x="102114" y="39725"/>
                </a:lnTo>
                <a:lnTo>
                  <a:pt x="112169" y="51955"/>
                </a:lnTo>
                <a:lnTo>
                  <a:pt x="113074" y="61988"/>
                </a:lnTo>
                <a:lnTo>
                  <a:pt x="103697" y="71871"/>
                </a:lnTo>
                <a:lnTo>
                  <a:pt x="94422" y="71324"/>
                </a:lnTo>
                <a:lnTo>
                  <a:pt x="10547" y="34988"/>
                </a:lnTo>
                <a:lnTo>
                  <a:pt x="1070" y="23899"/>
                </a:lnTo>
                <a:lnTo>
                  <a:pt x="0" y="11979"/>
                </a:lnTo>
                <a:lnTo>
                  <a:pt x="730" y="9004"/>
                </a:lnTo>
                <a:close/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9" name="object 859"/>
          <p:cNvSpPr/>
          <p:nvPr/>
        </p:nvSpPr>
        <p:spPr>
          <a:xfrm>
            <a:off x="5199634" y="5275003"/>
            <a:ext cx="103911" cy="63347"/>
          </a:xfrm>
          <a:custGeom>
            <a:avLst/>
            <a:gdLst/>
            <a:ahLst/>
            <a:cxnLst/>
            <a:rect l="l" t="t" r="r" b="b"/>
            <a:pathLst>
              <a:path w="103911" h="63347">
                <a:moveTo>
                  <a:pt x="0" y="0"/>
                </a:moveTo>
                <a:lnTo>
                  <a:pt x="381" y="11288"/>
                </a:lnTo>
                <a:lnTo>
                  <a:pt x="8219" y="22577"/>
                </a:lnTo>
                <a:lnTo>
                  <a:pt x="94119" y="60236"/>
                </a:lnTo>
                <a:lnTo>
                  <a:pt x="102577" y="63347"/>
                </a:lnTo>
                <a:lnTo>
                  <a:pt x="103911" y="5967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0" name="object 860"/>
          <p:cNvSpPr/>
          <p:nvPr/>
        </p:nvSpPr>
        <p:spPr>
          <a:xfrm>
            <a:off x="5144465" y="4993126"/>
            <a:ext cx="138887" cy="130746"/>
          </a:xfrm>
          <a:custGeom>
            <a:avLst/>
            <a:gdLst/>
            <a:ahLst/>
            <a:cxnLst/>
            <a:rect l="l" t="t" r="r" b="b"/>
            <a:pathLst>
              <a:path w="138887" h="130746">
                <a:moveTo>
                  <a:pt x="77076" y="0"/>
                </a:moveTo>
                <a:lnTo>
                  <a:pt x="131064" y="29591"/>
                </a:lnTo>
                <a:lnTo>
                  <a:pt x="138887" y="64058"/>
                </a:lnTo>
                <a:lnTo>
                  <a:pt x="136793" y="82610"/>
                </a:lnTo>
                <a:lnTo>
                  <a:pt x="129827" y="98070"/>
                </a:lnTo>
                <a:lnTo>
                  <a:pt x="120419" y="110264"/>
                </a:lnTo>
                <a:lnTo>
                  <a:pt x="111003" y="119016"/>
                </a:lnTo>
                <a:lnTo>
                  <a:pt x="104011" y="124150"/>
                </a:lnTo>
                <a:lnTo>
                  <a:pt x="74472" y="130746"/>
                </a:lnTo>
                <a:lnTo>
                  <a:pt x="59449" y="128526"/>
                </a:lnTo>
                <a:lnTo>
                  <a:pt x="50210" y="124021"/>
                </a:lnTo>
                <a:lnTo>
                  <a:pt x="50076" y="123939"/>
                </a:lnTo>
                <a:lnTo>
                  <a:pt x="0" y="85534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1" name="object 861"/>
          <p:cNvSpPr/>
          <p:nvPr/>
        </p:nvSpPr>
        <p:spPr>
          <a:xfrm>
            <a:off x="5152047" y="5001242"/>
            <a:ext cx="48684" cy="66040"/>
          </a:xfrm>
          <a:custGeom>
            <a:avLst/>
            <a:gdLst/>
            <a:ahLst/>
            <a:cxnLst/>
            <a:rect l="l" t="t" r="r" b="b"/>
            <a:pathLst>
              <a:path w="48684" h="66039">
                <a:moveTo>
                  <a:pt x="0" y="65062"/>
                </a:moveTo>
                <a:lnTo>
                  <a:pt x="2286" y="66040"/>
                </a:lnTo>
                <a:lnTo>
                  <a:pt x="9982" y="63766"/>
                </a:lnTo>
                <a:lnTo>
                  <a:pt x="16831" y="47376"/>
                </a:lnTo>
                <a:lnTo>
                  <a:pt x="28126" y="35355"/>
                </a:lnTo>
                <a:lnTo>
                  <a:pt x="38727" y="27942"/>
                </a:lnTo>
                <a:lnTo>
                  <a:pt x="43497" y="25374"/>
                </a:lnTo>
                <a:lnTo>
                  <a:pt x="48684" y="5174"/>
                </a:lnTo>
                <a:lnTo>
                  <a:pt x="48666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2" name="object 862"/>
          <p:cNvSpPr/>
          <p:nvPr/>
        </p:nvSpPr>
        <p:spPr>
          <a:xfrm>
            <a:off x="5195544" y="5026616"/>
            <a:ext cx="84146" cy="44754"/>
          </a:xfrm>
          <a:custGeom>
            <a:avLst/>
            <a:gdLst/>
            <a:ahLst/>
            <a:cxnLst/>
            <a:rect l="l" t="t" r="r" b="b"/>
            <a:pathLst>
              <a:path w="84146" h="44754">
                <a:moveTo>
                  <a:pt x="0" y="0"/>
                </a:moveTo>
                <a:lnTo>
                  <a:pt x="73050" y="44754"/>
                </a:lnTo>
                <a:lnTo>
                  <a:pt x="82249" y="29139"/>
                </a:lnTo>
                <a:lnTo>
                  <a:pt x="84146" y="17518"/>
                </a:lnTo>
                <a:lnTo>
                  <a:pt x="84086" y="1530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3" name="object 863"/>
          <p:cNvSpPr/>
          <p:nvPr/>
        </p:nvSpPr>
        <p:spPr>
          <a:xfrm>
            <a:off x="5162029" y="5065008"/>
            <a:ext cx="106565" cy="51269"/>
          </a:xfrm>
          <a:custGeom>
            <a:avLst/>
            <a:gdLst/>
            <a:ahLst/>
            <a:cxnLst/>
            <a:rect l="l" t="t" r="r" b="b"/>
            <a:pathLst>
              <a:path w="106565" h="51269">
                <a:moveTo>
                  <a:pt x="106565" y="6362"/>
                </a:moveTo>
                <a:lnTo>
                  <a:pt x="101588" y="28686"/>
                </a:lnTo>
                <a:lnTo>
                  <a:pt x="91739" y="42145"/>
                </a:lnTo>
                <a:lnTo>
                  <a:pt x="81364" y="48910"/>
                </a:lnTo>
                <a:lnTo>
                  <a:pt x="74807" y="51152"/>
                </a:lnTo>
                <a:lnTo>
                  <a:pt x="74218" y="51269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4" name="object 864"/>
          <p:cNvSpPr/>
          <p:nvPr/>
        </p:nvSpPr>
        <p:spPr>
          <a:xfrm>
            <a:off x="5217096" y="5116278"/>
            <a:ext cx="19151" cy="7632"/>
          </a:xfrm>
          <a:custGeom>
            <a:avLst/>
            <a:gdLst/>
            <a:ahLst/>
            <a:cxnLst/>
            <a:rect l="l" t="t" r="r" b="b"/>
            <a:pathLst>
              <a:path w="19151" h="7632">
                <a:moveTo>
                  <a:pt x="19151" y="0"/>
                </a:moveTo>
                <a:lnTo>
                  <a:pt x="5778" y="4991"/>
                </a:lnTo>
                <a:lnTo>
                  <a:pt x="0" y="763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5" name="object 865"/>
          <p:cNvSpPr/>
          <p:nvPr/>
        </p:nvSpPr>
        <p:spPr>
          <a:xfrm>
            <a:off x="5156644" y="5011707"/>
            <a:ext cx="22339" cy="29438"/>
          </a:xfrm>
          <a:custGeom>
            <a:avLst/>
            <a:gdLst/>
            <a:ahLst/>
            <a:cxnLst/>
            <a:rect l="l" t="t" r="r" b="b"/>
            <a:pathLst>
              <a:path w="22339" h="29438">
                <a:moveTo>
                  <a:pt x="0" y="29438"/>
                </a:moveTo>
                <a:lnTo>
                  <a:pt x="12989" y="27874"/>
                </a:lnTo>
                <a:lnTo>
                  <a:pt x="18765" y="19527"/>
                </a:lnTo>
                <a:lnTo>
                  <a:pt x="22339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6" name="object 866"/>
          <p:cNvSpPr/>
          <p:nvPr/>
        </p:nvSpPr>
        <p:spPr>
          <a:xfrm>
            <a:off x="5280431" y="4978077"/>
            <a:ext cx="18713" cy="78295"/>
          </a:xfrm>
          <a:custGeom>
            <a:avLst/>
            <a:gdLst/>
            <a:ahLst/>
            <a:cxnLst/>
            <a:rect l="l" t="t" r="r" b="b"/>
            <a:pathLst>
              <a:path w="18713" h="78295">
                <a:moveTo>
                  <a:pt x="2616" y="78295"/>
                </a:moveTo>
                <a:lnTo>
                  <a:pt x="17279" y="70601"/>
                </a:lnTo>
                <a:lnTo>
                  <a:pt x="18713" y="61535"/>
                </a:lnTo>
                <a:lnTo>
                  <a:pt x="18668" y="61213"/>
                </a:lnTo>
                <a:lnTo>
                  <a:pt x="16001" y="38688"/>
                </a:lnTo>
                <a:lnTo>
                  <a:pt x="13013" y="24999"/>
                </a:lnTo>
                <a:lnTo>
                  <a:pt x="11000" y="18938"/>
                </a:lnTo>
                <a:lnTo>
                  <a:pt x="10756" y="18376"/>
                </a:lnTo>
                <a:lnTo>
                  <a:pt x="4724" y="2362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7" name="object 867"/>
          <p:cNvSpPr/>
          <p:nvPr/>
        </p:nvSpPr>
        <p:spPr>
          <a:xfrm>
            <a:off x="5361597" y="5065834"/>
            <a:ext cx="113296" cy="110375"/>
          </a:xfrm>
          <a:custGeom>
            <a:avLst/>
            <a:gdLst/>
            <a:ahLst/>
            <a:cxnLst/>
            <a:rect l="l" t="t" r="r" b="b"/>
            <a:pathLst>
              <a:path w="113296" h="110375">
                <a:moveTo>
                  <a:pt x="75958" y="0"/>
                </a:moveTo>
                <a:lnTo>
                  <a:pt x="89681" y="13055"/>
                </a:lnTo>
                <a:lnTo>
                  <a:pt x="100672" y="25884"/>
                </a:lnTo>
                <a:lnTo>
                  <a:pt x="108489" y="36490"/>
                </a:lnTo>
                <a:lnTo>
                  <a:pt x="112689" y="42881"/>
                </a:lnTo>
                <a:lnTo>
                  <a:pt x="113296" y="43878"/>
                </a:lnTo>
                <a:lnTo>
                  <a:pt x="108305" y="52019"/>
                </a:lnTo>
                <a:lnTo>
                  <a:pt x="101180" y="59651"/>
                </a:lnTo>
                <a:lnTo>
                  <a:pt x="94373" y="66738"/>
                </a:lnTo>
                <a:lnTo>
                  <a:pt x="94627" y="82245"/>
                </a:lnTo>
                <a:lnTo>
                  <a:pt x="94869" y="91732"/>
                </a:lnTo>
                <a:lnTo>
                  <a:pt x="94373" y="99593"/>
                </a:lnTo>
                <a:lnTo>
                  <a:pt x="77938" y="104780"/>
                </a:lnTo>
                <a:lnTo>
                  <a:pt x="61433" y="107996"/>
                </a:lnTo>
                <a:lnTo>
                  <a:pt x="47684" y="109691"/>
                </a:lnTo>
                <a:lnTo>
                  <a:pt x="39515" y="110320"/>
                </a:lnTo>
                <a:lnTo>
                  <a:pt x="38404" y="110375"/>
                </a:lnTo>
                <a:lnTo>
                  <a:pt x="30860" y="89595"/>
                </a:lnTo>
                <a:lnTo>
                  <a:pt x="20399" y="75830"/>
                </a:lnTo>
                <a:lnTo>
                  <a:pt x="9889" y="67753"/>
                </a:lnTo>
                <a:lnTo>
                  <a:pt x="2198" y="64040"/>
                </a:lnTo>
                <a:lnTo>
                  <a:pt x="0" y="63322"/>
                </a:lnTo>
                <a:lnTo>
                  <a:pt x="4085" y="43082"/>
                </a:lnTo>
                <a:lnTo>
                  <a:pt x="9470" y="27238"/>
                </a:lnTo>
                <a:lnTo>
                  <a:pt x="14516" y="16353"/>
                </a:lnTo>
                <a:lnTo>
                  <a:pt x="17586" y="10989"/>
                </a:lnTo>
                <a:lnTo>
                  <a:pt x="17894" y="10515"/>
                </a:lnTo>
                <a:lnTo>
                  <a:pt x="32203" y="12546"/>
                </a:lnTo>
                <a:lnTo>
                  <a:pt x="45003" y="13395"/>
                </a:lnTo>
                <a:lnTo>
                  <a:pt x="50406" y="12801"/>
                </a:lnTo>
                <a:lnTo>
                  <a:pt x="66066" y="6147"/>
                </a:lnTo>
                <a:lnTo>
                  <a:pt x="75481" y="334"/>
                </a:lnTo>
                <a:lnTo>
                  <a:pt x="75958" y="0"/>
                </a:lnTo>
                <a:lnTo>
                  <a:pt x="55914" y="5406"/>
                </a:lnTo>
                <a:lnTo>
                  <a:pt x="39497" y="8705"/>
                </a:lnTo>
                <a:lnTo>
                  <a:pt x="27761" y="10398"/>
                </a:lnTo>
                <a:lnTo>
                  <a:pt x="21757" y="10986"/>
                </a:lnTo>
                <a:lnTo>
                  <a:pt x="21196" y="1102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8" name="object 868"/>
          <p:cNvSpPr/>
          <p:nvPr/>
        </p:nvSpPr>
        <p:spPr>
          <a:xfrm>
            <a:off x="5396039" y="5098168"/>
            <a:ext cx="44691" cy="45466"/>
          </a:xfrm>
          <a:custGeom>
            <a:avLst/>
            <a:gdLst/>
            <a:ahLst/>
            <a:cxnLst/>
            <a:rect l="l" t="t" r="r" b="b"/>
            <a:pathLst>
              <a:path w="44691" h="45465">
                <a:moveTo>
                  <a:pt x="44691" y="22733"/>
                </a:moveTo>
                <a:lnTo>
                  <a:pt x="40413" y="36105"/>
                </a:lnTo>
                <a:lnTo>
                  <a:pt x="29514" y="44266"/>
                </a:lnTo>
                <a:lnTo>
                  <a:pt x="22326" y="45466"/>
                </a:lnTo>
                <a:lnTo>
                  <a:pt x="9185" y="41107"/>
                </a:lnTo>
                <a:lnTo>
                  <a:pt x="1171" y="30011"/>
                </a:lnTo>
                <a:lnTo>
                  <a:pt x="0" y="22733"/>
                </a:lnTo>
                <a:lnTo>
                  <a:pt x="4282" y="9345"/>
                </a:lnTo>
                <a:lnTo>
                  <a:pt x="15179" y="1190"/>
                </a:lnTo>
                <a:lnTo>
                  <a:pt x="22326" y="0"/>
                </a:lnTo>
                <a:lnTo>
                  <a:pt x="35488" y="4348"/>
                </a:lnTo>
                <a:lnTo>
                  <a:pt x="43512" y="15426"/>
                </a:lnTo>
                <a:lnTo>
                  <a:pt x="44691" y="22733"/>
                </a:lnTo>
                <a:close/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9" name="object 869"/>
          <p:cNvSpPr/>
          <p:nvPr/>
        </p:nvSpPr>
        <p:spPr>
          <a:xfrm>
            <a:off x="5335066" y="5076350"/>
            <a:ext cx="44424" cy="64122"/>
          </a:xfrm>
          <a:custGeom>
            <a:avLst/>
            <a:gdLst/>
            <a:ahLst/>
            <a:cxnLst/>
            <a:rect l="l" t="t" r="r" b="b"/>
            <a:pathLst>
              <a:path w="44424" h="64122">
                <a:moveTo>
                  <a:pt x="44424" y="0"/>
                </a:moveTo>
                <a:lnTo>
                  <a:pt x="26411" y="5006"/>
                </a:lnTo>
                <a:lnTo>
                  <a:pt x="18597" y="9083"/>
                </a:lnTo>
                <a:lnTo>
                  <a:pt x="10143" y="26287"/>
                </a:lnTo>
                <a:lnTo>
                  <a:pt x="4686" y="42298"/>
                </a:lnTo>
                <a:lnTo>
                  <a:pt x="1533" y="55177"/>
                </a:lnTo>
                <a:lnTo>
                  <a:pt x="171" y="62859"/>
                </a:lnTo>
                <a:lnTo>
                  <a:pt x="0" y="64122"/>
                </a:lnTo>
                <a:lnTo>
                  <a:pt x="16124" y="55221"/>
                </a:lnTo>
                <a:lnTo>
                  <a:pt x="25961" y="52865"/>
                </a:lnTo>
                <a:lnTo>
                  <a:pt x="26530" y="52806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0" name="object 870"/>
          <p:cNvSpPr/>
          <p:nvPr/>
        </p:nvSpPr>
        <p:spPr>
          <a:xfrm>
            <a:off x="5384482" y="5165427"/>
            <a:ext cx="71488" cy="32200"/>
          </a:xfrm>
          <a:custGeom>
            <a:avLst/>
            <a:gdLst/>
            <a:ahLst/>
            <a:cxnLst/>
            <a:rect l="l" t="t" r="r" b="b"/>
            <a:pathLst>
              <a:path w="71488" h="32200">
                <a:moveTo>
                  <a:pt x="71488" y="0"/>
                </a:moveTo>
                <a:lnTo>
                  <a:pt x="61252" y="15425"/>
                </a:lnTo>
                <a:lnTo>
                  <a:pt x="55194" y="21539"/>
                </a:lnTo>
                <a:lnTo>
                  <a:pt x="37875" y="28057"/>
                </a:lnTo>
                <a:lnTo>
                  <a:pt x="21637" y="31226"/>
                </a:lnTo>
                <a:lnTo>
                  <a:pt x="8649" y="32200"/>
                </a:lnTo>
                <a:lnTo>
                  <a:pt x="1077" y="32132"/>
                </a:lnTo>
                <a:lnTo>
                  <a:pt x="0" y="32067"/>
                </a:lnTo>
                <a:lnTo>
                  <a:pt x="12038" y="18015"/>
                </a:lnTo>
                <a:lnTo>
                  <a:pt x="15519" y="1078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1" name="object 871"/>
          <p:cNvSpPr/>
          <p:nvPr/>
        </p:nvSpPr>
        <p:spPr>
          <a:xfrm>
            <a:off x="5335066" y="5140472"/>
            <a:ext cx="49415" cy="57023"/>
          </a:xfrm>
          <a:custGeom>
            <a:avLst/>
            <a:gdLst/>
            <a:ahLst/>
            <a:cxnLst/>
            <a:rect l="l" t="t" r="r" b="b"/>
            <a:pathLst>
              <a:path w="49415" h="57023">
                <a:moveTo>
                  <a:pt x="49415" y="57022"/>
                </a:moveTo>
                <a:lnTo>
                  <a:pt x="32659" y="44270"/>
                </a:lnTo>
                <a:lnTo>
                  <a:pt x="19810" y="31236"/>
                </a:lnTo>
                <a:lnTo>
                  <a:pt x="10494" y="19107"/>
                </a:lnTo>
                <a:lnTo>
                  <a:pt x="4336" y="9068"/>
                </a:lnTo>
                <a:lnTo>
                  <a:pt x="964" y="2307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2" name="object 872"/>
          <p:cNvSpPr/>
          <p:nvPr/>
        </p:nvSpPr>
        <p:spPr>
          <a:xfrm>
            <a:off x="5299100" y="5044650"/>
            <a:ext cx="100368" cy="25488"/>
          </a:xfrm>
          <a:custGeom>
            <a:avLst/>
            <a:gdLst/>
            <a:ahLst/>
            <a:cxnLst/>
            <a:rect l="l" t="t" r="r" b="b"/>
            <a:pathLst>
              <a:path w="100368" h="25488">
                <a:moveTo>
                  <a:pt x="100368" y="1778"/>
                </a:moveTo>
                <a:lnTo>
                  <a:pt x="89963" y="14971"/>
                </a:lnTo>
                <a:lnTo>
                  <a:pt x="74928" y="22054"/>
                </a:lnTo>
                <a:lnTo>
                  <a:pt x="60580" y="24926"/>
                </a:lnTo>
                <a:lnTo>
                  <a:pt x="52238" y="25487"/>
                </a:lnTo>
                <a:lnTo>
                  <a:pt x="51701" y="25488"/>
                </a:lnTo>
                <a:lnTo>
                  <a:pt x="25029" y="22843"/>
                </a:lnTo>
                <a:lnTo>
                  <a:pt x="9594" y="15724"/>
                </a:lnTo>
                <a:lnTo>
                  <a:pt x="2323" y="7437"/>
                </a:lnTo>
                <a:lnTo>
                  <a:pt x="143" y="1288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3" name="object 873"/>
          <p:cNvSpPr/>
          <p:nvPr/>
        </p:nvSpPr>
        <p:spPr>
          <a:xfrm>
            <a:off x="5242648" y="5119453"/>
            <a:ext cx="140296" cy="79254"/>
          </a:xfrm>
          <a:custGeom>
            <a:avLst/>
            <a:gdLst/>
            <a:ahLst/>
            <a:cxnLst/>
            <a:rect l="l" t="t" r="r" b="b"/>
            <a:pathLst>
              <a:path w="140296" h="79254">
                <a:moveTo>
                  <a:pt x="140296" y="77228"/>
                </a:moveTo>
                <a:lnTo>
                  <a:pt x="121452" y="79254"/>
                </a:lnTo>
                <a:lnTo>
                  <a:pt x="103852" y="78307"/>
                </a:lnTo>
                <a:lnTo>
                  <a:pt x="87715" y="75080"/>
                </a:lnTo>
                <a:lnTo>
                  <a:pt x="73261" y="70268"/>
                </a:lnTo>
                <a:lnTo>
                  <a:pt x="60709" y="64565"/>
                </a:lnTo>
                <a:lnTo>
                  <a:pt x="50279" y="58664"/>
                </a:lnTo>
                <a:lnTo>
                  <a:pt x="42188" y="53261"/>
                </a:lnTo>
                <a:lnTo>
                  <a:pt x="36657" y="49047"/>
                </a:lnTo>
                <a:lnTo>
                  <a:pt x="20480" y="28555"/>
                </a:lnTo>
                <a:lnTo>
                  <a:pt x="10536" y="14821"/>
                </a:lnTo>
                <a:lnTo>
                  <a:pt x="3844" y="5454"/>
                </a:lnTo>
                <a:lnTo>
                  <a:pt x="448" y="641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4" name="object 874"/>
          <p:cNvSpPr/>
          <p:nvPr/>
        </p:nvSpPr>
        <p:spPr>
          <a:xfrm>
            <a:off x="5067477" y="5075029"/>
            <a:ext cx="76314" cy="9817"/>
          </a:xfrm>
          <a:custGeom>
            <a:avLst/>
            <a:gdLst/>
            <a:ahLst/>
            <a:cxnLst/>
            <a:rect l="l" t="t" r="r" b="b"/>
            <a:pathLst>
              <a:path w="76314" h="9817">
                <a:moveTo>
                  <a:pt x="0" y="0"/>
                </a:moveTo>
                <a:lnTo>
                  <a:pt x="14760" y="6510"/>
                </a:lnTo>
                <a:lnTo>
                  <a:pt x="30348" y="9228"/>
                </a:lnTo>
                <a:lnTo>
                  <a:pt x="39412" y="9811"/>
                </a:lnTo>
                <a:lnTo>
                  <a:pt x="39801" y="9817"/>
                </a:lnTo>
                <a:lnTo>
                  <a:pt x="61186" y="8389"/>
                </a:lnTo>
                <a:lnTo>
                  <a:pt x="72987" y="5408"/>
                </a:lnTo>
                <a:lnTo>
                  <a:pt x="76314" y="3949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5" name="object 875"/>
          <p:cNvSpPr/>
          <p:nvPr/>
        </p:nvSpPr>
        <p:spPr>
          <a:xfrm>
            <a:off x="5093830" y="5575803"/>
            <a:ext cx="129764" cy="116223"/>
          </a:xfrm>
          <a:custGeom>
            <a:avLst/>
            <a:gdLst/>
            <a:ahLst/>
            <a:cxnLst/>
            <a:rect l="l" t="t" r="r" b="b"/>
            <a:pathLst>
              <a:path w="129764" h="116223">
                <a:moveTo>
                  <a:pt x="39789" y="1726"/>
                </a:moveTo>
                <a:lnTo>
                  <a:pt x="58812" y="0"/>
                </a:lnTo>
                <a:lnTo>
                  <a:pt x="75675" y="2235"/>
                </a:lnTo>
                <a:lnTo>
                  <a:pt x="90172" y="7169"/>
                </a:lnTo>
                <a:lnTo>
                  <a:pt x="102097" y="13535"/>
                </a:lnTo>
                <a:lnTo>
                  <a:pt x="111245" y="20071"/>
                </a:lnTo>
                <a:lnTo>
                  <a:pt x="117409" y="25510"/>
                </a:lnTo>
                <a:lnTo>
                  <a:pt x="120385" y="28590"/>
                </a:lnTo>
                <a:lnTo>
                  <a:pt x="127934" y="44225"/>
                </a:lnTo>
                <a:lnTo>
                  <a:pt x="129764" y="58404"/>
                </a:lnTo>
                <a:lnTo>
                  <a:pt x="127707" y="70985"/>
                </a:lnTo>
                <a:lnTo>
                  <a:pt x="123343" y="81535"/>
                </a:lnTo>
                <a:lnTo>
                  <a:pt x="118251" y="89622"/>
                </a:lnTo>
                <a:lnTo>
                  <a:pt x="114012" y="94816"/>
                </a:lnTo>
                <a:lnTo>
                  <a:pt x="102264" y="104711"/>
                </a:lnTo>
                <a:lnTo>
                  <a:pt x="91866" y="110380"/>
                </a:lnTo>
                <a:lnTo>
                  <a:pt x="82270" y="113625"/>
                </a:lnTo>
                <a:lnTo>
                  <a:pt x="65023" y="116223"/>
                </a:lnTo>
                <a:lnTo>
                  <a:pt x="50979" y="116030"/>
                </a:lnTo>
                <a:lnTo>
                  <a:pt x="45478" y="115480"/>
                </a:lnTo>
                <a:lnTo>
                  <a:pt x="26413" y="112275"/>
                </a:lnTo>
                <a:lnTo>
                  <a:pt x="11620" y="106439"/>
                </a:lnTo>
                <a:lnTo>
                  <a:pt x="2428" y="101143"/>
                </a:lnTo>
                <a:lnTo>
                  <a:pt x="0" y="9942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6" name="object 876"/>
          <p:cNvSpPr/>
          <p:nvPr/>
        </p:nvSpPr>
        <p:spPr>
          <a:xfrm>
            <a:off x="5071516" y="5636204"/>
            <a:ext cx="3809" cy="17106"/>
          </a:xfrm>
          <a:custGeom>
            <a:avLst/>
            <a:gdLst/>
            <a:ahLst/>
            <a:cxnLst/>
            <a:rect l="l" t="t" r="r" b="b"/>
            <a:pathLst>
              <a:path w="3810" h="17106">
                <a:moveTo>
                  <a:pt x="3809" y="17106"/>
                </a:moveTo>
                <a:lnTo>
                  <a:pt x="507" y="11303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7" name="object 877"/>
          <p:cNvSpPr/>
          <p:nvPr/>
        </p:nvSpPr>
        <p:spPr>
          <a:xfrm>
            <a:off x="5113413" y="5593608"/>
            <a:ext cx="78790" cy="69367"/>
          </a:xfrm>
          <a:custGeom>
            <a:avLst/>
            <a:gdLst/>
            <a:ahLst/>
            <a:cxnLst/>
            <a:rect l="l" t="t" r="r" b="b"/>
            <a:pathLst>
              <a:path w="78790" h="69367">
                <a:moveTo>
                  <a:pt x="13792" y="2514"/>
                </a:moveTo>
                <a:lnTo>
                  <a:pt x="19240" y="863"/>
                </a:lnTo>
                <a:lnTo>
                  <a:pt x="25234" y="0"/>
                </a:lnTo>
                <a:lnTo>
                  <a:pt x="31495" y="0"/>
                </a:lnTo>
                <a:lnTo>
                  <a:pt x="47603" y="2064"/>
                </a:lnTo>
                <a:lnTo>
                  <a:pt x="61329" y="7775"/>
                </a:lnTo>
                <a:lnTo>
                  <a:pt x="71688" y="16403"/>
                </a:lnTo>
                <a:lnTo>
                  <a:pt x="77690" y="27223"/>
                </a:lnTo>
                <a:lnTo>
                  <a:pt x="78790" y="34696"/>
                </a:lnTo>
                <a:lnTo>
                  <a:pt x="75976" y="46497"/>
                </a:lnTo>
                <a:lnTo>
                  <a:pt x="68193" y="56561"/>
                </a:lnTo>
                <a:lnTo>
                  <a:pt x="56428" y="64159"/>
                </a:lnTo>
                <a:lnTo>
                  <a:pt x="41671" y="68562"/>
                </a:lnTo>
                <a:lnTo>
                  <a:pt x="31495" y="69367"/>
                </a:lnTo>
                <a:lnTo>
                  <a:pt x="17969" y="67933"/>
                </a:lnTo>
                <a:lnTo>
                  <a:pt x="5984" y="63894"/>
                </a:lnTo>
                <a:lnTo>
                  <a:pt x="0" y="6054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8" name="object 878"/>
          <p:cNvSpPr/>
          <p:nvPr/>
        </p:nvSpPr>
        <p:spPr>
          <a:xfrm>
            <a:off x="5110200" y="5627022"/>
            <a:ext cx="84683" cy="48133"/>
          </a:xfrm>
          <a:custGeom>
            <a:avLst/>
            <a:gdLst/>
            <a:ahLst/>
            <a:cxnLst/>
            <a:rect l="l" t="t" r="r" b="b"/>
            <a:pathLst>
              <a:path w="84683" h="48133">
                <a:moveTo>
                  <a:pt x="81991" y="0"/>
                </a:moveTo>
                <a:lnTo>
                  <a:pt x="83756" y="3771"/>
                </a:lnTo>
                <a:lnTo>
                  <a:pt x="84683" y="7823"/>
                </a:lnTo>
                <a:lnTo>
                  <a:pt x="84683" y="12052"/>
                </a:lnTo>
                <a:lnTo>
                  <a:pt x="81945" y="24200"/>
                </a:lnTo>
                <a:lnTo>
                  <a:pt x="74362" y="34588"/>
                </a:lnTo>
                <a:lnTo>
                  <a:pt x="62883" y="42487"/>
                </a:lnTo>
                <a:lnTo>
                  <a:pt x="48456" y="47164"/>
                </a:lnTo>
                <a:lnTo>
                  <a:pt x="37566" y="48133"/>
                </a:lnTo>
                <a:lnTo>
                  <a:pt x="23645" y="46532"/>
                </a:lnTo>
                <a:lnTo>
                  <a:pt x="11379" y="42049"/>
                </a:lnTo>
                <a:lnTo>
                  <a:pt x="1387" y="35166"/>
                </a:lnTo>
                <a:lnTo>
                  <a:pt x="0" y="3383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9" name="object 879"/>
          <p:cNvSpPr/>
          <p:nvPr/>
        </p:nvSpPr>
        <p:spPr>
          <a:xfrm>
            <a:off x="5174780" y="5448942"/>
            <a:ext cx="7950" cy="21463"/>
          </a:xfrm>
          <a:custGeom>
            <a:avLst/>
            <a:gdLst/>
            <a:ahLst/>
            <a:cxnLst/>
            <a:rect l="l" t="t" r="r" b="b"/>
            <a:pathLst>
              <a:path w="7950" h="21462">
                <a:moveTo>
                  <a:pt x="7950" y="0"/>
                </a:moveTo>
                <a:lnTo>
                  <a:pt x="0" y="2146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0" name="object 880"/>
          <p:cNvSpPr/>
          <p:nvPr/>
        </p:nvSpPr>
        <p:spPr>
          <a:xfrm>
            <a:off x="5114251" y="5104226"/>
            <a:ext cx="13601" cy="224878"/>
          </a:xfrm>
          <a:custGeom>
            <a:avLst/>
            <a:gdLst/>
            <a:ahLst/>
            <a:cxnLst/>
            <a:rect l="l" t="t" r="r" b="b"/>
            <a:pathLst>
              <a:path w="13601" h="224878">
                <a:moveTo>
                  <a:pt x="13601" y="0"/>
                </a:moveTo>
                <a:lnTo>
                  <a:pt x="13296" y="2908"/>
                </a:lnTo>
                <a:lnTo>
                  <a:pt x="11836" y="5333"/>
                </a:lnTo>
                <a:lnTo>
                  <a:pt x="11036" y="8102"/>
                </a:lnTo>
                <a:lnTo>
                  <a:pt x="10172" y="11036"/>
                </a:lnTo>
                <a:lnTo>
                  <a:pt x="9702" y="14249"/>
                </a:lnTo>
                <a:lnTo>
                  <a:pt x="9004" y="17106"/>
                </a:lnTo>
                <a:lnTo>
                  <a:pt x="7480" y="23279"/>
                </a:lnTo>
                <a:lnTo>
                  <a:pt x="6438" y="29565"/>
                </a:lnTo>
                <a:lnTo>
                  <a:pt x="5435" y="35839"/>
                </a:lnTo>
                <a:lnTo>
                  <a:pt x="4953" y="39077"/>
                </a:lnTo>
                <a:lnTo>
                  <a:pt x="4445" y="42341"/>
                </a:lnTo>
                <a:lnTo>
                  <a:pt x="4140" y="45605"/>
                </a:lnTo>
                <a:lnTo>
                  <a:pt x="3835" y="48806"/>
                </a:lnTo>
                <a:lnTo>
                  <a:pt x="3886" y="51650"/>
                </a:lnTo>
                <a:lnTo>
                  <a:pt x="3708" y="54914"/>
                </a:lnTo>
                <a:lnTo>
                  <a:pt x="3365" y="61544"/>
                </a:lnTo>
                <a:lnTo>
                  <a:pt x="2197" y="67538"/>
                </a:lnTo>
                <a:lnTo>
                  <a:pt x="2552" y="74117"/>
                </a:lnTo>
                <a:lnTo>
                  <a:pt x="2857" y="79844"/>
                </a:lnTo>
                <a:lnTo>
                  <a:pt x="3022" y="85839"/>
                </a:lnTo>
                <a:lnTo>
                  <a:pt x="2755" y="91579"/>
                </a:lnTo>
                <a:lnTo>
                  <a:pt x="2489" y="96405"/>
                </a:lnTo>
                <a:lnTo>
                  <a:pt x="2006" y="101193"/>
                </a:lnTo>
                <a:lnTo>
                  <a:pt x="1765" y="105981"/>
                </a:lnTo>
                <a:lnTo>
                  <a:pt x="1612" y="110528"/>
                </a:lnTo>
                <a:lnTo>
                  <a:pt x="1981" y="113372"/>
                </a:lnTo>
                <a:lnTo>
                  <a:pt x="1765" y="117601"/>
                </a:lnTo>
                <a:lnTo>
                  <a:pt x="1625" y="120764"/>
                </a:lnTo>
                <a:lnTo>
                  <a:pt x="990" y="123977"/>
                </a:lnTo>
                <a:lnTo>
                  <a:pt x="673" y="126936"/>
                </a:lnTo>
                <a:lnTo>
                  <a:pt x="0" y="133781"/>
                </a:lnTo>
                <a:lnTo>
                  <a:pt x="1701" y="140385"/>
                </a:lnTo>
                <a:lnTo>
                  <a:pt x="1955" y="147104"/>
                </a:lnTo>
                <a:lnTo>
                  <a:pt x="2058" y="159778"/>
                </a:lnTo>
                <a:lnTo>
                  <a:pt x="1596" y="172449"/>
                </a:lnTo>
                <a:lnTo>
                  <a:pt x="974" y="185129"/>
                </a:lnTo>
                <a:lnTo>
                  <a:pt x="595" y="197826"/>
                </a:lnTo>
                <a:lnTo>
                  <a:pt x="584" y="200113"/>
                </a:lnTo>
                <a:lnTo>
                  <a:pt x="584" y="208406"/>
                </a:lnTo>
                <a:lnTo>
                  <a:pt x="393" y="216585"/>
                </a:lnTo>
                <a:lnTo>
                  <a:pt x="393" y="224878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1" name="object 881"/>
          <p:cNvSpPr/>
          <p:nvPr/>
        </p:nvSpPr>
        <p:spPr>
          <a:xfrm>
            <a:off x="5079542" y="5100924"/>
            <a:ext cx="16306" cy="230708"/>
          </a:xfrm>
          <a:custGeom>
            <a:avLst/>
            <a:gdLst/>
            <a:ahLst/>
            <a:cxnLst/>
            <a:rect l="l" t="t" r="r" b="b"/>
            <a:pathLst>
              <a:path w="16306" h="230708">
                <a:moveTo>
                  <a:pt x="190" y="0"/>
                </a:moveTo>
                <a:lnTo>
                  <a:pt x="0" y="3035"/>
                </a:lnTo>
                <a:lnTo>
                  <a:pt x="1460" y="6286"/>
                </a:lnTo>
                <a:lnTo>
                  <a:pt x="2514" y="8762"/>
                </a:lnTo>
                <a:lnTo>
                  <a:pt x="3733" y="11556"/>
                </a:lnTo>
                <a:lnTo>
                  <a:pt x="4584" y="14262"/>
                </a:lnTo>
                <a:lnTo>
                  <a:pt x="4851" y="17297"/>
                </a:lnTo>
                <a:lnTo>
                  <a:pt x="5397" y="23431"/>
                </a:lnTo>
                <a:lnTo>
                  <a:pt x="5892" y="29908"/>
                </a:lnTo>
                <a:lnTo>
                  <a:pt x="6604" y="36106"/>
                </a:lnTo>
                <a:lnTo>
                  <a:pt x="6959" y="39179"/>
                </a:lnTo>
                <a:lnTo>
                  <a:pt x="8140" y="42125"/>
                </a:lnTo>
                <a:lnTo>
                  <a:pt x="8877" y="45072"/>
                </a:lnTo>
                <a:lnTo>
                  <a:pt x="9601" y="47878"/>
                </a:lnTo>
                <a:lnTo>
                  <a:pt x="9474" y="51358"/>
                </a:lnTo>
                <a:lnTo>
                  <a:pt x="9512" y="54330"/>
                </a:lnTo>
                <a:lnTo>
                  <a:pt x="9550" y="57911"/>
                </a:lnTo>
                <a:lnTo>
                  <a:pt x="10515" y="60502"/>
                </a:lnTo>
                <a:lnTo>
                  <a:pt x="10883" y="64058"/>
                </a:lnTo>
                <a:lnTo>
                  <a:pt x="11188" y="67284"/>
                </a:lnTo>
                <a:lnTo>
                  <a:pt x="11582" y="70535"/>
                </a:lnTo>
                <a:lnTo>
                  <a:pt x="12077" y="73748"/>
                </a:lnTo>
                <a:lnTo>
                  <a:pt x="13030" y="80098"/>
                </a:lnTo>
                <a:lnTo>
                  <a:pt x="13449" y="86220"/>
                </a:lnTo>
                <a:lnTo>
                  <a:pt x="13398" y="92773"/>
                </a:lnTo>
                <a:lnTo>
                  <a:pt x="13360" y="96545"/>
                </a:lnTo>
                <a:lnTo>
                  <a:pt x="13004" y="100380"/>
                </a:lnTo>
                <a:lnTo>
                  <a:pt x="13208" y="104203"/>
                </a:lnTo>
                <a:lnTo>
                  <a:pt x="13512" y="110235"/>
                </a:lnTo>
                <a:lnTo>
                  <a:pt x="13589" y="116217"/>
                </a:lnTo>
                <a:lnTo>
                  <a:pt x="13589" y="122262"/>
                </a:lnTo>
                <a:lnTo>
                  <a:pt x="13589" y="125501"/>
                </a:lnTo>
                <a:lnTo>
                  <a:pt x="13208" y="128523"/>
                </a:lnTo>
                <a:lnTo>
                  <a:pt x="13208" y="131749"/>
                </a:lnTo>
                <a:lnTo>
                  <a:pt x="13195" y="138633"/>
                </a:lnTo>
                <a:lnTo>
                  <a:pt x="12522" y="145770"/>
                </a:lnTo>
                <a:lnTo>
                  <a:pt x="13208" y="152526"/>
                </a:lnTo>
                <a:lnTo>
                  <a:pt x="13957" y="160121"/>
                </a:lnTo>
                <a:lnTo>
                  <a:pt x="14744" y="168186"/>
                </a:lnTo>
                <a:lnTo>
                  <a:pt x="14376" y="175844"/>
                </a:lnTo>
                <a:lnTo>
                  <a:pt x="13995" y="182981"/>
                </a:lnTo>
                <a:lnTo>
                  <a:pt x="15125" y="189826"/>
                </a:lnTo>
                <a:lnTo>
                  <a:pt x="15519" y="196761"/>
                </a:lnTo>
                <a:lnTo>
                  <a:pt x="15671" y="199237"/>
                </a:lnTo>
                <a:lnTo>
                  <a:pt x="15722" y="201675"/>
                </a:lnTo>
                <a:lnTo>
                  <a:pt x="15722" y="204127"/>
                </a:lnTo>
                <a:lnTo>
                  <a:pt x="15985" y="216819"/>
                </a:lnTo>
                <a:lnTo>
                  <a:pt x="16303" y="229516"/>
                </a:lnTo>
                <a:lnTo>
                  <a:pt x="16306" y="230708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2" name="object 882"/>
          <p:cNvSpPr/>
          <p:nvPr/>
        </p:nvSpPr>
        <p:spPr>
          <a:xfrm>
            <a:off x="5095773" y="5455445"/>
            <a:ext cx="79629" cy="209537"/>
          </a:xfrm>
          <a:custGeom>
            <a:avLst/>
            <a:gdLst/>
            <a:ahLst/>
            <a:cxnLst/>
            <a:rect l="l" t="t" r="r" b="b"/>
            <a:pathLst>
              <a:path w="79628" h="209537">
                <a:moveTo>
                  <a:pt x="78244" y="0"/>
                </a:moveTo>
                <a:lnTo>
                  <a:pt x="78244" y="3467"/>
                </a:lnTo>
                <a:lnTo>
                  <a:pt x="79133" y="6057"/>
                </a:lnTo>
                <a:lnTo>
                  <a:pt x="78994" y="9537"/>
                </a:lnTo>
                <a:lnTo>
                  <a:pt x="78867" y="12636"/>
                </a:lnTo>
                <a:lnTo>
                  <a:pt x="78955" y="15951"/>
                </a:lnTo>
                <a:lnTo>
                  <a:pt x="78600" y="19037"/>
                </a:lnTo>
                <a:lnTo>
                  <a:pt x="78320" y="21691"/>
                </a:lnTo>
                <a:lnTo>
                  <a:pt x="76708" y="25565"/>
                </a:lnTo>
                <a:lnTo>
                  <a:pt x="77444" y="28181"/>
                </a:lnTo>
                <a:lnTo>
                  <a:pt x="77863" y="29603"/>
                </a:lnTo>
                <a:lnTo>
                  <a:pt x="78511" y="30543"/>
                </a:lnTo>
                <a:lnTo>
                  <a:pt x="78613" y="32359"/>
                </a:lnTo>
                <a:lnTo>
                  <a:pt x="78714" y="34315"/>
                </a:lnTo>
                <a:lnTo>
                  <a:pt x="78613" y="36296"/>
                </a:lnTo>
                <a:lnTo>
                  <a:pt x="78613" y="38265"/>
                </a:lnTo>
                <a:lnTo>
                  <a:pt x="78613" y="42545"/>
                </a:lnTo>
                <a:lnTo>
                  <a:pt x="79629" y="46863"/>
                </a:lnTo>
                <a:lnTo>
                  <a:pt x="78968" y="51130"/>
                </a:lnTo>
                <a:lnTo>
                  <a:pt x="78384" y="54813"/>
                </a:lnTo>
                <a:lnTo>
                  <a:pt x="77050" y="59296"/>
                </a:lnTo>
                <a:lnTo>
                  <a:pt x="75717" y="62814"/>
                </a:lnTo>
                <a:lnTo>
                  <a:pt x="75095" y="64363"/>
                </a:lnTo>
                <a:lnTo>
                  <a:pt x="75044" y="66090"/>
                </a:lnTo>
                <a:lnTo>
                  <a:pt x="74447" y="67564"/>
                </a:lnTo>
                <a:lnTo>
                  <a:pt x="73837" y="69024"/>
                </a:lnTo>
                <a:lnTo>
                  <a:pt x="72567" y="70472"/>
                </a:lnTo>
                <a:lnTo>
                  <a:pt x="71729" y="71729"/>
                </a:lnTo>
                <a:lnTo>
                  <a:pt x="70688" y="73304"/>
                </a:lnTo>
                <a:lnTo>
                  <a:pt x="69748" y="75539"/>
                </a:lnTo>
                <a:lnTo>
                  <a:pt x="68376" y="76962"/>
                </a:lnTo>
                <a:lnTo>
                  <a:pt x="66840" y="78663"/>
                </a:lnTo>
                <a:lnTo>
                  <a:pt x="64706" y="79971"/>
                </a:lnTo>
                <a:lnTo>
                  <a:pt x="63055" y="81686"/>
                </a:lnTo>
                <a:lnTo>
                  <a:pt x="60667" y="84150"/>
                </a:lnTo>
                <a:lnTo>
                  <a:pt x="56972" y="85140"/>
                </a:lnTo>
                <a:lnTo>
                  <a:pt x="55067" y="88074"/>
                </a:lnTo>
                <a:lnTo>
                  <a:pt x="53060" y="91109"/>
                </a:lnTo>
                <a:lnTo>
                  <a:pt x="53898" y="95567"/>
                </a:lnTo>
                <a:lnTo>
                  <a:pt x="52298" y="98958"/>
                </a:lnTo>
                <a:lnTo>
                  <a:pt x="51536" y="100672"/>
                </a:lnTo>
                <a:lnTo>
                  <a:pt x="50520" y="102006"/>
                </a:lnTo>
                <a:lnTo>
                  <a:pt x="50012" y="103708"/>
                </a:lnTo>
                <a:lnTo>
                  <a:pt x="49580" y="105321"/>
                </a:lnTo>
                <a:lnTo>
                  <a:pt x="49682" y="107086"/>
                </a:lnTo>
                <a:lnTo>
                  <a:pt x="49199" y="108496"/>
                </a:lnTo>
                <a:lnTo>
                  <a:pt x="48323" y="111112"/>
                </a:lnTo>
                <a:lnTo>
                  <a:pt x="49034" y="115697"/>
                </a:lnTo>
                <a:lnTo>
                  <a:pt x="47548" y="118071"/>
                </a:lnTo>
                <a:lnTo>
                  <a:pt x="45859" y="120738"/>
                </a:lnTo>
                <a:lnTo>
                  <a:pt x="40398" y="119151"/>
                </a:lnTo>
                <a:lnTo>
                  <a:pt x="38163" y="121158"/>
                </a:lnTo>
                <a:lnTo>
                  <a:pt x="36817" y="122428"/>
                </a:lnTo>
                <a:lnTo>
                  <a:pt x="37363" y="124828"/>
                </a:lnTo>
                <a:lnTo>
                  <a:pt x="36474" y="126428"/>
                </a:lnTo>
                <a:lnTo>
                  <a:pt x="35433" y="128308"/>
                </a:lnTo>
                <a:lnTo>
                  <a:pt x="33655" y="129628"/>
                </a:lnTo>
                <a:lnTo>
                  <a:pt x="32816" y="131572"/>
                </a:lnTo>
                <a:lnTo>
                  <a:pt x="31610" y="134289"/>
                </a:lnTo>
                <a:lnTo>
                  <a:pt x="31559" y="137985"/>
                </a:lnTo>
                <a:lnTo>
                  <a:pt x="31432" y="141008"/>
                </a:lnTo>
                <a:lnTo>
                  <a:pt x="31267" y="144437"/>
                </a:lnTo>
                <a:lnTo>
                  <a:pt x="31102" y="147955"/>
                </a:lnTo>
                <a:lnTo>
                  <a:pt x="31610" y="151282"/>
                </a:lnTo>
                <a:lnTo>
                  <a:pt x="32092" y="154419"/>
                </a:lnTo>
                <a:lnTo>
                  <a:pt x="32283" y="157645"/>
                </a:lnTo>
                <a:lnTo>
                  <a:pt x="33223" y="160680"/>
                </a:lnTo>
                <a:lnTo>
                  <a:pt x="34137" y="163652"/>
                </a:lnTo>
                <a:lnTo>
                  <a:pt x="35496" y="165811"/>
                </a:lnTo>
                <a:lnTo>
                  <a:pt x="36779" y="168605"/>
                </a:lnTo>
                <a:lnTo>
                  <a:pt x="37693" y="170522"/>
                </a:lnTo>
                <a:lnTo>
                  <a:pt x="38366" y="172466"/>
                </a:lnTo>
                <a:lnTo>
                  <a:pt x="39268" y="174244"/>
                </a:lnTo>
                <a:lnTo>
                  <a:pt x="40132" y="175907"/>
                </a:lnTo>
                <a:lnTo>
                  <a:pt x="40716" y="177749"/>
                </a:lnTo>
                <a:lnTo>
                  <a:pt x="41516" y="179425"/>
                </a:lnTo>
                <a:lnTo>
                  <a:pt x="43383" y="183553"/>
                </a:lnTo>
                <a:lnTo>
                  <a:pt x="46177" y="189293"/>
                </a:lnTo>
                <a:lnTo>
                  <a:pt x="45135" y="193903"/>
                </a:lnTo>
                <a:lnTo>
                  <a:pt x="44462" y="196837"/>
                </a:lnTo>
                <a:lnTo>
                  <a:pt x="41986" y="199174"/>
                </a:lnTo>
                <a:lnTo>
                  <a:pt x="39217" y="199453"/>
                </a:lnTo>
                <a:lnTo>
                  <a:pt x="35648" y="199796"/>
                </a:lnTo>
                <a:lnTo>
                  <a:pt x="33972" y="198297"/>
                </a:lnTo>
                <a:lnTo>
                  <a:pt x="31559" y="196024"/>
                </a:lnTo>
                <a:lnTo>
                  <a:pt x="29451" y="194043"/>
                </a:lnTo>
                <a:lnTo>
                  <a:pt x="25666" y="194094"/>
                </a:lnTo>
                <a:lnTo>
                  <a:pt x="22720" y="194703"/>
                </a:lnTo>
                <a:lnTo>
                  <a:pt x="15773" y="196176"/>
                </a:lnTo>
                <a:lnTo>
                  <a:pt x="17513" y="203733"/>
                </a:lnTo>
                <a:lnTo>
                  <a:pt x="12750" y="207010"/>
                </a:lnTo>
                <a:lnTo>
                  <a:pt x="9055" y="209537"/>
                </a:lnTo>
                <a:lnTo>
                  <a:pt x="3987" y="208407"/>
                </a:lnTo>
                <a:lnTo>
                  <a:pt x="0" y="207594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3" name="object 883"/>
          <p:cNvSpPr/>
          <p:nvPr/>
        </p:nvSpPr>
        <p:spPr>
          <a:xfrm>
            <a:off x="5020094" y="5659838"/>
            <a:ext cx="77355" cy="45821"/>
          </a:xfrm>
          <a:custGeom>
            <a:avLst/>
            <a:gdLst/>
            <a:ahLst/>
            <a:cxnLst/>
            <a:rect l="l" t="t" r="r" b="b"/>
            <a:pathLst>
              <a:path w="77355" h="45821">
                <a:moveTo>
                  <a:pt x="75717" y="3175"/>
                </a:moveTo>
                <a:lnTo>
                  <a:pt x="77355" y="6083"/>
                </a:lnTo>
                <a:lnTo>
                  <a:pt x="74803" y="8559"/>
                </a:lnTo>
                <a:lnTo>
                  <a:pt x="72174" y="9144"/>
                </a:lnTo>
                <a:lnTo>
                  <a:pt x="72872" y="9791"/>
                </a:lnTo>
                <a:lnTo>
                  <a:pt x="73837" y="10236"/>
                </a:lnTo>
                <a:lnTo>
                  <a:pt x="74180" y="11176"/>
                </a:lnTo>
                <a:lnTo>
                  <a:pt x="74422" y="11912"/>
                </a:lnTo>
                <a:lnTo>
                  <a:pt x="74434" y="13690"/>
                </a:lnTo>
                <a:lnTo>
                  <a:pt x="74256" y="14465"/>
                </a:lnTo>
                <a:lnTo>
                  <a:pt x="73698" y="16471"/>
                </a:lnTo>
                <a:lnTo>
                  <a:pt x="70485" y="17119"/>
                </a:lnTo>
                <a:lnTo>
                  <a:pt x="68834" y="16370"/>
                </a:lnTo>
                <a:lnTo>
                  <a:pt x="66459" y="15240"/>
                </a:lnTo>
                <a:lnTo>
                  <a:pt x="67246" y="12001"/>
                </a:lnTo>
                <a:lnTo>
                  <a:pt x="64643" y="11506"/>
                </a:lnTo>
                <a:lnTo>
                  <a:pt x="62814" y="11125"/>
                </a:lnTo>
                <a:lnTo>
                  <a:pt x="60401" y="12446"/>
                </a:lnTo>
                <a:lnTo>
                  <a:pt x="59309" y="14008"/>
                </a:lnTo>
                <a:lnTo>
                  <a:pt x="58686" y="14922"/>
                </a:lnTo>
                <a:lnTo>
                  <a:pt x="58445" y="16789"/>
                </a:lnTo>
                <a:lnTo>
                  <a:pt x="58635" y="18021"/>
                </a:lnTo>
                <a:lnTo>
                  <a:pt x="58775" y="18948"/>
                </a:lnTo>
                <a:lnTo>
                  <a:pt x="60185" y="20955"/>
                </a:lnTo>
                <a:lnTo>
                  <a:pt x="59563" y="21983"/>
                </a:lnTo>
                <a:lnTo>
                  <a:pt x="59016" y="22948"/>
                </a:lnTo>
                <a:lnTo>
                  <a:pt x="56515" y="21856"/>
                </a:lnTo>
                <a:lnTo>
                  <a:pt x="55473" y="22123"/>
                </a:lnTo>
                <a:lnTo>
                  <a:pt x="53022" y="22771"/>
                </a:lnTo>
                <a:lnTo>
                  <a:pt x="49199" y="26085"/>
                </a:lnTo>
                <a:lnTo>
                  <a:pt x="48183" y="28371"/>
                </a:lnTo>
                <a:lnTo>
                  <a:pt x="47574" y="29806"/>
                </a:lnTo>
                <a:lnTo>
                  <a:pt x="46863" y="32461"/>
                </a:lnTo>
                <a:lnTo>
                  <a:pt x="44437" y="31343"/>
                </a:lnTo>
                <a:lnTo>
                  <a:pt x="42786" y="30581"/>
                </a:lnTo>
                <a:lnTo>
                  <a:pt x="44030" y="26809"/>
                </a:lnTo>
                <a:lnTo>
                  <a:pt x="43395" y="25387"/>
                </a:lnTo>
                <a:lnTo>
                  <a:pt x="42506" y="23406"/>
                </a:lnTo>
                <a:lnTo>
                  <a:pt x="40817" y="22580"/>
                </a:lnTo>
                <a:lnTo>
                  <a:pt x="38709" y="22631"/>
                </a:lnTo>
                <a:lnTo>
                  <a:pt x="36182" y="22694"/>
                </a:lnTo>
                <a:lnTo>
                  <a:pt x="34467" y="24523"/>
                </a:lnTo>
                <a:lnTo>
                  <a:pt x="32359" y="25692"/>
                </a:lnTo>
                <a:lnTo>
                  <a:pt x="31229" y="26327"/>
                </a:lnTo>
                <a:lnTo>
                  <a:pt x="30035" y="26606"/>
                </a:lnTo>
                <a:lnTo>
                  <a:pt x="28930" y="27317"/>
                </a:lnTo>
                <a:lnTo>
                  <a:pt x="27889" y="28028"/>
                </a:lnTo>
                <a:lnTo>
                  <a:pt x="26962" y="28917"/>
                </a:lnTo>
                <a:lnTo>
                  <a:pt x="25958" y="29603"/>
                </a:lnTo>
                <a:lnTo>
                  <a:pt x="24015" y="30988"/>
                </a:lnTo>
                <a:lnTo>
                  <a:pt x="21793" y="32283"/>
                </a:lnTo>
                <a:lnTo>
                  <a:pt x="20243" y="34201"/>
                </a:lnTo>
                <a:lnTo>
                  <a:pt x="18681" y="36093"/>
                </a:lnTo>
                <a:lnTo>
                  <a:pt x="18732" y="38722"/>
                </a:lnTo>
                <a:lnTo>
                  <a:pt x="17386" y="40614"/>
                </a:lnTo>
                <a:lnTo>
                  <a:pt x="14541" y="44462"/>
                </a:lnTo>
                <a:lnTo>
                  <a:pt x="8496" y="45821"/>
                </a:lnTo>
                <a:lnTo>
                  <a:pt x="4483" y="43446"/>
                </a:lnTo>
                <a:lnTo>
                  <a:pt x="0" y="40767"/>
                </a:lnTo>
                <a:lnTo>
                  <a:pt x="304" y="35306"/>
                </a:lnTo>
                <a:lnTo>
                  <a:pt x="4914" y="33426"/>
                </a:lnTo>
                <a:lnTo>
                  <a:pt x="7747" y="32308"/>
                </a:lnTo>
                <a:lnTo>
                  <a:pt x="10490" y="30530"/>
                </a:lnTo>
                <a:lnTo>
                  <a:pt x="13563" y="30099"/>
                </a:lnTo>
                <a:lnTo>
                  <a:pt x="15595" y="29806"/>
                </a:lnTo>
                <a:lnTo>
                  <a:pt x="16840" y="29375"/>
                </a:lnTo>
                <a:lnTo>
                  <a:pt x="18275" y="28079"/>
                </a:lnTo>
                <a:lnTo>
                  <a:pt x="20307" y="26238"/>
                </a:lnTo>
                <a:lnTo>
                  <a:pt x="22707" y="25044"/>
                </a:lnTo>
                <a:lnTo>
                  <a:pt x="24511" y="22847"/>
                </a:lnTo>
                <a:lnTo>
                  <a:pt x="25285" y="21831"/>
                </a:lnTo>
                <a:lnTo>
                  <a:pt x="26238" y="21209"/>
                </a:lnTo>
                <a:lnTo>
                  <a:pt x="27305" y="20548"/>
                </a:lnTo>
                <a:lnTo>
                  <a:pt x="29552" y="19138"/>
                </a:lnTo>
                <a:lnTo>
                  <a:pt x="31026" y="17907"/>
                </a:lnTo>
                <a:lnTo>
                  <a:pt x="32207" y="15595"/>
                </a:lnTo>
                <a:lnTo>
                  <a:pt x="32689" y="14643"/>
                </a:lnTo>
                <a:lnTo>
                  <a:pt x="33274" y="13563"/>
                </a:lnTo>
                <a:lnTo>
                  <a:pt x="33540" y="12522"/>
                </a:lnTo>
                <a:lnTo>
                  <a:pt x="33807" y="11404"/>
                </a:lnTo>
                <a:lnTo>
                  <a:pt x="33616" y="10464"/>
                </a:lnTo>
                <a:lnTo>
                  <a:pt x="34201" y="9550"/>
                </a:lnTo>
                <a:lnTo>
                  <a:pt x="35534" y="7569"/>
                </a:lnTo>
                <a:lnTo>
                  <a:pt x="37503" y="5930"/>
                </a:lnTo>
                <a:lnTo>
                  <a:pt x="35394" y="3594"/>
                </a:lnTo>
                <a:lnTo>
                  <a:pt x="34759" y="2819"/>
                </a:lnTo>
                <a:lnTo>
                  <a:pt x="33972" y="2819"/>
                </a:lnTo>
                <a:lnTo>
                  <a:pt x="33134" y="2387"/>
                </a:lnTo>
                <a:lnTo>
                  <a:pt x="32410" y="1943"/>
                </a:lnTo>
                <a:lnTo>
                  <a:pt x="31851" y="1181"/>
                </a:lnTo>
                <a:lnTo>
                  <a:pt x="31051" y="812"/>
                </a:lnTo>
                <a:lnTo>
                  <a:pt x="29146" y="0"/>
                </a:lnTo>
                <a:lnTo>
                  <a:pt x="26771" y="177"/>
                </a:lnTo>
                <a:lnTo>
                  <a:pt x="24739" y="17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4" name="object 884"/>
          <p:cNvSpPr/>
          <p:nvPr/>
        </p:nvSpPr>
        <p:spPr>
          <a:xfrm>
            <a:off x="5074513" y="5598777"/>
            <a:ext cx="17322" cy="54737"/>
          </a:xfrm>
          <a:custGeom>
            <a:avLst/>
            <a:gdLst/>
            <a:ahLst/>
            <a:cxnLst/>
            <a:rect l="l" t="t" r="r" b="b"/>
            <a:pathLst>
              <a:path w="17322" h="54737">
                <a:moveTo>
                  <a:pt x="11709" y="0"/>
                </a:moveTo>
                <a:lnTo>
                  <a:pt x="13525" y="2184"/>
                </a:lnTo>
                <a:lnTo>
                  <a:pt x="12331" y="7137"/>
                </a:lnTo>
                <a:lnTo>
                  <a:pt x="12877" y="9982"/>
                </a:lnTo>
                <a:lnTo>
                  <a:pt x="13207" y="11569"/>
                </a:lnTo>
                <a:lnTo>
                  <a:pt x="14147" y="13004"/>
                </a:lnTo>
                <a:lnTo>
                  <a:pt x="13766" y="14579"/>
                </a:lnTo>
                <a:lnTo>
                  <a:pt x="13614" y="15379"/>
                </a:lnTo>
                <a:lnTo>
                  <a:pt x="12534" y="16154"/>
                </a:lnTo>
                <a:lnTo>
                  <a:pt x="13195" y="17157"/>
                </a:lnTo>
                <a:lnTo>
                  <a:pt x="13995" y="18503"/>
                </a:lnTo>
                <a:lnTo>
                  <a:pt x="15252" y="17589"/>
                </a:lnTo>
                <a:lnTo>
                  <a:pt x="15963" y="19304"/>
                </a:lnTo>
                <a:lnTo>
                  <a:pt x="16598" y="20866"/>
                </a:lnTo>
                <a:lnTo>
                  <a:pt x="16967" y="22694"/>
                </a:lnTo>
                <a:lnTo>
                  <a:pt x="16954" y="24447"/>
                </a:lnTo>
                <a:lnTo>
                  <a:pt x="16954" y="26695"/>
                </a:lnTo>
                <a:lnTo>
                  <a:pt x="17322" y="28651"/>
                </a:lnTo>
                <a:lnTo>
                  <a:pt x="17106" y="30886"/>
                </a:lnTo>
                <a:lnTo>
                  <a:pt x="16916" y="32613"/>
                </a:lnTo>
                <a:lnTo>
                  <a:pt x="17068" y="35687"/>
                </a:lnTo>
                <a:lnTo>
                  <a:pt x="16395" y="37299"/>
                </a:lnTo>
                <a:lnTo>
                  <a:pt x="16040" y="38265"/>
                </a:lnTo>
                <a:lnTo>
                  <a:pt x="15671" y="39712"/>
                </a:lnTo>
                <a:lnTo>
                  <a:pt x="14744" y="40297"/>
                </a:lnTo>
                <a:lnTo>
                  <a:pt x="14262" y="40601"/>
                </a:lnTo>
                <a:lnTo>
                  <a:pt x="13627" y="40500"/>
                </a:lnTo>
                <a:lnTo>
                  <a:pt x="13157" y="40830"/>
                </a:lnTo>
                <a:lnTo>
                  <a:pt x="12649" y="41109"/>
                </a:lnTo>
                <a:lnTo>
                  <a:pt x="12179" y="41846"/>
                </a:lnTo>
                <a:lnTo>
                  <a:pt x="11772" y="42252"/>
                </a:lnTo>
                <a:lnTo>
                  <a:pt x="10579" y="43459"/>
                </a:lnTo>
                <a:lnTo>
                  <a:pt x="10807" y="45364"/>
                </a:lnTo>
                <a:lnTo>
                  <a:pt x="9461" y="46507"/>
                </a:lnTo>
                <a:lnTo>
                  <a:pt x="8102" y="47612"/>
                </a:lnTo>
                <a:lnTo>
                  <a:pt x="6210" y="47663"/>
                </a:lnTo>
                <a:lnTo>
                  <a:pt x="5079" y="49237"/>
                </a:lnTo>
                <a:lnTo>
                  <a:pt x="4165" y="50507"/>
                </a:lnTo>
                <a:lnTo>
                  <a:pt x="4673" y="52285"/>
                </a:lnTo>
                <a:lnTo>
                  <a:pt x="3848" y="53378"/>
                </a:lnTo>
                <a:lnTo>
                  <a:pt x="2920" y="54673"/>
                </a:lnTo>
                <a:lnTo>
                  <a:pt x="1422" y="54737"/>
                </a:lnTo>
                <a:lnTo>
                  <a:pt x="0" y="54254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5" name="object 885"/>
          <p:cNvSpPr/>
          <p:nvPr/>
        </p:nvSpPr>
        <p:spPr>
          <a:xfrm>
            <a:off x="5141747" y="5639061"/>
            <a:ext cx="6946" cy="4584"/>
          </a:xfrm>
          <a:custGeom>
            <a:avLst/>
            <a:gdLst/>
            <a:ahLst/>
            <a:cxnLst/>
            <a:rect l="l" t="t" r="r" b="b"/>
            <a:pathLst>
              <a:path w="6946" h="4584">
                <a:moveTo>
                  <a:pt x="1524" y="1625"/>
                </a:moveTo>
                <a:lnTo>
                  <a:pt x="0" y="1447"/>
                </a:lnTo>
                <a:lnTo>
                  <a:pt x="177" y="3289"/>
                </a:lnTo>
                <a:lnTo>
                  <a:pt x="1016" y="3936"/>
                </a:lnTo>
                <a:lnTo>
                  <a:pt x="1879" y="4584"/>
                </a:lnTo>
                <a:lnTo>
                  <a:pt x="3454" y="4508"/>
                </a:lnTo>
                <a:lnTo>
                  <a:pt x="4292" y="3975"/>
                </a:lnTo>
                <a:lnTo>
                  <a:pt x="6946" y="2184"/>
                </a:lnTo>
                <a:lnTo>
                  <a:pt x="2781" y="0"/>
                </a:lnTo>
                <a:lnTo>
                  <a:pt x="1384" y="148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6" name="object 886"/>
          <p:cNvSpPr/>
          <p:nvPr/>
        </p:nvSpPr>
        <p:spPr>
          <a:xfrm>
            <a:off x="5150472" y="5630590"/>
            <a:ext cx="4140" cy="4127"/>
          </a:xfrm>
          <a:custGeom>
            <a:avLst/>
            <a:gdLst/>
            <a:ahLst/>
            <a:cxnLst/>
            <a:rect l="l" t="t" r="r" b="b"/>
            <a:pathLst>
              <a:path w="4140" h="4127">
                <a:moveTo>
                  <a:pt x="2082" y="0"/>
                </a:moveTo>
                <a:lnTo>
                  <a:pt x="914" y="304"/>
                </a:lnTo>
                <a:lnTo>
                  <a:pt x="0" y="825"/>
                </a:lnTo>
                <a:lnTo>
                  <a:pt x="228" y="2222"/>
                </a:lnTo>
                <a:lnTo>
                  <a:pt x="419" y="3263"/>
                </a:lnTo>
                <a:lnTo>
                  <a:pt x="1358" y="4127"/>
                </a:lnTo>
                <a:lnTo>
                  <a:pt x="2451" y="4089"/>
                </a:lnTo>
                <a:lnTo>
                  <a:pt x="3784" y="4051"/>
                </a:lnTo>
                <a:lnTo>
                  <a:pt x="4140" y="3200"/>
                </a:lnTo>
                <a:lnTo>
                  <a:pt x="4051" y="1968"/>
                </a:lnTo>
                <a:lnTo>
                  <a:pt x="3949" y="381"/>
                </a:lnTo>
                <a:lnTo>
                  <a:pt x="3251" y="571"/>
                </a:lnTo>
                <a:lnTo>
                  <a:pt x="2197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7" name="object 887"/>
          <p:cNvSpPr/>
          <p:nvPr/>
        </p:nvSpPr>
        <p:spPr>
          <a:xfrm>
            <a:off x="5139410" y="5626958"/>
            <a:ext cx="5067" cy="3835"/>
          </a:xfrm>
          <a:custGeom>
            <a:avLst/>
            <a:gdLst/>
            <a:ahLst/>
            <a:cxnLst/>
            <a:rect l="l" t="t" r="r" b="b"/>
            <a:pathLst>
              <a:path w="5067" h="3835">
                <a:moveTo>
                  <a:pt x="1308" y="177"/>
                </a:moveTo>
                <a:lnTo>
                  <a:pt x="0" y="1612"/>
                </a:lnTo>
                <a:lnTo>
                  <a:pt x="1955" y="3835"/>
                </a:lnTo>
                <a:lnTo>
                  <a:pt x="3365" y="2781"/>
                </a:lnTo>
                <a:lnTo>
                  <a:pt x="5067" y="1549"/>
                </a:lnTo>
                <a:lnTo>
                  <a:pt x="2476" y="0"/>
                </a:lnTo>
                <a:lnTo>
                  <a:pt x="1308" y="17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8" name="object 888"/>
          <p:cNvSpPr/>
          <p:nvPr/>
        </p:nvSpPr>
        <p:spPr>
          <a:xfrm>
            <a:off x="4984254" y="5688718"/>
            <a:ext cx="16751" cy="16852"/>
          </a:xfrm>
          <a:custGeom>
            <a:avLst/>
            <a:gdLst/>
            <a:ahLst/>
            <a:cxnLst/>
            <a:rect l="l" t="t" r="r" b="b"/>
            <a:pathLst>
              <a:path w="16751" h="16852">
                <a:moveTo>
                  <a:pt x="8928" y="63"/>
                </a:moveTo>
                <a:lnTo>
                  <a:pt x="6438" y="63"/>
                </a:lnTo>
                <a:lnTo>
                  <a:pt x="4267" y="0"/>
                </a:lnTo>
                <a:lnTo>
                  <a:pt x="2400" y="1651"/>
                </a:lnTo>
                <a:lnTo>
                  <a:pt x="482" y="3289"/>
                </a:lnTo>
                <a:lnTo>
                  <a:pt x="254" y="5511"/>
                </a:lnTo>
                <a:lnTo>
                  <a:pt x="127" y="7962"/>
                </a:lnTo>
                <a:lnTo>
                  <a:pt x="0" y="10477"/>
                </a:lnTo>
                <a:lnTo>
                  <a:pt x="863" y="12585"/>
                </a:lnTo>
                <a:lnTo>
                  <a:pt x="2984" y="13906"/>
                </a:lnTo>
                <a:lnTo>
                  <a:pt x="5422" y="15443"/>
                </a:lnTo>
                <a:lnTo>
                  <a:pt x="8001" y="16852"/>
                </a:lnTo>
                <a:lnTo>
                  <a:pt x="11137" y="16052"/>
                </a:lnTo>
                <a:lnTo>
                  <a:pt x="14376" y="15227"/>
                </a:lnTo>
                <a:lnTo>
                  <a:pt x="16751" y="11480"/>
                </a:lnTo>
                <a:lnTo>
                  <a:pt x="16306" y="8153"/>
                </a:lnTo>
                <a:lnTo>
                  <a:pt x="16027" y="6311"/>
                </a:lnTo>
                <a:lnTo>
                  <a:pt x="14859" y="3733"/>
                </a:lnTo>
                <a:lnTo>
                  <a:pt x="13258" y="2413"/>
                </a:lnTo>
                <a:lnTo>
                  <a:pt x="11912" y="1320"/>
                </a:lnTo>
                <a:lnTo>
                  <a:pt x="10160" y="952"/>
                </a:lnTo>
                <a:lnTo>
                  <a:pt x="8547" y="20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9" name="object 889"/>
          <p:cNvSpPr/>
          <p:nvPr/>
        </p:nvSpPr>
        <p:spPr>
          <a:xfrm>
            <a:off x="4984254" y="5643938"/>
            <a:ext cx="13449" cy="12776"/>
          </a:xfrm>
          <a:custGeom>
            <a:avLst/>
            <a:gdLst/>
            <a:ahLst/>
            <a:cxnLst/>
            <a:rect l="l" t="t" r="r" b="b"/>
            <a:pathLst>
              <a:path w="13449" h="12776">
                <a:moveTo>
                  <a:pt x="9182" y="1333"/>
                </a:moveTo>
                <a:lnTo>
                  <a:pt x="7772" y="0"/>
                </a:lnTo>
                <a:lnTo>
                  <a:pt x="2578" y="1752"/>
                </a:lnTo>
                <a:lnTo>
                  <a:pt x="1308" y="2654"/>
                </a:lnTo>
                <a:lnTo>
                  <a:pt x="279" y="3390"/>
                </a:lnTo>
                <a:lnTo>
                  <a:pt x="0" y="4749"/>
                </a:lnTo>
                <a:lnTo>
                  <a:pt x="0" y="5956"/>
                </a:lnTo>
                <a:lnTo>
                  <a:pt x="12" y="7810"/>
                </a:lnTo>
                <a:lnTo>
                  <a:pt x="698" y="7975"/>
                </a:lnTo>
                <a:lnTo>
                  <a:pt x="1943" y="9029"/>
                </a:lnTo>
                <a:lnTo>
                  <a:pt x="3784" y="10566"/>
                </a:lnTo>
                <a:lnTo>
                  <a:pt x="5930" y="12776"/>
                </a:lnTo>
                <a:lnTo>
                  <a:pt x="8559" y="12065"/>
                </a:lnTo>
                <a:lnTo>
                  <a:pt x="11315" y="11277"/>
                </a:lnTo>
                <a:lnTo>
                  <a:pt x="13449" y="8572"/>
                </a:lnTo>
                <a:lnTo>
                  <a:pt x="13258" y="5651"/>
                </a:lnTo>
                <a:lnTo>
                  <a:pt x="13119" y="3073"/>
                </a:lnTo>
                <a:lnTo>
                  <a:pt x="11645" y="1346"/>
                </a:lnTo>
                <a:lnTo>
                  <a:pt x="8928" y="133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0" name="object 890"/>
          <p:cNvSpPr/>
          <p:nvPr/>
        </p:nvSpPr>
        <p:spPr>
          <a:xfrm>
            <a:off x="4986515" y="5634756"/>
            <a:ext cx="7302" cy="6629"/>
          </a:xfrm>
          <a:custGeom>
            <a:avLst/>
            <a:gdLst/>
            <a:ahLst/>
            <a:cxnLst/>
            <a:rect l="l" t="t" r="r" b="b"/>
            <a:pathLst>
              <a:path w="7302" h="6629">
                <a:moveTo>
                  <a:pt x="4699" y="533"/>
                </a:moveTo>
                <a:lnTo>
                  <a:pt x="4038" y="0"/>
                </a:lnTo>
                <a:lnTo>
                  <a:pt x="1739" y="266"/>
                </a:lnTo>
                <a:lnTo>
                  <a:pt x="1041" y="673"/>
                </a:lnTo>
                <a:lnTo>
                  <a:pt x="177" y="1168"/>
                </a:lnTo>
                <a:lnTo>
                  <a:pt x="177" y="1981"/>
                </a:lnTo>
                <a:lnTo>
                  <a:pt x="114" y="2895"/>
                </a:lnTo>
                <a:lnTo>
                  <a:pt x="0" y="5079"/>
                </a:lnTo>
                <a:lnTo>
                  <a:pt x="533" y="6515"/>
                </a:lnTo>
                <a:lnTo>
                  <a:pt x="2755" y="6565"/>
                </a:lnTo>
                <a:lnTo>
                  <a:pt x="4356" y="6629"/>
                </a:lnTo>
                <a:lnTo>
                  <a:pt x="6451" y="5486"/>
                </a:lnTo>
                <a:lnTo>
                  <a:pt x="6883" y="3822"/>
                </a:lnTo>
                <a:lnTo>
                  <a:pt x="7302" y="2489"/>
                </a:lnTo>
                <a:lnTo>
                  <a:pt x="5816" y="88"/>
                </a:lnTo>
                <a:lnTo>
                  <a:pt x="4292" y="406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1" name="object 891"/>
          <p:cNvSpPr/>
          <p:nvPr/>
        </p:nvSpPr>
        <p:spPr>
          <a:xfrm>
            <a:off x="5036197" y="5611210"/>
            <a:ext cx="15722" cy="26352"/>
          </a:xfrm>
          <a:custGeom>
            <a:avLst/>
            <a:gdLst/>
            <a:ahLst/>
            <a:cxnLst/>
            <a:rect l="l" t="t" r="r" b="b"/>
            <a:pathLst>
              <a:path w="15722" h="26352">
                <a:moveTo>
                  <a:pt x="15722" y="23952"/>
                </a:moveTo>
                <a:lnTo>
                  <a:pt x="13525" y="25565"/>
                </a:lnTo>
                <a:lnTo>
                  <a:pt x="10020" y="26352"/>
                </a:lnTo>
                <a:lnTo>
                  <a:pt x="7353" y="24968"/>
                </a:lnTo>
                <a:lnTo>
                  <a:pt x="5994" y="24295"/>
                </a:lnTo>
                <a:lnTo>
                  <a:pt x="6222" y="23037"/>
                </a:lnTo>
                <a:lnTo>
                  <a:pt x="5270" y="22047"/>
                </a:lnTo>
                <a:lnTo>
                  <a:pt x="4343" y="21018"/>
                </a:lnTo>
                <a:lnTo>
                  <a:pt x="3124" y="20574"/>
                </a:lnTo>
                <a:lnTo>
                  <a:pt x="2298" y="19545"/>
                </a:lnTo>
                <a:lnTo>
                  <a:pt x="812" y="17703"/>
                </a:lnTo>
                <a:lnTo>
                  <a:pt x="0" y="16205"/>
                </a:lnTo>
                <a:lnTo>
                  <a:pt x="342" y="13690"/>
                </a:lnTo>
                <a:lnTo>
                  <a:pt x="660" y="11290"/>
                </a:lnTo>
                <a:lnTo>
                  <a:pt x="2476" y="10185"/>
                </a:lnTo>
                <a:lnTo>
                  <a:pt x="4546" y="9207"/>
                </a:lnTo>
                <a:lnTo>
                  <a:pt x="6680" y="8191"/>
                </a:lnTo>
                <a:lnTo>
                  <a:pt x="9347" y="8991"/>
                </a:lnTo>
                <a:lnTo>
                  <a:pt x="11544" y="8242"/>
                </a:lnTo>
                <a:lnTo>
                  <a:pt x="14008" y="7353"/>
                </a:lnTo>
                <a:lnTo>
                  <a:pt x="14033" y="5321"/>
                </a:lnTo>
                <a:lnTo>
                  <a:pt x="13627" y="3225"/>
                </a:lnTo>
                <a:lnTo>
                  <a:pt x="12560" y="3162"/>
                </a:lnTo>
                <a:lnTo>
                  <a:pt x="11531" y="3327"/>
                </a:lnTo>
                <a:lnTo>
                  <a:pt x="11163" y="2095"/>
                </a:lnTo>
                <a:lnTo>
                  <a:pt x="10883" y="1206"/>
                </a:lnTo>
                <a:lnTo>
                  <a:pt x="11391" y="0"/>
                </a:lnTo>
                <a:lnTo>
                  <a:pt x="12458" y="17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2" name="object 892"/>
          <p:cNvSpPr/>
          <p:nvPr/>
        </p:nvSpPr>
        <p:spPr>
          <a:xfrm>
            <a:off x="5030508" y="5586305"/>
            <a:ext cx="18008" cy="25082"/>
          </a:xfrm>
          <a:custGeom>
            <a:avLst/>
            <a:gdLst/>
            <a:ahLst/>
            <a:cxnLst/>
            <a:rect l="l" t="t" r="r" b="b"/>
            <a:pathLst>
              <a:path w="18008" h="25082">
                <a:moveTo>
                  <a:pt x="0" y="0"/>
                </a:moveTo>
                <a:lnTo>
                  <a:pt x="1943" y="1536"/>
                </a:lnTo>
                <a:lnTo>
                  <a:pt x="3784" y="2755"/>
                </a:lnTo>
                <a:lnTo>
                  <a:pt x="5486" y="4610"/>
                </a:lnTo>
                <a:lnTo>
                  <a:pt x="7226" y="6553"/>
                </a:lnTo>
                <a:lnTo>
                  <a:pt x="9613" y="8254"/>
                </a:lnTo>
                <a:lnTo>
                  <a:pt x="11277" y="10299"/>
                </a:lnTo>
                <a:lnTo>
                  <a:pt x="13055" y="12445"/>
                </a:lnTo>
                <a:lnTo>
                  <a:pt x="14401" y="14960"/>
                </a:lnTo>
                <a:lnTo>
                  <a:pt x="15621" y="17310"/>
                </a:lnTo>
                <a:lnTo>
                  <a:pt x="16167" y="18427"/>
                </a:lnTo>
                <a:lnTo>
                  <a:pt x="17094" y="19469"/>
                </a:lnTo>
                <a:lnTo>
                  <a:pt x="17475" y="20497"/>
                </a:lnTo>
                <a:lnTo>
                  <a:pt x="17907" y="21628"/>
                </a:lnTo>
                <a:lnTo>
                  <a:pt x="17716" y="23025"/>
                </a:lnTo>
                <a:lnTo>
                  <a:pt x="17868" y="24168"/>
                </a:lnTo>
                <a:lnTo>
                  <a:pt x="17894" y="24460"/>
                </a:lnTo>
                <a:lnTo>
                  <a:pt x="18008" y="24726"/>
                </a:lnTo>
                <a:lnTo>
                  <a:pt x="18008" y="2508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3" name="object 893"/>
          <p:cNvSpPr/>
          <p:nvPr/>
        </p:nvSpPr>
        <p:spPr>
          <a:xfrm>
            <a:off x="5051590" y="5600098"/>
            <a:ext cx="35267" cy="39446"/>
          </a:xfrm>
          <a:custGeom>
            <a:avLst/>
            <a:gdLst/>
            <a:ahLst/>
            <a:cxnLst/>
            <a:rect l="l" t="t" r="r" b="b"/>
            <a:pathLst>
              <a:path w="35267" h="39446">
                <a:moveTo>
                  <a:pt x="35267" y="0"/>
                </a:moveTo>
                <a:lnTo>
                  <a:pt x="34404" y="469"/>
                </a:lnTo>
                <a:lnTo>
                  <a:pt x="33439" y="1028"/>
                </a:lnTo>
                <a:lnTo>
                  <a:pt x="32575" y="1663"/>
                </a:lnTo>
                <a:lnTo>
                  <a:pt x="31508" y="3098"/>
                </a:lnTo>
                <a:lnTo>
                  <a:pt x="29756" y="4914"/>
                </a:lnTo>
                <a:lnTo>
                  <a:pt x="28333" y="6324"/>
                </a:lnTo>
                <a:lnTo>
                  <a:pt x="27330" y="7302"/>
                </a:lnTo>
                <a:lnTo>
                  <a:pt x="26581" y="7861"/>
                </a:lnTo>
                <a:lnTo>
                  <a:pt x="26111" y="9194"/>
                </a:lnTo>
                <a:lnTo>
                  <a:pt x="25730" y="10198"/>
                </a:lnTo>
                <a:lnTo>
                  <a:pt x="25539" y="11290"/>
                </a:lnTo>
                <a:lnTo>
                  <a:pt x="25069" y="12331"/>
                </a:lnTo>
                <a:lnTo>
                  <a:pt x="24625" y="13335"/>
                </a:lnTo>
                <a:lnTo>
                  <a:pt x="23736" y="14224"/>
                </a:lnTo>
                <a:lnTo>
                  <a:pt x="23329" y="15227"/>
                </a:lnTo>
                <a:lnTo>
                  <a:pt x="22923" y="16154"/>
                </a:lnTo>
                <a:lnTo>
                  <a:pt x="22682" y="17424"/>
                </a:lnTo>
                <a:lnTo>
                  <a:pt x="22428" y="18338"/>
                </a:lnTo>
                <a:lnTo>
                  <a:pt x="21767" y="20548"/>
                </a:lnTo>
                <a:lnTo>
                  <a:pt x="21793" y="22199"/>
                </a:lnTo>
                <a:lnTo>
                  <a:pt x="22148" y="24434"/>
                </a:lnTo>
                <a:lnTo>
                  <a:pt x="22504" y="26568"/>
                </a:lnTo>
                <a:lnTo>
                  <a:pt x="23888" y="28041"/>
                </a:lnTo>
                <a:lnTo>
                  <a:pt x="23977" y="30238"/>
                </a:lnTo>
                <a:lnTo>
                  <a:pt x="24104" y="33274"/>
                </a:lnTo>
                <a:lnTo>
                  <a:pt x="21335" y="35382"/>
                </a:lnTo>
                <a:lnTo>
                  <a:pt x="18783" y="36703"/>
                </a:lnTo>
                <a:lnTo>
                  <a:pt x="13411" y="39446"/>
                </a:lnTo>
                <a:lnTo>
                  <a:pt x="11810" y="31203"/>
                </a:lnTo>
                <a:lnTo>
                  <a:pt x="12166" y="27571"/>
                </a:lnTo>
                <a:lnTo>
                  <a:pt x="12407" y="25158"/>
                </a:lnTo>
                <a:lnTo>
                  <a:pt x="12217" y="23215"/>
                </a:lnTo>
                <a:lnTo>
                  <a:pt x="10274" y="21577"/>
                </a:lnTo>
                <a:lnTo>
                  <a:pt x="8127" y="19697"/>
                </a:lnTo>
                <a:lnTo>
                  <a:pt x="6184" y="22212"/>
                </a:lnTo>
                <a:lnTo>
                  <a:pt x="5854" y="24180"/>
                </a:lnTo>
                <a:lnTo>
                  <a:pt x="5562" y="25793"/>
                </a:lnTo>
                <a:lnTo>
                  <a:pt x="4787" y="29235"/>
                </a:lnTo>
                <a:lnTo>
                  <a:pt x="5689" y="30657"/>
                </a:lnTo>
                <a:lnTo>
                  <a:pt x="6388" y="31750"/>
                </a:lnTo>
                <a:lnTo>
                  <a:pt x="7188" y="31864"/>
                </a:lnTo>
                <a:lnTo>
                  <a:pt x="7543" y="33248"/>
                </a:lnTo>
                <a:lnTo>
                  <a:pt x="7810" y="34163"/>
                </a:lnTo>
                <a:lnTo>
                  <a:pt x="8064" y="35306"/>
                </a:lnTo>
                <a:lnTo>
                  <a:pt x="7442" y="36322"/>
                </a:lnTo>
                <a:lnTo>
                  <a:pt x="6045" y="38671"/>
                </a:lnTo>
                <a:lnTo>
                  <a:pt x="0" y="37909"/>
                </a:lnTo>
                <a:lnTo>
                  <a:pt x="63" y="3492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4" name="object 894"/>
          <p:cNvSpPr/>
          <p:nvPr/>
        </p:nvSpPr>
        <p:spPr>
          <a:xfrm>
            <a:off x="5026240" y="5615820"/>
            <a:ext cx="9486" cy="6769"/>
          </a:xfrm>
          <a:custGeom>
            <a:avLst/>
            <a:gdLst/>
            <a:ahLst/>
            <a:cxnLst/>
            <a:rect l="l" t="t" r="r" b="b"/>
            <a:pathLst>
              <a:path w="9486" h="6769">
                <a:moveTo>
                  <a:pt x="4127" y="292"/>
                </a:moveTo>
                <a:lnTo>
                  <a:pt x="2070" y="0"/>
                </a:lnTo>
                <a:lnTo>
                  <a:pt x="0" y="2286"/>
                </a:lnTo>
                <a:lnTo>
                  <a:pt x="190" y="4229"/>
                </a:lnTo>
                <a:lnTo>
                  <a:pt x="419" y="6769"/>
                </a:lnTo>
                <a:lnTo>
                  <a:pt x="2984" y="6629"/>
                </a:lnTo>
                <a:lnTo>
                  <a:pt x="4864" y="6261"/>
                </a:lnTo>
                <a:lnTo>
                  <a:pt x="6540" y="5892"/>
                </a:lnTo>
                <a:lnTo>
                  <a:pt x="9486" y="5105"/>
                </a:lnTo>
                <a:lnTo>
                  <a:pt x="9131" y="2781"/>
                </a:lnTo>
                <a:lnTo>
                  <a:pt x="8801" y="774"/>
                </a:lnTo>
                <a:lnTo>
                  <a:pt x="5740" y="406"/>
                </a:lnTo>
                <a:lnTo>
                  <a:pt x="3987" y="292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5" name="object 895"/>
          <p:cNvSpPr/>
          <p:nvPr/>
        </p:nvSpPr>
        <p:spPr>
          <a:xfrm>
            <a:off x="5112346" y="5387576"/>
            <a:ext cx="24193" cy="18757"/>
          </a:xfrm>
          <a:custGeom>
            <a:avLst/>
            <a:gdLst/>
            <a:ahLst/>
            <a:cxnLst/>
            <a:rect l="l" t="t" r="r" b="b"/>
            <a:pathLst>
              <a:path w="24193" h="18757">
                <a:moveTo>
                  <a:pt x="0" y="0"/>
                </a:moveTo>
                <a:lnTo>
                  <a:pt x="901" y="3060"/>
                </a:lnTo>
                <a:lnTo>
                  <a:pt x="647" y="5143"/>
                </a:lnTo>
                <a:lnTo>
                  <a:pt x="1993" y="7785"/>
                </a:lnTo>
                <a:lnTo>
                  <a:pt x="3873" y="11506"/>
                </a:lnTo>
                <a:lnTo>
                  <a:pt x="5283" y="11772"/>
                </a:lnTo>
                <a:lnTo>
                  <a:pt x="8851" y="13030"/>
                </a:lnTo>
                <a:lnTo>
                  <a:pt x="14211" y="14947"/>
                </a:lnTo>
                <a:lnTo>
                  <a:pt x="17576" y="18757"/>
                </a:lnTo>
                <a:lnTo>
                  <a:pt x="24193" y="1813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6" name="object 896"/>
          <p:cNvSpPr/>
          <p:nvPr/>
        </p:nvSpPr>
        <p:spPr>
          <a:xfrm>
            <a:off x="5137353" y="5386331"/>
            <a:ext cx="5651" cy="4330"/>
          </a:xfrm>
          <a:custGeom>
            <a:avLst/>
            <a:gdLst/>
            <a:ahLst/>
            <a:cxnLst/>
            <a:rect l="l" t="t" r="r" b="b"/>
            <a:pathLst>
              <a:path w="5651" h="4330">
                <a:moveTo>
                  <a:pt x="1066" y="3581"/>
                </a:moveTo>
                <a:lnTo>
                  <a:pt x="749" y="3289"/>
                </a:lnTo>
                <a:lnTo>
                  <a:pt x="863" y="2959"/>
                </a:lnTo>
                <a:lnTo>
                  <a:pt x="190" y="3009"/>
                </a:lnTo>
                <a:lnTo>
                  <a:pt x="0" y="2311"/>
                </a:lnTo>
                <a:lnTo>
                  <a:pt x="12" y="1130"/>
                </a:lnTo>
                <a:lnTo>
                  <a:pt x="177" y="406"/>
                </a:lnTo>
                <a:lnTo>
                  <a:pt x="2197" y="0"/>
                </a:lnTo>
                <a:lnTo>
                  <a:pt x="4203" y="381"/>
                </a:lnTo>
                <a:lnTo>
                  <a:pt x="5651" y="1816"/>
                </a:lnTo>
                <a:lnTo>
                  <a:pt x="4800" y="3822"/>
                </a:lnTo>
                <a:lnTo>
                  <a:pt x="4711" y="3987"/>
                </a:lnTo>
                <a:lnTo>
                  <a:pt x="3086" y="4330"/>
                </a:lnTo>
                <a:lnTo>
                  <a:pt x="1676" y="3860"/>
                </a:lnTo>
                <a:lnTo>
                  <a:pt x="584" y="2654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7" name="object 897"/>
          <p:cNvSpPr/>
          <p:nvPr/>
        </p:nvSpPr>
        <p:spPr>
          <a:xfrm>
            <a:off x="5124945" y="5390141"/>
            <a:ext cx="10947" cy="9575"/>
          </a:xfrm>
          <a:custGeom>
            <a:avLst/>
            <a:gdLst/>
            <a:ahLst/>
            <a:cxnLst/>
            <a:rect l="l" t="t" r="r" b="b"/>
            <a:pathLst>
              <a:path w="10947" h="9575">
                <a:moveTo>
                  <a:pt x="4140" y="241"/>
                </a:moveTo>
                <a:lnTo>
                  <a:pt x="0" y="4737"/>
                </a:lnTo>
                <a:lnTo>
                  <a:pt x="10947" y="9575"/>
                </a:lnTo>
                <a:lnTo>
                  <a:pt x="9194" y="1244"/>
                </a:lnTo>
                <a:lnTo>
                  <a:pt x="7404" y="241"/>
                </a:lnTo>
                <a:lnTo>
                  <a:pt x="5295" y="0"/>
                </a:lnTo>
                <a:lnTo>
                  <a:pt x="3225" y="241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8" name="object 898"/>
          <p:cNvSpPr/>
          <p:nvPr/>
        </p:nvSpPr>
        <p:spPr>
          <a:xfrm>
            <a:off x="5037556" y="5417129"/>
            <a:ext cx="13246" cy="9232"/>
          </a:xfrm>
          <a:custGeom>
            <a:avLst/>
            <a:gdLst/>
            <a:ahLst/>
            <a:cxnLst/>
            <a:rect l="l" t="t" r="r" b="b"/>
            <a:pathLst>
              <a:path w="13246" h="9232">
                <a:moveTo>
                  <a:pt x="3670" y="6273"/>
                </a:moveTo>
                <a:lnTo>
                  <a:pt x="6223" y="9232"/>
                </a:lnTo>
                <a:lnTo>
                  <a:pt x="13246" y="7988"/>
                </a:lnTo>
                <a:lnTo>
                  <a:pt x="9702" y="3797"/>
                </a:lnTo>
                <a:lnTo>
                  <a:pt x="6438" y="0"/>
                </a:lnTo>
                <a:lnTo>
                  <a:pt x="0" y="4876"/>
                </a:lnTo>
                <a:lnTo>
                  <a:pt x="4610" y="670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9" name="object 899"/>
          <p:cNvSpPr/>
          <p:nvPr/>
        </p:nvSpPr>
        <p:spPr>
          <a:xfrm>
            <a:off x="5024285" y="5419262"/>
            <a:ext cx="6362" cy="10198"/>
          </a:xfrm>
          <a:custGeom>
            <a:avLst/>
            <a:gdLst/>
            <a:ahLst/>
            <a:cxnLst/>
            <a:rect l="l" t="t" r="r" b="b"/>
            <a:pathLst>
              <a:path w="6362" h="10198">
                <a:moveTo>
                  <a:pt x="660" y="3187"/>
                </a:moveTo>
                <a:lnTo>
                  <a:pt x="152" y="4038"/>
                </a:lnTo>
                <a:lnTo>
                  <a:pt x="0" y="5537"/>
                </a:lnTo>
                <a:lnTo>
                  <a:pt x="292" y="6819"/>
                </a:lnTo>
                <a:lnTo>
                  <a:pt x="6362" y="10198"/>
                </a:lnTo>
                <a:lnTo>
                  <a:pt x="4889" y="0"/>
                </a:lnTo>
                <a:lnTo>
                  <a:pt x="215" y="318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0" name="object 900"/>
          <p:cNvSpPr/>
          <p:nvPr/>
        </p:nvSpPr>
        <p:spPr>
          <a:xfrm>
            <a:off x="5018544" y="5426654"/>
            <a:ext cx="3225" cy="2628"/>
          </a:xfrm>
          <a:custGeom>
            <a:avLst/>
            <a:gdLst/>
            <a:ahLst/>
            <a:cxnLst/>
            <a:rect l="l" t="t" r="r" b="b"/>
            <a:pathLst>
              <a:path w="3225" h="2628">
                <a:moveTo>
                  <a:pt x="838" y="0"/>
                </a:moveTo>
                <a:lnTo>
                  <a:pt x="0" y="1943"/>
                </a:lnTo>
                <a:lnTo>
                  <a:pt x="965" y="2628"/>
                </a:lnTo>
                <a:lnTo>
                  <a:pt x="3086" y="2235"/>
                </a:lnTo>
                <a:lnTo>
                  <a:pt x="3225" y="1638"/>
                </a:lnTo>
                <a:lnTo>
                  <a:pt x="3073" y="1104"/>
                </a:lnTo>
                <a:lnTo>
                  <a:pt x="3086" y="533"/>
                </a:lnTo>
                <a:lnTo>
                  <a:pt x="2349" y="431"/>
                </a:lnTo>
                <a:lnTo>
                  <a:pt x="1587" y="457"/>
                </a:lnTo>
                <a:lnTo>
                  <a:pt x="838" y="457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1" name="object 901"/>
          <p:cNvSpPr/>
          <p:nvPr/>
        </p:nvSpPr>
        <p:spPr>
          <a:xfrm>
            <a:off x="5079428" y="5418348"/>
            <a:ext cx="5346" cy="4343"/>
          </a:xfrm>
          <a:custGeom>
            <a:avLst/>
            <a:gdLst/>
            <a:ahLst/>
            <a:cxnLst/>
            <a:rect l="l" t="t" r="r" b="b"/>
            <a:pathLst>
              <a:path w="5346" h="4343">
                <a:moveTo>
                  <a:pt x="3187" y="380"/>
                </a:moveTo>
                <a:lnTo>
                  <a:pt x="0" y="0"/>
                </a:lnTo>
                <a:lnTo>
                  <a:pt x="241" y="2971"/>
                </a:lnTo>
                <a:lnTo>
                  <a:pt x="2717" y="3644"/>
                </a:lnTo>
                <a:lnTo>
                  <a:pt x="5346" y="4343"/>
                </a:lnTo>
                <a:lnTo>
                  <a:pt x="4635" y="1168"/>
                </a:lnTo>
                <a:lnTo>
                  <a:pt x="2273" y="86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2" name="object 902"/>
          <p:cNvSpPr/>
          <p:nvPr/>
        </p:nvSpPr>
        <p:spPr>
          <a:xfrm>
            <a:off x="5100789" y="5421599"/>
            <a:ext cx="8763" cy="5626"/>
          </a:xfrm>
          <a:custGeom>
            <a:avLst/>
            <a:gdLst/>
            <a:ahLst/>
            <a:cxnLst/>
            <a:rect l="l" t="t" r="r" b="b"/>
            <a:pathLst>
              <a:path w="8762" h="5626">
                <a:moveTo>
                  <a:pt x="2286" y="393"/>
                </a:moveTo>
                <a:lnTo>
                  <a:pt x="0" y="2489"/>
                </a:lnTo>
                <a:lnTo>
                  <a:pt x="3048" y="5626"/>
                </a:lnTo>
                <a:lnTo>
                  <a:pt x="5549" y="4140"/>
                </a:lnTo>
                <a:lnTo>
                  <a:pt x="8763" y="2235"/>
                </a:lnTo>
                <a:lnTo>
                  <a:pt x="3835" y="0"/>
                </a:lnTo>
                <a:lnTo>
                  <a:pt x="1816" y="39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3" name="object 903"/>
          <p:cNvSpPr/>
          <p:nvPr/>
        </p:nvSpPr>
        <p:spPr>
          <a:xfrm>
            <a:off x="5054409" y="5402879"/>
            <a:ext cx="4127" cy="3454"/>
          </a:xfrm>
          <a:custGeom>
            <a:avLst/>
            <a:gdLst/>
            <a:ahLst/>
            <a:cxnLst/>
            <a:rect l="l" t="t" r="r" b="b"/>
            <a:pathLst>
              <a:path w="4127" h="3454">
                <a:moveTo>
                  <a:pt x="3556" y="495"/>
                </a:moveTo>
                <a:lnTo>
                  <a:pt x="1524" y="0"/>
                </a:lnTo>
                <a:lnTo>
                  <a:pt x="0" y="558"/>
                </a:lnTo>
                <a:lnTo>
                  <a:pt x="381" y="2768"/>
                </a:lnTo>
                <a:lnTo>
                  <a:pt x="1308" y="3314"/>
                </a:lnTo>
                <a:lnTo>
                  <a:pt x="2400" y="3454"/>
                </a:lnTo>
                <a:lnTo>
                  <a:pt x="3454" y="3213"/>
                </a:lnTo>
                <a:lnTo>
                  <a:pt x="4127" y="2298"/>
                </a:lnTo>
                <a:lnTo>
                  <a:pt x="3886" y="1854"/>
                </a:lnTo>
                <a:lnTo>
                  <a:pt x="3556" y="965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4" name="object 904"/>
          <p:cNvSpPr/>
          <p:nvPr/>
        </p:nvSpPr>
        <p:spPr>
          <a:xfrm>
            <a:off x="5110365" y="5407527"/>
            <a:ext cx="3047" cy="2971"/>
          </a:xfrm>
          <a:custGeom>
            <a:avLst/>
            <a:gdLst/>
            <a:ahLst/>
            <a:cxnLst/>
            <a:rect l="l" t="t" r="r" b="b"/>
            <a:pathLst>
              <a:path w="3048" h="2971">
                <a:moveTo>
                  <a:pt x="1549" y="50"/>
                </a:moveTo>
                <a:lnTo>
                  <a:pt x="1143" y="165"/>
                </a:lnTo>
                <a:lnTo>
                  <a:pt x="622" y="0"/>
                </a:lnTo>
                <a:lnTo>
                  <a:pt x="203" y="114"/>
                </a:lnTo>
                <a:lnTo>
                  <a:pt x="12" y="812"/>
                </a:lnTo>
                <a:lnTo>
                  <a:pt x="0" y="2057"/>
                </a:lnTo>
                <a:lnTo>
                  <a:pt x="203" y="2793"/>
                </a:lnTo>
                <a:lnTo>
                  <a:pt x="927" y="2971"/>
                </a:lnTo>
                <a:lnTo>
                  <a:pt x="2120" y="2971"/>
                </a:lnTo>
                <a:lnTo>
                  <a:pt x="2882" y="2793"/>
                </a:lnTo>
                <a:lnTo>
                  <a:pt x="3048" y="2082"/>
                </a:lnTo>
                <a:lnTo>
                  <a:pt x="3022" y="1244"/>
                </a:lnTo>
                <a:lnTo>
                  <a:pt x="2882" y="596"/>
                </a:lnTo>
                <a:lnTo>
                  <a:pt x="2133" y="507"/>
                </a:lnTo>
                <a:lnTo>
                  <a:pt x="1346" y="444"/>
                </a:lnTo>
                <a:lnTo>
                  <a:pt x="596" y="533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5" name="object 905"/>
          <p:cNvSpPr/>
          <p:nvPr/>
        </p:nvSpPr>
        <p:spPr>
          <a:xfrm>
            <a:off x="5031854" y="5648370"/>
            <a:ext cx="42976" cy="12192"/>
          </a:xfrm>
          <a:custGeom>
            <a:avLst/>
            <a:gdLst/>
            <a:ahLst/>
            <a:cxnLst/>
            <a:rect l="l" t="t" r="r" b="b"/>
            <a:pathLst>
              <a:path w="42976" h="12191">
                <a:moveTo>
                  <a:pt x="12852" y="11468"/>
                </a:moveTo>
                <a:lnTo>
                  <a:pt x="10464" y="11468"/>
                </a:lnTo>
                <a:lnTo>
                  <a:pt x="6705" y="12191"/>
                </a:lnTo>
                <a:lnTo>
                  <a:pt x="4419" y="11468"/>
                </a:lnTo>
                <a:lnTo>
                  <a:pt x="1752" y="10579"/>
                </a:lnTo>
                <a:lnTo>
                  <a:pt x="0" y="7365"/>
                </a:lnTo>
                <a:lnTo>
                  <a:pt x="2476" y="5257"/>
                </a:lnTo>
                <a:lnTo>
                  <a:pt x="6172" y="2095"/>
                </a:lnTo>
                <a:lnTo>
                  <a:pt x="14503" y="8407"/>
                </a:lnTo>
                <a:lnTo>
                  <a:pt x="18415" y="9016"/>
                </a:lnTo>
                <a:lnTo>
                  <a:pt x="21945" y="9524"/>
                </a:lnTo>
                <a:lnTo>
                  <a:pt x="23926" y="9893"/>
                </a:lnTo>
                <a:lnTo>
                  <a:pt x="25552" y="6540"/>
                </a:lnTo>
                <a:lnTo>
                  <a:pt x="26949" y="3606"/>
                </a:lnTo>
                <a:lnTo>
                  <a:pt x="26771" y="0"/>
                </a:lnTo>
                <a:lnTo>
                  <a:pt x="30365" y="2527"/>
                </a:lnTo>
                <a:lnTo>
                  <a:pt x="33655" y="4864"/>
                </a:lnTo>
                <a:lnTo>
                  <a:pt x="31889" y="6070"/>
                </a:lnTo>
                <a:lnTo>
                  <a:pt x="35890" y="4635"/>
                </a:lnTo>
                <a:lnTo>
                  <a:pt x="37211" y="4152"/>
                </a:lnTo>
                <a:lnTo>
                  <a:pt x="37172" y="3378"/>
                </a:lnTo>
                <a:lnTo>
                  <a:pt x="39116" y="3390"/>
                </a:lnTo>
                <a:lnTo>
                  <a:pt x="40538" y="3403"/>
                </a:lnTo>
                <a:lnTo>
                  <a:pt x="41376" y="4444"/>
                </a:lnTo>
                <a:lnTo>
                  <a:pt x="42976" y="4444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6" name="object 906"/>
          <p:cNvSpPr/>
          <p:nvPr/>
        </p:nvSpPr>
        <p:spPr>
          <a:xfrm>
            <a:off x="5091607" y="5681035"/>
            <a:ext cx="11264" cy="10369"/>
          </a:xfrm>
          <a:custGeom>
            <a:avLst/>
            <a:gdLst/>
            <a:ahLst/>
            <a:cxnLst/>
            <a:rect l="l" t="t" r="r" b="b"/>
            <a:pathLst>
              <a:path w="11264" h="10369">
                <a:moveTo>
                  <a:pt x="11264" y="3301"/>
                </a:moveTo>
                <a:lnTo>
                  <a:pt x="9169" y="1904"/>
                </a:lnTo>
                <a:lnTo>
                  <a:pt x="9169" y="0"/>
                </a:lnTo>
                <a:lnTo>
                  <a:pt x="5143" y="1142"/>
                </a:lnTo>
                <a:lnTo>
                  <a:pt x="2476" y="1879"/>
                </a:lnTo>
                <a:lnTo>
                  <a:pt x="0" y="5067"/>
                </a:lnTo>
                <a:lnTo>
                  <a:pt x="1435" y="8216"/>
                </a:lnTo>
                <a:lnTo>
                  <a:pt x="9030" y="10369"/>
                </a:lnTo>
                <a:lnTo>
                  <a:pt x="11264" y="3301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7" name="object 907"/>
          <p:cNvSpPr/>
          <p:nvPr/>
        </p:nvSpPr>
        <p:spPr>
          <a:xfrm>
            <a:off x="4880533" y="5464208"/>
            <a:ext cx="62991" cy="26403"/>
          </a:xfrm>
          <a:custGeom>
            <a:avLst/>
            <a:gdLst/>
            <a:ahLst/>
            <a:cxnLst/>
            <a:rect l="l" t="t" r="r" b="b"/>
            <a:pathLst>
              <a:path w="62991" h="26403">
                <a:moveTo>
                  <a:pt x="62991" y="1714"/>
                </a:moveTo>
                <a:lnTo>
                  <a:pt x="59715" y="2222"/>
                </a:lnTo>
                <a:lnTo>
                  <a:pt x="55879" y="0"/>
                </a:lnTo>
                <a:lnTo>
                  <a:pt x="52273" y="190"/>
                </a:lnTo>
                <a:lnTo>
                  <a:pt x="50850" y="279"/>
                </a:lnTo>
                <a:lnTo>
                  <a:pt x="49860" y="635"/>
                </a:lnTo>
                <a:lnTo>
                  <a:pt x="48628" y="838"/>
                </a:lnTo>
                <a:lnTo>
                  <a:pt x="46672" y="1181"/>
                </a:lnTo>
                <a:lnTo>
                  <a:pt x="45529" y="2794"/>
                </a:lnTo>
                <a:lnTo>
                  <a:pt x="43065" y="6248"/>
                </a:lnTo>
                <a:lnTo>
                  <a:pt x="46012" y="14122"/>
                </a:lnTo>
                <a:lnTo>
                  <a:pt x="36448" y="13030"/>
                </a:lnTo>
                <a:lnTo>
                  <a:pt x="32524" y="12560"/>
                </a:lnTo>
                <a:lnTo>
                  <a:pt x="28308" y="26403"/>
                </a:lnTo>
                <a:lnTo>
                  <a:pt x="23393" y="24561"/>
                </a:lnTo>
                <a:lnTo>
                  <a:pt x="19697" y="23152"/>
                </a:lnTo>
                <a:lnTo>
                  <a:pt x="22669" y="17665"/>
                </a:lnTo>
                <a:lnTo>
                  <a:pt x="23812" y="16344"/>
                </a:lnTo>
                <a:lnTo>
                  <a:pt x="25057" y="14897"/>
                </a:lnTo>
                <a:lnTo>
                  <a:pt x="25438" y="12217"/>
                </a:lnTo>
                <a:lnTo>
                  <a:pt x="25387" y="10375"/>
                </a:lnTo>
                <a:lnTo>
                  <a:pt x="25260" y="7315"/>
                </a:lnTo>
                <a:lnTo>
                  <a:pt x="22872" y="5994"/>
                </a:lnTo>
                <a:lnTo>
                  <a:pt x="20256" y="4432"/>
                </a:lnTo>
                <a:lnTo>
                  <a:pt x="15354" y="1524"/>
                </a:lnTo>
                <a:lnTo>
                  <a:pt x="9944" y="2552"/>
                </a:lnTo>
                <a:lnTo>
                  <a:pt x="4851" y="4216"/>
                </a:lnTo>
                <a:lnTo>
                  <a:pt x="1892" y="5156"/>
                </a:lnTo>
                <a:lnTo>
                  <a:pt x="2933" y="6426"/>
                </a:lnTo>
                <a:lnTo>
                  <a:pt x="0" y="6096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8" name="object 908"/>
          <p:cNvSpPr/>
          <p:nvPr/>
        </p:nvSpPr>
        <p:spPr>
          <a:xfrm>
            <a:off x="5177764" y="5422933"/>
            <a:ext cx="8763" cy="21818"/>
          </a:xfrm>
          <a:custGeom>
            <a:avLst/>
            <a:gdLst/>
            <a:ahLst/>
            <a:cxnLst/>
            <a:rect l="l" t="t" r="r" b="b"/>
            <a:pathLst>
              <a:path w="8762" h="21818">
                <a:moveTo>
                  <a:pt x="6311" y="21818"/>
                </a:moveTo>
                <a:lnTo>
                  <a:pt x="8762" y="14655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9" name="object 909"/>
          <p:cNvSpPr/>
          <p:nvPr/>
        </p:nvSpPr>
        <p:spPr>
          <a:xfrm>
            <a:off x="5172252" y="5431073"/>
            <a:ext cx="3454" cy="17932"/>
          </a:xfrm>
          <a:custGeom>
            <a:avLst/>
            <a:gdLst/>
            <a:ahLst/>
            <a:cxnLst/>
            <a:rect l="l" t="t" r="r" b="b"/>
            <a:pathLst>
              <a:path w="3454" h="17932">
                <a:moveTo>
                  <a:pt x="3454" y="17932"/>
                </a:moveTo>
                <a:lnTo>
                  <a:pt x="596" y="7365"/>
                </a:lnTo>
                <a:lnTo>
                  <a:pt x="0" y="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0" name="object 910"/>
          <p:cNvSpPr/>
          <p:nvPr/>
        </p:nvSpPr>
        <p:spPr>
          <a:xfrm>
            <a:off x="5036518" y="5342313"/>
            <a:ext cx="5826" cy="22859"/>
          </a:xfrm>
          <a:custGeom>
            <a:avLst/>
            <a:gdLst/>
            <a:ahLst/>
            <a:cxnLst/>
            <a:rect l="l" t="t" r="r" b="b"/>
            <a:pathLst>
              <a:path w="5826" h="22860">
                <a:moveTo>
                  <a:pt x="3476" y="0"/>
                </a:moveTo>
                <a:lnTo>
                  <a:pt x="0" y="9542"/>
                </a:lnTo>
                <a:lnTo>
                  <a:pt x="5339" y="21954"/>
                </a:lnTo>
                <a:lnTo>
                  <a:pt x="5826" y="22860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1" name="object 911"/>
          <p:cNvSpPr/>
          <p:nvPr/>
        </p:nvSpPr>
        <p:spPr>
          <a:xfrm>
            <a:off x="5052822" y="5342542"/>
            <a:ext cx="3175" cy="18694"/>
          </a:xfrm>
          <a:custGeom>
            <a:avLst/>
            <a:gdLst/>
            <a:ahLst/>
            <a:cxnLst/>
            <a:rect l="l" t="t" r="r" b="b"/>
            <a:pathLst>
              <a:path w="3175" h="18694">
                <a:moveTo>
                  <a:pt x="2921" y="0"/>
                </a:moveTo>
                <a:lnTo>
                  <a:pt x="3175" y="6832"/>
                </a:lnTo>
                <a:lnTo>
                  <a:pt x="0" y="18694"/>
                </a:lnTo>
              </a:path>
            </a:pathLst>
          </a:custGeom>
          <a:ln w="5346">
            <a:solidFill>
              <a:srgbClr val="292929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0" name="object 780"/>
          <p:cNvSpPr/>
          <p:nvPr/>
        </p:nvSpPr>
        <p:spPr>
          <a:xfrm>
            <a:off x="4278299" y="6358077"/>
            <a:ext cx="1736496" cy="902271"/>
          </a:xfrm>
          <a:custGeom>
            <a:avLst/>
            <a:gdLst/>
            <a:ahLst/>
            <a:cxnLst/>
            <a:rect l="l" t="t" r="r" b="b"/>
            <a:pathLst>
              <a:path w="1736496" h="902271">
                <a:moveTo>
                  <a:pt x="1736496" y="902271"/>
                </a:moveTo>
                <a:lnTo>
                  <a:pt x="1736496" y="0"/>
                </a:lnTo>
                <a:lnTo>
                  <a:pt x="0" y="0"/>
                </a:lnTo>
                <a:lnTo>
                  <a:pt x="0" y="902271"/>
                </a:lnTo>
                <a:lnTo>
                  <a:pt x="1736496" y="902271"/>
                </a:lnTo>
                <a:close/>
              </a:path>
            </a:pathLst>
          </a:custGeom>
          <a:solidFill>
            <a:srgbClr val="E5E6E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1" name="object 781"/>
          <p:cNvSpPr/>
          <p:nvPr/>
        </p:nvSpPr>
        <p:spPr>
          <a:xfrm>
            <a:off x="4278299" y="6358077"/>
            <a:ext cx="218008" cy="218008"/>
          </a:xfrm>
          <a:custGeom>
            <a:avLst/>
            <a:gdLst/>
            <a:ahLst/>
            <a:cxnLst/>
            <a:rect l="l" t="t" r="r" b="b"/>
            <a:pathLst>
              <a:path w="218008" h="218008">
                <a:moveTo>
                  <a:pt x="218008" y="218008"/>
                </a:moveTo>
                <a:lnTo>
                  <a:pt x="218008" y="0"/>
                </a:lnTo>
                <a:lnTo>
                  <a:pt x="0" y="0"/>
                </a:lnTo>
                <a:lnTo>
                  <a:pt x="0" y="218008"/>
                </a:lnTo>
                <a:lnTo>
                  <a:pt x="218008" y="21800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2" name="object 782"/>
          <p:cNvSpPr/>
          <p:nvPr/>
        </p:nvSpPr>
        <p:spPr>
          <a:xfrm>
            <a:off x="4306882" y="6390647"/>
            <a:ext cx="62712" cy="143357"/>
          </a:xfrm>
          <a:custGeom>
            <a:avLst/>
            <a:gdLst/>
            <a:ahLst/>
            <a:cxnLst/>
            <a:rect l="l" t="t" r="r" b="b"/>
            <a:pathLst>
              <a:path w="62712" h="143357">
                <a:moveTo>
                  <a:pt x="62712" y="0"/>
                </a:moveTo>
                <a:lnTo>
                  <a:pt x="40512" y="0"/>
                </a:lnTo>
                <a:lnTo>
                  <a:pt x="39363" y="2891"/>
                </a:lnTo>
                <a:lnTo>
                  <a:pt x="32871" y="13509"/>
                </a:lnTo>
                <a:lnTo>
                  <a:pt x="23266" y="22834"/>
                </a:lnTo>
                <a:lnTo>
                  <a:pt x="21961" y="23839"/>
                </a:lnTo>
                <a:lnTo>
                  <a:pt x="10565" y="31397"/>
                </a:lnTo>
                <a:lnTo>
                  <a:pt x="0" y="36131"/>
                </a:lnTo>
                <a:lnTo>
                  <a:pt x="0" y="60960"/>
                </a:lnTo>
                <a:lnTo>
                  <a:pt x="2842" y="59975"/>
                </a:lnTo>
                <a:lnTo>
                  <a:pt x="14704" y="54791"/>
                </a:lnTo>
                <a:lnTo>
                  <a:pt x="25542" y="48207"/>
                </a:lnTo>
                <a:lnTo>
                  <a:pt x="35356" y="40220"/>
                </a:lnTo>
                <a:lnTo>
                  <a:pt x="35356" y="143357"/>
                </a:lnTo>
                <a:lnTo>
                  <a:pt x="62712" y="143357"/>
                </a:lnTo>
                <a:lnTo>
                  <a:pt x="62712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3" name="object 783"/>
          <p:cNvSpPr/>
          <p:nvPr/>
        </p:nvSpPr>
        <p:spPr>
          <a:xfrm>
            <a:off x="4390838" y="6390647"/>
            <a:ext cx="62725" cy="143357"/>
          </a:xfrm>
          <a:custGeom>
            <a:avLst/>
            <a:gdLst/>
            <a:ahLst/>
            <a:cxnLst/>
            <a:rect l="l" t="t" r="r" b="b"/>
            <a:pathLst>
              <a:path w="62725" h="143357">
                <a:moveTo>
                  <a:pt x="62725" y="0"/>
                </a:moveTo>
                <a:lnTo>
                  <a:pt x="40513" y="0"/>
                </a:lnTo>
                <a:lnTo>
                  <a:pt x="39366" y="2885"/>
                </a:lnTo>
                <a:lnTo>
                  <a:pt x="32876" y="13506"/>
                </a:lnTo>
                <a:lnTo>
                  <a:pt x="23279" y="22834"/>
                </a:lnTo>
                <a:lnTo>
                  <a:pt x="21964" y="23846"/>
                </a:lnTo>
                <a:lnTo>
                  <a:pt x="10566" y="31399"/>
                </a:lnTo>
                <a:lnTo>
                  <a:pt x="0" y="36131"/>
                </a:lnTo>
                <a:lnTo>
                  <a:pt x="0" y="60960"/>
                </a:lnTo>
                <a:lnTo>
                  <a:pt x="2842" y="59975"/>
                </a:lnTo>
                <a:lnTo>
                  <a:pt x="14704" y="54791"/>
                </a:lnTo>
                <a:lnTo>
                  <a:pt x="25542" y="48207"/>
                </a:lnTo>
                <a:lnTo>
                  <a:pt x="35356" y="40220"/>
                </a:lnTo>
                <a:lnTo>
                  <a:pt x="35356" y="143357"/>
                </a:lnTo>
                <a:lnTo>
                  <a:pt x="62725" y="143357"/>
                </a:lnTo>
                <a:lnTo>
                  <a:pt x="6272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4" name="object 784"/>
          <p:cNvSpPr/>
          <p:nvPr/>
        </p:nvSpPr>
        <p:spPr>
          <a:xfrm>
            <a:off x="4657281" y="6627825"/>
            <a:ext cx="117263" cy="566153"/>
          </a:xfrm>
          <a:custGeom>
            <a:avLst/>
            <a:gdLst/>
            <a:ahLst/>
            <a:cxnLst/>
            <a:rect l="l" t="t" r="r" b="b"/>
            <a:pathLst>
              <a:path w="117263" h="566153">
                <a:moveTo>
                  <a:pt x="87658" y="566153"/>
                </a:moveTo>
                <a:lnTo>
                  <a:pt x="92154" y="549852"/>
                </a:lnTo>
                <a:lnTo>
                  <a:pt x="96668" y="533480"/>
                </a:lnTo>
                <a:lnTo>
                  <a:pt x="100569" y="519327"/>
                </a:lnTo>
                <a:lnTo>
                  <a:pt x="103228" y="509679"/>
                </a:lnTo>
                <a:lnTo>
                  <a:pt x="110115" y="483684"/>
                </a:lnTo>
                <a:lnTo>
                  <a:pt x="114119" y="463114"/>
                </a:lnTo>
                <a:lnTo>
                  <a:pt x="116389" y="445009"/>
                </a:lnTo>
                <a:lnTo>
                  <a:pt x="117263" y="429357"/>
                </a:lnTo>
                <a:lnTo>
                  <a:pt x="117078" y="416146"/>
                </a:lnTo>
                <a:lnTo>
                  <a:pt x="116171" y="405367"/>
                </a:lnTo>
                <a:lnTo>
                  <a:pt x="114881" y="397008"/>
                </a:lnTo>
                <a:lnTo>
                  <a:pt x="112498" y="387502"/>
                </a:lnTo>
                <a:lnTo>
                  <a:pt x="80838" y="351561"/>
                </a:lnTo>
                <a:lnTo>
                  <a:pt x="57610" y="326910"/>
                </a:lnTo>
                <a:lnTo>
                  <a:pt x="27015" y="294068"/>
                </a:lnTo>
                <a:lnTo>
                  <a:pt x="13568" y="281677"/>
                </a:lnTo>
                <a:lnTo>
                  <a:pt x="5415" y="269608"/>
                </a:lnTo>
                <a:lnTo>
                  <a:pt x="1308" y="258071"/>
                </a:lnTo>
                <a:lnTo>
                  <a:pt x="0" y="247275"/>
                </a:lnTo>
                <a:lnTo>
                  <a:pt x="241" y="237429"/>
                </a:lnTo>
                <a:lnTo>
                  <a:pt x="409" y="234975"/>
                </a:lnTo>
                <a:lnTo>
                  <a:pt x="2898" y="223913"/>
                </a:lnTo>
                <a:lnTo>
                  <a:pt x="3812" y="127850"/>
                </a:lnTo>
                <a:lnTo>
                  <a:pt x="3818" y="116041"/>
                </a:lnTo>
                <a:lnTo>
                  <a:pt x="7325" y="103798"/>
                </a:lnTo>
                <a:lnTo>
                  <a:pt x="13900" y="92464"/>
                </a:lnTo>
                <a:lnTo>
                  <a:pt x="16843" y="88963"/>
                </a:lnTo>
                <a:lnTo>
                  <a:pt x="26521" y="75129"/>
                </a:lnTo>
                <a:lnTo>
                  <a:pt x="32885" y="62215"/>
                </a:lnTo>
                <a:lnTo>
                  <a:pt x="34737" y="57708"/>
                </a:lnTo>
                <a:lnTo>
                  <a:pt x="37544" y="55194"/>
                </a:lnTo>
                <a:lnTo>
                  <a:pt x="41099" y="39080"/>
                </a:lnTo>
                <a:lnTo>
                  <a:pt x="44096" y="26362"/>
                </a:lnTo>
                <a:lnTo>
                  <a:pt x="47341" y="16512"/>
                </a:lnTo>
                <a:lnTo>
                  <a:pt x="49151" y="12776"/>
                </a:lnTo>
                <a:lnTo>
                  <a:pt x="56289" y="0"/>
                </a:lnTo>
                <a:lnTo>
                  <a:pt x="65661" y="203"/>
                </a:lnTo>
                <a:lnTo>
                  <a:pt x="79872" y="4269"/>
                </a:lnTo>
                <a:lnTo>
                  <a:pt x="89674" y="16044"/>
                </a:lnTo>
                <a:lnTo>
                  <a:pt x="95855" y="31267"/>
                </a:lnTo>
                <a:lnTo>
                  <a:pt x="99203" y="45675"/>
                </a:lnTo>
                <a:lnTo>
                  <a:pt x="100506" y="55007"/>
                </a:lnTo>
                <a:lnTo>
                  <a:pt x="100637" y="56438"/>
                </a:lnTo>
                <a:lnTo>
                  <a:pt x="98464" y="75108"/>
                </a:lnTo>
                <a:lnTo>
                  <a:pt x="94559" y="92553"/>
                </a:lnTo>
                <a:lnTo>
                  <a:pt x="89786" y="107973"/>
                </a:lnTo>
                <a:lnTo>
                  <a:pt x="85008" y="120568"/>
                </a:lnTo>
                <a:lnTo>
                  <a:pt x="81087" y="129537"/>
                </a:lnTo>
                <a:lnTo>
                  <a:pt x="78885" y="134080"/>
                </a:lnTo>
                <a:lnTo>
                  <a:pt x="78679" y="134480"/>
                </a:lnTo>
                <a:lnTo>
                  <a:pt x="84001" y="149567"/>
                </a:lnTo>
                <a:lnTo>
                  <a:pt x="84304" y="161386"/>
                </a:lnTo>
                <a:lnTo>
                  <a:pt x="84229" y="162318"/>
                </a:lnTo>
                <a:lnTo>
                  <a:pt x="85461" y="193243"/>
                </a:lnTo>
                <a:lnTo>
                  <a:pt x="93195" y="196748"/>
                </a:lnTo>
                <a:lnTo>
                  <a:pt x="93195" y="210972"/>
                </a:lnTo>
                <a:lnTo>
                  <a:pt x="101869" y="214122"/>
                </a:lnTo>
                <a:lnTo>
                  <a:pt x="101552" y="219176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5" name="object 785"/>
          <p:cNvSpPr/>
          <p:nvPr/>
        </p:nvSpPr>
        <p:spPr>
          <a:xfrm>
            <a:off x="4730537" y="6455714"/>
            <a:ext cx="141389" cy="239179"/>
          </a:xfrm>
          <a:custGeom>
            <a:avLst/>
            <a:gdLst/>
            <a:ahLst/>
            <a:cxnLst/>
            <a:rect l="l" t="t" r="r" b="b"/>
            <a:pathLst>
              <a:path w="141389" h="239179">
                <a:moveTo>
                  <a:pt x="0" y="172212"/>
                </a:moveTo>
                <a:lnTo>
                  <a:pt x="2743" y="151130"/>
                </a:lnTo>
                <a:lnTo>
                  <a:pt x="7114" y="132738"/>
                </a:lnTo>
                <a:lnTo>
                  <a:pt x="13343" y="117930"/>
                </a:lnTo>
                <a:lnTo>
                  <a:pt x="18732" y="108313"/>
                </a:lnTo>
                <a:lnTo>
                  <a:pt x="20637" y="105422"/>
                </a:lnTo>
                <a:lnTo>
                  <a:pt x="33045" y="88540"/>
                </a:lnTo>
                <a:lnTo>
                  <a:pt x="41849" y="77274"/>
                </a:lnTo>
                <a:lnTo>
                  <a:pt x="46253" y="71929"/>
                </a:lnTo>
                <a:lnTo>
                  <a:pt x="46609" y="71513"/>
                </a:lnTo>
                <a:lnTo>
                  <a:pt x="59188" y="48318"/>
                </a:lnTo>
                <a:lnTo>
                  <a:pt x="71648" y="30764"/>
                </a:lnTo>
                <a:lnTo>
                  <a:pt x="83481" y="18066"/>
                </a:lnTo>
                <a:lnTo>
                  <a:pt x="94182" y="9442"/>
                </a:lnTo>
                <a:lnTo>
                  <a:pt x="103244" y="4108"/>
                </a:lnTo>
                <a:lnTo>
                  <a:pt x="110162" y="1279"/>
                </a:lnTo>
                <a:lnTo>
                  <a:pt x="114429" y="172"/>
                </a:lnTo>
                <a:lnTo>
                  <a:pt x="115595" y="0"/>
                </a:lnTo>
                <a:lnTo>
                  <a:pt x="132499" y="4082"/>
                </a:lnTo>
                <a:lnTo>
                  <a:pt x="139712" y="15974"/>
                </a:lnTo>
                <a:lnTo>
                  <a:pt x="141361" y="25778"/>
                </a:lnTo>
                <a:lnTo>
                  <a:pt x="141389" y="26898"/>
                </a:lnTo>
                <a:lnTo>
                  <a:pt x="137770" y="44160"/>
                </a:lnTo>
                <a:lnTo>
                  <a:pt x="130870" y="59952"/>
                </a:lnTo>
                <a:lnTo>
                  <a:pt x="122688" y="73293"/>
                </a:lnTo>
                <a:lnTo>
                  <a:pt x="115222" y="83196"/>
                </a:lnTo>
                <a:lnTo>
                  <a:pt x="110473" y="88680"/>
                </a:lnTo>
                <a:lnTo>
                  <a:pt x="109740" y="89458"/>
                </a:lnTo>
                <a:lnTo>
                  <a:pt x="102131" y="109829"/>
                </a:lnTo>
                <a:lnTo>
                  <a:pt x="94438" y="126298"/>
                </a:lnTo>
                <a:lnTo>
                  <a:pt x="87466" y="138782"/>
                </a:lnTo>
                <a:lnTo>
                  <a:pt x="82018" y="147197"/>
                </a:lnTo>
                <a:lnTo>
                  <a:pt x="78897" y="151459"/>
                </a:lnTo>
                <a:lnTo>
                  <a:pt x="78460" y="152006"/>
                </a:lnTo>
                <a:lnTo>
                  <a:pt x="79056" y="173610"/>
                </a:lnTo>
                <a:lnTo>
                  <a:pt x="78697" y="184910"/>
                </a:lnTo>
                <a:lnTo>
                  <a:pt x="78460" y="187515"/>
                </a:lnTo>
                <a:lnTo>
                  <a:pt x="75896" y="208599"/>
                </a:lnTo>
                <a:lnTo>
                  <a:pt x="72317" y="223103"/>
                </a:lnTo>
                <a:lnTo>
                  <a:pt x="69524" y="230768"/>
                </a:lnTo>
                <a:lnTo>
                  <a:pt x="68973" y="231978"/>
                </a:lnTo>
                <a:lnTo>
                  <a:pt x="69303" y="239179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6" name="object 786"/>
          <p:cNvSpPr/>
          <p:nvPr/>
        </p:nvSpPr>
        <p:spPr>
          <a:xfrm>
            <a:off x="4870771" y="6422995"/>
            <a:ext cx="73520" cy="277537"/>
          </a:xfrm>
          <a:custGeom>
            <a:avLst/>
            <a:gdLst/>
            <a:ahLst/>
            <a:cxnLst/>
            <a:rect l="l" t="t" r="r" b="b"/>
            <a:pathLst>
              <a:path w="73520" h="277537">
                <a:moveTo>
                  <a:pt x="0" y="49217"/>
                </a:moveTo>
                <a:lnTo>
                  <a:pt x="12560" y="28058"/>
                </a:lnTo>
                <a:lnTo>
                  <a:pt x="26015" y="10320"/>
                </a:lnTo>
                <a:lnTo>
                  <a:pt x="37809" y="2201"/>
                </a:lnTo>
                <a:lnTo>
                  <a:pt x="46033" y="0"/>
                </a:lnTo>
                <a:lnTo>
                  <a:pt x="48806" y="17"/>
                </a:lnTo>
                <a:lnTo>
                  <a:pt x="67164" y="8335"/>
                </a:lnTo>
                <a:lnTo>
                  <a:pt x="73062" y="19502"/>
                </a:lnTo>
                <a:lnTo>
                  <a:pt x="73520" y="24642"/>
                </a:lnTo>
                <a:lnTo>
                  <a:pt x="70996" y="38583"/>
                </a:lnTo>
                <a:lnTo>
                  <a:pt x="66008" y="54179"/>
                </a:lnTo>
                <a:lnTo>
                  <a:pt x="59757" y="69754"/>
                </a:lnTo>
                <a:lnTo>
                  <a:pt x="53446" y="83627"/>
                </a:lnTo>
                <a:lnTo>
                  <a:pt x="48276" y="94120"/>
                </a:lnTo>
                <a:lnTo>
                  <a:pt x="45450" y="99555"/>
                </a:lnTo>
                <a:lnTo>
                  <a:pt x="45237" y="99953"/>
                </a:lnTo>
                <a:lnTo>
                  <a:pt x="39178" y="120728"/>
                </a:lnTo>
                <a:lnTo>
                  <a:pt x="33109" y="138815"/>
                </a:lnTo>
                <a:lnTo>
                  <a:pt x="27399" y="153980"/>
                </a:lnTo>
                <a:lnTo>
                  <a:pt x="22417" y="165989"/>
                </a:lnTo>
                <a:lnTo>
                  <a:pt x="18534" y="174607"/>
                </a:lnTo>
                <a:lnTo>
                  <a:pt x="16120" y="179600"/>
                </a:lnTo>
                <a:lnTo>
                  <a:pt x="15493" y="180827"/>
                </a:lnTo>
                <a:lnTo>
                  <a:pt x="14678" y="199481"/>
                </a:lnTo>
                <a:lnTo>
                  <a:pt x="13338" y="217596"/>
                </a:lnTo>
                <a:lnTo>
                  <a:pt x="11680" y="234498"/>
                </a:lnTo>
                <a:lnTo>
                  <a:pt x="9913" y="249513"/>
                </a:lnTo>
                <a:lnTo>
                  <a:pt x="8245" y="261967"/>
                </a:lnTo>
                <a:lnTo>
                  <a:pt x="6885" y="271187"/>
                </a:lnTo>
                <a:lnTo>
                  <a:pt x="6040" y="276499"/>
                </a:lnTo>
                <a:lnTo>
                  <a:pt x="5867" y="277537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7" name="object 787"/>
          <p:cNvSpPr/>
          <p:nvPr/>
        </p:nvSpPr>
        <p:spPr>
          <a:xfrm>
            <a:off x="4885617" y="6484835"/>
            <a:ext cx="161448" cy="711758"/>
          </a:xfrm>
          <a:custGeom>
            <a:avLst/>
            <a:gdLst/>
            <a:ahLst/>
            <a:cxnLst/>
            <a:rect l="l" t="t" r="r" b="b"/>
            <a:pathLst>
              <a:path w="161448" h="711758">
                <a:moveTo>
                  <a:pt x="0" y="137807"/>
                </a:moveTo>
                <a:lnTo>
                  <a:pt x="9232" y="123266"/>
                </a:lnTo>
                <a:lnTo>
                  <a:pt x="31851" y="78536"/>
                </a:lnTo>
                <a:lnTo>
                  <a:pt x="39333" y="50600"/>
                </a:lnTo>
                <a:lnTo>
                  <a:pt x="47530" y="30217"/>
                </a:lnTo>
                <a:lnTo>
                  <a:pt x="55779" y="16198"/>
                </a:lnTo>
                <a:lnTo>
                  <a:pt x="63418" y="7356"/>
                </a:lnTo>
                <a:lnTo>
                  <a:pt x="69786" y="2501"/>
                </a:lnTo>
                <a:lnTo>
                  <a:pt x="74219" y="446"/>
                </a:lnTo>
                <a:lnTo>
                  <a:pt x="76073" y="0"/>
                </a:lnTo>
                <a:lnTo>
                  <a:pt x="94910" y="3246"/>
                </a:lnTo>
                <a:lnTo>
                  <a:pt x="103336" y="13725"/>
                </a:lnTo>
                <a:lnTo>
                  <a:pt x="105527" y="23570"/>
                </a:lnTo>
                <a:lnTo>
                  <a:pt x="105587" y="25908"/>
                </a:lnTo>
                <a:lnTo>
                  <a:pt x="103946" y="41471"/>
                </a:lnTo>
                <a:lnTo>
                  <a:pt x="100146" y="57916"/>
                </a:lnTo>
                <a:lnTo>
                  <a:pt x="95507" y="73067"/>
                </a:lnTo>
                <a:lnTo>
                  <a:pt x="91350" y="84749"/>
                </a:lnTo>
                <a:lnTo>
                  <a:pt x="88994" y="90787"/>
                </a:lnTo>
                <a:lnTo>
                  <a:pt x="88836" y="91173"/>
                </a:lnTo>
                <a:lnTo>
                  <a:pt x="84098" y="113016"/>
                </a:lnTo>
                <a:lnTo>
                  <a:pt x="79087" y="130960"/>
                </a:lnTo>
                <a:lnTo>
                  <a:pt x="74339" y="144913"/>
                </a:lnTo>
                <a:lnTo>
                  <a:pt x="70393" y="154786"/>
                </a:lnTo>
                <a:lnTo>
                  <a:pt x="67788" y="160487"/>
                </a:lnTo>
                <a:lnTo>
                  <a:pt x="67030" y="161988"/>
                </a:lnTo>
                <a:lnTo>
                  <a:pt x="65966" y="182880"/>
                </a:lnTo>
                <a:lnTo>
                  <a:pt x="64684" y="201389"/>
                </a:lnTo>
                <a:lnTo>
                  <a:pt x="63355" y="216992"/>
                </a:lnTo>
                <a:lnTo>
                  <a:pt x="62146" y="229170"/>
                </a:lnTo>
                <a:lnTo>
                  <a:pt x="61228" y="237402"/>
                </a:lnTo>
                <a:lnTo>
                  <a:pt x="60767" y="241167"/>
                </a:lnTo>
                <a:lnTo>
                  <a:pt x="60744" y="241350"/>
                </a:lnTo>
                <a:lnTo>
                  <a:pt x="78765" y="252933"/>
                </a:lnTo>
                <a:lnTo>
                  <a:pt x="80149" y="239670"/>
                </a:lnTo>
                <a:lnTo>
                  <a:pt x="82520" y="226985"/>
                </a:lnTo>
                <a:lnTo>
                  <a:pt x="85402" y="214996"/>
                </a:lnTo>
                <a:lnTo>
                  <a:pt x="86715" y="209943"/>
                </a:lnTo>
                <a:lnTo>
                  <a:pt x="92641" y="192201"/>
                </a:lnTo>
                <a:lnTo>
                  <a:pt x="99017" y="178033"/>
                </a:lnTo>
                <a:lnTo>
                  <a:pt x="103508" y="169604"/>
                </a:lnTo>
                <a:lnTo>
                  <a:pt x="104330" y="168198"/>
                </a:lnTo>
                <a:lnTo>
                  <a:pt x="104924" y="144541"/>
                </a:lnTo>
                <a:lnTo>
                  <a:pt x="108520" y="125944"/>
                </a:lnTo>
                <a:lnTo>
                  <a:pt x="113799" y="112013"/>
                </a:lnTo>
                <a:lnTo>
                  <a:pt x="119445" y="102352"/>
                </a:lnTo>
                <a:lnTo>
                  <a:pt x="124141" y="96567"/>
                </a:lnTo>
                <a:lnTo>
                  <a:pt x="126669" y="94183"/>
                </a:lnTo>
                <a:lnTo>
                  <a:pt x="141690" y="91851"/>
                </a:lnTo>
                <a:lnTo>
                  <a:pt x="151749" y="97841"/>
                </a:lnTo>
                <a:lnTo>
                  <a:pt x="157755" y="107504"/>
                </a:lnTo>
                <a:lnTo>
                  <a:pt x="160619" y="116193"/>
                </a:lnTo>
                <a:lnTo>
                  <a:pt x="161264" y="119341"/>
                </a:lnTo>
                <a:lnTo>
                  <a:pt x="161448" y="138138"/>
                </a:lnTo>
                <a:lnTo>
                  <a:pt x="159732" y="154784"/>
                </a:lnTo>
                <a:lnTo>
                  <a:pt x="157327" y="167671"/>
                </a:lnTo>
                <a:lnTo>
                  <a:pt x="155449" y="175194"/>
                </a:lnTo>
                <a:lnTo>
                  <a:pt x="155079" y="176466"/>
                </a:lnTo>
                <a:lnTo>
                  <a:pt x="152409" y="193215"/>
                </a:lnTo>
                <a:lnTo>
                  <a:pt x="148769" y="209692"/>
                </a:lnTo>
                <a:lnTo>
                  <a:pt x="145210" y="223429"/>
                </a:lnTo>
                <a:lnTo>
                  <a:pt x="142781" y="231959"/>
                </a:lnTo>
                <a:lnTo>
                  <a:pt x="142303" y="233553"/>
                </a:lnTo>
                <a:lnTo>
                  <a:pt x="141481" y="253255"/>
                </a:lnTo>
                <a:lnTo>
                  <a:pt x="140650" y="270945"/>
                </a:lnTo>
                <a:lnTo>
                  <a:pt x="139901" y="285601"/>
                </a:lnTo>
                <a:lnTo>
                  <a:pt x="139324" y="296199"/>
                </a:lnTo>
                <a:lnTo>
                  <a:pt x="139008" y="301716"/>
                </a:lnTo>
                <a:lnTo>
                  <a:pt x="138976" y="302272"/>
                </a:lnTo>
                <a:lnTo>
                  <a:pt x="142784" y="322697"/>
                </a:lnTo>
                <a:lnTo>
                  <a:pt x="144771" y="339207"/>
                </a:lnTo>
                <a:lnTo>
                  <a:pt x="145526" y="350816"/>
                </a:lnTo>
                <a:lnTo>
                  <a:pt x="145635" y="356540"/>
                </a:lnTo>
                <a:lnTo>
                  <a:pt x="145630" y="356971"/>
                </a:lnTo>
                <a:lnTo>
                  <a:pt x="148573" y="375482"/>
                </a:lnTo>
                <a:lnTo>
                  <a:pt x="150400" y="393101"/>
                </a:lnTo>
                <a:lnTo>
                  <a:pt x="151373" y="408694"/>
                </a:lnTo>
                <a:lnTo>
                  <a:pt x="151749" y="421123"/>
                </a:lnTo>
                <a:lnTo>
                  <a:pt x="151789" y="429255"/>
                </a:lnTo>
                <a:lnTo>
                  <a:pt x="151752" y="431965"/>
                </a:lnTo>
                <a:lnTo>
                  <a:pt x="151320" y="477964"/>
                </a:lnTo>
                <a:lnTo>
                  <a:pt x="150023" y="500381"/>
                </a:lnTo>
                <a:lnTo>
                  <a:pt x="147470" y="520247"/>
                </a:lnTo>
                <a:lnTo>
                  <a:pt x="144085" y="537456"/>
                </a:lnTo>
                <a:lnTo>
                  <a:pt x="140294" y="551905"/>
                </a:lnTo>
                <a:lnTo>
                  <a:pt x="136520" y="563487"/>
                </a:lnTo>
                <a:lnTo>
                  <a:pt x="133188" y="572099"/>
                </a:lnTo>
                <a:lnTo>
                  <a:pt x="130722" y="577635"/>
                </a:lnTo>
                <a:lnTo>
                  <a:pt x="120047" y="595612"/>
                </a:lnTo>
                <a:lnTo>
                  <a:pt x="113945" y="611200"/>
                </a:lnTo>
                <a:lnTo>
                  <a:pt x="110554" y="623999"/>
                </a:lnTo>
                <a:lnTo>
                  <a:pt x="109235" y="631175"/>
                </a:lnTo>
                <a:lnTo>
                  <a:pt x="109143" y="631837"/>
                </a:lnTo>
                <a:lnTo>
                  <a:pt x="102044" y="667169"/>
                </a:lnTo>
                <a:lnTo>
                  <a:pt x="95872" y="709752"/>
                </a:lnTo>
                <a:lnTo>
                  <a:pt x="95719" y="710476"/>
                </a:lnTo>
                <a:lnTo>
                  <a:pt x="95453" y="711758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8" name="object 788"/>
          <p:cNvSpPr/>
          <p:nvPr/>
        </p:nvSpPr>
        <p:spPr>
          <a:xfrm>
            <a:off x="5261238" y="6475209"/>
            <a:ext cx="196183" cy="722947"/>
          </a:xfrm>
          <a:custGeom>
            <a:avLst/>
            <a:gdLst/>
            <a:ahLst/>
            <a:cxnLst/>
            <a:rect l="l" t="t" r="r" b="b"/>
            <a:pathLst>
              <a:path w="196183" h="722947">
                <a:moveTo>
                  <a:pt x="166351" y="722947"/>
                </a:moveTo>
                <a:lnTo>
                  <a:pt x="159591" y="706545"/>
                </a:lnTo>
                <a:lnTo>
                  <a:pt x="154359" y="693857"/>
                </a:lnTo>
                <a:lnTo>
                  <a:pt x="152749" y="689952"/>
                </a:lnTo>
                <a:lnTo>
                  <a:pt x="147033" y="668697"/>
                </a:lnTo>
                <a:lnTo>
                  <a:pt x="141180" y="649838"/>
                </a:lnTo>
                <a:lnTo>
                  <a:pt x="135474" y="633519"/>
                </a:lnTo>
                <a:lnTo>
                  <a:pt x="130198" y="619888"/>
                </a:lnTo>
                <a:lnTo>
                  <a:pt x="125633" y="609091"/>
                </a:lnTo>
                <a:lnTo>
                  <a:pt x="122062" y="601272"/>
                </a:lnTo>
                <a:lnTo>
                  <a:pt x="119769" y="596579"/>
                </a:lnTo>
                <a:lnTo>
                  <a:pt x="107295" y="579047"/>
                </a:lnTo>
                <a:lnTo>
                  <a:pt x="97413" y="562578"/>
                </a:lnTo>
                <a:lnTo>
                  <a:pt x="89228" y="546049"/>
                </a:lnTo>
                <a:lnTo>
                  <a:pt x="82577" y="529769"/>
                </a:lnTo>
                <a:lnTo>
                  <a:pt x="77303" y="514049"/>
                </a:lnTo>
                <a:lnTo>
                  <a:pt x="73246" y="499198"/>
                </a:lnTo>
                <a:lnTo>
                  <a:pt x="70246" y="485526"/>
                </a:lnTo>
                <a:lnTo>
                  <a:pt x="68143" y="473343"/>
                </a:lnTo>
                <a:lnTo>
                  <a:pt x="66779" y="462958"/>
                </a:lnTo>
                <a:lnTo>
                  <a:pt x="65993" y="454683"/>
                </a:lnTo>
                <a:lnTo>
                  <a:pt x="65626" y="448825"/>
                </a:lnTo>
                <a:lnTo>
                  <a:pt x="65513" y="445249"/>
                </a:lnTo>
                <a:lnTo>
                  <a:pt x="63535" y="420633"/>
                </a:lnTo>
                <a:lnTo>
                  <a:pt x="62266" y="398791"/>
                </a:lnTo>
                <a:lnTo>
                  <a:pt x="61587" y="379677"/>
                </a:lnTo>
                <a:lnTo>
                  <a:pt x="61382" y="363246"/>
                </a:lnTo>
                <a:lnTo>
                  <a:pt x="61533" y="349451"/>
                </a:lnTo>
                <a:lnTo>
                  <a:pt x="61922" y="338248"/>
                </a:lnTo>
                <a:lnTo>
                  <a:pt x="62432" y="329589"/>
                </a:lnTo>
                <a:lnTo>
                  <a:pt x="62947" y="323431"/>
                </a:lnTo>
                <a:lnTo>
                  <a:pt x="63348" y="319726"/>
                </a:lnTo>
                <a:lnTo>
                  <a:pt x="63519" y="318427"/>
                </a:lnTo>
                <a:lnTo>
                  <a:pt x="57383" y="300541"/>
                </a:lnTo>
                <a:lnTo>
                  <a:pt x="52948" y="283688"/>
                </a:lnTo>
                <a:lnTo>
                  <a:pt x="49997" y="269351"/>
                </a:lnTo>
                <a:lnTo>
                  <a:pt x="48312" y="259017"/>
                </a:lnTo>
                <a:lnTo>
                  <a:pt x="47677" y="254170"/>
                </a:lnTo>
                <a:lnTo>
                  <a:pt x="47657" y="253987"/>
                </a:lnTo>
                <a:lnTo>
                  <a:pt x="37499" y="235935"/>
                </a:lnTo>
                <a:lnTo>
                  <a:pt x="30424" y="220018"/>
                </a:lnTo>
                <a:lnTo>
                  <a:pt x="25969" y="207379"/>
                </a:lnTo>
                <a:lnTo>
                  <a:pt x="23673" y="199159"/>
                </a:lnTo>
                <a:lnTo>
                  <a:pt x="23069" y="196481"/>
                </a:lnTo>
                <a:lnTo>
                  <a:pt x="11437" y="177852"/>
                </a:lnTo>
                <a:lnTo>
                  <a:pt x="4514" y="161627"/>
                </a:lnTo>
                <a:lnTo>
                  <a:pt x="1101" y="148492"/>
                </a:lnTo>
                <a:lnTo>
                  <a:pt x="0" y="139135"/>
                </a:lnTo>
                <a:lnTo>
                  <a:pt x="9" y="134242"/>
                </a:lnTo>
                <a:lnTo>
                  <a:pt x="57" y="133680"/>
                </a:lnTo>
                <a:lnTo>
                  <a:pt x="4063" y="115673"/>
                </a:lnTo>
                <a:lnTo>
                  <a:pt x="13937" y="108577"/>
                </a:lnTo>
                <a:lnTo>
                  <a:pt x="23692" y="107652"/>
                </a:lnTo>
                <a:lnTo>
                  <a:pt x="27425" y="108178"/>
                </a:lnTo>
                <a:lnTo>
                  <a:pt x="40668" y="117906"/>
                </a:lnTo>
                <a:lnTo>
                  <a:pt x="51148" y="131171"/>
                </a:lnTo>
                <a:lnTo>
                  <a:pt x="59026" y="145623"/>
                </a:lnTo>
                <a:lnTo>
                  <a:pt x="64466" y="158909"/>
                </a:lnTo>
                <a:lnTo>
                  <a:pt x="67628" y="168678"/>
                </a:lnTo>
                <a:lnTo>
                  <a:pt x="68675" y="172580"/>
                </a:lnTo>
                <a:lnTo>
                  <a:pt x="78216" y="185969"/>
                </a:lnTo>
                <a:lnTo>
                  <a:pt x="87086" y="200247"/>
                </a:lnTo>
                <a:lnTo>
                  <a:pt x="94136" y="212574"/>
                </a:lnTo>
                <a:lnTo>
                  <a:pt x="98218" y="220111"/>
                </a:lnTo>
                <a:lnTo>
                  <a:pt x="105839" y="235811"/>
                </a:lnTo>
                <a:lnTo>
                  <a:pt x="112218" y="250944"/>
                </a:lnTo>
                <a:lnTo>
                  <a:pt x="116681" y="262366"/>
                </a:lnTo>
                <a:lnTo>
                  <a:pt x="118040" y="266001"/>
                </a:lnTo>
                <a:lnTo>
                  <a:pt x="124796" y="259765"/>
                </a:lnTo>
                <a:lnTo>
                  <a:pt x="132886" y="254825"/>
                </a:lnTo>
                <a:lnTo>
                  <a:pt x="125611" y="235606"/>
                </a:lnTo>
                <a:lnTo>
                  <a:pt x="120165" y="217800"/>
                </a:lnTo>
                <a:lnTo>
                  <a:pt x="116296" y="202059"/>
                </a:lnTo>
                <a:lnTo>
                  <a:pt x="113750" y="189039"/>
                </a:lnTo>
                <a:lnTo>
                  <a:pt x="112276" y="179391"/>
                </a:lnTo>
                <a:lnTo>
                  <a:pt x="111620" y="173769"/>
                </a:lnTo>
                <a:lnTo>
                  <a:pt x="111512" y="172580"/>
                </a:lnTo>
                <a:lnTo>
                  <a:pt x="101938" y="155328"/>
                </a:lnTo>
                <a:lnTo>
                  <a:pt x="94629" y="138623"/>
                </a:lnTo>
                <a:lnTo>
                  <a:pt x="89314" y="123396"/>
                </a:lnTo>
                <a:lnTo>
                  <a:pt x="85727" y="110582"/>
                </a:lnTo>
                <a:lnTo>
                  <a:pt x="83599" y="101110"/>
                </a:lnTo>
                <a:lnTo>
                  <a:pt x="82662" y="95915"/>
                </a:lnTo>
                <a:lnTo>
                  <a:pt x="82556" y="95211"/>
                </a:lnTo>
                <a:lnTo>
                  <a:pt x="72758" y="73953"/>
                </a:lnTo>
                <a:lnTo>
                  <a:pt x="66774" y="56428"/>
                </a:lnTo>
                <a:lnTo>
                  <a:pt x="63691" y="42730"/>
                </a:lnTo>
                <a:lnTo>
                  <a:pt x="62597" y="32955"/>
                </a:lnTo>
                <a:lnTo>
                  <a:pt x="62580" y="27196"/>
                </a:lnTo>
                <a:lnTo>
                  <a:pt x="62731" y="25527"/>
                </a:lnTo>
                <a:lnTo>
                  <a:pt x="71942" y="8213"/>
                </a:lnTo>
                <a:lnTo>
                  <a:pt x="85126" y="1294"/>
                </a:lnTo>
                <a:lnTo>
                  <a:pt x="92869" y="0"/>
                </a:lnTo>
                <a:lnTo>
                  <a:pt x="104389" y="3515"/>
                </a:lnTo>
                <a:lnTo>
                  <a:pt x="114306" y="13681"/>
                </a:lnTo>
                <a:lnTo>
                  <a:pt x="122581" y="27974"/>
                </a:lnTo>
                <a:lnTo>
                  <a:pt x="129172" y="43873"/>
                </a:lnTo>
                <a:lnTo>
                  <a:pt x="134036" y="58854"/>
                </a:lnTo>
                <a:lnTo>
                  <a:pt x="137134" y="70394"/>
                </a:lnTo>
                <a:lnTo>
                  <a:pt x="138424" y="75971"/>
                </a:lnTo>
                <a:lnTo>
                  <a:pt x="138462" y="76149"/>
                </a:lnTo>
                <a:lnTo>
                  <a:pt x="147074" y="94119"/>
                </a:lnTo>
                <a:lnTo>
                  <a:pt x="153594" y="108995"/>
                </a:lnTo>
                <a:lnTo>
                  <a:pt x="157766" y="119242"/>
                </a:lnTo>
                <a:lnTo>
                  <a:pt x="159340" y="123342"/>
                </a:lnTo>
                <a:lnTo>
                  <a:pt x="168271" y="139440"/>
                </a:lnTo>
                <a:lnTo>
                  <a:pt x="173143" y="150880"/>
                </a:lnTo>
                <a:lnTo>
                  <a:pt x="174009" y="153276"/>
                </a:lnTo>
                <a:lnTo>
                  <a:pt x="179165" y="164198"/>
                </a:lnTo>
                <a:lnTo>
                  <a:pt x="182327" y="173113"/>
                </a:lnTo>
                <a:lnTo>
                  <a:pt x="185687" y="191208"/>
                </a:lnTo>
                <a:lnTo>
                  <a:pt x="190150" y="207059"/>
                </a:lnTo>
                <a:lnTo>
                  <a:pt x="194158" y="218558"/>
                </a:lnTo>
                <a:lnTo>
                  <a:pt x="196183" y="223672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9" name="object 789"/>
          <p:cNvSpPr/>
          <p:nvPr/>
        </p:nvSpPr>
        <p:spPr>
          <a:xfrm>
            <a:off x="5359905" y="6413713"/>
            <a:ext cx="180689" cy="270709"/>
          </a:xfrm>
          <a:custGeom>
            <a:avLst/>
            <a:gdLst/>
            <a:ahLst/>
            <a:cxnLst/>
            <a:rect l="l" t="t" r="r" b="b"/>
            <a:pathLst>
              <a:path w="180689" h="270709">
                <a:moveTo>
                  <a:pt x="83661" y="234609"/>
                </a:moveTo>
                <a:lnTo>
                  <a:pt x="80224" y="218138"/>
                </a:lnTo>
                <a:lnTo>
                  <a:pt x="78485" y="208057"/>
                </a:lnTo>
                <a:lnTo>
                  <a:pt x="77343" y="197560"/>
                </a:lnTo>
                <a:lnTo>
                  <a:pt x="76917" y="192928"/>
                </a:lnTo>
                <a:lnTo>
                  <a:pt x="69640" y="180041"/>
                </a:lnTo>
                <a:lnTo>
                  <a:pt x="64849" y="170937"/>
                </a:lnTo>
                <a:lnTo>
                  <a:pt x="60608" y="161622"/>
                </a:lnTo>
                <a:lnTo>
                  <a:pt x="54980" y="148105"/>
                </a:lnTo>
                <a:lnTo>
                  <a:pt x="53943" y="145582"/>
                </a:lnTo>
                <a:lnTo>
                  <a:pt x="49690" y="135838"/>
                </a:lnTo>
                <a:lnTo>
                  <a:pt x="46225" y="126967"/>
                </a:lnTo>
                <a:lnTo>
                  <a:pt x="40887" y="112057"/>
                </a:lnTo>
                <a:lnTo>
                  <a:pt x="39300" y="107571"/>
                </a:lnTo>
                <a:lnTo>
                  <a:pt x="29692" y="88887"/>
                </a:lnTo>
                <a:lnTo>
                  <a:pt x="23421" y="76478"/>
                </a:lnTo>
                <a:lnTo>
                  <a:pt x="19218" y="67677"/>
                </a:lnTo>
                <a:lnTo>
                  <a:pt x="15816" y="59819"/>
                </a:lnTo>
                <a:lnTo>
                  <a:pt x="11944" y="50237"/>
                </a:lnTo>
                <a:lnTo>
                  <a:pt x="11576" y="49316"/>
                </a:lnTo>
                <a:lnTo>
                  <a:pt x="3672" y="33220"/>
                </a:lnTo>
                <a:lnTo>
                  <a:pt x="0" y="22570"/>
                </a:lnTo>
                <a:lnTo>
                  <a:pt x="1191" y="15701"/>
                </a:lnTo>
                <a:lnTo>
                  <a:pt x="7877" y="10949"/>
                </a:lnTo>
                <a:lnTo>
                  <a:pt x="20689" y="6649"/>
                </a:lnTo>
                <a:lnTo>
                  <a:pt x="28607" y="4422"/>
                </a:lnTo>
                <a:lnTo>
                  <a:pt x="39460" y="0"/>
                </a:lnTo>
                <a:lnTo>
                  <a:pt x="46801" y="910"/>
                </a:lnTo>
                <a:lnTo>
                  <a:pt x="54501" y="9060"/>
                </a:lnTo>
                <a:lnTo>
                  <a:pt x="63062" y="21402"/>
                </a:lnTo>
                <a:lnTo>
                  <a:pt x="82480" y="45265"/>
                </a:lnTo>
                <a:lnTo>
                  <a:pt x="83992" y="60217"/>
                </a:lnTo>
                <a:lnTo>
                  <a:pt x="89835" y="75086"/>
                </a:lnTo>
                <a:lnTo>
                  <a:pt x="98268" y="88996"/>
                </a:lnTo>
                <a:lnTo>
                  <a:pt x="107552" y="101071"/>
                </a:lnTo>
                <a:lnTo>
                  <a:pt x="115948" y="110436"/>
                </a:lnTo>
                <a:lnTo>
                  <a:pt x="121716" y="116214"/>
                </a:lnTo>
                <a:lnTo>
                  <a:pt x="123272" y="117668"/>
                </a:lnTo>
                <a:lnTo>
                  <a:pt x="130899" y="132067"/>
                </a:lnTo>
                <a:lnTo>
                  <a:pt x="139559" y="146782"/>
                </a:lnTo>
                <a:lnTo>
                  <a:pt x="148106" y="160406"/>
                </a:lnTo>
                <a:lnTo>
                  <a:pt x="155391" y="171533"/>
                </a:lnTo>
                <a:lnTo>
                  <a:pt x="160268" y="178759"/>
                </a:lnTo>
                <a:lnTo>
                  <a:pt x="161664" y="180787"/>
                </a:lnTo>
                <a:lnTo>
                  <a:pt x="162517" y="200508"/>
                </a:lnTo>
                <a:lnTo>
                  <a:pt x="165547" y="218333"/>
                </a:lnTo>
                <a:lnTo>
                  <a:pt x="169806" y="233670"/>
                </a:lnTo>
                <a:lnTo>
                  <a:pt x="174344" y="245930"/>
                </a:lnTo>
                <a:lnTo>
                  <a:pt x="178210" y="254524"/>
                </a:lnTo>
                <a:lnTo>
                  <a:pt x="180457" y="258862"/>
                </a:lnTo>
                <a:lnTo>
                  <a:pt x="180689" y="259273"/>
                </a:lnTo>
                <a:lnTo>
                  <a:pt x="180376" y="270709"/>
                </a:lnTo>
                <a:lnTo>
                  <a:pt x="175357" y="269783"/>
                </a:lnTo>
                <a:lnTo>
                  <a:pt x="174733" y="269382"/>
                </a:lnTo>
                <a:lnTo>
                  <a:pt x="167240" y="226088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0" name="object 790"/>
          <p:cNvSpPr/>
          <p:nvPr/>
        </p:nvSpPr>
        <p:spPr>
          <a:xfrm>
            <a:off x="5578732" y="6563270"/>
            <a:ext cx="120537" cy="630136"/>
          </a:xfrm>
          <a:custGeom>
            <a:avLst/>
            <a:gdLst/>
            <a:ahLst/>
            <a:cxnLst/>
            <a:rect l="l" t="t" r="r" b="b"/>
            <a:pathLst>
              <a:path w="120537" h="630136">
                <a:moveTo>
                  <a:pt x="111518" y="630136"/>
                </a:moveTo>
                <a:lnTo>
                  <a:pt x="100603" y="609659"/>
                </a:lnTo>
                <a:lnTo>
                  <a:pt x="92335" y="594138"/>
                </a:lnTo>
                <a:lnTo>
                  <a:pt x="84166" y="578800"/>
                </a:lnTo>
                <a:lnTo>
                  <a:pt x="77576" y="566425"/>
                </a:lnTo>
                <a:lnTo>
                  <a:pt x="48018" y="510858"/>
                </a:lnTo>
                <a:lnTo>
                  <a:pt x="40152" y="490921"/>
                </a:lnTo>
                <a:lnTo>
                  <a:pt x="34978" y="472587"/>
                </a:lnTo>
                <a:lnTo>
                  <a:pt x="32003" y="456117"/>
                </a:lnTo>
                <a:lnTo>
                  <a:pt x="30737" y="441777"/>
                </a:lnTo>
                <a:lnTo>
                  <a:pt x="30689" y="429831"/>
                </a:lnTo>
                <a:lnTo>
                  <a:pt x="31368" y="420542"/>
                </a:lnTo>
                <a:lnTo>
                  <a:pt x="51625" y="363766"/>
                </a:lnTo>
                <a:lnTo>
                  <a:pt x="69672" y="326339"/>
                </a:lnTo>
                <a:lnTo>
                  <a:pt x="89293" y="290995"/>
                </a:lnTo>
                <a:lnTo>
                  <a:pt x="97197" y="277398"/>
                </a:lnTo>
                <a:lnTo>
                  <a:pt x="101503" y="264655"/>
                </a:lnTo>
                <a:lnTo>
                  <a:pt x="103320" y="252709"/>
                </a:lnTo>
                <a:lnTo>
                  <a:pt x="103758" y="241502"/>
                </a:lnTo>
                <a:lnTo>
                  <a:pt x="103928" y="230979"/>
                </a:lnTo>
                <a:lnTo>
                  <a:pt x="104241" y="226149"/>
                </a:lnTo>
                <a:lnTo>
                  <a:pt x="106530" y="205698"/>
                </a:lnTo>
                <a:lnTo>
                  <a:pt x="109111" y="187622"/>
                </a:lnTo>
                <a:lnTo>
                  <a:pt x="111663" y="172542"/>
                </a:lnTo>
                <a:lnTo>
                  <a:pt x="113865" y="161078"/>
                </a:lnTo>
                <a:lnTo>
                  <a:pt x="115396" y="153851"/>
                </a:lnTo>
                <a:lnTo>
                  <a:pt x="120537" y="133438"/>
                </a:lnTo>
                <a:lnTo>
                  <a:pt x="120517" y="117903"/>
                </a:lnTo>
                <a:lnTo>
                  <a:pt x="118074" y="105959"/>
                </a:lnTo>
                <a:lnTo>
                  <a:pt x="115406" y="98702"/>
                </a:lnTo>
                <a:lnTo>
                  <a:pt x="114579" y="96990"/>
                </a:lnTo>
                <a:lnTo>
                  <a:pt x="112565" y="76613"/>
                </a:lnTo>
                <a:lnTo>
                  <a:pt x="110947" y="71171"/>
                </a:lnTo>
                <a:lnTo>
                  <a:pt x="112474" y="56250"/>
                </a:lnTo>
                <a:lnTo>
                  <a:pt x="112969" y="43579"/>
                </a:lnTo>
                <a:lnTo>
                  <a:pt x="113083" y="32970"/>
                </a:lnTo>
                <a:lnTo>
                  <a:pt x="113093" y="32347"/>
                </a:lnTo>
                <a:lnTo>
                  <a:pt x="109521" y="9467"/>
                </a:lnTo>
                <a:lnTo>
                  <a:pt x="102135" y="1102"/>
                </a:lnTo>
                <a:lnTo>
                  <a:pt x="97189" y="0"/>
                </a:lnTo>
                <a:lnTo>
                  <a:pt x="97040" y="13"/>
                </a:lnTo>
                <a:lnTo>
                  <a:pt x="79715" y="4310"/>
                </a:lnTo>
                <a:lnTo>
                  <a:pt x="66047" y="14383"/>
                </a:lnTo>
                <a:lnTo>
                  <a:pt x="55759" y="27493"/>
                </a:lnTo>
                <a:lnTo>
                  <a:pt x="48575" y="40903"/>
                </a:lnTo>
                <a:lnTo>
                  <a:pt x="44219" y="51877"/>
                </a:lnTo>
                <a:lnTo>
                  <a:pt x="42414" y="57677"/>
                </a:lnTo>
                <a:lnTo>
                  <a:pt x="39450" y="79615"/>
                </a:lnTo>
                <a:lnTo>
                  <a:pt x="38830" y="97466"/>
                </a:lnTo>
                <a:lnTo>
                  <a:pt x="39629" y="111290"/>
                </a:lnTo>
                <a:lnTo>
                  <a:pt x="41007" y="120825"/>
                </a:lnTo>
                <a:lnTo>
                  <a:pt x="42127" y="125810"/>
                </a:lnTo>
                <a:lnTo>
                  <a:pt x="42329" y="126518"/>
                </a:lnTo>
                <a:lnTo>
                  <a:pt x="35103" y="146278"/>
                </a:lnTo>
                <a:lnTo>
                  <a:pt x="30460" y="163544"/>
                </a:lnTo>
                <a:lnTo>
                  <a:pt x="27829" y="177484"/>
                </a:lnTo>
                <a:lnTo>
                  <a:pt x="26640" y="187267"/>
                </a:lnTo>
                <a:lnTo>
                  <a:pt x="26324" y="192060"/>
                </a:lnTo>
                <a:lnTo>
                  <a:pt x="26314" y="192405"/>
                </a:lnTo>
                <a:lnTo>
                  <a:pt x="15564" y="209310"/>
                </a:lnTo>
                <a:lnTo>
                  <a:pt x="4831" y="217630"/>
                </a:lnTo>
                <a:lnTo>
                  <a:pt x="0" y="219837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1" name="object 791"/>
          <p:cNvSpPr/>
          <p:nvPr/>
        </p:nvSpPr>
        <p:spPr>
          <a:xfrm>
            <a:off x="5442385" y="6434975"/>
            <a:ext cx="176593" cy="201383"/>
          </a:xfrm>
          <a:custGeom>
            <a:avLst/>
            <a:gdLst/>
            <a:ahLst/>
            <a:cxnLst/>
            <a:rect l="l" t="t" r="r" b="b"/>
            <a:pathLst>
              <a:path w="176593" h="201383">
                <a:moveTo>
                  <a:pt x="176593" y="201383"/>
                </a:moveTo>
                <a:lnTo>
                  <a:pt x="172110" y="186639"/>
                </a:lnTo>
                <a:lnTo>
                  <a:pt x="163372" y="160915"/>
                </a:lnTo>
                <a:lnTo>
                  <a:pt x="157336" y="143781"/>
                </a:lnTo>
                <a:lnTo>
                  <a:pt x="153574" y="133604"/>
                </a:lnTo>
                <a:lnTo>
                  <a:pt x="151657" y="128750"/>
                </a:lnTo>
                <a:lnTo>
                  <a:pt x="138670" y="109503"/>
                </a:lnTo>
                <a:lnTo>
                  <a:pt x="127234" y="94707"/>
                </a:lnTo>
                <a:lnTo>
                  <a:pt x="117379" y="83187"/>
                </a:lnTo>
                <a:lnTo>
                  <a:pt x="109639" y="74933"/>
                </a:lnTo>
                <a:lnTo>
                  <a:pt x="104545" y="69937"/>
                </a:lnTo>
                <a:lnTo>
                  <a:pt x="102628" y="68186"/>
                </a:lnTo>
                <a:lnTo>
                  <a:pt x="90672" y="51020"/>
                </a:lnTo>
                <a:lnTo>
                  <a:pt x="78162" y="36551"/>
                </a:lnTo>
                <a:lnTo>
                  <a:pt x="65788" y="24666"/>
                </a:lnTo>
                <a:lnTo>
                  <a:pt x="54238" y="15252"/>
                </a:lnTo>
                <a:lnTo>
                  <a:pt x="44203" y="8194"/>
                </a:lnTo>
                <a:lnTo>
                  <a:pt x="36371" y="3378"/>
                </a:lnTo>
                <a:lnTo>
                  <a:pt x="31432" y="693"/>
                </a:lnTo>
                <a:lnTo>
                  <a:pt x="30022" y="0"/>
                </a:lnTo>
                <a:lnTo>
                  <a:pt x="10916" y="2960"/>
                </a:lnTo>
                <a:lnTo>
                  <a:pt x="2345" y="13355"/>
                </a:lnTo>
                <a:lnTo>
                  <a:pt x="84" y="22550"/>
                </a:lnTo>
                <a:lnTo>
                  <a:pt x="0" y="24003"/>
                </a:lnTo>
              </a:path>
            </a:pathLst>
          </a:custGeom>
          <a:ln w="10680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2" name="object 792"/>
          <p:cNvSpPr/>
          <p:nvPr/>
        </p:nvSpPr>
        <p:spPr>
          <a:xfrm>
            <a:off x="4691693" y="6632722"/>
            <a:ext cx="35661" cy="65481"/>
          </a:xfrm>
          <a:custGeom>
            <a:avLst/>
            <a:gdLst/>
            <a:ahLst/>
            <a:cxnLst/>
            <a:rect l="l" t="t" r="r" b="b"/>
            <a:pathLst>
              <a:path w="35661" h="65481">
                <a:moveTo>
                  <a:pt x="0" y="54838"/>
                </a:moveTo>
                <a:lnTo>
                  <a:pt x="3365" y="54470"/>
                </a:lnTo>
                <a:lnTo>
                  <a:pt x="8978" y="55295"/>
                </a:lnTo>
                <a:lnTo>
                  <a:pt x="14122" y="62191"/>
                </a:lnTo>
                <a:lnTo>
                  <a:pt x="17500" y="65481"/>
                </a:lnTo>
                <a:lnTo>
                  <a:pt x="21183" y="62268"/>
                </a:lnTo>
                <a:lnTo>
                  <a:pt x="32205" y="48092"/>
                </a:lnTo>
                <a:lnTo>
                  <a:pt x="35482" y="34923"/>
                </a:lnTo>
                <a:lnTo>
                  <a:pt x="35661" y="30441"/>
                </a:lnTo>
                <a:lnTo>
                  <a:pt x="30371" y="8983"/>
                </a:lnTo>
                <a:lnTo>
                  <a:pt x="23919" y="924"/>
                </a:lnTo>
                <a:lnTo>
                  <a:pt x="22313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3" name="object 793"/>
          <p:cNvSpPr/>
          <p:nvPr/>
        </p:nvSpPr>
        <p:spPr>
          <a:xfrm>
            <a:off x="5511681" y="6594508"/>
            <a:ext cx="11874" cy="27901"/>
          </a:xfrm>
          <a:custGeom>
            <a:avLst/>
            <a:gdLst/>
            <a:ahLst/>
            <a:cxnLst/>
            <a:rect l="l" t="t" r="r" b="b"/>
            <a:pathLst>
              <a:path w="11874" h="27901">
                <a:moveTo>
                  <a:pt x="11874" y="27901"/>
                </a:moveTo>
                <a:lnTo>
                  <a:pt x="3731" y="7063"/>
                </a:lnTo>
                <a:lnTo>
                  <a:pt x="833" y="1005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4" name="object 794"/>
          <p:cNvSpPr/>
          <p:nvPr/>
        </p:nvSpPr>
        <p:spPr>
          <a:xfrm>
            <a:off x="5510107" y="6578315"/>
            <a:ext cx="1574" cy="16192"/>
          </a:xfrm>
          <a:custGeom>
            <a:avLst/>
            <a:gdLst/>
            <a:ahLst/>
            <a:cxnLst/>
            <a:rect l="l" t="t" r="r" b="b"/>
            <a:pathLst>
              <a:path w="1574" h="16192">
                <a:moveTo>
                  <a:pt x="0" y="0"/>
                </a:moveTo>
                <a:lnTo>
                  <a:pt x="1193" y="4051"/>
                </a:lnTo>
                <a:lnTo>
                  <a:pt x="1574" y="1619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5" name="object 795"/>
          <p:cNvSpPr/>
          <p:nvPr/>
        </p:nvSpPr>
        <p:spPr>
          <a:xfrm>
            <a:off x="5668840" y="6571698"/>
            <a:ext cx="21009" cy="65011"/>
          </a:xfrm>
          <a:custGeom>
            <a:avLst/>
            <a:gdLst/>
            <a:ahLst/>
            <a:cxnLst/>
            <a:rect l="l" t="t" r="r" b="b"/>
            <a:pathLst>
              <a:path w="21009" h="65011">
                <a:moveTo>
                  <a:pt x="21009" y="65011"/>
                </a:moveTo>
                <a:lnTo>
                  <a:pt x="19651" y="65011"/>
                </a:lnTo>
                <a:lnTo>
                  <a:pt x="7255" y="62560"/>
                </a:lnTo>
                <a:lnTo>
                  <a:pt x="5198" y="57632"/>
                </a:lnTo>
                <a:lnTo>
                  <a:pt x="164" y="42847"/>
                </a:lnTo>
                <a:lnTo>
                  <a:pt x="0" y="31645"/>
                </a:lnTo>
                <a:lnTo>
                  <a:pt x="29" y="31280"/>
                </a:lnTo>
                <a:lnTo>
                  <a:pt x="3774" y="10567"/>
                </a:lnTo>
                <a:lnTo>
                  <a:pt x="8685" y="4374"/>
                </a:lnTo>
                <a:lnTo>
                  <a:pt x="8983" y="4203"/>
                </a:lnTo>
                <a:lnTo>
                  <a:pt x="12424" y="711"/>
                </a:lnTo>
                <a:lnTo>
                  <a:pt x="18952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6" name="object 796"/>
          <p:cNvSpPr/>
          <p:nvPr/>
        </p:nvSpPr>
        <p:spPr>
          <a:xfrm>
            <a:off x="4783222" y="6607716"/>
            <a:ext cx="25781" cy="5645"/>
          </a:xfrm>
          <a:custGeom>
            <a:avLst/>
            <a:gdLst/>
            <a:ahLst/>
            <a:cxnLst/>
            <a:rect l="l" t="t" r="r" b="b"/>
            <a:pathLst>
              <a:path w="25780" h="5645">
                <a:moveTo>
                  <a:pt x="25781" y="0"/>
                </a:moveTo>
                <a:lnTo>
                  <a:pt x="18612" y="5645"/>
                </a:lnTo>
                <a:lnTo>
                  <a:pt x="4850" y="4400"/>
                </a:lnTo>
                <a:lnTo>
                  <a:pt x="0" y="349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7" name="object 797"/>
          <p:cNvSpPr/>
          <p:nvPr/>
        </p:nvSpPr>
        <p:spPr>
          <a:xfrm>
            <a:off x="4830187" y="6545168"/>
            <a:ext cx="10096" cy="1917"/>
          </a:xfrm>
          <a:custGeom>
            <a:avLst/>
            <a:gdLst/>
            <a:ahLst/>
            <a:cxnLst/>
            <a:rect l="l" t="t" r="r" b="b"/>
            <a:pathLst>
              <a:path w="10096" h="1917">
                <a:moveTo>
                  <a:pt x="10096" y="0"/>
                </a:moveTo>
                <a:lnTo>
                  <a:pt x="3581" y="1917"/>
                </a:lnTo>
                <a:lnTo>
                  <a:pt x="0" y="83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8" name="object 798"/>
          <p:cNvSpPr/>
          <p:nvPr/>
        </p:nvSpPr>
        <p:spPr>
          <a:xfrm>
            <a:off x="4872059" y="6603817"/>
            <a:ext cx="14211" cy="3213"/>
          </a:xfrm>
          <a:custGeom>
            <a:avLst/>
            <a:gdLst/>
            <a:ahLst/>
            <a:cxnLst/>
            <a:rect l="l" t="t" r="r" b="b"/>
            <a:pathLst>
              <a:path w="14211" h="3213">
                <a:moveTo>
                  <a:pt x="14211" y="0"/>
                </a:moveTo>
                <a:lnTo>
                  <a:pt x="12763" y="3213"/>
                </a:lnTo>
                <a:lnTo>
                  <a:pt x="0" y="217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9" name="object 799"/>
          <p:cNvSpPr/>
          <p:nvPr/>
        </p:nvSpPr>
        <p:spPr>
          <a:xfrm>
            <a:off x="4906298" y="6522029"/>
            <a:ext cx="9715" cy="1549"/>
          </a:xfrm>
          <a:custGeom>
            <a:avLst/>
            <a:gdLst/>
            <a:ahLst/>
            <a:cxnLst/>
            <a:rect l="l" t="t" r="r" b="b"/>
            <a:pathLst>
              <a:path w="9715" h="1549">
                <a:moveTo>
                  <a:pt x="9715" y="914"/>
                </a:moveTo>
                <a:lnTo>
                  <a:pt x="5092" y="1549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0" name="object 800"/>
          <p:cNvSpPr/>
          <p:nvPr/>
        </p:nvSpPr>
        <p:spPr>
          <a:xfrm>
            <a:off x="4938949" y="6645650"/>
            <a:ext cx="13703" cy="2590"/>
          </a:xfrm>
          <a:custGeom>
            <a:avLst/>
            <a:gdLst/>
            <a:ahLst/>
            <a:cxnLst/>
            <a:rect l="l" t="t" r="r" b="b"/>
            <a:pathLst>
              <a:path w="13703" h="2590">
                <a:moveTo>
                  <a:pt x="13703" y="1181"/>
                </a:moveTo>
                <a:lnTo>
                  <a:pt x="7658" y="2590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1" name="object 801"/>
          <p:cNvSpPr/>
          <p:nvPr/>
        </p:nvSpPr>
        <p:spPr>
          <a:xfrm>
            <a:off x="4964984" y="6575737"/>
            <a:ext cx="9461" cy="1066"/>
          </a:xfrm>
          <a:custGeom>
            <a:avLst/>
            <a:gdLst/>
            <a:ahLst/>
            <a:cxnLst/>
            <a:rect l="l" t="t" r="r" b="b"/>
            <a:pathLst>
              <a:path w="9461" h="1066">
                <a:moveTo>
                  <a:pt x="9461" y="266"/>
                </a:moveTo>
                <a:lnTo>
                  <a:pt x="5105" y="1066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2" name="object 802"/>
          <p:cNvSpPr/>
          <p:nvPr/>
        </p:nvSpPr>
        <p:spPr>
          <a:xfrm>
            <a:off x="5521575" y="6594508"/>
            <a:ext cx="21374" cy="7061"/>
          </a:xfrm>
          <a:custGeom>
            <a:avLst/>
            <a:gdLst/>
            <a:ahLst/>
            <a:cxnLst/>
            <a:rect l="l" t="t" r="r" b="b"/>
            <a:pathLst>
              <a:path w="21374" h="7061">
                <a:moveTo>
                  <a:pt x="0" y="0"/>
                </a:moveTo>
                <a:lnTo>
                  <a:pt x="1422" y="4965"/>
                </a:lnTo>
                <a:lnTo>
                  <a:pt x="21374" y="706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3" name="object 803"/>
          <p:cNvSpPr/>
          <p:nvPr/>
        </p:nvSpPr>
        <p:spPr>
          <a:xfrm>
            <a:off x="5483170" y="6531300"/>
            <a:ext cx="14363" cy="1739"/>
          </a:xfrm>
          <a:custGeom>
            <a:avLst/>
            <a:gdLst/>
            <a:ahLst/>
            <a:cxnLst/>
            <a:rect l="l" t="t" r="r" b="b"/>
            <a:pathLst>
              <a:path w="14363" h="1739">
                <a:moveTo>
                  <a:pt x="0" y="88"/>
                </a:moveTo>
                <a:lnTo>
                  <a:pt x="3721" y="1739"/>
                </a:lnTo>
                <a:lnTo>
                  <a:pt x="14363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4" name="object 804"/>
          <p:cNvSpPr/>
          <p:nvPr/>
        </p:nvSpPr>
        <p:spPr>
          <a:xfrm>
            <a:off x="5436828" y="6606649"/>
            <a:ext cx="14960" cy="6172"/>
          </a:xfrm>
          <a:custGeom>
            <a:avLst/>
            <a:gdLst/>
            <a:ahLst/>
            <a:cxnLst/>
            <a:rect l="l" t="t" r="r" b="b"/>
            <a:pathLst>
              <a:path w="14960" h="6172">
                <a:moveTo>
                  <a:pt x="0" y="0"/>
                </a:moveTo>
                <a:lnTo>
                  <a:pt x="1206" y="6172"/>
                </a:lnTo>
                <a:lnTo>
                  <a:pt x="14960" y="546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5" name="object 805"/>
          <p:cNvSpPr/>
          <p:nvPr/>
        </p:nvSpPr>
        <p:spPr>
          <a:xfrm>
            <a:off x="5400188" y="6519679"/>
            <a:ext cx="7188" cy="1765"/>
          </a:xfrm>
          <a:custGeom>
            <a:avLst/>
            <a:gdLst/>
            <a:ahLst/>
            <a:cxnLst/>
            <a:rect l="l" t="t" r="r" b="b"/>
            <a:pathLst>
              <a:path w="7188" h="1765">
                <a:moveTo>
                  <a:pt x="0" y="1765"/>
                </a:moveTo>
                <a:lnTo>
                  <a:pt x="4470" y="1041"/>
                </a:lnTo>
                <a:lnTo>
                  <a:pt x="7188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6" name="object 806"/>
          <p:cNvSpPr/>
          <p:nvPr/>
        </p:nvSpPr>
        <p:spPr>
          <a:xfrm>
            <a:off x="5372756" y="6647619"/>
            <a:ext cx="10896" cy="2108"/>
          </a:xfrm>
          <a:custGeom>
            <a:avLst/>
            <a:gdLst/>
            <a:ahLst/>
            <a:cxnLst/>
            <a:rect l="l" t="t" r="r" b="b"/>
            <a:pathLst>
              <a:path w="10896" h="2108">
                <a:moveTo>
                  <a:pt x="0" y="177"/>
                </a:moveTo>
                <a:lnTo>
                  <a:pt x="4711" y="2108"/>
                </a:lnTo>
                <a:lnTo>
                  <a:pt x="10896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7" name="object 807"/>
          <p:cNvSpPr/>
          <p:nvPr/>
        </p:nvSpPr>
        <p:spPr>
          <a:xfrm>
            <a:off x="5344067" y="6571355"/>
            <a:ext cx="9296" cy="2451"/>
          </a:xfrm>
          <a:custGeom>
            <a:avLst/>
            <a:gdLst/>
            <a:ahLst/>
            <a:cxnLst/>
            <a:rect l="l" t="t" r="r" b="b"/>
            <a:pathLst>
              <a:path w="9296" h="2451">
                <a:moveTo>
                  <a:pt x="0" y="1054"/>
                </a:moveTo>
                <a:lnTo>
                  <a:pt x="2768" y="2451"/>
                </a:lnTo>
                <a:lnTo>
                  <a:pt x="9296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8" name="object 808"/>
          <p:cNvSpPr/>
          <p:nvPr/>
        </p:nvSpPr>
        <p:spPr>
          <a:xfrm>
            <a:off x="5284313" y="6669755"/>
            <a:ext cx="8851" cy="2108"/>
          </a:xfrm>
          <a:custGeom>
            <a:avLst/>
            <a:gdLst/>
            <a:ahLst/>
            <a:cxnLst/>
            <a:rect l="l" t="t" r="r" b="b"/>
            <a:pathLst>
              <a:path w="8851" h="2108">
                <a:moveTo>
                  <a:pt x="0" y="1943"/>
                </a:moveTo>
                <a:lnTo>
                  <a:pt x="5422" y="2108"/>
                </a:lnTo>
                <a:lnTo>
                  <a:pt x="8851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9" name="object 809"/>
          <p:cNvSpPr/>
          <p:nvPr/>
        </p:nvSpPr>
        <p:spPr>
          <a:xfrm>
            <a:off x="5308900" y="6722828"/>
            <a:ext cx="8356" cy="6375"/>
          </a:xfrm>
          <a:custGeom>
            <a:avLst/>
            <a:gdLst/>
            <a:ahLst/>
            <a:cxnLst/>
            <a:rect l="l" t="t" r="r" b="b"/>
            <a:pathLst>
              <a:path w="8356" h="6375">
                <a:moveTo>
                  <a:pt x="0" y="6375"/>
                </a:moveTo>
                <a:lnTo>
                  <a:pt x="1130" y="2451"/>
                </a:lnTo>
                <a:lnTo>
                  <a:pt x="8356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0" name="object 810"/>
          <p:cNvSpPr/>
          <p:nvPr/>
        </p:nvSpPr>
        <p:spPr>
          <a:xfrm>
            <a:off x="5016788" y="6708706"/>
            <a:ext cx="11137" cy="9677"/>
          </a:xfrm>
          <a:custGeom>
            <a:avLst/>
            <a:gdLst/>
            <a:ahLst/>
            <a:cxnLst/>
            <a:rect l="l" t="t" r="r" b="b"/>
            <a:pathLst>
              <a:path w="11137" h="9677">
                <a:moveTo>
                  <a:pt x="11137" y="9677"/>
                </a:moveTo>
                <a:lnTo>
                  <a:pt x="8026" y="2298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1" name="object 811"/>
          <p:cNvSpPr/>
          <p:nvPr/>
        </p:nvSpPr>
        <p:spPr>
          <a:xfrm>
            <a:off x="5032891" y="6661932"/>
            <a:ext cx="7429" cy="1308"/>
          </a:xfrm>
          <a:custGeom>
            <a:avLst/>
            <a:gdLst/>
            <a:ahLst/>
            <a:cxnLst/>
            <a:rect l="l" t="t" r="r" b="b"/>
            <a:pathLst>
              <a:path w="7429" h="1308">
                <a:moveTo>
                  <a:pt x="7429" y="330"/>
                </a:moveTo>
                <a:lnTo>
                  <a:pt x="3225" y="1308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2" name="object 812"/>
          <p:cNvSpPr/>
          <p:nvPr/>
        </p:nvSpPr>
        <p:spPr>
          <a:xfrm>
            <a:off x="4722059" y="6762313"/>
            <a:ext cx="13893" cy="3098"/>
          </a:xfrm>
          <a:custGeom>
            <a:avLst/>
            <a:gdLst/>
            <a:ahLst/>
            <a:cxnLst/>
            <a:rect l="l" t="t" r="r" b="b"/>
            <a:pathLst>
              <a:path w="13893" h="3098">
                <a:moveTo>
                  <a:pt x="13893" y="0"/>
                </a:moveTo>
                <a:lnTo>
                  <a:pt x="11480" y="3098"/>
                </a:lnTo>
                <a:lnTo>
                  <a:pt x="0" y="126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3" name="object 813"/>
          <p:cNvSpPr/>
          <p:nvPr/>
        </p:nvSpPr>
        <p:spPr>
          <a:xfrm>
            <a:off x="4732105" y="6821076"/>
            <a:ext cx="11836" cy="10718"/>
          </a:xfrm>
          <a:custGeom>
            <a:avLst/>
            <a:gdLst/>
            <a:ahLst/>
            <a:cxnLst/>
            <a:rect l="l" t="t" r="r" b="b"/>
            <a:pathLst>
              <a:path w="11836" h="10718">
                <a:moveTo>
                  <a:pt x="11023" y="0"/>
                </a:moveTo>
                <a:lnTo>
                  <a:pt x="11836" y="5207"/>
                </a:lnTo>
                <a:lnTo>
                  <a:pt x="0" y="1071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4" name="object 814"/>
          <p:cNvSpPr/>
          <p:nvPr/>
        </p:nvSpPr>
        <p:spPr>
          <a:xfrm>
            <a:off x="4792760" y="6696857"/>
            <a:ext cx="24777" cy="4013"/>
          </a:xfrm>
          <a:custGeom>
            <a:avLst/>
            <a:gdLst/>
            <a:ahLst/>
            <a:cxnLst/>
            <a:rect l="l" t="t" r="r" b="b"/>
            <a:pathLst>
              <a:path w="24777" h="4013">
                <a:moveTo>
                  <a:pt x="0" y="0"/>
                </a:moveTo>
                <a:lnTo>
                  <a:pt x="15839" y="338"/>
                </a:lnTo>
                <a:lnTo>
                  <a:pt x="24602" y="3912"/>
                </a:lnTo>
                <a:lnTo>
                  <a:pt x="24777" y="401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5" name="object 815"/>
          <p:cNvSpPr/>
          <p:nvPr/>
        </p:nvSpPr>
        <p:spPr>
          <a:xfrm>
            <a:off x="4866585" y="6699410"/>
            <a:ext cx="20802" cy="5156"/>
          </a:xfrm>
          <a:custGeom>
            <a:avLst/>
            <a:gdLst/>
            <a:ahLst/>
            <a:cxnLst/>
            <a:rect l="l" t="t" r="r" b="b"/>
            <a:pathLst>
              <a:path w="20802" h="5156">
                <a:moveTo>
                  <a:pt x="0" y="1841"/>
                </a:moveTo>
                <a:lnTo>
                  <a:pt x="15900" y="0"/>
                </a:lnTo>
                <a:lnTo>
                  <a:pt x="20802" y="5156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6" name="object 816"/>
          <p:cNvSpPr/>
          <p:nvPr/>
        </p:nvSpPr>
        <p:spPr>
          <a:xfrm>
            <a:off x="4937057" y="6725076"/>
            <a:ext cx="9309" cy="2209"/>
          </a:xfrm>
          <a:custGeom>
            <a:avLst/>
            <a:gdLst/>
            <a:ahLst/>
            <a:cxnLst/>
            <a:rect l="l" t="t" r="r" b="b"/>
            <a:pathLst>
              <a:path w="9309" h="2209">
                <a:moveTo>
                  <a:pt x="9309" y="1117"/>
                </a:moveTo>
                <a:lnTo>
                  <a:pt x="4279" y="2209"/>
                </a:lnTo>
                <a:lnTo>
                  <a:pt x="0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7" name="object 817"/>
          <p:cNvSpPr/>
          <p:nvPr/>
        </p:nvSpPr>
        <p:spPr>
          <a:xfrm>
            <a:off x="4964388" y="6737764"/>
            <a:ext cx="7823" cy="7861"/>
          </a:xfrm>
          <a:custGeom>
            <a:avLst/>
            <a:gdLst/>
            <a:ahLst/>
            <a:cxnLst/>
            <a:rect l="l" t="t" r="r" b="b"/>
            <a:pathLst>
              <a:path w="7823" h="7861">
                <a:moveTo>
                  <a:pt x="0" y="0"/>
                </a:moveTo>
                <a:lnTo>
                  <a:pt x="4267" y="1981"/>
                </a:lnTo>
                <a:lnTo>
                  <a:pt x="7823" y="7861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8" name="object 818"/>
          <p:cNvSpPr/>
          <p:nvPr/>
        </p:nvSpPr>
        <p:spPr>
          <a:xfrm>
            <a:off x="4795198" y="6852889"/>
            <a:ext cx="141757" cy="107175"/>
          </a:xfrm>
          <a:custGeom>
            <a:avLst/>
            <a:gdLst/>
            <a:ahLst/>
            <a:cxnLst/>
            <a:rect l="l" t="t" r="r" b="b"/>
            <a:pathLst>
              <a:path w="141757" h="107175">
                <a:moveTo>
                  <a:pt x="0" y="0"/>
                </a:moveTo>
                <a:lnTo>
                  <a:pt x="19442" y="2766"/>
                </a:lnTo>
                <a:lnTo>
                  <a:pt x="36997" y="8496"/>
                </a:lnTo>
                <a:lnTo>
                  <a:pt x="52519" y="16255"/>
                </a:lnTo>
                <a:lnTo>
                  <a:pt x="65860" y="25106"/>
                </a:lnTo>
                <a:lnTo>
                  <a:pt x="76873" y="34115"/>
                </a:lnTo>
                <a:lnTo>
                  <a:pt x="85411" y="42345"/>
                </a:lnTo>
                <a:lnTo>
                  <a:pt x="91326" y="48862"/>
                </a:lnTo>
                <a:lnTo>
                  <a:pt x="94472" y="52730"/>
                </a:lnTo>
                <a:lnTo>
                  <a:pt x="94970" y="53390"/>
                </a:lnTo>
                <a:lnTo>
                  <a:pt x="107098" y="66160"/>
                </a:lnTo>
                <a:lnTo>
                  <a:pt x="118620" y="79139"/>
                </a:lnTo>
                <a:lnTo>
                  <a:pt x="128673" y="91007"/>
                </a:lnTo>
                <a:lnTo>
                  <a:pt x="136397" y="100440"/>
                </a:lnTo>
                <a:lnTo>
                  <a:pt x="140929" y="106119"/>
                </a:lnTo>
                <a:lnTo>
                  <a:pt x="141757" y="107175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9" name="object 819"/>
          <p:cNvSpPr/>
          <p:nvPr/>
        </p:nvSpPr>
        <p:spPr>
          <a:xfrm>
            <a:off x="5367676" y="6741205"/>
            <a:ext cx="11607" cy="11582"/>
          </a:xfrm>
          <a:custGeom>
            <a:avLst/>
            <a:gdLst/>
            <a:ahLst/>
            <a:cxnLst/>
            <a:rect l="l" t="t" r="r" b="b"/>
            <a:pathLst>
              <a:path w="11607" h="11582">
                <a:moveTo>
                  <a:pt x="11607" y="0"/>
                </a:moveTo>
                <a:lnTo>
                  <a:pt x="5219" y="4305"/>
                </a:lnTo>
                <a:lnTo>
                  <a:pt x="0" y="11582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0" name="object 820"/>
          <p:cNvSpPr/>
          <p:nvPr/>
        </p:nvSpPr>
        <p:spPr>
          <a:xfrm>
            <a:off x="5394130" y="6725787"/>
            <a:ext cx="10464" cy="4241"/>
          </a:xfrm>
          <a:custGeom>
            <a:avLst/>
            <a:gdLst/>
            <a:ahLst/>
            <a:cxnLst/>
            <a:rect l="l" t="t" r="r" b="b"/>
            <a:pathLst>
              <a:path w="10464" h="4241">
                <a:moveTo>
                  <a:pt x="0" y="4241"/>
                </a:moveTo>
                <a:lnTo>
                  <a:pt x="4267" y="3162"/>
                </a:lnTo>
                <a:lnTo>
                  <a:pt x="10464" y="0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1" name="object 821"/>
          <p:cNvSpPr/>
          <p:nvPr/>
        </p:nvSpPr>
        <p:spPr>
          <a:xfrm>
            <a:off x="5446530" y="6698610"/>
            <a:ext cx="25958" cy="5016"/>
          </a:xfrm>
          <a:custGeom>
            <a:avLst/>
            <a:gdLst/>
            <a:ahLst/>
            <a:cxnLst/>
            <a:rect l="l" t="t" r="r" b="b"/>
            <a:pathLst>
              <a:path w="25958" h="5016">
                <a:moveTo>
                  <a:pt x="0" y="5016"/>
                </a:moveTo>
                <a:lnTo>
                  <a:pt x="8036" y="0"/>
                </a:lnTo>
                <a:lnTo>
                  <a:pt x="22763" y="148"/>
                </a:lnTo>
                <a:lnTo>
                  <a:pt x="25958" y="393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2" name="object 822"/>
          <p:cNvSpPr/>
          <p:nvPr/>
        </p:nvSpPr>
        <p:spPr>
          <a:xfrm>
            <a:off x="5523797" y="6682468"/>
            <a:ext cx="33134" cy="6806"/>
          </a:xfrm>
          <a:custGeom>
            <a:avLst/>
            <a:gdLst/>
            <a:ahLst/>
            <a:cxnLst/>
            <a:rect l="l" t="t" r="r" b="b"/>
            <a:pathLst>
              <a:path w="33134" h="6806">
                <a:moveTo>
                  <a:pt x="0" y="6806"/>
                </a:moveTo>
                <a:lnTo>
                  <a:pt x="6286" y="325"/>
                </a:lnTo>
                <a:lnTo>
                  <a:pt x="15303" y="0"/>
                </a:lnTo>
                <a:lnTo>
                  <a:pt x="33134" y="4838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3" name="object 823"/>
          <p:cNvSpPr/>
          <p:nvPr/>
        </p:nvSpPr>
        <p:spPr>
          <a:xfrm>
            <a:off x="5440777" y="6796272"/>
            <a:ext cx="114223" cy="160629"/>
          </a:xfrm>
          <a:custGeom>
            <a:avLst/>
            <a:gdLst/>
            <a:ahLst/>
            <a:cxnLst/>
            <a:rect l="l" t="t" r="r" b="b"/>
            <a:pathLst>
              <a:path w="114223" h="160629">
                <a:moveTo>
                  <a:pt x="114223" y="0"/>
                </a:moveTo>
                <a:lnTo>
                  <a:pt x="99567" y="7165"/>
                </a:lnTo>
                <a:lnTo>
                  <a:pt x="85756" y="16923"/>
                </a:lnTo>
                <a:lnTo>
                  <a:pt x="73084" y="28260"/>
                </a:lnTo>
                <a:lnTo>
                  <a:pt x="61842" y="40159"/>
                </a:lnTo>
                <a:lnTo>
                  <a:pt x="52324" y="51605"/>
                </a:lnTo>
                <a:lnTo>
                  <a:pt x="44822" y="61584"/>
                </a:lnTo>
                <a:lnTo>
                  <a:pt x="39628" y="69079"/>
                </a:lnTo>
                <a:lnTo>
                  <a:pt x="37035" y="73077"/>
                </a:lnTo>
                <a:lnTo>
                  <a:pt x="36791" y="73469"/>
                </a:lnTo>
                <a:lnTo>
                  <a:pt x="25220" y="91763"/>
                </a:lnTo>
                <a:lnTo>
                  <a:pt x="16323" y="108939"/>
                </a:lnTo>
                <a:lnTo>
                  <a:pt x="9760" y="124486"/>
                </a:lnTo>
                <a:lnTo>
                  <a:pt x="5192" y="137895"/>
                </a:lnTo>
                <a:lnTo>
                  <a:pt x="2278" y="148656"/>
                </a:lnTo>
                <a:lnTo>
                  <a:pt x="678" y="156258"/>
                </a:lnTo>
                <a:lnTo>
                  <a:pt x="53" y="160192"/>
                </a:lnTo>
                <a:lnTo>
                  <a:pt x="0" y="160629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4" name="object 824"/>
          <p:cNvSpPr/>
          <p:nvPr/>
        </p:nvSpPr>
        <p:spPr>
          <a:xfrm>
            <a:off x="5621054" y="6689783"/>
            <a:ext cx="10337" cy="3898"/>
          </a:xfrm>
          <a:custGeom>
            <a:avLst/>
            <a:gdLst/>
            <a:ahLst/>
            <a:cxnLst/>
            <a:rect l="l" t="t" r="r" b="b"/>
            <a:pathLst>
              <a:path w="10337" h="3898">
                <a:moveTo>
                  <a:pt x="0" y="0"/>
                </a:moveTo>
                <a:lnTo>
                  <a:pt x="2819" y="3898"/>
                </a:lnTo>
                <a:lnTo>
                  <a:pt x="10337" y="2857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5" name="object 825"/>
          <p:cNvSpPr/>
          <p:nvPr/>
        </p:nvSpPr>
        <p:spPr>
          <a:xfrm>
            <a:off x="5605052" y="6755671"/>
            <a:ext cx="7556" cy="11404"/>
          </a:xfrm>
          <a:custGeom>
            <a:avLst/>
            <a:gdLst/>
            <a:ahLst/>
            <a:cxnLst/>
            <a:rect l="l" t="t" r="r" b="b"/>
            <a:pathLst>
              <a:path w="7556" h="11404">
                <a:moveTo>
                  <a:pt x="0" y="0"/>
                </a:moveTo>
                <a:lnTo>
                  <a:pt x="787" y="8826"/>
                </a:lnTo>
                <a:lnTo>
                  <a:pt x="7556" y="11404"/>
                </a:lnTo>
              </a:path>
            </a:pathLst>
          </a:custGeom>
          <a:ln w="5346">
            <a:solidFill>
              <a:srgbClr val="2E2C3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452131" y="1703499"/>
            <a:ext cx="154127" cy="150152"/>
          </a:xfrm>
          <a:custGeom>
            <a:avLst/>
            <a:gdLst/>
            <a:ahLst/>
            <a:cxnLst/>
            <a:rect l="l" t="t" r="r" b="b"/>
            <a:pathLst>
              <a:path w="154127" h="150152">
                <a:moveTo>
                  <a:pt x="77063" y="0"/>
                </a:moveTo>
                <a:lnTo>
                  <a:pt x="91754" y="1362"/>
                </a:lnTo>
                <a:lnTo>
                  <a:pt x="105512" y="5280"/>
                </a:lnTo>
                <a:lnTo>
                  <a:pt x="118073" y="11500"/>
                </a:lnTo>
                <a:lnTo>
                  <a:pt x="129178" y="19767"/>
                </a:lnTo>
                <a:lnTo>
                  <a:pt x="138566" y="29827"/>
                </a:lnTo>
                <a:lnTo>
                  <a:pt x="145974" y="41427"/>
                </a:lnTo>
                <a:lnTo>
                  <a:pt x="151143" y="54312"/>
                </a:lnTo>
                <a:lnTo>
                  <a:pt x="153811" y="68228"/>
                </a:lnTo>
                <a:lnTo>
                  <a:pt x="154127" y="75069"/>
                </a:lnTo>
                <a:lnTo>
                  <a:pt x="152728" y="89386"/>
                </a:lnTo>
                <a:lnTo>
                  <a:pt x="148706" y="102790"/>
                </a:lnTo>
                <a:lnTo>
                  <a:pt x="142321" y="115029"/>
                </a:lnTo>
                <a:lnTo>
                  <a:pt x="133834" y="125847"/>
                </a:lnTo>
                <a:lnTo>
                  <a:pt x="123507" y="134992"/>
                </a:lnTo>
                <a:lnTo>
                  <a:pt x="111601" y="142208"/>
                </a:lnTo>
                <a:lnTo>
                  <a:pt x="98377" y="147244"/>
                </a:lnTo>
                <a:lnTo>
                  <a:pt x="84095" y="149843"/>
                </a:lnTo>
                <a:lnTo>
                  <a:pt x="77063" y="150152"/>
                </a:lnTo>
                <a:lnTo>
                  <a:pt x="62369" y="148789"/>
                </a:lnTo>
                <a:lnTo>
                  <a:pt x="48612" y="144872"/>
                </a:lnTo>
                <a:lnTo>
                  <a:pt x="36050" y="138653"/>
                </a:lnTo>
                <a:lnTo>
                  <a:pt x="24946" y="130386"/>
                </a:lnTo>
                <a:lnTo>
                  <a:pt x="15560" y="120326"/>
                </a:lnTo>
                <a:lnTo>
                  <a:pt x="8153" y="108726"/>
                </a:lnTo>
                <a:lnTo>
                  <a:pt x="2984" y="95840"/>
                </a:lnTo>
                <a:lnTo>
                  <a:pt x="316" y="81922"/>
                </a:lnTo>
                <a:lnTo>
                  <a:pt x="0" y="75069"/>
                </a:lnTo>
                <a:lnTo>
                  <a:pt x="1398" y="60755"/>
                </a:lnTo>
                <a:lnTo>
                  <a:pt x="5420" y="47353"/>
                </a:lnTo>
                <a:lnTo>
                  <a:pt x="11804" y="35116"/>
                </a:lnTo>
                <a:lnTo>
                  <a:pt x="20291" y="24299"/>
                </a:lnTo>
                <a:lnTo>
                  <a:pt x="30618" y="15155"/>
                </a:lnTo>
                <a:lnTo>
                  <a:pt x="42526" y="7939"/>
                </a:lnTo>
                <a:lnTo>
                  <a:pt x="55753" y="2905"/>
                </a:lnTo>
                <a:lnTo>
                  <a:pt x="70039" y="307"/>
                </a:lnTo>
                <a:lnTo>
                  <a:pt x="77063" y="0"/>
                </a:lnTo>
              </a:path>
            </a:pathLst>
          </a:custGeom>
          <a:ln w="6603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429793" y="1697786"/>
            <a:ext cx="218008" cy="218008"/>
          </a:xfrm>
          <a:custGeom>
            <a:avLst/>
            <a:gdLst/>
            <a:ahLst/>
            <a:cxnLst/>
            <a:rect l="l" t="t" r="r" b="b"/>
            <a:pathLst>
              <a:path w="218008" h="218008">
                <a:moveTo>
                  <a:pt x="218008" y="218008"/>
                </a:moveTo>
                <a:lnTo>
                  <a:pt x="218008" y="0"/>
                </a:lnTo>
                <a:lnTo>
                  <a:pt x="0" y="0"/>
                </a:lnTo>
                <a:lnTo>
                  <a:pt x="0" y="218008"/>
                </a:lnTo>
                <a:lnTo>
                  <a:pt x="218008" y="21800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0" name="object 770"/>
          <p:cNvSpPr/>
          <p:nvPr/>
        </p:nvSpPr>
        <p:spPr>
          <a:xfrm>
            <a:off x="536412" y="1809974"/>
            <a:ext cx="68199" cy="74028"/>
          </a:xfrm>
          <a:custGeom>
            <a:avLst/>
            <a:gdLst/>
            <a:ahLst/>
            <a:cxnLst/>
            <a:rect l="l" t="t" r="r" b="b"/>
            <a:pathLst>
              <a:path w="68198" h="74028">
                <a:moveTo>
                  <a:pt x="0" y="74028"/>
                </a:moveTo>
                <a:lnTo>
                  <a:pt x="13914" y="72805"/>
                </a:lnTo>
                <a:lnTo>
                  <a:pt x="27002" y="69279"/>
                </a:lnTo>
                <a:lnTo>
                  <a:pt x="39043" y="63669"/>
                </a:lnTo>
                <a:lnTo>
                  <a:pt x="49819" y="56189"/>
                </a:lnTo>
                <a:lnTo>
                  <a:pt x="59111" y="47056"/>
                </a:lnTo>
                <a:lnTo>
                  <a:pt x="66700" y="36488"/>
                </a:lnTo>
                <a:lnTo>
                  <a:pt x="68199" y="33845"/>
                </a:lnTo>
                <a:lnTo>
                  <a:pt x="0" y="0"/>
                </a:lnTo>
                <a:lnTo>
                  <a:pt x="0" y="74028"/>
                </a:lnTo>
                <a:close/>
              </a:path>
            </a:pathLst>
          </a:custGeom>
          <a:solidFill>
            <a:srgbClr val="FAB88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1" name="object 771"/>
          <p:cNvSpPr/>
          <p:nvPr/>
        </p:nvSpPr>
        <p:spPr>
          <a:xfrm>
            <a:off x="536412" y="1733844"/>
            <a:ext cx="77063" cy="109982"/>
          </a:xfrm>
          <a:custGeom>
            <a:avLst/>
            <a:gdLst/>
            <a:ahLst/>
            <a:cxnLst/>
            <a:rect l="l" t="t" r="r" b="b"/>
            <a:pathLst>
              <a:path w="77063" h="109981">
                <a:moveTo>
                  <a:pt x="0" y="0"/>
                </a:moveTo>
                <a:lnTo>
                  <a:pt x="0" y="76123"/>
                </a:lnTo>
                <a:lnTo>
                  <a:pt x="68199" y="109982"/>
                </a:lnTo>
                <a:lnTo>
                  <a:pt x="73222" y="98438"/>
                </a:lnTo>
                <a:lnTo>
                  <a:pt x="76240" y="86011"/>
                </a:lnTo>
                <a:lnTo>
                  <a:pt x="77063" y="75069"/>
                </a:lnTo>
                <a:lnTo>
                  <a:pt x="75664" y="60755"/>
                </a:lnTo>
                <a:lnTo>
                  <a:pt x="71641" y="47353"/>
                </a:lnTo>
                <a:lnTo>
                  <a:pt x="65255" y="35116"/>
                </a:lnTo>
                <a:lnTo>
                  <a:pt x="56768" y="24299"/>
                </a:lnTo>
                <a:lnTo>
                  <a:pt x="46439" y="15155"/>
                </a:lnTo>
                <a:lnTo>
                  <a:pt x="34531" y="7939"/>
                </a:lnTo>
                <a:lnTo>
                  <a:pt x="21305" y="2905"/>
                </a:lnTo>
                <a:lnTo>
                  <a:pt x="7021" y="307"/>
                </a:lnTo>
                <a:lnTo>
                  <a:pt x="0" y="0"/>
                </a:lnTo>
                <a:close/>
              </a:path>
            </a:pathLst>
          </a:custGeom>
          <a:solidFill>
            <a:srgbClr val="FCD9BC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2" name="object 772"/>
          <p:cNvSpPr/>
          <p:nvPr/>
        </p:nvSpPr>
        <p:spPr>
          <a:xfrm>
            <a:off x="459348" y="1733844"/>
            <a:ext cx="154127" cy="150152"/>
          </a:xfrm>
          <a:custGeom>
            <a:avLst/>
            <a:gdLst/>
            <a:ahLst/>
            <a:cxnLst/>
            <a:rect l="l" t="t" r="r" b="b"/>
            <a:pathLst>
              <a:path w="154127" h="150152">
                <a:moveTo>
                  <a:pt x="77063" y="0"/>
                </a:moveTo>
                <a:lnTo>
                  <a:pt x="91754" y="1362"/>
                </a:lnTo>
                <a:lnTo>
                  <a:pt x="105512" y="5280"/>
                </a:lnTo>
                <a:lnTo>
                  <a:pt x="118073" y="11500"/>
                </a:lnTo>
                <a:lnTo>
                  <a:pt x="129178" y="19767"/>
                </a:lnTo>
                <a:lnTo>
                  <a:pt x="138566" y="29827"/>
                </a:lnTo>
                <a:lnTo>
                  <a:pt x="145974" y="41427"/>
                </a:lnTo>
                <a:lnTo>
                  <a:pt x="151143" y="54312"/>
                </a:lnTo>
                <a:lnTo>
                  <a:pt x="153811" y="68228"/>
                </a:lnTo>
                <a:lnTo>
                  <a:pt x="154127" y="75069"/>
                </a:lnTo>
                <a:lnTo>
                  <a:pt x="152728" y="89382"/>
                </a:lnTo>
                <a:lnTo>
                  <a:pt x="148706" y="102785"/>
                </a:lnTo>
                <a:lnTo>
                  <a:pt x="142321" y="115023"/>
                </a:lnTo>
                <a:lnTo>
                  <a:pt x="133834" y="125842"/>
                </a:lnTo>
                <a:lnTo>
                  <a:pt x="123507" y="134988"/>
                </a:lnTo>
                <a:lnTo>
                  <a:pt x="111601" y="142206"/>
                </a:lnTo>
                <a:lnTo>
                  <a:pt x="98377" y="147243"/>
                </a:lnTo>
                <a:lnTo>
                  <a:pt x="84095" y="149843"/>
                </a:lnTo>
                <a:lnTo>
                  <a:pt x="77063" y="150152"/>
                </a:lnTo>
                <a:lnTo>
                  <a:pt x="62369" y="148789"/>
                </a:lnTo>
                <a:lnTo>
                  <a:pt x="48612" y="144870"/>
                </a:lnTo>
                <a:lnTo>
                  <a:pt x="36050" y="138650"/>
                </a:lnTo>
                <a:lnTo>
                  <a:pt x="24946" y="130382"/>
                </a:lnTo>
                <a:lnTo>
                  <a:pt x="15560" y="120320"/>
                </a:lnTo>
                <a:lnTo>
                  <a:pt x="8153" y="108720"/>
                </a:lnTo>
                <a:lnTo>
                  <a:pt x="2984" y="95835"/>
                </a:lnTo>
                <a:lnTo>
                  <a:pt x="316" y="81920"/>
                </a:lnTo>
                <a:lnTo>
                  <a:pt x="0" y="75069"/>
                </a:lnTo>
                <a:lnTo>
                  <a:pt x="1398" y="60755"/>
                </a:lnTo>
                <a:lnTo>
                  <a:pt x="5420" y="47353"/>
                </a:lnTo>
                <a:lnTo>
                  <a:pt x="11804" y="35116"/>
                </a:lnTo>
                <a:lnTo>
                  <a:pt x="20291" y="24299"/>
                </a:lnTo>
                <a:lnTo>
                  <a:pt x="30618" y="15155"/>
                </a:lnTo>
                <a:lnTo>
                  <a:pt x="42526" y="7939"/>
                </a:lnTo>
                <a:lnTo>
                  <a:pt x="55753" y="2905"/>
                </a:lnTo>
                <a:lnTo>
                  <a:pt x="70039" y="307"/>
                </a:lnTo>
                <a:lnTo>
                  <a:pt x="77063" y="0"/>
                </a:lnTo>
              </a:path>
            </a:pathLst>
          </a:custGeom>
          <a:ln w="6603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3" name="object 773"/>
          <p:cNvSpPr/>
          <p:nvPr/>
        </p:nvSpPr>
        <p:spPr>
          <a:xfrm>
            <a:off x="459348" y="1733844"/>
            <a:ext cx="154127" cy="150152"/>
          </a:xfrm>
          <a:custGeom>
            <a:avLst/>
            <a:gdLst/>
            <a:ahLst/>
            <a:cxnLst/>
            <a:rect l="l" t="t" r="r" b="b"/>
            <a:pathLst>
              <a:path w="154127" h="150152">
                <a:moveTo>
                  <a:pt x="77063" y="0"/>
                </a:moveTo>
                <a:lnTo>
                  <a:pt x="91754" y="1362"/>
                </a:lnTo>
                <a:lnTo>
                  <a:pt x="105512" y="5280"/>
                </a:lnTo>
                <a:lnTo>
                  <a:pt x="118073" y="11500"/>
                </a:lnTo>
                <a:lnTo>
                  <a:pt x="129178" y="19767"/>
                </a:lnTo>
                <a:lnTo>
                  <a:pt x="138566" y="29827"/>
                </a:lnTo>
                <a:lnTo>
                  <a:pt x="145974" y="41427"/>
                </a:lnTo>
                <a:lnTo>
                  <a:pt x="151143" y="54312"/>
                </a:lnTo>
                <a:lnTo>
                  <a:pt x="153811" y="68228"/>
                </a:lnTo>
                <a:lnTo>
                  <a:pt x="154127" y="75069"/>
                </a:lnTo>
                <a:lnTo>
                  <a:pt x="152728" y="89382"/>
                </a:lnTo>
                <a:lnTo>
                  <a:pt x="148706" y="102785"/>
                </a:lnTo>
                <a:lnTo>
                  <a:pt x="142321" y="115023"/>
                </a:lnTo>
                <a:lnTo>
                  <a:pt x="133834" y="125842"/>
                </a:lnTo>
                <a:lnTo>
                  <a:pt x="123507" y="134988"/>
                </a:lnTo>
                <a:lnTo>
                  <a:pt x="111601" y="142206"/>
                </a:lnTo>
                <a:lnTo>
                  <a:pt x="98377" y="147243"/>
                </a:lnTo>
                <a:lnTo>
                  <a:pt x="84095" y="149843"/>
                </a:lnTo>
                <a:lnTo>
                  <a:pt x="77063" y="150152"/>
                </a:lnTo>
                <a:lnTo>
                  <a:pt x="62369" y="148789"/>
                </a:lnTo>
                <a:lnTo>
                  <a:pt x="48612" y="144870"/>
                </a:lnTo>
                <a:lnTo>
                  <a:pt x="36050" y="138650"/>
                </a:lnTo>
                <a:lnTo>
                  <a:pt x="24946" y="130382"/>
                </a:lnTo>
                <a:lnTo>
                  <a:pt x="15560" y="120320"/>
                </a:lnTo>
                <a:lnTo>
                  <a:pt x="8153" y="108720"/>
                </a:lnTo>
                <a:lnTo>
                  <a:pt x="2984" y="95835"/>
                </a:lnTo>
                <a:lnTo>
                  <a:pt x="316" y="81920"/>
                </a:lnTo>
                <a:lnTo>
                  <a:pt x="0" y="75069"/>
                </a:lnTo>
                <a:lnTo>
                  <a:pt x="1398" y="60755"/>
                </a:lnTo>
                <a:lnTo>
                  <a:pt x="5420" y="47353"/>
                </a:lnTo>
                <a:lnTo>
                  <a:pt x="11804" y="35116"/>
                </a:lnTo>
                <a:lnTo>
                  <a:pt x="20291" y="24299"/>
                </a:lnTo>
                <a:lnTo>
                  <a:pt x="30618" y="15155"/>
                </a:lnTo>
                <a:lnTo>
                  <a:pt x="42526" y="7939"/>
                </a:lnTo>
                <a:lnTo>
                  <a:pt x="55753" y="2905"/>
                </a:lnTo>
                <a:lnTo>
                  <a:pt x="70039" y="307"/>
                </a:lnTo>
                <a:lnTo>
                  <a:pt x="77063" y="0"/>
                </a:lnTo>
              </a:path>
            </a:pathLst>
          </a:custGeom>
          <a:ln w="13207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4" name="object 774"/>
          <p:cNvSpPr/>
          <p:nvPr/>
        </p:nvSpPr>
        <p:spPr>
          <a:xfrm>
            <a:off x="459204" y="1809051"/>
            <a:ext cx="13271" cy="0"/>
          </a:xfrm>
          <a:custGeom>
            <a:avLst/>
            <a:gdLst/>
            <a:ahLst/>
            <a:cxnLst/>
            <a:rect l="l" t="t" r="r" b="b"/>
            <a:pathLst>
              <a:path w="13271">
                <a:moveTo>
                  <a:pt x="0" y="0"/>
                </a:moveTo>
                <a:lnTo>
                  <a:pt x="13271" y="0"/>
                </a:lnTo>
              </a:path>
            </a:pathLst>
          </a:custGeom>
          <a:ln w="4953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5" name="object 775"/>
          <p:cNvSpPr/>
          <p:nvPr/>
        </p:nvSpPr>
        <p:spPr>
          <a:xfrm>
            <a:off x="600059" y="1809051"/>
            <a:ext cx="13271" cy="0"/>
          </a:xfrm>
          <a:custGeom>
            <a:avLst/>
            <a:gdLst/>
            <a:ahLst/>
            <a:cxnLst/>
            <a:rect l="l" t="t" r="r" b="b"/>
            <a:pathLst>
              <a:path w="13271">
                <a:moveTo>
                  <a:pt x="0" y="0"/>
                </a:moveTo>
                <a:lnTo>
                  <a:pt x="13271" y="0"/>
                </a:lnTo>
              </a:path>
            </a:pathLst>
          </a:custGeom>
          <a:ln w="4953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6" name="object 776"/>
          <p:cNvSpPr/>
          <p:nvPr/>
        </p:nvSpPr>
        <p:spPr>
          <a:xfrm>
            <a:off x="536267" y="1870875"/>
            <a:ext cx="0" cy="13271"/>
          </a:xfrm>
          <a:custGeom>
            <a:avLst/>
            <a:gdLst/>
            <a:ahLst/>
            <a:cxnLst/>
            <a:rect l="l" t="t" r="r" b="b"/>
            <a:pathLst>
              <a:path h="13271">
                <a:moveTo>
                  <a:pt x="0" y="0"/>
                </a:moveTo>
                <a:lnTo>
                  <a:pt x="0" y="13271"/>
                </a:lnTo>
              </a:path>
            </a:pathLst>
          </a:custGeom>
          <a:ln w="4953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7" name="object 777"/>
          <p:cNvSpPr/>
          <p:nvPr/>
        </p:nvSpPr>
        <p:spPr>
          <a:xfrm>
            <a:off x="536267" y="1733994"/>
            <a:ext cx="0" cy="13258"/>
          </a:xfrm>
          <a:custGeom>
            <a:avLst/>
            <a:gdLst/>
            <a:ahLst/>
            <a:cxnLst/>
            <a:rect l="l" t="t" r="r" b="b"/>
            <a:pathLst>
              <a:path h="13258">
                <a:moveTo>
                  <a:pt x="0" y="0"/>
                </a:moveTo>
                <a:lnTo>
                  <a:pt x="0" y="13258"/>
                </a:lnTo>
              </a:path>
            </a:pathLst>
          </a:custGeom>
          <a:ln w="4953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8" name="object 778"/>
          <p:cNvSpPr/>
          <p:nvPr/>
        </p:nvSpPr>
        <p:spPr>
          <a:xfrm>
            <a:off x="528350" y="1757039"/>
            <a:ext cx="16281" cy="51968"/>
          </a:xfrm>
          <a:custGeom>
            <a:avLst/>
            <a:gdLst/>
            <a:ahLst/>
            <a:cxnLst/>
            <a:rect l="l" t="t" r="r" b="b"/>
            <a:pathLst>
              <a:path w="16281" h="51968">
                <a:moveTo>
                  <a:pt x="0" y="51968"/>
                </a:moveTo>
                <a:lnTo>
                  <a:pt x="16281" y="51968"/>
                </a:lnTo>
                <a:lnTo>
                  <a:pt x="8140" y="0"/>
                </a:lnTo>
                <a:lnTo>
                  <a:pt x="0" y="5196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9" name="object 779"/>
          <p:cNvSpPr/>
          <p:nvPr/>
        </p:nvSpPr>
        <p:spPr>
          <a:xfrm>
            <a:off x="526101" y="1799781"/>
            <a:ext cx="20777" cy="20777"/>
          </a:xfrm>
          <a:custGeom>
            <a:avLst/>
            <a:gdLst/>
            <a:ahLst/>
            <a:cxnLst/>
            <a:rect l="l" t="t" r="r" b="b"/>
            <a:pathLst>
              <a:path w="20777" h="20777">
                <a:moveTo>
                  <a:pt x="20777" y="10388"/>
                </a:moveTo>
                <a:lnTo>
                  <a:pt x="20777" y="4648"/>
                </a:lnTo>
                <a:lnTo>
                  <a:pt x="16129" y="0"/>
                </a:lnTo>
                <a:lnTo>
                  <a:pt x="4660" y="0"/>
                </a:lnTo>
                <a:lnTo>
                  <a:pt x="0" y="4648"/>
                </a:lnTo>
                <a:lnTo>
                  <a:pt x="0" y="16128"/>
                </a:lnTo>
                <a:lnTo>
                  <a:pt x="4660" y="20777"/>
                </a:lnTo>
                <a:lnTo>
                  <a:pt x="16129" y="20777"/>
                </a:lnTo>
                <a:lnTo>
                  <a:pt x="20777" y="16128"/>
                </a:lnTo>
                <a:lnTo>
                  <a:pt x="20777" y="1038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1" name="object 761"/>
          <p:cNvSpPr/>
          <p:nvPr/>
        </p:nvSpPr>
        <p:spPr>
          <a:xfrm>
            <a:off x="4285655" y="3049177"/>
            <a:ext cx="48933" cy="71386"/>
          </a:xfrm>
          <a:custGeom>
            <a:avLst/>
            <a:gdLst/>
            <a:ahLst/>
            <a:cxnLst/>
            <a:rect l="l" t="t" r="r" b="b"/>
            <a:pathLst>
              <a:path w="48933" h="71386">
                <a:moveTo>
                  <a:pt x="14414" y="12077"/>
                </a:moveTo>
                <a:lnTo>
                  <a:pt x="48933" y="12077"/>
                </a:lnTo>
                <a:lnTo>
                  <a:pt x="48933" y="0"/>
                </a:lnTo>
                <a:lnTo>
                  <a:pt x="0" y="0"/>
                </a:lnTo>
                <a:lnTo>
                  <a:pt x="0" y="71386"/>
                </a:lnTo>
                <a:lnTo>
                  <a:pt x="14414" y="71386"/>
                </a:lnTo>
                <a:lnTo>
                  <a:pt x="14414" y="41046"/>
                </a:lnTo>
                <a:lnTo>
                  <a:pt x="44208" y="41046"/>
                </a:lnTo>
                <a:lnTo>
                  <a:pt x="44208" y="28981"/>
                </a:lnTo>
                <a:lnTo>
                  <a:pt x="14414" y="28981"/>
                </a:lnTo>
                <a:lnTo>
                  <a:pt x="14414" y="1207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2" name="object 762"/>
          <p:cNvSpPr/>
          <p:nvPr/>
        </p:nvSpPr>
        <p:spPr>
          <a:xfrm>
            <a:off x="4345802" y="3067681"/>
            <a:ext cx="33489" cy="52882"/>
          </a:xfrm>
          <a:custGeom>
            <a:avLst/>
            <a:gdLst/>
            <a:ahLst/>
            <a:cxnLst/>
            <a:rect l="l" t="t" r="r" b="b"/>
            <a:pathLst>
              <a:path w="33489" h="52882">
                <a:moveTo>
                  <a:pt x="12699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8117"/>
                </a:lnTo>
                <a:lnTo>
                  <a:pt x="14058" y="22326"/>
                </a:lnTo>
                <a:lnTo>
                  <a:pt x="14820" y="19570"/>
                </a:lnTo>
                <a:lnTo>
                  <a:pt x="15582" y="16814"/>
                </a:lnTo>
                <a:lnTo>
                  <a:pt x="17957" y="13855"/>
                </a:lnTo>
                <a:lnTo>
                  <a:pt x="20916" y="12268"/>
                </a:lnTo>
                <a:lnTo>
                  <a:pt x="24815" y="12268"/>
                </a:lnTo>
                <a:lnTo>
                  <a:pt x="29260" y="14516"/>
                </a:lnTo>
                <a:lnTo>
                  <a:pt x="33489" y="2578"/>
                </a:lnTo>
                <a:lnTo>
                  <a:pt x="30594" y="863"/>
                </a:lnTo>
                <a:lnTo>
                  <a:pt x="27609" y="0"/>
                </a:lnTo>
                <a:lnTo>
                  <a:pt x="22288" y="0"/>
                </a:lnTo>
                <a:lnTo>
                  <a:pt x="18567" y="1663"/>
                </a:lnTo>
                <a:lnTo>
                  <a:pt x="14871" y="5054"/>
                </a:lnTo>
                <a:lnTo>
                  <a:pt x="12699" y="8521"/>
                </a:lnTo>
                <a:lnTo>
                  <a:pt x="1269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3" name="object 763"/>
          <p:cNvSpPr/>
          <p:nvPr/>
        </p:nvSpPr>
        <p:spPr>
          <a:xfrm>
            <a:off x="4382030" y="3047963"/>
            <a:ext cx="41821" cy="73774"/>
          </a:xfrm>
          <a:custGeom>
            <a:avLst/>
            <a:gdLst/>
            <a:ahLst/>
            <a:cxnLst/>
            <a:rect l="l" t="t" r="r" b="b"/>
            <a:pathLst>
              <a:path w="41821" h="73774">
                <a:moveTo>
                  <a:pt x="26479" y="0"/>
                </a:moveTo>
                <a:lnTo>
                  <a:pt x="19761" y="14554"/>
                </a:lnTo>
                <a:lnTo>
                  <a:pt x="28435" y="14554"/>
                </a:lnTo>
                <a:lnTo>
                  <a:pt x="41821" y="0"/>
                </a:lnTo>
                <a:lnTo>
                  <a:pt x="26479" y="0"/>
                </a:lnTo>
                <a:close/>
              </a:path>
              <a:path w="41821" h="73774">
                <a:moveTo>
                  <a:pt x="0" y="46012"/>
                </a:moveTo>
                <a:lnTo>
                  <a:pt x="0" y="51955"/>
                </a:lnTo>
                <a:lnTo>
                  <a:pt x="1117" y="56997"/>
                </a:lnTo>
                <a:lnTo>
                  <a:pt x="3352" y="61137"/>
                </a:lnTo>
                <a:lnTo>
                  <a:pt x="5587" y="65265"/>
                </a:lnTo>
                <a:lnTo>
                  <a:pt x="8864" y="68414"/>
                </a:lnTo>
                <a:lnTo>
                  <a:pt x="13169" y="70561"/>
                </a:lnTo>
                <a:lnTo>
                  <a:pt x="17462" y="72694"/>
                </a:lnTo>
                <a:lnTo>
                  <a:pt x="17665" y="58521"/>
                </a:lnTo>
                <a:lnTo>
                  <a:pt x="15227" y="55803"/>
                </a:lnTo>
                <a:lnTo>
                  <a:pt x="14008" y="51866"/>
                </a:lnTo>
                <a:lnTo>
                  <a:pt x="14008" y="41617"/>
                </a:lnTo>
                <a:lnTo>
                  <a:pt x="15227" y="37693"/>
                </a:lnTo>
                <a:lnTo>
                  <a:pt x="17665" y="34963"/>
                </a:lnTo>
                <a:lnTo>
                  <a:pt x="20104" y="32232"/>
                </a:lnTo>
                <a:lnTo>
                  <a:pt x="23101" y="30873"/>
                </a:lnTo>
                <a:lnTo>
                  <a:pt x="30251" y="30873"/>
                </a:lnTo>
                <a:lnTo>
                  <a:pt x="33248" y="32232"/>
                </a:lnTo>
                <a:lnTo>
                  <a:pt x="35661" y="34963"/>
                </a:lnTo>
                <a:lnTo>
                  <a:pt x="38074" y="37693"/>
                </a:lnTo>
                <a:lnTo>
                  <a:pt x="39281" y="41579"/>
                </a:lnTo>
                <a:lnTo>
                  <a:pt x="39281" y="51841"/>
                </a:lnTo>
                <a:lnTo>
                  <a:pt x="38074" y="55803"/>
                </a:lnTo>
                <a:lnTo>
                  <a:pt x="35661" y="58521"/>
                </a:lnTo>
                <a:lnTo>
                  <a:pt x="34378" y="73774"/>
                </a:lnTo>
                <a:lnTo>
                  <a:pt x="40741" y="71196"/>
                </a:lnTo>
                <a:lnTo>
                  <a:pt x="45783" y="66052"/>
                </a:lnTo>
                <a:lnTo>
                  <a:pt x="50838" y="60909"/>
                </a:lnTo>
                <a:lnTo>
                  <a:pt x="53365" y="54419"/>
                </a:lnTo>
                <a:lnTo>
                  <a:pt x="53365" y="38836"/>
                </a:lnTo>
                <a:lnTo>
                  <a:pt x="50850" y="32423"/>
                </a:lnTo>
                <a:lnTo>
                  <a:pt x="45859" y="27343"/>
                </a:lnTo>
                <a:lnTo>
                  <a:pt x="40868" y="22263"/>
                </a:lnTo>
                <a:lnTo>
                  <a:pt x="34455" y="19723"/>
                </a:lnTo>
                <a:lnTo>
                  <a:pt x="21564" y="19723"/>
                </a:lnTo>
                <a:lnTo>
                  <a:pt x="16979" y="20840"/>
                </a:lnTo>
                <a:lnTo>
                  <a:pt x="12877" y="23075"/>
                </a:lnTo>
                <a:lnTo>
                  <a:pt x="8762" y="25311"/>
                </a:lnTo>
                <a:lnTo>
                  <a:pt x="5587" y="28562"/>
                </a:lnTo>
                <a:lnTo>
                  <a:pt x="3352" y="32816"/>
                </a:lnTo>
                <a:lnTo>
                  <a:pt x="1117" y="37071"/>
                </a:lnTo>
                <a:lnTo>
                  <a:pt x="0" y="41465"/>
                </a:lnTo>
                <a:lnTo>
                  <a:pt x="0" y="46012"/>
                </a:lnTo>
                <a:close/>
              </a:path>
              <a:path w="41821" h="73774">
                <a:moveTo>
                  <a:pt x="35661" y="58521"/>
                </a:moveTo>
                <a:lnTo>
                  <a:pt x="33248" y="61252"/>
                </a:lnTo>
                <a:lnTo>
                  <a:pt x="30251" y="62623"/>
                </a:lnTo>
                <a:lnTo>
                  <a:pt x="23101" y="62623"/>
                </a:lnTo>
                <a:lnTo>
                  <a:pt x="20104" y="61252"/>
                </a:lnTo>
                <a:lnTo>
                  <a:pt x="17665" y="58521"/>
                </a:lnTo>
                <a:lnTo>
                  <a:pt x="17462" y="72694"/>
                </a:lnTo>
                <a:lnTo>
                  <a:pt x="21983" y="73774"/>
                </a:lnTo>
                <a:lnTo>
                  <a:pt x="34378" y="73774"/>
                </a:lnTo>
                <a:lnTo>
                  <a:pt x="35661" y="585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4" name="object 764"/>
          <p:cNvSpPr/>
          <p:nvPr/>
        </p:nvSpPr>
        <p:spPr>
          <a:xfrm>
            <a:off x="4440457" y="3050586"/>
            <a:ext cx="30480" cy="71145"/>
          </a:xfrm>
          <a:custGeom>
            <a:avLst/>
            <a:gdLst/>
            <a:ahLst/>
            <a:cxnLst/>
            <a:rect l="l" t="t" r="r" b="b"/>
            <a:pathLst>
              <a:path w="30479" h="71145">
                <a:moveTo>
                  <a:pt x="20015" y="18262"/>
                </a:moveTo>
                <a:lnTo>
                  <a:pt x="20015" y="0"/>
                </a:lnTo>
                <a:lnTo>
                  <a:pt x="6286" y="7988"/>
                </a:lnTo>
                <a:lnTo>
                  <a:pt x="6286" y="18262"/>
                </a:lnTo>
                <a:lnTo>
                  <a:pt x="0" y="18262"/>
                </a:lnTo>
                <a:lnTo>
                  <a:pt x="0" y="29171"/>
                </a:lnTo>
                <a:lnTo>
                  <a:pt x="6286" y="29171"/>
                </a:lnTo>
                <a:lnTo>
                  <a:pt x="6286" y="56553"/>
                </a:lnTo>
                <a:lnTo>
                  <a:pt x="6426" y="59766"/>
                </a:lnTo>
                <a:lnTo>
                  <a:pt x="6718" y="61353"/>
                </a:lnTo>
                <a:lnTo>
                  <a:pt x="7721" y="65379"/>
                </a:lnTo>
                <a:lnTo>
                  <a:pt x="11023" y="69075"/>
                </a:lnTo>
                <a:lnTo>
                  <a:pt x="14986" y="70726"/>
                </a:lnTo>
                <a:lnTo>
                  <a:pt x="19672" y="71145"/>
                </a:lnTo>
                <a:lnTo>
                  <a:pt x="23698" y="71145"/>
                </a:lnTo>
                <a:lnTo>
                  <a:pt x="27292" y="70459"/>
                </a:lnTo>
                <a:lnTo>
                  <a:pt x="30480" y="69100"/>
                </a:lnTo>
                <a:lnTo>
                  <a:pt x="29311" y="58483"/>
                </a:lnTo>
                <a:lnTo>
                  <a:pt x="26911" y="59359"/>
                </a:lnTo>
                <a:lnTo>
                  <a:pt x="22898" y="59804"/>
                </a:lnTo>
                <a:lnTo>
                  <a:pt x="20281" y="57391"/>
                </a:lnTo>
                <a:lnTo>
                  <a:pt x="20015" y="54228"/>
                </a:lnTo>
                <a:lnTo>
                  <a:pt x="20015" y="29171"/>
                </a:lnTo>
                <a:lnTo>
                  <a:pt x="29362" y="29171"/>
                </a:lnTo>
                <a:lnTo>
                  <a:pt x="29362" y="18262"/>
                </a:lnTo>
                <a:lnTo>
                  <a:pt x="20015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4475314" y="3067682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90" y="2539"/>
                </a:lnTo>
                <a:lnTo>
                  <a:pt x="33604" y="15620"/>
                </a:lnTo>
                <a:lnTo>
                  <a:pt x="34632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00"/>
                </a:lnTo>
                <a:lnTo>
                  <a:pt x="17144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30" y="7277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04"/>
                </a:lnTo>
                <a:lnTo>
                  <a:pt x="16090" y="54051"/>
                </a:lnTo>
                <a:lnTo>
                  <a:pt x="30772" y="54051"/>
                </a:lnTo>
                <a:lnTo>
                  <a:pt x="35496" y="52743"/>
                </a:lnTo>
                <a:lnTo>
                  <a:pt x="39281" y="50126"/>
                </a:lnTo>
                <a:lnTo>
                  <a:pt x="43052" y="47523"/>
                </a:lnTo>
                <a:lnTo>
                  <a:pt x="45821" y="43700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906"/>
                </a:lnTo>
                <a:lnTo>
                  <a:pt x="29171" y="43230"/>
                </a:lnTo>
                <a:lnTo>
                  <a:pt x="25222" y="43827"/>
                </a:lnTo>
                <a:lnTo>
                  <a:pt x="22085" y="43827"/>
                </a:lnTo>
                <a:lnTo>
                  <a:pt x="19456" y="42697"/>
                </a:lnTo>
                <a:lnTo>
                  <a:pt x="15227" y="38176"/>
                </a:lnTo>
                <a:lnTo>
                  <a:pt x="14135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493"/>
                </a:lnTo>
                <a:lnTo>
                  <a:pt x="33604" y="15620"/>
                </a:lnTo>
                <a:lnTo>
                  <a:pt x="37490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4529952" y="3067687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13"/>
                </a:lnTo>
                <a:lnTo>
                  <a:pt x="8051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37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29" y="45529"/>
                </a:lnTo>
                <a:lnTo>
                  <a:pt x="48298" y="41452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22" y="24129"/>
                </a:lnTo>
                <a:lnTo>
                  <a:pt x="36042" y="22110"/>
                </a:lnTo>
                <a:lnTo>
                  <a:pt x="28752" y="20446"/>
                </a:lnTo>
                <a:lnTo>
                  <a:pt x="21463" y="18795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52"/>
                </a:lnTo>
                <a:lnTo>
                  <a:pt x="17716" y="10337"/>
                </a:lnTo>
                <a:lnTo>
                  <a:pt x="20307" y="9829"/>
                </a:lnTo>
                <a:lnTo>
                  <a:pt x="26771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55" y="16065"/>
                </a:lnTo>
                <a:lnTo>
                  <a:pt x="46545" y="13677"/>
                </a:lnTo>
                <a:lnTo>
                  <a:pt x="45262" y="9169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42"/>
                </a:lnTo>
                <a:lnTo>
                  <a:pt x="30746" y="0"/>
                </a:lnTo>
                <a:lnTo>
                  <a:pt x="16230" y="0"/>
                </a:lnTo>
                <a:lnTo>
                  <a:pt x="10744" y="1523"/>
                </a:lnTo>
                <a:lnTo>
                  <a:pt x="7213" y="4571"/>
                </a:lnTo>
                <a:lnTo>
                  <a:pt x="3670" y="7619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95" y="31737"/>
                </a:lnTo>
                <a:lnTo>
                  <a:pt x="29019" y="34175"/>
                </a:lnTo>
                <a:lnTo>
                  <a:pt x="33604" y="35979"/>
                </a:lnTo>
                <a:lnTo>
                  <a:pt x="34582" y="38557"/>
                </a:lnTo>
                <a:lnTo>
                  <a:pt x="33972" y="41300"/>
                </a:lnTo>
                <a:lnTo>
                  <a:pt x="30988" y="43510"/>
                </a:lnTo>
                <a:lnTo>
                  <a:pt x="28333" y="44157"/>
                </a:lnTo>
                <a:lnTo>
                  <a:pt x="21564" y="44157"/>
                </a:lnTo>
                <a:lnTo>
                  <a:pt x="17284" y="42087"/>
                </a:lnTo>
                <a:lnTo>
                  <a:pt x="14312" y="38684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4586237" y="3067682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90" y="2539"/>
                </a:lnTo>
                <a:lnTo>
                  <a:pt x="33604" y="15620"/>
                </a:lnTo>
                <a:lnTo>
                  <a:pt x="34632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00"/>
                </a:lnTo>
                <a:lnTo>
                  <a:pt x="17144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23" y="0"/>
                </a:lnTo>
                <a:lnTo>
                  <a:pt x="16865" y="0"/>
                </a:lnTo>
                <a:lnTo>
                  <a:pt x="11201" y="2425"/>
                </a:lnTo>
                <a:lnTo>
                  <a:pt x="6730" y="7277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14" y="40525"/>
                </a:lnTo>
                <a:lnTo>
                  <a:pt x="5118" y="45237"/>
                </a:lnTo>
                <a:lnTo>
                  <a:pt x="9436" y="51104"/>
                </a:lnTo>
                <a:lnTo>
                  <a:pt x="16090" y="54051"/>
                </a:lnTo>
                <a:lnTo>
                  <a:pt x="30772" y="54051"/>
                </a:lnTo>
                <a:lnTo>
                  <a:pt x="35496" y="52743"/>
                </a:lnTo>
                <a:lnTo>
                  <a:pt x="39281" y="50126"/>
                </a:lnTo>
                <a:lnTo>
                  <a:pt x="43052" y="47523"/>
                </a:lnTo>
                <a:lnTo>
                  <a:pt x="45821" y="43700"/>
                </a:lnTo>
                <a:lnTo>
                  <a:pt x="47574" y="38709"/>
                </a:lnTo>
                <a:lnTo>
                  <a:pt x="33947" y="36423"/>
                </a:lnTo>
                <a:lnTo>
                  <a:pt x="33210" y="39014"/>
                </a:lnTo>
                <a:lnTo>
                  <a:pt x="32092" y="40906"/>
                </a:lnTo>
                <a:lnTo>
                  <a:pt x="29171" y="43230"/>
                </a:lnTo>
                <a:lnTo>
                  <a:pt x="25222" y="43827"/>
                </a:lnTo>
                <a:lnTo>
                  <a:pt x="22085" y="43827"/>
                </a:lnTo>
                <a:lnTo>
                  <a:pt x="19456" y="42697"/>
                </a:lnTo>
                <a:lnTo>
                  <a:pt x="15227" y="38176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19" y="0"/>
                </a:moveTo>
                <a:lnTo>
                  <a:pt x="23723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493"/>
                </a:lnTo>
                <a:lnTo>
                  <a:pt x="33604" y="15620"/>
                </a:lnTo>
                <a:lnTo>
                  <a:pt x="37490" y="2539"/>
                </a:lnTo>
                <a:lnTo>
                  <a:pt x="3141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8" name="object 758"/>
          <p:cNvSpPr/>
          <p:nvPr/>
        </p:nvSpPr>
        <p:spPr>
          <a:xfrm>
            <a:off x="4680248" y="3049181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9" name="object 759"/>
          <p:cNvSpPr/>
          <p:nvPr/>
        </p:nvSpPr>
        <p:spPr>
          <a:xfrm>
            <a:off x="4697514" y="3067678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05" y="54051"/>
                </a:moveTo>
                <a:lnTo>
                  <a:pt x="23037" y="53479"/>
                </a:lnTo>
                <a:lnTo>
                  <a:pt x="25704" y="52349"/>
                </a:lnTo>
                <a:lnTo>
                  <a:pt x="28371" y="51206"/>
                </a:lnTo>
                <a:lnTo>
                  <a:pt x="30873" y="49504"/>
                </a:lnTo>
                <a:lnTo>
                  <a:pt x="31089" y="39230"/>
                </a:lnTo>
                <a:lnTo>
                  <a:pt x="28333" y="41986"/>
                </a:lnTo>
                <a:lnTo>
                  <a:pt x="23736" y="44411"/>
                </a:lnTo>
                <a:lnTo>
                  <a:pt x="20205" y="54051"/>
                </a:lnTo>
                <a:close/>
              </a:path>
              <a:path w="31089" h="54051">
                <a:moveTo>
                  <a:pt x="45427" y="35890"/>
                </a:moveTo>
                <a:lnTo>
                  <a:pt x="45567" y="19913"/>
                </a:lnTo>
                <a:lnTo>
                  <a:pt x="45567" y="13982"/>
                </a:lnTo>
                <a:lnTo>
                  <a:pt x="44970" y="9893"/>
                </a:lnTo>
                <a:lnTo>
                  <a:pt x="43738" y="7670"/>
                </a:lnTo>
                <a:lnTo>
                  <a:pt x="40424" y="3619"/>
                </a:lnTo>
                <a:lnTo>
                  <a:pt x="37439" y="2171"/>
                </a:lnTo>
                <a:lnTo>
                  <a:pt x="34442" y="723"/>
                </a:lnTo>
                <a:lnTo>
                  <a:pt x="29921" y="0"/>
                </a:lnTo>
                <a:lnTo>
                  <a:pt x="17081" y="0"/>
                </a:lnTo>
                <a:lnTo>
                  <a:pt x="12026" y="1206"/>
                </a:lnTo>
                <a:lnTo>
                  <a:pt x="8623" y="3606"/>
                </a:lnTo>
                <a:lnTo>
                  <a:pt x="5206" y="6007"/>
                </a:lnTo>
                <a:lnTo>
                  <a:pt x="2793" y="9715"/>
                </a:lnTo>
                <a:lnTo>
                  <a:pt x="1409" y="14706"/>
                </a:lnTo>
                <a:lnTo>
                  <a:pt x="13830" y="16954"/>
                </a:lnTo>
                <a:lnTo>
                  <a:pt x="15773" y="12865"/>
                </a:lnTo>
                <a:lnTo>
                  <a:pt x="18491" y="10947"/>
                </a:lnTo>
                <a:lnTo>
                  <a:pt x="22834" y="10477"/>
                </a:lnTo>
                <a:lnTo>
                  <a:pt x="26428" y="10477"/>
                </a:lnTo>
                <a:lnTo>
                  <a:pt x="30187" y="12153"/>
                </a:lnTo>
                <a:lnTo>
                  <a:pt x="32130" y="15151"/>
                </a:lnTo>
                <a:lnTo>
                  <a:pt x="32130" y="17779"/>
                </a:lnTo>
                <a:lnTo>
                  <a:pt x="29667" y="20180"/>
                </a:lnTo>
                <a:lnTo>
                  <a:pt x="25247" y="21297"/>
                </a:lnTo>
                <a:lnTo>
                  <a:pt x="18834" y="22491"/>
                </a:lnTo>
                <a:lnTo>
                  <a:pt x="14096" y="23406"/>
                </a:lnTo>
                <a:lnTo>
                  <a:pt x="10464" y="24472"/>
                </a:lnTo>
                <a:lnTo>
                  <a:pt x="7962" y="25692"/>
                </a:lnTo>
                <a:lnTo>
                  <a:pt x="3479" y="28663"/>
                </a:lnTo>
                <a:lnTo>
                  <a:pt x="698" y="33235"/>
                </a:lnTo>
                <a:lnTo>
                  <a:pt x="0" y="35839"/>
                </a:lnTo>
                <a:lnTo>
                  <a:pt x="0" y="43179"/>
                </a:lnTo>
                <a:lnTo>
                  <a:pt x="1523" y="46824"/>
                </a:lnTo>
                <a:lnTo>
                  <a:pt x="4597" y="49720"/>
                </a:lnTo>
                <a:lnTo>
                  <a:pt x="7670" y="52603"/>
                </a:lnTo>
                <a:lnTo>
                  <a:pt x="11861" y="54051"/>
                </a:lnTo>
                <a:lnTo>
                  <a:pt x="20205" y="54051"/>
                </a:lnTo>
                <a:lnTo>
                  <a:pt x="23736" y="44411"/>
                </a:lnTo>
                <a:lnTo>
                  <a:pt x="19062" y="44411"/>
                </a:lnTo>
                <a:lnTo>
                  <a:pt x="15824" y="42316"/>
                </a:lnTo>
                <a:lnTo>
                  <a:pt x="13677" y="39268"/>
                </a:lnTo>
                <a:lnTo>
                  <a:pt x="13677" y="35407"/>
                </a:lnTo>
                <a:lnTo>
                  <a:pt x="16357" y="32537"/>
                </a:lnTo>
                <a:lnTo>
                  <a:pt x="20002" y="30949"/>
                </a:lnTo>
                <a:lnTo>
                  <a:pt x="23799" y="30149"/>
                </a:lnTo>
                <a:lnTo>
                  <a:pt x="27609" y="29336"/>
                </a:lnTo>
                <a:lnTo>
                  <a:pt x="30378" y="28638"/>
                </a:lnTo>
                <a:lnTo>
                  <a:pt x="32130" y="28054"/>
                </a:lnTo>
                <a:lnTo>
                  <a:pt x="32130" y="34061"/>
                </a:lnTo>
                <a:lnTo>
                  <a:pt x="31965" y="36283"/>
                </a:lnTo>
                <a:lnTo>
                  <a:pt x="31089" y="39230"/>
                </a:lnTo>
                <a:lnTo>
                  <a:pt x="30873" y="49504"/>
                </a:lnTo>
                <a:lnTo>
                  <a:pt x="33693" y="48844"/>
                </a:lnTo>
                <a:lnTo>
                  <a:pt x="35013" y="52882"/>
                </a:lnTo>
                <a:lnTo>
                  <a:pt x="48539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27" y="40436"/>
                </a:lnTo>
                <a:lnTo>
                  <a:pt x="45427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0" name="object 760"/>
          <p:cNvSpPr/>
          <p:nvPr/>
        </p:nvSpPr>
        <p:spPr>
          <a:xfrm>
            <a:off x="4751755" y="3067687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13"/>
                </a:lnTo>
                <a:lnTo>
                  <a:pt x="8064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16" y="45529"/>
                </a:lnTo>
                <a:lnTo>
                  <a:pt x="48298" y="41452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29"/>
                </a:lnTo>
                <a:lnTo>
                  <a:pt x="36042" y="22110"/>
                </a:lnTo>
                <a:lnTo>
                  <a:pt x="28752" y="20446"/>
                </a:lnTo>
                <a:lnTo>
                  <a:pt x="21463" y="18795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52"/>
                </a:lnTo>
                <a:lnTo>
                  <a:pt x="17729" y="10337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42" y="16065"/>
                </a:lnTo>
                <a:lnTo>
                  <a:pt x="46545" y="13677"/>
                </a:lnTo>
                <a:lnTo>
                  <a:pt x="45250" y="9169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42"/>
                </a:lnTo>
                <a:lnTo>
                  <a:pt x="30734" y="0"/>
                </a:lnTo>
                <a:lnTo>
                  <a:pt x="16230" y="0"/>
                </a:lnTo>
                <a:lnTo>
                  <a:pt x="10744" y="1523"/>
                </a:lnTo>
                <a:lnTo>
                  <a:pt x="7213" y="4571"/>
                </a:lnTo>
                <a:lnTo>
                  <a:pt x="3657" y="7619"/>
                </a:lnTo>
                <a:lnTo>
                  <a:pt x="1892" y="11391"/>
                </a:lnTo>
                <a:lnTo>
                  <a:pt x="1892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604" y="35979"/>
                </a:lnTo>
                <a:lnTo>
                  <a:pt x="34569" y="38557"/>
                </a:lnTo>
                <a:lnTo>
                  <a:pt x="33959" y="41300"/>
                </a:lnTo>
                <a:lnTo>
                  <a:pt x="30988" y="43510"/>
                </a:lnTo>
                <a:lnTo>
                  <a:pt x="28321" y="44157"/>
                </a:lnTo>
                <a:lnTo>
                  <a:pt x="21564" y="44157"/>
                </a:lnTo>
                <a:lnTo>
                  <a:pt x="17284" y="42087"/>
                </a:lnTo>
                <a:lnTo>
                  <a:pt x="14312" y="38684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4839354" y="3067681"/>
            <a:ext cx="50444" cy="72555"/>
          </a:xfrm>
          <a:custGeom>
            <a:avLst/>
            <a:gdLst/>
            <a:ahLst/>
            <a:cxnLst/>
            <a:rect l="l" t="t" r="r" b="b"/>
            <a:pathLst>
              <a:path w="50444" h="72555">
                <a:moveTo>
                  <a:pt x="13538" y="21081"/>
                </a:moveTo>
                <a:lnTo>
                  <a:pt x="14630" y="17259"/>
                </a:lnTo>
                <a:lnTo>
                  <a:pt x="16852" y="14681"/>
                </a:lnTo>
                <a:lnTo>
                  <a:pt x="19062" y="12103"/>
                </a:lnTo>
                <a:lnTo>
                  <a:pt x="21831" y="10807"/>
                </a:lnTo>
                <a:lnTo>
                  <a:pt x="28384" y="10807"/>
                </a:lnTo>
                <a:lnTo>
                  <a:pt x="31076" y="12128"/>
                </a:lnTo>
                <a:lnTo>
                  <a:pt x="33261" y="14757"/>
                </a:lnTo>
                <a:lnTo>
                  <a:pt x="35432" y="17386"/>
                </a:lnTo>
                <a:lnTo>
                  <a:pt x="36525" y="21399"/>
                </a:lnTo>
                <a:lnTo>
                  <a:pt x="36525" y="32651"/>
                </a:lnTo>
                <a:lnTo>
                  <a:pt x="35458" y="36817"/>
                </a:lnTo>
                <a:lnTo>
                  <a:pt x="33350" y="39369"/>
                </a:lnTo>
                <a:lnTo>
                  <a:pt x="31241" y="41922"/>
                </a:lnTo>
                <a:lnTo>
                  <a:pt x="28600" y="43192"/>
                </a:lnTo>
                <a:lnTo>
                  <a:pt x="22110" y="43192"/>
                </a:lnTo>
                <a:lnTo>
                  <a:pt x="19303" y="41808"/>
                </a:lnTo>
                <a:lnTo>
                  <a:pt x="23329" y="53479"/>
                </a:lnTo>
                <a:lnTo>
                  <a:pt x="25920" y="54051"/>
                </a:lnTo>
                <a:lnTo>
                  <a:pt x="34785" y="54051"/>
                </a:lnTo>
                <a:lnTo>
                  <a:pt x="39903" y="51663"/>
                </a:lnTo>
                <a:lnTo>
                  <a:pt x="44119" y="46875"/>
                </a:lnTo>
                <a:lnTo>
                  <a:pt x="48336" y="42075"/>
                </a:lnTo>
                <a:lnTo>
                  <a:pt x="50444" y="35369"/>
                </a:lnTo>
                <a:lnTo>
                  <a:pt x="50444" y="18326"/>
                </a:lnTo>
                <a:lnTo>
                  <a:pt x="48361" y="11772"/>
                </a:lnTo>
                <a:lnTo>
                  <a:pt x="44170" y="7061"/>
                </a:lnTo>
                <a:lnTo>
                  <a:pt x="39979" y="2362"/>
                </a:lnTo>
                <a:lnTo>
                  <a:pt x="34874" y="0"/>
                </a:lnTo>
                <a:lnTo>
                  <a:pt x="25438" y="0"/>
                </a:lnTo>
                <a:lnTo>
                  <a:pt x="22301" y="812"/>
                </a:lnTo>
                <a:lnTo>
                  <a:pt x="19481" y="2438"/>
                </a:lnTo>
                <a:lnTo>
                  <a:pt x="16662" y="4063"/>
                </a:lnTo>
                <a:lnTo>
                  <a:pt x="14414" y="6172"/>
                </a:lnTo>
                <a:lnTo>
                  <a:pt x="12763" y="8762"/>
                </a:lnTo>
                <a:lnTo>
                  <a:pt x="12763" y="1168"/>
                </a:lnTo>
                <a:lnTo>
                  <a:pt x="0" y="1168"/>
                </a:lnTo>
                <a:lnTo>
                  <a:pt x="0" y="72555"/>
                </a:lnTo>
                <a:lnTo>
                  <a:pt x="13690" y="72555"/>
                </a:lnTo>
                <a:lnTo>
                  <a:pt x="13538" y="31965"/>
                </a:lnTo>
                <a:lnTo>
                  <a:pt x="13538" y="21081"/>
                </a:lnTo>
                <a:close/>
              </a:path>
              <a:path w="50444" h="72555">
                <a:moveTo>
                  <a:pt x="23329" y="53479"/>
                </a:moveTo>
                <a:lnTo>
                  <a:pt x="19303" y="41808"/>
                </a:lnTo>
                <a:lnTo>
                  <a:pt x="16992" y="39027"/>
                </a:lnTo>
                <a:lnTo>
                  <a:pt x="14693" y="36245"/>
                </a:lnTo>
                <a:lnTo>
                  <a:pt x="13538" y="31965"/>
                </a:lnTo>
                <a:lnTo>
                  <a:pt x="13690" y="72555"/>
                </a:lnTo>
                <a:lnTo>
                  <a:pt x="13690" y="46494"/>
                </a:lnTo>
                <a:lnTo>
                  <a:pt x="16255" y="49263"/>
                </a:lnTo>
                <a:lnTo>
                  <a:pt x="18694" y="51206"/>
                </a:lnTo>
                <a:lnTo>
                  <a:pt x="23329" y="5347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1" name="object 751"/>
          <p:cNvSpPr/>
          <p:nvPr/>
        </p:nvSpPr>
        <p:spPr>
          <a:xfrm>
            <a:off x="4897051" y="3067678"/>
            <a:ext cx="31102" cy="54051"/>
          </a:xfrm>
          <a:custGeom>
            <a:avLst/>
            <a:gdLst/>
            <a:ahLst/>
            <a:cxnLst/>
            <a:rect l="l" t="t" r="r" b="b"/>
            <a:pathLst>
              <a:path w="31102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84" y="51206"/>
                </a:lnTo>
                <a:lnTo>
                  <a:pt x="30873" y="49504"/>
                </a:lnTo>
                <a:lnTo>
                  <a:pt x="31102" y="39230"/>
                </a:lnTo>
                <a:lnTo>
                  <a:pt x="28346" y="41986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102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83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55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15"/>
                </a:lnTo>
                <a:lnTo>
                  <a:pt x="1409" y="14706"/>
                </a:lnTo>
                <a:lnTo>
                  <a:pt x="13843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79"/>
                </a:lnTo>
                <a:lnTo>
                  <a:pt x="29667" y="20180"/>
                </a:lnTo>
                <a:lnTo>
                  <a:pt x="25247" y="21297"/>
                </a:lnTo>
                <a:lnTo>
                  <a:pt x="18846" y="22491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711" y="33235"/>
                </a:lnTo>
                <a:lnTo>
                  <a:pt x="0" y="35839"/>
                </a:lnTo>
                <a:lnTo>
                  <a:pt x="0" y="43179"/>
                </a:lnTo>
                <a:lnTo>
                  <a:pt x="1536" y="46824"/>
                </a:lnTo>
                <a:lnTo>
                  <a:pt x="4610" y="49720"/>
                </a:lnTo>
                <a:lnTo>
                  <a:pt x="7670" y="52603"/>
                </a:lnTo>
                <a:lnTo>
                  <a:pt x="11861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49"/>
                </a:lnTo>
                <a:lnTo>
                  <a:pt x="23812" y="30149"/>
                </a:lnTo>
                <a:lnTo>
                  <a:pt x="27609" y="29336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78" y="36283"/>
                </a:lnTo>
                <a:lnTo>
                  <a:pt x="31102" y="39230"/>
                </a:lnTo>
                <a:lnTo>
                  <a:pt x="30873" y="49504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2" name="object 752"/>
          <p:cNvSpPr/>
          <p:nvPr/>
        </p:nvSpPr>
        <p:spPr>
          <a:xfrm>
            <a:off x="4962963" y="3049181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4982804" y="3067681"/>
            <a:ext cx="76060" cy="52882"/>
          </a:xfrm>
          <a:custGeom>
            <a:avLst/>
            <a:gdLst/>
            <a:ahLst/>
            <a:cxnLst/>
            <a:rect l="l" t="t" r="r" b="b"/>
            <a:pathLst>
              <a:path w="76060" h="52882">
                <a:moveTo>
                  <a:pt x="41783" y="5473"/>
                </a:moveTo>
                <a:lnTo>
                  <a:pt x="39789" y="3416"/>
                </a:lnTo>
                <a:lnTo>
                  <a:pt x="34912" y="685"/>
                </a:lnTo>
                <a:lnTo>
                  <a:pt x="32042" y="0"/>
                </a:lnTo>
                <a:lnTo>
                  <a:pt x="22504" y="0"/>
                </a:lnTo>
                <a:lnTo>
                  <a:pt x="17132" y="2743"/>
                </a:lnTo>
                <a:lnTo>
                  <a:pt x="12611" y="8229"/>
                </a:lnTo>
                <a:lnTo>
                  <a:pt x="12611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2783"/>
                </a:lnTo>
                <a:lnTo>
                  <a:pt x="14058" y="19227"/>
                </a:lnTo>
                <a:lnTo>
                  <a:pt x="14782" y="17094"/>
                </a:lnTo>
                <a:lnTo>
                  <a:pt x="16725" y="13309"/>
                </a:lnTo>
                <a:lnTo>
                  <a:pt x="20091" y="11036"/>
                </a:lnTo>
                <a:lnTo>
                  <a:pt x="24104" y="10477"/>
                </a:lnTo>
                <a:lnTo>
                  <a:pt x="27241" y="10833"/>
                </a:lnTo>
                <a:lnTo>
                  <a:pt x="30048" y="13347"/>
                </a:lnTo>
                <a:lnTo>
                  <a:pt x="31026" y="16268"/>
                </a:lnTo>
                <a:lnTo>
                  <a:pt x="31267" y="19507"/>
                </a:lnTo>
                <a:lnTo>
                  <a:pt x="31267" y="52882"/>
                </a:lnTo>
                <a:lnTo>
                  <a:pt x="44945" y="52882"/>
                </a:lnTo>
                <a:lnTo>
                  <a:pt x="44945" y="23177"/>
                </a:lnTo>
                <a:lnTo>
                  <a:pt x="45313" y="19621"/>
                </a:lnTo>
                <a:lnTo>
                  <a:pt x="46062" y="17360"/>
                </a:lnTo>
                <a:lnTo>
                  <a:pt x="48031" y="13398"/>
                </a:lnTo>
                <a:lnTo>
                  <a:pt x="51409" y="11061"/>
                </a:lnTo>
                <a:lnTo>
                  <a:pt x="55130" y="10477"/>
                </a:lnTo>
                <a:lnTo>
                  <a:pt x="57759" y="10477"/>
                </a:lnTo>
                <a:lnTo>
                  <a:pt x="59702" y="11442"/>
                </a:lnTo>
                <a:lnTo>
                  <a:pt x="61912" y="14884"/>
                </a:lnTo>
                <a:lnTo>
                  <a:pt x="62382" y="18199"/>
                </a:lnTo>
                <a:lnTo>
                  <a:pt x="62382" y="52882"/>
                </a:lnTo>
                <a:lnTo>
                  <a:pt x="76060" y="52882"/>
                </a:lnTo>
                <a:lnTo>
                  <a:pt x="76060" y="14884"/>
                </a:lnTo>
                <a:lnTo>
                  <a:pt x="75590" y="11315"/>
                </a:lnTo>
                <a:lnTo>
                  <a:pt x="74650" y="9105"/>
                </a:lnTo>
                <a:lnTo>
                  <a:pt x="73342" y="6121"/>
                </a:lnTo>
                <a:lnTo>
                  <a:pt x="71386" y="3848"/>
                </a:lnTo>
                <a:lnTo>
                  <a:pt x="68757" y="2311"/>
                </a:lnTo>
                <a:lnTo>
                  <a:pt x="66128" y="774"/>
                </a:lnTo>
                <a:lnTo>
                  <a:pt x="62915" y="0"/>
                </a:lnTo>
                <a:lnTo>
                  <a:pt x="56121" y="0"/>
                </a:lnTo>
                <a:lnTo>
                  <a:pt x="53327" y="685"/>
                </a:lnTo>
                <a:lnTo>
                  <a:pt x="50698" y="2044"/>
                </a:lnTo>
                <a:lnTo>
                  <a:pt x="48056" y="3416"/>
                </a:lnTo>
                <a:lnTo>
                  <a:pt x="45605" y="5473"/>
                </a:lnTo>
                <a:lnTo>
                  <a:pt x="43332" y="8229"/>
                </a:lnTo>
                <a:lnTo>
                  <a:pt x="41783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5068892" y="3067678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63" y="53479"/>
                </a:lnTo>
                <a:lnTo>
                  <a:pt x="25717" y="52349"/>
                </a:lnTo>
                <a:lnTo>
                  <a:pt x="28371" y="51206"/>
                </a:lnTo>
                <a:lnTo>
                  <a:pt x="30873" y="49504"/>
                </a:lnTo>
                <a:lnTo>
                  <a:pt x="31089" y="39230"/>
                </a:lnTo>
                <a:lnTo>
                  <a:pt x="28346" y="41986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64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67" y="723"/>
                </a:lnTo>
                <a:lnTo>
                  <a:pt x="29908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19" y="9715"/>
                </a:lnTo>
                <a:lnTo>
                  <a:pt x="1422" y="14706"/>
                </a:lnTo>
                <a:lnTo>
                  <a:pt x="13843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79"/>
                </a:lnTo>
                <a:lnTo>
                  <a:pt x="29679" y="20180"/>
                </a:lnTo>
                <a:lnTo>
                  <a:pt x="25247" y="21297"/>
                </a:lnTo>
                <a:lnTo>
                  <a:pt x="18846" y="22491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505" y="28663"/>
                </a:lnTo>
                <a:lnTo>
                  <a:pt x="698" y="33235"/>
                </a:lnTo>
                <a:lnTo>
                  <a:pt x="0" y="35839"/>
                </a:lnTo>
                <a:lnTo>
                  <a:pt x="0" y="43179"/>
                </a:lnTo>
                <a:lnTo>
                  <a:pt x="1536" y="46824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49"/>
                </a:lnTo>
                <a:lnTo>
                  <a:pt x="23812" y="30149"/>
                </a:lnTo>
                <a:lnTo>
                  <a:pt x="27609" y="29336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65" y="36283"/>
                </a:lnTo>
                <a:lnTo>
                  <a:pt x="31089" y="39230"/>
                </a:lnTo>
                <a:lnTo>
                  <a:pt x="30873" y="49504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43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5123146" y="3067687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57" y="43027"/>
                </a:lnTo>
                <a:lnTo>
                  <a:pt x="3949" y="46913"/>
                </a:lnTo>
                <a:lnTo>
                  <a:pt x="8051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37" y="54051"/>
                </a:lnTo>
                <a:lnTo>
                  <a:pt x="38392" y="52349"/>
                </a:lnTo>
                <a:lnTo>
                  <a:pt x="42367" y="48933"/>
                </a:lnTo>
                <a:lnTo>
                  <a:pt x="46316" y="45529"/>
                </a:lnTo>
                <a:lnTo>
                  <a:pt x="48298" y="41452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22" y="24129"/>
                </a:lnTo>
                <a:lnTo>
                  <a:pt x="36042" y="22110"/>
                </a:lnTo>
                <a:lnTo>
                  <a:pt x="28752" y="20446"/>
                </a:lnTo>
                <a:lnTo>
                  <a:pt x="21463" y="18795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52"/>
                </a:lnTo>
                <a:lnTo>
                  <a:pt x="17716" y="10337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42" y="16065"/>
                </a:lnTo>
                <a:lnTo>
                  <a:pt x="46545" y="13677"/>
                </a:lnTo>
                <a:lnTo>
                  <a:pt x="45250" y="9169"/>
                </a:lnTo>
                <a:lnTo>
                  <a:pt x="42875" y="5753"/>
                </a:lnTo>
                <a:lnTo>
                  <a:pt x="39446" y="3454"/>
                </a:lnTo>
                <a:lnTo>
                  <a:pt x="36004" y="1142"/>
                </a:lnTo>
                <a:lnTo>
                  <a:pt x="30746" y="0"/>
                </a:lnTo>
                <a:lnTo>
                  <a:pt x="16230" y="0"/>
                </a:lnTo>
                <a:lnTo>
                  <a:pt x="10731" y="1523"/>
                </a:lnTo>
                <a:lnTo>
                  <a:pt x="7200" y="4571"/>
                </a:lnTo>
                <a:lnTo>
                  <a:pt x="3670" y="7619"/>
                </a:lnTo>
                <a:lnTo>
                  <a:pt x="1892" y="11391"/>
                </a:lnTo>
                <a:lnTo>
                  <a:pt x="1892" y="20840"/>
                </a:lnTo>
                <a:lnTo>
                  <a:pt x="3937" y="24714"/>
                </a:lnTo>
                <a:lnTo>
                  <a:pt x="8026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591" y="35979"/>
                </a:lnTo>
                <a:lnTo>
                  <a:pt x="34569" y="38557"/>
                </a:lnTo>
                <a:lnTo>
                  <a:pt x="33972" y="41300"/>
                </a:lnTo>
                <a:lnTo>
                  <a:pt x="30975" y="43510"/>
                </a:lnTo>
                <a:lnTo>
                  <a:pt x="28321" y="44157"/>
                </a:lnTo>
                <a:lnTo>
                  <a:pt x="21564" y="44157"/>
                </a:lnTo>
                <a:lnTo>
                  <a:pt x="17284" y="42087"/>
                </a:lnTo>
                <a:lnTo>
                  <a:pt x="14312" y="38684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5208068" y="3049177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0" y="45338"/>
                </a:moveTo>
                <a:lnTo>
                  <a:pt x="0" y="53911"/>
                </a:lnTo>
                <a:lnTo>
                  <a:pt x="2108" y="60578"/>
                </a:lnTo>
                <a:lnTo>
                  <a:pt x="6350" y="65379"/>
                </a:lnTo>
                <a:lnTo>
                  <a:pt x="10591" y="70167"/>
                </a:lnTo>
                <a:lnTo>
                  <a:pt x="15684" y="72555"/>
                </a:lnTo>
                <a:lnTo>
                  <a:pt x="14732" y="53924"/>
                </a:lnTo>
                <a:lnTo>
                  <a:pt x="13970" y="49936"/>
                </a:lnTo>
                <a:lnTo>
                  <a:pt x="13970" y="39281"/>
                </a:lnTo>
                <a:lnTo>
                  <a:pt x="15062" y="35432"/>
                </a:lnTo>
                <a:lnTo>
                  <a:pt x="17259" y="32842"/>
                </a:lnTo>
                <a:lnTo>
                  <a:pt x="19443" y="30264"/>
                </a:lnTo>
                <a:lnTo>
                  <a:pt x="22174" y="28981"/>
                </a:lnTo>
                <a:lnTo>
                  <a:pt x="28752" y="28981"/>
                </a:lnTo>
                <a:lnTo>
                  <a:pt x="31496" y="30276"/>
                </a:lnTo>
                <a:lnTo>
                  <a:pt x="33642" y="32892"/>
                </a:lnTo>
                <a:lnTo>
                  <a:pt x="35788" y="35509"/>
                </a:lnTo>
                <a:lnTo>
                  <a:pt x="36855" y="39776"/>
                </a:lnTo>
                <a:lnTo>
                  <a:pt x="36855" y="51053"/>
                </a:lnTo>
                <a:lnTo>
                  <a:pt x="35750" y="55041"/>
                </a:lnTo>
                <a:lnTo>
                  <a:pt x="33540" y="57721"/>
                </a:lnTo>
                <a:lnTo>
                  <a:pt x="31343" y="60401"/>
                </a:lnTo>
                <a:lnTo>
                  <a:pt x="28663" y="61747"/>
                </a:lnTo>
                <a:lnTo>
                  <a:pt x="25514" y="61747"/>
                </a:lnTo>
                <a:lnTo>
                  <a:pt x="21615" y="72555"/>
                </a:lnTo>
                <a:lnTo>
                  <a:pt x="24536" y="72555"/>
                </a:lnTo>
                <a:lnTo>
                  <a:pt x="27432" y="71831"/>
                </a:lnTo>
                <a:lnTo>
                  <a:pt x="30314" y="70396"/>
                </a:lnTo>
                <a:lnTo>
                  <a:pt x="33185" y="68948"/>
                </a:lnTo>
                <a:lnTo>
                  <a:pt x="35661" y="66738"/>
                </a:lnTo>
                <a:lnTo>
                  <a:pt x="37782" y="63792"/>
                </a:lnTo>
                <a:lnTo>
                  <a:pt x="37782" y="71386"/>
                </a:lnTo>
                <a:lnTo>
                  <a:pt x="50495" y="71386"/>
                </a:lnTo>
                <a:lnTo>
                  <a:pt x="50495" y="0"/>
                </a:lnTo>
                <a:lnTo>
                  <a:pt x="36804" y="0"/>
                </a:lnTo>
                <a:lnTo>
                  <a:pt x="36804" y="25717"/>
                </a:lnTo>
                <a:lnTo>
                  <a:pt x="32600" y="20904"/>
                </a:lnTo>
                <a:lnTo>
                  <a:pt x="27584" y="18503"/>
                </a:lnTo>
                <a:lnTo>
                  <a:pt x="15506" y="18503"/>
                </a:lnTo>
                <a:lnTo>
                  <a:pt x="10312" y="20789"/>
                </a:lnTo>
                <a:lnTo>
                  <a:pt x="6184" y="25349"/>
                </a:lnTo>
                <a:lnTo>
                  <a:pt x="2057" y="29908"/>
                </a:lnTo>
                <a:lnTo>
                  <a:pt x="0" y="36563"/>
                </a:lnTo>
                <a:lnTo>
                  <a:pt x="0" y="45338"/>
                </a:lnTo>
                <a:close/>
              </a:path>
              <a:path w="50495" h="72555">
                <a:moveTo>
                  <a:pt x="21615" y="72555"/>
                </a:moveTo>
                <a:lnTo>
                  <a:pt x="25514" y="61747"/>
                </a:lnTo>
                <a:lnTo>
                  <a:pt x="21551" y="61747"/>
                </a:lnTo>
                <a:lnTo>
                  <a:pt x="18465" y="59956"/>
                </a:lnTo>
                <a:lnTo>
                  <a:pt x="16268" y="56387"/>
                </a:lnTo>
                <a:lnTo>
                  <a:pt x="14732" y="53924"/>
                </a:lnTo>
                <a:lnTo>
                  <a:pt x="15684" y="72555"/>
                </a:lnTo>
                <a:lnTo>
                  <a:pt x="21615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5268051" y="3067682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90" y="2539"/>
                </a:lnTo>
                <a:lnTo>
                  <a:pt x="33604" y="15620"/>
                </a:lnTo>
                <a:lnTo>
                  <a:pt x="34632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00"/>
                </a:lnTo>
                <a:lnTo>
                  <a:pt x="17144" y="13728"/>
                </a:lnTo>
                <a:lnTo>
                  <a:pt x="21564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14" y="2425"/>
                </a:lnTo>
                <a:lnTo>
                  <a:pt x="6730" y="7277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14" y="40525"/>
                </a:lnTo>
                <a:lnTo>
                  <a:pt x="5118" y="45237"/>
                </a:lnTo>
                <a:lnTo>
                  <a:pt x="9436" y="51104"/>
                </a:lnTo>
                <a:lnTo>
                  <a:pt x="16090" y="54051"/>
                </a:lnTo>
                <a:lnTo>
                  <a:pt x="30772" y="54051"/>
                </a:lnTo>
                <a:lnTo>
                  <a:pt x="35496" y="52743"/>
                </a:lnTo>
                <a:lnTo>
                  <a:pt x="39281" y="50126"/>
                </a:lnTo>
                <a:lnTo>
                  <a:pt x="43052" y="47523"/>
                </a:lnTo>
                <a:lnTo>
                  <a:pt x="45821" y="43700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906"/>
                </a:lnTo>
                <a:lnTo>
                  <a:pt x="29171" y="43230"/>
                </a:lnTo>
                <a:lnTo>
                  <a:pt x="25222" y="43827"/>
                </a:lnTo>
                <a:lnTo>
                  <a:pt x="22085" y="43827"/>
                </a:lnTo>
                <a:lnTo>
                  <a:pt x="19456" y="42697"/>
                </a:lnTo>
                <a:lnTo>
                  <a:pt x="15227" y="38176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493"/>
                </a:lnTo>
                <a:lnTo>
                  <a:pt x="33604" y="15620"/>
                </a:lnTo>
                <a:lnTo>
                  <a:pt x="37490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5362060" y="3049181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5379314" y="3067678"/>
            <a:ext cx="31102" cy="54051"/>
          </a:xfrm>
          <a:custGeom>
            <a:avLst/>
            <a:gdLst/>
            <a:ahLst/>
            <a:cxnLst/>
            <a:rect l="l" t="t" r="r" b="b"/>
            <a:pathLst>
              <a:path w="31102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84" y="51206"/>
                </a:lnTo>
                <a:lnTo>
                  <a:pt x="30873" y="49504"/>
                </a:lnTo>
                <a:lnTo>
                  <a:pt x="31102" y="39230"/>
                </a:lnTo>
                <a:lnTo>
                  <a:pt x="28346" y="41986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102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83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55" y="723"/>
                </a:lnTo>
                <a:lnTo>
                  <a:pt x="29933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15"/>
                </a:lnTo>
                <a:lnTo>
                  <a:pt x="1422" y="14706"/>
                </a:lnTo>
                <a:lnTo>
                  <a:pt x="13843" y="16954"/>
                </a:lnTo>
                <a:lnTo>
                  <a:pt x="15786" y="12865"/>
                </a:lnTo>
                <a:lnTo>
                  <a:pt x="18516" y="10947"/>
                </a:lnTo>
                <a:lnTo>
                  <a:pt x="22847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79"/>
                </a:lnTo>
                <a:lnTo>
                  <a:pt x="29667" y="20180"/>
                </a:lnTo>
                <a:lnTo>
                  <a:pt x="25247" y="21297"/>
                </a:lnTo>
                <a:lnTo>
                  <a:pt x="18846" y="22491"/>
                </a:lnTo>
                <a:lnTo>
                  <a:pt x="14109" y="23406"/>
                </a:lnTo>
                <a:lnTo>
                  <a:pt x="10477" y="24472"/>
                </a:lnTo>
                <a:lnTo>
                  <a:pt x="7975" y="25692"/>
                </a:lnTo>
                <a:lnTo>
                  <a:pt x="3492" y="28663"/>
                </a:lnTo>
                <a:lnTo>
                  <a:pt x="711" y="33235"/>
                </a:lnTo>
                <a:lnTo>
                  <a:pt x="0" y="35839"/>
                </a:lnTo>
                <a:lnTo>
                  <a:pt x="0" y="43179"/>
                </a:lnTo>
                <a:lnTo>
                  <a:pt x="1536" y="46824"/>
                </a:lnTo>
                <a:lnTo>
                  <a:pt x="4610" y="49720"/>
                </a:lnTo>
                <a:lnTo>
                  <a:pt x="7683" y="52603"/>
                </a:lnTo>
                <a:lnTo>
                  <a:pt x="11861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49"/>
                </a:lnTo>
                <a:lnTo>
                  <a:pt x="23812" y="30149"/>
                </a:lnTo>
                <a:lnTo>
                  <a:pt x="27609" y="29336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78" y="36283"/>
                </a:lnTo>
                <a:lnTo>
                  <a:pt x="31102" y="39230"/>
                </a:lnTo>
                <a:lnTo>
                  <a:pt x="30873" y="49504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45" y="48107"/>
                </a:lnTo>
                <a:lnTo>
                  <a:pt x="45669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5433569" y="3067687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57" y="43027"/>
                </a:lnTo>
                <a:lnTo>
                  <a:pt x="3949" y="46913"/>
                </a:lnTo>
                <a:lnTo>
                  <a:pt x="8051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37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16" y="45529"/>
                </a:lnTo>
                <a:lnTo>
                  <a:pt x="48298" y="41452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29"/>
                </a:lnTo>
                <a:lnTo>
                  <a:pt x="36042" y="22110"/>
                </a:lnTo>
                <a:lnTo>
                  <a:pt x="28752" y="20446"/>
                </a:lnTo>
                <a:lnTo>
                  <a:pt x="21463" y="18795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52"/>
                </a:lnTo>
                <a:lnTo>
                  <a:pt x="17716" y="10337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42" y="16065"/>
                </a:lnTo>
                <a:lnTo>
                  <a:pt x="46545" y="13677"/>
                </a:lnTo>
                <a:lnTo>
                  <a:pt x="45250" y="9169"/>
                </a:lnTo>
                <a:lnTo>
                  <a:pt x="42887" y="5753"/>
                </a:lnTo>
                <a:lnTo>
                  <a:pt x="39446" y="3454"/>
                </a:lnTo>
                <a:lnTo>
                  <a:pt x="35991" y="1142"/>
                </a:lnTo>
                <a:lnTo>
                  <a:pt x="30734" y="0"/>
                </a:lnTo>
                <a:lnTo>
                  <a:pt x="16230" y="0"/>
                </a:lnTo>
                <a:lnTo>
                  <a:pt x="10744" y="1523"/>
                </a:lnTo>
                <a:lnTo>
                  <a:pt x="7200" y="4571"/>
                </a:lnTo>
                <a:lnTo>
                  <a:pt x="3657" y="7619"/>
                </a:lnTo>
                <a:lnTo>
                  <a:pt x="1892" y="11391"/>
                </a:lnTo>
                <a:lnTo>
                  <a:pt x="1892" y="20840"/>
                </a:lnTo>
                <a:lnTo>
                  <a:pt x="3937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591" y="35979"/>
                </a:lnTo>
                <a:lnTo>
                  <a:pt x="34569" y="38557"/>
                </a:lnTo>
                <a:lnTo>
                  <a:pt x="33972" y="41300"/>
                </a:lnTo>
                <a:lnTo>
                  <a:pt x="30975" y="43510"/>
                </a:lnTo>
                <a:lnTo>
                  <a:pt x="28321" y="44157"/>
                </a:lnTo>
                <a:lnTo>
                  <a:pt x="21564" y="44157"/>
                </a:lnTo>
                <a:lnTo>
                  <a:pt x="17284" y="42087"/>
                </a:lnTo>
                <a:lnTo>
                  <a:pt x="14312" y="38684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2" name="object 742"/>
          <p:cNvSpPr/>
          <p:nvPr/>
        </p:nvSpPr>
        <p:spPr>
          <a:xfrm>
            <a:off x="5520537" y="3067681"/>
            <a:ext cx="76060" cy="52882"/>
          </a:xfrm>
          <a:custGeom>
            <a:avLst/>
            <a:gdLst/>
            <a:ahLst/>
            <a:cxnLst/>
            <a:rect l="l" t="t" r="r" b="b"/>
            <a:pathLst>
              <a:path w="76060" h="52882">
                <a:moveTo>
                  <a:pt x="41783" y="5473"/>
                </a:moveTo>
                <a:lnTo>
                  <a:pt x="39776" y="3416"/>
                </a:lnTo>
                <a:lnTo>
                  <a:pt x="34912" y="685"/>
                </a:lnTo>
                <a:lnTo>
                  <a:pt x="32042" y="0"/>
                </a:lnTo>
                <a:lnTo>
                  <a:pt x="22491" y="0"/>
                </a:lnTo>
                <a:lnTo>
                  <a:pt x="17119" y="2743"/>
                </a:lnTo>
                <a:lnTo>
                  <a:pt x="12611" y="8229"/>
                </a:lnTo>
                <a:lnTo>
                  <a:pt x="12611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2783"/>
                </a:lnTo>
                <a:lnTo>
                  <a:pt x="14033" y="19227"/>
                </a:lnTo>
                <a:lnTo>
                  <a:pt x="14782" y="17094"/>
                </a:lnTo>
                <a:lnTo>
                  <a:pt x="16713" y="13309"/>
                </a:lnTo>
                <a:lnTo>
                  <a:pt x="20091" y="11036"/>
                </a:lnTo>
                <a:lnTo>
                  <a:pt x="24091" y="10477"/>
                </a:lnTo>
                <a:lnTo>
                  <a:pt x="27241" y="10833"/>
                </a:lnTo>
                <a:lnTo>
                  <a:pt x="30035" y="13347"/>
                </a:lnTo>
                <a:lnTo>
                  <a:pt x="31013" y="16268"/>
                </a:lnTo>
                <a:lnTo>
                  <a:pt x="31254" y="19507"/>
                </a:lnTo>
                <a:lnTo>
                  <a:pt x="31254" y="52882"/>
                </a:lnTo>
                <a:lnTo>
                  <a:pt x="44945" y="52882"/>
                </a:lnTo>
                <a:lnTo>
                  <a:pt x="44945" y="23177"/>
                </a:lnTo>
                <a:lnTo>
                  <a:pt x="45313" y="19621"/>
                </a:lnTo>
                <a:lnTo>
                  <a:pt x="46062" y="17360"/>
                </a:lnTo>
                <a:lnTo>
                  <a:pt x="48018" y="13398"/>
                </a:lnTo>
                <a:lnTo>
                  <a:pt x="51396" y="11061"/>
                </a:lnTo>
                <a:lnTo>
                  <a:pt x="55118" y="10477"/>
                </a:lnTo>
                <a:lnTo>
                  <a:pt x="57746" y="10477"/>
                </a:lnTo>
                <a:lnTo>
                  <a:pt x="59690" y="11442"/>
                </a:lnTo>
                <a:lnTo>
                  <a:pt x="61899" y="14884"/>
                </a:lnTo>
                <a:lnTo>
                  <a:pt x="62369" y="18199"/>
                </a:lnTo>
                <a:lnTo>
                  <a:pt x="62369" y="52882"/>
                </a:lnTo>
                <a:lnTo>
                  <a:pt x="76060" y="52882"/>
                </a:lnTo>
                <a:lnTo>
                  <a:pt x="76060" y="14884"/>
                </a:lnTo>
                <a:lnTo>
                  <a:pt x="75590" y="11315"/>
                </a:lnTo>
                <a:lnTo>
                  <a:pt x="74637" y="9105"/>
                </a:lnTo>
                <a:lnTo>
                  <a:pt x="73342" y="6121"/>
                </a:lnTo>
                <a:lnTo>
                  <a:pt x="71386" y="3848"/>
                </a:lnTo>
                <a:lnTo>
                  <a:pt x="68757" y="2311"/>
                </a:lnTo>
                <a:lnTo>
                  <a:pt x="66128" y="774"/>
                </a:lnTo>
                <a:lnTo>
                  <a:pt x="62915" y="0"/>
                </a:lnTo>
                <a:lnTo>
                  <a:pt x="56121" y="0"/>
                </a:lnTo>
                <a:lnTo>
                  <a:pt x="53314" y="685"/>
                </a:lnTo>
                <a:lnTo>
                  <a:pt x="50685" y="2044"/>
                </a:lnTo>
                <a:lnTo>
                  <a:pt x="48056" y="3416"/>
                </a:lnTo>
                <a:lnTo>
                  <a:pt x="45605" y="5473"/>
                </a:lnTo>
                <a:lnTo>
                  <a:pt x="43332" y="8229"/>
                </a:lnTo>
                <a:lnTo>
                  <a:pt x="41783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3" name="object 743"/>
          <p:cNvSpPr/>
          <p:nvPr/>
        </p:nvSpPr>
        <p:spPr>
          <a:xfrm>
            <a:off x="5606629" y="3067678"/>
            <a:ext cx="31076" cy="54051"/>
          </a:xfrm>
          <a:custGeom>
            <a:avLst/>
            <a:gdLst/>
            <a:ahLst/>
            <a:cxnLst/>
            <a:rect l="l" t="t" r="r" b="b"/>
            <a:pathLst>
              <a:path w="31076" h="54051">
                <a:moveTo>
                  <a:pt x="20205" y="54051"/>
                </a:moveTo>
                <a:lnTo>
                  <a:pt x="23037" y="53479"/>
                </a:lnTo>
                <a:lnTo>
                  <a:pt x="25704" y="52349"/>
                </a:lnTo>
                <a:lnTo>
                  <a:pt x="28371" y="51206"/>
                </a:lnTo>
                <a:lnTo>
                  <a:pt x="30873" y="49504"/>
                </a:lnTo>
                <a:lnTo>
                  <a:pt x="31076" y="39230"/>
                </a:lnTo>
                <a:lnTo>
                  <a:pt x="28333" y="41986"/>
                </a:lnTo>
                <a:lnTo>
                  <a:pt x="23748" y="44411"/>
                </a:lnTo>
                <a:lnTo>
                  <a:pt x="20205" y="54051"/>
                </a:lnTo>
                <a:close/>
              </a:path>
              <a:path w="31076" h="54051">
                <a:moveTo>
                  <a:pt x="45427" y="35890"/>
                </a:moveTo>
                <a:lnTo>
                  <a:pt x="45567" y="19913"/>
                </a:lnTo>
                <a:lnTo>
                  <a:pt x="45567" y="13982"/>
                </a:lnTo>
                <a:lnTo>
                  <a:pt x="44970" y="9893"/>
                </a:lnTo>
                <a:lnTo>
                  <a:pt x="43738" y="7670"/>
                </a:lnTo>
                <a:lnTo>
                  <a:pt x="40424" y="3619"/>
                </a:lnTo>
                <a:lnTo>
                  <a:pt x="37439" y="2171"/>
                </a:lnTo>
                <a:lnTo>
                  <a:pt x="34455" y="723"/>
                </a:lnTo>
                <a:lnTo>
                  <a:pt x="29908" y="0"/>
                </a:lnTo>
                <a:lnTo>
                  <a:pt x="17081" y="0"/>
                </a:lnTo>
                <a:lnTo>
                  <a:pt x="12026" y="1206"/>
                </a:lnTo>
                <a:lnTo>
                  <a:pt x="8610" y="3606"/>
                </a:lnTo>
                <a:lnTo>
                  <a:pt x="5206" y="6007"/>
                </a:lnTo>
                <a:lnTo>
                  <a:pt x="2806" y="9715"/>
                </a:lnTo>
                <a:lnTo>
                  <a:pt x="1409" y="14706"/>
                </a:lnTo>
                <a:lnTo>
                  <a:pt x="13830" y="16954"/>
                </a:lnTo>
                <a:lnTo>
                  <a:pt x="15773" y="12865"/>
                </a:lnTo>
                <a:lnTo>
                  <a:pt x="18491" y="10947"/>
                </a:lnTo>
                <a:lnTo>
                  <a:pt x="22834" y="10477"/>
                </a:lnTo>
                <a:lnTo>
                  <a:pt x="26428" y="10477"/>
                </a:lnTo>
                <a:lnTo>
                  <a:pt x="30187" y="12153"/>
                </a:lnTo>
                <a:lnTo>
                  <a:pt x="32130" y="15151"/>
                </a:lnTo>
                <a:lnTo>
                  <a:pt x="32130" y="17779"/>
                </a:lnTo>
                <a:lnTo>
                  <a:pt x="29667" y="20180"/>
                </a:lnTo>
                <a:lnTo>
                  <a:pt x="25234" y="21297"/>
                </a:lnTo>
                <a:lnTo>
                  <a:pt x="18834" y="22491"/>
                </a:lnTo>
                <a:lnTo>
                  <a:pt x="14096" y="23406"/>
                </a:lnTo>
                <a:lnTo>
                  <a:pt x="10464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685" y="33235"/>
                </a:lnTo>
                <a:lnTo>
                  <a:pt x="0" y="35839"/>
                </a:lnTo>
                <a:lnTo>
                  <a:pt x="0" y="43179"/>
                </a:lnTo>
                <a:lnTo>
                  <a:pt x="1523" y="46824"/>
                </a:lnTo>
                <a:lnTo>
                  <a:pt x="4597" y="49720"/>
                </a:lnTo>
                <a:lnTo>
                  <a:pt x="7670" y="52603"/>
                </a:lnTo>
                <a:lnTo>
                  <a:pt x="11861" y="54051"/>
                </a:lnTo>
                <a:lnTo>
                  <a:pt x="20205" y="54051"/>
                </a:lnTo>
                <a:lnTo>
                  <a:pt x="23748" y="44411"/>
                </a:lnTo>
                <a:lnTo>
                  <a:pt x="19062" y="44411"/>
                </a:lnTo>
                <a:lnTo>
                  <a:pt x="15824" y="42316"/>
                </a:lnTo>
                <a:lnTo>
                  <a:pt x="13677" y="39268"/>
                </a:lnTo>
                <a:lnTo>
                  <a:pt x="13677" y="35407"/>
                </a:lnTo>
                <a:lnTo>
                  <a:pt x="16357" y="32537"/>
                </a:lnTo>
                <a:lnTo>
                  <a:pt x="20002" y="30949"/>
                </a:lnTo>
                <a:lnTo>
                  <a:pt x="23799" y="30149"/>
                </a:lnTo>
                <a:lnTo>
                  <a:pt x="27609" y="29336"/>
                </a:lnTo>
                <a:lnTo>
                  <a:pt x="30378" y="28638"/>
                </a:lnTo>
                <a:lnTo>
                  <a:pt x="32130" y="28054"/>
                </a:lnTo>
                <a:lnTo>
                  <a:pt x="32130" y="34061"/>
                </a:lnTo>
                <a:lnTo>
                  <a:pt x="31953" y="36283"/>
                </a:lnTo>
                <a:lnTo>
                  <a:pt x="31076" y="39230"/>
                </a:lnTo>
                <a:lnTo>
                  <a:pt x="30873" y="49504"/>
                </a:lnTo>
                <a:lnTo>
                  <a:pt x="33693" y="48844"/>
                </a:lnTo>
                <a:lnTo>
                  <a:pt x="35013" y="52882"/>
                </a:lnTo>
                <a:lnTo>
                  <a:pt x="48539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27" y="40436"/>
                </a:lnTo>
                <a:lnTo>
                  <a:pt x="45427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4" name="object 744"/>
          <p:cNvSpPr/>
          <p:nvPr/>
        </p:nvSpPr>
        <p:spPr>
          <a:xfrm>
            <a:off x="5665598" y="3067681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32" y="17576"/>
                </a:moveTo>
                <a:lnTo>
                  <a:pt x="16713" y="13715"/>
                </a:lnTo>
                <a:lnTo>
                  <a:pt x="20485" y="11125"/>
                </a:lnTo>
                <a:lnTo>
                  <a:pt x="24980" y="10477"/>
                </a:lnTo>
                <a:lnTo>
                  <a:pt x="28397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90"/>
                </a:lnTo>
                <a:lnTo>
                  <a:pt x="45872" y="9397"/>
                </a:lnTo>
                <a:lnTo>
                  <a:pt x="43700" y="5803"/>
                </a:lnTo>
                <a:lnTo>
                  <a:pt x="40513" y="2717"/>
                </a:lnTo>
                <a:lnTo>
                  <a:pt x="35521" y="546"/>
                </a:lnTo>
                <a:lnTo>
                  <a:pt x="32766" y="0"/>
                </a:lnTo>
                <a:lnTo>
                  <a:pt x="22898" y="0"/>
                </a:lnTo>
                <a:lnTo>
                  <a:pt x="17221" y="2920"/>
                </a:lnTo>
                <a:lnTo>
                  <a:pt x="12700" y="8762"/>
                </a:lnTo>
                <a:lnTo>
                  <a:pt x="12700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85"/>
                </a:lnTo>
                <a:lnTo>
                  <a:pt x="14033" y="19723"/>
                </a:lnTo>
                <a:lnTo>
                  <a:pt x="14732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5" name="object 745"/>
          <p:cNvSpPr/>
          <p:nvPr/>
        </p:nvSpPr>
        <p:spPr>
          <a:xfrm>
            <a:off x="5723446" y="3067681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32"/>
                </a:lnTo>
                <a:lnTo>
                  <a:pt x="1117" y="37274"/>
                </a:lnTo>
                <a:lnTo>
                  <a:pt x="3352" y="41414"/>
                </a:lnTo>
                <a:lnTo>
                  <a:pt x="5587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62" y="52984"/>
                </a:lnTo>
                <a:lnTo>
                  <a:pt x="17665" y="38811"/>
                </a:lnTo>
                <a:lnTo>
                  <a:pt x="15239" y="36093"/>
                </a:lnTo>
                <a:lnTo>
                  <a:pt x="14020" y="32156"/>
                </a:lnTo>
                <a:lnTo>
                  <a:pt x="14020" y="21894"/>
                </a:lnTo>
                <a:lnTo>
                  <a:pt x="15239" y="17970"/>
                </a:lnTo>
                <a:lnTo>
                  <a:pt x="17665" y="15240"/>
                </a:lnTo>
                <a:lnTo>
                  <a:pt x="20104" y="12522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22"/>
                </a:lnTo>
                <a:lnTo>
                  <a:pt x="35674" y="15240"/>
                </a:lnTo>
                <a:lnTo>
                  <a:pt x="38087" y="17970"/>
                </a:lnTo>
                <a:lnTo>
                  <a:pt x="39293" y="21856"/>
                </a:lnTo>
                <a:lnTo>
                  <a:pt x="39293" y="32118"/>
                </a:lnTo>
                <a:lnTo>
                  <a:pt x="38087" y="36093"/>
                </a:lnTo>
                <a:lnTo>
                  <a:pt x="35674" y="38811"/>
                </a:lnTo>
                <a:lnTo>
                  <a:pt x="34391" y="54051"/>
                </a:lnTo>
                <a:lnTo>
                  <a:pt x="40741" y="51485"/>
                </a:lnTo>
                <a:lnTo>
                  <a:pt x="45796" y="46329"/>
                </a:lnTo>
                <a:lnTo>
                  <a:pt x="50838" y="41186"/>
                </a:lnTo>
                <a:lnTo>
                  <a:pt x="53365" y="34709"/>
                </a:lnTo>
                <a:lnTo>
                  <a:pt x="53365" y="19113"/>
                </a:lnTo>
                <a:lnTo>
                  <a:pt x="50863" y="12700"/>
                </a:lnTo>
                <a:lnTo>
                  <a:pt x="45859" y="7620"/>
                </a:lnTo>
                <a:lnTo>
                  <a:pt x="40855" y="2540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17"/>
                </a:lnTo>
                <a:lnTo>
                  <a:pt x="12877" y="3365"/>
                </a:lnTo>
                <a:lnTo>
                  <a:pt x="8762" y="5600"/>
                </a:lnTo>
                <a:lnTo>
                  <a:pt x="5587" y="8851"/>
                </a:lnTo>
                <a:lnTo>
                  <a:pt x="3352" y="13106"/>
                </a:lnTo>
                <a:lnTo>
                  <a:pt x="1117" y="17348"/>
                </a:lnTo>
                <a:lnTo>
                  <a:pt x="0" y="21742"/>
                </a:lnTo>
                <a:lnTo>
                  <a:pt x="0" y="26301"/>
                </a:lnTo>
                <a:close/>
              </a:path>
              <a:path w="53365" h="54051">
                <a:moveTo>
                  <a:pt x="35674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13" y="42900"/>
                </a:lnTo>
                <a:lnTo>
                  <a:pt x="20104" y="41541"/>
                </a:lnTo>
                <a:lnTo>
                  <a:pt x="17665" y="38811"/>
                </a:lnTo>
                <a:lnTo>
                  <a:pt x="17462" y="52984"/>
                </a:lnTo>
                <a:lnTo>
                  <a:pt x="21996" y="54051"/>
                </a:lnTo>
                <a:lnTo>
                  <a:pt x="34391" y="54051"/>
                </a:lnTo>
                <a:lnTo>
                  <a:pt x="35674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5782699" y="3067687"/>
            <a:ext cx="48310" cy="54051"/>
          </a:xfrm>
          <a:custGeom>
            <a:avLst/>
            <a:gdLst/>
            <a:ahLst/>
            <a:cxnLst/>
            <a:rect l="l" t="t" r="r" b="b"/>
            <a:pathLst>
              <a:path w="48310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13"/>
                </a:lnTo>
                <a:lnTo>
                  <a:pt x="8064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16" y="45529"/>
                </a:lnTo>
                <a:lnTo>
                  <a:pt x="48310" y="41452"/>
                </a:lnTo>
                <a:lnTo>
                  <a:pt x="48310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29"/>
                </a:lnTo>
                <a:lnTo>
                  <a:pt x="36042" y="22110"/>
                </a:lnTo>
                <a:lnTo>
                  <a:pt x="28752" y="20446"/>
                </a:lnTo>
                <a:lnTo>
                  <a:pt x="21463" y="18795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52"/>
                </a:lnTo>
                <a:lnTo>
                  <a:pt x="17729" y="10337"/>
                </a:lnTo>
                <a:lnTo>
                  <a:pt x="20307" y="9829"/>
                </a:lnTo>
                <a:lnTo>
                  <a:pt x="26771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55" y="16065"/>
                </a:lnTo>
                <a:lnTo>
                  <a:pt x="46545" y="13677"/>
                </a:lnTo>
                <a:lnTo>
                  <a:pt x="45250" y="9169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42"/>
                </a:lnTo>
                <a:lnTo>
                  <a:pt x="30746" y="0"/>
                </a:lnTo>
                <a:lnTo>
                  <a:pt x="16230" y="0"/>
                </a:lnTo>
                <a:lnTo>
                  <a:pt x="10744" y="1523"/>
                </a:lnTo>
                <a:lnTo>
                  <a:pt x="7213" y="4571"/>
                </a:lnTo>
                <a:lnTo>
                  <a:pt x="3670" y="7619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32" y="34175"/>
                </a:lnTo>
                <a:lnTo>
                  <a:pt x="33604" y="35979"/>
                </a:lnTo>
                <a:lnTo>
                  <a:pt x="34582" y="38557"/>
                </a:lnTo>
                <a:lnTo>
                  <a:pt x="33972" y="41300"/>
                </a:lnTo>
                <a:lnTo>
                  <a:pt x="30988" y="43510"/>
                </a:lnTo>
                <a:lnTo>
                  <a:pt x="28333" y="44157"/>
                </a:lnTo>
                <a:lnTo>
                  <a:pt x="21577" y="44157"/>
                </a:lnTo>
                <a:lnTo>
                  <a:pt x="17284" y="42087"/>
                </a:lnTo>
                <a:lnTo>
                  <a:pt x="14312" y="38684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4" name="object 734"/>
          <p:cNvSpPr/>
          <p:nvPr/>
        </p:nvSpPr>
        <p:spPr>
          <a:xfrm>
            <a:off x="4281463" y="3185217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77" y="2539"/>
                </a:lnTo>
                <a:lnTo>
                  <a:pt x="33604" y="15620"/>
                </a:lnTo>
                <a:lnTo>
                  <a:pt x="34632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00"/>
                </a:lnTo>
                <a:lnTo>
                  <a:pt x="17144" y="13728"/>
                </a:lnTo>
                <a:lnTo>
                  <a:pt x="21564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14" y="2425"/>
                </a:lnTo>
                <a:lnTo>
                  <a:pt x="6730" y="7277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14" y="40525"/>
                </a:lnTo>
                <a:lnTo>
                  <a:pt x="5118" y="45237"/>
                </a:lnTo>
                <a:lnTo>
                  <a:pt x="9436" y="51104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2" y="47523"/>
                </a:lnTo>
                <a:lnTo>
                  <a:pt x="45821" y="43700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893"/>
                </a:lnTo>
                <a:lnTo>
                  <a:pt x="29171" y="43230"/>
                </a:lnTo>
                <a:lnTo>
                  <a:pt x="25222" y="43814"/>
                </a:lnTo>
                <a:lnTo>
                  <a:pt x="22072" y="43814"/>
                </a:lnTo>
                <a:lnTo>
                  <a:pt x="19443" y="42697"/>
                </a:lnTo>
                <a:lnTo>
                  <a:pt x="15227" y="38176"/>
                </a:lnTo>
                <a:lnTo>
                  <a:pt x="14135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19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30" y="10464"/>
                </a:lnTo>
                <a:lnTo>
                  <a:pt x="29705" y="11493"/>
                </a:lnTo>
                <a:lnTo>
                  <a:pt x="33604" y="15620"/>
                </a:lnTo>
                <a:lnTo>
                  <a:pt x="37477" y="2539"/>
                </a:lnTo>
                <a:lnTo>
                  <a:pt x="3141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5" name="object 735"/>
          <p:cNvSpPr/>
          <p:nvPr/>
        </p:nvSpPr>
        <p:spPr>
          <a:xfrm>
            <a:off x="4340824" y="3185215"/>
            <a:ext cx="47142" cy="52882"/>
          </a:xfrm>
          <a:custGeom>
            <a:avLst/>
            <a:gdLst/>
            <a:ahLst/>
            <a:cxnLst/>
            <a:rect l="l" t="t" r="r" b="b"/>
            <a:pathLst>
              <a:path w="47142" h="52882">
                <a:moveTo>
                  <a:pt x="14744" y="17576"/>
                </a:moveTo>
                <a:lnTo>
                  <a:pt x="16725" y="13715"/>
                </a:lnTo>
                <a:lnTo>
                  <a:pt x="20485" y="11112"/>
                </a:lnTo>
                <a:lnTo>
                  <a:pt x="24980" y="10477"/>
                </a:lnTo>
                <a:lnTo>
                  <a:pt x="28409" y="10921"/>
                </a:lnTo>
                <a:lnTo>
                  <a:pt x="32003" y="14020"/>
                </a:lnTo>
                <a:lnTo>
                  <a:pt x="33172" y="17297"/>
                </a:lnTo>
                <a:lnTo>
                  <a:pt x="33464" y="20904"/>
                </a:lnTo>
                <a:lnTo>
                  <a:pt x="33464" y="52882"/>
                </a:lnTo>
                <a:lnTo>
                  <a:pt x="47142" y="52882"/>
                </a:lnTo>
                <a:lnTo>
                  <a:pt x="47142" y="16751"/>
                </a:lnTo>
                <a:lnTo>
                  <a:pt x="46888" y="13677"/>
                </a:lnTo>
                <a:lnTo>
                  <a:pt x="45885" y="9397"/>
                </a:lnTo>
                <a:lnTo>
                  <a:pt x="43700" y="5803"/>
                </a:lnTo>
                <a:lnTo>
                  <a:pt x="40525" y="2717"/>
                </a:lnTo>
                <a:lnTo>
                  <a:pt x="35534" y="546"/>
                </a:lnTo>
                <a:lnTo>
                  <a:pt x="32778" y="0"/>
                </a:lnTo>
                <a:lnTo>
                  <a:pt x="22898" y="0"/>
                </a:lnTo>
                <a:lnTo>
                  <a:pt x="17221" y="2920"/>
                </a:lnTo>
                <a:lnTo>
                  <a:pt x="12712" y="8762"/>
                </a:lnTo>
                <a:lnTo>
                  <a:pt x="12712" y="1168"/>
                </a:lnTo>
                <a:lnTo>
                  <a:pt x="0" y="1168"/>
                </a:lnTo>
                <a:lnTo>
                  <a:pt x="0" y="52882"/>
                </a:lnTo>
                <a:lnTo>
                  <a:pt x="13690" y="52882"/>
                </a:lnTo>
                <a:lnTo>
                  <a:pt x="13690" y="23685"/>
                </a:lnTo>
                <a:lnTo>
                  <a:pt x="14033" y="19723"/>
                </a:lnTo>
                <a:lnTo>
                  <a:pt x="14744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6" name="object 736"/>
          <p:cNvSpPr/>
          <p:nvPr/>
        </p:nvSpPr>
        <p:spPr>
          <a:xfrm>
            <a:off x="4396192" y="3168120"/>
            <a:ext cx="30480" cy="71145"/>
          </a:xfrm>
          <a:custGeom>
            <a:avLst/>
            <a:gdLst/>
            <a:ahLst/>
            <a:cxnLst/>
            <a:rect l="l" t="t" r="r" b="b"/>
            <a:pathLst>
              <a:path w="30479" h="71145">
                <a:moveTo>
                  <a:pt x="20015" y="18262"/>
                </a:moveTo>
                <a:lnTo>
                  <a:pt x="20015" y="0"/>
                </a:lnTo>
                <a:lnTo>
                  <a:pt x="6286" y="7988"/>
                </a:lnTo>
                <a:lnTo>
                  <a:pt x="6286" y="18262"/>
                </a:lnTo>
                <a:lnTo>
                  <a:pt x="0" y="18262"/>
                </a:lnTo>
                <a:lnTo>
                  <a:pt x="0" y="29171"/>
                </a:lnTo>
                <a:lnTo>
                  <a:pt x="6286" y="29171"/>
                </a:lnTo>
                <a:lnTo>
                  <a:pt x="6286" y="56553"/>
                </a:lnTo>
                <a:lnTo>
                  <a:pt x="6426" y="59766"/>
                </a:lnTo>
                <a:lnTo>
                  <a:pt x="6718" y="61353"/>
                </a:lnTo>
                <a:lnTo>
                  <a:pt x="7708" y="65379"/>
                </a:lnTo>
                <a:lnTo>
                  <a:pt x="11023" y="69075"/>
                </a:lnTo>
                <a:lnTo>
                  <a:pt x="14973" y="70726"/>
                </a:lnTo>
                <a:lnTo>
                  <a:pt x="19672" y="71145"/>
                </a:lnTo>
                <a:lnTo>
                  <a:pt x="23698" y="71145"/>
                </a:lnTo>
                <a:lnTo>
                  <a:pt x="27305" y="70459"/>
                </a:lnTo>
                <a:lnTo>
                  <a:pt x="30480" y="69100"/>
                </a:lnTo>
                <a:lnTo>
                  <a:pt x="29311" y="58483"/>
                </a:lnTo>
                <a:lnTo>
                  <a:pt x="26911" y="59359"/>
                </a:lnTo>
                <a:lnTo>
                  <a:pt x="22910" y="59804"/>
                </a:lnTo>
                <a:lnTo>
                  <a:pt x="20269" y="57391"/>
                </a:lnTo>
                <a:lnTo>
                  <a:pt x="20015" y="54228"/>
                </a:lnTo>
                <a:lnTo>
                  <a:pt x="20015" y="29171"/>
                </a:lnTo>
                <a:lnTo>
                  <a:pt x="29362" y="29171"/>
                </a:lnTo>
                <a:lnTo>
                  <a:pt x="29362" y="18262"/>
                </a:lnTo>
                <a:lnTo>
                  <a:pt x="20015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7" name="object 737"/>
          <p:cNvSpPr/>
          <p:nvPr/>
        </p:nvSpPr>
        <p:spPr>
          <a:xfrm>
            <a:off x="4434471" y="3185215"/>
            <a:ext cx="33489" cy="52882"/>
          </a:xfrm>
          <a:custGeom>
            <a:avLst/>
            <a:gdLst/>
            <a:ahLst/>
            <a:cxnLst/>
            <a:rect l="l" t="t" r="r" b="b"/>
            <a:pathLst>
              <a:path w="33489" h="52882">
                <a:moveTo>
                  <a:pt x="12699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8117"/>
                </a:lnTo>
                <a:lnTo>
                  <a:pt x="14058" y="22326"/>
                </a:lnTo>
                <a:lnTo>
                  <a:pt x="14820" y="19570"/>
                </a:lnTo>
                <a:lnTo>
                  <a:pt x="15582" y="16814"/>
                </a:lnTo>
                <a:lnTo>
                  <a:pt x="17957" y="13855"/>
                </a:lnTo>
                <a:lnTo>
                  <a:pt x="20904" y="12268"/>
                </a:lnTo>
                <a:lnTo>
                  <a:pt x="24803" y="12268"/>
                </a:lnTo>
                <a:lnTo>
                  <a:pt x="29260" y="14516"/>
                </a:lnTo>
                <a:lnTo>
                  <a:pt x="33489" y="2578"/>
                </a:lnTo>
                <a:lnTo>
                  <a:pt x="30606" y="863"/>
                </a:lnTo>
                <a:lnTo>
                  <a:pt x="27609" y="0"/>
                </a:lnTo>
                <a:lnTo>
                  <a:pt x="22275" y="0"/>
                </a:lnTo>
                <a:lnTo>
                  <a:pt x="18567" y="1663"/>
                </a:lnTo>
                <a:lnTo>
                  <a:pt x="14871" y="5054"/>
                </a:lnTo>
                <a:lnTo>
                  <a:pt x="12699" y="8521"/>
                </a:lnTo>
                <a:lnTo>
                  <a:pt x="1269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8" name="object 738"/>
          <p:cNvSpPr/>
          <p:nvPr/>
        </p:nvSpPr>
        <p:spPr>
          <a:xfrm>
            <a:off x="4469866" y="3185217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67" y="12699"/>
                </a:lnTo>
                <a:lnTo>
                  <a:pt x="41922" y="7619"/>
                </a:lnTo>
                <a:lnTo>
                  <a:pt x="37477" y="2539"/>
                </a:lnTo>
                <a:lnTo>
                  <a:pt x="33591" y="15620"/>
                </a:lnTo>
                <a:lnTo>
                  <a:pt x="34620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189" y="15900"/>
                </a:lnTo>
                <a:lnTo>
                  <a:pt x="17144" y="13728"/>
                </a:lnTo>
                <a:lnTo>
                  <a:pt x="21551" y="10464"/>
                </a:lnTo>
                <a:lnTo>
                  <a:pt x="24536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77"/>
                </a:lnTo>
                <a:lnTo>
                  <a:pt x="2235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05" y="45237"/>
                </a:lnTo>
                <a:lnTo>
                  <a:pt x="9436" y="51104"/>
                </a:lnTo>
                <a:lnTo>
                  <a:pt x="16078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2" y="47523"/>
                </a:lnTo>
                <a:lnTo>
                  <a:pt x="45821" y="43700"/>
                </a:lnTo>
                <a:lnTo>
                  <a:pt x="47574" y="38709"/>
                </a:lnTo>
                <a:lnTo>
                  <a:pt x="33934" y="36423"/>
                </a:lnTo>
                <a:lnTo>
                  <a:pt x="33197" y="39014"/>
                </a:lnTo>
                <a:lnTo>
                  <a:pt x="32080" y="40893"/>
                </a:lnTo>
                <a:lnTo>
                  <a:pt x="29159" y="43230"/>
                </a:lnTo>
                <a:lnTo>
                  <a:pt x="25222" y="43814"/>
                </a:lnTo>
                <a:lnTo>
                  <a:pt x="22072" y="43814"/>
                </a:lnTo>
                <a:lnTo>
                  <a:pt x="19443" y="42697"/>
                </a:lnTo>
                <a:lnTo>
                  <a:pt x="15214" y="38176"/>
                </a:lnTo>
                <a:lnTo>
                  <a:pt x="14122" y="35026"/>
                </a:lnTo>
                <a:lnTo>
                  <a:pt x="14020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36" y="10464"/>
                </a:lnTo>
                <a:lnTo>
                  <a:pt x="27330" y="10464"/>
                </a:lnTo>
                <a:lnTo>
                  <a:pt x="29705" y="11493"/>
                </a:lnTo>
                <a:lnTo>
                  <a:pt x="33591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9" name="object 739"/>
          <p:cNvSpPr/>
          <p:nvPr/>
        </p:nvSpPr>
        <p:spPr>
          <a:xfrm>
            <a:off x="4552207" y="3185219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13"/>
                </a:lnTo>
                <a:lnTo>
                  <a:pt x="8064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16" y="45529"/>
                </a:lnTo>
                <a:lnTo>
                  <a:pt x="48298" y="41452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29"/>
                </a:lnTo>
                <a:lnTo>
                  <a:pt x="36042" y="22110"/>
                </a:lnTo>
                <a:lnTo>
                  <a:pt x="28752" y="20446"/>
                </a:lnTo>
                <a:lnTo>
                  <a:pt x="21463" y="18795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52"/>
                </a:lnTo>
                <a:lnTo>
                  <a:pt x="17716" y="10337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55" y="16065"/>
                </a:lnTo>
                <a:lnTo>
                  <a:pt x="46545" y="13677"/>
                </a:lnTo>
                <a:lnTo>
                  <a:pt x="45250" y="9169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42"/>
                </a:lnTo>
                <a:lnTo>
                  <a:pt x="30746" y="0"/>
                </a:lnTo>
                <a:lnTo>
                  <a:pt x="16230" y="0"/>
                </a:lnTo>
                <a:lnTo>
                  <a:pt x="10744" y="1523"/>
                </a:lnTo>
                <a:lnTo>
                  <a:pt x="7213" y="4571"/>
                </a:lnTo>
                <a:lnTo>
                  <a:pt x="3670" y="7619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604" y="35979"/>
                </a:lnTo>
                <a:lnTo>
                  <a:pt x="34582" y="38557"/>
                </a:lnTo>
                <a:lnTo>
                  <a:pt x="33972" y="41300"/>
                </a:lnTo>
                <a:lnTo>
                  <a:pt x="30988" y="43510"/>
                </a:lnTo>
                <a:lnTo>
                  <a:pt x="28321" y="44157"/>
                </a:lnTo>
                <a:lnTo>
                  <a:pt x="21564" y="44157"/>
                </a:lnTo>
                <a:lnTo>
                  <a:pt x="17284" y="42087"/>
                </a:lnTo>
                <a:lnTo>
                  <a:pt x="14312" y="38684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0" name="object 740"/>
          <p:cNvSpPr/>
          <p:nvPr/>
        </p:nvSpPr>
        <p:spPr>
          <a:xfrm>
            <a:off x="4611458" y="3165500"/>
            <a:ext cx="14706" cy="72593"/>
          </a:xfrm>
          <a:custGeom>
            <a:avLst/>
            <a:gdLst/>
            <a:ahLst/>
            <a:cxnLst/>
            <a:rect l="l" t="t" r="r" b="b"/>
            <a:pathLst>
              <a:path w="14706" h="72593">
                <a:moveTo>
                  <a:pt x="1028" y="20878"/>
                </a:moveTo>
                <a:lnTo>
                  <a:pt x="1028" y="72593"/>
                </a:lnTo>
                <a:lnTo>
                  <a:pt x="14706" y="72593"/>
                </a:lnTo>
                <a:lnTo>
                  <a:pt x="14706" y="20878"/>
                </a:lnTo>
                <a:lnTo>
                  <a:pt x="1028" y="20878"/>
                </a:lnTo>
                <a:close/>
              </a:path>
              <a:path w="14706" h="72593">
                <a:moveTo>
                  <a:pt x="6730" y="0"/>
                </a:moveTo>
                <a:lnTo>
                  <a:pt x="0" y="14554"/>
                </a:lnTo>
                <a:lnTo>
                  <a:pt x="8674" y="14554"/>
                </a:lnTo>
                <a:lnTo>
                  <a:pt x="22059" y="0"/>
                </a:lnTo>
                <a:lnTo>
                  <a:pt x="673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1" name="object 741"/>
          <p:cNvSpPr/>
          <p:nvPr/>
        </p:nvSpPr>
        <p:spPr>
          <a:xfrm>
            <a:off x="4641316" y="3186379"/>
            <a:ext cx="14795" cy="67640"/>
          </a:xfrm>
          <a:custGeom>
            <a:avLst/>
            <a:gdLst/>
            <a:ahLst/>
            <a:cxnLst/>
            <a:rect l="l" t="t" r="r" b="b"/>
            <a:pathLst>
              <a:path w="14795" h="67640">
                <a:moveTo>
                  <a:pt x="1117" y="0"/>
                </a:moveTo>
                <a:lnTo>
                  <a:pt x="1117" y="13677"/>
                </a:lnTo>
                <a:lnTo>
                  <a:pt x="14795" y="13677"/>
                </a:lnTo>
                <a:lnTo>
                  <a:pt x="14795" y="0"/>
                </a:lnTo>
                <a:lnTo>
                  <a:pt x="1117" y="0"/>
                </a:lnTo>
                <a:close/>
              </a:path>
              <a:path w="14795" h="67640">
                <a:moveTo>
                  <a:pt x="14808" y="38036"/>
                </a:moveTo>
                <a:lnTo>
                  <a:pt x="1117" y="38036"/>
                </a:lnTo>
                <a:lnTo>
                  <a:pt x="1117" y="51714"/>
                </a:lnTo>
                <a:lnTo>
                  <a:pt x="7746" y="51714"/>
                </a:lnTo>
                <a:lnTo>
                  <a:pt x="7670" y="54406"/>
                </a:lnTo>
                <a:lnTo>
                  <a:pt x="5892" y="58191"/>
                </a:lnTo>
                <a:lnTo>
                  <a:pt x="2768" y="61087"/>
                </a:lnTo>
                <a:lnTo>
                  <a:pt x="0" y="61988"/>
                </a:lnTo>
                <a:lnTo>
                  <a:pt x="2679" y="67640"/>
                </a:lnTo>
                <a:lnTo>
                  <a:pt x="5600" y="66598"/>
                </a:lnTo>
                <a:lnTo>
                  <a:pt x="9918" y="63360"/>
                </a:lnTo>
                <a:lnTo>
                  <a:pt x="13106" y="59486"/>
                </a:lnTo>
                <a:lnTo>
                  <a:pt x="14465" y="54914"/>
                </a:lnTo>
                <a:lnTo>
                  <a:pt x="14808" y="51777"/>
                </a:lnTo>
                <a:lnTo>
                  <a:pt x="14808" y="3803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2356763" y="3049172"/>
            <a:ext cx="56261" cy="71386"/>
          </a:xfrm>
          <a:custGeom>
            <a:avLst/>
            <a:gdLst/>
            <a:ahLst/>
            <a:cxnLst/>
            <a:rect l="l" t="t" r="r" b="b"/>
            <a:pathLst>
              <a:path w="56261" h="71386">
                <a:moveTo>
                  <a:pt x="44653" y="66611"/>
                </a:moveTo>
                <a:lnTo>
                  <a:pt x="47002" y="64173"/>
                </a:lnTo>
                <a:lnTo>
                  <a:pt x="50126" y="60960"/>
                </a:lnTo>
                <a:lnTo>
                  <a:pt x="52514" y="56756"/>
                </a:lnTo>
                <a:lnTo>
                  <a:pt x="54190" y="51562"/>
                </a:lnTo>
                <a:lnTo>
                  <a:pt x="55562" y="47320"/>
                </a:lnTo>
                <a:lnTo>
                  <a:pt x="56261" y="42252"/>
                </a:lnTo>
                <a:lnTo>
                  <a:pt x="56261" y="29679"/>
                </a:lnTo>
                <a:lnTo>
                  <a:pt x="55524" y="24053"/>
                </a:lnTo>
                <a:lnTo>
                  <a:pt x="54063" y="19494"/>
                </a:lnTo>
                <a:lnTo>
                  <a:pt x="52590" y="14935"/>
                </a:lnTo>
                <a:lnTo>
                  <a:pt x="50457" y="11087"/>
                </a:lnTo>
                <a:lnTo>
                  <a:pt x="47650" y="7937"/>
                </a:lnTo>
                <a:lnTo>
                  <a:pt x="44843" y="4787"/>
                </a:lnTo>
                <a:lnTo>
                  <a:pt x="41465" y="2590"/>
                </a:lnTo>
                <a:lnTo>
                  <a:pt x="37528" y="1358"/>
                </a:lnTo>
                <a:lnTo>
                  <a:pt x="34607" y="457"/>
                </a:lnTo>
                <a:lnTo>
                  <a:pt x="30353" y="0"/>
                </a:lnTo>
                <a:lnTo>
                  <a:pt x="0" y="0"/>
                </a:lnTo>
                <a:lnTo>
                  <a:pt x="0" y="71386"/>
                </a:lnTo>
                <a:lnTo>
                  <a:pt x="25501" y="71386"/>
                </a:lnTo>
                <a:lnTo>
                  <a:pt x="23660" y="59359"/>
                </a:lnTo>
                <a:lnTo>
                  <a:pt x="13550" y="59359"/>
                </a:lnTo>
                <a:lnTo>
                  <a:pt x="13550" y="12077"/>
                </a:lnTo>
                <a:lnTo>
                  <a:pt x="25158" y="12077"/>
                </a:lnTo>
                <a:lnTo>
                  <a:pt x="28867" y="12306"/>
                </a:lnTo>
                <a:lnTo>
                  <a:pt x="33286" y="13347"/>
                </a:lnTo>
                <a:lnTo>
                  <a:pt x="37033" y="16116"/>
                </a:lnTo>
                <a:lnTo>
                  <a:pt x="39954" y="20078"/>
                </a:lnTo>
                <a:lnTo>
                  <a:pt x="40881" y="23037"/>
                </a:lnTo>
                <a:lnTo>
                  <a:pt x="41783" y="25984"/>
                </a:lnTo>
                <a:lnTo>
                  <a:pt x="42240" y="30226"/>
                </a:lnTo>
                <a:lnTo>
                  <a:pt x="42240" y="41249"/>
                </a:lnTo>
                <a:lnTo>
                  <a:pt x="41783" y="45618"/>
                </a:lnTo>
                <a:lnTo>
                  <a:pt x="40881" y="48806"/>
                </a:lnTo>
                <a:lnTo>
                  <a:pt x="39954" y="52006"/>
                </a:lnTo>
                <a:lnTo>
                  <a:pt x="37325" y="55702"/>
                </a:lnTo>
                <a:lnTo>
                  <a:pt x="34048" y="58089"/>
                </a:lnTo>
                <a:lnTo>
                  <a:pt x="30175" y="59131"/>
                </a:lnTo>
                <a:lnTo>
                  <a:pt x="27444" y="59359"/>
                </a:lnTo>
                <a:lnTo>
                  <a:pt x="30492" y="71386"/>
                </a:lnTo>
                <a:lnTo>
                  <a:pt x="34493" y="70891"/>
                </a:lnTo>
                <a:lnTo>
                  <a:pt x="37490" y="69875"/>
                </a:lnTo>
                <a:lnTo>
                  <a:pt x="41478" y="68516"/>
                </a:lnTo>
                <a:lnTo>
                  <a:pt x="44653" y="66611"/>
                </a:lnTo>
                <a:close/>
              </a:path>
              <a:path w="56261" h="71386">
                <a:moveTo>
                  <a:pt x="27444" y="59359"/>
                </a:moveTo>
                <a:lnTo>
                  <a:pt x="23660" y="59359"/>
                </a:lnTo>
                <a:lnTo>
                  <a:pt x="25501" y="71386"/>
                </a:lnTo>
                <a:lnTo>
                  <a:pt x="30492" y="71386"/>
                </a:lnTo>
                <a:lnTo>
                  <a:pt x="27444" y="5935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2419720" y="3067676"/>
            <a:ext cx="45593" cy="54051"/>
          </a:xfrm>
          <a:custGeom>
            <a:avLst/>
            <a:gdLst/>
            <a:ahLst/>
            <a:cxnLst/>
            <a:rect l="l" t="t" r="r" b="b"/>
            <a:pathLst>
              <a:path w="45593" h="54051">
                <a:moveTo>
                  <a:pt x="45415" y="30975"/>
                </a:moveTo>
                <a:lnTo>
                  <a:pt x="45592" y="20485"/>
                </a:lnTo>
                <a:lnTo>
                  <a:pt x="43599" y="12699"/>
                </a:lnTo>
                <a:lnTo>
                  <a:pt x="39408" y="7607"/>
                </a:lnTo>
                <a:lnTo>
                  <a:pt x="35229" y="2539"/>
                </a:lnTo>
                <a:lnTo>
                  <a:pt x="31584" y="15620"/>
                </a:lnTo>
                <a:lnTo>
                  <a:pt x="32550" y="18630"/>
                </a:lnTo>
                <a:lnTo>
                  <a:pt x="32638" y="22593"/>
                </a:lnTo>
                <a:lnTo>
                  <a:pt x="13411" y="22593"/>
                </a:lnTo>
                <a:lnTo>
                  <a:pt x="13373" y="18859"/>
                </a:lnTo>
                <a:lnTo>
                  <a:pt x="14287" y="15913"/>
                </a:lnTo>
                <a:lnTo>
                  <a:pt x="16116" y="13728"/>
                </a:lnTo>
                <a:lnTo>
                  <a:pt x="20269" y="10464"/>
                </a:lnTo>
                <a:lnTo>
                  <a:pt x="23075" y="10464"/>
                </a:lnTo>
                <a:lnTo>
                  <a:pt x="22288" y="0"/>
                </a:lnTo>
                <a:lnTo>
                  <a:pt x="15862" y="0"/>
                </a:lnTo>
                <a:lnTo>
                  <a:pt x="10528" y="2425"/>
                </a:lnTo>
                <a:lnTo>
                  <a:pt x="6324" y="7289"/>
                </a:lnTo>
                <a:lnTo>
                  <a:pt x="2108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00" y="40525"/>
                </a:lnTo>
                <a:lnTo>
                  <a:pt x="4813" y="45237"/>
                </a:lnTo>
                <a:lnTo>
                  <a:pt x="8864" y="51117"/>
                </a:lnTo>
                <a:lnTo>
                  <a:pt x="15125" y="54051"/>
                </a:lnTo>
                <a:lnTo>
                  <a:pt x="28917" y="54051"/>
                </a:lnTo>
                <a:lnTo>
                  <a:pt x="33362" y="52743"/>
                </a:lnTo>
                <a:lnTo>
                  <a:pt x="36918" y="50126"/>
                </a:lnTo>
                <a:lnTo>
                  <a:pt x="40474" y="47523"/>
                </a:lnTo>
                <a:lnTo>
                  <a:pt x="43078" y="43713"/>
                </a:lnTo>
                <a:lnTo>
                  <a:pt x="44716" y="38709"/>
                </a:lnTo>
                <a:lnTo>
                  <a:pt x="31902" y="36423"/>
                </a:lnTo>
                <a:lnTo>
                  <a:pt x="31203" y="39014"/>
                </a:lnTo>
                <a:lnTo>
                  <a:pt x="30162" y="40906"/>
                </a:lnTo>
                <a:lnTo>
                  <a:pt x="27419" y="43230"/>
                </a:lnTo>
                <a:lnTo>
                  <a:pt x="23710" y="43814"/>
                </a:lnTo>
                <a:lnTo>
                  <a:pt x="20751" y="43814"/>
                </a:lnTo>
                <a:lnTo>
                  <a:pt x="18275" y="42697"/>
                </a:lnTo>
                <a:lnTo>
                  <a:pt x="14312" y="38176"/>
                </a:lnTo>
                <a:lnTo>
                  <a:pt x="13284" y="35026"/>
                </a:lnTo>
                <a:lnTo>
                  <a:pt x="13182" y="30975"/>
                </a:lnTo>
                <a:lnTo>
                  <a:pt x="45415" y="30975"/>
                </a:lnTo>
                <a:close/>
              </a:path>
              <a:path w="45593" h="54051">
                <a:moveTo>
                  <a:pt x="29527" y="0"/>
                </a:moveTo>
                <a:lnTo>
                  <a:pt x="22288" y="0"/>
                </a:lnTo>
                <a:lnTo>
                  <a:pt x="23075" y="10464"/>
                </a:lnTo>
                <a:lnTo>
                  <a:pt x="25692" y="10464"/>
                </a:lnTo>
                <a:lnTo>
                  <a:pt x="27927" y="11493"/>
                </a:lnTo>
                <a:lnTo>
                  <a:pt x="31584" y="15620"/>
                </a:lnTo>
                <a:lnTo>
                  <a:pt x="35229" y="2539"/>
                </a:lnTo>
                <a:lnTo>
                  <a:pt x="2952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2474310" y="3067674"/>
            <a:ext cx="47409" cy="72555"/>
          </a:xfrm>
          <a:custGeom>
            <a:avLst/>
            <a:gdLst/>
            <a:ahLst/>
            <a:cxnLst/>
            <a:rect l="l" t="t" r="r" b="b"/>
            <a:pathLst>
              <a:path w="47409" h="72555">
                <a:moveTo>
                  <a:pt x="12725" y="21081"/>
                </a:moveTo>
                <a:lnTo>
                  <a:pt x="13754" y="17259"/>
                </a:lnTo>
                <a:lnTo>
                  <a:pt x="15836" y="14693"/>
                </a:lnTo>
                <a:lnTo>
                  <a:pt x="17907" y="12090"/>
                </a:lnTo>
                <a:lnTo>
                  <a:pt x="20523" y="10807"/>
                </a:lnTo>
                <a:lnTo>
                  <a:pt x="26682" y="10807"/>
                </a:lnTo>
                <a:lnTo>
                  <a:pt x="29210" y="12128"/>
                </a:lnTo>
                <a:lnTo>
                  <a:pt x="31254" y="14757"/>
                </a:lnTo>
                <a:lnTo>
                  <a:pt x="33299" y="17386"/>
                </a:lnTo>
                <a:lnTo>
                  <a:pt x="34328" y="21412"/>
                </a:lnTo>
                <a:lnTo>
                  <a:pt x="34328" y="32638"/>
                </a:lnTo>
                <a:lnTo>
                  <a:pt x="33337" y="36817"/>
                </a:lnTo>
                <a:lnTo>
                  <a:pt x="31356" y="39357"/>
                </a:lnTo>
                <a:lnTo>
                  <a:pt x="29362" y="41922"/>
                </a:lnTo>
                <a:lnTo>
                  <a:pt x="26873" y="43192"/>
                </a:lnTo>
                <a:lnTo>
                  <a:pt x="20777" y="43192"/>
                </a:lnTo>
                <a:lnTo>
                  <a:pt x="18135" y="41795"/>
                </a:lnTo>
                <a:lnTo>
                  <a:pt x="15976" y="39039"/>
                </a:lnTo>
                <a:lnTo>
                  <a:pt x="15265" y="49263"/>
                </a:lnTo>
                <a:lnTo>
                  <a:pt x="19748" y="52349"/>
                </a:lnTo>
                <a:lnTo>
                  <a:pt x="24358" y="54051"/>
                </a:lnTo>
                <a:lnTo>
                  <a:pt x="32689" y="54051"/>
                </a:lnTo>
                <a:lnTo>
                  <a:pt x="37503" y="51663"/>
                </a:lnTo>
                <a:lnTo>
                  <a:pt x="41465" y="46862"/>
                </a:lnTo>
                <a:lnTo>
                  <a:pt x="45440" y="42075"/>
                </a:lnTo>
                <a:lnTo>
                  <a:pt x="47409" y="35369"/>
                </a:lnTo>
                <a:lnTo>
                  <a:pt x="47409" y="18326"/>
                </a:lnTo>
                <a:lnTo>
                  <a:pt x="45453" y="11772"/>
                </a:lnTo>
                <a:lnTo>
                  <a:pt x="41503" y="7061"/>
                </a:lnTo>
                <a:lnTo>
                  <a:pt x="37579" y="2349"/>
                </a:lnTo>
                <a:lnTo>
                  <a:pt x="32778" y="0"/>
                </a:lnTo>
                <a:lnTo>
                  <a:pt x="23914" y="0"/>
                </a:lnTo>
                <a:lnTo>
                  <a:pt x="20955" y="812"/>
                </a:lnTo>
                <a:lnTo>
                  <a:pt x="18300" y="2438"/>
                </a:lnTo>
                <a:lnTo>
                  <a:pt x="15659" y="4051"/>
                </a:lnTo>
                <a:lnTo>
                  <a:pt x="13538" y="6172"/>
                </a:lnTo>
                <a:lnTo>
                  <a:pt x="11988" y="8762"/>
                </a:lnTo>
                <a:lnTo>
                  <a:pt x="11988" y="1168"/>
                </a:lnTo>
                <a:lnTo>
                  <a:pt x="0" y="1168"/>
                </a:lnTo>
                <a:lnTo>
                  <a:pt x="0" y="72555"/>
                </a:lnTo>
                <a:lnTo>
                  <a:pt x="12865" y="72555"/>
                </a:lnTo>
                <a:lnTo>
                  <a:pt x="12725" y="31953"/>
                </a:lnTo>
                <a:lnTo>
                  <a:pt x="12725" y="21081"/>
                </a:lnTo>
                <a:close/>
              </a:path>
              <a:path w="47409" h="72555">
                <a:moveTo>
                  <a:pt x="13804" y="36245"/>
                </a:moveTo>
                <a:lnTo>
                  <a:pt x="12725" y="31953"/>
                </a:lnTo>
                <a:lnTo>
                  <a:pt x="12865" y="72555"/>
                </a:lnTo>
                <a:lnTo>
                  <a:pt x="12865" y="46494"/>
                </a:lnTo>
                <a:lnTo>
                  <a:pt x="15265" y="49263"/>
                </a:lnTo>
                <a:lnTo>
                  <a:pt x="15976" y="39039"/>
                </a:lnTo>
                <a:lnTo>
                  <a:pt x="13804" y="3624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9" name="object 689"/>
          <p:cNvSpPr/>
          <p:nvPr/>
        </p:nvSpPr>
        <p:spPr>
          <a:xfrm>
            <a:off x="2528017" y="3067674"/>
            <a:ext cx="50165" cy="54051"/>
          </a:xfrm>
          <a:custGeom>
            <a:avLst/>
            <a:gdLst/>
            <a:ahLst/>
            <a:cxnLst/>
            <a:rect l="l" t="t" r="r" b="b"/>
            <a:pathLst>
              <a:path w="50164" h="54051">
                <a:moveTo>
                  <a:pt x="0" y="26301"/>
                </a:moveTo>
                <a:lnTo>
                  <a:pt x="0" y="32245"/>
                </a:lnTo>
                <a:lnTo>
                  <a:pt x="1054" y="37287"/>
                </a:lnTo>
                <a:lnTo>
                  <a:pt x="3162" y="41414"/>
                </a:lnTo>
                <a:lnTo>
                  <a:pt x="5270" y="45554"/>
                </a:lnTo>
                <a:lnTo>
                  <a:pt x="8343" y="48691"/>
                </a:lnTo>
                <a:lnTo>
                  <a:pt x="12382" y="50838"/>
                </a:lnTo>
                <a:lnTo>
                  <a:pt x="16421" y="52984"/>
                </a:lnTo>
                <a:lnTo>
                  <a:pt x="16611" y="38811"/>
                </a:lnTo>
                <a:lnTo>
                  <a:pt x="14325" y="36080"/>
                </a:lnTo>
                <a:lnTo>
                  <a:pt x="13182" y="32156"/>
                </a:lnTo>
                <a:lnTo>
                  <a:pt x="13182" y="21894"/>
                </a:lnTo>
                <a:lnTo>
                  <a:pt x="14325" y="17970"/>
                </a:lnTo>
                <a:lnTo>
                  <a:pt x="16611" y="15240"/>
                </a:lnTo>
                <a:lnTo>
                  <a:pt x="18897" y="12509"/>
                </a:lnTo>
                <a:lnTo>
                  <a:pt x="21729" y="11150"/>
                </a:lnTo>
                <a:lnTo>
                  <a:pt x="28435" y="11150"/>
                </a:lnTo>
                <a:lnTo>
                  <a:pt x="31254" y="12509"/>
                </a:lnTo>
                <a:lnTo>
                  <a:pt x="33528" y="15240"/>
                </a:lnTo>
                <a:lnTo>
                  <a:pt x="35801" y="17970"/>
                </a:lnTo>
                <a:lnTo>
                  <a:pt x="36944" y="21856"/>
                </a:lnTo>
                <a:lnTo>
                  <a:pt x="36944" y="32131"/>
                </a:lnTo>
                <a:lnTo>
                  <a:pt x="35801" y="36080"/>
                </a:lnTo>
                <a:lnTo>
                  <a:pt x="33528" y="38811"/>
                </a:lnTo>
                <a:lnTo>
                  <a:pt x="32334" y="54051"/>
                </a:lnTo>
                <a:lnTo>
                  <a:pt x="38303" y="51485"/>
                </a:lnTo>
                <a:lnTo>
                  <a:pt x="43053" y="46342"/>
                </a:lnTo>
                <a:lnTo>
                  <a:pt x="47790" y="41186"/>
                </a:lnTo>
                <a:lnTo>
                  <a:pt x="50165" y="34709"/>
                </a:lnTo>
                <a:lnTo>
                  <a:pt x="50165" y="19126"/>
                </a:lnTo>
                <a:lnTo>
                  <a:pt x="47828" y="12700"/>
                </a:lnTo>
                <a:lnTo>
                  <a:pt x="43116" y="7620"/>
                </a:lnTo>
                <a:lnTo>
                  <a:pt x="38417" y="2540"/>
                </a:lnTo>
                <a:lnTo>
                  <a:pt x="32397" y="0"/>
                </a:lnTo>
                <a:lnTo>
                  <a:pt x="20281" y="0"/>
                </a:lnTo>
                <a:lnTo>
                  <a:pt x="15963" y="1117"/>
                </a:lnTo>
                <a:lnTo>
                  <a:pt x="12103" y="3365"/>
                </a:lnTo>
                <a:lnTo>
                  <a:pt x="8242" y="5600"/>
                </a:lnTo>
                <a:lnTo>
                  <a:pt x="5270" y="8851"/>
                </a:lnTo>
                <a:lnTo>
                  <a:pt x="3162" y="13106"/>
                </a:lnTo>
                <a:lnTo>
                  <a:pt x="1054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0164" h="54051">
                <a:moveTo>
                  <a:pt x="33528" y="38811"/>
                </a:moveTo>
                <a:lnTo>
                  <a:pt x="31254" y="41541"/>
                </a:lnTo>
                <a:lnTo>
                  <a:pt x="28435" y="42900"/>
                </a:lnTo>
                <a:lnTo>
                  <a:pt x="21729" y="42900"/>
                </a:lnTo>
                <a:lnTo>
                  <a:pt x="18897" y="41541"/>
                </a:lnTo>
                <a:lnTo>
                  <a:pt x="16611" y="38811"/>
                </a:lnTo>
                <a:lnTo>
                  <a:pt x="16421" y="52984"/>
                </a:lnTo>
                <a:lnTo>
                  <a:pt x="20675" y="54051"/>
                </a:lnTo>
                <a:lnTo>
                  <a:pt x="32334" y="54051"/>
                </a:lnTo>
                <a:lnTo>
                  <a:pt x="33528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0" name="object 690"/>
          <p:cNvSpPr/>
          <p:nvPr/>
        </p:nvSpPr>
        <p:spPr>
          <a:xfrm>
            <a:off x="2582792" y="3067679"/>
            <a:ext cx="45402" cy="54051"/>
          </a:xfrm>
          <a:custGeom>
            <a:avLst/>
            <a:gdLst/>
            <a:ahLst/>
            <a:cxnLst/>
            <a:rect l="l" t="t" r="r" b="b"/>
            <a:pathLst>
              <a:path w="45402" h="54051">
                <a:moveTo>
                  <a:pt x="12903" y="36029"/>
                </a:moveTo>
                <a:lnTo>
                  <a:pt x="0" y="38125"/>
                </a:lnTo>
                <a:lnTo>
                  <a:pt x="1193" y="43027"/>
                </a:lnTo>
                <a:lnTo>
                  <a:pt x="3708" y="46901"/>
                </a:lnTo>
                <a:lnTo>
                  <a:pt x="7569" y="49758"/>
                </a:lnTo>
                <a:lnTo>
                  <a:pt x="11430" y="52616"/>
                </a:lnTo>
                <a:lnTo>
                  <a:pt x="16662" y="54051"/>
                </a:lnTo>
                <a:lnTo>
                  <a:pt x="30581" y="54051"/>
                </a:lnTo>
                <a:lnTo>
                  <a:pt x="36093" y="52349"/>
                </a:lnTo>
                <a:lnTo>
                  <a:pt x="39814" y="48933"/>
                </a:lnTo>
                <a:lnTo>
                  <a:pt x="43535" y="45529"/>
                </a:lnTo>
                <a:lnTo>
                  <a:pt x="45402" y="41440"/>
                </a:lnTo>
                <a:lnTo>
                  <a:pt x="45402" y="32359"/>
                </a:lnTo>
                <a:lnTo>
                  <a:pt x="44056" y="28968"/>
                </a:lnTo>
                <a:lnTo>
                  <a:pt x="41376" y="26530"/>
                </a:lnTo>
                <a:lnTo>
                  <a:pt x="38658" y="24129"/>
                </a:lnTo>
                <a:lnTo>
                  <a:pt x="33870" y="22110"/>
                </a:lnTo>
                <a:lnTo>
                  <a:pt x="27025" y="20446"/>
                </a:lnTo>
                <a:lnTo>
                  <a:pt x="20167" y="18795"/>
                </a:lnTo>
                <a:lnTo>
                  <a:pt x="16167" y="17513"/>
                </a:lnTo>
                <a:lnTo>
                  <a:pt x="13728" y="14122"/>
                </a:lnTo>
                <a:lnTo>
                  <a:pt x="15189" y="11341"/>
                </a:lnTo>
                <a:lnTo>
                  <a:pt x="19088" y="9829"/>
                </a:lnTo>
                <a:lnTo>
                  <a:pt x="25146" y="9829"/>
                </a:lnTo>
                <a:lnTo>
                  <a:pt x="27228" y="10363"/>
                </a:lnTo>
                <a:lnTo>
                  <a:pt x="30124" y="12509"/>
                </a:lnTo>
                <a:lnTo>
                  <a:pt x="31623" y="16065"/>
                </a:lnTo>
                <a:lnTo>
                  <a:pt x="43751" y="13677"/>
                </a:lnTo>
                <a:lnTo>
                  <a:pt x="42532" y="9156"/>
                </a:lnTo>
                <a:lnTo>
                  <a:pt x="40297" y="5753"/>
                </a:lnTo>
                <a:lnTo>
                  <a:pt x="37071" y="3454"/>
                </a:lnTo>
                <a:lnTo>
                  <a:pt x="33832" y="1142"/>
                </a:lnTo>
                <a:lnTo>
                  <a:pt x="28892" y="0"/>
                </a:lnTo>
                <a:lnTo>
                  <a:pt x="15252" y="0"/>
                </a:lnTo>
                <a:lnTo>
                  <a:pt x="10096" y="1523"/>
                </a:lnTo>
                <a:lnTo>
                  <a:pt x="6769" y="4571"/>
                </a:lnTo>
                <a:lnTo>
                  <a:pt x="3441" y="7619"/>
                </a:lnTo>
                <a:lnTo>
                  <a:pt x="1778" y="11391"/>
                </a:lnTo>
                <a:lnTo>
                  <a:pt x="1778" y="20840"/>
                </a:lnTo>
                <a:lnTo>
                  <a:pt x="3708" y="24714"/>
                </a:lnTo>
                <a:lnTo>
                  <a:pt x="7556" y="27508"/>
                </a:lnTo>
                <a:lnTo>
                  <a:pt x="10325" y="29514"/>
                </a:lnTo>
                <a:lnTo>
                  <a:pt x="16903" y="31737"/>
                </a:lnTo>
                <a:lnTo>
                  <a:pt x="27279" y="34175"/>
                </a:lnTo>
                <a:lnTo>
                  <a:pt x="31572" y="35979"/>
                </a:lnTo>
                <a:lnTo>
                  <a:pt x="32499" y="38557"/>
                </a:lnTo>
                <a:lnTo>
                  <a:pt x="30797" y="42214"/>
                </a:lnTo>
                <a:lnTo>
                  <a:pt x="26619" y="44157"/>
                </a:lnTo>
                <a:lnTo>
                  <a:pt x="20269" y="44157"/>
                </a:lnTo>
                <a:lnTo>
                  <a:pt x="16243" y="42087"/>
                </a:lnTo>
                <a:lnTo>
                  <a:pt x="13449" y="38696"/>
                </a:lnTo>
                <a:lnTo>
                  <a:pt x="12903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1" name="object 691"/>
          <p:cNvSpPr/>
          <p:nvPr/>
        </p:nvSpPr>
        <p:spPr>
          <a:xfrm>
            <a:off x="2638513" y="3049168"/>
            <a:ext cx="12852" cy="71386"/>
          </a:xfrm>
          <a:custGeom>
            <a:avLst/>
            <a:gdLst/>
            <a:ahLst/>
            <a:cxnLst/>
            <a:rect l="l" t="t" r="r" b="b"/>
            <a:pathLst>
              <a:path w="12852" h="71386">
                <a:moveTo>
                  <a:pt x="0" y="19672"/>
                </a:moveTo>
                <a:lnTo>
                  <a:pt x="0" y="71386"/>
                </a:lnTo>
                <a:lnTo>
                  <a:pt x="12852" y="71386"/>
                </a:lnTo>
                <a:lnTo>
                  <a:pt x="12852" y="19672"/>
                </a:lnTo>
                <a:lnTo>
                  <a:pt x="0" y="19672"/>
                </a:lnTo>
                <a:close/>
              </a:path>
              <a:path w="12852" h="71386">
                <a:moveTo>
                  <a:pt x="0" y="0"/>
                </a:moveTo>
                <a:lnTo>
                  <a:pt x="0" y="12661"/>
                </a:lnTo>
                <a:lnTo>
                  <a:pt x="12852" y="12661"/>
                </a:lnTo>
                <a:lnTo>
                  <a:pt x="12852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2" name="object 692"/>
          <p:cNvSpPr/>
          <p:nvPr/>
        </p:nvSpPr>
        <p:spPr>
          <a:xfrm>
            <a:off x="2644940" y="3049073"/>
            <a:ext cx="0" cy="71481"/>
          </a:xfrm>
          <a:custGeom>
            <a:avLst/>
            <a:gdLst/>
            <a:ahLst/>
            <a:cxnLst/>
            <a:rect l="l" t="t" r="r" b="b"/>
            <a:pathLst>
              <a:path h="71481">
                <a:moveTo>
                  <a:pt x="0" y="0"/>
                </a:moveTo>
                <a:lnTo>
                  <a:pt x="0" y="71481"/>
                </a:lnTo>
              </a:path>
            </a:pathLst>
          </a:custGeom>
          <a:ln w="14122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2658318" y="3050580"/>
            <a:ext cx="28651" cy="71145"/>
          </a:xfrm>
          <a:custGeom>
            <a:avLst/>
            <a:gdLst/>
            <a:ahLst/>
            <a:cxnLst/>
            <a:rect l="l" t="t" r="r" b="b"/>
            <a:pathLst>
              <a:path w="28651" h="71145">
                <a:moveTo>
                  <a:pt x="18808" y="18262"/>
                </a:moveTo>
                <a:lnTo>
                  <a:pt x="18808" y="0"/>
                </a:lnTo>
                <a:lnTo>
                  <a:pt x="5905" y="7988"/>
                </a:lnTo>
                <a:lnTo>
                  <a:pt x="5905" y="18262"/>
                </a:lnTo>
                <a:lnTo>
                  <a:pt x="0" y="18262"/>
                </a:lnTo>
                <a:lnTo>
                  <a:pt x="0" y="29171"/>
                </a:lnTo>
                <a:lnTo>
                  <a:pt x="5905" y="29171"/>
                </a:lnTo>
                <a:lnTo>
                  <a:pt x="5905" y="56553"/>
                </a:lnTo>
                <a:lnTo>
                  <a:pt x="6032" y="59766"/>
                </a:lnTo>
                <a:lnTo>
                  <a:pt x="6311" y="61353"/>
                </a:lnTo>
                <a:lnTo>
                  <a:pt x="7251" y="65379"/>
                </a:lnTo>
                <a:lnTo>
                  <a:pt x="10350" y="69075"/>
                </a:lnTo>
                <a:lnTo>
                  <a:pt x="14071" y="70738"/>
                </a:lnTo>
                <a:lnTo>
                  <a:pt x="18491" y="71145"/>
                </a:lnTo>
                <a:lnTo>
                  <a:pt x="22263" y="71145"/>
                </a:lnTo>
                <a:lnTo>
                  <a:pt x="25654" y="70459"/>
                </a:lnTo>
                <a:lnTo>
                  <a:pt x="28651" y="69100"/>
                </a:lnTo>
                <a:lnTo>
                  <a:pt x="27546" y="58483"/>
                </a:lnTo>
                <a:lnTo>
                  <a:pt x="25285" y="59359"/>
                </a:lnTo>
                <a:lnTo>
                  <a:pt x="22377" y="59804"/>
                </a:lnTo>
                <a:lnTo>
                  <a:pt x="19062" y="57391"/>
                </a:lnTo>
                <a:lnTo>
                  <a:pt x="18808" y="54228"/>
                </a:lnTo>
                <a:lnTo>
                  <a:pt x="18808" y="29171"/>
                </a:lnTo>
                <a:lnTo>
                  <a:pt x="27597" y="29171"/>
                </a:lnTo>
                <a:lnTo>
                  <a:pt x="27597" y="18262"/>
                </a:lnTo>
                <a:lnTo>
                  <a:pt x="18808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2690152" y="3067676"/>
            <a:ext cx="45580" cy="54051"/>
          </a:xfrm>
          <a:custGeom>
            <a:avLst/>
            <a:gdLst/>
            <a:ahLst/>
            <a:cxnLst/>
            <a:rect l="l" t="t" r="r" b="b"/>
            <a:pathLst>
              <a:path w="45580" h="54051">
                <a:moveTo>
                  <a:pt x="45402" y="30975"/>
                </a:moveTo>
                <a:lnTo>
                  <a:pt x="45580" y="20485"/>
                </a:lnTo>
                <a:lnTo>
                  <a:pt x="43586" y="12699"/>
                </a:lnTo>
                <a:lnTo>
                  <a:pt x="39408" y="7607"/>
                </a:lnTo>
                <a:lnTo>
                  <a:pt x="35229" y="2539"/>
                </a:lnTo>
                <a:lnTo>
                  <a:pt x="31584" y="15620"/>
                </a:lnTo>
                <a:lnTo>
                  <a:pt x="32537" y="18630"/>
                </a:lnTo>
                <a:lnTo>
                  <a:pt x="32626" y="22593"/>
                </a:lnTo>
                <a:lnTo>
                  <a:pt x="13411" y="22593"/>
                </a:lnTo>
                <a:lnTo>
                  <a:pt x="13373" y="18859"/>
                </a:lnTo>
                <a:lnTo>
                  <a:pt x="14274" y="15913"/>
                </a:lnTo>
                <a:lnTo>
                  <a:pt x="16103" y="13728"/>
                </a:lnTo>
                <a:lnTo>
                  <a:pt x="20256" y="10464"/>
                </a:lnTo>
                <a:lnTo>
                  <a:pt x="23063" y="10464"/>
                </a:lnTo>
                <a:lnTo>
                  <a:pt x="22288" y="0"/>
                </a:lnTo>
                <a:lnTo>
                  <a:pt x="15849" y="0"/>
                </a:lnTo>
                <a:lnTo>
                  <a:pt x="10528" y="2425"/>
                </a:lnTo>
                <a:lnTo>
                  <a:pt x="6311" y="7289"/>
                </a:lnTo>
                <a:lnTo>
                  <a:pt x="2108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00" y="40525"/>
                </a:lnTo>
                <a:lnTo>
                  <a:pt x="4800" y="45237"/>
                </a:lnTo>
                <a:lnTo>
                  <a:pt x="8864" y="51117"/>
                </a:lnTo>
                <a:lnTo>
                  <a:pt x="15112" y="54051"/>
                </a:lnTo>
                <a:lnTo>
                  <a:pt x="28905" y="54051"/>
                </a:lnTo>
                <a:lnTo>
                  <a:pt x="33362" y="52743"/>
                </a:lnTo>
                <a:lnTo>
                  <a:pt x="36918" y="50126"/>
                </a:lnTo>
                <a:lnTo>
                  <a:pt x="40474" y="47523"/>
                </a:lnTo>
                <a:lnTo>
                  <a:pt x="43065" y="43713"/>
                </a:lnTo>
                <a:lnTo>
                  <a:pt x="44716" y="38709"/>
                </a:lnTo>
                <a:lnTo>
                  <a:pt x="31902" y="36423"/>
                </a:lnTo>
                <a:lnTo>
                  <a:pt x="31191" y="39014"/>
                </a:lnTo>
                <a:lnTo>
                  <a:pt x="30162" y="40906"/>
                </a:lnTo>
                <a:lnTo>
                  <a:pt x="27406" y="43230"/>
                </a:lnTo>
                <a:lnTo>
                  <a:pt x="23710" y="43814"/>
                </a:lnTo>
                <a:lnTo>
                  <a:pt x="20739" y="43814"/>
                </a:lnTo>
                <a:lnTo>
                  <a:pt x="18275" y="42697"/>
                </a:lnTo>
                <a:lnTo>
                  <a:pt x="14300" y="38176"/>
                </a:lnTo>
                <a:lnTo>
                  <a:pt x="13271" y="35026"/>
                </a:lnTo>
                <a:lnTo>
                  <a:pt x="13182" y="30975"/>
                </a:lnTo>
                <a:lnTo>
                  <a:pt x="45402" y="30975"/>
                </a:lnTo>
                <a:close/>
              </a:path>
              <a:path w="45580" h="54051">
                <a:moveTo>
                  <a:pt x="29514" y="0"/>
                </a:moveTo>
                <a:lnTo>
                  <a:pt x="22288" y="0"/>
                </a:lnTo>
                <a:lnTo>
                  <a:pt x="23063" y="10464"/>
                </a:lnTo>
                <a:lnTo>
                  <a:pt x="25692" y="10464"/>
                </a:lnTo>
                <a:lnTo>
                  <a:pt x="27914" y="11493"/>
                </a:lnTo>
                <a:lnTo>
                  <a:pt x="31584" y="15620"/>
                </a:lnTo>
                <a:lnTo>
                  <a:pt x="35229" y="2539"/>
                </a:lnTo>
                <a:lnTo>
                  <a:pt x="2951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2766456" y="3067676"/>
            <a:ext cx="45580" cy="54051"/>
          </a:xfrm>
          <a:custGeom>
            <a:avLst/>
            <a:gdLst/>
            <a:ahLst/>
            <a:cxnLst/>
            <a:rect l="l" t="t" r="r" b="b"/>
            <a:pathLst>
              <a:path w="45580" h="54051">
                <a:moveTo>
                  <a:pt x="45402" y="30975"/>
                </a:moveTo>
                <a:lnTo>
                  <a:pt x="45580" y="20485"/>
                </a:lnTo>
                <a:lnTo>
                  <a:pt x="43586" y="12699"/>
                </a:lnTo>
                <a:lnTo>
                  <a:pt x="39408" y="7607"/>
                </a:lnTo>
                <a:lnTo>
                  <a:pt x="35229" y="2539"/>
                </a:lnTo>
                <a:lnTo>
                  <a:pt x="31584" y="15620"/>
                </a:lnTo>
                <a:lnTo>
                  <a:pt x="32537" y="18630"/>
                </a:lnTo>
                <a:lnTo>
                  <a:pt x="32626" y="22593"/>
                </a:lnTo>
                <a:lnTo>
                  <a:pt x="13411" y="22593"/>
                </a:lnTo>
                <a:lnTo>
                  <a:pt x="13373" y="18859"/>
                </a:lnTo>
                <a:lnTo>
                  <a:pt x="14274" y="15913"/>
                </a:lnTo>
                <a:lnTo>
                  <a:pt x="16103" y="13728"/>
                </a:lnTo>
                <a:lnTo>
                  <a:pt x="20256" y="10464"/>
                </a:lnTo>
                <a:lnTo>
                  <a:pt x="23063" y="10464"/>
                </a:lnTo>
                <a:lnTo>
                  <a:pt x="22288" y="0"/>
                </a:lnTo>
                <a:lnTo>
                  <a:pt x="15849" y="0"/>
                </a:lnTo>
                <a:lnTo>
                  <a:pt x="10528" y="2425"/>
                </a:lnTo>
                <a:lnTo>
                  <a:pt x="6311" y="7289"/>
                </a:lnTo>
                <a:lnTo>
                  <a:pt x="2108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00" y="40525"/>
                </a:lnTo>
                <a:lnTo>
                  <a:pt x="4800" y="45237"/>
                </a:lnTo>
                <a:lnTo>
                  <a:pt x="8851" y="51117"/>
                </a:lnTo>
                <a:lnTo>
                  <a:pt x="15112" y="54051"/>
                </a:lnTo>
                <a:lnTo>
                  <a:pt x="28905" y="54051"/>
                </a:lnTo>
                <a:lnTo>
                  <a:pt x="33350" y="52743"/>
                </a:lnTo>
                <a:lnTo>
                  <a:pt x="36906" y="50126"/>
                </a:lnTo>
                <a:lnTo>
                  <a:pt x="40462" y="47523"/>
                </a:lnTo>
                <a:lnTo>
                  <a:pt x="43065" y="43713"/>
                </a:lnTo>
                <a:lnTo>
                  <a:pt x="44716" y="38709"/>
                </a:lnTo>
                <a:lnTo>
                  <a:pt x="31902" y="36423"/>
                </a:lnTo>
                <a:lnTo>
                  <a:pt x="31191" y="39014"/>
                </a:lnTo>
                <a:lnTo>
                  <a:pt x="30162" y="40906"/>
                </a:lnTo>
                <a:lnTo>
                  <a:pt x="27406" y="43230"/>
                </a:lnTo>
                <a:lnTo>
                  <a:pt x="23698" y="43814"/>
                </a:lnTo>
                <a:lnTo>
                  <a:pt x="20739" y="43814"/>
                </a:lnTo>
                <a:lnTo>
                  <a:pt x="18275" y="42697"/>
                </a:lnTo>
                <a:lnTo>
                  <a:pt x="14300" y="38176"/>
                </a:lnTo>
                <a:lnTo>
                  <a:pt x="13271" y="35026"/>
                </a:lnTo>
                <a:lnTo>
                  <a:pt x="13169" y="30975"/>
                </a:lnTo>
                <a:lnTo>
                  <a:pt x="45402" y="30975"/>
                </a:lnTo>
                <a:close/>
              </a:path>
              <a:path w="45580" h="54051">
                <a:moveTo>
                  <a:pt x="29514" y="0"/>
                </a:moveTo>
                <a:lnTo>
                  <a:pt x="22288" y="0"/>
                </a:lnTo>
                <a:lnTo>
                  <a:pt x="23063" y="10464"/>
                </a:lnTo>
                <a:lnTo>
                  <a:pt x="25692" y="10464"/>
                </a:lnTo>
                <a:lnTo>
                  <a:pt x="27914" y="11493"/>
                </a:lnTo>
                <a:lnTo>
                  <a:pt x="31584" y="15620"/>
                </a:lnTo>
                <a:lnTo>
                  <a:pt x="35229" y="2539"/>
                </a:lnTo>
                <a:lnTo>
                  <a:pt x="2951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2821310" y="3067674"/>
            <a:ext cx="44310" cy="52882"/>
          </a:xfrm>
          <a:custGeom>
            <a:avLst/>
            <a:gdLst/>
            <a:ahLst/>
            <a:cxnLst/>
            <a:rect l="l" t="t" r="r" b="b"/>
            <a:pathLst>
              <a:path w="44310" h="52882">
                <a:moveTo>
                  <a:pt x="13843" y="17576"/>
                </a:moveTo>
                <a:lnTo>
                  <a:pt x="15722" y="13715"/>
                </a:lnTo>
                <a:lnTo>
                  <a:pt x="19253" y="11112"/>
                </a:lnTo>
                <a:lnTo>
                  <a:pt x="23482" y="10464"/>
                </a:lnTo>
                <a:lnTo>
                  <a:pt x="26708" y="10921"/>
                </a:lnTo>
                <a:lnTo>
                  <a:pt x="30073" y="14020"/>
                </a:lnTo>
                <a:lnTo>
                  <a:pt x="31165" y="17297"/>
                </a:lnTo>
                <a:lnTo>
                  <a:pt x="31445" y="20904"/>
                </a:lnTo>
                <a:lnTo>
                  <a:pt x="31445" y="52882"/>
                </a:lnTo>
                <a:lnTo>
                  <a:pt x="44310" y="52882"/>
                </a:lnTo>
                <a:lnTo>
                  <a:pt x="44310" y="16751"/>
                </a:lnTo>
                <a:lnTo>
                  <a:pt x="44069" y="13677"/>
                </a:lnTo>
                <a:lnTo>
                  <a:pt x="43129" y="9397"/>
                </a:lnTo>
                <a:lnTo>
                  <a:pt x="41084" y="5791"/>
                </a:lnTo>
                <a:lnTo>
                  <a:pt x="38100" y="2717"/>
                </a:lnTo>
                <a:lnTo>
                  <a:pt x="33401" y="546"/>
                </a:lnTo>
                <a:lnTo>
                  <a:pt x="30810" y="0"/>
                </a:lnTo>
                <a:lnTo>
                  <a:pt x="21526" y="0"/>
                </a:lnTo>
                <a:lnTo>
                  <a:pt x="16192" y="2920"/>
                </a:lnTo>
                <a:lnTo>
                  <a:pt x="11950" y="8762"/>
                </a:lnTo>
                <a:lnTo>
                  <a:pt x="11950" y="1168"/>
                </a:lnTo>
                <a:lnTo>
                  <a:pt x="0" y="1168"/>
                </a:lnTo>
                <a:lnTo>
                  <a:pt x="0" y="52882"/>
                </a:lnTo>
                <a:lnTo>
                  <a:pt x="12865" y="52882"/>
                </a:lnTo>
                <a:lnTo>
                  <a:pt x="12865" y="23672"/>
                </a:lnTo>
                <a:lnTo>
                  <a:pt x="13182" y="19723"/>
                </a:lnTo>
                <a:lnTo>
                  <a:pt x="13843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2353881" y="3185210"/>
            <a:ext cx="45859" cy="54051"/>
          </a:xfrm>
          <a:custGeom>
            <a:avLst/>
            <a:gdLst/>
            <a:ahLst/>
            <a:cxnLst/>
            <a:rect l="l" t="t" r="r" b="b"/>
            <a:pathLst>
              <a:path w="45859" h="54051">
                <a:moveTo>
                  <a:pt x="13233" y="20586"/>
                </a:moveTo>
                <a:lnTo>
                  <a:pt x="14185" y="16649"/>
                </a:lnTo>
                <a:lnTo>
                  <a:pt x="17995" y="11938"/>
                </a:lnTo>
                <a:lnTo>
                  <a:pt x="20548" y="10756"/>
                </a:lnTo>
                <a:lnTo>
                  <a:pt x="26162" y="10756"/>
                </a:lnTo>
                <a:lnTo>
                  <a:pt x="29641" y="12801"/>
                </a:lnTo>
                <a:lnTo>
                  <a:pt x="32105" y="16205"/>
                </a:lnTo>
                <a:lnTo>
                  <a:pt x="32537" y="18884"/>
                </a:lnTo>
                <a:lnTo>
                  <a:pt x="45224" y="16459"/>
                </a:lnTo>
                <a:lnTo>
                  <a:pt x="43688" y="10896"/>
                </a:lnTo>
                <a:lnTo>
                  <a:pt x="41186" y="6769"/>
                </a:lnTo>
                <a:lnTo>
                  <a:pt x="37693" y="4064"/>
                </a:lnTo>
                <a:lnTo>
                  <a:pt x="34201" y="1358"/>
                </a:lnTo>
                <a:lnTo>
                  <a:pt x="29489" y="0"/>
                </a:lnTo>
                <a:lnTo>
                  <a:pt x="16344" y="0"/>
                </a:lnTo>
                <a:lnTo>
                  <a:pt x="10604" y="2374"/>
                </a:lnTo>
                <a:lnTo>
                  <a:pt x="6362" y="7124"/>
                </a:lnTo>
                <a:lnTo>
                  <a:pt x="2120" y="11887"/>
                </a:lnTo>
                <a:lnTo>
                  <a:pt x="0" y="18542"/>
                </a:lnTo>
                <a:lnTo>
                  <a:pt x="0" y="35509"/>
                </a:lnTo>
                <a:lnTo>
                  <a:pt x="2108" y="42113"/>
                </a:lnTo>
                <a:lnTo>
                  <a:pt x="6337" y="46888"/>
                </a:lnTo>
                <a:lnTo>
                  <a:pt x="10566" y="51663"/>
                </a:lnTo>
                <a:lnTo>
                  <a:pt x="16230" y="54051"/>
                </a:lnTo>
                <a:lnTo>
                  <a:pt x="29591" y="54051"/>
                </a:lnTo>
                <a:lnTo>
                  <a:pt x="34582" y="52476"/>
                </a:lnTo>
                <a:lnTo>
                  <a:pt x="38303" y="49326"/>
                </a:lnTo>
                <a:lnTo>
                  <a:pt x="42037" y="46177"/>
                </a:lnTo>
                <a:lnTo>
                  <a:pt x="44551" y="41516"/>
                </a:lnTo>
                <a:lnTo>
                  <a:pt x="45859" y="35356"/>
                </a:lnTo>
                <a:lnTo>
                  <a:pt x="33223" y="33058"/>
                </a:lnTo>
                <a:lnTo>
                  <a:pt x="32588" y="36664"/>
                </a:lnTo>
                <a:lnTo>
                  <a:pt x="31496" y="39204"/>
                </a:lnTo>
                <a:lnTo>
                  <a:pt x="28384" y="42164"/>
                </a:lnTo>
                <a:lnTo>
                  <a:pt x="23939" y="42900"/>
                </a:lnTo>
                <a:lnTo>
                  <a:pt x="20675" y="42900"/>
                </a:lnTo>
                <a:lnTo>
                  <a:pt x="18072" y="41630"/>
                </a:lnTo>
                <a:lnTo>
                  <a:pt x="14198" y="36563"/>
                </a:lnTo>
                <a:lnTo>
                  <a:pt x="13233" y="32232"/>
                </a:lnTo>
                <a:lnTo>
                  <a:pt x="13233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2404529" y="3185205"/>
            <a:ext cx="29210" cy="54051"/>
          </a:xfrm>
          <a:custGeom>
            <a:avLst/>
            <a:gdLst/>
            <a:ahLst/>
            <a:cxnLst/>
            <a:rect l="l" t="t" r="r" b="b"/>
            <a:pathLst>
              <a:path w="29210" h="54051">
                <a:moveTo>
                  <a:pt x="18986" y="54051"/>
                </a:moveTo>
                <a:lnTo>
                  <a:pt x="21666" y="53479"/>
                </a:lnTo>
                <a:lnTo>
                  <a:pt x="24155" y="52349"/>
                </a:lnTo>
                <a:lnTo>
                  <a:pt x="29006" y="49504"/>
                </a:lnTo>
                <a:lnTo>
                  <a:pt x="29209" y="39242"/>
                </a:lnTo>
                <a:lnTo>
                  <a:pt x="26631" y="41973"/>
                </a:lnTo>
                <a:lnTo>
                  <a:pt x="22313" y="44411"/>
                </a:lnTo>
                <a:lnTo>
                  <a:pt x="18986" y="54051"/>
                </a:lnTo>
                <a:close/>
              </a:path>
              <a:path w="29210" h="54051">
                <a:moveTo>
                  <a:pt x="42697" y="35890"/>
                </a:moveTo>
                <a:lnTo>
                  <a:pt x="42837" y="19913"/>
                </a:lnTo>
                <a:lnTo>
                  <a:pt x="42837" y="13982"/>
                </a:lnTo>
                <a:lnTo>
                  <a:pt x="42265" y="9893"/>
                </a:lnTo>
                <a:lnTo>
                  <a:pt x="41122" y="7670"/>
                </a:lnTo>
                <a:lnTo>
                  <a:pt x="37998" y="3619"/>
                </a:lnTo>
                <a:lnTo>
                  <a:pt x="35191" y="2171"/>
                </a:lnTo>
                <a:lnTo>
                  <a:pt x="32384" y="723"/>
                </a:lnTo>
                <a:lnTo>
                  <a:pt x="28117" y="0"/>
                </a:lnTo>
                <a:lnTo>
                  <a:pt x="16065" y="0"/>
                </a:lnTo>
                <a:lnTo>
                  <a:pt x="11302" y="1206"/>
                </a:lnTo>
                <a:lnTo>
                  <a:pt x="8102" y="3606"/>
                </a:lnTo>
                <a:lnTo>
                  <a:pt x="4889" y="6007"/>
                </a:lnTo>
                <a:lnTo>
                  <a:pt x="2628" y="9702"/>
                </a:lnTo>
                <a:lnTo>
                  <a:pt x="1320" y="14706"/>
                </a:lnTo>
                <a:lnTo>
                  <a:pt x="12992" y="16954"/>
                </a:lnTo>
                <a:lnTo>
                  <a:pt x="14833" y="12865"/>
                </a:lnTo>
                <a:lnTo>
                  <a:pt x="17386" y="10947"/>
                </a:lnTo>
                <a:lnTo>
                  <a:pt x="21462" y="10477"/>
                </a:lnTo>
                <a:lnTo>
                  <a:pt x="24853" y="10477"/>
                </a:lnTo>
                <a:lnTo>
                  <a:pt x="28371" y="12153"/>
                </a:lnTo>
                <a:lnTo>
                  <a:pt x="30200" y="15151"/>
                </a:lnTo>
                <a:lnTo>
                  <a:pt x="30200" y="17779"/>
                </a:lnTo>
                <a:lnTo>
                  <a:pt x="27889" y="20180"/>
                </a:lnTo>
                <a:lnTo>
                  <a:pt x="23723" y="21297"/>
                </a:lnTo>
                <a:lnTo>
                  <a:pt x="17716" y="22491"/>
                </a:lnTo>
                <a:lnTo>
                  <a:pt x="13258" y="23406"/>
                </a:lnTo>
                <a:lnTo>
                  <a:pt x="9842" y="24472"/>
                </a:lnTo>
                <a:lnTo>
                  <a:pt x="7480" y="25692"/>
                </a:lnTo>
                <a:lnTo>
                  <a:pt x="3276" y="28663"/>
                </a:lnTo>
                <a:lnTo>
                  <a:pt x="647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35" y="46837"/>
                </a:lnTo>
                <a:lnTo>
                  <a:pt x="4317" y="49720"/>
                </a:lnTo>
                <a:lnTo>
                  <a:pt x="7200" y="52603"/>
                </a:lnTo>
                <a:lnTo>
                  <a:pt x="11150" y="54051"/>
                </a:lnTo>
                <a:lnTo>
                  <a:pt x="18986" y="54051"/>
                </a:lnTo>
                <a:lnTo>
                  <a:pt x="22313" y="44411"/>
                </a:lnTo>
                <a:lnTo>
                  <a:pt x="17919" y="44411"/>
                </a:lnTo>
                <a:lnTo>
                  <a:pt x="14871" y="42316"/>
                </a:lnTo>
                <a:lnTo>
                  <a:pt x="12852" y="39268"/>
                </a:lnTo>
                <a:lnTo>
                  <a:pt x="12852" y="35407"/>
                </a:lnTo>
                <a:lnTo>
                  <a:pt x="15366" y="32537"/>
                </a:lnTo>
                <a:lnTo>
                  <a:pt x="18808" y="30962"/>
                </a:lnTo>
                <a:lnTo>
                  <a:pt x="22377" y="30149"/>
                </a:lnTo>
                <a:lnTo>
                  <a:pt x="25946" y="29324"/>
                </a:lnTo>
                <a:lnTo>
                  <a:pt x="28562" y="28638"/>
                </a:lnTo>
                <a:lnTo>
                  <a:pt x="30200" y="28054"/>
                </a:lnTo>
                <a:lnTo>
                  <a:pt x="30200" y="34048"/>
                </a:lnTo>
                <a:lnTo>
                  <a:pt x="30035" y="36283"/>
                </a:lnTo>
                <a:lnTo>
                  <a:pt x="29209" y="39242"/>
                </a:lnTo>
                <a:lnTo>
                  <a:pt x="29006" y="49504"/>
                </a:lnTo>
                <a:lnTo>
                  <a:pt x="31673" y="48844"/>
                </a:lnTo>
                <a:lnTo>
                  <a:pt x="32905" y="52882"/>
                </a:lnTo>
                <a:lnTo>
                  <a:pt x="45631" y="52882"/>
                </a:lnTo>
                <a:lnTo>
                  <a:pt x="43726" y="48107"/>
                </a:lnTo>
                <a:lnTo>
                  <a:pt x="42913" y="43789"/>
                </a:lnTo>
                <a:lnTo>
                  <a:pt x="42697" y="40436"/>
                </a:lnTo>
                <a:lnTo>
                  <a:pt x="42697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2459015" y="3185208"/>
            <a:ext cx="44310" cy="52882"/>
          </a:xfrm>
          <a:custGeom>
            <a:avLst/>
            <a:gdLst/>
            <a:ahLst/>
            <a:cxnLst/>
            <a:rect l="l" t="t" r="r" b="b"/>
            <a:pathLst>
              <a:path w="44310" h="52882">
                <a:moveTo>
                  <a:pt x="13855" y="17576"/>
                </a:moveTo>
                <a:lnTo>
                  <a:pt x="15722" y="13715"/>
                </a:lnTo>
                <a:lnTo>
                  <a:pt x="19253" y="11125"/>
                </a:lnTo>
                <a:lnTo>
                  <a:pt x="23482" y="10477"/>
                </a:lnTo>
                <a:lnTo>
                  <a:pt x="26708" y="10921"/>
                </a:lnTo>
                <a:lnTo>
                  <a:pt x="30073" y="14020"/>
                </a:lnTo>
                <a:lnTo>
                  <a:pt x="31178" y="17297"/>
                </a:lnTo>
                <a:lnTo>
                  <a:pt x="31445" y="20904"/>
                </a:lnTo>
                <a:lnTo>
                  <a:pt x="31445" y="52882"/>
                </a:lnTo>
                <a:lnTo>
                  <a:pt x="44310" y="52882"/>
                </a:lnTo>
                <a:lnTo>
                  <a:pt x="44310" y="16751"/>
                </a:lnTo>
                <a:lnTo>
                  <a:pt x="44069" y="13677"/>
                </a:lnTo>
                <a:lnTo>
                  <a:pt x="43129" y="9397"/>
                </a:lnTo>
                <a:lnTo>
                  <a:pt x="41084" y="5803"/>
                </a:lnTo>
                <a:lnTo>
                  <a:pt x="38100" y="2717"/>
                </a:lnTo>
                <a:lnTo>
                  <a:pt x="33401" y="546"/>
                </a:lnTo>
                <a:lnTo>
                  <a:pt x="30810" y="0"/>
                </a:lnTo>
                <a:lnTo>
                  <a:pt x="21526" y="0"/>
                </a:lnTo>
                <a:lnTo>
                  <a:pt x="16192" y="2920"/>
                </a:lnTo>
                <a:lnTo>
                  <a:pt x="11950" y="8762"/>
                </a:lnTo>
                <a:lnTo>
                  <a:pt x="11950" y="1168"/>
                </a:lnTo>
                <a:lnTo>
                  <a:pt x="0" y="1168"/>
                </a:lnTo>
                <a:lnTo>
                  <a:pt x="0" y="52882"/>
                </a:lnTo>
                <a:lnTo>
                  <a:pt x="12865" y="52882"/>
                </a:lnTo>
                <a:lnTo>
                  <a:pt x="12865" y="23672"/>
                </a:lnTo>
                <a:lnTo>
                  <a:pt x="13182" y="19723"/>
                </a:lnTo>
                <a:lnTo>
                  <a:pt x="13855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2510119" y="3168112"/>
            <a:ext cx="28651" cy="71145"/>
          </a:xfrm>
          <a:custGeom>
            <a:avLst/>
            <a:gdLst/>
            <a:ahLst/>
            <a:cxnLst/>
            <a:rect l="l" t="t" r="r" b="b"/>
            <a:pathLst>
              <a:path w="28651" h="71145">
                <a:moveTo>
                  <a:pt x="18808" y="18262"/>
                </a:moveTo>
                <a:lnTo>
                  <a:pt x="18808" y="0"/>
                </a:lnTo>
                <a:lnTo>
                  <a:pt x="5905" y="7988"/>
                </a:lnTo>
                <a:lnTo>
                  <a:pt x="5905" y="18262"/>
                </a:lnTo>
                <a:lnTo>
                  <a:pt x="0" y="18262"/>
                </a:lnTo>
                <a:lnTo>
                  <a:pt x="0" y="29171"/>
                </a:lnTo>
                <a:lnTo>
                  <a:pt x="5905" y="29171"/>
                </a:lnTo>
                <a:lnTo>
                  <a:pt x="5905" y="56553"/>
                </a:lnTo>
                <a:lnTo>
                  <a:pt x="6045" y="59766"/>
                </a:lnTo>
                <a:lnTo>
                  <a:pt x="6324" y="61353"/>
                </a:lnTo>
                <a:lnTo>
                  <a:pt x="7264" y="65379"/>
                </a:lnTo>
                <a:lnTo>
                  <a:pt x="10363" y="69075"/>
                </a:lnTo>
                <a:lnTo>
                  <a:pt x="14084" y="70726"/>
                </a:lnTo>
                <a:lnTo>
                  <a:pt x="18491" y="71145"/>
                </a:lnTo>
                <a:lnTo>
                  <a:pt x="22275" y="71145"/>
                </a:lnTo>
                <a:lnTo>
                  <a:pt x="25666" y="70459"/>
                </a:lnTo>
                <a:lnTo>
                  <a:pt x="28651" y="69100"/>
                </a:lnTo>
                <a:lnTo>
                  <a:pt x="27559" y="58483"/>
                </a:lnTo>
                <a:lnTo>
                  <a:pt x="25298" y="59359"/>
                </a:lnTo>
                <a:lnTo>
                  <a:pt x="22377" y="59804"/>
                </a:lnTo>
                <a:lnTo>
                  <a:pt x="19062" y="57391"/>
                </a:lnTo>
                <a:lnTo>
                  <a:pt x="18808" y="54241"/>
                </a:lnTo>
                <a:lnTo>
                  <a:pt x="18808" y="29171"/>
                </a:lnTo>
                <a:lnTo>
                  <a:pt x="27597" y="29171"/>
                </a:lnTo>
                <a:lnTo>
                  <a:pt x="27597" y="18262"/>
                </a:lnTo>
                <a:lnTo>
                  <a:pt x="18808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2545715" y="3166706"/>
            <a:ext cx="12852" cy="71386"/>
          </a:xfrm>
          <a:custGeom>
            <a:avLst/>
            <a:gdLst/>
            <a:ahLst/>
            <a:cxnLst/>
            <a:rect l="l" t="t" r="r" b="b"/>
            <a:pathLst>
              <a:path w="12852" h="71386">
                <a:moveTo>
                  <a:pt x="0" y="19672"/>
                </a:moveTo>
                <a:lnTo>
                  <a:pt x="0" y="71386"/>
                </a:lnTo>
                <a:lnTo>
                  <a:pt x="12852" y="71386"/>
                </a:lnTo>
                <a:lnTo>
                  <a:pt x="12852" y="19672"/>
                </a:lnTo>
                <a:lnTo>
                  <a:pt x="0" y="19672"/>
                </a:lnTo>
                <a:close/>
              </a:path>
              <a:path w="12852" h="71386">
                <a:moveTo>
                  <a:pt x="0" y="0"/>
                </a:moveTo>
                <a:lnTo>
                  <a:pt x="0" y="12661"/>
                </a:lnTo>
                <a:lnTo>
                  <a:pt x="12852" y="12661"/>
                </a:lnTo>
                <a:lnTo>
                  <a:pt x="12852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2552141" y="3166611"/>
            <a:ext cx="0" cy="71481"/>
          </a:xfrm>
          <a:custGeom>
            <a:avLst/>
            <a:gdLst/>
            <a:ahLst/>
            <a:cxnLst/>
            <a:rect l="l" t="t" r="r" b="b"/>
            <a:pathLst>
              <a:path h="71481">
                <a:moveTo>
                  <a:pt x="0" y="0"/>
                </a:moveTo>
                <a:lnTo>
                  <a:pt x="0" y="71481"/>
                </a:lnTo>
              </a:path>
            </a:pathLst>
          </a:custGeom>
          <a:ln w="14122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2567937" y="3166703"/>
            <a:ext cx="47459" cy="72555"/>
          </a:xfrm>
          <a:custGeom>
            <a:avLst/>
            <a:gdLst/>
            <a:ahLst/>
            <a:cxnLst/>
            <a:rect l="l" t="t" r="r" b="b"/>
            <a:pathLst>
              <a:path w="47459" h="72555">
                <a:moveTo>
                  <a:pt x="0" y="45338"/>
                </a:moveTo>
                <a:lnTo>
                  <a:pt x="0" y="53911"/>
                </a:lnTo>
                <a:lnTo>
                  <a:pt x="1981" y="60578"/>
                </a:lnTo>
                <a:lnTo>
                  <a:pt x="5968" y="65366"/>
                </a:lnTo>
                <a:lnTo>
                  <a:pt x="9956" y="70167"/>
                </a:lnTo>
                <a:lnTo>
                  <a:pt x="14731" y="72555"/>
                </a:lnTo>
                <a:lnTo>
                  <a:pt x="13855" y="53924"/>
                </a:lnTo>
                <a:lnTo>
                  <a:pt x="13131" y="49923"/>
                </a:lnTo>
                <a:lnTo>
                  <a:pt x="13131" y="39281"/>
                </a:lnTo>
                <a:lnTo>
                  <a:pt x="14160" y="35432"/>
                </a:lnTo>
                <a:lnTo>
                  <a:pt x="16217" y="32842"/>
                </a:lnTo>
                <a:lnTo>
                  <a:pt x="18287" y="30264"/>
                </a:lnTo>
                <a:lnTo>
                  <a:pt x="20840" y="28981"/>
                </a:lnTo>
                <a:lnTo>
                  <a:pt x="27025" y="28981"/>
                </a:lnTo>
                <a:lnTo>
                  <a:pt x="29603" y="30276"/>
                </a:lnTo>
                <a:lnTo>
                  <a:pt x="31622" y="32905"/>
                </a:lnTo>
                <a:lnTo>
                  <a:pt x="33642" y="35509"/>
                </a:lnTo>
                <a:lnTo>
                  <a:pt x="34645" y="39776"/>
                </a:lnTo>
                <a:lnTo>
                  <a:pt x="34645" y="51041"/>
                </a:lnTo>
                <a:lnTo>
                  <a:pt x="33604" y="55041"/>
                </a:lnTo>
                <a:lnTo>
                  <a:pt x="31534" y="57734"/>
                </a:lnTo>
                <a:lnTo>
                  <a:pt x="29463" y="60401"/>
                </a:lnTo>
                <a:lnTo>
                  <a:pt x="26936" y="61747"/>
                </a:lnTo>
                <a:lnTo>
                  <a:pt x="23977" y="61747"/>
                </a:lnTo>
                <a:lnTo>
                  <a:pt x="20319" y="72555"/>
                </a:lnTo>
                <a:lnTo>
                  <a:pt x="23063" y="72555"/>
                </a:lnTo>
                <a:lnTo>
                  <a:pt x="25793" y="71831"/>
                </a:lnTo>
                <a:lnTo>
                  <a:pt x="28486" y="70396"/>
                </a:lnTo>
                <a:lnTo>
                  <a:pt x="31191" y="68948"/>
                </a:lnTo>
                <a:lnTo>
                  <a:pt x="33527" y="66751"/>
                </a:lnTo>
                <a:lnTo>
                  <a:pt x="35521" y="63792"/>
                </a:lnTo>
                <a:lnTo>
                  <a:pt x="35521" y="71386"/>
                </a:lnTo>
                <a:lnTo>
                  <a:pt x="47459" y="71386"/>
                </a:lnTo>
                <a:lnTo>
                  <a:pt x="47459" y="0"/>
                </a:lnTo>
                <a:lnTo>
                  <a:pt x="34607" y="0"/>
                </a:lnTo>
                <a:lnTo>
                  <a:pt x="34607" y="25717"/>
                </a:lnTo>
                <a:lnTo>
                  <a:pt x="30632" y="20904"/>
                </a:lnTo>
                <a:lnTo>
                  <a:pt x="25933" y="18503"/>
                </a:lnTo>
                <a:lnTo>
                  <a:pt x="14579" y="18503"/>
                </a:lnTo>
                <a:lnTo>
                  <a:pt x="9690" y="20789"/>
                </a:lnTo>
                <a:lnTo>
                  <a:pt x="5803" y="25336"/>
                </a:lnTo>
                <a:lnTo>
                  <a:pt x="1930" y="29908"/>
                </a:lnTo>
                <a:lnTo>
                  <a:pt x="0" y="36563"/>
                </a:lnTo>
                <a:lnTo>
                  <a:pt x="0" y="45338"/>
                </a:lnTo>
                <a:close/>
              </a:path>
              <a:path w="47459" h="72555">
                <a:moveTo>
                  <a:pt x="20319" y="72555"/>
                </a:moveTo>
                <a:lnTo>
                  <a:pt x="23977" y="61747"/>
                </a:lnTo>
                <a:lnTo>
                  <a:pt x="20256" y="61747"/>
                </a:lnTo>
                <a:lnTo>
                  <a:pt x="17360" y="59956"/>
                </a:lnTo>
                <a:lnTo>
                  <a:pt x="15278" y="56387"/>
                </a:lnTo>
                <a:lnTo>
                  <a:pt x="13855" y="53924"/>
                </a:lnTo>
                <a:lnTo>
                  <a:pt x="14731" y="72555"/>
                </a:lnTo>
                <a:lnTo>
                  <a:pt x="20319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2623760" y="3185205"/>
            <a:ext cx="29210" cy="54051"/>
          </a:xfrm>
          <a:custGeom>
            <a:avLst/>
            <a:gdLst/>
            <a:ahLst/>
            <a:cxnLst/>
            <a:rect l="l" t="t" r="r" b="b"/>
            <a:pathLst>
              <a:path w="29210" h="54051">
                <a:moveTo>
                  <a:pt x="18986" y="54051"/>
                </a:moveTo>
                <a:lnTo>
                  <a:pt x="21666" y="53479"/>
                </a:lnTo>
                <a:lnTo>
                  <a:pt x="24155" y="52349"/>
                </a:lnTo>
                <a:lnTo>
                  <a:pt x="29006" y="49504"/>
                </a:lnTo>
                <a:lnTo>
                  <a:pt x="29209" y="39242"/>
                </a:lnTo>
                <a:lnTo>
                  <a:pt x="26631" y="41973"/>
                </a:lnTo>
                <a:lnTo>
                  <a:pt x="22313" y="44411"/>
                </a:lnTo>
                <a:lnTo>
                  <a:pt x="18986" y="54051"/>
                </a:lnTo>
                <a:close/>
              </a:path>
              <a:path w="29210" h="54051">
                <a:moveTo>
                  <a:pt x="42697" y="35890"/>
                </a:moveTo>
                <a:lnTo>
                  <a:pt x="42837" y="19913"/>
                </a:lnTo>
                <a:lnTo>
                  <a:pt x="42837" y="13982"/>
                </a:lnTo>
                <a:lnTo>
                  <a:pt x="42265" y="9893"/>
                </a:lnTo>
                <a:lnTo>
                  <a:pt x="41122" y="7670"/>
                </a:lnTo>
                <a:lnTo>
                  <a:pt x="37998" y="3619"/>
                </a:lnTo>
                <a:lnTo>
                  <a:pt x="35191" y="2171"/>
                </a:lnTo>
                <a:lnTo>
                  <a:pt x="32384" y="723"/>
                </a:lnTo>
                <a:lnTo>
                  <a:pt x="28117" y="0"/>
                </a:lnTo>
                <a:lnTo>
                  <a:pt x="16065" y="0"/>
                </a:lnTo>
                <a:lnTo>
                  <a:pt x="11302" y="1206"/>
                </a:lnTo>
                <a:lnTo>
                  <a:pt x="8102" y="3606"/>
                </a:lnTo>
                <a:lnTo>
                  <a:pt x="4889" y="6007"/>
                </a:lnTo>
                <a:lnTo>
                  <a:pt x="2628" y="9702"/>
                </a:lnTo>
                <a:lnTo>
                  <a:pt x="1320" y="14706"/>
                </a:lnTo>
                <a:lnTo>
                  <a:pt x="12992" y="16954"/>
                </a:lnTo>
                <a:lnTo>
                  <a:pt x="14833" y="12865"/>
                </a:lnTo>
                <a:lnTo>
                  <a:pt x="17386" y="10947"/>
                </a:lnTo>
                <a:lnTo>
                  <a:pt x="21462" y="10477"/>
                </a:lnTo>
                <a:lnTo>
                  <a:pt x="24853" y="10477"/>
                </a:lnTo>
                <a:lnTo>
                  <a:pt x="28371" y="12153"/>
                </a:lnTo>
                <a:lnTo>
                  <a:pt x="30200" y="15151"/>
                </a:lnTo>
                <a:lnTo>
                  <a:pt x="30200" y="17779"/>
                </a:lnTo>
                <a:lnTo>
                  <a:pt x="27889" y="20180"/>
                </a:lnTo>
                <a:lnTo>
                  <a:pt x="23723" y="21297"/>
                </a:lnTo>
                <a:lnTo>
                  <a:pt x="17703" y="22491"/>
                </a:lnTo>
                <a:lnTo>
                  <a:pt x="13258" y="23406"/>
                </a:lnTo>
                <a:lnTo>
                  <a:pt x="9842" y="24472"/>
                </a:lnTo>
                <a:lnTo>
                  <a:pt x="7480" y="25692"/>
                </a:lnTo>
                <a:lnTo>
                  <a:pt x="3276" y="28663"/>
                </a:lnTo>
                <a:lnTo>
                  <a:pt x="647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35" y="46837"/>
                </a:lnTo>
                <a:lnTo>
                  <a:pt x="4317" y="49720"/>
                </a:lnTo>
                <a:lnTo>
                  <a:pt x="7200" y="52603"/>
                </a:lnTo>
                <a:lnTo>
                  <a:pt x="11150" y="54051"/>
                </a:lnTo>
                <a:lnTo>
                  <a:pt x="18986" y="54051"/>
                </a:lnTo>
                <a:lnTo>
                  <a:pt x="22313" y="44411"/>
                </a:lnTo>
                <a:lnTo>
                  <a:pt x="17919" y="44411"/>
                </a:lnTo>
                <a:lnTo>
                  <a:pt x="14871" y="42316"/>
                </a:lnTo>
                <a:lnTo>
                  <a:pt x="12852" y="39268"/>
                </a:lnTo>
                <a:lnTo>
                  <a:pt x="12852" y="35407"/>
                </a:lnTo>
                <a:lnTo>
                  <a:pt x="15366" y="32537"/>
                </a:lnTo>
                <a:lnTo>
                  <a:pt x="18808" y="30962"/>
                </a:lnTo>
                <a:lnTo>
                  <a:pt x="22377" y="30149"/>
                </a:lnTo>
                <a:lnTo>
                  <a:pt x="25946" y="29324"/>
                </a:lnTo>
                <a:lnTo>
                  <a:pt x="28549" y="28638"/>
                </a:lnTo>
                <a:lnTo>
                  <a:pt x="30200" y="28054"/>
                </a:lnTo>
                <a:lnTo>
                  <a:pt x="30200" y="34048"/>
                </a:lnTo>
                <a:lnTo>
                  <a:pt x="30035" y="36283"/>
                </a:lnTo>
                <a:lnTo>
                  <a:pt x="29209" y="39242"/>
                </a:lnTo>
                <a:lnTo>
                  <a:pt x="29006" y="49504"/>
                </a:lnTo>
                <a:lnTo>
                  <a:pt x="31673" y="48844"/>
                </a:lnTo>
                <a:lnTo>
                  <a:pt x="32905" y="52882"/>
                </a:lnTo>
                <a:lnTo>
                  <a:pt x="45631" y="52882"/>
                </a:lnTo>
                <a:lnTo>
                  <a:pt x="43726" y="48107"/>
                </a:lnTo>
                <a:lnTo>
                  <a:pt x="42913" y="43789"/>
                </a:lnTo>
                <a:lnTo>
                  <a:pt x="42697" y="40436"/>
                </a:lnTo>
                <a:lnTo>
                  <a:pt x="42697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5" name="object 705"/>
          <p:cNvSpPr/>
          <p:nvPr/>
        </p:nvSpPr>
        <p:spPr>
          <a:xfrm>
            <a:off x="2675454" y="3166703"/>
            <a:ext cx="47459" cy="72555"/>
          </a:xfrm>
          <a:custGeom>
            <a:avLst/>
            <a:gdLst/>
            <a:ahLst/>
            <a:cxnLst/>
            <a:rect l="l" t="t" r="r" b="b"/>
            <a:pathLst>
              <a:path w="47459" h="72555">
                <a:moveTo>
                  <a:pt x="0" y="45338"/>
                </a:moveTo>
                <a:lnTo>
                  <a:pt x="0" y="53911"/>
                </a:lnTo>
                <a:lnTo>
                  <a:pt x="1993" y="60578"/>
                </a:lnTo>
                <a:lnTo>
                  <a:pt x="5968" y="65366"/>
                </a:lnTo>
                <a:lnTo>
                  <a:pt x="9956" y="70167"/>
                </a:lnTo>
                <a:lnTo>
                  <a:pt x="14731" y="72555"/>
                </a:lnTo>
                <a:lnTo>
                  <a:pt x="13855" y="53924"/>
                </a:lnTo>
                <a:lnTo>
                  <a:pt x="13131" y="49923"/>
                </a:lnTo>
                <a:lnTo>
                  <a:pt x="13131" y="39281"/>
                </a:lnTo>
                <a:lnTo>
                  <a:pt x="14160" y="35432"/>
                </a:lnTo>
                <a:lnTo>
                  <a:pt x="16217" y="32842"/>
                </a:lnTo>
                <a:lnTo>
                  <a:pt x="18287" y="30264"/>
                </a:lnTo>
                <a:lnTo>
                  <a:pt x="20840" y="28981"/>
                </a:lnTo>
                <a:lnTo>
                  <a:pt x="27025" y="28981"/>
                </a:lnTo>
                <a:lnTo>
                  <a:pt x="29616" y="30276"/>
                </a:lnTo>
                <a:lnTo>
                  <a:pt x="31622" y="32905"/>
                </a:lnTo>
                <a:lnTo>
                  <a:pt x="33642" y="35509"/>
                </a:lnTo>
                <a:lnTo>
                  <a:pt x="34645" y="39776"/>
                </a:lnTo>
                <a:lnTo>
                  <a:pt x="34645" y="51041"/>
                </a:lnTo>
                <a:lnTo>
                  <a:pt x="33616" y="55041"/>
                </a:lnTo>
                <a:lnTo>
                  <a:pt x="31534" y="57734"/>
                </a:lnTo>
                <a:lnTo>
                  <a:pt x="29463" y="60401"/>
                </a:lnTo>
                <a:lnTo>
                  <a:pt x="26949" y="61747"/>
                </a:lnTo>
                <a:lnTo>
                  <a:pt x="23977" y="61747"/>
                </a:lnTo>
                <a:lnTo>
                  <a:pt x="20319" y="72555"/>
                </a:lnTo>
                <a:lnTo>
                  <a:pt x="23063" y="72555"/>
                </a:lnTo>
                <a:lnTo>
                  <a:pt x="25793" y="71831"/>
                </a:lnTo>
                <a:lnTo>
                  <a:pt x="28486" y="70396"/>
                </a:lnTo>
                <a:lnTo>
                  <a:pt x="31191" y="68948"/>
                </a:lnTo>
                <a:lnTo>
                  <a:pt x="33527" y="66751"/>
                </a:lnTo>
                <a:lnTo>
                  <a:pt x="35521" y="63792"/>
                </a:lnTo>
                <a:lnTo>
                  <a:pt x="35521" y="71386"/>
                </a:lnTo>
                <a:lnTo>
                  <a:pt x="47459" y="71386"/>
                </a:lnTo>
                <a:lnTo>
                  <a:pt x="47459" y="0"/>
                </a:lnTo>
                <a:lnTo>
                  <a:pt x="34594" y="0"/>
                </a:lnTo>
                <a:lnTo>
                  <a:pt x="34594" y="25717"/>
                </a:lnTo>
                <a:lnTo>
                  <a:pt x="30632" y="20904"/>
                </a:lnTo>
                <a:lnTo>
                  <a:pt x="25933" y="18503"/>
                </a:lnTo>
                <a:lnTo>
                  <a:pt x="14579" y="18503"/>
                </a:lnTo>
                <a:lnTo>
                  <a:pt x="9690" y="20789"/>
                </a:lnTo>
                <a:lnTo>
                  <a:pt x="5803" y="25336"/>
                </a:lnTo>
                <a:lnTo>
                  <a:pt x="1930" y="29908"/>
                </a:lnTo>
                <a:lnTo>
                  <a:pt x="0" y="36563"/>
                </a:lnTo>
                <a:lnTo>
                  <a:pt x="0" y="45338"/>
                </a:lnTo>
                <a:close/>
              </a:path>
              <a:path w="47459" h="72555">
                <a:moveTo>
                  <a:pt x="20319" y="72555"/>
                </a:moveTo>
                <a:lnTo>
                  <a:pt x="23977" y="61747"/>
                </a:lnTo>
                <a:lnTo>
                  <a:pt x="20256" y="61747"/>
                </a:lnTo>
                <a:lnTo>
                  <a:pt x="17360" y="59956"/>
                </a:lnTo>
                <a:lnTo>
                  <a:pt x="15278" y="56387"/>
                </a:lnTo>
                <a:lnTo>
                  <a:pt x="13855" y="53924"/>
                </a:lnTo>
                <a:lnTo>
                  <a:pt x="14731" y="72555"/>
                </a:lnTo>
                <a:lnTo>
                  <a:pt x="20319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6" name="object 706"/>
          <p:cNvSpPr/>
          <p:nvPr/>
        </p:nvSpPr>
        <p:spPr>
          <a:xfrm>
            <a:off x="2756888" y="3166703"/>
            <a:ext cx="47459" cy="72555"/>
          </a:xfrm>
          <a:custGeom>
            <a:avLst/>
            <a:gdLst/>
            <a:ahLst/>
            <a:cxnLst/>
            <a:rect l="l" t="t" r="r" b="b"/>
            <a:pathLst>
              <a:path w="47459" h="72555">
                <a:moveTo>
                  <a:pt x="0" y="45338"/>
                </a:moveTo>
                <a:lnTo>
                  <a:pt x="0" y="53911"/>
                </a:lnTo>
                <a:lnTo>
                  <a:pt x="1981" y="60578"/>
                </a:lnTo>
                <a:lnTo>
                  <a:pt x="5968" y="65366"/>
                </a:lnTo>
                <a:lnTo>
                  <a:pt x="9956" y="70167"/>
                </a:lnTo>
                <a:lnTo>
                  <a:pt x="14731" y="72555"/>
                </a:lnTo>
                <a:lnTo>
                  <a:pt x="13842" y="53924"/>
                </a:lnTo>
                <a:lnTo>
                  <a:pt x="13131" y="49923"/>
                </a:lnTo>
                <a:lnTo>
                  <a:pt x="13131" y="39281"/>
                </a:lnTo>
                <a:lnTo>
                  <a:pt x="14160" y="35432"/>
                </a:lnTo>
                <a:lnTo>
                  <a:pt x="16217" y="32842"/>
                </a:lnTo>
                <a:lnTo>
                  <a:pt x="18287" y="30264"/>
                </a:lnTo>
                <a:lnTo>
                  <a:pt x="20840" y="28981"/>
                </a:lnTo>
                <a:lnTo>
                  <a:pt x="27025" y="28981"/>
                </a:lnTo>
                <a:lnTo>
                  <a:pt x="29603" y="30276"/>
                </a:lnTo>
                <a:lnTo>
                  <a:pt x="31622" y="32905"/>
                </a:lnTo>
                <a:lnTo>
                  <a:pt x="33642" y="35509"/>
                </a:lnTo>
                <a:lnTo>
                  <a:pt x="34645" y="39776"/>
                </a:lnTo>
                <a:lnTo>
                  <a:pt x="34645" y="51041"/>
                </a:lnTo>
                <a:lnTo>
                  <a:pt x="33604" y="55041"/>
                </a:lnTo>
                <a:lnTo>
                  <a:pt x="31534" y="57734"/>
                </a:lnTo>
                <a:lnTo>
                  <a:pt x="29463" y="60401"/>
                </a:lnTo>
                <a:lnTo>
                  <a:pt x="26936" y="61747"/>
                </a:lnTo>
                <a:lnTo>
                  <a:pt x="23977" y="61747"/>
                </a:lnTo>
                <a:lnTo>
                  <a:pt x="20319" y="72555"/>
                </a:lnTo>
                <a:lnTo>
                  <a:pt x="23063" y="72555"/>
                </a:lnTo>
                <a:lnTo>
                  <a:pt x="25793" y="71831"/>
                </a:lnTo>
                <a:lnTo>
                  <a:pt x="28486" y="70396"/>
                </a:lnTo>
                <a:lnTo>
                  <a:pt x="31191" y="68948"/>
                </a:lnTo>
                <a:lnTo>
                  <a:pt x="33527" y="66751"/>
                </a:lnTo>
                <a:lnTo>
                  <a:pt x="35509" y="63792"/>
                </a:lnTo>
                <a:lnTo>
                  <a:pt x="35509" y="71386"/>
                </a:lnTo>
                <a:lnTo>
                  <a:pt x="47459" y="71386"/>
                </a:lnTo>
                <a:lnTo>
                  <a:pt x="47459" y="0"/>
                </a:lnTo>
                <a:lnTo>
                  <a:pt x="34594" y="0"/>
                </a:lnTo>
                <a:lnTo>
                  <a:pt x="34594" y="25717"/>
                </a:lnTo>
                <a:lnTo>
                  <a:pt x="30632" y="20904"/>
                </a:lnTo>
                <a:lnTo>
                  <a:pt x="25933" y="18503"/>
                </a:lnTo>
                <a:lnTo>
                  <a:pt x="14579" y="18503"/>
                </a:lnTo>
                <a:lnTo>
                  <a:pt x="9690" y="20789"/>
                </a:lnTo>
                <a:lnTo>
                  <a:pt x="5803" y="25336"/>
                </a:lnTo>
                <a:lnTo>
                  <a:pt x="1930" y="29908"/>
                </a:lnTo>
                <a:lnTo>
                  <a:pt x="0" y="36563"/>
                </a:lnTo>
                <a:lnTo>
                  <a:pt x="0" y="45338"/>
                </a:lnTo>
                <a:close/>
              </a:path>
              <a:path w="47459" h="72555">
                <a:moveTo>
                  <a:pt x="20319" y="72555"/>
                </a:moveTo>
                <a:lnTo>
                  <a:pt x="23977" y="61747"/>
                </a:lnTo>
                <a:lnTo>
                  <a:pt x="20256" y="61747"/>
                </a:lnTo>
                <a:lnTo>
                  <a:pt x="17360" y="59956"/>
                </a:lnTo>
                <a:lnTo>
                  <a:pt x="15278" y="56387"/>
                </a:lnTo>
                <a:lnTo>
                  <a:pt x="13842" y="53924"/>
                </a:lnTo>
                <a:lnTo>
                  <a:pt x="14731" y="72555"/>
                </a:lnTo>
                <a:lnTo>
                  <a:pt x="20319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7" name="object 707"/>
          <p:cNvSpPr/>
          <p:nvPr/>
        </p:nvSpPr>
        <p:spPr>
          <a:xfrm>
            <a:off x="2812343" y="3185209"/>
            <a:ext cx="45580" cy="54051"/>
          </a:xfrm>
          <a:custGeom>
            <a:avLst/>
            <a:gdLst/>
            <a:ahLst/>
            <a:cxnLst/>
            <a:rect l="l" t="t" r="r" b="b"/>
            <a:pathLst>
              <a:path w="45580" h="54051">
                <a:moveTo>
                  <a:pt x="45402" y="30975"/>
                </a:moveTo>
                <a:lnTo>
                  <a:pt x="45580" y="20485"/>
                </a:lnTo>
                <a:lnTo>
                  <a:pt x="43586" y="12699"/>
                </a:lnTo>
                <a:lnTo>
                  <a:pt x="39395" y="7607"/>
                </a:lnTo>
                <a:lnTo>
                  <a:pt x="35229" y="2539"/>
                </a:lnTo>
                <a:lnTo>
                  <a:pt x="31584" y="15620"/>
                </a:lnTo>
                <a:lnTo>
                  <a:pt x="32537" y="18630"/>
                </a:lnTo>
                <a:lnTo>
                  <a:pt x="32626" y="22593"/>
                </a:lnTo>
                <a:lnTo>
                  <a:pt x="13411" y="22593"/>
                </a:lnTo>
                <a:lnTo>
                  <a:pt x="13373" y="18859"/>
                </a:lnTo>
                <a:lnTo>
                  <a:pt x="14274" y="15913"/>
                </a:lnTo>
                <a:lnTo>
                  <a:pt x="16103" y="13728"/>
                </a:lnTo>
                <a:lnTo>
                  <a:pt x="20256" y="10464"/>
                </a:lnTo>
                <a:lnTo>
                  <a:pt x="23063" y="10464"/>
                </a:lnTo>
                <a:lnTo>
                  <a:pt x="22288" y="0"/>
                </a:lnTo>
                <a:lnTo>
                  <a:pt x="15849" y="0"/>
                </a:lnTo>
                <a:lnTo>
                  <a:pt x="10528" y="2425"/>
                </a:lnTo>
                <a:lnTo>
                  <a:pt x="6311" y="7289"/>
                </a:lnTo>
                <a:lnTo>
                  <a:pt x="2108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00" y="40525"/>
                </a:lnTo>
                <a:lnTo>
                  <a:pt x="4800" y="45237"/>
                </a:lnTo>
                <a:lnTo>
                  <a:pt x="8851" y="51117"/>
                </a:lnTo>
                <a:lnTo>
                  <a:pt x="15112" y="54051"/>
                </a:lnTo>
                <a:lnTo>
                  <a:pt x="28905" y="54051"/>
                </a:lnTo>
                <a:lnTo>
                  <a:pt x="33350" y="52743"/>
                </a:lnTo>
                <a:lnTo>
                  <a:pt x="36906" y="50126"/>
                </a:lnTo>
                <a:lnTo>
                  <a:pt x="40462" y="47523"/>
                </a:lnTo>
                <a:lnTo>
                  <a:pt x="43065" y="43713"/>
                </a:lnTo>
                <a:lnTo>
                  <a:pt x="44716" y="38709"/>
                </a:lnTo>
                <a:lnTo>
                  <a:pt x="31902" y="36423"/>
                </a:lnTo>
                <a:lnTo>
                  <a:pt x="31191" y="39014"/>
                </a:lnTo>
                <a:lnTo>
                  <a:pt x="30162" y="40906"/>
                </a:lnTo>
                <a:lnTo>
                  <a:pt x="27406" y="43230"/>
                </a:lnTo>
                <a:lnTo>
                  <a:pt x="23698" y="43827"/>
                </a:lnTo>
                <a:lnTo>
                  <a:pt x="20739" y="43827"/>
                </a:lnTo>
                <a:lnTo>
                  <a:pt x="18275" y="42697"/>
                </a:lnTo>
                <a:lnTo>
                  <a:pt x="14300" y="38176"/>
                </a:lnTo>
                <a:lnTo>
                  <a:pt x="13271" y="35026"/>
                </a:lnTo>
                <a:lnTo>
                  <a:pt x="13169" y="30975"/>
                </a:lnTo>
                <a:lnTo>
                  <a:pt x="45402" y="30975"/>
                </a:lnTo>
                <a:close/>
              </a:path>
              <a:path w="45580" h="54051">
                <a:moveTo>
                  <a:pt x="29514" y="0"/>
                </a:moveTo>
                <a:lnTo>
                  <a:pt x="22288" y="0"/>
                </a:lnTo>
                <a:lnTo>
                  <a:pt x="23063" y="10464"/>
                </a:lnTo>
                <a:lnTo>
                  <a:pt x="25692" y="10464"/>
                </a:lnTo>
                <a:lnTo>
                  <a:pt x="27914" y="11493"/>
                </a:lnTo>
                <a:lnTo>
                  <a:pt x="31584" y="15620"/>
                </a:lnTo>
                <a:lnTo>
                  <a:pt x="35229" y="2539"/>
                </a:lnTo>
                <a:lnTo>
                  <a:pt x="2951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8" name="object 708"/>
          <p:cNvSpPr/>
          <p:nvPr/>
        </p:nvSpPr>
        <p:spPr>
          <a:xfrm>
            <a:off x="2881363" y="3166706"/>
            <a:ext cx="23622" cy="92367"/>
          </a:xfrm>
          <a:custGeom>
            <a:avLst/>
            <a:gdLst/>
            <a:ahLst/>
            <a:cxnLst/>
            <a:rect l="l" t="t" r="r" b="b"/>
            <a:pathLst>
              <a:path w="23622" h="92367">
                <a:moveTo>
                  <a:pt x="10756" y="0"/>
                </a:moveTo>
                <a:lnTo>
                  <a:pt x="10756" y="12661"/>
                </a:lnTo>
                <a:lnTo>
                  <a:pt x="23622" y="12661"/>
                </a:lnTo>
                <a:lnTo>
                  <a:pt x="23622" y="0"/>
                </a:lnTo>
                <a:lnTo>
                  <a:pt x="10756" y="0"/>
                </a:lnTo>
                <a:close/>
              </a:path>
              <a:path w="23622" h="92367">
                <a:moveTo>
                  <a:pt x="2247" y="79222"/>
                </a:moveTo>
                <a:lnTo>
                  <a:pt x="0" y="90906"/>
                </a:lnTo>
                <a:lnTo>
                  <a:pt x="3302" y="91757"/>
                </a:lnTo>
                <a:lnTo>
                  <a:pt x="6273" y="92252"/>
                </a:lnTo>
                <a:lnTo>
                  <a:pt x="12496" y="92367"/>
                </a:lnTo>
                <a:lnTo>
                  <a:pt x="15430" y="91605"/>
                </a:lnTo>
                <a:lnTo>
                  <a:pt x="17741" y="90081"/>
                </a:lnTo>
                <a:lnTo>
                  <a:pt x="21602" y="86436"/>
                </a:lnTo>
                <a:lnTo>
                  <a:pt x="22402" y="83731"/>
                </a:lnTo>
                <a:lnTo>
                  <a:pt x="23215" y="81013"/>
                </a:lnTo>
                <a:lnTo>
                  <a:pt x="23622" y="76365"/>
                </a:lnTo>
                <a:lnTo>
                  <a:pt x="23622" y="19672"/>
                </a:lnTo>
                <a:lnTo>
                  <a:pt x="10756" y="19672"/>
                </a:lnTo>
                <a:lnTo>
                  <a:pt x="10756" y="73215"/>
                </a:lnTo>
                <a:lnTo>
                  <a:pt x="10617" y="75755"/>
                </a:lnTo>
                <a:lnTo>
                  <a:pt x="10337" y="76593"/>
                </a:lnTo>
                <a:lnTo>
                  <a:pt x="7835" y="79362"/>
                </a:lnTo>
                <a:lnTo>
                  <a:pt x="4991" y="79667"/>
                </a:lnTo>
                <a:lnTo>
                  <a:pt x="2247" y="7922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9" name="object 709"/>
          <p:cNvSpPr/>
          <p:nvPr/>
        </p:nvSpPr>
        <p:spPr>
          <a:xfrm>
            <a:off x="2914111" y="3185205"/>
            <a:ext cx="29222" cy="54051"/>
          </a:xfrm>
          <a:custGeom>
            <a:avLst/>
            <a:gdLst/>
            <a:ahLst/>
            <a:cxnLst/>
            <a:rect l="l" t="t" r="r" b="b"/>
            <a:pathLst>
              <a:path w="29222" h="54051">
                <a:moveTo>
                  <a:pt x="18999" y="54051"/>
                </a:moveTo>
                <a:lnTo>
                  <a:pt x="21666" y="53479"/>
                </a:lnTo>
                <a:lnTo>
                  <a:pt x="24168" y="52349"/>
                </a:lnTo>
                <a:lnTo>
                  <a:pt x="29019" y="49504"/>
                </a:lnTo>
                <a:lnTo>
                  <a:pt x="29222" y="39242"/>
                </a:lnTo>
                <a:lnTo>
                  <a:pt x="26644" y="41973"/>
                </a:lnTo>
                <a:lnTo>
                  <a:pt x="22326" y="44411"/>
                </a:lnTo>
                <a:lnTo>
                  <a:pt x="18999" y="54051"/>
                </a:lnTo>
                <a:close/>
              </a:path>
              <a:path w="29222" h="54051">
                <a:moveTo>
                  <a:pt x="42710" y="35890"/>
                </a:moveTo>
                <a:lnTo>
                  <a:pt x="42837" y="19913"/>
                </a:lnTo>
                <a:lnTo>
                  <a:pt x="42837" y="13982"/>
                </a:lnTo>
                <a:lnTo>
                  <a:pt x="42278" y="9893"/>
                </a:lnTo>
                <a:lnTo>
                  <a:pt x="41122" y="7670"/>
                </a:lnTo>
                <a:lnTo>
                  <a:pt x="38011" y="3619"/>
                </a:lnTo>
                <a:lnTo>
                  <a:pt x="35204" y="2171"/>
                </a:lnTo>
                <a:lnTo>
                  <a:pt x="32397" y="723"/>
                </a:lnTo>
                <a:lnTo>
                  <a:pt x="28117" y="0"/>
                </a:lnTo>
                <a:lnTo>
                  <a:pt x="16065" y="0"/>
                </a:lnTo>
                <a:lnTo>
                  <a:pt x="11302" y="1206"/>
                </a:lnTo>
                <a:lnTo>
                  <a:pt x="8102" y="3606"/>
                </a:lnTo>
                <a:lnTo>
                  <a:pt x="4902" y="6007"/>
                </a:lnTo>
                <a:lnTo>
                  <a:pt x="2641" y="9702"/>
                </a:lnTo>
                <a:lnTo>
                  <a:pt x="1333" y="14706"/>
                </a:lnTo>
                <a:lnTo>
                  <a:pt x="13004" y="16954"/>
                </a:lnTo>
                <a:lnTo>
                  <a:pt x="14833" y="12865"/>
                </a:lnTo>
                <a:lnTo>
                  <a:pt x="17386" y="10947"/>
                </a:lnTo>
                <a:lnTo>
                  <a:pt x="21462" y="10477"/>
                </a:lnTo>
                <a:lnTo>
                  <a:pt x="24853" y="10477"/>
                </a:lnTo>
                <a:lnTo>
                  <a:pt x="28384" y="12153"/>
                </a:lnTo>
                <a:lnTo>
                  <a:pt x="30213" y="15151"/>
                </a:lnTo>
                <a:lnTo>
                  <a:pt x="30213" y="17779"/>
                </a:lnTo>
                <a:lnTo>
                  <a:pt x="27889" y="20180"/>
                </a:lnTo>
                <a:lnTo>
                  <a:pt x="23723" y="21297"/>
                </a:lnTo>
                <a:lnTo>
                  <a:pt x="17716" y="22491"/>
                </a:lnTo>
                <a:lnTo>
                  <a:pt x="13258" y="23406"/>
                </a:lnTo>
                <a:lnTo>
                  <a:pt x="9842" y="24472"/>
                </a:lnTo>
                <a:lnTo>
                  <a:pt x="7480" y="25692"/>
                </a:lnTo>
                <a:lnTo>
                  <a:pt x="3276" y="28663"/>
                </a:lnTo>
                <a:lnTo>
                  <a:pt x="660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47" y="46837"/>
                </a:lnTo>
                <a:lnTo>
                  <a:pt x="4330" y="49720"/>
                </a:lnTo>
                <a:lnTo>
                  <a:pt x="7213" y="52603"/>
                </a:lnTo>
                <a:lnTo>
                  <a:pt x="11150" y="54051"/>
                </a:lnTo>
                <a:lnTo>
                  <a:pt x="18999" y="54051"/>
                </a:lnTo>
                <a:lnTo>
                  <a:pt x="22326" y="44411"/>
                </a:lnTo>
                <a:lnTo>
                  <a:pt x="17932" y="44411"/>
                </a:lnTo>
                <a:lnTo>
                  <a:pt x="14871" y="42316"/>
                </a:lnTo>
                <a:lnTo>
                  <a:pt x="12865" y="39268"/>
                </a:lnTo>
                <a:lnTo>
                  <a:pt x="12865" y="35407"/>
                </a:lnTo>
                <a:lnTo>
                  <a:pt x="15379" y="32537"/>
                </a:lnTo>
                <a:lnTo>
                  <a:pt x="18808" y="30962"/>
                </a:lnTo>
                <a:lnTo>
                  <a:pt x="22390" y="30149"/>
                </a:lnTo>
                <a:lnTo>
                  <a:pt x="25958" y="29324"/>
                </a:lnTo>
                <a:lnTo>
                  <a:pt x="28562" y="28638"/>
                </a:lnTo>
                <a:lnTo>
                  <a:pt x="30213" y="28054"/>
                </a:lnTo>
                <a:lnTo>
                  <a:pt x="30213" y="34048"/>
                </a:lnTo>
                <a:lnTo>
                  <a:pt x="30048" y="36283"/>
                </a:lnTo>
                <a:lnTo>
                  <a:pt x="29222" y="39242"/>
                </a:lnTo>
                <a:lnTo>
                  <a:pt x="29019" y="49504"/>
                </a:lnTo>
                <a:lnTo>
                  <a:pt x="31673" y="48844"/>
                </a:lnTo>
                <a:lnTo>
                  <a:pt x="32918" y="52882"/>
                </a:lnTo>
                <a:lnTo>
                  <a:pt x="45631" y="52882"/>
                </a:lnTo>
                <a:lnTo>
                  <a:pt x="43738" y="48107"/>
                </a:lnTo>
                <a:lnTo>
                  <a:pt x="42913" y="43789"/>
                </a:lnTo>
                <a:lnTo>
                  <a:pt x="42710" y="40436"/>
                </a:lnTo>
                <a:lnTo>
                  <a:pt x="4271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0" name="object 710"/>
          <p:cNvSpPr/>
          <p:nvPr/>
        </p:nvSpPr>
        <p:spPr>
          <a:xfrm>
            <a:off x="3003878" y="3067674"/>
            <a:ext cx="47409" cy="72555"/>
          </a:xfrm>
          <a:custGeom>
            <a:avLst/>
            <a:gdLst/>
            <a:ahLst/>
            <a:cxnLst/>
            <a:rect l="l" t="t" r="r" b="b"/>
            <a:pathLst>
              <a:path w="47409" h="72555">
                <a:moveTo>
                  <a:pt x="12725" y="21081"/>
                </a:moveTo>
                <a:lnTo>
                  <a:pt x="13754" y="17259"/>
                </a:lnTo>
                <a:lnTo>
                  <a:pt x="15836" y="14693"/>
                </a:lnTo>
                <a:lnTo>
                  <a:pt x="17907" y="12090"/>
                </a:lnTo>
                <a:lnTo>
                  <a:pt x="20523" y="10807"/>
                </a:lnTo>
                <a:lnTo>
                  <a:pt x="26682" y="10807"/>
                </a:lnTo>
                <a:lnTo>
                  <a:pt x="29210" y="12128"/>
                </a:lnTo>
                <a:lnTo>
                  <a:pt x="31254" y="14757"/>
                </a:lnTo>
                <a:lnTo>
                  <a:pt x="33299" y="17386"/>
                </a:lnTo>
                <a:lnTo>
                  <a:pt x="34328" y="21412"/>
                </a:lnTo>
                <a:lnTo>
                  <a:pt x="34328" y="32638"/>
                </a:lnTo>
                <a:lnTo>
                  <a:pt x="33337" y="36817"/>
                </a:lnTo>
                <a:lnTo>
                  <a:pt x="31356" y="39357"/>
                </a:lnTo>
                <a:lnTo>
                  <a:pt x="29362" y="41922"/>
                </a:lnTo>
                <a:lnTo>
                  <a:pt x="26873" y="43192"/>
                </a:lnTo>
                <a:lnTo>
                  <a:pt x="20777" y="43192"/>
                </a:lnTo>
                <a:lnTo>
                  <a:pt x="18135" y="41795"/>
                </a:lnTo>
                <a:lnTo>
                  <a:pt x="15976" y="39039"/>
                </a:lnTo>
                <a:lnTo>
                  <a:pt x="15265" y="49263"/>
                </a:lnTo>
                <a:lnTo>
                  <a:pt x="19748" y="52349"/>
                </a:lnTo>
                <a:lnTo>
                  <a:pt x="24358" y="54051"/>
                </a:lnTo>
                <a:lnTo>
                  <a:pt x="32689" y="54051"/>
                </a:lnTo>
                <a:lnTo>
                  <a:pt x="37503" y="51663"/>
                </a:lnTo>
                <a:lnTo>
                  <a:pt x="41465" y="46862"/>
                </a:lnTo>
                <a:lnTo>
                  <a:pt x="45440" y="42075"/>
                </a:lnTo>
                <a:lnTo>
                  <a:pt x="47409" y="35369"/>
                </a:lnTo>
                <a:lnTo>
                  <a:pt x="47409" y="18326"/>
                </a:lnTo>
                <a:lnTo>
                  <a:pt x="45453" y="11772"/>
                </a:lnTo>
                <a:lnTo>
                  <a:pt x="41516" y="7061"/>
                </a:lnTo>
                <a:lnTo>
                  <a:pt x="37579" y="2349"/>
                </a:lnTo>
                <a:lnTo>
                  <a:pt x="32778" y="0"/>
                </a:lnTo>
                <a:lnTo>
                  <a:pt x="23901" y="0"/>
                </a:lnTo>
                <a:lnTo>
                  <a:pt x="20955" y="812"/>
                </a:lnTo>
                <a:lnTo>
                  <a:pt x="18300" y="2438"/>
                </a:lnTo>
                <a:lnTo>
                  <a:pt x="15646" y="4051"/>
                </a:lnTo>
                <a:lnTo>
                  <a:pt x="13538" y="6172"/>
                </a:lnTo>
                <a:lnTo>
                  <a:pt x="11988" y="8762"/>
                </a:lnTo>
                <a:lnTo>
                  <a:pt x="11988" y="1168"/>
                </a:lnTo>
                <a:lnTo>
                  <a:pt x="0" y="1168"/>
                </a:lnTo>
                <a:lnTo>
                  <a:pt x="0" y="72555"/>
                </a:lnTo>
                <a:lnTo>
                  <a:pt x="12865" y="72555"/>
                </a:lnTo>
                <a:lnTo>
                  <a:pt x="12725" y="31953"/>
                </a:lnTo>
                <a:lnTo>
                  <a:pt x="12725" y="21081"/>
                </a:lnTo>
                <a:close/>
              </a:path>
              <a:path w="47409" h="72555">
                <a:moveTo>
                  <a:pt x="13804" y="36245"/>
                </a:moveTo>
                <a:lnTo>
                  <a:pt x="12725" y="31953"/>
                </a:lnTo>
                <a:lnTo>
                  <a:pt x="12865" y="72555"/>
                </a:lnTo>
                <a:lnTo>
                  <a:pt x="12865" y="46494"/>
                </a:lnTo>
                <a:lnTo>
                  <a:pt x="15265" y="49263"/>
                </a:lnTo>
                <a:lnTo>
                  <a:pt x="15976" y="39039"/>
                </a:lnTo>
                <a:lnTo>
                  <a:pt x="13804" y="3624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1" name="object 711"/>
          <p:cNvSpPr/>
          <p:nvPr/>
        </p:nvSpPr>
        <p:spPr>
          <a:xfrm>
            <a:off x="3057174" y="3067672"/>
            <a:ext cx="29222" cy="54051"/>
          </a:xfrm>
          <a:custGeom>
            <a:avLst/>
            <a:gdLst/>
            <a:ahLst/>
            <a:cxnLst/>
            <a:rect l="l" t="t" r="r" b="b"/>
            <a:pathLst>
              <a:path w="29222" h="54051">
                <a:moveTo>
                  <a:pt x="18999" y="54051"/>
                </a:moveTo>
                <a:lnTo>
                  <a:pt x="21666" y="53479"/>
                </a:lnTo>
                <a:lnTo>
                  <a:pt x="24168" y="52349"/>
                </a:lnTo>
                <a:lnTo>
                  <a:pt x="29019" y="49504"/>
                </a:lnTo>
                <a:lnTo>
                  <a:pt x="29222" y="39242"/>
                </a:lnTo>
                <a:lnTo>
                  <a:pt x="26644" y="41973"/>
                </a:lnTo>
                <a:lnTo>
                  <a:pt x="22326" y="44411"/>
                </a:lnTo>
                <a:lnTo>
                  <a:pt x="18999" y="54051"/>
                </a:lnTo>
                <a:close/>
              </a:path>
              <a:path w="29222" h="54051">
                <a:moveTo>
                  <a:pt x="42710" y="35890"/>
                </a:moveTo>
                <a:lnTo>
                  <a:pt x="42837" y="19913"/>
                </a:lnTo>
                <a:lnTo>
                  <a:pt x="42837" y="13982"/>
                </a:lnTo>
                <a:lnTo>
                  <a:pt x="42278" y="9893"/>
                </a:lnTo>
                <a:lnTo>
                  <a:pt x="41135" y="7670"/>
                </a:lnTo>
                <a:lnTo>
                  <a:pt x="38011" y="3619"/>
                </a:lnTo>
                <a:lnTo>
                  <a:pt x="35204" y="2171"/>
                </a:lnTo>
                <a:lnTo>
                  <a:pt x="32397" y="723"/>
                </a:lnTo>
                <a:lnTo>
                  <a:pt x="28130" y="0"/>
                </a:lnTo>
                <a:lnTo>
                  <a:pt x="16078" y="0"/>
                </a:lnTo>
                <a:lnTo>
                  <a:pt x="11302" y="1206"/>
                </a:lnTo>
                <a:lnTo>
                  <a:pt x="8102" y="3606"/>
                </a:lnTo>
                <a:lnTo>
                  <a:pt x="4902" y="6007"/>
                </a:lnTo>
                <a:lnTo>
                  <a:pt x="2641" y="9702"/>
                </a:lnTo>
                <a:lnTo>
                  <a:pt x="1333" y="14706"/>
                </a:lnTo>
                <a:lnTo>
                  <a:pt x="13004" y="16954"/>
                </a:lnTo>
                <a:lnTo>
                  <a:pt x="14833" y="12865"/>
                </a:lnTo>
                <a:lnTo>
                  <a:pt x="17398" y="10947"/>
                </a:lnTo>
                <a:lnTo>
                  <a:pt x="21475" y="10477"/>
                </a:lnTo>
                <a:lnTo>
                  <a:pt x="24866" y="10477"/>
                </a:lnTo>
                <a:lnTo>
                  <a:pt x="28384" y="12153"/>
                </a:lnTo>
                <a:lnTo>
                  <a:pt x="30213" y="15151"/>
                </a:lnTo>
                <a:lnTo>
                  <a:pt x="30213" y="17779"/>
                </a:lnTo>
                <a:lnTo>
                  <a:pt x="27889" y="20180"/>
                </a:lnTo>
                <a:lnTo>
                  <a:pt x="23736" y="21297"/>
                </a:lnTo>
                <a:lnTo>
                  <a:pt x="17716" y="22491"/>
                </a:lnTo>
                <a:lnTo>
                  <a:pt x="13271" y="23406"/>
                </a:lnTo>
                <a:lnTo>
                  <a:pt x="9855" y="24472"/>
                </a:lnTo>
                <a:lnTo>
                  <a:pt x="7492" y="25692"/>
                </a:lnTo>
                <a:lnTo>
                  <a:pt x="3289" y="28663"/>
                </a:lnTo>
                <a:lnTo>
                  <a:pt x="660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47" y="46824"/>
                </a:lnTo>
                <a:lnTo>
                  <a:pt x="4330" y="49720"/>
                </a:lnTo>
                <a:lnTo>
                  <a:pt x="7213" y="52603"/>
                </a:lnTo>
                <a:lnTo>
                  <a:pt x="11163" y="54051"/>
                </a:lnTo>
                <a:lnTo>
                  <a:pt x="18999" y="54051"/>
                </a:lnTo>
                <a:lnTo>
                  <a:pt x="22326" y="44411"/>
                </a:lnTo>
                <a:lnTo>
                  <a:pt x="17932" y="44411"/>
                </a:lnTo>
                <a:lnTo>
                  <a:pt x="14884" y="42316"/>
                </a:lnTo>
                <a:lnTo>
                  <a:pt x="12865" y="39268"/>
                </a:lnTo>
                <a:lnTo>
                  <a:pt x="12865" y="35407"/>
                </a:lnTo>
                <a:lnTo>
                  <a:pt x="15379" y="32537"/>
                </a:lnTo>
                <a:lnTo>
                  <a:pt x="18821" y="30962"/>
                </a:lnTo>
                <a:lnTo>
                  <a:pt x="22390" y="30149"/>
                </a:lnTo>
                <a:lnTo>
                  <a:pt x="25958" y="29324"/>
                </a:lnTo>
                <a:lnTo>
                  <a:pt x="28562" y="28638"/>
                </a:lnTo>
                <a:lnTo>
                  <a:pt x="30213" y="28054"/>
                </a:lnTo>
                <a:lnTo>
                  <a:pt x="30213" y="34048"/>
                </a:lnTo>
                <a:lnTo>
                  <a:pt x="30048" y="36283"/>
                </a:lnTo>
                <a:lnTo>
                  <a:pt x="29222" y="39242"/>
                </a:lnTo>
                <a:lnTo>
                  <a:pt x="29019" y="49504"/>
                </a:lnTo>
                <a:lnTo>
                  <a:pt x="31686" y="48844"/>
                </a:lnTo>
                <a:lnTo>
                  <a:pt x="32918" y="52882"/>
                </a:lnTo>
                <a:lnTo>
                  <a:pt x="45643" y="52882"/>
                </a:lnTo>
                <a:lnTo>
                  <a:pt x="43738" y="48107"/>
                </a:lnTo>
                <a:lnTo>
                  <a:pt x="42913" y="43789"/>
                </a:lnTo>
                <a:lnTo>
                  <a:pt x="42710" y="40436"/>
                </a:lnTo>
                <a:lnTo>
                  <a:pt x="4271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2" name="object 712"/>
          <p:cNvSpPr/>
          <p:nvPr/>
        </p:nvSpPr>
        <p:spPr>
          <a:xfrm>
            <a:off x="3118192" y="3049168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122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3" name="object 713"/>
          <p:cNvSpPr/>
          <p:nvPr/>
        </p:nvSpPr>
        <p:spPr>
          <a:xfrm>
            <a:off x="3135910" y="3067674"/>
            <a:ext cx="71501" cy="52882"/>
          </a:xfrm>
          <a:custGeom>
            <a:avLst/>
            <a:gdLst/>
            <a:ahLst/>
            <a:cxnLst/>
            <a:rect l="l" t="t" r="r" b="b"/>
            <a:pathLst>
              <a:path w="71500" h="52882">
                <a:moveTo>
                  <a:pt x="42875" y="5473"/>
                </a:moveTo>
                <a:lnTo>
                  <a:pt x="40741" y="8229"/>
                </a:lnTo>
                <a:lnTo>
                  <a:pt x="39268" y="5473"/>
                </a:lnTo>
                <a:lnTo>
                  <a:pt x="37401" y="3416"/>
                </a:lnTo>
                <a:lnTo>
                  <a:pt x="32816" y="685"/>
                </a:lnTo>
                <a:lnTo>
                  <a:pt x="30111" y="0"/>
                </a:lnTo>
                <a:lnTo>
                  <a:pt x="21145" y="0"/>
                </a:lnTo>
                <a:lnTo>
                  <a:pt x="16090" y="2743"/>
                </a:lnTo>
                <a:lnTo>
                  <a:pt x="11849" y="8229"/>
                </a:lnTo>
                <a:lnTo>
                  <a:pt x="11849" y="1168"/>
                </a:lnTo>
                <a:lnTo>
                  <a:pt x="0" y="1168"/>
                </a:lnTo>
                <a:lnTo>
                  <a:pt x="0" y="52882"/>
                </a:lnTo>
                <a:lnTo>
                  <a:pt x="12852" y="52882"/>
                </a:lnTo>
                <a:lnTo>
                  <a:pt x="12852" y="22783"/>
                </a:lnTo>
                <a:lnTo>
                  <a:pt x="13208" y="19227"/>
                </a:lnTo>
                <a:lnTo>
                  <a:pt x="13893" y="17094"/>
                </a:lnTo>
                <a:lnTo>
                  <a:pt x="15709" y="13309"/>
                </a:lnTo>
                <a:lnTo>
                  <a:pt x="18884" y="11036"/>
                </a:lnTo>
                <a:lnTo>
                  <a:pt x="22656" y="10477"/>
                </a:lnTo>
                <a:lnTo>
                  <a:pt x="25603" y="10833"/>
                </a:lnTo>
                <a:lnTo>
                  <a:pt x="28232" y="13347"/>
                </a:lnTo>
                <a:lnTo>
                  <a:pt x="29159" y="16268"/>
                </a:lnTo>
                <a:lnTo>
                  <a:pt x="29387" y="19507"/>
                </a:lnTo>
                <a:lnTo>
                  <a:pt x="29387" y="52882"/>
                </a:lnTo>
                <a:lnTo>
                  <a:pt x="42252" y="52882"/>
                </a:lnTo>
                <a:lnTo>
                  <a:pt x="42252" y="23177"/>
                </a:lnTo>
                <a:lnTo>
                  <a:pt x="42595" y="19621"/>
                </a:lnTo>
                <a:lnTo>
                  <a:pt x="43307" y="17360"/>
                </a:lnTo>
                <a:lnTo>
                  <a:pt x="45135" y="13385"/>
                </a:lnTo>
                <a:lnTo>
                  <a:pt x="48310" y="11061"/>
                </a:lnTo>
                <a:lnTo>
                  <a:pt x="51803" y="10477"/>
                </a:lnTo>
                <a:lnTo>
                  <a:pt x="56108" y="11442"/>
                </a:lnTo>
                <a:lnTo>
                  <a:pt x="58191" y="14884"/>
                </a:lnTo>
                <a:lnTo>
                  <a:pt x="58635" y="18199"/>
                </a:lnTo>
                <a:lnTo>
                  <a:pt x="58635" y="52882"/>
                </a:lnTo>
                <a:lnTo>
                  <a:pt x="71501" y="52882"/>
                </a:lnTo>
                <a:lnTo>
                  <a:pt x="71501" y="14884"/>
                </a:lnTo>
                <a:lnTo>
                  <a:pt x="71056" y="11315"/>
                </a:lnTo>
                <a:lnTo>
                  <a:pt x="70167" y="9105"/>
                </a:lnTo>
                <a:lnTo>
                  <a:pt x="68948" y="6121"/>
                </a:lnTo>
                <a:lnTo>
                  <a:pt x="67106" y="3848"/>
                </a:lnTo>
                <a:lnTo>
                  <a:pt x="62153" y="774"/>
                </a:lnTo>
                <a:lnTo>
                  <a:pt x="59131" y="0"/>
                </a:lnTo>
                <a:lnTo>
                  <a:pt x="52755" y="0"/>
                </a:lnTo>
                <a:lnTo>
                  <a:pt x="50114" y="685"/>
                </a:lnTo>
                <a:lnTo>
                  <a:pt x="47650" y="2044"/>
                </a:lnTo>
                <a:lnTo>
                  <a:pt x="42875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4" name="object 714"/>
          <p:cNvSpPr/>
          <p:nvPr/>
        </p:nvSpPr>
        <p:spPr>
          <a:xfrm>
            <a:off x="3215894" y="3067672"/>
            <a:ext cx="29209" cy="54051"/>
          </a:xfrm>
          <a:custGeom>
            <a:avLst/>
            <a:gdLst/>
            <a:ahLst/>
            <a:cxnLst/>
            <a:rect l="l" t="t" r="r" b="b"/>
            <a:pathLst>
              <a:path w="29210" h="54051">
                <a:moveTo>
                  <a:pt x="18999" y="54051"/>
                </a:moveTo>
                <a:lnTo>
                  <a:pt x="21666" y="53479"/>
                </a:lnTo>
                <a:lnTo>
                  <a:pt x="24168" y="52349"/>
                </a:lnTo>
                <a:lnTo>
                  <a:pt x="29019" y="49504"/>
                </a:lnTo>
                <a:lnTo>
                  <a:pt x="29209" y="39242"/>
                </a:lnTo>
                <a:lnTo>
                  <a:pt x="26631" y="41973"/>
                </a:lnTo>
                <a:lnTo>
                  <a:pt x="22326" y="44411"/>
                </a:lnTo>
                <a:lnTo>
                  <a:pt x="18999" y="54051"/>
                </a:lnTo>
                <a:close/>
              </a:path>
              <a:path w="29210" h="54051">
                <a:moveTo>
                  <a:pt x="42710" y="35890"/>
                </a:moveTo>
                <a:lnTo>
                  <a:pt x="42837" y="19913"/>
                </a:lnTo>
                <a:lnTo>
                  <a:pt x="42837" y="13982"/>
                </a:lnTo>
                <a:lnTo>
                  <a:pt x="42278" y="9893"/>
                </a:lnTo>
                <a:lnTo>
                  <a:pt x="41122" y="7670"/>
                </a:lnTo>
                <a:lnTo>
                  <a:pt x="37998" y="3619"/>
                </a:lnTo>
                <a:lnTo>
                  <a:pt x="35204" y="2171"/>
                </a:lnTo>
                <a:lnTo>
                  <a:pt x="32384" y="723"/>
                </a:lnTo>
                <a:lnTo>
                  <a:pt x="28117" y="0"/>
                </a:lnTo>
                <a:lnTo>
                  <a:pt x="16065" y="0"/>
                </a:lnTo>
                <a:lnTo>
                  <a:pt x="11302" y="1206"/>
                </a:lnTo>
                <a:lnTo>
                  <a:pt x="8102" y="3606"/>
                </a:lnTo>
                <a:lnTo>
                  <a:pt x="4902" y="6007"/>
                </a:lnTo>
                <a:lnTo>
                  <a:pt x="2641" y="9702"/>
                </a:lnTo>
                <a:lnTo>
                  <a:pt x="1333" y="14706"/>
                </a:lnTo>
                <a:lnTo>
                  <a:pt x="13004" y="16954"/>
                </a:lnTo>
                <a:lnTo>
                  <a:pt x="14833" y="12865"/>
                </a:lnTo>
                <a:lnTo>
                  <a:pt x="17386" y="10947"/>
                </a:lnTo>
                <a:lnTo>
                  <a:pt x="21462" y="10477"/>
                </a:lnTo>
                <a:lnTo>
                  <a:pt x="24853" y="10477"/>
                </a:lnTo>
                <a:lnTo>
                  <a:pt x="28371" y="12153"/>
                </a:lnTo>
                <a:lnTo>
                  <a:pt x="30213" y="15151"/>
                </a:lnTo>
                <a:lnTo>
                  <a:pt x="30213" y="17779"/>
                </a:lnTo>
                <a:lnTo>
                  <a:pt x="27889" y="20180"/>
                </a:lnTo>
                <a:lnTo>
                  <a:pt x="23736" y="21297"/>
                </a:lnTo>
                <a:lnTo>
                  <a:pt x="17716" y="22491"/>
                </a:lnTo>
                <a:lnTo>
                  <a:pt x="13258" y="23406"/>
                </a:lnTo>
                <a:lnTo>
                  <a:pt x="9842" y="24472"/>
                </a:lnTo>
                <a:lnTo>
                  <a:pt x="7480" y="25692"/>
                </a:lnTo>
                <a:lnTo>
                  <a:pt x="3276" y="28663"/>
                </a:lnTo>
                <a:lnTo>
                  <a:pt x="647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47" y="46824"/>
                </a:lnTo>
                <a:lnTo>
                  <a:pt x="4317" y="49720"/>
                </a:lnTo>
                <a:lnTo>
                  <a:pt x="7200" y="52603"/>
                </a:lnTo>
                <a:lnTo>
                  <a:pt x="11150" y="54051"/>
                </a:lnTo>
                <a:lnTo>
                  <a:pt x="18999" y="54051"/>
                </a:lnTo>
                <a:lnTo>
                  <a:pt x="22326" y="44411"/>
                </a:lnTo>
                <a:lnTo>
                  <a:pt x="17932" y="44411"/>
                </a:lnTo>
                <a:lnTo>
                  <a:pt x="14871" y="42316"/>
                </a:lnTo>
                <a:lnTo>
                  <a:pt x="12865" y="39268"/>
                </a:lnTo>
                <a:lnTo>
                  <a:pt x="12865" y="35407"/>
                </a:lnTo>
                <a:lnTo>
                  <a:pt x="15379" y="32537"/>
                </a:lnTo>
                <a:lnTo>
                  <a:pt x="18808" y="30962"/>
                </a:lnTo>
                <a:lnTo>
                  <a:pt x="22377" y="30149"/>
                </a:lnTo>
                <a:lnTo>
                  <a:pt x="25958" y="29324"/>
                </a:lnTo>
                <a:lnTo>
                  <a:pt x="28562" y="28638"/>
                </a:lnTo>
                <a:lnTo>
                  <a:pt x="30213" y="28054"/>
                </a:lnTo>
                <a:lnTo>
                  <a:pt x="30213" y="34048"/>
                </a:lnTo>
                <a:lnTo>
                  <a:pt x="30048" y="36283"/>
                </a:lnTo>
                <a:lnTo>
                  <a:pt x="29209" y="39242"/>
                </a:lnTo>
                <a:lnTo>
                  <a:pt x="29019" y="49504"/>
                </a:lnTo>
                <a:lnTo>
                  <a:pt x="31673" y="48844"/>
                </a:lnTo>
                <a:lnTo>
                  <a:pt x="32918" y="52882"/>
                </a:lnTo>
                <a:lnTo>
                  <a:pt x="45631" y="52882"/>
                </a:lnTo>
                <a:lnTo>
                  <a:pt x="43738" y="48107"/>
                </a:lnTo>
                <a:lnTo>
                  <a:pt x="42913" y="43789"/>
                </a:lnTo>
                <a:lnTo>
                  <a:pt x="42710" y="40436"/>
                </a:lnTo>
                <a:lnTo>
                  <a:pt x="4271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5" name="object 715"/>
          <p:cNvSpPr/>
          <p:nvPr/>
        </p:nvSpPr>
        <p:spPr>
          <a:xfrm>
            <a:off x="2968152" y="3166703"/>
            <a:ext cx="47459" cy="72555"/>
          </a:xfrm>
          <a:custGeom>
            <a:avLst/>
            <a:gdLst/>
            <a:ahLst/>
            <a:cxnLst/>
            <a:rect l="l" t="t" r="r" b="b"/>
            <a:pathLst>
              <a:path w="47459" h="72555">
                <a:moveTo>
                  <a:pt x="26949" y="18503"/>
                </a:moveTo>
                <a:lnTo>
                  <a:pt x="21526" y="18503"/>
                </a:lnTo>
                <a:lnTo>
                  <a:pt x="16827" y="20904"/>
                </a:lnTo>
                <a:lnTo>
                  <a:pt x="12852" y="25717"/>
                </a:lnTo>
                <a:lnTo>
                  <a:pt x="12852" y="0"/>
                </a:lnTo>
                <a:lnTo>
                  <a:pt x="0" y="0"/>
                </a:lnTo>
                <a:lnTo>
                  <a:pt x="0" y="71386"/>
                </a:lnTo>
                <a:lnTo>
                  <a:pt x="11950" y="71386"/>
                </a:lnTo>
                <a:lnTo>
                  <a:pt x="11950" y="63792"/>
                </a:lnTo>
                <a:lnTo>
                  <a:pt x="13893" y="66674"/>
                </a:lnTo>
                <a:lnTo>
                  <a:pt x="13563" y="53720"/>
                </a:lnTo>
                <a:lnTo>
                  <a:pt x="12763" y="49771"/>
                </a:lnTo>
                <a:lnTo>
                  <a:pt x="12763" y="39217"/>
                </a:lnTo>
                <a:lnTo>
                  <a:pt x="13792" y="35344"/>
                </a:lnTo>
                <a:lnTo>
                  <a:pt x="15836" y="32804"/>
                </a:lnTo>
                <a:lnTo>
                  <a:pt x="17881" y="30251"/>
                </a:lnTo>
                <a:lnTo>
                  <a:pt x="20446" y="28981"/>
                </a:lnTo>
                <a:lnTo>
                  <a:pt x="26657" y="28981"/>
                </a:lnTo>
                <a:lnTo>
                  <a:pt x="29248" y="30276"/>
                </a:lnTo>
                <a:lnTo>
                  <a:pt x="31254" y="32905"/>
                </a:lnTo>
                <a:lnTo>
                  <a:pt x="33273" y="35509"/>
                </a:lnTo>
                <a:lnTo>
                  <a:pt x="34277" y="39763"/>
                </a:lnTo>
                <a:lnTo>
                  <a:pt x="34277" y="51231"/>
                </a:lnTo>
                <a:lnTo>
                  <a:pt x="33273" y="55295"/>
                </a:lnTo>
                <a:lnTo>
                  <a:pt x="31280" y="57861"/>
                </a:lnTo>
                <a:lnTo>
                  <a:pt x="29286" y="60464"/>
                </a:lnTo>
                <a:lnTo>
                  <a:pt x="32778" y="72555"/>
                </a:lnTo>
                <a:lnTo>
                  <a:pt x="37579" y="70167"/>
                </a:lnTo>
                <a:lnTo>
                  <a:pt x="41528" y="65392"/>
                </a:lnTo>
                <a:lnTo>
                  <a:pt x="45478" y="60629"/>
                </a:lnTo>
                <a:lnTo>
                  <a:pt x="47459" y="53822"/>
                </a:lnTo>
                <a:lnTo>
                  <a:pt x="47459" y="36461"/>
                </a:lnTo>
                <a:lnTo>
                  <a:pt x="45529" y="29908"/>
                </a:lnTo>
                <a:lnTo>
                  <a:pt x="41643" y="25336"/>
                </a:lnTo>
                <a:lnTo>
                  <a:pt x="37769" y="20789"/>
                </a:lnTo>
                <a:lnTo>
                  <a:pt x="32867" y="18503"/>
                </a:lnTo>
                <a:lnTo>
                  <a:pt x="26949" y="18503"/>
                </a:lnTo>
                <a:close/>
              </a:path>
              <a:path w="47459" h="72555">
                <a:moveTo>
                  <a:pt x="13563" y="53720"/>
                </a:moveTo>
                <a:lnTo>
                  <a:pt x="13893" y="66674"/>
                </a:lnTo>
                <a:lnTo>
                  <a:pt x="16230" y="68859"/>
                </a:lnTo>
                <a:lnTo>
                  <a:pt x="18922" y="70332"/>
                </a:lnTo>
                <a:lnTo>
                  <a:pt x="21628" y="71818"/>
                </a:lnTo>
                <a:lnTo>
                  <a:pt x="24358" y="72555"/>
                </a:lnTo>
                <a:lnTo>
                  <a:pt x="32778" y="72555"/>
                </a:lnTo>
                <a:lnTo>
                  <a:pt x="29286" y="60464"/>
                </a:lnTo>
                <a:lnTo>
                  <a:pt x="26873" y="61747"/>
                </a:lnTo>
                <a:lnTo>
                  <a:pt x="20332" y="61747"/>
                </a:lnTo>
                <a:lnTo>
                  <a:pt x="17373" y="59931"/>
                </a:lnTo>
                <a:lnTo>
                  <a:pt x="15151" y="56299"/>
                </a:lnTo>
                <a:lnTo>
                  <a:pt x="13563" y="5372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6" name="object 716"/>
          <p:cNvSpPr/>
          <p:nvPr/>
        </p:nvSpPr>
        <p:spPr>
          <a:xfrm>
            <a:off x="3022050" y="3165496"/>
            <a:ext cx="39319" cy="73761"/>
          </a:xfrm>
          <a:custGeom>
            <a:avLst/>
            <a:gdLst/>
            <a:ahLst/>
            <a:cxnLst/>
            <a:rect l="l" t="t" r="r" b="b"/>
            <a:pathLst>
              <a:path w="39319" h="73761">
                <a:moveTo>
                  <a:pt x="24891" y="0"/>
                </a:moveTo>
                <a:lnTo>
                  <a:pt x="18580" y="14554"/>
                </a:lnTo>
                <a:lnTo>
                  <a:pt x="26733" y="14554"/>
                </a:lnTo>
                <a:lnTo>
                  <a:pt x="39319" y="0"/>
                </a:lnTo>
                <a:lnTo>
                  <a:pt x="24891" y="0"/>
                </a:lnTo>
                <a:close/>
              </a:path>
              <a:path w="39319" h="73761">
                <a:moveTo>
                  <a:pt x="0" y="46012"/>
                </a:moveTo>
                <a:lnTo>
                  <a:pt x="0" y="51955"/>
                </a:lnTo>
                <a:lnTo>
                  <a:pt x="1054" y="56997"/>
                </a:lnTo>
                <a:lnTo>
                  <a:pt x="3149" y="61125"/>
                </a:lnTo>
                <a:lnTo>
                  <a:pt x="5257" y="65265"/>
                </a:lnTo>
                <a:lnTo>
                  <a:pt x="8331" y="68402"/>
                </a:lnTo>
                <a:lnTo>
                  <a:pt x="12369" y="70548"/>
                </a:lnTo>
                <a:lnTo>
                  <a:pt x="16408" y="72694"/>
                </a:lnTo>
                <a:lnTo>
                  <a:pt x="16611" y="58521"/>
                </a:lnTo>
                <a:lnTo>
                  <a:pt x="14325" y="55803"/>
                </a:lnTo>
                <a:lnTo>
                  <a:pt x="13169" y="51866"/>
                </a:lnTo>
                <a:lnTo>
                  <a:pt x="13169" y="41605"/>
                </a:lnTo>
                <a:lnTo>
                  <a:pt x="14325" y="37680"/>
                </a:lnTo>
                <a:lnTo>
                  <a:pt x="16611" y="34950"/>
                </a:lnTo>
                <a:lnTo>
                  <a:pt x="18897" y="32232"/>
                </a:lnTo>
                <a:lnTo>
                  <a:pt x="21716" y="30860"/>
                </a:lnTo>
                <a:lnTo>
                  <a:pt x="28435" y="30860"/>
                </a:lnTo>
                <a:lnTo>
                  <a:pt x="31241" y="32232"/>
                </a:lnTo>
                <a:lnTo>
                  <a:pt x="33527" y="34950"/>
                </a:lnTo>
                <a:lnTo>
                  <a:pt x="35801" y="37680"/>
                </a:lnTo>
                <a:lnTo>
                  <a:pt x="36931" y="41567"/>
                </a:lnTo>
                <a:lnTo>
                  <a:pt x="36931" y="51841"/>
                </a:lnTo>
                <a:lnTo>
                  <a:pt x="35801" y="55803"/>
                </a:lnTo>
                <a:lnTo>
                  <a:pt x="33527" y="58521"/>
                </a:lnTo>
                <a:lnTo>
                  <a:pt x="32321" y="73761"/>
                </a:lnTo>
                <a:lnTo>
                  <a:pt x="38303" y="71196"/>
                </a:lnTo>
                <a:lnTo>
                  <a:pt x="43040" y="66052"/>
                </a:lnTo>
                <a:lnTo>
                  <a:pt x="47790" y="60896"/>
                </a:lnTo>
                <a:lnTo>
                  <a:pt x="50152" y="54419"/>
                </a:lnTo>
                <a:lnTo>
                  <a:pt x="50152" y="38836"/>
                </a:lnTo>
                <a:lnTo>
                  <a:pt x="47815" y="32410"/>
                </a:lnTo>
                <a:lnTo>
                  <a:pt x="43116" y="27330"/>
                </a:lnTo>
                <a:lnTo>
                  <a:pt x="38417" y="22250"/>
                </a:lnTo>
                <a:lnTo>
                  <a:pt x="32384" y="19710"/>
                </a:lnTo>
                <a:lnTo>
                  <a:pt x="20269" y="19710"/>
                </a:lnTo>
                <a:lnTo>
                  <a:pt x="15963" y="20827"/>
                </a:lnTo>
                <a:lnTo>
                  <a:pt x="12103" y="23075"/>
                </a:lnTo>
                <a:lnTo>
                  <a:pt x="8242" y="25311"/>
                </a:lnTo>
                <a:lnTo>
                  <a:pt x="5257" y="28562"/>
                </a:lnTo>
                <a:lnTo>
                  <a:pt x="3149" y="32816"/>
                </a:lnTo>
                <a:lnTo>
                  <a:pt x="1054" y="37058"/>
                </a:lnTo>
                <a:lnTo>
                  <a:pt x="0" y="41465"/>
                </a:lnTo>
                <a:lnTo>
                  <a:pt x="0" y="46012"/>
                </a:lnTo>
                <a:close/>
              </a:path>
              <a:path w="39319" h="73761">
                <a:moveTo>
                  <a:pt x="33527" y="58521"/>
                </a:moveTo>
                <a:lnTo>
                  <a:pt x="31241" y="61252"/>
                </a:lnTo>
                <a:lnTo>
                  <a:pt x="28435" y="62610"/>
                </a:lnTo>
                <a:lnTo>
                  <a:pt x="21716" y="62610"/>
                </a:lnTo>
                <a:lnTo>
                  <a:pt x="18897" y="61252"/>
                </a:lnTo>
                <a:lnTo>
                  <a:pt x="16611" y="58521"/>
                </a:lnTo>
                <a:lnTo>
                  <a:pt x="16408" y="72694"/>
                </a:lnTo>
                <a:lnTo>
                  <a:pt x="20662" y="73761"/>
                </a:lnTo>
                <a:lnTo>
                  <a:pt x="32321" y="73761"/>
                </a:lnTo>
                <a:lnTo>
                  <a:pt x="33527" y="585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7" name="object 717"/>
          <p:cNvSpPr/>
          <p:nvPr/>
        </p:nvSpPr>
        <p:spPr>
          <a:xfrm>
            <a:off x="3081249" y="3185208"/>
            <a:ext cx="44310" cy="52882"/>
          </a:xfrm>
          <a:custGeom>
            <a:avLst/>
            <a:gdLst/>
            <a:ahLst/>
            <a:cxnLst/>
            <a:rect l="l" t="t" r="r" b="b"/>
            <a:pathLst>
              <a:path w="44310" h="52882">
                <a:moveTo>
                  <a:pt x="13855" y="17576"/>
                </a:moveTo>
                <a:lnTo>
                  <a:pt x="15722" y="13715"/>
                </a:lnTo>
                <a:lnTo>
                  <a:pt x="19253" y="11125"/>
                </a:lnTo>
                <a:lnTo>
                  <a:pt x="23482" y="10477"/>
                </a:lnTo>
                <a:lnTo>
                  <a:pt x="26708" y="10921"/>
                </a:lnTo>
                <a:lnTo>
                  <a:pt x="30073" y="14020"/>
                </a:lnTo>
                <a:lnTo>
                  <a:pt x="31178" y="17297"/>
                </a:lnTo>
                <a:lnTo>
                  <a:pt x="31445" y="20904"/>
                </a:lnTo>
                <a:lnTo>
                  <a:pt x="31445" y="52882"/>
                </a:lnTo>
                <a:lnTo>
                  <a:pt x="44310" y="52882"/>
                </a:lnTo>
                <a:lnTo>
                  <a:pt x="44310" y="16751"/>
                </a:lnTo>
                <a:lnTo>
                  <a:pt x="44081" y="13677"/>
                </a:lnTo>
                <a:lnTo>
                  <a:pt x="43129" y="9397"/>
                </a:lnTo>
                <a:lnTo>
                  <a:pt x="41084" y="5803"/>
                </a:lnTo>
                <a:lnTo>
                  <a:pt x="38100" y="2717"/>
                </a:lnTo>
                <a:lnTo>
                  <a:pt x="33401" y="546"/>
                </a:lnTo>
                <a:lnTo>
                  <a:pt x="30810" y="0"/>
                </a:lnTo>
                <a:lnTo>
                  <a:pt x="21526" y="0"/>
                </a:lnTo>
                <a:lnTo>
                  <a:pt x="16192" y="2920"/>
                </a:lnTo>
                <a:lnTo>
                  <a:pt x="11950" y="8762"/>
                </a:lnTo>
                <a:lnTo>
                  <a:pt x="11950" y="1168"/>
                </a:lnTo>
                <a:lnTo>
                  <a:pt x="0" y="1168"/>
                </a:lnTo>
                <a:lnTo>
                  <a:pt x="0" y="52882"/>
                </a:lnTo>
                <a:lnTo>
                  <a:pt x="12865" y="52882"/>
                </a:lnTo>
                <a:lnTo>
                  <a:pt x="12865" y="23672"/>
                </a:lnTo>
                <a:lnTo>
                  <a:pt x="13195" y="19723"/>
                </a:lnTo>
                <a:lnTo>
                  <a:pt x="13855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8" name="object 718"/>
          <p:cNvSpPr/>
          <p:nvPr/>
        </p:nvSpPr>
        <p:spPr>
          <a:xfrm>
            <a:off x="3158242" y="3185213"/>
            <a:ext cx="45402" cy="54051"/>
          </a:xfrm>
          <a:custGeom>
            <a:avLst/>
            <a:gdLst/>
            <a:ahLst/>
            <a:cxnLst/>
            <a:rect l="l" t="t" r="r" b="b"/>
            <a:pathLst>
              <a:path w="45402" h="54051">
                <a:moveTo>
                  <a:pt x="12903" y="36029"/>
                </a:moveTo>
                <a:lnTo>
                  <a:pt x="0" y="38125"/>
                </a:lnTo>
                <a:lnTo>
                  <a:pt x="1193" y="43027"/>
                </a:lnTo>
                <a:lnTo>
                  <a:pt x="3721" y="46901"/>
                </a:lnTo>
                <a:lnTo>
                  <a:pt x="7581" y="49758"/>
                </a:lnTo>
                <a:lnTo>
                  <a:pt x="11430" y="52616"/>
                </a:lnTo>
                <a:lnTo>
                  <a:pt x="16675" y="54051"/>
                </a:lnTo>
                <a:lnTo>
                  <a:pt x="30594" y="54051"/>
                </a:lnTo>
                <a:lnTo>
                  <a:pt x="36106" y="52349"/>
                </a:lnTo>
                <a:lnTo>
                  <a:pt x="39827" y="48933"/>
                </a:lnTo>
                <a:lnTo>
                  <a:pt x="43548" y="45529"/>
                </a:lnTo>
                <a:lnTo>
                  <a:pt x="45402" y="41440"/>
                </a:lnTo>
                <a:lnTo>
                  <a:pt x="45402" y="32359"/>
                </a:lnTo>
                <a:lnTo>
                  <a:pt x="44069" y="28968"/>
                </a:lnTo>
                <a:lnTo>
                  <a:pt x="41376" y="26530"/>
                </a:lnTo>
                <a:lnTo>
                  <a:pt x="38658" y="24129"/>
                </a:lnTo>
                <a:lnTo>
                  <a:pt x="33883" y="22110"/>
                </a:lnTo>
                <a:lnTo>
                  <a:pt x="27038" y="20446"/>
                </a:lnTo>
                <a:lnTo>
                  <a:pt x="20180" y="18795"/>
                </a:lnTo>
                <a:lnTo>
                  <a:pt x="16167" y="17513"/>
                </a:lnTo>
                <a:lnTo>
                  <a:pt x="13728" y="14122"/>
                </a:lnTo>
                <a:lnTo>
                  <a:pt x="15201" y="11341"/>
                </a:lnTo>
                <a:lnTo>
                  <a:pt x="19088" y="9829"/>
                </a:lnTo>
                <a:lnTo>
                  <a:pt x="25158" y="9829"/>
                </a:lnTo>
                <a:lnTo>
                  <a:pt x="27228" y="10363"/>
                </a:lnTo>
                <a:lnTo>
                  <a:pt x="30124" y="12509"/>
                </a:lnTo>
                <a:lnTo>
                  <a:pt x="31623" y="16065"/>
                </a:lnTo>
                <a:lnTo>
                  <a:pt x="43764" y="13677"/>
                </a:lnTo>
                <a:lnTo>
                  <a:pt x="42545" y="9156"/>
                </a:lnTo>
                <a:lnTo>
                  <a:pt x="40309" y="5753"/>
                </a:lnTo>
                <a:lnTo>
                  <a:pt x="37071" y="3454"/>
                </a:lnTo>
                <a:lnTo>
                  <a:pt x="33845" y="1142"/>
                </a:lnTo>
                <a:lnTo>
                  <a:pt x="28905" y="0"/>
                </a:lnTo>
                <a:lnTo>
                  <a:pt x="15252" y="0"/>
                </a:lnTo>
                <a:lnTo>
                  <a:pt x="10096" y="1523"/>
                </a:lnTo>
                <a:lnTo>
                  <a:pt x="6769" y="4571"/>
                </a:lnTo>
                <a:lnTo>
                  <a:pt x="3441" y="7619"/>
                </a:lnTo>
                <a:lnTo>
                  <a:pt x="1790" y="11391"/>
                </a:lnTo>
                <a:lnTo>
                  <a:pt x="1790" y="20840"/>
                </a:lnTo>
                <a:lnTo>
                  <a:pt x="3708" y="24714"/>
                </a:lnTo>
                <a:lnTo>
                  <a:pt x="7556" y="27508"/>
                </a:lnTo>
                <a:lnTo>
                  <a:pt x="10325" y="29514"/>
                </a:lnTo>
                <a:lnTo>
                  <a:pt x="16903" y="31737"/>
                </a:lnTo>
                <a:lnTo>
                  <a:pt x="27279" y="34175"/>
                </a:lnTo>
                <a:lnTo>
                  <a:pt x="31584" y="35979"/>
                </a:lnTo>
                <a:lnTo>
                  <a:pt x="32499" y="38557"/>
                </a:lnTo>
                <a:lnTo>
                  <a:pt x="30797" y="42214"/>
                </a:lnTo>
                <a:lnTo>
                  <a:pt x="26631" y="44157"/>
                </a:lnTo>
                <a:lnTo>
                  <a:pt x="20281" y="44157"/>
                </a:lnTo>
                <a:lnTo>
                  <a:pt x="16243" y="42087"/>
                </a:lnTo>
                <a:lnTo>
                  <a:pt x="13462" y="38696"/>
                </a:lnTo>
                <a:lnTo>
                  <a:pt x="12903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9" name="object 719"/>
          <p:cNvSpPr/>
          <p:nvPr/>
        </p:nvSpPr>
        <p:spPr>
          <a:xfrm>
            <a:off x="3213694" y="3186376"/>
            <a:ext cx="44221" cy="52882"/>
          </a:xfrm>
          <a:custGeom>
            <a:avLst/>
            <a:gdLst/>
            <a:ahLst/>
            <a:cxnLst/>
            <a:rect l="l" t="t" r="r" b="b"/>
            <a:pathLst>
              <a:path w="44221" h="52882">
                <a:moveTo>
                  <a:pt x="12865" y="0"/>
                </a:moveTo>
                <a:lnTo>
                  <a:pt x="0" y="0"/>
                </a:lnTo>
                <a:lnTo>
                  <a:pt x="0" y="37592"/>
                </a:lnTo>
                <a:lnTo>
                  <a:pt x="584" y="41402"/>
                </a:lnTo>
                <a:lnTo>
                  <a:pt x="1739" y="44170"/>
                </a:lnTo>
                <a:lnTo>
                  <a:pt x="2895" y="46926"/>
                </a:lnTo>
                <a:lnTo>
                  <a:pt x="4775" y="49072"/>
                </a:lnTo>
                <a:lnTo>
                  <a:pt x="7365" y="50596"/>
                </a:lnTo>
                <a:lnTo>
                  <a:pt x="9956" y="52120"/>
                </a:lnTo>
                <a:lnTo>
                  <a:pt x="12890" y="52882"/>
                </a:lnTo>
                <a:lnTo>
                  <a:pt x="19367" y="52882"/>
                </a:lnTo>
                <a:lnTo>
                  <a:pt x="22402" y="52095"/>
                </a:lnTo>
                <a:lnTo>
                  <a:pt x="25285" y="50495"/>
                </a:lnTo>
                <a:lnTo>
                  <a:pt x="28168" y="48895"/>
                </a:lnTo>
                <a:lnTo>
                  <a:pt x="30492" y="46736"/>
                </a:lnTo>
                <a:lnTo>
                  <a:pt x="32270" y="43967"/>
                </a:lnTo>
                <a:lnTo>
                  <a:pt x="32270" y="51714"/>
                </a:lnTo>
                <a:lnTo>
                  <a:pt x="44221" y="51714"/>
                </a:lnTo>
                <a:lnTo>
                  <a:pt x="44221" y="0"/>
                </a:lnTo>
                <a:lnTo>
                  <a:pt x="31356" y="0"/>
                </a:lnTo>
                <a:lnTo>
                  <a:pt x="31356" y="29222"/>
                </a:lnTo>
                <a:lnTo>
                  <a:pt x="31026" y="33870"/>
                </a:lnTo>
                <a:lnTo>
                  <a:pt x="30391" y="35763"/>
                </a:lnTo>
                <a:lnTo>
                  <a:pt x="28562" y="39255"/>
                </a:lnTo>
                <a:lnTo>
                  <a:pt x="25082" y="41821"/>
                </a:lnTo>
                <a:lnTo>
                  <a:pt x="20916" y="42456"/>
                </a:lnTo>
                <a:lnTo>
                  <a:pt x="17411" y="41986"/>
                </a:lnTo>
                <a:lnTo>
                  <a:pt x="14046" y="38773"/>
                </a:lnTo>
                <a:lnTo>
                  <a:pt x="13106" y="35496"/>
                </a:lnTo>
                <a:lnTo>
                  <a:pt x="12865" y="31038"/>
                </a:lnTo>
                <a:lnTo>
                  <a:pt x="1286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0" name="object 720"/>
          <p:cNvSpPr/>
          <p:nvPr/>
        </p:nvSpPr>
        <p:spPr>
          <a:xfrm>
            <a:off x="3264663" y="3165496"/>
            <a:ext cx="32854" cy="72593"/>
          </a:xfrm>
          <a:custGeom>
            <a:avLst/>
            <a:gdLst/>
            <a:ahLst/>
            <a:cxnLst/>
            <a:rect l="l" t="t" r="r" b="b"/>
            <a:pathLst>
              <a:path w="32854" h="72593">
                <a:moveTo>
                  <a:pt x="7137" y="12636"/>
                </a:moveTo>
                <a:lnTo>
                  <a:pt x="7137" y="20878"/>
                </a:lnTo>
                <a:lnTo>
                  <a:pt x="0" y="20878"/>
                </a:lnTo>
                <a:lnTo>
                  <a:pt x="0" y="31648"/>
                </a:lnTo>
                <a:lnTo>
                  <a:pt x="7137" y="31648"/>
                </a:lnTo>
                <a:lnTo>
                  <a:pt x="7137" y="72593"/>
                </a:lnTo>
                <a:lnTo>
                  <a:pt x="20015" y="72593"/>
                </a:lnTo>
                <a:lnTo>
                  <a:pt x="20015" y="31648"/>
                </a:lnTo>
                <a:lnTo>
                  <a:pt x="29616" y="31648"/>
                </a:lnTo>
                <a:lnTo>
                  <a:pt x="29616" y="20878"/>
                </a:lnTo>
                <a:lnTo>
                  <a:pt x="20015" y="20878"/>
                </a:lnTo>
                <a:lnTo>
                  <a:pt x="20015" y="14592"/>
                </a:lnTo>
                <a:lnTo>
                  <a:pt x="20408" y="12814"/>
                </a:lnTo>
                <a:lnTo>
                  <a:pt x="23368" y="10502"/>
                </a:lnTo>
                <a:lnTo>
                  <a:pt x="27114" y="10502"/>
                </a:lnTo>
                <a:lnTo>
                  <a:pt x="31127" y="11290"/>
                </a:lnTo>
                <a:lnTo>
                  <a:pt x="32854" y="1752"/>
                </a:lnTo>
                <a:lnTo>
                  <a:pt x="29349" y="571"/>
                </a:lnTo>
                <a:lnTo>
                  <a:pt x="25768" y="0"/>
                </a:lnTo>
                <a:lnTo>
                  <a:pt x="18542" y="0"/>
                </a:lnTo>
                <a:lnTo>
                  <a:pt x="15582" y="660"/>
                </a:lnTo>
                <a:lnTo>
                  <a:pt x="13258" y="2006"/>
                </a:lnTo>
                <a:lnTo>
                  <a:pt x="9321" y="5105"/>
                </a:lnTo>
                <a:lnTo>
                  <a:pt x="7581" y="9385"/>
                </a:lnTo>
                <a:lnTo>
                  <a:pt x="7137" y="1263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1" name="object 721"/>
          <p:cNvSpPr/>
          <p:nvPr/>
        </p:nvSpPr>
        <p:spPr>
          <a:xfrm>
            <a:off x="3300564" y="3166706"/>
            <a:ext cx="12852" cy="71386"/>
          </a:xfrm>
          <a:custGeom>
            <a:avLst/>
            <a:gdLst/>
            <a:ahLst/>
            <a:cxnLst/>
            <a:rect l="l" t="t" r="r" b="b"/>
            <a:pathLst>
              <a:path w="12852" h="71386">
                <a:moveTo>
                  <a:pt x="0" y="19672"/>
                </a:moveTo>
                <a:lnTo>
                  <a:pt x="0" y="71386"/>
                </a:lnTo>
                <a:lnTo>
                  <a:pt x="12852" y="71386"/>
                </a:lnTo>
                <a:lnTo>
                  <a:pt x="12852" y="19672"/>
                </a:lnTo>
                <a:lnTo>
                  <a:pt x="0" y="19672"/>
                </a:lnTo>
                <a:close/>
              </a:path>
              <a:path w="12852" h="71386">
                <a:moveTo>
                  <a:pt x="0" y="0"/>
                </a:moveTo>
                <a:lnTo>
                  <a:pt x="0" y="12661"/>
                </a:lnTo>
                <a:lnTo>
                  <a:pt x="12852" y="12661"/>
                </a:lnTo>
                <a:lnTo>
                  <a:pt x="12852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2" name="object 722"/>
          <p:cNvSpPr/>
          <p:nvPr/>
        </p:nvSpPr>
        <p:spPr>
          <a:xfrm>
            <a:off x="3306991" y="3166611"/>
            <a:ext cx="0" cy="71481"/>
          </a:xfrm>
          <a:custGeom>
            <a:avLst/>
            <a:gdLst/>
            <a:ahLst/>
            <a:cxnLst/>
            <a:rect l="l" t="t" r="r" b="b"/>
            <a:pathLst>
              <a:path h="71481">
                <a:moveTo>
                  <a:pt x="0" y="0"/>
                </a:moveTo>
                <a:lnTo>
                  <a:pt x="0" y="71481"/>
                </a:lnTo>
              </a:path>
            </a:pathLst>
          </a:custGeom>
          <a:ln w="14122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3" name="object 723"/>
          <p:cNvSpPr/>
          <p:nvPr/>
        </p:nvSpPr>
        <p:spPr>
          <a:xfrm>
            <a:off x="3322850" y="3185210"/>
            <a:ext cx="45847" cy="54051"/>
          </a:xfrm>
          <a:custGeom>
            <a:avLst/>
            <a:gdLst/>
            <a:ahLst/>
            <a:cxnLst/>
            <a:rect l="l" t="t" r="r" b="b"/>
            <a:pathLst>
              <a:path w="45847" h="54051">
                <a:moveTo>
                  <a:pt x="13220" y="20586"/>
                </a:moveTo>
                <a:lnTo>
                  <a:pt x="14173" y="16649"/>
                </a:lnTo>
                <a:lnTo>
                  <a:pt x="17983" y="11938"/>
                </a:lnTo>
                <a:lnTo>
                  <a:pt x="20548" y="10756"/>
                </a:lnTo>
                <a:lnTo>
                  <a:pt x="26162" y="10756"/>
                </a:lnTo>
                <a:lnTo>
                  <a:pt x="29629" y="12801"/>
                </a:lnTo>
                <a:lnTo>
                  <a:pt x="32105" y="16205"/>
                </a:lnTo>
                <a:lnTo>
                  <a:pt x="32537" y="18884"/>
                </a:lnTo>
                <a:lnTo>
                  <a:pt x="45212" y="16459"/>
                </a:lnTo>
                <a:lnTo>
                  <a:pt x="43688" y="10896"/>
                </a:lnTo>
                <a:lnTo>
                  <a:pt x="41173" y="6769"/>
                </a:lnTo>
                <a:lnTo>
                  <a:pt x="37680" y="4064"/>
                </a:lnTo>
                <a:lnTo>
                  <a:pt x="34188" y="1358"/>
                </a:lnTo>
                <a:lnTo>
                  <a:pt x="29489" y="0"/>
                </a:lnTo>
                <a:lnTo>
                  <a:pt x="16332" y="0"/>
                </a:lnTo>
                <a:lnTo>
                  <a:pt x="10591" y="2374"/>
                </a:lnTo>
                <a:lnTo>
                  <a:pt x="6350" y="7124"/>
                </a:lnTo>
                <a:lnTo>
                  <a:pt x="2108" y="11887"/>
                </a:lnTo>
                <a:lnTo>
                  <a:pt x="0" y="18542"/>
                </a:lnTo>
                <a:lnTo>
                  <a:pt x="0" y="35509"/>
                </a:lnTo>
                <a:lnTo>
                  <a:pt x="2108" y="42113"/>
                </a:lnTo>
                <a:lnTo>
                  <a:pt x="6324" y="46888"/>
                </a:lnTo>
                <a:lnTo>
                  <a:pt x="10553" y="51663"/>
                </a:lnTo>
                <a:lnTo>
                  <a:pt x="16230" y="54051"/>
                </a:lnTo>
                <a:lnTo>
                  <a:pt x="29578" y="54051"/>
                </a:lnTo>
                <a:lnTo>
                  <a:pt x="34582" y="52476"/>
                </a:lnTo>
                <a:lnTo>
                  <a:pt x="38303" y="49326"/>
                </a:lnTo>
                <a:lnTo>
                  <a:pt x="42024" y="46177"/>
                </a:lnTo>
                <a:lnTo>
                  <a:pt x="44538" y="41516"/>
                </a:lnTo>
                <a:lnTo>
                  <a:pt x="45847" y="35356"/>
                </a:lnTo>
                <a:lnTo>
                  <a:pt x="33210" y="33058"/>
                </a:lnTo>
                <a:lnTo>
                  <a:pt x="32575" y="36664"/>
                </a:lnTo>
                <a:lnTo>
                  <a:pt x="31483" y="39204"/>
                </a:lnTo>
                <a:lnTo>
                  <a:pt x="28371" y="42164"/>
                </a:lnTo>
                <a:lnTo>
                  <a:pt x="23926" y="42900"/>
                </a:lnTo>
                <a:lnTo>
                  <a:pt x="20662" y="42900"/>
                </a:lnTo>
                <a:lnTo>
                  <a:pt x="18059" y="41630"/>
                </a:lnTo>
                <a:lnTo>
                  <a:pt x="14185" y="36563"/>
                </a:lnTo>
                <a:lnTo>
                  <a:pt x="13220" y="32232"/>
                </a:lnTo>
                <a:lnTo>
                  <a:pt x="13220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3376879" y="3166706"/>
            <a:ext cx="12865" cy="71386"/>
          </a:xfrm>
          <a:custGeom>
            <a:avLst/>
            <a:gdLst/>
            <a:ahLst/>
            <a:cxnLst/>
            <a:rect l="l" t="t" r="r" b="b"/>
            <a:pathLst>
              <a:path w="12865" h="71386">
                <a:moveTo>
                  <a:pt x="0" y="19672"/>
                </a:moveTo>
                <a:lnTo>
                  <a:pt x="0" y="71386"/>
                </a:lnTo>
                <a:lnTo>
                  <a:pt x="12865" y="71386"/>
                </a:lnTo>
                <a:lnTo>
                  <a:pt x="12865" y="19672"/>
                </a:lnTo>
                <a:lnTo>
                  <a:pt x="0" y="19672"/>
                </a:lnTo>
                <a:close/>
              </a:path>
              <a:path w="12865" h="71386">
                <a:moveTo>
                  <a:pt x="0" y="0"/>
                </a:moveTo>
                <a:lnTo>
                  <a:pt x="0" y="12661"/>
                </a:lnTo>
                <a:lnTo>
                  <a:pt x="12865" y="12661"/>
                </a:lnTo>
                <a:lnTo>
                  <a:pt x="12865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3383311" y="3166605"/>
            <a:ext cx="0" cy="71488"/>
          </a:xfrm>
          <a:custGeom>
            <a:avLst/>
            <a:gdLst/>
            <a:ahLst/>
            <a:cxnLst/>
            <a:rect l="l" t="t" r="r" b="b"/>
            <a:pathLst>
              <a:path h="71488">
                <a:moveTo>
                  <a:pt x="0" y="0"/>
                </a:moveTo>
                <a:lnTo>
                  <a:pt x="0" y="71488"/>
                </a:lnTo>
              </a:path>
            </a:pathLst>
          </a:custGeom>
          <a:ln w="14135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6" name="object 726"/>
          <p:cNvSpPr/>
          <p:nvPr/>
        </p:nvSpPr>
        <p:spPr>
          <a:xfrm>
            <a:off x="3398222" y="3185209"/>
            <a:ext cx="45593" cy="54051"/>
          </a:xfrm>
          <a:custGeom>
            <a:avLst/>
            <a:gdLst/>
            <a:ahLst/>
            <a:cxnLst/>
            <a:rect l="l" t="t" r="r" b="b"/>
            <a:pathLst>
              <a:path w="45592" h="54051">
                <a:moveTo>
                  <a:pt x="45415" y="30975"/>
                </a:moveTo>
                <a:lnTo>
                  <a:pt x="45592" y="20485"/>
                </a:lnTo>
                <a:lnTo>
                  <a:pt x="43599" y="12699"/>
                </a:lnTo>
                <a:lnTo>
                  <a:pt x="39408" y="7607"/>
                </a:lnTo>
                <a:lnTo>
                  <a:pt x="35242" y="2539"/>
                </a:lnTo>
                <a:lnTo>
                  <a:pt x="31597" y="15620"/>
                </a:lnTo>
                <a:lnTo>
                  <a:pt x="32550" y="18630"/>
                </a:lnTo>
                <a:lnTo>
                  <a:pt x="32638" y="22593"/>
                </a:lnTo>
                <a:lnTo>
                  <a:pt x="13411" y="22593"/>
                </a:lnTo>
                <a:lnTo>
                  <a:pt x="13385" y="18859"/>
                </a:lnTo>
                <a:lnTo>
                  <a:pt x="14287" y="15913"/>
                </a:lnTo>
                <a:lnTo>
                  <a:pt x="16116" y="13728"/>
                </a:lnTo>
                <a:lnTo>
                  <a:pt x="20269" y="10464"/>
                </a:lnTo>
                <a:lnTo>
                  <a:pt x="23075" y="10464"/>
                </a:lnTo>
                <a:lnTo>
                  <a:pt x="22301" y="0"/>
                </a:lnTo>
                <a:lnTo>
                  <a:pt x="15862" y="0"/>
                </a:lnTo>
                <a:lnTo>
                  <a:pt x="10540" y="2425"/>
                </a:lnTo>
                <a:lnTo>
                  <a:pt x="6324" y="7289"/>
                </a:lnTo>
                <a:lnTo>
                  <a:pt x="2120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12" y="40525"/>
                </a:lnTo>
                <a:lnTo>
                  <a:pt x="4813" y="45237"/>
                </a:lnTo>
                <a:lnTo>
                  <a:pt x="8864" y="51117"/>
                </a:lnTo>
                <a:lnTo>
                  <a:pt x="15125" y="54051"/>
                </a:lnTo>
                <a:lnTo>
                  <a:pt x="28917" y="54051"/>
                </a:lnTo>
                <a:lnTo>
                  <a:pt x="33362" y="52743"/>
                </a:lnTo>
                <a:lnTo>
                  <a:pt x="36931" y="50126"/>
                </a:lnTo>
                <a:lnTo>
                  <a:pt x="40474" y="47523"/>
                </a:lnTo>
                <a:lnTo>
                  <a:pt x="43078" y="43713"/>
                </a:lnTo>
                <a:lnTo>
                  <a:pt x="44729" y="38709"/>
                </a:lnTo>
                <a:lnTo>
                  <a:pt x="31915" y="36423"/>
                </a:lnTo>
                <a:lnTo>
                  <a:pt x="31203" y="39014"/>
                </a:lnTo>
                <a:lnTo>
                  <a:pt x="30175" y="40906"/>
                </a:lnTo>
                <a:lnTo>
                  <a:pt x="27419" y="43230"/>
                </a:lnTo>
                <a:lnTo>
                  <a:pt x="23710" y="43827"/>
                </a:lnTo>
                <a:lnTo>
                  <a:pt x="20751" y="43827"/>
                </a:lnTo>
                <a:lnTo>
                  <a:pt x="18287" y="42697"/>
                </a:lnTo>
                <a:lnTo>
                  <a:pt x="14312" y="38176"/>
                </a:lnTo>
                <a:lnTo>
                  <a:pt x="13284" y="35026"/>
                </a:lnTo>
                <a:lnTo>
                  <a:pt x="13195" y="30975"/>
                </a:lnTo>
                <a:lnTo>
                  <a:pt x="45415" y="30975"/>
                </a:lnTo>
                <a:close/>
              </a:path>
              <a:path w="45592" h="54051">
                <a:moveTo>
                  <a:pt x="29527" y="0"/>
                </a:moveTo>
                <a:lnTo>
                  <a:pt x="22301" y="0"/>
                </a:lnTo>
                <a:lnTo>
                  <a:pt x="23075" y="10464"/>
                </a:lnTo>
                <a:lnTo>
                  <a:pt x="25704" y="10464"/>
                </a:lnTo>
                <a:lnTo>
                  <a:pt x="27927" y="11493"/>
                </a:lnTo>
                <a:lnTo>
                  <a:pt x="31597" y="15620"/>
                </a:lnTo>
                <a:lnTo>
                  <a:pt x="35242" y="2539"/>
                </a:lnTo>
                <a:lnTo>
                  <a:pt x="2952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7" name="object 727"/>
          <p:cNvSpPr/>
          <p:nvPr/>
        </p:nvSpPr>
        <p:spPr>
          <a:xfrm>
            <a:off x="3453083" y="3185208"/>
            <a:ext cx="44310" cy="52882"/>
          </a:xfrm>
          <a:custGeom>
            <a:avLst/>
            <a:gdLst/>
            <a:ahLst/>
            <a:cxnLst/>
            <a:rect l="l" t="t" r="r" b="b"/>
            <a:pathLst>
              <a:path w="44310" h="52882">
                <a:moveTo>
                  <a:pt x="13855" y="17576"/>
                </a:moveTo>
                <a:lnTo>
                  <a:pt x="15722" y="13715"/>
                </a:lnTo>
                <a:lnTo>
                  <a:pt x="19253" y="11125"/>
                </a:lnTo>
                <a:lnTo>
                  <a:pt x="23482" y="10477"/>
                </a:lnTo>
                <a:lnTo>
                  <a:pt x="26708" y="10921"/>
                </a:lnTo>
                <a:lnTo>
                  <a:pt x="30073" y="14020"/>
                </a:lnTo>
                <a:lnTo>
                  <a:pt x="31178" y="17297"/>
                </a:lnTo>
                <a:lnTo>
                  <a:pt x="31445" y="20904"/>
                </a:lnTo>
                <a:lnTo>
                  <a:pt x="31445" y="52882"/>
                </a:lnTo>
                <a:lnTo>
                  <a:pt x="44310" y="52882"/>
                </a:lnTo>
                <a:lnTo>
                  <a:pt x="44310" y="16751"/>
                </a:lnTo>
                <a:lnTo>
                  <a:pt x="44081" y="13677"/>
                </a:lnTo>
                <a:lnTo>
                  <a:pt x="43129" y="9397"/>
                </a:lnTo>
                <a:lnTo>
                  <a:pt x="41084" y="5803"/>
                </a:lnTo>
                <a:lnTo>
                  <a:pt x="38099" y="2717"/>
                </a:lnTo>
                <a:lnTo>
                  <a:pt x="33400" y="546"/>
                </a:lnTo>
                <a:lnTo>
                  <a:pt x="30810" y="0"/>
                </a:lnTo>
                <a:lnTo>
                  <a:pt x="21539" y="0"/>
                </a:lnTo>
                <a:lnTo>
                  <a:pt x="16192" y="2920"/>
                </a:lnTo>
                <a:lnTo>
                  <a:pt x="11950" y="8762"/>
                </a:lnTo>
                <a:lnTo>
                  <a:pt x="11950" y="1168"/>
                </a:lnTo>
                <a:lnTo>
                  <a:pt x="0" y="1168"/>
                </a:lnTo>
                <a:lnTo>
                  <a:pt x="0" y="52882"/>
                </a:lnTo>
                <a:lnTo>
                  <a:pt x="12865" y="52882"/>
                </a:lnTo>
                <a:lnTo>
                  <a:pt x="12865" y="23672"/>
                </a:lnTo>
                <a:lnTo>
                  <a:pt x="13182" y="19723"/>
                </a:lnTo>
                <a:lnTo>
                  <a:pt x="13855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8" name="object 728"/>
          <p:cNvSpPr/>
          <p:nvPr/>
        </p:nvSpPr>
        <p:spPr>
          <a:xfrm>
            <a:off x="3504194" y="3168112"/>
            <a:ext cx="28651" cy="71145"/>
          </a:xfrm>
          <a:custGeom>
            <a:avLst/>
            <a:gdLst/>
            <a:ahLst/>
            <a:cxnLst/>
            <a:rect l="l" t="t" r="r" b="b"/>
            <a:pathLst>
              <a:path w="28651" h="71145">
                <a:moveTo>
                  <a:pt x="18808" y="18262"/>
                </a:moveTo>
                <a:lnTo>
                  <a:pt x="18808" y="0"/>
                </a:lnTo>
                <a:lnTo>
                  <a:pt x="5905" y="7988"/>
                </a:lnTo>
                <a:lnTo>
                  <a:pt x="5905" y="18262"/>
                </a:lnTo>
                <a:lnTo>
                  <a:pt x="0" y="18262"/>
                </a:lnTo>
                <a:lnTo>
                  <a:pt x="0" y="29171"/>
                </a:lnTo>
                <a:lnTo>
                  <a:pt x="5905" y="29171"/>
                </a:lnTo>
                <a:lnTo>
                  <a:pt x="5905" y="56553"/>
                </a:lnTo>
                <a:lnTo>
                  <a:pt x="6045" y="59766"/>
                </a:lnTo>
                <a:lnTo>
                  <a:pt x="6324" y="61353"/>
                </a:lnTo>
                <a:lnTo>
                  <a:pt x="7251" y="65379"/>
                </a:lnTo>
                <a:lnTo>
                  <a:pt x="10350" y="69075"/>
                </a:lnTo>
                <a:lnTo>
                  <a:pt x="14084" y="70726"/>
                </a:lnTo>
                <a:lnTo>
                  <a:pt x="18491" y="71145"/>
                </a:lnTo>
                <a:lnTo>
                  <a:pt x="22275" y="71145"/>
                </a:lnTo>
                <a:lnTo>
                  <a:pt x="25654" y="70459"/>
                </a:lnTo>
                <a:lnTo>
                  <a:pt x="28651" y="69100"/>
                </a:lnTo>
                <a:lnTo>
                  <a:pt x="27546" y="58483"/>
                </a:lnTo>
                <a:lnTo>
                  <a:pt x="25298" y="59359"/>
                </a:lnTo>
                <a:lnTo>
                  <a:pt x="22377" y="59804"/>
                </a:lnTo>
                <a:lnTo>
                  <a:pt x="19062" y="57391"/>
                </a:lnTo>
                <a:lnTo>
                  <a:pt x="18808" y="54241"/>
                </a:lnTo>
                <a:lnTo>
                  <a:pt x="18808" y="29171"/>
                </a:lnTo>
                <a:lnTo>
                  <a:pt x="27597" y="29171"/>
                </a:lnTo>
                <a:lnTo>
                  <a:pt x="27597" y="18262"/>
                </a:lnTo>
                <a:lnTo>
                  <a:pt x="18808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9" name="object 729"/>
          <p:cNvSpPr/>
          <p:nvPr/>
        </p:nvSpPr>
        <p:spPr>
          <a:xfrm>
            <a:off x="3536034" y="3185209"/>
            <a:ext cx="45580" cy="54051"/>
          </a:xfrm>
          <a:custGeom>
            <a:avLst/>
            <a:gdLst/>
            <a:ahLst/>
            <a:cxnLst/>
            <a:rect l="l" t="t" r="r" b="b"/>
            <a:pathLst>
              <a:path w="45580" h="54051">
                <a:moveTo>
                  <a:pt x="45402" y="30975"/>
                </a:moveTo>
                <a:lnTo>
                  <a:pt x="45580" y="20485"/>
                </a:lnTo>
                <a:lnTo>
                  <a:pt x="43586" y="12699"/>
                </a:lnTo>
                <a:lnTo>
                  <a:pt x="39395" y="7607"/>
                </a:lnTo>
                <a:lnTo>
                  <a:pt x="35217" y="2539"/>
                </a:lnTo>
                <a:lnTo>
                  <a:pt x="31584" y="15620"/>
                </a:lnTo>
                <a:lnTo>
                  <a:pt x="32537" y="18630"/>
                </a:lnTo>
                <a:lnTo>
                  <a:pt x="32626" y="22593"/>
                </a:lnTo>
                <a:lnTo>
                  <a:pt x="13411" y="22593"/>
                </a:lnTo>
                <a:lnTo>
                  <a:pt x="13373" y="18859"/>
                </a:lnTo>
                <a:lnTo>
                  <a:pt x="14274" y="15913"/>
                </a:lnTo>
                <a:lnTo>
                  <a:pt x="16103" y="13728"/>
                </a:lnTo>
                <a:lnTo>
                  <a:pt x="20256" y="10464"/>
                </a:lnTo>
                <a:lnTo>
                  <a:pt x="23063" y="10464"/>
                </a:lnTo>
                <a:lnTo>
                  <a:pt x="22288" y="0"/>
                </a:lnTo>
                <a:lnTo>
                  <a:pt x="15849" y="0"/>
                </a:lnTo>
                <a:lnTo>
                  <a:pt x="10515" y="2425"/>
                </a:lnTo>
                <a:lnTo>
                  <a:pt x="6311" y="7289"/>
                </a:lnTo>
                <a:lnTo>
                  <a:pt x="2095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00" y="40525"/>
                </a:lnTo>
                <a:lnTo>
                  <a:pt x="4800" y="45237"/>
                </a:lnTo>
                <a:lnTo>
                  <a:pt x="8851" y="51117"/>
                </a:lnTo>
                <a:lnTo>
                  <a:pt x="15113" y="54051"/>
                </a:lnTo>
                <a:lnTo>
                  <a:pt x="28905" y="54051"/>
                </a:lnTo>
                <a:lnTo>
                  <a:pt x="33362" y="52743"/>
                </a:lnTo>
                <a:lnTo>
                  <a:pt x="36906" y="50126"/>
                </a:lnTo>
                <a:lnTo>
                  <a:pt x="40474" y="47523"/>
                </a:lnTo>
                <a:lnTo>
                  <a:pt x="43065" y="43713"/>
                </a:lnTo>
                <a:lnTo>
                  <a:pt x="44704" y="38709"/>
                </a:lnTo>
                <a:lnTo>
                  <a:pt x="31889" y="36423"/>
                </a:lnTo>
                <a:lnTo>
                  <a:pt x="31191" y="39014"/>
                </a:lnTo>
                <a:lnTo>
                  <a:pt x="30149" y="40906"/>
                </a:lnTo>
                <a:lnTo>
                  <a:pt x="27406" y="43230"/>
                </a:lnTo>
                <a:lnTo>
                  <a:pt x="23698" y="43827"/>
                </a:lnTo>
                <a:lnTo>
                  <a:pt x="20739" y="43827"/>
                </a:lnTo>
                <a:lnTo>
                  <a:pt x="18275" y="42697"/>
                </a:lnTo>
                <a:lnTo>
                  <a:pt x="14300" y="38176"/>
                </a:lnTo>
                <a:lnTo>
                  <a:pt x="13271" y="35026"/>
                </a:lnTo>
                <a:lnTo>
                  <a:pt x="13169" y="30975"/>
                </a:lnTo>
                <a:lnTo>
                  <a:pt x="45402" y="30975"/>
                </a:lnTo>
                <a:close/>
              </a:path>
              <a:path w="45580" h="54051">
                <a:moveTo>
                  <a:pt x="29514" y="0"/>
                </a:moveTo>
                <a:lnTo>
                  <a:pt x="22288" y="0"/>
                </a:lnTo>
                <a:lnTo>
                  <a:pt x="23063" y="10464"/>
                </a:lnTo>
                <a:lnTo>
                  <a:pt x="25679" y="10464"/>
                </a:lnTo>
                <a:lnTo>
                  <a:pt x="27914" y="11493"/>
                </a:lnTo>
                <a:lnTo>
                  <a:pt x="31584" y="15620"/>
                </a:lnTo>
                <a:lnTo>
                  <a:pt x="35217" y="2539"/>
                </a:lnTo>
                <a:lnTo>
                  <a:pt x="2951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0" name="object 730"/>
          <p:cNvSpPr/>
          <p:nvPr/>
        </p:nvSpPr>
        <p:spPr>
          <a:xfrm>
            <a:off x="3615720" y="3185208"/>
            <a:ext cx="47409" cy="72555"/>
          </a:xfrm>
          <a:custGeom>
            <a:avLst/>
            <a:gdLst/>
            <a:ahLst/>
            <a:cxnLst/>
            <a:rect l="l" t="t" r="r" b="b"/>
            <a:pathLst>
              <a:path w="47409" h="72555">
                <a:moveTo>
                  <a:pt x="12725" y="21081"/>
                </a:moveTo>
                <a:lnTo>
                  <a:pt x="13754" y="17259"/>
                </a:lnTo>
                <a:lnTo>
                  <a:pt x="15836" y="14693"/>
                </a:lnTo>
                <a:lnTo>
                  <a:pt x="17907" y="12090"/>
                </a:lnTo>
                <a:lnTo>
                  <a:pt x="20523" y="10807"/>
                </a:lnTo>
                <a:lnTo>
                  <a:pt x="26682" y="10807"/>
                </a:lnTo>
                <a:lnTo>
                  <a:pt x="29210" y="12128"/>
                </a:lnTo>
                <a:lnTo>
                  <a:pt x="31254" y="14757"/>
                </a:lnTo>
                <a:lnTo>
                  <a:pt x="33299" y="17386"/>
                </a:lnTo>
                <a:lnTo>
                  <a:pt x="34328" y="21412"/>
                </a:lnTo>
                <a:lnTo>
                  <a:pt x="34328" y="32638"/>
                </a:lnTo>
                <a:lnTo>
                  <a:pt x="33337" y="36817"/>
                </a:lnTo>
                <a:lnTo>
                  <a:pt x="31356" y="39357"/>
                </a:lnTo>
                <a:lnTo>
                  <a:pt x="29362" y="41922"/>
                </a:lnTo>
                <a:lnTo>
                  <a:pt x="26873" y="43192"/>
                </a:lnTo>
                <a:lnTo>
                  <a:pt x="20777" y="43192"/>
                </a:lnTo>
                <a:lnTo>
                  <a:pt x="18135" y="41795"/>
                </a:lnTo>
                <a:lnTo>
                  <a:pt x="15976" y="39039"/>
                </a:lnTo>
                <a:lnTo>
                  <a:pt x="15265" y="49263"/>
                </a:lnTo>
                <a:lnTo>
                  <a:pt x="19748" y="52349"/>
                </a:lnTo>
                <a:lnTo>
                  <a:pt x="24358" y="54051"/>
                </a:lnTo>
                <a:lnTo>
                  <a:pt x="32689" y="54051"/>
                </a:lnTo>
                <a:lnTo>
                  <a:pt x="37503" y="51663"/>
                </a:lnTo>
                <a:lnTo>
                  <a:pt x="41465" y="46862"/>
                </a:lnTo>
                <a:lnTo>
                  <a:pt x="45440" y="42075"/>
                </a:lnTo>
                <a:lnTo>
                  <a:pt x="47409" y="35369"/>
                </a:lnTo>
                <a:lnTo>
                  <a:pt x="47409" y="18326"/>
                </a:lnTo>
                <a:lnTo>
                  <a:pt x="45453" y="11772"/>
                </a:lnTo>
                <a:lnTo>
                  <a:pt x="41516" y="7061"/>
                </a:lnTo>
                <a:lnTo>
                  <a:pt x="37579" y="2349"/>
                </a:lnTo>
                <a:lnTo>
                  <a:pt x="32778" y="0"/>
                </a:lnTo>
                <a:lnTo>
                  <a:pt x="23901" y="0"/>
                </a:lnTo>
                <a:lnTo>
                  <a:pt x="20967" y="812"/>
                </a:lnTo>
                <a:lnTo>
                  <a:pt x="18313" y="2438"/>
                </a:lnTo>
                <a:lnTo>
                  <a:pt x="15659" y="4051"/>
                </a:lnTo>
                <a:lnTo>
                  <a:pt x="13550" y="6172"/>
                </a:lnTo>
                <a:lnTo>
                  <a:pt x="11988" y="8762"/>
                </a:lnTo>
                <a:lnTo>
                  <a:pt x="11988" y="1168"/>
                </a:lnTo>
                <a:lnTo>
                  <a:pt x="0" y="1168"/>
                </a:lnTo>
                <a:lnTo>
                  <a:pt x="0" y="72555"/>
                </a:lnTo>
                <a:lnTo>
                  <a:pt x="12852" y="72555"/>
                </a:lnTo>
                <a:lnTo>
                  <a:pt x="12725" y="31953"/>
                </a:lnTo>
                <a:lnTo>
                  <a:pt x="12725" y="21081"/>
                </a:lnTo>
                <a:close/>
              </a:path>
              <a:path w="47409" h="72555">
                <a:moveTo>
                  <a:pt x="13804" y="36245"/>
                </a:moveTo>
                <a:lnTo>
                  <a:pt x="12725" y="31953"/>
                </a:lnTo>
                <a:lnTo>
                  <a:pt x="12852" y="72555"/>
                </a:lnTo>
                <a:lnTo>
                  <a:pt x="12852" y="46494"/>
                </a:lnTo>
                <a:lnTo>
                  <a:pt x="15265" y="49263"/>
                </a:lnTo>
                <a:lnTo>
                  <a:pt x="15976" y="39039"/>
                </a:lnTo>
                <a:lnTo>
                  <a:pt x="13804" y="3624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1" name="object 731"/>
          <p:cNvSpPr/>
          <p:nvPr/>
        </p:nvSpPr>
        <p:spPr>
          <a:xfrm>
            <a:off x="3669016" y="3185205"/>
            <a:ext cx="29222" cy="54051"/>
          </a:xfrm>
          <a:custGeom>
            <a:avLst/>
            <a:gdLst/>
            <a:ahLst/>
            <a:cxnLst/>
            <a:rect l="l" t="t" r="r" b="b"/>
            <a:pathLst>
              <a:path w="29222" h="54051">
                <a:moveTo>
                  <a:pt x="18999" y="54051"/>
                </a:moveTo>
                <a:lnTo>
                  <a:pt x="21678" y="53479"/>
                </a:lnTo>
                <a:lnTo>
                  <a:pt x="24168" y="52349"/>
                </a:lnTo>
                <a:lnTo>
                  <a:pt x="29019" y="49504"/>
                </a:lnTo>
                <a:lnTo>
                  <a:pt x="29222" y="39242"/>
                </a:lnTo>
                <a:lnTo>
                  <a:pt x="26644" y="41973"/>
                </a:lnTo>
                <a:lnTo>
                  <a:pt x="22326" y="44411"/>
                </a:lnTo>
                <a:lnTo>
                  <a:pt x="18999" y="54051"/>
                </a:lnTo>
                <a:close/>
              </a:path>
              <a:path w="29222" h="54051">
                <a:moveTo>
                  <a:pt x="42710" y="35890"/>
                </a:moveTo>
                <a:lnTo>
                  <a:pt x="42837" y="19913"/>
                </a:lnTo>
                <a:lnTo>
                  <a:pt x="42837" y="13982"/>
                </a:lnTo>
                <a:lnTo>
                  <a:pt x="42278" y="9893"/>
                </a:lnTo>
                <a:lnTo>
                  <a:pt x="41122" y="7670"/>
                </a:lnTo>
                <a:lnTo>
                  <a:pt x="38011" y="3619"/>
                </a:lnTo>
                <a:lnTo>
                  <a:pt x="35204" y="2171"/>
                </a:lnTo>
                <a:lnTo>
                  <a:pt x="32397" y="723"/>
                </a:lnTo>
                <a:lnTo>
                  <a:pt x="28117" y="0"/>
                </a:lnTo>
                <a:lnTo>
                  <a:pt x="16078" y="0"/>
                </a:lnTo>
                <a:lnTo>
                  <a:pt x="11315" y="1206"/>
                </a:lnTo>
                <a:lnTo>
                  <a:pt x="8115" y="3606"/>
                </a:lnTo>
                <a:lnTo>
                  <a:pt x="4902" y="6007"/>
                </a:lnTo>
                <a:lnTo>
                  <a:pt x="2641" y="9702"/>
                </a:lnTo>
                <a:lnTo>
                  <a:pt x="1333" y="14706"/>
                </a:lnTo>
                <a:lnTo>
                  <a:pt x="13004" y="16954"/>
                </a:lnTo>
                <a:lnTo>
                  <a:pt x="14833" y="12865"/>
                </a:lnTo>
                <a:lnTo>
                  <a:pt x="17386" y="10947"/>
                </a:lnTo>
                <a:lnTo>
                  <a:pt x="21475" y="10477"/>
                </a:lnTo>
                <a:lnTo>
                  <a:pt x="24866" y="10477"/>
                </a:lnTo>
                <a:lnTo>
                  <a:pt x="28384" y="12153"/>
                </a:lnTo>
                <a:lnTo>
                  <a:pt x="30213" y="15151"/>
                </a:lnTo>
                <a:lnTo>
                  <a:pt x="30213" y="17779"/>
                </a:lnTo>
                <a:lnTo>
                  <a:pt x="27901" y="20180"/>
                </a:lnTo>
                <a:lnTo>
                  <a:pt x="23736" y="21297"/>
                </a:lnTo>
                <a:lnTo>
                  <a:pt x="17716" y="22491"/>
                </a:lnTo>
                <a:lnTo>
                  <a:pt x="13258" y="23406"/>
                </a:lnTo>
                <a:lnTo>
                  <a:pt x="9855" y="24472"/>
                </a:lnTo>
                <a:lnTo>
                  <a:pt x="7493" y="25692"/>
                </a:lnTo>
                <a:lnTo>
                  <a:pt x="3289" y="28663"/>
                </a:lnTo>
                <a:lnTo>
                  <a:pt x="660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47" y="46837"/>
                </a:lnTo>
                <a:lnTo>
                  <a:pt x="4330" y="49720"/>
                </a:lnTo>
                <a:lnTo>
                  <a:pt x="7213" y="52603"/>
                </a:lnTo>
                <a:lnTo>
                  <a:pt x="11163" y="54051"/>
                </a:lnTo>
                <a:lnTo>
                  <a:pt x="18999" y="54051"/>
                </a:lnTo>
                <a:lnTo>
                  <a:pt x="22326" y="44411"/>
                </a:lnTo>
                <a:lnTo>
                  <a:pt x="17932" y="44411"/>
                </a:lnTo>
                <a:lnTo>
                  <a:pt x="14884" y="42316"/>
                </a:lnTo>
                <a:lnTo>
                  <a:pt x="12865" y="39268"/>
                </a:lnTo>
                <a:lnTo>
                  <a:pt x="12865" y="35407"/>
                </a:lnTo>
                <a:lnTo>
                  <a:pt x="15379" y="32537"/>
                </a:lnTo>
                <a:lnTo>
                  <a:pt x="18808" y="30962"/>
                </a:lnTo>
                <a:lnTo>
                  <a:pt x="22390" y="30149"/>
                </a:lnTo>
                <a:lnTo>
                  <a:pt x="25958" y="29324"/>
                </a:lnTo>
                <a:lnTo>
                  <a:pt x="28562" y="28638"/>
                </a:lnTo>
                <a:lnTo>
                  <a:pt x="30213" y="28054"/>
                </a:lnTo>
                <a:lnTo>
                  <a:pt x="30213" y="34048"/>
                </a:lnTo>
                <a:lnTo>
                  <a:pt x="30048" y="36283"/>
                </a:lnTo>
                <a:lnTo>
                  <a:pt x="29222" y="39242"/>
                </a:lnTo>
                <a:lnTo>
                  <a:pt x="29019" y="49504"/>
                </a:lnTo>
                <a:lnTo>
                  <a:pt x="31686" y="48844"/>
                </a:lnTo>
                <a:lnTo>
                  <a:pt x="32918" y="52882"/>
                </a:lnTo>
                <a:lnTo>
                  <a:pt x="45631" y="52882"/>
                </a:lnTo>
                <a:lnTo>
                  <a:pt x="43738" y="48107"/>
                </a:lnTo>
                <a:lnTo>
                  <a:pt x="42913" y="43789"/>
                </a:lnTo>
                <a:lnTo>
                  <a:pt x="42710" y="40436"/>
                </a:lnTo>
                <a:lnTo>
                  <a:pt x="4271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2" name="object 732"/>
          <p:cNvSpPr/>
          <p:nvPr/>
        </p:nvSpPr>
        <p:spPr>
          <a:xfrm>
            <a:off x="3723060" y="3185208"/>
            <a:ext cx="31483" cy="52882"/>
          </a:xfrm>
          <a:custGeom>
            <a:avLst/>
            <a:gdLst/>
            <a:ahLst/>
            <a:cxnLst/>
            <a:rect l="l" t="t" r="r" b="b"/>
            <a:pathLst>
              <a:path w="31483" h="52882">
                <a:moveTo>
                  <a:pt x="11938" y="1168"/>
                </a:moveTo>
                <a:lnTo>
                  <a:pt x="0" y="1168"/>
                </a:lnTo>
                <a:lnTo>
                  <a:pt x="0" y="52882"/>
                </a:lnTo>
                <a:lnTo>
                  <a:pt x="12852" y="52882"/>
                </a:lnTo>
                <a:lnTo>
                  <a:pt x="12852" y="28105"/>
                </a:lnTo>
                <a:lnTo>
                  <a:pt x="13208" y="22339"/>
                </a:lnTo>
                <a:lnTo>
                  <a:pt x="13931" y="19570"/>
                </a:lnTo>
                <a:lnTo>
                  <a:pt x="14643" y="16814"/>
                </a:lnTo>
                <a:lnTo>
                  <a:pt x="16878" y="13842"/>
                </a:lnTo>
                <a:lnTo>
                  <a:pt x="19659" y="12268"/>
                </a:lnTo>
                <a:lnTo>
                  <a:pt x="23317" y="12268"/>
                </a:lnTo>
                <a:lnTo>
                  <a:pt x="27495" y="14516"/>
                </a:lnTo>
                <a:lnTo>
                  <a:pt x="31483" y="2578"/>
                </a:lnTo>
                <a:lnTo>
                  <a:pt x="28765" y="863"/>
                </a:lnTo>
                <a:lnTo>
                  <a:pt x="25933" y="0"/>
                </a:lnTo>
                <a:lnTo>
                  <a:pt x="20942" y="0"/>
                </a:lnTo>
                <a:lnTo>
                  <a:pt x="17449" y="1663"/>
                </a:lnTo>
                <a:lnTo>
                  <a:pt x="13982" y="5054"/>
                </a:lnTo>
                <a:lnTo>
                  <a:pt x="11938" y="8521"/>
                </a:lnTo>
                <a:lnTo>
                  <a:pt x="11938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3" name="object 733"/>
          <p:cNvSpPr/>
          <p:nvPr/>
        </p:nvSpPr>
        <p:spPr>
          <a:xfrm>
            <a:off x="3755755" y="3185205"/>
            <a:ext cx="29222" cy="54051"/>
          </a:xfrm>
          <a:custGeom>
            <a:avLst/>
            <a:gdLst/>
            <a:ahLst/>
            <a:cxnLst/>
            <a:rect l="l" t="t" r="r" b="b"/>
            <a:pathLst>
              <a:path w="29222" h="54051">
                <a:moveTo>
                  <a:pt x="18999" y="54051"/>
                </a:moveTo>
                <a:lnTo>
                  <a:pt x="21678" y="53479"/>
                </a:lnTo>
                <a:lnTo>
                  <a:pt x="24168" y="52349"/>
                </a:lnTo>
                <a:lnTo>
                  <a:pt x="29019" y="49504"/>
                </a:lnTo>
                <a:lnTo>
                  <a:pt x="29222" y="39242"/>
                </a:lnTo>
                <a:lnTo>
                  <a:pt x="26631" y="41973"/>
                </a:lnTo>
                <a:lnTo>
                  <a:pt x="22326" y="44411"/>
                </a:lnTo>
                <a:lnTo>
                  <a:pt x="18999" y="54051"/>
                </a:lnTo>
                <a:close/>
              </a:path>
              <a:path w="29222" h="54051">
                <a:moveTo>
                  <a:pt x="42710" y="35890"/>
                </a:moveTo>
                <a:lnTo>
                  <a:pt x="42837" y="19913"/>
                </a:lnTo>
                <a:lnTo>
                  <a:pt x="42837" y="13982"/>
                </a:lnTo>
                <a:lnTo>
                  <a:pt x="42278" y="9893"/>
                </a:lnTo>
                <a:lnTo>
                  <a:pt x="41122" y="7670"/>
                </a:lnTo>
                <a:lnTo>
                  <a:pt x="38011" y="3619"/>
                </a:lnTo>
                <a:lnTo>
                  <a:pt x="35204" y="2171"/>
                </a:lnTo>
                <a:lnTo>
                  <a:pt x="32385" y="723"/>
                </a:lnTo>
                <a:lnTo>
                  <a:pt x="28117" y="0"/>
                </a:lnTo>
                <a:lnTo>
                  <a:pt x="16065" y="0"/>
                </a:lnTo>
                <a:lnTo>
                  <a:pt x="11303" y="1206"/>
                </a:lnTo>
                <a:lnTo>
                  <a:pt x="8102" y="3606"/>
                </a:lnTo>
                <a:lnTo>
                  <a:pt x="4902" y="6007"/>
                </a:lnTo>
                <a:lnTo>
                  <a:pt x="2641" y="9702"/>
                </a:lnTo>
                <a:lnTo>
                  <a:pt x="1333" y="14706"/>
                </a:lnTo>
                <a:lnTo>
                  <a:pt x="13004" y="16954"/>
                </a:lnTo>
                <a:lnTo>
                  <a:pt x="14833" y="12865"/>
                </a:lnTo>
                <a:lnTo>
                  <a:pt x="17386" y="10947"/>
                </a:lnTo>
                <a:lnTo>
                  <a:pt x="21463" y="10477"/>
                </a:lnTo>
                <a:lnTo>
                  <a:pt x="24853" y="10477"/>
                </a:lnTo>
                <a:lnTo>
                  <a:pt x="28371" y="12153"/>
                </a:lnTo>
                <a:lnTo>
                  <a:pt x="30213" y="15151"/>
                </a:lnTo>
                <a:lnTo>
                  <a:pt x="30213" y="17779"/>
                </a:lnTo>
                <a:lnTo>
                  <a:pt x="27889" y="20180"/>
                </a:lnTo>
                <a:lnTo>
                  <a:pt x="23736" y="21297"/>
                </a:lnTo>
                <a:lnTo>
                  <a:pt x="17716" y="22491"/>
                </a:lnTo>
                <a:lnTo>
                  <a:pt x="13258" y="23406"/>
                </a:lnTo>
                <a:lnTo>
                  <a:pt x="9842" y="24472"/>
                </a:lnTo>
                <a:lnTo>
                  <a:pt x="7480" y="25692"/>
                </a:lnTo>
                <a:lnTo>
                  <a:pt x="3276" y="28663"/>
                </a:lnTo>
                <a:lnTo>
                  <a:pt x="647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47" y="46837"/>
                </a:lnTo>
                <a:lnTo>
                  <a:pt x="4318" y="49720"/>
                </a:lnTo>
                <a:lnTo>
                  <a:pt x="7200" y="52603"/>
                </a:lnTo>
                <a:lnTo>
                  <a:pt x="11150" y="54051"/>
                </a:lnTo>
                <a:lnTo>
                  <a:pt x="18999" y="54051"/>
                </a:lnTo>
                <a:lnTo>
                  <a:pt x="22326" y="44411"/>
                </a:lnTo>
                <a:lnTo>
                  <a:pt x="17919" y="44411"/>
                </a:lnTo>
                <a:lnTo>
                  <a:pt x="14871" y="42316"/>
                </a:lnTo>
                <a:lnTo>
                  <a:pt x="12865" y="39268"/>
                </a:lnTo>
                <a:lnTo>
                  <a:pt x="12865" y="35407"/>
                </a:lnTo>
                <a:lnTo>
                  <a:pt x="15379" y="32537"/>
                </a:lnTo>
                <a:lnTo>
                  <a:pt x="18808" y="30962"/>
                </a:lnTo>
                <a:lnTo>
                  <a:pt x="22377" y="30149"/>
                </a:lnTo>
                <a:lnTo>
                  <a:pt x="25958" y="29324"/>
                </a:lnTo>
                <a:lnTo>
                  <a:pt x="28562" y="28638"/>
                </a:lnTo>
                <a:lnTo>
                  <a:pt x="30213" y="28054"/>
                </a:lnTo>
                <a:lnTo>
                  <a:pt x="30213" y="34048"/>
                </a:lnTo>
                <a:lnTo>
                  <a:pt x="30048" y="36283"/>
                </a:lnTo>
                <a:lnTo>
                  <a:pt x="29222" y="39242"/>
                </a:lnTo>
                <a:lnTo>
                  <a:pt x="29019" y="49504"/>
                </a:lnTo>
                <a:lnTo>
                  <a:pt x="31673" y="48844"/>
                </a:lnTo>
                <a:lnTo>
                  <a:pt x="32918" y="52882"/>
                </a:lnTo>
                <a:lnTo>
                  <a:pt x="45631" y="52882"/>
                </a:lnTo>
                <a:lnTo>
                  <a:pt x="43738" y="48107"/>
                </a:lnTo>
                <a:lnTo>
                  <a:pt x="42913" y="43789"/>
                </a:lnTo>
                <a:lnTo>
                  <a:pt x="42710" y="40436"/>
                </a:lnTo>
                <a:lnTo>
                  <a:pt x="4271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2909252" y="3049168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122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2924547" y="3067672"/>
            <a:ext cx="29222" cy="54051"/>
          </a:xfrm>
          <a:custGeom>
            <a:avLst/>
            <a:gdLst/>
            <a:ahLst/>
            <a:cxnLst/>
            <a:rect l="l" t="t" r="r" b="b"/>
            <a:pathLst>
              <a:path w="29222" h="54051">
                <a:moveTo>
                  <a:pt x="18999" y="54051"/>
                </a:moveTo>
                <a:lnTo>
                  <a:pt x="21678" y="53479"/>
                </a:lnTo>
                <a:lnTo>
                  <a:pt x="24168" y="52349"/>
                </a:lnTo>
                <a:lnTo>
                  <a:pt x="29019" y="49504"/>
                </a:lnTo>
                <a:lnTo>
                  <a:pt x="29222" y="39242"/>
                </a:lnTo>
                <a:lnTo>
                  <a:pt x="26644" y="41973"/>
                </a:lnTo>
                <a:lnTo>
                  <a:pt x="22326" y="44411"/>
                </a:lnTo>
                <a:lnTo>
                  <a:pt x="18999" y="54051"/>
                </a:lnTo>
                <a:close/>
              </a:path>
              <a:path w="29222" h="54051">
                <a:moveTo>
                  <a:pt x="42710" y="35890"/>
                </a:moveTo>
                <a:lnTo>
                  <a:pt x="42837" y="19913"/>
                </a:lnTo>
                <a:lnTo>
                  <a:pt x="42837" y="13982"/>
                </a:lnTo>
                <a:lnTo>
                  <a:pt x="42278" y="9893"/>
                </a:lnTo>
                <a:lnTo>
                  <a:pt x="41135" y="7670"/>
                </a:lnTo>
                <a:lnTo>
                  <a:pt x="38011" y="3619"/>
                </a:lnTo>
                <a:lnTo>
                  <a:pt x="35204" y="2171"/>
                </a:lnTo>
                <a:lnTo>
                  <a:pt x="32397" y="723"/>
                </a:lnTo>
                <a:lnTo>
                  <a:pt x="28117" y="0"/>
                </a:lnTo>
                <a:lnTo>
                  <a:pt x="16078" y="0"/>
                </a:lnTo>
                <a:lnTo>
                  <a:pt x="11302" y="1206"/>
                </a:lnTo>
                <a:lnTo>
                  <a:pt x="8102" y="3606"/>
                </a:lnTo>
                <a:lnTo>
                  <a:pt x="4902" y="6007"/>
                </a:lnTo>
                <a:lnTo>
                  <a:pt x="2641" y="9702"/>
                </a:lnTo>
                <a:lnTo>
                  <a:pt x="1333" y="14706"/>
                </a:lnTo>
                <a:lnTo>
                  <a:pt x="13004" y="16954"/>
                </a:lnTo>
                <a:lnTo>
                  <a:pt x="14833" y="12865"/>
                </a:lnTo>
                <a:lnTo>
                  <a:pt x="17398" y="10947"/>
                </a:lnTo>
                <a:lnTo>
                  <a:pt x="21475" y="10477"/>
                </a:lnTo>
                <a:lnTo>
                  <a:pt x="24853" y="10477"/>
                </a:lnTo>
                <a:lnTo>
                  <a:pt x="28384" y="12153"/>
                </a:lnTo>
                <a:lnTo>
                  <a:pt x="30213" y="15151"/>
                </a:lnTo>
                <a:lnTo>
                  <a:pt x="30213" y="17779"/>
                </a:lnTo>
                <a:lnTo>
                  <a:pt x="27889" y="20180"/>
                </a:lnTo>
                <a:lnTo>
                  <a:pt x="23736" y="21297"/>
                </a:lnTo>
                <a:lnTo>
                  <a:pt x="17716" y="22491"/>
                </a:lnTo>
                <a:lnTo>
                  <a:pt x="13258" y="23406"/>
                </a:lnTo>
                <a:lnTo>
                  <a:pt x="9842" y="24472"/>
                </a:lnTo>
                <a:lnTo>
                  <a:pt x="7480" y="25692"/>
                </a:lnTo>
                <a:lnTo>
                  <a:pt x="3289" y="28663"/>
                </a:lnTo>
                <a:lnTo>
                  <a:pt x="660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47" y="46824"/>
                </a:lnTo>
                <a:lnTo>
                  <a:pt x="4330" y="49720"/>
                </a:lnTo>
                <a:lnTo>
                  <a:pt x="7213" y="52603"/>
                </a:lnTo>
                <a:lnTo>
                  <a:pt x="11163" y="54051"/>
                </a:lnTo>
                <a:lnTo>
                  <a:pt x="18999" y="54051"/>
                </a:lnTo>
                <a:lnTo>
                  <a:pt x="22326" y="44411"/>
                </a:lnTo>
                <a:lnTo>
                  <a:pt x="17932" y="44411"/>
                </a:lnTo>
                <a:lnTo>
                  <a:pt x="14884" y="42316"/>
                </a:lnTo>
                <a:lnTo>
                  <a:pt x="12865" y="39268"/>
                </a:lnTo>
                <a:lnTo>
                  <a:pt x="12865" y="35407"/>
                </a:lnTo>
                <a:lnTo>
                  <a:pt x="15379" y="32537"/>
                </a:lnTo>
                <a:lnTo>
                  <a:pt x="18821" y="30962"/>
                </a:lnTo>
                <a:lnTo>
                  <a:pt x="22390" y="30149"/>
                </a:lnTo>
                <a:lnTo>
                  <a:pt x="25958" y="29324"/>
                </a:lnTo>
                <a:lnTo>
                  <a:pt x="28562" y="28638"/>
                </a:lnTo>
                <a:lnTo>
                  <a:pt x="30213" y="28054"/>
                </a:lnTo>
                <a:lnTo>
                  <a:pt x="30213" y="34048"/>
                </a:lnTo>
                <a:lnTo>
                  <a:pt x="30048" y="36283"/>
                </a:lnTo>
                <a:lnTo>
                  <a:pt x="29222" y="39242"/>
                </a:lnTo>
                <a:lnTo>
                  <a:pt x="29019" y="49504"/>
                </a:lnTo>
                <a:lnTo>
                  <a:pt x="31673" y="48844"/>
                </a:lnTo>
                <a:lnTo>
                  <a:pt x="32918" y="52882"/>
                </a:lnTo>
                <a:lnTo>
                  <a:pt x="45631" y="52882"/>
                </a:lnTo>
                <a:lnTo>
                  <a:pt x="43738" y="48107"/>
                </a:lnTo>
                <a:lnTo>
                  <a:pt x="42913" y="43789"/>
                </a:lnTo>
                <a:lnTo>
                  <a:pt x="42710" y="40436"/>
                </a:lnTo>
                <a:lnTo>
                  <a:pt x="4271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3292703" y="3049169"/>
            <a:ext cx="47459" cy="72555"/>
          </a:xfrm>
          <a:custGeom>
            <a:avLst/>
            <a:gdLst/>
            <a:ahLst/>
            <a:cxnLst/>
            <a:rect l="l" t="t" r="r" b="b"/>
            <a:pathLst>
              <a:path w="47459" h="72555">
                <a:moveTo>
                  <a:pt x="0" y="45338"/>
                </a:moveTo>
                <a:lnTo>
                  <a:pt x="0" y="53911"/>
                </a:lnTo>
                <a:lnTo>
                  <a:pt x="1981" y="60578"/>
                </a:lnTo>
                <a:lnTo>
                  <a:pt x="5968" y="65366"/>
                </a:lnTo>
                <a:lnTo>
                  <a:pt x="9956" y="70167"/>
                </a:lnTo>
                <a:lnTo>
                  <a:pt x="14731" y="72555"/>
                </a:lnTo>
                <a:lnTo>
                  <a:pt x="13855" y="53924"/>
                </a:lnTo>
                <a:lnTo>
                  <a:pt x="13131" y="49923"/>
                </a:lnTo>
                <a:lnTo>
                  <a:pt x="13131" y="39281"/>
                </a:lnTo>
                <a:lnTo>
                  <a:pt x="14160" y="35432"/>
                </a:lnTo>
                <a:lnTo>
                  <a:pt x="16217" y="32842"/>
                </a:lnTo>
                <a:lnTo>
                  <a:pt x="18275" y="30264"/>
                </a:lnTo>
                <a:lnTo>
                  <a:pt x="20840" y="28981"/>
                </a:lnTo>
                <a:lnTo>
                  <a:pt x="27025" y="28981"/>
                </a:lnTo>
                <a:lnTo>
                  <a:pt x="29616" y="30276"/>
                </a:lnTo>
                <a:lnTo>
                  <a:pt x="31622" y="32905"/>
                </a:lnTo>
                <a:lnTo>
                  <a:pt x="33629" y="35509"/>
                </a:lnTo>
                <a:lnTo>
                  <a:pt x="34645" y="39776"/>
                </a:lnTo>
                <a:lnTo>
                  <a:pt x="34645" y="51041"/>
                </a:lnTo>
                <a:lnTo>
                  <a:pt x="33604" y="55041"/>
                </a:lnTo>
                <a:lnTo>
                  <a:pt x="31534" y="57734"/>
                </a:lnTo>
                <a:lnTo>
                  <a:pt x="29463" y="60401"/>
                </a:lnTo>
                <a:lnTo>
                  <a:pt x="26949" y="61747"/>
                </a:lnTo>
                <a:lnTo>
                  <a:pt x="23977" y="61747"/>
                </a:lnTo>
                <a:lnTo>
                  <a:pt x="20319" y="72555"/>
                </a:lnTo>
                <a:lnTo>
                  <a:pt x="23063" y="72555"/>
                </a:lnTo>
                <a:lnTo>
                  <a:pt x="25793" y="71831"/>
                </a:lnTo>
                <a:lnTo>
                  <a:pt x="28486" y="70396"/>
                </a:lnTo>
                <a:lnTo>
                  <a:pt x="31191" y="68948"/>
                </a:lnTo>
                <a:lnTo>
                  <a:pt x="33527" y="66751"/>
                </a:lnTo>
                <a:lnTo>
                  <a:pt x="35509" y="63792"/>
                </a:lnTo>
                <a:lnTo>
                  <a:pt x="35509" y="71386"/>
                </a:lnTo>
                <a:lnTo>
                  <a:pt x="47459" y="71386"/>
                </a:lnTo>
                <a:lnTo>
                  <a:pt x="47459" y="0"/>
                </a:lnTo>
                <a:lnTo>
                  <a:pt x="34594" y="0"/>
                </a:lnTo>
                <a:lnTo>
                  <a:pt x="34594" y="25717"/>
                </a:lnTo>
                <a:lnTo>
                  <a:pt x="30632" y="20904"/>
                </a:lnTo>
                <a:lnTo>
                  <a:pt x="25933" y="18503"/>
                </a:lnTo>
                <a:lnTo>
                  <a:pt x="14579" y="18503"/>
                </a:lnTo>
                <a:lnTo>
                  <a:pt x="9690" y="20789"/>
                </a:lnTo>
                <a:lnTo>
                  <a:pt x="5803" y="25349"/>
                </a:lnTo>
                <a:lnTo>
                  <a:pt x="1930" y="29908"/>
                </a:lnTo>
                <a:lnTo>
                  <a:pt x="0" y="36575"/>
                </a:lnTo>
                <a:lnTo>
                  <a:pt x="0" y="45338"/>
                </a:lnTo>
                <a:close/>
              </a:path>
              <a:path w="47459" h="72555">
                <a:moveTo>
                  <a:pt x="20319" y="72555"/>
                </a:moveTo>
                <a:lnTo>
                  <a:pt x="23977" y="61747"/>
                </a:lnTo>
                <a:lnTo>
                  <a:pt x="20256" y="61747"/>
                </a:lnTo>
                <a:lnTo>
                  <a:pt x="17360" y="59956"/>
                </a:lnTo>
                <a:lnTo>
                  <a:pt x="15278" y="56387"/>
                </a:lnTo>
                <a:lnTo>
                  <a:pt x="13855" y="53924"/>
                </a:lnTo>
                <a:lnTo>
                  <a:pt x="14731" y="72555"/>
                </a:lnTo>
                <a:lnTo>
                  <a:pt x="20319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3348154" y="3067676"/>
            <a:ext cx="45593" cy="54051"/>
          </a:xfrm>
          <a:custGeom>
            <a:avLst/>
            <a:gdLst/>
            <a:ahLst/>
            <a:cxnLst/>
            <a:rect l="l" t="t" r="r" b="b"/>
            <a:pathLst>
              <a:path w="45592" h="54051">
                <a:moveTo>
                  <a:pt x="45415" y="30975"/>
                </a:moveTo>
                <a:lnTo>
                  <a:pt x="45592" y="20485"/>
                </a:lnTo>
                <a:lnTo>
                  <a:pt x="43586" y="12699"/>
                </a:lnTo>
                <a:lnTo>
                  <a:pt x="39408" y="7607"/>
                </a:lnTo>
                <a:lnTo>
                  <a:pt x="35229" y="2539"/>
                </a:lnTo>
                <a:lnTo>
                  <a:pt x="31584" y="15620"/>
                </a:lnTo>
                <a:lnTo>
                  <a:pt x="32537" y="18630"/>
                </a:lnTo>
                <a:lnTo>
                  <a:pt x="32638" y="22593"/>
                </a:lnTo>
                <a:lnTo>
                  <a:pt x="13411" y="22593"/>
                </a:lnTo>
                <a:lnTo>
                  <a:pt x="13385" y="18859"/>
                </a:lnTo>
                <a:lnTo>
                  <a:pt x="14287" y="15913"/>
                </a:lnTo>
                <a:lnTo>
                  <a:pt x="16116" y="13728"/>
                </a:lnTo>
                <a:lnTo>
                  <a:pt x="20269" y="10464"/>
                </a:lnTo>
                <a:lnTo>
                  <a:pt x="23063" y="10464"/>
                </a:lnTo>
                <a:lnTo>
                  <a:pt x="22288" y="0"/>
                </a:lnTo>
                <a:lnTo>
                  <a:pt x="15862" y="0"/>
                </a:lnTo>
                <a:lnTo>
                  <a:pt x="10528" y="2425"/>
                </a:lnTo>
                <a:lnTo>
                  <a:pt x="6324" y="7289"/>
                </a:lnTo>
                <a:lnTo>
                  <a:pt x="2108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00" y="40525"/>
                </a:lnTo>
                <a:lnTo>
                  <a:pt x="4813" y="45237"/>
                </a:lnTo>
                <a:lnTo>
                  <a:pt x="8864" y="51117"/>
                </a:lnTo>
                <a:lnTo>
                  <a:pt x="15125" y="54051"/>
                </a:lnTo>
                <a:lnTo>
                  <a:pt x="28917" y="54051"/>
                </a:lnTo>
                <a:lnTo>
                  <a:pt x="33362" y="52743"/>
                </a:lnTo>
                <a:lnTo>
                  <a:pt x="36918" y="50126"/>
                </a:lnTo>
                <a:lnTo>
                  <a:pt x="40474" y="47523"/>
                </a:lnTo>
                <a:lnTo>
                  <a:pt x="43078" y="43713"/>
                </a:lnTo>
                <a:lnTo>
                  <a:pt x="44716" y="38709"/>
                </a:lnTo>
                <a:lnTo>
                  <a:pt x="31902" y="36423"/>
                </a:lnTo>
                <a:lnTo>
                  <a:pt x="31203" y="39014"/>
                </a:lnTo>
                <a:lnTo>
                  <a:pt x="30162" y="40906"/>
                </a:lnTo>
                <a:lnTo>
                  <a:pt x="27419" y="43230"/>
                </a:lnTo>
                <a:lnTo>
                  <a:pt x="23710" y="43814"/>
                </a:lnTo>
                <a:lnTo>
                  <a:pt x="20751" y="43814"/>
                </a:lnTo>
                <a:lnTo>
                  <a:pt x="18275" y="42697"/>
                </a:lnTo>
                <a:lnTo>
                  <a:pt x="14312" y="38176"/>
                </a:lnTo>
                <a:lnTo>
                  <a:pt x="13271" y="35026"/>
                </a:lnTo>
                <a:lnTo>
                  <a:pt x="13182" y="30975"/>
                </a:lnTo>
                <a:lnTo>
                  <a:pt x="45415" y="30975"/>
                </a:lnTo>
                <a:close/>
              </a:path>
              <a:path w="45592" h="54051">
                <a:moveTo>
                  <a:pt x="29514" y="0"/>
                </a:moveTo>
                <a:lnTo>
                  <a:pt x="22288" y="0"/>
                </a:lnTo>
                <a:lnTo>
                  <a:pt x="23063" y="10464"/>
                </a:lnTo>
                <a:lnTo>
                  <a:pt x="25692" y="10464"/>
                </a:lnTo>
                <a:lnTo>
                  <a:pt x="27927" y="11493"/>
                </a:lnTo>
                <a:lnTo>
                  <a:pt x="31584" y="15620"/>
                </a:lnTo>
                <a:lnTo>
                  <a:pt x="35229" y="2539"/>
                </a:lnTo>
                <a:lnTo>
                  <a:pt x="2951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3434645" y="3049168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135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3449927" y="3067672"/>
            <a:ext cx="29222" cy="54051"/>
          </a:xfrm>
          <a:custGeom>
            <a:avLst/>
            <a:gdLst/>
            <a:ahLst/>
            <a:cxnLst/>
            <a:rect l="l" t="t" r="r" b="b"/>
            <a:pathLst>
              <a:path w="29222" h="54051">
                <a:moveTo>
                  <a:pt x="18999" y="54051"/>
                </a:moveTo>
                <a:lnTo>
                  <a:pt x="21678" y="53479"/>
                </a:lnTo>
                <a:lnTo>
                  <a:pt x="24168" y="52349"/>
                </a:lnTo>
                <a:lnTo>
                  <a:pt x="29019" y="49504"/>
                </a:lnTo>
                <a:lnTo>
                  <a:pt x="29222" y="39242"/>
                </a:lnTo>
                <a:lnTo>
                  <a:pt x="26631" y="41973"/>
                </a:lnTo>
                <a:lnTo>
                  <a:pt x="22326" y="44411"/>
                </a:lnTo>
                <a:lnTo>
                  <a:pt x="18999" y="54051"/>
                </a:lnTo>
                <a:close/>
              </a:path>
              <a:path w="29222" h="54051">
                <a:moveTo>
                  <a:pt x="42710" y="35890"/>
                </a:moveTo>
                <a:lnTo>
                  <a:pt x="42849" y="19913"/>
                </a:lnTo>
                <a:lnTo>
                  <a:pt x="42849" y="13982"/>
                </a:lnTo>
                <a:lnTo>
                  <a:pt x="42278" y="9893"/>
                </a:lnTo>
                <a:lnTo>
                  <a:pt x="41122" y="7670"/>
                </a:lnTo>
                <a:lnTo>
                  <a:pt x="38011" y="3619"/>
                </a:lnTo>
                <a:lnTo>
                  <a:pt x="35204" y="2171"/>
                </a:lnTo>
                <a:lnTo>
                  <a:pt x="32397" y="723"/>
                </a:lnTo>
                <a:lnTo>
                  <a:pt x="28117" y="0"/>
                </a:lnTo>
                <a:lnTo>
                  <a:pt x="16065" y="0"/>
                </a:lnTo>
                <a:lnTo>
                  <a:pt x="11303" y="1206"/>
                </a:lnTo>
                <a:lnTo>
                  <a:pt x="8115" y="3606"/>
                </a:lnTo>
                <a:lnTo>
                  <a:pt x="4902" y="6007"/>
                </a:lnTo>
                <a:lnTo>
                  <a:pt x="2641" y="9702"/>
                </a:lnTo>
                <a:lnTo>
                  <a:pt x="1333" y="14706"/>
                </a:lnTo>
                <a:lnTo>
                  <a:pt x="13004" y="16954"/>
                </a:lnTo>
                <a:lnTo>
                  <a:pt x="14833" y="12865"/>
                </a:lnTo>
                <a:lnTo>
                  <a:pt x="17386" y="10947"/>
                </a:lnTo>
                <a:lnTo>
                  <a:pt x="21475" y="10477"/>
                </a:lnTo>
                <a:lnTo>
                  <a:pt x="24853" y="10477"/>
                </a:lnTo>
                <a:lnTo>
                  <a:pt x="28371" y="12153"/>
                </a:lnTo>
                <a:lnTo>
                  <a:pt x="30213" y="15151"/>
                </a:lnTo>
                <a:lnTo>
                  <a:pt x="30213" y="17779"/>
                </a:lnTo>
                <a:lnTo>
                  <a:pt x="27889" y="20180"/>
                </a:lnTo>
                <a:lnTo>
                  <a:pt x="23736" y="21297"/>
                </a:lnTo>
                <a:lnTo>
                  <a:pt x="17716" y="22491"/>
                </a:lnTo>
                <a:lnTo>
                  <a:pt x="13258" y="23406"/>
                </a:lnTo>
                <a:lnTo>
                  <a:pt x="9842" y="24472"/>
                </a:lnTo>
                <a:lnTo>
                  <a:pt x="7480" y="25692"/>
                </a:lnTo>
                <a:lnTo>
                  <a:pt x="3276" y="28663"/>
                </a:lnTo>
                <a:lnTo>
                  <a:pt x="660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47" y="46824"/>
                </a:lnTo>
                <a:lnTo>
                  <a:pt x="4318" y="49720"/>
                </a:lnTo>
                <a:lnTo>
                  <a:pt x="7213" y="52603"/>
                </a:lnTo>
                <a:lnTo>
                  <a:pt x="11150" y="54051"/>
                </a:lnTo>
                <a:lnTo>
                  <a:pt x="18999" y="54051"/>
                </a:lnTo>
                <a:lnTo>
                  <a:pt x="22326" y="44411"/>
                </a:lnTo>
                <a:lnTo>
                  <a:pt x="17932" y="44411"/>
                </a:lnTo>
                <a:lnTo>
                  <a:pt x="14884" y="42316"/>
                </a:lnTo>
                <a:lnTo>
                  <a:pt x="12865" y="39268"/>
                </a:lnTo>
                <a:lnTo>
                  <a:pt x="12865" y="35407"/>
                </a:lnTo>
                <a:lnTo>
                  <a:pt x="15379" y="32537"/>
                </a:lnTo>
                <a:lnTo>
                  <a:pt x="18821" y="30962"/>
                </a:lnTo>
                <a:lnTo>
                  <a:pt x="22390" y="30149"/>
                </a:lnTo>
                <a:lnTo>
                  <a:pt x="25958" y="29324"/>
                </a:lnTo>
                <a:lnTo>
                  <a:pt x="28562" y="28638"/>
                </a:lnTo>
                <a:lnTo>
                  <a:pt x="30213" y="28054"/>
                </a:lnTo>
                <a:lnTo>
                  <a:pt x="30213" y="34048"/>
                </a:lnTo>
                <a:lnTo>
                  <a:pt x="30048" y="36283"/>
                </a:lnTo>
                <a:lnTo>
                  <a:pt x="29222" y="39242"/>
                </a:lnTo>
                <a:lnTo>
                  <a:pt x="29019" y="49504"/>
                </a:lnTo>
                <a:lnTo>
                  <a:pt x="31673" y="48844"/>
                </a:lnTo>
                <a:lnTo>
                  <a:pt x="32918" y="52882"/>
                </a:lnTo>
                <a:lnTo>
                  <a:pt x="45631" y="52882"/>
                </a:lnTo>
                <a:lnTo>
                  <a:pt x="43738" y="48107"/>
                </a:lnTo>
                <a:lnTo>
                  <a:pt x="42913" y="43789"/>
                </a:lnTo>
                <a:lnTo>
                  <a:pt x="42710" y="40436"/>
                </a:lnTo>
                <a:lnTo>
                  <a:pt x="4271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3528656" y="3067674"/>
            <a:ext cx="71501" cy="52882"/>
          </a:xfrm>
          <a:custGeom>
            <a:avLst/>
            <a:gdLst/>
            <a:ahLst/>
            <a:cxnLst/>
            <a:rect l="l" t="t" r="r" b="b"/>
            <a:pathLst>
              <a:path w="71500" h="52882">
                <a:moveTo>
                  <a:pt x="42875" y="5473"/>
                </a:moveTo>
                <a:lnTo>
                  <a:pt x="40741" y="8229"/>
                </a:lnTo>
                <a:lnTo>
                  <a:pt x="39268" y="5473"/>
                </a:lnTo>
                <a:lnTo>
                  <a:pt x="37401" y="3416"/>
                </a:lnTo>
                <a:lnTo>
                  <a:pt x="32816" y="685"/>
                </a:lnTo>
                <a:lnTo>
                  <a:pt x="30111" y="0"/>
                </a:lnTo>
                <a:lnTo>
                  <a:pt x="21145" y="0"/>
                </a:lnTo>
                <a:lnTo>
                  <a:pt x="16103" y="2743"/>
                </a:lnTo>
                <a:lnTo>
                  <a:pt x="11861" y="8229"/>
                </a:lnTo>
                <a:lnTo>
                  <a:pt x="11861" y="1168"/>
                </a:lnTo>
                <a:lnTo>
                  <a:pt x="0" y="1168"/>
                </a:lnTo>
                <a:lnTo>
                  <a:pt x="0" y="52882"/>
                </a:lnTo>
                <a:lnTo>
                  <a:pt x="12865" y="52882"/>
                </a:lnTo>
                <a:lnTo>
                  <a:pt x="12865" y="22783"/>
                </a:lnTo>
                <a:lnTo>
                  <a:pt x="13208" y="19227"/>
                </a:lnTo>
                <a:lnTo>
                  <a:pt x="13893" y="17094"/>
                </a:lnTo>
                <a:lnTo>
                  <a:pt x="15722" y="13309"/>
                </a:lnTo>
                <a:lnTo>
                  <a:pt x="18884" y="11036"/>
                </a:lnTo>
                <a:lnTo>
                  <a:pt x="22656" y="10477"/>
                </a:lnTo>
                <a:lnTo>
                  <a:pt x="25603" y="10833"/>
                </a:lnTo>
                <a:lnTo>
                  <a:pt x="28244" y="13347"/>
                </a:lnTo>
                <a:lnTo>
                  <a:pt x="29159" y="16268"/>
                </a:lnTo>
                <a:lnTo>
                  <a:pt x="29387" y="19507"/>
                </a:lnTo>
                <a:lnTo>
                  <a:pt x="29387" y="52882"/>
                </a:lnTo>
                <a:lnTo>
                  <a:pt x="42252" y="52882"/>
                </a:lnTo>
                <a:lnTo>
                  <a:pt x="42252" y="23177"/>
                </a:lnTo>
                <a:lnTo>
                  <a:pt x="42595" y="19621"/>
                </a:lnTo>
                <a:lnTo>
                  <a:pt x="43307" y="17360"/>
                </a:lnTo>
                <a:lnTo>
                  <a:pt x="45148" y="13385"/>
                </a:lnTo>
                <a:lnTo>
                  <a:pt x="48323" y="11061"/>
                </a:lnTo>
                <a:lnTo>
                  <a:pt x="51816" y="10477"/>
                </a:lnTo>
                <a:lnTo>
                  <a:pt x="56121" y="11442"/>
                </a:lnTo>
                <a:lnTo>
                  <a:pt x="58191" y="14884"/>
                </a:lnTo>
                <a:lnTo>
                  <a:pt x="58635" y="18199"/>
                </a:lnTo>
                <a:lnTo>
                  <a:pt x="58635" y="52882"/>
                </a:lnTo>
                <a:lnTo>
                  <a:pt x="71501" y="52882"/>
                </a:lnTo>
                <a:lnTo>
                  <a:pt x="71501" y="14884"/>
                </a:lnTo>
                <a:lnTo>
                  <a:pt x="71056" y="11315"/>
                </a:lnTo>
                <a:lnTo>
                  <a:pt x="70167" y="9105"/>
                </a:lnTo>
                <a:lnTo>
                  <a:pt x="68948" y="6121"/>
                </a:lnTo>
                <a:lnTo>
                  <a:pt x="67106" y="3848"/>
                </a:lnTo>
                <a:lnTo>
                  <a:pt x="62153" y="774"/>
                </a:lnTo>
                <a:lnTo>
                  <a:pt x="59131" y="0"/>
                </a:lnTo>
                <a:lnTo>
                  <a:pt x="52755" y="0"/>
                </a:lnTo>
                <a:lnTo>
                  <a:pt x="50126" y="685"/>
                </a:lnTo>
                <a:lnTo>
                  <a:pt x="47650" y="2044"/>
                </a:lnTo>
                <a:lnTo>
                  <a:pt x="42875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3608652" y="3067672"/>
            <a:ext cx="29222" cy="54051"/>
          </a:xfrm>
          <a:custGeom>
            <a:avLst/>
            <a:gdLst/>
            <a:ahLst/>
            <a:cxnLst/>
            <a:rect l="l" t="t" r="r" b="b"/>
            <a:pathLst>
              <a:path w="29222" h="54051">
                <a:moveTo>
                  <a:pt x="18986" y="54051"/>
                </a:moveTo>
                <a:lnTo>
                  <a:pt x="21653" y="53479"/>
                </a:lnTo>
                <a:lnTo>
                  <a:pt x="24168" y="52349"/>
                </a:lnTo>
                <a:lnTo>
                  <a:pt x="29006" y="49504"/>
                </a:lnTo>
                <a:lnTo>
                  <a:pt x="29222" y="39242"/>
                </a:lnTo>
                <a:lnTo>
                  <a:pt x="26631" y="41973"/>
                </a:lnTo>
                <a:lnTo>
                  <a:pt x="22313" y="44411"/>
                </a:lnTo>
                <a:lnTo>
                  <a:pt x="18986" y="54051"/>
                </a:lnTo>
                <a:close/>
              </a:path>
              <a:path w="29222" h="54051">
                <a:moveTo>
                  <a:pt x="42697" y="35890"/>
                </a:moveTo>
                <a:lnTo>
                  <a:pt x="42837" y="19913"/>
                </a:lnTo>
                <a:lnTo>
                  <a:pt x="42837" y="13982"/>
                </a:lnTo>
                <a:lnTo>
                  <a:pt x="42265" y="9893"/>
                </a:lnTo>
                <a:lnTo>
                  <a:pt x="41122" y="7670"/>
                </a:lnTo>
                <a:lnTo>
                  <a:pt x="37998" y="3619"/>
                </a:lnTo>
                <a:lnTo>
                  <a:pt x="35204" y="2171"/>
                </a:lnTo>
                <a:lnTo>
                  <a:pt x="32384" y="723"/>
                </a:lnTo>
                <a:lnTo>
                  <a:pt x="28117" y="0"/>
                </a:lnTo>
                <a:lnTo>
                  <a:pt x="16065" y="0"/>
                </a:lnTo>
                <a:lnTo>
                  <a:pt x="11290" y="1206"/>
                </a:lnTo>
                <a:lnTo>
                  <a:pt x="8102" y="3606"/>
                </a:lnTo>
                <a:lnTo>
                  <a:pt x="4902" y="6007"/>
                </a:lnTo>
                <a:lnTo>
                  <a:pt x="2628" y="9702"/>
                </a:lnTo>
                <a:lnTo>
                  <a:pt x="1320" y="14706"/>
                </a:lnTo>
                <a:lnTo>
                  <a:pt x="12992" y="16954"/>
                </a:lnTo>
                <a:lnTo>
                  <a:pt x="14833" y="12865"/>
                </a:lnTo>
                <a:lnTo>
                  <a:pt x="17398" y="10947"/>
                </a:lnTo>
                <a:lnTo>
                  <a:pt x="21462" y="10477"/>
                </a:lnTo>
                <a:lnTo>
                  <a:pt x="24853" y="10477"/>
                </a:lnTo>
                <a:lnTo>
                  <a:pt x="28371" y="12153"/>
                </a:lnTo>
                <a:lnTo>
                  <a:pt x="30200" y="15151"/>
                </a:lnTo>
                <a:lnTo>
                  <a:pt x="30200" y="17779"/>
                </a:lnTo>
                <a:lnTo>
                  <a:pt x="27876" y="20180"/>
                </a:lnTo>
                <a:lnTo>
                  <a:pt x="23723" y="21297"/>
                </a:lnTo>
                <a:lnTo>
                  <a:pt x="17716" y="22491"/>
                </a:lnTo>
                <a:lnTo>
                  <a:pt x="13258" y="23406"/>
                </a:lnTo>
                <a:lnTo>
                  <a:pt x="9842" y="24472"/>
                </a:lnTo>
                <a:lnTo>
                  <a:pt x="7480" y="25692"/>
                </a:lnTo>
                <a:lnTo>
                  <a:pt x="3276" y="28663"/>
                </a:lnTo>
                <a:lnTo>
                  <a:pt x="647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35" y="46824"/>
                </a:lnTo>
                <a:lnTo>
                  <a:pt x="4317" y="49720"/>
                </a:lnTo>
                <a:lnTo>
                  <a:pt x="7200" y="52603"/>
                </a:lnTo>
                <a:lnTo>
                  <a:pt x="11150" y="54051"/>
                </a:lnTo>
                <a:lnTo>
                  <a:pt x="18986" y="54051"/>
                </a:lnTo>
                <a:lnTo>
                  <a:pt x="22313" y="44411"/>
                </a:lnTo>
                <a:lnTo>
                  <a:pt x="17919" y="44411"/>
                </a:lnTo>
                <a:lnTo>
                  <a:pt x="14871" y="42316"/>
                </a:lnTo>
                <a:lnTo>
                  <a:pt x="12852" y="39268"/>
                </a:lnTo>
                <a:lnTo>
                  <a:pt x="12852" y="35407"/>
                </a:lnTo>
                <a:lnTo>
                  <a:pt x="15366" y="32537"/>
                </a:lnTo>
                <a:lnTo>
                  <a:pt x="18808" y="30962"/>
                </a:lnTo>
                <a:lnTo>
                  <a:pt x="22377" y="30149"/>
                </a:lnTo>
                <a:lnTo>
                  <a:pt x="25946" y="29324"/>
                </a:lnTo>
                <a:lnTo>
                  <a:pt x="28562" y="28638"/>
                </a:lnTo>
                <a:lnTo>
                  <a:pt x="30200" y="28054"/>
                </a:lnTo>
                <a:lnTo>
                  <a:pt x="30200" y="34048"/>
                </a:lnTo>
                <a:lnTo>
                  <a:pt x="30035" y="36283"/>
                </a:lnTo>
                <a:lnTo>
                  <a:pt x="29222" y="39242"/>
                </a:lnTo>
                <a:lnTo>
                  <a:pt x="29006" y="49504"/>
                </a:lnTo>
                <a:lnTo>
                  <a:pt x="31673" y="48844"/>
                </a:lnTo>
                <a:lnTo>
                  <a:pt x="32905" y="52882"/>
                </a:lnTo>
                <a:lnTo>
                  <a:pt x="45631" y="52882"/>
                </a:lnTo>
                <a:lnTo>
                  <a:pt x="43726" y="48107"/>
                </a:lnTo>
                <a:lnTo>
                  <a:pt x="42913" y="43789"/>
                </a:lnTo>
                <a:lnTo>
                  <a:pt x="42697" y="40436"/>
                </a:lnTo>
                <a:lnTo>
                  <a:pt x="42697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3663132" y="3067674"/>
            <a:ext cx="44310" cy="52882"/>
          </a:xfrm>
          <a:custGeom>
            <a:avLst/>
            <a:gdLst/>
            <a:ahLst/>
            <a:cxnLst/>
            <a:rect l="l" t="t" r="r" b="b"/>
            <a:pathLst>
              <a:path w="44310" h="52882">
                <a:moveTo>
                  <a:pt x="13855" y="17576"/>
                </a:moveTo>
                <a:lnTo>
                  <a:pt x="15722" y="13715"/>
                </a:lnTo>
                <a:lnTo>
                  <a:pt x="19253" y="11112"/>
                </a:lnTo>
                <a:lnTo>
                  <a:pt x="23494" y="10464"/>
                </a:lnTo>
                <a:lnTo>
                  <a:pt x="26720" y="10921"/>
                </a:lnTo>
                <a:lnTo>
                  <a:pt x="30073" y="14020"/>
                </a:lnTo>
                <a:lnTo>
                  <a:pt x="31178" y="17297"/>
                </a:lnTo>
                <a:lnTo>
                  <a:pt x="31457" y="20904"/>
                </a:lnTo>
                <a:lnTo>
                  <a:pt x="31457" y="52882"/>
                </a:lnTo>
                <a:lnTo>
                  <a:pt x="44310" y="52882"/>
                </a:lnTo>
                <a:lnTo>
                  <a:pt x="44310" y="16751"/>
                </a:lnTo>
                <a:lnTo>
                  <a:pt x="44068" y="13677"/>
                </a:lnTo>
                <a:lnTo>
                  <a:pt x="43129" y="9397"/>
                </a:lnTo>
                <a:lnTo>
                  <a:pt x="41084" y="5791"/>
                </a:lnTo>
                <a:lnTo>
                  <a:pt x="38099" y="2717"/>
                </a:lnTo>
                <a:lnTo>
                  <a:pt x="33400" y="546"/>
                </a:lnTo>
                <a:lnTo>
                  <a:pt x="30810" y="0"/>
                </a:lnTo>
                <a:lnTo>
                  <a:pt x="21539" y="0"/>
                </a:lnTo>
                <a:lnTo>
                  <a:pt x="16192" y="2920"/>
                </a:lnTo>
                <a:lnTo>
                  <a:pt x="11950" y="8762"/>
                </a:lnTo>
                <a:lnTo>
                  <a:pt x="11950" y="1168"/>
                </a:lnTo>
                <a:lnTo>
                  <a:pt x="0" y="1168"/>
                </a:lnTo>
                <a:lnTo>
                  <a:pt x="0" y="52882"/>
                </a:lnTo>
                <a:lnTo>
                  <a:pt x="12865" y="52882"/>
                </a:lnTo>
                <a:lnTo>
                  <a:pt x="12865" y="23672"/>
                </a:lnTo>
                <a:lnTo>
                  <a:pt x="13182" y="19723"/>
                </a:lnTo>
                <a:lnTo>
                  <a:pt x="13855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3716577" y="3067674"/>
            <a:ext cx="50165" cy="54051"/>
          </a:xfrm>
          <a:custGeom>
            <a:avLst/>
            <a:gdLst/>
            <a:ahLst/>
            <a:cxnLst/>
            <a:rect l="l" t="t" r="r" b="b"/>
            <a:pathLst>
              <a:path w="50164" h="54051">
                <a:moveTo>
                  <a:pt x="0" y="26301"/>
                </a:moveTo>
                <a:lnTo>
                  <a:pt x="0" y="32245"/>
                </a:lnTo>
                <a:lnTo>
                  <a:pt x="1054" y="37287"/>
                </a:lnTo>
                <a:lnTo>
                  <a:pt x="3149" y="41414"/>
                </a:lnTo>
                <a:lnTo>
                  <a:pt x="5270" y="45554"/>
                </a:lnTo>
                <a:lnTo>
                  <a:pt x="8343" y="48691"/>
                </a:lnTo>
                <a:lnTo>
                  <a:pt x="12382" y="50838"/>
                </a:lnTo>
                <a:lnTo>
                  <a:pt x="16421" y="52984"/>
                </a:lnTo>
                <a:lnTo>
                  <a:pt x="16611" y="38811"/>
                </a:lnTo>
                <a:lnTo>
                  <a:pt x="14325" y="36080"/>
                </a:lnTo>
                <a:lnTo>
                  <a:pt x="13182" y="32156"/>
                </a:lnTo>
                <a:lnTo>
                  <a:pt x="13182" y="21894"/>
                </a:lnTo>
                <a:lnTo>
                  <a:pt x="14325" y="17970"/>
                </a:lnTo>
                <a:lnTo>
                  <a:pt x="16611" y="15240"/>
                </a:lnTo>
                <a:lnTo>
                  <a:pt x="18897" y="12509"/>
                </a:lnTo>
                <a:lnTo>
                  <a:pt x="21717" y="11150"/>
                </a:lnTo>
                <a:lnTo>
                  <a:pt x="28435" y="11150"/>
                </a:lnTo>
                <a:lnTo>
                  <a:pt x="31254" y="12509"/>
                </a:lnTo>
                <a:lnTo>
                  <a:pt x="33528" y="15240"/>
                </a:lnTo>
                <a:lnTo>
                  <a:pt x="35801" y="17970"/>
                </a:lnTo>
                <a:lnTo>
                  <a:pt x="36931" y="21856"/>
                </a:lnTo>
                <a:lnTo>
                  <a:pt x="36931" y="32131"/>
                </a:lnTo>
                <a:lnTo>
                  <a:pt x="35801" y="36080"/>
                </a:lnTo>
                <a:lnTo>
                  <a:pt x="33528" y="38811"/>
                </a:lnTo>
                <a:lnTo>
                  <a:pt x="32334" y="54051"/>
                </a:lnTo>
                <a:lnTo>
                  <a:pt x="38303" y="51485"/>
                </a:lnTo>
                <a:lnTo>
                  <a:pt x="43053" y="46342"/>
                </a:lnTo>
                <a:lnTo>
                  <a:pt x="47790" y="41186"/>
                </a:lnTo>
                <a:lnTo>
                  <a:pt x="50165" y="34709"/>
                </a:lnTo>
                <a:lnTo>
                  <a:pt x="50165" y="19126"/>
                </a:lnTo>
                <a:lnTo>
                  <a:pt x="47815" y="12700"/>
                </a:lnTo>
                <a:lnTo>
                  <a:pt x="43116" y="7620"/>
                </a:lnTo>
                <a:lnTo>
                  <a:pt x="38417" y="2540"/>
                </a:lnTo>
                <a:lnTo>
                  <a:pt x="32385" y="0"/>
                </a:lnTo>
                <a:lnTo>
                  <a:pt x="20281" y="0"/>
                </a:lnTo>
                <a:lnTo>
                  <a:pt x="15963" y="1117"/>
                </a:lnTo>
                <a:lnTo>
                  <a:pt x="12103" y="3365"/>
                </a:lnTo>
                <a:lnTo>
                  <a:pt x="8242" y="5600"/>
                </a:lnTo>
                <a:lnTo>
                  <a:pt x="5270" y="8851"/>
                </a:lnTo>
                <a:lnTo>
                  <a:pt x="3149" y="13106"/>
                </a:lnTo>
                <a:lnTo>
                  <a:pt x="1054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0164" h="54051">
                <a:moveTo>
                  <a:pt x="33528" y="38811"/>
                </a:moveTo>
                <a:lnTo>
                  <a:pt x="31254" y="41541"/>
                </a:lnTo>
                <a:lnTo>
                  <a:pt x="28435" y="42900"/>
                </a:lnTo>
                <a:lnTo>
                  <a:pt x="21717" y="42900"/>
                </a:lnTo>
                <a:lnTo>
                  <a:pt x="18897" y="41541"/>
                </a:lnTo>
                <a:lnTo>
                  <a:pt x="16611" y="38811"/>
                </a:lnTo>
                <a:lnTo>
                  <a:pt x="16421" y="52984"/>
                </a:lnTo>
                <a:lnTo>
                  <a:pt x="20662" y="54051"/>
                </a:lnTo>
                <a:lnTo>
                  <a:pt x="32334" y="54051"/>
                </a:lnTo>
                <a:lnTo>
                  <a:pt x="33528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3800704" y="3068843"/>
            <a:ext cx="44221" cy="52882"/>
          </a:xfrm>
          <a:custGeom>
            <a:avLst/>
            <a:gdLst/>
            <a:ahLst/>
            <a:cxnLst/>
            <a:rect l="l" t="t" r="r" b="b"/>
            <a:pathLst>
              <a:path w="44221" h="52882">
                <a:moveTo>
                  <a:pt x="12865" y="0"/>
                </a:moveTo>
                <a:lnTo>
                  <a:pt x="0" y="0"/>
                </a:lnTo>
                <a:lnTo>
                  <a:pt x="0" y="37592"/>
                </a:lnTo>
                <a:lnTo>
                  <a:pt x="584" y="41402"/>
                </a:lnTo>
                <a:lnTo>
                  <a:pt x="1739" y="44157"/>
                </a:lnTo>
                <a:lnTo>
                  <a:pt x="2895" y="46926"/>
                </a:lnTo>
                <a:lnTo>
                  <a:pt x="4787" y="49072"/>
                </a:lnTo>
                <a:lnTo>
                  <a:pt x="7365" y="50596"/>
                </a:lnTo>
                <a:lnTo>
                  <a:pt x="9969" y="52120"/>
                </a:lnTo>
                <a:lnTo>
                  <a:pt x="12890" y="52882"/>
                </a:lnTo>
                <a:lnTo>
                  <a:pt x="19367" y="52882"/>
                </a:lnTo>
                <a:lnTo>
                  <a:pt x="22415" y="52095"/>
                </a:lnTo>
                <a:lnTo>
                  <a:pt x="25285" y="50495"/>
                </a:lnTo>
                <a:lnTo>
                  <a:pt x="28168" y="48895"/>
                </a:lnTo>
                <a:lnTo>
                  <a:pt x="30492" y="46736"/>
                </a:lnTo>
                <a:lnTo>
                  <a:pt x="32270" y="43967"/>
                </a:lnTo>
                <a:lnTo>
                  <a:pt x="32270" y="51714"/>
                </a:lnTo>
                <a:lnTo>
                  <a:pt x="44221" y="51714"/>
                </a:lnTo>
                <a:lnTo>
                  <a:pt x="44221" y="0"/>
                </a:lnTo>
                <a:lnTo>
                  <a:pt x="31356" y="0"/>
                </a:lnTo>
                <a:lnTo>
                  <a:pt x="31356" y="29222"/>
                </a:lnTo>
                <a:lnTo>
                  <a:pt x="31038" y="33870"/>
                </a:lnTo>
                <a:lnTo>
                  <a:pt x="30391" y="35763"/>
                </a:lnTo>
                <a:lnTo>
                  <a:pt x="28562" y="39255"/>
                </a:lnTo>
                <a:lnTo>
                  <a:pt x="25082" y="41821"/>
                </a:lnTo>
                <a:lnTo>
                  <a:pt x="20929" y="42456"/>
                </a:lnTo>
                <a:lnTo>
                  <a:pt x="17411" y="41986"/>
                </a:lnTo>
                <a:lnTo>
                  <a:pt x="14046" y="38773"/>
                </a:lnTo>
                <a:lnTo>
                  <a:pt x="13106" y="35496"/>
                </a:lnTo>
                <a:lnTo>
                  <a:pt x="12865" y="31038"/>
                </a:lnTo>
                <a:lnTo>
                  <a:pt x="1286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3857210" y="3067674"/>
            <a:ext cx="44310" cy="52882"/>
          </a:xfrm>
          <a:custGeom>
            <a:avLst/>
            <a:gdLst/>
            <a:ahLst/>
            <a:cxnLst/>
            <a:rect l="l" t="t" r="r" b="b"/>
            <a:pathLst>
              <a:path w="44310" h="52882">
                <a:moveTo>
                  <a:pt x="13842" y="17576"/>
                </a:moveTo>
                <a:lnTo>
                  <a:pt x="15722" y="13715"/>
                </a:lnTo>
                <a:lnTo>
                  <a:pt x="19253" y="11112"/>
                </a:lnTo>
                <a:lnTo>
                  <a:pt x="23494" y="10464"/>
                </a:lnTo>
                <a:lnTo>
                  <a:pt x="26720" y="10921"/>
                </a:lnTo>
                <a:lnTo>
                  <a:pt x="30073" y="14020"/>
                </a:lnTo>
                <a:lnTo>
                  <a:pt x="31178" y="17297"/>
                </a:lnTo>
                <a:lnTo>
                  <a:pt x="31445" y="20904"/>
                </a:lnTo>
                <a:lnTo>
                  <a:pt x="31445" y="52882"/>
                </a:lnTo>
                <a:lnTo>
                  <a:pt x="44310" y="52882"/>
                </a:lnTo>
                <a:lnTo>
                  <a:pt x="44310" y="16751"/>
                </a:lnTo>
                <a:lnTo>
                  <a:pt x="44068" y="13677"/>
                </a:lnTo>
                <a:lnTo>
                  <a:pt x="43129" y="9397"/>
                </a:lnTo>
                <a:lnTo>
                  <a:pt x="41084" y="5791"/>
                </a:lnTo>
                <a:lnTo>
                  <a:pt x="38099" y="2717"/>
                </a:lnTo>
                <a:lnTo>
                  <a:pt x="33400" y="546"/>
                </a:lnTo>
                <a:lnTo>
                  <a:pt x="30810" y="0"/>
                </a:lnTo>
                <a:lnTo>
                  <a:pt x="21526" y="0"/>
                </a:lnTo>
                <a:lnTo>
                  <a:pt x="16192" y="2920"/>
                </a:lnTo>
                <a:lnTo>
                  <a:pt x="11950" y="8762"/>
                </a:lnTo>
                <a:lnTo>
                  <a:pt x="11950" y="1168"/>
                </a:lnTo>
                <a:lnTo>
                  <a:pt x="0" y="1168"/>
                </a:lnTo>
                <a:lnTo>
                  <a:pt x="0" y="52882"/>
                </a:lnTo>
                <a:lnTo>
                  <a:pt x="12865" y="52882"/>
                </a:lnTo>
                <a:lnTo>
                  <a:pt x="12865" y="23672"/>
                </a:lnTo>
                <a:lnTo>
                  <a:pt x="13182" y="19723"/>
                </a:lnTo>
                <a:lnTo>
                  <a:pt x="13842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3910236" y="3067672"/>
            <a:ext cx="29222" cy="54051"/>
          </a:xfrm>
          <a:custGeom>
            <a:avLst/>
            <a:gdLst/>
            <a:ahLst/>
            <a:cxnLst/>
            <a:rect l="l" t="t" r="r" b="b"/>
            <a:pathLst>
              <a:path w="29222" h="54051">
                <a:moveTo>
                  <a:pt x="18999" y="54051"/>
                </a:moveTo>
                <a:lnTo>
                  <a:pt x="21678" y="53479"/>
                </a:lnTo>
                <a:lnTo>
                  <a:pt x="24168" y="52349"/>
                </a:lnTo>
                <a:lnTo>
                  <a:pt x="29019" y="49504"/>
                </a:lnTo>
                <a:lnTo>
                  <a:pt x="29222" y="39242"/>
                </a:lnTo>
                <a:lnTo>
                  <a:pt x="26631" y="41973"/>
                </a:lnTo>
                <a:lnTo>
                  <a:pt x="22326" y="44411"/>
                </a:lnTo>
                <a:lnTo>
                  <a:pt x="18999" y="54051"/>
                </a:lnTo>
                <a:close/>
              </a:path>
              <a:path w="29222" h="54051">
                <a:moveTo>
                  <a:pt x="42710" y="35890"/>
                </a:moveTo>
                <a:lnTo>
                  <a:pt x="42849" y="19913"/>
                </a:lnTo>
                <a:lnTo>
                  <a:pt x="42849" y="13982"/>
                </a:lnTo>
                <a:lnTo>
                  <a:pt x="42278" y="9893"/>
                </a:lnTo>
                <a:lnTo>
                  <a:pt x="41135" y="7670"/>
                </a:lnTo>
                <a:lnTo>
                  <a:pt x="38011" y="3619"/>
                </a:lnTo>
                <a:lnTo>
                  <a:pt x="35204" y="2171"/>
                </a:lnTo>
                <a:lnTo>
                  <a:pt x="32397" y="723"/>
                </a:lnTo>
                <a:lnTo>
                  <a:pt x="28117" y="0"/>
                </a:lnTo>
                <a:lnTo>
                  <a:pt x="16065" y="0"/>
                </a:lnTo>
                <a:lnTo>
                  <a:pt x="11303" y="1206"/>
                </a:lnTo>
                <a:lnTo>
                  <a:pt x="8115" y="3606"/>
                </a:lnTo>
                <a:lnTo>
                  <a:pt x="4902" y="6007"/>
                </a:lnTo>
                <a:lnTo>
                  <a:pt x="2641" y="9702"/>
                </a:lnTo>
                <a:lnTo>
                  <a:pt x="1333" y="14706"/>
                </a:lnTo>
                <a:lnTo>
                  <a:pt x="13004" y="16954"/>
                </a:lnTo>
                <a:lnTo>
                  <a:pt x="14833" y="12865"/>
                </a:lnTo>
                <a:lnTo>
                  <a:pt x="17399" y="10947"/>
                </a:lnTo>
                <a:lnTo>
                  <a:pt x="21475" y="10477"/>
                </a:lnTo>
                <a:lnTo>
                  <a:pt x="24853" y="10477"/>
                </a:lnTo>
                <a:lnTo>
                  <a:pt x="28371" y="12153"/>
                </a:lnTo>
                <a:lnTo>
                  <a:pt x="30213" y="15151"/>
                </a:lnTo>
                <a:lnTo>
                  <a:pt x="30213" y="17779"/>
                </a:lnTo>
                <a:lnTo>
                  <a:pt x="27889" y="20180"/>
                </a:lnTo>
                <a:lnTo>
                  <a:pt x="23736" y="21297"/>
                </a:lnTo>
                <a:lnTo>
                  <a:pt x="17716" y="22491"/>
                </a:lnTo>
                <a:lnTo>
                  <a:pt x="13258" y="23406"/>
                </a:lnTo>
                <a:lnTo>
                  <a:pt x="9842" y="24472"/>
                </a:lnTo>
                <a:lnTo>
                  <a:pt x="7480" y="25692"/>
                </a:lnTo>
                <a:lnTo>
                  <a:pt x="3276" y="28663"/>
                </a:lnTo>
                <a:lnTo>
                  <a:pt x="660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47" y="46824"/>
                </a:lnTo>
                <a:lnTo>
                  <a:pt x="4330" y="49720"/>
                </a:lnTo>
                <a:lnTo>
                  <a:pt x="7213" y="52603"/>
                </a:lnTo>
                <a:lnTo>
                  <a:pt x="11163" y="54051"/>
                </a:lnTo>
                <a:lnTo>
                  <a:pt x="18999" y="54051"/>
                </a:lnTo>
                <a:lnTo>
                  <a:pt x="22326" y="44411"/>
                </a:lnTo>
                <a:lnTo>
                  <a:pt x="17932" y="44411"/>
                </a:lnTo>
                <a:lnTo>
                  <a:pt x="14884" y="42316"/>
                </a:lnTo>
                <a:lnTo>
                  <a:pt x="12865" y="39268"/>
                </a:lnTo>
                <a:lnTo>
                  <a:pt x="12865" y="35407"/>
                </a:lnTo>
                <a:lnTo>
                  <a:pt x="15379" y="32537"/>
                </a:lnTo>
                <a:lnTo>
                  <a:pt x="18821" y="30962"/>
                </a:lnTo>
                <a:lnTo>
                  <a:pt x="22390" y="30149"/>
                </a:lnTo>
                <a:lnTo>
                  <a:pt x="25958" y="29324"/>
                </a:lnTo>
                <a:lnTo>
                  <a:pt x="28562" y="28638"/>
                </a:lnTo>
                <a:lnTo>
                  <a:pt x="30213" y="28054"/>
                </a:lnTo>
                <a:lnTo>
                  <a:pt x="30213" y="34048"/>
                </a:lnTo>
                <a:lnTo>
                  <a:pt x="30048" y="36283"/>
                </a:lnTo>
                <a:lnTo>
                  <a:pt x="29222" y="39242"/>
                </a:lnTo>
                <a:lnTo>
                  <a:pt x="29019" y="49504"/>
                </a:lnTo>
                <a:lnTo>
                  <a:pt x="31673" y="48844"/>
                </a:lnTo>
                <a:lnTo>
                  <a:pt x="32918" y="52882"/>
                </a:lnTo>
                <a:lnTo>
                  <a:pt x="45631" y="52882"/>
                </a:lnTo>
                <a:lnTo>
                  <a:pt x="43738" y="48107"/>
                </a:lnTo>
                <a:lnTo>
                  <a:pt x="42926" y="43789"/>
                </a:lnTo>
                <a:lnTo>
                  <a:pt x="42710" y="40436"/>
                </a:lnTo>
                <a:lnTo>
                  <a:pt x="4271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3832617" y="3185210"/>
            <a:ext cx="45859" cy="54051"/>
          </a:xfrm>
          <a:custGeom>
            <a:avLst/>
            <a:gdLst/>
            <a:ahLst/>
            <a:cxnLst/>
            <a:rect l="l" t="t" r="r" b="b"/>
            <a:pathLst>
              <a:path w="45859" h="54051">
                <a:moveTo>
                  <a:pt x="13220" y="20586"/>
                </a:moveTo>
                <a:lnTo>
                  <a:pt x="14173" y="16649"/>
                </a:lnTo>
                <a:lnTo>
                  <a:pt x="17983" y="11938"/>
                </a:lnTo>
                <a:lnTo>
                  <a:pt x="20535" y="10756"/>
                </a:lnTo>
                <a:lnTo>
                  <a:pt x="26162" y="10756"/>
                </a:lnTo>
                <a:lnTo>
                  <a:pt x="29629" y="12801"/>
                </a:lnTo>
                <a:lnTo>
                  <a:pt x="32105" y="16205"/>
                </a:lnTo>
                <a:lnTo>
                  <a:pt x="32537" y="18884"/>
                </a:lnTo>
                <a:lnTo>
                  <a:pt x="45212" y="16459"/>
                </a:lnTo>
                <a:lnTo>
                  <a:pt x="43675" y="10896"/>
                </a:lnTo>
                <a:lnTo>
                  <a:pt x="41186" y="6769"/>
                </a:lnTo>
                <a:lnTo>
                  <a:pt x="37693" y="4064"/>
                </a:lnTo>
                <a:lnTo>
                  <a:pt x="34188" y="1358"/>
                </a:lnTo>
                <a:lnTo>
                  <a:pt x="29476" y="0"/>
                </a:lnTo>
                <a:lnTo>
                  <a:pt x="16332" y="0"/>
                </a:lnTo>
                <a:lnTo>
                  <a:pt x="10591" y="2374"/>
                </a:lnTo>
                <a:lnTo>
                  <a:pt x="6350" y="7124"/>
                </a:lnTo>
                <a:lnTo>
                  <a:pt x="2120" y="11887"/>
                </a:lnTo>
                <a:lnTo>
                  <a:pt x="0" y="18542"/>
                </a:lnTo>
                <a:lnTo>
                  <a:pt x="0" y="35509"/>
                </a:lnTo>
                <a:lnTo>
                  <a:pt x="2108" y="42113"/>
                </a:lnTo>
                <a:lnTo>
                  <a:pt x="6324" y="46888"/>
                </a:lnTo>
                <a:lnTo>
                  <a:pt x="10553" y="51663"/>
                </a:lnTo>
                <a:lnTo>
                  <a:pt x="16217" y="54051"/>
                </a:lnTo>
                <a:lnTo>
                  <a:pt x="29591" y="54051"/>
                </a:lnTo>
                <a:lnTo>
                  <a:pt x="34582" y="52476"/>
                </a:lnTo>
                <a:lnTo>
                  <a:pt x="38303" y="49326"/>
                </a:lnTo>
                <a:lnTo>
                  <a:pt x="42024" y="46177"/>
                </a:lnTo>
                <a:lnTo>
                  <a:pt x="44551" y="41516"/>
                </a:lnTo>
                <a:lnTo>
                  <a:pt x="45859" y="35356"/>
                </a:lnTo>
                <a:lnTo>
                  <a:pt x="33223" y="33058"/>
                </a:lnTo>
                <a:lnTo>
                  <a:pt x="32588" y="36664"/>
                </a:lnTo>
                <a:lnTo>
                  <a:pt x="31483" y="39204"/>
                </a:lnTo>
                <a:lnTo>
                  <a:pt x="28371" y="42164"/>
                </a:lnTo>
                <a:lnTo>
                  <a:pt x="23926" y="42900"/>
                </a:lnTo>
                <a:lnTo>
                  <a:pt x="20662" y="42900"/>
                </a:lnTo>
                <a:lnTo>
                  <a:pt x="18059" y="41630"/>
                </a:lnTo>
                <a:lnTo>
                  <a:pt x="14185" y="36563"/>
                </a:lnTo>
                <a:lnTo>
                  <a:pt x="13220" y="32232"/>
                </a:lnTo>
                <a:lnTo>
                  <a:pt x="13220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3886380" y="3186376"/>
            <a:ext cx="44208" cy="52882"/>
          </a:xfrm>
          <a:custGeom>
            <a:avLst/>
            <a:gdLst/>
            <a:ahLst/>
            <a:cxnLst/>
            <a:rect l="l" t="t" r="r" b="b"/>
            <a:pathLst>
              <a:path w="44208" h="52882">
                <a:moveTo>
                  <a:pt x="12852" y="0"/>
                </a:moveTo>
                <a:lnTo>
                  <a:pt x="0" y="0"/>
                </a:lnTo>
                <a:lnTo>
                  <a:pt x="0" y="37592"/>
                </a:lnTo>
                <a:lnTo>
                  <a:pt x="571" y="41402"/>
                </a:lnTo>
                <a:lnTo>
                  <a:pt x="1739" y="44170"/>
                </a:lnTo>
                <a:lnTo>
                  <a:pt x="2882" y="46926"/>
                </a:lnTo>
                <a:lnTo>
                  <a:pt x="4762" y="49072"/>
                </a:lnTo>
                <a:lnTo>
                  <a:pt x="7353" y="50596"/>
                </a:lnTo>
                <a:lnTo>
                  <a:pt x="9956" y="52120"/>
                </a:lnTo>
                <a:lnTo>
                  <a:pt x="12877" y="52882"/>
                </a:lnTo>
                <a:lnTo>
                  <a:pt x="19342" y="52882"/>
                </a:lnTo>
                <a:lnTo>
                  <a:pt x="22390" y="52095"/>
                </a:lnTo>
                <a:lnTo>
                  <a:pt x="25273" y="50495"/>
                </a:lnTo>
                <a:lnTo>
                  <a:pt x="28168" y="48895"/>
                </a:lnTo>
                <a:lnTo>
                  <a:pt x="30492" y="46736"/>
                </a:lnTo>
                <a:lnTo>
                  <a:pt x="32258" y="43967"/>
                </a:lnTo>
                <a:lnTo>
                  <a:pt x="32258" y="51714"/>
                </a:lnTo>
                <a:lnTo>
                  <a:pt x="44208" y="51714"/>
                </a:lnTo>
                <a:lnTo>
                  <a:pt x="44208" y="0"/>
                </a:lnTo>
                <a:lnTo>
                  <a:pt x="31343" y="0"/>
                </a:lnTo>
                <a:lnTo>
                  <a:pt x="31343" y="29222"/>
                </a:lnTo>
                <a:lnTo>
                  <a:pt x="31013" y="33870"/>
                </a:lnTo>
                <a:lnTo>
                  <a:pt x="30378" y="35763"/>
                </a:lnTo>
                <a:lnTo>
                  <a:pt x="28549" y="39255"/>
                </a:lnTo>
                <a:lnTo>
                  <a:pt x="25069" y="41821"/>
                </a:lnTo>
                <a:lnTo>
                  <a:pt x="20904" y="42456"/>
                </a:lnTo>
                <a:lnTo>
                  <a:pt x="17399" y="41986"/>
                </a:lnTo>
                <a:lnTo>
                  <a:pt x="14033" y="38773"/>
                </a:lnTo>
                <a:lnTo>
                  <a:pt x="13081" y="35496"/>
                </a:lnTo>
                <a:lnTo>
                  <a:pt x="12852" y="31038"/>
                </a:lnTo>
                <a:lnTo>
                  <a:pt x="1285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3942411" y="3166703"/>
            <a:ext cx="47472" cy="72555"/>
          </a:xfrm>
          <a:custGeom>
            <a:avLst/>
            <a:gdLst/>
            <a:ahLst/>
            <a:cxnLst/>
            <a:rect l="l" t="t" r="r" b="b"/>
            <a:pathLst>
              <a:path w="47472" h="72555">
                <a:moveTo>
                  <a:pt x="26962" y="18503"/>
                </a:moveTo>
                <a:lnTo>
                  <a:pt x="21526" y="18503"/>
                </a:lnTo>
                <a:lnTo>
                  <a:pt x="16840" y="20904"/>
                </a:lnTo>
                <a:lnTo>
                  <a:pt x="12865" y="25717"/>
                </a:lnTo>
                <a:lnTo>
                  <a:pt x="12865" y="0"/>
                </a:lnTo>
                <a:lnTo>
                  <a:pt x="0" y="0"/>
                </a:lnTo>
                <a:lnTo>
                  <a:pt x="0" y="71386"/>
                </a:lnTo>
                <a:lnTo>
                  <a:pt x="11950" y="71386"/>
                </a:lnTo>
                <a:lnTo>
                  <a:pt x="11950" y="63792"/>
                </a:lnTo>
                <a:lnTo>
                  <a:pt x="13906" y="66674"/>
                </a:lnTo>
                <a:lnTo>
                  <a:pt x="13563" y="53720"/>
                </a:lnTo>
                <a:lnTo>
                  <a:pt x="12776" y="49771"/>
                </a:lnTo>
                <a:lnTo>
                  <a:pt x="12776" y="39217"/>
                </a:lnTo>
                <a:lnTo>
                  <a:pt x="13792" y="35344"/>
                </a:lnTo>
                <a:lnTo>
                  <a:pt x="15836" y="32804"/>
                </a:lnTo>
                <a:lnTo>
                  <a:pt x="17881" y="30251"/>
                </a:lnTo>
                <a:lnTo>
                  <a:pt x="20459" y="28981"/>
                </a:lnTo>
                <a:lnTo>
                  <a:pt x="26669" y="28981"/>
                </a:lnTo>
                <a:lnTo>
                  <a:pt x="29248" y="30276"/>
                </a:lnTo>
                <a:lnTo>
                  <a:pt x="31267" y="32905"/>
                </a:lnTo>
                <a:lnTo>
                  <a:pt x="33286" y="35509"/>
                </a:lnTo>
                <a:lnTo>
                  <a:pt x="34277" y="39763"/>
                </a:lnTo>
                <a:lnTo>
                  <a:pt x="34277" y="51231"/>
                </a:lnTo>
                <a:lnTo>
                  <a:pt x="33286" y="55295"/>
                </a:lnTo>
                <a:lnTo>
                  <a:pt x="31292" y="57861"/>
                </a:lnTo>
                <a:lnTo>
                  <a:pt x="29286" y="60464"/>
                </a:lnTo>
                <a:lnTo>
                  <a:pt x="32791" y="72555"/>
                </a:lnTo>
                <a:lnTo>
                  <a:pt x="37591" y="70167"/>
                </a:lnTo>
                <a:lnTo>
                  <a:pt x="41541" y="65392"/>
                </a:lnTo>
                <a:lnTo>
                  <a:pt x="45491" y="60629"/>
                </a:lnTo>
                <a:lnTo>
                  <a:pt x="47472" y="53822"/>
                </a:lnTo>
                <a:lnTo>
                  <a:pt x="47472" y="36461"/>
                </a:lnTo>
                <a:lnTo>
                  <a:pt x="45529" y="29908"/>
                </a:lnTo>
                <a:lnTo>
                  <a:pt x="41655" y="25336"/>
                </a:lnTo>
                <a:lnTo>
                  <a:pt x="37782" y="20789"/>
                </a:lnTo>
                <a:lnTo>
                  <a:pt x="32880" y="18503"/>
                </a:lnTo>
                <a:lnTo>
                  <a:pt x="26962" y="18503"/>
                </a:lnTo>
                <a:close/>
              </a:path>
              <a:path w="47472" h="72555">
                <a:moveTo>
                  <a:pt x="13563" y="53720"/>
                </a:moveTo>
                <a:lnTo>
                  <a:pt x="13906" y="66674"/>
                </a:lnTo>
                <a:lnTo>
                  <a:pt x="16230" y="68859"/>
                </a:lnTo>
                <a:lnTo>
                  <a:pt x="18935" y="70332"/>
                </a:lnTo>
                <a:lnTo>
                  <a:pt x="21640" y="71818"/>
                </a:lnTo>
                <a:lnTo>
                  <a:pt x="24371" y="72555"/>
                </a:lnTo>
                <a:lnTo>
                  <a:pt x="32791" y="72555"/>
                </a:lnTo>
                <a:lnTo>
                  <a:pt x="29286" y="60464"/>
                </a:lnTo>
                <a:lnTo>
                  <a:pt x="26873" y="61747"/>
                </a:lnTo>
                <a:lnTo>
                  <a:pt x="20345" y="61747"/>
                </a:lnTo>
                <a:lnTo>
                  <a:pt x="17373" y="59931"/>
                </a:lnTo>
                <a:lnTo>
                  <a:pt x="15151" y="56299"/>
                </a:lnTo>
                <a:lnTo>
                  <a:pt x="13563" y="5372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9" name="object 669"/>
          <p:cNvSpPr/>
          <p:nvPr/>
        </p:nvSpPr>
        <p:spPr>
          <a:xfrm>
            <a:off x="3998751" y="3185208"/>
            <a:ext cx="31483" cy="52882"/>
          </a:xfrm>
          <a:custGeom>
            <a:avLst/>
            <a:gdLst/>
            <a:ahLst/>
            <a:cxnLst/>
            <a:rect l="l" t="t" r="r" b="b"/>
            <a:pathLst>
              <a:path w="31483" h="52882">
                <a:moveTo>
                  <a:pt x="11938" y="1168"/>
                </a:moveTo>
                <a:lnTo>
                  <a:pt x="0" y="1168"/>
                </a:lnTo>
                <a:lnTo>
                  <a:pt x="0" y="52882"/>
                </a:lnTo>
                <a:lnTo>
                  <a:pt x="12852" y="52882"/>
                </a:lnTo>
                <a:lnTo>
                  <a:pt x="12852" y="28105"/>
                </a:lnTo>
                <a:lnTo>
                  <a:pt x="13208" y="22339"/>
                </a:lnTo>
                <a:lnTo>
                  <a:pt x="13931" y="19570"/>
                </a:lnTo>
                <a:lnTo>
                  <a:pt x="14643" y="16814"/>
                </a:lnTo>
                <a:lnTo>
                  <a:pt x="16878" y="13842"/>
                </a:lnTo>
                <a:lnTo>
                  <a:pt x="19659" y="12268"/>
                </a:lnTo>
                <a:lnTo>
                  <a:pt x="23317" y="12268"/>
                </a:lnTo>
                <a:lnTo>
                  <a:pt x="27495" y="14516"/>
                </a:lnTo>
                <a:lnTo>
                  <a:pt x="31483" y="2578"/>
                </a:lnTo>
                <a:lnTo>
                  <a:pt x="28765" y="863"/>
                </a:lnTo>
                <a:lnTo>
                  <a:pt x="25933" y="0"/>
                </a:lnTo>
                <a:lnTo>
                  <a:pt x="20929" y="0"/>
                </a:lnTo>
                <a:lnTo>
                  <a:pt x="17449" y="1663"/>
                </a:lnTo>
                <a:lnTo>
                  <a:pt x="13982" y="5054"/>
                </a:lnTo>
                <a:lnTo>
                  <a:pt x="11938" y="8521"/>
                </a:lnTo>
                <a:lnTo>
                  <a:pt x="11938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4034828" y="3166706"/>
            <a:ext cx="12852" cy="71386"/>
          </a:xfrm>
          <a:custGeom>
            <a:avLst/>
            <a:gdLst/>
            <a:ahLst/>
            <a:cxnLst/>
            <a:rect l="l" t="t" r="r" b="b"/>
            <a:pathLst>
              <a:path w="12852" h="71386">
                <a:moveTo>
                  <a:pt x="0" y="19672"/>
                </a:moveTo>
                <a:lnTo>
                  <a:pt x="0" y="71386"/>
                </a:lnTo>
                <a:lnTo>
                  <a:pt x="12852" y="71386"/>
                </a:lnTo>
                <a:lnTo>
                  <a:pt x="12852" y="19672"/>
                </a:lnTo>
                <a:lnTo>
                  <a:pt x="0" y="19672"/>
                </a:lnTo>
                <a:close/>
              </a:path>
              <a:path w="12852" h="71386">
                <a:moveTo>
                  <a:pt x="0" y="0"/>
                </a:moveTo>
                <a:lnTo>
                  <a:pt x="0" y="12661"/>
                </a:lnTo>
                <a:lnTo>
                  <a:pt x="12852" y="12661"/>
                </a:lnTo>
                <a:lnTo>
                  <a:pt x="12852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4041254" y="3166611"/>
            <a:ext cx="0" cy="71481"/>
          </a:xfrm>
          <a:custGeom>
            <a:avLst/>
            <a:gdLst/>
            <a:ahLst/>
            <a:cxnLst/>
            <a:rect l="l" t="t" r="r" b="b"/>
            <a:pathLst>
              <a:path h="71481">
                <a:moveTo>
                  <a:pt x="0" y="0"/>
                </a:moveTo>
                <a:lnTo>
                  <a:pt x="0" y="71481"/>
                </a:lnTo>
              </a:path>
            </a:pathLst>
          </a:custGeom>
          <a:ln w="14122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4059398" y="3185208"/>
            <a:ext cx="31483" cy="52882"/>
          </a:xfrm>
          <a:custGeom>
            <a:avLst/>
            <a:gdLst/>
            <a:ahLst/>
            <a:cxnLst/>
            <a:rect l="l" t="t" r="r" b="b"/>
            <a:pathLst>
              <a:path w="31483" h="52882">
                <a:moveTo>
                  <a:pt x="11938" y="1168"/>
                </a:moveTo>
                <a:lnTo>
                  <a:pt x="0" y="1168"/>
                </a:lnTo>
                <a:lnTo>
                  <a:pt x="0" y="52882"/>
                </a:lnTo>
                <a:lnTo>
                  <a:pt x="12852" y="52882"/>
                </a:lnTo>
                <a:lnTo>
                  <a:pt x="12852" y="28105"/>
                </a:lnTo>
                <a:lnTo>
                  <a:pt x="13208" y="22339"/>
                </a:lnTo>
                <a:lnTo>
                  <a:pt x="13931" y="19570"/>
                </a:lnTo>
                <a:lnTo>
                  <a:pt x="14643" y="16814"/>
                </a:lnTo>
                <a:lnTo>
                  <a:pt x="16878" y="13842"/>
                </a:lnTo>
                <a:lnTo>
                  <a:pt x="19659" y="12268"/>
                </a:lnTo>
                <a:lnTo>
                  <a:pt x="23317" y="12268"/>
                </a:lnTo>
                <a:lnTo>
                  <a:pt x="27495" y="14516"/>
                </a:lnTo>
                <a:lnTo>
                  <a:pt x="31483" y="2578"/>
                </a:lnTo>
                <a:lnTo>
                  <a:pt x="28765" y="863"/>
                </a:lnTo>
                <a:lnTo>
                  <a:pt x="25933" y="0"/>
                </a:lnTo>
                <a:lnTo>
                  <a:pt x="20942" y="0"/>
                </a:lnTo>
                <a:lnTo>
                  <a:pt x="17449" y="1663"/>
                </a:lnTo>
                <a:lnTo>
                  <a:pt x="13982" y="5054"/>
                </a:lnTo>
                <a:lnTo>
                  <a:pt x="11938" y="8521"/>
                </a:lnTo>
                <a:lnTo>
                  <a:pt x="11938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2351407" y="3285646"/>
            <a:ext cx="28651" cy="71145"/>
          </a:xfrm>
          <a:custGeom>
            <a:avLst/>
            <a:gdLst/>
            <a:ahLst/>
            <a:cxnLst/>
            <a:rect l="l" t="t" r="r" b="b"/>
            <a:pathLst>
              <a:path w="28651" h="71145">
                <a:moveTo>
                  <a:pt x="18808" y="18262"/>
                </a:moveTo>
                <a:lnTo>
                  <a:pt x="18808" y="0"/>
                </a:lnTo>
                <a:lnTo>
                  <a:pt x="5905" y="7988"/>
                </a:lnTo>
                <a:lnTo>
                  <a:pt x="5905" y="18262"/>
                </a:lnTo>
                <a:lnTo>
                  <a:pt x="0" y="18262"/>
                </a:lnTo>
                <a:lnTo>
                  <a:pt x="0" y="29171"/>
                </a:lnTo>
                <a:lnTo>
                  <a:pt x="5905" y="29171"/>
                </a:lnTo>
                <a:lnTo>
                  <a:pt x="5905" y="56553"/>
                </a:lnTo>
                <a:lnTo>
                  <a:pt x="6045" y="59766"/>
                </a:lnTo>
                <a:lnTo>
                  <a:pt x="6311" y="61353"/>
                </a:lnTo>
                <a:lnTo>
                  <a:pt x="7251" y="65379"/>
                </a:lnTo>
                <a:lnTo>
                  <a:pt x="10363" y="69075"/>
                </a:lnTo>
                <a:lnTo>
                  <a:pt x="14084" y="70738"/>
                </a:lnTo>
                <a:lnTo>
                  <a:pt x="18491" y="71145"/>
                </a:lnTo>
                <a:lnTo>
                  <a:pt x="22275" y="71145"/>
                </a:lnTo>
                <a:lnTo>
                  <a:pt x="25654" y="70459"/>
                </a:lnTo>
                <a:lnTo>
                  <a:pt x="28651" y="69100"/>
                </a:lnTo>
                <a:lnTo>
                  <a:pt x="27559" y="58483"/>
                </a:lnTo>
                <a:lnTo>
                  <a:pt x="25298" y="59359"/>
                </a:lnTo>
                <a:lnTo>
                  <a:pt x="22377" y="59804"/>
                </a:lnTo>
                <a:lnTo>
                  <a:pt x="19062" y="57391"/>
                </a:lnTo>
                <a:lnTo>
                  <a:pt x="18808" y="54228"/>
                </a:lnTo>
                <a:lnTo>
                  <a:pt x="18808" y="29171"/>
                </a:lnTo>
                <a:lnTo>
                  <a:pt x="27597" y="29171"/>
                </a:lnTo>
                <a:lnTo>
                  <a:pt x="27597" y="18262"/>
                </a:lnTo>
                <a:lnTo>
                  <a:pt x="18808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2384014" y="3302740"/>
            <a:ext cx="50165" cy="54051"/>
          </a:xfrm>
          <a:custGeom>
            <a:avLst/>
            <a:gdLst/>
            <a:ahLst/>
            <a:cxnLst/>
            <a:rect l="l" t="t" r="r" b="b"/>
            <a:pathLst>
              <a:path w="50164" h="54051">
                <a:moveTo>
                  <a:pt x="0" y="26301"/>
                </a:moveTo>
                <a:lnTo>
                  <a:pt x="0" y="32245"/>
                </a:lnTo>
                <a:lnTo>
                  <a:pt x="1054" y="37287"/>
                </a:lnTo>
                <a:lnTo>
                  <a:pt x="3162" y="41414"/>
                </a:lnTo>
                <a:lnTo>
                  <a:pt x="5270" y="45554"/>
                </a:lnTo>
                <a:lnTo>
                  <a:pt x="8343" y="48691"/>
                </a:lnTo>
                <a:lnTo>
                  <a:pt x="12382" y="50838"/>
                </a:lnTo>
                <a:lnTo>
                  <a:pt x="16433" y="52984"/>
                </a:lnTo>
                <a:lnTo>
                  <a:pt x="16611" y="38811"/>
                </a:lnTo>
                <a:lnTo>
                  <a:pt x="14325" y="36080"/>
                </a:lnTo>
                <a:lnTo>
                  <a:pt x="13182" y="32156"/>
                </a:lnTo>
                <a:lnTo>
                  <a:pt x="13182" y="21894"/>
                </a:lnTo>
                <a:lnTo>
                  <a:pt x="14325" y="17970"/>
                </a:lnTo>
                <a:lnTo>
                  <a:pt x="16611" y="15240"/>
                </a:lnTo>
                <a:lnTo>
                  <a:pt x="18910" y="12509"/>
                </a:lnTo>
                <a:lnTo>
                  <a:pt x="21729" y="11150"/>
                </a:lnTo>
                <a:lnTo>
                  <a:pt x="28448" y="11150"/>
                </a:lnTo>
                <a:lnTo>
                  <a:pt x="31267" y="12509"/>
                </a:lnTo>
                <a:lnTo>
                  <a:pt x="33528" y="15240"/>
                </a:lnTo>
                <a:lnTo>
                  <a:pt x="35801" y="17970"/>
                </a:lnTo>
                <a:lnTo>
                  <a:pt x="36944" y="21856"/>
                </a:lnTo>
                <a:lnTo>
                  <a:pt x="36944" y="32131"/>
                </a:lnTo>
                <a:lnTo>
                  <a:pt x="35801" y="36080"/>
                </a:lnTo>
                <a:lnTo>
                  <a:pt x="33528" y="38811"/>
                </a:lnTo>
                <a:lnTo>
                  <a:pt x="32334" y="54051"/>
                </a:lnTo>
                <a:lnTo>
                  <a:pt x="38303" y="51485"/>
                </a:lnTo>
                <a:lnTo>
                  <a:pt x="43053" y="46342"/>
                </a:lnTo>
                <a:lnTo>
                  <a:pt x="47790" y="41186"/>
                </a:lnTo>
                <a:lnTo>
                  <a:pt x="50165" y="34709"/>
                </a:lnTo>
                <a:lnTo>
                  <a:pt x="50165" y="19126"/>
                </a:lnTo>
                <a:lnTo>
                  <a:pt x="47828" y="12700"/>
                </a:lnTo>
                <a:lnTo>
                  <a:pt x="43116" y="7620"/>
                </a:lnTo>
                <a:lnTo>
                  <a:pt x="38417" y="2540"/>
                </a:lnTo>
                <a:lnTo>
                  <a:pt x="32397" y="0"/>
                </a:lnTo>
                <a:lnTo>
                  <a:pt x="20281" y="0"/>
                </a:lnTo>
                <a:lnTo>
                  <a:pt x="15976" y="1117"/>
                </a:lnTo>
                <a:lnTo>
                  <a:pt x="12115" y="3365"/>
                </a:lnTo>
                <a:lnTo>
                  <a:pt x="8255" y="5600"/>
                </a:lnTo>
                <a:lnTo>
                  <a:pt x="5270" y="8851"/>
                </a:lnTo>
                <a:lnTo>
                  <a:pt x="3162" y="13106"/>
                </a:lnTo>
                <a:lnTo>
                  <a:pt x="1054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0164" h="54051">
                <a:moveTo>
                  <a:pt x="33528" y="38811"/>
                </a:moveTo>
                <a:lnTo>
                  <a:pt x="31267" y="41541"/>
                </a:lnTo>
                <a:lnTo>
                  <a:pt x="28448" y="42900"/>
                </a:lnTo>
                <a:lnTo>
                  <a:pt x="21729" y="42900"/>
                </a:lnTo>
                <a:lnTo>
                  <a:pt x="18910" y="41541"/>
                </a:lnTo>
                <a:lnTo>
                  <a:pt x="16611" y="38811"/>
                </a:lnTo>
                <a:lnTo>
                  <a:pt x="16433" y="52984"/>
                </a:lnTo>
                <a:lnTo>
                  <a:pt x="20675" y="54051"/>
                </a:lnTo>
                <a:lnTo>
                  <a:pt x="32334" y="54051"/>
                </a:lnTo>
                <a:lnTo>
                  <a:pt x="33528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3" name="object 663"/>
          <p:cNvSpPr/>
          <p:nvPr/>
        </p:nvSpPr>
        <p:spPr>
          <a:xfrm>
            <a:off x="2440438" y="3284236"/>
            <a:ext cx="47459" cy="72555"/>
          </a:xfrm>
          <a:custGeom>
            <a:avLst/>
            <a:gdLst/>
            <a:ahLst/>
            <a:cxnLst/>
            <a:rect l="l" t="t" r="r" b="b"/>
            <a:pathLst>
              <a:path w="47459" h="72555">
                <a:moveTo>
                  <a:pt x="0" y="45338"/>
                </a:moveTo>
                <a:lnTo>
                  <a:pt x="0" y="53911"/>
                </a:lnTo>
                <a:lnTo>
                  <a:pt x="1993" y="60578"/>
                </a:lnTo>
                <a:lnTo>
                  <a:pt x="5968" y="65366"/>
                </a:lnTo>
                <a:lnTo>
                  <a:pt x="9956" y="70167"/>
                </a:lnTo>
                <a:lnTo>
                  <a:pt x="14731" y="72555"/>
                </a:lnTo>
                <a:lnTo>
                  <a:pt x="13855" y="53924"/>
                </a:lnTo>
                <a:lnTo>
                  <a:pt x="13131" y="49923"/>
                </a:lnTo>
                <a:lnTo>
                  <a:pt x="13131" y="39281"/>
                </a:lnTo>
                <a:lnTo>
                  <a:pt x="14160" y="35432"/>
                </a:lnTo>
                <a:lnTo>
                  <a:pt x="16217" y="32842"/>
                </a:lnTo>
                <a:lnTo>
                  <a:pt x="18287" y="30264"/>
                </a:lnTo>
                <a:lnTo>
                  <a:pt x="20840" y="28981"/>
                </a:lnTo>
                <a:lnTo>
                  <a:pt x="27025" y="28981"/>
                </a:lnTo>
                <a:lnTo>
                  <a:pt x="29603" y="30276"/>
                </a:lnTo>
                <a:lnTo>
                  <a:pt x="31622" y="32905"/>
                </a:lnTo>
                <a:lnTo>
                  <a:pt x="33642" y="35509"/>
                </a:lnTo>
                <a:lnTo>
                  <a:pt x="34645" y="39776"/>
                </a:lnTo>
                <a:lnTo>
                  <a:pt x="34645" y="51041"/>
                </a:lnTo>
                <a:lnTo>
                  <a:pt x="33616" y="55041"/>
                </a:lnTo>
                <a:lnTo>
                  <a:pt x="31534" y="57734"/>
                </a:lnTo>
                <a:lnTo>
                  <a:pt x="29463" y="60401"/>
                </a:lnTo>
                <a:lnTo>
                  <a:pt x="26936" y="61747"/>
                </a:lnTo>
                <a:lnTo>
                  <a:pt x="23977" y="61747"/>
                </a:lnTo>
                <a:lnTo>
                  <a:pt x="20319" y="72555"/>
                </a:lnTo>
                <a:lnTo>
                  <a:pt x="23063" y="72555"/>
                </a:lnTo>
                <a:lnTo>
                  <a:pt x="25793" y="71831"/>
                </a:lnTo>
                <a:lnTo>
                  <a:pt x="28486" y="70396"/>
                </a:lnTo>
                <a:lnTo>
                  <a:pt x="31191" y="68948"/>
                </a:lnTo>
                <a:lnTo>
                  <a:pt x="33527" y="66751"/>
                </a:lnTo>
                <a:lnTo>
                  <a:pt x="35521" y="63792"/>
                </a:lnTo>
                <a:lnTo>
                  <a:pt x="35521" y="71386"/>
                </a:lnTo>
                <a:lnTo>
                  <a:pt x="47459" y="71386"/>
                </a:lnTo>
                <a:lnTo>
                  <a:pt x="47459" y="0"/>
                </a:lnTo>
                <a:lnTo>
                  <a:pt x="34607" y="0"/>
                </a:lnTo>
                <a:lnTo>
                  <a:pt x="34607" y="25717"/>
                </a:lnTo>
                <a:lnTo>
                  <a:pt x="30632" y="20904"/>
                </a:lnTo>
                <a:lnTo>
                  <a:pt x="25933" y="18503"/>
                </a:lnTo>
                <a:lnTo>
                  <a:pt x="14579" y="18503"/>
                </a:lnTo>
                <a:lnTo>
                  <a:pt x="9690" y="20789"/>
                </a:lnTo>
                <a:lnTo>
                  <a:pt x="5803" y="25349"/>
                </a:lnTo>
                <a:lnTo>
                  <a:pt x="1930" y="29908"/>
                </a:lnTo>
                <a:lnTo>
                  <a:pt x="0" y="36575"/>
                </a:lnTo>
                <a:lnTo>
                  <a:pt x="0" y="45338"/>
                </a:lnTo>
                <a:close/>
              </a:path>
              <a:path w="47459" h="72555">
                <a:moveTo>
                  <a:pt x="20319" y="72555"/>
                </a:moveTo>
                <a:lnTo>
                  <a:pt x="23977" y="61747"/>
                </a:lnTo>
                <a:lnTo>
                  <a:pt x="20256" y="61747"/>
                </a:lnTo>
                <a:lnTo>
                  <a:pt x="17360" y="59956"/>
                </a:lnTo>
                <a:lnTo>
                  <a:pt x="15278" y="56387"/>
                </a:lnTo>
                <a:lnTo>
                  <a:pt x="13855" y="53924"/>
                </a:lnTo>
                <a:lnTo>
                  <a:pt x="14731" y="72555"/>
                </a:lnTo>
                <a:lnTo>
                  <a:pt x="20319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4" name="object 664"/>
          <p:cNvSpPr/>
          <p:nvPr/>
        </p:nvSpPr>
        <p:spPr>
          <a:xfrm>
            <a:off x="2496248" y="3302737"/>
            <a:ext cx="29222" cy="54051"/>
          </a:xfrm>
          <a:custGeom>
            <a:avLst/>
            <a:gdLst/>
            <a:ahLst/>
            <a:cxnLst/>
            <a:rect l="l" t="t" r="r" b="b"/>
            <a:pathLst>
              <a:path w="29222" h="54051">
                <a:moveTo>
                  <a:pt x="18999" y="54051"/>
                </a:moveTo>
                <a:lnTo>
                  <a:pt x="21678" y="53479"/>
                </a:lnTo>
                <a:lnTo>
                  <a:pt x="24168" y="52349"/>
                </a:lnTo>
                <a:lnTo>
                  <a:pt x="29019" y="49504"/>
                </a:lnTo>
                <a:lnTo>
                  <a:pt x="29222" y="39242"/>
                </a:lnTo>
                <a:lnTo>
                  <a:pt x="26644" y="41973"/>
                </a:lnTo>
                <a:lnTo>
                  <a:pt x="22326" y="44411"/>
                </a:lnTo>
                <a:lnTo>
                  <a:pt x="18999" y="54051"/>
                </a:lnTo>
                <a:close/>
              </a:path>
              <a:path w="29222" h="54051">
                <a:moveTo>
                  <a:pt x="42710" y="35890"/>
                </a:moveTo>
                <a:lnTo>
                  <a:pt x="42837" y="19913"/>
                </a:lnTo>
                <a:lnTo>
                  <a:pt x="42837" y="13982"/>
                </a:lnTo>
                <a:lnTo>
                  <a:pt x="42278" y="9893"/>
                </a:lnTo>
                <a:lnTo>
                  <a:pt x="41135" y="7670"/>
                </a:lnTo>
                <a:lnTo>
                  <a:pt x="38011" y="3619"/>
                </a:lnTo>
                <a:lnTo>
                  <a:pt x="35204" y="2171"/>
                </a:lnTo>
                <a:lnTo>
                  <a:pt x="32397" y="723"/>
                </a:lnTo>
                <a:lnTo>
                  <a:pt x="28117" y="0"/>
                </a:lnTo>
                <a:lnTo>
                  <a:pt x="16078" y="0"/>
                </a:lnTo>
                <a:lnTo>
                  <a:pt x="11302" y="1206"/>
                </a:lnTo>
                <a:lnTo>
                  <a:pt x="8102" y="3606"/>
                </a:lnTo>
                <a:lnTo>
                  <a:pt x="4902" y="6007"/>
                </a:lnTo>
                <a:lnTo>
                  <a:pt x="2641" y="9702"/>
                </a:lnTo>
                <a:lnTo>
                  <a:pt x="1333" y="14706"/>
                </a:lnTo>
                <a:lnTo>
                  <a:pt x="13004" y="16954"/>
                </a:lnTo>
                <a:lnTo>
                  <a:pt x="14833" y="12865"/>
                </a:lnTo>
                <a:lnTo>
                  <a:pt x="17398" y="10947"/>
                </a:lnTo>
                <a:lnTo>
                  <a:pt x="21475" y="10477"/>
                </a:lnTo>
                <a:lnTo>
                  <a:pt x="24853" y="10477"/>
                </a:lnTo>
                <a:lnTo>
                  <a:pt x="28384" y="12153"/>
                </a:lnTo>
                <a:lnTo>
                  <a:pt x="30213" y="15151"/>
                </a:lnTo>
                <a:lnTo>
                  <a:pt x="30213" y="17779"/>
                </a:lnTo>
                <a:lnTo>
                  <a:pt x="27889" y="20180"/>
                </a:lnTo>
                <a:lnTo>
                  <a:pt x="23736" y="21297"/>
                </a:lnTo>
                <a:lnTo>
                  <a:pt x="17716" y="22504"/>
                </a:lnTo>
                <a:lnTo>
                  <a:pt x="13271" y="23406"/>
                </a:lnTo>
                <a:lnTo>
                  <a:pt x="9855" y="24472"/>
                </a:lnTo>
                <a:lnTo>
                  <a:pt x="7480" y="25692"/>
                </a:lnTo>
                <a:lnTo>
                  <a:pt x="3289" y="28663"/>
                </a:lnTo>
                <a:lnTo>
                  <a:pt x="660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47" y="46824"/>
                </a:lnTo>
                <a:lnTo>
                  <a:pt x="4330" y="49720"/>
                </a:lnTo>
                <a:lnTo>
                  <a:pt x="7213" y="52603"/>
                </a:lnTo>
                <a:lnTo>
                  <a:pt x="11163" y="54051"/>
                </a:lnTo>
                <a:lnTo>
                  <a:pt x="18999" y="54051"/>
                </a:lnTo>
                <a:lnTo>
                  <a:pt x="22326" y="44411"/>
                </a:lnTo>
                <a:lnTo>
                  <a:pt x="17932" y="44411"/>
                </a:lnTo>
                <a:lnTo>
                  <a:pt x="14884" y="42316"/>
                </a:lnTo>
                <a:lnTo>
                  <a:pt x="12865" y="39268"/>
                </a:lnTo>
                <a:lnTo>
                  <a:pt x="12865" y="35407"/>
                </a:lnTo>
                <a:lnTo>
                  <a:pt x="15379" y="32537"/>
                </a:lnTo>
                <a:lnTo>
                  <a:pt x="18821" y="30962"/>
                </a:lnTo>
                <a:lnTo>
                  <a:pt x="22390" y="30149"/>
                </a:lnTo>
                <a:lnTo>
                  <a:pt x="25958" y="29324"/>
                </a:lnTo>
                <a:lnTo>
                  <a:pt x="28562" y="28638"/>
                </a:lnTo>
                <a:lnTo>
                  <a:pt x="30213" y="28054"/>
                </a:lnTo>
                <a:lnTo>
                  <a:pt x="30213" y="34048"/>
                </a:lnTo>
                <a:lnTo>
                  <a:pt x="30048" y="36283"/>
                </a:lnTo>
                <a:lnTo>
                  <a:pt x="29222" y="39242"/>
                </a:lnTo>
                <a:lnTo>
                  <a:pt x="29019" y="49504"/>
                </a:lnTo>
                <a:lnTo>
                  <a:pt x="31673" y="48844"/>
                </a:lnTo>
                <a:lnTo>
                  <a:pt x="32918" y="52882"/>
                </a:lnTo>
                <a:lnTo>
                  <a:pt x="45631" y="52882"/>
                </a:lnTo>
                <a:lnTo>
                  <a:pt x="43738" y="48107"/>
                </a:lnTo>
                <a:lnTo>
                  <a:pt x="42913" y="43789"/>
                </a:lnTo>
                <a:lnTo>
                  <a:pt x="42710" y="40436"/>
                </a:lnTo>
                <a:lnTo>
                  <a:pt x="4271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2546308" y="3302746"/>
            <a:ext cx="45402" cy="54051"/>
          </a:xfrm>
          <a:custGeom>
            <a:avLst/>
            <a:gdLst/>
            <a:ahLst/>
            <a:cxnLst/>
            <a:rect l="l" t="t" r="r" b="b"/>
            <a:pathLst>
              <a:path w="45402" h="54051">
                <a:moveTo>
                  <a:pt x="12903" y="36029"/>
                </a:moveTo>
                <a:lnTo>
                  <a:pt x="0" y="38125"/>
                </a:lnTo>
                <a:lnTo>
                  <a:pt x="1193" y="43027"/>
                </a:lnTo>
                <a:lnTo>
                  <a:pt x="3721" y="46901"/>
                </a:lnTo>
                <a:lnTo>
                  <a:pt x="7581" y="49758"/>
                </a:lnTo>
                <a:lnTo>
                  <a:pt x="11430" y="52616"/>
                </a:lnTo>
                <a:lnTo>
                  <a:pt x="16675" y="54051"/>
                </a:lnTo>
                <a:lnTo>
                  <a:pt x="30581" y="54051"/>
                </a:lnTo>
                <a:lnTo>
                  <a:pt x="36093" y="52349"/>
                </a:lnTo>
                <a:lnTo>
                  <a:pt x="39814" y="48933"/>
                </a:lnTo>
                <a:lnTo>
                  <a:pt x="43548" y="45529"/>
                </a:lnTo>
                <a:lnTo>
                  <a:pt x="45402" y="41440"/>
                </a:lnTo>
                <a:lnTo>
                  <a:pt x="45402" y="32359"/>
                </a:lnTo>
                <a:lnTo>
                  <a:pt x="44069" y="28968"/>
                </a:lnTo>
                <a:lnTo>
                  <a:pt x="41376" y="26530"/>
                </a:lnTo>
                <a:lnTo>
                  <a:pt x="38658" y="24129"/>
                </a:lnTo>
                <a:lnTo>
                  <a:pt x="33883" y="22110"/>
                </a:lnTo>
                <a:lnTo>
                  <a:pt x="27025" y="20446"/>
                </a:lnTo>
                <a:lnTo>
                  <a:pt x="20180" y="18795"/>
                </a:lnTo>
                <a:lnTo>
                  <a:pt x="16167" y="17513"/>
                </a:lnTo>
                <a:lnTo>
                  <a:pt x="13728" y="14122"/>
                </a:lnTo>
                <a:lnTo>
                  <a:pt x="15189" y="11341"/>
                </a:lnTo>
                <a:lnTo>
                  <a:pt x="19088" y="9829"/>
                </a:lnTo>
                <a:lnTo>
                  <a:pt x="25158" y="9829"/>
                </a:lnTo>
                <a:lnTo>
                  <a:pt x="27228" y="10363"/>
                </a:lnTo>
                <a:lnTo>
                  <a:pt x="30124" y="12509"/>
                </a:lnTo>
                <a:lnTo>
                  <a:pt x="31623" y="16065"/>
                </a:lnTo>
                <a:lnTo>
                  <a:pt x="43764" y="13677"/>
                </a:lnTo>
                <a:lnTo>
                  <a:pt x="42545" y="9156"/>
                </a:lnTo>
                <a:lnTo>
                  <a:pt x="40309" y="5753"/>
                </a:lnTo>
                <a:lnTo>
                  <a:pt x="37071" y="3454"/>
                </a:lnTo>
                <a:lnTo>
                  <a:pt x="33845" y="1142"/>
                </a:lnTo>
                <a:lnTo>
                  <a:pt x="28905" y="0"/>
                </a:lnTo>
                <a:lnTo>
                  <a:pt x="15252" y="0"/>
                </a:lnTo>
                <a:lnTo>
                  <a:pt x="10096" y="1523"/>
                </a:lnTo>
                <a:lnTo>
                  <a:pt x="6769" y="4571"/>
                </a:lnTo>
                <a:lnTo>
                  <a:pt x="3441" y="7619"/>
                </a:lnTo>
                <a:lnTo>
                  <a:pt x="1790" y="11391"/>
                </a:lnTo>
                <a:lnTo>
                  <a:pt x="1790" y="20840"/>
                </a:lnTo>
                <a:lnTo>
                  <a:pt x="3708" y="24714"/>
                </a:lnTo>
                <a:lnTo>
                  <a:pt x="7556" y="27508"/>
                </a:lnTo>
                <a:lnTo>
                  <a:pt x="10325" y="29514"/>
                </a:lnTo>
                <a:lnTo>
                  <a:pt x="16903" y="31737"/>
                </a:lnTo>
                <a:lnTo>
                  <a:pt x="27279" y="34175"/>
                </a:lnTo>
                <a:lnTo>
                  <a:pt x="31584" y="35979"/>
                </a:lnTo>
                <a:lnTo>
                  <a:pt x="32499" y="38557"/>
                </a:lnTo>
                <a:lnTo>
                  <a:pt x="30797" y="42214"/>
                </a:lnTo>
                <a:lnTo>
                  <a:pt x="26619" y="44157"/>
                </a:lnTo>
                <a:lnTo>
                  <a:pt x="20281" y="44157"/>
                </a:lnTo>
                <a:lnTo>
                  <a:pt x="16243" y="42087"/>
                </a:lnTo>
                <a:lnTo>
                  <a:pt x="13462" y="38696"/>
                </a:lnTo>
                <a:lnTo>
                  <a:pt x="12903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3" name="object 643"/>
          <p:cNvSpPr/>
          <p:nvPr/>
        </p:nvSpPr>
        <p:spPr>
          <a:xfrm>
            <a:off x="2633573" y="3284232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122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4" name="object 644"/>
          <p:cNvSpPr/>
          <p:nvPr/>
        </p:nvSpPr>
        <p:spPr>
          <a:xfrm>
            <a:off x="2648856" y="3302737"/>
            <a:ext cx="29222" cy="54051"/>
          </a:xfrm>
          <a:custGeom>
            <a:avLst/>
            <a:gdLst/>
            <a:ahLst/>
            <a:cxnLst/>
            <a:rect l="l" t="t" r="r" b="b"/>
            <a:pathLst>
              <a:path w="29222" h="54051">
                <a:moveTo>
                  <a:pt x="18999" y="54051"/>
                </a:moveTo>
                <a:lnTo>
                  <a:pt x="21678" y="53479"/>
                </a:lnTo>
                <a:lnTo>
                  <a:pt x="24168" y="52349"/>
                </a:lnTo>
                <a:lnTo>
                  <a:pt x="29019" y="49504"/>
                </a:lnTo>
                <a:lnTo>
                  <a:pt x="29222" y="39242"/>
                </a:lnTo>
                <a:lnTo>
                  <a:pt x="26644" y="41973"/>
                </a:lnTo>
                <a:lnTo>
                  <a:pt x="22326" y="44411"/>
                </a:lnTo>
                <a:lnTo>
                  <a:pt x="18999" y="54051"/>
                </a:lnTo>
                <a:close/>
              </a:path>
              <a:path w="29222" h="54051">
                <a:moveTo>
                  <a:pt x="42710" y="35890"/>
                </a:moveTo>
                <a:lnTo>
                  <a:pt x="42837" y="19913"/>
                </a:lnTo>
                <a:lnTo>
                  <a:pt x="42837" y="13982"/>
                </a:lnTo>
                <a:lnTo>
                  <a:pt x="42278" y="9893"/>
                </a:lnTo>
                <a:lnTo>
                  <a:pt x="41122" y="7670"/>
                </a:lnTo>
                <a:lnTo>
                  <a:pt x="38011" y="3619"/>
                </a:lnTo>
                <a:lnTo>
                  <a:pt x="35204" y="2171"/>
                </a:lnTo>
                <a:lnTo>
                  <a:pt x="32397" y="723"/>
                </a:lnTo>
                <a:lnTo>
                  <a:pt x="28117" y="0"/>
                </a:lnTo>
                <a:lnTo>
                  <a:pt x="16065" y="0"/>
                </a:lnTo>
                <a:lnTo>
                  <a:pt x="11302" y="1206"/>
                </a:lnTo>
                <a:lnTo>
                  <a:pt x="8102" y="3606"/>
                </a:lnTo>
                <a:lnTo>
                  <a:pt x="4902" y="6007"/>
                </a:lnTo>
                <a:lnTo>
                  <a:pt x="2641" y="9702"/>
                </a:lnTo>
                <a:lnTo>
                  <a:pt x="1333" y="14706"/>
                </a:lnTo>
                <a:lnTo>
                  <a:pt x="13004" y="16954"/>
                </a:lnTo>
                <a:lnTo>
                  <a:pt x="14833" y="12865"/>
                </a:lnTo>
                <a:lnTo>
                  <a:pt x="17386" y="10947"/>
                </a:lnTo>
                <a:lnTo>
                  <a:pt x="21475" y="10477"/>
                </a:lnTo>
                <a:lnTo>
                  <a:pt x="24853" y="10477"/>
                </a:lnTo>
                <a:lnTo>
                  <a:pt x="28384" y="12153"/>
                </a:lnTo>
                <a:lnTo>
                  <a:pt x="30213" y="15151"/>
                </a:lnTo>
                <a:lnTo>
                  <a:pt x="30213" y="17779"/>
                </a:lnTo>
                <a:lnTo>
                  <a:pt x="27889" y="20180"/>
                </a:lnTo>
                <a:lnTo>
                  <a:pt x="23736" y="21297"/>
                </a:lnTo>
                <a:lnTo>
                  <a:pt x="17716" y="22504"/>
                </a:lnTo>
                <a:lnTo>
                  <a:pt x="13258" y="23406"/>
                </a:lnTo>
                <a:lnTo>
                  <a:pt x="9842" y="24472"/>
                </a:lnTo>
                <a:lnTo>
                  <a:pt x="7480" y="25692"/>
                </a:lnTo>
                <a:lnTo>
                  <a:pt x="3276" y="28663"/>
                </a:lnTo>
                <a:lnTo>
                  <a:pt x="660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47" y="46824"/>
                </a:lnTo>
                <a:lnTo>
                  <a:pt x="4330" y="49720"/>
                </a:lnTo>
                <a:lnTo>
                  <a:pt x="7213" y="52603"/>
                </a:lnTo>
                <a:lnTo>
                  <a:pt x="11150" y="54051"/>
                </a:lnTo>
                <a:lnTo>
                  <a:pt x="18999" y="54051"/>
                </a:lnTo>
                <a:lnTo>
                  <a:pt x="22326" y="44411"/>
                </a:lnTo>
                <a:lnTo>
                  <a:pt x="17932" y="44411"/>
                </a:lnTo>
                <a:lnTo>
                  <a:pt x="14871" y="42316"/>
                </a:lnTo>
                <a:lnTo>
                  <a:pt x="12865" y="39268"/>
                </a:lnTo>
                <a:lnTo>
                  <a:pt x="12865" y="35407"/>
                </a:lnTo>
                <a:lnTo>
                  <a:pt x="15379" y="32537"/>
                </a:lnTo>
                <a:lnTo>
                  <a:pt x="18821" y="30962"/>
                </a:lnTo>
                <a:lnTo>
                  <a:pt x="22390" y="30149"/>
                </a:lnTo>
                <a:lnTo>
                  <a:pt x="25958" y="29324"/>
                </a:lnTo>
                <a:lnTo>
                  <a:pt x="28562" y="28638"/>
                </a:lnTo>
                <a:lnTo>
                  <a:pt x="30213" y="28054"/>
                </a:lnTo>
                <a:lnTo>
                  <a:pt x="30213" y="34048"/>
                </a:lnTo>
                <a:lnTo>
                  <a:pt x="30048" y="36283"/>
                </a:lnTo>
                <a:lnTo>
                  <a:pt x="29222" y="39242"/>
                </a:lnTo>
                <a:lnTo>
                  <a:pt x="29019" y="49504"/>
                </a:lnTo>
                <a:lnTo>
                  <a:pt x="31673" y="48844"/>
                </a:lnTo>
                <a:lnTo>
                  <a:pt x="32918" y="52882"/>
                </a:lnTo>
                <a:lnTo>
                  <a:pt x="45631" y="52882"/>
                </a:lnTo>
                <a:lnTo>
                  <a:pt x="43738" y="48107"/>
                </a:lnTo>
                <a:lnTo>
                  <a:pt x="42913" y="43789"/>
                </a:lnTo>
                <a:lnTo>
                  <a:pt x="42710" y="40436"/>
                </a:lnTo>
                <a:lnTo>
                  <a:pt x="4271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2698915" y="3302746"/>
            <a:ext cx="45402" cy="54051"/>
          </a:xfrm>
          <a:custGeom>
            <a:avLst/>
            <a:gdLst/>
            <a:ahLst/>
            <a:cxnLst/>
            <a:rect l="l" t="t" r="r" b="b"/>
            <a:pathLst>
              <a:path w="45402" h="54051">
                <a:moveTo>
                  <a:pt x="12903" y="36029"/>
                </a:moveTo>
                <a:lnTo>
                  <a:pt x="0" y="38125"/>
                </a:lnTo>
                <a:lnTo>
                  <a:pt x="1193" y="43027"/>
                </a:lnTo>
                <a:lnTo>
                  <a:pt x="3708" y="46901"/>
                </a:lnTo>
                <a:lnTo>
                  <a:pt x="7569" y="49758"/>
                </a:lnTo>
                <a:lnTo>
                  <a:pt x="11430" y="52616"/>
                </a:lnTo>
                <a:lnTo>
                  <a:pt x="16675" y="54051"/>
                </a:lnTo>
                <a:lnTo>
                  <a:pt x="30581" y="54051"/>
                </a:lnTo>
                <a:lnTo>
                  <a:pt x="36093" y="52349"/>
                </a:lnTo>
                <a:lnTo>
                  <a:pt x="39814" y="48933"/>
                </a:lnTo>
                <a:lnTo>
                  <a:pt x="43548" y="45529"/>
                </a:lnTo>
                <a:lnTo>
                  <a:pt x="45402" y="41440"/>
                </a:lnTo>
                <a:lnTo>
                  <a:pt x="45402" y="32359"/>
                </a:lnTo>
                <a:lnTo>
                  <a:pt x="44056" y="28968"/>
                </a:lnTo>
                <a:lnTo>
                  <a:pt x="41376" y="26530"/>
                </a:lnTo>
                <a:lnTo>
                  <a:pt x="38658" y="24129"/>
                </a:lnTo>
                <a:lnTo>
                  <a:pt x="33883" y="22110"/>
                </a:lnTo>
                <a:lnTo>
                  <a:pt x="27025" y="20446"/>
                </a:lnTo>
                <a:lnTo>
                  <a:pt x="20167" y="18795"/>
                </a:lnTo>
                <a:lnTo>
                  <a:pt x="16167" y="17513"/>
                </a:lnTo>
                <a:lnTo>
                  <a:pt x="13728" y="14122"/>
                </a:lnTo>
                <a:lnTo>
                  <a:pt x="15189" y="11341"/>
                </a:lnTo>
                <a:lnTo>
                  <a:pt x="19088" y="9829"/>
                </a:lnTo>
                <a:lnTo>
                  <a:pt x="25158" y="9829"/>
                </a:lnTo>
                <a:lnTo>
                  <a:pt x="27228" y="10363"/>
                </a:lnTo>
                <a:lnTo>
                  <a:pt x="30124" y="12509"/>
                </a:lnTo>
                <a:lnTo>
                  <a:pt x="31623" y="16065"/>
                </a:lnTo>
                <a:lnTo>
                  <a:pt x="43764" y="13677"/>
                </a:lnTo>
                <a:lnTo>
                  <a:pt x="42545" y="9156"/>
                </a:lnTo>
                <a:lnTo>
                  <a:pt x="40309" y="5753"/>
                </a:lnTo>
                <a:lnTo>
                  <a:pt x="37071" y="3454"/>
                </a:lnTo>
                <a:lnTo>
                  <a:pt x="33832" y="1142"/>
                </a:lnTo>
                <a:lnTo>
                  <a:pt x="28905" y="0"/>
                </a:lnTo>
                <a:lnTo>
                  <a:pt x="15252" y="0"/>
                </a:lnTo>
                <a:lnTo>
                  <a:pt x="10096" y="1523"/>
                </a:lnTo>
                <a:lnTo>
                  <a:pt x="6769" y="4571"/>
                </a:lnTo>
                <a:lnTo>
                  <a:pt x="3441" y="7619"/>
                </a:lnTo>
                <a:lnTo>
                  <a:pt x="1778" y="11391"/>
                </a:lnTo>
                <a:lnTo>
                  <a:pt x="1778" y="20840"/>
                </a:lnTo>
                <a:lnTo>
                  <a:pt x="3708" y="24714"/>
                </a:lnTo>
                <a:lnTo>
                  <a:pt x="7556" y="27508"/>
                </a:lnTo>
                <a:lnTo>
                  <a:pt x="10325" y="29514"/>
                </a:lnTo>
                <a:lnTo>
                  <a:pt x="16903" y="31737"/>
                </a:lnTo>
                <a:lnTo>
                  <a:pt x="27279" y="34175"/>
                </a:lnTo>
                <a:lnTo>
                  <a:pt x="31572" y="35979"/>
                </a:lnTo>
                <a:lnTo>
                  <a:pt x="32499" y="38557"/>
                </a:lnTo>
                <a:lnTo>
                  <a:pt x="30797" y="42214"/>
                </a:lnTo>
                <a:lnTo>
                  <a:pt x="26619" y="44157"/>
                </a:lnTo>
                <a:lnTo>
                  <a:pt x="20281" y="44157"/>
                </a:lnTo>
                <a:lnTo>
                  <a:pt x="16243" y="42087"/>
                </a:lnTo>
                <a:lnTo>
                  <a:pt x="13462" y="38696"/>
                </a:lnTo>
                <a:lnTo>
                  <a:pt x="12903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2775219" y="3302746"/>
            <a:ext cx="45402" cy="54051"/>
          </a:xfrm>
          <a:custGeom>
            <a:avLst/>
            <a:gdLst/>
            <a:ahLst/>
            <a:cxnLst/>
            <a:rect l="l" t="t" r="r" b="b"/>
            <a:pathLst>
              <a:path w="45402" h="54051">
                <a:moveTo>
                  <a:pt x="12903" y="36029"/>
                </a:moveTo>
                <a:lnTo>
                  <a:pt x="0" y="38125"/>
                </a:lnTo>
                <a:lnTo>
                  <a:pt x="1193" y="43027"/>
                </a:lnTo>
                <a:lnTo>
                  <a:pt x="3708" y="46901"/>
                </a:lnTo>
                <a:lnTo>
                  <a:pt x="7569" y="49758"/>
                </a:lnTo>
                <a:lnTo>
                  <a:pt x="11430" y="52616"/>
                </a:lnTo>
                <a:lnTo>
                  <a:pt x="16675" y="54051"/>
                </a:lnTo>
                <a:lnTo>
                  <a:pt x="30581" y="54051"/>
                </a:lnTo>
                <a:lnTo>
                  <a:pt x="36093" y="52349"/>
                </a:lnTo>
                <a:lnTo>
                  <a:pt x="39814" y="48933"/>
                </a:lnTo>
                <a:lnTo>
                  <a:pt x="43548" y="45529"/>
                </a:lnTo>
                <a:lnTo>
                  <a:pt x="45402" y="41440"/>
                </a:lnTo>
                <a:lnTo>
                  <a:pt x="45402" y="32359"/>
                </a:lnTo>
                <a:lnTo>
                  <a:pt x="44056" y="28968"/>
                </a:lnTo>
                <a:lnTo>
                  <a:pt x="41376" y="26530"/>
                </a:lnTo>
                <a:lnTo>
                  <a:pt x="38658" y="24129"/>
                </a:lnTo>
                <a:lnTo>
                  <a:pt x="33883" y="22110"/>
                </a:lnTo>
                <a:lnTo>
                  <a:pt x="27025" y="20446"/>
                </a:lnTo>
                <a:lnTo>
                  <a:pt x="20167" y="18795"/>
                </a:lnTo>
                <a:lnTo>
                  <a:pt x="16167" y="17513"/>
                </a:lnTo>
                <a:lnTo>
                  <a:pt x="13728" y="14122"/>
                </a:lnTo>
                <a:lnTo>
                  <a:pt x="15189" y="11341"/>
                </a:lnTo>
                <a:lnTo>
                  <a:pt x="19088" y="9829"/>
                </a:lnTo>
                <a:lnTo>
                  <a:pt x="25158" y="9829"/>
                </a:lnTo>
                <a:lnTo>
                  <a:pt x="27228" y="10363"/>
                </a:lnTo>
                <a:lnTo>
                  <a:pt x="30124" y="12509"/>
                </a:lnTo>
                <a:lnTo>
                  <a:pt x="31623" y="16065"/>
                </a:lnTo>
                <a:lnTo>
                  <a:pt x="43764" y="13677"/>
                </a:lnTo>
                <a:lnTo>
                  <a:pt x="42532" y="9156"/>
                </a:lnTo>
                <a:lnTo>
                  <a:pt x="40297" y="5753"/>
                </a:lnTo>
                <a:lnTo>
                  <a:pt x="37071" y="3454"/>
                </a:lnTo>
                <a:lnTo>
                  <a:pt x="33832" y="1142"/>
                </a:lnTo>
                <a:lnTo>
                  <a:pt x="28892" y="0"/>
                </a:lnTo>
                <a:lnTo>
                  <a:pt x="15252" y="0"/>
                </a:lnTo>
                <a:lnTo>
                  <a:pt x="10096" y="1523"/>
                </a:lnTo>
                <a:lnTo>
                  <a:pt x="6769" y="4571"/>
                </a:lnTo>
                <a:lnTo>
                  <a:pt x="3441" y="7619"/>
                </a:lnTo>
                <a:lnTo>
                  <a:pt x="1778" y="11391"/>
                </a:lnTo>
                <a:lnTo>
                  <a:pt x="1778" y="20840"/>
                </a:lnTo>
                <a:lnTo>
                  <a:pt x="3708" y="24714"/>
                </a:lnTo>
                <a:lnTo>
                  <a:pt x="7556" y="27508"/>
                </a:lnTo>
                <a:lnTo>
                  <a:pt x="10325" y="29514"/>
                </a:lnTo>
                <a:lnTo>
                  <a:pt x="16903" y="31737"/>
                </a:lnTo>
                <a:lnTo>
                  <a:pt x="27279" y="34175"/>
                </a:lnTo>
                <a:lnTo>
                  <a:pt x="31572" y="35979"/>
                </a:lnTo>
                <a:lnTo>
                  <a:pt x="32499" y="38557"/>
                </a:lnTo>
                <a:lnTo>
                  <a:pt x="30797" y="42214"/>
                </a:lnTo>
                <a:lnTo>
                  <a:pt x="26619" y="44157"/>
                </a:lnTo>
                <a:lnTo>
                  <a:pt x="20269" y="44157"/>
                </a:lnTo>
                <a:lnTo>
                  <a:pt x="16243" y="42087"/>
                </a:lnTo>
                <a:lnTo>
                  <a:pt x="13462" y="38696"/>
                </a:lnTo>
                <a:lnTo>
                  <a:pt x="12903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2830663" y="3303910"/>
            <a:ext cx="44221" cy="52882"/>
          </a:xfrm>
          <a:custGeom>
            <a:avLst/>
            <a:gdLst/>
            <a:ahLst/>
            <a:cxnLst/>
            <a:rect l="l" t="t" r="r" b="b"/>
            <a:pathLst>
              <a:path w="44221" h="52882">
                <a:moveTo>
                  <a:pt x="12865" y="0"/>
                </a:moveTo>
                <a:lnTo>
                  <a:pt x="0" y="0"/>
                </a:lnTo>
                <a:lnTo>
                  <a:pt x="0" y="37592"/>
                </a:lnTo>
                <a:lnTo>
                  <a:pt x="584" y="41402"/>
                </a:lnTo>
                <a:lnTo>
                  <a:pt x="1752" y="44157"/>
                </a:lnTo>
                <a:lnTo>
                  <a:pt x="2895" y="46926"/>
                </a:lnTo>
                <a:lnTo>
                  <a:pt x="4787" y="49072"/>
                </a:lnTo>
                <a:lnTo>
                  <a:pt x="7378" y="50596"/>
                </a:lnTo>
                <a:lnTo>
                  <a:pt x="9969" y="52120"/>
                </a:lnTo>
                <a:lnTo>
                  <a:pt x="12890" y="52882"/>
                </a:lnTo>
                <a:lnTo>
                  <a:pt x="19367" y="52882"/>
                </a:lnTo>
                <a:lnTo>
                  <a:pt x="22402" y="52095"/>
                </a:lnTo>
                <a:lnTo>
                  <a:pt x="25285" y="50495"/>
                </a:lnTo>
                <a:lnTo>
                  <a:pt x="28181" y="48895"/>
                </a:lnTo>
                <a:lnTo>
                  <a:pt x="30505" y="46736"/>
                </a:lnTo>
                <a:lnTo>
                  <a:pt x="32270" y="43967"/>
                </a:lnTo>
                <a:lnTo>
                  <a:pt x="32270" y="51714"/>
                </a:lnTo>
                <a:lnTo>
                  <a:pt x="44221" y="51714"/>
                </a:lnTo>
                <a:lnTo>
                  <a:pt x="44221" y="0"/>
                </a:lnTo>
                <a:lnTo>
                  <a:pt x="31356" y="0"/>
                </a:lnTo>
                <a:lnTo>
                  <a:pt x="31356" y="29222"/>
                </a:lnTo>
                <a:lnTo>
                  <a:pt x="31038" y="33870"/>
                </a:lnTo>
                <a:lnTo>
                  <a:pt x="30391" y="35763"/>
                </a:lnTo>
                <a:lnTo>
                  <a:pt x="28562" y="39255"/>
                </a:lnTo>
                <a:lnTo>
                  <a:pt x="25082" y="41821"/>
                </a:lnTo>
                <a:lnTo>
                  <a:pt x="20929" y="42456"/>
                </a:lnTo>
                <a:lnTo>
                  <a:pt x="17411" y="41986"/>
                </a:lnTo>
                <a:lnTo>
                  <a:pt x="14046" y="38773"/>
                </a:lnTo>
                <a:lnTo>
                  <a:pt x="13106" y="35496"/>
                </a:lnTo>
                <a:lnTo>
                  <a:pt x="12865" y="31038"/>
                </a:lnTo>
                <a:lnTo>
                  <a:pt x="1286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2886900" y="3302741"/>
            <a:ext cx="47421" cy="72555"/>
          </a:xfrm>
          <a:custGeom>
            <a:avLst/>
            <a:gdLst/>
            <a:ahLst/>
            <a:cxnLst/>
            <a:rect l="l" t="t" r="r" b="b"/>
            <a:pathLst>
              <a:path w="47421" h="72555">
                <a:moveTo>
                  <a:pt x="12725" y="21081"/>
                </a:moveTo>
                <a:lnTo>
                  <a:pt x="13766" y="17259"/>
                </a:lnTo>
                <a:lnTo>
                  <a:pt x="15836" y="14693"/>
                </a:lnTo>
                <a:lnTo>
                  <a:pt x="17907" y="12090"/>
                </a:lnTo>
                <a:lnTo>
                  <a:pt x="20523" y="10807"/>
                </a:lnTo>
                <a:lnTo>
                  <a:pt x="26682" y="10807"/>
                </a:lnTo>
                <a:lnTo>
                  <a:pt x="29222" y="12128"/>
                </a:lnTo>
                <a:lnTo>
                  <a:pt x="31267" y="14757"/>
                </a:lnTo>
                <a:lnTo>
                  <a:pt x="33299" y="17386"/>
                </a:lnTo>
                <a:lnTo>
                  <a:pt x="34328" y="21412"/>
                </a:lnTo>
                <a:lnTo>
                  <a:pt x="34328" y="32638"/>
                </a:lnTo>
                <a:lnTo>
                  <a:pt x="33337" y="36817"/>
                </a:lnTo>
                <a:lnTo>
                  <a:pt x="31356" y="39357"/>
                </a:lnTo>
                <a:lnTo>
                  <a:pt x="29375" y="41922"/>
                </a:lnTo>
                <a:lnTo>
                  <a:pt x="26873" y="43192"/>
                </a:lnTo>
                <a:lnTo>
                  <a:pt x="20777" y="43192"/>
                </a:lnTo>
                <a:lnTo>
                  <a:pt x="18135" y="41795"/>
                </a:lnTo>
                <a:lnTo>
                  <a:pt x="15976" y="39039"/>
                </a:lnTo>
                <a:lnTo>
                  <a:pt x="15278" y="49263"/>
                </a:lnTo>
                <a:lnTo>
                  <a:pt x="19748" y="52349"/>
                </a:lnTo>
                <a:lnTo>
                  <a:pt x="24358" y="54051"/>
                </a:lnTo>
                <a:lnTo>
                  <a:pt x="32702" y="54051"/>
                </a:lnTo>
                <a:lnTo>
                  <a:pt x="37503" y="51663"/>
                </a:lnTo>
                <a:lnTo>
                  <a:pt x="41465" y="46862"/>
                </a:lnTo>
                <a:lnTo>
                  <a:pt x="45440" y="42075"/>
                </a:lnTo>
                <a:lnTo>
                  <a:pt x="47421" y="35369"/>
                </a:lnTo>
                <a:lnTo>
                  <a:pt x="47421" y="18326"/>
                </a:lnTo>
                <a:lnTo>
                  <a:pt x="45453" y="11772"/>
                </a:lnTo>
                <a:lnTo>
                  <a:pt x="41516" y="7061"/>
                </a:lnTo>
                <a:lnTo>
                  <a:pt x="37579" y="2349"/>
                </a:lnTo>
                <a:lnTo>
                  <a:pt x="32791" y="0"/>
                </a:lnTo>
                <a:lnTo>
                  <a:pt x="23914" y="0"/>
                </a:lnTo>
                <a:lnTo>
                  <a:pt x="20967" y="812"/>
                </a:lnTo>
                <a:lnTo>
                  <a:pt x="18313" y="2438"/>
                </a:lnTo>
                <a:lnTo>
                  <a:pt x="15659" y="4051"/>
                </a:lnTo>
                <a:lnTo>
                  <a:pt x="13550" y="6172"/>
                </a:lnTo>
                <a:lnTo>
                  <a:pt x="11988" y="8762"/>
                </a:lnTo>
                <a:lnTo>
                  <a:pt x="11988" y="1168"/>
                </a:lnTo>
                <a:lnTo>
                  <a:pt x="0" y="1168"/>
                </a:lnTo>
                <a:lnTo>
                  <a:pt x="0" y="72555"/>
                </a:lnTo>
                <a:lnTo>
                  <a:pt x="12865" y="72555"/>
                </a:lnTo>
                <a:lnTo>
                  <a:pt x="12725" y="31953"/>
                </a:lnTo>
                <a:lnTo>
                  <a:pt x="12725" y="21081"/>
                </a:lnTo>
                <a:close/>
              </a:path>
              <a:path w="47421" h="72555">
                <a:moveTo>
                  <a:pt x="13804" y="36245"/>
                </a:moveTo>
                <a:lnTo>
                  <a:pt x="12725" y="31953"/>
                </a:lnTo>
                <a:lnTo>
                  <a:pt x="12865" y="72555"/>
                </a:lnTo>
                <a:lnTo>
                  <a:pt x="12865" y="46494"/>
                </a:lnTo>
                <a:lnTo>
                  <a:pt x="15278" y="49263"/>
                </a:lnTo>
                <a:lnTo>
                  <a:pt x="15976" y="39039"/>
                </a:lnTo>
                <a:lnTo>
                  <a:pt x="13804" y="3624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2939841" y="3302741"/>
            <a:ext cx="45580" cy="54051"/>
          </a:xfrm>
          <a:custGeom>
            <a:avLst/>
            <a:gdLst/>
            <a:ahLst/>
            <a:cxnLst/>
            <a:rect l="l" t="t" r="r" b="b"/>
            <a:pathLst>
              <a:path w="45580" h="54051">
                <a:moveTo>
                  <a:pt x="45402" y="30975"/>
                </a:moveTo>
                <a:lnTo>
                  <a:pt x="45580" y="20485"/>
                </a:lnTo>
                <a:lnTo>
                  <a:pt x="43586" y="12699"/>
                </a:lnTo>
                <a:lnTo>
                  <a:pt x="39395" y="7607"/>
                </a:lnTo>
                <a:lnTo>
                  <a:pt x="35217" y="2539"/>
                </a:lnTo>
                <a:lnTo>
                  <a:pt x="31584" y="15620"/>
                </a:lnTo>
                <a:lnTo>
                  <a:pt x="32537" y="18630"/>
                </a:lnTo>
                <a:lnTo>
                  <a:pt x="32626" y="22593"/>
                </a:lnTo>
                <a:lnTo>
                  <a:pt x="13398" y="22593"/>
                </a:lnTo>
                <a:lnTo>
                  <a:pt x="13373" y="18859"/>
                </a:lnTo>
                <a:lnTo>
                  <a:pt x="14274" y="15913"/>
                </a:lnTo>
                <a:lnTo>
                  <a:pt x="16103" y="13728"/>
                </a:lnTo>
                <a:lnTo>
                  <a:pt x="20256" y="10464"/>
                </a:lnTo>
                <a:lnTo>
                  <a:pt x="23063" y="10464"/>
                </a:lnTo>
                <a:lnTo>
                  <a:pt x="22288" y="0"/>
                </a:lnTo>
                <a:lnTo>
                  <a:pt x="15849" y="0"/>
                </a:lnTo>
                <a:lnTo>
                  <a:pt x="10528" y="2425"/>
                </a:lnTo>
                <a:lnTo>
                  <a:pt x="6311" y="7289"/>
                </a:lnTo>
                <a:lnTo>
                  <a:pt x="2108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00" y="40525"/>
                </a:lnTo>
                <a:lnTo>
                  <a:pt x="4800" y="45237"/>
                </a:lnTo>
                <a:lnTo>
                  <a:pt x="8851" y="51117"/>
                </a:lnTo>
                <a:lnTo>
                  <a:pt x="15112" y="54051"/>
                </a:lnTo>
                <a:lnTo>
                  <a:pt x="28905" y="54051"/>
                </a:lnTo>
                <a:lnTo>
                  <a:pt x="33350" y="52743"/>
                </a:lnTo>
                <a:lnTo>
                  <a:pt x="36906" y="50126"/>
                </a:lnTo>
                <a:lnTo>
                  <a:pt x="40462" y="47523"/>
                </a:lnTo>
                <a:lnTo>
                  <a:pt x="43065" y="43713"/>
                </a:lnTo>
                <a:lnTo>
                  <a:pt x="44716" y="38709"/>
                </a:lnTo>
                <a:lnTo>
                  <a:pt x="31902" y="36423"/>
                </a:lnTo>
                <a:lnTo>
                  <a:pt x="31191" y="39014"/>
                </a:lnTo>
                <a:lnTo>
                  <a:pt x="30162" y="40906"/>
                </a:lnTo>
                <a:lnTo>
                  <a:pt x="27406" y="43230"/>
                </a:lnTo>
                <a:lnTo>
                  <a:pt x="23698" y="43814"/>
                </a:lnTo>
                <a:lnTo>
                  <a:pt x="20739" y="43814"/>
                </a:lnTo>
                <a:lnTo>
                  <a:pt x="18275" y="42697"/>
                </a:lnTo>
                <a:lnTo>
                  <a:pt x="14300" y="38176"/>
                </a:lnTo>
                <a:lnTo>
                  <a:pt x="13271" y="35026"/>
                </a:lnTo>
                <a:lnTo>
                  <a:pt x="13169" y="30975"/>
                </a:lnTo>
                <a:lnTo>
                  <a:pt x="45402" y="30975"/>
                </a:lnTo>
                <a:close/>
              </a:path>
              <a:path w="45580" h="54051">
                <a:moveTo>
                  <a:pt x="29514" y="0"/>
                </a:moveTo>
                <a:lnTo>
                  <a:pt x="22288" y="0"/>
                </a:lnTo>
                <a:lnTo>
                  <a:pt x="23063" y="10464"/>
                </a:lnTo>
                <a:lnTo>
                  <a:pt x="25692" y="10464"/>
                </a:lnTo>
                <a:lnTo>
                  <a:pt x="27914" y="11493"/>
                </a:lnTo>
                <a:lnTo>
                  <a:pt x="31584" y="15620"/>
                </a:lnTo>
                <a:lnTo>
                  <a:pt x="35217" y="2539"/>
                </a:lnTo>
                <a:lnTo>
                  <a:pt x="2951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2994237" y="3302741"/>
            <a:ext cx="31496" cy="52882"/>
          </a:xfrm>
          <a:custGeom>
            <a:avLst/>
            <a:gdLst/>
            <a:ahLst/>
            <a:cxnLst/>
            <a:rect l="l" t="t" r="r" b="b"/>
            <a:pathLst>
              <a:path w="31495" h="52882">
                <a:moveTo>
                  <a:pt x="11950" y="1168"/>
                </a:moveTo>
                <a:lnTo>
                  <a:pt x="0" y="1168"/>
                </a:lnTo>
                <a:lnTo>
                  <a:pt x="0" y="52882"/>
                </a:lnTo>
                <a:lnTo>
                  <a:pt x="12865" y="52882"/>
                </a:lnTo>
                <a:lnTo>
                  <a:pt x="12865" y="28105"/>
                </a:lnTo>
                <a:lnTo>
                  <a:pt x="13220" y="22339"/>
                </a:lnTo>
                <a:lnTo>
                  <a:pt x="13944" y="19570"/>
                </a:lnTo>
                <a:lnTo>
                  <a:pt x="14655" y="16814"/>
                </a:lnTo>
                <a:lnTo>
                  <a:pt x="16891" y="13842"/>
                </a:lnTo>
                <a:lnTo>
                  <a:pt x="19672" y="12268"/>
                </a:lnTo>
                <a:lnTo>
                  <a:pt x="23329" y="12268"/>
                </a:lnTo>
                <a:lnTo>
                  <a:pt x="27508" y="14516"/>
                </a:lnTo>
                <a:lnTo>
                  <a:pt x="31496" y="2578"/>
                </a:lnTo>
                <a:lnTo>
                  <a:pt x="28778" y="863"/>
                </a:lnTo>
                <a:lnTo>
                  <a:pt x="25946" y="0"/>
                </a:lnTo>
                <a:lnTo>
                  <a:pt x="20955" y="0"/>
                </a:lnTo>
                <a:lnTo>
                  <a:pt x="17462" y="1663"/>
                </a:lnTo>
                <a:lnTo>
                  <a:pt x="13995" y="5054"/>
                </a:lnTo>
                <a:lnTo>
                  <a:pt x="11950" y="8521"/>
                </a:lnTo>
                <a:lnTo>
                  <a:pt x="11950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3024695" y="3283030"/>
            <a:ext cx="32867" cy="72593"/>
          </a:xfrm>
          <a:custGeom>
            <a:avLst/>
            <a:gdLst/>
            <a:ahLst/>
            <a:cxnLst/>
            <a:rect l="l" t="t" r="r" b="b"/>
            <a:pathLst>
              <a:path w="32867" h="72593">
                <a:moveTo>
                  <a:pt x="7150" y="12636"/>
                </a:moveTo>
                <a:lnTo>
                  <a:pt x="7150" y="20878"/>
                </a:lnTo>
                <a:lnTo>
                  <a:pt x="0" y="20878"/>
                </a:lnTo>
                <a:lnTo>
                  <a:pt x="0" y="31648"/>
                </a:lnTo>
                <a:lnTo>
                  <a:pt x="7150" y="31648"/>
                </a:lnTo>
                <a:lnTo>
                  <a:pt x="7150" y="72593"/>
                </a:lnTo>
                <a:lnTo>
                  <a:pt x="20002" y="72593"/>
                </a:lnTo>
                <a:lnTo>
                  <a:pt x="20002" y="31648"/>
                </a:lnTo>
                <a:lnTo>
                  <a:pt x="29616" y="31648"/>
                </a:lnTo>
                <a:lnTo>
                  <a:pt x="29616" y="20878"/>
                </a:lnTo>
                <a:lnTo>
                  <a:pt x="20002" y="20878"/>
                </a:lnTo>
                <a:lnTo>
                  <a:pt x="20002" y="14592"/>
                </a:lnTo>
                <a:lnTo>
                  <a:pt x="20408" y="12814"/>
                </a:lnTo>
                <a:lnTo>
                  <a:pt x="23368" y="10502"/>
                </a:lnTo>
                <a:lnTo>
                  <a:pt x="27114" y="10502"/>
                </a:lnTo>
                <a:lnTo>
                  <a:pt x="31127" y="11290"/>
                </a:lnTo>
                <a:lnTo>
                  <a:pt x="32867" y="1739"/>
                </a:lnTo>
                <a:lnTo>
                  <a:pt x="29349" y="584"/>
                </a:lnTo>
                <a:lnTo>
                  <a:pt x="25768" y="0"/>
                </a:lnTo>
                <a:lnTo>
                  <a:pt x="18542" y="0"/>
                </a:lnTo>
                <a:lnTo>
                  <a:pt x="15582" y="660"/>
                </a:lnTo>
                <a:lnTo>
                  <a:pt x="13258" y="2006"/>
                </a:lnTo>
                <a:lnTo>
                  <a:pt x="9321" y="5105"/>
                </a:lnTo>
                <a:lnTo>
                  <a:pt x="7581" y="9385"/>
                </a:lnTo>
                <a:lnTo>
                  <a:pt x="7150" y="1263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2" name="object 652"/>
          <p:cNvSpPr/>
          <p:nvPr/>
        </p:nvSpPr>
        <p:spPr>
          <a:xfrm>
            <a:off x="3060611" y="3284232"/>
            <a:ext cx="12852" cy="71386"/>
          </a:xfrm>
          <a:custGeom>
            <a:avLst/>
            <a:gdLst/>
            <a:ahLst/>
            <a:cxnLst/>
            <a:rect l="l" t="t" r="r" b="b"/>
            <a:pathLst>
              <a:path w="12852" h="71386">
                <a:moveTo>
                  <a:pt x="0" y="19672"/>
                </a:moveTo>
                <a:lnTo>
                  <a:pt x="0" y="71386"/>
                </a:lnTo>
                <a:lnTo>
                  <a:pt x="12852" y="71386"/>
                </a:lnTo>
                <a:lnTo>
                  <a:pt x="12852" y="19672"/>
                </a:lnTo>
                <a:lnTo>
                  <a:pt x="0" y="19672"/>
                </a:lnTo>
                <a:close/>
              </a:path>
              <a:path w="12852" h="71386">
                <a:moveTo>
                  <a:pt x="0" y="0"/>
                </a:moveTo>
                <a:lnTo>
                  <a:pt x="0" y="12661"/>
                </a:lnTo>
                <a:lnTo>
                  <a:pt x="12852" y="12661"/>
                </a:lnTo>
                <a:lnTo>
                  <a:pt x="12852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3" name="object 653"/>
          <p:cNvSpPr/>
          <p:nvPr/>
        </p:nvSpPr>
        <p:spPr>
          <a:xfrm>
            <a:off x="3067037" y="3284137"/>
            <a:ext cx="0" cy="71481"/>
          </a:xfrm>
          <a:custGeom>
            <a:avLst/>
            <a:gdLst/>
            <a:ahLst/>
            <a:cxnLst/>
            <a:rect l="l" t="t" r="r" b="b"/>
            <a:pathLst>
              <a:path h="71481">
                <a:moveTo>
                  <a:pt x="0" y="0"/>
                </a:moveTo>
                <a:lnTo>
                  <a:pt x="0" y="71481"/>
                </a:lnTo>
              </a:path>
            </a:pathLst>
          </a:custGeom>
          <a:ln w="14122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3082884" y="3302744"/>
            <a:ext cx="45847" cy="54051"/>
          </a:xfrm>
          <a:custGeom>
            <a:avLst/>
            <a:gdLst/>
            <a:ahLst/>
            <a:cxnLst/>
            <a:rect l="l" t="t" r="r" b="b"/>
            <a:pathLst>
              <a:path w="45847" h="54051">
                <a:moveTo>
                  <a:pt x="13220" y="20586"/>
                </a:moveTo>
                <a:lnTo>
                  <a:pt x="14173" y="16649"/>
                </a:lnTo>
                <a:lnTo>
                  <a:pt x="17983" y="11938"/>
                </a:lnTo>
                <a:lnTo>
                  <a:pt x="20535" y="10756"/>
                </a:lnTo>
                <a:lnTo>
                  <a:pt x="26162" y="10756"/>
                </a:lnTo>
                <a:lnTo>
                  <a:pt x="29629" y="12801"/>
                </a:lnTo>
                <a:lnTo>
                  <a:pt x="32105" y="16205"/>
                </a:lnTo>
                <a:lnTo>
                  <a:pt x="32537" y="18884"/>
                </a:lnTo>
                <a:lnTo>
                  <a:pt x="45212" y="16459"/>
                </a:lnTo>
                <a:lnTo>
                  <a:pt x="43688" y="10896"/>
                </a:lnTo>
                <a:lnTo>
                  <a:pt x="41173" y="6769"/>
                </a:lnTo>
                <a:lnTo>
                  <a:pt x="37680" y="4064"/>
                </a:lnTo>
                <a:lnTo>
                  <a:pt x="34188" y="1358"/>
                </a:lnTo>
                <a:lnTo>
                  <a:pt x="29489" y="0"/>
                </a:lnTo>
                <a:lnTo>
                  <a:pt x="16332" y="0"/>
                </a:lnTo>
                <a:lnTo>
                  <a:pt x="10591" y="2374"/>
                </a:lnTo>
                <a:lnTo>
                  <a:pt x="6350" y="7124"/>
                </a:lnTo>
                <a:lnTo>
                  <a:pt x="2108" y="11887"/>
                </a:lnTo>
                <a:lnTo>
                  <a:pt x="0" y="18542"/>
                </a:lnTo>
                <a:lnTo>
                  <a:pt x="0" y="35509"/>
                </a:lnTo>
                <a:lnTo>
                  <a:pt x="2108" y="42113"/>
                </a:lnTo>
                <a:lnTo>
                  <a:pt x="6324" y="46888"/>
                </a:lnTo>
                <a:lnTo>
                  <a:pt x="10553" y="51663"/>
                </a:lnTo>
                <a:lnTo>
                  <a:pt x="16230" y="54051"/>
                </a:lnTo>
                <a:lnTo>
                  <a:pt x="29591" y="54051"/>
                </a:lnTo>
                <a:lnTo>
                  <a:pt x="34582" y="52476"/>
                </a:lnTo>
                <a:lnTo>
                  <a:pt x="38303" y="49326"/>
                </a:lnTo>
                <a:lnTo>
                  <a:pt x="42024" y="46177"/>
                </a:lnTo>
                <a:lnTo>
                  <a:pt x="44538" y="41516"/>
                </a:lnTo>
                <a:lnTo>
                  <a:pt x="45847" y="35344"/>
                </a:lnTo>
                <a:lnTo>
                  <a:pt x="33223" y="33058"/>
                </a:lnTo>
                <a:lnTo>
                  <a:pt x="32588" y="36664"/>
                </a:lnTo>
                <a:lnTo>
                  <a:pt x="31483" y="39204"/>
                </a:lnTo>
                <a:lnTo>
                  <a:pt x="28371" y="42164"/>
                </a:lnTo>
                <a:lnTo>
                  <a:pt x="23926" y="42900"/>
                </a:lnTo>
                <a:lnTo>
                  <a:pt x="20662" y="42900"/>
                </a:lnTo>
                <a:lnTo>
                  <a:pt x="18059" y="41630"/>
                </a:lnTo>
                <a:lnTo>
                  <a:pt x="14185" y="36563"/>
                </a:lnTo>
                <a:lnTo>
                  <a:pt x="13220" y="32232"/>
                </a:lnTo>
                <a:lnTo>
                  <a:pt x="13220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3136912" y="3284232"/>
            <a:ext cx="12852" cy="71386"/>
          </a:xfrm>
          <a:custGeom>
            <a:avLst/>
            <a:gdLst/>
            <a:ahLst/>
            <a:cxnLst/>
            <a:rect l="l" t="t" r="r" b="b"/>
            <a:pathLst>
              <a:path w="12852" h="71386">
                <a:moveTo>
                  <a:pt x="0" y="19672"/>
                </a:moveTo>
                <a:lnTo>
                  <a:pt x="0" y="71386"/>
                </a:lnTo>
                <a:lnTo>
                  <a:pt x="12852" y="71386"/>
                </a:lnTo>
                <a:lnTo>
                  <a:pt x="12852" y="19672"/>
                </a:lnTo>
                <a:lnTo>
                  <a:pt x="0" y="19672"/>
                </a:lnTo>
                <a:close/>
              </a:path>
              <a:path w="12852" h="71386">
                <a:moveTo>
                  <a:pt x="0" y="0"/>
                </a:moveTo>
                <a:lnTo>
                  <a:pt x="0" y="12661"/>
                </a:lnTo>
                <a:lnTo>
                  <a:pt x="12852" y="12661"/>
                </a:lnTo>
                <a:lnTo>
                  <a:pt x="12852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3143338" y="3284137"/>
            <a:ext cx="0" cy="71481"/>
          </a:xfrm>
          <a:custGeom>
            <a:avLst/>
            <a:gdLst/>
            <a:ahLst/>
            <a:cxnLst/>
            <a:rect l="l" t="t" r="r" b="b"/>
            <a:pathLst>
              <a:path h="71481">
                <a:moveTo>
                  <a:pt x="0" y="0"/>
                </a:moveTo>
                <a:lnTo>
                  <a:pt x="0" y="71481"/>
                </a:lnTo>
              </a:path>
            </a:pathLst>
          </a:custGeom>
          <a:ln w="14122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3158269" y="3302741"/>
            <a:ext cx="45580" cy="54051"/>
          </a:xfrm>
          <a:custGeom>
            <a:avLst/>
            <a:gdLst/>
            <a:ahLst/>
            <a:cxnLst/>
            <a:rect l="l" t="t" r="r" b="b"/>
            <a:pathLst>
              <a:path w="45580" h="54051">
                <a:moveTo>
                  <a:pt x="45402" y="30975"/>
                </a:moveTo>
                <a:lnTo>
                  <a:pt x="45580" y="20485"/>
                </a:lnTo>
                <a:lnTo>
                  <a:pt x="43586" y="12699"/>
                </a:lnTo>
                <a:lnTo>
                  <a:pt x="39395" y="7607"/>
                </a:lnTo>
                <a:lnTo>
                  <a:pt x="35229" y="2539"/>
                </a:lnTo>
                <a:lnTo>
                  <a:pt x="31584" y="15620"/>
                </a:lnTo>
                <a:lnTo>
                  <a:pt x="32537" y="18630"/>
                </a:lnTo>
                <a:lnTo>
                  <a:pt x="32626" y="22593"/>
                </a:lnTo>
                <a:lnTo>
                  <a:pt x="13411" y="22593"/>
                </a:lnTo>
                <a:lnTo>
                  <a:pt x="13373" y="18859"/>
                </a:lnTo>
                <a:lnTo>
                  <a:pt x="14274" y="15913"/>
                </a:lnTo>
                <a:lnTo>
                  <a:pt x="16103" y="13728"/>
                </a:lnTo>
                <a:lnTo>
                  <a:pt x="20256" y="10464"/>
                </a:lnTo>
                <a:lnTo>
                  <a:pt x="23063" y="10464"/>
                </a:lnTo>
                <a:lnTo>
                  <a:pt x="22288" y="0"/>
                </a:lnTo>
                <a:lnTo>
                  <a:pt x="15849" y="0"/>
                </a:lnTo>
                <a:lnTo>
                  <a:pt x="10528" y="2425"/>
                </a:lnTo>
                <a:lnTo>
                  <a:pt x="6311" y="7289"/>
                </a:lnTo>
                <a:lnTo>
                  <a:pt x="2108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00" y="40525"/>
                </a:lnTo>
                <a:lnTo>
                  <a:pt x="4800" y="45237"/>
                </a:lnTo>
                <a:lnTo>
                  <a:pt x="8851" y="51117"/>
                </a:lnTo>
                <a:lnTo>
                  <a:pt x="15112" y="54051"/>
                </a:lnTo>
                <a:lnTo>
                  <a:pt x="28905" y="54051"/>
                </a:lnTo>
                <a:lnTo>
                  <a:pt x="33350" y="52743"/>
                </a:lnTo>
                <a:lnTo>
                  <a:pt x="36906" y="50126"/>
                </a:lnTo>
                <a:lnTo>
                  <a:pt x="40462" y="47523"/>
                </a:lnTo>
                <a:lnTo>
                  <a:pt x="43065" y="43713"/>
                </a:lnTo>
                <a:lnTo>
                  <a:pt x="44716" y="38709"/>
                </a:lnTo>
                <a:lnTo>
                  <a:pt x="31902" y="36423"/>
                </a:lnTo>
                <a:lnTo>
                  <a:pt x="31191" y="39014"/>
                </a:lnTo>
                <a:lnTo>
                  <a:pt x="30162" y="40906"/>
                </a:lnTo>
                <a:lnTo>
                  <a:pt x="27406" y="43230"/>
                </a:lnTo>
                <a:lnTo>
                  <a:pt x="23698" y="43814"/>
                </a:lnTo>
                <a:lnTo>
                  <a:pt x="20739" y="43814"/>
                </a:lnTo>
                <a:lnTo>
                  <a:pt x="18275" y="42697"/>
                </a:lnTo>
                <a:lnTo>
                  <a:pt x="14300" y="38176"/>
                </a:lnTo>
                <a:lnTo>
                  <a:pt x="13271" y="35026"/>
                </a:lnTo>
                <a:lnTo>
                  <a:pt x="13169" y="30975"/>
                </a:lnTo>
                <a:lnTo>
                  <a:pt x="45402" y="30975"/>
                </a:lnTo>
                <a:close/>
              </a:path>
              <a:path w="45580" h="54051">
                <a:moveTo>
                  <a:pt x="29514" y="0"/>
                </a:moveTo>
                <a:lnTo>
                  <a:pt x="22288" y="0"/>
                </a:lnTo>
                <a:lnTo>
                  <a:pt x="23063" y="10464"/>
                </a:lnTo>
                <a:lnTo>
                  <a:pt x="25692" y="10464"/>
                </a:lnTo>
                <a:lnTo>
                  <a:pt x="27914" y="11493"/>
                </a:lnTo>
                <a:lnTo>
                  <a:pt x="31584" y="15620"/>
                </a:lnTo>
                <a:lnTo>
                  <a:pt x="35229" y="2539"/>
                </a:lnTo>
                <a:lnTo>
                  <a:pt x="2951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3208681" y="3302746"/>
            <a:ext cx="45415" cy="54051"/>
          </a:xfrm>
          <a:custGeom>
            <a:avLst/>
            <a:gdLst/>
            <a:ahLst/>
            <a:cxnLst/>
            <a:rect l="l" t="t" r="r" b="b"/>
            <a:pathLst>
              <a:path w="45415" h="54051">
                <a:moveTo>
                  <a:pt x="12903" y="36029"/>
                </a:moveTo>
                <a:lnTo>
                  <a:pt x="0" y="38125"/>
                </a:lnTo>
                <a:lnTo>
                  <a:pt x="1193" y="43027"/>
                </a:lnTo>
                <a:lnTo>
                  <a:pt x="3721" y="46901"/>
                </a:lnTo>
                <a:lnTo>
                  <a:pt x="7581" y="49758"/>
                </a:lnTo>
                <a:lnTo>
                  <a:pt x="11430" y="52616"/>
                </a:lnTo>
                <a:lnTo>
                  <a:pt x="16675" y="54051"/>
                </a:lnTo>
                <a:lnTo>
                  <a:pt x="30594" y="54051"/>
                </a:lnTo>
                <a:lnTo>
                  <a:pt x="36106" y="52349"/>
                </a:lnTo>
                <a:lnTo>
                  <a:pt x="39827" y="48933"/>
                </a:lnTo>
                <a:lnTo>
                  <a:pt x="43548" y="45529"/>
                </a:lnTo>
                <a:lnTo>
                  <a:pt x="45415" y="41440"/>
                </a:lnTo>
                <a:lnTo>
                  <a:pt x="45415" y="32359"/>
                </a:lnTo>
                <a:lnTo>
                  <a:pt x="44056" y="28968"/>
                </a:lnTo>
                <a:lnTo>
                  <a:pt x="41376" y="26530"/>
                </a:lnTo>
                <a:lnTo>
                  <a:pt x="38658" y="24129"/>
                </a:lnTo>
                <a:lnTo>
                  <a:pt x="33883" y="22110"/>
                </a:lnTo>
                <a:lnTo>
                  <a:pt x="27038" y="20446"/>
                </a:lnTo>
                <a:lnTo>
                  <a:pt x="20180" y="18795"/>
                </a:lnTo>
                <a:lnTo>
                  <a:pt x="16167" y="17513"/>
                </a:lnTo>
                <a:lnTo>
                  <a:pt x="13728" y="14122"/>
                </a:lnTo>
                <a:lnTo>
                  <a:pt x="15201" y="11341"/>
                </a:lnTo>
                <a:lnTo>
                  <a:pt x="19088" y="9829"/>
                </a:lnTo>
                <a:lnTo>
                  <a:pt x="25158" y="9829"/>
                </a:lnTo>
                <a:lnTo>
                  <a:pt x="27228" y="10363"/>
                </a:lnTo>
                <a:lnTo>
                  <a:pt x="30124" y="12509"/>
                </a:lnTo>
                <a:lnTo>
                  <a:pt x="31623" y="16065"/>
                </a:lnTo>
                <a:lnTo>
                  <a:pt x="43764" y="13677"/>
                </a:lnTo>
                <a:lnTo>
                  <a:pt x="42545" y="9156"/>
                </a:lnTo>
                <a:lnTo>
                  <a:pt x="40309" y="5753"/>
                </a:lnTo>
                <a:lnTo>
                  <a:pt x="37071" y="3454"/>
                </a:lnTo>
                <a:lnTo>
                  <a:pt x="33845" y="1142"/>
                </a:lnTo>
                <a:lnTo>
                  <a:pt x="28892" y="0"/>
                </a:lnTo>
                <a:lnTo>
                  <a:pt x="15252" y="0"/>
                </a:lnTo>
                <a:lnTo>
                  <a:pt x="10096" y="1523"/>
                </a:lnTo>
                <a:lnTo>
                  <a:pt x="6769" y="4571"/>
                </a:lnTo>
                <a:lnTo>
                  <a:pt x="3441" y="7619"/>
                </a:lnTo>
                <a:lnTo>
                  <a:pt x="1790" y="11391"/>
                </a:lnTo>
                <a:lnTo>
                  <a:pt x="1790" y="20840"/>
                </a:lnTo>
                <a:lnTo>
                  <a:pt x="3708" y="24714"/>
                </a:lnTo>
                <a:lnTo>
                  <a:pt x="7556" y="27508"/>
                </a:lnTo>
                <a:lnTo>
                  <a:pt x="10325" y="29514"/>
                </a:lnTo>
                <a:lnTo>
                  <a:pt x="16903" y="31737"/>
                </a:lnTo>
                <a:lnTo>
                  <a:pt x="27279" y="34175"/>
                </a:lnTo>
                <a:lnTo>
                  <a:pt x="31572" y="35979"/>
                </a:lnTo>
                <a:lnTo>
                  <a:pt x="32499" y="38557"/>
                </a:lnTo>
                <a:lnTo>
                  <a:pt x="30797" y="42214"/>
                </a:lnTo>
                <a:lnTo>
                  <a:pt x="26631" y="44157"/>
                </a:lnTo>
                <a:lnTo>
                  <a:pt x="20281" y="44157"/>
                </a:lnTo>
                <a:lnTo>
                  <a:pt x="16243" y="42087"/>
                </a:lnTo>
                <a:lnTo>
                  <a:pt x="13462" y="38696"/>
                </a:lnTo>
                <a:lnTo>
                  <a:pt x="12903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3286634" y="3284236"/>
            <a:ext cx="47459" cy="72555"/>
          </a:xfrm>
          <a:custGeom>
            <a:avLst/>
            <a:gdLst/>
            <a:ahLst/>
            <a:cxnLst/>
            <a:rect l="l" t="t" r="r" b="b"/>
            <a:pathLst>
              <a:path w="47459" h="72555">
                <a:moveTo>
                  <a:pt x="0" y="45338"/>
                </a:moveTo>
                <a:lnTo>
                  <a:pt x="0" y="53911"/>
                </a:lnTo>
                <a:lnTo>
                  <a:pt x="1981" y="60578"/>
                </a:lnTo>
                <a:lnTo>
                  <a:pt x="5968" y="65366"/>
                </a:lnTo>
                <a:lnTo>
                  <a:pt x="9956" y="70167"/>
                </a:lnTo>
                <a:lnTo>
                  <a:pt x="14744" y="72555"/>
                </a:lnTo>
                <a:lnTo>
                  <a:pt x="13855" y="53924"/>
                </a:lnTo>
                <a:lnTo>
                  <a:pt x="13131" y="49923"/>
                </a:lnTo>
                <a:lnTo>
                  <a:pt x="13131" y="39281"/>
                </a:lnTo>
                <a:lnTo>
                  <a:pt x="14160" y="35432"/>
                </a:lnTo>
                <a:lnTo>
                  <a:pt x="16230" y="32842"/>
                </a:lnTo>
                <a:lnTo>
                  <a:pt x="18287" y="30264"/>
                </a:lnTo>
                <a:lnTo>
                  <a:pt x="20840" y="28981"/>
                </a:lnTo>
                <a:lnTo>
                  <a:pt x="27025" y="28981"/>
                </a:lnTo>
                <a:lnTo>
                  <a:pt x="29616" y="30276"/>
                </a:lnTo>
                <a:lnTo>
                  <a:pt x="31635" y="32905"/>
                </a:lnTo>
                <a:lnTo>
                  <a:pt x="33642" y="35509"/>
                </a:lnTo>
                <a:lnTo>
                  <a:pt x="34645" y="39776"/>
                </a:lnTo>
                <a:lnTo>
                  <a:pt x="34645" y="51041"/>
                </a:lnTo>
                <a:lnTo>
                  <a:pt x="33616" y="55041"/>
                </a:lnTo>
                <a:lnTo>
                  <a:pt x="31534" y="57734"/>
                </a:lnTo>
                <a:lnTo>
                  <a:pt x="29463" y="60401"/>
                </a:lnTo>
                <a:lnTo>
                  <a:pt x="26949" y="61747"/>
                </a:lnTo>
                <a:lnTo>
                  <a:pt x="23977" y="61747"/>
                </a:lnTo>
                <a:lnTo>
                  <a:pt x="20319" y="72555"/>
                </a:lnTo>
                <a:lnTo>
                  <a:pt x="23063" y="72555"/>
                </a:lnTo>
                <a:lnTo>
                  <a:pt x="25793" y="71831"/>
                </a:lnTo>
                <a:lnTo>
                  <a:pt x="28486" y="70396"/>
                </a:lnTo>
                <a:lnTo>
                  <a:pt x="31191" y="68948"/>
                </a:lnTo>
                <a:lnTo>
                  <a:pt x="33527" y="66751"/>
                </a:lnTo>
                <a:lnTo>
                  <a:pt x="35521" y="63792"/>
                </a:lnTo>
                <a:lnTo>
                  <a:pt x="35521" y="71386"/>
                </a:lnTo>
                <a:lnTo>
                  <a:pt x="47459" y="71386"/>
                </a:lnTo>
                <a:lnTo>
                  <a:pt x="47459" y="0"/>
                </a:lnTo>
                <a:lnTo>
                  <a:pt x="34594" y="0"/>
                </a:lnTo>
                <a:lnTo>
                  <a:pt x="34594" y="25717"/>
                </a:lnTo>
                <a:lnTo>
                  <a:pt x="30632" y="20904"/>
                </a:lnTo>
                <a:lnTo>
                  <a:pt x="25933" y="18503"/>
                </a:lnTo>
                <a:lnTo>
                  <a:pt x="14579" y="18503"/>
                </a:lnTo>
                <a:lnTo>
                  <a:pt x="9690" y="20789"/>
                </a:lnTo>
                <a:lnTo>
                  <a:pt x="5816" y="25349"/>
                </a:lnTo>
                <a:lnTo>
                  <a:pt x="1930" y="29908"/>
                </a:lnTo>
                <a:lnTo>
                  <a:pt x="0" y="36575"/>
                </a:lnTo>
                <a:lnTo>
                  <a:pt x="0" y="45338"/>
                </a:lnTo>
                <a:close/>
              </a:path>
              <a:path w="47459" h="72555">
                <a:moveTo>
                  <a:pt x="20319" y="72555"/>
                </a:moveTo>
                <a:lnTo>
                  <a:pt x="23977" y="61747"/>
                </a:lnTo>
                <a:lnTo>
                  <a:pt x="20256" y="61747"/>
                </a:lnTo>
                <a:lnTo>
                  <a:pt x="17360" y="59956"/>
                </a:lnTo>
                <a:lnTo>
                  <a:pt x="15290" y="56387"/>
                </a:lnTo>
                <a:lnTo>
                  <a:pt x="13855" y="53924"/>
                </a:lnTo>
                <a:lnTo>
                  <a:pt x="14744" y="72555"/>
                </a:lnTo>
                <a:lnTo>
                  <a:pt x="20319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3342090" y="3302741"/>
            <a:ext cx="45593" cy="54051"/>
          </a:xfrm>
          <a:custGeom>
            <a:avLst/>
            <a:gdLst/>
            <a:ahLst/>
            <a:cxnLst/>
            <a:rect l="l" t="t" r="r" b="b"/>
            <a:pathLst>
              <a:path w="45592" h="54051">
                <a:moveTo>
                  <a:pt x="45402" y="30975"/>
                </a:moveTo>
                <a:lnTo>
                  <a:pt x="45593" y="20485"/>
                </a:lnTo>
                <a:lnTo>
                  <a:pt x="43586" y="12699"/>
                </a:lnTo>
                <a:lnTo>
                  <a:pt x="39408" y="7607"/>
                </a:lnTo>
                <a:lnTo>
                  <a:pt x="35229" y="2539"/>
                </a:lnTo>
                <a:lnTo>
                  <a:pt x="31584" y="15620"/>
                </a:lnTo>
                <a:lnTo>
                  <a:pt x="32537" y="18630"/>
                </a:lnTo>
                <a:lnTo>
                  <a:pt x="32626" y="22593"/>
                </a:lnTo>
                <a:lnTo>
                  <a:pt x="13411" y="22593"/>
                </a:lnTo>
                <a:lnTo>
                  <a:pt x="13373" y="18859"/>
                </a:lnTo>
                <a:lnTo>
                  <a:pt x="14274" y="15913"/>
                </a:lnTo>
                <a:lnTo>
                  <a:pt x="16103" y="13728"/>
                </a:lnTo>
                <a:lnTo>
                  <a:pt x="20256" y="10464"/>
                </a:lnTo>
                <a:lnTo>
                  <a:pt x="23063" y="10464"/>
                </a:lnTo>
                <a:lnTo>
                  <a:pt x="22288" y="0"/>
                </a:lnTo>
                <a:lnTo>
                  <a:pt x="15849" y="0"/>
                </a:lnTo>
                <a:lnTo>
                  <a:pt x="10528" y="2425"/>
                </a:lnTo>
                <a:lnTo>
                  <a:pt x="6311" y="7289"/>
                </a:lnTo>
                <a:lnTo>
                  <a:pt x="2095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00" y="40525"/>
                </a:lnTo>
                <a:lnTo>
                  <a:pt x="4800" y="45237"/>
                </a:lnTo>
                <a:lnTo>
                  <a:pt x="8851" y="51117"/>
                </a:lnTo>
                <a:lnTo>
                  <a:pt x="15113" y="54051"/>
                </a:lnTo>
                <a:lnTo>
                  <a:pt x="28905" y="54051"/>
                </a:lnTo>
                <a:lnTo>
                  <a:pt x="33362" y="52743"/>
                </a:lnTo>
                <a:lnTo>
                  <a:pt x="36906" y="50126"/>
                </a:lnTo>
                <a:lnTo>
                  <a:pt x="40474" y="47523"/>
                </a:lnTo>
                <a:lnTo>
                  <a:pt x="43065" y="43713"/>
                </a:lnTo>
                <a:lnTo>
                  <a:pt x="44716" y="38709"/>
                </a:lnTo>
                <a:lnTo>
                  <a:pt x="31902" y="36423"/>
                </a:lnTo>
                <a:lnTo>
                  <a:pt x="31191" y="39014"/>
                </a:lnTo>
                <a:lnTo>
                  <a:pt x="30162" y="40906"/>
                </a:lnTo>
                <a:lnTo>
                  <a:pt x="27406" y="43230"/>
                </a:lnTo>
                <a:lnTo>
                  <a:pt x="23698" y="43814"/>
                </a:lnTo>
                <a:lnTo>
                  <a:pt x="20739" y="43814"/>
                </a:lnTo>
                <a:lnTo>
                  <a:pt x="18275" y="42697"/>
                </a:lnTo>
                <a:lnTo>
                  <a:pt x="14300" y="38176"/>
                </a:lnTo>
                <a:lnTo>
                  <a:pt x="13271" y="35026"/>
                </a:lnTo>
                <a:lnTo>
                  <a:pt x="13169" y="30975"/>
                </a:lnTo>
                <a:lnTo>
                  <a:pt x="45402" y="30975"/>
                </a:lnTo>
                <a:close/>
              </a:path>
              <a:path w="45592" h="54051">
                <a:moveTo>
                  <a:pt x="29514" y="0"/>
                </a:moveTo>
                <a:lnTo>
                  <a:pt x="22288" y="0"/>
                </a:lnTo>
                <a:lnTo>
                  <a:pt x="23063" y="10464"/>
                </a:lnTo>
                <a:lnTo>
                  <a:pt x="25692" y="10464"/>
                </a:lnTo>
                <a:lnTo>
                  <a:pt x="27914" y="11493"/>
                </a:lnTo>
                <a:lnTo>
                  <a:pt x="31584" y="15620"/>
                </a:lnTo>
                <a:lnTo>
                  <a:pt x="35229" y="2539"/>
                </a:lnTo>
                <a:lnTo>
                  <a:pt x="2951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3428568" y="3284232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122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3443865" y="3302737"/>
            <a:ext cx="29209" cy="54051"/>
          </a:xfrm>
          <a:custGeom>
            <a:avLst/>
            <a:gdLst/>
            <a:ahLst/>
            <a:cxnLst/>
            <a:rect l="l" t="t" r="r" b="b"/>
            <a:pathLst>
              <a:path w="29210" h="54051">
                <a:moveTo>
                  <a:pt x="18999" y="54051"/>
                </a:moveTo>
                <a:lnTo>
                  <a:pt x="21666" y="53479"/>
                </a:lnTo>
                <a:lnTo>
                  <a:pt x="24168" y="52349"/>
                </a:lnTo>
                <a:lnTo>
                  <a:pt x="29019" y="49504"/>
                </a:lnTo>
                <a:lnTo>
                  <a:pt x="29210" y="39242"/>
                </a:lnTo>
                <a:lnTo>
                  <a:pt x="26631" y="41973"/>
                </a:lnTo>
                <a:lnTo>
                  <a:pt x="22326" y="44411"/>
                </a:lnTo>
                <a:lnTo>
                  <a:pt x="18999" y="54051"/>
                </a:lnTo>
                <a:close/>
              </a:path>
              <a:path w="29210" h="54051">
                <a:moveTo>
                  <a:pt x="42710" y="35890"/>
                </a:moveTo>
                <a:lnTo>
                  <a:pt x="42837" y="19913"/>
                </a:lnTo>
                <a:lnTo>
                  <a:pt x="42837" y="13982"/>
                </a:lnTo>
                <a:lnTo>
                  <a:pt x="42278" y="9893"/>
                </a:lnTo>
                <a:lnTo>
                  <a:pt x="41122" y="7670"/>
                </a:lnTo>
                <a:lnTo>
                  <a:pt x="37998" y="3619"/>
                </a:lnTo>
                <a:lnTo>
                  <a:pt x="35204" y="2171"/>
                </a:lnTo>
                <a:lnTo>
                  <a:pt x="32385" y="723"/>
                </a:lnTo>
                <a:lnTo>
                  <a:pt x="28117" y="0"/>
                </a:lnTo>
                <a:lnTo>
                  <a:pt x="16052" y="0"/>
                </a:lnTo>
                <a:lnTo>
                  <a:pt x="11303" y="1206"/>
                </a:lnTo>
                <a:lnTo>
                  <a:pt x="8102" y="3606"/>
                </a:lnTo>
                <a:lnTo>
                  <a:pt x="4902" y="6007"/>
                </a:lnTo>
                <a:lnTo>
                  <a:pt x="2641" y="9702"/>
                </a:lnTo>
                <a:lnTo>
                  <a:pt x="1333" y="14706"/>
                </a:lnTo>
                <a:lnTo>
                  <a:pt x="13004" y="16954"/>
                </a:lnTo>
                <a:lnTo>
                  <a:pt x="14833" y="12865"/>
                </a:lnTo>
                <a:lnTo>
                  <a:pt x="17386" y="10947"/>
                </a:lnTo>
                <a:lnTo>
                  <a:pt x="21463" y="10477"/>
                </a:lnTo>
                <a:lnTo>
                  <a:pt x="24853" y="10477"/>
                </a:lnTo>
                <a:lnTo>
                  <a:pt x="28371" y="12153"/>
                </a:lnTo>
                <a:lnTo>
                  <a:pt x="30213" y="15151"/>
                </a:lnTo>
                <a:lnTo>
                  <a:pt x="30213" y="17779"/>
                </a:lnTo>
                <a:lnTo>
                  <a:pt x="27889" y="20180"/>
                </a:lnTo>
                <a:lnTo>
                  <a:pt x="23723" y="21297"/>
                </a:lnTo>
                <a:lnTo>
                  <a:pt x="17716" y="22504"/>
                </a:lnTo>
                <a:lnTo>
                  <a:pt x="13258" y="23406"/>
                </a:lnTo>
                <a:lnTo>
                  <a:pt x="9842" y="24472"/>
                </a:lnTo>
                <a:lnTo>
                  <a:pt x="7480" y="25692"/>
                </a:lnTo>
                <a:lnTo>
                  <a:pt x="3276" y="28663"/>
                </a:lnTo>
                <a:lnTo>
                  <a:pt x="647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47" y="46824"/>
                </a:lnTo>
                <a:lnTo>
                  <a:pt x="4318" y="49720"/>
                </a:lnTo>
                <a:lnTo>
                  <a:pt x="7200" y="52603"/>
                </a:lnTo>
                <a:lnTo>
                  <a:pt x="11150" y="54051"/>
                </a:lnTo>
                <a:lnTo>
                  <a:pt x="18999" y="54051"/>
                </a:lnTo>
                <a:lnTo>
                  <a:pt x="22326" y="44411"/>
                </a:lnTo>
                <a:lnTo>
                  <a:pt x="17919" y="44411"/>
                </a:lnTo>
                <a:lnTo>
                  <a:pt x="14871" y="42316"/>
                </a:lnTo>
                <a:lnTo>
                  <a:pt x="12865" y="39268"/>
                </a:lnTo>
                <a:lnTo>
                  <a:pt x="12865" y="35407"/>
                </a:lnTo>
                <a:lnTo>
                  <a:pt x="15379" y="32537"/>
                </a:lnTo>
                <a:lnTo>
                  <a:pt x="18808" y="30962"/>
                </a:lnTo>
                <a:lnTo>
                  <a:pt x="22377" y="30149"/>
                </a:lnTo>
                <a:lnTo>
                  <a:pt x="25958" y="29324"/>
                </a:lnTo>
                <a:lnTo>
                  <a:pt x="28562" y="28638"/>
                </a:lnTo>
                <a:lnTo>
                  <a:pt x="30213" y="28054"/>
                </a:lnTo>
                <a:lnTo>
                  <a:pt x="30213" y="34048"/>
                </a:lnTo>
                <a:lnTo>
                  <a:pt x="30048" y="36283"/>
                </a:lnTo>
                <a:lnTo>
                  <a:pt x="29210" y="39242"/>
                </a:lnTo>
                <a:lnTo>
                  <a:pt x="29019" y="49504"/>
                </a:lnTo>
                <a:lnTo>
                  <a:pt x="31673" y="48844"/>
                </a:lnTo>
                <a:lnTo>
                  <a:pt x="32918" y="52882"/>
                </a:lnTo>
                <a:lnTo>
                  <a:pt x="45631" y="52882"/>
                </a:lnTo>
                <a:lnTo>
                  <a:pt x="43738" y="48107"/>
                </a:lnTo>
                <a:lnTo>
                  <a:pt x="42913" y="43789"/>
                </a:lnTo>
                <a:lnTo>
                  <a:pt x="42710" y="40436"/>
                </a:lnTo>
                <a:lnTo>
                  <a:pt x="4271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3493916" y="3302746"/>
            <a:ext cx="45402" cy="54051"/>
          </a:xfrm>
          <a:custGeom>
            <a:avLst/>
            <a:gdLst/>
            <a:ahLst/>
            <a:cxnLst/>
            <a:rect l="l" t="t" r="r" b="b"/>
            <a:pathLst>
              <a:path w="45402" h="54051">
                <a:moveTo>
                  <a:pt x="12903" y="36029"/>
                </a:moveTo>
                <a:lnTo>
                  <a:pt x="0" y="38125"/>
                </a:lnTo>
                <a:lnTo>
                  <a:pt x="1193" y="43027"/>
                </a:lnTo>
                <a:lnTo>
                  <a:pt x="3708" y="46901"/>
                </a:lnTo>
                <a:lnTo>
                  <a:pt x="7569" y="49758"/>
                </a:lnTo>
                <a:lnTo>
                  <a:pt x="11430" y="52616"/>
                </a:lnTo>
                <a:lnTo>
                  <a:pt x="16675" y="54051"/>
                </a:lnTo>
                <a:lnTo>
                  <a:pt x="30594" y="54051"/>
                </a:lnTo>
                <a:lnTo>
                  <a:pt x="36093" y="52349"/>
                </a:lnTo>
                <a:lnTo>
                  <a:pt x="39814" y="48933"/>
                </a:lnTo>
                <a:lnTo>
                  <a:pt x="43548" y="45529"/>
                </a:lnTo>
                <a:lnTo>
                  <a:pt x="45402" y="41440"/>
                </a:lnTo>
                <a:lnTo>
                  <a:pt x="45402" y="32359"/>
                </a:lnTo>
                <a:lnTo>
                  <a:pt x="44056" y="28968"/>
                </a:lnTo>
                <a:lnTo>
                  <a:pt x="41376" y="26530"/>
                </a:lnTo>
                <a:lnTo>
                  <a:pt x="38658" y="24129"/>
                </a:lnTo>
                <a:lnTo>
                  <a:pt x="33883" y="22110"/>
                </a:lnTo>
                <a:lnTo>
                  <a:pt x="27038" y="20446"/>
                </a:lnTo>
                <a:lnTo>
                  <a:pt x="20167" y="18795"/>
                </a:lnTo>
                <a:lnTo>
                  <a:pt x="16167" y="17513"/>
                </a:lnTo>
                <a:lnTo>
                  <a:pt x="13728" y="14122"/>
                </a:lnTo>
                <a:lnTo>
                  <a:pt x="15189" y="11341"/>
                </a:lnTo>
                <a:lnTo>
                  <a:pt x="19088" y="9829"/>
                </a:lnTo>
                <a:lnTo>
                  <a:pt x="25146" y="9829"/>
                </a:lnTo>
                <a:lnTo>
                  <a:pt x="27228" y="10363"/>
                </a:lnTo>
                <a:lnTo>
                  <a:pt x="30111" y="12509"/>
                </a:lnTo>
                <a:lnTo>
                  <a:pt x="31623" y="16065"/>
                </a:lnTo>
                <a:lnTo>
                  <a:pt x="43751" y="13677"/>
                </a:lnTo>
                <a:lnTo>
                  <a:pt x="42532" y="9156"/>
                </a:lnTo>
                <a:lnTo>
                  <a:pt x="40309" y="5753"/>
                </a:lnTo>
                <a:lnTo>
                  <a:pt x="37071" y="3454"/>
                </a:lnTo>
                <a:lnTo>
                  <a:pt x="33832" y="1142"/>
                </a:lnTo>
                <a:lnTo>
                  <a:pt x="28892" y="0"/>
                </a:lnTo>
                <a:lnTo>
                  <a:pt x="15252" y="0"/>
                </a:lnTo>
                <a:lnTo>
                  <a:pt x="10096" y="1523"/>
                </a:lnTo>
                <a:lnTo>
                  <a:pt x="6769" y="4571"/>
                </a:lnTo>
                <a:lnTo>
                  <a:pt x="3454" y="7619"/>
                </a:lnTo>
                <a:lnTo>
                  <a:pt x="1778" y="11391"/>
                </a:lnTo>
                <a:lnTo>
                  <a:pt x="1778" y="20840"/>
                </a:lnTo>
                <a:lnTo>
                  <a:pt x="3708" y="24714"/>
                </a:lnTo>
                <a:lnTo>
                  <a:pt x="7556" y="27508"/>
                </a:lnTo>
                <a:lnTo>
                  <a:pt x="10325" y="29514"/>
                </a:lnTo>
                <a:lnTo>
                  <a:pt x="16903" y="31737"/>
                </a:lnTo>
                <a:lnTo>
                  <a:pt x="27279" y="34175"/>
                </a:lnTo>
                <a:lnTo>
                  <a:pt x="31572" y="35979"/>
                </a:lnTo>
                <a:lnTo>
                  <a:pt x="32499" y="38557"/>
                </a:lnTo>
                <a:lnTo>
                  <a:pt x="30797" y="42214"/>
                </a:lnTo>
                <a:lnTo>
                  <a:pt x="26619" y="44157"/>
                </a:lnTo>
                <a:lnTo>
                  <a:pt x="20269" y="44157"/>
                </a:lnTo>
                <a:lnTo>
                  <a:pt x="16243" y="42087"/>
                </a:lnTo>
                <a:lnTo>
                  <a:pt x="13449" y="38696"/>
                </a:lnTo>
                <a:lnTo>
                  <a:pt x="12903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3573790" y="3302740"/>
            <a:ext cx="71501" cy="52882"/>
          </a:xfrm>
          <a:custGeom>
            <a:avLst/>
            <a:gdLst/>
            <a:ahLst/>
            <a:cxnLst/>
            <a:rect l="l" t="t" r="r" b="b"/>
            <a:pathLst>
              <a:path w="71500" h="52882">
                <a:moveTo>
                  <a:pt x="42875" y="5473"/>
                </a:moveTo>
                <a:lnTo>
                  <a:pt x="40728" y="8229"/>
                </a:lnTo>
                <a:lnTo>
                  <a:pt x="39268" y="5473"/>
                </a:lnTo>
                <a:lnTo>
                  <a:pt x="37401" y="3416"/>
                </a:lnTo>
                <a:lnTo>
                  <a:pt x="32816" y="685"/>
                </a:lnTo>
                <a:lnTo>
                  <a:pt x="30111" y="0"/>
                </a:lnTo>
                <a:lnTo>
                  <a:pt x="21145" y="0"/>
                </a:lnTo>
                <a:lnTo>
                  <a:pt x="16090" y="2743"/>
                </a:lnTo>
                <a:lnTo>
                  <a:pt x="11849" y="8229"/>
                </a:lnTo>
                <a:lnTo>
                  <a:pt x="11849" y="1168"/>
                </a:lnTo>
                <a:lnTo>
                  <a:pt x="0" y="1168"/>
                </a:lnTo>
                <a:lnTo>
                  <a:pt x="0" y="52882"/>
                </a:lnTo>
                <a:lnTo>
                  <a:pt x="12852" y="52882"/>
                </a:lnTo>
                <a:lnTo>
                  <a:pt x="12852" y="22783"/>
                </a:lnTo>
                <a:lnTo>
                  <a:pt x="13195" y="19227"/>
                </a:lnTo>
                <a:lnTo>
                  <a:pt x="13893" y="17094"/>
                </a:lnTo>
                <a:lnTo>
                  <a:pt x="15709" y="13309"/>
                </a:lnTo>
                <a:lnTo>
                  <a:pt x="18884" y="11036"/>
                </a:lnTo>
                <a:lnTo>
                  <a:pt x="22656" y="10477"/>
                </a:lnTo>
                <a:lnTo>
                  <a:pt x="25603" y="10833"/>
                </a:lnTo>
                <a:lnTo>
                  <a:pt x="28244" y="13347"/>
                </a:lnTo>
                <a:lnTo>
                  <a:pt x="29159" y="16268"/>
                </a:lnTo>
                <a:lnTo>
                  <a:pt x="29387" y="19507"/>
                </a:lnTo>
                <a:lnTo>
                  <a:pt x="29387" y="52882"/>
                </a:lnTo>
                <a:lnTo>
                  <a:pt x="42252" y="52882"/>
                </a:lnTo>
                <a:lnTo>
                  <a:pt x="42252" y="23177"/>
                </a:lnTo>
                <a:lnTo>
                  <a:pt x="42595" y="19621"/>
                </a:lnTo>
                <a:lnTo>
                  <a:pt x="43307" y="17360"/>
                </a:lnTo>
                <a:lnTo>
                  <a:pt x="45148" y="13385"/>
                </a:lnTo>
                <a:lnTo>
                  <a:pt x="48310" y="11061"/>
                </a:lnTo>
                <a:lnTo>
                  <a:pt x="51803" y="10477"/>
                </a:lnTo>
                <a:lnTo>
                  <a:pt x="56121" y="11442"/>
                </a:lnTo>
                <a:lnTo>
                  <a:pt x="58191" y="14884"/>
                </a:lnTo>
                <a:lnTo>
                  <a:pt x="58635" y="18199"/>
                </a:lnTo>
                <a:lnTo>
                  <a:pt x="58635" y="52882"/>
                </a:lnTo>
                <a:lnTo>
                  <a:pt x="71501" y="52882"/>
                </a:lnTo>
                <a:lnTo>
                  <a:pt x="71501" y="14884"/>
                </a:lnTo>
                <a:lnTo>
                  <a:pt x="71043" y="11315"/>
                </a:lnTo>
                <a:lnTo>
                  <a:pt x="70167" y="9105"/>
                </a:lnTo>
                <a:lnTo>
                  <a:pt x="68948" y="6121"/>
                </a:lnTo>
                <a:lnTo>
                  <a:pt x="67106" y="3848"/>
                </a:lnTo>
                <a:lnTo>
                  <a:pt x="62153" y="774"/>
                </a:lnTo>
                <a:lnTo>
                  <a:pt x="59131" y="0"/>
                </a:lnTo>
                <a:lnTo>
                  <a:pt x="52755" y="0"/>
                </a:lnTo>
                <a:lnTo>
                  <a:pt x="50114" y="685"/>
                </a:lnTo>
                <a:lnTo>
                  <a:pt x="47650" y="2044"/>
                </a:lnTo>
                <a:lnTo>
                  <a:pt x="42875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3653772" y="3302737"/>
            <a:ext cx="29222" cy="54051"/>
          </a:xfrm>
          <a:custGeom>
            <a:avLst/>
            <a:gdLst/>
            <a:ahLst/>
            <a:cxnLst/>
            <a:rect l="l" t="t" r="r" b="b"/>
            <a:pathLst>
              <a:path w="29222" h="54051">
                <a:moveTo>
                  <a:pt x="18999" y="54051"/>
                </a:moveTo>
                <a:lnTo>
                  <a:pt x="21666" y="53479"/>
                </a:lnTo>
                <a:lnTo>
                  <a:pt x="24168" y="52349"/>
                </a:lnTo>
                <a:lnTo>
                  <a:pt x="29019" y="49504"/>
                </a:lnTo>
                <a:lnTo>
                  <a:pt x="29222" y="39242"/>
                </a:lnTo>
                <a:lnTo>
                  <a:pt x="26631" y="41973"/>
                </a:lnTo>
                <a:lnTo>
                  <a:pt x="22326" y="44411"/>
                </a:lnTo>
                <a:lnTo>
                  <a:pt x="18999" y="54051"/>
                </a:lnTo>
                <a:close/>
              </a:path>
              <a:path w="29222" h="54051">
                <a:moveTo>
                  <a:pt x="42710" y="35890"/>
                </a:moveTo>
                <a:lnTo>
                  <a:pt x="42849" y="19913"/>
                </a:lnTo>
                <a:lnTo>
                  <a:pt x="42849" y="13982"/>
                </a:lnTo>
                <a:lnTo>
                  <a:pt x="42278" y="9893"/>
                </a:lnTo>
                <a:lnTo>
                  <a:pt x="41135" y="7670"/>
                </a:lnTo>
                <a:lnTo>
                  <a:pt x="38011" y="3619"/>
                </a:lnTo>
                <a:lnTo>
                  <a:pt x="35204" y="2171"/>
                </a:lnTo>
                <a:lnTo>
                  <a:pt x="32397" y="723"/>
                </a:lnTo>
                <a:lnTo>
                  <a:pt x="28117" y="0"/>
                </a:lnTo>
                <a:lnTo>
                  <a:pt x="16065" y="0"/>
                </a:lnTo>
                <a:lnTo>
                  <a:pt x="11303" y="1206"/>
                </a:lnTo>
                <a:lnTo>
                  <a:pt x="8115" y="3606"/>
                </a:lnTo>
                <a:lnTo>
                  <a:pt x="4902" y="6007"/>
                </a:lnTo>
                <a:lnTo>
                  <a:pt x="2641" y="9702"/>
                </a:lnTo>
                <a:lnTo>
                  <a:pt x="1333" y="14706"/>
                </a:lnTo>
                <a:lnTo>
                  <a:pt x="13004" y="16954"/>
                </a:lnTo>
                <a:lnTo>
                  <a:pt x="14833" y="12865"/>
                </a:lnTo>
                <a:lnTo>
                  <a:pt x="17399" y="10947"/>
                </a:lnTo>
                <a:lnTo>
                  <a:pt x="21475" y="10477"/>
                </a:lnTo>
                <a:lnTo>
                  <a:pt x="24853" y="10477"/>
                </a:lnTo>
                <a:lnTo>
                  <a:pt x="28384" y="12153"/>
                </a:lnTo>
                <a:lnTo>
                  <a:pt x="30213" y="15151"/>
                </a:lnTo>
                <a:lnTo>
                  <a:pt x="30213" y="17779"/>
                </a:lnTo>
                <a:lnTo>
                  <a:pt x="27889" y="20180"/>
                </a:lnTo>
                <a:lnTo>
                  <a:pt x="23736" y="21297"/>
                </a:lnTo>
                <a:lnTo>
                  <a:pt x="17716" y="22504"/>
                </a:lnTo>
                <a:lnTo>
                  <a:pt x="13271" y="23406"/>
                </a:lnTo>
                <a:lnTo>
                  <a:pt x="9842" y="24472"/>
                </a:lnTo>
                <a:lnTo>
                  <a:pt x="7480" y="25692"/>
                </a:lnTo>
                <a:lnTo>
                  <a:pt x="3276" y="28663"/>
                </a:lnTo>
                <a:lnTo>
                  <a:pt x="660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47" y="46824"/>
                </a:lnTo>
                <a:lnTo>
                  <a:pt x="4330" y="49720"/>
                </a:lnTo>
                <a:lnTo>
                  <a:pt x="7213" y="52603"/>
                </a:lnTo>
                <a:lnTo>
                  <a:pt x="11163" y="54051"/>
                </a:lnTo>
                <a:lnTo>
                  <a:pt x="18999" y="54051"/>
                </a:lnTo>
                <a:lnTo>
                  <a:pt x="22326" y="44411"/>
                </a:lnTo>
                <a:lnTo>
                  <a:pt x="17932" y="44411"/>
                </a:lnTo>
                <a:lnTo>
                  <a:pt x="14884" y="42316"/>
                </a:lnTo>
                <a:lnTo>
                  <a:pt x="12865" y="39268"/>
                </a:lnTo>
                <a:lnTo>
                  <a:pt x="12865" y="35407"/>
                </a:lnTo>
                <a:lnTo>
                  <a:pt x="15379" y="32537"/>
                </a:lnTo>
                <a:lnTo>
                  <a:pt x="18821" y="30962"/>
                </a:lnTo>
                <a:lnTo>
                  <a:pt x="22390" y="30149"/>
                </a:lnTo>
                <a:lnTo>
                  <a:pt x="25958" y="29324"/>
                </a:lnTo>
                <a:lnTo>
                  <a:pt x="28562" y="28638"/>
                </a:lnTo>
                <a:lnTo>
                  <a:pt x="30213" y="28054"/>
                </a:lnTo>
                <a:lnTo>
                  <a:pt x="30213" y="34048"/>
                </a:lnTo>
                <a:lnTo>
                  <a:pt x="30048" y="36283"/>
                </a:lnTo>
                <a:lnTo>
                  <a:pt x="29222" y="39242"/>
                </a:lnTo>
                <a:lnTo>
                  <a:pt x="29019" y="49504"/>
                </a:lnTo>
                <a:lnTo>
                  <a:pt x="31673" y="48844"/>
                </a:lnTo>
                <a:lnTo>
                  <a:pt x="32918" y="52882"/>
                </a:lnTo>
                <a:lnTo>
                  <a:pt x="45631" y="52882"/>
                </a:lnTo>
                <a:lnTo>
                  <a:pt x="43738" y="48107"/>
                </a:lnTo>
                <a:lnTo>
                  <a:pt x="42926" y="43789"/>
                </a:lnTo>
                <a:lnTo>
                  <a:pt x="42710" y="40436"/>
                </a:lnTo>
                <a:lnTo>
                  <a:pt x="4271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3708265" y="3302741"/>
            <a:ext cx="44310" cy="52882"/>
          </a:xfrm>
          <a:custGeom>
            <a:avLst/>
            <a:gdLst/>
            <a:ahLst/>
            <a:cxnLst/>
            <a:rect l="l" t="t" r="r" b="b"/>
            <a:pathLst>
              <a:path w="44310" h="52882">
                <a:moveTo>
                  <a:pt x="13842" y="17576"/>
                </a:moveTo>
                <a:lnTo>
                  <a:pt x="15722" y="13715"/>
                </a:lnTo>
                <a:lnTo>
                  <a:pt x="19253" y="11112"/>
                </a:lnTo>
                <a:lnTo>
                  <a:pt x="23482" y="10464"/>
                </a:lnTo>
                <a:lnTo>
                  <a:pt x="26720" y="10921"/>
                </a:lnTo>
                <a:lnTo>
                  <a:pt x="30073" y="14020"/>
                </a:lnTo>
                <a:lnTo>
                  <a:pt x="31178" y="17297"/>
                </a:lnTo>
                <a:lnTo>
                  <a:pt x="31445" y="20904"/>
                </a:lnTo>
                <a:lnTo>
                  <a:pt x="31445" y="52882"/>
                </a:lnTo>
                <a:lnTo>
                  <a:pt x="44310" y="52882"/>
                </a:lnTo>
                <a:lnTo>
                  <a:pt x="44310" y="16751"/>
                </a:lnTo>
                <a:lnTo>
                  <a:pt x="44068" y="13677"/>
                </a:lnTo>
                <a:lnTo>
                  <a:pt x="43129" y="9397"/>
                </a:lnTo>
                <a:lnTo>
                  <a:pt x="41084" y="5791"/>
                </a:lnTo>
                <a:lnTo>
                  <a:pt x="38099" y="2717"/>
                </a:lnTo>
                <a:lnTo>
                  <a:pt x="33400" y="546"/>
                </a:lnTo>
                <a:lnTo>
                  <a:pt x="30810" y="0"/>
                </a:lnTo>
                <a:lnTo>
                  <a:pt x="21526" y="0"/>
                </a:lnTo>
                <a:lnTo>
                  <a:pt x="16192" y="2920"/>
                </a:lnTo>
                <a:lnTo>
                  <a:pt x="11950" y="8762"/>
                </a:lnTo>
                <a:lnTo>
                  <a:pt x="11950" y="1168"/>
                </a:lnTo>
                <a:lnTo>
                  <a:pt x="0" y="1168"/>
                </a:lnTo>
                <a:lnTo>
                  <a:pt x="0" y="52882"/>
                </a:lnTo>
                <a:lnTo>
                  <a:pt x="12865" y="52882"/>
                </a:lnTo>
                <a:lnTo>
                  <a:pt x="12865" y="23672"/>
                </a:lnTo>
                <a:lnTo>
                  <a:pt x="13182" y="19723"/>
                </a:lnTo>
                <a:lnTo>
                  <a:pt x="13842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0" name="object 640"/>
          <p:cNvSpPr/>
          <p:nvPr/>
        </p:nvSpPr>
        <p:spPr>
          <a:xfrm>
            <a:off x="3761701" y="3302740"/>
            <a:ext cx="50177" cy="54051"/>
          </a:xfrm>
          <a:custGeom>
            <a:avLst/>
            <a:gdLst/>
            <a:ahLst/>
            <a:cxnLst/>
            <a:rect l="l" t="t" r="r" b="b"/>
            <a:pathLst>
              <a:path w="50177" h="54051">
                <a:moveTo>
                  <a:pt x="0" y="26301"/>
                </a:moveTo>
                <a:lnTo>
                  <a:pt x="0" y="32245"/>
                </a:lnTo>
                <a:lnTo>
                  <a:pt x="1054" y="37287"/>
                </a:lnTo>
                <a:lnTo>
                  <a:pt x="3162" y="41414"/>
                </a:lnTo>
                <a:lnTo>
                  <a:pt x="5270" y="45554"/>
                </a:lnTo>
                <a:lnTo>
                  <a:pt x="8331" y="48691"/>
                </a:lnTo>
                <a:lnTo>
                  <a:pt x="12382" y="50838"/>
                </a:lnTo>
                <a:lnTo>
                  <a:pt x="16421" y="52984"/>
                </a:lnTo>
                <a:lnTo>
                  <a:pt x="16611" y="38811"/>
                </a:lnTo>
                <a:lnTo>
                  <a:pt x="14325" y="36080"/>
                </a:lnTo>
                <a:lnTo>
                  <a:pt x="13182" y="32156"/>
                </a:lnTo>
                <a:lnTo>
                  <a:pt x="13182" y="21894"/>
                </a:lnTo>
                <a:lnTo>
                  <a:pt x="14325" y="17970"/>
                </a:lnTo>
                <a:lnTo>
                  <a:pt x="16611" y="15240"/>
                </a:lnTo>
                <a:lnTo>
                  <a:pt x="18910" y="12509"/>
                </a:lnTo>
                <a:lnTo>
                  <a:pt x="21729" y="11150"/>
                </a:lnTo>
                <a:lnTo>
                  <a:pt x="28435" y="11150"/>
                </a:lnTo>
                <a:lnTo>
                  <a:pt x="31254" y="12509"/>
                </a:lnTo>
                <a:lnTo>
                  <a:pt x="33528" y="15240"/>
                </a:lnTo>
                <a:lnTo>
                  <a:pt x="35801" y="17970"/>
                </a:lnTo>
                <a:lnTo>
                  <a:pt x="36944" y="21856"/>
                </a:lnTo>
                <a:lnTo>
                  <a:pt x="36944" y="32131"/>
                </a:lnTo>
                <a:lnTo>
                  <a:pt x="35801" y="36080"/>
                </a:lnTo>
                <a:lnTo>
                  <a:pt x="33528" y="38811"/>
                </a:lnTo>
                <a:lnTo>
                  <a:pt x="32334" y="54051"/>
                </a:lnTo>
                <a:lnTo>
                  <a:pt x="38303" y="51485"/>
                </a:lnTo>
                <a:lnTo>
                  <a:pt x="43053" y="46342"/>
                </a:lnTo>
                <a:lnTo>
                  <a:pt x="47790" y="41186"/>
                </a:lnTo>
                <a:lnTo>
                  <a:pt x="50177" y="34709"/>
                </a:lnTo>
                <a:lnTo>
                  <a:pt x="50177" y="19126"/>
                </a:lnTo>
                <a:lnTo>
                  <a:pt x="47815" y="12700"/>
                </a:lnTo>
                <a:lnTo>
                  <a:pt x="43116" y="7620"/>
                </a:lnTo>
                <a:lnTo>
                  <a:pt x="38417" y="2540"/>
                </a:lnTo>
                <a:lnTo>
                  <a:pt x="32385" y="0"/>
                </a:lnTo>
                <a:lnTo>
                  <a:pt x="20281" y="0"/>
                </a:lnTo>
                <a:lnTo>
                  <a:pt x="15976" y="1117"/>
                </a:lnTo>
                <a:lnTo>
                  <a:pt x="12103" y="3365"/>
                </a:lnTo>
                <a:lnTo>
                  <a:pt x="8255" y="5600"/>
                </a:lnTo>
                <a:lnTo>
                  <a:pt x="5270" y="8851"/>
                </a:lnTo>
                <a:lnTo>
                  <a:pt x="3162" y="13106"/>
                </a:lnTo>
                <a:lnTo>
                  <a:pt x="1054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0177" h="54051">
                <a:moveTo>
                  <a:pt x="33528" y="38811"/>
                </a:moveTo>
                <a:lnTo>
                  <a:pt x="31254" y="41541"/>
                </a:lnTo>
                <a:lnTo>
                  <a:pt x="28435" y="42900"/>
                </a:lnTo>
                <a:lnTo>
                  <a:pt x="21729" y="42900"/>
                </a:lnTo>
                <a:lnTo>
                  <a:pt x="18910" y="41541"/>
                </a:lnTo>
                <a:lnTo>
                  <a:pt x="16611" y="38811"/>
                </a:lnTo>
                <a:lnTo>
                  <a:pt x="16421" y="52984"/>
                </a:lnTo>
                <a:lnTo>
                  <a:pt x="20675" y="54051"/>
                </a:lnTo>
                <a:lnTo>
                  <a:pt x="32334" y="54051"/>
                </a:lnTo>
                <a:lnTo>
                  <a:pt x="33528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1" name="object 641"/>
          <p:cNvSpPr/>
          <p:nvPr/>
        </p:nvSpPr>
        <p:spPr>
          <a:xfrm>
            <a:off x="3816477" y="3302746"/>
            <a:ext cx="45389" cy="54051"/>
          </a:xfrm>
          <a:custGeom>
            <a:avLst/>
            <a:gdLst/>
            <a:ahLst/>
            <a:cxnLst/>
            <a:rect l="l" t="t" r="r" b="b"/>
            <a:pathLst>
              <a:path w="45389" h="54051">
                <a:moveTo>
                  <a:pt x="12903" y="36029"/>
                </a:moveTo>
                <a:lnTo>
                  <a:pt x="0" y="38125"/>
                </a:lnTo>
                <a:lnTo>
                  <a:pt x="1181" y="43027"/>
                </a:lnTo>
                <a:lnTo>
                  <a:pt x="3708" y="46901"/>
                </a:lnTo>
                <a:lnTo>
                  <a:pt x="7569" y="49758"/>
                </a:lnTo>
                <a:lnTo>
                  <a:pt x="11430" y="52616"/>
                </a:lnTo>
                <a:lnTo>
                  <a:pt x="16662" y="54051"/>
                </a:lnTo>
                <a:lnTo>
                  <a:pt x="30581" y="54051"/>
                </a:lnTo>
                <a:lnTo>
                  <a:pt x="36080" y="52349"/>
                </a:lnTo>
                <a:lnTo>
                  <a:pt x="39814" y="48933"/>
                </a:lnTo>
                <a:lnTo>
                  <a:pt x="43535" y="45529"/>
                </a:lnTo>
                <a:lnTo>
                  <a:pt x="45389" y="41440"/>
                </a:lnTo>
                <a:lnTo>
                  <a:pt x="45389" y="32359"/>
                </a:lnTo>
                <a:lnTo>
                  <a:pt x="44069" y="28968"/>
                </a:lnTo>
                <a:lnTo>
                  <a:pt x="41376" y="26530"/>
                </a:lnTo>
                <a:lnTo>
                  <a:pt x="38658" y="24129"/>
                </a:lnTo>
                <a:lnTo>
                  <a:pt x="33883" y="22110"/>
                </a:lnTo>
                <a:lnTo>
                  <a:pt x="27025" y="20446"/>
                </a:lnTo>
                <a:lnTo>
                  <a:pt x="20167" y="18795"/>
                </a:lnTo>
                <a:lnTo>
                  <a:pt x="16167" y="17513"/>
                </a:lnTo>
                <a:lnTo>
                  <a:pt x="13728" y="14122"/>
                </a:lnTo>
                <a:lnTo>
                  <a:pt x="15189" y="11341"/>
                </a:lnTo>
                <a:lnTo>
                  <a:pt x="19088" y="9829"/>
                </a:lnTo>
                <a:lnTo>
                  <a:pt x="25146" y="9829"/>
                </a:lnTo>
                <a:lnTo>
                  <a:pt x="27228" y="10363"/>
                </a:lnTo>
                <a:lnTo>
                  <a:pt x="30124" y="12509"/>
                </a:lnTo>
                <a:lnTo>
                  <a:pt x="31623" y="16065"/>
                </a:lnTo>
                <a:lnTo>
                  <a:pt x="43751" y="13677"/>
                </a:lnTo>
                <a:lnTo>
                  <a:pt x="42532" y="9156"/>
                </a:lnTo>
                <a:lnTo>
                  <a:pt x="40297" y="5753"/>
                </a:lnTo>
                <a:lnTo>
                  <a:pt x="37071" y="3454"/>
                </a:lnTo>
                <a:lnTo>
                  <a:pt x="33832" y="1142"/>
                </a:lnTo>
                <a:lnTo>
                  <a:pt x="28892" y="0"/>
                </a:lnTo>
                <a:lnTo>
                  <a:pt x="15252" y="0"/>
                </a:lnTo>
                <a:lnTo>
                  <a:pt x="10096" y="1523"/>
                </a:lnTo>
                <a:lnTo>
                  <a:pt x="6769" y="4571"/>
                </a:lnTo>
                <a:lnTo>
                  <a:pt x="3441" y="7619"/>
                </a:lnTo>
                <a:lnTo>
                  <a:pt x="1778" y="11391"/>
                </a:lnTo>
                <a:lnTo>
                  <a:pt x="1778" y="20840"/>
                </a:lnTo>
                <a:lnTo>
                  <a:pt x="3708" y="24714"/>
                </a:lnTo>
                <a:lnTo>
                  <a:pt x="7556" y="27508"/>
                </a:lnTo>
                <a:lnTo>
                  <a:pt x="10325" y="29514"/>
                </a:lnTo>
                <a:lnTo>
                  <a:pt x="16903" y="31737"/>
                </a:lnTo>
                <a:lnTo>
                  <a:pt x="27279" y="34175"/>
                </a:lnTo>
                <a:lnTo>
                  <a:pt x="31584" y="35979"/>
                </a:lnTo>
                <a:lnTo>
                  <a:pt x="32499" y="38557"/>
                </a:lnTo>
                <a:lnTo>
                  <a:pt x="30797" y="42214"/>
                </a:lnTo>
                <a:lnTo>
                  <a:pt x="26606" y="44157"/>
                </a:lnTo>
                <a:lnTo>
                  <a:pt x="20269" y="44157"/>
                </a:lnTo>
                <a:lnTo>
                  <a:pt x="16243" y="42087"/>
                </a:lnTo>
                <a:lnTo>
                  <a:pt x="13462" y="38696"/>
                </a:lnTo>
                <a:lnTo>
                  <a:pt x="12903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2" name="object 642"/>
          <p:cNvSpPr/>
          <p:nvPr/>
        </p:nvSpPr>
        <p:spPr>
          <a:xfrm>
            <a:off x="3873258" y="3303904"/>
            <a:ext cx="13906" cy="67640"/>
          </a:xfrm>
          <a:custGeom>
            <a:avLst/>
            <a:gdLst/>
            <a:ahLst/>
            <a:cxnLst/>
            <a:rect l="l" t="t" r="r" b="b"/>
            <a:pathLst>
              <a:path w="13906" h="67640">
                <a:moveTo>
                  <a:pt x="1041" y="0"/>
                </a:moveTo>
                <a:lnTo>
                  <a:pt x="1041" y="13677"/>
                </a:lnTo>
                <a:lnTo>
                  <a:pt x="13906" y="13677"/>
                </a:lnTo>
                <a:lnTo>
                  <a:pt x="13906" y="0"/>
                </a:lnTo>
                <a:lnTo>
                  <a:pt x="1041" y="0"/>
                </a:lnTo>
                <a:close/>
              </a:path>
              <a:path w="13906" h="67640">
                <a:moveTo>
                  <a:pt x="13906" y="38036"/>
                </a:moveTo>
                <a:lnTo>
                  <a:pt x="1041" y="38036"/>
                </a:lnTo>
                <a:lnTo>
                  <a:pt x="1041" y="51714"/>
                </a:lnTo>
                <a:lnTo>
                  <a:pt x="7264" y="51714"/>
                </a:lnTo>
                <a:lnTo>
                  <a:pt x="7200" y="54406"/>
                </a:lnTo>
                <a:lnTo>
                  <a:pt x="5537" y="58191"/>
                </a:lnTo>
                <a:lnTo>
                  <a:pt x="2578" y="61074"/>
                </a:lnTo>
                <a:lnTo>
                  <a:pt x="0" y="61988"/>
                </a:lnTo>
                <a:lnTo>
                  <a:pt x="2514" y="67640"/>
                </a:lnTo>
                <a:lnTo>
                  <a:pt x="5257" y="66611"/>
                </a:lnTo>
                <a:lnTo>
                  <a:pt x="9296" y="63360"/>
                </a:lnTo>
                <a:lnTo>
                  <a:pt x="12306" y="59486"/>
                </a:lnTo>
                <a:lnTo>
                  <a:pt x="13588" y="54914"/>
                </a:lnTo>
                <a:lnTo>
                  <a:pt x="13906" y="51777"/>
                </a:lnTo>
                <a:lnTo>
                  <a:pt x="13906" y="3803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428732" y="3049170"/>
            <a:ext cx="68948" cy="71386"/>
          </a:xfrm>
          <a:custGeom>
            <a:avLst/>
            <a:gdLst/>
            <a:ahLst/>
            <a:cxnLst/>
            <a:rect l="l" t="t" r="r" b="b"/>
            <a:pathLst>
              <a:path w="68948" h="71386">
                <a:moveTo>
                  <a:pt x="0" y="71386"/>
                </a:moveTo>
                <a:lnTo>
                  <a:pt x="13385" y="71386"/>
                </a:lnTo>
                <a:lnTo>
                  <a:pt x="13385" y="15189"/>
                </a:lnTo>
                <a:lnTo>
                  <a:pt x="27508" y="71386"/>
                </a:lnTo>
                <a:lnTo>
                  <a:pt x="41389" y="71386"/>
                </a:lnTo>
                <a:lnTo>
                  <a:pt x="55562" y="15189"/>
                </a:lnTo>
                <a:lnTo>
                  <a:pt x="55562" y="71386"/>
                </a:lnTo>
                <a:lnTo>
                  <a:pt x="68948" y="71386"/>
                </a:lnTo>
                <a:lnTo>
                  <a:pt x="68948" y="0"/>
                </a:lnTo>
                <a:lnTo>
                  <a:pt x="47332" y="0"/>
                </a:lnTo>
                <a:lnTo>
                  <a:pt x="34518" y="48691"/>
                </a:lnTo>
                <a:lnTo>
                  <a:pt x="21577" y="0"/>
                </a:lnTo>
                <a:lnTo>
                  <a:pt x="0" y="0"/>
                </a:lnTo>
                <a:lnTo>
                  <a:pt x="0" y="713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508732" y="3047963"/>
            <a:ext cx="41833" cy="73761"/>
          </a:xfrm>
          <a:custGeom>
            <a:avLst/>
            <a:gdLst/>
            <a:ahLst/>
            <a:cxnLst/>
            <a:rect l="l" t="t" r="r" b="b"/>
            <a:pathLst>
              <a:path w="41833" h="73761">
                <a:moveTo>
                  <a:pt x="26492" y="0"/>
                </a:moveTo>
                <a:lnTo>
                  <a:pt x="19773" y="14554"/>
                </a:lnTo>
                <a:lnTo>
                  <a:pt x="28435" y="14554"/>
                </a:lnTo>
                <a:lnTo>
                  <a:pt x="41833" y="0"/>
                </a:lnTo>
                <a:lnTo>
                  <a:pt x="26492" y="0"/>
                </a:lnTo>
                <a:close/>
              </a:path>
              <a:path w="41833" h="73761">
                <a:moveTo>
                  <a:pt x="0" y="46012"/>
                </a:moveTo>
                <a:lnTo>
                  <a:pt x="0" y="51955"/>
                </a:lnTo>
                <a:lnTo>
                  <a:pt x="1117" y="56997"/>
                </a:lnTo>
                <a:lnTo>
                  <a:pt x="3365" y="61125"/>
                </a:lnTo>
                <a:lnTo>
                  <a:pt x="5600" y="65265"/>
                </a:lnTo>
                <a:lnTo>
                  <a:pt x="8877" y="68402"/>
                </a:lnTo>
                <a:lnTo>
                  <a:pt x="13169" y="70548"/>
                </a:lnTo>
                <a:lnTo>
                  <a:pt x="17475" y="72694"/>
                </a:lnTo>
                <a:lnTo>
                  <a:pt x="17678" y="58521"/>
                </a:lnTo>
                <a:lnTo>
                  <a:pt x="15240" y="55791"/>
                </a:lnTo>
                <a:lnTo>
                  <a:pt x="14033" y="51866"/>
                </a:lnTo>
                <a:lnTo>
                  <a:pt x="14033" y="41605"/>
                </a:lnTo>
                <a:lnTo>
                  <a:pt x="15240" y="37680"/>
                </a:lnTo>
                <a:lnTo>
                  <a:pt x="17678" y="34950"/>
                </a:lnTo>
                <a:lnTo>
                  <a:pt x="20116" y="32232"/>
                </a:lnTo>
                <a:lnTo>
                  <a:pt x="23114" y="30860"/>
                </a:lnTo>
                <a:lnTo>
                  <a:pt x="30264" y="30860"/>
                </a:lnTo>
                <a:lnTo>
                  <a:pt x="33248" y="32232"/>
                </a:lnTo>
                <a:lnTo>
                  <a:pt x="35674" y="34950"/>
                </a:lnTo>
                <a:lnTo>
                  <a:pt x="38087" y="37680"/>
                </a:lnTo>
                <a:lnTo>
                  <a:pt x="39293" y="41567"/>
                </a:lnTo>
                <a:lnTo>
                  <a:pt x="39293" y="51841"/>
                </a:lnTo>
                <a:lnTo>
                  <a:pt x="38087" y="55791"/>
                </a:lnTo>
                <a:lnTo>
                  <a:pt x="35674" y="58521"/>
                </a:lnTo>
                <a:lnTo>
                  <a:pt x="34404" y="73761"/>
                </a:lnTo>
                <a:lnTo>
                  <a:pt x="40754" y="71196"/>
                </a:lnTo>
                <a:lnTo>
                  <a:pt x="45796" y="66052"/>
                </a:lnTo>
                <a:lnTo>
                  <a:pt x="50850" y="60896"/>
                </a:lnTo>
                <a:lnTo>
                  <a:pt x="53365" y="54419"/>
                </a:lnTo>
                <a:lnTo>
                  <a:pt x="53365" y="38836"/>
                </a:lnTo>
                <a:lnTo>
                  <a:pt x="50876" y="32410"/>
                </a:lnTo>
                <a:lnTo>
                  <a:pt x="45872" y="27330"/>
                </a:lnTo>
                <a:lnTo>
                  <a:pt x="40881" y="22250"/>
                </a:lnTo>
                <a:lnTo>
                  <a:pt x="34467" y="19710"/>
                </a:lnTo>
                <a:lnTo>
                  <a:pt x="21577" y="19710"/>
                </a:lnTo>
                <a:lnTo>
                  <a:pt x="16992" y="20827"/>
                </a:lnTo>
                <a:lnTo>
                  <a:pt x="12877" y="23075"/>
                </a:lnTo>
                <a:lnTo>
                  <a:pt x="8775" y="25311"/>
                </a:lnTo>
                <a:lnTo>
                  <a:pt x="5600" y="28562"/>
                </a:lnTo>
                <a:lnTo>
                  <a:pt x="3365" y="32816"/>
                </a:lnTo>
                <a:lnTo>
                  <a:pt x="1117" y="37058"/>
                </a:lnTo>
                <a:lnTo>
                  <a:pt x="0" y="41465"/>
                </a:lnTo>
                <a:lnTo>
                  <a:pt x="0" y="46012"/>
                </a:lnTo>
                <a:close/>
              </a:path>
              <a:path w="41833" h="73761">
                <a:moveTo>
                  <a:pt x="35674" y="58521"/>
                </a:moveTo>
                <a:lnTo>
                  <a:pt x="33248" y="61252"/>
                </a:lnTo>
                <a:lnTo>
                  <a:pt x="30264" y="62610"/>
                </a:lnTo>
                <a:lnTo>
                  <a:pt x="23114" y="62610"/>
                </a:lnTo>
                <a:lnTo>
                  <a:pt x="20116" y="61252"/>
                </a:lnTo>
                <a:lnTo>
                  <a:pt x="17678" y="58521"/>
                </a:lnTo>
                <a:lnTo>
                  <a:pt x="17475" y="72694"/>
                </a:lnTo>
                <a:lnTo>
                  <a:pt x="21996" y="73761"/>
                </a:lnTo>
                <a:lnTo>
                  <a:pt x="34404" y="73761"/>
                </a:lnTo>
                <a:lnTo>
                  <a:pt x="35674" y="585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561086" y="3049168"/>
            <a:ext cx="25120" cy="92379"/>
          </a:xfrm>
          <a:custGeom>
            <a:avLst/>
            <a:gdLst/>
            <a:ahLst/>
            <a:cxnLst/>
            <a:rect l="l" t="t" r="r" b="b"/>
            <a:pathLst>
              <a:path w="25120" h="92379">
                <a:moveTo>
                  <a:pt x="11442" y="0"/>
                </a:moveTo>
                <a:lnTo>
                  <a:pt x="11442" y="12661"/>
                </a:lnTo>
                <a:lnTo>
                  <a:pt x="25120" y="12661"/>
                </a:lnTo>
                <a:lnTo>
                  <a:pt x="25120" y="0"/>
                </a:lnTo>
                <a:lnTo>
                  <a:pt x="11442" y="0"/>
                </a:lnTo>
                <a:close/>
              </a:path>
              <a:path w="25120" h="92379">
                <a:moveTo>
                  <a:pt x="2387" y="79235"/>
                </a:moveTo>
                <a:lnTo>
                  <a:pt x="0" y="90919"/>
                </a:lnTo>
                <a:lnTo>
                  <a:pt x="3505" y="91757"/>
                </a:lnTo>
                <a:lnTo>
                  <a:pt x="6654" y="92252"/>
                </a:lnTo>
                <a:lnTo>
                  <a:pt x="13284" y="92379"/>
                </a:lnTo>
                <a:lnTo>
                  <a:pt x="16408" y="91617"/>
                </a:lnTo>
                <a:lnTo>
                  <a:pt x="18859" y="90093"/>
                </a:lnTo>
                <a:lnTo>
                  <a:pt x="22974" y="86436"/>
                </a:lnTo>
                <a:lnTo>
                  <a:pt x="23837" y="83731"/>
                </a:lnTo>
                <a:lnTo>
                  <a:pt x="24688" y="81025"/>
                </a:lnTo>
                <a:lnTo>
                  <a:pt x="25120" y="76365"/>
                </a:lnTo>
                <a:lnTo>
                  <a:pt x="25120" y="19672"/>
                </a:lnTo>
                <a:lnTo>
                  <a:pt x="11442" y="19672"/>
                </a:lnTo>
                <a:lnTo>
                  <a:pt x="11442" y="73228"/>
                </a:lnTo>
                <a:lnTo>
                  <a:pt x="10998" y="76593"/>
                </a:lnTo>
                <a:lnTo>
                  <a:pt x="8331" y="79362"/>
                </a:lnTo>
                <a:lnTo>
                  <a:pt x="5308" y="79667"/>
                </a:lnTo>
                <a:lnTo>
                  <a:pt x="2387" y="7923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596529" y="3067676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22" y="7607"/>
                </a:lnTo>
                <a:lnTo>
                  <a:pt x="37477" y="2539"/>
                </a:lnTo>
                <a:lnTo>
                  <a:pt x="33604" y="15620"/>
                </a:lnTo>
                <a:lnTo>
                  <a:pt x="34620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5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23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89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3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906"/>
                </a:lnTo>
                <a:lnTo>
                  <a:pt x="29171" y="43230"/>
                </a:lnTo>
                <a:lnTo>
                  <a:pt x="25222" y="43814"/>
                </a:lnTo>
                <a:lnTo>
                  <a:pt x="22085" y="43814"/>
                </a:lnTo>
                <a:lnTo>
                  <a:pt x="19443" y="42697"/>
                </a:lnTo>
                <a:lnTo>
                  <a:pt x="15227" y="38176"/>
                </a:lnTo>
                <a:lnTo>
                  <a:pt x="14122" y="35026"/>
                </a:lnTo>
                <a:lnTo>
                  <a:pt x="14020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23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493"/>
                </a:lnTo>
                <a:lnTo>
                  <a:pt x="33604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651165" y="3067679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01"/>
                </a:lnTo>
                <a:lnTo>
                  <a:pt x="8064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29" y="45529"/>
                </a:lnTo>
                <a:lnTo>
                  <a:pt x="48298" y="41440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22" y="24129"/>
                </a:lnTo>
                <a:lnTo>
                  <a:pt x="36042" y="22110"/>
                </a:lnTo>
                <a:lnTo>
                  <a:pt x="28752" y="20446"/>
                </a:lnTo>
                <a:lnTo>
                  <a:pt x="21463" y="18795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52"/>
                </a:lnTo>
                <a:lnTo>
                  <a:pt x="17729" y="10325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42" y="16065"/>
                </a:lnTo>
                <a:lnTo>
                  <a:pt x="46545" y="13677"/>
                </a:lnTo>
                <a:lnTo>
                  <a:pt x="45250" y="9156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42"/>
                </a:lnTo>
                <a:lnTo>
                  <a:pt x="30746" y="0"/>
                </a:lnTo>
                <a:lnTo>
                  <a:pt x="16230" y="0"/>
                </a:lnTo>
                <a:lnTo>
                  <a:pt x="10744" y="1523"/>
                </a:lnTo>
                <a:lnTo>
                  <a:pt x="7200" y="4571"/>
                </a:lnTo>
                <a:lnTo>
                  <a:pt x="3670" y="7619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604" y="35979"/>
                </a:lnTo>
                <a:lnTo>
                  <a:pt x="34569" y="38557"/>
                </a:lnTo>
                <a:lnTo>
                  <a:pt x="33972" y="41300"/>
                </a:lnTo>
                <a:lnTo>
                  <a:pt x="30988" y="43510"/>
                </a:lnTo>
                <a:lnTo>
                  <a:pt x="28321" y="44157"/>
                </a:lnTo>
                <a:lnTo>
                  <a:pt x="21577" y="44157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707452" y="3067676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07"/>
                </a:lnTo>
                <a:lnTo>
                  <a:pt x="37477" y="2539"/>
                </a:lnTo>
                <a:lnTo>
                  <a:pt x="33604" y="15620"/>
                </a:lnTo>
                <a:lnTo>
                  <a:pt x="34620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5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89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81" y="50126"/>
                </a:lnTo>
                <a:lnTo>
                  <a:pt x="43053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906"/>
                </a:lnTo>
                <a:lnTo>
                  <a:pt x="29171" y="43230"/>
                </a:lnTo>
                <a:lnTo>
                  <a:pt x="25222" y="43814"/>
                </a:lnTo>
                <a:lnTo>
                  <a:pt x="22072" y="43814"/>
                </a:lnTo>
                <a:lnTo>
                  <a:pt x="19443" y="42697"/>
                </a:lnTo>
                <a:lnTo>
                  <a:pt x="15227" y="38176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493"/>
                </a:lnTo>
                <a:lnTo>
                  <a:pt x="33604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801452" y="3049168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818716" y="3067672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04"/>
                </a:lnTo>
                <a:lnTo>
                  <a:pt x="31089" y="39242"/>
                </a:lnTo>
                <a:lnTo>
                  <a:pt x="28346" y="41973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67" y="723"/>
                </a:lnTo>
                <a:lnTo>
                  <a:pt x="29921" y="0"/>
                </a:lnTo>
                <a:lnTo>
                  <a:pt x="17094" y="0"/>
                </a:lnTo>
                <a:lnTo>
                  <a:pt x="12026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02"/>
                </a:lnTo>
                <a:lnTo>
                  <a:pt x="1422" y="14706"/>
                </a:lnTo>
                <a:lnTo>
                  <a:pt x="13830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47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79"/>
                </a:lnTo>
                <a:lnTo>
                  <a:pt x="29679" y="20180"/>
                </a:lnTo>
                <a:lnTo>
                  <a:pt x="25247" y="21297"/>
                </a:lnTo>
                <a:lnTo>
                  <a:pt x="18846" y="22491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698" y="33235"/>
                </a:lnTo>
                <a:lnTo>
                  <a:pt x="0" y="35839"/>
                </a:lnTo>
                <a:lnTo>
                  <a:pt x="0" y="43179"/>
                </a:lnTo>
                <a:lnTo>
                  <a:pt x="1536" y="46824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48"/>
                </a:lnTo>
                <a:lnTo>
                  <a:pt x="31965" y="36283"/>
                </a:lnTo>
                <a:lnTo>
                  <a:pt x="31089" y="39242"/>
                </a:lnTo>
                <a:lnTo>
                  <a:pt x="30873" y="49504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872967" y="3067679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01"/>
                </a:lnTo>
                <a:lnTo>
                  <a:pt x="8064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29" y="45529"/>
                </a:lnTo>
                <a:lnTo>
                  <a:pt x="48298" y="41440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22" y="24129"/>
                </a:lnTo>
                <a:lnTo>
                  <a:pt x="36042" y="22110"/>
                </a:lnTo>
                <a:lnTo>
                  <a:pt x="28752" y="20446"/>
                </a:lnTo>
                <a:lnTo>
                  <a:pt x="21463" y="18795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52"/>
                </a:lnTo>
                <a:lnTo>
                  <a:pt x="17729" y="10325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42" y="16065"/>
                </a:lnTo>
                <a:lnTo>
                  <a:pt x="46545" y="13677"/>
                </a:lnTo>
                <a:lnTo>
                  <a:pt x="45250" y="9156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42"/>
                </a:lnTo>
                <a:lnTo>
                  <a:pt x="30746" y="0"/>
                </a:lnTo>
                <a:lnTo>
                  <a:pt x="16230" y="0"/>
                </a:lnTo>
                <a:lnTo>
                  <a:pt x="10744" y="1523"/>
                </a:lnTo>
                <a:lnTo>
                  <a:pt x="7200" y="4571"/>
                </a:lnTo>
                <a:lnTo>
                  <a:pt x="3670" y="7619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604" y="35979"/>
                </a:lnTo>
                <a:lnTo>
                  <a:pt x="34569" y="38557"/>
                </a:lnTo>
                <a:lnTo>
                  <a:pt x="33972" y="41300"/>
                </a:lnTo>
                <a:lnTo>
                  <a:pt x="30988" y="43510"/>
                </a:lnTo>
                <a:lnTo>
                  <a:pt x="28321" y="44157"/>
                </a:lnTo>
                <a:lnTo>
                  <a:pt x="21577" y="44157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959934" y="3067674"/>
            <a:ext cx="76060" cy="52882"/>
          </a:xfrm>
          <a:custGeom>
            <a:avLst/>
            <a:gdLst/>
            <a:ahLst/>
            <a:cxnLst/>
            <a:rect l="l" t="t" r="r" b="b"/>
            <a:pathLst>
              <a:path w="76060" h="52882">
                <a:moveTo>
                  <a:pt x="41783" y="5473"/>
                </a:moveTo>
                <a:lnTo>
                  <a:pt x="39776" y="3416"/>
                </a:lnTo>
                <a:lnTo>
                  <a:pt x="34912" y="685"/>
                </a:lnTo>
                <a:lnTo>
                  <a:pt x="32042" y="0"/>
                </a:lnTo>
                <a:lnTo>
                  <a:pt x="22491" y="0"/>
                </a:lnTo>
                <a:lnTo>
                  <a:pt x="17119" y="2743"/>
                </a:lnTo>
                <a:lnTo>
                  <a:pt x="12611" y="8229"/>
                </a:lnTo>
                <a:lnTo>
                  <a:pt x="12611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2783"/>
                </a:lnTo>
                <a:lnTo>
                  <a:pt x="14046" y="19227"/>
                </a:lnTo>
                <a:lnTo>
                  <a:pt x="14782" y="17094"/>
                </a:lnTo>
                <a:lnTo>
                  <a:pt x="16713" y="13309"/>
                </a:lnTo>
                <a:lnTo>
                  <a:pt x="20091" y="11036"/>
                </a:lnTo>
                <a:lnTo>
                  <a:pt x="24104" y="10477"/>
                </a:lnTo>
                <a:lnTo>
                  <a:pt x="27241" y="10833"/>
                </a:lnTo>
                <a:lnTo>
                  <a:pt x="30048" y="13347"/>
                </a:lnTo>
                <a:lnTo>
                  <a:pt x="31013" y="16268"/>
                </a:lnTo>
                <a:lnTo>
                  <a:pt x="31254" y="19507"/>
                </a:lnTo>
                <a:lnTo>
                  <a:pt x="31254" y="52882"/>
                </a:lnTo>
                <a:lnTo>
                  <a:pt x="44945" y="52882"/>
                </a:lnTo>
                <a:lnTo>
                  <a:pt x="44945" y="23177"/>
                </a:lnTo>
                <a:lnTo>
                  <a:pt x="45313" y="19621"/>
                </a:lnTo>
                <a:lnTo>
                  <a:pt x="46062" y="17360"/>
                </a:lnTo>
                <a:lnTo>
                  <a:pt x="48031" y="13385"/>
                </a:lnTo>
                <a:lnTo>
                  <a:pt x="51409" y="11061"/>
                </a:lnTo>
                <a:lnTo>
                  <a:pt x="55118" y="10477"/>
                </a:lnTo>
                <a:lnTo>
                  <a:pt x="57746" y="10477"/>
                </a:lnTo>
                <a:lnTo>
                  <a:pt x="59702" y="11442"/>
                </a:lnTo>
                <a:lnTo>
                  <a:pt x="61912" y="14884"/>
                </a:lnTo>
                <a:lnTo>
                  <a:pt x="62382" y="18199"/>
                </a:lnTo>
                <a:lnTo>
                  <a:pt x="62382" y="52882"/>
                </a:lnTo>
                <a:lnTo>
                  <a:pt x="76060" y="52882"/>
                </a:lnTo>
                <a:lnTo>
                  <a:pt x="76060" y="14884"/>
                </a:lnTo>
                <a:lnTo>
                  <a:pt x="75590" y="11315"/>
                </a:lnTo>
                <a:lnTo>
                  <a:pt x="74650" y="9105"/>
                </a:lnTo>
                <a:lnTo>
                  <a:pt x="73355" y="6121"/>
                </a:lnTo>
                <a:lnTo>
                  <a:pt x="71386" y="3848"/>
                </a:lnTo>
                <a:lnTo>
                  <a:pt x="68757" y="2311"/>
                </a:lnTo>
                <a:lnTo>
                  <a:pt x="66128" y="774"/>
                </a:lnTo>
                <a:lnTo>
                  <a:pt x="62915" y="0"/>
                </a:lnTo>
                <a:lnTo>
                  <a:pt x="56121" y="0"/>
                </a:lnTo>
                <a:lnTo>
                  <a:pt x="53314" y="685"/>
                </a:lnTo>
                <a:lnTo>
                  <a:pt x="50685" y="2044"/>
                </a:lnTo>
                <a:lnTo>
                  <a:pt x="48056" y="3416"/>
                </a:lnTo>
                <a:lnTo>
                  <a:pt x="45605" y="5473"/>
                </a:lnTo>
                <a:lnTo>
                  <a:pt x="43332" y="8229"/>
                </a:lnTo>
                <a:lnTo>
                  <a:pt x="41783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1046018" y="3067672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04"/>
                </a:lnTo>
                <a:lnTo>
                  <a:pt x="31089" y="39242"/>
                </a:lnTo>
                <a:lnTo>
                  <a:pt x="28346" y="41973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67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02"/>
                </a:lnTo>
                <a:lnTo>
                  <a:pt x="1422" y="14706"/>
                </a:lnTo>
                <a:lnTo>
                  <a:pt x="13830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47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79"/>
                </a:lnTo>
                <a:lnTo>
                  <a:pt x="29679" y="20180"/>
                </a:lnTo>
                <a:lnTo>
                  <a:pt x="25247" y="21297"/>
                </a:lnTo>
                <a:lnTo>
                  <a:pt x="18846" y="22491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698" y="33235"/>
                </a:lnTo>
                <a:lnTo>
                  <a:pt x="0" y="35839"/>
                </a:lnTo>
                <a:lnTo>
                  <a:pt x="0" y="43179"/>
                </a:lnTo>
                <a:lnTo>
                  <a:pt x="1536" y="46824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48"/>
                </a:lnTo>
                <a:lnTo>
                  <a:pt x="31965" y="36283"/>
                </a:lnTo>
                <a:lnTo>
                  <a:pt x="31089" y="39242"/>
                </a:lnTo>
                <a:lnTo>
                  <a:pt x="30873" y="49504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1104987" y="3067674"/>
            <a:ext cx="47142" cy="52882"/>
          </a:xfrm>
          <a:custGeom>
            <a:avLst/>
            <a:gdLst/>
            <a:ahLst/>
            <a:cxnLst/>
            <a:rect l="l" t="t" r="r" b="b"/>
            <a:pathLst>
              <a:path w="47142" h="52882">
                <a:moveTo>
                  <a:pt x="14744" y="17576"/>
                </a:moveTo>
                <a:lnTo>
                  <a:pt x="16725" y="13715"/>
                </a:lnTo>
                <a:lnTo>
                  <a:pt x="20485" y="11112"/>
                </a:lnTo>
                <a:lnTo>
                  <a:pt x="24993" y="10464"/>
                </a:lnTo>
                <a:lnTo>
                  <a:pt x="28409" y="10921"/>
                </a:lnTo>
                <a:lnTo>
                  <a:pt x="32004" y="14020"/>
                </a:lnTo>
                <a:lnTo>
                  <a:pt x="33172" y="17297"/>
                </a:lnTo>
                <a:lnTo>
                  <a:pt x="33464" y="20904"/>
                </a:lnTo>
                <a:lnTo>
                  <a:pt x="33464" y="52882"/>
                </a:lnTo>
                <a:lnTo>
                  <a:pt x="47142" y="52882"/>
                </a:lnTo>
                <a:lnTo>
                  <a:pt x="47142" y="16751"/>
                </a:lnTo>
                <a:lnTo>
                  <a:pt x="46888" y="13677"/>
                </a:lnTo>
                <a:lnTo>
                  <a:pt x="45885" y="9397"/>
                </a:lnTo>
                <a:lnTo>
                  <a:pt x="43713" y="5791"/>
                </a:lnTo>
                <a:lnTo>
                  <a:pt x="40538" y="2717"/>
                </a:lnTo>
                <a:lnTo>
                  <a:pt x="35534" y="546"/>
                </a:lnTo>
                <a:lnTo>
                  <a:pt x="32778" y="0"/>
                </a:lnTo>
                <a:lnTo>
                  <a:pt x="22910" y="0"/>
                </a:lnTo>
                <a:lnTo>
                  <a:pt x="17221" y="2920"/>
                </a:lnTo>
                <a:lnTo>
                  <a:pt x="12712" y="8762"/>
                </a:lnTo>
                <a:lnTo>
                  <a:pt x="12712" y="1168"/>
                </a:lnTo>
                <a:lnTo>
                  <a:pt x="0" y="1168"/>
                </a:lnTo>
                <a:lnTo>
                  <a:pt x="0" y="52882"/>
                </a:lnTo>
                <a:lnTo>
                  <a:pt x="13690" y="52882"/>
                </a:lnTo>
                <a:lnTo>
                  <a:pt x="13690" y="23672"/>
                </a:lnTo>
                <a:lnTo>
                  <a:pt x="14033" y="19723"/>
                </a:lnTo>
                <a:lnTo>
                  <a:pt x="14744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1162847" y="3067674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87"/>
                </a:lnTo>
                <a:lnTo>
                  <a:pt x="3352" y="41414"/>
                </a:lnTo>
                <a:lnTo>
                  <a:pt x="5587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62" y="52984"/>
                </a:lnTo>
                <a:lnTo>
                  <a:pt x="17665" y="38811"/>
                </a:lnTo>
                <a:lnTo>
                  <a:pt x="15227" y="36080"/>
                </a:lnTo>
                <a:lnTo>
                  <a:pt x="14020" y="32156"/>
                </a:lnTo>
                <a:lnTo>
                  <a:pt x="14020" y="21894"/>
                </a:lnTo>
                <a:lnTo>
                  <a:pt x="15227" y="17970"/>
                </a:lnTo>
                <a:lnTo>
                  <a:pt x="17665" y="15240"/>
                </a:lnTo>
                <a:lnTo>
                  <a:pt x="20104" y="12509"/>
                </a:lnTo>
                <a:lnTo>
                  <a:pt x="23101" y="11150"/>
                </a:lnTo>
                <a:lnTo>
                  <a:pt x="30251" y="11150"/>
                </a:lnTo>
                <a:lnTo>
                  <a:pt x="33248" y="12509"/>
                </a:lnTo>
                <a:lnTo>
                  <a:pt x="35661" y="15240"/>
                </a:lnTo>
                <a:lnTo>
                  <a:pt x="38074" y="17970"/>
                </a:lnTo>
                <a:lnTo>
                  <a:pt x="39281" y="21856"/>
                </a:lnTo>
                <a:lnTo>
                  <a:pt x="39281" y="32131"/>
                </a:lnTo>
                <a:lnTo>
                  <a:pt x="38074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85"/>
                </a:lnTo>
                <a:lnTo>
                  <a:pt x="45796" y="46342"/>
                </a:lnTo>
                <a:lnTo>
                  <a:pt x="50838" y="41186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700"/>
                </a:lnTo>
                <a:lnTo>
                  <a:pt x="45859" y="7620"/>
                </a:lnTo>
                <a:lnTo>
                  <a:pt x="40868" y="2540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17"/>
                </a:lnTo>
                <a:lnTo>
                  <a:pt x="12877" y="3365"/>
                </a:lnTo>
                <a:lnTo>
                  <a:pt x="8762" y="5600"/>
                </a:lnTo>
                <a:lnTo>
                  <a:pt x="5587" y="8851"/>
                </a:lnTo>
                <a:lnTo>
                  <a:pt x="3352" y="13106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01" y="42900"/>
                </a:lnTo>
                <a:lnTo>
                  <a:pt x="20104" y="41541"/>
                </a:lnTo>
                <a:lnTo>
                  <a:pt x="17665" y="38811"/>
                </a:lnTo>
                <a:lnTo>
                  <a:pt x="17462" y="52984"/>
                </a:lnTo>
                <a:lnTo>
                  <a:pt x="21983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1222100" y="3067679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01"/>
                </a:lnTo>
                <a:lnTo>
                  <a:pt x="8051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29" y="45529"/>
                </a:lnTo>
                <a:lnTo>
                  <a:pt x="48298" y="41440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29"/>
                </a:lnTo>
                <a:lnTo>
                  <a:pt x="36042" y="22110"/>
                </a:lnTo>
                <a:lnTo>
                  <a:pt x="28752" y="20446"/>
                </a:lnTo>
                <a:lnTo>
                  <a:pt x="21475" y="18795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52"/>
                </a:lnTo>
                <a:lnTo>
                  <a:pt x="17716" y="10325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55" y="16065"/>
                </a:lnTo>
                <a:lnTo>
                  <a:pt x="46545" y="13677"/>
                </a:lnTo>
                <a:lnTo>
                  <a:pt x="45250" y="9156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42"/>
                </a:lnTo>
                <a:lnTo>
                  <a:pt x="30746" y="0"/>
                </a:lnTo>
                <a:lnTo>
                  <a:pt x="16230" y="0"/>
                </a:lnTo>
                <a:lnTo>
                  <a:pt x="10744" y="1523"/>
                </a:lnTo>
                <a:lnTo>
                  <a:pt x="7213" y="4571"/>
                </a:lnTo>
                <a:lnTo>
                  <a:pt x="3670" y="7619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604" y="35979"/>
                </a:lnTo>
                <a:lnTo>
                  <a:pt x="34582" y="38557"/>
                </a:lnTo>
                <a:lnTo>
                  <a:pt x="33972" y="41300"/>
                </a:lnTo>
                <a:lnTo>
                  <a:pt x="30988" y="43510"/>
                </a:lnTo>
                <a:lnTo>
                  <a:pt x="28321" y="44157"/>
                </a:lnTo>
                <a:lnTo>
                  <a:pt x="21564" y="44157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1307076" y="3067677"/>
            <a:ext cx="48780" cy="54051"/>
          </a:xfrm>
          <a:custGeom>
            <a:avLst/>
            <a:gdLst/>
            <a:ahLst/>
            <a:cxnLst/>
            <a:rect l="l" t="t" r="r" b="b"/>
            <a:pathLst>
              <a:path w="48780" h="54051">
                <a:moveTo>
                  <a:pt x="14071" y="20586"/>
                </a:moveTo>
                <a:lnTo>
                  <a:pt x="15087" y="16649"/>
                </a:lnTo>
                <a:lnTo>
                  <a:pt x="19138" y="11938"/>
                </a:lnTo>
                <a:lnTo>
                  <a:pt x="21856" y="10756"/>
                </a:lnTo>
                <a:lnTo>
                  <a:pt x="27838" y="10756"/>
                </a:lnTo>
                <a:lnTo>
                  <a:pt x="31521" y="12801"/>
                </a:lnTo>
                <a:lnTo>
                  <a:pt x="34162" y="16205"/>
                </a:lnTo>
                <a:lnTo>
                  <a:pt x="34620" y="18884"/>
                </a:lnTo>
                <a:lnTo>
                  <a:pt x="48107" y="16459"/>
                </a:lnTo>
                <a:lnTo>
                  <a:pt x="46481" y="10896"/>
                </a:lnTo>
                <a:lnTo>
                  <a:pt x="43814" y="6769"/>
                </a:lnTo>
                <a:lnTo>
                  <a:pt x="40093" y="4064"/>
                </a:lnTo>
                <a:lnTo>
                  <a:pt x="36372" y="1358"/>
                </a:lnTo>
                <a:lnTo>
                  <a:pt x="31368" y="0"/>
                </a:lnTo>
                <a:lnTo>
                  <a:pt x="17373" y="0"/>
                </a:lnTo>
                <a:lnTo>
                  <a:pt x="11277" y="2374"/>
                </a:lnTo>
                <a:lnTo>
                  <a:pt x="6769" y="7124"/>
                </a:lnTo>
                <a:lnTo>
                  <a:pt x="2260" y="11887"/>
                </a:lnTo>
                <a:lnTo>
                  <a:pt x="0" y="18542"/>
                </a:lnTo>
                <a:lnTo>
                  <a:pt x="0" y="35509"/>
                </a:lnTo>
                <a:lnTo>
                  <a:pt x="2235" y="42113"/>
                </a:lnTo>
                <a:lnTo>
                  <a:pt x="6743" y="46888"/>
                </a:lnTo>
                <a:lnTo>
                  <a:pt x="11239" y="51663"/>
                </a:lnTo>
                <a:lnTo>
                  <a:pt x="17259" y="54051"/>
                </a:lnTo>
                <a:lnTo>
                  <a:pt x="31483" y="54051"/>
                </a:lnTo>
                <a:lnTo>
                  <a:pt x="36791" y="52476"/>
                </a:lnTo>
                <a:lnTo>
                  <a:pt x="40754" y="49326"/>
                </a:lnTo>
                <a:lnTo>
                  <a:pt x="44716" y="46177"/>
                </a:lnTo>
                <a:lnTo>
                  <a:pt x="47396" y="41516"/>
                </a:lnTo>
                <a:lnTo>
                  <a:pt x="48780" y="35344"/>
                </a:lnTo>
                <a:lnTo>
                  <a:pt x="35344" y="33058"/>
                </a:lnTo>
                <a:lnTo>
                  <a:pt x="34670" y="36664"/>
                </a:lnTo>
                <a:lnTo>
                  <a:pt x="31838" y="40690"/>
                </a:lnTo>
                <a:lnTo>
                  <a:pt x="28066" y="42900"/>
                </a:lnTo>
                <a:lnTo>
                  <a:pt x="21983" y="42900"/>
                </a:lnTo>
                <a:lnTo>
                  <a:pt x="19227" y="41630"/>
                </a:lnTo>
                <a:lnTo>
                  <a:pt x="15100" y="36563"/>
                </a:lnTo>
                <a:lnTo>
                  <a:pt x="14071" y="32232"/>
                </a:lnTo>
                <a:lnTo>
                  <a:pt x="14071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1362391" y="3067674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87"/>
                </a:lnTo>
                <a:lnTo>
                  <a:pt x="3352" y="41414"/>
                </a:lnTo>
                <a:lnTo>
                  <a:pt x="5600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75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894"/>
                </a:lnTo>
                <a:lnTo>
                  <a:pt x="15239" y="17970"/>
                </a:lnTo>
                <a:lnTo>
                  <a:pt x="17678" y="15240"/>
                </a:lnTo>
                <a:lnTo>
                  <a:pt x="20116" y="12509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09"/>
                </a:lnTo>
                <a:lnTo>
                  <a:pt x="35661" y="15240"/>
                </a:lnTo>
                <a:lnTo>
                  <a:pt x="38087" y="17970"/>
                </a:lnTo>
                <a:lnTo>
                  <a:pt x="39293" y="21856"/>
                </a:lnTo>
                <a:lnTo>
                  <a:pt x="39293" y="32131"/>
                </a:lnTo>
                <a:lnTo>
                  <a:pt x="38087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85"/>
                </a:lnTo>
                <a:lnTo>
                  <a:pt x="45796" y="46342"/>
                </a:lnTo>
                <a:lnTo>
                  <a:pt x="50838" y="41186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700"/>
                </a:lnTo>
                <a:lnTo>
                  <a:pt x="45872" y="7620"/>
                </a:lnTo>
                <a:lnTo>
                  <a:pt x="40868" y="2540"/>
                </a:lnTo>
                <a:lnTo>
                  <a:pt x="34455" y="0"/>
                </a:lnTo>
                <a:lnTo>
                  <a:pt x="21577" y="0"/>
                </a:lnTo>
                <a:lnTo>
                  <a:pt x="16979" y="1117"/>
                </a:lnTo>
                <a:lnTo>
                  <a:pt x="12877" y="3365"/>
                </a:lnTo>
                <a:lnTo>
                  <a:pt x="8775" y="5600"/>
                </a:lnTo>
                <a:lnTo>
                  <a:pt x="5600" y="8851"/>
                </a:lnTo>
                <a:lnTo>
                  <a:pt x="3352" y="13106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13" y="42900"/>
                </a:lnTo>
                <a:lnTo>
                  <a:pt x="20116" y="41541"/>
                </a:lnTo>
                <a:lnTo>
                  <a:pt x="17678" y="38811"/>
                </a:lnTo>
                <a:lnTo>
                  <a:pt x="17475" y="52984"/>
                </a:lnTo>
                <a:lnTo>
                  <a:pt x="21996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1426377" y="3067674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31" y="17576"/>
                </a:moveTo>
                <a:lnTo>
                  <a:pt x="16713" y="13715"/>
                </a:lnTo>
                <a:lnTo>
                  <a:pt x="20472" y="11112"/>
                </a:lnTo>
                <a:lnTo>
                  <a:pt x="24980" y="10464"/>
                </a:lnTo>
                <a:lnTo>
                  <a:pt x="28409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77"/>
                </a:lnTo>
                <a:lnTo>
                  <a:pt x="45872" y="9397"/>
                </a:lnTo>
                <a:lnTo>
                  <a:pt x="43700" y="5791"/>
                </a:lnTo>
                <a:lnTo>
                  <a:pt x="40525" y="2717"/>
                </a:lnTo>
                <a:lnTo>
                  <a:pt x="35521" y="546"/>
                </a:lnTo>
                <a:lnTo>
                  <a:pt x="32765" y="0"/>
                </a:lnTo>
                <a:lnTo>
                  <a:pt x="22898" y="0"/>
                </a:lnTo>
                <a:lnTo>
                  <a:pt x="17208" y="2920"/>
                </a:lnTo>
                <a:lnTo>
                  <a:pt x="12699" y="8762"/>
                </a:lnTo>
                <a:lnTo>
                  <a:pt x="12699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72"/>
                </a:lnTo>
                <a:lnTo>
                  <a:pt x="14033" y="19723"/>
                </a:lnTo>
                <a:lnTo>
                  <a:pt x="14731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1511485" y="3067672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04"/>
                </a:lnTo>
                <a:lnTo>
                  <a:pt x="31089" y="39242"/>
                </a:lnTo>
                <a:lnTo>
                  <a:pt x="28346" y="41973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67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02"/>
                </a:lnTo>
                <a:lnTo>
                  <a:pt x="1409" y="14706"/>
                </a:lnTo>
                <a:lnTo>
                  <a:pt x="13843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47" y="10477"/>
                </a:lnTo>
                <a:lnTo>
                  <a:pt x="26441" y="10477"/>
                </a:lnTo>
                <a:lnTo>
                  <a:pt x="30187" y="12153"/>
                </a:lnTo>
                <a:lnTo>
                  <a:pt x="32143" y="15151"/>
                </a:lnTo>
                <a:lnTo>
                  <a:pt x="32143" y="17779"/>
                </a:lnTo>
                <a:lnTo>
                  <a:pt x="29679" y="20180"/>
                </a:lnTo>
                <a:lnTo>
                  <a:pt x="25247" y="21297"/>
                </a:lnTo>
                <a:lnTo>
                  <a:pt x="18846" y="22491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698" y="33235"/>
                </a:lnTo>
                <a:lnTo>
                  <a:pt x="0" y="35839"/>
                </a:lnTo>
                <a:lnTo>
                  <a:pt x="0" y="43179"/>
                </a:lnTo>
                <a:lnTo>
                  <a:pt x="1536" y="46824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48"/>
                </a:lnTo>
                <a:lnTo>
                  <a:pt x="31965" y="36283"/>
                </a:lnTo>
                <a:lnTo>
                  <a:pt x="31089" y="39242"/>
                </a:lnTo>
                <a:lnTo>
                  <a:pt x="30873" y="49504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1567489" y="3067673"/>
            <a:ext cx="50444" cy="73875"/>
          </a:xfrm>
          <a:custGeom>
            <a:avLst/>
            <a:gdLst/>
            <a:ahLst/>
            <a:cxnLst/>
            <a:rect l="l" t="t" r="r" b="b"/>
            <a:pathLst>
              <a:path w="50444" h="73875">
                <a:moveTo>
                  <a:pt x="15608" y="0"/>
                </a:moveTo>
                <a:lnTo>
                  <a:pt x="10426" y="2285"/>
                </a:lnTo>
                <a:lnTo>
                  <a:pt x="14020" y="31445"/>
                </a:lnTo>
                <a:lnTo>
                  <a:pt x="14020" y="20726"/>
                </a:lnTo>
                <a:lnTo>
                  <a:pt x="15087" y="16840"/>
                </a:lnTo>
                <a:lnTo>
                  <a:pt x="17208" y="14300"/>
                </a:lnTo>
                <a:lnTo>
                  <a:pt x="19329" y="11747"/>
                </a:lnTo>
                <a:lnTo>
                  <a:pt x="22047" y="10477"/>
                </a:lnTo>
                <a:lnTo>
                  <a:pt x="28689" y="10477"/>
                </a:lnTo>
                <a:lnTo>
                  <a:pt x="31483" y="11772"/>
                </a:lnTo>
                <a:lnTo>
                  <a:pt x="33693" y="14363"/>
                </a:lnTo>
                <a:lnTo>
                  <a:pt x="35902" y="16967"/>
                </a:lnTo>
                <a:lnTo>
                  <a:pt x="37007" y="20942"/>
                </a:lnTo>
                <a:lnTo>
                  <a:pt x="37414" y="72415"/>
                </a:lnTo>
                <a:lnTo>
                  <a:pt x="40449" y="71437"/>
                </a:lnTo>
                <a:lnTo>
                  <a:pt x="44703" y="68364"/>
                </a:lnTo>
                <a:lnTo>
                  <a:pt x="47929" y="64287"/>
                </a:lnTo>
                <a:lnTo>
                  <a:pt x="48933" y="61264"/>
                </a:lnTo>
                <a:lnTo>
                  <a:pt x="49949" y="58242"/>
                </a:lnTo>
                <a:lnTo>
                  <a:pt x="50444" y="53670"/>
                </a:lnTo>
                <a:lnTo>
                  <a:pt x="50444" y="1168"/>
                </a:lnTo>
                <a:lnTo>
                  <a:pt x="37642" y="1168"/>
                </a:lnTo>
                <a:lnTo>
                  <a:pt x="37642" y="8432"/>
                </a:lnTo>
                <a:lnTo>
                  <a:pt x="33477" y="2819"/>
                </a:lnTo>
                <a:lnTo>
                  <a:pt x="28206" y="0"/>
                </a:lnTo>
                <a:lnTo>
                  <a:pt x="15608" y="0"/>
                </a:lnTo>
                <a:close/>
              </a:path>
              <a:path w="50444" h="73875">
                <a:moveTo>
                  <a:pt x="1587" y="39433"/>
                </a:moveTo>
                <a:lnTo>
                  <a:pt x="4762" y="44068"/>
                </a:lnTo>
                <a:lnTo>
                  <a:pt x="8826" y="49949"/>
                </a:lnTo>
                <a:lnTo>
                  <a:pt x="14338" y="52882"/>
                </a:lnTo>
                <a:lnTo>
                  <a:pt x="27508" y="52882"/>
                </a:lnTo>
                <a:lnTo>
                  <a:pt x="32664" y="50088"/>
                </a:lnTo>
                <a:lnTo>
                  <a:pt x="36766" y="44513"/>
                </a:lnTo>
                <a:lnTo>
                  <a:pt x="36766" y="55105"/>
                </a:lnTo>
                <a:lnTo>
                  <a:pt x="36131" y="58343"/>
                </a:lnTo>
                <a:lnTo>
                  <a:pt x="34594" y="61074"/>
                </a:lnTo>
                <a:lnTo>
                  <a:pt x="31610" y="62864"/>
                </a:lnTo>
                <a:lnTo>
                  <a:pt x="28930" y="63411"/>
                </a:lnTo>
                <a:lnTo>
                  <a:pt x="22580" y="63411"/>
                </a:lnTo>
                <a:lnTo>
                  <a:pt x="18287" y="61264"/>
                </a:lnTo>
                <a:lnTo>
                  <a:pt x="17437" y="58191"/>
                </a:lnTo>
                <a:lnTo>
                  <a:pt x="1803" y="56286"/>
                </a:lnTo>
                <a:lnTo>
                  <a:pt x="1752" y="62560"/>
                </a:lnTo>
                <a:lnTo>
                  <a:pt x="3581" y="66370"/>
                </a:lnTo>
                <a:lnTo>
                  <a:pt x="7251" y="69354"/>
                </a:lnTo>
                <a:lnTo>
                  <a:pt x="10921" y="72364"/>
                </a:lnTo>
                <a:lnTo>
                  <a:pt x="17144" y="73875"/>
                </a:lnTo>
                <a:lnTo>
                  <a:pt x="30543" y="73875"/>
                </a:lnTo>
                <a:lnTo>
                  <a:pt x="34391" y="73380"/>
                </a:lnTo>
                <a:lnTo>
                  <a:pt x="37414" y="72415"/>
                </a:lnTo>
                <a:lnTo>
                  <a:pt x="37007" y="20942"/>
                </a:lnTo>
                <a:lnTo>
                  <a:pt x="37007" y="31419"/>
                </a:lnTo>
                <a:lnTo>
                  <a:pt x="35852" y="35293"/>
                </a:lnTo>
                <a:lnTo>
                  <a:pt x="33540" y="37909"/>
                </a:lnTo>
                <a:lnTo>
                  <a:pt x="31241" y="40525"/>
                </a:lnTo>
                <a:lnTo>
                  <a:pt x="28422" y="41833"/>
                </a:lnTo>
                <a:lnTo>
                  <a:pt x="21958" y="41833"/>
                </a:lnTo>
                <a:lnTo>
                  <a:pt x="19329" y="40551"/>
                </a:lnTo>
                <a:lnTo>
                  <a:pt x="17208" y="37998"/>
                </a:lnTo>
                <a:lnTo>
                  <a:pt x="15087" y="35458"/>
                </a:lnTo>
                <a:lnTo>
                  <a:pt x="14020" y="31445"/>
                </a:lnTo>
                <a:lnTo>
                  <a:pt x="10426" y="2285"/>
                </a:lnTo>
                <a:lnTo>
                  <a:pt x="6261" y="6870"/>
                </a:lnTo>
                <a:lnTo>
                  <a:pt x="2082" y="11442"/>
                </a:lnTo>
                <a:lnTo>
                  <a:pt x="0" y="18072"/>
                </a:lnTo>
                <a:lnTo>
                  <a:pt x="0" y="33654"/>
                </a:lnTo>
                <a:lnTo>
                  <a:pt x="1587" y="3943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1631179" y="3068843"/>
            <a:ext cx="47040" cy="52882"/>
          </a:xfrm>
          <a:custGeom>
            <a:avLst/>
            <a:gdLst/>
            <a:ahLst/>
            <a:cxnLst/>
            <a:rect l="l" t="t" r="r" b="b"/>
            <a:pathLst>
              <a:path w="47040" h="52882">
                <a:moveTo>
                  <a:pt x="13690" y="0"/>
                </a:moveTo>
                <a:lnTo>
                  <a:pt x="0" y="0"/>
                </a:lnTo>
                <a:lnTo>
                  <a:pt x="0" y="37592"/>
                </a:lnTo>
                <a:lnTo>
                  <a:pt x="609" y="41402"/>
                </a:lnTo>
                <a:lnTo>
                  <a:pt x="1854" y="44157"/>
                </a:lnTo>
                <a:lnTo>
                  <a:pt x="3086" y="46926"/>
                </a:lnTo>
                <a:lnTo>
                  <a:pt x="5080" y="49072"/>
                </a:lnTo>
                <a:lnTo>
                  <a:pt x="7835" y="50596"/>
                </a:lnTo>
                <a:lnTo>
                  <a:pt x="10604" y="52120"/>
                </a:lnTo>
                <a:lnTo>
                  <a:pt x="13716" y="52882"/>
                </a:lnTo>
                <a:lnTo>
                  <a:pt x="20599" y="52882"/>
                </a:lnTo>
                <a:lnTo>
                  <a:pt x="23837" y="52095"/>
                </a:lnTo>
                <a:lnTo>
                  <a:pt x="26911" y="50495"/>
                </a:lnTo>
                <a:lnTo>
                  <a:pt x="29972" y="48895"/>
                </a:lnTo>
                <a:lnTo>
                  <a:pt x="32448" y="46736"/>
                </a:lnTo>
                <a:lnTo>
                  <a:pt x="34328" y="43967"/>
                </a:lnTo>
                <a:lnTo>
                  <a:pt x="34328" y="51714"/>
                </a:lnTo>
                <a:lnTo>
                  <a:pt x="47040" y="51714"/>
                </a:lnTo>
                <a:lnTo>
                  <a:pt x="47040" y="0"/>
                </a:lnTo>
                <a:lnTo>
                  <a:pt x="33350" y="0"/>
                </a:lnTo>
                <a:lnTo>
                  <a:pt x="33350" y="29222"/>
                </a:lnTo>
                <a:lnTo>
                  <a:pt x="33020" y="33870"/>
                </a:lnTo>
                <a:lnTo>
                  <a:pt x="32334" y="35763"/>
                </a:lnTo>
                <a:lnTo>
                  <a:pt x="30378" y="39255"/>
                </a:lnTo>
                <a:lnTo>
                  <a:pt x="26682" y="41821"/>
                </a:lnTo>
                <a:lnTo>
                  <a:pt x="22250" y="42456"/>
                </a:lnTo>
                <a:lnTo>
                  <a:pt x="18516" y="41986"/>
                </a:lnTo>
                <a:lnTo>
                  <a:pt x="14947" y="38773"/>
                </a:lnTo>
                <a:lnTo>
                  <a:pt x="13931" y="35496"/>
                </a:lnTo>
                <a:lnTo>
                  <a:pt x="13690" y="31038"/>
                </a:lnTo>
                <a:lnTo>
                  <a:pt x="1369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1688787" y="3067672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05" y="54051"/>
                </a:moveTo>
                <a:lnTo>
                  <a:pt x="23050" y="53479"/>
                </a:lnTo>
                <a:lnTo>
                  <a:pt x="25704" y="52349"/>
                </a:lnTo>
                <a:lnTo>
                  <a:pt x="28371" y="51219"/>
                </a:lnTo>
                <a:lnTo>
                  <a:pt x="30873" y="49504"/>
                </a:lnTo>
                <a:lnTo>
                  <a:pt x="31089" y="39242"/>
                </a:lnTo>
                <a:lnTo>
                  <a:pt x="28333" y="41973"/>
                </a:lnTo>
                <a:lnTo>
                  <a:pt x="23736" y="44411"/>
                </a:lnTo>
                <a:lnTo>
                  <a:pt x="20205" y="54051"/>
                </a:lnTo>
                <a:close/>
              </a:path>
              <a:path w="31089" h="54051">
                <a:moveTo>
                  <a:pt x="45427" y="35890"/>
                </a:moveTo>
                <a:lnTo>
                  <a:pt x="45567" y="19913"/>
                </a:lnTo>
                <a:lnTo>
                  <a:pt x="45567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24" y="3619"/>
                </a:lnTo>
                <a:lnTo>
                  <a:pt x="37439" y="2171"/>
                </a:lnTo>
                <a:lnTo>
                  <a:pt x="34455" y="723"/>
                </a:lnTo>
                <a:lnTo>
                  <a:pt x="29908" y="0"/>
                </a:lnTo>
                <a:lnTo>
                  <a:pt x="17081" y="0"/>
                </a:lnTo>
                <a:lnTo>
                  <a:pt x="12026" y="1206"/>
                </a:lnTo>
                <a:lnTo>
                  <a:pt x="8623" y="3606"/>
                </a:lnTo>
                <a:lnTo>
                  <a:pt x="5207" y="6007"/>
                </a:lnTo>
                <a:lnTo>
                  <a:pt x="2806" y="9702"/>
                </a:lnTo>
                <a:lnTo>
                  <a:pt x="1409" y="14706"/>
                </a:lnTo>
                <a:lnTo>
                  <a:pt x="13830" y="16954"/>
                </a:lnTo>
                <a:lnTo>
                  <a:pt x="15773" y="12865"/>
                </a:lnTo>
                <a:lnTo>
                  <a:pt x="18491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187" y="12153"/>
                </a:lnTo>
                <a:lnTo>
                  <a:pt x="32131" y="15151"/>
                </a:lnTo>
                <a:lnTo>
                  <a:pt x="32131" y="17779"/>
                </a:lnTo>
                <a:lnTo>
                  <a:pt x="29667" y="20180"/>
                </a:lnTo>
                <a:lnTo>
                  <a:pt x="25234" y="21297"/>
                </a:lnTo>
                <a:lnTo>
                  <a:pt x="18834" y="22491"/>
                </a:lnTo>
                <a:lnTo>
                  <a:pt x="14097" y="23406"/>
                </a:lnTo>
                <a:lnTo>
                  <a:pt x="10464" y="24472"/>
                </a:lnTo>
                <a:lnTo>
                  <a:pt x="7950" y="25692"/>
                </a:lnTo>
                <a:lnTo>
                  <a:pt x="3492" y="28663"/>
                </a:lnTo>
                <a:lnTo>
                  <a:pt x="698" y="33235"/>
                </a:lnTo>
                <a:lnTo>
                  <a:pt x="0" y="35839"/>
                </a:lnTo>
                <a:lnTo>
                  <a:pt x="0" y="43179"/>
                </a:lnTo>
                <a:lnTo>
                  <a:pt x="1524" y="46824"/>
                </a:lnTo>
                <a:lnTo>
                  <a:pt x="4597" y="49720"/>
                </a:lnTo>
                <a:lnTo>
                  <a:pt x="7658" y="52603"/>
                </a:lnTo>
                <a:lnTo>
                  <a:pt x="11861" y="54051"/>
                </a:lnTo>
                <a:lnTo>
                  <a:pt x="20205" y="54051"/>
                </a:lnTo>
                <a:lnTo>
                  <a:pt x="23736" y="44411"/>
                </a:lnTo>
                <a:lnTo>
                  <a:pt x="19062" y="44411"/>
                </a:lnTo>
                <a:lnTo>
                  <a:pt x="15824" y="42316"/>
                </a:lnTo>
                <a:lnTo>
                  <a:pt x="13677" y="39268"/>
                </a:lnTo>
                <a:lnTo>
                  <a:pt x="13677" y="35407"/>
                </a:lnTo>
                <a:lnTo>
                  <a:pt x="16357" y="32537"/>
                </a:lnTo>
                <a:lnTo>
                  <a:pt x="20002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78" y="28638"/>
                </a:lnTo>
                <a:lnTo>
                  <a:pt x="32131" y="28054"/>
                </a:lnTo>
                <a:lnTo>
                  <a:pt x="32131" y="34048"/>
                </a:lnTo>
                <a:lnTo>
                  <a:pt x="31965" y="36283"/>
                </a:lnTo>
                <a:lnTo>
                  <a:pt x="31089" y="39242"/>
                </a:lnTo>
                <a:lnTo>
                  <a:pt x="30873" y="49504"/>
                </a:lnTo>
                <a:lnTo>
                  <a:pt x="33693" y="48844"/>
                </a:lnTo>
                <a:lnTo>
                  <a:pt x="35013" y="52882"/>
                </a:lnTo>
                <a:lnTo>
                  <a:pt x="48539" y="52882"/>
                </a:lnTo>
                <a:lnTo>
                  <a:pt x="46532" y="48107"/>
                </a:lnTo>
                <a:lnTo>
                  <a:pt x="45643" y="43789"/>
                </a:lnTo>
                <a:lnTo>
                  <a:pt x="45427" y="40436"/>
                </a:lnTo>
                <a:lnTo>
                  <a:pt x="45427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1748967" y="3068840"/>
            <a:ext cx="14795" cy="67640"/>
          </a:xfrm>
          <a:custGeom>
            <a:avLst/>
            <a:gdLst/>
            <a:ahLst/>
            <a:cxnLst/>
            <a:rect l="l" t="t" r="r" b="b"/>
            <a:pathLst>
              <a:path w="14795" h="67640">
                <a:moveTo>
                  <a:pt x="1117" y="0"/>
                </a:moveTo>
                <a:lnTo>
                  <a:pt x="1117" y="13677"/>
                </a:lnTo>
                <a:lnTo>
                  <a:pt x="14795" y="13677"/>
                </a:lnTo>
                <a:lnTo>
                  <a:pt x="14795" y="0"/>
                </a:lnTo>
                <a:lnTo>
                  <a:pt x="1117" y="0"/>
                </a:lnTo>
                <a:close/>
              </a:path>
              <a:path w="14795" h="67640">
                <a:moveTo>
                  <a:pt x="14808" y="38036"/>
                </a:moveTo>
                <a:lnTo>
                  <a:pt x="1117" y="38036"/>
                </a:lnTo>
                <a:lnTo>
                  <a:pt x="1117" y="51714"/>
                </a:lnTo>
                <a:lnTo>
                  <a:pt x="7747" y="51714"/>
                </a:lnTo>
                <a:lnTo>
                  <a:pt x="7683" y="54406"/>
                </a:lnTo>
                <a:lnTo>
                  <a:pt x="5892" y="58191"/>
                </a:lnTo>
                <a:lnTo>
                  <a:pt x="2755" y="61074"/>
                </a:lnTo>
                <a:lnTo>
                  <a:pt x="0" y="61988"/>
                </a:lnTo>
                <a:lnTo>
                  <a:pt x="2679" y="67640"/>
                </a:lnTo>
                <a:lnTo>
                  <a:pt x="5600" y="66598"/>
                </a:lnTo>
                <a:lnTo>
                  <a:pt x="9906" y="63360"/>
                </a:lnTo>
                <a:lnTo>
                  <a:pt x="13106" y="59486"/>
                </a:lnTo>
                <a:lnTo>
                  <a:pt x="14465" y="54902"/>
                </a:lnTo>
                <a:lnTo>
                  <a:pt x="14808" y="51777"/>
                </a:lnTo>
                <a:lnTo>
                  <a:pt x="14808" y="3803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428951" y="4412049"/>
            <a:ext cx="48450" cy="71386"/>
          </a:xfrm>
          <a:custGeom>
            <a:avLst/>
            <a:gdLst/>
            <a:ahLst/>
            <a:cxnLst/>
            <a:rect l="l" t="t" r="r" b="b"/>
            <a:pathLst>
              <a:path w="48450" h="71386">
                <a:moveTo>
                  <a:pt x="14262" y="12077"/>
                </a:moveTo>
                <a:lnTo>
                  <a:pt x="48450" y="12077"/>
                </a:lnTo>
                <a:lnTo>
                  <a:pt x="48450" y="0"/>
                </a:lnTo>
                <a:lnTo>
                  <a:pt x="0" y="0"/>
                </a:lnTo>
                <a:lnTo>
                  <a:pt x="0" y="71386"/>
                </a:lnTo>
                <a:lnTo>
                  <a:pt x="14262" y="71386"/>
                </a:lnTo>
                <a:lnTo>
                  <a:pt x="14262" y="41046"/>
                </a:lnTo>
                <a:lnTo>
                  <a:pt x="43776" y="41046"/>
                </a:lnTo>
                <a:lnTo>
                  <a:pt x="43776" y="28968"/>
                </a:lnTo>
                <a:lnTo>
                  <a:pt x="14262" y="28968"/>
                </a:lnTo>
                <a:lnTo>
                  <a:pt x="14262" y="1207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488482" y="4430553"/>
            <a:ext cx="33172" cy="52882"/>
          </a:xfrm>
          <a:custGeom>
            <a:avLst/>
            <a:gdLst/>
            <a:ahLst/>
            <a:cxnLst/>
            <a:rect l="l" t="t" r="r" b="b"/>
            <a:pathLst>
              <a:path w="33172" h="52882">
                <a:moveTo>
                  <a:pt x="12585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550" y="52882"/>
                </a:lnTo>
                <a:lnTo>
                  <a:pt x="13550" y="28117"/>
                </a:lnTo>
                <a:lnTo>
                  <a:pt x="13931" y="22339"/>
                </a:lnTo>
                <a:lnTo>
                  <a:pt x="14681" y="19570"/>
                </a:lnTo>
                <a:lnTo>
                  <a:pt x="15430" y="16814"/>
                </a:lnTo>
                <a:lnTo>
                  <a:pt x="17792" y="13855"/>
                </a:lnTo>
                <a:lnTo>
                  <a:pt x="20713" y="12268"/>
                </a:lnTo>
                <a:lnTo>
                  <a:pt x="24574" y="12268"/>
                </a:lnTo>
                <a:lnTo>
                  <a:pt x="28981" y="14516"/>
                </a:lnTo>
                <a:lnTo>
                  <a:pt x="33172" y="2590"/>
                </a:lnTo>
                <a:lnTo>
                  <a:pt x="30314" y="863"/>
                </a:lnTo>
                <a:lnTo>
                  <a:pt x="27343" y="0"/>
                </a:lnTo>
                <a:lnTo>
                  <a:pt x="22059" y="0"/>
                </a:lnTo>
                <a:lnTo>
                  <a:pt x="18402" y="1663"/>
                </a:lnTo>
                <a:lnTo>
                  <a:pt x="14732" y="5054"/>
                </a:lnTo>
                <a:lnTo>
                  <a:pt x="12585" y="8521"/>
                </a:lnTo>
                <a:lnTo>
                  <a:pt x="1258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524353" y="4410842"/>
            <a:ext cx="41402" cy="73761"/>
          </a:xfrm>
          <a:custGeom>
            <a:avLst/>
            <a:gdLst/>
            <a:ahLst/>
            <a:cxnLst/>
            <a:rect l="l" t="t" r="r" b="b"/>
            <a:pathLst>
              <a:path w="41401" h="73761">
                <a:moveTo>
                  <a:pt x="26225" y="0"/>
                </a:moveTo>
                <a:lnTo>
                  <a:pt x="19570" y="14554"/>
                </a:lnTo>
                <a:lnTo>
                  <a:pt x="28155" y="14554"/>
                </a:lnTo>
                <a:lnTo>
                  <a:pt x="41401" y="0"/>
                </a:lnTo>
                <a:lnTo>
                  <a:pt x="26225" y="0"/>
                </a:lnTo>
                <a:close/>
              </a:path>
              <a:path w="41401" h="73761">
                <a:moveTo>
                  <a:pt x="0" y="46012"/>
                </a:moveTo>
                <a:lnTo>
                  <a:pt x="0" y="51955"/>
                </a:lnTo>
                <a:lnTo>
                  <a:pt x="1104" y="56997"/>
                </a:lnTo>
                <a:lnTo>
                  <a:pt x="3327" y="61125"/>
                </a:lnTo>
                <a:lnTo>
                  <a:pt x="5537" y="65265"/>
                </a:lnTo>
                <a:lnTo>
                  <a:pt x="8775" y="68402"/>
                </a:lnTo>
                <a:lnTo>
                  <a:pt x="13042" y="70548"/>
                </a:lnTo>
                <a:lnTo>
                  <a:pt x="17297" y="72694"/>
                </a:lnTo>
                <a:lnTo>
                  <a:pt x="17500" y="58521"/>
                </a:lnTo>
                <a:lnTo>
                  <a:pt x="15087" y="55803"/>
                </a:lnTo>
                <a:lnTo>
                  <a:pt x="13881" y="51866"/>
                </a:lnTo>
                <a:lnTo>
                  <a:pt x="13881" y="41605"/>
                </a:lnTo>
                <a:lnTo>
                  <a:pt x="15087" y="37680"/>
                </a:lnTo>
                <a:lnTo>
                  <a:pt x="17500" y="34950"/>
                </a:lnTo>
                <a:lnTo>
                  <a:pt x="19913" y="32232"/>
                </a:lnTo>
                <a:lnTo>
                  <a:pt x="22872" y="30861"/>
                </a:lnTo>
                <a:lnTo>
                  <a:pt x="29946" y="30861"/>
                </a:lnTo>
                <a:lnTo>
                  <a:pt x="32918" y="32232"/>
                </a:lnTo>
                <a:lnTo>
                  <a:pt x="35305" y="34950"/>
                </a:lnTo>
                <a:lnTo>
                  <a:pt x="37706" y="37680"/>
                </a:lnTo>
                <a:lnTo>
                  <a:pt x="38900" y="41579"/>
                </a:lnTo>
                <a:lnTo>
                  <a:pt x="38900" y="51841"/>
                </a:lnTo>
                <a:lnTo>
                  <a:pt x="37706" y="55803"/>
                </a:lnTo>
                <a:lnTo>
                  <a:pt x="35305" y="58521"/>
                </a:lnTo>
                <a:lnTo>
                  <a:pt x="34048" y="73761"/>
                </a:lnTo>
                <a:lnTo>
                  <a:pt x="40335" y="71196"/>
                </a:lnTo>
                <a:lnTo>
                  <a:pt x="45338" y="66052"/>
                </a:lnTo>
                <a:lnTo>
                  <a:pt x="50330" y="60896"/>
                </a:lnTo>
                <a:lnTo>
                  <a:pt x="52831" y="54419"/>
                </a:lnTo>
                <a:lnTo>
                  <a:pt x="52831" y="38836"/>
                </a:lnTo>
                <a:lnTo>
                  <a:pt x="50355" y="32410"/>
                </a:lnTo>
                <a:lnTo>
                  <a:pt x="45415" y="27330"/>
                </a:lnTo>
                <a:lnTo>
                  <a:pt x="40462" y="22250"/>
                </a:lnTo>
                <a:lnTo>
                  <a:pt x="34112" y="19710"/>
                </a:lnTo>
                <a:lnTo>
                  <a:pt x="21361" y="19710"/>
                </a:lnTo>
                <a:lnTo>
                  <a:pt x="16814" y="20828"/>
                </a:lnTo>
                <a:lnTo>
                  <a:pt x="12750" y="23075"/>
                </a:lnTo>
                <a:lnTo>
                  <a:pt x="8686" y="25311"/>
                </a:lnTo>
                <a:lnTo>
                  <a:pt x="5537" y="28562"/>
                </a:lnTo>
                <a:lnTo>
                  <a:pt x="3327" y="32816"/>
                </a:lnTo>
                <a:lnTo>
                  <a:pt x="1104" y="37058"/>
                </a:lnTo>
                <a:lnTo>
                  <a:pt x="0" y="41465"/>
                </a:lnTo>
                <a:lnTo>
                  <a:pt x="0" y="46012"/>
                </a:lnTo>
                <a:close/>
              </a:path>
              <a:path w="41401" h="73761">
                <a:moveTo>
                  <a:pt x="35305" y="58521"/>
                </a:moveTo>
                <a:lnTo>
                  <a:pt x="32918" y="61252"/>
                </a:lnTo>
                <a:lnTo>
                  <a:pt x="29946" y="62611"/>
                </a:lnTo>
                <a:lnTo>
                  <a:pt x="22872" y="62611"/>
                </a:lnTo>
                <a:lnTo>
                  <a:pt x="19913" y="61252"/>
                </a:lnTo>
                <a:lnTo>
                  <a:pt x="17500" y="58521"/>
                </a:lnTo>
                <a:lnTo>
                  <a:pt x="17297" y="72694"/>
                </a:lnTo>
                <a:lnTo>
                  <a:pt x="21767" y="73761"/>
                </a:lnTo>
                <a:lnTo>
                  <a:pt x="34048" y="73761"/>
                </a:lnTo>
                <a:lnTo>
                  <a:pt x="35305" y="585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582198" y="4413458"/>
            <a:ext cx="30175" cy="71145"/>
          </a:xfrm>
          <a:custGeom>
            <a:avLst/>
            <a:gdLst/>
            <a:ahLst/>
            <a:cxnLst/>
            <a:rect l="l" t="t" r="r" b="b"/>
            <a:pathLst>
              <a:path w="30175" h="71145">
                <a:moveTo>
                  <a:pt x="19812" y="18262"/>
                </a:moveTo>
                <a:lnTo>
                  <a:pt x="19812" y="0"/>
                </a:lnTo>
                <a:lnTo>
                  <a:pt x="6223" y="7988"/>
                </a:lnTo>
                <a:lnTo>
                  <a:pt x="6223" y="18262"/>
                </a:lnTo>
                <a:lnTo>
                  <a:pt x="0" y="18262"/>
                </a:lnTo>
                <a:lnTo>
                  <a:pt x="0" y="29171"/>
                </a:lnTo>
                <a:lnTo>
                  <a:pt x="6223" y="29171"/>
                </a:lnTo>
                <a:lnTo>
                  <a:pt x="6223" y="56553"/>
                </a:lnTo>
                <a:lnTo>
                  <a:pt x="6362" y="59766"/>
                </a:lnTo>
                <a:lnTo>
                  <a:pt x="6654" y="61353"/>
                </a:lnTo>
                <a:lnTo>
                  <a:pt x="7645" y="65379"/>
                </a:lnTo>
                <a:lnTo>
                  <a:pt x="10909" y="69075"/>
                </a:lnTo>
                <a:lnTo>
                  <a:pt x="14833" y="70738"/>
                </a:lnTo>
                <a:lnTo>
                  <a:pt x="19481" y="71145"/>
                </a:lnTo>
                <a:lnTo>
                  <a:pt x="23469" y="71145"/>
                </a:lnTo>
                <a:lnTo>
                  <a:pt x="27025" y="70459"/>
                </a:lnTo>
                <a:lnTo>
                  <a:pt x="30175" y="69100"/>
                </a:lnTo>
                <a:lnTo>
                  <a:pt x="29019" y="58483"/>
                </a:lnTo>
                <a:lnTo>
                  <a:pt x="26644" y="59359"/>
                </a:lnTo>
                <a:lnTo>
                  <a:pt x="22669" y="59804"/>
                </a:lnTo>
                <a:lnTo>
                  <a:pt x="20078" y="57391"/>
                </a:lnTo>
                <a:lnTo>
                  <a:pt x="19812" y="54241"/>
                </a:lnTo>
                <a:lnTo>
                  <a:pt x="19812" y="29171"/>
                </a:lnTo>
                <a:lnTo>
                  <a:pt x="29070" y="29171"/>
                </a:lnTo>
                <a:lnTo>
                  <a:pt x="29070" y="18262"/>
                </a:lnTo>
                <a:lnTo>
                  <a:pt x="19812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616719" y="4430555"/>
            <a:ext cx="48006" cy="54051"/>
          </a:xfrm>
          <a:custGeom>
            <a:avLst/>
            <a:gdLst/>
            <a:ahLst/>
            <a:cxnLst/>
            <a:rect l="l" t="t" r="r" b="b"/>
            <a:pathLst>
              <a:path w="48006" h="54051">
                <a:moveTo>
                  <a:pt x="47815" y="30975"/>
                </a:moveTo>
                <a:lnTo>
                  <a:pt x="48006" y="20485"/>
                </a:lnTo>
                <a:lnTo>
                  <a:pt x="45897" y="12699"/>
                </a:lnTo>
                <a:lnTo>
                  <a:pt x="41503" y="7619"/>
                </a:lnTo>
                <a:lnTo>
                  <a:pt x="37096" y="2539"/>
                </a:lnTo>
                <a:lnTo>
                  <a:pt x="33261" y="15620"/>
                </a:lnTo>
                <a:lnTo>
                  <a:pt x="34264" y="18630"/>
                </a:lnTo>
                <a:lnTo>
                  <a:pt x="34366" y="22593"/>
                </a:lnTo>
                <a:lnTo>
                  <a:pt x="14122" y="22593"/>
                </a:lnTo>
                <a:lnTo>
                  <a:pt x="14084" y="18859"/>
                </a:lnTo>
                <a:lnTo>
                  <a:pt x="15036" y="15913"/>
                </a:lnTo>
                <a:lnTo>
                  <a:pt x="16967" y="13728"/>
                </a:lnTo>
                <a:lnTo>
                  <a:pt x="21336" y="10464"/>
                </a:lnTo>
                <a:lnTo>
                  <a:pt x="24295" y="10464"/>
                </a:lnTo>
                <a:lnTo>
                  <a:pt x="23469" y="0"/>
                </a:lnTo>
                <a:lnTo>
                  <a:pt x="16687" y="0"/>
                </a:lnTo>
                <a:lnTo>
                  <a:pt x="11087" y="2425"/>
                </a:lnTo>
                <a:lnTo>
                  <a:pt x="6654" y="7289"/>
                </a:lnTo>
                <a:lnTo>
                  <a:pt x="2209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89" y="40525"/>
                </a:lnTo>
                <a:lnTo>
                  <a:pt x="5054" y="45237"/>
                </a:lnTo>
                <a:lnTo>
                  <a:pt x="9334" y="51117"/>
                </a:lnTo>
                <a:lnTo>
                  <a:pt x="15913" y="54051"/>
                </a:lnTo>
                <a:lnTo>
                  <a:pt x="30441" y="54051"/>
                </a:lnTo>
                <a:lnTo>
                  <a:pt x="35128" y="52743"/>
                </a:lnTo>
                <a:lnTo>
                  <a:pt x="38874" y="50126"/>
                </a:lnTo>
                <a:lnTo>
                  <a:pt x="42621" y="47523"/>
                </a:lnTo>
                <a:lnTo>
                  <a:pt x="45351" y="43713"/>
                </a:lnTo>
                <a:lnTo>
                  <a:pt x="47091" y="38709"/>
                </a:lnTo>
                <a:lnTo>
                  <a:pt x="33591" y="36423"/>
                </a:lnTo>
                <a:lnTo>
                  <a:pt x="32854" y="39014"/>
                </a:lnTo>
                <a:lnTo>
                  <a:pt x="31762" y="40893"/>
                </a:lnTo>
                <a:lnTo>
                  <a:pt x="28867" y="43243"/>
                </a:lnTo>
                <a:lnTo>
                  <a:pt x="24968" y="43827"/>
                </a:lnTo>
                <a:lnTo>
                  <a:pt x="21844" y="43827"/>
                </a:lnTo>
                <a:lnTo>
                  <a:pt x="19253" y="42697"/>
                </a:lnTo>
                <a:lnTo>
                  <a:pt x="15062" y="38188"/>
                </a:lnTo>
                <a:lnTo>
                  <a:pt x="13970" y="35026"/>
                </a:lnTo>
                <a:lnTo>
                  <a:pt x="13881" y="30975"/>
                </a:lnTo>
                <a:lnTo>
                  <a:pt x="47815" y="30975"/>
                </a:lnTo>
                <a:close/>
              </a:path>
              <a:path w="48006" h="54051">
                <a:moveTo>
                  <a:pt x="31089" y="0"/>
                </a:moveTo>
                <a:lnTo>
                  <a:pt x="23469" y="0"/>
                </a:lnTo>
                <a:lnTo>
                  <a:pt x="24295" y="10464"/>
                </a:lnTo>
                <a:lnTo>
                  <a:pt x="27051" y="10464"/>
                </a:lnTo>
                <a:lnTo>
                  <a:pt x="29400" y="11493"/>
                </a:lnTo>
                <a:lnTo>
                  <a:pt x="33261" y="15620"/>
                </a:lnTo>
                <a:lnTo>
                  <a:pt x="37096" y="2539"/>
                </a:lnTo>
                <a:lnTo>
                  <a:pt x="3108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670803" y="4430558"/>
            <a:ext cx="47815" cy="54051"/>
          </a:xfrm>
          <a:custGeom>
            <a:avLst/>
            <a:gdLst/>
            <a:ahLst/>
            <a:cxnLst/>
            <a:rect l="l" t="t" r="r" b="b"/>
            <a:pathLst>
              <a:path w="47815" h="54051">
                <a:moveTo>
                  <a:pt x="13601" y="36029"/>
                </a:moveTo>
                <a:lnTo>
                  <a:pt x="0" y="38125"/>
                </a:lnTo>
                <a:lnTo>
                  <a:pt x="1257" y="43027"/>
                </a:lnTo>
                <a:lnTo>
                  <a:pt x="3911" y="46901"/>
                </a:lnTo>
                <a:lnTo>
                  <a:pt x="7975" y="49758"/>
                </a:lnTo>
                <a:lnTo>
                  <a:pt x="12039" y="52616"/>
                </a:lnTo>
                <a:lnTo>
                  <a:pt x="17564" y="54051"/>
                </a:lnTo>
                <a:lnTo>
                  <a:pt x="32219" y="54051"/>
                </a:lnTo>
                <a:lnTo>
                  <a:pt x="38023" y="52336"/>
                </a:lnTo>
                <a:lnTo>
                  <a:pt x="41935" y="48933"/>
                </a:lnTo>
                <a:lnTo>
                  <a:pt x="45859" y="45529"/>
                </a:lnTo>
                <a:lnTo>
                  <a:pt x="47815" y="41452"/>
                </a:lnTo>
                <a:lnTo>
                  <a:pt x="47815" y="32359"/>
                </a:lnTo>
                <a:lnTo>
                  <a:pt x="46405" y="28968"/>
                </a:lnTo>
                <a:lnTo>
                  <a:pt x="43586" y="26530"/>
                </a:lnTo>
                <a:lnTo>
                  <a:pt x="40716" y="24130"/>
                </a:lnTo>
                <a:lnTo>
                  <a:pt x="35687" y="22110"/>
                </a:lnTo>
                <a:lnTo>
                  <a:pt x="28473" y="20447"/>
                </a:lnTo>
                <a:lnTo>
                  <a:pt x="21247" y="18796"/>
                </a:lnTo>
                <a:lnTo>
                  <a:pt x="17030" y="17513"/>
                </a:lnTo>
                <a:lnTo>
                  <a:pt x="14465" y="15087"/>
                </a:lnTo>
                <a:lnTo>
                  <a:pt x="14973" y="12065"/>
                </a:lnTo>
                <a:lnTo>
                  <a:pt x="17551" y="10325"/>
                </a:lnTo>
                <a:lnTo>
                  <a:pt x="20104" y="9829"/>
                </a:lnTo>
                <a:lnTo>
                  <a:pt x="26504" y="9829"/>
                </a:lnTo>
                <a:lnTo>
                  <a:pt x="28676" y="10363"/>
                </a:lnTo>
                <a:lnTo>
                  <a:pt x="31724" y="12509"/>
                </a:lnTo>
                <a:lnTo>
                  <a:pt x="33312" y="16065"/>
                </a:lnTo>
                <a:lnTo>
                  <a:pt x="46088" y="13677"/>
                </a:lnTo>
                <a:lnTo>
                  <a:pt x="44805" y="9156"/>
                </a:lnTo>
                <a:lnTo>
                  <a:pt x="42456" y="5753"/>
                </a:lnTo>
                <a:lnTo>
                  <a:pt x="39052" y="3454"/>
                </a:lnTo>
                <a:lnTo>
                  <a:pt x="35636" y="1143"/>
                </a:lnTo>
                <a:lnTo>
                  <a:pt x="30429" y="0"/>
                </a:lnTo>
                <a:lnTo>
                  <a:pt x="16065" y="0"/>
                </a:lnTo>
                <a:lnTo>
                  <a:pt x="10642" y="1524"/>
                </a:lnTo>
                <a:lnTo>
                  <a:pt x="7137" y="4572"/>
                </a:lnTo>
                <a:lnTo>
                  <a:pt x="3632" y="7632"/>
                </a:lnTo>
                <a:lnTo>
                  <a:pt x="1879" y="11391"/>
                </a:lnTo>
                <a:lnTo>
                  <a:pt x="1879" y="20840"/>
                </a:lnTo>
                <a:lnTo>
                  <a:pt x="3911" y="24714"/>
                </a:lnTo>
                <a:lnTo>
                  <a:pt x="7950" y="27508"/>
                </a:lnTo>
                <a:lnTo>
                  <a:pt x="10883" y="29514"/>
                </a:lnTo>
                <a:lnTo>
                  <a:pt x="17805" y="31737"/>
                </a:lnTo>
                <a:lnTo>
                  <a:pt x="28727" y="34175"/>
                </a:lnTo>
                <a:lnTo>
                  <a:pt x="33261" y="35979"/>
                </a:lnTo>
                <a:lnTo>
                  <a:pt x="34226" y="38557"/>
                </a:lnTo>
                <a:lnTo>
                  <a:pt x="33629" y="41300"/>
                </a:lnTo>
                <a:lnTo>
                  <a:pt x="30683" y="43522"/>
                </a:lnTo>
                <a:lnTo>
                  <a:pt x="28041" y="44157"/>
                </a:lnTo>
                <a:lnTo>
                  <a:pt x="21361" y="44157"/>
                </a:lnTo>
                <a:lnTo>
                  <a:pt x="17119" y="42087"/>
                </a:lnTo>
                <a:lnTo>
                  <a:pt x="14173" y="38696"/>
                </a:lnTo>
                <a:lnTo>
                  <a:pt x="13601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726537" y="4430555"/>
            <a:ext cx="48006" cy="54051"/>
          </a:xfrm>
          <a:custGeom>
            <a:avLst/>
            <a:gdLst/>
            <a:ahLst/>
            <a:cxnLst/>
            <a:rect l="l" t="t" r="r" b="b"/>
            <a:pathLst>
              <a:path w="48006" h="54051">
                <a:moveTo>
                  <a:pt x="47815" y="30975"/>
                </a:moveTo>
                <a:lnTo>
                  <a:pt x="48006" y="20485"/>
                </a:lnTo>
                <a:lnTo>
                  <a:pt x="45897" y="12699"/>
                </a:lnTo>
                <a:lnTo>
                  <a:pt x="41503" y="7619"/>
                </a:lnTo>
                <a:lnTo>
                  <a:pt x="37096" y="2539"/>
                </a:lnTo>
                <a:lnTo>
                  <a:pt x="33261" y="15620"/>
                </a:lnTo>
                <a:lnTo>
                  <a:pt x="34264" y="18630"/>
                </a:lnTo>
                <a:lnTo>
                  <a:pt x="34366" y="22593"/>
                </a:lnTo>
                <a:lnTo>
                  <a:pt x="14122" y="22593"/>
                </a:lnTo>
                <a:lnTo>
                  <a:pt x="14084" y="18859"/>
                </a:lnTo>
                <a:lnTo>
                  <a:pt x="15036" y="15913"/>
                </a:lnTo>
                <a:lnTo>
                  <a:pt x="16967" y="13728"/>
                </a:lnTo>
                <a:lnTo>
                  <a:pt x="21336" y="10464"/>
                </a:lnTo>
                <a:lnTo>
                  <a:pt x="24295" y="10464"/>
                </a:lnTo>
                <a:lnTo>
                  <a:pt x="23469" y="0"/>
                </a:lnTo>
                <a:lnTo>
                  <a:pt x="16687" y="0"/>
                </a:lnTo>
                <a:lnTo>
                  <a:pt x="11087" y="2425"/>
                </a:lnTo>
                <a:lnTo>
                  <a:pt x="6654" y="7289"/>
                </a:lnTo>
                <a:lnTo>
                  <a:pt x="2209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76" y="40525"/>
                </a:lnTo>
                <a:lnTo>
                  <a:pt x="5054" y="45237"/>
                </a:lnTo>
                <a:lnTo>
                  <a:pt x="9334" y="51117"/>
                </a:lnTo>
                <a:lnTo>
                  <a:pt x="15913" y="54051"/>
                </a:lnTo>
                <a:lnTo>
                  <a:pt x="30441" y="54051"/>
                </a:lnTo>
                <a:lnTo>
                  <a:pt x="35128" y="52743"/>
                </a:lnTo>
                <a:lnTo>
                  <a:pt x="38874" y="50126"/>
                </a:lnTo>
                <a:lnTo>
                  <a:pt x="42621" y="47523"/>
                </a:lnTo>
                <a:lnTo>
                  <a:pt x="45351" y="43713"/>
                </a:lnTo>
                <a:lnTo>
                  <a:pt x="47091" y="38709"/>
                </a:lnTo>
                <a:lnTo>
                  <a:pt x="33591" y="36423"/>
                </a:lnTo>
                <a:lnTo>
                  <a:pt x="32854" y="39014"/>
                </a:lnTo>
                <a:lnTo>
                  <a:pt x="31762" y="40893"/>
                </a:lnTo>
                <a:lnTo>
                  <a:pt x="28867" y="43243"/>
                </a:lnTo>
                <a:lnTo>
                  <a:pt x="24968" y="43827"/>
                </a:lnTo>
                <a:lnTo>
                  <a:pt x="21844" y="43827"/>
                </a:lnTo>
                <a:lnTo>
                  <a:pt x="19253" y="42697"/>
                </a:lnTo>
                <a:lnTo>
                  <a:pt x="15062" y="38188"/>
                </a:lnTo>
                <a:lnTo>
                  <a:pt x="13970" y="35026"/>
                </a:lnTo>
                <a:lnTo>
                  <a:pt x="13881" y="30975"/>
                </a:lnTo>
                <a:lnTo>
                  <a:pt x="47815" y="30975"/>
                </a:lnTo>
                <a:close/>
              </a:path>
              <a:path w="48006" h="54051">
                <a:moveTo>
                  <a:pt x="31089" y="0"/>
                </a:moveTo>
                <a:lnTo>
                  <a:pt x="23469" y="0"/>
                </a:lnTo>
                <a:lnTo>
                  <a:pt x="24295" y="10464"/>
                </a:lnTo>
                <a:lnTo>
                  <a:pt x="27051" y="10464"/>
                </a:lnTo>
                <a:lnTo>
                  <a:pt x="29400" y="11493"/>
                </a:lnTo>
                <a:lnTo>
                  <a:pt x="33261" y="15620"/>
                </a:lnTo>
                <a:lnTo>
                  <a:pt x="37096" y="2539"/>
                </a:lnTo>
                <a:lnTo>
                  <a:pt x="3108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819600" y="4412056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820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836687" y="4430551"/>
            <a:ext cx="30772" cy="54051"/>
          </a:xfrm>
          <a:custGeom>
            <a:avLst/>
            <a:gdLst/>
            <a:ahLst/>
            <a:cxnLst/>
            <a:rect l="l" t="t" r="r" b="b"/>
            <a:pathLst>
              <a:path w="30772" h="54051">
                <a:moveTo>
                  <a:pt x="20002" y="54051"/>
                </a:moveTo>
                <a:lnTo>
                  <a:pt x="22809" y="53479"/>
                </a:lnTo>
                <a:lnTo>
                  <a:pt x="25450" y="52349"/>
                </a:lnTo>
                <a:lnTo>
                  <a:pt x="28079" y="51219"/>
                </a:lnTo>
                <a:lnTo>
                  <a:pt x="30556" y="49504"/>
                </a:lnTo>
                <a:lnTo>
                  <a:pt x="30772" y="39243"/>
                </a:lnTo>
                <a:lnTo>
                  <a:pt x="28054" y="41973"/>
                </a:lnTo>
                <a:lnTo>
                  <a:pt x="23507" y="44411"/>
                </a:lnTo>
                <a:lnTo>
                  <a:pt x="20002" y="54051"/>
                </a:lnTo>
                <a:close/>
              </a:path>
              <a:path w="30772" h="54051">
                <a:moveTo>
                  <a:pt x="44970" y="35890"/>
                </a:moveTo>
                <a:lnTo>
                  <a:pt x="45123" y="19913"/>
                </a:lnTo>
                <a:lnTo>
                  <a:pt x="45123" y="13982"/>
                </a:lnTo>
                <a:lnTo>
                  <a:pt x="44513" y="9893"/>
                </a:lnTo>
                <a:lnTo>
                  <a:pt x="43306" y="7670"/>
                </a:lnTo>
                <a:lnTo>
                  <a:pt x="40030" y="3619"/>
                </a:lnTo>
                <a:lnTo>
                  <a:pt x="37071" y="2171"/>
                </a:lnTo>
                <a:lnTo>
                  <a:pt x="34112" y="723"/>
                </a:lnTo>
                <a:lnTo>
                  <a:pt x="29616" y="0"/>
                </a:lnTo>
                <a:lnTo>
                  <a:pt x="16916" y="0"/>
                </a:lnTo>
                <a:lnTo>
                  <a:pt x="11899" y="1206"/>
                </a:lnTo>
                <a:lnTo>
                  <a:pt x="8534" y="3606"/>
                </a:lnTo>
                <a:lnTo>
                  <a:pt x="5156" y="6007"/>
                </a:lnTo>
                <a:lnTo>
                  <a:pt x="2781" y="9715"/>
                </a:lnTo>
                <a:lnTo>
                  <a:pt x="1396" y="14706"/>
                </a:lnTo>
                <a:lnTo>
                  <a:pt x="13690" y="16954"/>
                </a:lnTo>
                <a:lnTo>
                  <a:pt x="15620" y="12865"/>
                </a:lnTo>
                <a:lnTo>
                  <a:pt x="18313" y="10947"/>
                </a:lnTo>
                <a:lnTo>
                  <a:pt x="22605" y="10477"/>
                </a:lnTo>
                <a:lnTo>
                  <a:pt x="26174" y="10477"/>
                </a:lnTo>
                <a:lnTo>
                  <a:pt x="29883" y="12153"/>
                </a:lnTo>
                <a:lnTo>
                  <a:pt x="31813" y="15151"/>
                </a:lnTo>
                <a:lnTo>
                  <a:pt x="31813" y="17780"/>
                </a:lnTo>
                <a:lnTo>
                  <a:pt x="29375" y="20180"/>
                </a:lnTo>
                <a:lnTo>
                  <a:pt x="24980" y="21297"/>
                </a:lnTo>
                <a:lnTo>
                  <a:pt x="18656" y="22491"/>
                </a:lnTo>
                <a:lnTo>
                  <a:pt x="13957" y="23406"/>
                </a:lnTo>
                <a:lnTo>
                  <a:pt x="10375" y="24472"/>
                </a:lnTo>
                <a:lnTo>
                  <a:pt x="7886" y="25692"/>
                </a:lnTo>
                <a:lnTo>
                  <a:pt x="3454" y="28663"/>
                </a:lnTo>
                <a:lnTo>
                  <a:pt x="685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11" y="46824"/>
                </a:lnTo>
                <a:lnTo>
                  <a:pt x="4559" y="49720"/>
                </a:lnTo>
                <a:lnTo>
                  <a:pt x="7594" y="52603"/>
                </a:lnTo>
                <a:lnTo>
                  <a:pt x="11747" y="54051"/>
                </a:lnTo>
                <a:lnTo>
                  <a:pt x="20002" y="54051"/>
                </a:lnTo>
                <a:lnTo>
                  <a:pt x="23507" y="44411"/>
                </a:lnTo>
                <a:lnTo>
                  <a:pt x="18872" y="44411"/>
                </a:lnTo>
                <a:lnTo>
                  <a:pt x="15659" y="42316"/>
                </a:lnTo>
                <a:lnTo>
                  <a:pt x="13538" y="39268"/>
                </a:lnTo>
                <a:lnTo>
                  <a:pt x="13538" y="35407"/>
                </a:lnTo>
                <a:lnTo>
                  <a:pt x="16192" y="32537"/>
                </a:lnTo>
                <a:lnTo>
                  <a:pt x="19811" y="30962"/>
                </a:lnTo>
                <a:lnTo>
                  <a:pt x="23571" y="30149"/>
                </a:lnTo>
                <a:lnTo>
                  <a:pt x="27330" y="29324"/>
                </a:lnTo>
                <a:lnTo>
                  <a:pt x="30073" y="28638"/>
                </a:lnTo>
                <a:lnTo>
                  <a:pt x="31813" y="28054"/>
                </a:lnTo>
                <a:lnTo>
                  <a:pt x="31813" y="34048"/>
                </a:lnTo>
                <a:lnTo>
                  <a:pt x="31635" y="36283"/>
                </a:lnTo>
                <a:lnTo>
                  <a:pt x="30772" y="39243"/>
                </a:lnTo>
                <a:lnTo>
                  <a:pt x="30556" y="49504"/>
                </a:lnTo>
                <a:lnTo>
                  <a:pt x="33362" y="48844"/>
                </a:lnTo>
                <a:lnTo>
                  <a:pt x="34658" y="52882"/>
                </a:lnTo>
                <a:lnTo>
                  <a:pt x="48056" y="52882"/>
                </a:lnTo>
                <a:lnTo>
                  <a:pt x="46062" y="48107"/>
                </a:lnTo>
                <a:lnTo>
                  <a:pt x="45199" y="43789"/>
                </a:lnTo>
                <a:lnTo>
                  <a:pt x="44970" y="40436"/>
                </a:lnTo>
                <a:lnTo>
                  <a:pt x="4497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922209" y="4430553"/>
            <a:ext cx="49936" cy="72555"/>
          </a:xfrm>
          <a:custGeom>
            <a:avLst/>
            <a:gdLst/>
            <a:ahLst/>
            <a:cxnLst/>
            <a:rect l="l" t="t" r="r" b="b"/>
            <a:pathLst>
              <a:path w="49936" h="72555">
                <a:moveTo>
                  <a:pt x="13398" y="21082"/>
                </a:moveTo>
                <a:lnTo>
                  <a:pt x="14490" y="17259"/>
                </a:lnTo>
                <a:lnTo>
                  <a:pt x="16675" y="14693"/>
                </a:lnTo>
                <a:lnTo>
                  <a:pt x="18859" y="12090"/>
                </a:lnTo>
                <a:lnTo>
                  <a:pt x="21602" y="10807"/>
                </a:lnTo>
                <a:lnTo>
                  <a:pt x="28105" y="10807"/>
                </a:lnTo>
                <a:lnTo>
                  <a:pt x="30772" y="12128"/>
                </a:lnTo>
                <a:lnTo>
                  <a:pt x="32918" y="14757"/>
                </a:lnTo>
                <a:lnTo>
                  <a:pt x="35077" y="17386"/>
                </a:lnTo>
                <a:lnTo>
                  <a:pt x="36156" y="21412"/>
                </a:lnTo>
                <a:lnTo>
                  <a:pt x="36156" y="32639"/>
                </a:lnTo>
                <a:lnTo>
                  <a:pt x="35102" y="36817"/>
                </a:lnTo>
                <a:lnTo>
                  <a:pt x="33020" y="39370"/>
                </a:lnTo>
                <a:lnTo>
                  <a:pt x="30924" y="41922"/>
                </a:lnTo>
                <a:lnTo>
                  <a:pt x="28308" y="43192"/>
                </a:lnTo>
                <a:lnTo>
                  <a:pt x="21882" y="43192"/>
                </a:lnTo>
                <a:lnTo>
                  <a:pt x="19100" y="41795"/>
                </a:lnTo>
                <a:lnTo>
                  <a:pt x="23101" y="53479"/>
                </a:lnTo>
                <a:lnTo>
                  <a:pt x="25654" y="54051"/>
                </a:lnTo>
                <a:lnTo>
                  <a:pt x="34429" y="54051"/>
                </a:lnTo>
                <a:lnTo>
                  <a:pt x="39497" y="51650"/>
                </a:lnTo>
                <a:lnTo>
                  <a:pt x="43675" y="46863"/>
                </a:lnTo>
                <a:lnTo>
                  <a:pt x="47853" y="42075"/>
                </a:lnTo>
                <a:lnTo>
                  <a:pt x="49936" y="35369"/>
                </a:lnTo>
                <a:lnTo>
                  <a:pt x="49936" y="18326"/>
                </a:lnTo>
                <a:lnTo>
                  <a:pt x="47866" y="11772"/>
                </a:lnTo>
                <a:lnTo>
                  <a:pt x="43726" y="7061"/>
                </a:lnTo>
                <a:lnTo>
                  <a:pt x="39573" y="2349"/>
                </a:lnTo>
                <a:lnTo>
                  <a:pt x="34531" y="0"/>
                </a:lnTo>
                <a:lnTo>
                  <a:pt x="25171" y="0"/>
                </a:lnTo>
                <a:lnTo>
                  <a:pt x="22072" y="812"/>
                </a:lnTo>
                <a:lnTo>
                  <a:pt x="19278" y="2438"/>
                </a:lnTo>
                <a:lnTo>
                  <a:pt x="16484" y="4064"/>
                </a:lnTo>
                <a:lnTo>
                  <a:pt x="14262" y="6172"/>
                </a:lnTo>
                <a:lnTo>
                  <a:pt x="12623" y="8763"/>
                </a:lnTo>
                <a:lnTo>
                  <a:pt x="12623" y="1168"/>
                </a:lnTo>
                <a:lnTo>
                  <a:pt x="0" y="1168"/>
                </a:lnTo>
                <a:lnTo>
                  <a:pt x="0" y="72555"/>
                </a:lnTo>
                <a:lnTo>
                  <a:pt x="13538" y="72555"/>
                </a:lnTo>
                <a:lnTo>
                  <a:pt x="13398" y="31965"/>
                </a:lnTo>
                <a:lnTo>
                  <a:pt x="13398" y="21082"/>
                </a:lnTo>
                <a:close/>
              </a:path>
              <a:path w="49936" h="72555">
                <a:moveTo>
                  <a:pt x="23101" y="53479"/>
                </a:moveTo>
                <a:lnTo>
                  <a:pt x="19100" y="41795"/>
                </a:lnTo>
                <a:lnTo>
                  <a:pt x="16827" y="39039"/>
                </a:lnTo>
                <a:lnTo>
                  <a:pt x="14541" y="36245"/>
                </a:lnTo>
                <a:lnTo>
                  <a:pt x="13398" y="31965"/>
                </a:lnTo>
                <a:lnTo>
                  <a:pt x="13538" y="72555"/>
                </a:lnTo>
                <a:lnTo>
                  <a:pt x="13538" y="46507"/>
                </a:lnTo>
                <a:lnTo>
                  <a:pt x="16078" y="49263"/>
                </a:lnTo>
                <a:lnTo>
                  <a:pt x="18491" y="51219"/>
                </a:lnTo>
                <a:lnTo>
                  <a:pt x="23101" y="5347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979332" y="4430551"/>
            <a:ext cx="30772" cy="54051"/>
          </a:xfrm>
          <a:custGeom>
            <a:avLst/>
            <a:gdLst/>
            <a:ahLst/>
            <a:cxnLst/>
            <a:rect l="l" t="t" r="r" b="b"/>
            <a:pathLst>
              <a:path w="30772" h="54051">
                <a:moveTo>
                  <a:pt x="20002" y="54051"/>
                </a:moveTo>
                <a:lnTo>
                  <a:pt x="22821" y="53479"/>
                </a:lnTo>
                <a:lnTo>
                  <a:pt x="25450" y="52349"/>
                </a:lnTo>
                <a:lnTo>
                  <a:pt x="28079" y="51219"/>
                </a:lnTo>
                <a:lnTo>
                  <a:pt x="30556" y="49504"/>
                </a:lnTo>
                <a:lnTo>
                  <a:pt x="30772" y="39243"/>
                </a:lnTo>
                <a:lnTo>
                  <a:pt x="28054" y="41973"/>
                </a:lnTo>
                <a:lnTo>
                  <a:pt x="23507" y="44411"/>
                </a:lnTo>
                <a:lnTo>
                  <a:pt x="20002" y="54051"/>
                </a:lnTo>
                <a:close/>
              </a:path>
              <a:path w="30772" h="54051">
                <a:moveTo>
                  <a:pt x="44970" y="35890"/>
                </a:moveTo>
                <a:lnTo>
                  <a:pt x="45123" y="19913"/>
                </a:lnTo>
                <a:lnTo>
                  <a:pt x="45123" y="13982"/>
                </a:lnTo>
                <a:lnTo>
                  <a:pt x="44513" y="9893"/>
                </a:lnTo>
                <a:lnTo>
                  <a:pt x="43306" y="7670"/>
                </a:lnTo>
                <a:lnTo>
                  <a:pt x="40030" y="3619"/>
                </a:lnTo>
                <a:lnTo>
                  <a:pt x="37071" y="2171"/>
                </a:lnTo>
                <a:lnTo>
                  <a:pt x="34112" y="723"/>
                </a:lnTo>
                <a:lnTo>
                  <a:pt x="29616" y="0"/>
                </a:lnTo>
                <a:lnTo>
                  <a:pt x="16916" y="0"/>
                </a:lnTo>
                <a:lnTo>
                  <a:pt x="11899" y="1206"/>
                </a:lnTo>
                <a:lnTo>
                  <a:pt x="8534" y="3606"/>
                </a:lnTo>
                <a:lnTo>
                  <a:pt x="5156" y="6007"/>
                </a:lnTo>
                <a:lnTo>
                  <a:pt x="2781" y="9715"/>
                </a:lnTo>
                <a:lnTo>
                  <a:pt x="1396" y="14706"/>
                </a:lnTo>
                <a:lnTo>
                  <a:pt x="13690" y="16954"/>
                </a:lnTo>
                <a:lnTo>
                  <a:pt x="15620" y="12865"/>
                </a:lnTo>
                <a:lnTo>
                  <a:pt x="18313" y="10947"/>
                </a:lnTo>
                <a:lnTo>
                  <a:pt x="22605" y="10477"/>
                </a:lnTo>
                <a:lnTo>
                  <a:pt x="26174" y="10477"/>
                </a:lnTo>
                <a:lnTo>
                  <a:pt x="29883" y="12153"/>
                </a:lnTo>
                <a:lnTo>
                  <a:pt x="31813" y="15151"/>
                </a:lnTo>
                <a:lnTo>
                  <a:pt x="31813" y="17780"/>
                </a:lnTo>
                <a:lnTo>
                  <a:pt x="29375" y="20180"/>
                </a:lnTo>
                <a:lnTo>
                  <a:pt x="24980" y="21297"/>
                </a:lnTo>
                <a:lnTo>
                  <a:pt x="18656" y="22491"/>
                </a:lnTo>
                <a:lnTo>
                  <a:pt x="13957" y="23406"/>
                </a:lnTo>
                <a:lnTo>
                  <a:pt x="10375" y="24472"/>
                </a:lnTo>
                <a:lnTo>
                  <a:pt x="7873" y="25692"/>
                </a:lnTo>
                <a:lnTo>
                  <a:pt x="3454" y="28663"/>
                </a:lnTo>
                <a:lnTo>
                  <a:pt x="685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11" y="46824"/>
                </a:lnTo>
                <a:lnTo>
                  <a:pt x="4559" y="49720"/>
                </a:lnTo>
                <a:lnTo>
                  <a:pt x="7594" y="52603"/>
                </a:lnTo>
                <a:lnTo>
                  <a:pt x="11747" y="54051"/>
                </a:lnTo>
                <a:lnTo>
                  <a:pt x="20002" y="54051"/>
                </a:lnTo>
                <a:lnTo>
                  <a:pt x="23507" y="44411"/>
                </a:lnTo>
                <a:lnTo>
                  <a:pt x="18884" y="44411"/>
                </a:lnTo>
                <a:lnTo>
                  <a:pt x="15659" y="42316"/>
                </a:lnTo>
                <a:lnTo>
                  <a:pt x="13538" y="39268"/>
                </a:lnTo>
                <a:lnTo>
                  <a:pt x="13538" y="35407"/>
                </a:lnTo>
                <a:lnTo>
                  <a:pt x="16192" y="32537"/>
                </a:lnTo>
                <a:lnTo>
                  <a:pt x="19811" y="30962"/>
                </a:lnTo>
                <a:lnTo>
                  <a:pt x="23571" y="30149"/>
                </a:lnTo>
                <a:lnTo>
                  <a:pt x="27330" y="29324"/>
                </a:lnTo>
                <a:lnTo>
                  <a:pt x="30073" y="28638"/>
                </a:lnTo>
                <a:lnTo>
                  <a:pt x="31813" y="28054"/>
                </a:lnTo>
                <a:lnTo>
                  <a:pt x="31813" y="34048"/>
                </a:lnTo>
                <a:lnTo>
                  <a:pt x="31635" y="36283"/>
                </a:lnTo>
                <a:lnTo>
                  <a:pt x="30772" y="39243"/>
                </a:lnTo>
                <a:lnTo>
                  <a:pt x="30556" y="49504"/>
                </a:lnTo>
                <a:lnTo>
                  <a:pt x="33362" y="48844"/>
                </a:lnTo>
                <a:lnTo>
                  <a:pt x="34658" y="52882"/>
                </a:lnTo>
                <a:lnTo>
                  <a:pt x="48056" y="52882"/>
                </a:lnTo>
                <a:lnTo>
                  <a:pt x="46062" y="48107"/>
                </a:lnTo>
                <a:lnTo>
                  <a:pt x="45199" y="43789"/>
                </a:lnTo>
                <a:lnTo>
                  <a:pt x="44970" y="40436"/>
                </a:lnTo>
                <a:lnTo>
                  <a:pt x="4497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1044581" y="4412056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820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1064223" y="4430552"/>
            <a:ext cx="75298" cy="52882"/>
          </a:xfrm>
          <a:custGeom>
            <a:avLst/>
            <a:gdLst/>
            <a:ahLst/>
            <a:cxnLst/>
            <a:rect l="l" t="t" r="r" b="b"/>
            <a:pathLst>
              <a:path w="75298" h="52882">
                <a:moveTo>
                  <a:pt x="41363" y="5473"/>
                </a:moveTo>
                <a:lnTo>
                  <a:pt x="39382" y="3416"/>
                </a:lnTo>
                <a:lnTo>
                  <a:pt x="34569" y="685"/>
                </a:lnTo>
                <a:lnTo>
                  <a:pt x="31724" y="0"/>
                </a:lnTo>
                <a:lnTo>
                  <a:pt x="22275" y="0"/>
                </a:lnTo>
                <a:lnTo>
                  <a:pt x="16954" y="2743"/>
                </a:lnTo>
                <a:lnTo>
                  <a:pt x="12484" y="8229"/>
                </a:lnTo>
                <a:lnTo>
                  <a:pt x="12484" y="1168"/>
                </a:lnTo>
                <a:lnTo>
                  <a:pt x="0" y="1168"/>
                </a:lnTo>
                <a:lnTo>
                  <a:pt x="0" y="52882"/>
                </a:lnTo>
                <a:lnTo>
                  <a:pt x="13550" y="52882"/>
                </a:lnTo>
                <a:lnTo>
                  <a:pt x="13550" y="22783"/>
                </a:lnTo>
                <a:lnTo>
                  <a:pt x="13906" y="19227"/>
                </a:lnTo>
                <a:lnTo>
                  <a:pt x="14630" y="17094"/>
                </a:lnTo>
                <a:lnTo>
                  <a:pt x="16548" y="13309"/>
                </a:lnTo>
                <a:lnTo>
                  <a:pt x="19900" y="11036"/>
                </a:lnTo>
                <a:lnTo>
                  <a:pt x="23863" y="10477"/>
                </a:lnTo>
                <a:lnTo>
                  <a:pt x="26974" y="10833"/>
                </a:lnTo>
                <a:lnTo>
                  <a:pt x="29743" y="13347"/>
                </a:lnTo>
                <a:lnTo>
                  <a:pt x="30708" y="16268"/>
                </a:lnTo>
                <a:lnTo>
                  <a:pt x="30949" y="19507"/>
                </a:lnTo>
                <a:lnTo>
                  <a:pt x="30949" y="52882"/>
                </a:lnTo>
                <a:lnTo>
                  <a:pt x="44500" y="52882"/>
                </a:lnTo>
                <a:lnTo>
                  <a:pt x="44500" y="23177"/>
                </a:lnTo>
                <a:lnTo>
                  <a:pt x="44856" y="19621"/>
                </a:lnTo>
                <a:lnTo>
                  <a:pt x="45605" y="17360"/>
                </a:lnTo>
                <a:lnTo>
                  <a:pt x="47548" y="13398"/>
                </a:lnTo>
                <a:lnTo>
                  <a:pt x="50888" y="11061"/>
                </a:lnTo>
                <a:lnTo>
                  <a:pt x="54571" y="10477"/>
                </a:lnTo>
                <a:lnTo>
                  <a:pt x="57175" y="10477"/>
                </a:lnTo>
                <a:lnTo>
                  <a:pt x="59105" y="11442"/>
                </a:lnTo>
                <a:lnTo>
                  <a:pt x="61290" y="14884"/>
                </a:lnTo>
                <a:lnTo>
                  <a:pt x="61760" y="18199"/>
                </a:lnTo>
                <a:lnTo>
                  <a:pt x="61760" y="52882"/>
                </a:lnTo>
                <a:lnTo>
                  <a:pt x="75298" y="52882"/>
                </a:lnTo>
                <a:lnTo>
                  <a:pt x="75298" y="14884"/>
                </a:lnTo>
                <a:lnTo>
                  <a:pt x="74841" y="11315"/>
                </a:lnTo>
                <a:lnTo>
                  <a:pt x="73901" y="9105"/>
                </a:lnTo>
                <a:lnTo>
                  <a:pt x="72618" y="6121"/>
                </a:lnTo>
                <a:lnTo>
                  <a:pt x="70662" y="3860"/>
                </a:lnTo>
                <a:lnTo>
                  <a:pt x="68072" y="2311"/>
                </a:lnTo>
                <a:lnTo>
                  <a:pt x="65468" y="774"/>
                </a:lnTo>
                <a:lnTo>
                  <a:pt x="62280" y="0"/>
                </a:lnTo>
                <a:lnTo>
                  <a:pt x="55562" y="0"/>
                </a:lnTo>
                <a:lnTo>
                  <a:pt x="52793" y="685"/>
                </a:lnTo>
                <a:lnTo>
                  <a:pt x="50177" y="2044"/>
                </a:lnTo>
                <a:lnTo>
                  <a:pt x="47586" y="3416"/>
                </a:lnTo>
                <a:lnTo>
                  <a:pt x="45148" y="5473"/>
                </a:lnTo>
                <a:lnTo>
                  <a:pt x="42900" y="8229"/>
                </a:lnTo>
                <a:lnTo>
                  <a:pt x="41363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1149456" y="4430551"/>
            <a:ext cx="30772" cy="54051"/>
          </a:xfrm>
          <a:custGeom>
            <a:avLst/>
            <a:gdLst/>
            <a:ahLst/>
            <a:cxnLst/>
            <a:rect l="l" t="t" r="r" b="b"/>
            <a:pathLst>
              <a:path w="30772" h="54051">
                <a:moveTo>
                  <a:pt x="20002" y="54051"/>
                </a:moveTo>
                <a:lnTo>
                  <a:pt x="22821" y="53479"/>
                </a:lnTo>
                <a:lnTo>
                  <a:pt x="25450" y="52349"/>
                </a:lnTo>
                <a:lnTo>
                  <a:pt x="28079" y="51219"/>
                </a:lnTo>
                <a:lnTo>
                  <a:pt x="30556" y="49504"/>
                </a:lnTo>
                <a:lnTo>
                  <a:pt x="30772" y="39243"/>
                </a:lnTo>
                <a:lnTo>
                  <a:pt x="28054" y="41973"/>
                </a:lnTo>
                <a:lnTo>
                  <a:pt x="23507" y="44411"/>
                </a:lnTo>
                <a:lnTo>
                  <a:pt x="20002" y="54051"/>
                </a:lnTo>
                <a:close/>
              </a:path>
              <a:path w="30772" h="54051">
                <a:moveTo>
                  <a:pt x="44970" y="35890"/>
                </a:moveTo>
                <a:lnTo>
                  <a:pt x="45123" y="19913"/>
                </a:lnTo>
                <a:lnTo>
                  <a:pt x="45123" y="13982"/>
                </a:lnTo>
                <a:lnTo>
                  <a:pt x="44513" y="9893"/>
                </a:lnTo>
                <a:lnTo>
                  <a:pt x="43306" y="7670"/>
                </a:lnTo>
                <a:lnTo>
                  <a:pt x="40030" y="3619"/>
                </a:lnTo>
                <a:lnTo>
                  <a:pt x="37071" y="2171"/>
                </a:lnTo>
                <a:lnTo>
                  <a:pt x="34112" y="723"/>
                </a:lnTo>
                <a:lnTo>
                  <a:pt x="29616" y="0"/>
                </a:lnTo>
                <a:lnTo>
                  <a:pt x="16916" y="0"/>
                </a:lnTo>
                <a:lnTo>
                  <a:pt x="11899" y="1206"/>
                </a:lnTo>
                <a:lnTo>
                  <a:pt x="8521" y="3606"/>
                </a:lnTo>
                <a:lnTo>
                  <a:pt x="5156" y="6007"/>
                </a:lnTo>
                <a:lnTo>
                  <a:pt x="2781" y="9715"/>
                </a:lnTo>
                <a:lnTo>
                  <a:pt x="1396" y="14706"/>
                </a:lnTo>
                <a:lnTo>
                  <a:pt x="13690" y="16954"/>
                </a:lnTo>
                <a:lnTo>
                  <a:pt x="15620" y="12865"/>
                </a:lnTo>
                <a:lnTo>
                  <a:pt x="18313" y="10947"/>
                </a:lnTo>
                <a:lnTo>
                  <a:pt x="22605" y="10477"/>
                </a:lnTo>
                <a:lnTo>
                  <a:pt x="26174" y="10477"/>
                </a:lnTo>
                <a:lnTo>
                  <a:pt x="29883" y="12153"/>
                </a:lnTo>
                <a:lnTo>
                  <a:pt x="31813" y="15151"/>
                </a:lnTo>
                <a:lnTo>
                  <a:pt x="31813" y="17780"/>
                </a:lnTo>
                <a:lnTo>
                  <a:pt x="29375" y="20180"/>
                </a:lnTo>
                <a:lnTo>
                  <a:pt x="24980" y="21297"/>
                </a:lnTo>
                <a:lnTo>
                  <a:pt x="18656" y="22491"/>
                </a:lnTo>
                <a:lnTo>
                  <a:pt x="13957" y="23406"/>
                </a:lnTo>
                <a:lnTo>
                  <a:pt x="10363" y="24472"/>
                </a:lnTo>
                <a:lnTo>
                  <a:pt x="7873" y="25692"/>
                </a:lnTo>
                <a:lnTo>
                  <a:pt x="3454" y="28663"/>
                </a:lnTo>
                <a:lnTo>
                  <a:pt x="685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11" y="46824"/>
                </a:lnTo>
                <a:lnTo>
                  <a:pt x="4559" y="49720"/>
                </a:lnTo>
                <a:lnTo>
                  <a:pt x="7581" y="52603"/>
                </a:lnTo>
                <a:lnTo>
                  <a:pt x="11734" y="54051"/>
                </a:lnTo>
                <a:lnTo>
                  <a:pt x="20002" y="54051"/>
                </a:lnTo>
                <a:lnTo>
                  <a:pt x="23507" y="44411"/>
                </a:lnTo>
                <a:lnTo>
                  <a:pt x="18872" y="44411"/>
                </a:lnTo>
                <a:lnTo>
                  <a:pt x="15659" y="42316"/>
                </a:lnTo>
                <a:lnTo>
                  <a:pt x="13538" y="39268"/>
                </a:lnTo>
                <a:lnTo>
                  <a:pt x="13538" y="35407"/>
                </a:lnTo>
                <a:lnTo>
                  <a:pt x="16192" y="32537"/>
                </a:lnTo>
                <a:lnTo>
                  <a:pt x="19811" y="30962"/>
                </a:lnTo>
                <a:lnTo>
                  <a:pt x="23571" y="30149"/>
                </a:lnTo>
                <a:lnTo>
                  <a:pt x="27330" y="29324"/>
                </a:lnTo>
                <a:lnTo>
                  <a:pt x="30073" y="28638"/>
                </a:lnTo>
                <a:lnTo>
                  <a:pt x="31813" y="28054"/>
                </a:lnTo>
                <a:lnTo>
                  <a:pt x="31813" y="34048"/>
                </a:lnTo>
                <a:lnTo>
                  <a:pt x="31635" y="36283"/>
                </a:lnTo>
                <a:lnTo>
                  <a:pt x="30772" y="39243"/>
                </a:lnTo>
                <a:lnTo>
                  <a:pt x="30556" y="49504"/>
                </a:lnTo>
                <a:lnTo>
                  <a:pt x="33362" y="48844"/>
                </a:lnTo>
                <a:lnTo>
                  <a:pt x="34658" y="52882"/>
                </a:lnTo>
                <a:lnTo>
                  <a:pt x="48056" y="52882"/>
                </a:lnTo>
                <a:lnTo>
                  <a:pt x="46062" y="48107"/>
                </a:lnTo>
                <a:lnTo>
                  <a:pt x="45186" y="43789"/>
                </a:lnTo>
                <a:lnTo>
                  <a:pt x="44970" y="40436"/>
                </a:lnTo>
                <a:lnTo>
                  <a:pt x="4497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1232325" y="4412048"/>
            <a:ext cx="49987" cy="72555"/>
          </a:xfrm>
          <a:custGeom>
            <a:avLst/>
            <a:gdLst/>
            <a:ahLst/>
            <a:cxnLst/>
            <a:rect l="l" t="t" r="r" b="b"/>
            <a:pathLst>
              <a:path w="49987" h="72555">
                <a:moveTo>
                  <a:pt x="0" y="45339"/>
                </a:moveTo>
                <a:lnTo>
                  <a:pt x="0" y="53911"/>
                </a:lnTo>
                <a:lnTo>
                  <a:pt x="2095" y="60579"/>
                </a:lnTo>
                <a:lnTo>
                  <a:pt x="6286" y="65366"/>
                </a:lnTo>
                <a:lnTo>
                  <a:pt x="10477" y="70167"/>
                </a:lnTo>
                <a:lnTo>
                  <a:pt x="15519" y="72555"/>
                </a:lnTo>
                <a:lnTo>
                  <a:pt x="14579" y="53924"/>
                </a:lnTo>
                <a:lnTo>
                  <a:pt x="13830" y="49923"/>
                </a:lnTo>
                <a:lnTo>
                  <a:pt x="13830" y="39281"/>
                </a:lnTo>
                <a:lnTo>
                  <a:pt x="14909" y="35433"/>
                </a:lnTo>
                <a:lnTo>
                  <a:pt x="17081" y="32842"/>
                </a:lnTo>
                <a:lnTo>
                  <a:pt x="19253" y="30276"/>
                </a:lnTo>
                <a:lnTo>
                  <a:pt x="21945" y="28981"/>
                </a:lnTo>
                <a:lnTo>
                  <a:pt x="28473" y="28981"/>
                </a:lnTo>
                <a:lnTo>
                  <a:pt x="31191" y="30289"/>
                </a:lnTo>
                <a:lnTo>
                  <a:pt x="33299" y="32905"/>
                </a:lnTo>
                <a:lnTo>
                  <a:pt x="35432" y="35509"/>
                </a:lnTo>
                <a:lnTo>
                  <a:pt x="36487" y="39789"/>
                </a:lnTo>
                <a:lnTo>
                  <a:pt x="36487" y="51054"/>
                </a:lnTo>
                <a:lnTo>
                  <a:pt x="35394" y="55041"/>
                </a:lnTo>
                <a:lnTo>
                  <a:pt x="33210" y="57734"/>
                </a:lnTo>
                <a:lnTo>
                  <a:pt x="31026" y="60401"/>
                </a:lnTo>
                <a:lnTo>
                  <a:pt x="28371" y="61747"/>
                </a:lnTo>
                <a:lnTo>
                  <a:pt x="25260" y="61747"/>
                </a:lnTo>
                <a:lnTo>
                  <a:pt x="21399" y="72555"/>
                </a:lnTo>
                <a:lnTo>
                  <a:pt x="24295" y="72555"/>
                </a:lnTo>
                <a:lnTo>
                  <a:pt x="27152" y="71831"/>
                </a:lnTo>
                <a:lnTo>
                  <a:pt x="30010" y="70396"/>
                </a:lnTo>
                <a:lnTo>
                  <a:pt x="32854" y="68948"/>
                </a:lnTo>
                <a:lnTo>
                  <a:pt x="35318" y="66751"/>
                </a:lnTo>
                <a:lnTo>
                  <a:pt x="37414" y="63792"/>
                </a:lnTo>
                <a:lnTo>
                  <a:pt x="37414" y="71386"/>
                </a:lnTo>
                <a:lnTo>
                  <a:pt x="49987" y="71386"/>
                </a:lnTo>
                <a:lnTo>
                  <a:pt x="49987" y="0"/>
                </a:lnTo>
                <a:lnTo>
                  <a:pt x="36436" y="0"/>
                </a:lnTo>
                <a:lnTo>
                  <a:pt x="36436" y="25717"/>
                </a:lnTo>
                <a:lnTo>
                  <a:pt x="32270" y="20904"/>
                </a:lnTo>
                <a:lnTo>
                  <a:pt x="27317" y="18503"/>
                </a:lnTo>
                <a:lnTo>
                  <a:pt x="15354" y="18503"/>
                </a:lnTo>
                <a:lnTo>
                  <a:pt x="10198" y="20789"/>
                </a:lnTo>
                <a:lnTo>
                  <a:pt x="6121" y="25349"/>
                </a:lnTo>
                <a:lnTo>
                  <a:pt x="2031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987" h="72555">
                <a:moveTo>
                  <a:pt x="21399" y="72555"/>
                </a:moveTo>
                <a:lnTo>
                  <a:pt x="25260" y="61747"/>
                </a:lnTo>
                <a:lnTo>
                  <a:pt x="21335" y="61747"/>
                </a:lnTo>
                <a:lnTo>
                  <a:pt x="18287" y="59956"/>
                </a:lnTo>
                <a:lnTo>
                  <a:pt x="16090" y="56388"/>
                </a:lnTo>
                <a:lnTo>
                  <a:pt x="14579" y="53924"/>
                </a:lnTo>
                <a:lnTo>
                  <a:pt x="15519" y="72555"/>
                </a:lnTo>
                <a:lnTo>
                  <a:pt x="21399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1291719" y="4430555"/>
            <a:ext cx="48006" cy="54051"/>
          </a:xfrm>
          <a:custGeom>
            <a:avLst/>
            <a:gdLst/>
            <a:ahLst/>
            <a:cxnLst/>
            <a:rect l="l" t="t" r="r" b="b"/>
            <a:pathLst>
              <a:path w="48006" h="54051">
                <a:moveTo>
                  <a:pt x="47815" y="30975"/>
                </a:moveTo>
                <a:lnTo>
                  <a:pt x="48006" y="20485"/>
                </a:lnTo>
                <a:lnTo>
                  <a:pt x="45897" y="12699"/>
                </a:lnTo>
                <a:lnTo>
                  <a:pt x="41490" y="7619"/>
                </a:lnTo>
                <a:lnTo>
                  <a:pt x="37096" y="2539"/>
                </a:lnTo>
                <a:lnTo>
                  <a:pt x="33248" y="15620"/>
                </a:lnTo>
                <a:lnTo>
                  <a:pt x="34264" y="18630"/>
                </a:lnTo>
                <a:lnTo>
                  <a:pt x="34366" y="22593"/>
                </a:lnTo>
                <a:lnTo>
                  <a:pt x="14122" y="22593"/>
                </a:lnTo>
                <a:lnTo>
                  <a:pt x="14084" y="18859"/>
                </a:lnTo>
                <a:lnTo>
                  <a:pt x="15036" y="15913"/>
                </a:lnTo>
                <a:lnTo>
                  <a:pt x="16967" y="13728"/>
                </a:lnTo>
                <a:lnTo>
                  <a:pt x="21336" y="10464"/>
                </a:lnTo>
                <a:lnTo>
                  <a:pt x="24282" y="10464"/>
                </a:lnTo>
                <a:lnTo>
                  <a:pt x="23469" y="0"/>
                </a:lnTo>
                <a:lnTo>
                  <a:pt x="16687" y="0"/>
                </a:lnTo>
                <a:lnTo>
                  <a:pt x="11074" y="2425"/>
                </a:lnTo>
                <a:lnTo>
                  <a:pt x="6654" y="7289"/>
                </a:lnTo>
                <a:lnTo>
                  <a:pt x="2209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76" y="40525"/>
                </a:lnTo>
                <a:lnTo>
                  <a:pt x="5054" y="45237"/>
                </a:lnTo>
                <a:lnTo>
                  <a:pt x="9321" y="51117"/>
                </a:lnTo>
                <a:lnTo>
                  <a:pt x="15913" y="54051"/>
                </a:lnTo>
                <a:lnTo>
                  <a:pt x="30454" y="54051"/>
                </a:lnTo>
                <a:lnTo>
                  <a:pt x="35128" y="52743"/>
                </a:lnTo>
                <a:lnTo>
                  <a:pt x="38874" y="50126"/>
                </a:lnTo>
                <a:lnTo>
                  <a:pt x="42621" y="47523"/>
                </a:lnTo>
                <a:lnTo>
                  <a:pt x="45351" y="43713"/>
                </a:lnTo>
                <a:lnTo>
                  <a:pt x="47091" y="38709"/>
                </a:lnTo>
                <a:lnTo>
                  <a:pt x="33591" y="36423"/>
                </a:lnTo>
                <a:lnTo>
                  <a:pt x="32854" y="39014"/>
                </a:lnTo>
                <a:lnTo>
                  <a:pt x="31762" y="40893"/>
                </a:lnTo>
                <a:lnTo>
                  <a:pt x="28867" y="43243"/>
                </a:lnTo>
                <a:lnTo>
                  <a:pt x="24968" y="43827"/>
                </a:lnTo>
                <a:lnTo>
                  <a:pt x="21844" y="43827"/>
                </a:lnTo>
                <a:lnTo>
                  <a:pt x="19240" y="42697"/>
                </a:lnTo>
                <a:lnTo>
                  <a:pt x="15062" y="38188"/>
                </a:lnTo>
                <a:lnTo>
                  <a:pt x="13970" y="35026"/>
                </a:lnTo>
                <a:lnTo>
                  <a:pt x="13881" y="30975"/>
                </a:lnTo>
                <a:lnTo>
                  <a:pt x="47815" y="30975"/>
                </a:lnTo>
                <a:close/>
              </a:path>
              <a:path w="48006" h="54051">
                <a:moveTo>
                  <a:pt x="31089" y="0"/>
                </a:moveTo>
                <a:lnTo>
                  <a:pt x="23469" y="0"/>
                </a:lnTo>
                <a:lnTo>
                  <a:pt x="24282" y="10464"/>
                </a:lnTo>
                <a:lnTo>
                  <a:pt x="27051" y="10464"/>
                </a:lnTo>
                <a:lnTo>
                  <a:pt x="29400" y="11493"/>
                </a:lnTo>
                <a:lnTo>
                  <a:pt x="33248" y="15620"/>
                </a:lnTo>
                <a:lnTo>
                  <a:pt x="37096" y="2539"/>
                </a:lnTo>
                <a:lnTo>
                  <a:pt x="3108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1384776" y="4412056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820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1401867" y="4430551"/>
            <a:ext cx="30772" cy="54051"/>
          </a:xfrm>
          <a:custGeom>
            <a:avLst/>
            <a:gdLst/>
            <a:ahLst/>
            <a:cxnLst/>
            <a:rect l="l" t="t" r="r" b="b"/>
            <a:pathLst>
              <a:path w="30772" h="54051">
                <a:moveTo>
                  <a:pt x="20002" y="54051"/>
                </a:moveTo>
                <a:lnTo>
                  <a:pt x="22821" y="53479"/>
                </a:lnTo>
                <a:lnTo>
                  <a:pt x="25450" y="52349"/>
                </a:lnTo>
                <a:lnTo>
                  <a:pt x="28079" y="51219"/>
                </a:lnTo>
                <a:lnTo>
                  <a:pt x="30556" y="49504"/>
                </a:lnTo>
                <a:lnTo>
                  <a:pt x="30772" y="39243"/>
                </a:lnTo>
                <a:lnTo>
                  <a:pt x="28054" y="41973"/>
                </a:lnTo>
                <a:lnTo>
                  <a:pt x="23507" y="44411"/>
                </a:lnTo>
                <a:lnTo>
                  <a:pt x="20002" y="54051"/>
                </a:lnTo>
                <a:close/>
              </a:path>
              <a:path w="30772" h="54051">
                <a:moveTo>
                  <a:pt x="44970" y="35890"/>
                </a:moveTo>
                <a:lnTo>
                  <a:pt x="45123" y="19913"/>
                </a:lnTo>
                <a:lnTo>
                  <a:pt x="45123" y="13982"/>
                </a:lnTo>
                <a:lnTo>
                  <a:pt x="44513" y="9893"/>
                </a:lnTo>
                <a:lnTo>
                  <a:pt x="43306" y="7670"/>
                </a:lnTo>
                <a:lnTo>
                  <a:pt x="40030" y="3619"/>
                </a:lnTo>
                <a:lnTo>
                  <a:pt x="37071" y="2171"/>
                </a:lnTo>
                <a:lnTo>
                  <a:pt x="34112" y="723"/>
                </a:lnTo>
                <a:lnTo>
                  <a:pt x="29616" y="0"/>
                </a:lnTo>
                <a:lnTo>
                  <a:pt x="16916" y="0"/>
                </a:lnTo>
                <a:lnTo>
                  <a:pt x="11899" y="1206"/>
                </a:lnTo>
                <a:lnTo>
                  <a:pt x="8534" y="3606"/>
                </a:lnTo>
                <a:lnTo>
                  <a:pt x="5156" y="6007"/>
                </a:lnTo>
                <a:lnTo>
                  <a:pt x="2781" y="9715"/>
                </a:lnTo>
                <a:lnTo>
                  <a:pt x="1396" y="14706"/>
                </a:lnTo>
                <a:lnTo>
                  <a:pt x="13690" y="16954"/>
                </a:lnTo>
                <a:lnTo>
                  <a:pt x="15620" y="12865"/>
                </a:lnTo>
                <a:lnTo>
                  <a:pt x="18313" y="10947"/>
                </a:lnTo>
                <a:lnTo>
                  <a:pt x="22605" y="10477"/>
                </a:lnTo>
                <a:lnTo>
                  <a:pt x="26174" y="10477"/>
                </a:lnTo>
                <a:lnTo>
                  <a:pt x="29883" y="12153"/>
                </a:lnTo>
                <a:lnTo>
                  <a:pt x="31813" y="15151"/>
                </a:lnTo>
                <a:lnTo>
                  <a:pt x="31813" y="17780"/>
                </a:lnTo>
                <a:lnTo>
                  <a:pt x="29375" y="20180"/>
                </a:lnTo>
                <a:lnTo>
                  <a:pt x="24980" y="21297"/>
                </a:lnTo>
                <a:lnTo>
                  <a:pt x="18656" y="22491"/>
                </a:lnTo>
                <a:lnTo>
                  <a:pt x="13957" y="23406"/>
                </a:lnTo>
                <a:lnTo>
                  <a:pt x="10375" y="24472"/>
                </a:lnTo>
                <a:lnTo>
                  <a:pt x="7873" y="25692"/>
                </a:lnTo>
                <a:lnTo>
                  <a:pt x="3454" y="28663"/>
                </a:lnTo>
                <a:lnTo>
                  <a:pt x="685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11" y="46824"/>
                </a:lnTo>
                <a:lnTo>
                  <a:pt x="4559" y="49720"/>
                </a:lnTo>
                <a:lnTo>
                  <a:pt x="7581" y="52603"/>
                </a:lnTo>
                <a:lnTo>
                  <a:pt x="11734" y="54051"/>
                </a:lnTo>
                <a:lnTo>
                  <a:pt x="20002" y="54051"/>
                </a:lnTo>
                <a:lnTo>
                  <a:pt x="23507" y="44411"/>
                </a:lnTo>
                <a:lnTo>
                  <a:pt x="18872" y="44411"/>
                </a:lnTo>
                <a:lnTo>
                  <a:pt x="15671" y="42316"/>
                </a:lnTo>
                <a:lnTo>
                  <a:pt x="13538" y="39268"/>
                </a:lnTo>
                <a:lnTo>
                  <a:pt x="13538" y="35407"/>
                </a:lnTo>
                <a:lnTo>
                  <a:pt x="16192" y="32537"/>
                </a:lnTo>
                <a:lnTo>
                  <a:pt x="19811" y="30962"/>
                </a:lnTo>
                <a:lnTo>
                  <a:pt x="23571" y="30149"/>
                </a:lnTo>
                <a:lnTo>
                  <a:pt x="27330" y="29324"/>
                </a:lnTo>
                <a:lnTo>
                  <a:pt x="30073" y="28638"/>
                </a:lnTo>
                <a:lnTo>
                  <a:pt x="31813" y="28054"/>
                </a:lnTo>
                <a:lnTo>
                  <a:pt x="31813" y="34048"/>
                </a:lnTo>
                <a:lnTo>
                  <a:pt x="31635" y="36283"/>
                </a:lnTo>
                <a:lnTo>
                  <a:pt x="30772" y="39243"/>
                </a:lnTo>
                <a:lnTo>
                  <a:pt x="30556" y="49504"/>
                </a:lnTo>
                <a:lnTo>
                  <a:pt x="33362" y="48844"/>
                </a:lnTo>
                <a:lnTo>
                  <a:pt x="34658" y="52882"/>
                </a:lnTo>
                <a:lnTo>
                  <a:pt x="48056" y="52882"/>
                </a:lnTo>
                <a:lnTo>
                  <a:pt x="46062" y="48107"/>
                </a:lnTo>
                <a:lnTo>
                  <a:pt x="45186" y="43789"/>
                </a:lnTo>
                <a:lnTo>
                  <a:pt x="44970" y="40436"/>
                </a:lnTo>
                <a:lnTo>
                  <a:pt x="4497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1486757" y="4430552"/>
            <a:ext cx="75298" cy="52882"/>
          </a:xfrm>
          <a:custGeom>
            <a:avLst/>
            <a:gdLst/>
            <a:ahLst/>
            <a:cxnLst/>
            <a:rect l="l" t="t" r="r" b="b"/>
            <a:pathLst>
              <a:path w="75298" h="52882">
                <a:moveTo>
                  <a:pt x="41363" y="5473"/>
                </a:moveTo>
                <a:lnTo>
                  <a:pt x="39382" y="3416"/>
                </a:lnTo>
                <a:lnTo>
                  <a:pt x="34556" y="685"/>
                </a:lnTo>
                <a:lnTo>
                  <a:pt x="31724" y="0"/>
                </a:lnTo>
                <a:lnTo>
                  <a:pt x="22275" y="0"/>
                </a:lnTo>
                <a:lnTo>
                  <a:pt x="16954" y="2743"/>
                </a:lnTo>
                <a:lnTo>
                  <a:pt x="12484" y="8229"/>
                </a:lnTo>
                <a:lnTo>
                  <a:pt x="12484" y="1168"/>
                </a:lnTo>
                <a:lnTo>
                  <a:pt x="0" y="1168"/>
                </a:lnTo>
                <a:lnTo>
                  <a:pt x="0" y="52882"/>
                </a:lnTo>
                <a:lnTo>
                  <a:pt x="13550" y="52882"/>
                </a:lnTo>
                <a:lnTo>
                  <a:pt x="13550" y="22783"/>
                </a:lnTo>
                <a:lnTo>
                  <a:pt x="13906" y="19227"/>
                </a:lnTo>
                <a:lnTo>
                  <a:pt x="14630" y="17094"/>
                </a:lnTo>
                <a:lnTo>
                  <a:pt x="16548" y="13309"/>
                </a:lnTo>
                <a:lnTo>
                  <a:pt x="19900" y="11036"/>
                </a:lnTo>
                <a:lnTo>
                  <a:pt x="23863" y="10477"/>
                </a:lnTo>
                <a:lnTo>
                  <a:pt x="26974" y="10833"/>
                </a:lnTo>
                <a:lnTo>
                  <a:pt x="29743" y="13347"/>
                </a:lnTo>
                <a:lnTo>
                  <a:pt x="30708" y="16268"/>
                </a:lnTo>
                <a:lnTo>
                  <a:pt x="30949" y="19507"/>
                </a:lnTo>
                <a:lnTo>
                  <a:pt x="30949" y="52882"/>
                </a:lnTo>
                <a:lnTo>
                  <a:pt x="44500" y="52882"/>
                </a:lnTo>
                <a:lnTo>
                  <a:pt x="44500" y="23177"/>
                </a:lnTo>
                <a:lnTo>
                  <a:pt x="44856" y="19621"/>
                </a:lnTo>
                <a:lnTo>
                  <a:pt x="45605" y="17360"/>
                </a:lnTo>
                <a:lnTo>
                  <a:pt x="47548" y="13398"/>
                </a:lnTo>
                <a:lnTo>
                  <a:pt x="50888" y="11061"/>
                </a:lnTo>
                <a:lnTo>
                  <a:pt x="54571" y="10477"/>
                </a:lnTo>
                <a:lnTo>
                  <a:pt x="57175" y="10477"/>
                </a:lnTo>
                <a:lnTo>
                  <a:pt x="59105" y="11442"/>
                </a:lnTo>
                <a:lnTo>
                  <a:pt x="61290" y="14884"/>
                </a:lnTo>
                <a:lnTo>
                  <a:pt x="61747" y="18199"/>
                </a:lnTo>
                <a:lnTo>
                  <a:pt x="61747" y="52882"/>
                </a:lnTo>
                <a:lnTo>
                  <a:pt x="75298" y="52882"/>
                </a:lnTo>
                <a:lnTo>
                  <a:pt x="75298" y="14884"/>
                </a:lnTo>
                <a:lnTo>
                  <a:pt x="74841" y="11315"/>
                </a:lnTo>
                <a:lnTo>
                  <a:pt x="73901" y="9105"/>
                </a:lnTo>
                <a:lnTo>
                  <a:pt x="72618" y="6121"/>
                </a:lnTo>
                <a:lnTo>
                  <a:pt x="70675" y="3860"/>
                </a:lnTo>
                <a:lnTo>
                  <a:pt x="68072" y="2311"/>
                </a:lnTo>
                <a:lnTo>
                  <a:pt x="65468" y="774"/>
                </a:lnTo>
                <a:lnTo>
                  <a:pt x="62280" y="0"/>
                </a:lnTo>
                <a:lnTo>
                  <a:pt x="55562" y="0"/>
                </a:lnTo>
                <a:lnTo>
                  <a:pt x="52793" y="685"/>
                </a:lnTo>
                <a:lnTo>
                  <a:pt x="50177" y="2044"/>
                </a:lnTo>
                <a:lnTo>
                  <a:pt x="47586" y="3416"/>
                </a:lnTo>
                <a:lnTo>
                  <a:pt x="45148" y="5473"/>
                </a:lnTo>
                <a:lnTo>
                  <a:pt x="42900" y="8229"/>
                </a:lnTo>
                <a:lnTo>
                  <a:pt x="41363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1571992" y="4430551"/>
            <a:ext cx="30772" cy="54051"/>
          </a:xfrm>
          <a:custGeom>
            <a:avLst/>
            <a:gdLst/>
            <a:ahLst/>
            <a:cxnLst/>
            <a:rect l="l" t="t" r="r" b="b"/>
            <a:pathLst>
              <a:path w="30772" h="54051">
                <a:moveTo>
                  <a:pt x="20002" y="54051"/>
                </a:moveTo>
                <a:lnTo>
                  <a:pt x="22809" y="53479"/>
                </a:lnTo>
                <a:lnTo>
                  <a:pt x="25450" y="52349"/>
                </a:lnTo>
                <a:lnTo>
                  <a:pt x="28079" y="51219"/>
                </a:lnTo>
                <a:lnTo>
                  <a:pt x="30556" y="49504"/>
                </a:lnTo>
                <a:lnTo>
                  <a:pt x="30772" y="39243"/>
                </a:lnTo>
                <a:lnTo>
                  <a:pt x="28054" y="41973"/>
                </a:lnTo>
                <a:lnTo>
                  <a:pt x="23507" y="44411"/>
                </a:lnTo>
                <a:lnTo>
                  <a:pt x="20002" y="54051"/>
                </a:lnTo>
                <a:close/>
              </a:path>
              <a:path w="30772" h="54051">
                <a:moveTo>
                  <a:pt x="44970" y="35890"/>
                </a:moveTo>
                <a:lnTo>
                  <a:pt x="45123" y="19913"/>
                </a:lnTo>
                <a:lnTo>
                  <a:pt x="45123" y="13982"/>
                </a:lnTo>
                <a:lnTo>
                  <a:pt x="44513" y="9893"/>
                </a:lnTo>
                <a:lnTo>
                  <a:pt x="43306" y="7670"/>
                </a:lnTo>
                <a:lnTo>
                  <a:pt x="40017" y="3619"/>
                </a:lnTo>
                <a:lnTo>
                  <a:pt x="37058" y="2171"/>
                </a:lnTo>
                <a:lnTo>
                  <a:pt x="34112" y="723"/>
                </a:lnTo>
                <a:lnTo>
                  <a:pt x="29616" y="0"/>
                </a:lnTo>
                <a:lnTo>
                  <a:pt x="16916" y="0"/>
                </a:lnTo>
                <a:lnTo>
                  <a:pt x="11899" y="1206"/>
                </a:lnTo>
                <a:lnTo>
                  <a:pt x="8521" y="3606"/>
                </a:lnTo>
                <a:lnTo>
                  <a:pt x="5156" y="6007"/>
                </a:lnTo>
                <a:lnTo>
                  <a:pt x="2768" y="9715"/>
                </a:lnTo>
                <a:lnTo>
                  <a:pt x="1396" y="14706"/>
                </a:lnTo>
                <a:lnTo>
                  <a:pt x="13690" y="16954"/>
                </a:lnTo>
                <a:lnTo>
                  <a:pt x="15620" y="12865"/>
                </a:lnTo>
                <a:lnTo>
                  <a:pt x="18313" y="10947"/>
                </a:lnTo>
                <a:lnTo>
                  <a:pt x="22605" y="10477"/>
                </a:lnTo>
                <a:lnTo>
                  <a:pt x="26174" y="10477"/>
                </a:lnTo>
                <a:lnTo>
                  <a:pt x="29883" y="12153"/>
                </a:lnTo>
                <a:lnTo>
                  <a:pt x="31813" y="15151"/>
                </a:lnTo>
                <a:lnTo>
                  <a:pt x="31813" y="17780"/>
                </a:lnTo>
                <a:lnTo>
                  <a:pt x="29375" y="20180"/>
                </a:lnTo>
                <a:lnTo>
                  <a:pt x="24980" y="21297"/>
                </a:lnTo>
                <a:lnTo>
                  <a:pt x="18643" y="22491"/>
                </a:lnTo>
                <a:lnTo>
                  <a:pt x="13957" y="23406"/>
                </a:lnTo>
                <a:lnTo>
                  <a:pt x="10363" y="24472"/>
                </a:lnTo>
                <a:lnTo>
                  <a:pt x="7873" y="25692"/>
                </a:lnTo>
                <a:lnTo>
                  <a:pt x="3454" y="28663"/>
                </a:lnTo>
                <a:lnTo>
                  <a:pt x="685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11" y="46824"/>
                </a:lnTo>
                <a:lnTo>
                  <a:pt x="4546" y="49720"/>
                </a:lnTo>
                <a:lnTo>
                  <a:pt x="7581" y="52603"/>
                </a:lnTo>
                <a:lnTo>
                  <a:pt x="11734" y="54051"/>
                </a:lnTo>
                <a:lnTo>
                  <a:pt x="20002" y="54051"/>
                </a:lnTo>
                <a:lnTo>
                  <a:pt x="23507" y="44411"/>
                </a:lnTo>
                <a:lnTo>
                  <a:pt x="18872" y="44411"/>
                </a:lnTo>
                <a:lnTo>
                  <a:pt x="15659" y="42316"/>
                </a:lnTo>
                <a:lnTo>
                  <a:pt x="13538" y="39268"/>
                </a:lnTo>
                <a:lnTo>
                  <a:pt x="13538" y="35407"/>
                </a:lnTo>
                <a:lnTo>
                  <a:pt x="16192" y="32537"/>
                </a:lnTo>
                <a:lnTo>
                  <a:pt x="19811" y="30962"/>
                </a:lnTo>
                <a:lnTo>
                  <a:pt x="23558" y="30149"/>
                </a:lnTo>
                <a:lnTo>
                  <a:pt x="27330" y="29324"/>
                </a:lnTo>
                <a:lnTo>
                  <a:pt x="30073" y="28638"/>
                </a:lnTo>
                <a:lnTo>
                  <a:pt x="31813" y="28054"/>
                </a:lnTo>
                <a:lnTo>
                  <a:pt x="31813" y="34048"/>
                </a:lnTo>
                <a:lnTo>
                  <a:pt x="31635" y="36283"/>
                </a:lnTo>
                <a:lnTo>
                  <a:pt x="30772" y="39243"/>
                </a:lnTo>
                <a:lnTo>
                  <a:pt x="30556" y="49504"/>
                </a:lnTo>
                <a:lnTo>
                  <a:pt x="33350" y="48844"/>
                </a:lnTo>
                <a:lnTo>
                  <a:pt x="34658" y="52882"/>
                </a:lnTo>
                <a:lnTo>
                  <a:pt x="48056" y="52882"/>
                </a:lnTo>
                <a:lnTo>
                  <a:pt x="46062" y="48107"/>
                </a:lnTo>
                <a:lnTo>
                  <a:pt x="45186" y="43789"/>
                </a:lnTo>
                <a:lnTo>
                  <a:pt x="44970" y="40436"/>
                </a:lnTo>
                <a:lnTo>
                  <a:pt x="4497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1630372" y="4430553"/>
            <a:ext cx="46659" cy="52882"/>
          </a:xfrm>
          <a:custGeom>
            <a:avLst/>
            <a:gdLst/>
            <a:ahLst/>
            <a:cxnLst/>
            <a:rect l="l" t="t" r="r" b="b"/>
            <a:pathLst>
              <a:path w="46659" h="52882">
                <a:moveTo>
                  <a:pt x="14579" y="17576"/>
                </a:moveTo>
                <a:lnTo>
                  <a:pt x="16548" y="13715"/>
                </a:lnTo>
                <a:lnTo>
                  <a:pt x="20269" y="11125"/>
                </a:lnTo>
                <a:lnTo>
                  <a:pt x="24726" y="10464"/>
                </a:lnTo>
                <a:lnTo>
                  <a:pt x="28130" y="10921"/>
                </a:lnTo>
                <a:lnTo>
                  <a:pt x="31661" y="14020"/>
                </a:lnTo>
                <a:lnTo>
                  <a:pt x="32816" y="17297"/>
                </a:lnTo>
                <a:lnTo>
                  <a:pt x="33121" y="20904"/>
                </a:lnTo>
                <a:lnTo>
                  <a:pt x="33121" y="52882"/>
                </a:lnTo>
                <a:lnTo>
                  <a:pt x="46659" y="52882"/>
                </a:lnTo>
                <a:lnTo>
                  <a:pt x="46659" y="16751"/>
                </a:lnTo>
                <a:lnTo>
                  <a:pt x="46405" y="13677"/>
                </a:lnTo>
                <a:lnTo>
                  <a:pt x="45415" y="9397"/>
                </a:lnTo>
                <a:lnTo>
                  <a:pt x="43256" y="5803"/>
                </a:lnTo>
                <a:lnTo>
                  <a:pt x="40119" y="2717"/>
                </a:lnTo>
                <a:lnTo>
                  <a:pt x="35166" y="546"/>
                </a:lnTo>
                <a:lnTo>
                  <a:pt x="32435" y="0"/>
                </a:lnTo>
                <a:lnTo>
                  <a:pt x="22669" y="0"/>
                </a:lnTo>
                <a:lnTo>
                  <a:pt x="17043" y="2920"/>
                </a:lnTo>
                <a:lnTo>
                  <a:pt x="12573" y="8762"/>
                </a:lnTo>
                <a:lnTo>
                  <a:pt x="12573" y="1168"/>
                </a:lnTo>
                <a:lnTo>
                  <a:pt x="0" y="1168"/>
                </a:lnTo>
                <a:lnTo>
                  <a:pt x="0" y="52882"/>
                </a:lnTo>
                <a:lnTo>
                  <a:pt x="13538" y="52882"/>
                </a:lnTo>
                <a:lnTo>
                  <a:pt x="13538" y="23672"/>
                </a:lnTo>
                <a:lnTo>
                  <a:pt x="13881" y="19723"/>
                </a:lnTo>
                <a:lnTo>
                  <a:pt x="1457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1687640" y="4430553"/>
            <a:ext cx="52832" cy="54051"/>
          </a:xfrm>
          <a:custGeom>
            <a:avLst/>
            <a:gdLst/>
            <a:ahLst/>
            <a:cxnLst/>
            <a:rect l="l" t="t" r="r" b="b"/>
            <a:pathLst>
              <a:path w="52831" h="54051">
                <a:moveTo>
                  <a:pt x="0" y="26301"/>
                </a:moveTo>
                <a:lnTo>
                  <a:pt x="0" y="32245"/>
                </a:lnTo>
                <a:lnTo>
                  <a:pt x="1104" y="37287"/>
                </a:lnTo>
                <a:lnTo>
                  <a:pt x="3327" y="41414"/>
                </a:lnTo>
                <a:lnTo>
                  <a:pt x="5537" y="45554"/>
                </a:lnTo>
                <a:lnTo>
                  <a:pt x="8775" y="48691"/>
                </a:lnTo>
                <a:lnTo>
                  <a:pt x="13042" y="50838"/>
                </a:lnTo>
                <a:lnTo>
                  <a:pt x="17297" y="52984"/>
                </a:lnTo>
                <a:lnTo>
                  <a:pt x="17500" y="38811"/>
                </a:lnTo>
                <a:lnTo>
                  <a:pt x="15087" y="36080"/>
                </a:lnTo>
                <a:lnTo>
                  <a:pt x="13881" y="32156"/>
                </a:lnTo>
                <a:lnTo>
                  <a:pt x="13881" y="21894"/>
                </a:lnTo>
                <a:lnTo>
                  <a:pt x="15087" y="17970"/>
                </a:lnTo>
                <a:lnTo>
                  <a:pt x="17500" y="15239"/>
                </a:lnTo>
                <a:lnTo>
                  <a:pt x="19913" y="12509"/>
                </a:lnTo>
                <a:lnTo>
                  <a:pt x="22872" y="11150"/>
                </a:lnTo>
                <a:lnTo>
                  <a:pt x="29946" y="11150"/>
                </a:lnTo>
                <a:lnTo>
                  <a:pt x="32918" y="12509"/>
                </a:lnTo>
                <a:lnTo>
                  <a:pt x="35305" y="15239"/>
                </a:lnTo>
                <a:lnTo>
                  <a:pt x="37706" y="17970"/>
                </a:lnTo>
                <a:lnTo>
                  <a:pt x="38900" y="21869"/>
                </a:lnTo>
                <a:lnTo>
                  <a:pt x="38900" y="32130"/>
                </a:lnTo>
                <a:lnTo>
                  <a:pt x="37706" y="36080"/>
                </a:lnTo>
                <a:lnTo>
                  <a:pt x="35305" y="38811"/>
                </a:lnTo>
                <a:lnTo>
                  <a:pt x="34048" y="54051"/>
                </a:lnTo>
                <a:lnTo>
                  <a:pt x="40335" y="51485"/>
                </a:lnTo>
                <a:lnTo>
                  <a:pt x="45338" y="46342"/>
                </a:lnTo>
                <a:lnTo>
                  <a:pt x="50342" y="41186"/>
                </a:lnTo>
                <a:lnTo>
                  <a:pt x="52831" y="34709"/>
                </a:lnTo>
                <a:lnTo>
                  <a:pt x="52831" y="19126"/>
                </a:lnTo>
                <a:lnTo>
                  <a:pt x="50355" y="12699"/>
                </a:lnTo>
                <a:lnTo>
                  <a:pt x="45402" y="7619"/>
                </a:lnTo>
                <a:lnTo>
                  <a:pt x="40462" y="2539"/>
                </a:lnTo>
                <a:lnTo>
                  <a:pt x="34112" y="0"/>
                </a:lnTo>
                <a:lnTo>
                  <a:pt x="21348" y="0"/>
                </a:lnTo>
                <a:lnTo>
                  <a:pt x="16814" y="1117"/>
                </a:lnTo>
                <a:lnTo>
                  <a:pt x="12750" y="3365"/>
                </a:lnTo>
                <a:lnTo>
                  <a:pt x="8686" y="5600"/>
                </a:lnTo>
                <a:lnTo>
                  <a:pt x="5537" y="8851"/>
                </a:lnTo>
                <a:lnTo>
                  <a:pt x="3327" y="13106"/>
                </a:lnTo>
                <a:lnTo>
                  <a:pt x="1104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2831" h="54051">
                <a:moveTo>
                  <a:pt x="35305" y="38811"/>
                </a:moveTo>
                <a:lnTo>
                  <a:pt x="32918" y="41541"/>
                </a:lnTo>
                <a:lnTo>
                  <a:pt x="29946" y="42900"/>
                </a:lnTo>
                <a:lnTo>
                  <a:pt x="22872" y="42900"/>
                </a:lnTo>
                <a:lnTo>
                  <a:pt x="19913" y="41541"/>
                </a:lnTo>
                <a:lnTo>
                  <a:pt x="17500" y="38811"/>
                </a:lnTo>
                <a:lnTo>
                  <a:pt x="17297" y="52984"/>
                </a:lnTo>
                <a:lnTo>
                  <a:pt x="21767" y="54051"/>
                </a:lnTo>
                <a:lnTo>
                  <a:pt x="34048" y="54051"/>
                </a:lnTo>
                <a:lnTo>
                  <a:pt x="35305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1775466" y="4412048"/>
            <a:ext cx="49987" cy="72555"/>
          </a:xfrm>
          <a:custGeom>
            <a:avLst/>
            <a:gdLst/>
            <a:ahLst/>
            <a:cxnLst/>
            <a:rect l="l" t="t" r="r" b="b"/>
            <a:pathLst>
              <a:path w="49987" h="72555">
                <a:moveTo>
                  <a:pt x="0" y="45339"/>
                </a:moveTo>
                <a:lnTo>
                  <a:pt x="0" y="53911"/>
                </a:lnTo>
                <a:lnTo>
                  <a:pt x="2108" y="60579"/>
                </a:lnTo>
                <a:lnTo>
                  <a:pt x="6299" y="65366"/>
                </a:lnTo>
                <a:lnTo>
                  <a:pt x="10490" y="70167"/>
                </a:lnTo>
                <a:lnTo>
                  <a:pt x="15519" y="72555"/>
                </a:lnTo>
                <a:lnTo>
                  <a:pt x="14592" y="53924"/>
                </a:lnTo>
                <a:lnTo>
                  <a:pt x="13843" y="49923"/>
                </a:lnTo>
                <a:lnTo>
                  <a:pt x="13843" y="39281"/>
                </a:lnTo>
                <a:lnTo>
                  <a:pt x="14922" y="35433"/>
                </a:lnTo>
                <a:lnTo>
                  <a:pt x="17094" y="32842"/>
                </a:lnTo>
                <a:lnTo>
                  <a:pt x="19265" y="30276"/>
                </a:lnTo>
                <a:lnTo>
                  <a:pt x="21958" y="28981"/>
                </a:lnTo>
                <a:lnTo>
                  <a:pt x="28486" y="28981"/>
                </a:lnTo>
                <a:lnTo>
                  <a:pt x="31191" y="30289"/>
                </a:lnTo>
                <a:lnTo>
                  <a:pt x="33312" y="32905"/>
                </a:lnTo>
                <a:lnTo>
                  <a:pt x="35433" y="35509"/>
                </a:lnTo>
                <a:lnTo>
                  <a:pt x="36499" y="39789"/>
                </a:lnTo>
                <a:lnTo>
                  <a:pt x="36499" y="51054"/>
                </a:lnTo>
                <a:lnTo>
                  <a:pt x="35407" y="55041"/>
                </a:lnTo>
                <a:lnTo>
                  <a:pt x="33223" y="57734"/>
                </a:lnTo>
                <a:lnTo>
                  <a:pt x="31026" y="60401"/>
                </a:lnTo>
                <a:lnTo>
                  <a:pt x="28384" y="61747"/>
                </a:lnTo>
                <a:lnTo>
                  <a:pt x="25273" y="61747"/>
                </a:lnTo>
                <a:lnTo>
                  <a:pt x="21412" y="72555"/>
                </a:lnTo>
                <a:lnTo>
                  <a:pt x="24295" y="72555"/>
                </a:lnTo>
                <a:lnTo>
                  <a:pt x="27165" y="71831"/>
                </a:lnTo>
                <a:lnTo>
                  <a:pt x="30010" y="70396"/>
                </a:lnTo>
                <a:lnTo>
                  <a:pt x="32867" y="68948"/>
                </a:lnTo>
                <a:lnTo>
                  <a:pt x="35331" y="66751"/>
                </a:lnTo>
                <a:lnTo>
                  <a:pt x="37414" y="63792"/>
                </a:lnTo>
                <a:lnTo>
                  <a:pt x="37414" y="71386"/>
                </a:lnTo>
                <a:lnTo>
                  <a:pt x="49987" y="71386"/>
                </a:lnTo>
                <a:lnTo>
                  <a:pt x="49987" y="0"/>
                </a:lnTo>
                <a:lnTo>
                  <a:pt x="36449" y="0"/>
                </a:lnTo>
                <a:lnTo>
                  <a:pt x="36449" y="25717"/>
                </a:lnTo>
                <a:lnTo>
                  <a:pt x="32270" y="20904"/>
                </a:lnTo>
                <a:lnTo>
                  <a:pt x="27317" y="18503"/>
                </a:lnTo>
                <a:lnTo>
                  <a:pt x="15367" y="18503"/>
                </a:lnTo>
                <a:lnTo>
                  <a:pt x="10210" y="20789"/>
                </a:lnTo>
                <a:lnTo>
                  <a:pt x="6134" y="25349"/>
                </a:lnTo>
                <a:lnTo>
                  <a:pt x="2044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987" h="72555">
                <a:moveTo>
                  <a:pt x="21412" y="72555"/>
                </a:moveTo>
                <a:lnTo>
                  <a:pt x="25273" y="61747"/>
                </a:lnTo>
                <a:lnTo>
                  <a:pt x="21348" y="61747"/>
                </a:lnTo>
                <a:lnTo>
                  <a:pt x="18300" y="59956"/>
                </a:lnTo>
                <a:lnTo>
                  <a:pt x="16103" y="56388"/>
                </a:lnTo>
                <a:lnTo>
                  <a:pt x="14592" y="53924"/>
                </a:lnTo>
                <a:lnTo>
                  <a:pt x="15519" y="72555"/>
                </a:lnTo>
                <a:lnTo>
                  <a:pt x="21412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1834865" y="4430555"/>
            <a:ext cx="48006" cy="54051"/>
          </a:xfrm>
          <a:custGeom>
            <a:avLst/>
            <a:gdLst/>
            <a:ahLst/>
            <a:cxnLst/>
            <a:rect l="l" t="t" r="r" b="b"/>
            <a:pathLst>
              <a:path w="48006" h="54051">
                <a:moveTo>
                  <a:pt x="47815" y="30975"/>
                </a:moveTo>
                <a:lnTo>
                  <a:pt x="48005" y="20485"/>
                </a:lnTo>
                <a:lnTo>
                  <a:pt x="45910" y="12699"/>
                </a:lnTo>
                <a:lnTo>
                  <a:pt x="41503" y="7619"/>
                </a:lnTo>
                <a:lnTo>
                  <a:pt x="37096" y="2539"/>
                </a:lnTo>
                <a:lnTo>
                  <a:pt x="33261" y="15620"/>
                </a:lnTo>
                <a:lnTo>
                  <a:pt x="34277" y="18630"/>
                </a:lnTo>
                <a:lnTo>
                  <a:pt x="34366" y="22593"/>
                </a:lnTo>
                <a:lnTo>
                  <a:pt x="14122" y="22593"/>
                </a:lnTo>
                <a:lnTo>
                  <a:pt x="14096" y="18859"/>
                </a:lnTo>
                <a:lnTo>
                  <a:pt x="15036" y="15913"/>
                </a:lnTo>
                <a:lnTo>
                  <a:pt x="16967" y="13728"/>
                </a:lnTo>
                <a:lnTo>
                  <a:pt x="21335" y="10464"/>
                </a:lnTo>
                <a:lnTo>
                  <a:pt x="24295" y="10464"/>
                </a:lnTo>
                <a:lnTo>
                  <a:pt x="23469" y="0"/>
                </a:lnTo>
                <a:lnTo>
                  <a:pt x="16687" y="0"/>
                </a:lnTo>
                <a:lnTo>
                  <a:pt x="11087" y="2425"/>
                </a:lnTo>
                <a:lnTo>
                  <a:pt x="6654" y="7289"/>
                </a:lnTo>
                <a:lnTo>
                  <a:pt x="2209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89" y="40525"/>
                </a:lnTo>
                <a:lnTo>
                  <a:pt x="5067" y="45237"/>
                </a:lnTo>
                <a:lnTo>
                  <a:pt x="9334" y="51117"/>
                </a:lnTo>
                <a:lnTo>
                  <a:pt x="15913" y="54051"/>
                </a:lnTo>
                <a:lnTo>
                  <a:pt x="30454" y="54051"/>
                </a:lnTo>
                <a:lnTo>
                  <a:pt x="35128" y="52743"/>
                </a:lnTo>
                <a:lnTo>
                  <a:pt x="38874" y="50126"/>
                </a:lnTo>
                <a:lnTo>
                  <a:pt x="42621" y="47523"/>
                </a:lnTo>
                <a:lnTo>
                  <a:pt x="45351" y="43713"/>
                </a:lnTo>
                <a:lnTo>
                  <a:pt x="47091" y="38709"/>
                </a:lnTo>
                <a:lnTo>
                  <a:pt x="33591" y="36423"/>
                </a:lnTo>
                <a:lnTo>
                  <a:pt x="32854" y="39014"/>
                </a:lnTo>
                <a:lnTo>
                  <a:pt x="31762" y="40893"/>
                </a:lnTo>
                <a:lnTo>
                  <a:pt x="28879" y="43243"/>
                </a:lnTo>
                <a:lnTo>
                  <a:pt x="24968" y="43827"/>
                </a:lnTo>
                <a:lnTo>
                  <a:pt x="21856" y="43827"/>
                </a:lnTo>
                <a:lnTo>
                  <a:pt x="19253" y="42697"/>
                </a:lnTo>
                <a:lnTo>
                  <a:pt x="15074" y="38188"/>
                </a:lnTo>
                <a:lnTo>
                  <a:pt x="13969" y="35026"/>
                </a:lnTo>
                <a:lnTo>
                  <a:pt x="13881" y="30975"/>
                </a:lnTo>
                <a:lnTo>
                  <a:pt x="47815" y="30975"/>
                </a:lnTo>
                <a:close/>
              </a:path>
              <a:path w="48006" h="54051">
                <a:moveTo>
                  <a:pt x="31089" y="0"/>
                </a:moveTo>
                <a:lnTo>
                  <a:pt x="23469" y="0"/>
                </a:lnTo>
                <a:lnTo>
                  <a:pt x="24295" y="10464"/>
                </a:lnTo>
                <a:lnTo>
                  <a:pt x="27063" y="10464"/>
                </a:lnTo>
                <a:lnTo>
                  <a:pt x="29413" y="11493"/>
                </a:lnTo>
                <a:lnTo>
                  <a:pt x="33261" y="15620"/>
                </a:lnTo>
                <a:lnTo>
                  <a:pt x="37096" y="2539"/>
                </a:lnTo>
                <a:lnTo>
                  <a:pt x="3108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1893140" y="4430553"/>
            <a:ext cx="33172" cy="52882"/>
          </a:xfrm>
          <a:custGeom>
            <a:avLst/>
            <a:gdLst/>
            <a:ahLst/>
            <a:cxnLst/>
            <a:rect l="l" t="t" r="r" b="b"/>
            <a:pathLst>
              <a:path w="33172" h="52882">
                <a:moveTo>
                  <a:pt x="12585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550" y="52882"/>
                </a:lnTo>
                <a:lnTo>
                  <a:pt x="13550" y="28117"/>
                </a:lnTo>
                <a:lnTo>
                  <a:pt x="13931" y="22339"/>
                </a:lnTo>
                <a:lnTo>
                  <a:pt x="14681" y="19570"/>
                </a:lnTo>
                <a:lnTo>
                  <a:pt x="15443" y="16814"/>
                </a:lnTo>
                <a:lnTo>
                  <a:pt x="17792" y="13855"/>
                </a:lnTo>
                <a:lnTo>
                  <a:pt x="20713" y="12268"/>
                </a:lnTo>
                <a:lnTo>
                  <a:pt x="24574" y="12268"/>
                </a:lnTo>
                <a:lnTo>
                  <a:pt x="28981" y="14516"/>
                </a:lnTo>
                <a:lnTo>
                  <a:pt x="33172" y="2590"/>
                </a:lnTo>
                <a:lnTo>
                  <a:pt x="30314" y="863"/>
                </a:lnTo>
                <a:lnTo>
                  <a:pt x="27343" y="0"/>
                </a:lnTo>
                <a:lnTo>
                  <a:pt x="22059" y="0"/>
                </a:lnTo>
                <a:lnTo>
                  <a:pt x="18389" y="1663"/>
                </a:lnTo>
                <a:lnTo>
                  <a:pt x="14744" y="5054"/>
                </a:lnTo>
                <a:lnTo>
                  <a:pt x="12585" y="8521"/>
                </a:lnTo>
                <a:lnTo>
                  <a:pt x="1258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1928194" y="4430555"/>
            <a:ext cx="48006" cy="54051"/>
          </a:xfrm>
          <a:custGeom>
            <a:avLst/>
            <a:gdLst/>
            <a:ahLst/>
            <a:cxnLst/>
            <a:rect l="l" t="t" r="r" b="b"/>
            <a:pathLst>
              <a:path w="48006" h="54051">
                <a:moveTo>
                  <a:pt x="47828" y="30975"/>
                </a:moveTo>
                <a:lnTo>
                  <a:pt x="48005" y="20485"/>
                </a:lnTo>
                <a:lnTo>
                  <a:pt x="45910" y="12699"/>
                </a:lnTo>
                <a:lnTo>
                  <a:pt x="41503" y="7619"/>
                </a:lnTo>
                <a:lnTo>
                  <a:pt x="37096" y="2539"/>
                </a:lnTo>
                <a:lnTo>
                  <a:pt x="33261" y="15620"/>
                </a:lnTo>
                <a:lnTo>
                  <a:pt x="34277" y="18630"/>
                </a:lnTo>
                <a:lnTo>
                  <a:pt x="34366" y="22593"/>
                </a:lnTo>
                <a:lnTo>
                  <a:pt x="14122" y="22593"/>
                </a:lnTo>
                <a:lnTo>
                  <a:pt x="14096" y="18859"/>
                </a:lnTo>
                <a:lnTo>
                  <a:pt x="15036" y="15913"/>
                </a:lnTo>
                <a:lnTo>
                  <a:pt x="16967" y="13728"/>
                </a:lnTo>
                <a:lnTo>
                  <a:pt x="21335" y="10464"/>
                </a:lnTo>
                <a:lnTo>
                  <a:pt x="24295" y="10464"/>
                </a:lnTo>
                <a:lnTo>
                  <a:pt x="23469" y="0"/>
                </a:lnTo>
                <a:lnTo>
                  <a:pt x="16687" y="0"/>
                </a:lnTo>
                <a:lnTo>
                  <a:pt x="11087" y="2425"/>
                </a:lnTo>
                <a:lnTo>
                  <a:pt x="6654" y="7289"/>
                </a:lnTo>
                <a:lnTo>
                  <a:pt x="2209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89" y="40525"/>
                </a:lnTo>
                <a:lnTo>
                  <a:pt x="5067" y="45237"/>
                </a:lnTo>
                <a:lnTo>
                  <a:pt x="9334" y="51117"/>
                </a:lnTo>
                <a:lnTo>
                  <a:pt x="15913" y="54051"/>
                </a:lnTo>
                <a:lnTo>
                  <a:pt x="30454" y="54051"/>
                </a:lnTo>
                <a:lnTo>
                  <a:pt x="35128" y="52743"/>
                </a:lnTo>
                <a:lnTo>
                  <a:pt x="38874" y="50126"/>
                </a:lnTo>
                <a:lnTo>
                  <a:pt x="42621" y="47523"/>
                </a:lnTo>
                <a:lnTo>
                  <a:pt x="45351" y="43713"/>
                </a:lnTo>
                <a:lnTo>
                  <a:pt x="47091" y="38709"/>
                </a:lnTo>
                <a:lnTo>
                  <a:pt x="33591" y="36423"/>
                </a:lnTo>
                <a:lnTo>
                  <a:pt x="32854" y="39014"/>
                </a:lnTo>
                <a:lnTo>
                  <a:pt x="31762" y="40893"/>
                </a:lnTo>
                <a:lnTo>
                  <a:pt x="28879" y="43243"/>
                </a:lnTo>
                <a:lnTo>
                  <a:pt x="24968" y="43827"/>
                </a:lnTo>
                <a:lnTo>
                  <a:pt x="21856" y="43827"/>
                </a:lnTo>
                <a:lnTo>
                  <a:pt x="19253" y="42697"/>
                </a:lnTo>
                <a:lnTo>
                  <a:pt x="15074" y="38188"/>
                </a:lnTo>
                <a:lnTo>
                  <a:pt x="13982" y="35026"/>
                </a:lnTo>
                <a:lnTo>
                  <a:pt x="13881" y="30975"/>
                </a:lnTo>
                <a:lnTo>
                  <a:pt x="47828" y="30975"/>
                </a:lnTo>
                <a:close/>
              </a:path>
              <a:path w="48006" h="54051">
                <a:moveTo>
                  <a:pt x="31089" y="0"/>
                </a:moveTo>
                <a:lnTo>
                  <a:pt x="23469" y="0"/>
                </a:lnTo>
                <a:lnTo>
                  <a:pt x="24295" y="10464"/>
                </a:lnTo>
                <a:lnTo>
                  <a:pt x="27063" y="10464"/>
                </a:lnTo>
                <a:lnTo>
                  <a:pt x="29400" y="11493"/>
                </a:lnTo>
                <a:lnTo>
                  <a:pt x="33261" y="15620"/>
                </a:lnTo>
                <a:lnTo>
                  <a:pt x="37096" y="2539"/>
                </a:lnTo>
                <a:lnTo>
                  <a:pt x="3108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1984065" y="4430556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931" y="20586"/>
                </a:moveTo>
                <a:lnTo>
                  <a:pt x="14935" y="16649"/>
                </a:lnTo>
                <a:lnTo>
                  <a:pt x="18948" y="11937"/>
                </a:lnTo>
                <a:lnTo>
                  <a:pt x="21640" y="10756"/>
                </a:lnTo>
                <a:lnTo>
                  <a:pt x="27559" y="10756"/>
                </a:lnTo>
                <a:lnTo>
                  <a:pt x="31216" y="12801"/>
                </a:lnTo>
                <a:lnTo>
                  <a:pt x="33820" y="16205"/>
                </a:lnTo>
                <a:lnTo>
                  <a:pt x="34277" y="18897"/>
                </a:lnTo>
                <a:lnTo>
                  <a:pt x="47625" y="16459"/>
                </a:lnTo>
                <a:lnTo>
                  <a:pt x="46024" y="10909"/>
                </a:lnTo>
                <a:lnTo>
                  <a:pt x="43383" y="6769"/>
                </a:lnTo>
                <a:lnTo>
                  <a:pt x="39700" y="4076"/>
                </a:lnTo>
                <a:lnTo>
                  <a:pt x="36017" y="1358"/>
                </a:lnTo>
                <a:lnTo>
                  <a:pt x="31051" y="0"/>
                </a:lnTo>
                <a:lnTo>
                  <a:pt x="17208" y="0"/>
                </a:lnTo>
                <a:lnTo>
                  <a:pt x="11163" y="2374"/>
                </a:lnTo>
                <a:lnTo>
                  <a:pt x="6705" y="7124"/>
                </a:lnTo>
                <a:lnTo>
                  <a:pt x="2222" y="11887"/>
                </a:lnTo>
                <a:lnTo>
                  <a:pt x="0" y="18541"/>
                </a:lnTo>
                <a:lnTo>
                  <a:pt x="0" y="35509"/>
                </a:lnTo>
                <a:lnTo>
                  <a:pt x="2222" y="42113"/>
                </a:lnTo>
                <a:lnTo>
                  <a:pt x="6667" y="46888"/>
                </a:lnTo>
                <a:lnTo>
                  <a:pt x="11125" y="51663"/>
                </a:lnTo>
                <a:lnTo>
                  <a:pt x="17094" y="54051"/>
                </a:lnTo>
                <a:lnTo>
                  <a:pt x="31165" y="54051"/>
                </a:lnTo>
                <a:lnTo>
                  <a:pt x="36423" y="52476"/>
                </a:lnTo>
                <a:lnTo>
                  <a:pt x="40347" y="49326"/>
                </a:lnTo>
                <a:lnTo>
                  <a:pt x="44272" y="46177"/>
                </a:lnTo>
                <a:lnTo>
                  <a:pt x="46913" y="41516"/>
                </a:lnTo>
                <a:lnTo>
                  <a:pt x="48298" y="35344"/>
                </a:lnTo>
                <a:lnTo>
                  <a:pt x="35001" y="33058"/>
                </a:lnTo>
                <a:lnTo>
                  <a:pt x="34315" y="36664"/>
                </a:lnTo>
                <a:lnTo>
                  <a:pt x="31521" y="40690"/>
                </a:lnTo>
                <a:lnTo>
                  <a:pt x="27774" y="42900"/>
                </a:lnTo>
                <a:lnTo>
                  <a:pt x="21780" y="42900"/>
                </a:lnTo>
                <a:lnTo>
                  <a:pt x="19037" y="41630"/>
                </a:lnTo>
                <a:lnTo>
                  <a:pt x="14947" y="36563"/>
                </a:lnTo>
                <a:lnTo>
                  <a:pt x="13931" y="32232"/>
                </a:lnTo>
                <a:lnTo>
                  <a:pt x="13931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2041909" y="4412054"/>
            <a:ext cx="46621" cy="71386"/>
          </a:xfrm>
          <a:custGeom>
            <a:avLst/>
            <a:gdLst/>
            <a:ahLst/>
            <a:cxnLst/>
            <a:rect l="l" t="t" r="r" b="b"/>
            <a:pathLst>
              <a:path w="46621" h="71386">
                <a:moveTo>
                  <a:pt x="13550" y="71386"/>
                </a:moveTo>
                <a:lnTo>
                  <a:pt x="13550" y="41122"/>
                </a:lnTo>
                <a:lnTo>
                  <a:pt x="13957" y="37833"/>
                </a:lnTo>
                <a:lnTo>
                  <a:pt x="14782" y="35623"/>
                </a:lnTo>
                <a:lnTo>
                  <a:pt x="16891" y="31737"/>
                </a:lnTo>
                <a:lnTo>
                  <a:pt x="20421" y="29514"/>
                </a:lnTo>
                <a:lnTo>
                  <a:pt x="24688" y="28968"/>
                </a:lnTo>
                <a:lnTo>
                  <a:pt x="28270" y="29400"/>
                </a:lnTo>
                <a:lnTo>
                  <a:pt x="31788" y="32283"/>
                </a:lnTo>
                <a:lnTo>
                  <a:pt x="32816" y="35204"/>
                </a:lnTo>
                <a:lnTo>
                  <a:pt x="33070" y="38646"/>
                </a:lnTo>
                <a:lnTo>
                  <a:pt x="33070" y="71386"/>
                </a:lnTo>
                <a:lnTo>
                  <a:pt x="46621" y="71386"/>
                </a:lnTo>
                <a:lnTo>
                  <a:pt x="46621" y="36410"/>
                </a:lnTo>
                <a:lnTo>
                  <a:pt x="46393" y="32969"/>
                </a:lnTo>
                <a:lnTo>
                  <a:pt x="45453" y="28562"/>
                </a:lnTo>
                <a:lnTo>
                  <a:pt x="43319" y="24726"/>
                </a:lnTo>
                <a:lnTo>
                  <a:pt x="40157" y="21424"/>
                </a:lnTo>
                <a:lnTo>
                  <a:pt x="35153" y="19088"/>
                </a:lnTo>
                <a:lnTo>
                  <a:pt x="32334" y="18503"/>
                </a:lnTo>
                <a:lnTo>
                  <a:pt x="23152" y="18503"/>
                </a:lnTo>
                <a:lnTo>
                  <a:pt x="17919" y="21082"/>
                </a:lnTo>
                <a:lnTo>
                  <a:pt x="13550" y="26238"/>
                </a:lnTo>
                <a:lnTo>
                  <a:pt x="13550" y="0"/>
                </a:lnTo>
                <a:lnTo>
                  <a:pt x="0" y="0"/>
                </a:lnTo>
                <a:lnTo>
                  <a:pt x="0" y="71386"/>
                </a:lnTo>
                <a:lnTo>
                  <a:pt x="13550" y="713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2098704" y="4430551"/>
            <a:ext cx="30772" cy="54051"/>
          </a:xfrm>
          <a:custGeom>
            <a:avLst/>
            <a:gdLst/>
            <a:ahLst/>
            <a:cxnLst/>
            <a:rect l="l" t="t" r="r" b="b"/>
            <a:pathLst>
              <a:path w="30772" h="54051">
                <a:moveTo>
                  <a:pt x="20002" y="54051"/>
                </a:moveTo>
                <a:lnTo>
                  <a:pt x="22821" y="53479"/>
                </a:lnTo>
                <a:lnTo>
                  <a:pt x="25450" y="52349"/>
                </a:lnTo>
                <a:lnTo>
                  <a:pt x="28092" y="51219"/>
                </a:lnTo>
                <a:lnTo>
                  <a:pt x="30556" y="49504"/>
                </a:lnTo>
                <a:lnTo>
                  <a:pt x="30772" y="39243"/>
                </a:lnTo>
                <a:lnTo>
                  <a:pt x="28054" y="41973"/>
                </a:lnTo>
                <a:lnTo>
                  <a:pt x="23507" y="44411"/>
                </a:lnTo>
                <a:lnTo>
                  <a:pt x="20002" y="54051"/>
                </a:lnTo>
                <a:close/>
              </a:path>
              <a:path w="30772" h="54051">
                <a:moveTo>
                  <a:pt x="44983" y="35890"/>
                </a:moveTo>
                <a:lnTo>
                  <a:pt x="45123" y="19913"/>
                </a:lnTo>
                <a:lnTo>
                  <a:pt x="45123" y="13982"/>
                </a:lnTo>
                <a:lnTo>
                  <a:pt x="44513" y="9893"/>
                </a:lnTo>
                <a:lnTo>
                  <a:pt x="43306" y="7670"/>
                </a:lnTo>
                <a:lnTo>
                  <a:pt x="40030" y="3619"/>
                </a:lnTo>
                <a:lnTo>
                  <a:pt x="37071" y="2171"/>
                </a:lnTo>
                <a:lnTo>
                  <a:pt x="34112" y="723"/>
                </a:lnTo>
                <a:lnTo>
                  <a:pt x="29616" y="0"/>
                </a:lnTo>
                <a:lnTo>
                  <a:pt x="16916" y="0"/>
                </a:lnTo>
                <a:lnTo>
                  <a:pt x="11899" y="1206"/>
                </a:lnTo>
                <a:lnTo>
                  <a:pt x="8521" y="3606"/>
                </a:lnTo>
                <a:lnTo>
                  <a:pt x="5156" y="6007"/>
                </a:lnTo>
                <a:lnTo>
                  <a:pt x="2781" y="9715"/>
                </a:lnTo>
                <a:lnTo>
                  <a:pt x="1396" y="14706"/>
                </a:lnTo>
                <a:lnTo>
                  <a:pt x="13690" y="16954"/>
                </a:lnTo>
                <a:lnTo>
                  <a:pt x="15620" y="12865"/>
                </a:lnTo>
                <a:lnTo>
                  <a:pt x="18313" y="10947"/>
                </a:lnTo>
                <a:lnTo>
                  <a:pt x="22605" y="10477"/>
                </a:lnTo>
                <a:lnTo>
                  <a:pt x="26174" y="10477"/>
                </a:lnTo>
                <a:lnTo>
                  <a:pt x="29883" y="12153"/>
                </a:lnTo>
                <a:lnTo>
                  <a:pt x="31813" y="15151"/>
                </a:lnTo>
                <a:lnTo>
                  <a:pt x="31813" y="17780"/>
                </a:lnTo>
                <a:lnTo>
                  <a:pt x="29375" y="20180"/>
                </a:lnTo>
                <a:lnTo>
                  <a:pt x="24980" y="21297"/>
                </a:lnTo>
                <a:lnTo>
                  <a:pt x="18656" y="22491"/>
                </a:lnTo>
                <a:lnTo>
                  <a:pt x="13957" y="23406"/>
                </a:lnTo>
                <a:lnTo>
                  <a:pt x="10375" y="24472"/>
                </a:lnTo>
                <a:lnTo>
                  <a:pt x="7873" y="25692"/>
                </a:lnTo>
                <a:lnTo>
                  <a:pt x="3454" y="28663"/>
                </a:lnTo>
                <a:lnTo>
                  <a:pt x="685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23" y="46824"/>
                </a:lnTo>
                <a:lnTo>
                  <a:pt x="4559" y="49720"/>
                </a:lnTo>
                <a:lnTo>
                  <a:pt x="7594" y="52603"/>
                </a:lnTo>
                <a:lnTo>
                  <a:pt x="11747" y="54051"/>
                </a:lnTo>
                <a:lnTo>
                  <a:pt x="20002" y="54051"/>
                </a:lnTo>
                <a:lnTo>
                  <a:pt x="23507" y="44411"/>
                </a:lnTo>
                <a:lnTo>
                  <a:pt x="18872" y="44411"/>
                </a:lnTo>
                <a:lnTo>
                  <a:pt x="15659" y="42316"/>
                </a:lnTo>
                <a:lnTo>
                  <a:pt x="13538" y="39268"/>
                </a:lnTo>
                <a:lnTo>
                  <a:pt x="13538" y="35407"/>
                </a:lnTo>
                <a:lnTo>
                  <a:pt x="16205" y="32537"/>
                </a:lnTo>
                <a:lnTo>
                  <a:pt x="19811" y="30962"/>
                </a:lnTo>
                <a:lnTo>
                  <a:pt x="23571" y="30149"/>
                </a:lnTo>
                <a:lnTo>
                  <a:pt x="27330" y="29324"/>
                </a:lnTo>
                <a:lnTo>
                  <a:pt x="30073" y="28638"/>
                </a:lnTo>
                <a:lnTo>
                  <a:pt x="31813" y="28054"/>
                </a:lnTo>
                <a:lnTo>
                  <a:pt x="31813" y="34048"/>
                </a:lnTo>
                <a:lnTo>
                  <a:pt x="31635" y="36283"/>
                </a:lnTo>
                <a:lnTo>
                  <a:pt x="30772" y="39243"/>
                </a:lnTo>
                <a:lnTo>
                  <a:pt x="30556" y="49504"/>
                </a:lnTo>
                <a:lnTo>
                  <a:pt x="33362" y="48844"/>
                </a:lnTo>
                <a:lnTo>
                  <a:pt x="34658" y="52882"/>
                </a:lnTo>
                <a:lnTo>
                  <a:pt x="48056" y="52882"/>
                </a:lnTo>
                <a:lnTo>
                  <a:pt x="46062" y="48107"/>
                </a:lnTo>
                <a:lnTo>
                  <a:pt x="45186" y="43789"/>
                </a:lnTo>
                <a:lnTo>
                  <a:pt x="44983" y="40436"/>
                </a:lnTo>
                <a:lnTo>
                  <a:pt x="44983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425773" y="4548089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931" y="20586"/>
                </a:moveTo>
                <a:lnTo>
                  <a:pt x="14935" y="16649"/>
                </a:lnTo>
                <a:lnTo>
                  <a:pt x="18948" y="11937"/>
                </a:lnTo>
                <a:lnTo>
                  <a:pt x="21640" y="10756"/>
                </a:lnTo>
                <a:lnTo>
                  <a:pt x="27559" y="10756"/>
                </a:lnTo>
                <a:lnTo>
                  <a:pt x="31203" y="12801"/>
                </a:lnTo>
                <a:lnTo>
                  <a:pt x="33820" y="16205"/>
                </a:lnTo>
                <a:lnTo>
                  <a:pt x="34277" y="18897"/>
                </a:lnTo>
                <a:lnTo>
                  <a:pt x="47625" y="16459"/>
                </a:lnTo>
                <a:lnTo>
                  <a:pt x="46012" y="10909"/>
                </a:lnTo>
                <a:lnTo>
                  <a:pt x="43370" y="6769"/>
                </a:lnTo>
                <a:lnTo>
                  <a:pt x="39700" y="4076"/>
                </a:lnTo>
                <a:lnTo>
                  <a:pt x="36017" y="1358"/>
                </a:lnTo>
                <a:lnTo>
                  <a:pt x="31051" y="0"/>
                </a:lnTo>
                <a:lnTo>
                  <a:pt x="17208" y="0"/>
                </a:lnTo>
                <a:lnTo>
                  <a:pt x="11163" y="2374"/>
                </a:lnTo>
                <a:lnTo>
                  <a:pt x="6692" y="7124"/>
                </a:lnTo>
                <a:lnTo>
                  <a:pt x="2222" y="11887"/>
                </a:lnTo>
                <a:lnTo>
                  <a:pt x="0" y="18541"/>
                </a:lnTo>
                <a:lnTo>
                  <a:pt x="0" y="35509"/>
                </a:lnTo>
                <a:lnTo>
                  <a:pt x="2222" y="42113"/>
                </a:lnTo>
                <a:lnTo>
                  <a:pt x="6667" y="46888"/>
                </a:lnTo>
                <a:lnTo>
                  <a:pt x="11125" y="51663"/>
                </a:lnTo>
                <a:lnTo>
                  <a:pt x="17094" y="54051"/>
                </a:lnTo>
                <a:lnTo>
                  <a:pt x="31165" y="54051"/>
                </a:lnTo>
                <a:lnTo>
                  <a:pt x="36423" y="52476"/>
                </a:lnTo>
                <a:lnTo>
                  <a:pt x="40347" y="49326"/>
                </a:lnTo>
                <a:lnTo>
                  <a:pt x="44259" y="46177"/>
                </a:lnTo>
                <a:lnTo>
                  <a:pt x="46913" y="41516"/>
                </a:lnTo>
                <a:lnTo>
                  <a:pt x="48298" y="35344"/>
                </a:lnTo>
                <a:lnTo>
                  <a:pt x="34988" y="33058"/>
                </a:lnTo>
                <a:lnTo>
                  <a:pt x="34315" y="36664"/>
                </a:lnTo>
                <a:lnTo>
                  <a:pt x="31521" y="40690"/>
                </a:lnTo>
                <a:lnTo>
                  <a:pt x="27774" y="42900"/>
                </a:lnTo>
                <a:lnTo>
                  <a:pt x="21767" y="42900"/>
                </a:lnTo>
                <a:lnTo>
                  <a:pt x="19024" y="41630"/>
                </a:lnTo>
                <a:lnTo>
                  <a:pt x="14947" y="36563"/>
                </a:lnTo>
                <a:lnTo>
                  <a:pt x="13931" y="32232"/>
                </a:lnTo>
                <a:lnTo>
                  <a:pt x="13931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480536" y="4548085"/>
            <a:ext cx="52832" cy="54051"/>
          </a:xfrm>
          <a:custGeom>
            <a:avLst/>
            <a:gdLst/>
            <a:ahLst/>
            <a:cxnLst/>
            <a:rect l="l" t="t" r="r" b="b"/>
            <a:pathLst>
              <a:path w="52831" h="54051">
                <a:moveTo>
                  <a:pt x="0" y="26301"/>
                </a:moveTo>
                <a:lnTo>
                  <a:pt x="0" y="32245"/>
                </a:lnTo>
                <a:lnTo>
                  <a:pt x="1104" y="37287"/>
                </a:lnTo>
                <a:lnTo>
                  <a:pt x="3327" y="41414"/>
                </a:lnTo>
                <a:lnTo>
                  <a:pt x="5537" y="45554"/>
                </a:lnTo>
                <a:lnTo>
                  <a:pt x="8775" y="48691"/>
                </a:lnTo>
                <a:lnTo>
                  <a:pt x="13042" y="50838"/>
                </a:lnTo>
                <a:lnTo>
                  <a:pt x="17297" y="52984"/>
                </a:lnTo>
                <a:lnTo>
                  <a:pt x="17500" y="38811"/>
                </a:lnTo>
                <a:lnTo>
                  <a:pt x="15087" y="36080"/>
                </a:lnTo>
                <a:lnTo>
                  <a:pt x="13881" y="32156"/>
                </a:lnTo>
                <a:lnTo>
                  <a:pt x="13881" y="21894"/>
                </a:lnTo>
                <a:lnTo>
                  <a:pt x="15087" y="17970"/>
                </a:lnTo>
                <a:lnTo>
                  <a:pt x="17500" y="15239"/>
                </a:lnTo>
                <a:lnTo>
                  <a:pt x="19913" y="12509"/>
                </a:lnTo>
                <a:lnTo>
                  <a:pt x="22885" y="11150"/>
                </a:lnTo>
                <a:lnTo>
                  <a:pt x="29946" y="11150"/>
                </a:lnTo>
                <a:lnTo>
                  <a:pt x="32918" y="12509"/>
                </a:lnTo>
                <a:lnTo>
                  <a:pt x="35305" y="15239"/>
                </a:lnTo>
                <a:lnTo>
                  <a:pt x="37706" y="17970"/>
                </a:lnTo>
                <a:lnTo>
                  <a:pt x="38900" y="21869"/>
                </a:lnTo>
                <a:lnTo>
                  <a:pt x="38900" y="32130"/>
                </a:lnTo>
                <a:lnTo>
                  <a:pt x="37706" y="36080"/>
                </a:lnTo>
                <a:lnTo>
                  <a:pt x="35305" y="38811"/>
                </a:lnTo>
                <a:lnTo>
                  <a:pt x="34048" y="54051"/>
                </a:lnTo>
                <a:lnTo>
                  <a:pt x="40335" y="51485"/>
                </a:lnTo>
                <a:lnTo>
                  <a:pt x="45338" y="46342"/>
                </a:lnTo>
                <a:lnTo>
                  <a:pt x="50330" y="41186"/>
                </a:lnTo>
                <a:lnTo>
                  <a:pt x="52831" y="34709"/>
                </a:lnTo>
                <a:lnTo>
                  <a:pt x="52831" y="19126"/>
                </a:lnTo>
                <a:lnTo>
                  <a:pt x="50355" y="12699"/>
                </a:lnTo>
                <a:lnTo>
                  <a:pt x="45415" y="7619"/>
                </a:lnTo>
                <a:lnTo>
                  <a:pt x="40462" y="2539"/>
                </a:lnTo>
                <a:lnTo>
                  <a:pt x="34112" y="0"/>
                </a:lnTo>
                <a:lnTo>
                  <a:pt x="21361" y="0"/>
                </a:lnTo>
                <a:lnTo>
                  <a:pt x="16814" y="1117"/>
                </a:lnTo>
                <a:lnTo>
                  <a:pt x="12750" y="3365"/>
                </a:lnTo>
                <a:lnTo>
                  <a:pt x="8686" y="5600"/>
                </a:lnTo>
                <a:lnTo>
                  <a:pt x="5537" y="8851"/>
                </a:lnTo>
                <a:lnTo>
                  <a:pt x="3327" y="13106"/>
                </a:lnTo>
                <a:lnTo>
                  <a:pt x="1104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2831" h="54051">
                <a:moveTo>
                  <a:pt x="35305" y="38811"/>
                </a:moveTo>
                <a:lnTo>
                  <a:pt x="32918" y="41541"/>
                </a:lnTo>
                <a:lnTo>
                  <a:pt x="29946" y="42900"/>
                </a:lnTo>
                <a:lnTo>
                  <a:pt x="22885" y="42900"/>
                </a:lnTo>
                <a:lnTo>
                  <a:pt x="19913" y="41541"/>
                </a:lnTo>
                <a:lnTo>
                  <a:pt x="17500" y="38811"/>
                </a:lnTo>
                <a:lnTo>
                  <a:pt x="17297" y="52984"/>
                </a:lnTo>
                <a:lnTo>
                  <a:pt x="21767" y="54051"/>
                </a:lnTo>
                <a:lnTo>
                  <a:pt x="34048" y="54051"/>
                </a:lnTo>
                <a:lnTo>
                  <a:pt x="35305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543882" y="4548087"/>
            <a:ext cx="46659" cy="52882"/>
          </a:xfrm>
          <a:custGeom>
            <a:avLst/>
            <a:gdLst/>
            <a:ahLst/>
            <a:cxnLst/>
            <a:rect l="l" t="t" r="r" b="b"/>
            <a:pathLst>
              <a:path w="46659" h="52882">
                <a:moveTo>
                  <a:pt x="14579" y="17576"/>
                </a:moveTo>
                <a:lnTo>
                  <a:pt x="16548" y="13715"/>
                </a:lnTo>
                <a:lnTo>
                  <a:pt x="20269" y="11125"/>
                </a:lnTo>
                <a:lnTo>
                  <a:pt x="24726" y="10464"/>
                </a:lnTo>
                <a:lnTo>
                  <a:pt x="28130" y="10921"/>
                </a:lnTo>
                <a:lnTo>
                  <a:pt x="31673" y="14020"/>
                </a:lnTo>
                <a:lnTo>
                  <a:pt x="32829" y="17297"/>
                </a:lnTo>
                <a:lnTo>
                  <a:pt x="33121" y="20904"/>
                </a:lnTo>
                <a:lnTo>
                  <a:pt x="33121" y="52882"/>
                </a:lnTo>
                <a:lnTo>
                  <a:pt x="46659" y="52882"/>
                </a:lnTo>
                <a:lnTo>
                  <a:pt x="46659" y="16751"/>
                </a:lnTo>
                <a:lnTo>
                  <a:pt x="46405" y="13677"/>
                </a:lnTo>
                <a:lnTo>
                  <a:pt x="45415" y="9397"/>
                </a:lnTo>
                <a:lnTo>
                  <a:pt x="43256" y="5803"/>
                </a:lnTo>
                <a:lnTo>
                  <a:pt x="40119" y="2717"/>
                </a:lnTo>
                <a:lnTo>
                  <a:pt x="35166" y="546"/>
                </a:lnTo>
                <a:lnTo>
                  <a:pt x="32435" y="0"/>
                </a:lnTo>
                <a:lnTo>
                  <a:pt x="22669" y="0"/>
                </a:lnTo>
                <a:lnTo>
                  <a:pt x="17043" y="2920"/>
                </a:lnTo>
                <a:lnTo>
                  <a:pt x="12572" y="8762"/>
                </a:lnTo>
                <a:lnTo>
                  <a:pt x="12572" y="1168"/>
                </a:lnTo>
                <a:lnTo>
                  <a:pt x="0" y="1168"/>
                </a:lnTo>
                <a:lnTo>
                  <a:pt x="0" y="52882"/>
                </a:lnTo>
                <a:lnTo>
                  <a:pt x="13538" y="52882"/>
                </a:lnTo>
                <a:lnTo>
                  <a:pt x="13538" y="23672"/>
                </a:lnTo>
                <a:lnTo>
                  <a:pt x="13893" y="19723"/>
                </a:lnTo>
                <a:lnTo>
                  <a:pt x="1457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598688" y="4530991"/>
            <a:ext cx="30175" cy="71145"/>
          </a:xfrm>
          <a:custGeom>
            <a:avLst/>
            <a:gdLst/>
            <a:ahLst/>
            <a:cxnLst/>
            <a:rect l="l" t="t" r="r" b="b"/>
            <a:pathLst>
              <a:path w="30175" h="71145">
                <a:moveTo>
                  <a:pt x="19812" y="18262"/>
                </a:moveTo>
                <a:lnTo>
                  <a:pt x="19812" y="0"/>
                </a:lnTo>
                <a:lnTo>
                  <a:pt x="6223" y="7988"/>
                </a:lnTo>
                <a:lnTo>
                  <a:pt x="6223" y="18262"/>
                </a:lnTo>
                <a:lnTo>
                  <a:pt x="0" y="18262"/>
                </a:lnTo>
                <a:lnTo>
                  <a:pt x="0" y="29171"/>
                </a:lnTo>
                <a:lnTo>
                  <a:pt x="6223" y="29171"/>
                </a:lnTo>
                <a:lnTo>
                  <a:pt x="6223" y="56553"/>
                </a:lnTo>
                <a:lnTo>
                  <a:pt x="6362" y="59766"/>
                </a:lnTo>
                <a:lnTo>
                  <a:pt x="6654" y="61353"/>
                </a:lnTo>
                <a:lnTo>
                  <a:pt x="7645" y="65379"/>
                </a:lnTo>
                <a:lnTo>
                  <a:pt x="10909" y="69075"/>
                </a:lnTo>
                <a:lnTo>
                  <a:pt x="14833" y="70738"/>
                </a:lnTo>
                <a:lnTo>
                  <a:pt x="19481" y="71145"/>
                </a:lnTo>
                <a:lnTo>
                  <a:pt x="23469" y="71145"/>
                </a:lnTo>
                <a:lnTo>
                  <a:pt x="27025" y="70459"/>
                </a:lnTo>
                <a:lnTo>
                  <a:pt x="30175" y="69100"/>
                </a:lnTo>
                <a:lnTo>
                  <a:pt x="29019" y="58483"/>
                </a:lnTo>
                <a:lnTo>
                  <a:pt x="26644" y="59359"/>
                </a:lnTo>
                <a:lnTo>
                  <a:pt x="22669" y="59804"/>
                </a:lnTo>
                <a:lnTo>
                  <a:pt x="20078" y="57391"/>
                </a:lnTo>
                <a:lnTo>
                  <a:pt x="19812" y="54241"/>
                </a:lnTo>
                <a:lnTo>
                  <a:pt x="19812" y="29171"/>
                </a:lnTo>
                <a:lnTo>
                  <a:pt x="29070" y="29171"/>
                </a:lnTo>
                <a:lnTo>
                  <a:pt x="29070" y="18262"/>
                </a:lnTo>
                <a:lnTo>
                  <a:pt x="19812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636578" y="4548087"/>
            <a:ext cx="33172" cy="52882"/>
          </a:xfrm>
          <a:custGeom>
            <a:avLst/>
            <a:gdLst/>
            <a:ahLst/>
            <a:cxnLst/>
            <a:rect l="l" t="t" r="r" b="b"/>
            <a:pathLst>
              <a:path w="33172" h="52882">
                <a:moveTo>
                  <a:pt x="12585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550" y="52882"/>
                </a:lnTo>
                <a:lnTo>
                  <a:pt x="13550" y="28117"/>
                </a:lnTo>
                <a:lnTo>
                  <a:pt x="13931" y="22339"/>
                </a:lnTo>
                <a:lnTo>
                  <a:pt x="14681" y="19570"/>
                </a:lnTo>
                <a:lnTo>
                  <a:pt x="15430" y="16814"/>
                </a:lnTo>
                <a:lnTo>
                  <a:pt x="17792" y="13855"/>
                </a:lnTo>
                <a:lnTo>
                  <a:pt x="20713" y="12268"/>
                </a:lnTo>
                <a:lnTo>
                  <a:pt x="24574" y="12268"/>
                </a:lnTo>
                <a:lnTo>
                  <a:pt x="28981" y="14516"/>
                </a:lnTo>
                <a:lnTo>
                  <a:pt x="33172" y="2590"/>
                </a:lnTo>
                <a:lnTo>
                  <a:pt x="30302" y="863"/>
                </a:lnTo>
                <a:lnTo>
                  <a:pt x="27343" y="0"/>
                </a:lnTo>
                <a:lnTo>
                  <a:pt x="22059" y="0"/>
                </a:lnTo>
                <a:lnTo>
                  <a:pt x="18389" y="1663"/>
                </a:lnTo>
                <a:lnTo>
                  <a:pt x="14732" y="5054"/>
                </a:lnTo>
                <a:lnTo>
                  <a:pt x="12585" y="8521"/>
                </a:lnTo>
                <a:lnTo>
                  <a:pt x="1258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672015" y="4548084"/>
            <a:ext cx="30772" cy="54051"/>
          </a:xfrm>
          <a:custGeom>
            <a:avLst/>
            <a:gdLst/>
            <a:ahLst/>
            <a:cxnLst/>
            <a:rect l="l" t="t" r="r" b="b"/>
            <a:pathLst>
              <a:path w="30772" h="54051">
                <a:moveTo>
                  <a:pt x="20002" y="54051"/>
                </a:moveTo>
                <a:lnTo>
                  <a:pt x="22821" y="53479"/>
                </a:lnTo>
                <a:lnTo>
                  <a:pt x="25450" y="52349"/>
                </a:lnTo>
                <a:lnTo>
                  <a:pt x="28079" y="51219"/>
                </a:lnTo>
                <a:lnTo>
                  <a:pt x="30556" y="49504"/>
                </a:lnTo>
                <a:lnTo>
                  <a:pt x="30772" y="39243"/>
                </a:lnTo>
                <a:lnTo>
                  <a:pt x="28054" y="41973"/>
                </a:lnTo>
                <a:lnTo>
                  <a:pt x="23507" y="44411"/>
                </a:lnTo>
                <a:lnTo>
                  <a:pt x="20002" y="54051"/>
                </a:lnTo>
                <a:close/>
              </a:path>
              <a:path w="30772" h="54051">
                <a:moveTo>
                  <a:pt x="44970" y="35890"/>
                </a:moveTo>
                <a:lnTo>
                  <a:pt x="45123" y="19913"/>
                </a:lnTo>
                <a:lnTo>
                  <a:pt x="45123" y="13982"/>
                </a:lnTo>
                <a:lnTo>
                  <a:pt x="44513" y="9893"/>
                </a:lnTo>
                <a:lnTo>
                  <a:pt x="43307" y="7670"/>
                </a:lnTo>
                <a:lnTo>
                  <a:pt x="40030" y="3619"/>
                </a:lnTo>
                <a:lnTo>
                  <a:pt x="37071" y="2171"/>
                </a:lnTo>
                <a:lnTo>
                  <a:pt x="34112" y="723"/>
                </a:lnTo>
                <a:lnTo>
                  <a:pt x="29616" y="0"/>
                </a:lnTo>
                <a:lnTo>
                  <a:pt x="16916" y="0"/>
                </a:lnTo>
                <a:lnTo>
                  <a:pt x="11899" y="1206"/>
                </a:lnTo>
                <a:lnTo>
                  <a:pt x="8534" y="3606"/>
                </a:lnTo>
                <a:lnTo>
                  <a:pt x="5156" y="6007"/>
                </a:lnTo>
                <a:lnTo>
                  <a:pt x="2781" y="9715"/>
                </a:lnTo>
                <a:lnTo>
                  <a:pt x="1397" y="14706"/>
                </a:lnTo>
                <a:lnTo>
                  <a:pt x="13690" y="16954"/>
                </a:lnTo>
                <a:lnTo>
                  <a:pt x="15621" y="12865"/>
                </a:lnTo>
                <a:lnTo>
                  <a:pt x="18313" y="10947"/>
                </a:lnTo>
                <a:lnTo>
                  <a:pt x="22606" y="10477"/>
                </a:lnTo>
                <a:lnTo>
                  <a:pt x="26174" y="10477"/>
                </a:lnTo>
                <a:lnTo>
                  <a:pt x="29883" y="12153"/>
                </a:lnTo>
                <a:lnTo>
                  <a:pt x="31813" y="15151"/>
                </a:lnTo>
                <a:lnTo>
                  <a:pt x="31813" y="17780"/>
                </a:lnTo>
                <a:lnTo>
                  <a:pt x="29375" y="20180"/>
                </a:lnTo>
                <a:lnTo>
                  <a:pt x="24980" y="21297"/>
                </a:lnTo>
                <a:lnTo>
                  <a:pt x="18656" y="22491"/>
                </a:lnTo>
                <a:lnTo>
                  <a:pt x="13957" y="23406"/>
                </a:lnTo>
                <a:lnTo>
                  <a:pt x="10375" y="24472"/>
                </a:lnTo>
                <a:lnTo>
                  <a:pt x="7886" y="25692"/>
                </a:lnTo>
                <a:lnTo>
                  <a:pt x="3454" y="28663"/>
                </a:lnTo>
                <a:lnTo>
                  <a:pt x="685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11" y="46824"/>
                </a:lnTo>
                <a:lnTo>
                  <a:pt x="4559" y="49720"/>
                </a:lnTo>
                <a:lnTo>
                  <a:pt x="7594" y="52603"/>
                </a:lnTo>
                <a:lnTo>
                  <a:pt x="11747" y="54051"/>
                </a:lnTo>
                <a:lnTo>
                  <a:pt x="20002" y="54051"/>
                </a:lnTo>
                <a:lnTo>
                  <a:pt x="23507" y="44411"/>
                </a:lnTo>
                <a:lnTo>
                  <a:pt x="18872" y="44411"/>
                </a:lnTo>
                <a:lnTo>
                  <a:pt x="15659" y="42316"/>
                </a:lnTo>
                <a:lnTo>
                  <a:pt x="13538" y="39268"/>
                </a:lnTo>
                <a:lnTo>
                  <a:pt x="13538" y="35407"/>
                </a:lnTo>
                <a:lnTo>
                  <a:pt x="16192" y="32537"/>
                </a:lnTo>
                <a:lnTo>
                  <a:pt x="19812" y="30962"/>
                </a:lnTo>
                <a:lnTo>
                  <a:pt x="23571" y="30149"/>
                </a:lnTo>
                <a:lnTo>
                  <a:pt x="27330" y="29324"/>
                </a:lnTo>
                <a:lnTo>
                  <a:pt x="30073" y="28638"/>
                </a:lnTo>
                <a:lnTo>
                  <a:pt x="31813" y="28054"/>
                </a:lnTo>
                <a:lnTo>
                  <a:pt x="31813" y="34048"/>
                </a:lnTo>
                <a:lnTo>
                  <a:pt x="31635" y="36283"/>
                </a:lnTo>
                <a:lnTo>
                  <a:pt x="30772" y="39243"/>
                </a:lnTo>
                <a:lnTo>
                  <a:pt x="30556" y="49504"/>
                </a:lnTo>
                <a:lnTo>
                  <a:pt x="33362" y="48844"/>
                </a:lnTo>
                <a:lnTo>
                  <a:pt x="34658" y="52882"/>
                </a:lnTo>
                <a:lnTo>
                  <a:pt x="48056" y="52882"/>
                </a:lnTo>
                <a:lnTo>
                  <a:pt x="46062" y="48107"/>
                </a:lnTo>
                <a:lnTo>
                  <a:pt x="45199" y="43789"/>
                </a:lnTo>
                <a:lnTo>
                  <a:pt x="44970" y="40436"/>
                </a:lnTo>
                <a:lnTo>
                  <a:pt x="4497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753971" y="4548088"/>
            <a:ext cx="48006" cy="54051"/>
          </a:xfrm>
          <a:custGeom>
            <a:avLst/>
            <a:gdLst/>
            <a:ahLst/>
            <a:cxnLst/>
            <a:rect l="l" t="t" r="r" b="b"/>
            <a:pathLst>
              <a:path w="48006" h="54051">
                <a:moveTo>
                  <a:pt x="47815" y="30975"/>
                </a:moveTo>
                <a:lnTo>
                  <a:pt x="48006" y="20485"/>
                </a:lnTo>
                <a:lnTo>
                  <a:pt x="45897" y="12699"/>
                </a:lnTo>
                <a:lnTo>
                  <a:pt x="41503" y="7619"/>
                </a:lnTo>
                <a:lnTo>
                  <a:pt x="37096" y="2539"/>
                </a:lnTo>
                <a:lnTo>
                  <a:pt x="33261" y="15620"/>
                </a:lnTo>
                <a:lnTo>
                  <a:pt x="34264" y="18630"/>
                </a:lnTo>
                <a:lnTo>
                  <a:pt x="34366" y="22593"/>
                </a:lnTo>
                <a:lnTo>
                  <a:pt x="14122" y="22593"/>
                </a:lnTo>
                <a:lnTo>
                  <a:pt x="14084" y="18859"/>
                </a:lnTo>
                <a:lnTo>
                  <a:pt x="15036" y="15913"/>
                </a:lnTo>
                <a:lnTo>
                  <a:pt x="16967" y="13728"/>
                </a:lnTo>
                <a:lnTo>
                  <a:pt x="21336" y="10464"/>
                </a:lnTo>
                <a:lnTo>
                  <a:pt x="24295" y="10464"/>
                </a:lnTo>
                <a:lnTo>
                  <a:pt x="23469" y="0"/>
                </a:lnTo>
                <a:lnTo>
                  <a:pt x="16687" y="0"/>
                </a:lnTo>
                <a:lnTo>
                  <a:pt x="11087" y="2425"/>
                </a:lnTo>
                <a:lnTo>
                  <a:pt x="6654" y="7289"/>
                </a:lnTo>
                <a:lnTo>
                  <a:pt x="2209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76" y="40525"/>
                </a:lnTo>
                <a:lnTo>
                  <a:pt x="5054" y="45237"/>
                </a:lnTo>
                <a:lnTo>
                  <a:pt x="9334" y="51117"/>
                </a:lnTo>
                <a:lnTo>
                  <a:pt x="15913" y="54051"/>
                </a:lnTo>
                <a:lnTo>
                  <a:pt x="30441" y="54051"/>
                </a:lnTo>
                <a:lnTo>
                  <a:pt x="35128" y="52743"/>
                </a:lnTo>
                <a:lnTo>
                  <a:pt x="38874" y="50126"/>
                </a:lnTo>
                <a:lnTo>
                  <a:pt x="42621" y="47523"/>
                </a:lnTo>
                <a:lnTo>
                  <a:pt x="45351" y="43713"/>
                </a:lnTo>
                <a:lnTo>
                  <a:pt x="47091" y="38709"/>
                </a:lnTo>
                <a:lnTo>
                  <a:pt x="33591" y="36423"/>
                </a:lnTo>
                <a:lnTo>
                  <a:pt x="32854" y="39014"/>
                </a:lnTo>
                <a:lnTo>
                  <a:pt x="31762" y="40893"/>
                </a:lnTo>
                <a:lnTo>
                  <a:pt x="28867" y="43243"/>
                </a:lnTo>
                <a:lnTo>
                  <a:pt x="24968" y="43827"/>
                </a:lnTo>
                <a:lnTo>
                  <a:pt x="21844" y="43827"/>
                </a:lnTo>
                <a:lnTo>
                  <a:pt x="19253" y="42697"/>
                </a:lnTo>
                <a:lnTo>
                  <a:pt x="15062" y="38188"/>
                </a:lnTo>
                <a:lnTo>
                  <a:pt x="13970" y="35026"/>
                </a:lnTo>
                <a:lnTo>
                  <a:pt x="13881" y="30975"/>
                </a:lnTo>
                <a:lnTo>
                  <a:pt x="47815" y="30975"/>
                </a:lnTo>
                <a:close/>
              </a:path>
              <a:path w="48006" h="54051">
                <a:moveTo>
                  <a:pt x="31089" y="0"/>
                </a:moveTo>
                <a:lnTo>
                  <a:pt x="23469" y="0"/>
                </a:lnTo>
                <a:lnTo>
                  <a:pt x="24295" y="10464"/>
                </a:lnTo>
                <a:lnTo>
                  <a:pt x="27051" y="10464"/>
                </a:lnTo>
                <a:lnTo>
                  <a:pt x="29400" y="11493"/>
                </a:lnTo>
                <a:lnTo>
                  <a:pt x="33261" y="15620"/>
                </a:lnTo>
                <a:lnTo>
                  <a:pt x="37096" y="2539"/>
                </a:lnTo>
                <a:lnTo>
                  <a:pt x="3108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819600" y="4529582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820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864652" y="4529582"/>
            <a:ext cx="49987" cy="72555"/>
          </a:xfrm>
          <a:custGeom>
            <a:avLst/>
            <a:gdLst/>
            <a:ahLst/>
            <a:cxnLst/>
            <a:rect l="l" t="t" r="r" b="b"/>
            <a:pathLst>
              <a:path w="49987" h="72555">
                <a:moveTo>
                  <a:pt x="0" y="45339"/>
                </a:moveTo>
                <a:lnTo>
                  <a:pt x="0" y="53911"/>
                </a:lnTo>
                <a:lnTo>
                  <a:pt x="2095" y="60579"/>
                </a:lnTo>
                <a:lnTo>
                  <a:pt x="6286" y="65366"/>
                </a:lnTo>
                <a:lnTo>
                  <a:pt x="10477" y="70167"/>
                </a:lnTo>
                <a:lnTo>
                  <a:pt x="15519" y="72555"/>
                </a:lnTo>
                <a:lnTo>
                  <a:pt x="14579" y="53924"/>
                </a:lnTo>
                <a:lnTo>
                  <a:pt x="13830" y="49923"/>
                </a:lnTo>
                <a:lnTo>
                  <a:pt x="13830" y="39281"/>
                </a:lnTo>
                <a:lnTo>
                  <a:pt x="14909" y="35433"/>
                </a:lnTo>
                <a:lnTo>
                  <a:pt x="17081" y="32842"/>
                </a:lnTo>
                <a:lnTo>
                  <a:pt x="19253" y="30276"/>
                </a:lnTo>
                <a:lnTo>
                  <a:pt x="21945" y="28981"/>
                </a:lnTo>
                <a:lnTo>
                  <a:pt x="28473" y="28981"/>
                </a:lnTo>
                <a:lnTo>
                  <a:pt x="31191" y="30289"/>
                </a:lnTo>
                <a:lnTo>
                  <a:pt x="33312" y="32905"/>
                </a:lnTo>
                <a:lnTo>
                  <a:pt x="35420" y="35509"/>
                </a:lnTo>
                <a:lnTo>
                  <a:pt x="36487" y="39789"/>
                </a:lnTo>
                <a:lnTo>
                  <a:pt x="36487" y="51054"/>
                </a:lnTo>
                <a:lnTo>
                  <a:pt x="35394" y="55041"/>
                </a:lnTo>
                <a:lnTo>
                  <a:pt x="33210" y="57734"/>
                </a:lnTo>
                <a:lnTo>
                  <a:pt x="31026" y="60401"/>
                </a:lnTo>
                <a:lnTo>
                  <a:pt x="28371" y="61747"/>
                </a:lnTo>
                <a:lnTo>
                  <a:pt x="25260" y="61747"/>
                </a:lnTo>
                <a:lnTo>
                  <a:pt x="21399" y="72555"/>
                </a:lnTo>
                <a:lnTo>
                  <a:pt x="24295" y="72555"/>
                </a:lnTo>
                <a:lnTo>
                  <a:pt x="27152" y="71831"/>
                </a:lnTo>
                <a:lnTo>
                  <a:pt x="29997" y="70396"/>
                </a:lnTo>
                <a:lnTo>
                  <a:pt x="32842" y="68948"/>
                </a:lnTo>
                <a:lnTo>
                  <a:pt x="35318" y="66751"/>
                </a:lnTo>
                <a:lnTo>
                  <a:pt x="37401" y="63792"/>
                </a:lnTo>
                <a:lnTo>
                  <a:pt x="37401" y="71386"/>
                </a:lnTo>
                <a:lnTo>
                  <a:pt x="49987" y="71386"/>
                </a:lnTo>
                <a:lnTo>
                  <a:pt x="49987" y="0"/>
                </a:lnTo>
                <a:lnTo>
                  <a:pt x="36436" y="0"/>
                </a:lnTo>
                <a:lnTo>
                  <a:pt x="36436" y="25717"/>
                </a:lnTo>
                <a:lnTo>
                  <a:pt x="32257" y="20904"/>
                </a:lnTo>
                <a:lnTo>
                  <a:pt x="27317" y="18503"/>
                </a:lnTo>
                <a:lnTo>
                  <a:pt x="15354" y="18503"/>
                </a:lnTo>
                <a:lnTo>
                  <a:pt x="10198" y="20789"/>
                </a:lnTo>
                <a:lnTo>
                  <a:pt x="6121" y="25349"/>
                </a:lnTo>
                <a:lnTo>
                  <a:pt x="2031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987" h="72555">
                <a:moveTo>
                  <a:pt x="21399" y="72555"/>
                </a:moveTo>
                <a:lnTo>
                  <a:pt x="25260" y="61747"/>
                </a:lnTo>
                <a:lnTo>
                  <a:pt x="21335" y="61747"/>
                </a:lnTo>
                <a:lnTo>
                  <a:pt x="18287" y="59956"/>
                </a:lnTo>
                <a:lnTo>
                  <a:pt x="16090" y="56388"/>
                </a:lnTo>
                <a:lnTo>
                  <a:pt x="14579" y="53924"/>
                </a:lnTo>
                <a:lnTo>
                  <a:pt x="15519" y="72555"/>
                </a:lnTo>
                <a:lnTo>
                  <a:pt x="21399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924860" y="4548085"/>
            <a:ext cx="52832" cy="54051"/>
          </a:xfrm>
          <a:custGeom>
            <a:avLst/>
            <a:gdLst/>
            <a:ahLst/>
            <a:cxnLst/>
            <a:rect l="l" t="t" r="r" b="b"/>
            <a:pathLst>
              <a:path w="52831" h="54051">
                <a:moveTo>
                  <a:pt x="0" y="26301"/>
                </a:moveTo>
                <a:lnTo>
                  <a:pt x="0" y="32245"/>
                </a:lnTo>
                <a:lnTo>
                  <a:pt x="1104" y="37287"/>
                </a:lnTo>
                <a:lnTo>
                  <a:pt x="3327" y="41414"/>
                </a:lnTo>
                <a:lnTo>
                  <a:pt x="5537" y="45554"/>
                </a:lnTo>
                <a:lnTo>
                  <a:pt x="8775" y="48691"/>
                </a:lnTo>
                <a:lnTo>
                  <a:pt x="13042" y="50838"/>
                </a:lnTo>
                <a:lnTo>
                  <a:pt x="17297" y="52984"/>
                </a:lnTo>
                <a:lnTo>
                  <a:pt x="17500" y="38811"/>
                </a:lnTo>
                <a:lnTo>
                  <a:pt x="15087" y="36080"/>
                </a:lnTo>
                <a:lnTo>
                  <a:pt x="13881" y="32156"/>
                </a:lnTo>
                <a:lnTo>
                  <a:pt x="13881" y="21894"/>
                </a:lnTo>
                <a:lnTo>
                  <a:pt x="15087" y="17970"/>
                </a:lnTo>
                <a:lnTo>
                  <a:pt x="17500" y="15239"/>
                </a:lnTo>
                <a:lnTo>
                  <a:pt x="19913" y="12509"/>
                </a:lnTo>
                <a:lnTo>
                  <a:pt x="22872" y="11150"/>
                </a:lnTo>
                <a:lnTo>
                  <a:pt x="29946" y="11150"/>
                </a:lnTo>
                <a:lnTo>
                  <a:pt x="32918" y="12509"/>
                </a:lnTo>
                <a:lnTo>
                  <a:pt x="35306" y="15239"/>
                </a:lnTo>
                <a:lnTo>
                  <a:pt x="37706" y="17970"/>
                </a:lnTo>
                <a:lnTo>
                  <a:pt x="38900" y="21869"/>
                </a:lnTo>
                <a:lnTo>
                  <a:pt x="38900" y="32130"/>
                </a:lnTo>
                <a:lnTo>
                  <a:pt x="37706" y="36080"/>
                </a:lnTo>
                <a:lnTo>
                  <a:pt x="35306" y="38811"/>
                </a:lnTo>
                <a:lnTo>
                  <a:pt x="34048" y="54051"/>
                </a:lnTo>
                <a:lnTo>
                  <a:pt x="40335" y="51485"/>
                </a:lnTo>
                <a:lnTo>
                  <a:pt x="45339" y="46342"/>
                </a:lnTo>
                <a:lnTo>
                  <a:pt x="50330" y="41186"/>
                </a:lnTo>
                <a:lnTo>
                  <a:pt x="52832" y="34709"/>
                </a:lnTo>
                <a:lnTo>
                  <a:pt x="52832" y="19126"/>
                </a:lnTo>
                <a:lnTo>
                  <a:pt x="50355" y="12699"/>
                </a:lnTo>
                <a:lnTo>
                  <a:pt x="45415" y="7619"/>
                </a:lnTo>
                <a:lnTo>
                  <a:pt x="40462" y="2539"/>
                </a:lnTo>
                <a:lnTo>
                  <a:pt x="34112" y="0"/>
                </a:lnTo>
                <a:lnTo>
                  <a:pt x="21361" y="0"/>
                </a:lnTo>
                <a:lnTo>
                  <a:pt x="16814" y="1117"/>
                </a:lnTo>
                <a:lnTo>
                  <a:pt x="12750" y="3365"/>
                </a:lnTo>
                <a:lnTo>
                  <a:pt x="8686" y="5600"/>
                </a:lnTo>
                <a:lnTo>
                  <a:pt x="5537" y="8851"/>
                </a:lnTo>
                <a:lnTo>
                  <a:pt x="3327" y="13106"/>
                </a:lnTo>
                <a:lnTo>
                  <a:pt x="1104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2831" h="54051">
                <a:moveTo>
                  <a:pt x="35306" y="38811"/>
                </a:moveTo>
                <a:lnTo>
                  <a:pt x="32918" y="41541"/>
                </a:lnTo>
                <a:lnTo>
                  <a:pt x="29946" y="42900"/>
                </a:lnTo>
                <a:lnTo>
                  <a:pt x="22872" y="42900"/>
                </a:lnTo>
                <a:lnTo>
                  <a:pt x="19913" y="41541"/>
                </a:lnTo>
                <a:lnTo>
                  <a:pt x="17500" y="38811"/>
                </a:lnTo>
                <a:lnTo>
                  <a:pt x="17297" y="52984"/>
                </a:lnTo>
                <a:lnTo>
                  <a:pt x="21767" y="54051"/>
                </a:lnTo>
                <a:lnTo>
                  <a:pt x="34048" y="54051"/>
                </a:lnTo>
                <a:lnTo>
                  <a:pt x="35306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987717" y="4548087"/>
            <a:ext cx="33172" cy="52882"/>
          </a:xfrm>
          <a:custGeom>
            <a:avLst/>
            <a:gdLst/>
            <a:ahLst/>
            <a:cxnLst/>
            <a:rect l="l" t="t" r="r" b="b"/>
            <a:pathLst>
              <a:path w="33172" h="52882">
                <a:moveTo>
                  <a:pt x="12585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550" y="52882"/>
                </a:lnTo>
                <a:lnTo>
                  <a:pt x="13550" y="28117"/>
                </a:lnTo>
                <a:lnTo>
                  <a:pt x="13931" y="22339"/>
                </a:lnTo>
                <a:lnTo>
                  <a:pt x="14681" y="19570"/>
                </a:lnTo>
                <a:lnTo>
                  <a:pt x="15430" y="16814"/>
                </a:lnTo>
                <a:lnTo>
                  <a:pt x="17792" y="13855"/>
                </a:lnTo>
                <a:lnTo>
                  <a:pt x="20713" y="12268"/>
                </a:lnTo>
                <a:lnTo>
                  <a:pt x="24574" y="12268"/>
                </a:lnTo>
                <a:lnTo>
                  <a:pt x="28981" y="14516"/>
                </a:lnTo>
                <a:lnTo>
                  <a:pt x="33172" y="2590"/>
                </a:lnTo>
                <a:lnTo>
                  <a:pt x="30302" y="863"/>
                </a:lnTo>
                <a:lnTo>
                  <a:pt x="27343" y="0"/>
                </a:lnTo>
                <a:lnTo>
                  <a:pt x="22059" y="0"/>
                </a:lnTo>
                <a:lnTo>
                  <a:pt x="18402" y="1663"/>
                </a:lnTo>
                <a:lnTo>
                  <a:pt x="14731" y="5054"/>
                </a:lnTo>
                <a:lnTo>
                  <a:pt x="12585" y="8521"/>
                </a:lnTo>
                <a:lnTo>
                  <a:pt x="1258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1021944" y="4548092"/>
            <a:ext cx="47815" cy="54051"/>
          </a:xfrm>
          <a:custGeom>
            <a:avLst/>
            <a:gdLst/>
            <a:ahLst/>
            <a:cxnLst/>
            <a:rect l="l" t="t" r="r" b="b"/>
            <a:pathLst>
              <a:path w="47815" h="54051">
                <a:moveTo>
                  <a:pt x="13601" y="36029"/>
                </a:moveTo>
                <a:lnTo>
                  <a:pt x="0" y="38125"/>
                </a:lnTo>
                <a:lnTo>
                  <a:pt x="1257" y="43027"/>
                </a:lnTo>
                <a:lnTo>
                  <a:pt x="3911" y="46901"/>
                </a:lnTo>
                <a:lnTo>
                  <a:pt x="7975" y="49758"/>
                </a:lnTo>
                <a:lnTo>
                  <a:pt x="12039" y="52616"/>
                </a:lnTo>
                <a:lnTo>
                  <a:pt x="17564" y="54051"/>
                </a:lnTo>
                <a:lnTo>
                  <a:pt x="32219" y="54051"/>
                </a:lnTo>
                <a:lnTo>
                  <a:pt x="38023" y="52336"/>
                </a:lnTo>
                <a:lnTo>
                  <a:pt x="41935" y="48933"/>
                </a:lnTo>
                <a:lnTo>
                  <a:pt x="45859" y="45529"/>
                </a:lnTo>
                <a:lnTo>
                  <a:pt x="47815" y="41452"/>
                </a:lnTo>
                <a:lnTo>
                  <a:pt x="47815" y="32359"/>
                </a:lnTo>
                <a:lnTo>
                  <a:pt x="46405" y="28968"/>
                </a:lnTo>
                <a:lnTo>
                  <a:pt x="43586" y="26530"/>
                </a:lnTo>
                <a:lnTo>
                  <a:pt x="40716" y="24130"/>
                </a:lnTo>
                <a:lnTo>
                  <a:pt x="35687" y="22110"/>
                </a:lnTo>
                <a:lnTo>
                  <a:pt x="28473" y="20447"/>
                </a:lnTo>
                <a:lnTo>
                  <a:pt x="21247" y="18796"/>
                </a:lnTo>
                <a:lnTo>
                  <a:pt x="17030" y="17513"/>
                </a:lnTo>
                <a:lnTo>
                  <a:pt x="14465" y="15087"/>
                </a:lnTo>
                <a:lnTo>
                  <a:pt x="14973" y="12065"/>
                </a:lnTo>
                <a:lnTo>
                  <a:pt x="17551" y="10325"/>
                </a:lnTo>
                <a:lnTo>
                  <a:pt x="20104" y="9829"/>
                </a:lnTo>
                <a:lnTo>
                  <a:pt x="26504" y="9829"/>
                </a:lnTo>
                <a:lnTo>
                  <a:pt x="28676" y="10363"/>
                </a:lnTo>
                <a:lnTo>
                  <a:pt x="31724" y="12509"/>
                </a:lnTo>
                <a:lnTo>
                  <a:pt x="33312" y="16065"/>
                </a:lnTo>
                <a:lnTo>
                  <a:pt x="46088" y="13677"/>
                </a:lnTo>
                <a:lnTo>
                  <a:pt x="44805" y="9156"/>
                </a:lnTo>
                <a:lnTo>
                  <a:pt x="42456" y="5753"/>
                </a:lnTo>
                <a:lnTo>
                  <a:pt x="39052" y="3454"/>
                </a:lnTo>
                <a:lnTo>
                  <a:pt x="35636" y="1143"/>
                </a:lnTo>
                <a:lnTo>
                  <a:pt x="30429" y="0"/>
                </a:lnTo>
                <a:lnTo>
                  <a:pt x="16065" y="0"/>
                </a:lnTo>
                <a:lnTo>
                  <a:pt x="10642" y="1524"/>
                </a:lnTo>
                <a:lnTo>
                  <a:pt x="7137" y="4572"/>
                </a:lnTo>
                <a:lnTo>
                  <a:pt x="3632" y="7632"/>
                </a:lnTo>
                <a:lnTo>
                  <a:pt x="1879" y="11391"/>
                </a:lnTo>
                <a:lnTo>
                  <a:pt x="1879" y="20840"/>
                </a:lnTo>
                <a:lnTo>
                  <a:pt x="3911" y="24714"/>
                </a:lnTo>
                <a:lnTo>
                  <a:pt x="7950" y="27508"/>
                </a:lnTo>
                <a:lnTo>
                  <a:pt x="10883" y="29514"/>
                </a:lnTo>
                <a:lnTo>
                  <a:pt x="17805" y="31737"/>
                </a:lnTo>
                <a:lnTo>
                  <a:pt x="28727" y="34175"/>
                </a:lnTo>
                <a:lnTo>
                  <a:pt x="33261" y="35979"/>
                </a:lnTo>
                <a:lnTo>
                  <a:pt x="34226" y="38557"/>
                </a:lnTo>
                <a:lnTo>
                  <a:pt x="33629" y="41300"/>
                </a:lnTo>
                <a:lnTo>
                  <a:pt x="30683" y="43522"/>
                </a:lnTo>
                <a:lnTo>
                  <a:pt x="28041" y="44157"/>
                </a:lnTo>
                <a:lnTo>
                  <a:pt x="21361" y="44157"/>
                </a:lnTo>
                <a:lnTo>
                  <a:pt x="17119" y="42087"/>
                </a:lnTo>
                <a:lnTo>
                  <a:pt x="14173" y="38696"/>
                </a:lnTo>
                <a:lnTo>
                  <a:pt x="13601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1078496" y="4548085"/>
            <a:ext cx="52832" cy="54051"/>
          </a:xfrm>
          <a:custGeom>
            <a:avLst/>
            <a:gdLst/>
            <a:ahLst/>
            <a:cxnLst/>
            <a:rect l="l" t="t" r="r" b="b"/>
            <a:pathLst>
              <a:path w="52831" h="54051">
                <a:moveTo>
                  <a:pt x="0" y="26301"/>
                </a:moveTo>
                <a:lnTo>
                  <a:pt x="0" y="32245"/>
                </a:lnTo>
                <a:lnTo>
                  <a:pt x="1104" y="37287"/>
                </a:lnTo>
                <a:lnTo>
                  <a:pt x="3327" y="41414"/>
                </a:lnTo>
                <a:lnTo>
                  <a:pt x="5537" y="45554"/>
                </a:lnTo>
                <a:lnTo>
                  <a:pt x="8775" y="48691"/>
                </a:lnTo>
                <a:lnTo>
                  <a:pt x="13042" y="50838"/>
                </a:lnTo>
                <a:lnTo>
                  <a:pt x="17297" y="52984"/>
                </a:lnTo>
                <a:lnTo>
                  <a:pt x="17500" y="38811"/>
                </a:lnTo>
                <a:lnTo>
                  <a:pt x="15087" y="36080"/>
                </a:lnTo>
                <a:lnTo>
                  <a:pt x="13881" y="32156"/>
                </a:lnTo>
                <a:lnTo>
                  <a:pt x="13881" y="21894"/>
                </a:lnTo>
                <a:lnTo>
                  <a:pt x="15087" y="17970"/>
                </a:lnTo>
                <a:lnTo>
                  <a:pt x="17500" y="15239"/>
                </a:lnTo>
                <a:lnTo>
                  <a:pt x="19913" y="12509"/>
                </a:lnTo>
                <a:lnTo>
                  <a:pt x="22885" y="11150"/>
                </a:lnTo>
                <a:lnTo>
                  <a:pt x="29959" y="11150"/>
                </a:lnTo>
                <a:lnTo>
                  <a:pt x="32918" y="12509"/>
                </a:lnTo>
                <a:lnTo>
                  <a:pt x="35306" y="15239"/>
                </a:lnTo>
                <a:lnTo>
                  <a:pt x="37706" y="17970"/>
                </a:lnTo>
                <a:lnTo>
                  <a:pt x="38900" y="21869"/>
                </a:lnTo>
                <a:lnTo>
                  <a:pt x="38900" y="32130"/>
                </a:lnTo>
                <a:lnTo>
                  <a:pt x="37706" y="36080"/>
                </a:lnTo>
                <a:lnTo>
                  <a:pt x="35306" y="38811"/>
                </a:lnTo>
                <a:lnTo>
                  <a:pt x="34048" y="54051"/>
                </a:lnTo>
                <a:lnTo>
                  <a:pt x="40335" y="51485"/>
                </a:lnTo>
                <a:lnTo>
                  <a:pt x="45339" y="46342"/>
                </a:lnTo>
                <a:lnTo>
                  <a:pt x="50330" y="41186"/>
                </a:lnTo>
                <a:lnTo>
                  <a:pt x="52832" y="34709"/>
                </a:lnTo>
                <a:lnTo>
                  <a:pt x="52832" y="19126"/>
                </a:lnTo>
                <a:lnTo>
                  <a:pt x="50355" y="12699"/>
                </a:lnTo>
                <a:lnTo>
                  <a:pt x="45415" y="7619"/>
                </a:lnTo>
                <a:lnTo>
                  <a:pt x="40462" y="2539"/>
                </a:lnTo>
                <a:lnTo>
                  <a:pt x="34112" y="0"/>
                </a:lnTo>
                <a:lnTo>
                  <a:pt x="21361" y="0"/>
                </a:lnTo>
                <a:lnTo>
                  <a:pt x="16814" y="1117"/>
                </a:lnTo>
                <a:lnTo>
                  <a:pt x="12750" y="3365"/>
                </a:lnTo>
                <a:lnTo>
                  <a:pt x="8686" y="5600"/>
                </a:lnTo>
                <a:lnTo>
                  <a:pt x="5537" y="8851"/>
                </a:lnTo>
                <a:lnTo>
                  <a:pt x="3327" y="13106"/>
                </a:lnTo>
                <a:lnTo>
                  <a:pt x="1104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2831" h="54051">
                <a:moveTo>
                  <a:pt x="35306" y="38811"/>
                </a:moveTo>
                <a:lnTo>
                  <a:pt x="32918" y="41541"/>
                </a:lnTo>
                <a:lnTo>
                  <a:pt x="29959" y="42900"/>
                </a:lnTo>
                <a:lnTo>
                  <a:pt x="22885" y="42900"/>
                </a:lnTo>
                <a:lnTo>
                  <a:pt x="19913" y="41541"/>
                </a:lnTo>
                <a:lnTo>
                  <a:pt x="17500" y="38811"/>
                </a:lnTo>
                <a:lnTo>
                  <a:pt x="17297" y="52984"/>
                </a:lnTo>
                <a:lnTo>
                  <a:pt x="21767" y="54051"/>
                </a:lnTo>
                <a:lnTo>
                  <a:pt x="34048" y="54051"/>
                </a:lnTo>
                <a:lnTo>
                  <a:pt x="35306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1166328" y="4529582"/>
            <a:ext cx="49987" cy="72555"/>
          </a:xfrm>
          <a:custGeom>
            <a:avLst/>
            <a:gdLst/>
            <a:ahLst/>
            <a:cxnLst/>
            <a:rect l="l" t="t" r="r" b="b"/>
            <a:pathLst>
              <a:path w="49987" h="72555">
                <a:moveTo>
                  <a:pt x="0" y="45339"/>
                </a:moveTo>
                <a:lnTo>
                  <a:pt x="0" y="53911"/>
                </a:lnTo>
                <a:lnTo>
                  <a:pt x="2095" y="60579"/>
                </a:lnTo>
                <a:lnTo>
                  <a:pt x="6286" y="65366"/>
                </a:lnTo>
                <a:lnTo>
                  <a:pt x="10477" y="70167"/>
                </a:lnTo>
                <a:lnTo>
                  <a:pt x="15519" y="72555"/>
                </a:lnTo>
                <a:lnTo>
                  <a:pt x="14579" y="53924"/>
                </a:lnTo>
                <a:lnTo>
                  <a:pt x="13830" y="49923"/>
                </a:lnTo>
                <a:lnTo>
                  <a:pt x="13830" y="39281"/>
                </a:lnTo>
                <a:lnTo>
                  <a:pt x="14922" y="35433"/>
                </a:lnTo>
                <a:lnTo>
                  <a:pt x="17081" y="32842"/>
                </a:lnTo>
                <a:lnTo>
                  <a:pt x="19253" y="30276"/>
                </a:lnTo>
                <a:lnTo>
                  <a:pt x="21945" y="28981"/>
                </a:lnTo>
                <a:lnTo>
                  <a:pt x="28473" y="28981"/>
                </a:lnTo>
                <a:lnTo>
                  <a:pt x="31191" y="30289"/>
                </a:lnTo>
                <a:lnTo>
                  <a:pt x="33312" y="32905"/>
                </a:lnTo>
                <a:lnTo>
                  <a:pt x="35432" y="35509"/>
                </a:lnTo>
                <a:lnTo>
                  <a:pt x="36487" y="39789"/>
                </a:lnTo>
                <a:lnTo>
                  <a:pt x="36487" y="51054"/>
                </a:lnTo>
                <a:lnTo>
                  <a:pt x="35394" y="55041"/>
                </a:lnTo>
                <a:lnTo>
                  <a:pt x="33210" y="57734"/>
                </a:lnTo>
                <a:lnTo>
                  <a:pt x="31026" y="60401"/>
                </a:lnTo>
                <a:lnTo>
                  <a:pt x="28371" y="61747"/>
                </a:lnTo>
                <a:lnTo>
                  <a:pt x="25260" y="61747"/>
                </a:lnTo>
                <a:lnTo>
                  <a:pt x="21399" y="72555"/>
                </a:lnTo>
                <a:lnTo>
                  <a:pt x="24295" y="72555"/>
                </a:lnTo>
                <a:lnTo>
                  <a:pt x="27165" y="71831"/>
                </a:lnTo>
                <a:lnTo>
                  <a:pt x="30010" y="70396"/>
                </a:lnTo>
                <a:lnTo>
                  <a:pt x="32854" y="68948"/>
                </a:lnTo>
                <a:lnTo>
                  <a:pt x="35318" y="66751"/>
                </a:lnTo>
                <a:lnTo>
                  <a:pt x="37414" y="63792"/>
                </a:lnTo>
                <a:lnTo>
                  <a:pt x="37414" y="71386"/>
                </a:lnTo>
                <a:lnTo>
                  <a:pt x="49987" y="71386"/>
                </a:lnTo>
                <a:lnTo>
                  <a:pt x="49987" y="0"/>
                </a:lnTo>
                <a:lnTo>
                  <a:pt x="36436" y="0"/>
                </a:lnTo>
                <a:lnTo>
                  <a:pt x="36436" y="25717"/>
                </a:lnTo>
                <a:lnTo>
                  <a:pt x="32270" y="20904"/>
                </a:lnTo>
                <a:lnTo>
                  <a:pt x="27317" y="18503"/>
                </a:lnTo>
                <a:lnTo>
                  <a:pt x="15366" y="18503"/>
                </a:lnTo>
                <a:lnTo>
                  <a:pt x="10210" y="20789"/>
                </a:lnTo>
                <a:lnTo>
                  <a:pt x="6121" y="25349"/>
                </a:lnTo>
                <a:lnTo>
                  <a:pt x="2044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987" h="72555">
                <a:moveTo>
                  <a:pt x="21399" y="72555"/>
                </a:moveTo>
                <a:lnTo>
                  <a:pt x="25260" y="61747"/>
                </a:lnTo>
                <a:lnTo>
                  <a:pt x="21335" y="61747"/>
                </a:lnTo>
                <a:lnTo>
                  <a:pt x="18287" y="59956"/>
                </a:lnTo>
                <a:lnTo>
                  <a:pt x="16090" y="56388"/>
                </a:lnTo>
                <a:lnTo>
                  <a:pt x="14579" y="53924"/>
                </a:lnTo>
                <a:lnTo>
                  <a:pt x="15519" y="72555"/>
                </a:lnTo>
                <a:lnTo>
                  <a:pt x="21399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1225722" y="4548088"/>
            <a:ext cx="48006" cy="54051"/>
          </a:xfrm>
          <a:custGeom>
            <a:avLst/>
            <a:gdLst/>
            <a:ahLst/>
            <a:cxnLst/>
            <a:rect l="l" t="t" r="r" b="b"/>
            <a:pathLst>
              <a:path w="48006" h="54051">
                <a:moveTo>
                  <a:pt x="47815" y="30975"/>
                </a:moveTo>
                <a:lnTo>
                  <a:pt x="48006" y="20485"/>
                </a:lnTo>
                <a:lnTo>
                  <a:pt x="45910" y="12699"/>
                </a:lnTo>
                <a:lnTo>
                  <a:pt x="41503" y="7619"/>
                </a:lnTo>
                <a:lnTo>
                  <a:pt x="37096" y="2539"/>
                </a:lnTo>
                <a:lnTo>
                  <a:pt x="33261" y="15620"/>
                </a:lnTo>
                <a:lnTo>
                  <a:pt x="34264" y="18630"/>
                </a:lnTo>
                <a:lnTo>
                  <a:pt x="34366" y="22593"/>
                </a:lnTo>
                <a:lnTo>
                  <a:pt x="14122" y="22593"/>
                </a:lnTo>
                <a:lnTo>
                  <a:pt x="14084" y="18859"/>
                </a:lnTo>
                <a:lnTo>
                  <a:pt x="15036" y="15913"/>
                </a:lnTo>
                <a:lnTo>
                  <a:pt x="16967" y="13728"/>
                </a:lnTo>
                <a:lnTo>
                  <a:pt x="21336" y="10464"/>
                </a:lnTo>
                <a:lnTo>
                  <a:pt x="24295" y="10464"/>
                </a:lnTo>
                <a:lnTo>
                  <a:pt x="23469" y="0"/>
                </a:lnTo>
                <a:lnTo>
                  <a:pt x="16687" y="0"/>
                </a:lnTo>
                <a:lnTo>
                  <a:pt x="11087" y="2425"/>
                </a:lnTo>
                <a:lnTo>
                  <a:pt x="6654" y="7289"/>
                </a:lnTo>
                <a:lnTo>
                  <a:pt x="2209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89" y="40525"/>
                </a:lnTo>
                <a:lnTo>
                  <a:pt x="5054" y="45237"/>
                </a:lnTo>
                <a:lnTo>
                  <a:pt x="9334" y="51117"/>
                </a:lnTo>
                <a:lnTo>
                  <a:pt x="15913" y="54051"/>
                </a:lnTo>
                <a:lnTo>
                  <a:pt x="30454" y="54051"/>
                </a:lnTo>
                <a:lnTo>
                  <a:pt x="35128" y="52743"/>
                </a:lnTo>
                <a:lnTo>
                  <a:pt x="38874" y="50126"/>
                </a:lnTo>
                <a:lnTo>
                  <a:pt x="42621" y="47523"/>
                </a:lnTo>
                <a:lnTo>
                  <a:pt x="45351" y="43713"/>
                </a:lnTo>
                <a:lnTo>
                  <a:pt x="47091" y="38709"/>
                </a:lnTo>
                <a:lnTo>
                  <a:pt x="33591" y="36423"/>
                </a:lnTo>
                <a:lnTo>
                  <a:pt x="32854" y="39014"/>
                </a:lnTo>
                <a:lnTo>
                  <a:pt x="31762" y="40893"/>
                </a:lnTo>
                <a:lnTo>
                  <a:pt x="28879" y="43243"/>
                </a:lnTo>
                <a:lnTo>
                  <a:pt x="24968" y="43827"/>
                </a:lnTo>
                <a:lnTo>
                  <a:pt x="21856" y="43827"/>
                </a:lnTo>
                <a:lnTo>
                  <a:pt x="19253" y="42697"/>
                </a:lnTo>
                <a:lnTo>
                  <a:pt x="15074" y="38188"/>
                </a:lnTo>
                <a:lnTo>
                  <a:pt x="13970" y="35026"/>
                </a:lnTo>
                <a:lnTo>
                  <a:pt x="13881" y="30975"/>
                </a:lnTo>
                <a:lnTo>
                  <a:pt x="47815" y="30975"/>
                </a:lnTo>
                <a:close/>
              </a:path>
              <a:path w="48006" h="54051">
                <a:moveTo>
                  <a:pt x="31089" y="0"/>
                </a:moveTo>
                <a:lnTo>
                  <a:pt x="23469" y="0"/>
                </a:lnTo>
                <a:lnTo>
                  <a:pt x="24295" y="10464"/>
                </a:lnTo>
                <a:lnTo>
                  <a:pt x="27063" y="10464"/>
                </a:lnTo>
                <a:lnTo>
                  <a:pt x="29400" y="11493"/>
                </a:lnTo>
                <a:lnTo>
                  <a:pt x="33261" y="15620"/>
                </a:lnTo>
                <a:lnTo>
                  <a:pt x="37096" y="2539"/>
                </a:lnTo>
                <a:lnTo>
                  <a:pt x="3108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1318787" y="4529582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820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1335872" y="4548084"/>
            <a:ext cx="30772" cy="54051"/>
          </a:xfrm>
          <a:custGeom>
            <a:avLst/>
            <a:gdLst/>
            <a:ahLst/>
            <a:cxnLst/>
            <a:rect l="l" t="t" r="r" b="b"/>
            <a:pathLst>
              <a:path w="30772" h="54051">
                <a:moveTo>
                  <a:pt x="20002" y="54051"/>
                </a:moveTo>
                <a:lnTo>
                  <a:pt x="22821" y="53479"/>
                </a:lnTo>
                <a:lnTo>
                  <a:pt x="25450" y="52349"/>
                </a:lnTo>
                <a:lnTo>
                  <a:pt x="28092" y="51219"/>
                </a:lnTo>
                <a:lnTo>
                  <a:pt x="30556" y="49504"/>
                </a:lnTo>
                <a:lnTo>
                  <a:pt x="30772" y="39243"/>
                </a:lnTo>
                <a:lnTo>
                  <a:pt x="28054" y="41973"/>
                </a:lnTo>
                <a:lnTo>
                  <a:pt x="23507" y="44411"/>
                </a:lnTo>
                <a:lnTo>
                  <a:pt x="20002" y="54051"/>
                </a:lnTo>
                <a:close/>
              </a:path>
              <a:path w="30772" h="54051">
                <a:moveTo>
                  <a:pt x="44983" y="35890"/>
                </a:moveTo>
                <a:lnTo>
                  <a:pt x="45123" y="19913"/>
                </a:lnTo>
                <a:lnTo>
                  <a:pt x="45123" y="13982"/>
                </a:lnTo>
                <a:lnTo>
                  <a:pt x="44513" y="9893"/>
                </a:lnTo>
                <a:lnTo>
                  <a:pt x="43306" y="7670"/>
                </a:lnTo>
                <a:lnTo>
                  <a:pt x="40030" y="3619"/>
                </a:lnTo>
                <a:lnTo>
                  <a:pt x="37071" y="2171"/>
                </a:lnTo>
                <a:lnTo>
                  <a:pt x="34112" y="723"/>
                </a:lnTo>
                <a:lnTo>
                  <a:pt x="29616" y="0"/>
                </a:lnTo>
                <a:lnTo>
                  <a:pt x="16916" y="0"/>
                </a:lnTo>
                <a:lnTo>
                  <a:pt x="11899" y="1206"/>
                </a:lnTo>
                <a:lnTo>
                  <a:pt x="8534" y="3606"/>
                </a:lnTo>
                <a:lnTo>
                  <a:pt x="5156" y="6007"/>
                </a:lnTo>
                <a:lnTo>
                  <a:pt x="2781" y="9715"/>
                </a:lnTo>
                <a:lnTo>
                  <a:pt x="1396" y="14706"/>
                </a:lnTo>
                <a:lnTo>
                  <a:pt x="13690" y="16954"/>
                </a:lnTo>
                <a:lnTo>
                  <a:pt x="15620" y="12865"/>
                </a:lnTo>
                <a:lnTo>
                  <a:pt x="18326" y="10947"/>
                </a:lnTo>
                <a:lnTo>
                  <a:pt x="22605" y="10477"/>
                </a:lnTo>
                <a:lnTo>
                  <a:pt x="26174" y="10477"/>
                </a:lnTo>
                <a:lnTo>
                  <a:pt x="29895" y="12153"/>
                </a:lnTo>
                <a:lnTo>
                  <a:pt x="31813" y="15151"/>
                </a:lnTo>
                <a:lnTo>
                  <a:pt x="31813" y="17780"/>
                </a:lnTo>
                <a:lnTo>
                  <a:pt x="29375" y="20180"/>
                </a:lnTo>
                <a:lnTo>
                  <a:pt x="24993" y="21297"/>
                </a:lnTo>
                <a:lnTo>
                  <a:pt x="18656" y="22491"/>
                </a:lnTo>
                <a:lnTo>
                  <a:pt x="13957" y="23406"/>
                </a:lnTo>
                <a:lnTo>
                  <a:pt x="10375" y="24472"/>
                </a:lnTo>
                <a:lnTo>
                  <a:pt x="7873" y="25692"/>
                </a:lnTo>
                <a:lnTo>
                  <a:pt x="3454" y="28663"/>
                </a:lnTo>
                <a:lnTo>
                  <a:pt x="698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23" y="46824"/>
                </a:lnTo>
                <a:lnTo>
                  <a:pt x="4559" y="49720"/>
                </a:lnTo>
                <a:lnTo>
                  <a:pt x="7594" y="52603"/>
                </a:lnTo>
                <a:lnTo>
                  <a:pt x="11747" y="54051"/>
                </a:lnTo>
                <a:lnTo>
                  <a:pt x="20002" y="54051"/>
                </a:lnTo>
                <a:lnTo>
                  <a:pt x="23507" y="44411"/>
                </a:lnTo>
                <a:lnTo>
                  <a:pt x="18872" y="44411"/>
                </a:lnTo>
                <a:lnTo>
                  <a:pt x="15671" y="42316"/>
                </a:lnTo>
                <a:lnTo>
                  <a:pt x="13538" y="39268"/>
                </a:lnTo>
                <a:lnTo>
                  <a:pt x="13538" y="35407"/>
                </a:lnTo>
                <a:lnTo>
                  <a:pt x="16205" y="32537"/>
                </a:lnTo>
                <a:lnTo>
                  <a:pt x="19811" y="30962"/>
                </a:lnTo>
                <a:lnTo>
                  <a:pt x="23571" y="30149"/>
                </a:lnTo>
                <a:lnTo>
                  <a:pt x="27330" y="29324"/>
                </a:lnTo>
                <a:lnTo>
                  <a:pt x="30073" y="28638"/>
                </a:lnTo>
                <a:lnTo>
                  <a:pt x="31813" y="28054"/>
                </a:lnTo>
                <a:lnTo>
                  <a:pt x="31813" y="34048"/>
                </a:lnTo>
                <a:lnTo>
                  <a:pt x="31635" y="36283"/>
                </a:lnTo>
                <a:lnTo>
                  <a:pt x="30772" y="39243"/>
                </a:lnTo>
                <a:lnTo>
                  <a:pt x="30556" y="49504"/>
                </a:lnTo>
                <a:lnTo>
                  <a:pt x="33362" y="48844"/>
                </a:lnTo>
                <a:lnTo>
                  <a:pt x="34658" y="52882"/>
                </a:lnTo>
                <a:lnTo>
                  <a:pt x="48056" y="52882"/>
                </a:lnTo>
                <a:lnTo>
                  <a:pt x="46062" y="48107"/>
                </a:lnTo>
                <a:lnTo>
                  <a:pt x="45199" y="43789"/>
                </a:lnTo>
                <a:lnTo>
                  <a:pt x="44983" y="40436"/>
                </a:lnTo>
                <a:lnTo>
                  <a:pt x="44983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1420760" y="4548085"/>
            <a:ext cx="75311" cy="52882"/>
          </a:xfrm>
          <a:custGeom>
            <a:avLst/>
            <a:gdLst/>
            <a:ahLst/>
            <a:cxnLst/>
            <a:rect l="l" t="t" r="r" b="b"/>
            <a:pathLst>
              <a:path w="75311" h="52882">
                <a:moveTo>
                  <a:pt x="41363" y="5473"/>
                </a:moveTo>
                <a:lnTo>
                  <a:pt x="39395" y="3416"/>
                </a:lnTo>
                <a:lnTo>
                  <a:pt x="34569" y="685"/>
                </a:lnTo>
                <a:lnTo>
                  <a:pt x="31724" y="0"/>
                </a:lnTo>
                <a:lnTo>
                  <a:pt x="22275" y="0"/>
                </a:lnTo>
                <a:lnTo>
                  <a:pt x="16954" y="2743"/>
                </a:lnTo>
                <a:lnTo>
                  <a:pt x="12484" y="8229"/>
                </a:lnTo>
                <a:lnTo>
                  <a:pt x="12484" y="1168"/>
                </a:lnTo>
                <a:lnTo>
                  <a:pt x="0" y="1168"/>
                </a:lnTo>
                <a:lnTo>
                  <a:pt x="0" y="52882"/>
                </a:lnTo>
                <a:lnTo>
                  <a:pt x="13550" y="52882"/>
                </a:lnTo>
                <a:lnTo>
                  <a:pt x="13550" y="22783"/>
                </a:lnTo>
                <a:lnTo>
                  <a:pt x="13906" y="19227"/>
                </a:lnTo>
                <a:lnTo>
                  <a:pt x="14643" y="17094"/>
                </a:lnTo>
                <a:lnTo>
                  <a:pt x="16548" y="13309"/>
                </a:lnTo>
                <a:lnTo>
                  <a:pt x="19900" y="11036"/>
                </a:lnTo>
                <a:lnTo>
                  <a:pt x="23863" y="10477"/>
                </a:lnTo>
                <a:lnTo>
                  <a:pt x="26974" y="10833"/>
                </a:lnTo>
                <a:lnTo>
                  <a:pt x="29743" y="13347"/>
                </a:lnTo>
                <a:lnTo>
                  <a:pt x="30708" y="16268"/>
                </a:lnTo>
                <a:lnTo>
                  <a:pt x="30949" y="19507"/>
                </a:lnTo>
                <a:lnTo>
                  <a:pt x="30949" y="52882"/>
                </a:lnTo>
                <a:lnTo>
                  <a:pt x="44500" y="52882"/>
                </a:lnTo>
                <a:lnTo>
                  <a:pt x="44500" y="23177"/>
                </a:lnTo>
                <a:lnTo>
                  <a:pt x="44869" y="19621"/>
                </a:lnTo>
                <a:lnTo>
                  <a:pt x="45605" y="17360"/>
                </a:lnTo>
                <a:lnTo>
                  <a:pt x="47548" y="13398"/>
                </a:lnTo>
                <a:lnTo>
                  <a:pt x="50901" y="11061"/>
                </a:lnTo>
                <a:lnTo>
                  <a:pt x="54571" y="10477"/>
                </a:lnTo>
                <a:lnTo>
                  <a:pt x="57175" y="10477"/>
                </a:lnTo>
                <a:lnTo>
                  <a:pt x="59105" y="11442"/>
                </a:lnTo>
                <a:lnTo>
                  <a:pt x="61290" y="14884"/>
                </a:lnTo>
                <a:lnTo>
                  <a:pt x="61760" y="18199"/>
                </a:lnTo>
                <a:lnTo>
                  <a:pt x="61760" y="52882"/>
                </a:lnTo>
                <a:lnTo>
                  <a:pt x="75311" y="52882"/>
                </a:lnTo>
                <a:lnTo>
                  <a:pt x="75311" y="14884"/>
                </a:lnTo>
                <a:lnTo>
                  <a:pt x="74841" y="11315"/>
                </a:lnTo>
                <a:lnTo>
                  <a:pt x="73901" y="9105"/>
                </a:lnTo>
                <a:lnTo>
                  <a:pt x="72618" y="6121"/>
                </a:lnTo>
                <a:lnTo>
                  <a:pt x="70675" y="3860"/>
                </a:lnTo>
                <a:lnTo>
                  <a:pt x="68072" y="2311"/>
                </a:lnTo>
                <a:lnTo>
                  <a:pt x="65468" y="774"/>
                </a:lnTo>
                <a:lnTo>
                  <a:pt x="62280" y="0"/>
                </a:lnTo>
                <a:lnTo>
                  <a:pt x="55562" y="0"/>
                </a:lnTo>
                <a:lnTo>
                  <a:pt x="52793" y="685"/>
                </a:lnTo>
                <a:lnTo>
                  <a:pt x="50190" y="2044"/>
                </a:lnTo>
                <a:lnTo>
                  <a:pt x="47586" y="3416"/>
                </a:lnTo>
                <a:lnTo>
                  <a:pt x="45148" y="5473"/>
                </a:lnTo>
                <a:lnTo>
                  <a:pt x="42913" y="8229"/>
                </a:lnTo>
                <a:lnTo>
                  <a:pt x="41363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1505995" y="4548084"/>
            <a:ext cx="30772" cy="54051"/>
          </a:xfrm>
          <a:custGeom>
            <a:avLst/>
            <a:gdLst/>
            <a:ahLst/>
            <a:cxnLst/>
            <a:rect l="l" t="t" r="r" b="b"/>
            <a:pathLst>
              <a:path w="30772" h="54051">
                <a:moveTo>
                  <a:pt x="20002" y="54051"/>
                </a:moveTo>
                <a:lnTo>
                  <a:pt x="22821" y="53479"/>
                </a:lnTo>
                <a:lnTo>
                  <a:pt x="25450" y="52349"/>
                </a:lnTo>
                <a:lnTo>
                  <a:pt x="28092" y="51219"/>
                </a:lnTo>
                <a:lnTo>
                  <a:pt x="30556" y="49504"/>
                </a:lnTo>
                <a:lnTo>
                  <a:pt x="30772" y="39243"/>
                </a:lnTo>
                <a:lnTo>
                  <a:pt x="28054" y="41973"/>
                </a:lnTo>
                <a:lnTo>
                  <a:pt x="23507" y="44411"/>
                </a:lnTo>
                <a:lnTo>
                  <a:pt x="20002" y="54051"/>
                </a:lnTo>
                <a:close/>
              </a:path>
              <a:path w="30772" h="54051">
                <a:moveTo>
                  <a:pt x="44983" y="35890"/>
                </a:moveTo>
                <a:lnTo>
                  <a:pt x="45123" y="19913"/>
                </a:lnTo>
                <a:lnTo>
                  <a:pt x="45123" y="13982"/>
                </a:lnTo>
                <a:lnTo>
                  <a:pt x="44513" y="9893"/>
                </a:lnTo>
                <a:lnTo>
                  <a:pt x="43306" y="7670"/>
                </a:lnTo>
                <a:lnTo>
                  <a:pt x="40030" y="3619"/>
                </a:lnTo>
                <a:lnTo>
                  <a:pt x="37071" y="2171"/>
                </a:lnTo>
                <a:lnTo>
                  <a:pt x="34112" y="723"/>
                </a:lnTo>
                <a:lnTo>
                  <a:pt x="29616" y="0"/>
                </a:lnTo>
                <a:lnTo>
                  <a:pt x="16916" y="0"/>
                </a:lnTo>
                <a:lnTo>
                  <a:pt x="11899" y="1206"/>
                </a:lnTo>
                <a:lnTo>
                  <a:pt x="8521" y="3606"/>
                </a:lnTo>
                <a:lnTo>
                  <a:pt x="5156" y="6007"/>
                </a:lnTo>
                <a:lnTo>
                  <a:pt x="2781" y="9715"/>
                </a:lnTo>
                <a:lnTo>
                  <a:pt x="1396" y="14706"/>
                </a:lnTo>
                <a:lnTo>
                  <a:pt x="13690" y="16954"/>
                </a:lnTo>
                <a:lnTo>
                  <a:pt x="15620" y="12865"/>
                </a:lnTo>
                <a:lnTo>
                  <a:pt x="18313" y="10947"/>
                </a:lnTo>
                <a:lnTo>
                  <a:pt x="22605" y="10477"/>
                </a:lnTo>
                <a:lnTo>
                  <a:pt x="26174" y="10477"/>
                </a:lnTo>
                <a:lnTo>
                  <a:pt x="29883" y="12153"/>
                </a:lnTo>
                <a:lnTo>
                  <a:pt x="31813" y="15151"/>
                </a:lnTo>
                <a:lnTo>
                  <a:pt x="31813" y="17780"/>
                </a:lnTo>
                <a:lnTo>
                  <a:pt x="29375" y="20180"/>
                </a:lnTo>
                <a:lnTo>
                  <a:pt x="24980" y="21297"/>
                </a:lnTo>
                <a:lnTo>
                  <a:pt x="18656" y="22491"/>
                </a:lnTo>
                <a:lnTo>
                  <a:pt x="13957" y="23406"/>
                </a:lnTo>
                <a:lnTo>
                  <a:pt x="10375" y="24472"/>
                </a:lnTo>
                <a:lnTo>
                  <a:pt x="7873" y="25692"/>
                </a:lnTo>
                <a:lnTo>
                  <a:pt x="3454" y="28663"/>
                </a:lnTo>
                <a:lnTo>
                  <a:pt x="685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23" y="46824"/>
                </a:lnTo>
                <a:lnTo>
                  <a:pt x="4559" y="49720"/>
                </a:lnTo>
                <a:lnTo>
                  <a:pt x="7594" y="52603"/>
                </a:lnTo>
                <a:lnTo>
                  <a:pt x="11747" y="54051"/>
                </a:lnTo>
                <a:lnTo>
                  <a:pt x="20002" y="54051"/>
                </a:lnTo>
                <a:lnTo>
                  <a:pt x="23507" y="44411"/>
                </a:lnTo>
                <a:lnTo>
                  <a:pt x="18872" y="44411"/>
                </a:lnTo>
                <a:lnTo>
                  <a:pt x="15659" y="42316"/>
                </a:lnTo>
                <a:lnTo>
                  <a:pt x="13538" y="39268"/>
                </a:lnTo>
                <a:lnTo>
                  <a:pt x="13538" y="35407"/>
                </a:lnTo>
                <a:lnTo>
                  <a:pt x="16205" y="32537"/>
                </a:lnTo>
                <a:lnTo>
                  <a:pt x="19811" y="30962"/>
                </a:lnTo>
                <a:lnTo>
                  <a:pt x="23571" y="30149"/>
                </a:lnTo>
                <a:lnTo>
                  <a:pt x="27330" y="29324"/>
                </a:lnTo>
                <a:lnTo>
                  <a:pt x="30073" y="28638"/>
                </a:lnTo>
                <a:lnTo>
                  <a:pt x="31813" y="28054"/>
                </a:lnTo>
                <a:lnTo>
                  <a:pt x="31813" y="34048"/>
                </a:lnTo>
                <a:lnTo>
                  <a:pt x="31635" y="36283"/>
                </a:lnTo>
                <a:lnTo>
                  <a:pt x="30772" y="39243"/>
                </a:lnTo>
                <a:lnTo>
                  <a:pt x="30556" y="49504"/>
                </a:lnTo>
                <a:lnTo>
                  <a:pt x="33362" y="48844"/>
                </a:lnTo>
                <a:lnTo>
                  <a:pt x="34658" y="52882"/>
                </a:lnTo>
                <a:lnTo>
                  <a:pt x="48056" y="52882"/>
                </a:lnTo>
                <a:lnTo>
                  <a:pt x="46062" y="48107"/>
                </a:lnTo>
                <a:lnTo>
                  <a:pt x="45186" y="43789"/>
                </a:lnTo>
                <a:lnTo>
                  <a:pt x="44983" y="40436"/>
                </a:lnTo>
                <a:lnTo>
                  <a:pt x="44983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1564375" y="4548087"/>
            <a:ext cx="46659" cy="52882"/>
          </a:xfrm>
          <a:custGeom>
            <a:avLst/>
            <a:gdLst/>
            <a:ahLst/>
            <a:cxnLst/>
            <a:rect l="l" t="t" r="r" b="b"/>
            <a:pathLst>
              <a:path w="46659" h="52882">
                <a:moveTo>
                  <a:pt x="14579" y="17576"/>
                </a:moveTo>
                <a:lnTo>
                  <a:pt x="16548" y="13715"/>
                </a:lnTo>
                <a:lnTo>
                  <a:pt x="20269" y="11125"/>
                </a:lnTo>
                <a:lnTo>
                  <a:pt x="24726" y="10464"/>
                </a:lnTo>
                <a:lnTo>
                  <a:pt x="28130" y="10921"/>
                </a:lnTo>
                <a:lnTo>
                  <a:pt x="31673" y="14020"/>
                </a:lnTo>
                <a:lnTo>
                  <a:pt x="32829" y="17297"/>
                </a:lnTo>
                <a:lnTo>
                  <a:pt x="33121" y="20904"/>
                </a:lnTo>
                <a:lnTo>
                  <a:pt x="33121" y="52882"/>
                </a:lnTo>
                <a:lnTo>
                  <a:pt x="46659" y="52882"/>
                </a:lnTo>
                <a:lnTo>
                  <a:pt x="46659" y="16751"/>
                </a:lnTo>
                <a:lnTo>
                  <a:pt x="46405" y="13677"/>
                </a:lnTo>
                <a:lnTo>
                  <a:pt x="45415" y="9397"/>
                </a:lnTo>
                <a:lnTo>
                  <a:pt x="43256" y="5803"/>
                </a:lnTo>
                <a:lnTo>
                  <a:pt x="40119" y="2717"/>
                </a:lnTo>
                <a:lnTo>
                  <a:pt x="35166" y="546"/>
                </a:lnTo>
                <a:lnTo>
                  <a:pt x="32435" y="0"/>
                </a:lnTo>
                <a:lnTo>
                  <a:pt x="22669" y="0"/>
                </a:lnTo>
                <a:lnTo>
                  <a:pt x="17043" y="2920"/>
                </a:lnTo>
                <a:lnTo>
                  <a:pt x="12585" y="8762"/>
                </a:lnTo>
                <a:lnTo>
                  <a:pt x="12585" y="1168"/>
                </a:lnTo>
                <a:lnTo>
                  <a:pt x="0" y="1168"/>
                </a:lnTo>
                <a:lnTo>
                  <a:pt x="0" y="52882"/>
                </a:lnTo>
                <a:lnTo>
                  <a:pt x="13538" y="52882"/>
                </a:lnTo>
                <a:lnTo>
                  <a:pt x="13538" y="23672"/>
                </a:lnTo>
                <a:lnTo>
                  <a:pt x="13893" y="19723"/>
                </a:lnTo>
                <a:lnTo>
                  <a:pt x="1457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1621643" y="4548085"/>
            <a:ext cx="52832" cy="54051"/>
          </a:xfrm>
          <a:custGeom>
            <a:avLst/>
            <a:gdLst/>
            <a:ahLst/>
            <a:cxnLst/>
            <a:rect l="l" t="t" r="r" b="b"/>
            <a:pathLst>
              <a:path w="52832" h="54051">
                <a:moveTo>
                  <a:pt x="0" y="26301"/>
                </a:moveTo>
                <a:lnTo>
                  <a:pt x="0" y="32245"/>
                </a:lnTo>
                <a:lnTo>
                  <a:pt x="1104" y="37287"/>
                </a:lnTo>
                <a:lnTo>
                  <a:pt x="3327" y="41414"/>
                </a:lnTo>
                <a:lnTo>
                  <a:pt x="5537" y="45554"/>
                </a:lnTo>
                <a:lnTo>
                  <a:pt x="8775" y="48691"/>
                </a:lnTo>
                <a:lnTo>
                  <a:pt x="13042" y="50838"/>
                </a:lnTo>
                <a:lnTo>
                  <a:pt x="17297" y="52984"/>
                </a:lnTo>
                <a:lnTo>
                  <a:pt x="17500" y="38811"/>
                </a:lnTo>
                <a:lnTo>
                  <a:pt x="15087" y="36080"/>
                </a:lnTo>
                <a:lnTo>
                  <a:pt x="13881" y="32156"/>
                </a:lnTo>
                <a:lnTo>
                  <a:pt x="13881" y="21894"/>
                </a:lnTo>
                <a:lnTo>
                  <a:pt x="15087" y="17970"/>
                </a:lnTo>
                <a:lnTo>
                  <a:pt x="17500" y="15239"/>
                </a:lnTo>
                <a:lnTo>
                  <a:pt x="19913" y="12509"/>
                </a:lnTo>
                <a:lnTo>
                  <a:pt x="22872" y="11150"/>
                </a:lnTo>
                <a:lnTo>
                  <a:pt x="29946" y="11150"/>
                </a:lnTo>
                <a:lnTo>
                  <a:pt x="32918" y="12509"/>
                </a:lnTo>
                <a:lnTo>
                  <a:pt x="35318" y="15239"/>
                </a:lnTo>
                <a:lnTo>
                  <a:pt x="37706" y="17970"/>
                </a:lnTo>
                <a:lnTo>
                  <a:pt x="38900" y="21869"/>
                </a:lnTo>
                <a:lnTo>
                  <a:pt x="38900" y="32130"/>
                </a:lnTo>
                <a:lnTo>
                  <a:pt x="37706" y="36080"/>
                </a:lnTo>
                <a:lnTo>
                  <a:pt x="35318" y="38811"/>
                </a:lnTo>
                <a:lnTo>
                  <a:pt x="34048" y="54051"/>
                </a:lnTo>
                <a:lnTo>
                  <a:pt x="40347" y="51485"/>
                </a:lnTo>
                <a:lnTo>
                  <a:pt x="45339" y="46342"/>
                </a:lnTo>
                <a:lnTo>
                  <a:pt x="50342" y="41186"/>
                </a:lnTo>
                <a:lnTo>
                  <a:pt x="52832" y="34709"/>
                </a:lnTo>
                <a:lnTo>
                  <a:pt x="52832" y="19126"/>
                </a:lnTo>
                <a:lnTo>
                  <a:pt x="50355" y="12699"/>
                </a:lnTo>
                <a:lnTo>
                  <a:pt x="45402" y="7619"/>
                </a:lnTo>
                <a:lnTo>
                  <a:pt x="40462" y="2539"/>
                </a:lnTo>
                <a:lnTo>
                  <a:pt x="34112" y="0"/>
                </a:lnTo>
                <a:lnTo>
                  <a:pt x="21361" y="0"/>
                </a:lnTo>
                <a:lnTo>
                  <a:pt x="16814" y="1117"/>
                </a:lnTo>
                <a:lnTo>
                  <a:pt x="12750" y="3365"/>
                </a:lnTo>
                <a:lnTo>
                  <a:pt x="8686" y="5600"/>
                </a:lnTo>
                <a:lnTo>
                  <a:pt x="5537" y="8851"/>
                </a:lnTo>
                <a:lnTo>
                  <a:pt x="3327" y="13106"/>
                </a:lnTo>
                <a:lnTo>
                  <a:pt x="1104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2832" h="54051">
                <a:moveTo>
                  <a:pt x="35318" y="38811"/>
                </a:moveTo>
                <a:lnTo>
                  <a:pt x="32918" y="41541"/>
                </a:lnTo>
                <a:lnTo>
                  <a:pt x="29946" y="42900"/>
                </a:lnTo>
                <a:lnTo>
                  <a:pt x="22872" y="42900"/>
                </a:lnTo>
                <a:lnTo>
                  <a:pt x="19913" y="41541"/>
                </a:lnTo>
                <a:lnTo>
                  <a:pt x="17500" y="38811"/>
                </a:lnTo>
                <a:lnTo>
                  <a:pt x="17297" y="52984"/>
                </a:lnTo>
                <a:lnTo>
                  <a:pt x="21767" y="54051"/>
                </a:lnTo>
                <a:lnTo>
                  <a:pt x="34048" y="54051"/>
                </a:lnTo>
                <a:lnTo>
                  <a:pt x="35318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1712518" y="4529582"/>
            <a:ext cx="13550" cy="71386"/>
          </a:xfrm>
          <a:custGeom>
            <a:avLst/>
            <a:gdLst/>
            <a:ahLst/>
            <a:cxnLst/>
            <a:rect l="l" t="t" r="r" b="b"/>
            <a:pathLst>
              <a:path w="13550" h="71386">
                <a:moveTo>
                  <a:pt x="0" y="19672"/>
                </a:moveTo>
                <a:lnTo>
                  <a:pt x="0" y="71386"/>
                </a:lnTo>
                <a:lnTo>
                  <a:pt x="13550" y="71386"/>
                </a:lnTo>
                <a:lnTo>
                  <a:pt x="13550" y="19672"/>
                </a:lnTo>
                <a:lnTo>
                  <a:pt x="0" y="19672"/>
                </a:lnTo>
                <a:close/>
              </a:path>
              <a:path w="13550" h="71386">
                <a:moveTo>
                  <a:pt x="0" y="0"/>
                </a:moveTo>
                <a:lnTo>
                  <a:pt x="0" y="12661"/>
                </a:lnTo>
                <a:lnTo>
                  <a:pt x="13550" y="12661"/>
                </a:lnTo>
                <a:lnTo>
                  <a:pt x="13550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1719294" y="4529137"/>
            <a:ext cx="0" cy="71831"/>
          </a:xfrm>
          <a:custGeom>
            <a:avLst/>
            <a:gdLst/>
            <a:ahLst/>
            <a:cxnLst/>
            <a:rect l="l" t="t" r="r" b="b"/>
            <a:pathLst>
              <a:path h="71831">
                <a:moveTo>
                  <a:pt x="0" y="0"/>
                </a:moveTo>
                <a:lnTo>
                  <a:pt x="0" y="71831"/>
                </a:lnTo>
              </a:path>
            </a:pathLst>
          </a:custGeom>
          <a:ln w="14820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1734496" y="4549255"/>
            <a:ext cx="45707" cy="51714"/>
          </a:xfrm>
          <a:custGeom>
            <a:avLst/>
            <a:gdLst/>
            <a:ahLst/>
            <a:cxnLst/>
            <a:rect l="l" t="t" r="r" b="b"/>
            <a:pathLst>
              <a:path w="45707" h="51714">
                <a:moveTo>
                  <a:pt x="45707" y="51714"/>
                </a:moveTo>
                <a:lnTo>
                  <a:pt x="45707" y="39687"/>
                </a:lnTo>
                <a:lnTo>
                  <a:pt x="21501" y="39801"/>
                </a:lnTo>
                <a:lnTo>
                  <a:pt x="17741" y="40030"/>
                </a:lnTo>
                <a:lnTo>
                  <a:pt x="24638" y="32486"/>
                </a:lnTo>
                <a:lnTo>
                  <a:pt x="44208" y="9690"/>
                </a:lnTo>
                <a:lnTo>
                  <a:pt x="44208" y="0"/>
                </a:lnTo>
                <a:lnTo>
                  <a:pt x="1879" y="0"/>
                </a:lnTo>
                <a:lnTo>
                  <a:pt x="1879" y="11341"/>
                </a:lnTo>
                <a:lnTo>
                  <a:pt x="22517" y="11214"/>
                </a:lnTo>
                <a:lnTo>
                  <a:pt x="24663" y="12585"/>
                </a:lnTo>
                <a:lnTo>
                  <a:pt x="22339" y="15163"/>
                </a:lnTo>
                <a:lnTo>
                  <a:pt x="19189" y="18796"/>
                </a:lnTo>
                <a:lnTo>
                  <a:pt x="0" y="41046"/>
                </a:lnTo>
                <a:lnTo>
                  <a:pt x="0" y="51714"/>
                </a:lnTo>
                <a:lnTo>
                  <a:pt x="45707" y="5171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1786605" y="4548087"/>
            <a:ext cx="21742" cy="72555"/>
          </a:xfrm>
          <a:custGeom>
            <a:avLst/>
            <a:gdLst/>
            <a:ahLst/>
            <a:cxnLst/>
            <a:rect l="l" t="t" r="r" b="b"/>
            <a:pathLst>
              <a:path w="21742" h="72555">
                <a:moveTo>
                  <a:pt x="15570" y="0"/>
                </a:moveTo>
                <a:lnTo>
                  <a:pt x="13843" y="21462"/>
                </a:lnTo>
                <a:lnTo>
                  <a:pt x="14935" y="17284"/>
                </a:lnTo>
                <a:lnTo>
                  <a:pt x="17132" y="14655"/>
                </a:lnTo>
                <a:lnTo>
                  <a:pt x="21742" y="0"/>
                </a:lnTo>
                <a:lnTo>
                  <a:pt x="15570" y="0"/>
                </a:lnTo>
                <a:close/>
              </a:path>
              <a:path w="21742" h="72555">
                <a:moveTo>
                  <a:pt x="13843" y="21462"/>
                </a:moveTo>
                <a:lnTo>
                  <a:pt x="15570" y="0"/>
                </a:lnTo>
                <a:lnTo>
                  <a:pt x="10414" y="2324"/>
                </a:lnTo>
                <a:lnTo>
                  <a:pt x="6248" y="6997"/>
                </a:lnTo>
                <a:lnTo>
                  <a:pt x="2082" y="11645"/>
                </a:lnTo>
                <a:lnTo>
                  <a:pt x="0" y="18122"/>
                </a:lnTo>
                <a:lnTo>
                  <a:pt x="0" y="35267"/>
                </a:lnTo>
                <a:lnTo>
                  <a:pt x="2222" y="42265"/>
                </a:lnTo>
                <a:lnTo>
                  <a:pt x="6654" y="47421"/>
                </a:lnTo>
                <a:lnTo>
                  <a:pt x="10414" y="51854"/>
                </a:lnTo>
                <a:lnTo>
                  <a:pt x="15201" y="54051"/>
                </a:lnTo>
                <a:lnTo>
                  <a:pt x="24079" y="54051"/>
                </a:lnTo>
                <a:lnTo>
                  <a:pt x="26911" y="53378"/>
                </a:lnTo>
                <a:lnTo>
                  <a:pt x="29552" y="52031"/>
                </a:lnTo>
                <a:lnTo>
                  <a:pt x="32181" y="50685"/>
                </a:lnTo>
                <a:lnTo>
                  <a:pt x="36156" y="46545"/>
                </a:lnTo>
                <a:lnTo>
                  <a:pt x="36156" y="72555"/>
                </a:lnTo>
                <a:lnTo>
                  <a:pt x="49707" y="72555"/>
                </a:lnTo>
                <a:lnTo>
                  <a:pt x="49707" y="1168"/>
                </a:lnTo>
                <a:lnTo>
                  <a:pt x="37211" y="1168"/>
                </a:lnTo>
                <a:lnTo>
                  <a:pt x="37211" y="8813"/>
                </a:lnTo>
                <a:lnTo>
                  <a:pt x="35293" y="5854"/>
                </a:lnTo>
                <a:lnTo>
                  <a:pt x="33070" y="3657"/>
                </a:lnTo>
                <a:lnTo>
                  <a:pt x="28092" y="736"/>
                </a:lnTo>
                <a:lnTo>
                  <a:pt x="25146" y="0"/>
                </a:lnTo>
                <a:lnTo>
                  <a:pt x="21742" y="0"/>
                </a:lnTo>
                <a:lnTo>
                  <a:pt x="17132" y="14655"/>
                </a:lnTo>
                <a:lnTo>
                  <a:pt x="19342" y="12026"/>
                </a:lnTo>
                <a:lnTo>
                  <a:pt x="22072" y="10706"/>
                </a:lnTo>
                <a:lnTo>
                  <a:pt x="28562" y="10706"/>
                </a:lnTo>
                <a:lnTo>
                  <a:pt x="31242" y="12001"/>
                </a:lnTo>
                <a:lnTo>
                  <a:pt x="33388" y="14592"/>
                </a:lnTo>
                <a:lnTo>
                  <a:pt x="35521" y="17157"/>
                </a:lnTo>
                <a:lnTo>
                  <a:pt x="36588" y="21094"/>
                </a:lnTo>
                <a:lnTo>
                  <a:pt x="36588" y="31978"/>
                </a:lnTo>
                <a:lnTo>
                  <a:pt x="35420" y="36182"/>
                </a:lnTo>
                <a:lnTo>
                  <a:pt x="33070" y="39001"/>
                </a:lnTo>
                <a:lnTo>
                  <a:pt x="30721" y="41821"/>
                </a:lnTo>
                <a:lnTo>
                  <a:pt x="27990" y="43243"/>
                </a:lnTo>
                <a:lnTo>
                  <a:pt x="21755" y="43243"/>
                </a:lnTo>
                <a:lnTo>
                  <a:pt x="19138" y="41986"/>
                </a:lnTo>
                <a:lnTo>
                  <a:pt x="14897" y="36956"/>
                </a:lnTo>
                <a:lnTo>
                  <a:pt x="13843" y="32854"/>
                </a:lnTo>
                <a:lnTo>
                  <a:pt x="13843" y="214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1849315" y="4549255"/>
            <a:ext cx="46583" cy="52882"/>
          </a:xfrm>
          <a:custGeom>
            <a:avLst/>
            <a:gdLst/>
            <a:ahLst/>
            <a:cxnLst/>
            <a:rect l="l" t="t" r="r" b="b"/>
            <a:pathLst>
              <a:path w="46583" h="52882">
                <a:moveTo>
                  <a:pt x="13550" y="0"/>
                </a:moveTo>
                <a:lnTo>
                  <a:pt x="0" y="0"/>
                </a:lnTo>
                <a:lnTo>
                  <a:pt x="0" y="37592"/>
                </a:lnTo>
                <a:lnTo>
                  <a:pt x="622" y="41402"/>
                </a:lnTo>
                <a:lnTo>
                  <a:pt x="1841" y="44157"/>
                </a:lnTo>
                <a:lnTo>
                  <a:pt x="3060" y="46926"/>
                </a:lnTo>
                <a:lnTo>
                  <a:pt x="5029" y="49072"/>
                </a:lnTo>
                <a:lnTo>
                  <a:pt x="7772" y="50596"/>
                </a:lnTo>
                <a:lnTo>
                  <a:pt x="10502" y="52120"/>
                </a:lnTo>
                <a:lnTo>
                  <a:pt x="13588" y="52882"/>
                </a:lnTo>
                <a:lnTo>
                  <a:pt x="20396" y="52882"/>
                </a:lnTo>
                <a:lnTo>
                  <a:pt x="23609" y="52095"/>
                </a:lnTo>
                <a:lnTo>
                  <a:pt x="26644" y="50495"/>
                </a:lnTo>
                <a:lnTo>
                  <a:pt x="29679" y="48907"/>
                </a:lnTo>
                <a:lnTo>
                  <a:pt x="32130" y="46736"/>
                </a:lnTo>
                <a:lnTo>
                  <a:pt x="33997" y="43967"/>
                </a:lnTo>
                <a:lnTo>
                  <a:pt x="33997" y="51714"/>
                </a:lnTo>
                <a:lnTo>
                  <a:pt x="46583" y="51714"/>
                </a:lnTo>
                <a:lnTo>
                  <a:pt x="46583" y="0"/>
                </a:lnTo>
                <a:lnTo>
                  <a:pt x="33032" y="0"/>
                </a:lnTo>
                <a:lnTo>
                  <a:pt x="33032" y="29222"/>
                </a:lnTo>
                <a:lnTo>
                  <a:pt x="32689" y="33870"/>
                </a:lnTo>
                <a:lnTo>
                  <a:pt x="32016" y="35763"/>
                </a:lnTo>
                <a:lnTo>
                  <a:pt x="30098" y="39255"/>
                </a:lnTo>
                <a:lnTo>
                  <a:pt x="26428" y="41821"/>
                </a:lnTo>
                <a:lnTo>
                  <a:pt x="22034" y="42456"/>
                </a:lnTo>
                <a:lnTo>
                  <a:pt x="18351" y="41986"/>
                </a:lnTo>
                <a:lnTo>
                  <a:pt x="14795" y="38773"/>
                </a:lnTo>
                <a:lnTo>
                  <a:pt x="13804" y="35496"/>
                </a:lnTo>
                <a:lnTo>
                  <a:pt x="13550" y="31038"/>
                </a:lnTo>
                <a:lnTo>
                  <a:pt x="1355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1909914" y="4529582"/>
            <a:ext cx="13550" cy="71386"/>
          </a:xfrm>
          <a:custGeom>
            <a:avLst/>
            <a:gdLst/>
            <a:ahLst/>
            <a:cxnLst/>
            <a:rect l="l" t="t" r="r" b="b"/>
            <a:pathLst>
              <a:path w="13550" h="71386">
                <a:moveTo>
                  <a:pt x="0" y="19672"/>
                </a:moveTo>
                <a:lnTo>
                  <a:pt x="0" y="71386"/>
                </a:lnTo>
                <a:lnTo>
                  <a:pt x="13550" y="71386"/>
                </a:lnTo>
                <a:lnTo>
                  <a:pt x="13550" y="19672"/>
                </a:lnTo>
                <a:lnTo>
                  <a:pt x="0" y="19672"/>
                </a:lnTo>
                <a:close/>
              </a:path>
              <a:path w="13550" h="71386">
                <a:moveTo>
                  <a:pt x="0" y="0"/>
                </a:moveTo>
                <a:lnTo>
                  <a:pt x="0" y="12661"/>
                </a:lnTo>
                <a:lnTo>
                  <a:pt x="13550" y="12661"/>
                </a:lnTo>
                <a:lnTo>
                  <a:pt x="13550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1916690" y="4529137"/>
            <a:ext cx="0" cy="71831"/>
          </a:xfrm>
          <a:custGeom>
            <a:avLst/>
            <a:gdLst/>
            <a:ahLst/>
            <a:cxnLst/>
            <a:rect l="l" t="t" r="r" b="b"/>
            <a:pathLst>
              <a:path h="71831">
                <a:moveTo>
                  <a:pt x="0" y="0"/>
                </a:moveTo>
                <a:lnTo>
                  <a:pt x="0" y="71831"/>
                </a:lnTo>
              </a:path>
            </a:pathLst>
          </a:custGeom>
          <a:ln w="14820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1933401" y="4548088"/>
            <a:ext cx="48006" cy="54051"/>
          </a:xfrm>
          <a:custGeom>
            <a:avLst/>
            <a:gdLst/>
            <a:ahLst/>
            <a:cxnLst/>
            <a:rect l="l" t="t" r="r" b="b"/>
            <a:pathLst>
              <a:path w="48006" h="54051">
                <a:moveTo>
                  <a:pt x="47815" y="30975"/>
                </a:moveTo>
                <a:lnTo>
                  <a:pt x="48005" y="20485"/>
                </a:lnTo>
                <a:lnTo>
                  <a:pt x="45910" y="12699"/>
                </a:lnTo>
                <a:lnTo>
                  <a:pt x="41503" y="7619"/>
                </a:lnTo>
                <a:lnTo>
                  <a:pt x="37096" y="2539"/>
                </a:lnTo>
                <a:lnTo>
                  <a:pt x="33261" y="15620"/>
                </a:lnTo>
                <a:lnTo>
                  <a:pt x="34277" y="18630"/>
                </a:lnTo>
                <a:lnTo>
                  <a:pt x="34366" y="22593"/>
                </a:lnTo>
                <a:lnTo>
                  <a:pt x="14122" y="22593"/>
                </a:lnTo>
                <a:lnTo>
                  <a:pt x="14096" y="18859"/>
                </a:lnTo>
                <a:lnTo>
                  <a:pt x="15036" y="15913"/>
                </a:lnTo>
                <a:lnTo>
                  <a:pt x="16967" y="13728"/>
                </a:lnTo>
                <a:lnTo>
                  <a:pt x="21335" y="10464"/>
                </a:lnTo>
                <a:lnTo>
                  <a:pt x="24295" y="10464"/>
                </a:lnTo>
                <a:lnTo>
                  <a:pt x="23469" y="0"/>
                </a:lnTo>
                <a:lnTo>
                  <a:pt x="16687" y="0"/>
                </a:lnTo>
                <a:lnTo>
                  <a:pt x="11087" y="2425"/>
                </a:lnTo>
                <a:lnTo>
                  <a:pt x="6654" y="7289"/>
                </a:lnTo>
                <a:lnTo>
                  <a:pt x="2209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89" y="40525"/>
                </a:lnTo>
                <a:lnTo>
                  <a:pt x="5067" y="45237"/>
                </a:lnTo>
                <a:lnTo>
                  <a:pt x="9334" y="51117"/>
                </a:lnTo>
                <a:lnTo>
                  <a:pt x="15913" y="54051"/>
                </a:lnTo>
                <a:lnTo>
                  <a:pt x="30454" y="54051"/>
                </a:lnTo>
                <a:lnTo>
                  <a:pt x="35128" y="52743"/>
                </a:lnTo>
                <a:lnTo>
                  <a:pt x="38874" y="50126"/>
                </a:lnTo>
                <a:lnTo>
                  <a:pt x="42621" y="47523"/>
                </a:lnTo>
                <a:lnTo>
                  <a:pt x="45351" y="43713"/>
                </a:lnTo>
                <a:lnTo>
                  <a:pt x="47091" y="38709"/>
                </a:lnTo>
                <a:lnTo>
                  <a:pt x="33591" y="36423"/>
                </a:lnTo>
                <a:lnTo>
                  <a:pt x="32854" y="39014"/>
                </a:lnTo>
                <a:lnTo>
                  <a:pt x="31762" y="40893"/>
                </a:lnTo>
                <a:lnTo>
                  <a:pt x="28879" y="43243"/>
                </a:lnTo>
                <a:lnTo>
                  <a:pt x="24968" y="43827"/>
                </a:lnTo>
                <a:lnTo>
                  <a:pt x="21856" y="43827"/>
                </a:lnTo>
                <a:lnTo>
                  <a:pt x="19253" y="42697"/>
                </a:lnTo>
                <a:lnTo>
                  <a:pt x="15074" y="38188"/>
                </a:lnTo>
                <a:lnTo>
                  <a:pt x="13982" y="35026"/>
                </a:lnTo>
                <a:lnTo>
                  <a:pt x="13881" y="30975"/>
                </a:lnTo>
                <a:lnTo>
                  <a:pt x="47815" y="30975"/>
                </a:lnTo>
                <a:close/>
              </a:path>
              <a:path w="48006" h="54051">
                <a:moveTo>
                  <a:pt x="31089" y="0"/>
                </a:moveTo>
                <a:lnTo>
                  <a:pt x="23469" y="0"/>
                </a:lnTo>
                <a:lnTo>
                  <a:pt x="24295" y="10464"/>
                </a:lnTo>
                <a:lnTo>
                  <a:pt x="27063" y="10464"/>
                </a:lnTo>
                <a:lnTo>
                  <a:pt x="29413" y="11493"/>
                </a:lnTo>
                <a:lnTo>
                  <a:pt x="33261" y="15620"/>
                </a:lnTo>
                <a:lnTo>
                  <a:pt x="37096" y="2539"/>
                </a:lnTo>
                <a:lnTo>
                  <a:pt x="3108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1991676" y="4548087"/>
            <a:ext cx="33172" cy="52882"/>
          </a:xfrm>
          <a:custGeom>
            <a:avLst/>
            <a:gdLst/>
            <a:ahLst/>
            <a:cxnLst/>
            <a:rect l="l" t="t" r="r" b="b"/>
            <a:pathLst>
              <a:path w="33172" h="52882">
                <a:moveTo>
                  <a:pt x="12585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550" y="52882"/>
                </a:lnTo>
                <a:lnTo>
                  <a:pt x="13550" y="28117"/>
                </a:lnTo>
                <a:lnTo>
                  <a:pt x="13931" y="22339"/>
                </a:lnTo>
                <a:lnTo>
                  <a:pt x="14681" y="19570"/>
                </a:lnTo>
                <a:lnTo>
                  <a:pt x="15443" y="16814"/>
                </a:lnTo>
                <a:lnTo>
                  <a:pt x="17792" y="13855"/>
                </a:lnTo>
                <a:lnTo>
                  <a:pt x="20713" y="12268"/>
                </a:lnTo>
                <a:lnTo>
                  <a:pt x="24574" y="12268"/>
                </a:lnTo>
                <a:lnTo>
                  <a:pt x="28981" y="14516"/>
                </a:lnTo>
                <a:lnTo>
                  <a:pt x="33172" y="2590"/>
                </a:lnTo>
                <a:lnTo>
                  <a:pt x="30314" y="863"/>
                </a:lnTo>
                <a:lnTo>
                  <a:pt x="27343" y="0"/>
                </a:lnTo>
                <a:lnTo>
                  <a:pt x="22059" y="0"/>
                </a:lnTo>
                <a:lnTo>
                  <a:pt x="18389" y="1663"/>
                </a:lnTo>
                <a:lnTo>
                  <a:pt x="14744" y="5054"/>
                </a:lnTo>
                <a:lnTo>
                  <a:pt x="12585" y="8521"/>
                </a:lnTo>
                <a:lnTo>
                  <a:pt x="1258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2027647" y="4529582"/>
            <a:ext cx="49987" cy="72555"/>
          </a:xfrm>
          <a:custGeom>
            <a:avLst/>
            <a:gdLst/>
            <a:ahLst/>
            <a:cxnLst/>
            <a:rect l="l" t="t" r="r" b="b"/>
            <a:pathLst>
              <a:path w="49987" h="72555">
                <a:moveTo>
                  <a:pt x="0" y="45339"/>
                </a:moveTo>
                <a:lnTo>
                  <a:pt x="0" y="53911"/>
                </a:lnTo>
                <a:lnTo>
                  <a:pt x="2095" y="60579"/>
                </a:lnTo>
                <a:lnTo>
                  <a:pt x="6286" y="65366"/>
                </a:lnTo>
                <a:lnTo>
                  <a:pt x="10477" y="70167"/>
                </a:lnTo>
                <a:lnTo>
                  <a:pt x="15519" y="72555"/>
                </a:lnTo>
                <a:lnTo>
                  <a:pt x="14579" y="53924"/>
                </a:lnTo>
                <a:lnTo>
                  <a:pt x="13830" y="49923"/>
                </a:lnTo>
                <a:lnTo>
                  <a:pt x="13830" y="39281"/>
                </a:lnTo>
                <a:lnTo>
                  <a:pt x="14909" y="35433"/>
                </a:lnTo>
                <a:lnTo>
                  <a:pt x="17081" y="32842"/>
                </a:lnTo>
                <a:lnTo>
                  <a:pt x="19253" y="30276"/>
                </a:lnTo>
                <a:lnTo>
                  <a:pt x="21945" y="28981"/>
                </a:lnTo>
                <a:lnTo>
                  <a:pt x="28473" y="28981"/>
                </a:lnTo>
                <a:lnTo>
                  <a:pt x="31178" y="30289"/>
                </a:lnTo>
                <a:lnTo>
                  <a:pt x="33299" y="32905"/>
                </a:lnTo>
                <a:lnTo>
                  <a:pt x="35432" y="35509"/>
                </a:lnTo>
                <a:lnTo>
                  <a:pt x="36487" y="39789"/>
                </a:lnTo>
                <a:lnTo>
                  <a:pt x="36487" y="51054"/>
                </a:lnTo>
                <a:lnTo>
                  <a:pt x="35394" y="55041"/>
                </a:lnTo>
                <a:lnTo>
                  <a:pt x="33210" y="57734"/>
                </a:lnTo>
                <a:lnTo>
                  <a:pt x="31026" y="60401"/>
                </a:lnTo>
                <a:lnTo>
                  <a:pt x="28371" y="61747"/>
                </a:lnTo>
                <a:lnTo>
                  <a:pt x="25260" y="61747"/>
                </a:lnTo>
                <a:lnTo>
                  <a:pt x="21399" y="72555"/>
                </a:lnTo>
                <a:lnTo>
                  <a:pt x="24295" y="72555"/>
                </a:lnTo>
                <a:lnTo>
                  <a:pt x="27152" y="71831"/>
                </a:lnTo>
                <a:lnTo>
                  <a:pt x="29997" y="70396"/>
                </a:lnTo>
                <a:lnTo>
                  <a:pt x="32854" y="68948"/>
                </a:lnTo>
                <a:lnTo>
                  <a:pt x="35318" y="66751"/>
                </a:lnTo>
                <a:lnTo>
                  <a:pt x="37414" y="63792"/>
                </a:lnTo>
                <a:lnTo>
                  <a:pt x="37414" y="71386"/>
                </a:lnTo>
                <a:lnTo>
                  <a:pt x="49987" y="71386"/>
                </a:lnTo>
                <a:lnTo>
                  <a:pt x="49987" y="0"/>
                </a:lnTo>
                <a:lnTo>
                  <a:pt x="36436" y="0"/>
                </a:lnTo>
                <a:lnTo>
                  <a:pt x="36436" y="25717"/>
                </a:lnTo>
                <a:lnTo>
                  <a:pt x="32257" y="20904"/>
                </a:lnTo>
                <a:lnTo>
                  <a:pt x="27317" y="18503"/>
                </a:lnTo>
                <a:lnTo>
                  <a:pt x="15354" y="18503"/>
                </a:lnTo>
                <a:lnTo>
                  <a:pt x="10198" y="20789"/>
                </a:lnTo>
                <a:lnTo>
                  <a:pt x="6121" y="25349"/>
                </a:lnTo>
                <a:lnTo>
                  <a:pt x="2031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987" h="72555">
                <a:moveTo>
                  <a:pt x="21399" y="72555"/>
                </a:moveTo>
                <a:lnTo>
                  <a:pt x="25260" y="61747"/>
                </a:lnTo>
                <a:lnTo>
                  <a:pt x="21335" y="61747"/>
                </a:lnTo>
                <a:lnTo>
                  <a:pt x="18287" y="59956"/>
                </a:lnTo>
                <a:lnTo>
                  <a:pt x="16090" y="56388"/>
                </a:lnTo>
                <a:lnTo>
                  <a:pt x="14579" y="53924"/>
                </a:lnTo>
                <a:lnTo>
                  <a:pt x="15519" y="72555"/>
                </a:lnTo>
                <a:lnTo>
                  <a:pt x="21399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2087421" y="4548084"/>
            <a:ext cx="30772" cy="54051"/>
          </a:xfrm>
          <a:custGeom>
            <a:avLst/>
            <a:gdLst/>
            <a:ahLst/>
            <a:cxnLst/>
            <a:rect l="l" t="t" r="r" b="b"/>
            <a:pathLst>
              <a:path w="30772" h="54051">
                <a:moveTo>
                  <a:pt x="20002" y="54051"/>
                </a:moveTo>
                <a:lnTo>
                  <a:pt x="22821" y="53479"/>
                </a:lnTo>
                <a:lnTo>
                  <a:pt x="25450" y="52349"/>
                </a:lnTo>
                <a:lnTo>
                  <a:pt x="28092" y="51219"/>
                </a:lnTo>
                <a:lnTo>
                  <a:pt x="30556" y="49504"/>
                </a:lnTo>
                <a:lnTo>
                  <a:pt x="30772" y="39243"/>
                </a:lnTo>
                <a:lnTo>
                  <a:pt x="28054" y="41973"/>
                </a:lnTo>
                <a:lnTo>
                  <a:pt x="23507" y="44411"/>
                </a:lnTo>
                <a:lnTo>
                  <a:pt x="20002" y="54051"/>
                </a:lnTo>
                <a:close/>
              </a:path>
              <a:path w="30772" h="54051">
                <a:moveTo>
                  <a:pt x="44983" y="35890"/>
                </a:moveTo>
                <a:lnTo>
                  <a:pt x="45123" y="19913"/>
                </a:lnTo>
                <a:lnTo>
                  <a:pt x="45123" y="13982"/>
                </a:lnTo>
                <a:lnTo>
                  <a:pt x="44513" y="9893"/>
                </a:lnTo>
                <a:lnTo>
                  <a:pt x="43306" y="7670"/>
                </a:lnTo>
                <a:lnTo>
                  <a:pt x="40030" y="3619"/>
                </a:lnTo>
                <a:lnTo>
                  <a:pt x="37071" y="2171"/>
                </a:lnTo>
                <a:lnTo>
                  <a:pt x="34112" y="723"/>
                </a:lnTo>
                <a:lnTo>
                  <a:pt x="29616" y="0"/>
                </a:lnTo>
                <a:lnTo>
                  <a:pt x="16916" y="0"/>
                </a:lnTo>
                <a:lnTo>
                  <a:pt x="11899" y="1206"/>
                </a:lnTo>
                <a:lnTo>
                  <a:pt x="8521" y="3606"/>
                </a:lnTo>
                <a:lnTo>
                  <a:pt x="5156" y="6007"/>
                </a:lnTo>
                <a:lnTo>
                  <a:pt x="2781" y="9715"/>
                </a:lnTo>
                <a:lnTo>
                  <a:pt x="1396" y="14706"/>
                </a:lnTo>
                <a:lnTo>
                  <a:pt x="13690" y="16954"/>
                </a:lnTo>
                <a:lnTo>
                  <a:pt x="15620" y="12865"/>
                </a:lnTo>
                <a:lnTo>
                  <a:pt x="18313" y="10947"/>
                </a:lnTo>
                <a:lnTo>
                  <a:pt x="22605" y="10477"/>
                </a:lnTo>
                <a:lnTo>
                  <a:pt x="26174" y="10477"/>
                </a:lnTo>
                <a:lnTo>
                  <a:pt x="29883" y="12153"/>
                </a:lnTo>
                <a:lnTo>
                  <a:pt x="31813" y="15151"/>
                </a:lnTo>
                <a:lnTo>
                  <a:pt x="31813" y="17780"/>
                </a:lnTo>
                <a:lnTo>
                  <a:pt x="29375" y="20180"/>
                </a:lnTo>
                <a:lnTo>
                  <a:pt x="24980" y="21297"/>
                </a:lnTo>
                <a:lnTo>
                  <a:pt x="18656" y="22491"/>
                </a:lnTo>
                <a:lnTo>
                  <a:pt x="13957" y="23406"/>
                </a:lnTo>
                <a:lnTo>
                  <a:pt x="10375" y="24472"/>
                </a:lnTo>
                <a:lnTo>
                  <a:pt x="7873" y="25692"/>
                </a:lnTo>
                <a:lnTo>
                  <a:pt x="3454" y="28663"/>
                </a:lnTo>
                <a:lnTo>
                  <a:pt x="685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23" y="46824"/>
                </a:lnTo>
                <a:lnTo>
                  <a:pt x="4559" y="49720"/>
                </a:lnTo>
                <a:lnTo>
                  <a:pt x="7594" y="52603"/>
                </a:lnTo>
                <a:lnTo>
                  <a:pt x="11747" y="54051"/>
                </a:lnTo>
                <a:lnTo>
                  <a:pt x="20002" y="54051"/>
                </a:lnTo>
                <a:lnTo>
                  <a:pt x="23507" y="44411"/>
                </a:lnTo>
                <a:lnTo>
                  <a:pt x="18872" y="44411"/>
                </a:lnTo>
                <a:lnTo>
                  <a:pt x="15659" y="42316"/>
                </a:lnTo>
                <a:lnTo>
                  <a:pt x="13538" y="39268"/>
                </a:lnTo>
                <a:lnTo>
                  <a:pt x="13538" y="35407"/>
                </a:lnTo>
                <a:lnTo>
                  <a:pt x="16205" y="32537"/>
                </a:lnTo>
                <a:lnTo>
                  <a:pt x="19811" y="30962"/>
                </a:lnTo>
                <a:lnTo>
                  <a:pt x="23571" y="30149"/>
                </a:lnTo>
                <a:lnTo>
                  <a:pt x="27330" y="29324"/>
                </a:lnTo>
                <a:lnTo>
                  <a:pt x="30073" y="28638"/>
                </a:lnTo>
                <a:lnTo>
                  <a:pt x="31813" y="28054"/>
                </a:lnTo>
                <a:lnTo>
                  <a:pt x="31813" y="34048"/>
                </a:lnTo>
                <a:lnTo>
                  <a:pt x="31635" y="36283"/>
                </a:lnTo>
                <a:lnTo>
                  <a:pt x="30772" y="39243"/>
                </a:lnTo>
                <a:lnTo>
                  <a:pt x="30556" y="49504"/>
                </a:lnTo>
                <a:lnTo>
                  <a:pt x="33362" y="48844"/>
                </a:lnTo>
                <a:lnTo>
                  <a:pt x="34658" y="52882"/>
                </a:lnTo>
                <a:lnTo>
                  <a:pt x="48056" y="52882"/>
                </a:lnTo>
                <a:lnTo>
                  <a:pt x="46062" y="48107"/>
                </a:lnTo>
                <a:lnTo>
                  <a:pt x="45186" y="43789"/>
                </a:lnTo>
                <a:lnTo>
                  <a:pt x="44983" y="40436"/>
                </a:lnTo>
                <a:lnTo>
                  <a:pt x="44983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424809" y="4665628"/>
            <a:ext cx="48006" cy="54051"/>
          </a:xfrm>
          <a:custGeom>
            <a:avLst/>
            <a:gdLst/>
            <a:ahLst/>
            <a:cxnLst/>
            <a:rect l="l" t="t" r="r" b="b"/>
            <a:pathLst>
              <a:path w="48006" h="54051">
                <a:moveTo>
                  <a:pt x="47815" y="30962"/>
                </a:moveTo>
                <a:lnTo>
                  <a:pt x="48006" y="20485"/>
                </a:lnTo>
                <a:lnTo>
                  <a:pt x="45897" y="12699"/>
                </a:lnTo>
                <a:lnTo>
                  <a:pt x="41503" y="7607"/>
                </a:lnTo>
                <a:lnTo>
                  <a:pt x="37096" y="2539"/>
                </a:lnTo>
                <a:lnTo>
                  <a:pt x="33261" y="15620"/>
                </a:lnTo>
                <a:lnTo>
                  <a:pt x="34264" y="18630"/>
                </a:lnTo>
                <a:lnTo>
                  <a:pt x="34366" y="22593"/>
                </a:lnTo>
                <a:lnTo>
                  <a:pt x="14122" y="22593"/>
                </a:lnTo>
                <a:lnTo>
                  <a:pt x="14084" y="18859"/>
                </a:lnTo>
                <a:lnTo>
                  <a:pt x="15036" y="15900"/>
                </a:lnTo>
                <a:lnTo>
                  <a:pt x="16967" y="13728"/>
                </a:lnTo>
                <a:lnTo>
                  <a:pt x="21336" y="10464"/>
                </a:lnTo>
                <a:lnTo>
                  <a:pt x="24295" y="10464"/>
                </a:lnTo>
                <a:lnTo>
                  <a:pt x="23469" y="0"/>
                </a:lnTo>
                <a:lnTo>
                  <a:pt x="16687" y="0"/>
                </a:lnTo>
                <a:lnTo>
                  <a:pt x="11087" y="2425"/>
                </a:lnTo>
                <a:lnTo>
                  <a:pt x="6654" y="7277"/>
                </a:lnTo>
                <a:lnTo>
                  <a:pt x="2209" y="12128"/>
                </a:lnTo>
                <a:lnTo>
                  <a:pt x="0" y="18834"/>
                </a:lnTo>
                <a:lnTo>
                  <a:pt x="0" y="34582"/>
                </a:lnTo>
                <a:lnTo>
                  <a:pt x="1676" y="40525"/>
                </a:lnTo>
                <a:lnTo>
                  <a:pt x="5054" y="45224"/>
                </a:lnTo>
                <a:lnTo>
                  <a:pt x="9334" y="51104"/>
                </a:lnTo>
                <a:lnTo>
                  <a:pt x="15913" y="54051"/>
                </a:lnTo>
                <a:lnTo>
                  <a:pt x="30441" y="54051"/>
                </a:lnTo>
                <a:lnTo>
                  <a:pt x="35128" y="52743"/>
                </a:lnTo>
                <a:lnTo>
                  <a:pt x="38874" y="50126"/>
                </a:lnTo>
                <a:lnTo>
                  <a:pt x="42621" y="47510"/>
                </a:lnTo>
                <a:lnTo>
                  <a:pt x="45351" y="43700"/>
                </a:lnTo>
                <a:lnTo>
                  <a:pt x="47091" y="38709"/>
                </a:lnTo>
                <a:lnTo>
                  <a:pt x="33591" y="36423"/>
                </a:lnTo>
                <a:lnTo>
                  <a:pt x="32854" y="39014"/>
                </a:lnTo>
                <a:lnTo>
                  <a:pt x="31762" y="40893"/>
                </a:lnTo>
                <a:lnTo>
                  <a:pt x="28867" y="43230"/>
                </a:lnTo>
                <a:lnTo>
                  <a:pt x="24968" y="43814"/>
                </a:lnTo>
                <a:lnTo>
                  <a:pt x="21844" y="43814"/>
                </a:lnTo>
                <a:lnTo>
                  <a:pt x="19240" y="42697"/>
                </a:lnTo>
                <a:lnTo>
                  <a:pt x="15062" y="38176"/>
                </a:lnTo>
                <a:lnTo>
                  <a:pt x="13970" y="35026"/>
                </a:lnTo>
                <a:lnTo>
                  <a:pt x="13881" y="30962"/>
                </a:lnTo>
                <a:lnTo>
                  <a:pt x="47815" y="30962"/>
                </a:lnTo>
                <a:close/>
              </a:path>
              <a:path w="48006" h="54051">
                <a:moveTo>
                  <a:pt x="31089" y="0"/>
                </a:moveTo>
                <a:lnTo>
                  <a:pt x="23469" y="0"/>
                </a:lnTo>
                <a:lnTo>
                  <a:pt x="24295" y="10464"/>
                </a:lnTo>
                <a:lnTo>
                  <a:pt x="27051" y="10464"/>
                </a:lnTo>
                <a:lnTo>
                  <a:pt x="29400" y="11493"/>
                </a:lnTo>
                <a:lnTo>
                  <a:pt x="33261" y="15620"/>
                </a:lnTo>
                <a:lnTo>
                  <a:pt x="37096" y="2539"/>
                </a:lnTo>
                <a:lnTo>
                  <a:pt x="3108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483574" y="4665626"/>
            <a:ext cx="46659" cy="52882"/>
          </a:xfrm>
          <a:custGeom>
            <a:avLst/>
            <a:gdLst/>
            <a:ahLst/>
            <a:cxnLst/>
            <a:rect l="l" t="t" r="r" b="b"/>
            <a:pathLst>
              <a:path w="46659" h="52882">
                <a:moveTo>
                  <a:pt x="14579" y="17576"/>
                </a:moveTo>
                <a:lnTo>
                  <a:pt x="16548" y="13715"/>
                </a:lnTo>
                <a:lnTo>
                  <a:pt x="20269" y="11112"/>
                </a:lnTo>
                <a:lnTo>
                  <a:pt x="24726" y="10464"/>
                </a:lnTo>
                <a:lnTo>
                  <a:pt x="28130" y="10921"/>
                </a:lnTo>
                <a:lnTo>
                  <a:pt x="31673" y="14008"/>
                </a:lnTo>
                <a:lnTo>
                  <a:pt x="32829" y="17284"/>
                </a:lnTo>
                <a:lnTo>
                  <a:pt x="33121" y="20904"/>
                </a:lnTo>
                <a:lnTo>
                  <a:pt x="33121" y="52882"/>
                </a:lnTo>
                <a:lnTo>
                  <a:pt x="46659" y="52882"/>
                </a:lnTo>
                <a:lnTo>
                  <a:pt x="46659" y="16751"/>
                </a:lnTo>
                <a:lnTo>
                  <a:pt x="46405" y="13677"/>
                </a:lnTo>
                <a:lnTo>
                  <a:pt x="45415" y="9397"/>
                </a:lnTo>
                <a:lnTo>
                  <a:pt x="43256" y="5791"/>
                </a:lnTo>
                <a:lnTo>
                  <a:pt x="40119" y="2717"/>
                </a:lnTo>
                <a:lnTo>
                  <a:pt x="35166" y="546"/>
                </a:lnTo>
                <a:lnTo>
                  <a:pt x="32435" y="0"/>
                </a:lnTo>
                <a:lnTo>
                  <a:pt x="22669" y="0"/>
                </a:lnTo>
                <a:lnTo>
                  <a:pt x="17043" y="2920"/>
                </a:lnTo>
                <a:lnTo>
                  <a:pt x="12572" y="8762"/>
                </a:lnTo>
                <a:lnTo>
                  <a:pt x="12572" y="1168"/>
                </a:lnTo>
                <a:lnTo>
                  <a:pt x="0" y="1168"/>
                </a:lnTo>
                <a:lnTo>
                  <a:pt x="0" y="52882"/>
                </a:lnTo>
                <a:lnTo>
                  <a:pt x="13538" y="52882"/>
                </a:lnTo>
                <a:lnTo>
                  <a:pt x="13538" y="23672"/>
                </a:lnTo>
                <a:lnTo>
                  <a:pt x="13893" y="19723"/>
                </a:lnTo>
                <a:lnTo>
                  <a:pt x="1457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538380" y="4648532"/>
            <a:ext cx="30175" cy="71145"/>
          </a:xfrm>
          <a:custGeom>
            <a:avLst/>
            <a:gdLst/>
            <a:ahLst/>
            <a:cxnLst/>
            <a:rect l="l" t="t" r="r" b="b"/>
            <a:pathLst>
              <a:path w="30175" h="71145">
                <a:moveTo>
                  <a:pt x="19812" y="18262"/>
                </a:moveTo>
                <a:lnTo>
                  <a:pt x="19812" y="0"/>
                </a:lnTo>
                <a:lnTo>
                  <a:pt x="6223" y="7988"/>
                </a:lnTo>
                <a:lnTo>
                  <a:pt x="6223" y="18262"/>
                </a:lnTo>
                <a:lnTo>
                  <a:pt x="0" y="18262"/>
                </a:lnTo>
                <a:lnTo>
                  <a:pt x="0" y="29171"/>
                </a:lnTo>
                <a:lnTo>
                  <a:pt x="6223" y="29171"/>
                </a:lnTo>
                <a:lnTo>
                  <a:pt x="6223" y="56553"/>
                </a:lnTo>
                <a:lnTo>
                  <a:pt x="6362" y="59766"/>
                </a:lnTo>
                <a:lnTo>
                  <a:pt x="6654" y="61353"/>
                </a:lnTo>
                <a:lnTo>
                  <a:pt x="7645" y="65379"/>
                </a:lnTo>
                <a:lnTo>
                  <a:pt x="10909" y="69075"/>
                </a:lnTo>
                <a:lnTo>
                  <a:pt x="14833" y="70738"/>
                </a:lnTo>
                <a:lnTo>
                  <a:pt x="19481" y="71145"/>
                </a:lnTo>
                <a:lnTo>
                  <a:pt x="23469" y="71145"/>
                </a:lnTo>
                <a:lnTo>
                  <a:pt x="27025" y="70459"/>
                </a:lnTo>
                <a:lnTo>
                  <a:pt x="30175" y="69100"/>
                </a:lnTo>
                <a:lnTo>
                  <a:pt x="29019" y="58483"/>
                </a:lnTo>
                <a:lnTo>
                  <a:pt x="26644" y="59359"/>
                </a:lnTo>
                <a:lnTo>
                  <a:pt x="22669" y="59804"/>
                </a:lnTo>
                <a:lnTo>
                  <a:pt x="20078" y="57391"/>
                </a:lnTo>
                <a:lnTo>
                  <a:pt x="19812" y="54228"/>
                </a:lnTo>
                <a:lnTo>
                  <a:pt x="19812" y="29171"/>
                </a:lnTo>
                <a:lnTo>
                  <a:pt x="29070" y="29171"/>
                </a:lnTo>
                <a:lnTo>
                  <a:pt x="29070" y="18262"/>
                </a:lnTo>
                <a:lnTo>
                  <a:pt x="19812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576268" y="4665626"/>
            <a:ext cx="33172" cy="52882"/>
          </a:xfrm>
          <a:custGeom>
            <a:avLst/>
            <a:gdLst/>
            <a:ahLst/>
            <a:cxnLst/>
            <a:rect l="l" t="t" r="r" b="b"/>
            <a:pathLst>
              <a:path w="33172" h="52882">
                <a:moveTo>
                  <a:pt x="12585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550" y="52882"/>
                </a:lnTo>
                <a:lnTo>
                  <a:pt x="13550" y="28105"/>
                </a:lnTo>
                <a:lnTo>
                  <a:pt x="13931" y="22326"/>
                </a:lnTo>
                <a:lnTo>
                  <a:pt x="14681" y="19570"/>
                </a:lnTo>
                <a:lnTo>
                  <a:pt x="15430" y="16814"/>
                </a:lnTo>
                <a:lnTo>
                  <a:pt x="17792" y="13842"/>
                </a:lnTo>
                <a:lnTo>
                  <a:pt x="20713" y="12268"/>
                </a:lnTo>
                <a:lnTo>
                  <a:pt x="24574" y="12268"/>
                </a:lnTo>
                <a:lnTo>
                  <a:pt x="28981" y="14516"/>
                </a:lnTo>
                <a:lnTo>
                  <a:pt x="33172" y="2578"/>
                </a:lnTo>
                <a:lnTo>
                  <a:pt x="30302" y="863"/>
                </a:lnTo>
                <a:lnTo>
                  <a:pt x="27343" y="0"/>
                </a:lnTo>
                <a:lnTo>
                  <a:pt x="22059" y="0"/>
                </a:lnTo>
                <a:lnTo>
                  <a:pt x="18389" y="1650"/>
                </a:lnTo>
                <a:lnTo>
                  <a:pt x="14732" y="5054"/>
                </a:lnTo>
                <a:lnTo>
                  <a:pt x="12585" y="8521"/>
                </a:lnTo>
                <a:lnTo>
                  <a:pt x="1258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611322" y="4665628"/>
            <a:ext cx="48006" cy="54051"/>
          </a:xfrm>
          <a:custGeom>
            <a:avLst/>
            <a:gdLst/>
            <a:ahLst/>
            <a:cxnLst/>
            <a:rect l="l" t="t" r="r" b="b"/>
            <a:pathLst>
              <a:path w="48006" h="54051">
                <a:moveTo>
                  <a:pt x="47815" y="30962"/>
                </a:moveTo>
                <a:lnTo>
                  <a:pt x="48006" y="20485"/>
                </a:lnTo>
                <a:lnTo>
                  <a:pt x="45897" y="12699"/>
                </a:lnTo>
                <a:lnTo>
                  <a:pt x="41503" y="7607"/>
                </a:lnTo>
                <a:lnTo>
                  <a:pt x="37096" y="2539"/>
                </a:lnTo>
                <a:lnTo>
                  <a:pt x="33261" y="15620"/>
                </a:lnTo>
                <a:lnTo>
                  <a:pt x="34264" y="18630"/>
                </a:lnTo>
                <a:lnTo>
                  <a:pt x="34366" y="22593"/>
                </a:lnTo>
                <a:lnTo>
                  <a:pt x="14122" y="22593"/>
                </a:lnTo>
                <a:lnTo>
                  <a:pt x="14084" y="18859"/>
                </a:lnTo>
                <a:lnTo>
                  <a:pt x="15036" y="15900"/>
                </a:lnTo>
                <a:lnTo>
                  <a:pt x="16967" y="13728"/>
                </a:lnTo>
                <a:lnTo>
                  <a:pt x="21336" y="10464"/>
                </a:lnTo>
                <a:lnTo>
                  <a:pt x="24295" y="10464"/>
                </a:lnTo>
                <a:lnTo>
                  <a:pt x="23469" y="0"/>
                </a:lnTo>
                <a:lnTo>
                  <a:pt x="16687" y="0"/>
                </a:lnTo>
                <a:lnTo>
                  <a:pt x="11087" y="2425"/>
                </a:lnTo>
                <a:lnTo>
                  <a:pt x="6654" y="7277"/>
                </a:lnTo>
                <a:lnTo>
                  <a:pt x="2209" y="12128"/>
                </a:lnTo>
                <a:lnTo>
                  <a:pt x="0" y="18834"/>
                </a:lnTo>
                <a:lnTo>
                  <a:pt x="0" y="34582"/>
                </a:lnTo>
                <a:lnTo>
                  <a:pt x="1676" y="40525"/>
                </a:lnTo>
                <a:lnTo>
                  <a:pt x="5054" y="45224"/>
                </a:lnTo>
                <a:lnTo>
                  <a:pt x="9334" y="51104"/>
                </a:lnTo>
                <a:lnTo>
                  <a:pt x="15913" y="54051"/>
                </a:lnTo>
                <a:lnTo>
                  <a:pt x="30441" y="54051"/>
                </a:lnTo>
                <a:lnTo>
                  <a:pt x="35128" y="52743"/>
                </a:lnTo>
                <a:lnTo>
                  <a:pt x="38874" y="50126"/>
                </a:lnTo>
                <a:lnTo>
                  <a:pt x="42621" y="47510"/>
                </a:lnTo>
                <a:lnTo>
                  <a:pt x="45351" y="43700"/>
                </a:lnTo>
                <a:lnTo>
                  <a:pt x="47091" y="38709"/>
                </a:lnTo>
                <a:lnTo>
                  <a:pt x="33591" y="36423"/>
                </a:lnTo>
                <a:lnTo>
                  <a:pt x="32854" y="39014"/>
                </a:lnTo>
                <a:lnTo>
                  <a:pt x="31762" y="40893"/>
                </a:lnTo>
                <a:lnTo>
                  <a:pt x="28867" y="43230"/>
                </a:lnTo>
                <a:lnTo>
                  <a:pt x="24968" y="43814"/>
                </a:lnTo>
                <a:lnTo>
                  <a:pt x="21844" y="43814"/>
                </a:lnTo>
                <a:lnTo>
                  <a:pt x="19253" y="42697"/>
                </a:lnTo>
                <a:lnTo>
                  <a:pt x="15062" y="38176"/>
                </a:lnTo>
                <a:lnTo>
                  <a:pt x="13970" y="35026"/>
                </a:lnTo>
                <a:lnTo>
                  <a:pt x="13881" y="30962"/>
                </a:lnTo>
                <a:lnTo>
                  <a:pt x="47815" y="30962"/>
                </a:lnTo>
                <a:close/>
              </a:path>
              <a:path w="48006" h="54051">
                <a:moveTo>
                  <a:pt x="31089" y="0"/>
                </a:moveTo>
                <a:lnTo>
                  <a:pt x="23469" y="0"/>
                </a:lnTo>
                <a:lnTo>
                  <a:pt x="24295" y="10464"/>
                </a:lnTo>
                <a:lnTo>
                  <a:pt x="27051" y="10464"/>
                </a:lnTo>
                <a:lnTo>
                  <a:pt x="29400" y="11493"/>
                </a:lnTo>
                <a:lnTo>
                  <a:pt x="33261" y="15620"/>
                </a:lnTo>
                <a:lnTo>
                  <a:pt x="37096" y="2539"/>
                </a:lnTo>
                <a:lnTo>
                  <a:pt x="3108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676954" y="4647120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820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694042" y="4665629"/>
            <a:ext cx="30772" cy="54051"/>
          </a:xfrm>
          <a:custGeom>
            <a:avLst/>
            <a:gdLst/>
            <a:ahLst/>
            <a:cxnLst/>
            <a:rect l="l" t="t" r="r" b="b"/>
            <a:pathLst>
              <a:path w="30772" h="54051">
                <a:moveTo>
                  <a:pt x="20002" y="54051"/>
                </a:moveTo>
                <a:lnTo>
                  <a:pt x="22809" y="53479"/>
                </a:lnTo>
                <a:lnTo>
                  <a:pt x="25450" y="52336"/>
                </a:lnTo>
                <a:lnTo>
                  <a:pt x="28079" y="51206"/>
                </a:lnTo>
                <a:lnTo>
                  <a:pt x="30556" y="49504"/>
                </a:lnTo>
                <a:lnTo>
                  <a:pt x="30772" y="39230"/>
                </a:lnTo>
                <a:lnTo>
                  <a:pt x="28054" y="41960"/>
                </a:lnTo>
                <a:lnTo>
                  <a:pt x="23507" y="44399"/>
                </a:lnTo>
                <a:lnTo>
                  <a:pt x="20002" y="54051"/>
                </a:lnTo>
                <a:close/>
              </a:path>
              <a:path w="30772" h="54051">
                <a:moveTo>
                  <a:pt x="44970" y="35877"/>
                </a:moveTo>
                <a:lnTo>
                  <a:pt x="45123" y="19913"/>
                </a:lnTo>
                <a:lnTo>
                  <a:pt x="45123" y="13970"/>
                </a:lnTo>
                <a:lnTo>
                  <a:pt x="44513" y="9880"/>
                </a:lnTo>
                <a:lnTo>
                  <a:pt x="43307" y="7670"/>
                </a:lnTo>
                <a:lnTo>
                  <a:pt x="40030" y="3606"/>
                </a:lnTo>
                <a:lnTo>
                  <a:pt x="37071" y="2159"/>
                </a:lnTo>
                <a:lnTo>
                  <a:pt x="34112" y="711"/>
                </a:lnTo>
                <a:lnTo>
                  <a:pt x="29616" y="0"/>
                </a:lnTo>
                <a:lnTo>
                  <a:pt x="16916" y="0"/>
                </a:lnTo>
                <a:lnTo>
                  <a:pt x="11899" y="1206"/>
                </a:lnTo>
                <a:lnTo>
                  <a:pt x="8534" y="3606"/>
                </a:lnTo>
                <a:lnTo>
                  <a:pt x="5156" y="5994"/>
                </a:lnTo>
                <a:lnTo>
                  <a:pt x="2781" y="9702"/>
                </a:lnTo>
                <a:lnTo>
                  <a:pt x="1397" y="14693"/>
                </a:lnTo>
                <a:lnTo>
                  <a:pt x="13690" y="16941"/>
                </a:lnTo>
                <a:lnTo>
                  <a:pt x="15621" y="12852"/>
                </a:lnTo>
                <a:lnTo>
                  <a:pt x="18313" y="10947"/>
                </a:lnTo>
                <a:lnTo>
                  <a:pt x="22606" y="10464"/>
                </a:lnTo>
                <a:lnTo>
                  <a:pt x="26174" y="10464"/>
                </a:lnTo>
                <a:lnTo>
                  <a:pt x="29883" y="12153"/>
                </a:lnTo>
                <a:lnTo>
                  <a:pt x="31813" y="15138"/>
                </a:lnTo>
                <a:lnTo>
                  <a:pt x="31813" y="17767"/>
                </a:lnTo>
                <a:lnTo>
                  <a:pt x="29375" y="20167"/>
                </a:lnTo>
                <a:lnTo>
                  <a:pt x="24980" y="21285"/>
                </a:lnTo>
                <a:lnTo>
                  <a:pt x="18656" y="22491"/>
                </a:lnTo>
                <a:lnTo>
                  <a:pt x="13957" y="23406"/>
                </a:lnTo>
                <a:lnTo>
                  <a:pt x="10375" y="24460"/>
                </a:lnTo>
                <a:lnTo>
                  <a:pt x="7886" y="25679"/>
                </a:lnTo>
                <a:lnTo>
                  <a:pt x="3454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511" y="46824"/>
                </a:lnTo>
                <a:lnTo>
                  <a:pt x="4559" y="49707"/>
                </a:lnTo>
                <a:lnTo>
                  <a:pt x="7594" y="52590"/>
                </a:lnTo>
                <a:lnTo>
                  <a:pt x="11747" y="54051"/>
                </a:lnTo>
                <a:lnTo>
                  <a:pt x="20002" y="54051"/>
                </a:lnTo>
                <a:lnTo>
                  <a:pt x="23507" y="44399"/>
                </a:lnTo>
                <a:lnTo>
                  <a:pt x="18872" y="44399"/>
                </a:lnTo>
                <a:lnTo>
                  <a:pt x="15659" y="42303"/>
                </a:lnTo>
                <a:lnTo>
                  <a:pt x="13538" y="39255"/>
                </a:lnTo>
                <a:lnTo>
                  <a:pt x="13538" y="35394"/>
                </a:lnTo>
                <a:lnTo>
                  <a:pt x="16192" y="32524"/>
                </a:lnTo>
                <a:lnTo>
                  <a:pt x="19812" y="30949"/>
                </a:lnTo>
                <a:lnTo>
                  <a:pt x="23571" y="30137"/>
                </a:lnTo>
                <a:lnTo>
                  <a:pt x="27330" y="29324"/>
                </a:lnTo>
                <a:lnTo>
                  <a:pt x="30073" y="28625"/>
                </a:lnTo>
                <a:lnTo>
                  <a:pt x="31813" y="28041"/>
                </a:lnTo>
                <a:lnTo>
                  <a:pt x="31813" y="34048"/>
                </a:lnTo>
                <a:lnTo>
                  <a:pt x="31635" y="36271"/>
                </a:lnTo>
                <a:lnTo>
                  <a:pt x="30772" y="39230"/>
                </a:lnTo>
                <a:lnTo>
                  <a:pt x="30556" y="49504"/>
                </a:lnTo>
                <a:lnTo>
                  <a:pt x="33362" y="48831"/>
                </a:lnTo>
                <a:lnTo>
                  <a:pt x="34658" y="52882"/>
                </a:lnTo>
                <a:lnTo>
                  <a:pt x="48056" y="52882"/>
                </a:lnTo>
                <a:lnTo>
                  <a:pt x="46062" y="48094"/>
                </a:lnTo>
                <a:lnTo>
                  <a:pt x="45199" y="43776"/>
                </a:lnTo>
                <a:lnTo>
                  <a:pt x="44970" y="40424"/>
                </a:lnTo>
                <a:lnTo>
                  <a:pt x="44970" y="3587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747068" y="4666795"/>
            <a:ext cx="45707" cy="51714"/>
          </a:xfrm>
          <a:custGeom>
            <a:avLst/>
            <a:gdLst/>
            <a:ahLst/>
            <a:cxnLst/>
            <a:rect l="l" t="t" r="r" b="b"/>
            <a:pathLst>
              <a:path w="45707" h="51714">
                <a:moveTo>
                  <a:pt x="45707" y="51714"/>
                </a:moveTo>
                <a:lnTo>
                  <a:pt x="45707" y="39687"/>
                </a:lnTo>
                <a:lnTo>
                  <a:pt x="21501" y="39801"/>
                </a:lnTo>
                <a:lnTo>
                  <a:pt x="17741" y="40030"/>
                </a:lnTo>
                <a:lnTo>
                  <a:pt x="24638" y="32473"/>
                </a:lnTo>
                <a:lnTo>
                  <a:pt x="44208" y="9690"/>
                </a:lnTo>
                <a:lnTo>
                  <a:pt x="44208" y="0"/>
                </a:lnTo>
                <a:lnTo>
                  <a:pt x="1879" y="0"/>
                </a:lnTo>
                <a:lnTo>
                  <a:pt x="1879" y="11341"/>
                </a:lnTo>
                <a:lnTo>
                  <a:pt x="22529" y="11214"/>
                </a:lnTo>
                <a:lnTo>
                  <a:pt x="24663" y="12573"/>
                </a:lnTo>
                <a:lnTo>
                  <a:pt x="22339" y="15163"/>
                </a:lnTo>
                <a:lnTo>
                  <a:pt x="19189" y="18796"/>
                </a:lnTo>
                <a:lnTo>
                  <a:pt x="0" y="41046"/>
                </a:lnTo>
                <a:lnTo>
                  <a:pt x="0" y="51714"/>
                </a:lnTo>
                <a:lnTo>
                  <a:pt x="45707" y="5171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798316" y="4665629"/>
            <a:ext cx="30772" cy="54051"/>
          </a:xfrm>
          <a:custGeom>
            <a:avLst/>
            <a:gdLst/>
            <a:ahLst/>
            <a:cxnLst/>
            <a:rect l="l" t="t" r="r" b="b"/>
            <a:pathLst>
              <a:path w="30772" h="54051">
                <a:moveTo>
                  <a:pt x="20002" y="54051"/>
                </a:moveTo>
                <a:lnTo>
                  <a:pt x="22821" y="53479"/>
                </a:lnTo>
                <a:lnTo>
                  <a:pt x="25450" y="52336"/>
                </a:lnTo>
                <a:lnTo>
                  <a:pt x="28079" y="51206"/>
                </a:lnTo>
                <a:lnTo>
                  <a:pt x="30556" y="49504"/>
                </a:lnTo>
                <a:lnTo>
                  <a:pt x="30772" y="39230"/>
                </a:lnTo>
                <a:lnTo>
                  <a:pt x="28054" y="41960"/>
                </a:lnTo>
                <a:lnTo>
                  <a:pt x="23507" y="44399"/>
                </a:lnTo>
                <a:lnTo>
                  <a:pt x="20002" y="54051"/>
                </a:lnTo>
                <a:close/>
              </a:path>
              <a:path w="30772" h="54051">
                <a:moveTo>
                  <a:pt x="44970" y="35877"/>
                </a:moveTo>
                <a:lnTo>
                  <a:pt x="45123" y="19913"/>
                </a:lnTo>
                <a:lnTo>
                  <a:pt x="45123" y="13970"/>
                </a:lnTo>
                <a:lnTo>
                  <a:pt x="44513" y="9880"/>
                </a:lnTo>
                <a:lnTo>
                  <a:pt x="43307" y="7670"/>
                </a:lnTo>
                <a:lnTo>
                  <a:pt x="40030" y="3606"/>
                </a:lnTo>
                <a:lnTo>
                  <a:pt x="37071" y="2159"/>
                </a:lnTo>
                <a:lnTo>
                  <a:pt x="34112" y="711"/>
                </a:lnTo>
                <a:lnTo>
                  <a:pt x="29616" y="0"/>
                </a:lnTo>
                <a:lnTo>
                  <a:pt x="16916" y="0"/>
                </a:lnTo>
                <a:lnTo>
                  <a:pt x="11899" y="1206"/>
                </a:lnTo>
                <a:lnTo>
                  <a:pt x="8534" y="3606"/>
                </a:lnTo>
                <a:lnTo>
                  <a:pt x="5156" y="5994"/>
                </a:lnTo>
                <a:lnTo>
                  <a:pt x="2781" y="9702"/>
                </a:lnTo>
                <a:lnTo>
                  <a:pt x="1397" y="14693"/>
                </a:lnTo>
                <a:lnTo>
                  <a:pt x="13690" y="16941"/>
                </a:lnTo>
                <a:lnTo>
                  <a:pt x="15621" y="12852"/>
                </a:lnTo>
                <a:lnTo>
                  <a:pt x="18313" y="10947"/>
                </a:lnTo>
                <a:lnTo>
                  <a:pt x="22606" y="10464"/>
                </a:lnTo>
                <a:lnTo>
                  <a:pt x="26174" y="10464"/>
                </a:lnTo>
                <a:lnTo>
                  <a:pt x="29883" y="12153"/>
                </a:lnTo>
                <a:lnTo>
                  <a:pt x="31813" y="15138"/>
                </a:lnTo>
                <a:lnTo>
                  <a:pt x="31813" y="17767"/>
                </a:lnTo>
                <a:lnTo>
                  <a:pt x="29375" y="20167"/>
                </a:lnTo>
                <a:lnTo>
                  <a:pt x="24980" y="21285"/>
                </a:lnTo>
                <a:lnTo>
                  <a:pt x="18656" y="22491"/>
                </a:lnTo>
                <a:lnTo>
                  <a:pt x="13957" y="23406"/>
                </a:lnTo>
                <a:lnTo>
                  <a:pt x="10375" y="24460"/>
                </a:lnTo>
                <a:lnTo>
                  <a:pt x="7886" y="25679"/>
                </a:lnTo>
                <a:lnTo>
                  <a:pt x="3454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511" y="46824"/>
                </a:lnTo>
                <a:lnTo>
                  <a:pt x="4559" y="49707"/>
                </a:lnTo>
                <a:lnTo>
                  <a:pt x="7594" y="52590"/>
                </a:lnTo>
                <a:lnTo>
                  <a:pt x="11747" y="54051"/>
                </a:lnTo>
                <a:lnTo>
                  <a:pt x="20002" y="54051"/>
                </a:lnTo>
                <a:lnTo>
                  <a:pt x="23507" y="44399"/>
                </a:lnTo>
                <a:lnTo>
                  <a:pt x="18884" y="44399"/>
                </a:lnTo>
                <a:lnTo>
                  <a:pt x="15659" y="42303"/>
                </a:lnTo>
                <a:lnTo>
                  <a:pt x="13538" y="39255"/>
                </a:lnTo>
                <a:lnTo>
                  <a:pt x="13538" y="35394"/>
                </a:lnTo>
                <a:lnTo>
                  <a:pt x="16192" y="32524"/>
                </a:lnTo>
                <a:lnTo>
                  <a:pt x="19812" y="30949"/>
                </a:lnTo>
                <a:lnTo>
                  <a:pt x="23571" y="30137"/>
                </a:lnTo>
                <a:lnTo>
                  <a:pt x="27330" y="29324"/>
                </a:lnTo>
                <a:lnTo>
                  <a:pt x="30073" y="28625"/>
                </a:lnTo>
                <a:lnTo>
                  <a:pt x="31813" y="28041"/>
                </a:lnTo>
                <a:lnTo>
                  <a:pt x="31813" y="34048"/>
                </a:lnTo>
                <a:lnTo>
                  <a:pt x="31635" y="36271"/>
                </a:lnTo>
                <a:lnTo>
                  <a:pt x="30772" y="39230"/>
                </a:lnTo>
                <a:lnTo>
                  <a:pt x="30556" y="49504"/>
                </a:lnTo>
                <a:lnTo>
                  <a:pt x="33362" y="48831"/>
                </a:lnTo>
                <a:lnTo>
                  <a:pt x="34658" y="52882"/>
                </a:lnTo>
                <a:lnTo>
                  <a:pt x="48056" y="52882"/>
                </a:lnTo>
                <a:lnTo>
                  <a:pt x="46062" y="48094"/>
                </a:lnTo>
                <a:lnTo>
                  <a:pt x="45199" y="43776"/>
                </a:lnTo>
                <a:lnTo>
                  <a:pt x="44970" y="40424"/>
                </a:lnTo>
                <a:lnTo>
                  <a:pt x="44970" y="3587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856698" y="4665626"/>
            <a:ext cx="46659" cy="52882"/>
          </a:xfrm>
          <a:custGeom>
            <a:avLst/>
            <a:gdLst/>
            <a:ahLst/>
            <a:cxnLst/>
            <a:rect l="l" t="t" r="r" b="b"/>
            <a:pathLst>
              <a:path w="46659" h="52882">
                <a:moveTo>
                  <a:pt x="14579" y="17576"/>
                </a:moveTo>
                <a:lnTo>
                  <a:pt x="16548" y="13715"/>
                </a:lnTo>
                <a:lnTo>
                  <a:pt x="20269" y="11112"/>
                </a:lnTo>
                <a:lnTo>
                  <a:pt x="24726" y="10464"/>
                </a:lnTo>
                <a:lnTo>
                  <a:pt x="28130" y="10921"/>
                </a:lnTo>
                <a:lnTo>
                  <a:pt x="31673" y="14008"/>
                </a:lnTo>
                <a:lnTo>
                  <a:pt x="32829" y="17284"/>
                </a:lnTo>
                <a:lnTo>
                  <a:pt x="33121" y="20904"/>
                </a:lnTo>
                <a:lnTo>
                  <a:pt x="33121" y="52882"/>
                </a:lnTo>
                <a:lnTo>
                  <a:pt x="46659" y="52882"/>
                </a:lnTo>
                <a:lnTo>
                  <a:pt x="46659" y="16751"/>
                </a:lnTo>
                <a:lnTo>
                  <a:pt x="46405" y="13677"/>
                </a:lnTo>
                <a:lnTo>
                  <a:pt x="45415" y="9397"/>
                </a:lnTo>
                <a:lnTo>
                  <a:pt x="43256" y="5791"/>
                </a:lnTo>
                <a:lnTo>
                  <a:pt x="40119" y="2717"/>
                </a:lnTo>
                <a:lnTo>
                  <a:pt x="35166" y="546"/>
                </a:lnTo>
                <a:lnTo>
                  <a:pt x="32435" y="0"/>
                </a:lnTo>
                <a:lnTo>
                  <a:pt x="22669" y="0"/>
                </a:lnTo>
                <a:lnTo>
                  <a:pt x="17043" y="2920"/>
                </a:lnTo>
                <a:lnTo>
                  <a:pt x="12573" y="8762"/>
                </a:lnTo>
                <a:lnTo>
                  <a:pt x="12573" y="1168"/>
                </a:lnTo>
                <a:lnTo>
                  <a:pt x="0" y="1168"/>
                </a:lnTo>
                <a:lnTo>
                  <a:pt x="0" y="52882"/>
                </a:lnTo>
                <a:lnTo>
                  <a:pt x="13538" y="52882"/>
                </a:lnTo>
                <a:lnTo>
                  <a:pt x="13538" y="23672"/>
                </a:lnTo>
                <a:lnTo>
                  <a:pt x="13893" y="19723"/>
                </a:lnTo>
                <a:lnTo>
                  <a:pt x="1457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914065" y="4647114"/>
            <a:ext cx="49987" cy="72567"/>
          </a:xfrm>
          <a:custGeom>
            <a:avLst/>
            <a:gdLst/>
            <a:ahLst/>
            <a:cxnLst/>
            <a:rect l="l" t="t" r="r" b="b"/>
            <a:pathLst>
              <a:path w="49987" h="72567">
                <a:moveTo>
                  <a:pt x="0" y="45339"/>
                </a:moveTo>
                <a:lnTo>
                  <a:pt x="0" y="53911"/>
                </a:lnTo>
                <a:lnTo>
                  <a:pt x="2095" y="60591"/>
                </a:lnTo>
                <a:lnTo>
                  <a:pt x="6286" y="65379"/>
                </a:lnTo>
                <a:lnTo>
                  <a:pt x="10477" y="70167"/>
                </a:lnTo>
                <a:lnTo>
                  <a:pt x="15519" y="72567"/>
                </a:lnTo>
                <a:lnTo>
                  <a:pt x="14579" y="53924"/>
                </a:lnTo>
                <a:lnTo>
                  <a:pt x="13830" y="49936"/>
                </a:lnTo>
                <a:lnTo>
                  <a:pt x="13830" y="39293"/>
                </a:lnTo>
                <a:lnTo>
                  <a:pt x="14909" y="35433"/>
                </a:lnTo>
                <a:lnTo>
                  <a:pt x="17081" y="32842"/>
                </a:lnTo>
                <a:lnTo>
                  <a:pt x="19253" y="30276"/>
                </a:lnTo>
                <a:lnTo>
                  <a:pt x="21945" y="28981"/>
                </a:lnTo>
                <a:lnTo>
                  <a:pt x="28473" y="28981"/>
                </a:lnTo>
                <a:lnTo>
                  <a:pt x="31191" y="30289"/>
                </a:lnTo>
                <a:lnTo>
                  <a:pt x="33299" y="32905"/>
                </a:lnTo>
                <a:lnTo>
                  <a:pt x="35420" y="35509"/>
                </a:lnTo>
                <a:lnTo>
                  <a:pt x="36487" y="39789"/>
                </a:lnTo>
                <a:lnTo>
                  <a:pt x="36487" y="51054"/>
                </a:lnTo>
                <a:lnTo>
                  <a:pt x="35394" y="55054"/>
                </a:lnTo>
                <a:lnTo>
                  <a:pt x="33210" y="57734"/>
                </a:lnTo>
                <a:lnTo>
                  <a:pt x="31026" y="60413"/>
                </a:lnTo>
                <a:lnTo>
                  <a:pt x="28371" y="61747"/>
                </a:lnTo>
                <a:lnTo>
                  <a:pt x="25260" y="61747"/>
                </a:lnTo>
                <a:lnTo>
                  <a:pt x="21399" y="72567"/>
                </a:lnTo>
                <a:lnTo>
                  <a:pt x="24295" y="72567"/>
                </a:lnTo>
                <a:lnTo>
                  <a:pt x="27152" y="71831"/>
                </a:lnTo>
                <a:lnTo>
                  <a:pt x="29997" y="70396"/>
                </a:lnTo>
                <a:lnTo>
                  <a:pt x="32854" y="68948"/>
                </a:lnTo>
                <a:lnTo>
                  <a:pt x="35318" y="66751"/>
                </a:lnTo>
                <a:lnTo>
                  <a:pt x="37401" y="63792"/>
                </a:lnTo>
                <a:lnTo>
                  <a:pt x="37401" y="71399"/>
                </a:lnTo>
                <a:lnTo>
                  <a:pt x="49987" y="71399"/>
                </a:lnTo>
                <a:lnTo>
                  <a:pt x="49987" y="0"/>
                </a:lnTo>
                <a:lnTo>
                  <a:pt x="36436" y="0"/>
                </a:lnTo>
                <a:lnTo>
                  <a:pt x="36436" y="25717"/>
                </a:lnTo>
                <a:lnTo>
                  <a:pt x="32257" y="20916"/>
                </a:lnTo>
                <a:lnTo>
                  <a:pt x="27317" y="18516"/>
                </a:lnTo>
                <a:lnTo>
                  <a:pt x="15354" y="18516"/>
                </a:lnTo>
                <a:lnTo>
                  <a:pt x="10198" y="20789"/>
                </a:lnTo>
                <a:lnTo>
                  <a:pt x="6121" y="25349"/>
                </a:lnTo>
                <a:lnTo>
                  <a:pt x="2031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987" h="72567">
                <a:moveTo>
                  <a:pt x="21399" y="72567"/>
                </a:moveTo>
                <a:lnTo>
                  <a:pt x="25260" y="61747"/>
                </a:lnTo>
                <a:lnTo>
                  <a:pt x="21335" y="61747"/>
                </a:lnTo>
                <a:lnTo>
                  <a:pt x="18287" y="59956"/>
                </a:lnTo>
                <a:lnTo>
                  <a:pt x="16090" y="56388"/>
                </a:lnTo>
                <a:lnTo>
                  <a:pt x="14579" y="53924"/>
                </a:lnTo>
                <a:lnTo>
                  <a:pt x="15519" y="72567"/>
                </a:lnTo>
                <a:lnTo>
                  <a:pt x="21399" y="7256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974275" y="4665626"/>
            <a:ext cx="52832" cy="54051"/>
          </a:xfrm>
          <a:custGeom>
            <a:avLst/>
            <a:gdLst/>
            <a:ahLst/>
            <a:cxnLst/>
            <a:rect l="l" t="t" r="r" b="b"/>
            <a:pathLst>
              <a:path w="52831" h="54051">
                <a:moveTo>
                  <a:pt x="0" y="26288"/>
                </a:moveTo>
                <a:lnTo>
                  <a:pt x="0" y="32232"/>
                </a:lnTo>
                <a:lnTo>
                  <a:pt x="1104" y="37274"/>
                </a:lnTo>
                <a:lnTo>
                  <a:pt x="3327" y="41401"/>
                </a:lnTo>
                <a:lnTo>
                  <a:pt x="5537" y="45554"/>
                </a:lnTo>
                <a:lnTo>
                  <a:pt x="8775" y="48691"/>
                </a:lnTo>
                <a:lnTo>
                  <a:pt x="13042" y="50838"/>
                </a:lnTo>
                <a:lnTo>
                  <a:pt x="17297" y="52971"/>
                </a:lnTo>
                <a:lnTo>
                  <a:pt x="17500" y="38811"/>
                </a:lnTo>
                <a:lnTo>
                  <a:pt x="15087" y="36080"/>
                </a:lnTo>
                <a:lnTo>
                  <a:pt x="13881" y="32143"/>
                </a:lnTo>
                <a:lnTo>
                  <a:pt x="13881" y="21894"/>
                </a:lnTo>
                <a:lnTo>
                  <a:pt x="15087" y="17970"/>
                </a:lnTo>
                <a:lnTo>
                  <a:pt x="17500" y="15239"/>
                </a:lnTo>
                <a:lnTo>
                  <a:pt x="19913" y="12509"/>
                </a:lnTo>
                <a:lnTo>
                  <a:pt x="22872" y="11150"/>
                </a:lnTo>
                <a:lnTo>
                  <a:pt x="29946" y="11150"/>
                </a:lnTo>
                <a:lnTo>
                  <a:pt x="32918" y="12509"/>
                </a:lnTo>
                <a:lnTo>
                  <a:pt x="35306" y="15239"/>
                </a:lnTo>
                <a:lnTo>
                  <a:pt x="37706" y="17970"/>
                </a:lnTo>
                <a:lnTo>
                  <a:pt x="38900" y="21856"/>
                </a:lnTo>
                <a:lnTo>
                  <a:pt x="38900" y="32118"/>
                </a:lnTo>
                <a:lnTo>
                  <a:pt x="37706" y="36080"/>
                </a:lnTo>
                <a:lnTo>
                  <a:pt x="35306" y="38811"/>
                </a:lnTo>
                <a:lnTo>
                  <a:pt x="34048" y="54051"/>
                </a:lnTo>
                <a:lnTo>
                  <a:pt x="40335" y="51473"/>
                </a:lnTo>
                <a:lnTo>
                  <a:pt x="45339" y="46342"/>
                </a:lnTo>
                <a:lnTo>
                  <a:pt x="50330" y="41186"/>
                </a:lnTo>
                <a:lnTo>
                  <a:pt x="52832" y="34709"/>
                </a:lnTo>
                <a:lnTo>
                  <a:pt x="52832" y="19113"/>
                </a:lnTo>
                <a:lnTo>
                  <a:pt x="50355" y="12699"/>
                </a:lnTo>
                <a:lnTo>
                  <a:pt x="45415" y="7619"/>
                </a:lnTo>
                <a:lnTo>
                  <a:pt x="40462" y="2539"/>
                </a:lnTo>
                <a:lnTo>
                  <a:pt x="34112" y="0"/>
                </a:lnTo>
                <a:lnTo>
                  <a:pt x="21361" y="0"/>
                </a:lnTo>
                <a:lnTo>
                  <a:pt x="16814" y="1117"/>
                </a:lnTo>
                <a:lnTo>
                  <a:pt x="12750" y="3352"/>
                </a:lnTo>
                <a:lnTo>
                  <a:pt x="8686" y="5600"/>
                </a:lnTo>
                <a:lnTo>
                  <a:pt x="5537" y="8851"/>
                </a:lnTo>
                <a:lnTo>
                  <a:pt x="3327" y="13106"/>
                </a:lnTo>
                <a:lnTo>
                  <a:pt x="1104" y="17348"/>
                </a:lnTo>
                <a:lnTo>
                  <a:pt x="0" y="21742"/>
                </a:lnTo>
                <a:lnTo>
                  <a:pt x="0" y="26288"/>
                </a:lnTo>
                <a:close/>
              </a:path>
              <a:path w="52831" h="54051">
                <a:moveTo>
                  <a:pt x="35306" y="38811"/>
                </a:moveTo>
                <a:lnTo>
                  <a:pt x="32918" y="41541"/>
                </a:lnTo>
                <a:lnTo>
                  <a:pt x="29946" y="42900"/>
                </a:lnTo>
                <a:lnTo>
                  <a:pt x="22872" y="42900"/>
                </a:lnTo>
                <a:lnTo>
                  <a:pt x="19913" y="41541"/>
                </a:lnTo>
                <a:lnTo>
                  <a:pt x="17500" y="38811"/>
                </a:lnTo>
                <a:lnTo>
                  <a:pt x="17297" y="52971"/>
                </a:lnTo>
                <a:lnTo>
                  <a:pt x="21767" y="54051"/>
                </a:lnTo>
                <a:lnTo>
                  <a:pt x="34048" y="54051"/>
                </a:lnTo>
                <a:lnTo>
                  <a:pt x="35306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1071911" y="4647120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820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1089439" y="4665626"/>
            <a:ext cx="52832" cy="54051"/>
          </a:xfrm>
          <a:custGeom>
            <a:avLst/>
            <a:gdLst/>
            <a:ahLst/>
            <a:cxnLst/>
            <a:rect l="l" t="t" r="r" b="b"/>
            <a:pathLst>
              <a:path w="52831" h="54051">
                <a:moveTo>
                  <a:pt x="0" y="26288"/>
                </a:moveTo>
                <a:lnTo>
                  <a:pt x="0" y="32232"/>
                </a:lnTo>
                <a:lnTo>
                  <a:pt x="1104" y="37274"/>
                </a:lnTo>
                <a:lnTo>
                  <a:pt x="3327" y="41401"/>
                </a:lnTo>
                <a:lnTo>
                  <a:pt x="5537" y="45554"/>
                </a:lnTo>
                <a:lnTo>
                  <a:pt x="8775" y="48691"/>
                </a:lnTo>
                <a:lnTo>
                  <a:pt x="13042" y="50838"/>
                </a:lnTo>
                <a:lnTo>
                  <a:pt x="17297" y="52971"/>
                </a:lnTo>
                <a:lnTo>
                  <a:pt x="17500" y="38811"/>
                </a:lnTo>
                <a:lnTo>
                  <a:pt x="15087" y="36080"/>
                </a:lnTo>
                <a:lnTo>
                  <a:pt x="13881" y="32143"/>
                </a:lnTo>
                <a:lnTo>
                  <a:pt x="13881" y="21894"/>
                </a:lnTo>
                <a:lnTo>
                  <a:pt x="15087" y="17970"/>
                </a:lnTo>
                <a:lnTo>
                  <a:pt x="17500" y="15239"/>
                </a:lnTo>
                <a:lnTo>
                  <a:pt x="19913" y="12509"/>
                </a:lnTo>
                <a:lnTo>
                  <a:pt x="22872" y="11150"/>
                </a:lnTo>
                <a:lnTo>
                  <a:pt x="29946" y="11150"/>
                </a:lnTo>
                <a:lnTo>
                  <a:pt x="32918" y="12509"/>
                </a:lnTo>
                <a:lnTo>
                  <a:pt x="35306" y="15239"/>
                </a:lnTo>
                <a:lnTo>
                  <a:pt x="37706" y="17970"/>
                </a:lnTo>
                <a:lnTo>
                  <a:pt x="38900" y="21856"/>
                </a:lnTo>
                <a:lnTo>
                  <a:pt x="38900" y="32118"/>
                </a:lnTo>
                <a:lnTo>
                  <a:pt x="37706" y="36080"/>
                </a:lnTo>
                <a:lnTo>
                  <a:pt x="35306" y="38811"/>
                </a:lnTo>
                <a:lnTo>
                  <a:pt x="34048" y="54051"/>
                </a:lnTo>
                <a:lnTo>
                  <a:pt x="40335" y="51473"/>
                </a:lnTo>
                <a:lnTo>
                  <a:pt x="45339" y="46342"/>
                </a:lnTo>
                <a:lnTo>
                  <a:pt x="50342" y="41186"/>
                </a:lnTo>
                <a:lnTo>
                  <a:pt x="52832" y="34709"/>
                </a:lnTo>
                <a:lnTo>
                  <a:pt x="52832" y="19113"/>
                </a:lnTo>
                <a:lnTo>
                  <a:pt x="50355" y="12699"/>
                </a:lnTo>
                <a:lnTo>
                  <a:pt x="45415" y="7619"/>
                </a:lnTo>
                <a:lnTo>
                  <a:pt x="40462" y="2539"/>
                </a:lnTo>
                <a:lnTo>
                  <a:pt x="34112" y="0"/>
                </a:lnTo>
                <a:lnTo>
                  <a:pt x="21348" y="0"/>
                </a:lnTo>
                <a:lnTo>
                  <a:pt x="16814" y="1117"/>
                </a:lnTo>
                <a:lnTo>
                  <a:pt x="12750" y="3352"/>
                </a:lnTo>
                <a:lnTo>
                  <a:pt x="8686" y="5600"/>
                </a:lnTo>
                <a:lnTo>
                  <a:pt x="5537" y="8851"/>
                </a:lnTo>
                <a:lnTo>
                  <a:pt x="3327" y="13106"/>
                </a:lnTo>
                <a:lnTo>
                  <a:pt x="1104" y="17348"/>
                </a:lnTo>
                <a:lnTo>
                  <a:pt x="0" y="21742"/>
                </a:lnTo>
                <a:lnTo>
                  <a:pt x="0" y="26288"/>
                </a:lnTo>
                <a:close/>
              </a:path>
              <a:path w="52831" h="54051">
                <a:moveTo>
                  <a:pt x="35306" y="38811"/>
                </a:moveTo>
                <a:lnTo>
                  <a:pt x="32918" y="41541"/>
                </a:lnTo>
                <a:lnTo>
                  <a:pt x="29946" y="42900"/>
                </a:lnTo>
                <a:lnTo>
                  <a:pt x="22872" y="42900"/>
                </a:lnTo>
                <a:lnTo>
                  <a:pt x="19913" y="41541"/>
                </a:lnTo>
                <a:lnTo>
                  <a:pt x="17500" y="38811"/>
                </a:lnTo>
                <a:lnTo>
                  <a:pt x="17297" y="52971"/>
                </a:lnTo>
                <a:lnTo>
                  <a:pt x="21767" y="54051"/>
                </a:lnTo>
                <a:lnTo>
                  <a:pt x="34048" y="54051"/>
                </a:lnTo>
                <a:lnTo>
                  <a:pt x="35306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1148105" y="4665625"/>
            <a:ext cx="47815" cy="54051"/>
          </a:xfrm>
          <a:custGeom>
            <a:avLst/>
            <a:gdLst/>
            <a:ahLst/>
            <a:cxnLst/>
            <a:rect l="l" t="t" r="r" b="b"/>
            <a:pathLst>
              <a:path w="47815" h="54051">
                <a:moveTo>
                  <a:pt x="13601" y="36029"/>
                </a:moveTo>
                <a:lnTo>
                  <a:pt x="0" y="38125"/>
                </a:lnTo>
                <a:lnTo>
                  <a:pt x="1257" y="43027"/>
                </a:lnTo>
                <a:lnTo>
                  <a:pt x="3911" y="46913"/>
                </a:lnTo>
                <a:lnTo>
                  <a:pt x="7975" y="49758"/>
                </a:lnTo>
                <a:lnTo>
                  <a:pt x="12039" y="52616"/>
                </a:lnTo>
                <a:lnTo>
                  <a:pt x="17564" y="54051"/>
                </a:lnTo>
                <a:lnTo>
                  <a:pt x="32219" y="54051"/>
                </a:lnTo>
                <a:lnTo>
                  <a:pt x="38011" y="52336"/>
                </a:lnTo>
                <a:lnTo>
                  <a:pt x="41935" y="48933"/>
                </a:lnTo>
                <a:lnTo>
                  <a:pt x="45859" y="45529"/>
                </a:lnTo>
                <a:lnTo>
                  <a:pt x="47815" y="41452"/>
                </a:lnTo>
                <a:lnTo>
                  <a:pt x="47815" y="32372"/>
                </a:lnTo>
                <a:lnTo>
                  <a:pt x="46405" y="28968"/>
                </a:lnTo>
                <a:lnTo>
                  <a:pt x="43586" y="26530"/>
                </a:lnTo>
                <a:lnTo>
                  <a:pt x="40716" y="24130"/>
                </a:lnTo>
                <a:lnTo>
                  <a:pt x="35674" y="22110"/>
                </a:lnTo>
                <a:lnTo>
                  <a:pt x="28473" y="20447"/>
                </a:lnTo>
                <a:lnTo>
                  <a:pt x="21247" y="18796"/>
                </a:lnTo>
                <a:lnTo>
                  <a:pt x="17030" y="17513"/>
                </a:lnTo>
                <a:lnTo>
                  <a:pt x="14465" y="15100"/>
                </a:lnTo>
                <a:lnTo>
                  <a:pt x="14986" y="12065"/>
                </a:lnTo>
                <a:lnTo>
                  <a:pt x="17538" y="10337"/>
                </a:lnTo>
                <a:lnTo>
                  <a:pt x="20104" y="9842"/>
                </a:lnTo>
                <a:lnTo>
                  <a:pt x="26492" y="9842"/>
                </a:lnTo>
                <a:lnTo>
                  <a:pt x="28676" y="10375"/>
                </a:lnTo>
                <a:lnTo>
                  <a:pt x="31724" y="12522"/>
                </a:lnTo>
                <a:lnTo>
                  <a:pt x="33312" y="16065"/>
                </a:lnTo>
                <a:lnTo>
                  <a:pt x="46088" y="13690"/>
                </a:lnTo>
                <a:lnTo>
                  <a:pt x="44805" y="9169"/>
                </a:lnTo>
                <a:lnTo>
                  <a:pt x="42456" y="5753"/>
                </a:lnTo>
                <a:lnTo>
                  <a:pt x="39052" y="3454"/>
                </a:lnTo>
                <a:lnTo>
                  <a:pt x="35636" y="1155"/>
                </a:lnTo>
                <a:lnTo>
                  <a:pt x="30429" y="0"/>
                </a:lnTo>
                <a:lnTo>
                  <a:pt x="16065" y="0"/>
                </a:lnTo>
                <a:lnTo>
                  <a:pt x="10642" y="1524"/>
                </a:lnTo>
                <a:lnTo>
                  <a:pt x="7137" y="4572"/>
                </a:lnTo>
                <a:lnTo>
                  <a:pt x="3632" y="7632"/>
                </a:lnTo>
                <a:lnTo>
                  <a:pt x="1879" y="11391"/>
                </a:lnTo>
                <a:lnTo>
                  <a:pt x="1879" y="20840"/>
                </a:lnTo>
                <a:lnTo>
                  <a:pt x="3898" y="24714"/>
                </a:lnTo>
                <a:lnTo>
                  <a:pt x="7962" y="27508"/>
                </a:lnTo>
                <a:lnTo>
                  <a:pt x="10871" y="29514"/>
                </a:lnTo>
                <a:lnTo>
                  <a:pt x="17805" y="31750"/>
                </a:lnTo>
                <a:lnTo>
                  <a:pt x="28740" y="34188"/>
                </a:lnTo>
                <a:lnTo>
                  <a:pt x="33261" y="35979"/>
                </a:lnTo>
                <a:lnTo>
                  <a:pt x="34226" y="38569"/>
                </a:lnTo>
                <a:lnTo>
                  <a:pt x="33642" y="41313"/>
                </a:lnTo>
                <a:lnTo>
                  <a:pt x="30683" y="43522"/>
                </a:lnTo>
                <a:lnTo>
                  <a:pt x="28041" y="44170"/>
                </a:lnTo>
                <a:lnTo>
                  <a:pt x="21361" y="44170"/>
                </a:lnTo>
                <a:lnTo>
                  <a:pt x="17119" y="42087"/>
                </a:lnTo>
                <a:lnTo>
                  <a:pt x="14173" y="38696"/>
                </a:lnTo>
                <a:lnTo>
                  <a:pt x="13601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1232183" y="4647114"/>
            <a:ext cx="49987" cy="72567"/>
          </a:xfrm>
          <a:custGeom>
            <a:avLst/>
            <a:gdLst/>
            <a:ahLst/>
            <a:cxnLst/>
            <a:rect l="l" t="t" r="r" b="b"/>
            <a:pathLst>
              <a:path w="49987" h="72567">
                <a:moveTo>
                  <a:pt x="0" y="45339"/>
                </a:moveTo>
                <a:lnTo>
                  <a:pt x="0" y="53911"/>
                </a:lnTo>
                <a:lnTo>
                  <a:pt x="2095" y="60591"/>
                </a:lnTo>
                <a:lnTo>
                  <a:pt x="6286" y="65379"/>
                </a:lnTo>
                <a:lnTo>
                  <a:pt x="10477" y="70167"/>
                </a:lnTo>
                <a:lnTo>
                  <a:pt x="15519" y="72567"/>
                </a:lnTo>
                <a:lnTo>
                  <a:pt x="14579" y="53924"/>
                </a:lnTo>
                <a:lnTo>
                  <a:pt x="13830" y="49936"/>
                </a:lnTo>
                <a:lnTo>
                  <a:pt x="13830" y="39293"/>
                </a:lnTo>
                <a:lnTo>
                  <a:pt x="14909" y="35433"/>
                </a:lnTo>
                <a:lnTo>
                  <a:pt x="17081" y="32842"/>
                </a:lnTo>
                <a:lnTo>
                  <a:pt x="19253" y="30276"/>
                </a:lnTo>
                <a:lnTo>
                  <a:pt x="21945" y="28981"/>
                </a:lnTo>
                <a:lnTo>
                  <a:pt x="28473" y="28981"/>
                </a:lnTo>
                <a:lnTo>
                  <a:pt x="31191" y="30289"/>
                </a:lnTo>
                <a:lnTo>
                  <a:pt x="33299" y="32905"/>
                </a:lnTo>
                <a:lnTo>
                  <a:pt x="35432" y="35509"/>
                </a:lnTo>
                <a:lnTo>
                  <a:pt x="36487" y="39789"/>
                </a:lnTo>
                <a:lnTo>
                  <a:pt x="36487" y="51054"/>
                </a:lnTo>
                <a:lnTo>
                  <a:pt x="35394" y="55054"/>
                </a:lnTo>
                <a:lnTo>
                  <a:pt x="33210" y="57734"/>
                </a:lnTo>
                <a:lnTo>
                  <a:pt x="31026" y="60413"/>
                </a:lnTo>
                <a:lnTo>
                  <a:pt x="28371" y="61747"/>
                </a:lnTo>
                <a:lnTo>
                  <a:pt x="25260" y="61747"/>
                </a:lnTo>
                <a:lnTo>
                  <a:pt x="21399" y="72567"/>
                </a:lnTo>
                <a:lnTo>
                  <a:pt x="24295" y="72567"/>
                </a:lnTo>
                <a:lnTo>
                  <a:pt x="27152" y="71831"/>
                </a:lnTo>
                <a:lnTo>
                  <a:pt x="30010" y="70396"/>
                </a:lnTo>
                <a:lnTo>
                  <a:pt x="32854" y="68948"/>
                </a:lnTo>
                <a:lnTo>
                  <a:pt x="35318" y="66751"/>
                </a:lnTo>
                <a:lnTo>
                  <a:pt x="37414" y="63792"/>
                </a:lnTo>
                <a:lnTo>
                  <a:pt x="37414" y="71399"/>
                </a:lnTo>
                <a:lnTo>
                  <a:pt x="49987" y="71399"/>
                </a:lnTo>
                <a:lnTo>
                  <a:pt x="49987" y="0"/>
                </a:lnTo>
                <a:lnTo>
                  <a:pt x="36436" y="0"/>
                </a:lnTo>
                <a:lnTo>
                  <a:pt x="36436" y="25717"/>
                </a:lnTo>
                <a:lnTo>
                  <a:pt x="32257" y="20916"/>
                </a:lnTo>
                <a:lnTo>
                  <a:pt x="27317" y="18516"/>
                </a:lnTo>
                <a:lnTo>
                  <a:pt x="15354" y="18516"/>
                </a:lnTo>
                <a:lnTo>
                  <a:pt x="10198" y="20789"/>
                </a:lnTo>
                <a:lnTo>
                  <a:pt x="6121" y="25349"/>
                </a:lnTo>
                <a:lnTo>
                  <a:pt x="2031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987" h="72567">
                <a:moveTo>
                  <a:pt x="21399" y="72567"/>
                </a:moveTo>
                <a:lnTo>
                  <a:pt x="25260" y="61747"/>
                </a:lnTo>
                <a:lnTo>
                  <a:pt x="21335" y="61747"/>
                </a:lnTo>
                <a:lnTo>
                  <a:pt x="18287" y="59956"/>
                </a:lnTo>
                <a:lnTo>
                  <a:pt x="16090" y="56388"/>
                </a:lnTo>
                <a:lnTo>
                  <a:pt x="14579" y="53924"/>
                </a:lnTo>
                <a:lnTo>
                  <a:pt x="15519" y="72567"/>
                </a:lnTo>
                <a:lnTo>
                  <a:pt x="21399" y="7256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1291577" y="4665628"/>
            <a:ext cx="48006" cy="54051"/>
          </a:xfrm>
          <a:custGeom>
            <a:avLst/>
            <a:gdLst/>
            <a:ahLst/>
            <a:cxnLst/>
            <a:rect l="l" t="t" r="r" b="b"/>
            <a:pathLst>
              <a:path w="48006" h="54051">
                <a:moveTo>
                  <a:pt x="47815" y="30962"/>
                </a:moveTo>
                <a:lnTo>
                  <a:pt x="48006" y="20485"/>
                </a:lnTo>
                <a:lnTo>
                  <a:pt x="45897" y="12699"/>
                </a:lnTo>
                <a:lnTo>
                  <a:pt x="41490" y="7607"/>
                </a:lnTo>
                <a:lnTo>
                  <a:pt x="37096" y="2539"/>
                </a:lnTo>
                <a:lnTo>
                  <a:pt x="33261" y="15620"/>
                </a:lnTo>
                <a:lnTo>
                  <a:pt x="34264" y="18630"/>
                </a:lnTo>
                <a:lnTo>
                  <a:pt x="34366" y="22593"/>
                </a:lnTo>
                <a:lnTo>
                  <a:pt x="14109" y="22593"/>
                </a:lnTo>
                <a:lnTo>
                  <a:pt x="14084" y="18859"/>
                </a:lnTo>
                <a:lnTo>
                  <a:pt x="15036" y="15900"/>
                </a:lnTo>
                <a:lnTo>
                  <a:pt x="16967" y="13728"/>
                </a:lnTo>
                <a:lnTo>
                  <a:pt x="21336" y="10464"/>
                </a:lnTo>
                <a:lnTo>
                  <a:pt x="24282" y="10464"/>
                </a:lnTo>
                <a:lnTo>
                  <a:pt x="23469" y="0"/>
                </a:lnTo>
                <a:lnTo>
                  <a:pt x="16687" y="0"/>
                </a:lnTo>
                <a:lnTo>
                  <a:pt x="11074" y="2425"/>
                </a:lnTo>
                <a:lnTo>
                  <a:pt x="6654" y="7277"/>
                </a:lnTo>
                <a:lnTo>
                  <a:pt x="2209" y="12128"/>
                </a:lnTo>
                <a:lnTo>
                  <a:pt x="0" y="18834"/>
                </a:lnTo>
                <a:lnTo>
                  <a:pt x="0" y="34582"/>
                </a:lnTo>
                <a:lnTo>
                  <a:pt x="1676" y="40525"/>
                </a:lnTo>
                <a:lnTo>
                  <a:pt x="5054" y="45224"/>
                </a:lnTo>
                <a:lnTo>
                  <a:pt x="9334" y="51104"/>
                </a:lnTo>
                <a:lnTo>
                  <a:pt x="15913" y="54051"/>
                </a:lnTo>
                <a:lnTo>
                  <a:pt x="30441" y="54051"/>
                </a:lnTo>
                <a:lnTo>
                  <a:pt x="35128" y="52743"/>
                </a:lnTo>
                <a:lnTo>
                  <a:pt x="38874" y="50126"/>
                </a:lnTo>
                <a:lnTo>
                  <a:pt x="42621" y="47510"/>
                </a:lnTo>
                <a:lnTo>
                  <a:pt x="45351" y="43700"/>
                </a:lnTo>
                <a:lnTo>
                  <a:pt x="47091" y="38709"/>
                </a:lnTo>
                <a:lnTo>
                  <a:pt x="33591" y="36423"/>
                </a:lnTo>
                <a:lnTo>
                  <a:pt x="32854" y="39014"/>
                </a:lnTo>
                <a:lnTo>
                  <a:pt x="31762" y="40893"/>
                </a:lnTo>
                <a:lnTo>
                  <a:pt x="28867" y="43230"/>
                </a:lnTo>
                <a:lnTo>
                  <a:pt x="24968" y="43814"/>
                </a:lnTo>
                <a:lnTo>
                  <a:pt x="21844" y="43814"/>
                </a:lnTo>
                <a:lnTo>
                  <a:pt x="19240" y="42697"/>
                </a:lnTo>
                <a:lnTo>
                  <a:pt x="15062" y="38176"/>
                </a:lnTo>
                <a:lnTo>
                  <a:pt x="13970" y="35026"/>
                </a:lnTo>
                <a:lnTo>
                  <a:pt x="13881" y="30962"/>
                </a:lnTo>
                <a:lnTo>
                  <a:pt x="47815" y="30962"/>
                </a:lnTo>
                <a:close/>
              </a:path>
              <a:path w="48006" h="54051">
                <a:moveTo>
                  <a:pt x="31089" y="0"/>
                </a:moveTo>
                <a:lnTo>
                  <a:pt x="23469" y="0"/>
                </a:lnTo>
                <a:lnTo>
                  <a:pt x="24282" y="10464"/>
                </a:lnTo>
                <a:lnTo>
                  <a:pt x="27051" y="10464"/>
                </a:lnTo>
                <a:lnTo>
                  <a:pt x="29400" y="11493"/>
                </a:lnTo>
                <a:lnTo>
                  <a:pt x="33261" y="15620"/>
                </a:lnTo>
                <a:lnTo>
                  <a:pt x="37096" y="2539"/>
                </a:lnTo>
                <a:lnTo>
                  <a:pt x="3108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1347401" y="4647114"/>
            <a:ext cx="49987" cy="72567"/>
          </a:xfrm>
          <a:custGeom>
            <a:avLst/>
            <a:gdLst/>
            <a:ahLst/>
            <a:cxnLst/>
            <a:rect l="l" t="t" r="r" b="b"/>
            <a:pathLst>
              <a:path w="49987" h="72567">
                <a:moveTo>
                  <a:pt x="0" y="45339"/>
                </a:moveTo>
                <a:lnTo>
                  <a:pt x="0" y="53911"/>
                </a:lnTo>
                <a:lnTo>
                  <a:pt x="2095" y="60591"/>
                </a:lnTo>
                <a:lnTo>
                  <a:pt x="6286" y="65379"/>
                </a:lnTo>
                <a:lnTo>
                  <a:pt x="10477" y="70167"/>
                </a:lnTo>
                <a:lnTo>
                  <a:pt x="15519" y="72567"/>
                </a:lnTo>
                <a:lnTo>
                  <a:pt x="14579" y="53924"/>
                </a:lnTo>
                <a:lnTo>
                  <a:pt x="13830" y="49936"/>
                </a:lnTo>
                <a:lnTo>
                  <a:pt x="13830" y="39293"/>
                </a:lnTo>
                <a:lnTo>
                  <a:pt x="14909" y="35433"/>
                </a:lnTo>
                <a:lnTo>
                  <a:pt x="17081" y="32842"/>
                </a:lnTo>
                <a:lnTo>
                  <a:pt x="19253" y="30276"/>
                </a:lnTo>
                <a:lnTo>
                  <a:pt x="21945" y="28981"/>
                </a:lnTo>
                <a:lnTo>
                  <a:pt x="28473" y="28981"/>
                </a:lnTo>
                <a:lnTo>
                  <a:pt x="31178" y="30289"/>
                </a:lnTo>
                <a:lnTo>
                  <a:pt x="33299" y="32905"/>
                </a:lnTo>
                <a:lnTo>
                  <a:pt x="35432" y="35509"/>
                </a:lnTo>
                <a:lnTo>
                  <a:pt x="36487" y="39789"/>
                </a:lnTo>
                <a:lnTo>
                  <a:pt x="36487" y="51054"/>
                </a:lnTo>
                <a:lnTo>
                  <a:pt x="35394" y="55054"/>
                </a:lnTo>
                <a:lnTo>
                  <a:pt x="33210" y="57734"/>
                </a:lnTo>
                <a:lnTo>
                  <a:pt x="31013" y="60413"/>
                </a:lnTo>
                <a:lnTo>
                  <a:pt x="28371" y="61747"/>
                </a:lnTo>
                <a:lnTo>
                  <a:pt x="25260" y="61747"/>
                </a:lnTo>
                <a:lnTo>
                  <a:pt x="21399" y="72567"/>
                </a:lnTo>
                <a:lnTo>
                  <a:pt x="24295" y="72567"/>
                </a:lnTo>
                <a:lnTo>
                  <a:pt x="27152" y="71831"/>
                </a:lnTo>
                <a:lnTo>
                  <a:pt x="29997" y="70396"/>
                </a:lnTo>
                <a:lnTo>
                  <a:pt x="32854" y="68948"/>
                </a:lnTo>
                <a:lnTo>
                  <a:pt x="35318" y="66751"/>
                </a:lnTo>
                <a:lnTo>
                  <a:pt x="37401" y="63792"/>
                </a:lnTo>
                <a:lnTo>
                  <a:pt x="37401" y="71399"/>
                </a:lnTo>
                <a:lnTo>
                  <a:pt x="49987" y="71399"/>
                </a:lnTo>
                <a:lnTo>
                  <a:pt x="49987" y="0"/>
                </a:lnTo>
                <a:lnTo>
                  <a:pt x="36436" y="0"/>
                </a:lnTo>
                <a:lnTo>
                  <a:pt x="36436" y="25717"/>
                </a:lnTo>
                <a:lnTo>
                  <a:pt x="32257" y="20916"/>
                </a:lnTo>
                <a:lnTo>
                  <a:pt x="27304" y="18516"/>
                </a:lnTo>
                <a:lnTo>
                  <a:pt x="15354" y="18516"/>
                </a:lnTo>
                <a:lnTo>
                  <a:pt x="10198" y="20789"/>
                </a:lnTo>
                <a:lnTo>
                  <a:pt x="6121" y="25349"/>
                </a:lnTo>
                <a:lnTo>
                  <a:pt x="2031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987" h="72567">
                <a:moveTo>
                  <a:pt x="21399" y="72567"/>
                </a:moveTo>
                <a:lnTo>
                  <a:pt x="25260" y="61747"/>
                </a:lnTo>
                <a:lnTo>
                  <a:pt x="21335" y="61747"/>
                </a:lnTo>
                <a:lnTo>
                  <a:pt x="18287" y="59956"/>
                </a:lnTo>
                <a:lnTo>
                  <a:pt x="16090" y="56388"/>
                </a:lnTo>
                <a:lnTo>
                  <a:pt x="14579" y="53924"/>
                </a:lnTo>
                <a:lnTo>
                  <a:pt x="15519" y="72567"/>
                </a:lnTo>
                <a:lnTo>
                  <a:pt x="21399" y="7256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1407605" y="4665626"/>
            <a:ext cx="52832" cy="54051"/>
          </a:xfrm>
          <a:custGeom>
            <a:avLst/>
            <a:gdLst/>
            <a:ahLst/>
            <a:cxnLst/>
            <a:rect l="l" t="t" r="r" b="b"/>
            <a:pathLst>
              <a:path w="52831" h="54051">
                <a:moveTo>
                  <a:pt x="0" y="26288"/>
                </a:moveTo>
                <a:lnTo>
                  <a:pt x="0" y="32232"/>
                </a:lnTo>
                <a:lnTo>
                  <a:pt x="1104" y="37274"/>
                </a:lnTo>
                <a:lnTo>
                  <a:pt x="3327" y="41401"/>
                </a:lnTo>
                <a:lnTo>
                  <a:pt x="5537" y="45554"/>
                </a:lnTo>
                <a:lnTo>
                  <a:pt x="8775" y="48691"/>
                </a:lnTo>
                <a:lnTo>
                  <a:pt x="13042" y="50838"/>
                </a:lnTo>
                <a:lnTo>
                  <a:pt x="17297" y="52971"/>
                </a:lnTo>
                <a:lnTo>
                  <a:pt x="17500" y="38811"/>
                </a:lnTo>
                <a:lnTo>
                  <a:pt x="15087" y="36080"/>
                </a:lnTo>
                <a:lnTo>
                  <a:pt x="13881" y="32143"/>
                </a:lnTo>
                <a:lnTo>
                  <a:pt x="13881" y="21894"/>
                </a:lnTo>
                <a:lnTo>
                  <a:pt x="15087" y="17970"/>
                </a:lnTo>
                <a:lnTo>
                  <a:pt x="17500" y="15239"/>
                </a:lnTo>
                <a:lnTo>
                  <a:pt x="19913" y="12509"/>
                </a:lnTo>
                <a:lnTo>
                  <a:pt x="22885" y="11150"/>
                </a:lnTo>
                <a:lnTo>
                  <a:pt x="29946" y="11150"/>
                </a:lnTo>
                <a:lnTo>
                  <a:pt x="32918" y="12509"/>
                </a:lnTo>
                <a:lnTo>
                  <a:pt x="35318" y="15239"/>
                </a:lnTo>
                <a:lnTo>
                  <a:pt x="37706" y="17970"/>
                </a:lnTo>
                <a:lnTo>
                  <a:pt x="38900" y="21856"/>
                </a:lnTo>
                <a:lnTo>
                  <a:pt x="38900" y="32118"/>
                </a:lnTo>
                <a:lnTo>
                  <a:pt x="37706" y="36080"/>
                </a:lnTo>
                <a:lnTo>
                  <a:pt x="35318" y="38811"/>
                </a:lnTo>
                <a:lnTo>
                  <a:pt x="34048" y="54051"/>
                </a:lnTo>
                <a:lnTo>
                  <a:pt x="40347" y="51473"/>
                </a:lnTo>
                <a:lnTo>
                  <a:pt x="45339" y="46342"/>
                </a:lnTo>
                <a:lnTo>
                  <a:pt x="50342" y="41186"/>
                </a:lnTo>
                <a:lnTo>
                  <a:pt x="52832" y="34709"/>
                </a:lnTo>
                <a:lnTo>
                  <a:pt x="52832" y="19113"/>
                </a:lnTo>
                <a:lnTo>
                  <a:pt x="50355" y="12699"/>
                </a:lnTo>
                <a:lnTo>
                  <a:pt x="45415" y="7619"/>
                </a:lnTo>
                <a:lnTo>
                  <a:pt x="40462" y="2539"/>
                </a:lnTo>
                <a:lnTo>
                  <a:pt x="34112" y="0"/>
                </a:lnTo>
                <a:lnTo>
                  <a:pt x="21361" y="0"/>
                </a:lnTo>
                <a:lnTo>
                  <a:pt x="16814" y="1117"/>
                </a:lnTo>
                <a:lnTo>
                  <a:pt x="12750" y="3352"/>
                </a:lnTo>
                <a:lnTo>
                  <a:pt x="8686" y="5600"/>
                </a:lnTo>
                <a:lnTo>
                  <a:pt x="5537" y="8851"/>
                </a:lnTo>
                <a:lnTo>
                  <a:pt x="3327" y="13106"/>
                </a:lnTo>
                <a:lnTo>
                  <a:pt x="1104" y="17348"/>
                </a:lnTo>
                <a:lnTo>
                  <a:pt x="0" y="21742"/>
                </a:lnTo>
                <a:lnTo>
                  <a:pt x="0" y="26288"/>
                </a:lnTo>
                <a:close/>
              </a:path>
              <a:path w="52831" h="54051">
                <a:moveTo>
                  <a:pt x="35318" y="38811"/>
                </a:moveTo>
                <a:lnTo>
                  <a:pt x="32918" y="41541"/>
                </a:lnTo>
                <a:lnTo>
                  <a:pt x="29946" y="42900"/>
                </a:lnTo>
                <a:lnTo>
                  <a:pt x="22885" y="42900"/>
                </a:lnTo>
                <a:lnTo>
                  <a:pt x="19913" y="41541"/>
                </a:lnTo>
                <a:lnTo>
                  <a:pt x="17500" y="38811"/>
                </a:lnTo>
                <a:lnTo>
                  <a:pt x="17297" y="52971"/>
                </a:lnTo>
                <a:lnTo>
                  <a:pt x="21767" y="54051"/>
                </a:lnTo>
                <a:lnTo>
                  <a:pt x="34048" y="54051"/>
                </a:lnTo>
                <a:lnTo>
                  <a:pt x="35318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1466270" y="4665625"/>
            <a:ext cx="47828" cy="54051"/>
          </a:xfrm>
          <a:custGeom>
            <a:avLst/>
            <a:gdLst/>
            <a:ahLst/>
            <a:cxnLst/>
            <a:rect l="l" t="t" r="r" b="b"/>
            <a:pathLst>
              <a:path w="47828" h="54051">
                <a:moveTo>
                  <a:pt x="13601" y="36029"/>
                </a:moveTo>
                <a:lnTo>
                  <a:pt x="0" y="38125"/>
                </a:lnTo>
                <a:lnTo>
                  <a:pt x="1257" y="43027"/>
                </a:lnTo>
                <a:lnTo>
                  <a:pt x="3911" y="46913"/>
                </a:lnTo>
                <a:lnTo>
                  <a:pt x="7988" y="49758"/>
                </a:lnTo>
                <a:lnTo>
                  <a:pt x="12039" y="52616"/>
                </a:lnTo>
                <a:lnTo>
                  <a:pt x="17564" y="54051"/>
                </a:lnTo>
                <a:lnTo>
                  <a:pt x="32219" y="54051"/>
                </a:lnTo>
                <a:lnTo>
                  <a:pt x="38023" y="52336"/>
                </a:lnTo>
                <a:lnTo>
                  <a:pt x="41935" y="48933"/>
                </a:lnTo>
                <a:lnTo>
                  <a:pt x="45872" y="45529"/>
                </a:lnTo>
                <a:lnTo>
                  <a:pt x="47828" y="41452"/>
                </a:lnTo>
                <a:lnTo>
                  <a:pt x="47828" y="32372"/>
                </a:lnTo>
                <a:lnTo>
                  <a:pt x="46418" y="28968"/>
                </a:lnTo>
                <a:lnTo>
                  <a:pt x="43586" y="26530"/>
                </a:lnTo>
                <a:lnTo>
                  <a:pt x="40728" y="24130"/>
                </a:lnTo>
                <a:lnTo>
                  <a:pt x="35687" y="22110"/>
                </a:lnTo>
                <a:lnTo>
                  <a:pt x="28473" y="20447"/>
                </a:lnTo>
                <a:lnTo>
                  <a:pt x="21259" y="18796"/>
                </a:lnTo>
                <a:lnTo>
                  <a:pt x="17043" y="17513"/>
                </a:lnTo>
                <a:lnTo>
                  <a:pt x="14465" y="15100"/>
                </a:lnTo>
                <a:lnTo>
                  <a:pt x="14986" y="12065"/>
                </a:lnTo>
                <a:lnTo>
                  <a:pt x="17551" y="10337"/>
                </a:lnTo>
                <a:lnTo>
                  <a:pt x="20104" y="9842"/>
                </a:lnTo>
                <a:lnTo>
                  <a:pt x="26504" y="9842"/>
                </a:lnTo>
                <a:lnTo>
                  <a:pt x="28676" y="10375"/>
                </a:lnTo>
                <a:lnTo>
                  <a:pt x="31737" y="12522"/>
                </a:lnTo>
                <a:lnTo>
                  <a:pt x="33312" y="16065"/>
                </a:lnTo>
                <a:lnTo>
                  <a:pt x="46088" y="13690"/>
                </a:lnTo>
                <a:lnTo>
                  <a:pt x="44805" y="9169"/>
                </a:lnTo>
                <a:lnTo>
                  <a:pt x="42456" y="5753"/>
                </a:lnTo>
                <a:lnTo>
                  <a:pt x="39052" y="3454"/>
                </a:lnTo>
                <a:lnTo>
                  <a:pt x="35648" y="1155"/>
                </a:lnTo>
                <a:lnTo>
                  <a:pt x="30441" y="0"/>
                </a:lnTo>
                <a:lnTo>
                  <a:pt x="16065" y="0"/>
                </a:lnTo>
                <a:lnTo>
                  <a:pt x="10642" y="1524"/>
                </a:lnTo>
                <a:lnTo>
                  <a:pt x="7137" y="4572"/>
                </a:lnTo>
                <a:lnTo>
                  <a:pt x="3632" y="7632"/>
                </a:lnTo>
                <a:lnTo>
                  <a:pt x="1892" y="11391"/>
                </a:lnTo>
                <a:lnTo>
                  <a:pt x="1892" y="20840"/>
                </a:lnTo>
                <a:lnTo>
                  <a:pt x="3911" y="24714"/>
                </a:lnTo>
                <a:lnTo>
                  <a:pt x="7950" y="27508"/>
                </a:lnTo>
                <a:lnTo>
                  <a:pt x="10883" y="29514"/>
                </a:lnTo>
                <a:lnTo>
                  <a:pt x="17805" y="31750"/>
                </a:lnTo>
                <a:lnTo>
                  <a:pt x="28740" y="34188"/>
                </a:lnTo>
                <a:lnTo>
                  <a:pt x="33261" y="35979"/>
                </a:lnTo>
                <a:lnTo>
                  <a:pt x="34239" y="38569"/>
                </a:lnTo>
                <a:lnTo>
                  <a:pt x="33629" y="41313"/>
                </a:lnTo>
                <a:lnTo>
                  <a:pt x="30683" y="43522"/>
                </a:lnTo>
                <a:lnTo>
                  <a:pt x="28041" y="44170"/>
                </a:lnTo>
                <a:lnTo>
                  <a:pt x="21361" y="44170"/>
                </a:lnTo>
                <a:lnTo>
                  <a:pt x="17119" y="42087"/>
                </a:lnTo>
                <a:lnTo>
                  <a:pt x="14173" y="38696"/>
                </a:lnTo>
                <a:lnTo>
                  <a:pt x="13601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1554214" y="4666795"/>
            <a:ext cx="52641" cy="72694"/>
          </a:xfrm>
          <a:custGeom>
            <a:avLst/>
            <a:gdLst/>
            <a:ahLst/>
            <a:cxnLst/>
            <a:rect l="l" t="t" r="r" b="b"/>
            <a:pathLst>
              <a:path w="52641" h="72694">
                <a:moveTo>
                  <a:pt x="4483" y="71869"/>
                </a:moveTo>
                <a:lnTo>
                  <a:pt x="6985" y="72428"/>
                </a:lnTo>
                <a:lnTo>
                  <a:pt x="9550" y="72694"/>
                </a:lnTo>
                <a:lnTo>
                  <a:pt x="14719" y="72694"/>
                </a:lnTo>
                <a:lnTo>
                  <a:pt x="19062" y="71869"/>
                </a:lnTo>
                <a:lnTo>
                  <a:pt x="22821" y="70548"/>
                </a:lnTo>
                <a:lnTo>
                  <a:pt x="25615" y="68567"/>
                </a:lnTo>
                <a:lnTo>
                  <a:pt x="27940" y="65684"/>
                </a:lnTo>
                <a:lnTo>
                  <a:pt x="30149" y="61798"/>
                </a:lnTo>
                <a:lnTo>
                  <a:pt x="31330" y="58775"/>
                </a:lnTo>
                <a:lnTo>
                  <a:pt x="34556" y="49758"/>
                </a:lnTo>
                <a:lnTo>
                  <a:pt x="52641" y="0"/>
                </a:lnTo>
                <a:lnTo>
                  <a:pt x="38620" y="0"/>
                </a:lnTo>
                <a:lnTo>
                  <a:pt x="26657" y="36715"/>
                </a:lnTo>
                <a:lnTo>
                  <a:pt x="14414" y="0"/>
                </a:lnTo>
                <a:lnTo>
                  <a:pt x="0" y="0"/>
                </a:lnTo>
                <a:lnTo>
                  <a:pt x="19469" y="51854"/>
                </a:lnTo>
                <a:lnTo>
                  <a:pt x="18669" y="54736"/>
                </a:lnTo>
                <a:lnTo>
                  <a:pt x="16002" y="58991"/>
                </a:lnTo>
                <a:lnTo>
                  <a:pt x="12153" y="61798"/>
                </a:lnTo>
                <a:lnTo>
                  <a:pt x="7302" y="61798"/>
                </a:lnTo>
                <a:lnTo>
                  <a:pt x="3276" y="61163"/>
                </a:lnTo>
                <a:lnTo>
                  <a:pt x="4483" y="7186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1636400" y="4666795"/>
            <a:ext cx="53174" cy="51714"/>
          </a:xfrm>
          <a:custGeom>
            <a:avLst/>
            <a:gdLst/>
            <a:ahLst/>
            <a:cxnLst/>
            <a:rect l="l" t="t" r="r" b="b"/>
            <a:pathLst>
              <a:path w="53174" h="51714">
                <a:moveTo>
                  <a:pt x="32829" y="51714"/>
                </a:moveTo>
                <a:lnTo>
                  <a:pt x="53174" y="0"/>
                </a:lnTo>
                <a:lnTo>
                  <a:pt x="39255" y="0"/>
                </a:lnTo>
                <a:lnTo>
                  <a:pt x="29502" y="26390"/>
                </a:lnTo>
                <a:lnTo>
                  <a:pt x="28994" y="27851"/>
                </a:lnTo>
                <a:lnTo>
                  <a:pt x="27863" y="31496"/>
                </a:lnTo>
                <a:lnTo>
                  <a:pt x="26670" y="35204"/>
                </a:lnTo>
                <a:lnTo>
                  <a:pt x="23863" y="26390"/>
                </a:lnTo>
                <a:lnTo>
                  <a:pt x="14224" y="0"/>
                </a:lnTo>
                <a:lnTo>
                  <a:pt x="0" y="0"/>
                </a:lnTo>
                <a:lnTo>
                  <a:pt x="20637" y="51714"/>
                </a:lnTo>
                <a:lnTo>
                  <a:pt x="32829" y="5171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1697863" y="4647120"/>
            <a:ext cx="13550" cy="71386"/>
          </a:xfrm>
          <a:custGeom>
            <a:avLst/>
            <a:gdLst/>
            <a:ahLst/>
            <a:cxnLst/>
            <a:rect l="l" t="t" r="r" b="b"/>
            <a:pathLst>
              <a:path w="13550" h="71386">
                <a:moveTo>
                  <a:pt x="0" y="19672"/>
                </a:moveTo>
                <a:lnTo>
                  <a:pt x="0" y="71386"/>
                </a:lnTo>
                <a:lnTo>
                  <a:pt x="13550" y="71386"/>
                </a:lnTo>
                <a:lnTo>
                  <a:pt x="13550" y="19672"/>
                </a:lnTo>
                <a:lnTo>
                  <a:pt x="0" y="19672"/>
                </a:lnTo>
                <a:close/>
              </a:path>
              <a:path w="13550" h="71386">
                <a:moveTo>
                  <a:pt x="0" y="0"/>
                </a:moveTo>
                <a:lnTo>
                  <a:pt x="0" y="12661"/>
                </a:lnTo>
                <a:lnTo>
                  <a:pt x="13550" y="12661"/>
                </a:lnTo>
                <a:lnTo>
                  <a:pt x="13550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1704638" y="4646676"/>
            <a:ext cx="0" cy="71831"/>
          </a:xfrm>
          <a:custGeom>
            <a:avLst/>
            <a:gdLst/>
            <a:ahLst/>
            <a:cxnLst/>
            <a:rect l="l" t="t" r="r" b="b"/>
            <a:pathLst>
              <a:path h="71831">
                <a:moveTo>
                  <a:pt x="0" y="0"/>
                </a:moveTo>
                <a:lnTo>
                  <a:pt x="0" y="71831"/>
                </a:lnTo>
              </a:path>
            </a:pathLst>
          </a:custGeom>
          <a:ln w="14820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1722302" y="4665621"/>
            <a:ext cx="48310" cy="54051"/>
          </a:xfrm>
          <a:custGeom>
            <a:avLst/>
            <a:gdLst/>
            <a:ahLst/>
            <a:cxnLst/>
            <a:rect l="l" t="t" r="r" b="b"/>
            <a:pathLst>
              <a:path w="48310" h="54051">
                <a:moveTo>
                  <a:pt x="13931" y="20586"/>
                </a:moveTo>
                <a:lnTo>
                  <a:pt x="14947" y="16649"/>
                </a:lnTo>
                <a:lnTo>
                  <a:pt x="18961" y="11937"/>
                </a:lnTo>
                <a:lnTo>
                  <a:pt x="21653" y="10756"/>
                </a:lnTo>
                <a:lnTo>
                  <a:pt x="27559" y="10756"/>
                </a:lnTo>
                <a:lnTo>
                  <a:pt x="31216" y="12814"/>
                </a:lnTo>
                <a:lnTo>
                  <a:pt x="33832" y="16205"/>
                </a:lnTo>
                <a:lnTo>
                  <a:pt x="34277" y="18897"/>
                </a:lnTo>
                <a:lnTo>
                  <a:pt x="47637" y="16459"/>
                </a:lnTo>
                <a:lnTo>
                  <a:pt x="46024" y="10909"/>
                </a:lnTo>
                <a:lnTo>
                  <a:pt x="43383" y="6781"/>
                </a:lnTo>
                <a:lnTo>
                  <a:pt x="39712" y="4076"/>
                </a:lnTo>
                <a:lnTo>
                  <a:pt x="36029" y="1358"/>
                </a:lnTo>
                <a:lnTo>
                  <a:pt x="31064" y="0"/>
                </a:lnTo>
                <a:lnTo>
                  <a:pt x="17208" y="0"/>
                </a:lnTo>
                <a:lnTo>
                  <a:pt x="11176" y="2387"/>
                </a:lnTo>
                <a:lnTo>
                  <a:pt x="6705" y="7137"/>
                </a:lnTo>
                <a:lnTo>
                  <a:pt x="2235" y="11899"/>
                </a:lnTo>
                <a:lnTo>
                  <a:pt x="0" y="18541"/>
                </a:lnTo>
                <a:lnTo>
                  <a:pt x="0" y="35509"/>
                </a:lnTo>
                <a:lnTo>
                  <a:pt x="2235" y="42125"/>
                </a:lnTo>
                <a:lnTo>
                  <a:pt x="6680" y="46901"/>
                </a:lnTo>
                <a:lnTo>
                  <a:pt x="11125" y="51663"/>
                </a:lnTo>
                <a:lnTo>
                  <a:pt x="17106" y="54051"/>
                </a:lnTo>
                <a:lnTo>
                  <a:pt x="31178" y="54051"/>
                </a:lnTo>
                <a:lnTo>
                  <a:pt x="36436" y="52476"/>
                </a:lnTo>
                <a:lnTo>
                  <a:pt x="40360" y="49339"/>
                </a:lnTo>
                <a:lnTo>
                  <a:pt x="44272" y="46177"/>
                </a:lnTo>
                <a:lnTo>
                  <a:pt x="46926" y="41528"/>
                </a:lnTo>
                <a:lnTo>
                  <a:pt x="48310" y="35356"/>
                </a:lnTo>
                <a:lnTo>
                  <a:pt x="35001" y="33058"/>
                </a:lnTo>
                <a:lnTo>
                  <a:pt x="34328" y="36664"/>
                </a:lnTo>
                <a:lnTo>
                  <a:pt x="31534" y="40690"/>
                </a:lnTo>
                <a:lnTo>
                  <a:pt x="27787" y="42900"/>
                </a:lnTo>
                <a:lnTo>
                  <a:pt x="21780" y="42900"/>
                </a:lnTo>
                <a:lnTo>
                  <a:pt x="19037" y="41630"/>
                </a:lnTo>
                <a:lnTo>
                  <a:pt x="14960" y="36563"/>
                </a:lnTo>
                <a:lnTo>
                  <a:pt x="13931" y="32232"/>
                </a:lnTo>
                <a:lnTo>
                  <a:pt x="13931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1776262" y="4665628"/>
            <a:ext cx="48006" cy="54051"/>
          </a:xfrm>
          <a:custGeom>
            <a:avLst/>
            <a:gdLst/>
            <a:ahLst/>
            <a:cxnLst/>
            <a:rect l="l" t="t" r="r" b="b"/>
            <a:pathLst>
              <a:path w="48006" h="54051">
                <a:moveTo>
                  <a:pt x="47815" y="30962"/>
                </a:moveTo>
                <a:lnTo>
                  <a:pt x="48005" y="20485"/>
                </a:lnTo>
                <a:lnTo>
                  <a:pt x="45897" y="12699"/>
                </a:lnTo>
                <a:lnTo>
                  <a:pt x="41490" y="7607"/>
                </a:lnTo>
                <a:lnTo>
                  <a:pt x="37096" y="2539"/>
                </a:lnTo>
                <a:lnTo>
                  <a:pt x="33261" y="15620"/>
                </a:lnTo>
                <a:lnTo>
                  <a:pt x="34264" y="18630"/>
                </a:lnTo>
                <a:lnTo>
                  <a:pt x="34366" y="22593"/>
                </a:lnTo>
                <a:lnTo>
                  <a:pt x="14109" y="22593"/>
                </a:lnTo>
                <a:lnTo>
                  <a:pt x="14084" y="18859"/>
                </a:lnTo>
                <a:lnTo>
                  <a:pt x="15036" y="15900"/>
                </a:lnTo>
                <a:lnTo>
                  <a:pt x="16967" y="13728"/>
                </a:lnTo>
                <a:lnTo>
                  <a:pt x="21335" y="10464"/>
                </a:lnTo>
                <a:lnTo>
                  <a:pt x="24282" y="10464"/>
                </a:lnTo>
                <a:lnTo>
                  <a:pt x="23469" y="0"/>
                </a:lnTo>
                <a:lnTo>
                  <a:pt x="16687" y="0"/>
                </a:lnTo>
                <a:lnTo>
                  <a:pt x="11074" y="2425"/>
                </a:lnTo>
                <a:lnTo>
                  <a:pt x="6654" y="7277"/>
                </a:lnTo>
                <a:lnTo>
                  <a:pt x="2209" y="12128"/>
                </a:lnTo>
                <a:lnTo>
                  <a:pt x="0" y="18834"/>
                </a:lnTo>
                <a:lnTo>
                  <a:pt x="0" y="34582"/>
                </a:lnTo>
                <a:lnTo>
                  <a:pt x="1676" y="40525"/>
                </a:lnTo>
                <a:lnTo>
                  <a:pt x="5054" y="45224"/>
                </a:lnTo>
                <a:lnTo>
                  <a:pt x="9321" y="51104"/>
                </a:lnTo>
                <a:lnTo>
                  <a:pt x="15913" y="54051"/>
                </a:lnTo>
                <a:lnTo>
                  <a:pt x="30441" y="54051"/>
                </a:lnTo>
                <a:lnTo>
                  <a:pt x="35128" y="52743"/>
                </a:lnTo>
                <a:lnTo>
                  <a:pt x="38874" y="50126"/>
                </a:lnTo>
                <a:lnTo>
                  <a:pt x="42621" y="47510"/>
                </a:lnTo>
                <a:lnTo>
                  <a:pt x="45351" y="43700"/>
                </a:lnTo>
                <a:lnTo>
                  <a:pt x="47091" y="38709"/>
                </a:lnTo>
                <a:lnTo>
                  <a:pt x="33591" y="36423"/>
                </a:lnTo>
                <a:lnTo>
                  <a:pt x="32854" y="39014"/>
                </a:lnTo>
                <a:lnTo>
                  <a:pt x="31762" y="40893"/>
                </a:lnTo>
                <a:lnTo>
                  <a:pt x="28867" y="43230"/>
                </a:lnTo>
                <a:lnTo>
                  <a:pt x="24968" y="43814"/>
                </a:lnTo>
                <a:lnTo>
                  <a:pt x="21843" y="43814"/>
                </a:lnTo>
                <a:lnTo>
                  <a:pt x="19240" y="42697"/>
                </a:lnTo>
                <a:lnTo>
                  <a:pt x="15062" y="38176"/>
                </a:lnTo>
                <a:lnTo>
                  <a:pt x="13969" y="35026"/>
                </a:lnTo>
                <a:lnTo>
                  <a:pt x="13881" y="30962"/>
                </a:lnTo>
                <a:lnTo>
                  <a:pt x="47815" y="30962"/>
                </a:lnTo>
                <a:close/>
              </a:path>
              <a:path w="48006" h="54051">
                <a:moveTo>
                  <a:pt x="31089" y="0"/>
                </a:moveTo>
                <a:lnTo>
                  <a:pt x="23469" y="0"/>
                </a:lnTo>
                <a:lnTo>
                  <a:pt x="24282" y="10464"/>
                </a:lnTo>
                <a:lnTo>
                  <a:pt x="27050" y="10464"/>
                </a:lnTo>
                <a:lnTo>
                  <a:pt x="29400" y="11493"/>
                </a:lnTo>
                <a:lnTo>
                  <a:pt x="33261" y="15620"/>
                </a:lnTo>
                <a:lnTo>
                  <a:pt x="37096" y="2539"/>
                </a:lnTo>
                <a:lnTo>
                  <a:pt x="3108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1828556" y="4666795"/>
            <a:ext cx="53174" cy="51714"/>
          </a:xfrm>
          <a:custGeom>
            <a:avLst/>
            <a:gdLst/>
            <a:ahLst/>
            <a:cxnLst/>
            <a:rect l="l" t="t" r="r" b="b"/>
            <a:pathLst>
              <a:path w="53174" h="51714">
                <a:moveTo>
                  <a:pt x="32829" y="51714"/>
                </a:moveTo>
                <a:lnTo>
                  <a:pt x="53174" y="0"/>
                </a:lnTo>
                <a:lnTo>
                  <a:pt x="39255" y="0"/>
                </a:lnTo>
                <a:lnTo>
                  <a:pt x="29502" y="26390"/>
                </a:lnTo>
                <a:lnTo>
                  <a:pt x="28994" y="27851"/>
                </a:lnTo>
                <a:lnTo>
                  <a:pt x="27863" y="31496"/>
                </a:lnTo>
                <a:lnTo>
                  <a:pt x="26670" y="35204"/>
                </a:lnTo>
                <a:lnTo>
                  <a:pt x="23863" y="26390"/>
                </a:lnTo>
                <a:lnTo>
                  <a:pt x="14224" y="0"/>
                </a:lnTo>
                <a:lnTo>
                  <a:pt x="0" y="0"/>
                </a:lnTo>
                <a:lnTo>
                  <a:pt x="20637" y="51714"/>
                </a:lnTo>
                <a:lnTo>
                  <a:pt x="32829" y="5171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1886080" y="4665628"/>
            <a:ext cx="48006" cy="54051"/>
          </a:xfrm>
          <a:custGeom>
            <a:avLst/>
            <a:gdLst/>
            <a:ahLst/>
            <a:cxnLst/>
            <a:rect l="l" t="t" r="r" b="b"/>
            <a:pathLst>
              <a:path w="48006" h="54051">
                <a:moveTo>
                  <a:pt x="47815" y="30962"/>
                </a:moveTo>
                <a:lnTo>
                  <a:pt x="48005" y="20485"/>
                </a:lnTo>
                <a:lnTo>
                  <a:pt x="45897" y="12699"/>
                </a:lnTo>
                <a:lnTo>
                  <a:pt x="41490" y="7607"/>
                </a:lnTo>
                <a:lnTo>
                  <a:pt x="37096" y="2539"/>
                </a:lnTo>
                <a:lnTo>
                  <a:pt x="33261" y="15620"/>
                </a:lnTo>
                <a:lnTo>
                  <a:pt x="34264" y="18630"/>
                </a:lnTo>
                <a:lnTo>
                  <a:pt x="34366" y="22593"/>
                </a:lnTo>
                <a:lnTo>
                  <a:pt x="14109" y="22593"/>
                </a:lnTo>
                <a:lnTo>
                  <a:pt x="14084" y="18859"/>
                </a:lnTo>
                <a:lnTo>
                  <a:pt x="15036" y="15900"/>
                </a:lnTo>
                <a:lnTo>
                  <a:pt x="16967" y="13728"/>
                </a:lnTo>
                <a:lnTo>
                  <a:pt x="21335" y="10464"/>
                </a:lnTo>
                <a:lnTo>
                  <a:pt x="24282" y="10464"/>
                </a:lnTo>
                <a:lnTo>
                  <a:pt x="23469" y="0"/>
                </a:lnTo>
                <a:lnTo>
                  <a:pt x="16687" y="0"/>
                </a:lnTo>
                <a:lnTo>
                  <a:pt x="11074" y="2425"/>
                </a:lnTo>
                <a:lnTo>
                  <a:pt x="6654" y="7277"/>
                </a:lnTo>
                <a:lnTo>
                  <a:pt x="2209" y="12128"/>
                </a:lnTo>
                <a:lnTo>
                  <a:pt x="0" y="18834"/>
                </a:lnTo>
                <a:lnTo>
                  <a:pt x="0" y="34582"/>
                </a:lnTo>
                <a:lnTo>
                  <a:pt x="1676" y="40525"/>
                </a:lnTo>
                <a:lnTo>
                  <a:pt x="5054" y="45224"/>
                </a:lnTo>
                <a:lnTo>
                  <a:pt x="9334" y="51104"/>
                </a:lnTo>
                <a:lnTo>
                  <a:pt x="15913" y="54051"/>
                </a:lnTo>
                <a:lnTo>
                  <a:pt x="30441" y="54051"/>
                </a:lnTo>
                <a:lnTo>
                  <a:pt x="35128" y="52743"/>
                </a:lnTo>
                <a:lnTo>
                  <a:pt x="38874" y="50126"/>
                </a:lnTo>
                <a:lnTo>
                  <a:pt x="42621" y="47510"/>
                </a:lnTo>
                <a:lnTo>
                  <a:pt x="45351" y="43700"/>
                </a:lnTo>
                <a:lnTo>
                  <a:pt x="47091" y="38709"/>
                </a:lnTo>
                <a:lnTo>
                  <a:pt x="33591" y="36423"/>
                </a:lnTo>
                <a:lnTo>
                  <a:pt x="32854" y="39014"/>
                </a:lnTo>
                <a:lnTo>
                  <a:pt x="31762" y="40893"/>
                </a:lnTo>
                <a:lnTo>
                  <a:pt x="28867" y="43230"/>
                </a:lnTo>
                <a:lnTo>
                  <a:pt x="24968" y="43814"/>
                </a:lnTo>
                <a:lnTo>
                  <a:pt x="21843" y="43814"/>
                </a:lnTo>
                <a:lnTo>
                  <a:pt x="19240" y="42697"/>
                </a:lnTo>
                <a:lnTo>
                  <a:pt x="15062" y="38176"/>
                </a:lnTo>
                <a:lnTo>
                  <a:pt x="13969" y="35026"/>
                </a:lnTo>
                <a:lnTo>
                  <a:pt x="13881" y="30962"/>
                </a:lnTo>
                <a:lnTo>
                  <a:pt x="47815" y="30962"/>
                </a:lnTo>
                <a:close/>
              </a:path>
              <a:path w="48006" h="54051">
                <a:moveTo>
                  <a:pt x="31089" y="0"/>
                </a:moveTo>
                <a:lnTo>
                  <a:pt x="23469" y="0"/>
                </a:lnTo>
                <a:lnTo>
                  <a:pt x="24282" y="10464"/>
                </a:lnTo>
                <a:lnTo>
                  <a:pt x="27050" y="10464"/>
                </a:lnTo>
                <a:lnTo>
                  <a:pt x="29400" y="11493"/>
                </a:lnTo>
                <a:lnTo>
                  <a:pt x="33261" y="15620"/>
                </a:lnTo>
                <a:lnTo>
                  <a:pt x="37096" y="2539"/>
                </a:lnTo>
                <a:lnTo>
                  <a:pt x="3108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1944357" y="4665626"/>
            <a:ext cx="33172" cy="52882"/>
          </a:xfrm>
          <a:custGeom>
            <a:avLst/>
            <a:gdLst/>
            <a:ahLst/>
            <a:cxnLst/>
            <a:rect l="l" t="t" r="r" b="b"/>
            <a:pathLst>
              <a:path w="33172" h="52882">
                <a:moveTo>
                  <a:pt x="12585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550" y="52882"/>
                </a:lnTo>
                <a:lnTo>
                  <a:pt x="13550" y="28105"/>
                </a:lnTo>
                <a:lnTo>
                  <a:pt x="13919" y="22326"/>
                </a:lnTo>
                <a:lnTo>
                  <a:pt x="14681" y="19570"/>
                </a:lnTo>
                <a:lnTo>
                  <a:pt x="15430" y="16814"/>
                </a:lnTo>
                <a:lnTo>
                  <a:pt x="17792" y="13842"/>
                </a:lnTo>
                <a:lnTo>
                  <a:pt x="20713" y="12268"/>
                </a:lnTo>
                <a:lnTo>
                  <a:pt x="24574" y="12268"/>
                </a:lnTo>
                <a:lnTo>
                  <a:pt x="28968" y="14516"/>
                </a:lnTo>
                <a:lnTo>
                  <a:pt x="33172" y="2578"/>
                </a:lnTo>
                <a:lnTo>
                  <a:pt x="30302" y="863"/>
                </a:lnTo>
                <a:lnTo>
                  <a:pt x="27330" y="0"/>
                </a:lnTo>
                <a:lnTo>
                  <a:pt x="22059" y="0"/>
                </a:lnTo>
                <a:lnTo>
                  <a:pt x="18389" y="1650"/>
                </a:lnTo>
                <a:lnTo>
                  <a:pt x="14732" y="5054"/>
                </a:lnTo>
                <a:lnTo>
                  <a:pt x="12585" y="8521"/>
                </a:lnTo>
                <a:lnTo>
                  <a:pt x="12585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1978579" y="4665625"/>
            <a:ext cx="47828" cy="54051"/>
          </a:xfrm>
          <a:custGeom>
            <a:avLst/>
            <a:gdLst/>
            <a:ahLst/>
            <a:cxnLst/>
            <a:rect l="l" t="t" r="r" b="b"/>
            <a:pathLst>
              <a:path w="47828" h="54051">
                <a:moveTo>
                  <a:pt x="13601" y="36029"/>
                </a:moveTo>
                <a:lnTo>
                  <a:pt x="0" y="38125"/>
                </a:lnTo>
                <a:lnTo>
                  <a:pt x="1257" y="43027"/>
                </a:lnTo>
                <a:lnTo>
                  <a:pt x="3924" y="46913"/>
                </a:lnTo>
                <a:lnTo>
                  <a:pt x="7975" y="49758"/>
                </a:lnTo>
                <a:lnTo>
                  <a:pt x="12039" y="52616"/>
                </a:lnTo>
                <a:lnTo>
                  <a:pt x="17564" y="54051"/>
                </a:lnTo>
                <a:lnTo>
                  <a:pt x="32219" y="54051"/>
                </a:lnTo>
                <a:lnTo>
                  <a:pt x="38023" y="52336"/>
                </a:lnTo>
                <a:lnTo>
                  <a:pt x="41935" y="48933"/>
                </a:lnTo>
                <a:lnTo>
                  <a:pt x="45872" y="45529"/>
                </a:lnTo>
                <a:lnTo>
                  <a:pt x="47828" y="41452"/>
                </a:lnTo>
                <a:lnTo>
                  <a:pt x="47828" y="32372"/>
                </a:lnTo>
                <a:lnTo>
                  <a:pt x="46418" y="28968"/>
                </a:lnTo>
                <a:lnTo>
                  <a:pt x="43586" y="26530"/>
                </a:lnTo>
                <a:lnTo>
                  <a:pt x="40728" y="24130"/>
                </a:lnTo>
                <a:lnTo>
                  <a:pt x="35687" y="22110"/>
                </a:lnTo>
                <a:lnTo>
                  <a:pt x="28473" y="20447"/>
                </a:lnTo>
                <a:lnTo>
                  <a:pt x="21259" y="18796"/>
                </a:lnTo>
                <a:lnTo>
                  <a:pt x="17030" y="17513"/>
                </a:lnTo>
                <a:lnTo>
                  <a:pt x="14465" y="15100"/>
                </a:lnTo>
                <a:lnTo>
                  <a:pt x="14986" y="12065"/>
                </a:lnTo>
                <a:lnTo>
                  <a:pt x="17551" y="10337"/>
                </a:lnTo>
                <a:lnTo>
                  <a:pt x="20104" y="9842"/>
                </a:lnTo>
                <a:lnTo>
                  <a:pt x="26504" y="9842"/>
                </a:lnTo>
                <a:lnTo>
                  <a:pt x="28676" y="10375"/>
                </a:lnTo>
                <a:lnTo>
                  <a:pt x="31724" y="12522"/>
                </a:lnTo>
                <a:lnTo>
                  <a:pt x="33312" y="16065"/>
                </a:lnTo>
                <a:lnTo>
                  <a:pt x="46088" y="13690"/>
                </a:lnTo>
                <a:lnTo>
                  <a:pt x="44805" y="9169"/>
                </a:lnTo>
                <a:lnTo>
                  <a:pt x="42456" y="5753"/>
                </a:lnTo>
                <a:lnTo>
                  <a:pt x="39052" y="3454"/>
                </a:lnTo>
                <a:lnTo>
                  <a:pt x="35648" y="1155"/>
                </a:lnTo>
                <a:lnTo>
                  <a:pt x="30441" y="0"/>
                </a:lnTo>
                <a:lnTo>
                  <a:pt x="16065" y="0"/>
                </a:lnTo>
                <a:lnTo>
                  <a:pt x="10642" y="1524"/>
                </a:lnTo>
                <a:lnTo>
                  <a:pt x="7137" y="4572"/>
                </a:lnTo>
                <a:lnTo>
                  <a:pt x="3632" y="7632"/>
                </a:lnTo>
                <a:lnTo>
                  <a:pt x="1892" y="11391"/>
                </a:lnTo>
                <a:lnTo>
                  <a:pt x="1892" y="20840"/>
                </a:lnTo>
                <a:lnTo>
                  <a:pt x="3911" y="24714"/>
                </a:lnTo>
                <a:lnTo>
                  <a:pt x="7962" y="27508"/>
                </a:lnTo>
                <a:lnTo>
                  <a:pt x="10883" y="29514"/>
                </a:lnTo>
                <a:lnTo>
                  <a:pt x="17805" y="31750"/>
                </a:lnTo>
                <a:lnTo>
                  <a:pt x="28740" y="34188"/>
                </a:lnTo>
                <a:lnTo>
                  <a:pt x="33261" y="35979"/>
                </a:lnTo>
                <a:lnTo>
                  <a:pt x="34239" y="38569"/>
                </a:lnTo>
                <a:lnTo>
                  <a:pt x="33629" y="41313"/>
                </a:lnTo>
                <a:lnTo>
                  <a:pt x="30683" y="43522"/>
                </a:lnTo>
                <a:lnTo>
                  <a:pt x="28041" y="44170"/>
                </a:lnTo>
                <a:lnTo>
                  <a:pt x="21361" y="44170"/>
                </a:lnTo>
                <a:lnTo>
                  <a:pt x="17119" y="42087"/>
                </a:lnTo>
                <a:lnTo>
                  <a:pt x="14173" y="38696"/>
                </a:lnTo>
                <a:lnTo>
                  <a:pt x="13601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2034702" y="4665629"/>
            <a:ext cx="30772" cy="54051"/>
          </a:xfrm>
          <a:custGeom>
            <a:avLst/>
            <a:gdLst/>
            <a:ahLst/>
            <a:cxnLst/>
            <a:rect l="l" t="t" r="r" b="b"/>
            <a:pathLst>
              <a:path w="30772" h="54051">
                <a:moveTo>
                  <a:pt x="20002" y="54051"/>
                </a:moveTo>
                <a:lnTo>
                  <a:pt x="22809" y="53479"/>
                </a:lnTo>
                <a:lnTo>
                  <a:pt x="25450" y="52336"/>
                </a:lnTo>
                <a:lnTo>
                  <a:pt x="28079" y="51206"/>
                </a:lnTo>
                <a:lnTo>
                  <a:pt x="30556" y="49504"/>
                </a:lnTo>
                <a:lnTo>
                  <a:pt x="30772" y="39230"/>
                </a:lnTo>
                <a:lnTo>
                  <a:pt x="28054" y="41960"/>
                </a:lnTo>
                <a:lnTo>
                  <a:pt x="23507" y="44399"/>
                </a:lnTo>
                <a:lnTo>
                  <a:pt x="20002" y="54051"/>
                </a:lnTo>
                <a:close/>
              </a:path>
              <a:path w="30772" h="54051">
                <a:moveTo>
                  <a:pt x="44970" y="35877"/>
                </a:moveTo>
                <a:lnTo>
                  <a:pt x="45123" y="19913"/>
                </a:lnTo>
                <a:lnTo>
                  <a:pt x="45123" y="13970"/>
                </a:lnTo>
                <a:lnTo>
                  <a:pt x="44513" y="9880"/>
                </a:lnTo>
                <a:lnTo>
                  <a:pt x="43306" y="7670"/>
                </a:lnTo>
                <a:lnTo>
                  <a:pt x="40017" y="3606"/>
                </a:lnTo>
                <a:lnTo>
                  <a:pt x="37058" y="2159"/>
                </a:lnTo>
                <a:lnTo>
                  <a:pt x="34112" y="711"/>
                </a:lnTo>
                <a:lnTo>
                  <a:pt x="29616" y="0"/>
                </a:lnTo>
                <a:lnTo>
                  <a:pt x="16916" y="0"/>
                </a:lnTo>
                <a:lnTo>
                  <a:pt x="11899" y="1206"/>
                </a:lnTo>
                <a:lnTo>
                  <a:pt x="8521" y="3606"/>
                </a:lnTo>
                <a:lnTo>
                  <a:pt x="5156" y="5994"/>
                </a:lnTo>
                <a:lnTo>
                  <a:pt x="2768" y="9702"/>
                </a:lnTo>
                <a:lnTo>
                  <a:pt x="1396" y="14693"/>
                </a:lnTo>
                <a:lnTo>
                  <a:pt x="13690" y="16941"/>
                </a:lnTo>
                <a:lnTo>
                  <a:pt x="15620" y="12852"/>
                </a:lnTo>
                <a:lnTo>
                  <a:pt x="18313" y="10947"/>
                </a:lnTo>
                <a:lnTo>
                  <a:pt x="22605" y="10464"/>
                </a:lnTo>
                <a:lnTo>
                  <a:pt x="26174" y="10464"/>
                </a:lnTo>
                <a:lnTo>
                  <a:pt x="29883" y="12153"/>
                </a:lnTo>
                <a:lnTo>
                  <a:pt x="31813" y="15138"/>
                </a:lnTo>
                <a:lnTo>
                  <a:pt x="31813" y="17767"/>
                </a:lnTo>
                <a:lnTo>
                  <a:pt x="29375" y="20167"/>
                </a:lnTo>
                <a:lnTo>
                  <a:pt x="24980" y="21285"/>
                </a:lnTo>
                <a:lnTo>
                  <a:pt x="18643" y="22491"/>
                </a:lnTo>
                <a:lnTo>
                  <a:pt x="13957" y="23406"/>
                </a:lnTo>
                <a:lnTo>
                  <a:pt x="10363" y="24460"/>
                </a:lnTo>
                <a:lnTo>
                  <a:pt x="7873" y="25679"/>
                </a:lnTo>
                <a:lnTo>
                  <a:pt x="3454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511" y="46824"/>
                </a:lnTo>
                <a:lnTo>
                  <a:pt x="4559" y="49707"/>
                </a:lnTo>
                <a:lnTo>
                  <a:pt x="7581" y="52590"/>
                </a:lnTo>
                <a:lnTo>
                  <a:pt x="11734" y="54051"/>
                </a:lnTo>
                <a:lnTo>
                  <a:pt x="20002" y="54051"/>
                </a:lnTo>
                <a:lnTo>
                  <a:pt x="23507" y="44399"/>
                </a:lnTo>
                <a:lnTo>
                  <a:pt x="18872" y="44399"/>
                </a:lnTo>
                <a:lnTo>
                  <a:pt x="15659" y="42303"/>
                </a:lnTo>
                <a:lnTo>
                  <a:pt x="13538" y="39255"/>
                </a:lnTo>
                <a:lnTo>
                  <a:pt x="13538" y="35394"/>
                </a:lnTo>
                <a:lnTo>
                  <a:pt x="16192" y="32524"/>
                </a:lnTo>
                <a:lnTo>
                  <a:pt x="19811" y="30949"/>
                </a:lnTo>
                <a:lnTo>
                  <a:pt x="23558" y="30137"/>
                </a:lnTo>
                <a:lnTo>
                  <a:pt x="27330" y="29324"/>
                </a:lnTo>
                <a:lnTo>
                  <a:pt x="30073" y="28625"/>
                </a:lnTo>
                <a:lnTo>
                  <a:pt x="31813" y="28041"/>
                </a:lnTo>
                <a:lnTo>
                  <a:pt x="31813" y="34048"/>
                </a:lnTo>
                <a:lnTo>
                  <a:pt x="31635" y="36271"/>
                </a:lnTo>
                <a:lnTo>
                  <a:pt x="30772" y="39230"/>
                </a:lnTo>
                <a:lnTo>
                  <a:pt x="30556" y="49504"/>
                </a:lnTo>
                <a:lnTo>
                  <a:pt x="33350" y="48831"/>
                </a:lnTo>
                <a:lnTo>
                  <a:pt x="34658" y="52882"/>
                </a:lnTo>
                <a:lnTo>
                  <a:pt x="48056" y="52882"/>
                </a:lnTo>
                <a:lnTo>
                  <a:pt x="46062" y="48094"/>
                </a:lnTo>
                <a:lnTo>
                  <a:pt x="45186" y="43776"/>
                </a:lnTo>
                <a:lnTo>
                  <a:pt x="44970" y="40424"/>
                </a:lnTo>
                <a:lnTo>
                  <a:pt x="44970" y="3587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2094280" y="4666792"/>
            <a:ext cx="14668" cy="67640"/>
          </a:xfrm>
          <a:custGeom>
            <a:avLst/>
            <a:gdLst/>
            <a:ahLst/>
            <a:cxnLst/>
            <a:rect l="l" t="t" r="r" b="b"/>
            <a:pathLst>
              <a:path w="14668" h="67640">
                <a:moveTo>
                  <a:pt x="1117" y="0"/>
                </a:moveTo>
                <a:lnTo>
                  <a:pt x="1117" y="13677"/>
                </a:lnTo>
                <a:lnTo>
                  <a:pt x="14668" y="13677"/>
                </a:lnTo>
                <a:lnTo>
                  <a:pt x="14668" y="0"/>
                </a:lnTo>
                <a:lnTo>
                  <a:pt x="1117" y="0"/>
                </a:lnTo>
                <a:close/>
              </a:path>
              <a:path w="14668" h="67640">
                <a:moveTo>
                  <a:pt x="14655" y="38036"/>
                </a:moveTo>
                <a:lnTo>
                  <a:pt x="1117" y="38036"/>
                </a:lnTo>
                <a:lnTo>
                  <a:pt x="1117" y="51714"/>
                </a:lnTo>
                <a:lnTo>
                  <a:pt x="7670" y="51714"/>
                </a:lnTo>
                <a:lnTo>
                  <a:pt x="7607" y="54406"/>
                </a:lnTo>
                <a:lnTo>
                  <a:pt x="5829" y="58191"/>
                </a:lnTo>
                <a:lnTo>
                  <a:pt x="2730" y="61074"/>
                </a:lnTo>
                <a:lnTo>
                  <a:pt x="0" y="61988"/>
                </a:lnTo>
                <a:lnTo>
                  <a:pt x="2654" y="67640"/>
                </a:lnTo>
                <a:lnTo>
                  <a:pt x="5537" y="66598"/>
                </a:lnTo>
                <a:lnTo>
                  <a:pt x="9804" y="63347"/>
                </a:lnTo>
                <a:lnTo>
                  <a:pt x="12966" y="59486"/>
                </a:lnTo>
                <a:lnTo>
                  <a:pt x="14312" y="54902"/>
                </a:lnTo>
                <a:lnTo>
                  <a:pt x="14655" y="51777"/>
                </a:lnTo>
                <a:lnTo>
                  <a:pt x="14655" y="3803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4285655" y="4412113"/>
            <a:ext cx="48933" cy="71386"/>
          </a:xfrm>
          <a:custGeom>
            <a:avLst/>
            <a:gdLst/>
            <a:ahLst/>
            <a:cxnLst/>
            <a:rect l="l" t="t" r="r" b="b"/>
            <a:pathLst>
              <a:path w="48933" h="71386">
                <a:moveTo>
                  <a:pt x="14414" y="12077"/>
                </a:moveTo>
                <a:lnTo>
                  <a:pt x="48933" y="12077"/>
                </a:lnTo>
                <a:lnTo>
                  <a:pt x="48933" y="0"/>
                </a:lnTo>
                <a:lnTo>
                  <a:pt x="0" y="0"/>
                </a:lnTo>
                <a:lnTo>
                  <a:pt x="0" y="71386"/>
                </a:lnTo>
                <a:lnTo>
                  <a:pt x="14414" y="71386"/>
                </a:lnTo>
                <a:lnTo>
                  <a:pt x="14414" y="41046"/>
                </a:lnTo>
                <a:lnTo>
                  <a:pt x="44208" y="41046"/>
                </a:lnTo>
                <a:lnTo>
                  <a:pt x="44208" y="28968"/>
                </a:lnTo>
                <a:lnTo>
                  <a:pt x="14414" y="28968"/>
                </a:lnTo>
                <a:lnTo>
                  <a:pt x="14414" y="1207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4345802" y="4430617"/>
            <a:ext cx="33489" cy="52882"/>
          </a:xfrm>
          <a:custGeom>
            <a:avLst/>
            <a:gdLst/>
            <a:ahLst/>
            <a:cxnLst/>
            <a:rect l="l" t="t" r="r" b="b"/>
            <a:pathLst>
              <a:path w="33489" h="52882">
                <a:moveTo>
                  <a:pt x="12699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8105"/>
                </a:lnTo>
                <a:lnTo>
                  <a:pt x="14058" y="22339"/>
                </a:lnTo>
                <a:lnTo>
                  <a:pt x="14820" y="19570"/>
                </a:lnTo>
                <a:lnTo>
                  <a:pt x="15582" y="16814"/>
                </a:lnTo>
                <a:lnTo>
                  <a:pt x="17957" y="13855"/>
                </a:lnTo>
                <a:lnTo>
                  <a:pt x="20916" y="12268"/>
                </a:lnTo>
                <a:lnTo>
                  <a:pt x="24815" y="12268"/>
                </a:lnTo>
                <a:lnTo>
                  <a:pt x="29260" y="14503"/>
                </a:lnTo>
                <a:lnTo>
                  <a:pt x="33489" y="2578"/>
                </a:lnTo>
                <a:lnTo>
                  <a:pt x="30594" y="863"/>
                </a:lnTo>
                <a:lnTo>
                  <a:pt x="27609" y="0"/>
                </a:lnTo>
                <a:lnTo>
                  <a:pt x="22288" y="0"/>
                </a:lnTo>
                <a:lnTo>
                  <a:pt x="18567" y="1650"/>
                </a:lnTo>
                <a:lnTo>
                  <a:pt x="14871" y="5054"/>
                </a:lnTo>
                <a:lnTo>
                  <a:pt x="12699" y="8521"/>
                </a:lnTo>
                <a:lnTo>
                  <a:pt x="1269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4382030" y="4410899"/>
            <a:ext cx="41821" cy="73774"/>
          </a:xfrm>
          <a:custGeom>
            <a:avLst/>
            <a:gdLst/>
            <a:ahLst/>
            <a:cxnLst/>
            <a:rect l="l" t="t" r="r" b="b"/>
            <a:pathLst>
              <a:path w="41821" h="73774">
                <a:moveTo>
                  <a:pt x="26479" y="0"/>
                </a:moveTo>
                <a:lnTo>
                  <a:pt x="19761" y="14554"/>
                </a:lnTo>
                <a:lnTo>
                  <a:pt x="28435" y="14554"/>
                </a:lnTo>
                <a:lnTo>
                  <a:pt x="41821" y="0"/>
                </a:lnTo>
                <a:lnTo>
                  <a:pt x="26479" y="0"/>
                </a:lnTo>
                <a:close/>
              </a:path>
              <a:path w="41821" h="73774">
                <a:moveTo>
                  <a:pt x="0" y="46012"/>
                </a:moveTo>
                <a:lnTo>
                  <a:pt x="0" y="51955"/>
                </a:lnTo>
                <a:lnTo>
                  <a:pt x="1117" y="56984"/>
                </a:lnTo>
                <a:lnTo>
                  <a:pt x="3352" y="61137"/>
                </a:lnTo>
                <a:lnTo>
                  <a:pt x="5587" y="65265"/>
                </a:lnTo>
                <a:lnTo>
                  <a:pt x="8864" y="68414"/>
                </a:lnTo>
                <a:lnTo>
                  <a:pt x="13169" y="70561"/>
                </a:lnTo>
                <a:lnTo>
                  <a:pt x="17462" y="72694"/>
                </a:lnTo>
                <a:lnTo>
                  <a:pt x="17665" y="58521"/>
                </a:lnTo>
                <a:lnTo>
                  <a:pt x="15227" y="55791"/>
                </a:lnTo>
                <a:lnTo>
                  <a:pt x="14008" y="51866"/>
                </a:lnTo>
                <a:lnTo>
                  <a:pt x="14008" y="41617"/>
                </a:lnTo>
                <a:lnTo>
                  <a:pt x="15227" y="37680"/>
                </a:lnTo>
                <a:lnTo>
                  <a:pt x="17665" y="34963"/>
                </a:lnTo>
                <a:lnTo>
                  <a:pt x="20104" y="32232"/>
                </a:lnTo>
                <a:lnTo>
                  <a:pt x="23101" y="30861"/>
                </a:lnTo>
                <a:lnTo>
                  <a:pt x="30251" y="30861"/>
                </a:lnTo>
                <a:lnTo>
                  <a:pt x="33248" y="32232"/>
                </a:lnTo>
                <a:lnTo>
                  <a:pt x="35661" y="34963"/>
                </a:lnTo>
                <a:lnTo>
                  <a:pt x="38074" y="37680"/>
                </a:lnTo>
                <a:lnTo>
                  <a:pt x="39281" y="41579"/>
                </a:lnTo>
                <a:lnTo>
                  <a:pt x="39281" y="51841"/>
                </a:lnTo>
                <a:lnTo>
                  <a:pt x="38074" y="55791"/>
                </a:lnTo>
                <a:lnTo>
                  <a:pt x="35661" y="58521"/>
                </a:lnTo>
                <a:lnTo>
                  <a:pt x="34378" y="73774"/>
                </a:lnTo>
                <a:lnTo>
                  <a:pt x="40741" y="71196"/>
                </a:lnTo>
                <a:lnTo>
                  <a:pt x="45783" y="66052"/>
                </a:lnTo>
                <a:lnTo>
                  <a:pt x="50838" y="60909"/>
                </a:lnTo>
                <a:lnTo>
                  <a:pt x="53365" y="54419"/>
                </a:lnTo>
                <a:lnTo>
                  <a:pt x="53365" y="38849"/>
                </a:lnTo>
                <a:lnTo>
                  <a:pt x="50850" y="32423"/>
                </a:lnTo>
                <a:lnTo>
                  <a:pt x="45859" y="27343"/>
                </a:lnTo>
                <a:lnTo>
                  <a:pt x="40868" y="22250"/>
                </a:lnTo>
                <a:lnTo>
                  <a:pt x="34455" y="19723"/>
                </a:lnTo>
                <a:lnTo>
                  <a:pt x="21564" y="19723"/>
                </a:lnTo>
                <a:lnTo>
                  <a:pt x="16979" y="20840"/>
                </a:lnTo>
                <a:lnTo>
                  <a:pt x="12877" y="23075"/>
                </a:lnTo>
                <a:lnTo>
                  <a:pt x="8762" y="25311"/>
                </a:lnTo>
                <a:lnTo>
                  <a:pt x="5587" y="28562"/>
                </a:lnTo>
                <a:lnTo>
                  <a:pt x="3352" y="32816"/>
                </a:lnTo>
                <a:lnTo>
                  <a:pt x="1117" y="37071"/>
                </a:lnTo>
                <a:lnTo>
                  <a:pt x="0" y="41478"/>
                </a:lnTo>
                <a:lnTo>
                  <a:pt x="0" y="46012"/>
                </a:lnTo>
                <a:close/>
              </a:path>
              <a:path w="41821" h="73774">
                <a:moveTo>
                  <a:pt x="35661" y="58521"/>
                </a:moveTo>
                <a:lnTo>
                  <a:pt x="33248" y="61252"/>
                </a:lnTo>
                <a:lnTo>
                  <a:pt x="30251" y="62611"/>
                </a:lnTo>
                <a:lnTo>
                  <a:pt x="23101" y="62611"/>
                </a:lnTo>
                <a:lnTo>
                  <a:pt x="20104" y="61252"/>
                </a:lnTo>
                <a:lnTo>
                  <a:pt x="17665" y="58521"/>
                </a:lnTo>
                <a:lnTo>
                  <a:pt x="17462" y="72694"/>
                </a:lnTo>
                <a:lnTo>
                  <a:pt x="21983" y="73774"/>
                </a:lnTo>
                <a:lnTo>
                  <a:pt x="34378" y="73774"/>
                </a:lnTo>
                <a:lnTo>
                  <a:pt x="35661" y="585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4440457" y="4413523"/>
            <a:ext cx="30480" cy="71145"/>
          </a:xfrm>
          <a:custGeom>
            <a:avLst/>
            <a:gdLst/>
            <a:ahLst/>
            <a:cxnLst/>
            <a:rect l="l" t="t" r="r" b="b"/>
            <a:pathLst>
              <a:path w="30479" h="71145">
                <a:moveTo>
                  <a:pt x="20015" y="18262"/>
                </a:moveTo>
                <a:lnTo>
                  <a:pt x="20015" y="0"/>
                </a:lnTo>
                <a:lnTo>
                  <a:pt x="6286" y="7988"/>
                </a:lnTo>
                <a:lnTo>
                  <a:pt x="6286" y="18262"/>
                </a:lnTo>
                <a:lnTo>
                  <a:pt x="0" y="18262"/>
                </a:lnTo>
                <a:lnTo>
                  <a:pt x="0" y="29171"/>
                </a:lnTo>
                <a:lnTo>
                  <a:pt x="6286" y="29171"/>
                </a:lnTo>
                <a:lnTo>
                  <a:pt x="6286" y="56553"/>
                </a:lnTo>
                <a:lnTo>
                  <a:pt x="6426" y="59766"/>
                </a:lnTo>
                <a:lnTo>
                  <a:pt x="6718" y="61353"/>
                </a:lnTo>
                <a:lnTo>
                  <a:pt x="7721" y="65366"/>
                </a:lnTo>
                <a:lnTo>
                  <a:pt x="11023" y="69075"/>
                </a:lnTo>
                <a:lnTo>
                  <a:pt x="14986" y="70726"/>
                </a:lnTo>
                <a:lnTo>
                  <a:pt x="19672" y="71145"/>
                </a:lnTo>
                <a:lnTo>
                  <a:pt x="23698" y="71145"/>
                </a:lnTo>
                <a:lnTo>
                  <a:pt x="27292" y="70459"/>
                </a:lnTo>
                <a:lnTo>
                  <a:pt x="30480" y="69100"/>
                </a:lnTo>
                <a:lnTo>
                  <a:pt x="29311" y="58483"/>
                </a:lnTo>
                <a:lnTo>
                  <a:pt x="26911" y="59359"/>
                </a:lnTo>
                <a:lnTo>
                  <a:pt x="22898" y="59791"/>
                </a:lnTo>
                <a:lnTo>
                  <a:pt x="20281" y="57378"/>
                </a:lnTo>
                <a:lnTo>
                  <a:pt x="20015" y="54228"/>
                </a:lnTo>
                <a:lnTo>
                  <a:pt x="20015" y="29171"/>
                </a:lnTo>
                <a:lnTo>
                  <a:pt x="29362" y="29171"/>
                </a:lnTo>
                <a:lnTo>
                  <a:pt x="29362" y="18262"/>
                </a:lnTo>
                <a:lnTo>
                  <a:pt x="20015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4475314" y="4430618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90" y="2539"/>
                </a:lnTo>
                <a:lnTo>
                  <a:pt x="33604" y="15620"/>
                </a:lnTo>
                <a:lnTo>
                  <a:pt x="34632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00"/>
                </a:lnTo>
                <a:lnTo>
                  <a:pt x="17144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30" y="7277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82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72" y="54051"/>
                </a:lnTo>
                <a:lnTo>
                  <a:pt x="35496" y="52743"/>
                </a:lnTo>
                <a:lnTo>
                  <a:pt x="39281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906"/>
                </a:lnTo>
                <a:lnTo>
                  <a:pt x="29171" y="43230"/>
                </a:lnTo>
                <a:lnTo>
                  <a:pt x="25222" y="43814"/>
                </a:lnTo>
                <a:lnTo>
                  <a:pt x="22085" y="43814"/>
                </a:lnTo>
                <a:lnTo>
                  <a:pt x="19456" y="42697"/>
                </a:lnTo>
                <a:lnTo>
                  <a:pt x="15227" y="38176"/>
                </a:lnTo>
                <a:lnTo>
                  <a:pt x="14135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493"/>
                </a:lnTo>
                <a:lnTo>
                  <a:pt x="33604" y="15620"/>
                </a:lnTo>
                <a:lnTo>
                  <a:pt x="37490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4529952" y="4430622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01"/>
                </a:lnTo>
                <a:lnTo>
                  <a:pt x="8051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37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29" y="45529"/>
                </a:lnTo>
                <a:lnTo>
                  <a:pt x="48298" y="41440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22" y="24130"/>
                </a:lnTo>
                <a:lnTo>
                  <a:pt x="36042" y="22110"/>
                </a:lnTo>
                <a:lnTo>
                  <a:pt x="28752" y="20447"/>
                </a:lnTo>
                <a:lnTo>
                  <a:pt x="21463" y="18796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52"/>
                </a:lnTo>
                <a:lnTo>
                  <a:pt x="17716" y="10325"/>
                </a:lnTo>
                <a:lnTo>
                  <a:pt x="20307" y="9829"/>
                </a:lnTo>
                <a:lnTo>
                  <a:pt x="26771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55" y="16065"/>
                </a:lnTo>
                <a:lnTo>
                  <a:pt x="46545" y="13677"/>
                </a:lnTo>
                <a:lnTo>
                  <a:pt x="45262" y="9156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43"/>
                </a:lnTo>
                <a:lnTo>
                  <a:pt x="30746" y="0"/>
                </a:lnTo>
                <a:lnTo>
                  <a:pt x="16230" y="0"/>
                </a:lnTo>
                <a:lnTo>
                  <a:pt x="10744" y="1524"/>
                </a:lnTo>
                <a:lnTo>
                  <a:pt x="7213" y="4572"/>
                </a:lnTo>
                <a:lnTo>
                  <a:pt x="3670" y="7620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95" y="31737"/>
                </a:lnTo>
                <a:lnTo>
                  <a:pt x="29019" y="34175"/>
                </a:lnTo>
                <a:lnTo>
                  <a:pt x="33604" y="35979"/>
                </a:lnTo>
                <a:lnTo>
                  <a:pt x="34582" y="38557"/>
                </a:lnTo>
                <a:lnTo>
                  <a:pt x="33972" y="41300"/>
                </a:lnTo>
                <a:lnTo>
                  <a:pt x="30988" y="43510"/>
                </a:lnTo>
                <a:lnTo>
                  <a:pt x="28333" y="44157"/>
                </a:lnTo>
                <a:lnTo>
                  <a:pt x="21564" y="44157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4586237" y="4430618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90" y="2539"/>
                </a:lnTo>
                <a:lnTo>
                  <a:pt x="33604" y="15620"/>
                </a:lnTo>
                <a:lnTo>
                  <a:pt x="34632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00"/>
                </a:lnTo>
                <a:lnTo>
                  <a:pt x="17144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23" y="0"/>
                </a:lnTo>
                <a:lnTo>
                  <a:pt x="16865" y="0"/>
                </a:lnTo>
                <a:lnTo>
                  <a:pt x="11201" y="2425"/>
                </a:lnTo>
                <a:lnTo>
                  <a:pt x="6730" y="7277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82"/>
                </a:lnTo>
                <a:lnTo>
                  <a:pt x="1714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72" y="54051"/>
                </a:lnTo>
                <a:lnTo>
                  <a:pt x="35496" y="52743"/>
                </a:lnTo>
                <a:lnTo>
                  <a:pt x="39281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210" y="39014"/>
                </a:lnTo>
                <a:lnTo>
                  <a:pt x="32092" y="40906"/>
                </a:lnTo>
                <a:lnTo>
                  <a:pt x="29171" y="43230"/>
                </a:lnTo>
                <a:lnTo>
                  <a:pt x="25222" y="43814"/>
                </a:lnTo>
                <a:lnTo>
                  <a:pt x="22085" y="43814"/>
                </a:lnTo>
                <a:lnTo>
                  <a:pt x="19456" y="42697"/>
                </a:lnTo>
                <a:lnTo>
                  <a:pt x="15227" y="38176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19" y="0"/>
                </a:moveTo>
                <a:lnTo>
                  <a:pt x="23723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493"/>
                </a:lnTo>
                <a:lnTo>
                  <a:pt x="33604" y="15620"/>
                </a:lnTo>
                <a:lnTo>
                  <a:pt x="37490" y="2539"/>
                </a:lnTo>
                <a:lnTo>
                  <a:pt x="3141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4669409" y="4430618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90" y="2539"/>
                </a:lnTo>
                <a:lnTo>
                  <a:pt x="33604" y="15620"/>
                </a:lnTo>
                <a:lnTo>
                  <a:pt x="34632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00"/>
                </a:lnTo>
                <a:lnTo>
                  <a:pt x="17144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30" y="7277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82"/>
                </a:lnTo>
                <a:lnTo>
                  <a:pt x="1714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72" y="54051"/>
                </a:lnTo>
                <a:lnTo>
                  <a:pt x="35496" y="52743"/>
                </a:lnTo>
                <a:lnTo>
                  <a:pt x="39281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906"/>
                </a:lnTo>
                <a:lnTo>
                  <a:pt x="29171" y="43230"/>
                </a:lnTo>
                <a:lnTo>
                  <a:pt x="25222" y="43814"/>
                </a:lnTo>
                <a:lnTo>
                  <a:pt x="22085" y="43814"/>
                </a:lnTo>
                <a:lnTo>
                  <a:pt x="19456" y="42697"/>
                </a:lnTo>
                <a:lnTo>
                  <a:pt x="15227" y="38176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493"/>
                </a:lnTo>
                <a:lnTo>
                  <a:pt x="33604" y="15620"/>
                </a:lnTo>
                <a:lnTo>
                  <a:pt x="37490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4735709" y="4412107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4781215" y="4412112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0" y="45339"/>
                </a:moveTo>
                <a:lnTo>
                  <a:pt x="0" y="53911"/>
                </a:lnTo>
                <a:lnTo>
                  <a:pt x="2108" y="60579"/>
                </a:lnTo>
                <a:lnTo>
                  <a:pt x="6350" y="65379"/>
                </a:lnTo>
                <a:lnTo>
                  <a:pt x="10591" y="70167"/>
                </a:lnTo>
                <a:lnTo>
                  <a:pt x="15684" y="72555"/>
                </a:lnTo>
                <a:lnTo>
                  <a:pt x="14732" y="53924"/>
                </a:lnTo>
                <a:lnTo>
                  <a:pt x="13970" y="49923"/>
                </a:lnTo>
                <a:lnTo>
                  <a:pt x="13970" y="39281"/>
                </a:lnTo>
                <a:lnTo>
                  <a:pt x="15062" y="35420"/>
                </a:lnTo>
                <a:lnTo>
                  <a:pt x="17259" y="32854"/>
                </a:lnTo>
                <a:lnTo>
                  <a:pt x="19443" y="30264"/>
                </a:lnTo>
                <a:lnTo>
                  <a:pt x="22174" y="28981"/>
                </a:lnTo>
                <a:lnTo>
                  <a:pt x="28752" y="28981"/>
                </a:lnTo>
                <a:lnTo>
                  <a:pt x="31496" y="30276"/>
                </a:lnTo>
                <a:lnTo>
                  <a:pt x="33642" y="32893"/>
                </a:lnTo>
                <a:lnTo>
                  <a:pt x="35788" y="35509"/>
                </a:lnTo>
                <a:lnTo>
                  <a:pt x="36855" y="39776"/>
                </a:lnTo>
                <a:lnTo>
                  <a:pt x="36855" y="51041"/>
                </a:lnTo>
                <a:lnTo>
                  <a:pt x="35750" y="55054"/>
                </a:lnTo>
                <a:lnTo>
                  <a:pt x="33553" y="57721"/>
                </a:lnTo>
                <a:lnTo>
                  <a:pt x="31343" y="60413"/>
                </a:lnTo>
                <a:lnTo>
                  <a:pt x="28663" y="61747"/>
                </a:lnTo>
                <a:lnTo>
                  <a:pt x="25514" y="61747"/>
                </a:lnTo>
                <a:lnTo>
                  <a:pt x="21615" y="72555"/>
                </a:lnTo>
                <a:lnTo>
                  <a:pt x="24536" y="72555"/>
                </a:lnTo>
                <a:lnTo>
                  <a:pt x="27432" y="71831"/>
                </a:lnTo>
                <a:lnTo>
                  <a:pt x="30314" y="70383"/>
                </a:lnTo>
                <a:lnTo>
                  <a:pt x="33185" y="68948"/>
                </a:lnTo>
                <a:lnTo>
                  <a:pt x="35661" y="66738"/>
                </a:lnTo>
                <a:lnTo>
                  <a:pt x="37782" y="63792"/>
                </a:lnTo>
                <a:lnTo>
                  <a:pt x="37782" y="71386"/>
                </a:lnTo>
                <a:lnTo>
                  <a:pt x="50495" y="71386"/>
                </a:lnTo>
                <a:lnTo>
                  <a:pt x="50495" y="0"/>
                </a:lnTo>
                <a:lnTo>
                  <a:pt x="36817" y="0"/>
                </a:lnTo>
                <a:lnTo>
                  <a:pt x="36817" y="25717"/>
                </a:lnTo>
                <a:lnTo>
                  <a:pt x="32600" y="20904"/>
                </a:lnTo>
                <a:lnTo>
                  <a:pt x="27584" y="18503"/>
                </a:lnTo>
                <a:lnTo>
                  <a:pt x="15506" y="18503"/>
                </a:lnTo>
                <a:lnTo>
                  <a:pt x="10312" y="20789"/>
                </a:lnTo>
                <a:lnTo>
                  <a:pt x="6184" y="25349"/>
                </a:lnTo>
                <a:lnTo>
                  <a:pt x="2057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0495" h="72555">
                <a:moveTo>
                  <a:pt x="21615" y="72555"/>
                </a:moveTo>
                <a:lnTo>
                  <a:pt x="25514" y="61747"/>
                </a:lnTo>
                <a:lnTo>
                  <a:pt x="21551" y="61747"/>
                </a:lnTo>
                <a:lnTo>
                  <a:pt x="18465" y="59956"/>
                </a:lnTo>
                <a:lnTo>
                  <a:pt x="16268" y="56388"/>
                </a:lnTo>
                <a:lnTo>
                  <a:pt x="14732" y="53924"/>
                </a:lnTo>
                <a:lnTo>
                  <a:pt x="15684" y="72555"/>
                </a:lnTo>
                <a:lnTo>
                  <a:pt x="21615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4842033" y="4430617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288"/>
                </a:moveTo>
                <a:lnTo>
                  <a:pt x="0" y="32232"/>
                </a:lnTo>
                <a:lnTo>
                  <a:pt x="1117" y="37274"/>
                </a:lnTo>
                <a:lnTo>
                  <a:pt x="3352" y="41414"/>
                </a:lnTo>
                <a:lnTo>
                  <a:pt x="5600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75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894"/>
                </a:lnTo>
                <a:lnTo>
                  <a:pt x="15239" y="17970"/>
                </a:lnTo>
                <a:lnTo>
                  <a:pt x="17678" y="15239"/>
                </a:lnTo>
                <a:lnTo>
                  <a:pt x="20116" y="12509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09"/>
                </a:lnTo>
                <a:lnTo>
                  <a:pt x="35661" y="15239"/>
                </a:lnTo>
                <a:lnTo>
                  <a:pt x="38087" y="17970"/>
                </a:lnTo>
                <a:lnTo>
                  <a:pt x="39293" y="21856"/>
                </a:lnTo>
                <a:lnTo>
                  <a:pt x="39293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404" y="54051"/>
                </a:lnTo>
                <a:lnTo>
                  <a:pt x="40741" y="51473"/>
                </a:lnTo>
                <a:lnTo>
                  <a:pt x="45796" y="46329"/>
                </a:lnTo>
                <a:lnTo>
                  <a:pt x="50838" y="41186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699"/>
                </a:lnTo>
                <a:lnTo>
                  <a:pt x="45872" y="7619"/>
                </a:lnTo>
                <a:lnTo>
                  <a:pt x="40868" y="2539"/>
                </a:lnTo>
                <a:lnTo>
                  <a:pt x="34455" y="0"/>
                </a:lnTo>
                <a:lnTo>
                  <a:pt x="21577" y="0"/>
                </a:lnTo>
                <a:lnTo>
                  <a:pt x="16979" y="1117"/>
                </a:lnTo>
                <a:lnTo>
                  <a:pt x="12877" y="3365"/>
                </a:lnTo>
                <a:lnTo>
                  <a:pt x="8775" y="5600"/>
                </a:lnTo>
                <a:lnTo>
                  <a:pt x="5600" y="8851"/>
                </a:lnTo>
                <a:lnTo>
                  <a:pt x="3352" y="13093"/>
                </a:lnTo>
                <a:lnTo>
                  <a:pt x="1117" y="17348"/>
                </a:lnTo>
                <a:lnTo>
                  <a:pt x="0" y="21755"/>
                </a:lnTo>
                <a:lnTo>
                  <a:pt x="0" y="26288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28"/>
                </a:lnTo>
                <a:lnTo>
                  <a:pt x="30251" y="42900"/>
                </a:lnTo>
                <a:lnTo>
                  <a:pt x="23113" y="42900"/>
                </a:lnTo>
                <a:lnTo>
                  <a:pt x="20116" y="41528"/>
                </a:lnTo>
                <a:lnTo>
                  <a:pt x="17678" y="38811"/>
                </a:lnTo>
                <a:lnTo>
                  <a:pt x="17475" y="52984"/>
                </a:lnTo>
                <a:lnTo>
                  <a:pt x="21996" y="54051"/>
                </a:lnTo>
                <a:lnTo>
                  <a:pt x="34404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4905537" y="4430617"/>
            <a:ext cx="33489" cy="52882"/>
          </a:xfrm>
          <a:custGeom>
            <a:avLst/>
            <a:gdLst/>
            <a:ahLst/>
            <a:cxnLst/>
            <a:rect l="l" t="t" r="r" b="b"/>
            <a:pathLst>
              <a:path w="33489" h="52882">
                <a:moveTo>
                  <a:pt x="12699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8105"/>
                </a:lnTo>
                <a:lnTo>
                  <a:pt x="14058" y="22339"/>
                </a:lnTo>
                <a:lnTo>
                  <a:pt x="14820" y="19570"/>
                </a:lnTo>
                <a:lnTo>
                  <a:pt x="15582" y="16814"/>
                </a:lnTo>
                <a:lnTo>
                  <a:pt x="17957" y="13855"/>
                </a:lnTo>
                <a:lnTo>
                  <a:pt x="20904" y="12268"/>
                </a:lnTo>
                <a:lnTo>
                  <a:pt x="24803" y="12268"/>
                </a:lnTo>
                <a:lnTo>
                  <a:pt x="29260" y="14503"/>
                </a:lnTo>
                <a:lnTo>
                  <a:pt x="33489" y="2578"/>
                </a:lnTo>
                <a:lnTo>
                  <a:pt x="30606" y="863"/>
                </a:lnTo>
                <a:lnTo>
                  <a:pt x="27609" y="0"/>
                </a:lnTo>
                <a:lnTo>
                  <a:pt x="22275" y="0"/>
                </a:lnTo>
                <a:lnTo>
                  <a:pt x="18567" y="1650"/>
                </a:lnTo>
                <a:lnTo>
                  <a:pt x="14871" y="5054"/>
                </a:lnTo>
                <a:lnTo>
                  <a:pt x="12699" y="8521"/>
                </a:lnTo>
                <a:lnTo>
                  <a:pt x="1269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4940100" y="4430622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01"/>
                </a:lnTo>
                <a:lnTo>
                  <a:pt x="8064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16" y="45529"/>
                </a:lnTo>
                <a:lnTo>
                  <a:pt x="48298" y="41440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30"/>
                </a:lnTo>
                <a:lnTo>
                  <a:pt x="36042" y="22110"/>
                </a:lnTo>
                <a:lnTo>
                  <a:pt x="28752" y="20447"/>
                </a:lnTo>
                <a:lnTo>
                  <a:pt x="21475" y="18796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52"/>
                </a:lnTo>
                <a:lnTo>
                  <a:pt x="17729" y="10325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55" y="16065"/>
                </a:lnTo>
                <a:lnTo>
                  <a:pt x="46545" y="13677"/>
                </a:lnTo>
                <a:lnTo>
                  <a:pt x="45250" y="9156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43"/>
                </a:lnTo>
                <a:lnTo>
                  <a:pt x="30746" y="0"/>
                </a:lnTo>
                <a:lnTo>
                  <a:pt x="16230" y="0"/>
                </a:lnTo>
                <a:lnTo>
                  <a:pt x="10744" y="1524"/>
                </a:lnTo>
                <a:lnTo>
                  <a:pt x="7213" y="4572"/>
                </a:lnTo>
                <a:lnTo>
                  <a:pt x="3670" y="7620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604" y="35979"/>
                </a:lnTo>
                <a:lnTo>
                  <a:pt x="34582" y="38557"/>
                </a:lnTo>
                <a:lnTo>
                  <a:pt x="33972" y="41300"/>
                </a:lnTo>
                <a:lnTo>
                  <a:pt x="30988" y="43510"/>
                </a:lnTo>
                <a:lnTo>
                  <a:pt x="28321" y="44157"/>
                </a:lnTo>
                <a:lnTo>
                  <a:pt x="21577" y="44157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4997227" y="4430617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288"/>
                </a:moveTo>
                <a:lnTo>
                  <a:pt x="0" y="32232"/>
                </a:lnTo>
                <a:lnTo>
                  <a:pt x="1117" y="37274"/>
                </a:lnTo>
                <a:lnTo>
                  <a:pt x="3352" y="41414"/>
                </a:lnTo>
                <a:lnTo>
                  <a:pt x="5587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62" y="52984"/>
                </a:lnTo>
                <a:lnTo>
                  <a:pt x="17665" y="38811"/>
                </a:lnTo>
                <a:lnTo>
                  <a:pt x="15227" y="36080"/>
                </a:lnTo>
                <a:lnTo>
                  <a:pt x="14020" y="32156"/>
                </a:lnTo>
                <a:lnTo>
                  <a:pt x="14020" y="21894"/>
                </a:lnTo>
                <a:lnTo>
                  <a:pt x="15227" y="17970"/>
                </a:lnTo>
                <a:lnTo>
                  <a:pt x="17665" y="15239"/>
                </a:lnTo>
                <a:lnTo>
                  <a:pt x="20104" y="12509"/>
                </a:lnTo>
                <a:lnTo>
                  <a:pt x="23101" y="11150"/>
                </a:lnTo>
                <a:lnTo>
                  <a:pt x="30251" y="11150"/>
                </a:lnTo>
                <a:lnTo>
                  <a:pt x="33248" y="12509"/>
                </a:lnTo>
                <a:lnTo>
                  <a:pt x="35674" y="15239"/>
                </a:lnTo>
                <a:lnTo>
                  <a:pt x="38074" y="17970"/>
                </a:lnTo>
                <a:lnTo>
                  <a:pt x="39281" y="21856"/>
                </a:lnTo>
                <a:lnTo>
                  <a:pt x="39281" y="32130"/>
                </a:lnTo>
                <a:lnTo>
                  <a:pt x="38074" y="36080"/>
                </a:lnTo>
                <a:lnTo>
                  <a:pt x="35674" y="38811"/>
                </a:lnTo>
                <a:lnTo>
                  <a:pt x="34391" y="54051"/>
                </a:lnTo>
                <a:lnTo>
                  <a:pt x="40741" y="51473"/>
                </a:lnTo>
                <a:lnTo>
                  <a:pt x="45796" y="46329"/>
                </a:lnTo>
                <a:lnTo>
                  <a:pt x="50838" y="41186"/>
                </a:lnTo>
                <a:lnTo>
                  <a:pt x="53365" y="34709"/>
                </a:lnTo>
                <a:lnTo>
                  <a:pt x="53365" y="19126"/>
                </a:lnTo>
                <a:lnTo>
                  <a:pt x="50850" y="12699"/>
                </a:lnTo>
                <a:lnTo>
                  <a:pt x="45859" y="7619"/>
                </a:lnTo>
                <a:lnTo>
                  <a:pt x="40868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17"/>
                </a:lnTo>
                <a:lnTo>
                  <a:pt x="12877" y="3365"/>
                </a:lnTo>
                <a:lnTo>
                  <a:pt x="8762" y="5600"/>
                </a:lnTo>
                <a:lnTo>
                  <a:pt x="5587" y="8851"/>
                </a:lnTo>
                <a:lnTo>
                  <a:pt x="3352" y="13093"/>
                </a:lnTo>
                <a:lnTo>
                  <a:pt x="1117" y="17348"/>
                </a:lnTo>
                <a:lnTo>
                  <a:pt x="0" y="21755"/>
                </a:lnTo>
                <a:lnTo>
                  <a:pt x="0" y="26288"/>
                </a:lnTo>
                <a:close/>
              </a:path>
              <a:path w="53365" h="54051">
                <a:moveTo>
                  <a:pt x="35674" y="38811"/>
                </a:moveTo>
                <a:lnTo>
                  <a:pt x="33248" y="41528"/>
                </a:lnTo>
                <a:lnTo>
                  <a:pt x="30251" y="42900"/>
                </a:lnTo>
                <a:lnTo>
                  <a:pt x="23101" y="42900"/>
                </a:lnTo>
                <a:lnTo>
                  <a:pt x="20104" y="41528"/>
                </a:lnTo>
                <a:lnTo>
                  <a:pt x="17665" y="38811"/>
                </a:lnTo>
                <a:lnTo>
                  <a:pt x="17462" y="52984"/>
                </a:lnTo>
                <a:lnTo>
                  <a:pt x="21996" y="54051"/>
                </a:lnTo>
                <a:lnTo>
                  <a:pt x="34391" y="54051"/>
                </a:lnTo>
                <a:lnTo>
                  <a:pt x="35674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5085948" y="4412112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0" y="45339"/>
                </a:moveTo>
                <a:lnTo>
                  <a:pt x="0" y="53911"/>
                </a:lnTo>
                <a:lnTo>
                  <a:pt x="2108" y="60579"/>
                </a:lnTo>
                <a:lnTo>
                  <a:pt x="6350" y="65379"/>
                </a:lnTo>
                <a:lnTo>
                  <a:pt x="10579" y="70167"/>
                </a:lnTo>
                <a:lnTo>
                  <a:pt x="15671" y="72555"/>
                </a:lnTo>
                <a:lnTo>
                  <a:pt x="14719" y="53924"/>
                </a:lnTo>
                <a:lnTo>
                  <a:pt x="13970" y="49923"/>
                </a:lnTo>
                <a:lnTo>
                  <a:pt x="13970" y="39281"/>
                </a:lnTo>
                <a:lnTo>
                  <a:pt x="15062" y="35420"/>
                </a:lnTo>
                <a:lnTo>
                  <a:pt x="17259" y="32854"/>
                </a:lnTo>
                <a:lnTo>
                  <a:pt x="19443" y="30264"/>
                </a:lnTo>
                <a:lnTo>
                  <a:pt x="22174" y="28981"/>
                </a:lnTo>
                <a:lnTo>
                  <a:pt x="28752" y="28981"/>
                </a:lnTo>
                <a:lnTo>
                  <a:pt x="31496" y="30276"/>
                </a:lnTo>
                <a:lnTo>
                  <a:pt x="33642" y="32893"/>
                </a:lnTo>
                <a:lnTo>
                  <a:pt x="35775" y="35509"/>
                </a:lnTo>
                <a:lnTo>
                  <a:pt x="36855" y="39776"/>
                </a:lnTo>
                <a:lnTo>
                  <a:pt x="36855" y="51041"/>
                </a:lnTo>
                <a:lnTo>
                  <a:pt x="35750" y="55054"/>
                </a:lnTo>
                <a:lnTo>
                  <a:pt x="33540" y="57721"/>
                </a:lnTo>
                <a:lnTo>
                  <a:pt x="31330" y="60413"/>
                </a:lnTo>
                <a:lnTo>
                  <a:pt x="28651" y="61747"/>
                </a:lnTo>
                <a:lnTo>
                  <a:pt x="25514" y="61747"/>
                </a:lnTo>
                <a:lnTo>
                  <a:pt x="21615" y="72555"/>
                </a:lnTo>
                <a:lnTo>
                  <a:pt x="24536" y="72555"/>
                </a:lnTo>
                <a:lnTo>
                  <a:pt x="27419" y="71831"/>
                </a:lnTo>
                <a:lnTo>
                  <a:pt x="30314" y="70383"/>
                </a:lnTo>
                <a:lnTo>
                  <a:pt x="33172" y="68948"/>
                </a:lnTo>
                <a:lnTo>
                  <a:pt x="35661" y="66738"/>
                </a:lnTo>
                <a:lnTo>
                  <a:pt x="37782" y="63792"/>
                </a:lnTo>
                <a:lnTo>
                  <a:pt x="37782" y="71386"/>
                </a:lnTo>
                <a:lnTo>
                  <a:pt x="50495" y="71386"/>
                </a:lnTo>
                <a:lnTo>
                  <a:pt x="50495" y="0"/>
                </a:lnTo>
                <a:lnTo>
                  <a:pt x="36804" y="0"/>
                </a:lnTo>
                <a:lnTo>
                  <a:pt x="36804" y="25717"/>
                </a:lnTo>
                <a:lnTo>
                  <a:pt x="32588" y="20904"/>
                </a:lnTo>
                <a:lnTo>
                  <a:pt x="27584" y="18503"/>
                </a:lnTo>
                <a:lnTo>
                  <a:pt x="15506" y="18503"/>
                </a:lnTo>
                <a:lnTo>
                  <a:pt x="10299" y="20789"/>
                </a:lnTo>
                <a:lnTo>
                  <a:pt x="6172" y="25349"/>
                </a:lnTo>
                <a:lnTo>
                  <a:pt x="2057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0495" h="72555">
                <a:moveTo>
                  <a:pt x="21615" y="72555"/>
                </a:moveTo>
                <a:lnTo>
                  <a:pt x="25514" y="61747"/>
                </a:lnTo>
                <a:lnTo>
                  <a:pt x="21539" y="61747"/>
                </a:lnTo>
                <a:lnTo>
                  <a:pt x="18465" y="59956"/>
                </a:lnTo>
                <a:lnTo>
                  <a:pt x="16256" y="56388"/>
                </a:lnTo>
                <a:lnTo>
                  <a:pt x="14719" y="53924"/>
                </a:lnTo>
                <a:lnTo>
                  <a:pt x="15671" y="72555"/>
                </a:lnTo>
                <a:lnTo>
                  <a:pt x="21615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5145930" y="4430618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67" y="12699"/>
                </a:lnTo>
                <a:lnTo>
                  <a:pt x="41922" y="7619"/>
                </a:lnTo>
                <a:lnTo>
                  <a:pt x="37477" y="2539"/>
                </a:lnTo>
                <a:lnTo>
                  <a:pt x="33604" y="15620"/>
                </a:lnTo>
                <a:lnTo>
                  <a:pt x="34620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00"/>
                </a:lnTo>
                <a:lnTo>
                  <a:pt x="17144" y="13728"/>
                </a:lnTo>
                <a:lnTo>
                  <a:pt x="21551" y="10464"/>
                </a:lnTo>
                <a:lnTo>
                  <a:pt x="24536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77"/>
                </a:lnTo>
                <a:lnTo>
                  <a:pt x="2235" y="12128"/>
                </a:lnTo>
                <a:lnTo>
                  <a:pt x="0" y="18846"/>
                </a:lnTo>
                <a:lnTo>
                  <a:pt x="0" y="34582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34" y="36423"/>
                </a:lnTo>
                <a:lnTo>
                  <a:pt x="33197" y="39014"/>
                </a:lnTo>
                <a:lnTo>
                  <a:pt x="32092" y="40906"/>
                </a:lnTo>
                <a:lnTo>
                  <a:pt x="29171" y="43230"/>
                </a:lnTo>
                <a:lnTo>
                  <a:pt x="25222" y="43814"/>
                </a:lnTo>
                <a:lnTo>
                  <a:pt x="22072" y="43814"/>
                </a:lnTo>
                <a:lnTo>
                  <a:pt x="19443" y="42697"/>
                </a:lnTo>
                <a:lnTo>
                  <a:pt x="15214" y="38176"/>
                </a:lnTo>
                <a:lnTo>
                  <a:pt x="14122" y="35026"/>
                </a:lnTo>
                <a:lnTo>
                  <a:pt x="14020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36" y="10464"/>
                </a:lnTo>
                <a:lnTo>
                  <a:pt x="27343" y="10464"/>
                </a:lnTo>
                <a:lnTo>
                  <a:pt x="29705" y="11493"/>
                </a:lnTo>
                <a:lnTo>
                  <a:pt x="33604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5239943" y="4412107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60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5257637" y="4430617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288"/>
                </a:moveTo>
                <a:lnTo>
                  <a:pt x="0" y="32232"/>
                </a:lnTo>
                <a:lnTo>
                  <a:pt x="1117" y="37274"/>
                </a:lnTo>
                <a:lnTo>
                  <a:pt x="3352" y="41414"/>
                </a:lnTo>
                <a:lnTo>
                  <a:pt x="5600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62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894"/>
                </a:lnTo>
                <a:lnTo>
                  <a:pt x="15239" y="17970"/>
                </a:lnTo>
                <a:lnTo>
                  <a:pt x="17678" y="15239"/>
                </a:lnTo>
                <a:lnTo>
                  <a:pt x="20116" y="12509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09"/>
                </a:lnTo>
                <a:lnTo>
                  <a:pt x="35674" y="15239"/>
                </a:lnTo>
                <a:lnTo>
                  <a:pt x="38087" y="17970"/>
                </a:lnTo>
                <a:lnTo>
                  <a:pt x="39293" y="21856"/>
                </a:lnTo>
                <a:lnTo>
                  <a:pt x="39293" y="32130"/>
                </a:lnTo>
                <a:lnTo>
                  <a:pt x="38087" y="36080"/>
                </a:lnTo>
                <a:lnTo>
                  <a:pt x="35674" y="38811"/>
                </a:lnTo>
                <a:lnTo>
                  <a:pt x="34391" y="54051"/>
                </a:lnTo>
                <a:lnTo>
                  <a:pt x="40741" y="51473"/>
                </a:lnTo>
                <a:lnTo>
                  <a:pt x="45796" y="46329"/>
                </a:lnTo>
                <a:lnTo>
                  <a:pt x="50838" y="41186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699"/>
                </a:lnTo>
                <a:lnTo>
                  <a:pt x="45872" y="7619"/>
                </a:lnTo>
                <a:lnTo>
                  <a:pt x="40881" y="2539"/>
                </a:lnTo>
                <a:lnTo>
                  <a:pt x="34455" y="0"/>
                </a:lnTo>
                <a:lnTo>
                  <a:pt x="21577" y="0"/>
                </a:lnTo>
                <a:lnTo>
                  <a:pt x="16979" y="1117"/>
                </a:lnTo>
                <a:lnTo>
                  <a:pt x="12877" y="3365"/>
                </a:lnTo>
                <a:lnTo>
                  <a:pt x="8775" y="5600"/>
                </a:lnTo>
                <a:lnTo>
                  <a:pt x="5600" y="8851"/>
                </a:lnTo>
                <a:lnTo>
                  <a:pt x="3352" y="13093"/>
                </a:lnTo>
                <a:lnTo>
                  <a:pt x="1117" y="17348"/>
                </a:lnTo>
                <a:lnTo>
                  <a:pt x="0" y="21755"/>
                </a:lnTo>
                <a:lnTo>
                  <a:pt x="0" y="26288"/>
                </a:lnTo>
                <a:close/>
              </a:path>
              <a:path w="53365" h="54051">
                <a:moveTo>
                  <a:pt x="35674" y="38811"/>
                </a:moveTo>
                <a:lnTo>
                  <a:pt x="33248" y="41528"/>
                </a:lnTo>
                <a:lnTo>
                  <a:pt x="30251" y="42900"/>
                </a:lnTo>
                <a:lnTo>
                  <a:pt x="23113" y="42900"/>
                </a:lnTo>
                <a:lnTo>
                  <a:pt x="20116" y="41528"/>
                </a:lnTo>
                <a:lnTo>
                  <a:pt x="17678" y="38811"/>
                </a:lnTo>
                <a:lnTo>
                  <a:pt x="17462" y="52984"/>
                </a:lnTo>
                <a:lnTo>
                  <a:pt x="21996" y="54051"/>
                </a:lnTo>
                <a:lnTo>
                  <a:pt x="34391" y="54051"/>
                </a:lnTo>
                <a:lnTo>
                  <a:pt x="35674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5316898" y="4430622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57" y="43027"/>
                </a:lnTo>
                <a:lnTo>
                  <a:pt x="3949" y="46901"/>
                </a:lnTo>
                <a:lnTo>
                  <a:pt x="8064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16" y="45529"/>
                </a:lnTo>
                <a:lnTo>
                  <a:pt x="48298" y="41440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30"/>
                </a:lnTo>
                <a:lnTo>
                  <a:pt x="36029" y="22110"/>
                </a:lnTo>
                <a:lnTo>
                  <a:pt x="28752" y="20447"/>
                </a:lnTo>
                <a:lnTo>
                  <a:pt x="21463" y="18796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52"/>
                </a:lnTo>
                <a:lnTo>
                  <a:pt x="17716" y="10325"/>
                </a:lnTo>
                <a:lnTo>
                  <a:pt x="20294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42" y="16065"/>
                </a:lnTo>
                <a:lnTo>
                  <a:pt x="46545" y="13677"/>
                </a:lnTo>
                <a:lnTo>
                  <a:pt x="45250" y="9156"/>
                </a:lnTo>
                <a:lnTo>
                  <a:pt x="42875" y="5753"/>
                </a:lnTo>
                <a:lnTo>
                  <a:pt x="39446" y="3454"/>
                </a:lnTo>
                <a:lnTo>
                  <a:pt x="35991" y="1143"/>
                </a:lnTo>
                <a:lnTo>
                  <a:pt x="30734" y="0"/>
                </a:lnTo>
                <a:lnTo>
                  <a:pt x="16230" y="0"/>
                </a:lnTo>
                <a:lnTo>
                  <a:pt x="10744" y="1524"/>
                </a:lnTo>
                <a:lnTo>
                  <a:pt x="7200" y="4572"/>
                </a:lnTo>
                <a:lnTo>
                  <a:pt x="3657" y="7620"/>
                </a:lnTo>
                <a:lnTo>
                  <a:pt x="1892" y="11391"/>
                </a:lnTo>
                <a:lnTo>
                  <a:pt x="1892" y="20840"/>
                </a:lnTo>
                <a:lnTo>
                  <a:pt x="3937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604" y="35979"/>
                </a:lnTo>
                <a:lnTo>
                  <a:pt x="34569" y="38557"/>
                </a:lnTo>
                <a:lnTo>
                  <a:pt x="33959" y="41300"/>
                </a:lnTo>
                <a:lnTo>
                  <a:pt x="30988" y="43510"/>
                </a:lnTo>
                <a:lnTo>
                  <a:pt x="28308" y="44157"/>
                </a:lnTo>
                <a:lnTo>
                  <a:pt x="21564" y="44157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5401820" y="4412112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0" y="45339"/>
                </a:moveTo>
                <a:lnTo>
                  <a:pt x="0" y="53911"/>
                </a:lnTo>
                <a:lnTo>
                  <a:pt x="2120" y="60579"/>
                </a:lnTo>
                <a:lnTo>
                  <a:pt x="6350" y="65379"/>
                </a:lnTo>
                <a:lnTo>
                  <a:pt x="10591" y="70167"/>
                </a:lnTo>
                <a:lnTo>
                  <a:pt x="15684" y="72555"/>
                </a:lnTo>
                <a:lnTo>
                  <a:pt x="14744" y="53924"/>
                </a:lnTo>
                <a:lnTo>
                  <a:pt x="13970" y="49923"/>
                </a:lnTo>
                <a:lnTo>
                  <a:pt x="13970" y="39281"/>
                </a:lnTo>
                <a:lnTo>
                  <a:pt x="15074" y="35420"/>
                </a:lnTo>
                <a:lnTo>
                  <a:pt x="17259" y="32854"/>
                </a:lnTo>
                <a:lnTo>
                  <a:pt x="19456" y="30264"/>
                </a:lnTo>
                <a:lnTo>
                  <a:pt x="22174" y="28981"/>
                </a:lnTo>
                <a:lnTo>
                  <a:pt x="28765" y="28981"/>
                </a:lnTo>
                <a:lnTo>
                  <a:pt x="31496" y="30276"/>
                </a:lnTo>
                <a:lnTo>
                  <a:pt x="33642" y="32893"/>
                </a:lnTo>
                <a:lnTo>
                  <a:pt x="35788" y="35509"/>
                </a:lnTo>
                <a:lnTo>
                  <a:pt x="36855" y="39776"/>
                </a:lnTo>
                <a:lnTo>
                  <a:pt x="36855" y="51041"/>
                </a:lnTo>
                <a:lnTo>
                  <a:pt x="35763" y="55054"/>
                </a:lnTo>
                <a:lnTo>
                  <a:pt x="33553" y="57721"/>
                </a:lnTo>
                <a:lnTo>
                  <a:pt x="31330" y="60413"/>
                </a:lnTo>
                <a:lnTo>
                  <a:pt x="28663" y="61747"/>
                </a:lnTo>
                <a:lnTo>
                  <a:pt x="25514" y="61747"/>
                </a:lnTo>
                <a:lnTo>
                  <a:pt x="21615" y="72555"/>
                </a:lnTo>
                <a:lnTo>
                  <a:pt x="24536" y="72555"/>
                </a:lnTo>
                <a:lnTo>
                  <a:pt x="27444" y="71831"/>
                </a:lnTo>
                <a:lnTo>
                  <a:pt x="30302" y="70383"/>
                </a:lnTo>
                <a:lnTo>
                  <a:pt x="33185" y="68948"/>
                </a:lnTo>
                <a:lnTo>
                  <a:pt x="35674" y="66738"/>
                </a:lnTo>
                <a:lnTo>
                  <a:pt x="37782" y="63792"/>
                </a:lnTo>
                <a:lnTo>
                  <a:pt x="37782" y="71386"/>
                </a:lnTo>
                <a:lnTo>
                  <a:pt x="50495" y="71386"/>
                </a:lnTo>
                <a:lnTo>
                  <a:pt x="50495" y="0"/>
                </a:lnTo>
                <a:lnTo>
                  <a:pt x="36817" y="0"/>
                </a:lnTo>
                <a:lnTo>
                  <a:pt x="36817" y="25717"/>
                </a:lnTo>
                <a:lnTo>
                  <a:pt x="32588" y="20904"/>
                </a:lnTo>
                <a:lnTo>
                  <a:pt x="27597" y="18503"/>
                </a:lnTo>
                <a:lnTo>
                  <a:pt x="15519" y="18503"/>
                </a:lnTo>
                <a:lnTo>
                  <a:pt x="10299" y="20789"/>
                </a:lnTo>
                <a:lnTo>
                  <a:pt x="6184" y="25349"/>
                </a:lnTo>
                <a:lnTo>
                  <a:pt x="2070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0495" h="72555">
                <a:moveTo>
                  <a:pt x="21615" y="72555"/>
                </a:moveTo>
                <a:lnTo>
                  <a:pt x="25514" y="61747"/>
                </a:lnTo>
                <a:lnTo>
                  <a:pt x="21551" y="61747"/>
                </a:lnTo>
                <a:lnTo>
                  <a:pt x="18465" y="59956"/>
                </a:lnTo>
                <a:lnTo>
                  <a:pt x="16268" y="56388"/>
                </a:lnTo>
                <a:lnTo>
                  <a:pt x="14744" y="53924"/>
                </a:lnTo>
                <a:lnTo>
                  <a:pt x="15684" y="72555"/>
                </a:lnTo>
                <a:lnTo>
                  <a:pt x="21615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5461802" y="4430618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77" y="2539"/>
                </a:lnTo>
                <a:lnTo>
                  <a:pt x="33604" y="15620"/>
                </a:lnTo>
                <a:lnTo>
                  <a:pt x="34632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00"/>
                </a:lnTo>
                <a:lnTo>
                  <a:pt x="17144" y="13728"/>
                </a:lnTo>
                <a:lnTo>
                  <a:pt x="21564" y="10464"/>
                </a:lnTo>
                <a:lnTo>
                  <a:pt x="24549" y="10464"/>
                </a:lnTo>
                <a:lnTo>
                  <a:pt x="23723" y="0"/>
                </a:lnTo>
                <a:lnTo>
                  <a:pt x="16878" y="0"/>
                </a:lnTo>
                <a:lnTo>
                  <a:pt x="11214" y="2425"/>
                </a:lnTo>
                <a:lnTo>
                  <a:pt x="6730" y="7277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82"/>
                </a:lnTo>
                <a:lnTo>
                  <a:pt x="1714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906"/>
                </a:lnTo>
                <a:lnTo>
                  <a:pt x="29171" y="43230"/>
                </a:lnTo>
                <a:lnTo>
                  <a:pt x="25222" y="43814"/>
                </a:lnTo>
                <a:lnTo>
                  <a:pt x="22072" y="43814"/>
                </a:lnTo>
                <a:lnTo>
                  <a:pt x="19443" y="42697"/>
                </a:lnTo>
                <a:lnTo>
                  <a:pt x="15227" y="38176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19" y="0"/>
                </a:moveTo>
                <a:lnTo>
                  <a:pt x="23723" y="0"/>
                </a:lnTo>
                <a:lnTo>
                  <a:pt x="24549" y="10464"/>
                </a:lnTo>
                <a:lnTo>
                  <a:pt x="27330" y="10464"/>
                </a:lnTo>
                <a:lnTo>
                  <a:pt x="29705" y="11493"/>
                </a:lnTo>
                <a:lnTo>
                  <a:pt x="33604" y="15620"/>
                </a:lnTo>
                <a:lnTo>
                  <a:pt x="37477" y="2539"/>
                </a:lnTo>
                <a:lnTo>
                  <a:pt x="3141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5518199" y="4412112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0" y="45339"/>
                </a:moveTo>
                <a:lnTo>
                  <a:pt x="0" y="53911"/>
                </a:lnTo>
                <a:lnTo>
                  <a:pt x="2120" y="60579"/>
                </a:lnTo>
                <a:lnTo>
                  <a:pt x="6350" y="65379"/>
                </a:lnTo>
                <a:lnTo>
                  <a:pt x="10591" y="70167"/>
                </a:lnTo>
                <a:lnTo>
                  <a:pt x="15684" y="72555"/>
                </a:lnTo>
                <a:lnTo>
                  <a:pt x="14744" y="53924"/>
                </a:lnTo>
                <a:lnTo>
                  <a:pt x="13970" y="49923"/>
                </a:lnTo>
                <a:lnTo>
                  <a:pt x="13970" y="39281"/>
                </a:lnTo>
                <a:lnTo>
                  <a:pt x="15074" y="35420"/>
                </a:lnTo>
                <a:lnTo>
                  <a:pt x="17259" y="32854"/>
                </a:lnTo>
                <a:lnTo>
                  <a:pt x="19456" y="30264"/>
                </a:lnTo>
                <a:lnTo>
                  <a:pt x="22174" y="28981"/>
                </a:lnTo>
                <a:lnTo>
                  <a:pt x="28765" y="28981"/>
                </a:lnTo>
                <a:lnTo>
                  <a:pt x="31496" y="30276"/>
                </a:lnTo>
                <a:lnTo>
                  <a:pt x="33642" y="32893"/>
                </a:lnTo>
                <a:lnTo>
                  <a:pt x="35788" y="35509"/>
                </a:lnTo>
                <a:lnTo>
                  <a:pt x="36855" y="39776"/>
                </a:lnTo>
                <a:lnTo>
                  <a:pt x="36855" y="51041"/>
                </a:lnTo>
                <a:lnTo>
                  <a:pt x="35763" y="55054"/>
                </a:lnTo>
                <a:lnTo>
                  <a:pt x="33540" y="57721"/>
                </a:lnTo>
                <a:lnTo>
                  <a:pt x="31330" y="60413"/>
                </a:lnTo>
                <a:lnTo>
                  <a:pt x="28663" y="61747"/>
                </a:lnTo>
                <a:lnTo>
                  <a:pt x="25514" y="61747"/>
                </a:lnTo>
                <a:lnTo>
                  <a:pt x="21615" y="72555"/>
                </a:lnTo>
                <a:lnTo>
                  <a:pt x="24536" y="72555"/>
                </a:lnTo>
                <a:lnTo>
                  <a:pt x="27444" y="71831"/>
                </a:lnTo>
                <a:lnTo>
                  <a:pt x="30302" y="70383"/>
                </a:lnTo>
                <a:lnTo>
                  <a:pt x="33185" y="68948"/>
                </a:lnTo>
                <a:lnTo>
                  <a:pt x="35674" y="66738"/>
                </a:lnTo>
                <a:lnTo>
                  <a:pt x="37782" y="63792"/>
                </a:lnTo>
                <a:lnTo>
                  <a:pt x="37782" y="71386"/>
                </a:lnTo>
                <a:lnTo>
                  <a:pt x="50495" y="71386"/>
                </a:lnTo>
                <a:lnTo>
                  <a:pt x="50495" y="0"/>
                </a:lnTo>
                <a:lnTo>
                  <a:pt x="36804" y="0"/>
                </a:lnTo>
                <a:lnTo>
                  <a:pt x="36804" y="25717"/>
                </a:lnTo>
                <a:lnTo>
                  <a:pt x="32588" y="20904"/>
                </a:lnTo>
                <a:lnTo>
                  <a:pt x="27584" y="18503"/>
                </a:lnTo>
                <a:lnTo>
                  <a:pt x="15519" y="18503"/>
                </a:lnTo>
                <a:lnTo>
                  <a:pt x="10299" y="20789"/>
                </a:lnTo>
                <a:lnTo>
                  <a:pt x="6184" y="25349"/>
                </a:lnTo>
                <a:lnTo>
                  <a:pt x="2070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0495" h="72555">
                <a:moveTo>
                  <a:pt x="21615" y="72555"/>
                </a:moveTo>
                <a:lnTo>
                  <a:pt x="25514" y="61747"/>
                </a:lnTo>
                <a:lnTo>
                  <a:pt x="21551" y="61747"/>
                </a:lnTo>
                <a:lnTo>
                  <a:pt x="18465" y="59956"/>
                </a:lnTo>
                <a:lnTo>
                  <a:pt x="16268" y="56388"/>
                </a:lnTo>
                <a:lnTo>
                  <a:pt x="14744" y="53924"/>
                </a:lnTo>
                <a:lnTo>
                  <a:pt x="15684" y="72555"/>
                </a:lnTo>
                <a:lnTo>
                  <a:pt x="21615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5579016" y="4430617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288"/>
                </a:moveTo>
                <a:lnTo>
                  <a:pt x="0" y="32232"/>
                </a:lnTo>
                <a:lnTo>
                  <a:pt x="1117" y="37274"/>
                </a:lnTo>
                <a:lnTo>
                  <a:pt x="3352" y="41414"/>
                </a:lnTo>
                <a:lnTo>
                  <a:pt x="5600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75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894"/>
                </a:lnTo>
                <a:lnTo>
                  <a:pt x="15239" y="17970"/>
                </a:lnTo>
                <a:lnTo>
                  <a:pt x="17678" y="15239"/>
                </a:lnTo>
                <a:lnTo>
                  <a:pt x="20116" y="12509"/>
                </a:lnTo>
                <a:lnTo>
                  <a:pt x="23113" y="11150"/>
                </a:lnTo>
                <a:lnTo>
                  <a:pt x="30264" y="11150"/>
                </a:lnTo>
                <a:lnTo>
                  <a:pt x="33248" y="12509"/>
                </a:lnTo>
                <a:lnTo>
                  <a:pt x="35674" y="15239"/>
                </a:lnTo>
                <a:lnTo>
                  <a:pt x="38087" y="17970"/>
                </a:lnTo>
                <a:lnTo>
                  <a:pt x="39293" y="21856"/>
                </a:lnTo>
                <a:lnTo>
                  <a:pt x="39293" y="32130"/>
                </a:lnTo>
                <a:lnTo>
                  <a:pt x="38087" y="36080"/>
                </a:lnTo>
                <a:lnTo>
                  <a:pt x="35674" y="38811"/>
                </a:lnTo>
                <a:lnTo>
                  <a:pt x="34391" y="54051"/>
                </a:lnTo>
                <a:lnTo>
                  <a:pt x="40741" y="51473"/>
                </a:lnTo>
                <a:lnTo>
                  <a:pt x="45796" y="46329"/>
                </a:lnTo>
                <a:lnTo>
                  <a:pt x="50838" y="41186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699"/>
                </a:lnTo>
                <a:lnTo>
                  <a:pt x="45872" y="7619"/>
                </a:lnTo>
                <a:lnTo>
                  <a:pt x="40881" y="2539"/>
                </a:lnTo>
                <a:lnTo>
                  <a:pt x="34455" y="0"/>
                </a:lnTo>
                <a:lnTo>
                  <a:pt x="21577" y="0"/>
                </a:lnTo>
                <a:lnTo>
                  <a:pt x="16979" y="1117"/>
                </a:lnTo>
                <a:lnTo>
                  <a:pt x="12877" y="3365"/>
                </a:lnTo>
                <a:lnTo>
                  <a:pt x="8775" y="5600"/>
                </a:lnTo>
                <a:lnTo>
                  <a:pt x="5600" y="8851"/>
                </a:lnTo>
                <a:lnTo>
                  <a:pt x="3352" y="13093"/>
                </a:lnTo>
                <a:lnTo>
                  <a:pt x="1117" y="17348"/>
                </a:lnTo>
                <a:lnTo>
                  <a:pt x="0" y="21755"/>
                </a:lnTo>
                <a:lnTo>
                  <a:pt x="0" y="26288"/>
                </a:lnTo>
                <a:close/>
              </a:path>
              <a:path w="53365" h="54051">
                <a:moveTo>
                  <a:pt x="35674" y="38811"/>
                </a:moveTo>
                <a:lnTo>
                  <a:pt x="33248" y="41528"/>
                </a:lnTo>
                <a:lnTo>
                  <a:pt x="30264" y="42900"/>
                </a:lnTo>
                <a:lnTo>
                  <a:pt x="23113" y="42900"/>
                </a:lnTo>
                <a:lnTo>
                  <a:pt x="20116" y="41528"/>
                </a:lnTo>
                <a:lnTo>
                  <a:pt x="17678" y="38811"/>
                </a:lnTo>
                <a:lnTo>
                  <a:pt x="17475" y="52984"/>
                </a:lnTo>
                <a:lnTo>
                  <a:pt x="21996" y="54051"/>
                </a:lnTo>
                <a:lnTo>
                  <a:pt x="34391" y="54051"/>
                </a:lnTo>
                <a:lnTo>
                  <a:pt x="35674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5638276" y="4430622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01"/>
                </a:lnTo>
                <a:lnTo>
                  <a:pt x="8064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16" y="45529"/>
                </a:lnTo>
                <a:lnTo>
                  <a:pt x="48298" y="41440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22" y="24130"/>
                </a:lnTo>
                <a:lnTo>
                  <a:pt x="36029" y="22110"/>
                </a:lnTo>
                <a:lnTo>
                  <a:pt x="28752" y="20447"/>
                </a:lnTo>
                <a:lnTo>
                  <a:pt x="21463" y="18796"/>
                </a:lnTo>
                <a:lnTo>
                  <a:pt x="17195" y="17513"/>
                </a:lnTo>
                <a:lnTo>
                  <a:pt x="14604" y="15087"/>
                </a:lnTo>
                <a:lnTo>
                  <a:pt x="15125" y="12052"/>
                </a:lnTo>
                <a:lnTo>
                  <a:pt x="17716" y="10325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55" y="16065"/>
                </a:lnTo>
                <a:lnTo>
                  <a:pt x="46545" y="13677"/>
                </a:lnTo>
                <a:lnTo>
                  <a:pt x="45250" y="9156"/>
                </a:lnTo>
                <a:lnTo>
                  <a:pt x="42875" y="5753"/>
                </a:lnTo>
                <a:lnTo>
                  <a:pt x="39446" y="3454"/>
                </a:lnTo>
                <a:lnTo>
                  <a:pt x="36004" y="1143"/>
                </a:lnTo>
                <a:lnTo>
                  <a:pt x="30734" y="0"/>
                </a:lnTo>
                <a:lnTo>
                  <a:pt x="16230" y="0"/>
                </a:lnTo>
                <a:lnTo>
                  <a:pt x="10744" y="1524"/>
                </a:lnTo>
                <a:lnTo>
                  <a:pt x="7213" y="4572"/>
                </a:lnTo>
                <a:lnTo>
                  <a:pt x="3670" y="7620"/>
                </a:lnTo>
                <a:lnTo>
                  <a:pt x="1892" y="11391"/>
                </a:lnTo>
                <a:lnTo>
                  <a:pt x="1892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604" y="35979"/>
                </a:lnTo>
                <a:lnTo>
                  <a:pt x="34569" y="38557"/>
                </a:lnTo>
                <a:lnTo>
                  <a:pt x="33959" y="41300"/>
                </a:lnTo>
                <a:lnTo>
                  <a:pt x="30988" y="43510"/>
                </a:lnTo>
                <a:lnTo>
                  <a:pt x="28308" y="44157"/>
                </a:lnTo>
                <a:lnTo>
                  <a:pt x="21564" y="44157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5723205" y="4412112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0" y="45339"/>
                </a:moveTo>
                <a:lnTo>
                  <a:pt x="0" y="53911"/>
                </a:lnTo>
                <a:lnTo>
                  <a:pt x="2120" y="60579"/>
                </a:lnTo>
                <a:lnTo>
                  <a:pt x="6337" y="65379"/>
                </a:lnTo>
                <a:lnTo>
                  <a:pt x="10591" y="70167"/>
                </a:lnTo>
                <a:lnTo>
                  <a:pt x="15671" y="72555"/>
                </a:lnTo>
                <a:lnTo>
                  <a:pt x="14732" y="53924"/>
                </a:lnTo>
                <a:lnTo>
                  <a:pt x="13970" y="49923"/>
                </a:lnTo>
                <a:lnTo>
                  <a:pt x="13970" y="39281"/>
                </a:lnTo>
                <a:lnTo>
                  <a:pt x="15062" y="35420"/>
                </a:lnTo>
                <a:lnTo>
                  <a:pt x="17259" y="32854"/>
                </a:lnTo>
                <a:lnTo>
                  <a:pt x="19443" y="30264"/>
                </a:lnTo>
                <a:lnTo>
                  <a:pt x="22161" y="28981"/>
                </a:lnTo>
                <a:lnTo>
                  <a:pt x="28752" y="28981"/>
                </a:lnTo>
                <a:lnTo>
                  <a:pt x="31496" y="30276"/>
                </a:lnTo>
                <a:lnTo>
                  <a:pt x="33642" y="32893"/>
                </a:lnTo>
                <a:lnTo>
                  <a:pt x="35775" y="35509"/>
                </a:lnTo>
                <a:lnTo>
                  <a:pt x="36855" y="39776"/>
                </a:lnTo>
                <a:lnTo>
                  <a:pt x="36855" y="51041"/>
                </a:lnTo>
                <a:lnTo>
                  <a:pt x="35750" y="55054"/>
                </a:lnTo>
                <a:lnTo>
                  <a:pt x="33540" y="57721"/>
                </a:lnTo>
                <a:lnTo>
                  <a:pt x="31330" y="60413"/>
                </a:lnTo>
                <a:lnTo>
                  <a:pt x="28651" y="61747"/>
                </a:lnTo>
                <a:lnTo>
                  <a:pt x="25514" y="61747"/>
                </a:lnTo>
                <a:lnTo>
                  <a:pt x="21615" y="72555"/>
                </a:lnTo>
                <a:lnTo>
                  <a:pt x="24536" y="72555"/>
                </a:lnTo>
                <a:lnTo>
                  <a:pt x="27432" y="71831"/>
                </a:lnTo>
                <a:lnTo>
                  <a:pt x="30302" y="70383"/>
                </a:lnTo>
                <a:lnTo>
                  <a:pt x="33185" y="68948"/>
                </a:lnTo>
                <a:lnTo>
                  <a:pt x="35674" y="66738"/>
                </a:lnTo>
                <a:lnTo>
                  <a:pt x="37769" y="63792"/>
                </a:lnTo>
                <a:lnTo>
                  <a:pt x="37769" y="71386"/>
                </a:lnTo>
                <a:lnTo>
                  <a:pt x="50495" y="71386"/>
                </a:lnTo>
                <a:lnTo>
                  <a:pt x="50495" y="0"/>
                </a:lnTo>
                <a:lnTo>
                  <a:pt x="36804" y="0"/>
                </a:lnTo>
                <a:lnTo>
                  <a:pt x="36804" y="25717"/>
                </a:lnTo>
                <a:lnTo>
                  <a:pt x="32588" y="20904"/>
                </a:lnTo>
                <a:lnTo>
                  <a:pt x="27584" y="18503"/>
                </a:lnTo>
                <a:lnTo>
                  <a:pt x="15506" y="18503"/>
                </a:lnTo>
                <a:lnTo>
                  <a:pt x="10299" y="20789"/>
                </a:lnTo>
                <a:lnTo>
                  <a:pt x="6172" y="25349"/>
                </a:lnTo>
                <a:lnTo>
                  <a:pt x="2057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0495" h="72555">
                <a:moveTo>
                  <a:pt x="21615" y="72555"/>
                </a:moveTo>
                <a:lnTo>
                  <a:pt x="25514" y="61747"/>
                </a:lnTo>
                <a:lnTo>
                  <a:pt x="21551" y="61747"/>
                </a:lnTo>
                <a:lnTo>
                  <a:pt x="18465" y="59956"/>
                </a:lnTo>
                <a:lnTo>
                  <a:pt x="16256" y="56388"/>
                </a:lnTo>
                <a:lnTo>
                  <a:pt x="14732" y="53924"/>
                </a:lnTo>
                <a:lnTo>
                  <a:pt x="15671" y="72555"/>
                </a:lnTo>
                <a:lnTo>
                  <a:pt x="21615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5783187" y="4430618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22" y="7619"/>
                </a:lnTo>
                <a:lnTo>
                  <a:pt x="37477" y="2539"/>
                </a:lnTo>
                <a:lnTo>
                  <a:pt x="33591" y="15620"/>
                </a:lnTo>
                <a:lnTo>
                  <a:pt x="34620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189" y="15900"/>
                </a:lnTo>
                <a:lnTo>
                  <a:pt x="17144" y="13728"/>
                </a:lnTo>
                <a:lnTo>
                  <a:pt x="21564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77"/>
                </a:lnTo>
                <a:lnTo>
                  <a:pt x="2235" y="12128"/>
                </a:lnTo>
                <a:lnTo>
                  <a:pt x="0" y="18846"/>
                </a:lnTo>
                <a:lnTo>
                  <a:pt x="0" y="34582"/>
                </a:lnTo>
                <a:lnTo>
                  <a:pt x="1701" y="40525"/>
                </a:lnTo>
                <a:lnTo>
                  <a:pt x="5105" y="45237"/>
                </a:lnTo>
                <a:lnTo>
                  <a:pt x="9423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34" y="36423"/>
                </a:lnTo>
                <a:lnTo>
                  <a:pt x="33185" y="39014"/>
                </a:lnTo>
                <a:lnTo>
                  <a:pt x="32092" y="40906"/>
                </a:lnTo>
                <a:lnTo>
                  <a:pt x="29171" y="43230"/>
                </a:lnTo>
                <a:lnTo>
                  <a:pt x="25222" y="43814"/>
                </a:lnTo>
                <a:lnTo>
                  <a:pt x="22072" y="43814"/>
                </a:lnTo>
                <a:lnTo>
                  <a:pt x="19443" y="42697"/>
                </a:lnTo>
                <a:lnTo>
                  <a:pt x="15227" y="38176"/>
                </a:lnTo>
                <a:lnTo>
                  <a:pt x="14122" y="35026"/>
                </a:lnTo>
                <a:lnTo>
                  <a:pt x="14020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30" y="10464"/>
                </a:lnTo>
                <a:lnTo>
                  <a:pt x="29705" y="11493"/>
                </a:lnTo>
                <a:lnTo>
                  <a:pt x="33591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4285170" y="4549319"/>
            <a:ext cx="47040" cy="52882"/>
          </a:xfrm>
          <a:custGeom>
            <a:avLst/>
            <a:gdLst/>
            <a:ahLst/>
            <a:cxnLst/>
            <a:rect l="l" t="t" r="r" b="b"/>
            <a:pathLst>
              <a:path w="47040" h="52882">
                <a:moveTo>
                  <a:pt x="13690" y="0"/>
                </a:moveTo>
                <a:lnTo>
                  <a:pt x="0" y="0"/>
                </a:lnTo>
                <a:lnTo>
                  <a:pt x="0" y="37592"/>
                </a:lnTo>
                <a:lnTo>
                  <a:pt x="622" y="41402"/>
                </a:lnTo>
                <a:lnTo>
                  <a:pt x="1854" y="44157"/>
                </a:lnTo>
                <a:lnTo>
                  <a:pt x="3073" y="46926"/>
                </a:lnTo>
                <a:lnTo>
                  <a:pt x="5092" y="49072"/>
                </a:lnTo>
                <a:lnTo>
                  <a:pt x="7835" y="50596"/>
                </a:lnTo>
                <a:lnTo>
                  <a:pt x="10591" y="52108"/>
                </a:lnTo>
                <a:lnTo>
                  <a:pt x="13715" y="52882"/>
                </a:lnTo>
                <a:lnTo>
                  <a:pt x="20599" y="52882"/>
                </a:lnTo>
                <a:lnTo>
                  <a:pt x="23837" y="52095"/>
                </a:lnTo>
                <a:lnTo>
                  <a:pt x="26898" y="50495"/>
                </a:lnTo>
                <a:lnTo>
                  <a:pt x="29971" y="48895"/>
                </a:lnTo>
                <a:lnTo>
                  <a:pt x="32448" y="46736"/>
                </a:lnTo>
                <a:lnTo>
                  <a:pt x="34328" y="43967"/>
                </a:lnTo>
                <a:lnTo>
                  <a:pt x="34328" y="51714"/>
                </a:lnTo>
                <a:lnTo>
                  <a:pt x="47040" y="51714"/>
                </a:lnTo>
                <a:lnTo>
                  <a:pt x="47040" y="0"/>
                </a:lnTo>
                <a:lnTo>
                  <a:pt x="33350" y="0"/>
                </a:lnTo>
                <a:lnTo>
                  <a:pt x="33350" y="29222"/>
                </a:lnTo>
                <a:lnTo>
                  <a:pt x="33019" y="33858"/>
                </a:lnTo>
                <a:lnTo>
                  <a:pt x="32334" y="35775"/>
                </a:lnTo>
                <a:lnTo>
                  <a:pt x="30378" y="39255"/>
                </a:lnTo>
                <a:lnTo>
                  <a:pt x="26682" y="41821"/>
                </a:lnTo>
                <a:lnTo>
                  <a:pt x="22250" y="42456"/>
                </a:lnTo>
                <a:lnTo>
                  <a:pt x="18516" y="41986"/>
                </a:lnTo>
                <a:lnTo>
                  <a:pt x="14947" y="38760"/>
                </a:lnTo>
                <a:lnTo>
                  <a:pt x="13931" y="35483"/>
                </a:lnTo>
                <a:lnTo>
                  <a:pt x="13690" y="31038"/>
                </a:lnTo>
                <a:lnTo>
                  <a:pt x="1369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4346286" y="4548150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32" y="17576"/>
                </a:moveTo>
                <a:lnTo>
                  <a:pt x="16725" y="13715"/>
                </a:lnTo>
                <a:lnTo>
                  <a:pt x="20472" y="11112"/>
                </a:lnTo>
                <a:lnTo>
                  <a:pt x="24980" y="10464"/>
                </a:lnTo>
                <a:lnTo>
                  <a:pt x="28397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77"/>
                </a:lnTo>
                <a:lnTo>
                  <a:pt x="45872" y="9397"/>
                </a:lnTo>
                <a:lnTo>
                  <a:pt x="43700" y="5791"/>
                </a:lnTo>
                <a:lnTo>
                  <a:pt x="40513" y="2717"/>
                </a:lnTo>
                <a:lnTo>
                  <a:pt x="35521" y="546"/>
                </a:lnTo>
                <a:lnTo>
                  <a:pt x="32766" y="0"/>
                </a:lnTo>
                <a:lnTo>
                  <a:pt x="22898" y="0"/>
                </a:lnTo>
                <a:lnTo>
                  <a:pt x="17221" y="2920"/>
                </a:lnTo>
                <a:lnTo>
                  <a:pt x="12700" y="8762"/>
                </a:lnTo>
                <a:lnTo>
                  <a:pt x="12700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72"/>
                </a:lnTo>
                <a:lnTo>
                  <a:pt x="14033" y="19723"/>
                </a:lnTo>
                <a:lnTo>
                  <a:pt x="14732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4403695" y="4548146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192" y="54051"/>
                </a:moveTo>
                <a:lnTo>
                  <a:pt x="23037" y="53479"/>
                </a:lnTo>
                <a:lnTo>
                  <a:pt x="25704" y="52349"/>
                </a:lnTo>
                <a:lnTo>
                  <a:pt x="28371" y="51206"/>
                </a:lnTo>
                <a:lnTo>
                  <a:pt x="30873" y="49504"/>
                </a:lnTo>
                <a:lnTo>
                  <a:pt x="31089" y="39243"/>
                </a:lnTo>
                <a:lnTo>
                  <a:pt x="28333" y="41986"/>
                </a:lnTo>
                <a:lnTo>
                  <a:pt x="23736" y="44411"/>
                </a:lnTo>
                <a:lnTo>
                  <a:pt x="20192" y="54051"/>
                </a:lnTo>
                <a:close/>
              </a:path>
              <a:path w="31089" h="54051">
                <a:moveTo>
                  <a:pt x="45427" y="35890"/>
                </a:moveTo>
                <a:lnTo>
                  <a:pt x="45567" y="19913"/>
                </a:lnTo>
                <a:lnTo>
                  <a:pt x="45567" y="13982"/>
                </a:lnTo>
                <a:lnTo>
                  <a:pt x="44970" y="9893"/>
                </a:lnTo>
                <a:lnTo>
                  <a:pt x="43738" y="7670"/>
                </a:lnTo>
                <a:lnTo>
                  <a:pt x="40424" y="3619"/>
                </a:lnTo>
                <a:lnTo>
                  <a:pt x="37439" y="2171"/>
                </a:lnTo>
                <a:lnTo>
                  <a:pt x="34442" y="723"/>
                </a:lnTo>
                <a:lnTo>
                  <a:pt x="29921" y="0"/>
                </a:lnTo>
                <a:lnTo>
                  <a:pt x="17081" y="0"/>
                </a:lnTo>
                <a:lnTo>
                  <a:pt x="12026" y="1206"/>
                </a:lnTo>
                <a:lnTo>
                  <a:pt x="8610" y="3606"/>
                </a:lnTo>
                <a:lnTo>
                  <a:pt x="5206" y="6007"/>
                </a:lnTo>
                <a:lnTo>
                  <a:pt x="2793" y="9702"/>
                </a:lnTo>
                <a:lnTo>
                  <a:pt x="1409" y="14706"/>
                </a:lnTo>
                <a:lnTo>
                  <a:pt x="13830" y="16954"/>
                </a:lnTo>
                <a:lnTo>
                  <a:pt x="15773" y="12865"/>
                </a:lnTo>
                <a:lnTo>
                  <a:pt x="18491" y="10947"/>
                </a:lnTo>
                <a:lnTo>
                  <a:pt x="22834" y="10477"/>
                </a:lnTo>
                <a:lnTo>
                  <a:pt x="26428" y="10477"/>
                </a:lnTo>
                <a:lnTo>
                  <a:pt x="30187" y="12153"/>
                </a:lnTo>
                <a:lnTo>
                  <a:pt x="32130" y="15151"/>
                </a:lnTo>
                <a:lnTo>
                  <a:pt x="32130" y="17780"/>
                </a:lnTo>
                <a:lnTo>
                  <a:pt x="29667" y="20180"/>
                </a:lnTo>
                <a:lnTo>
                  <a:pt x="25234" y="21297"/>
                </a:lnTo>
                <a:lnTo>
                  <a:pt x="18834" y="22504"/>
                </a:lnTo>
                <a:lnTo>
                  <a:pt x="14096" y="23406"/>
                </a:lnTo>
                <a:lnTo>
                  <a:pt x="10464" y="24472"/>
                </a:lnTo>
                <a:lnTo>
                  <a:pt x="7962" y="25679"/>
                </a:lnTo>
                <a:lnTo>
                  <a:pt x="3479" y="28663"/>
                </a:lnTo>
                <a:lnTo>
                  <a:pt x="698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23" y="46824"/>
                </a:lnTo>
                <a:lnTo>
                  <a:pt x="4597" y="49720"/>
                </a:lnTo>
                <a:lnTo>
                  <a:pt x="7670" y="52603"/>
                </a:lnTo>
                <a:lnTo>
                  <a:pt x="11861" y="54051"/>
                </a:lnTo>
                <a:lnTo>
                  <a:pt x="20192" y="54051"/>
                </a:lnTo>
                <a:lnTo>
                  <a:pt x="23736" y="44411"/>
                </a:lnTo>
                <a:lnTo>
                  <a:pt x="19062" y="44411"/>
                </a:lnTo>
                <a:lnTo>
                  <a:pt x="15824" y="42316"/>
                </a:lnTo>
                <a:lnTo>
                  <a:pt x="13677" y="39268"/>
                </a:lnTo>
                <a:lnTo>
                  <a:pt x="13677" y="35407"/>
                </a:lnTo>
                <a:lnTo>
                  <a:pt x="16357" y="32524"/>
                </a:lnTo>
                <a:lnTo>
                  <a:pt x="20002" y="30962"/>
                </a:lnTo>
                <a:lnTo>
                  <a:pt x="23799" y="30137"/>
                </a:lnTo>
                <a:lnTo>
                  <a:pt x="27609" y="29324"/>
                </a:lnTo>
                <a:lnTo>
                  <a:pt x="30378" y="28638"/>
                </a:lnTo>
                <a:lnTo>
                  <a:pt x="32130" y="28054"/>
                </a:lnTo>
                <a:lnTo>
                  <a:pt x="32130" y="34048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04"/>
                </a:lnTo>
                <a:lnTo>
                  <a:pt x="33693" y="48844"/>
                </a:lnTo>
                <a:lnTo>
                  <a:pt x="35013" y="52882"/>
                </a:lnTo>
                <a:lnTo>
                  <a:pt x="48539" y="52882"/>
                </a:lnTo>
                <a:lnTo>
                  <a:pt x="46532" y="48107"/>
                </a:lnTo>
                <a:lnTo>
                  <a:pt x="45656" y="43776"/>
                </a:lnTo>
                <a:lnTo>
                  <a:pt x="45427" y="40436"/>
                </a:lnTo>
                <a:lnTo>
                  <a:pt x="45427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4489443" y="4548150"/>
            <a:ext cx="76060" cy="52882"/>
          </a:xfrm>
          <a:custGeom>
            <a:avLst/>
            <a:gdLst/>
            <a:ahLst/>
            <a:cxnLst/>
            <a:rect l="l" t="t" r="r" b="b"/>
            <a:pathLst>
              <a:path w="76060" h="52882">
                <a:moveTo>
                  <a:pt x="41783" y="5473"/>
                </a:moveTo>
                <a:lnTo>
                  <a:pt x="39789" y="3416"/>
                </a:lnTo>
                <a:lnTo>
                  <a:pt x="34912" y="685"/>
                </a:lnTo>
                <a:lnTo>
                  <a:pt x="32042" y="0"/>
                </a:lnTo>
                <a:lnTo>
                  <a:pt x="22491" y="0"/>
                </a:lnTo>
                <a:lnTo>
                  <a:pt x="17119" y="2743"/>
                </a:lnTo>
                <a:lnTo>
                  <a:pt x="12611" y="8229"/>
                </a:lnTo>
                <a:lnTo>
                  <a:pt x="12611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2783"/>
                </a:lnTo>
                <a:lnTo>
                  <a:pt x="14046" y="19227"/>
                </a:lnTo>
                <a:lnTo>
                  <a:pt x="14770" y="17094"/>
                </a:lnTo>
                <a:lnTo>
                  <a:pt x="16713" y="13309"/>
                </a:lnTo>
                <a:lnTo>
                  <a:pt x="20091" y="11036"/>
                </a:lnTo>
                <a:lnTo>
                  <a:pt x="24091" y="10464"/>
                </a:lnTo>
                <a:lnTo>
                  <a:pt x="27241" y="10833"/>
                </a:lnTo>
                <a:lnTo>
                  <a:pt x="30035" y="13347"/>
                </a:lnTo>
                <a:lnTo>
                  <a:pt x="31013" y="16268"/>
                </a:lnTo>
                <a:lnTo>
                  <a:pt x="31254" y="19507"/>
                </a:lnTo>
                <a:lnTo>
                  <a:pt x="31254" y="52882"/>
                </a:lnTo>
                <a:lnTo>
                  <a:pt x="44945" y="52882"/>
                </a:lnTo>
                <a:lnTo>
                  <a:pt x="44945" y="23177"/>
                </a:lnTo>
                <a:lnTo>
                  <a:pt x="45313" y="19621"/>
                </a:lnTo>
                <a:lnTo>
                  <a:pt x="46062" y="17360"/>
                </a:lnTo>
                <a:lnTo>
                  <a:pt x="48018" y="13385"/>
                </a:lnTo>
                <a:lnTo>
                  <a:pt x="51396" y="11048"/>
                </a:lnTo>
                <a:lnTo>
                  <a:pt x="55118" y="10464"/>
                </a:lnTo>
                <a:lnTo>
                  <a:pt x="57746" y="10464"/>
                </a:lnTo>
                <a:lnTo>
                  <a:pt x="59690" y="11442"/>
                </a:lnTo>
                <a:lnTo>
                  <a:pt x="61912" y="14884"/>
                </a:lnTo>
                <a:lnTo>
                  <a:pt x="62369" y="18199"/>
                </a:lnTo>
                <a:lnTo>
                  <a:pt x="62369" y="52882"/>
                </a:lnTo>
                <a:lnTo>
                  <a:pt x="76060" y="52882"/>
                </a:lnTo>
                <a:lnTo>
                  <a:pt x="76060" y="14884"/>
                </a:lnTo>
                <a:lnTo>
                  <a:pt x="75590" y="11315"/>
                </a:lnTo>
                <a:lnTo>
                  <a:pt x="74637" y="9105"/>
                </a:lnTo>
                <a:lnTo>
                  <a:pt x="73342" y="6121"/>
                </a:lnTo>
                <a:lnTo>
                  <a:pt x="71386" y="3848"/>
                </a:lnTo>
                <a:lnTo>
                  <a:pt x="68757" y="2311"/>
                </a:lnTo>
                <a:lnTo>
                  <a:pt x="66128" y="774"/>
                </a:lnTo>
                <a:lnTo>
                  <a:pt x="62915" y="0"/>
                </a:lnTo>
                <a:lnTo>
                  <a:pt x="56121" y="0"/>
                </a:lnTo>
                <a:lnTo>
                  <a:pt x="53314" y="685"/>
                </a:lnTo>
                <a:lnTo>
                  <a:pt x="50685" y="2044"/>
                </a:lnTo>
                <a:lnTo>
                  <a:pt x="48056" y="3416"/>
                </a:lnTo>
                <a:lnTo>
                  <a:pt x="45605" y="5473"/>
                </a:lnTo>
                <a:lnTo>
                  <a:pt x="43332" y="8229"/>
                </a:lnTo>
                <a:lnTo>
                  <a:pt x="41783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4575535" y="4548146"/>
            <a:ext cx="31076" cy="54051"/>
          </a:xfrm>
          <a:custGeom>
            <a:avLst/>
            <a:gdLst/>
            <a:ahLst/>
            <a:cxnLst/>
            <a:rect l="l" t="t" r="r" b="b"/>
            <a:pathLst>
              <a:path w="31076" h="54051">
                <a:moveTo>
                  <a:pt x="20205" y="54051"/>
                </a:moveTo>
                <a:lnTo>
                  <a:pt x="23050" y="53479"/>
                </a:lnTo>
                <a:lnTo>
                  <a:pt x="25704" y="52349"/>
                </a:lnTo>
                <a:lnTo>
                  <a:pt x="28359" y="51206"/>
                </a:lnTo>
                <a:lnTo>
                  <a:pt x="30873" y="49504"/>
                </a:lnTo>
                <a:lnTo>
                  <a:pt x="31076" y="39243"/>
                </a:lnTo>
                <a:lnTo>
                  <a:pt x="28333" y="41986"/>
                </a:lnTo>
                <a:lnTo>
                  <a:pt x="23748" y="44411"/>
                </a:lnTo>
                <a:lnTo>
                  <a:pt x="20205" y="54051"/>
                </a:lnTo>
                <a:close/>
              </a:path>
              <a:path w="31076" h="54051">
                <a:moveTo>
                  <a:pt x="45427" y="35890"/>
                </a:moveTo>
                <a:lnTo>
                  <a:pt x="45567" y="19913"/>
                </a:lnTo>
                <a:lnTo>
                  <a:pt x="45567" y="13982"/>
                </a:lnTo>
                <a:lnTo>
                  <a:pt x="44957" y="9893"/>
                </a:lnTo>
                <a:lnTo>
                  <a:pt x="43751" y="7670"/>
                </a:lnTo>
                <a:lnTo>
                  <a:pt x="40424" y="3619"/>
                </a:lnTo>
                <a:lnTo>
                  <a:pt x="37439" y="2171"/>
                </a:lnTo>
                <a:lnTo>
                  <a:pt x="34455" y="723"/>
                </a:lnTo>
                <a:lnTo>
                  <a:pt x="29908" y="0"/>
                </a:lnTo>
                <a:lnTo>
                  <a:pt x="17081" y="0"/>
                </a:lnTo>
                <a:lnTo>
                  <a:pt x="12026" y="1206"/>
                </a:lnTo>
                <a:lnTo>
                  <a:pt x="8623" y="3606"/>
                </a:lnTo>
                <a:lnTo>
                  <a:pt x="5206" y="6007"/>
                </a:lnTo>
                <a:lnTo>
                  <a:pt x="2806" y="9702"/>
                </a:lnTo>
                <a:lnTo>
                  <a:pt x="1409" y="14706"/>
                </a:lnTo>
                <a:lnTo>
                  <a:pt x="13830" y="16954"/>
                </a:lnTo>
                <a:lnTo>
                  <a:pt x="15773" y="12865"/>
                </a:lnTo>
                <a:lnTo>
                  <a:pt x="18491" y="10947"/>
                </a:lnTo>
                <a:lnTo>
                  <a:pt x="22834" y="10477"/>
                </a:lnTo>
                <a:lnTo>
                  <a:pt x="26428" y="10477"/>
                </a:lnTo>
                <a:lnTo>
                  <a:pt x="30187" y="12153"/>
                </a:lnTo>
                <a:lnTo>
                  <a:pt x="32130" y="15151"/>
                </a:lnTo>
                <a:lnTo>
                  <a:pt x="32130" y="17780"/>
                </a:lnTo>
                <a:lnTo>
                  <a:pt x="29679" y="20180"/>
                </a:lnTo>
                <a:lnTo>
                  <a:pt x="25234" y="21297"/>
                </a:lnTo>
                <a:lnTo>
                  <a:pt x="18834" y="22504"/>
                </a:lnTo>
                <a:lnTo>
                  <a:pt x="14096" y="23406"/>
                </a:lnTo>
                <a:lnTo>
                  <a:pt x="10464" y="24472"/>
                </a:lnTo>
                <a:lnTo>
                  <a:pt x="7950" y="25679"/>
                </a:lnTo>
                <a:lnTo>
                  <a:pt x="3492" y="28663"/>
                </a:lnTo>
                <a:lnTo>
                  <a:pt x="685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23" y="46824"/>
                </a:lnTo>
                <a:lnTo>
                  <a:pt x="4597" y="49720"/>
                </a:lnTo>
                <a:lnTo>
                  <a:pt x="7658" y="52603"/>
                </a:lnTo>
                <a:lnTo>
                  <a:pt x="11861" y="54051"/>
                </a:lnTo>
                <a:lnTo>
                  <a:pt x="20205" y="54051"/>
                </a:lnTo>
                <a:lnTo>
                  <a:pt x="23748" y="44411"/>
                </a:lnTo>
                <a:lnTo>
                  <a:pt x="19062" y="44411"/>
                </a:lnTo>
                <a:lnTo>
                  <a:pt x="15824" y="42316"/>
                </a:lnTo>
                <a:lnTo>
                  <a:pt x="13677" y="39268"/>
                </a:lnTo>
                <a:lnTo>
                  <a:pt x="13677" y="35407"/>
                </a:lnTo>
                <a:lnTo>
                  <a:pt x="16357" y="32524"/>
                </a:lnTo>
                <a:lnTo>
                  <a:pt x="20002" y="30962"/>
                </a:lnTo>
                <a:lnTo>
                  <a:pt x="23799" y="30137"/>
                </a:lnTo>
                <a:lnTo>
                  <a:pt x="27609" y="29324"/>
                </a:lnTo>
                <a:lnTo>
                  <a:pt x="30378" y="28638"/>
                </a:lnTo>
                <a:lnTo>
                  <a:pt x="32130" y="28054"/>
                </a:lnTo>
                <a:lnTo>
                  <a:pt x="32130" y="34048"/>
                </a:lnTo>
                <a:lnTo>
                  <a:pt x="31953" y="36283"/>
                </a:lnTo>
                <a:lnTo>
                  <a:pt x="31076" y="39243"/>
                </a:lnTo>
                <a:lnTo>
                  <a:pt x="30873" y="49504"/>
                </a:lnTo>
                <a:lnTo>
                  <a:pt x="33693" y="48844"/>
                </a:lnTo>
                <a:lnTo>
                  <a:pt x="35013" y="52882"/>
                </a:lnTo>
                <a:lnTo>
                  <a:pt x="48539" y="52882"/>
                </a:lnTo>
                <a:lnTo>
                  <a:pt x="46520" y="48107"/>
                </a:lnTo>
                <a:lnTo>
                  <a:pt x="45643" y="43776"/>
                </a:lnTo>
                <a:lnTo>
                  <a:pt x="45427" y="40436"/>
                </a:lnTo>
                <a:lnTo>
                  <a:pt x="45427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4634505" y="4548150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19" y="17576"/>
                </a:moveTo>
                <a:lnTo>
                  <a:pt x="16713" y="13715"/>
                </a:lnTo>
                <a:lnTo>
                  <a:pt x="20485" y="11112"/>
                </a:lnTo>
                <a:lnTo>
                  <a:pt x="24980" y="10464"/>
                </a:lnTo>
                <a:lnTo>
                  <a:pt x="28409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77"/>
                </a:lnTo>
                <a:lnTo>
                  <a:pt x="45872" y="9397"/>
                </a:lnTo>
                <a:lnTo>
                  <a:pt x="43700" y="5791"/>
                </a:lnTo>
                <a:lnTo>
                  <a:pt x="40525" y="2717"/>
                </a:lnTo>
                <a:lnTo>
                  <a:pt x="35521" y="546"/>
                </a:lnTo>
                <a:lnTo>
                  <a:pt x="32766" y="0"/>
                </a:lnTo>
                <a:lnTo>
                  <a:pt x="22898" y="0"/>
                </a:lnTo>
                <a:lnTo>
                  <a:pt x="17208" y="2920"/>
                </a:lnTo>
                <a:lnTo>
                  <a:pt x="12700" y="8762"/>
                </a:lnTo>
                <a:lnTo>
                  <a:pt x="12700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72"/>
                </a:lnTo>
                <a:lnTo>
                  <a:pt x="14033" y="19723"/>
                </a:lnTo>
                <a:lnTo>
                  <a:pt x="1471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4692354" y="4548150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288"/>
                </a:moveTo>
                <a:lnTo>
                  <a:pt x="0" y="32232"/>
                </a:lnTo>
                <a:lnTo>
                  <a:pt x="1117" y="37274"/>
                </a:lnTo>
                <a:lnTo>
                  <a:pt x="3352" y="41414"/>
                </a:lnTo>
                <a:lnTo>
                  <a:pt x="5587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62" y="52984"/>
                </a:lnTo>
                <a:lnTo>
                  <a:pt x="17665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894"/>
                </a:lnTo>
                <a:lnTo>
                  <a:pt x="15239" y="17957"/>
                </a:lnTo>
                <a:lnTo>
                  <a:pt x="17665" y="15239"/>
                </a:lnTo>
                <a:lnTo>
                  <a:pt x="20104" y="12509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09"/>
                </a:lnTo>
                <a:lnTo>
                  <a:pt x="35661" y="15239"/>
                </a:lnTo>
                <a:lnTo>
                  <a:pt x="38087" y="17957"/>
                </a:lnTo>
                <a:lnTo>
                  <a:pt x="39293" y="21856"/>
                </a:lnTo>
                <a:lnTo>
                  <a:pt x="39293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73"/>
                </a:lnTo>
                <a:lnTo>
                  <a:pt x="45796" y="46329"/>
                </a:lnTo>
                <a:lnTo>
                  <a:pt x="50838" y="41186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699"/>
                </a:lnTo>
                <a:lnTo>
                  <a:pt x="45859" y="7619"/>
                </a:lnTo>
                <a:lnTo>
                  <a:pt x="40855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17"/>
                </a:lnTo>
                <a:lnTo>
                  <a:pt x="12877" y="3365"/>
                </a:lnTo>
                <a:lnTo>
                  <a:pt x="8762" y="5600"/>
                </a:lnTo>
                <a:lnTo>
                  <a:pt x="5587" y="8851"/>
                </a:lnTo>
                <a:lnTo>
                  <a:pt x="3352" y="13093"/>
                </a:lnTo>
                <a:lnTo>
                  <a:pt x="1117" y="17348"/>
                </a:lnTo>
                <a:lnTo>
                  <a:pt x="0" y="21755"/>
                </a:lnTo>
                <a:lnTo>
                  <a:pt x="0" y="26288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28"/>
                </a:lnTo>
                <a:lnTo>
                  <a:pt x="30251" y="42900"/>
                </a:lnTo>
                <a:lnTo>
                  <a:pt x="23113" y="42900"/>
                </a:lnTo>
                <a:lnTo>
                  <a:pt x="20104" y="41528"/>
                </a:lnTo>
                <a:lnTo>
                  <a:pt x="17665" y="38811"/>
                </a:lnTo>
                <a:lnTo>
                  <a:pt x="17462" y="52984"/>
                </a:lnTo>
                <a:lnTo>
                  <a:pt x="21983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4781120" y="4548153"/>
            <a:ext cx="48780" cy="54051"/>
          </a:xfrm>
          <a:custGeom>
            <a:avLst/>
            <a:gdLst/>
            <a:ahLst/>
            <a:cxnLst/>
            <a:rect l="l" t="t" r="r" b="b"/>
            <a:pathLst>
              <a:path w="48780" h="54051">
                <a:moveTo>
                  <a:pt x="14071" y="20586"/>
                </a:moveTo>
                <a:lnTo>
                  <a:pt x="15087" y="16649"/>
                </a:lnTo>
                <a:lnTo>
                  <a:pt x="19138" y="11937"/>
                </a:lnTo>
                <a:lnTo>
                  <a:pt x="21856" y="10756"/>
                </a:lnTo>
                <a:lnTo>
                  <a:pt x="27838" y="10756"/>
                </a:lnTo>
                <a:lnTo>
                  <a:pt x="31521" y="12801"/>
                </a:lnTo>
                <a:lnTo>
                  <a:pt x="34163" y="16192"/>
                </a:lnTo>
                <a:lnTo>
                  <a:pt x="34620" y="18884"/>
                </a:lnTo>
                <a:lnTo>
                  <a:pt x="48107" y="16459"/>
                </a:lnTo>
                <a:lnTo>
                  <a:pt x="46482" y="10909"/>
                </a:lnTo>
                <a:lnTo>
                  <a:pt x="43815" y="6769"/>
                </a:lnTo>
                <a:lnTo>
                  <a:pt x="40093" y="4063"/>
                </a:lnTo>
                <a:lnTo>
                  <a:pt x="36372" y="1346"/>
                </a:lnTo>
                <a:lnTo>
                  <a:pt x="31369" y="0"/>
                </a:lnTo>
                <a:lnTo>
                  <a:pt x="17373" y="0"/>
                </a:lnTo>
                <a:lnTo>
                  <a:pt x="11277" y="2374"/>
                </a:lnTo>
                <a:lnTo>
                  <a:pt x="6769" y="7137"/>
                </a:lnTo>
                <a:lnTo>
                  <a:pt x="2247" y="11887"/>
                </a:lnTo>
                <a:lnTo>
                  <a:pt x="0" y="18541"/>
                </a:lnTo>
                <a:lnTo>
                  <a:pt x="0" y="35509"/>
                </a:lnTo>
                <a:lnTo>
                  <a:pt x="2235" y="42113"/>
                </a:lnTo>
                <a:lnTo>
                  <a:pt x="6743" y="46888"/>
                </a:lnTo>
                <a:lnTo>
                  <a:pt x="11239" y="51663"/>
                </a:lnTo>
                <a:lnTo>
                  <a:pt x="17259" y="54051"/>
                </a:lnTo>
                <a:lnTo>
                  <a:pt x="31483" y="54051"/>
                </a:lnTo>
                <a:lnTo>
                  <a:pt x="36791" y="52476"/>
                </a:lnTo>
                <a:lnTo>
                  <a:pt x="40754" y="49326"/>
                </a:lnTo>
                <a:lnTo>
                  <a:pt x="44704" y="46164"/>
                </a:lnTo>
                <a:lnTo>
                  <a:pt x="47396" y="41516"/>
                </a:lnTo>
                <a:lnTo>
                  <a:pt x="48780" y="35356"/>
                </a:lnTo>
                <a:lnTo>
                  <a:pt x="35344" y="33058"/>
                </a:lnTo>
                <a:lnTo>
                  <a:pt x="34671" y="36664"/>
                </a:lnTo>
                <a:lnTo>
                  <a:pt x="31851" y="40678"/>
                </a:lnTo>
                <a:lnTo>
                  <a:pt x="28054" y="42887"/>
                </a:lnTo>
                <a:lnTo>
                  <a:pt x="21996" y="42887"/>
                </a:lnTo>
                <a:lnTo>
                  <a:pt x="19227" y="41630"/>
                </a:lnTo>
                <a:lnTo>
                  <a:pt x="15100" y="36563"/>
                </a:lnTo>
                <a:lnTo>
                  <a:pt x="14071" y="32232"/>
                </a:lnTo>
                <a:lnTo>
                  <a:pt x="14071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4836435" y="4548150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288"/>
                </a:moveTo>
                <a:lnTo>
                  <a:pt x="0" y="32232"/>
                </a:lnTo>
                <a:lnTo>
                  <a:pt x="1117" y="37274"/>
                </a:lnTo>
                <a:lnTo>
                  <a:pt x="3352" y="41414"/>
                </a:lnTo>
                <a:lnTo>
                  <a:pt x="5600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75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894"/>
                </a:lnTo>
                <a:lnTo>
                  <a:pt x="15239" y="17957"/>
                </a:lnTo>
                <a:lnTo>
                  <a:pt x="17678" y="15239"/>
                </a:lnTo>
                <a:lnTo>
                  <a:pt x="20116" y="12509"/>
                </a:lnTo>
                <a:lnTo>
                  <a:pt x="23113" y="11150"/>
                </a:lnTo>
                <a:lnTo>
                  <a:pt x="30264" y="11150"/>
                </a:lnTo>
                <a:lnTo>
                  <a:pt x="33248" y="12509"/>
                </a:lnTo>
                <a:lnTo>
                  <a:pt x="35674" y="15239"/>
                </a:lnTo>
                <a:lnTo>
                  <a:pt x="38087" y="17957"/>
                </a:lnTo>
                <a:lnTo>
                  <a:pt x="39293" y="21856"/>
                </a:lnTo>
                <a:lnTo>
                  <a:pt x="39293" y="32130"/>
                </a:lnTo>
                <a:lnTo>
                  <a:pt x="38087" y="36080"/>
                </a:lnTo>
                <a:lnTo>
                  <a:pt x="35674" y="38811"/>
                </a:lnTo>
                <a:lnTo>
                  <a:pt x="34391" y="54051"/>
                </a:lnTo>
                <a:lnTo>
                  <a:pt x="40741" y="51473"/>
                </a:lnTo>
                <a:lnTo>
                  <a:pt x="45796" y="46329"/>
                </a:lnTo>
                <a:lnTo>
                  <a:pt x="50838" y="41186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699"/>
                </a:lnTo>
                <a:lnTo>
                  <a:pt x="45872" y="7619"/>
                </a:lnTo>
                <a:lnTo>
                  <a:pt x="40881" y="2539"/>
                </a:lnTo>
                <a:lnTo>
                  <a:pt x="34455" y="0"/>
                </a:lnTo>
                <a:lnTo>
                  <a:pt x="21577" y="0"/>
                </a:lnTo>
                <a:lnTo>
                  <a:pt x="16979" y="1117"/>
                </a:lnTo>
                <a:lnTo>
                  <a:pt x="12877" y="3365"/>
                </a:lnTo>
                <a:lnTo>
                  <a:pt x="8775" y="5600"/>
                </a:lnTo>
                <a:lnTo>
                  <a:pt x="5600" y="8851"/>
                </a:lnTo>
                <a:lnTo>
                  <a:pt x="3352" y="13093"/>
                </a:lnTo>
                <a:lnTo>
                  <a:pt x="1117" y="17348"/>
                </a:lnTo>
                <a:lnTo>
                  <a:pt x="0" y="21755"/>
                </a:lnTo>
                <a:lnTo>
                  <a:pt x="0" y="26288"/>
                </a:lnTo>
                <a:close/>
              </a:path>
              <a:path w="53365" h="54051">
                <a:moveTo>
                  <a:pt x="35674" y="38811"/>
                </a:moveTo>
                <a:lnTo>
                  <a:pt x="33248" y="41528"/>
                </a:lnTo>
                <a:lnTo>
                  <a:pt x="30264" y="42900"/>
                </a:lnTo>
                <a:lnTo>
                  <a:pt x="23113" y="42900"/>
                </a:lnTo>
                <a:lnTo>
                  <a:pt x="20116" y="41528"/>
                </a:lnTo>
                <a:lnTo>
                  <a:pt x="17678" y="38811"/>
                </a:lnTo>
                <a:lnTo>
                  <a:pt x="17475" y="52984"/>
                </a:lnTo>
                <a:lnTo>
                  <a:pt x="21996" y="54051"/>
                </a:lnTo>
                <a:lnTo>
                  <a:pt x="34391" y="54051"/>
                </a:lnTo>
                <a:lnTo>
                  <a:pt x="35674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4900422" y="4548150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19" y="17576"/>
                </a:moveTo>
                <a:lnTo>
                  <a:pt x="16725" y="13715"/>
                </a:lnTo>
                <a:lnTo>
                  <a:pt x="20472" y="11112"/>
                </a:lnTo>
                <a:lnTo>
                  <a:pt x="24980" y="10464"/>
                </a:lnTo>
                <a:lnTo>
                  <a:pt x="28397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77"/>
                </a:lnTo>
                <a:lnTo>
                  <a:pt x="45872" y="9397"/>
                </a:lnTo>
                <a:lnTo>
                  <a:pt x="43700" y="5791"/>
                </a:lnTo>
                <a:lnTo>
                  <a:pt x="40525" y="2717"/>
                </a:lnTo>
                <a:lnTo>
                  <a:pt x="35521" y="546"/>
                </a:lnTo>
                <a:lnTo>
                  <a:pt x="32766" y="0"/>
                </a:lnTo>
                <a:lnTo>
                  <a:pt x="22898" y="0"/>
                </a:lnTo>
                <a:lnTo>
                  <a:pt x="17221" y="2920"/>
                </a:lnTo>
                <a:lnTo>
                  <a:pt x="12700" y="8762"/>
                </a:lnTo>
                <a:lnTo>
                  <a:pt x="12700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72"/>
                </a:lnTo>
                <a:lnTo>
                  <a:pt x="14033" y="19723"/>
                </a:lnTo>
                <a:lnTo>
                  <a:pt x="1471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4995970" y="4529645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5013238" y="4548146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05" y="54051"/>
                </a:moveTo>
                <a:lnTo>
                  <a:pt x="23050" y="53479"/>
                </a:lnTo>
                <a:lnTo>
                  <a:pt x="25704" y="52349"/>
                </a:lnTo>
                <a:lnTo>
                  <a:pt x="28371" y="51206"/>
                </a:lnTo>
                <a:lnTo>
                  <a:pt x="30873" y="49504"/>
                </a:lnTo>
                <a:lnTo>
                  <a:pt x="31089" y="39243"/>
                </a:lnTo>
                <a:lnTo>
                  <a:pt x="28333" y="41986"/>
                </a:lnTo>
                <a:lnTo>
                  <a:pt x="23749" y="44411"/>
                </a:lnTo>
                <a:lnTo>
                  <a:pt x="20205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55" y="723"/>
                </a:lnTo>
                <a:lnTo>
                  <a:pt x="29921" y="0"/>
                </a:lnTo>
                <a:lnTo>
                  <a:pt x="17094" y="0"/>
                </a:lnTo>
                <a:lnTo>
                  <a:pt x="12026" y="1206"/>
                </a:lnTo>
                <a:lnTo>
                  <a:pt x="8623" y="3606"/>
                </a:lnTo>
                <a:lnTo>
                  <a:pt x="5207" y="6007"/>
                </a:lnTo>
                <a:lnTo>
                  <a:pt x="2806" y="9702"/>
                </a:lnTo>
                <a:lnTo>
                  <a:pt x="1409" y="14706"/>
                </a:lnTo>
                <a:lnTo>
                  <a:pt x="13830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187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67" y="20180"/>
                </a:lnTo>
                <a:lnTo>
                  <a:pt x="25247" y="21297"/>
                </a:lnTo>
                <a:lnTo>
                  <a:pt x="18846" y="22504"/>
                </a:lnTo>
                <a:lnTo>
                  <a:pt x="14097" y="23406"/>
                </a:lnTo>
                <a:lnTo>
                  <a:pt x="10477" y="24472"/>
                </a:lnTo>
                <a:lnTo>
                  <a:pt x="7962" y="25679"/>
                </a:lnTo>
                <a:lnTo>
                  <a:pt x="3492" y="28663"/>
                </a:lnTo>
                <a:lnTo>
                  <a:pt x="698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36" y="46824"/>
                </a:lnTo>
                <a:lnTo>
                  <a:pt x="4597" y="49720"/>
                </a:lnTo>
                <a:lnTo>
                  <a:pt x="7670" y="52603"/>
                </a:lnTo>
                <a:lnTo>
                  <a:pt x="11861" y="54051"/>
                </a:lnTo>
                <a:lnTo>
                  <a:pt x="20205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24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24"/>
                </a:lnTo>
                <a:lnTo>
                  <a:pt x="20015" y="30962"/>
                </a:lnTo>
                <a:lnTo>
                  <a:pt x="23812" y="30137"/>
                </a:lnTo>
                <a:lnTo>
                  <a:pt x="27609" y="29324"/>
                </a:lnTo>
                <a:lnTo>
                  <a:pt x="30378" y="28638"/>
                </a:lnTo>
                <a:lnTo>
                  <a:pt x="32143" y="28054"/>
                </a:lnTo>
                <a:lnTo>
                  <a:pt x="32143" y="34048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04"/>
                </a:lnTo>
                <a:lnTo>
                  <a:pt x="33693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76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5099621" y="4548150"/>
            <a:ext cx="50457" cy="72555"/>
          </a:xfrm>
          <a:custGeom>
            <a:avLst/>
            <a:gdLst/>
            <a:ahLst/>
            <a:cxnLst/>
            <a:rect l="l" t="t" r="r" b="b"/>
            <a:pathLst>
              <a:path w="50457" h="72555">
                <a:moveTo>
                  <a:pt x="13538" y="21082"/>
                </a:moveTo>
                <a:lnTo>
                  <a:pt x="14643" y="17272"/>
                </a:lnTo>
                <a:lnTo>
                  <a:pt x="16852" y="14681"/>
                </a:lnTo>
                <a:lnTo>
                  <a:pt x="19062" y="12103"/>
                </a:lnTo>
                <a:lnTo>
                  <a:pt x="21831" y="10807"/>
                </a:lnTo>
                <a:lnTo>
                  <a:pt x="28384" y="10807"/>
                </a:lnTo>
                <a:lnTo>
                  <a:pt x="31089" y="12128"/>
                </a:lnTo>
                <a:lnTo>
                  <a:pt x="33261" y="14757"/>
                </a:lnTo>
                <a:lnTo>
                  <a:pt x="35432" y="17386"/>
                </a:lnTo>
                <a:lnTo>
                  <a:pt x="36525" y="21412"/>
                </a:lnTo>
                <a:lnTo>
                  <a:pt x="36525" y="32639"/>
                </a:lnTo>
                <a:lnTo>
                  <a:pt x="35471" y="36817"/>
                </a:lnTo>
                <a:lnTo>
                  <a:pt x="33350" y="39370"/>
                </a:lnTo>
                <a:lnTo>
                  <a:pt x="31241" y="41922"/>
                </a:lnTo>
                <a:lnTo>
                  <a:pt x="28600" y="43192"/>
                </a:lnTo>
                <a:lnTo>
                  <a:pt x="22110" y="43192"/>
                </a:lnTo>
                <a:lnTo>
                  <a:pt x="19303" y="41808"/>
                </a:lnTo>
                <a:lnTo>
                  <a:pt x="23329" y="53479"/>
                </a:lnTo>
                <a:lnTo>
                  <a:pt x="25920" y="54051"/>
                </a:lnTo>
                <a:lnTo>
                  <a:pt x="34797" y="54051"/>
                </a:lnTo>
                <a:lnTo>
                  <a:pt x="39890" y="51650"/>
                </a:lnTo>
                <a:lnTo>
                  <a:pt x="44119" y="46875"/>
                </a:lnTo>
                <a:lnTo>
                  <a:pt x="48336" y="42075"/>
                </a:lnTo>
                <a:lnTo>
                  <a:pt x="50457" y="35369"/>
                </a:lnTo>
                <a:lnTo>
                  <a:pt x="50457" y="18326"/>
                </a:lnTo>
                <a:lnTo>
                  <a:pt x="48361" y="11772"/>
                </a:lnTo>
                <a:lnTo>
                  <a:pt x="44170" y="7061"/>
                </a:lnTo>
                <a:lnTo>
                  <a:pt x="39979" y="2349"/>
                </a:lnTo>
                <a:lnTo>
                  <a:pt x="34886" y="0"/>
                </a:lnTo>
                <a:lnTo>
                  <a:pt x="25438" y="0"/>
                </a:lnTo>
                <a:lnTo>
                  <a:pt x="22301" y="812"/>
                </a:lnTo>
                <a:lnTo>
                  <a:pt x="19481" y="2438"/>
                </a:lnTo>
                <a:lnTo>
                  <a:pt x="16662" y="4051"/>
                </a:lnTo>
                <a:lnTo>
                  <a:pt x="14414" y="6172"/>
                </a:lnTo>
                <a:lnTo>
                  <a:pt x="12763" y="8763"/>
                </a:lnTo>
                <a:lnTo>
                  <a:pt x="12763" y="1168"/>
                </a:lnTo>
                <a:lnTo>
                  <a:pt x="0" y="1168"/>
                </a:lnTo>
                <a:lnTo>
                  <a:pt x="0" y="72555"/>
                </a:lnTo>
                <a:lnTo>
                  <a:pt x="13690" y="72555"/>
                </a:lnTo>
                <a:lnTo>
                  <a:pt x="13538" y="31953"/>
                </a:lnTo>
                <a:lnTo>
                  <a:pt x="13538" y="21082"/>
                </a:lnTo>
                <a:close/>
              </a:path>
              <a:path w="50457" h="72555">
                <a:moveTo>
                  <a:pt x="23329" y="53479"/>
                </a:moveTo>
                <a:lnTo>
                  <a:pt x="19303" y="41808"/>
                </a:lnTo>
                <a:lnTo>
                  <a:pt x="16992" y="39027"/>
                </a:lnTo>
                <a:lnTo>
                  <a:pt x="14681" y="36258"/>
                </a:lnTo>
                <a:lnTo>
                  <a:pt x="13538" y="31953"/>
                </a:lnTo>
                <a:lnTo>
                  <a:pt x="13690" y="72555"/>
                </a:lnTo>
                <a:lnTo>
                  <a:pt x="13690" y="46494"/>
                </a:lnTo>
                <a:lnTo>
                  <a:pt x="16243" y="49263"/>
                </a:lnTo>
                <a:lnTo>
                  <a:pt x="18694" y="51206"/>
                </a:lnTo>
                <a:lnTo>
                  <a:pt x="23329" y="5347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5157320" y="4548146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63" y="53479"/>
                </a:lnTo>
                <a:lnTo>
                  <a:pt x="25717" y="52349"/>
                </a:lnTo>
                <a:lnTo>
                  <a:pt x="28371" y="51206"/>
                </a:lnTo>
                <a:lnTo>
                  <a:pt x="30873" y="49504"/>
                </a:lnTo>
                <a:lnTo>
                  <a:pt x="31089" y="39243"/>
                </a:lnTo>
                <a:lnTo>
                  <a:pt x="28346" y="41986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64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67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19" y="9702"/>
                </a:lnTo>
                <a:lnTo>
                  <a:pt x="1422" y="14706"/>
                </a:lnTo>
                <a:lnTo>
                  <a:pt x="13843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47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79" y="20180"/>
                </a:lnTo>
                <a:lnTo>
                  <a:pt x="25234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79"/>
                </a:lnTo>
                <a:lnTo>
                  <a:pt x="3505" y="28663"/>
                </a:lnTo>
                <a:lnTo>
                  <a:pt x="698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36" y="46824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24"/>
                </a:lnTo>
                <a:lnTo>
                  <a:pt x="20015" y="30962"/>
                </a:lnTo>
                <a:lnTo>
                  <a:pt x="23812" y="30137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48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04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76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5223224" y="4529645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5243073" y="4548150"/>
            <a:ext cx="76060" cy="52882"/>
          </a:xfrm>
          <a:custGeom>
            <a:avLst/>
            <a:gdLst/>
            <a:ahLst/>
            <a:cxnLst/>
            <a:rect l="l" t="t" r="r" b="b"/>
            <a:pathLst>
              <a:path w="76060" h="52882">
                <a:moveTo>
                  <a:pt x="41783" y="5473"/>
                </a:moveTo>
                <a:lnTo>
                  <a:pt x="39789" y="3416"/>
                </a:lnTo>
                <a:lnTo>
                  <a:pt x="34912" y="685"/>
                </a:lnTo>
                <a:lnTo>
                  <a:pt x="32042" y="0"/>
                </a:lnTo>
                <a:lnTo>
                  <a:pt x="22504" y="0"/>
                </a:lnTo>
                <a:lnTo>
                  <a:pt x="17119" y="2743"/>
                </a:lnTo>
                <a:lnTo>
                  <a:pt x="12611" y="8229"/>
                </a:lnTo>
                <a:lnTo>
                  <a:pt x="12611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2783"/>
                </a:lnTo>
                <a:lnTo>
                  <a:pt x="14046" y="19227"/>
                </a:lnTo>
                <a:lnTo>
                  <a:pt x="14782" y="17094"/>
                </a:lnTo>
                <a:lnTo>
                  <a:pt x="16713" y="13309"/>
                </a:lnTo>
                <a:lnTo>
                  <a:pt x="20104" y="11036"/>
                </a:lnTo>
                <a:lnTo>
                  <a:pt x="24104" y="10464"/>
                </a:lnTo>
                <a:lnTo>
                  <a:pt x="27254" y="10833"/>
                </a:lnTo>
                <a:lnTo>
                  <a:pt x="30048" y="13347"/>
                </a:lnTo>
                <a:lnTo>
                  <a:pt x="31026" y="16268"/>
                </a:lnTo>
                <a:lnTo>
                  <a:pt x="31267" y="19507"/>
                </a:lnTo>
                <a:lnTo>
                  <a:pt x="31267" y="52882"/>
                </a:lnTo>
                <a:lnTo>
                  <a:pt x="44945" y="52882"/>
                </a:lnTo>
                <a:lnTo>
                  <a:pt x="44945" y="23177"/>
                </a:lnTo>
                <a:lnTo>
                  <a:pt x="45326" y="19621"/>
                </a:lnTo>
                <a:lnTo>
                  <a:pt x="46062" y="17360"/>
                </a:lnTo>
                <a:lnTo>
                  <a:pt x="48044" y="13385"/>
                </a:lnTo>
                <a:lnTo>
                  <a:pt x="51396" y="11048"/>
                </a:lnTo>
                <a:lnTo>
                  <a:pt x="55130" y="10464"/>
                </a:lnTo>
                <a:lnTo>
                  <a:pt x="57759" y="10464"/>
                </a:lnTo>
                <a:lnTo>
                  <a:pt x="59702" y="11442"/>
                </a:lnTo>
                <a:lnTo>
                  <a:pt x="61912" y="14884"/>
                </a:lnTo>
                <a:lnTo>
                  <a:pt x="62382" y="18199"/>
                </a:lnTo>
                <a:lnTo>
                  <a:pt x="62382" y="52882"/>
                </a:lnTo>
                <a:lnTo>
                  <a:pt x="76060" y="52882"/>
                </a:lnTo>
                <a:lnTo>
                  <a:pt x="76060" y="14884"/>
                </a:lnTo>
                <a:lnTo>
                  <a:pt x="75603" y="11315"/>
                </a:lnTo>
                <a:lnTo>
                  <a:pt x="74650" y="9105"/>
                </a:lnTo>
                <a:lnTo>
                  <a:pt x="73355" y="6121"/>
                </a:lnTo>
                <a:lnTo>
                  <a:pt x="71386" y="3848"/>
                </a:lnTo>
                <a:lnTo>
                  <a:pt x="68757" y="2311"/>
                </a:lnTo>
                <a:lnTo>
                  <a:pt x="66128" y="774"/>
                </a:lnTo>
                <a:lnTo>
                  <a:pt x="62915" y="0"/>
                </a:lnTo>
                <a:lnTo>
                  <a:pt x="56134" y="0"/>
                </a:lnTo>
                <a:lnTo>
                  <a:pt x="53327" y="685"/>
                </a:lnTo>
                <a:lnTo>
                  <a:pt x="50698" y="2044"/>
                </a:lnTo>
                <a:lnTo>
                  <a:pt x="48056" y="3416"/>
                </a:lnTo>
                <a:lnTo>
                  <a:pt x="45618" y="5473"/>
                </a:lnTo>
                <a:lnTo>
                  <a:pt x="43332" y="8229"/>
                </a:lnTo>
                <a:lnTo>
                  <a:pt x="41783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5329161" y="4548146"/>
            <a:ext cx="31102" cy="54051"/>
          </a:xfrm>
          <a:custGeom>
            <a:avLst/>
            <a:gdLst/>
            <a:ahLst/>
            <a:cxnLst/>
            <a:rect l="l" t="t" r="r" b="b"/>
            <a:pathLst>
              <a:path w="31102" h="54051">
                <a:moveTo>
                  <a:pt x="20205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84" y="51206"/>
                </a:lnTo>
                <a:lnTo>
                  <a:pt x="30873" y="49504"/>
                </a:lnTo>
                <a:lnTo>
                  <a:pt x="31102" y="39243"/>
                </a:lnTo>
                <a:lnTo>
                  <a:pt x="28346" y="41986"/>
                </a:lnTo>
                <a:lnTo>
                  <a:pt x="23749" y="44411"/>
                </a:lnTo>
                <a:lnTo>
                  <a:pt x="20205" y="54051"/>
                </a:lnTo>
                <a:close/>
              </a:path>
              <a:path w="31102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83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55" y="723"/>
                </a:lnTo>
                <a:lnTo>
                  <a:pt x="29933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02"/>
                </a:lnTo>
                <a:lnTo>
                  <a:pt x="1422" y="14706"/>
                </a:lnTo>
                <a:lnTo>
                  <a:pt x="13843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67" y="20180"/>
                </a:lnTo>
                <a:lnTo>
                  <a:pt x="25247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75" y="25679"/>
                </a:lnTo>
                <a:lnTo>
                  <a:pt x="3492" y="28663"/>
                </a:lnTo>
                <a:lnTo>
                  <a:pt x="711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36" y="46824"/>
                </a:lnTo>
                <a:lnTo>
                  <a:pt x="4610" y="49720"/>
                </a:lnTo>
                <a:lnTo>
                  <a:pt x="7683" y="52603"/>
                </a:lnTo>
                <a:lnTo>
                  <a:pt x="11861" y="54051"/>
                </a:lnTo>
                <a:lnTo>
                  <a:pt x="20205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24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24"/>
                </a:lnTo>
                <a:lnTo>
                  <a:pt x="20015" y="30962"/>
                </a:lnTo>
                <a:lnTo>
                  <a:pt x="23812" y="30137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48"/>
                </a:lnTo>
                <a:lnTo>
                  <a:pt x="31965" y="36283"/>
                </a:lnTo>
                <a:lnTo>
                  <a:pt x="31102" y="39243"/>
                </a:lnTo>
                <a:lnTo>
                  <a:pt x="30873" y="49504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76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4719612" y="4665680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17"/>
                </a:lnTo>
                <a:lnTo>
                  <a:pt x="31089" y="39243"/>
                </a:lnTo>
                <a:lnTo>
                  <a:pt x="28346" y="41986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902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83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55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15"/>
                </a:lnTo>
                <a:lnTo>
                  <a:pt x="1409" y="14706"/>
                </a:lnTo>
                <a:lnTo>
                  <a:pt x="13843" y="16954"/>
                </a:lnTo>
                <a:lnTo>
                  <a:pt x="15786" y="12865"/>
                </a:lnTo>
                <a:lnTo>
                  <a:pt x="18516" y="10960"/>
                </a:lnTo>
                <a:lnTo>
                  <a:pt x="22847" y="10477"/>
                </a:lnTo>
                <a:lnTo>
                  <a:pt x="26441" y="10477"/>
                </a:lnTo>
                <a:lnTo>
                  <a:pt x="30187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67" y="20180"/>
                </a:lnTo>
                <a:lnTo>
                  <a:pt x="25247" y="21297"/>
                </a:lnTo>
                <a:lnTo>
                  <a:pt x="18846" y="22504"/>
                </a:lnTo>
                <a:lnTo>
                  <a:pt x="14109" y="23418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711" y="33248"/>
                </a:lnTo>
                <a:lnTo>
                  <a:pt x="0" y="35852"/>
                </a:lnTo>
                <a:lnTo>
                  <a:pt x="0" y="43180"/>
                </a:lnTo>
                <a:lnTo>
                  <a:pt x="1536" y="46837"/>
                </a:lnTo>
                <a:lnTo>
                  <a:pt x="4610" y="49720"/>
                </a:lnTo>
                <a:lnTo>
                  <a:pt x="7670" y="52603"/>
                </a:lnTo>
                <a:lnTo>
                  <a:pt x="11861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37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17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9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4775616" y="4665681"/>
            <a:ext cx="50444" cy="73875"/>
          </a:xfrm>
          <a:custGeom>
            <a:avLst/>
            <a:gdLst/>
            <a:ahLst/>
            <a:cxnLst/>
            <a:rect l="l" t="t" r="r" b="b"/>
            <a:pathLst>
              <a:path w="50444" h="73875">
                <a:moveTo>
                  <a:pt x="15620" y="0"/>
                </a:moveTo>
                <a:lnTo>
                  <a:pt x="10426" y="2298"/>
                </a:lnTo>
                <a:lnTo>
                  <a:pt x="14020" y="31445"/>
                </a:lnTo>
                <a:lnTo>
                  <a:pt x="14020" y="20739"/>
                </a:lnTo>
                <a:lnTo>
                  <a:pt x="15087" y="16852"/>
                </a:lnTo>
                <a:lnTo>
                  <a:pt x="17208" y="14287"/>
                </a:lnTo>
                <a:lnTo>
                  <a:pt x="19329" y="11747"/>
                </a:lnTo>
                <a:lnTo>
                  <a:pt x="22047" y="10477"/>
                </a:lnTo>
                <a:lnTo>
                  <a:pt x="28689" y="10477"/>
                </a:lnTo>
                <a:lnTo>
                  <a:pt x="31483" y="11772"/>
                </a:lnTo>
                <a:lnTo>
                  <a:pt x="33693" y="14363"/>
                </a:lnTo>
                <a:lnTo>
                  <a:pt x="35890" y="16967"/>
                </a:lnTo>
                <a:lnTo>
                  <a:pt x="37007" y="20942"/>
                </a:lnTo>
                <a:lnTo>
                  <a:pt x="37414" y="72415"/>
                </a:lnTo>
                <a:lnTo>
                  <a:pt x="40449" y="71437"/>
                </a:lnTo>
                <a:lnTo>
                  <a:pt x="44703" y="68376"/>
                </a:lnTo>
                <a:lnTo>
                  <a:pt x="47929" y="64287"/>
                </a:lnTo>
                <a:lnTo>
                  <a:pt x="48933" y="61264"/>
                </a:lnTo>
                <a:lnTo>
                  <a:pt x="49936" y="58242"/>
                </a:lnTo>
                <a:lnTo>
                  <a:pt x="50444" y="53682"/>
                </a:lnTo>
                <a:lnTo>
                  <a:pt x="50444" y="1181"/>
                </a:lnTo>
                <a:lnTo>
                  <a:pt x="37642" y="1181"/>
                </a:lnTo>
                <a:lnTo>
                  <a:pt x="37642" y="8432"/>
                </a:lnTo>
                <a:lnTo>
                  <a:pt x="33477" y="2819"/>
                </a:lnTo>
                <a:lnTo>
                  <a:pt x="28206" y="0"/>
                </a:lnTo>
                <a:lnTo>
                  <a:pt x="15620" y="0"/>
                </a:lnTo>
                <a:close/>
              </a:path>
              <a:path w="50444" h="73875">
                <a:moveTo>
                  <a:pt x="1587" y="39433"/>
                </a:moveTo>
                <a:lnTo>
                  <a:pt x="4762" y="44068"/>
                </a:lnTo>
                <a:lnTo>
                  <a:pt x="8826" y="49949"/>
                </a:lnTo>
                <a:lnTo>
                  <a:pt x="14338" y="52882"/>
                </a:lnTo>
                <a:lnTo>
                  <a:pt x="27508" y="52882"/>
                </a:lnTo>
                <a:lnTo>
                  <a:pt x="32664" y="50101"/>
                </a:lnTo>
                <a:lnTo>
                  <a:pt x="36766" y="44513"/>
                </a:lnTo>
                <a:lnTo>
                  <a:pt x="36766" y="55117"/>
                </a:lnTo>
                <a:lnTo>
                  <a:pt x="36131" y="58343"/>
                </a:lnTo>
                <a:lnTo>
                  <a:pt x="34607" y="61086"/>
                </a:lnTo>
                <a:lnTo>
                  <a:pt x="31610" y="62877"/>
                </a:lnTo>
                <a:lnTo>
                  <a:pt x="28943" y="63411"/>
                </a:lnTo>
                <a:lnTo>
                  <a:pt x="22567" y="63411"/>
                </a:lnTo>
                <a:lnTo>
                  <a:pt x="18287" y="61264"/>
                </a:lnTo>
                <a:lnTo>
                  <a:pt x="17437" y="58191"/>
                </a:lnTo>
                <a:lnTo>
                  <a:pt x="1803" y="56299"/>
                </a:lnTo>
                <a:lnTo>
                  <a:pt x="1752" y="62560"/>
                </a:lnTo>
                <a:lnTo>
                  <a:pt x="3581" y="66370"/>
                </a:lnTo>
                <a:lnTo>
                  <a:pt x="7251" y="69380"/>
                </a:lnTo>
                <a:lnTo>
                  <a:pt x="10934" y="72377"/>
                </a:lnTo>
                <a:lnTo>
                  <a:pt x="17144" y="73875"/>
                </a:lnTo>
                <a:lnTo>
                  <a:pt x="30543" y="73875"/>
                </a:lnTo>
                <a:lnTo>
                  <a:pt x="34391" y="73380"/>
                </a:lnTo>
                <a:lnTo>
                  <a:pt x="37414" y="72415"/>
                </a:lnTo>
                <a:lnTo>
                  <a:pt x="37007" y="20942"/>
                </a:lnTo>
                <a:lnTo>
                  <a:pt x="37007" y="31432"/>
                </a:lnTo>
                <a:lnTo>
                  <a:pt x="35864" y="35305"/>
                </a:lnTo>
                <a:lnTo>
                  <a:pt x="33540" y="37922"/>
                </a:lnTo>
                <a:lnTo>
                  <a:pt x="31241" y="40525"/>
                </a:lnTo>
                <a:lnTo>
                  <a:pt x="28422" y="41833"/>
                </a:lnTo>
                <a:lnTo>
                  <a:pt x="21958" y="41833"/>
                </a:lnTo>
                <a:lnTo>
                  <a:pt x="19329" y="40563"/>
                </a:lnTo>
                <a:lnTo>
                  <a:pt x="17208" y="38011"/>
                </a:lnTo>
                <a:lnTo>
                  <a:pt x="15087" y="35458"/>
                </a:lnTo>
                <a:lnTo>
                  <a:pt x="14020" y="31445"/>
                </a:lnTo>
                <a:lnTo>
                  <a:pt x="10426" y="2298"/>
                </a:lnTo>
                <a:lnTo>
                  <a:pt x="6248" y="6870"/>
                </a:lnTo>
                <a:lnTo>
                  <a:pt x="2082" y="11455"/>
                </a:lnTo>
                <a:lnTo>
                  <a:pt x="0" y="18072"/>
                </a:lnTo>
                <a:lnTo>
                  <a:pt x="0" y="33654"/>
                </a:lnTo>
                <a:lnTo>
                  <a:pt x="1587" y="3943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4835991" y="4665680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17"/>
                </a:lnTo>
                <a:lnTo>
                  <a:pt x="31089" y="39243"/>
                </a:lnTo>
                <a:lnTo>
                  <a:pt x="28346" y="41986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902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55" y="723"/>
                </a:lnTo>
                <a:lnTo>
                  <a:pt x="29921" y="0"/>
                </a:lnTo>
                <a:lnTo>
                  <a:pt x="17094" y="0"/>
                </a:lnTo>
                <a:lnTo>
                  <a:pt x="12026" y="1206"/>
                </a:lnTo>
                <a:lnTo>
                  <a:pt x="8623" y="3606"/>
                </a:lnTo>
                <a:lnTo>
                  <a:pt x="5207" y="6007"/>
                </a:lnTo>
                <a:lnTo>
                  <a:pt x="2806" y="9715"/>
                </a:lnTo>
                <a:lnTo>
                  <a:pt x="1409" y="14706"/>
                </a:lnTo>
                <a:lnTo>
                  <a:pt x="13830" y="16954"/>
                </a:lnTo>
                <a:lnTo>
                  <a:pt x="15786" y="12865"/>
                </a:lnTo>
                <a:lnTo>
                  <a:pt x="18503" y="10960"/>
                </a:lnTo>
                <a:lnTo>
                  <a:pt x="22834" y="10477"/>
                </a:lnTo>
                <a:lnTo>
                  <a:pt x="26441" y="10477"/>
                </a:lnTo>
                <a:lnTo>
                  <a:pt x="30187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67" y="20180"/>
                </a:lnTo>
                <a:lnTo>
                  <a:pt x="25247" y="21297"/>
                </a:lnTo>
                <a:lnTo>
                  <a:pt x="18846" y="22504"/>
                </a:lnTo>
                <a:lnTo>
                  <a:pt x="14097" y="23418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711" y="33248"/>
                </a:lnTo>
                <a:lnTo>
                  <a:pt x="0" y="35852"/>
                </a:lnTo>
                <a:lnTo>
                  <a:pt x="0" y="43180"/>
                </a:lnTo>
                <a:lnTo>
                  <a:pt x="1536" y="46837"/>
                </a:lnTo>
                <a:lnTo>
                  <a:pt x="4597" y="49720"/>
                </a:lnTo>
                <a:lnTo>
                  <a:pt x="7670" y="52603"/>
                </a:lnTo>
                <a:lnTo>
                  <a:pt x="11861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37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17"/>
                </a:lnTo>
                <a:lnTo>
                  <a:pt x="33693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9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4894482" y="4665684"/>
            <a:ext cx="33489" cy="52882"/>
          </a:xfrm>
          <a:custGeom>
            <a:avLst/>
            <a:gdLst/>
            <a:ahLst/>
            <a:cxnLst/>
            <a:rect l="l" t="t" r="r" b="b"/>
            <a:pathLst>
              <a:path w="33489" h="52882">
                <a:moveTo>
                  <a:pt x="12699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8117"/>
                </a:lnTo>
                <a:lnTo>
                  <a:pt x="14058" y="22339"/>
                </a:lnTo>
                <a:lnTo>
                  <a:pt x="14820" y="19583"/>
                </a:lnTo>
                <a:lnTo>
                  <a:pt x="15582" y="16814"/>
                </a:lnTo>
                <a:lnTo>
                  <a:pt x="17957" y="13855"/>
                </a:lnTo>
                <a:lnTo>
                  <a:pt x="20916" y="12268"/>
                </a:lnTo>
                <a:lnTo>
                  <a:pt x="24815" y="12268"/>
                </a:lnTo>
                <a:lnTo>
                  <a:pt x="29260" y="14516"/>
                </a:lnTo>
                <a:lnTo>
                  <a:pt x="33489" y="2590"/>
                </a:lnTo>
                <a:lnTo>
                  <a:pt x="30606" y="863"/>
                </a:lnTo>
                <a:lnTo>
                  <a:pt x="27597" y="0"/>
                </a:lnTo>
                <a:lnTo>
                  <a:pt x="22288" y="0"/>
                </a:lnTo>
                <a:lnTo>
                  <a:pt x="18567" y="1663"/>
                </a:lnTo>
                <a:lnTo>
                  <a:pt x="14884" y="5054"/>
                </a:lnTo>
                <a:lnTo>
                  <a:pt x="12699" y="8521"/>
                </a:lnTo>
                <a:lnTo>
                  <a:pt x="1269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4933290" y="4665684"/>
            <a:ext cx="33489" cy="52882"/>
          </a:xfrm>
          <a:custGeom>
            <a:avLst/>
            <a:gdLst/>
            <a:ahLst/>
            <a:cxnLst/>
            <a:rect l="l" t="t" r="r" b="b"/>
            <a:pathLst>
              <a:path w="33489" h="52882">
                <a:moveTo>
                  <a:pt x="12699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8117"/>
                </a:lnTo>
                <a:lnTo>
                  <a:pt x="14058" y="22339"/>
                </a:lnTo>
                <a:lnTo>
                  <a:pt x="14820" y="19583"/>
                </a:lnTo>
                <a:lnTo>
                  <a:pt x="15582" y="16814"/>
                </a:lnTo>
                <a:lnTo>
                  <a:pt x="17970" y="13855"/>
                </a:lnTo>
                <a:lnTo>
                  <a:pt x="20916" y="12268"/>
                </a:lnTo>
                <a:lnTo>
                  <a:pt x="24815" y="12268"/>
                </a:lnTo>
                <a:lnTo>
                  <a:pt x="29260" y="14516"/>
                </a:lnTo>
                <a:lnTo>
                  <a:pt x="33489" y="2590"/>
                </a:lnTo>
                <a:lnTo>
                  <a:pt x="30606" y="863"/>
                </a:lnTo>
                <a:lnTo>
                  <a:pt x="27597" y="0"/>
                </a:lnTo>
                <a:lnTo>
                  <a:pt x="22275" y="0"/>
                </a:lnTo>
                <a:lnTo>
                  <a:pt x="18580" y="1663"/>
                </a:lnTo>
                <a:lnTo>
                  <a:pt x="14871" y="5054"/>
                </a:lnTo>
                <a:lnTo>
                  <a:pt x="12699" y="8521"/>
                </a:lnTo>
                <a:lnTo>
                  <a:pt x="1269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4969074" y="4645959"/>
            <a:ext cx="48552" cy="73774"/>
          </a:xfrm>
          <a:custGeom>
            <a:avLst/>
            <a:gdLst/>
            <a:ahLst/>
            <a:cxnLst/>
            <a:rect l="l" t="t" r="r" b="b"/>
            <a:pathLst>
              <a:path w="48552" h="73774">
                <a:moveTo>
                  <a:pt x="45440" y="55613"/>
                </a:moveTo>
                <a:lnTo>
                  <a:pt x="45580" y="39636"/>
                </a:lnTo>
                <a:lnTo>
                  <a:pt x="45580" y="33705"/>
                </a:lnTo>
                <a:lnTo>
                  <a:pt x="44970" y="29616"/>
                </a:lnTo>
                <a:lnTo>
                  <a:pt x="43751" y="27393"/>
                </a:lnTo>
                <a:lnTo>
                  <a:pt x="40424" y="23329"/>
                </a:lnTo>
                <a:lnTo>
                  <a:pt x="37439" y="21894"/>
                </a:lnTo>
                <a:lnTo>
                  <a:pt x="34455" y="20446"/>
                </a:lnTo>
                <a:lnTo>
                  <a:pt x="29908" y="19723"/>
                </a:lnTo>
                <a:lnTo>
                  <a:pt x="17094" y="19723"/>
                </a:lnTo>
                <a:lnTo>
                  <a:pt x="12026" y="20929"/>
                </a:lnTo>
                <a:lnTo>
                  <a:pt x="8623" y="23329"/>
                </a:lnTo>
                <a:lnTo>
                  <a:pt x="5207" y="25730"/>
                </a:lnTo>
                <a:lnTo>
                  <a:pt x="2806" y="29438"/>
                </a:lnTo>
                <a:lnTo>
                  <a:pt x="1409" y="34429"/>
                </a:lnTo>
                <a:lnTo>
                  <a:pt x="13830" y="36664"/>
                </a:lnTo>
                <a:lnTo>
                  <a:pt x="15773" y="32588"/>
                </a:lnTo>
                <a:lnTo>
                  <a:pt x="18503" y="30683"/>
                </a:lnTo>
                <a:lnTo>
                  <a:pt x="22847" y="30200"/>
                </a:lnTo>
                <a:lnTo>
                  <a:pt x="26441" y="30200"/>
                </a:lnTo>
                <a:lnTo>
                  <a:pt x="30187" y="31876"/>
                </a:lnTo>
                <a:lnTo>
                  <a:pt x="32131" y="34861"/>
                </a:lnTo>
                <a:lnTo>
                  <a:pt x="32131" y="37503"/>
                </a:lnTo>
                <a:lnTo>
                  <a:pt x="29679" y="39903"/>
                </a:lnTo>
                <a:lnTo>
                  <a:pt x="25247" y="41020"/>
                </a:lnTo>
                <a:lnTo>
                  <a:pt x="18846" y="42227"/>
                </a:lnTo>
                <a:lnTo>
                  <a:pt x="14109" y="43141"/>
                </a:lnTo>
                <a:lnTo>
                  <a:pt x="10477" y="44195"/>
                </a:lnTo>
                <a:lnTo>
                  <a:pt x="7962" y="45415"/>
                </a:lnTo>
                <a:lnTo>
                  <a:pt x="3492" y="48386"/>
                </a:lnTo>
                <a:lnTo>
                  <a:pt x="698" y="52971"/>
                </a:lnTo>
                <a:lnTo>
                  <a:pt x="0" y="55562"/>
                </a:lnTo>
                <a:lnTo>
                  <a:pt x="0" y="62903"/>
                </a:lnTo>
                <a:lnTo>
                  <a:pt x="1524" y="66560"/>
                </a:lnTo>
                <a:lnTo>
                  <a:pt x="4610" y="69443"/>
                </a:lnTo>
                <a:lnTo>
                  <a:pt x="7670" y="72326"/>
                </a:lnTo>
                <a:lnTo>
                  <a:pt x="11874" y="73774"/>
                </a:lnTo>
                <a:lnTo>
                  <a:pt x="20218" y="73774"/>
                </a:lnTo>
                <a:lnTo>
                  <a:pt x="23749" y="64134"/>
                </a:lnTo>
                <a:lnTo>
                  <a:pt x="19075" y="64134"/>
                </a:lnTo>
                <a:lnTo>
                  <a:pt x="15824" y="62039"/>
                </a:lnTo>
                <a:lnTo>
                  <a:pt x="13690" y="58991"/>
                </a:lnTo>
                <a:lnTo>
                  <a:pt x="13690" y="55130"/>
                </a:lnTo>
                <a:lnTo>
                  <a:pt x="16357" y="52260"/>
                </a:lnTo>
                <a:lnTo>
                  <a:pt x="20015" y="50685"/>
                </a:lnTo>
                <a:lnTo>
                  <a:pt x="23812" y="49872"/>
                </a:lnTo>
                <a:lnTo>
                  <a:pt x="27609" y="49060"/>
                </a:lnTo>
                <a:lnTo>
                  <a:pt x="30391" y="48361"/>
                </a:lnTo>
                <a:lnTo>
                  <a:pt x="32131" y="47777"/>
                </a:lnTo>
                <a:lnTo>
                  <a:pt x="32131" y="53784"/>
                </a:lnTo>
                <a:lnTo>
                  <a:pt x="31953" y="56006"/>
                </a:lnTo>
                <a:lnTo>
                  <a:pt x="31076" y="58953"/>
                </a:lnTo>
                <a:lnTo>
                  <a:pt x="30873" y="69240"/>
                </a:lnTo>
                <a:lnTo>
                  <a:pt x="33693" y="68567"/>
                </a:lnTo>
                <a:lnTo>
                  <a:pt x="35013" y="72605"/>
                </a:lnTo>
                <a:lnTo>
                  <a:pt x="48552" y="72605"/>
                </a:lnTo>
                <a:lnTo>
                  <a:pt x="46520" y="67830"/>
                </a:lnTo>
                <a:lnTo>
                  <a:pt x="45643" y="63512"/>
                </a:lnTo>
                <a:lnTo>
                  <a:pt x="45440" y="60159"/>
                </a:lnTo>
                <a:lnTo>
                  <a:pt x="45440" y="55613"/>
                </a:lnTo>
                <a:close/>
              </a:path>
              <a:path w="48552" h="73774">
                <a:moveTo>
                  <a:pt x="20218" y="73774"/>
                </a:moveTo>
                <a:lnTo>
                  <a:pt x="23050" y="73202"/>
                </a:lnTo>
                <a:lnTo>
                  <a:pt x="25717" y="72072"/>
                </a:lnTo>
                <a:lnTo>
                  <a:pt x="28371" y="70942"/>
                </a:lnTo>
                <a:lnTo>
                  <a:pt x="30873" y="69240"/>
                </a:lnTo>
                <a:lnTo>
                  <a:pt x="31076" y="58953"/>
                </a:lnTo>
                <a:lnTo>
                  <a:pt x="28346" y="61696"/>
                </a:lnTo>
                <a:lnTo>
                  <a:pt x="23749" y="64134"/>
                </a:lnTo>
                <a:lnTo>
                  <a:pt x="20218" y="73774"/>
                </a:lnTo>
                <a:close/>
              </a:path>
              <a:path w="48552" h="73774">
                <a:moveTo>
                  <a:pt x="24053" y="0"/>
                </a:moveTo>
                <a:lnTo>
                  <a:pt x="17335" y="14566"/>
                </a:lnTo>
                <a:lnTo>
                  <a:pt x="26009" y="14566"/>
                </a:lnTo>
                <a:lnTo>
                  <a:pt x="39395" y="0"/>
                </a:lnTo>
                <a:lnTo>
                  <a:pt x="24053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5028049" y="4665684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19" y="17576"/>
                </a:moveTo>
                <a:lnTo>
                  <a:pt x="16713" y="13715"/>
                </a:lnTo>
                <a:lnTo>
                  <a:pt x="20485" y="11112"/>
                </a:lnTo>
                <a:lnTo>
                  <a:pt x="24980" y="10464"/>
                </a:lnTo>
                <a:lnTo>
                  <a:pt x="28409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77"/>
                </a:lnTo>
                <a:lnTo>
                  <a:pt x="45872" y="9397"/>
                </a:lnTo>
                <a:lnTo>
                  <a:pt x="43700" y="5803"/>
                </a:lnTo>
                <a:lnTo>
                  <a:pt x="40525" y="2717"/>
                </a:lnTo>
                <a:lnTo>
                  <a:pt x="35521" y="546"/>
                </a:lnTo>
                <a:lnTo>
                  <a:pt x="32766" y="0"/>
                </a:lnTo>
                <a:lnTo>
                  <a:pt x="22898" y="0"/>
                </a:lnTo>
                <a:lnTo>
                  <a:pt x="17208" y="2920"/>
                </a:lnTo>
                <a:lnTo>
                  <a:pt x="12700" y="8762"/>
                </a:lnTo>
                <a:lnTo>
                  <a:pt x="12700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85"/>
                </a:lnTo>
                <a:lnTo>
                  <a:pt x="14033" y="19723"/>
                </a:lnTo>
                <a:lnTo>
                  <a:pt x="1471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5085996" y="4647178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0" y="45339"/>
                </a:moveTo>
                <a:lnTo>
                  <a:pt x="0" y="53911"/>
                </a:lnTo>
                <a:lnTo>
                  <a:pt x="2120" y="60591"/>
                </a:lnTo>
                <a:lnTo>
                  <a:pt x="6337" y="65379"/>
                </a:lnTo>
                <a:lnTo>
                  <a:pt x="10591" y="70167"/>
                </a:lnTo>
                <a:lnTo>
                  <a:pt x="15671" y="72555"/>
                </a:lnTo>
                <a:lnTo>
                  <a:pt x="14732" y="53924"/>
                </a:lnTo>
                <a:lnTo>
                  <a:pt x="13970" y="49936"/>
                </a:lnTo>
                <a:lnTo>
                  <a:pt x="13970" y="39281"/>
                </a:lnTo>
                <a:lnTo>
                  <a:pt x="15062" y="35420"/>
                </a:lnTo>
                <a:lnTo>
                  <a:pt x="17259" y="32854"/>
                </a:lnTo>
                <a:lnTo>
                  <a:pt x="19443" y="30264"/>
                </a:lnTo>
                <a:lnTo>
                  <a:pt x="22161" y="28981"/>
                </a:lnTo>
                <a:lnTo>
                  <a:pt x="28752" y="28981"/>
                </a:lnTo>
                <a:lnTo>
                  <a:pt x="31496" y="30289"/>
                </a:lnTo>
                <a:lnTo>
                  <a:pt x="33642" y="32893"/>
                </a:lnTo>
                <a:lnTo>
                  <a:pt x="35775" y="35509"/>
                </a:lnTo>
                <a:lnTo>
                  <a:pt x="36855" y="39789"/>
                </a:lnTo>
                <a:lnTo>
                  <a:pt x="36855" y="51054"/>
                </a:lnTo>
                <a:lnTo>
                  <a:pt x="35750" y="55054"/>
                </a:lnTo>
                <a:lnTo>
                  <a:pt x="33540" y="57721"/>
                </a:lnTo>
                <a:lnTo>
                  <a:pt x="31330" y="60413"/>
                </a:lnTo>
                <a:lnTo>
                  <a:pt x="28663" y="61747"/>
                </a:lnTo>
                <a:lnTo>
                  <a:pt x="25514" y="61747"/>
                </a:lnTo>
                <a:lnTo>
                  <a:pt x="21615" y="72555"/>
                </a:lnTo>
                <a:lnTo>
                  <a:pt x="24536" y="72555"/>
                </a:lnTo>
                <a:lnTo>
                  <a:pt x="27432" y="71831"/>
                </a:lnTo>
                <a:lnTo>
                  <a:pt x="30302" y="70396"/>
                </a:lnTo>
                <a:lnTo>
                  <a:pt x="33185" y="68948"/>
                </a:lnTo>
                <a:lnTo>
                  <a:pt x="35661" y="66751"/>
                </a:lnTo>
                <a:lnTo>
                  <a:pt x="37782" y="63792"/>
                </a:lnTo>
                <a:lnTo>
                  <a:pt x="37782" y="71386"/>
                </a:lnTo>
                <a:lnTo>
                  <a:pt x="50495" y="71386"/>
                </a:lnTo>
                <a:lnTo>
                  <a:pt x="50495" y="0"/>
                </a:lnTo>
                <a:lnTo>
                  <a:pt x="36804" y="0"/>
                </a:lnTo>
                <a:lnTo>
                  <a:pt x="36804" y="25717"/>
                </a:lnTo>
                <a:lnTo>
                  <a:pt x="32588" y="20904"/>
                </a:lnTo>
                <a:lnTo>
                  <a:pt x="27584" y="18503"/>
                </a:lnTo>
                <a:lnTo>
                  <a:pt x="15506" y="18503"/>
                </a:lnTo>
                <a:lnTo>
                  <a:pt x="10299" y="20789"/>
                </a:lnTo>
                <a:lnTo>
                  <a:pt x="6172" y="25349"/>
                </a:lnTo>
                <a:lnTo>
                  <a:pt x="2057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0495" h="72555">
                <a:moveTo>
                  <a:pt x="21615" y="72555"/>
                </a:moveTo>
                <a:lnTo>
                  <a:pt x="25514" y="61747"/>
                </a:lnTo>
                <a:lnTo>
                  <a:pt x="21551" y="61747"/>
                </a:lnTo>
                <a:lnTo>
                  <a:pt x="18453" y="59956"/>
                </a:lnTo>
                <a:lnTo>
                  <a:pt x="16256" y="56388"/>
                </a:lnTo>
                <a:lnTo>
                  <a:pt x="14732" y="53924"/>
                </a:lnTo>
                <a:lnTo>
                  <a:pt x="15671" y="72555"/>
                </a:lnTo>
                <a:lnTo>
                  <a:pt x="21615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5146814" y="4665684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74"/>
                </a:lnTo>
                <a:lnTo>
                  <a:pt x="3352" y="41427"/>
                </a:lnTo>
                <a:lnTo>
                  <a:pt x="5587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62" y="52984"/>
                </a:lnTo>
                <a:lnTo>
                  <a:pt x="17665" y="38811"/>
                </a:lnTo>
                <a:lnTo>
                  <a:pt x="15227" y="36080"/>
                </a:lnTo>
                <a:lnTo>
                  <a:pt x="14020" y="32156"/>
                </a:lnTo>
                <a:lnTo>
                  <a:pt x="14020" y="21907"/>
                </a:lnTo>
                <a:lnTo>
                  <a:pt x="15227" y="17970"/>
                </a:lnTo>
                <a:lnTo>
                  <a:pt x="17665" y="15239"/>
                </a:lnTo>
                <a:lnTo>
                  <a:pt x="20104" y="12509"/>
                </a:lnTo>
                <a:lnTo>
                  <a:pt x="23101" y="11150"/>
                </a:lnTo>
                <a:lnTo>
                  <a:pt x="30251" y="11150"/>
                </a:lnTo>
                <a:lnTo>
                  <a:pt x="33248" y="12509"/>
                </a:lnTo>
                <a:lnTo>
                  <a:pt x="35674" y="15239"/>
                </a:lnTo>
                <a:lnTo>
                  <a:pt x="38074" y="17970"/>
                </a:lnTo>
                <a:lnTo>
                  <a:pt x="39281" y="21869"/>
                </a:lnTo>
                <a:lnTo>
                  <a:pt x="39281" y="32130"/>
                </a:lnTo>
                <a:lnTo>
                  <a:pt x="38074" y="36080"/>
                </a:lnTo>
                <a:lnTo>
                  <a:pt x="35674" y="38811"/>
                </a:lnTo>
                <a:lnTo>
                  <a:pt x="34391" y="54051"/>
                </a:lnTo>
                <a:lnTo>
                  <a:pt x="40741" y="51473"/>
                </a:lnTo>
                <a:lnTo>
                  <a:pt x="45796" y="46329"/>
                </a:lnTo>
                <a:lnTo>
                  <a:pt x="50838" y="41198"/>
                </a:lnTo>
                <a:lnTo>
                  <a:pt x="53365" y="34709"/>
                </a:lnTo>
                <a:lnTo>
                  <a:pt x="53365" y="19126"/>
                </a:lnTo>
                <a:lnTo>
                  <a:pt x="50850" y="12712"/>
                </a:lnTo>
                <a:lnTo>
                  <a:pt x="45859" y="7632"/>
                </a:lnTo>
                <a:lnTo>
                  <a:pt x="40868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30"/>
                </a:lnTo>
                <a:lnTo>
                  <a:pt x="12877" y="3365"/>
                </a:lnTo>
                <a:lnTo>
                  <a:pt x="8762" y="5600"/>
                </a:lnTo>
                <a:lnTo>
                  <a:pt x="5587" y="8851"/>
                </a:lnTo>
                <a:lnTo>
                  <a:pt x="3352" y="13093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74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01" y="42900"/>
                </a:lnTo>
                <a:lnTo>
                  <a:pt x="20104" y="41541"/>
                </a:lnTo>
                <a:lnTo>
                  <a:pt x="17665" y="38811"/>
                </a:lnTo>
                <a:lnTo>
                  <a:pt x="17462" y="52984"/>
                </a:lnTo>
                <a:lnTo>
                  <a:pt x="21996" y="54051"/>
                </a:lnTo>
                <a:lnTo>
                  <a:pt x="34391" y="54051"/>
                </a:lnTo>
                <a:lnTo>
                  <a:pt x="35674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5206067" y="4665689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01"/>
                </a:lnTo>
                <a:lnTo>
                  <a:pt x="8064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16" y="45529"/>
                </a:lnTo>
                <a:lnTo>
                  <a:pt x="48298" y="41452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30"/>
                </a:lnTo>
                <a:lnTo>
                  <a:pt x="36042" y="22110"/>
                </a:lnTo>
                <a:lnTo>
                  <a:pt x="28752" y="20447"/>
                </a:lnTo>
                <a:lnTo>
                  <a:pt x="21475" y="18796"/>
                </a:lnTo>
                <a:lnTo>
                  <a:pt x="17208" y="17513"/>
                </a:lnTo>
                <a:lnTo>
                  <a:pt x="14604" y="15100"/>
                </a:lnTo>
                <a:lnTo>
                  <a:pt x="15125" y="12065"/>
                </a:lnTo>
                <a:lnTo>
                  <a:pt x="17729" y="10337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75"/>
                </a:lnTo>
                <a:lnTo>
                  <a:pt x="32042" y="12509"/>
                </a:lnTo>
                <a:lnTo>
                  <a:pt x="33655" y="16065"/>
                </a:lnTo>
                <a:lnTo>
                  <a:pt x="46545" y="13677"/>
                </a:lnTo>
                <a:lnTo>
                  <a:pt x="45250" y="9169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55"/>
                </a:lnTo>
                <a:lnTo>
                  <a:pt x="30746" y="0"/>
                </a:lnTo>
                <a:lnTo>
                  <a:pt x="16230" y="0"/>
                </a:lnTo>
                <a:lnTo>
                  <a:pt x="10744" y="1524"/>
                </a:lnTo>
                <a:lnTo>
                  <a:pt x="7213" y="4572"/>
                </a:lnTo>
                <a:lnTo>
                  <a:pt x="3670" y="7632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50"/>
                </a:lnTo>
                <a:lnTo>
                  <a:pt x="29019" y="34175"/>
                </a:lnTo>
                <a:lnTo>
                  <a:pt x="33604" y="35979"/>
                </a:lnTo>
                <a:lnTo>
                  <a:pt x="34582" y="38569"/>
                </a:lnTo>
                <a:lnTo>
                  <a:pt x="33972" y="41300"/>
                </a:lnTo>
                <a:lnTo>
                  <a:pt x="30988" y="43522"/>
                </a:lnTo>
                <a:lnTo>
                  <a:pt x="28321" y="44170"/>
                </a:lnTo>
                <a:lnTo>
                  <a:pt x="21564" y="44170"/>
                </a:lnTo>
                <a:lnTo>
                  <a:pt x="17284" y="42100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5262352" y="4665685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712"/>
                </a:lnTo>
                <a:lnTo>
                  <a:pt x="41935" y="7632"/>
                </a:lnTo>
                <a:lnTo>
                  <a:pt x="37477" y="2539"/>
                </a:lnTo>
                <a:lnTo>
                  <a:pt x="33604" y="15620"/>
                </a:lnTo>
                <a:lnTo>
                  <a:pt x="34632" y="18643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4" y="13728"/>
                </a:lnTo>
                <a:lnTo>
                  <a:pt x="21564" y="10464"/>
                </a:lnTo>
                <a:lnTo>
                  <a:pt x="24549" y="10464"/>
                </a:lnTo>
                <a:lnTo>
                  <a:pt x="23723" y="0"/>
                </a:lnTo>
                <a:lnTo>
                  <a:pt x="16878" y="0"/>
                </a:lnTo>
                <a:lnTo>
                  <a:pt x="11201" y="2425"/>
                </a:lnTo>
                <a:lnTo>
                  <a:pt x="6730" y="7277"/>
                </a:lnTo>
                <a:lnTo>
                  <a:pt x="2247" y="12141"/>
                </a:lnTo>
                <a:lnTo>
                  <a:pt x="0" y="18846"/>
                </a:lnTo>
                <a:lnTo>
                  <a:pt x="0" y="34594"/>
                </a:lnTo>
                <a:lnTo>
                  <a:pt x="1714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906"/>
                </a:lnTo>
                <a:lnTo>
                  <a:pt x="29171" y="43243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19" y="0"/>
                </a:moveTo>
                <a:lnTo>
                  <a:pt x="23723" y="0"/>
                </a:lnTo>
                <a:lnTo>
                  <a:pt x="24549" y="10464"/>
                </a:lnTo>
                <a:lnTo>
                  <a:pt x="27330" y="10464"/>
                </a:lnTo>
                <a:lnTo>
                  <a:pt x="29705" y="11506"/>
                </a:lnTo>
                <a:lnTo>
                  <a:pt x="33604" y="15620"/>
                </a:lnTo>
                <a:lnTo>
                  <a:pt x="37477" y="2539"/>
                </a:lnTo>
                <a:lnTo>
                  <a:pt x="3141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5412874" y="4529645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0" y="45339"/>
                </a:moveTo>
                <a:lnTo>
                  <a:pt x="0" y="53911"/>
                </a:lnTo>
                <a:lnTo>
                  <a:pt x="2108" y="60579"/>
                </a:lnTo>
                <a:lnTo>
                  <a:pt x="6350" y="65379"/>
                </a:lnTo>
                <a:lnTo>
                  <a:pt x="10591" y="70167"/>
                </a:lnTo>
                <a:lnTo>
                  <a:pt x="15684" y="72555"/>
                </a:lnTo>
                <a:lnTo>
                  <a:pt x="14732" y="53924"/>
                </a:lnTo>
                <a:lnTo>
                  <a:pt x="13970" y="49923"/>
                </a:lnTo>
                <a:lnTo>
                  <a:pt x="13970" y="39281"/>
                </a:lnTo>
                <a:lnTo>
                  <a:pt x="15062" y="35420"/>
                </a:lnTo>
                <a:lnTo>
                  <a:pt x="17259" y="32854"/>
                </a:lnTo>
                <a:lnTo>
                  <a:pt x="19443" y="30264"/>
                </a:lnTo>
                <a:lnTo>
                  <a:pt x="22174" y="28981"/>
                </a:lnTo>
                <a:lnTo>
                  <a:pt x="28752" y="28981"/>
                </a:lnTo>
                <a:lnTo>
                  <a:pt x="31496" y="30276"/>
                </a:lnTo>
                <a:lnTo>
                  <a:pt x="33642" y="32893"/>
                </a:lnTo>
                <a:lnTo>
                  <a:pt x="35788" y="35509"/>
                </a:lnTo>
                <a:lnTo>
                  <a:pt x="36855" y="39776"/>
                </a:lnTo>
                <a:lnTo>
                  <a:pt x="36855" y="51041"/>
                </a:lnTo>
                <a:lnTo>
                  <a:pt x="35750" y="55054"/>
                </a:lnTo>
                <a:lnTo>
                  <a:pt x="33540" y="57721"/>
                </a:lnTo>
                <a:lnTo>
                  <a:pt x="31343" y="60413"/>
                </a:lnTo>
                <a:lnTo>
                  <a:pt x="28663" y="61747"/>
                </a:lnTo>
                <a:lnTo>
                  <a:pt x="25514" y="61747"/>
                </a:lnTo>
                <a:lnTo>
                  <a:pt x="21615" y="72555"/>
                </a:lnTo>
                <a:lnTo>
                  <a:pt x="24536" y="72555"/>
                </a:lnTo>
                <a:lnTo>
                  <a:pt x="27432" y="71831"/>
                </a:lnTo>
                <a:lnTo>
                  <a:pt x="30314" y="70383"/>
                </a:lnTo>
                <a:lnTo>
                  <a:pt x="33185" y="68948"/>
                </a:lnTo>
                <a:lnTo>
                  <a:pt x="35661" y="66738"/>
                </a:lnTo>
                <a:lnTo>
                  <a:pt x="37782" y="63792"/>
                </a:lnTo>
                <a:lnTo>
                  <a:pt x="37782" y="71386"/>
                </a:lnTo>
                <a:lnTo>
                  <a:pt x="50495" y="71386"/>
                </a:lnTo>
                <a:lnTo>
                  <a:pt x="50495" y="0"/>
                </a:lnTo>
                <a:lnTo>
                  <a:pt x="36804" y="0"/>
                </a:lnTo>
                <a:lnTo>
                  <a:pt x="36804" y="25717"/>
                </a:lnTo>
                <a:lnTo>
                  <a:pt x="32600" y="20904"/>
                </a:lnTo>
                <a:lnTo>
                  <a:pt x="27584" y="18503"/>
                </a:lnTo>
                <a:lnTo>
                  <a:pt x="15506" y="18503"/>
                </a:lnTo>
                <a:lnTo>
                  <a:pt x="10312" y="20789"/>
                </a:lnTo>
                <a:lnTo>
                  <a:pt x="6184" y="25349"/>
                </a:lnTo>
                <a:lnTo>
                  <a:pt x="2057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0495" h="72555">
                <a:moveTo>
                  <a:pt x="21615" y="72555"/>
                </a:moveTo>
                <a:lnTo>
                  <a:pt x="25514" y="61747"/>
                </a:lnTo>
                <a:lnTo>
                  <a:pt x="21551" y="61747"/>
                </a:lnTo>
                <a:lnTo>
                  <a:pt x="18465" y="59956"/>
                </a:lnTo>
                <a:lnTo>
                  <a:pt x="16268" y="56388"/>
                </a:lnTo>
                <a:lnTo>
                  <a:pt x="14732" y="53924"/>
                </a:lnTo>
                <a:lnTo>
                  <a:pt x="15684" y="72555"/>
                </a:lnTo>
                <a:lnTo>
                  <a:pt x="21615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5472857" y="4548151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90" y="2539"/>
                </a:lnTo>
                <a:lnTo>
                  <a:pt x="33604" y="15620"/>
                </a:lnTo>
                <a:lnTo>
                  <a:pt x="34632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00"/>
                </a:lnTo>
                <a:lnTo>
                  <a:pt x="17144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30" y="7277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82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72" y="54051"/>
                </a:lnTo>
                <a:lnTo>
                  <a:pt x="35496" y="52743"/>
                </a:lnTo>
                <a:lnTo>
                  <a:pt x="39281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906"/>
                </a:lnTo>
                <a:lnTo>
                  <a:pt x="29171" y="43230"/>
                </a:lnTo>
                <a:lnTo>
                  <a:pt x="25222" y="43814"/>
                </a:lnTo>
                <a:lnTo>
                  <a:pt x="22085" y="43814"/>
                </a:lnTo>
                <a:lnTo>
                  <a:pt x="19456" y="42697"/>
                </a:lnTo>
                <a:lnTo>
                  <a:pt x="15227" y="38176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493"/>
                </a:lnTo>
                <a:lnTo>
                  <a:pt x="33604" y="15620"/>
                </a:lnTo>
                <a:lnTo>
                  <a:pt x="37490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5566860" y="4529645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5584121" y="4548146"/>
            <a:ext cx="31102" cy="54051"/>
          </a:xfrm>
          <a:custGeom>
            <a:avLst/>
            <a:gdLst/>
            <a:ahLst/>
            <a:cxnLst/>
            <a:rect l="l" t="t" r="r" b="b"/>
            <a:pathLst>
              <a:path w="31102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84" y="51206"/>
                </a:lnTo>
                <a:lnTo>
                  <a:pt x="30873" y="49504"/>
                </a:lnTo>
                <a:lnTo>
                  <a:pt x="31102" y="39243"/>
                </a:lnTo>
                <a:lnTo>
                  <a:pt x="28346" y="41986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102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83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55" y="723"/>
                </a:lnTo>
                <a:lnTo>
                  <a:pt x="29933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02"/>
                </a:lnTo>
                <a:lnTo>
                  <a:pt x="1422" y="14706"/>
                </a:lnTo>
                <a:lnTo>
                  <a:pt x="13843" y="16954"/>
                </a:lnTo>
                <a:lnTo>
                  <a:pt x="15786" y="12865"/>
                </a:lnTo>
                <a:lnTo>
                  <a:pt x="18516" y="10947"/>
                </a:lnTo>
                <a:lnTo>
                  <a:pt x="22847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67" y="20180"/>
                </a:lnTo>
                <a:lnTo>
                  <a:pt x="25247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79"/>
                </a:lnTo>
                <a:lnTo>
                  <a:pt x="3492" y="28663"/>
                </a:lnTo>
                <a:lnTo>
                  <a:pt x="711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49" y="46824"/>
                </a:lnTo>
                <a:lnTo>
                  <a:pt x="4610" y="49720"/>
                </a:lnTo>
                <a:lnTo>
                  <a:pt x="7670" y="52603"/>
                </a:lnTo>
                <a:lnTo>
                  <a:pt x="11861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24"/>
                </a:lnTo>
                <a:lnTo>
                  <a:pt x="20015" y="30962"/>
                </a:lnTo>
                <a:lnTo>
                  <a:pt x="23812" y="30137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48"/>
                </a:lnTo>
                <a:lnTo>
                  <a:pt x="31978" y="36283"/>
                </a:lnTo>
                <a:lnTo>
                  <a:pt x="31102" y="39243"/>
                </a:lnTo>
                <a:lnTo>
                  <a:pt x="30873" y="49504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45" y="48107"/>
                </a:lnTo>
                <a:lnTo>
                  <a:pt x="45669" y="43776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5669875" y="4548150"/>
            <a:ext cx="76060" cy="52882"/>
          </a:xfrm>
          <a:custGeom>
            <a:avLst/>
            <a:gdLst/>
            <a:ahLst/>
            <a:cxnLst/>
            <a:rect l="l" t="t" r="r" b="b"/>
            <a:pathLst>
              <a:path w="76060" h="52882">
                <a:moveTo>
                  <a:pt x="41783" y="5473"/>
                </a:moveTo>
                <a:lnTo>
                  <a:pt x="39789" y="3416"/>
                </a:lnTo>
                <a:lnTo>
                  <a:pt x="34912" y="685"/>
                </a:lnTo>
                <a:lnTo>
                  <a:pt x="32042" y="0"/>
                </a:lnTo>
                <a:lnTo>
                  <a:pt x="22504" y="0"/>
                </a:lnTo>
                <a:lnTo>
                  <a:pt x="17132" y="2743"/>
                </a:lnTo>
                <a:lnTo>
                  <a:pt x="12611" y="8229"/>
                </a:lnTo>
                <a:lnTo>
                  <a:pt x="12611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2783"/>
                </a:lnTo>
                <a:lnTo>
                  <a:pt x="14058" y="19227"/>
                </a:lnTo>
                <a:lnTo>
                  <a:pt x="14782" y="17094"/>
                </a:lnTo>
                <a:lnTo>
                  <a:pt x="16725" y="13309"/>
                </a:lnTo>
                <a:lnTo>
                  <a:pt x="20091" y="11036"/>
                </a:lnTo>
                <a:lnTo>
                  <a:pt x="24104" y="10464"/>
                </a:lnTo>
                <a:lnTo>
                  <a:pt x="27241" y="10833"/>
                </a:lnTo>
                <a:lnTo>
                  <a:pt x="30048" y="13347"/>
                </a:lnTo>
                <a:lnTo>
                  <a:pt x="31026" y="16268"/>
                </a:lnTo>
                <a:lnTo>
                  <a:pt x="31267" y="19507"/>
                </a:lnTo>
                <a:lnTo>
                  <a:pt x="31267" y="52882"/>
                </a:lnTo>
                <a:lnTo>
                  <a:pt x="44945" y="52882"/>
                </a:lnTo>
                <a:lnTo>
                  <a:pt x="44945" y="23177"/>
                </a:lnTo>
                <a:lnTo>
                  <a:pt x="45313" y="19621"/>
                </a:lnTo>
                <a:lnTo>
                  <a:pt x="46062" y="17360"/>
                </a:lnTo>
                <a:lnTo>
                  <a:pt x="48031" y="13385"/>
                </a:lnTo>
                <a:lnTo>
                  <a:pt x="51409" y="11048"/>
                </a:lnTo>
                <a:lnTo>
                  <a:pt x="55130" y="10464"/>
                </a:lnTo>
                <a:lnTo>
                  <a:pt x="57759" y="10464"/>
                </a:lnTo>
                <a:lnTo>
                  <a:pt x="59702" y="11442"/>
                </a:lnTo>
                <a:lnTo>
                  <a:pt x="61912" y="14884"/>
                </a:lnTo>
                <a:lnTo>
                  <a:pt x="62382" y="18199"/>
                </a:lnTo>
                <a:lnTo>
                  <a:pt x="62382" y="52882"/>
                </a:lnTo>
                <a:lnTo>
                  <a:pt x="76060" y="52882"/>
                </a:lnTo>
                <a:lnTo>
                  <a:pt x="76060" y="14884"/>
                </a:lnTo>
                <a:lnTo>
                  <a:pt x="75590" y="11315"/>
                </a:lnTo>
                <a:lnTo>
                  <a:pt x="74650" y="9105"/>
                </a:lnTo>
                <a:lnTo>
                  <a:pt x="73342" y="6121"/>
                </a:lnTo>
                <a:lnTo>
                  <a:pt x="71386" y="3848"/>
                </a:lnTo>
                <a:lnTo>
                  <a:pt x="68757" y="2311"/>
                </a:lnTo>
                <a:lnTo>
                  <a:pt x="66128" y="774"/>
                </a:lnTo>
                <a:lnTo>
                  <a:pt x="62915" y="0"/>
                </a:lnTo>
                <a:lnTo>
                  <a:pt x="56121" y="0"/>
                </a:lnTo>
                <a:lnTo>
                  <a:pt x="53327" y="685"/>
                </a:lnTo>
                <a:lnTo>
                  <a:pt x="50698" y="2044"/>
                </a:lnTo>
                <a:lnTo>
                  <a:pt x="48056" y="3416"/>
                </a:lnTo>
                <a:lnTo>
                  <a:pt x="45605" y="5473"/>
                </a:lnTo>
                <a:lnTo>
                  <a:pt x="43332" y="8229"/>
                </a:lnTo>
                <a:lnTo>
                  <a:pt x="41783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5755962" y="4548146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63" y="53479"/>
                </a:lnTo>
                <a:lnTo>
                  <a:pt x="25717" y="52349"/>
                </a:lnTo>
                <a:lnTo>
                  <a:pt x="28371" y="51206"/>
                </a:lnTo>
                <a:lnTo>
                  <a:pt x="30873" y="49504"/>
                </a:lnTo>
                <a:lnTo>
                  <a:pt x="31089" y="39243"/>
                </a:lnTo>
                <a:lnTo>
                  <a:pt x="28346" y="41986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64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67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19" y="9702"/>
                </a:lnTo>
                <a:lnTo>
                  <a:pt x="1422" y="14706"/>
                </a:lnTo>
                <a:lnTo>
                  <a:pt x="13843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79" y="20180"/>
                </a:lnTo>
                <a:lnTo>
                  <a:pt x="25234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79"/>
                </a:lnTo>
                <a:lnTo>
                  <a:pt x="3505" y="28663"/>
                </a:lnTo>
                <a:lnTo>
                  <a:pt x="698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36" y="46824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24"/>
                </a:lnTo>
                <a:lnTo>
                  <a:pt x="20015" y="30962"/>
                </a:lnTo>
                <a:lnTo>
                  <a:pt x="23812" y="30137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48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04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76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5814943" y="4548150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19" y="17576"/>
                </a:moveTo>
                <a:lnTo>
                  <a:pt x="16700" y="13715"/>
                </a:lnTo>
                <a:lnTo>
                  <a:pt x="20485" y="11112"/>
                </a:lnTo>
                <a:lnTo>
                  <a:pt x="24980" y="10464"/>
                </a:lnTo>
                <a:lnTo>
                  <a:pt x="28409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77"/>
                </a:lnTo>
                <a:lnTo>
                  <a:pt x="45872" y="9397"/>
                </a:lnTo>
                <a:lnTo>
                  <a:pt x="43700" y="5791"/>
                </a:lnTo>
                <a:lnTo>
                  <a:pt x="40525" y="2717"/>
                </a:lnTo>
                <a:lnTo>
                  <a:pt x="35521" y="546"/>
                </a:lnTo>
                <a:lnTo>
                  <a:pt x="32766" y="0"/>
                </a:lnTo>
                <a:lnTo>
                  <a:pt x="22898" y="0"/>
                </a:lnTo>
                <a:lnTo>
                  <a:pt x="17208" y="2920"/>
                </a:lnTo>
                <a:lnTo>
                  <a:pt x="12700" y="8762"/>
                </a:lnTo>
                <a:lnTo>
                  <a:pt x="12700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72"/>
                </a:lnTo>
                <a:lnTo>
                  <a:pt x="14020" y="19723"/>
                </a:lnTo>
                <a:lnTo>
                  <a:pt x="1471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5872792" y="4548150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288"/>
                </a:moveTo>
                <a:lnTo>
                  <a:pt x="0" y="32232"/>
                </a:lnTo>
                <a:lnTo>
                  <a:pt x="1117" y="37274"/>
                </a:lnTo>
                <a:lnTo>
                  <a:pt x="3352" y="41414"/>
                </a:lnTo>
                <a:lnTo>
                  <a:pt x="5587" y="45554"/>
                </a:lnTo>
                <a:lnTo>
                  <a:pt x="8864" y="48691"/>
                </a:lnTo>
                <a:lnTo>
                  <a:pt x="13157" y="50838"/>
                </a:lnTo>
                <a:lnTo>
                  <a:pt x="17462" y="52984"/>
                </a:lnTo>
                <a:lnTo>
                  <a:pt x="17665" y="38811"/>
                </a:lnTo>
                <a:lnTo>
                  <a:pt x="15227" y="36080"/>
                </a:lnTo>
                <a:lnTo>
                  <a:pt x="14020" y="32156"/>
                </a:lnTo>
                <a:lnTo>
                  <a:pt x="14020" y="21894"/>
                </a:lnTo>
                <a:lnTo>
                  <a:pt x="15227" y="17957"/>
                </a:lnTo>
                <a:lnTo>
                  <a:pt x="17665" y="15239"/>
                </a:lnTo>
                <a:lnTo>
                  <a:pt x="20104" y="12509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09"/>
                </a:lnTo>
                <a:lnTo>
                  <a:pt x="35661" y="15239"/>
                </a:lnTo>
                <a:lnTo>
                  <a:pt x="38074" y="17957"/>
                </a:lnTo>
                <a:lnTo>
                  <a:pt x="39281" y="21856"/>
                </a:lnTo>
                <a:lnTo>
                  <a:pt x="39281" y="32130"/>
                </a:lnTo>
                <a:lnTo>
                  <a:pt x="38074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73"/>
                </a:lnTo>
                <a:lnTo>
                  <a:pt x="45783" y="46329"/>
                </a:lnTo>
                <a:lnTo>
                  <a:pt x="50838" y="41186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699"/>
                </a:lnTo>
                <a:lnTo>
                  <a:pt x="45859" y="7619"/>
                </a:lnTo>
                <a:lnTo>
                  <a:pt x="40855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17"/>
                </a:lnTo>
                <a:lnTo>
                  <a:pt x="12865" y="3365"/>
                </a:lnTo>
                <a:lnTo>
                  <a:pt x="8762" y="5600"/>
                </a:lnTo>
                <a:lnTo>
                  <a:pt x="5587" y="8851"/>
                </a:lnTo>
                <a:lnTo>
                  <a:pt x="3352" y="13093"/>
                </a:lnTo>
                <a:lnTo>
                  <a:pt x="1117" y="17348"/>
                </a:lnTo>
                <a:lnTo>
                  <a:pt x="0" y="21755"/>
                </a:lnTo>
                <a:lnTo>
                  <a:pt x="0" y="26288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28"/>
                </a:lnTo>
                <a:lnTo>
                  <a:pt x="30251" y="42900"/>
                </a:lnTo>
                <a:lnTo>
                  <a:pt x="23113" y="42900"/>
                </a:lnTo>
                <a:lnTo>
                  <a:pt x="20104" y="41528"/>
                </a:lnTo>
                <a:lnTo>
                  <a:pt x="17665" y="38811"/>
                </a:lnTo>
                <a:lnTo>
                  <a:pt x="17462" y="52984"/>
                </a:lnTo>
                <a:lnTo>
                  <a:pt x="21983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4282297" y="4665684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74"/>
                </a:lnTo>
                <a:lnTo>
                  <a:pt x="3352" y="41427"/>
                </a:lnTo>
                <a:lnTo>
                  <a:pt x="5600" y="45554"/>
                </a:lnTo>
                <a:lnTo>
                  <a:pt x="8877" y="48691"/>
                </a:lnTo>
                <a:lnTo>
                  <a:pt x="13169" y="50838"/>
                </a:lnTo>
                <a:lnTo>
                  <a:pt x="17475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907"/>
                </a:lnTo>
                <a:lnTo>
                  <a:pt x="15239" y="17970"/>
                </a:lnTo>
                <a:lnTo>
                  <a:pt x="17678" y="15239"/>
                </a:lnTo>
                <a:lnTo>
                  <a:pt x="20116" y="12509"/>
                </a:lnTo>
                <a:lnTo>
                  <a:pt x="23113" y="11150"/>
                </a:lnTo>
                <a:lnTo>
                  <a:pt x="30264" y="11150"/>
                </a:lnTo>
                <a:lnTo>
                  <a:pt x="33248" y="12509"/>
                </a:lnTo>
                <a:lnTo>
                  <a:pt x="35674" y="15239"/>
                </a:lnTo>
                <a:lnTo>
                  <a:pt x="38087" y="17970"/>
                </a:lnTo>
                <a:lnTo>
                  <a:pt x="39293" y="21869"/>
                </a:lnTo>
                <a:lnTo>
                  <a:pt x="39293" y="32130"/>
                </a:lnTo>
                <a:lnTo>
                  <a:pt x="38087" y="36080"/>
                </a:lnTo>
                <a:lnTo>
                  <a:pt x="35674" y="38811"/>
                </a:lnTo>
                <a:lnTo>
                  <a:pt x="34391" y="54051"/>
                </a:lnTo>
                <a:lnTo>
                  <a:pt x="40741" y="51473"/>
                </a:lnTo>
                <a:lnTo>
                  <a:pt x="45796" y="46329"/>
                </a:lnTo>
                <a:lnTo>
                  <a:pt x="50838" y="41198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712"/>
                </a:lnTo>
                <a:lnTo>
                  <a:pt x="45872" y="7632"/>
                </a:lnTo>
                <a:lnTo>
                  <a:pt x="40881" y="2539"/>
                </a:lnTo>
                <a:lnTo>
                  <a:pt x="34455" y="0"/>
                </a:lnTo>
                <a:lnTo>
                  <a:pt x="21577" y="0"/>
                </a:lnTo>
                <a:lnTo>
                  <a:pt x="16979" y="1130"/>
                </a:lnTo>
                <a:lnTo>
                  <a:pt x="12877" y="3365"/>
                </a:lnTo>
                <a:lnTo>
                  <a:pt x="8775" y="5600"/>
                </a:lnTo>
                <a:lnTo>
                  <a:pt x="5600" y="8851"/>
                </a:lnTo>
                <a:lnTo>
                  <a:pt x="3352" y="13093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74" y="38811"/>
                </a:moveTo>
                <a:lnTo>
                  <a:pt x="33248" y="41541"/>
                </a:lnTo>
                <a:lnTo>
                  <a:pt x="30264" y="42900"/>
                </a:lnTo>
                <a:lnTo>
                  <a:pt x="23113" y="42900"/>
                </a:lnTo>
                <a:lnTo>
                  <a:pt x="20116" y="41541"/>
                </a:lnTo>
                <a:lnTo>
                  <a:pt x="17678" y="38811"/>
                </a:lnTo>
                <a:lnTo>
                  <a:pt x="17475" y="52984"/>
                </a:lnTo>
                <a:lnTo>
                  <a:pt x="21996" y="54051"/>
                </a:lnTo>
                <a:lnTo>
                  <a:pt x="34391" y="54051"/>
                </a:lnTo>
                <a:lnTo>
                  <a:pt x="35674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4345984" y="4665684"/>
            <a:ext cx="50444" cy="72555"/>
          </a:xfrm>
          <a:custGeom>
            <a:avLst/>
            <a:gdLst/>
            <a:ahLst/>
            <a:cxnLst/>
            <a:rect l="l" t="t" r="r" b="b"/>
            <a:pathLst>
              <a:path w="50444" h="72555">
                <a:moveTo>
                  <a:pt x="13538" y="21082"/>
                </a:moveTo>
                <a:lnTo>
                  <a:pt x="14643" y="17272"/>
                </a:lnTo>
                <a:lnTo>
                  <a:pt x="16852" y="14681"/>
                </a:lnTo>
                <a:lnTo>
                  <a:pt x="19062" y="12103"/>
                </a:lnTo>
                <a:lnTo>
                  <a:pt x="21831" y="10807"/>
                </a:lnTo>
                <a:lnTo>
                  <a:pt x="28384" y="10807"/>
                </a:lnTo>
                <a:lnTo>
                  <a:pt x="31076" y="12128"/>
                </a:lnTo>
                <a:lnTo>
                  <a:pt x="33261" y="14757"/>
                </a:lnTo>
                <a:lnTo>
                  <a:pt x="35445" y="17386"/>
                </a:lnTo>
                <a:lnTo>
                  <a:pt x="36525" y="21412"/>
                </a:lnTo>
                <a:lnTo>
                  <a:pt x="36525" y="32639"/>
                </a:lnTo>
                <a:lnTo>
                  <a:pt x="35458" y="36817"/>
                </a:lnTo>
                <a:lnTo>
                  <a:pt x="33362" y="39382"/>
                </a:lnTo>
                <a:lnTo>
                  <a:pt x="31254" y="41922"/>
                </a:lnTo>
                <a:lnTo>
                  <a:pt x="28613" y="43192"/>
                </a:lnTo>
                <a:lnTo>
                  <a:pt x="22110" y="43192"/>
                </a:lnTo>
                <a:lnTo>
                  <a:pt x="19303" y="41808"/>
                </a:lnTo>
                <a:lnTo>
                  <a:pt x="23329" y="53479"/>
                </a:lnTo>
                <a:lnTo>
                  <a:pt x="25920" y="54051"/>
                </a:lnTo>
                <a:lnTo>
                  <a:pt x="34785" y="54051"/>
                </a:lnTo>
                <a:lnTo>
                  <a:pt x="39903" y="51650"/>
                </a:lnTo>
                <a:lnTo>
                  <a:pt x="44119" y="46875"/>
                </a:lnTo>
                <a:lnTo>
                  <a:pt x="48336" y="42087"/>
                </a:lnTo>
                <a:lnTo>
                  <a:pt x="50444" y="35369"/>
                </a:lnTo>
                <a:lnTo>
                  <a:pt x="50444" y="18326"/>
                </a:lnTo>
                <a:lnTo>
                  <a:pt x="48361" y="11772"/>
                </a:lnTo>
                <a:lnTo>
                  <a:pt x="44170" y="7061"/>
                </a:lnTo>
                <a:lnTo>
                  <a:pt x="39979" y="2362"/>
                </a:lnTo>
                <a:lnTo>
                  <a:pt x="34874" y="0"/>
                </a:lnTo>
                <a:lnTo>
                  <a:pt x="25438" y="0"/>
                </a:lnTo>
                <a:lnTo>
                  <a:pt x="22301" y="812"/>
                </a:lnTo>
                <a:lnTo>
                  <a:pt x="19481" y="2438"/>
                </a:lnTo>
                <a:lnTo>
                  <a:pt x="16662" y="4064"/>
                </a:lnTo>
                <a:lnTo>
                  <a:pt x="14414" y="6172"/>
                </a:lnTo>
                <a:lnTo>
                  <a:pt x="12763" y="8763"/>
                </a:lnTo>
                <a:lnTo>
                  <a:pt x="12763" y="1168"/>
                </a:lnTo>
                <a:lnTo>
                  <a:pt x="0" y="1168"/>
                </a:lnTo>
                <a:lnTo>
                  <a:pt x="0" y="72555"/>
                </a:lnTo>
                <a:lnTo>
                  <a:pt x="13690" y="72555"/>
                </a:lnTo>
                <a:lnTo>
                  <a:pt x="13538" y="31965"/>
                </a:lnTo>
                <a:lnTo>
                  <a:pt x="13538" y="21082"/>
                </a:lnTo>
                <a:close/>
              </a:path>
              <a:path w="50444" h="72555">
                <a:moveTo>
                  <a:pt x="23329" y="53479"/>
                </a:moveTo>
                <a:lnTo>
                  <a:pt x="19303" y="41808"/>
                </a:lnTo>
                <a:lnTo>
                  <a:pt x="17005" y="39027"/>
                </a:lnTo>
                <a:lnTo>
                  <a:pt x="14693" y="36258"/>
                </a:lnTo>
                <a:lnTo>
                  <a:pt x="13538" y="31965"/>
                </a:lnTo>
                <a:lnTo>
                  <a:pt x="13690" y="72555"/>
                </a:lnTo>
                <a:lnTo>
                  <a:pt x="13690" y="46507"/>
                </a:lnTo>
                <a:lnTo>
                  <a:pt x="16255" y="49276"/>
                </a:lnTo>
                <a:lnTo>
                  <a:pt x="18694" y="51219"/>
                </a:lnTo>
                <a:lnTo>
                  <a:pt x="23329" y="5347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4407005" y="4666852"/>
            <a:ext cx="47040" cy="52882"/>
          </a:xfrm>
          <a:custGeom>
            <a:avLst/>
            <a:gdLst/>
            <a:ahLst/>
            <a:cxnLst/>
            <a:rect l="l" t="t" r="r" b="b"/>
            <a:pathLst>
              <a:path w="47040" h="52882">
                <a:moveTo>
                  <a:pt x="13677" y="0"/>
                </a:moveTo>
                <a:lnTo>
                  <a:pt x="0" y="0"/>
                </a:lnTo>
                <a:lnTo>
                  <a:pt x="0" y="37592"/>
                </a:lnTo>
                <a:lnTo>
                  <a:pt x="609" y="41402"/>
                </a:lnTo>
                <a:lnTo>
                  <a:pt x="1841" y="44170"/>
                </a:lnTo>
                <a:lnTo>
                  <a:pt x="3073" y="46926"/>
                </a:lnTo>
                <a:lnTo>
                  <a:pt x="5079" y="49072"/>
                </a:lnTo>
                <a:lnTo>
                  <a:pt x="7835" y="50596"/>
                </a:lnTo>
                <a:lnTo>
                  <a:pt x="10591" y="52120"/>
                </a:lnTo>
                <a:lnTo>
                  <a:pt x="13703" y="52882"/>
                </a:lnTo>
                <a:lnTo>
                  <a:pt x="20599" y="52882"/>
                </a:lnTo>
                <a:lnTo>
                  <a:pt x="23837" y="52095"/>
                </a:lnTo>
                <a:lnTo>
                  <a:pt x="26898" y="50495"/>
                </a:lnTo>
                <a:lnTo>
                  <a:pt x="29971" y="48907"/>
                </a:lnTo>
                <a:lnTo>
                  <a:pt x="32448" y="46736"/>
                </a:lnTo>
                <a:lnTo>
                  <a:pt x="34328" y="43967"/>
                </a:lnTo>
                <a:lnTo>
                  <a:pt x="34328" y="51714"/>
                </a:lnTo>
                <a:lnTo>
                  <a:pt x="47040" y="51714"/>
                </a:lnTo>
                <a:lnTo>
                  <a:pt x="47040" y="0"/>
                </a:lnTo>
                <a:lnTo>
                  <a:pt x="33350" y="0"/>
                </a:lnTo>
                <a:lnTo>
                  <a:pt x="33350" y="29222"/>
                </a:lnTo>
                <a:lnTo>
                  <a:pt x="33007" y="33858"/>
                </a:lnTo>
                <a:lnTo>
                  <a:pt x="32321" y="35775"/>
                </a:lnTo>
                <a:lnTo>
                  <a:pt x="30378" y="39255"/>
                </a:lnTo>
                <a:lnTo>
                  <a:pt x="26682" y="41821"/>
                </a:lnTo>
                <a:lnTo>
                  <a:pt x="22250" y="42456"/>
                </a:lnTo>
                <a:lnTo>
                  <a:pt x="18516" y="41986"/>
                </a:lnTo>
                <a:lnTo>
                  <a:pt x="14935" y="38773"/>
                </a:lnTo>
                <a:lnTo>
                  <a:pt x="13931" y="35496"/>
                </a:lnTo>
                <a:lnTo>
                  <a:pt x="13677" y="31038"/>
                </a:lnTo>
                <a:lnTo>
                  <a:pt x="1367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4464217" y="4665685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67" y="12712"/>
                </a:lnTo>
                <a:lnTo>
                  <a:pt x="41922" y="7632"/>
                </a:lnTo>
                <a:lnTo>
                  <a:pt x="37477" y="2539"/>
                </a:lnTo>
                <a:lnTo>
                  <a:pt x="33591" y="15620"/>
                </a:lnTo>
                <a:lnTo>
                  <a:pt x="34620" y="18643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189" y="15913"/>
                </a:lnTo>
                <a:lnTo>
                  <a:pt x="17144" y="13728"/>
                </a:lnTo>
                <a:lnTo>
                  <a:pt x="21551" y="10464"/>
                </a:lnTo>
                <a:lnTo>
                  <a:pt x="24536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77"/>
                </a:lnTo>
                <a:lnTo>
                  <a:pt x="2235" y="12141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05" y="45237"/>
                </a:lnTo>
                <a:lnTo>
                  <a:pt x="9436" y="51117"/>
                </a:lnTo>
                <a:lnTo>
                  <a:pt x="16078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34" y="36423"/>
                </a:lnTo>
                <a:lnTo>
                  <a:pt x="33197" y="39014"/>
                </a:lnTo>
                <a:lnTo>
                  <a:pt x="32080" y="40906"/>
                </a:lnTo>
                <a:lnTo>
                  <a:pt x="29171" y="43243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14" y="38188"/>
                </a:lnTo>
                <a:lnTo>
                  <a:pt x="14122" y="35026"/>
                </a:lnTo>
                <a:lnTo>
                  <a:pt x="14020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36" y="10464"/>
                </a:lnTo>
                <a:lnTo>
                  <a:pt x="27330" y="10464"/>
                </a:lnTo>
                <a:lnTo>
                  <a:pt x="29705" y="11506"/>
                </a:lnTo>
                <a:lnTo>
                  <a:pt x="33591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4518855" y="4665689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57" y="43027"/>
                </a:lnTo>
                <a:lnTo>
                  <a:pt x="3949" y="46901"/>
                </a:lnTo>
                <a:lnTo>
                  <a:pt x="8051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37" y="54051"/>
                </a:lnTo>
                <a:lnTo>
                  <a:pt x="38392" y="52349"/>
                </a:lnTo>
                <a:lnTo>
                  <a:pt x="42367" y="48933"/>
                </a:lnTo>
                <a:lnTo>
                  <a:pt x="46316" y="45529"/>
                </a:lnTo>
                <a:lnTo>
                  <a:pt x="48298" y="41452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22" y="24130"/>
                </a:lnTo>
                <a:lnTo>
                  <a:pt x="36029" y="22110"/>
                </a:lnTo>
                <a:lnTo>
                  <a:pt x="28752" y="20447"/>
                </a:lnTo>
                <a:lnTo>
                  <a:pt x="21463" y="18796"/>
                </a:lnTo>
                <a:lnTo>
                  <a:pt x="17208" y="17513"/>
                </a:lnTo>
                <a:lnTo>
                  <a:pt x="14604" y="15100"/>
                </a:lnTo>
                <a:lnTo>
                  <a:pt x="15125" y="12065"/>
                </a:lnTo>
                <a:lnTo>
                  <a:pt x="17716" y="10337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75"/>
                </a:lnTo>
                <a:lnTo>
                  <a:pt x="32042" y="12509"/>
                </a:lnTo>
                <a:lnTo>
                  <a:pt x="33642" y="16065"/>
                </a:lnTo>
                <a:lnTo>
                  <a:pt x="46545" y="13677"/>
                </a:lnTo>
                <a:lnTo>
                  <a:pt x="45250" y="9169"/>
                </a:lnTo>
                <a:lnTo>
                  <a:pt x="42875" y="5753"/>
                </a:lnTo>
                <a:lnTo>
                  <a:pt x="39446" y="3454"/>
                </a:lnTo>
                <a:lnTo>
                  <a:pt x="36004" y="1155"/>
                </a:lnTo>
                <a:lnTo>
                  <a:pt x="30746" y="0"/>
                </a:lnTo>
                <a:lnTo>
                  <a:pt x="16230" y="0"/>
                </a:lnTo>
                <a:lnTo>
                  <a:pt x="10731" y="1524"/>
                </a:lnTo>
                <a:lnTo>
                  <a:pt x="7200" y="4572"/>
                </a:lnTo>
                <a:lnTo>
                  <a:pt x="3670" y="7632"/>
                </a:lnTo>
                <a:lnTo>
                  <a:pt x="1892" y="11391"/>
                </a:lnTo>
                <a:lnTo>
                  <a:pt x="1892" y="20840"/>
                </a:lnTo>
                <a:lnTo>
                  <a:pt x="3937" y="24714"/>
                </a:lnTo>
                <a:lnTo>
                  <a:pt x="8026" y="27508"/>
                </a:lnTo>
                <a:lnTo>
                  <a:pt x="10985" y="29514"/>
                </a:lnTo>
                <a:lnTo>
                  <a:pt x="17983" y="31750"/>
                </a:lnTo>
                <a:lnTo>
                  <a:pt x="29019" y="34175"/>
                </a:lnTo>
                <a:lnTo>
                  <a:pt x="33591" y="35979"/>
                </a:lnTo>
                <a:lnTo>
                  <a:pt x="34569" y="38569"/>
                </a:lnTo>
                <a:lnTo>
                  <a:pt x="33972" y="41300"/>
                </a:lnTo>
                <a:lnTo>
                  <a:pt x="30975" y="43522"/>
                </a:lnTo>
                <a:lnTo>
                  <a:pt x="28321" y="44170"/>
                </a:lnTo>
                <a:lnTo>
                  <a:pt x="21564" y="44170"/>
                </a:lnTo>
                <a:lnTo>
                  <a:pt x="17284" y="42100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4573477" y="4648596"/>
            <a:ext cx="30492" cy="71132"/>
          </a:xfrm>
          <a:custGeom>
            <a:avLst/>
            <a:gdLst/>
            <a:ahLst/>
            <a:cxnLst/>
            <a:rect l="l" t="t" r="r" b="b"/>
            <a:pathLst>
              <a:path w="30492" h="71132">
                <a:moveTo>
                  <a:pt x="20027" y="18262"/>
                </a:moveTo>
                <a:lnTo>
                  <a:pt x="20027" y="0"/>
                </a:lnTo>
                <a:lnTo>
                  <a:pt x="6286" y="7988"/>
                </a:lnTo>
                <a:lnTo>
                  <a:pt x="6286" y="18262"/>
                </a:lnTo>
                <a:lnTo>
                  <a:pt x="0" y="18262"/>
                </a:lnTo>
                <a:lnTo>
                  <a:pt x="0" y="29171"/>
                </a:lnTo>
                <a:lnTo>
                  <a:pt x="6286" y="29171"/>
                </a:lnTo>
                <a:lnTo>
                  <a:pt x="6286" y="56553"/>
                </a:lnTo>
                <a:lnTo>
                  <a:pt x="6438" y="59766"/>
                </a:lnTo>
                <a:lnTo>
                  <a:pt x="6730" y="61353"/>
                </a:lnTo>
                <a:lnTo>
                  <a:pt x="7721" y="65366"/>
                </a:lnTo>
                <a:lnTo>
                  <a:pt x="11023" y="69062"/>
                </a:lnTo>
                <a:lnTo>
                  <a:pt x="14998" y="70726"/>
                </a:lnTo>
                <a:lnTo>
                  <a:pt x="19684" y="71132"/>
                </a:lnTo>
                <a:lnTo>
                  <a:pt x="23710" y="71132"/>
                </a:lnTo>
                <a:lnTo>
                  <a:pt x="27304" y="70459"/>
                </a:lnTo>
                <a:lnTo>
                  <a:pt x="30492" y="69100"/>
                </a:lnTo>
                <a:lnTo>
                  <a:pt x="29324" y="58483"/>
                </a:lnTo>
                <a:lnTo>
                  <a:pt x="26911" y="59359"/>
                </a:lnTo>
                <a:lnTo>
                  <a:pt x="22910" y="59804"/>
                </a:lnTo>
                <a:lnTo>
                  <a:pt x="20294" y="57378"/>
                </a:lnTo>
                <a:lnTo>
                  <a:pt x="20027" y="54228"/>
                </a:lnTo>
                <a:lnTo>
                  <a:pt x="20027" y="29171"/>
                </a:lnTo>
                <a:lnTo>
                  <a:pt x="29375" y="29171"/>
                </a:lnTo>
                <a:lnTo>
                  <a:pt x="29375" y="18262"/>
                </a:lnTo>
                <a:lnTo>
                  <a:pt x="20027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4608744" y="4665680"/>
            <a:ext cx="31076" cy="54051"/>
          </a:xfrm>
          <a:custGeom>
            <a:avLst/>
            <a:gdLst/>
            <a:ahLst/>
            <a:cxnLst/>
            <a:rect l="l" t="t" r="r" b="b"/>
            <a:pathLst>
              <a:path w="31076" h="54051">
                <a:moveTo>
                  <a:pt x="20205" y="54051"/>
                </a:moveTo>
                <a:lnTo>
                  <a:pt x="23050" y="53479"/>
                </a:lnTo>
                <a:lnTo>
                  <a:pt x="25704" y="52349"/>
                </a:lnTo>
                <a:lnTo>
                  <a:pt x="28359" y="51219"/>
                </a:lnTo>
                <a:lnTo>
                  <a:pt x="30873" y="49517"/>
                </a:lnTo>
                <a:lnTo>
                  <a:pt x="31076" y="39243"/>
                </a:lnTo>
                <a:lnTo>
                  <a:pt x="28333" y="41986"/>
                </a:lnTo>
                <a:lnTo>
                  <a:pt x="23748" y="44411"/>
                </a:lnTo>
                <a:lnTo>
                  <a:pt x="20205" y="54051"/>
                </a:lnTo>
                <a:close/>
              </a:path>
              <a:path w="31076" h="54051">
                <a:moveTo>
                  <a:pt x="45427" y="35902"/>
                </a:moveTo>
                <a:lnTo>
                  <a:pt x="45567" y="19913"/>
                </a:lnTo>
                <a:lnTo>
                  <a:pt x="45567" y="13982"/>
                </a:lnTo>
                <a:lnTo>
                  <a:pt x="44957" y="9893"/>
                </a:lnTo>
                <a:lnTo>
                  <a:pt x="43751" y="7670"/>
                </a:lnTo>
                <a:lnTo>
                  <a:pt x="40424" y="3619"/>
                </a:lnTo>
                <a:lnTo>
                  <a:pt x="37439" y="2171"/>
                </a:lnTo>
                <a:lnTo>
                  <a:pt x="34455" y="723"/>
                </a:lnTo>
                <a:lnTo>
                  <a:pt x="29908" y="0"/>
                </a:lnTo>
                <a:lnTo>
                  <a:pt x="17081" y="0"/>
                </a:lnTo>
                <a:lnTo>
                  <a:pt x="12026" y="1206"/>
                </a:lnTo>
                <a:lnTo>
                  <a:pt x="8610" y="3606"/>
                </a:lnTo>
                <a:lnTo>
                  <a:pt x="5206" y="6007"/>
                </a:lnTo>
                <a:lnTo>
                  <a:pt x="2806" y="9715"/>
                </a:lnTo>
                <a:lnTo>
                  <a:pt x="1409" y="14706"/>
                </a:lnTo>
                <a:lnTo>
                  <a:pt x="13830" y="16954"/>
                </a:lnTo>
                <a:lnTo>
                  <a:pt x="15773" y="12865"/>
                </a:lnTo>
                <a:lnTo>
                  <a:pt x="18491" y="10960"/>
                </a:lnTo>
                <a:lnTo>
                  <a:pt x="22834" y="10477"/>
                </a:lnTo>
                <a:lnTo>
                  <a:pt x="26441" y="10477"/>
                </a:lnTo>
                <a:lnTo>
                  <a:pt x="30187" y="12153"/>
                </a:lnTo>
                <a:lnTo>
                  <a:pt x="32130" y="15151"/>
                </a:lnTo>
                <a:lnTo>
                  <a:pt x="32130" y="17780"/>
                </a:lnTo>
                <a:lnTo>
                  <a:pt x="29667" y="20180"/>
                </a:lnTo>
                <a:lnTo>
                  <a:pt x="25234" y="21297"/>
                </a:lnTo>
                <a:lnTo>
                  <a:pt x="18834" y="22504"/>
                </a:lnTo>
                <a:lnTo>
                  <a:pt x="14096" y="23418"/>
                </a:lnTo>
                <a:lnTo>
                  <a:pt x="10464" y="24472"/>
                </a:lnTo>
                <a:lnTo>
                  <a:pt x="7950" y="25692"/>
                </a:lnTo>
                <a:lnTo>
                  <a:pt x="3492" y="28663"/>
                </a:lnTo>
                <a:lnTo>
                  <a:pt x="685" y="33248"/>
                </a:lnTo>
                <a:lnTo>
                  <a:pt x="0" y="35852"/>
                </a:lnTo>
                <a:lnTo>
                  <a:pt x="0" y="43180"/>
                </a:lnTo>
                <a:lnTo>
                  <a:pt x="1523" y="46837"/>
                </a:lnTo>
                <a:lnTo>
                  <a:pt x="4597" y="49720"/>
                </a:lnTo>
                <a:lnTo>
                  <a:pt x="7658" y="52603"/>
                </a:lnTo>
                <a:lnTo>
                  <a:pt x="11861" y="54051"/>
                </a:lnTo>
                <a:lnTo>
                  <a:pt x="20205" y="54051"/>
                </a:lnTo>
                <a:lnTo>
                  <a:pt x="23748" y="44411"/>
                </a:lnTo>
                <a:lnTo>
                  <a:pt x="19062" y="44411"/>
                </a:lnTo>
                <a:lnTo>
                  <a:pt x="15824" y="42316"/>
                </a:lnTo>
                <a:lnTo>
                  <a:pt x="13677" y="39268"/>
                </a:lnTo>
                <a:lnTo>
                  <a:pt x="13677" y="35407"/>
                </a:lnTo>
                <a:lnTo>
                  <a:pt x="16357" y="32537"/>
                </a:lnTo>
                <a:lnTo>
                  <a:pt x="20002" y="30962"/>
                </a:lnTo>
                <a:lnTo>
                  <a:pt x="23799" y="30149"/>
                </a:lnTo>
                <a:lnTo>
                  <a:pt x="27609" y="29337"/>
                </a:lnTo>
                <a:lnTo>
                  <a:pt x="30378" y="28638"/>
                </a:lnTo>
                <a:lnTo>
                  <a:pt x="32130" y="28054"/>
                </a:lnTo>
                <a:lnTo>
                  <a:pt x="32130" y="34061"/>
                </a:lnTo>
                <a:lnTo>
                  <a:pt x="31953" y="36283"/>
                </a:lnTo>
                <a:lnTo>
                  <a:pt x="31076" y="39243"/>
                </a:lnTo>
                <a:lnTo>
                  <a:pt x="30873" y="49517"/>
                </a:lnTo>
                <a:lnTo>
                  <a:pt x="33693" y="48844"/>
                </a:lnTo>
                <a:lnTo>
                  <a:pt x="35013" y="52882"/>
                </a:lnTo>
                <a:lnTo>
                  <a:pt x="48539" y="52882"/>
                </a:lnTo>
                <a:lnTo>
                  <a:pt x="46520" y="48107"/>
                </a:lnTo>
                <a:lnTo>
                  <a:pt x="45643" y="43789"/>
                </a:lnTo>
                <a:lnTo>
                  <a:pt x="45427" y="40436"/>
                </a:lnTo>
                <a:lnTo>
                  <a:pt x="45427" y="3590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4666349" y="4704882"/>
            <a:ext cx="14808" cy="29616"/>
          </a:xfrm>
          <a:custGeom>
            <a:avLst/>
            <a:gdLst/>
            <a:ahLst/>
            <a:cxnLst/>
            <a:rect l="l" t="t" r="r" b="b"/>
            <a:pathLst>
              <a:path w="14808" h="29616">
                <a:moveTo>
                  <a:pt x="14808" y="0"/>
                </a:moveTo>
                <a:lnTo>
                  <a:pt x="1117" y="0"/>
                </a:lnTo>
                <a:lnTo>
                  <a:pt x="1117" y="13677"/>
                </a:lnTo>
                <a:lnTo>
                  <a:pt x="7734" y="13677"/>
                </a:lnTo>
                <a:lnTo>
                  <a:pt x="7670" y="16446"/>
                </a:lnTo>
                <a:lnTo>
                  <a:pt x="5892" y="20205"/>
                </a:lnTo>
                <a:lnTo>
                  <a:pt x="2755" y="23050"/>
                </a:lnTo>
                <a:lnTo>
                  <a:pt x="0" y="23964"/>
                </a:lnTo>
                <a:lnTo>
                  <a:pt x="2679" y="29616"/>
                </a:lnTo>
                <a:lnTo>
                  <a:pt x="5600" y="28575"/>
                </a:lnTo>
                <a:lnTo>
                  <a:pt x="9906" y="25323"/>
                </a:lnTo>
                <a:lnTo>
                  <a:pt x="13093" y="21450"/>
                </a:lnTo>
                <a:lnTo>
                  <a:pt x="14465" y="16878"/>
                </a:lnTo>
                <a:lnTo>
                  <a:pt x="14808" y="13754"/>
                </a:lnTo>
                <a:lnTo>
                  <a:pt x="1480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5356358" y="4647171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5374067" y="4665684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74"/>
                </a:lnTo>
                <a:lnTo>
                  <a:pt x="3352" y="41427"/>
                </a:lnTo>
                <a:lnTo>
                  <a:pt x="5587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62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907"/>
                </a:lnTo>
                <a:lnTo>
                  <a:pt x="15239" y="17970"/>
                </a:lnTo>
                <a:lnTo>
                  <a:pt x="17678" y="15239"/>
                </a:lnTo>
                <a:lnTo>
                  <a:pt x="20104" y="12509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09"/>
                </a:lnTo>
                <a:lnTo>
                  <a:pt x="35661" y="15239"/>
                </a:lnTo>
                <a:lnTo>
                  <a:pt x="38087" y="17970"/>
                </a:lnTo>
                <a:lnTo>
                  <a:pt x="39293" y="21869"/>
                </a:lnTo>
                <a:lnTo>
                  <a:pt x="39293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73"/>
                </a:lnTo>
                <a:lnTo>
                  <a:pt x="45796" y="46329"/>
                </a:lnTo>
                <a:lnTo>
                  <a:pt x="50838" y="41198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712"/>
                </a:lnTo>
                <a:lnTo>
                  <a:pt x="45872" y="7632"/>
                </a:lnTo>
                <a:lnTo>
                  <a:pt x="40855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30"/>
                </a:lnTo>
                <a:lnTo>
                  <a:pt x="12877" y="3365"/>
                </a:lnTo>
                <a:lnTo>
                  <a:pt x="8775" y="5600"/>
                </a:lnTo>
                <a:lnTo>
                  <a:pt x="5587" y="8851"/>
                </a:lnTo>
                <a:lnTo>
                  <a:pt x="3352" y="13093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13" y="42900"/>
                </a:lnTo>
                <a:lnTo>
                  <a:pt x="20104" y="41541"/>
                </a:lnTo>
                <a:lnTo>
                  <a:pt x="17678" y="38811"/>
                </a:lnTo>
                <a:lnTo>
                  <a:pt x="17462" y="52984"/>
                </a:lnTo>
                <a:lnTo>
                  <a:pt x="21983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5433320" y="4665689"/>
            <a:ext cx="48310" cy="54051"/>
          </a:xfrm>
          <a:custGeom>
            <a:avLst/>
            <a:gdLst/>
            <a:ahLst/>
            <a:cxnLst/>
            <a:rect l="l" t="t" r="r" b="b"/>
            <a:pathLst>
              <a:path w="48310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01"/>
                </a:lnTo>
                <a:lnTo>
                  <a:pt x="8051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29" y="45529"/>
                </a:lnTo>
                <a:lnTo>
                  <a:pt x="48310" y="41452"/>
                </a:lnTo>
                <a:lnTo>
                  <a:pt x="48310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30"/>
                </a:lnTo>
                <a:lnTo>
                  <a:pt x="36042" y="22110"/>
                </a:lnTo>
                <a:lnTo>
                  <a:pt x="28765" y="20447"/>
                </a:lnTo>
                <a:lnTo>
                  <a:pt x="21475" y="18796"/>
                </a:lnTo>
                <a:lnTo>
                  <a:pt x="17208" y="17513"/>
                </a:lnTo>
                <a:lnTo>
                  <a:pt x="14604" y="15100"/>
                </a:lnTo>
                <a:lnTo>
                  <a:pt x="15125" y="12065"/>
                </a:lnTo>
                <a:lnTo>
                  <a:pt x="17729" y="10337"/>
                </a:lnTo>
                <a:lnTo>
                  <a:pt x="20307" y="9829"/>
                </a:lnTo>
                <a:lnTo>
                  <a:pt x="26771" y="9829"/>
                </a:lnTo>
                <a:lnTo>
                  <a:pt x="28968" y="10375"/>
                </a:lnTo>
                <a:lnTo>
                  <a:pt x="32042" y="12509"/>
                </a:lnTo>
                <a:lnTo>
                  <a:pt x="33655" y="16065"/>
                </a:lnTo>
                <a:lnTo>
                  <a:pt x="46558" y="13677"/>
                </a:lnTo>
                <a:lnTo>
                  <a:pt x="45262" y="9169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55"/>
                </a:lnTo>
                <a:lnTo>
                  <a:pt x="30746" y="0"/>
                </a:lnTo>
                <a:lnTo>
                  <a:pt x="16243" y="0"/>
                </a:lnTo>
                <a:lnTo>
                  <a:pt x="10744" y="1524"/>
                </a:lnTo>
                <a:lnTo>
                  <a:pt x="7213" y="4572"/>
                </a:lnTo>
                <a:lnTo>
                  <a:pt x="3670" y="7632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95" y="31750"/>
                </a:lnTo>
                <a:lnTo>
                  <a:pt x="29032" y="34175"/>
                </a:lnTo>
                <a:lnTo>
                  <a:pt x="33604" y="35979"/>
                </a:lnTo>
                <a:lnTo>
                  <a:pt x="34582" y="38569"/>
                </a:lnTo>
                <a:lnTo>
                  <a:pt x="33972" y="41300"/>
                </a:lnTo>
                <a:lnTo>
                  <a:pt x="30988" y="43522"/>
                </a:lnTo>
                <a:lnTo>
                  <a:pt x="28333" y="44170"/>
                </a:lnTo>
                <a:lnTo>
                  <a:pt x="21577" y="44170"/>
                </a:lnTo>
                <a:lnTo>
                  <a:pt x="17284" y="42100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5518249" y="4647178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0" y="45339"/>
                </a:moveTo>
                <a:lnTo>
                  <a:pt x="0" y="53911"/>
                </a:lnTo>
                <a:lnTo>
                  <a:pt x="2108" y="60591"/>
                </a:lnTo>
                <a:lnTo>
                  <a:pt x="6350" y="65379"/>
                </a:lnTo>
                <a:lnTo>
                  <a:pt x="10591" y="70167"/>
                </a:lnTo>
                <a:lnTo>
                  <a:pt x="15671" y="72555"/>
                </a:lnTo>
                <a:lnTo>
                  <a:pt x="14732" y="53924"/>
                </a:lnTo>
                <a:lnTo>
                  <a:pt x="13970" y="49936"/>
                </a:lnTo>
                <a:lnTo>
                  <a:pt x="13970" y="39281"/>
                </a:lnTo>
                <a:lnTo>
                  <a:pt x="15062" y="35420"/>
                </a:lnTo>
                <a:lnTo>
                  <a:pt x="17259" y="32854"/>
                </a:lnTo>
                <a:lnTo>
                  <a:pt x="19443" y="30264"/>
                </a:lnTo>
                <a:lnTo>
                  <a:pt x="22174" y="28981"/>
                </a:lnTo>
                <a:lnTo>
                  <a:pt x="28752" y="28981"/>
                </a:lnTo>
                <a:lnTo>
                  <a:pt x="31496" y="30289"/>
                </a:lnTo>
                <a:lnTo>
                  <a:pt x="33642" y="32893"/>
                </a:lnTo>
                <a:lnTo>
                  <a:pt x="35788" y="35509"/>
                </a:lnTo>
                <a:lnTo>
                  <a:pt x="36855" y="39789"/>
                </a:lnTo>
                <a:lnTo>
                  <a:pt x="36855" y="51054"/>
                </a:lnTo>
                <a:lnTo>
                  <a:pt x="35750" y="55054"/>
                </a:lnTo>
                <a:lnTo>
                  <a:pt x="33540" y="57721"/>
                </a:lnTo>
                <a:lnTo>
                  <a:pt x="31343" y="60413"/>
                </a:lnTo>
                <a:lnTo>
                  <a:pt x="28663" y="61747"/>
                </a:lnTo>
                <a:lnTo>
                  <a:pt x="25514" y="61747"/>
                </a:lnTo>
                <a:lnTo>
                  <a:pt x="21615" y="72555"/>
                </a:lnTo>
                <a:lnTo>
                  <a:pt x="24536" y="72555"/>
                </a:lnTo>
                <a:lnTo>
                  <a:pt x="27432" y="71831"/>
                </a:lnTo>
                <a:lnTo>
                  <a:pt x="30314" y="70396"/>
                </a:lnTo>
                <a:lnTo>
                  <a:pt x="33185" y="68948"/>
                </a:lnTo>
                <a:lnTo>
                  <a:pt x="35661" y="66751"/>
                </a:lnTo>
                <a:lnTo>
                  <a:pt x="37782" y="63792"/>
                </a:lnTo>
                <a:lnTo>
                  <a:pt x="37782" y="71386"/>
                </a:lnTo>
                <a:lnTo>
                  <a:pt x="50495" y="71386"/>
                </a:lnTo>
                <a:lnTo>
                  <a:pt x="50495" y="0"/>
                </a:lnTo>
                <a:lnTo>
                  <a:pt x="36804" y="0"/>
                </a:lnTo>
                <a:lnTo>
                  <a:pt x="36804" y="25717"/>
                </a:lnTo>
                <a:lnTo>
                  <a:pt x="32588" y="20904"/>
                </a:lnTo>
                <a:lnTo>
                  <a:pt x="27584" y="18503"/>
                </a:lnTo>
                <a:lnTo>
                  <a:pt x="15506" y="18503"/>
                </a:lnTo>
                <a:lnTo>
                  <a:pt x="10312" y="20789"/>
                </a:lnTo>
                <a:lnTo>
                  <a:pt x="6172" y="25349"/>
                </a:lnTo>
                <a:lnTo>
                  <a:pt x="2057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0495" h="72555">
                <a:moveTo>
                  <a:pt x="21615" y="72555"/>
                </a:moveTo>
                <a:lnTo>
                  <a:pt x="25514" y="61747"/>
                </a:lnTo>
                <a:lnTo>
                  <a:pt x="21551" y="61747"/>
                </a:lnTo>
                <a:lnTo>
                  <a:pt x="18465" y="59956"/>
                </a:lnTo>
                <a:lnTo>
                  <a:pt x="16268" y="56388"/>
                </a:lnTo>
                <a:lnTo>
                  <a:pt x="14732" y="53924"/>
                </a:lnTo>
                <a:lnTo>
                  <a:pt x="15671" y="72555"/>
                </a:lnTo>
                <a:lnTo>
                  <a:pt x="21615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5578232" y="4665685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712"/>
                </a:lnTo>
                <a:lnTo>
                  <a:pt x="41935" y="7632"/>
                </a:lnTo>
                <a:lnTo>
                  <a:pt x="37490" y="2539"/>
                </a:lnTo>
                <a:lnTo>
                  <a:pt x="33604" y="15620"/>
                </a:lnTo>
                <a:lnTo>
                  <a:pt x="34632" y="18643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4" y="13728"/>
                </a:lnTo>
                <a:lnTo>
                  <a:pt x="21551" y="10464"/>
                </a:lnTo>
                <a:lnTo>
                  <a:pt x="24536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30" y="7277"/>
                </a:lnTo>
                <a:lnTo>
                  <a:pt x="2247" y="12141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72" y="54051"/>
                </a:lnTo>
                <a:lnTo>
                  <a:pt x="35496" y="52743"/>
                </a:lnTo>
                <a:lnTo>
                  <a:pt x="39281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906"/>
                </a:lnTo>
                <a:lnTo>
                  <a:pt x="29171" y="43243"/>
                </a:lnTo>
                <a:lnTo>
                  <a:pt x="25222" y="43827"/>
                </a:lnTo>
                <a:lnTo>
                  <a:pt x="22085" y="43827"/>
                </a:lnTo>
                <a:lnTo>
                  <a:pt x="19456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36" y="10464"/>
                </a:lnTo>
                <a:lnTo>
                  <a:pt x="27343" y="10464"/>
                </a:lnTo>
                <a:lnTo>
                  <a:pt x="29705" y="11506"/>
                </a:lnTo>
                <a:lnTo>
                  <a:pt x="33604" y="15620"/>
                </a:lnTo>
                <a:lnTo>
                  <a:pt x="37490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5634628" y="4647178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0" y="45339"/>
                </a:moveTo>
                <a:lnTo>
                  <a:pt x="0" y="53911"/>
                </a:lnTo>
                <a:lnTo>
                  <a:pt x="2108" y="60591"/>
                </a:lnTo>
                <a:lnTo>
                  <a:pt x="6350" y="65379"/>
                </a:lnTo>
                <a:lnTo>
                  <a:pt x="10591" y="70167"/>
                </a:lnTo>
                <a:lnTo>
                  <a:pt x="15671" y="72555"/>
                </a:lnTo>
                <a:lnTo>
                  <a:pt x="14732" y="53924"/>
                </a:lnTo>
                <a:lnTo>
                  <a:pt x="13970" y="49936"/>
                </a:lnTo>
                <a:lnTo>
                  <a:pt x="13970" y="39281"/>
                </a:lnTo>
                <a:lnTo>
                  <a:pt x="15062" y="35420"/>
                </a:lnTo>
                <a:lnTo>
                  <a:pt x="17259" y="32854"/>
                </a:lnTo>
                <a:lnTo>
                  <a:pt x="19443" y="30264"/>
                </a:lnTo>
                <a:lnTo>
                  <a:pt x="22174" y="28981"/>
                </a:lnTo>
                <a:lnTo>
                  <a:pt x="28752" y="28981"/>
                </a:lnTo>
                <a:lnTo>
                  <a:pt x="31496" y="30289"/>
                </a:lnTo>
                <a:lnTo>
                  <a:pt x="33642" y="32893"/>
                </a:lnTo>
                <a:lnTo>
                  <a:pt x="35788" y="35509"/>
                </a:lnTo>
                <a:lnTo>
                  <a:pt x="36855" y="39789"/>
                </a:lnTo>
                <a:lnTo>
                  <a:pt x="36855" y="51054"/>
                </a:lnTo>
                <a:lnTo>
                  <a:pt x="35750" y="55054"/>
                </a:lnTo>
                <a:lnTo>
                  <a:pt x="33540" y="57721"/>
                </a:lnTo>
                <a:lnTo>
                  <a:pt x="31343" y="60413"/>
                </a:lnTo>
                <a:lnTo>
                  <a:pt x="28663" y="61747"/>
                </a:lnTo>
                <a:lnTo>
                  <a:pt x="25514" y="61747"/>
                </a:lnTo>
                <a:lnTo>
                  <a:pt x="21615" y="72555"/>
                </a:lnTo>
                <a:lnTo>
                  <a:pt x="24536" y="72555"/>
                </a:lnTo>
                <a:lnTo>
                  <a:pt x="27432" y="71831"/>
                </a:lnTo>
                <a:lnTo>
                  <a:pt x="30314" y="70396"/>
                </a:lnTo>
                <a:lnTo>
                  <a:pt x="33172" y="68948"/>
                </a:lnTo>
                <a:lnTo>
                  <a:pt x="35661" y="66751"/>
                </a:lnTo>
                <a:lnTo>
                  <a:pt x="37782" y="63792"/>
                </a:lnTo>
                <a:lnTo>
                  <a:pt x="37782" y="71386"/>
                </a:lnTo>
                <a:lnTo>
                  <a:pt x="50495" y="71386"/>
                </a:lnTo>
                <a:lnTo>
                  <a:pt x="50495" y="0"/>
                </a:lnTo>
                <a:lnTo>
                  <a:pt x="36804" y="0"/>
                </a:lnTo>
                <a:lnTo>
                  <a:pt x="36804" y="25717"/>
                </a:lnTo>
                <a:lnTo>
                  <a:pt x="32588" y="20904"/>
                </a:lnTo>
                <a:lnTo>
                  <a:pt x="27584" y="18503"/>
                </a:lnTo>
                <a:lnTo>
                  <a:pt x="15506" y="18503"/>
                </a:lnTo>
                <a:lnTo>
                  <a:pt x="10299" y="20789"/>
                </a:lnTo>
                <a:lnTo>
                  <a:pt x="6172" y="25349"/>
                </a:lnTo>
                <a:lnTo>
                  <a:pt x="2057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0495" h="72555">
                <a:moveTo>
                  <a:pt x="21615" y="72555"/>
                </a:moveTo>
                <a:lnTo>
                  <a:pt x="25514" y="61747"/>
                </a:lnTo>
                <a:lnTo>
                  <a:pt x="21551" y="61747"/>
                </a:lnTo>
                <a:lnTo>
                  <a:pt x="18465" y="59956"/>
                </a:lnTo>
                <a:lnTo>
                  <a:pt x="16256" y="56388"/>
                </a:lnTo>
                <a:lnTo>
                  <a:pt x="14732" y="53924"/>
                </a:lnTo>
                <a:lnTo>
                  <a:pt x="15671" y="72555"/>
                </a:lnTo>
                <a:lnTo>
                  <a:pt x="21615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5695444" y="4665684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74"/>
                </a:lnTo>
                <a:lnTo>
                  <a:pt x="3352" y="41427"/>
                </a:lnTo>
                <a:lnTo>
                  <a:pt x="5600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75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907"/>
                </a:lnTo>
                <a:lnTo>
                  <a:pt x="15239" y="17970"/>
                </a:lnTo>
                <a:lnTo>
                  <a:pt x="17678" y="15239"/>
                </a:lnTo>
                <a:lnTo>
                  <a:pt x="20116" y="12509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09"/>
                </a:lnTo>
                <a:lnTo>
                  <a:pt x="35661" y="15239"/>
                </a:lnTo>
                <a:lnTo>
                  <a:pt x="38087" y="17970"/>
                </a:lnTo>
                <a:lnTo>
                  <a:pt x="39293" y="21869"/>
                </a:lnTo>
                <a:lnTo>
                  <a:pt x="39293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73"/>
                </a:lnTo>
                <a:lnTo>
                  <a:pt x="45796" y="46329"/>
                </a:lnTo>
                <a:lnTo>
                  <a:pt x="50838" y="41198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712"/>
                </a:lnTo>
                <a:lnTo>
                  <a:pt x="45872" y="7632"/>
                </a:lnTo>
                <a:lnTo>
                  <a:pt x="40868" y="2539"/>
                </a:lnTo>
                <a:lnTo>
                  <a:pt x="34455" y="0"/>
                </a:lnTo>
                <a:lnTo>
                  <a:pt x="21577" y="0"/>
                </a:lnTo>
                <a:lnTo>
                  <a:pt x="16979" y="1130"/>
                </a:lnTo>
                <a:lnTo>
                  <a:pt x="12877" y="3365"/>
                </a:lnTo>
                <a:lnTo>
                  <a:pt x="8775" y="5600"/>
                </a:lnTo>
                <a:lnTo>
                  <a:pt x="5600" y="8851"/>
                </a:lnTo>
                <a:lnTo>
                  <a:pt x="3352" y="13093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13" y="42900"/>
                </a:lnTo>
                <a:lnTo>
                  <a:pt x="20116" y="41541"/>
                </a:lnTo>
                <a:lnTo>
                  <a:pt x="17678" y="38811"/>
                </a:lnTo>
                <a:lnTo>
                  <a:pt x="17475" y="52984"/>
                </a:lnTo>
                <a:lnTo>
                  <a:pt x="21983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5754705" y="4665689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57" y="43027"/>
                </a:lnTo>
                <a:lnTo>
                  <a:pt x="3949" y="46901"/>
                </a:lnTo>
                <a:lnTo>
                  <a:pt x="8051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37" y="54051"/>
                </a:lnTo>
                <a:lnTo>
                  <a:pt x="38392" y="52349"/>
                </a:lnTo>
                <a:lnTo>
                  <a:pt x="42367" y="48933"/>
                </a:lnTo>
                <a:lnTo>
                  <a:pt x="46329" y="45529"/>
                </a:lnTo>
                <a:lnTo>
                  <a:pt x="48298" y="41452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22" y="24130"/>
                </a:lnTo>
                <a:lnTo>
                  <a:pt x="36029" y="22110"/>
                </a:lnTo>
                <a:lnTo>
                  <a:pt x="28752" y="20447"/>
                </a:lnTo>
                <a:lnTo>
                  <a:pt x="21463" y="18796"/>
                </a:lnTo>
                <a:lnTo>
                  <a:pt x="17208" y="17513"/>
                </a:lnTo>
                <a:lnTo>
                  <a:pt x="14604" y="15100"/>
                </a:lnTo>
                <a:lnTo>
                  <a:pt x="15125" y="12065"/>
                </a:lnTo>
                <a:lnTo>
                  <a:pt x="17716" y="10337"/>
                </a:lnTo>
                <a:lnTo>
                  <a:pt x="20294" y="9829"/>
                </a:lnTo>
                <a:lnTo>
                  <a:pt x="26758" y="9829"/>
                </a:lnTo>
                <a:lnTo>
                  <a:pt x="28968" y="10375"/>
                </a:lnTo>
                <a:lnTo>
                  <a:pt x="32042" y="12509"/>
                </a:lnTo>
                <a:lnTo>
                  <a:pt x="33642" y="16065"/>
                </a:lnTo>
                <a:lnTo>
                  <a:pt x="46545" y="13677"/>
                </a:lnTo>
                <a:lnTo>
                  <a:pt x="45250" y="9169"/>
                </a:lnTo>
                <a:lnTo>
                  <a:pt x="42875" y="5753"/>
                </a:lnTo>
                <a:lnTo>
                  <a:pt x="39446" y="3454"/>
                </a:lnTo>
                <a:lnTo>
                  <a:pt x="36004" y="1155"/>
                </a:lnTo>
                <a:lnTo>
                  <a:pt x="30746" y="0"/>
                </a:lnTo>
                <a:lnTo>
                  <a:pt x="16230" y="0"/>
                </a:lnTo>
                <a:lnTo>
                  <a:pt x="10731" y="1524"/>
                </a:lnTo>
                <a:lnTo>
                  <a:pt x="7200" y="4572"/>
                </a:lnTo>
                <a:lnTo>
                  <a:pt x="3670" y="7632"/>
                </a:lnTo>
                <a:lnTo>
                  <a:pt x="1892" y="11391"/>
                </a:lnTo>
                <a:lnTo>
                  <a:pt x="1892" y="20840"/>
                </a:lnTo>
                <a:lnTo>
                  <a:pt x="3937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50"/>
                </a:lnTo>
                <a:lnTo>
                  <a:pt x="29019" y="34175"/>
                </a:lnTo>
                <a:lnTo>
                  <a:pt x="33591" y="35979"/>
                </a:lnTo>
                <a:lnTo>
                  <a:pt x="34569" y="38569"/>
                </a:lnTo>
                <a:lnTo>
                  <a:pt x="33972" y="41300"/>
                </a:lnTo>
                <a:lnTo>
                  <a:pt x="30975" y="43522"/>
                </a:lnTo>
                <a:lnTo>
                  <a:pt x="28321" y="44170"/>
                </a:lnTo>
                <a:lnTo>
                  <a:pt x="21564" y="44170"/>
                </a:lnTo>
                <a:lnTo>
                  <a:pt x="17284" y="42100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5816104" y="4666856"/>
            <a:ext cx="14795" cy="67640"/>
          </a:xfrm>
          <a:custGeom>
            <a:avLst/>
            <a:gdLst/>
            <a:ahLst/>
            <a:cxnLst/>
            <a:rect l="l" t="t" r="r" b="b"/>
            <a:pathLst>
              <a:path w="14795" h="67640">
                <a:moveTo>
                  <a:pt x="1117" y="0"/>
                </a:moveTo>
                <a:lnTo>
                  <a:pt x="1117" y="13677"/>
                </a:lnTo>
                <a:lnTo>
                  <a:pt x="14795" y="13677"/>
                </a:lnTo>
                <a:lnTo>
                  <a:pt x="14795" y="0"/>
                </a:lnTo>
                <a:lnTo>
                  <a:pt x="1117" y="0"/>
                </a:lnTo>
                <a:close/>
              </a:path>
              <a:path w="14795" h="67640">
                <a:moveTo>
                  <a:pt x="14808" y="38023"/>
                </a:moveTo>
                <a:lnTo>
                  <a:pt x="1117" y="38023"/>
                </a:lnTo>
                <a:lnTo>
                  <a:pt x="1117" y="51714"/>
                </a:lnTo>
                <a:lnTo>
                  <a:pt x="7747" y="51714"/>
                </a:lnTo>
                <a:lnTo>
                  <a:pt x="7670" y="54406"/>
                </a:lnTo>
                <a:lnTo>
                  <a:pt x="5892" y="58191"/>
                </a:lnTo>
                <a:lnTo>
                  <a:pt x="2755" y="61074"/>
                </a:lnTo>
                <a:lnTo>
                  <a:pt x="0" y="61988"/>
                </a:lnTo>
                <a:lnTo>
                  <a:pt x="2679" y="67640"/>
                </a:lnTo>
                <a:lnTo>
                  <a:pt x="5600" y="66598"/>
                </a:lnTo>
                <a:lnTo>
                  <a:pt x="9905" y="63347"/>
                </a:lnTo>
                <a:lnTo>
                  <a:pt x="13106" y="59474"/>
                </a:lnTo>
                <a:lnTo>
                  <a:pt x="14465" y="54902"/>
                </a:lnTo>
                <a:lnTo>
                  <a:pt x="14808" y="51777"/>
                </a:lnTo>
                <a:lnTo>
                  <a:pt x="14808" y="3802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429028" y="5815444"/>
            <a:ext cx="48933" cy="71386"/>
          </a:xfrm>
          <a:custGeom>
            <a:avLst/>
            <a:gdLst/>
            <a:ahLst/>
            <a:cxnLst/>
            <a:rect l="l" t="t" r="r" b="b"/>
            <a:pathLst>
              <a:path w="48933" h="71386">
                <a:moveTo>
                  <a:pt x="14414" y="12077"/>
                </a:moveTo>
                <a:lnTo>
                  <a:pt x="48933" y="12077"/>
                </a:lnTo>
                <a:lnTo>
                  <a:pt x="48933" y="0"/>
                </a:lnTo>
                <a:lnTo>
                  <a:pt x="0" y="0"/>
                </a:lnTo>
                <a:lnTo>
                  <a:pt x="0" y="71386"/>
                </a:lnTo>
                <a:lnTo>
                  <a:pt x="14414" y="71386"/>
                </a:lnTo>
                <a:lnTo>
                  <a:pt x="14414" y="41046"/>
                </a:lnTo>
                <a:lnTo>
                  <a:pt x="44208" y="41046"/>
                </a:lnTo>
                <a:lnTo>
                  <a:pt x="44208" y="28968"/>
                </a:lnTo>
                <a:lnTo>
                  <a:pt x="14414" y="28968"/>
                </a:lnTo>
                <a:lnTo>
                  <a:pt x="14414" y="1207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489169" y="5833948"/>
            <a:ext cx="33489" cy="52882"/>
          </a:xfrm>
          <a:custGeom>
            <a:avLst/>
            <a:gdLst/>
            <a:ahLst/>
            <a:cxnLst/>
            <a:rect l="l" t="t" r="r" b="b"/>
            <a:pathLst>
              <a:path w="33489" h="52882">
                <a:moveTo>
                  <a:pt x="12699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8117"/>
                </a:lnTo>
                <a:lnTo>
                  <a:pt x="14058" y="22339"/>
                </a:lnTo>
                <a:lnTo>
                  <a:pt x="14820" y="19570"/>
                </a:lnTo>
                <a:lnTo>
                  <a:pt x="15582" y="16814"/>
                </a:lnTo>
                <a:lnTo>
                  <a:pt x="17957" y="13855"/>
                </a:lnTo>
                <a:lnTo>
                  <a:pt x="20916" y="12268"/>
                </a:lnTo>
                <a:lnTo>
                  <a:pt x="24815" y="12268"/>
                </a:lnTo>
                <a:lnTo>
                  <a:pt x="29260" y="14516"/>
                </a:lnTo>
                <a:lnTo>
                  <a:pt x="33489" y="2590"/>
                </a:lnTo>
                <a:lnTo>
                  <a:pt x="30606" y="863"/>
                </a:lnTo>
                <a:lnTo>
                  <a:pt x="27609" y="0"/>
                </a:lnTo>
                <a:lnTo>
                  <a:pt x="22275" y="0"/>
                </a:lnTo>
                <a:lnTo>
                  <a:pt x="18567" y="1663"/>
                </a:lnTo>
                <a:lnTo>
                  <a:pt x="14871" y="5054"/>
                </a:lnTo>
                <a:lnTo>
                  <a:pt x="12699" y="8521"/>
                </a:lnTo>
                <a:lnTo>
                  <a:pt x="1269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525388" y="5814237"/>
            <a:ext cx="41833" cy="73761"/>
          </a:xfrm>
          <a:custGeom>
            <a:avLst/>
            <a:gdLst/>
            <a:ahLst/>
            <a:cxnLst/>
            <a:rect l="l" t="t" r="r" b="b"/>
            <a:pathLst>
              <a:path w="41833" h="73761">
                <a:moveTo>
                  <a:pt x="26492" y="0"/>
                </a:moveTo>
                <a:lnTo>
                  <a:pt x="19773" y="14554"/>
                </a:lnTo>
                <a:lnTo>
                  <a:pt x="28435" y="14554"/>
                </a:lnTo>
                <a:lnTo>
                  <a:pt x="41833" y="0"/>
                </a:lnTo>
                <a:lnTo>
                  <a:pt x="26492" y="0"/>
                </a:lnTo>
                <a:close/>
              </a:path>
              <a:path w="41833" h="73761">
                <a:moveTo>
                  <a:pt x="0" y="46012"/>
                </a:moveTo>
                <a:lnTo>
                  <a:pt x="0" y="51955"/>
                </a:lnTo>
                <a:lnTo>
                  <a:pt x="1130" y="56997"/>
                </a:lnTo>
                <a:lnTo>
                  <a:pt x="3365" y="61125"/>
                </a:lnTo>
                <a:lnTo>
                  <a:pt x="5600" y="65265"/>
                </a:lnTo>
                <a:lnTo>
                  <a:pt x="8877" y="68402"/>
                </a:lnTo>
                <a:lnTo>
                  <a:pt x="13169" y="70548"/>
                </a:lnTo>
                <a:lnTo>
                  <a:pt x="17475" y="72694"/>
                </a:lnTo>
                <a:lnTo>
                  <a:pt x="17678" y="58521"/>
                </a:lnTo>
                <a:lnTo>
                  <a:pt x="15240" y="55803"/>
                </a:lnTo>
                <a:lnTo>
                  <a:pt x="14033" y="51866"/>
                </a:lnTo>
                <a:lnTo>
                  <a:pt x="14033" y="41617"/>
                </a:lnTo>
                <a:lnTo>
                  <a:pt x="15240" y="37680"/>
                </a:lnTo>
                <a:lnTo>
                  <a:pt x="17678" y="34950"/>
                </a:lnTo>
                <a:lnTo>
                  <a:pt x="20116" y="32232"/>
                </a:lnTo>
                <a:lnTo>
                  <a:pt x="23114" y="30861"/>
                </a:lnTo>
                <a:lnTo>
                  <a:pt x="30264" y="30861"/>
                </a:lnTo>
                <a:lnTo>
                  <a:pt x="33261" y="32232"/>
                </a:lnTo>
                <a:lnTo>
                  <a:pt x="35674" y="34950"/>
                </a:lnTo>
                <a:lnTo>
                  <a:pt x="38087" y="37680"/>
                </a:lnTo>
                <a:lnTo>
                  <a:pt x="39293" y="41579"/>
                </a:lnTo>
                <a:lnTo>
                  <a:pt x="39293" y="51841"/>
                </a:lnTo>
                <a:lnTo>
                  <a:pt x="38087" y="55803"/>
                </a:lnTo>
                <a:lnTo>
                  <a:pt x="35674" y="58521"/>
                </a:lnTo>
                <a:lnTo>
                  <a:pt x="34404" y="73761"/>
                </a:lnTo>
                <a:lnTo>
                  <a:pt x="40754" y="71196"/>
                </a:lnTo>
                <a:lnTo>
                  <a:pt x="45796" y="66052"/>
                </a:lnTo>
                <a:lnTo>
                  <a:pt x="50850" y="60909"/>
                </a:lnTo>
                <a:lnTo>
                  <a:pt x="53378" y="54419"/>
                </a:lnTo>
                <a:lnTo>
                  <a:pt x="53378" y="38836"/>
                </a:lnTo>
                <a:lnTo>
                  <a:pt x="50876" y="32423"/>
                </a:lnTo>
                <a:lnTo>
                  <a:pt x="45872" y="27330"/>
                </a:lnTo>
                <a:lnTo>
                  <a:pt x="40881" y="22250"/>
                </a:lnTo>
                <a:lnTo>
                  <a:pt x="34467" y="19710"/>
                </a:lnTo>
                <a:lnTo>
                  <a:pt x="21577" y="19710"/>
                </a:lnTo>
                <a:lnTo>
                  <a:pt x="16992" y="20840"/>
                </a:lnTo>
                <a:lnTo>
                  <a:pt x="12877" y="23075"/>
                </a:lnTo>
                <a:lnTo>
                  <a:pt x="8775" y="25311"/>
                </a:lnTo>
                <a:lnTo>
                  <a:pt x="5600" y="28562"/>
                </a:lnTo>
                <a:lnTo>
                  <a:pt x="3365" y="32816"/>
                </a:lnTo>
                <a:lnTo>
                  <a:pt x="1130" y="37058"/>
                </a:lnTo>
                <a:lnTo>
                  <a:pt x="0" y="41465"/>
                </a:lnTo>
                <a:lnTo>
                  <a:pt x="0" y="46012"/>
                </a:lnTo>
                <a:close/>
              </a:path>
              <a:path w="41833" h="73761">
                <a:moveTo>
                  <a:pt x="35674" y="58521"/>
                </a:moveTo>
                <a:lnTo>
                  <a:pt x="33261" y="61252"/>
                </a:lnTo>
                <a:lnTo>
                  <a:pt x="30264" y="62611"/>
                </a:lnTo>
                <a:lnTo>
                  <a:pt x="23114" y="62611"/>
                </a:lnTo>
                <a:lnTo>
                  <a:pt x="20116" y="61252"/>
                </a:lnTo>
                <a:lnTo>
                  <a:pt x="17678" y="58521"/>
                </a:lnTo>
                <a:lnTo>
                  <a:pt x="17475" y="72694"/>
                </a:lnTo>
                <a:lnTo>
                  <a:pt x="21996" y="73761"/>
                </a:lnTo>
                <a:lnTo>
                  <a:pt x="34404" y="73761"/>
                </a:lnTo>
                <a:lnTo>
                  <a:pt x="35674" y="585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583825" y="5816854"/>
            <a:ext cx="30480" cy="71145"/>
          </a:xfrm>
          <a:custGeom>
            <a:avLst/>
            <a:gdLst/>
            <a:ahLst/>
            <a:cxnLst/>
            <a:rect l="l" t="t" r="r" b="b"/>
            <a:pathLst>
              <a:path w="30479" h="71145">
                <a:moveTo>
                  <a:pt x="20015" y="18262"/>
                </a:moveTo>
                <a:lnTo>
                  <a:pt x="20015" y="0"/>
                </a:lnTo>
                <a:lnTo>
                  <a:pt x="6286" y="7988"/>
                </a:lnTo>
                <a:lnTo>
                  <a:pt x="6286" y="18262"/>
                </a:lnTo>
                <a:lnTo>
                  <a:pt x="0" y="18262"/>
                </a:lnTo>
                <a:lnTo>
                  <a:pt x="0" y="29171"/>
                </a:lnTo>
                <a:lnTo>
                  <a:pt x="6286" y="29171"/>
                </a:lnTo>
                <a:lnTo>
                  <a:pt x="6286" y="56553"/>
                </a:lnTo>
                <a:lnTo>
                  <a:pt x="6426" y="59766"/>
                </a:lnTo>
                <a:lnTo>
                  <a:pt x="6718" y="61353"/>
                </a:lnTo>
                <a:lnTo>
                  <a:pt x="7721" y="65379"/>
                </a:lnTo>
                <a:lnTo>
                  <a:pt x="11023" y="69075"/>
                </a:lnTo>
                <a:lnTo>
                  <a:pt x="14985" y="70738"/>
                </a:lnTo>
                <a:lnTo>
                  <a:pt x="19672" y="71145"/>
                </a:lnTo>
                <a:lnTo>
                  <a:pt x="23698" y="71145"/>
                </a:lnTo>
                <a:lnTo>
                  <a:pt x="27304" y="70459"/>
                </a:lnTo>
                <a:lnTo>
                  <a:pt x="30479" y="69100"/>
                </a:lnTo>
                <a:lnTo>
                  <a:pt x="29311" y="58483"/>
                </a:lnTo>
                <a:lnTo>
                  <a:pt x="26911" y="59359"/>
                </a:lnTo>
                <a:lnTo>
                  <a:pt x="22898" y="59804"/>
                </a:lnTo>
                <a:lnTo>
                  <a:pt x="20281" y="57403"/>
                </a:lnTo>
                <a:lnTo>
                  <a:pt x="20015" y="54228"/>
                </a:lnTo>
                <a:lnTo>
                  <a:pt x="20015" y="29171"/>
                </a:lnTo>
                <a:lnTo>
                  <a:pt x="29362" y="29171"/>
                </a:lnTo>
                <a:lnTo>
                  <a:pt x="29362" y="18262"/>
                </a:lnTo>
                <a:lnTo>
                  <a:pt x="20015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618688" y="5833950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22" y="7619"/>
                </a:lnTo>
                <a:lnTo>
                  <a:pt x="37477" y="2539"/>
                </a:lnTo>
                <a:lnTo>
                  <a:pt x="33604" y="15620"/>
                </a:lnTo>
                <a:lnTo>
                  <a:pt x="34620" y="18643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5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89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81" y="50126"/>
                </a:lnTo>
                <a:lnTo>
                  <a:pt x="43053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893"/>
                </a:lnTo>
                <a:lnTo>
                  <a:pt x="29171" y="43243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20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506"/>
                </a:lnTo>
                <a:lnTo>
                  <a:pt x="33604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673324" y="5833954"/>
            <a:ext cx="48310" cy="54051"/>
          </a:xfrm>
          <a:custGeom>
            <a:avLst/>
            <a:gdLst/>
            <a:ahLst/>
            <a:cxnLst/>
            <a:rect l="l" t="t" r="r" b="b"/>
            <a:pathLst>
              <a:path w="48310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01"/>
                </a:lnTo>
                <a:lnTo>
                  <a:pt x="8064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29" y="45529"/>
                </a:lnTo>
                <a:lnTo>
                  <a:pt x="48310" y="41452"/>
                </a:lnTo>
                <a:lnTo>
                  <a:pt x="48310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22" y="24130"/>
                </a:lnTo>
                <a:lnTo>
                  <a:pt x="36042" y="22110"/>
                </a:lnTo>
                <a:lnTo>
                  <a:pt x="28752" y="20447"/>
                </a:lnTo>
                <a:lnTo>
                  <a:pt x="21463" y="18796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65"/>
                </a:lnTo>
                <a:lnTo>
                  <a:pt x="17729" y="10325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42" y="16065"/>
                </a:lnTo>
                <a:lnTo>
                  <a:pt x="46545" y="13677"/>
                </a:lnTo>
                <a:lnTo>
                  <a:pt x="45250" y="9156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43"/>
                </a:lnTo>
                <a:lnTo>
                  <a:pt x="30746" y="0"/>
                </a:lnTo>
                <a:lnTo>
                  <a:pt x="16230" y="0"/>
                </a:lnTo>
                <a:lnTo>
                  <a:pt x="10744" y="1524"/>
                </a:lnTo>
                <a:lnTo>
                  <a:pt x="7200" y="4572"/>
                </a:lnTo>
                <a:lnTo>
                  <a:pt x="3670" y="7632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604" y="35979"/>
                </a:lnTo>
                <a:lnTo>
                  <a:pt x="34569" y="38557"/>
                </a:lnTo>
                <a:lnTo>
                  <a:pt x="33972" y="41300"/>
                </a:lnTo>
                <a:lnTo>
                  <a:pt x="30988" y="43522"/>
                </a:lnTo>
                <a:lnTo>
                  <a:pt x="28321" y="44170"/>
                </a:lnTo>
                <a:lnTo>
                  <a:pt x="21577" y="44170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729612" y="5833950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22" y="7619"/>
                </a:lnTo>
                <a:lnTo>
                  <a:pt x="37477" y="2539"/>
                </a:lnTo>
                <a:lnTo>
                  <a:pt x="33604" y="15620"/>
                </a:lnTo>
                <a:lnTo>
                  <a:pt x="34620" y="18643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189" y="15913"/>
                </a:lnTo>
                <a:lnTo>
                  <a:pt x="17145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89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3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893"/>
                </a:lnTo>
                <a:lnTo>
                  <a:pt x="29171" y="43243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20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506"/>
                </a:lnTo>
                <a:lnTo>
                  <a:pt x="33604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813761" y="5833950"/>
            <a:ext cx="48793" cy="54051"/>
          </a:xfrm>
          <a:custGeom>
            <a:avLst/>
            <a:gdLst/>
            <a:ahLst/>
            <a:cxnLst/>
            <a:rect l="l" t="t" r="r" b="b"/>
            <a:pathLst>
              <a:path w="48793" h="54051">
                <a:moveTo>
                  <a:pt x="14071" y="20586"/>
                </a:moveTo>
                <a:lnTo>
                  <a:pt x="15087" y="16649"/>
                </a:lnTo>
                <a:lnTo>
                  <a:pt x="19138" y="11937"/>
                </a:lnTo>
                <a:lnTo>
                  <a:pt x="21856" y="10756"/>
                </a:lnTo>
                <a:lnTo>
                  <a:pt x="27838" y="10756"/>
                </a:lnTo>
                <a:lnTo>
                  <a:pt x="31521" y="12801"/>
                </a:lnTo>
                <a:lnTo>
                  <a:pt x="34162" y="16205"/>
                </a:lnTo>
                <a:lnTo>
                  <a:pt x="34620" y="18897"/>
                </a:lnTo>
                <a:lnTo>
                  <a:pt x="48107" y="16459"/>
                </a:lnTo>
                <a:lnTo>
                  <a:pt x="46481" y="10909"/>
                </a:lnTo>
                <a:lnTo>
                  <a:pt x="43814" y="6769"/>
                </a:lnTo>
                <a:lnTo>
                  <a:pt x="40093" y="4076"/>
                </a:lnTo>
                <a:lnTo>
                  <a:pt x="36372" y="1358"/>
                </a:lnTo>
                <a:lnTo>
                  <a:pt x="31368" y="0"/>
                </a:lnTo>
                <a:lnTo>
                  <a:pt x="17386" y="0"/>
                </a:lnTo>
                <a:lnTo>
                  <a:pt x="11277" y="2374"/>
                </a:lnTo>
                <a:lnTo>
                  <a:pt x="6769" y="7124"/>
                </a:lnTo>
                <a:lnTo>
                  <a:pt x="2260" y="11887"/>
                </a:lnTo>
                <a:lnTo>
                  <a:pt x="0" y="18541"/>
                </a:lnTo>
                <a:lnTo>
                  <a:pt x="0" y="35509"/>
                </a:lnTo>
                <a:lnTo>
                  <a:pt x="2247" y="42113"/>
                </a:lnTo>
                <a:lnTo>
                  <a:pt x="6743" y="46888"/>
                </a:lnTo>
                <a:lnTo>
                  <a:pt x="11239" y="51663"/>
                </a:lnTo>
                <a:lnTo>
                  <a:pt x="17271" y="54051"/>
                </a:lnTo>
                <a:lnTo>
                  <a:pt x="31483" y="54051"/>
                </a:lnTo>
                <a:lnTo>
                  <a:pt x="36791" y="52476"/>
                </a:lnTo>
                <a:lnTo>
                  <a:pt x="40754" y="49326"/>
                </a:lnTo>
                <a:lnTo>
                  <a:pt x="44716" y="46177"/>
                </a:lnTo>
                <a:lnTo>
                  <a:pt x="47396" y="41516"/>
                </a:lnTo>
                <a:lnTo>
                  <a:pt x="48793" y="35344"/>
                </a:lnTo>
                <a:lnTo>
                  <a:pt x="35344" y="33058"/>
                </a:lnTo>
                <a:lnTo>
                  <a:pt x="34670" y="36664"/>
                </a:lnTo>
                <a:lnTo>
                  <a:pt x="31838" y="40690"/>
                </a:lnTo>
                <a:lnTo>
                  <a:pt x="28066" y="42900"/>
                </a:lnTo>
                <a:lnTo>
                  <a:pt x="21996" y="42900"/>
                </a:lnTo>
                <a:lnTo>
                  <a:pt x="19227" y="41630"/>
                </a:lnTo>
                <a:lnTo>
                  <a:pt x="15100" y="36563"/>
                </a:lnTo>
                <a:lnTo>
                  <a:pt x="14071" y="32232"/>
                </a:lnTo>
                <a:lnTo>
                  <a:pt x="14071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869077" y="5833948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87"/>
                </a:lnTo>
                <a:lnTo>
                  <a:pt x="3352" y="41414"/>
                </a:lnTo>
                <a:lnTo>
                  <a:pt x="5600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75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907"/>
                </a:lnTo>
                <a:lnTo>
                  <a:pt x="15239" y="17970"/>
                </a:lnTo>
                <a:lnTo>
                  <a:pt x="17678" y="15239"/>
                </a:lnTo>
                <a:lnTo>
                  <a:pt x="20104" y="12522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22"/>
                </a:lnTo>
                <a:lnTo>
                  <a:pt x="35661" y="15239"/>
                </a:lnTo>
                <a:lnTo>
                  <a:pt x="38087" y="17970"/>
                </a:lnTo>
                <a:lnTo>
                  <a:pt x="39293" y="21869"/>
                </a:lnTo>
                <a:lnTo>
                  <a:pt x="39293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85"/>
                </a:lnTo>
                <a:lnTo>
                  <a:pt x="45796" y="46342"/>
                </a:lnTo>
                <a:lnTo>
                  <a:pt x="50838" y="41198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712"/>
                </a:lnTo>
                <a:lnTo>
                  <a:pt x="45872" y="7619"/>
                </a:lnTo>
                <a:lnTo>
                  <a:pt x="40868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30"/>
                </a:lnTo>
                <a:lnTo>
                  <a:pt x="12877" y="3365"/>
                </a:lnTo>
                <a:lnTo>
                  <a:pt x="8762" y="5600"/>
                </a:lnTo>
                <a:lnTo>
                  <a:pt x="5600" y="8851"/>
                </a:lnTo>
                <a:lnTo>
                  <a:pt x="3352" y="13106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13" y="42900"/>
                </a:lnTo>
                <a:lnTo>
                  <a:pt x="20104" y="41541"/>
                </a:lnTo>
                <a:lnTo>
                  <a:pt x="17678" y="38811"/>
                </a:lnTo>
                <a:lnTo>
                  <a:pt x="17475" y="52984"/>
                </a:lnTo>
                <a:lnTo>
                  <a:pt x="21983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933065" y="5833948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19" y="17576"/>
                </a:moveTo>
                <a:lnTo>
                  <a:pt x="16713" y="13715"/>
                </a:lnTo>
                <a:lnTo>
                  <a:pt x="20472" y="11125"/>
                </a:lnTo>
                <a:lnTo>
                  <a:pt x="24968" y="10464"/>
                </a:lnTo>
                <a:lnTo>
                  <a:pt x="28409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77"/>
                </a:lnTo>
                <a:lnTo>
                  <a:pt x="45872" y="9397"/>
                </a:lnTo>
                <a:lnTo>
                  <a:pt x="43700" y="5803"/>
                </a:lnTo>
                <a:lnTo>
                  <a:pt x="40525" y="2717"/>
                </a:lnTo>
                <a:lnTo>
                  <a:pt x="35521" y="546"/>
                </a:lnTo>
                <a:lnTo>
                  <a:pt x="32765" y="0"/>
                </a:lnTo>
                <a:lnTo>
                  <a:pt x="22898" y="0"/>
                </a:lnTo>
                <a:lnTo>
                  <a:pt x="17208" y="2920"/>
                </a:lnTo>
                <a:lnTo>
                  <a:pt x="12699" y="8762"/>
                </a:lnTo>
                <a:lnTo>
                  <a:pt x="12699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85"/>
                </a:lnTo>
                <a:lnTo>
                  <a:pt x="14020" y="19723"/>
                </a:lnTo>
                <a:lnTo>
                  <a:pt x="1471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1021487" y="5835116"/>
            <a:ext cx="47040" cy="52882"/>
          </a:xfrm>
          <a:custGeom>
            <a:avLst/>
            <a:gdLst/>
            <a:ahLst/>
            <a:cxnLst/>
            <a:rect l="l" t="t" r="r" b="b"/>
            <a:pathLst>
              <a:path w="47040" h="52882">
                <a:moveTo>
                  <a:pt x="13677" y="0"/>
                </a:moveTo>
                <a:lnTo>
                  <a:pt x="0" y="0"/>
                </a:lnTo>
                <a:lnTo>
                  <a:pt x="0" y="37592"/>
                </a:lnTo>
                <a:lnTo>
                  <a:pt x="609" y="41402"/>
                </a:lnTo>
                <a:lnTo>
                  <a:pt x="1854" y="44170"/>
                </a:lnTo>
                <a:lnTo>
                  <a:pt x="3086" y="46926"/>
                </a:lnTo>
                <a:lnTo>
                  <a:pt x="5080" y="49072"/>
                </a:lnTo>
                <a:lnTo>
                  <a:pt x="7835" y="50596"/>
                </a:lnTo>
                <a:lnTo>
                  <a:pt x="10591" y="52120"/>
                </a:lnTo>
                <a:lnTo>
                  <a:pt x="13716" y="52882"/>
                </a:lnTo>
                <a:lnTo>
                  <a:pt x="20599" y="52882"/>
                </a:lnTo>
                <a:lnTo>
                  <a:pt x="23837" y="52095"/>
                </a:lnTo>
                <a:lnTo>
                  <a:pt x="26898" y="50495"/>
                </a:lnTo>
                <a:lnTo>
                  <a:pt x="29972" y="48907"/>
                </a:lnTo>
                <a:lnTo>
                  <a:pt x="32448" y="46736"/>
                </a:lnTo>
                <a:lnTo>
                  <a:pt x="34328" y="43967"/>
                </a:lnTo>
                <a:lnTo>
                  <a:pt x="34328" y="51714"/>
                </a:lnTo>
                <a:lnTo>
                  <a:pt x="47040" y="51714"/>
                </a:lnTo>
                <a:lnTo>
                  <a:pt x="47040" y="0"/>
                </a:lnTo>
                <a:lnTo>
                  <a:pt x="33350" y="0"/>
                </a:lnTo>
                <a:lnTo>
                  <a:pt x="33350" y="29222"/>
                </a:lnTo>
                <a:lnTo>
                  <a:pt x="33007" y="33870"/>
                </a:lnTo>
                <a:lnTo>
                  <a:pt x="32334" y="35763"/>
                </a:lnTo>
                <a:lnTo>
                  <a:pt x="30378" y="39255"/>
                </a:lnTo>
                <a:lnTo>
                  <a:pt x="26682" y="41821"/>
                </a:lnTo>
                <a:lnTo>
                  <a:pt x="22250" y="42456"/>
                </a:lnTo>
                <a:lnTo>
                  <a:pt x="18516" y="41986"/>
                </a:lnTo>
                <a:lnTo>
                  <a:pt x="14935" y="38773"/>
                </a:lnTo>
                <a:lnTo>
                  <a:pt x="13931" y="35496"/>
                </a:lnTo>
                <a:lnTo>
                  <a:pt x="13677" y="31038"/>
                </a:lnTo>
                <a:lnTo>
                  <a:pt x="1367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1082591" y="5833948"/>
            <a:ext cx="47142" cy="52882"/>
          </a:xfrm>
          <a:custGeom>
            <a:avLst/>
            <a:gdLst/>
            <a:ahLst/>
            <a:cxnLst/>
            <a:rect l="l" t="t" r="r" b="b"/>
            <a:pathLst>
              <a:path w="47142" h="52882">
                <a:moveTo>
                  <a:pt x="14732" y="17576"/>
                </a:moveTo>
                <a:lnTo>
                  <a:pt x="16725" y="13715"/>
                </a:lnTo>
                <a:lnTo>
                  <a:pt x="20485" y="11125"/>
                </a:lnTo>
                <a:lnTo>
                  <a:pt x="24980" y="10464"/>
                </a:lnTo>
                <a:lnTo>
                  <a:pt x="28409" y="10921"/>
                </a:lnTo>
                <a:lnTo>
                  <a:pt x="32004" y="14020"/>
                </a:lnTo>
                <a:lnTo>
                  <a:pt x="33172" y="17297"/>
                </a:lnTo>
                <a:lnTo>
                  <a:pt x="33464" y="20904"/>
                </a:lnTo>
                <a:lnTo>
                  <a:pt x="33464" y="52882"/>
                </a:lnTo>
                <a:lnTo>
                  <a:pt x="47142" y="52882"/>
                </a:lnTo>
                <a:lnTo>
                  <a:pt x="47142" y="16751"/>
                </a:lnTo>
                <a:lnTo>
                  <a:pt x="46888" y="13677"/>
                </a:lnTo>
                <a:lnTo>
                  <a:pt x="45885" y="9397"/>
                </a:lnTo>
                <a:lnTo>
                  <a:pt x="43713" y="5803"/>
                </a:lnTo>
                <a:lnTo>
                  <a:pt x="40538" y="2717"/>
                </a:lnTo>
                <a:lnTo>
                  <a:pt x="35534" y="546"/>
                </a:lnTo>
                <a:lnTo>
                  <a:pt x="32778" y="0"/>
                </a:lnTo>
                <a:lnTo>
                  <a:pt x="22910" y="0"/>
                </a:lnTo>
                <a:lnTo>
                  <a:pt x="17221" y="2920"/>
                </a:lnTo>
                <a:lnTo>
                  <a:pt x="12712" y="8762"/>
                </a:lnTo>
                <a:lnTo>
                  <a:pt x="12712" y="1168"/>
                </a:lnTo>
                <a:lnTo>
                  <a:pt x="0" y="1168"/>
                </a:lnTo>
                <a:lnTo>
                  <a:pt x="0" y="52882"/>
                </a:lnTo>
                <a:lnTo>
                  <a:pt x="13690" y="52882"/>
                </a:lnTo>
                <a:lnTo>
                  <a:pt x="13690" y="23685"/>
                </a:lnTo>
                <a:lnTo>
                  <a:pt x="14033" y="19723"/>
                </a:lnTo>
                <a:lnTo>
                  <a:pt x="14732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1170293" y="5833948"/>
            <a:ext cx="76060" cy="52882"/>
          </a:xfrm>
          <a:custGeom>
            <a:avLst/>
            <a:gdLst/>
            <a:ahLst/>
            <a:cxnLst/>
            <a:rect l="l" t="t" r="r" b="b"/>
            <a:pathLst>
              <a:path w="76060" h="52882">
                <a:moveTo>
                  <a:pt x="41783" y="5473"/>
                </a:moveTo>
                <a:lnTo>
                  <a:pt x="39789" y="3416"/>
                </a:lnTo>
                <a:lnTo>
                  <a:pt x="34912" y="685"/>
                </a:lnTo>
                <a:lnTo>
                  <a:pt x="32042" y="0"/>
                </a:lnTo>
                <a:lnTo>
                  <a:pt x="22491" y="0"/>
                </a:lnTo>
                <a:lnTo>
                  <a:pt x="17119" y="2743"/>
                </a:lnTo>
                <a:lnTo>
                  <a:pt x="12611" y="8229"/>
                </a:lnTo>
                <a:lnTo>
                  <a:pt x="12611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2796"/>
                </a:lnTo>
                <a:lnTo>
                  <a:pt x="14046" y="19240"/>
                </a:lnTo>
                <a:lnTo>
                  <a:pt x="14782" y="17094"/>
                </a:lnTo>
                <a:lnTo>
                  <a:pt x="16713" y="13309"/>
                </a:lnTo>
                <a:lnTo>
                  <a:pt x="20091" y="11036"/>
                </a:lnTo>
                <a:lnTo>
                  <a:pt x="24104" y="10477"/>
                </a:lnTo>
                <a:lnTo>
                  <a:pt x="27241" y="10833"/>
                </a:lnTo>
                <a:lnTo>
                  <a:pt x="30048" y="13347"/>
                </a:lnTo>
                <a:lnTo>
                  <a:pt x="31026" y="16268"/>
                </a:lnTo>
                <a:lnTo>
                  <a:pt x="31267" y="19519"/>
                </a:lnTo>
                <a:lnTo>
                  <a:pt x="31267" y="52882"/>
                </a:lnTo>
                <a:lnTo>
                  <a:pt x="44945" y="52882"/>
                </a:lnTo>
                <a:lnTo>
                  <a:pt x="44945" y="23177"/>
                </a:lnTo>
                <a:lnTo>
                  <a:pt x="45313" y="19621"/>
                </a:lnTo>
                <a:lnTo>
                  <a:pt x="46062" y="17360"/>
                </a:lnTo>
                <a:lnTo>
                  <a:pt x="48031" y="13385"/>
                </a:lnTo>
                <a:lnTo>
                  <a:pt x="51409" y="11061"/>
                </a:lnTo>
                <a:lnTo>
                  <a:pt x="55118" y="10477"/>
                </a:lnTo>
                <a:lnTo>
                  <a:pt x="57759" y="10477"/>
                </a:lnTo>
                <a:lnTo>
                  <a:pt x="59702" y="11442"/>
                </a:lnTo>
                <a:lnTo>
                  <a:pt x="61912" y="14884"/>
                </a:lnTo>
                <a:lnTo>
                  <a:pt x="62382" y="18199"/>
                </a:lnTo>
                <a:lnTo>
                  <a:pt x="62382" y="52882"/>
                </a:lnTo>
                <a:lnTo>
                  <a:pt x="76060" y="52882"/>
                </a:lnTo>
                <a:lnTo>
                  <a:pt x="76060" y="14884"/>
                </a:lnTo>
                <a:lnTo>
                  <a:pt x="75590" y="11315"/>
                </a:lnTo>
                <a:lnTo>
                  <a:pt x="74650" y="9105"/>
                </a:lnTo>
                <a:lnTo>
                  <a:pt x="73355" y="6121"/>
                </a:lnTo>
                <a:lnTo>
                  <a:pt x="71386" y="3860"/>
                </a:lnTo>
                <a:lnTo>
                  <a:pt x="68757" y="2324"/>
                </a:lnTo>
                <a:lnTo>
                  <a:pt x="66128" y="774"/>
                </a:lnTo>
                <a:lnTo>
                  <a:pt x="62915" y="0"/>
                </a:lnTo>
                <a:lnTo>
                  <a:pt x="56134" y="0"/>
                </a:lnTo>
                <a:lnTo>
                  <a:pt x="53327" y="685"/>
                </a:lnTo>
                <a:lnTo>
                  <a:pt x="50685" y="2044"/>
                </a:lnTo>
                <a:lnTo>
                  <a:pt x="48056" y="3416"/>
                </a:lnTo>
                <a:lnTo>
                  <a:pt x="45605" y="5473"/>
                </a:lnTo>
                <a:lnTo>
                  <a:pt x="43332" y="8229"/>
                </a:lnTo>
                <a:lnTo>
                  <a:pt x="41783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1256823" y="5833948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87"/>
                </a:lnTo>
                <a:lnTo>
                  <a:pt x="3352" y="41414"/>
                </a:lnTo>
                <a:lnTo>
                  <a:pt x="5600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75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907"/>
                </a:lnTo>
                <a:lnTo>
                  <a:pt x="15239" y="17970"/>
                </a:lnTo>
                <a:lnTo>
                  <a:pt x="17678" y="15239"/>
                </a:lnTo>
                <a:lnTo>
                  <a:pt x="20116" y="12522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22"/>
                </a:lnTo>
                <a:lnTo>
                  <a:pt x="35674" y="15239"/>
                </a:lnTo>
                <a:lnTo>
                  <a:pt x="38087" y="17970"/>
                </a:lnTo>
                <a:lnTo>
                  <a:pt x="39293" y="21869"/>
                </a:lnTo>
                <a:lnTo>
                  <a:pt x="39293" y="32130"/>
                </a:lnTo>
                <a:lnTo>
                  <a:pt x="38087" y="36080"/>
                </a:lnTo>
                <a:lnTo>
                  <a:pt x="35674" y="38811"/>
                </a:lnTo>
                <a:lnTo>
                  <a:pt x="34391" y="54051"/>
                </a:lnTo>
                <a:lnTo>
                  <a:pt x="40741" y="51485"/>
                </a:lnTo>
                <a:lnTo>
                  <a:pt x="45796" y="46342"/>
                </a:lnTo>
                <a:lnTo>
                  <a:pt x="50838" y="41198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712"/>
                </a:lnTo>
                <a:lnTo>
                  <a:pt x="45872" y="7619"/>
                </a:lnTo>
                <a:lnTo>
                  <a:pt x="40868" y="2539"/>
                </a:lnTo>
                <a:lnTo>
                  <a:pt x="34455" y="0"/>
                </a:lnTo>
                <a:lnTo>
                  <a:pt x="21577" y="0"/>
                </a:lnTo>
                <a:lnTo>
                  <a:pt x="16979" y="1130"/>
                </a:lnTo>
                <a:lnTo>
                  <a:pt x="12877" y="3365"/>
                </a:lnTo>
                <a:lnTo>
                  <a:pt x="8775" y="5600"/>
                </a:lnTo>
                <a:lnTo>
                  <a:pt x="5600" y="8851"/>
                </a:lnTo>
                <a:lnTo>
                  <a:pt x="3352" y="13106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74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13" y="42900"/>
                </a:lnTo>
                <a:lnTo>
                  <a:pt x="20116" y="41541"/>
                </a:lnTo>
                <a:lnTo>
                  <a:pt x="17678" y="38811"/>
                </a:lnTo>
                <a:lnTo>
                  <a:pt x="17475" y="52984"/>
                </a:lnTo>
                <a:lnTo>
                  <a:pt x="21996" y="54051"/>
                </a:lnTo>
                <a:lnTo>
                  <a:pt x="34391" y="54051"/>
                </a:lnTo>
                <a:lnTo>
                  <a:pt x="35674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1314283" y="5835116"/>
            <a:ext cx="53708" cy="51714"/>
          </a:xfrm>
          <a:custGeom>
            <a:avLst/>
            <a:gdLst/>
            <a:ahLst/>
            <a:cxnLst/>
            <a:rect l="l" t="t" r="r" b="b"/>
            <a:pathLst>
              <a:path w="53708" h="51714">
                <a:moveTo>
                  <a:pt x="33159" y="51714"/>
                </a:moveTo>
                <a:lnTo>
                  <a:pt x="53708" y="0"/>
                </a:lnTo>
                <a:lnTo>
                  <a:pt x="39636" y="0"/>
                </a:lnTo>
                <a:lnTo>
                  <a:pt x="29806" y="26390"/>
                </a:lnTo>
                <a:lnTo>
                  <a:pt x="29286" y="27863"/>
                </a:lnTo>
                <a:lnTo>
                  <a:pt x="28143" y="31496"/>
                </a:lnTo>
                <a:lnTo>
                  <a:pt x="26924" y="35204"/>
                </a:lnTo>
                <a:lnTo>
                  <a:pt x="24104" y="26390"/>
                </a:lnTo>
                <a:lnTo>
                  <a:pt x="14363" y="0"/>
                </a:lnTo>
                <a:lnTo>
                  <a:pt x="0" y="0"/>
                </a:lnTo>
                <a:lnTo>
                  <a:pt x="20840" y="51714"/>
                </a:lnTo>
                <a:lnTo>
                  <a:pt x="33159" y="5171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1376362" y="5815444"/>
            <a:ext cx="13677" cy="71386"/>
          </a:xfrm>
          <a:custGeom>
            <a:avLst/>
            <a:gdLst/>
            <a:ahLst/>
            <a:cxnLst/>
            <a:rect l="l" t="t" r="r" b="b"/>
            <a:pathLst>
              <a:path w="13677" h="71386">
                <a:moveTo>
                  <a:pt x="0" y="19672"/>
                </a:moveTo>
                <a:lnTo>
                  <a:pt x="0" y="71386"/>
                </a:lnTo>
                <a:lnTo>
                  <a:pt x="13677" y="71386"/>
                </a:lnTo>
                <a:lnTo>
                  <a:pt x="13677" y="19672"/>
                </a:lnTo>
                <a:lnTo>
                  <a:pt x="0" y="19672"/>
                </a:lnTo>
                <a:close/>
              </a:path>
              <a:path w="13677" h="71386">
                <a:moveTo>
                  <a:pt x="0" y="0"/>
                </a:moveTo>
                <a:lnTo>
                  <a:pt x="0" y="12661"/>
                </a:lnTo>
                <a:lnTo>
                  <a:pt x="13677" y="12661"/>
                </a:lnTo>
                <a:lnTo>
                  <a:pt x="13677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1383201" y="5814936"/>
            <a:ext cx="0" cy="71894"/>
          </a:xfrm>
          <a:custGeom>
            <a:avLst/>
            <a:gdLst/>
            <a:ahLst/>
            <a:cxnLst/>
            <a:rect l="l" t="t" r="r" b="b"/>
            <a:pathLst>
              <a:path h="71894">
                <a:moveTo>
                  <a:pt x="0" y="0"/>
                </a:moveTo>
                <a:lnTo>
                  <a:pt x="0" y="71894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1403051" y="5833948"/>
            <a:ext cx="76060" cy="52882"/>
          </a:xfrm>
          <a:custGeom>
            <a:avLst/>
            <a:gdLst/>
            <a:ahLst/>
            <a:cxnLst/>
            <a:rect l="l" t="t" r="r" b="b"/>
            <a:pathLst>
              <a:path w="76060" h="52882">
                <a:moveTo>
                  <a:pt x="41783" y="5473"/>
                </a:moveTo>
                <a:lnTo>
                  <a:pt x="39789" y="3416"/>
                </a:lnTo>
                <a:lnTo>
                  <a:pt x="34912" y="685"/>
                </a:lnTo>
                <a:lnTo>
                  <a:pt x="32042" y="0"/>
                </a:lnTo>
                <a:lnTo>
                  <a:pt x="22491" y="0"/>
                </a:lnTo>
                <a:lnTo>
                  <a:pt x="17119" y="2743"/>
                </a:lnTo>
                <a:lnTo>
                  <a:pt x="12611" y="8229"/>
                </a:lnTo>
                <a:lnTo>
                  <a:pt x="12611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2796"/>
                </a:lnTo>
                <a:lnTo>
                  <a:pt x="14046" y="19240"/>
                </a:lnTo>
                <a:lnTo>
                  <a:pt x="14782" y="17094"/>
                </a:lnTo>
                <a:lnTo>
                  <a:pt x="16713" y="13309"/>
                </a:lnTo>
                <a:lnTo>
                  <a:pt x="20091" y="11036"/>
                </a:lnTo>
                <a:lnTo>
                  <a:pt x="24104" y="10477"/>
                </a:lnTo>
                <a:lnTo>
                  <a:pt x="27241" y="10833"/>
                </a:lnTo>
                <a:lnTo>
                  <a:pt x="30048" y="13347"/>
                </a:lnTo>
                <a:lnTo>
                  <a:pt x="31013" y="16268"/>
                </a:lnTo>
                <a:lnTo>
                  <a:pt x="31267" y="19519"/>
                </a:lnTo>
                <a:lnTo>
                  <a:pt x="31267" y="52882"/>
                </a:lnTo>
                <a:lnTo>
                  <a:pt x="44945" y="52882"/>
                </a:lnTo>
                <a:lnTo>
                  <a:pt x="44945" y="23177"/>
                </a:lnTo>
                <a:lnTo>
                  <a:pt x="45313" y="19621"/>
                </a:lnTo>
                <a:lnTo>
                  <a:pt x="46062" y="17360"/>
                </a:lnTo>
                <a:lnTo>
                  <a:pt x="48031" y="13385"/>
                </a:lnTo>
                <a:lnTo>
                  <a:pt x="51396" y="11061"/>
                </a:lnTo>
                <a:lnTo>
                  <a:pt x="55118" y="10477"/>
                </a:lnTo>
                <a:lnTo>
                  <a:pt x="57746" y="10477"/>
                </a:lnTo>
                <a:lnTo>
                  <a:pt x="59702" y="11442"/>
                </a:lnTo>
                <a:lnTo>
                  <a:pt x="61912" y="14884"/>
                </a:lnTo>
                <a:lnTo>
                  <a:pt x="62382" y="18199"/>
                </a:lnTo>
                <a:lnTo>
                  <a:pt x="62382" y="52882"/>
                </a:lnTo>
                <a:lnTo>
                  <a:pt x="76060" y="52882"/>
                </a:lnTo>
                <a:lnTo>
                  <a:pt x="76060" y="14884"/>
                </a:lnTo>
                <a:lnTo>
                  <a:pt x="75590" y="11315"/>
                </a:lnTo>
                <a:lnTo>
                  <a:pt x="74650" y="9105"/>
                </a:lnTo>
                <a:lnTo>
                  <a:pt x="73342" y="6121"/>
                </a:lnTo>
                <a:lnTo>
                  <a:pt x="71386" y="3860"/>
                </a:lnTo>
                <a:lnTo>
                  <a:pt x="68757" y="2324"/>
                </a:lnTo>
                <a:lnTo>
                  <a:pt x="66128" y="774"/>
                </a:lnTo>
                <a:lnTo>
                  <a:pt x="62915" y="0"/>
                </a:lnTo>
                <a:lnTo>
                  <a:pt x="56121" y="0"/>
                </a:lnTo>
                <a:lnTo>
                  <a:pt x="53314" y="685"/>
                </a:lnTo>
                <a:lnTo>
                  <a:pt x="50685" y="2044"/>
                </a:lnTo>
                <a:lnTo>
                  <a:pt x="48056" y="3416"/>
                </a:lnTo>
                <a:lnTo>
                  <a:pt x="45605" y="5473"/>
                </a:lnTo>
                <a:lnTo>
                  <a:pt x="43332" y="8229"/>
                </a:lnTo>
                <a:lnTo>
                  <a:pt x="41783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1492745" y="5815444"/>
            <a:ext cx="13677" cy="71386"/>
          </a:xfrm>
          <a:custGeom>
            <a:avLst/>
            <a:gdLst/>
            <a:ahLst/>
            <a:cxnLst/>
            <a:rect l="l" t="t" r="r" b="b"/>
            <a:pathLst>
              <a:path w="13677" h="71386">
                <a:moveTo>
                  <a:pt x="0" y="19672"/>
                </a:moveTo>
                <a:lnTo>
                  <a:pt x="0" y="71386"/>
                </a:lnTo>
                <a:lnTo>
                  <a:pt x="13677" y="71386"/>
                </a:lnTo>
                <a:lnTo>
                  <a:pt x="13677" y="19672"/>
                </a:lnTo>
                <a:lnTo>
                  <a:pt x="0" y="19672"/>
                </a:lnTo>
                <a:close/>
              </a:path>
              <a:path w="13677" h="71386">
                <a:moveTo>
                  <a:pt x="0" y="0"/>
                </a:moveTo>
                <a:lnTo>
                  <a:pt x="0" y="12661"/>
                </a:lnTo>
                <a:lnTo>
                  <a:pt x="13677" y="12661"/>
                </a:lnTo>
                <a:lnTo>
                  <a:pt x="13677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1499584" y="5814936"/>
            <a:ext cx="0" cy="71894"/>
          </a:xfrm>
          <a:custGeom>
            <a:avLst/>
            <a:gdLst/>
            <a:ahLst/>
            <a:cxnLst/>
            <a:rect l="l" t="t" r="r" b="b"/>
            <a:pathLst>
              <a:path h="71894">
                <a:moveTo>
                  <a:pt x="0" y="0"/>
                </a:moveTo>
                <a:lnTo>
                  <a:pt x="0" y="71894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1516457" y="5833950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77" y="2539"/>
                </a:lnTo>
                <a:lnTo>
                  <a:pt x="33604" y="15620"/>
                </a:lnTo>
                <a:lnTo>
                  <a:pt x="34620" y="18643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4" y="13728"/>
                </a:lnTo>
                <a:lnTo>
                  <a:pt x="21551" y="10464"/>
                </a:lnTo>
                <a:lnTo>
                  <a:pt x="24536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89"/>
                </a:lnTo>
                <a:lnTo>
                  <a:pt x="2235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893"/>
                </a:lnTo>
                <a:lnTo>
                  <a:pt x="29171" y="43243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36" y="10464"/>
                </a:lnTo>
                <a:lnTo>
                  <a:pt x="27330" y="10464"/>
                </a:lnTo>
                <a:lnTo>
                  <a:pt x="29705" y="11506"/>
                </a:lnTo>
                <a:lnTo>
                  <a:pt x="33604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1575823" y="5833948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31" y="17576"/>
                </a:moveTo>
                <a:lnTo>
                  <a:pt x="16713" y="13715"/>
                </a:lnTo>
                <a:lnTo>
                  <a:pt x="20472" y="11125"/>
                </a:lnTo>
                <a:lnTo>
                  <a:pt x="24980" y="10464"/>
                </a:lnTo>
                <a:lnTo>
                  <a:pt x="28409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77"/>
                </a:lnTo>
                <a:lnTo>
                  <a:pt x="45872" y="9397"/>
                </a:lnTo>
                <a:lnTo>
                  <a:pt x="43700" y="5803"/>
                </a:lnTo>
                <a:lnTo>
                  <a:pt x="40525" y="2717"/>
                </a:lnTo>
                <a:lnTo>
                  <a:pt x="35521" y="546"/>
                </a:lnTo>
                <a:lnTo>
                  <a:pt x="32765" y="0"/>
                </a:lnTo>
                <a:lnTo>
                  <a:pt x="22898" y="0"/>
                </a:lnTo>
                <a:lnTo>
                  <a:pt x="17208" y="2920"/>
                </a:lnTo>
                <a:lnTo>
                  <a:pt x="12699" y="8762"/>
                </a:lnTo>
                <a:lnTo>
                  <a:pt x="12699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85"/>
                </a:lnTo>
                <a:lnTo>
                  <a:pt x="14033" y="19723"/>
                </a:lnTo>
                <a:lnTo>
                  <a:pt x="14731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1631180" y="5816854"/>
            <a:ext cx="30492" cy="71145"/>
          </a:xfrm>
          <a:custGeom>
            <a:avLst/>
            <a:gdLst/>
            <a:ahLst/>
            <a:cxnLst/>
            <a:rect l="l" t="t" r="r" b="b"/>
            <a:pathLst>
              <a:path w="30492" h="71145">
                <a:moveTo>
                  <a:pt x="20015" y="18262"/>
                </a:moveTo>
                <a:lnTo>
                  <a:pt x="20015" y="0"/>
                </a:lnTo>
                <a:lnTo>
                  <a:pt x="6286" y="7988"/>
                </a:lnTo>
                <a:lnTo>
                  <a:pt x="6286" y="18262"/>
                </a:lnTo>
                <a:lnTo>
                  <a:pt x="0" y="18262"/>
                </a:lnTo>
                <a:lnTo>
                  <a:pt x="0" y="29171"/>
                </a:lnTo>
                <a:lnTo>
                  <a:pt x="6286" y="29171"/>
                </a:lnTo>
                <a:lnTo>
                  <a:pt x="6286" y="56553"/>
                </a:lnTo>
                <a:lnTo>
                  <a:pt x="6438" y="59766"/>
                </a:lnTo>
                <a:lnTo>
                  <a:pt x="6731" y="61353"/>
                </a:lnTo>
                <a:lnTo>
                  <a:pt x="7721" y="65379"/>
                </a:lnTo>
                <a:lnTo>
                  <a:pt x="11023" y="69075"/>
                </a:lnTo>
                <a:lnTo>
                  <a:pt x="14986" y="70738"/>
                </a:lnTo>
                <a:lnTo>
                  <a:pt x="19672" y="71145"/>
                </a:lnTo>
                <a:lnTo>
                  <a:pt x="23698" y="71145"/>
                </a:lnTo>
                <a:lnTo>
                  <a:pt x="27305" y="70459"/>
                </a:lnTo>
                <a:lnTo>
                  <a:pt x="30492" y="69100"/>
                </a:lnTo>
                <a:lnTo>
                  <a:pt x="29324" y="58483"/>
                </a:lnTo>
                <a:lnTo>
                  <a:pt x="26911" y="59359"/>
                </a:lnTo>
                <a:lnTo>
                  <a:pt x="22910" y="59804"/>
                </a:lnTo>
                <a:lnTo>
                  <a:pt x="20281" y="57403"/>
                </a:lnTo>
                <a:lnTo>
                  <a:pt x="20015" y="54228"/>
                </a:lnTo>
                <a:lnTo>
                  <a:pt x="20015" y="29171"/>
                </a:lnTo>
                <a:lnTo>
                  <a:pt x="29362" y="29171"/>
                </a:lnTo>
                <a:lnTo>
                  <a:pt x="29362" y="18262"/>
                </a:lnTo>
                <a:lnTo>
                  <a:pt x="20015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1666880" y="5833948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87"/>
                </a:lnTo>
                <a:lnTo>
                  <a:pt x="3352" y="41414"/>
                </a:lnTo>
                <a:lnTo>
                  <a:pt x="5588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62" y="52984"/>
                </a:lnTo>
                <a:lnTo>
                  <a:pt x="17678" y="38811"/>
                </a:lnTo>
                <a:lnTo>
                  <a:pt x="15240" y="36080"/>
                </a:lnTo>
                <a:lnTo>
                  <a:pt x="14020" y="32156"/>
                </a:lnTo>
                <a:lnTo>
                  <a:pt x="14020" y="21907"/>
                </a:lnTo>
                <a:lnTo>
                  <a:pt x="15240" y="17970"/>
                </a:lnTo>
                <a:lnTo>
                  <a:pt x="17678" y="15239"/>
                </a:lnTo>
                <a:lnTo>
                  <a:pt x="20104" y="12522"/>
                </a:lnTo>
                <a:lnTo>
                  <a:pt x="23114" y="11150"/>
                </a:lnTo>
                <a:lnTo>
                  <a:pt x="30251" y="11150"/>
                </a:lnTo>
                <a:lnTo>
                  <a:pt x="33248" y="12522"/>
                </a:lnTo>
                <a:lnTo>
                  <a:pt x="35661" y="15239"/>
                </a:lnTo>
                <a:lnTo>
                  <a:pt x="38087" y="17970"/>
                </a:lnTo>
                <a:lnTo>
                  <a:pt x="39293" y="21869"/>
                </a:lnTo>
                <a:lnTo>
                  <a:pt x="39293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85"/>
                </a:lnTo>
                <a:lnTo>
                  <a:pt x="45796" y="46342"/>
                </a:lnTo>
                <a:lnTo>
                  <a:pt x="50838" y="41198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712"/>
                </a:lnTo>
                <a:lnTo>
                  <a:pt x="45872" y="7619"/>
                </a:lnTo>
                <a:lnTo>
                  <a:pt x="40868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30"/>
                </a:lnTo>
                <a:lnTo>
                  <a:pt x="12877" y="3365"/>
                </a:lnTo>
                <a:lnTo>
                  <a:pt x="8775" y="5600"/>
                </a:lnTo>
                <a:lnTo>
                  <a:pt x="5588" y="8851"/>
                </a:lnTo>
                <a:lnTo>
                  <a:pt x="3352" y="13106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14" y="42900"/>
                </a:lnTo>
                <a:lnTo>
                  <a:pt x="20104" y="41541"/>
                </a:lnTo>
                <a:lnTo>
                  <a:pt x="17678" y="38811"/>
                </a:lnTo>
                <a:lnTo>
                  <a:pt x="17462" y="52984"/>
                </a:lnTo>
                <a:lnTo>
                  <a:pt x="21983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1755599" y="5815444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0" y="45339"/>
                </a:moveTo>
                <a:lnTo>
                  <a:pt x="0" y="53911"/>
                </a:lnTo>
                <a:lnTo>
                  <a:pt x="2120" y="60591"/>
                </a:lnTo>
                <a:lnTo>
                  <a:pt x="6349" y="65366"/>
                </a:lnTo>
                <a:lnTo>
                  <a:pt x="10591" y="70167"/>
                </a:lnTo>
                <a:lnTo>
                  <a:pt x="15671" y="72555"/>
                </a:lnTo>
                <a:lnTo>
                  <a:pt x="14731" y="53924"/>
                </a:lnTo>
                <a:lnTo>
                  <a:pt x="13969" y="49923"/>
                </a:lnTo>
                <a:lnTo>
                  <a:pt x="13969" y="39281"/>
                </a:lnTo>
                <a:lnTo>
                  <a:pt x="15062" y="35433"/>
                </a:lnTo>
                <a:lnTo>
                  <a:pt x="17259" y="32842"/>
                </a:lnTo>
                <a:lnTo>
                  <a:pt x="19443" y="30276"/>
                </a:lnTo>
                <a:lnTo>
                  <a:pt x="22174" y="28981"/>
                </a:lnTo>
                <a:lnTo>
                  <a:pt x="28752" y="28981"/>
                </a:lnTo>
                <a:lnTo>
                  <a:pt x="31495" y="30289"/>
                </a:lnTo>
                <a:lnTo>
                  <a:pt x="33642" y="32905"/>
                </a:lnTo>
                <a:lnTo>
                  <a:pt x="35788" y="35509"/>
                </a:lnTo>
                <a:lnTo>
                  <a:pt x="36855" y="39789"/>
                </a:lnTo>
                <a:lnTo>
                  <a:pt x="36855" y="51054"/>
                </a:lnTo>
                <a:lnTo>
                  <a:pt x="35750" y="55041"/>
                </a:lnTo>
                <a:lnTo>
                  <a:pt x="33540" y="57734"/>
                </a:lnTo>
                <a:lnTo>
                  <a:pt x="31330" y="60401"/>
                </a:lnTo>
                <a:lnTo>
                  <a:pt x="28663" y="61747"/>
                </a:lnTo>
                <a:lnTo>
                  <a:pt x="25514" y="61747"/>
                </a:lnTo>
                <a:lnTo>
                  <a:pt x="21615" y="72555"/>
                </a:lnTo>
                <a:lnTo>
                  <a:pt x="24536" y="72555"/>
                </a:lnTo>
                <a:lnTo>
                  <a:pt x="27431" y="71831"/>
                </a:lnTo>
                <a:lnTo>
                  <a:pt x="30314" y="70396"/>
                </a:lnTo>
                <a:lnTo>
                  <a:pt x="33185" y="68948"/>
                </a:lnTo>
                <a:lnTo>
                  <a:pt x="35661" y="66751"/>
                </a:lnTo>
                <a:lnTo>
                  <a:pt x="37782" y="63792"/>
                </a:lnTo>
                <a:lnTo>
                  <a:pt x="37782" y="71386"/>
                </a:lnTo>
                <a:lnTo>
                  <a:pt x="50495" y="71386"/>
                </a:lnTo>
                <a:lnTo>
                  <a:pt x="50495" y="0"/>
                </a:lnTo>
                <a:lnTo>
                  <a:pt x="36804" y="0"/>
                </a:lnTo>
                <a:lnTo>
                  <a:pt x="36804" y="25717"/>
                </a:lnTo>
                <a:lnTo>
                  <a:pt x="32588" y="20904"/>
                </a:lnTo>
                <a:lnTo>
                  <a:pt x="27584" y="18503"/>
                </a:lnTo>
                <a:lnTo>
                  <a:pt x="15506" y="18503"/>
                </a:lnTo>
                <a:lnTo>
                  <a:pt x="10299" y="20789"/>
                </a:lnTo>
                <a:lnTo>
                  <a:pt x="6172" y="25349"/>
                </a:lnTo>
                <a:lnTo>
                  <a:pt x="2057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0495" h="72555">
                <a:moveTo>
                  <a:pt x="21615" y="72555"/>
                </a:moveTo>
                <a:lnTo>
                  <a:pt x="25514" y="61747"/>
                </a:lnTo>
                <a:lnTo>
                  <a:pt x="21551" y="61747"/>
                </a:lnTo>
                <a:lnTo>
                  <a:pt x="18465" y="59956"/>
                </a:lnTo>
                <a:lnTo>
                  <a:pt x="16255" y="56388"/>
                </a:lnTo>
                <a:lnTo>
                  <a:pt x="14731" y="53924"/>
                </a:lnTo>
                <a:lnTo>
                  <a:pt x="15671" y="72555"/>
                </a:lnTo>
                <a:lnTo>
                  <a:pt x="21615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1815583" y="5833950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77" y="2539"/>
                </a:lnTo>
                <a:lnTo>
                  <a:pt x="33604" y="15620"/>
                </a:lnTo>
                <a:lnTo>
                  <a:pt x="34620" y="18643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5" y="13728"/>
                </a:lnTo>
                <a:lnTo>
                  <a:pt x="21551" y="10464"/>
                </a:lnTo>
                <a:lnTo>
                  <a:pt x="24536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89"/>
                </a:lnTo>
                <a:lnTo>
                  <a:pt x="2235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3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893"/>
                </a:lnTo>
                <a:lnTo>
                  <a:pt x="29171" y="43243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36" y="10464"/>
                </a:lnTo>
                <a:lnTo>
                  <a:pt x="27330" y="10464"/>
                </a:lnTo>
                <a:lnTo>
                  <a:pt x="29705" y="11506"/>
                </a:lnTo>
                <a:lnTo>
                  <a:pt x="33604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428254" y="5951481"/>
            <a:ext cx="33502" cy="52882"/>
          </a:xfrm>
          <a:custGeom>
            <a:avLst/>
            <a:gdLst/>
            <a:ahLst/>
            <a:cxnLst/>
            <a:rect l="l" t="t" r="r" b="b"/>
            <a:pathLst>
              <a:path w="33502" h="52882">
                <a:moveTo>
                  <a:pt x="12699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8117"/>
                </a:lnTo>
                <a:lnTo>
                  <a:pt x="14058" y="22339"/>
                </a:lnTo>
                <a:lnTo>
                  <a:pt x="14820" y="19570"/>
                </a:lnTo>
                <a:lnTo>
                  <a:pt x="15582" y="16814"/>
                </a:lnTo>
                <a:lnTo>
                  <a:pt x="17957" y="13855"/>
                </a:lnTo>
                <a:lnTo>
                  <a:pt x="20916" y="12268"/>
                </a:lnTo>
                <a:lnTo>
                  <a:pt x="24815" y="12268"/>
                </a:lnTo>
                <a:lnTo>
                  <a:pt x="29260" y="14516"/>
                </a:lnTo>
                <a:lnTo>
                  <a:pt x="33502" y="2590"/>
                </a:lnTo>
                <a:lnTo>
                  <a:pt x="30606" y="863"/>
                </a:lnTo>
                <a:lnTo>
                  <a:pt x="27609" y="0"/>
                </a:lnTo>
                <a:lnTo>
                  <a:pt x="22275" y="0"/>
                </a:lnTo>
                <a:lnTo>
                  <a:pt x="18567" y="1663"/>
                </a:lnTo>
                <a:lnTo>
                  <a:pt x="14871" y="5054"/>
                </a:lnTo>
                <a:lnTo>
                  <a:pt x="12699" y="8521"/>
                </a:lnTo>
                <a:lnTo>
                  <a:pt x="1269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464479" y="5951481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87"/>
                </a:lnTo>
                <a:lnTo>
                  <a:pt x="3352" y="41414"/>
                </a:lnTo>
                <a:lnTo>
                  <a:pt x="5600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75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907"/>
                </a:lnTo>
                <a:lnTo>
                  <a:pt x="15239" y="17970"/>
                </a:lnTo>
                <a:lnTo>
                  <a:pt x="17678" y="15239"/>
                </a:lnTo>
                <a:lnTo>
                  <a:pt x="20104" y="12522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22"/>
                </a:lnTo>
                <a:lnTo>
                  <a:pt x="35661" y="15239"/>
                </a:lnTo>
                <a:lnTo>
                  <a:pt x="38087" y="17970"/>
                </a:lnTo>
                <a:lnTo>
                  <a:pt x="39293" y="21869"/>
                </a:lnTo>
                <a:lnTo>
                  <a:pt x="39293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85"/>
                </a:lnTo>
                <a:lnTo>
                  <a:pt x="45796" y="46342"/>
                </a:lnTo>
                <a:lnTo>
                  <a:pt x="50838" y="41198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712"/>
                </a:lnTo>
                <a:lnTo>
                  <a:pt x="45872" y="7619"/>
                </a:lnTo>
                <a:lnTo>
                  <a:pt x="40868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30"/>
                </a:lnTo>
                <a:lnTo>
                  <a:pt x="12877" y="3365"/>
                </a:lnTo>
                <a:lnTo>
                  <a:pt x="8762" y="5600"/>
                </a:lnTo>
                <a:lnTo>
                  <a:pt x="5600" y="8851"/>
                </a:lnTo>
                <a:lnTo>
                  <a:pt x="3352" y="13106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13" y="42900"/>
                </a:lnTo>
                <a:lnTo>
                  <a:pt x="20104" y="41541"/>
                </a:lnTo>
                <a:lnTo>
                  <a:pt x="17678" y="38811"/>
                </a:lnTo>
                <a:lnTo>
                  <a:pt x="17475" y="52984"/>
                </a:lnTo>
                <a:lnTo>
                  <a:pt x="21983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522909" y="5934387"/>
            <a:ext cx="30480" cy="71145"/>
          </a:xfrm>
          <a:custGeom>
            <a:avLst/>
            <a:gdLst/>
            <a:ahLst/>
            <a:cxnLst/>
            <a:rect l="l" t="t" r="r" b="b"/>
            <a:pathLst>
              <a:path w="30479" h="71145">
                <a:moveTo>
                  <a:pt x="20015" y="18262"/>
                </a:moveTo>
                <a:lnTo>
                  <a:pt x="20015" y="0"/>
                </a:lnTo>
                <a:lnTo>
                  <a:pt x="6286" y="7988"/>
                </a:lnTo>
                <a:lnTo>
                  <a:pt x="6286" y="18262"/>
                </a:lnTo>
                <a:lnTo>
                  <a:pt x="0" y="18262"/>
                </a:lnTo>
                <a:lnTo>
                  <a:pt x="0" y="29171"/>
                </a:lnTo>
                <a:lnTo>
                  <a:pt x="6286" y="29171"/>
                </a:lnTo>
                <a:lnTo>
                  <a:pt x="6286" y="56553"/>
                </a:lnTo>
                <a:lnTo>
                  <a:pt x="6426" y="59766"/>
                </a:lnTo>
                <a:lnTo>
                  <a:pt x="6718" y="61353"/>
                </a:lnTo>
                <a:lnTo>
                  <a:pt x="7721" y="65379"/>
                </a:lnTo>
                <a:lnTo>
                  <a:pt x="11023" y="69075"/>
                </a:lnTo>
                <a:lnTo>
                  <a:pt x="14985" y="70738"/>
                </a:lnTo>
                <a:lnTo>
                  <a:pt x="19672" y="71145"/>
                </a:lnTo>
                <a:lnTo>
                  <a:pt x="23698" y="71145"/>
                </a:lnTo>
                <a:lnTo>
                  <a:pt x="27304" y="70459"/>
                </a:lnTo>
                <a:lnTo>
                  <a:pt x="30479" y="69100"/>
                </a:lnTo>
                <a:lnTo>
                  <a:pt x="29311" y="58483"/>
                </a:lnTo>
                <a:lnTo>
                  <a:pt x="26911" y="59359"/>
                </a:lnTo>
                <a:lnTo>
                  <a:pt x="22898" y="59804"/>
                </a:lnTo>
                <a:lnTo>
                  <a:pt x="20281" y="57403"/>
                </a:lnTo>
                <a:lnTo>
                  <a:pt x="20015" y="54228"/>
                </a:lnTo>
                <a:lnTo>
                  <a:pt x="20015" y="29171"/>
                </a:lnTo>
                <a:lnTo>
                  <a:pt x="29362" y="29171"/>
                </a:lnTo>
                <a:lnTo>
                  <a:pt x="29362" y="18262"/>
                </a:lnTo>
                <a:lnTo>
                  <a:pt x="20015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558158" y="5951479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17"/>
                </a:lnTo>
                <a:lnTo>
                  <a:pt x="31089" y="39243"/>
                </a:lnTo>
                <a:lnTo>
                  <a:pt x="28346" y="41973"/>
                </a:lnTo>
                <a:lnTo>
                  <a:pt x="23748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67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19" y="9715"/>
                </a:lnTo>
                <a:lnTo>
                  <a:pt x="1422" y="14706"/>
                </a:lnTo>
                <a:lnTo>
                  <a:pt x="13830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47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79" y="20180"/>
                </a:lnTo>
                <a:lnTo>
                  <a:pt x="25247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711" y="33235"/>
                </a:lnTo>
                <a:lnTo>
                  <a:pt x="0" y="35852"/>
                </a:lnTo>
                <a:lnTo>
                  <a:pt x="0" y="43180"/>
                </a:lnTo>
                <a:lnTo>
                  <a:pt x="1536" y="46837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8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17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614212" y="5951484"/>
            <a:ext cx="48793" cy="54051"/>
          </a:xfrm>
          <a:custGeom>
            <a:avLst/>
            <a:gdLst/>
            <a:ahLst/>
            <a:cxnLst/>
            <a:rect l="l" t="t" r="r" b="b"/>
            <a:pathLst>
              <a:path w="48793" h="54051">
                <a:moveTo>
                  <a:pt x="14071" y="20586"/>
                </a:moveTo>
                <a:lnTo>
                  <a:pt x="15087" y="16649"/>
                </a:lnTo>
                <a:lnTo>
                  <a:pt x="19138" y="11937"/>
                </a:lnTo>
                <a:lnTo>
                  <a:pt x="21856" y="10756"/>
                </a:lnTo>
                <a:lnTo>
                  <a:pt x="27838" y="10756"/>
                </a:lnTo>
                <a:lnTo>
                  <a:pt x="31521" y="12801"/>
                </a:lnTo>
                <a:lnTo>
                  <a:pt x="34162" y="16205"/>
                </a:lnTo>
                <a:lnTo>
                  <a:pt x="34620" y="18897"/>
                </a:lnTo>
                <a:lnTo>
                  <a:pt x="48107" y="16459"/>
                </a:lnTo>
                <a:lnTo>
                  <a:pt x="46481" y="10909"/>
                </a:lnTo>
                <a:lnTo>
                  <a:pt x="43814" y="6769"/>
                </a:lnTo>
                <a:lnTo>
                  <a:pt x="40093" y="4076"/>
                </a:lnTo>
                <a:lnTo>
                  <a:pt x="36385" y="1358"/>
                </a:lnTo>
                <a:lnTo>
                  <a:pt x="31368" y="0"/>
                </a:lnTo>
                <a:lnTo>
                  <a:pt x="17386" y="0"/>
                </a:lnTo>
                <a:lnTo>
                  <a:pt x="11277" y="2374"/>
                </a:lnTo>
                <a:lnTo>
                  <a:pt x="6769" y="7124"/>
                </a:lnTo>
                <a:lnTo>
                  <a:pt x="2260" y="11887"/>
                </a:lnTo>
                <a:lnTo>
                  <a:pt x="0" y="18541"/>
                </a:lnTo>
                <a:lnTo>
                  <a:pt x="0" y="35509"/>
                </a:lnTo>
                <a:lnTo>
                  <a:pt x="2247" y="42113"/>
                </a:lnTo>
                <a:lnTo>
                  <a:pt x="6743" y="46888"/>
                </a:lnTo>
                <a:lnTo>
                  <a:pt x="11239" y="51663"/>
                </a:lnTo>
                <a:lnTo>
                  <a:pt x="17271" y="54051"/>
                </a:lnTo>
                <a:lnTo>
                  <a:pt x="31483" y="54051"/>
                </a:lnTo>
                <a:lnTo>
                  <a:pt x="36791" y="52476"/>
                </a:lnTo>
                <a:lnTo>
                  <a:pt x="40754" y="49326"/>
                </a:lnTo>
                <a:lnTo>
                  <a:pt x="44716" y="46177"/>
                </a:lnTo>
                <a:lnTo>
                  <a:pt x="47396" y="41516"/>
                </a:lnTo>
                <a:lnTo>
                  <a:pt x="48793" y="35344"/>
                </a:lnTo>
                <a:lnTo>
                  <a:pt x="35344" y="33058"/>
                </a:lnTo>
                <a:lnTo>
                  <a:pt x="34670" y="36664"/>
                </a:lnTo>
                <a:lnTo>
                  <a:pt x="31838" y="40690"/>
                </a:lnTo>
                <a:lnTo>
                  <a:pt x="28066" y="42900"/>
                </a:lnTo>
                <a:lnTo>
                  <a:pt x="21996" y="42900"/>
                </a:lnTo>
                <a:lnTo>
                  <a:pt x="19227" y="41630"/>
                </a:lnTo>
                <a:lnTo>
                  <a:pt x="15100" y="36563"/>
                </a:lnTo>
                <a:lnTo>
                  <a:pt x="14071" y="32232"/>
                </a:lnTo>
                <a:lnTo>
                  <a:pt x="14071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672693" y="5932982"/>
            <a:ext cx="13677" cy="71386"/>
          </a:xfrm>
          <a:custGeom>
            <a:avLst/>
            <a:gdLst/>
            <a:ahLst/>
            <a:cxnLst/>
            <a:rect l="l" t="t" r="r" b="b"/>
            <a:pathLst>
              <a:path w="13677" h="71386">
                <a:moveTo>
                  <a:pt x="0" y="19672"/>
                </a:moveTo>
                <a:lnTo>
                  <a:pt x="0" y="71386"/>
                </a:lnTo>
                <a:lnTo>
                  <a:pt x="13677" y="71386"/>
                </a:lnTo>
                <a:lnTo>
                  <a:pt x="13677" y="19672"/>
                </a:lnTo>
                <a:lnTo>
                  <a:pt x="0" y="19672"/>
                </a:lnTo>
                <a:close/>
              </a:path>
              <a:path w="13677" h="71386">
                <a:moveTo>
                  <a:pt x="0" y="0"/>
                </a:moveTo>
                <a:lnTo>
                  <a:pt x="0" y="12661"/>
                </a:lnTo>
                <a:lnTo>
                  <a:pt x="13677" y="12661"/>
                </a:lnTo>
                <a:lnTo>
                  <a:pt x="13677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679532" y="5932474"/>
            <a:ext cx="0" cy="71894"/>
          </a:xfrm>
          <a:custGeom>
            <a:avLst/>
            <a:gdLst/>
            <a:ahLst/>
            <a:cxnLst/>
            <a:rect l="l" t="t" r="r" b="b"/>
            <a:pathLst>
              <a:path h="71894">
                <a:moveTo>
                  <a:pt x="0" y="0"/>
                </a:moveTo>
                <a:lnTo>
                  <a:pt x="0" y="71894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697230" y="5931771"/>
            <a:ext cx="41833" cy="73761"/>
          </a:xfrm>
          <a:custGeom>
            <a:avLst/>
            <a:gdLst/>
            <a:ahLst/>
            <a:cxnLst/>
            <a:rect l="l" t="t" r="r" b="b"/>
            <a:pathLst>
              <a:path w="41833" h="73761">
                <a:moveTo>
                  <a:pt x="26492" y="0"/>
                </a:moveTo>
                <a:lnTo>
                  <a:pt x="19773" y="14554"/>
                </a:lnTo>
                <a:lnTo>
                  <a:pt x="28435" y="14554"/>
                </a:lnTo>
                <a:lnTo>
                  <a:pt x="41833" y="0"/>
                </a:lnTo>
                <a:lnTo>
                  <a:pt x="26492" y="0"/>
                </a:lnTo>
                <a:close/>
              </a:path>
              <a:path w="41833" h="73761">
                <a:moveTo>
                  <a:pt x="0" y="46012"/>
                </a:moveTo>
                <a:lnTo>
                  <a:pt x="0" y="51955"/>
                </a:lnTo>
                <a:lnTo>
                  <a:pt x="1117" y="56997"/>
                </a:lnTo>
                <a:lnTo>
                  <a:pt x="3365" y="61125"/>
                </a:lnTo>
                <a:lnTo>
                  <a:pt x="5600" y="65265"/>
                </a:lnTo>
                <a:lnTo>
                  <a:pt x="8877" y="68402"/>
                </a:lnTo>
                <a:lnTo>
                  <a:pt x="13169" y="70548"/>
                </a:lnTo>
                <a:lnTo>
                  <a:pt x="17475" y="72694"/>
                </a:lnTo>
                <a:lnTo>
                  <a:pt x="17678" y="58521"/>
                </a:lnTo>
                <a:lnTo>
                  <a:pt x="15240" y="55803"/>
                </a:lnTo>
                <a:lnTo>
                  <a:pt x="14033" y="51866"/>
                </a:lnTo>
                <a:lnTo>
                  <a:pt x="14033" y="41617"/>
                </a:lnTo>
                <a:lnTo>
                  <a:pt x="15240" y="37680"/>
                </a:lnTo>
                <a:lnTo>
                  <a:pt x="17678" y="34950"/>
                </a:lnTo>
                <a:lnTo>
                  <a:pt x="20116" y="32232"/>
                </a:lnTo>
                <a:lnTo>
                  <a:pt x="23114" y="30861"/>
                </a:lnTo>
                <a:lnTo>
                  <a:pt x="30264" y="30861"/>
                </a:lnTo>
                <a:lnTo>
                  <a:pt x="33248" y="32232"/>
                </a:lnTo>
                <a:lnTo>
                  <a:pt x="35674" y="34950"/>
                </a:lnTo>
                <a:lnTo>
                  <a:pt x="38087" y="37680"/>
                </a:lnTo>
                <a:lnTo>
                  <a:pt x="39293" y="41579"/>
                </a:lnTo>
                <a:lnTo>
                  <a:pt x="39293" y="51841"/>
                </a:lnTo>
                <a:lnTo>
                  <a:pt x="38087" y="55803"/>
                </a:lnTo>
                <a:lnTo>
                  <a:pt x="35674" y="58521"/>
                </a:lnTo>
                <a:lnTo>
                  <a:pt x="34404" y="73761"/>
                </a:lnTo>
                <a:lnTo>
                  <a:pt x="40754" y="71196"/>
                </a:lnTo>
                <a:lnTo>
                  <a:pt x="45796" y="66052"/>
                </a:lnTo>
                <a:lnTo>
                  <a:pt x="50850" y="60909"/>
                </a:lnTo>
                <a:lnTo>
                  <a:pt x="53378" y="54419"/>
                </a:lnTo>
                <a:lnTo>
                  <a:pt x="53378" y="38836"/>
                </a:lnTo>
                <a:lnTo>
                  <a:pt x="50876" y="32423"/>
                </a:lnTo>
                <a:lnTo>
                  <a:pt x="45872" y="27330"/>
                </a:lnTo>
                <a:lnTo>
                  <a:pt x="40881" y="22250"/>
                </a:lnTo>
                <a:lnTo>
                  <a:pt x="34467" y="19710"/>
                </a:lnTo>
                <a:lnTo>
                  <a:pt x="21577" y="19710"/>
                </a:lnTo>
                <a:lnTo>
                  <a:pt x="16992" y="20840"/>
                </a:lnTo>
                <a:lnTo>
                  <a:pt x="12877" y="23075"/>
                </a:lnTo>
                <a:lnTo>
                  <a:pt x="8775" y="25311"/>
                </a:lnTo>
                <a:lnTo>
                  <a:pt x="5600" y="28562"/>
                </a:lnTo>
                <a:lnTo>
                  <a:pt x="3365" y="32816"/>
                </a:lnTo>
                <a:lnTo>
                  <a:pt x="1117" y="37058"/>
                </a:lnTo>
                <a:lnTo>
                  <a:pt x="0" y="41465"/>
                </a:lnTo>
                <a:lnTo>
                  <a:pt x="0" y="46012"/>
                </a:lnTo>
                <a:close/>
              </a:path>
              <a:path w="41833" h="73761">
                <a:moveTo>
                  <a:pt x="35674" y="58521"/>
                </a:moveTo>
                <a:lnTo>
                  <a:pt x="33248" y="61252"/>
                </a:lnTo>
                <a:lnTo>
                  <a:pt x="30264" y="62611"/>
                </a:lnTo>
                <a:lnTo>
                  <a:pt x="23114" y="62611"/>
                </a:lnTo>
                <a:lnTo>
                  <a:pt x="20116" y="61252"/>
                </a:lnTo>
                <a:lnTo>
                  <a:pt x="17678" y="58521"/>
                </a:lnTo>
                <a:lnTo>
                  <a:pt x="17475" y="72694"/>
                </a:lnTo>
                <a:lnTo>
                  <a:pt x="21996" y="73761"/>
                </a:lnTo>
                <a:lnTo>
                  <a:pt x="34404" y="73761"/>
                </a:lnTo>
                <a:lnTo>
                  <a:pt x="35674" y="585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761224" y="5951481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19" y="17576"/>
                </a:moveTo>
                <a:lnTo>
                  <a:pt x="16713" y="13715"/>
                </a:lnTo>
                <a:lnTo>
                  <a:pt x="20472" y="11125"/>
                </a:lnTo>
                <a:lnTo>
                  <a:pt x="24968" y="10464"/>
                </a:lnTo>
                <a:lnTo>
                  <a:pt x="28409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77"/>
                </a:lnTo>
                <a:lnTo>
                  <a:pt x="45872" y="9397"/>
                </a:lnTo>
                <a:lnTo>
                  <a:pt x="43700" y="5803"/>
                </a:lnTo>
                <a:lnTo>
                  <a:pt x="40525" y="2717"/>
                </a:lnTo>
                <a:lnTo>
                  <a:pt x="35521" y="546"/>
                </a:lnTo>
                <a:lnTo>
                  <a:pt x="32765" y="0"/>
                </a:lnTo>
                <a:lnTo>
                  <a:pt x="22898" y="0"/>
                </a:lnTo>
                <a:lnTo>
                  <a:pt x="17208" y="2920"/>
                </a:lnTo>
                <a:lnTo>
                  <a:pt x="12699" y="8762"/>
                </a:lnTo>
                <a:lnTo>
                  <a:pt x="12699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85"/>
                </a:lnTo>
                <a:lnTo>
                  <a:pt x="14020" y="19723"/>
                </a:lnTo>
                <a:lnTo>
                  <a:pt x="1471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845941" y="5951484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77" y="2539"/>
                </a:lnTo>
                <a:lnTo>
                  <a:pt x="33604" y="15620"/>
                </a:lnTo>
                <a:lnTo>
                  <a:pt x="34620" y="18643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4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23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89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81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893"/>
                </a:lnTo>
                <a:lnTo>
                  <a:pt x="29171" y="43243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23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506"/>
                </a:lnTo>
                <a:lnTo>
                  <a:pt x="33604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912234" y="5932982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960423" y="5951481"/>
            <a:ext cx="50444" cy="72555"/>
          </a:xfrm>
          <a:custGeom>
            <a:avLst/>
            <a:gdLst/>
            <a:ahLst/>
            <a:cxnLst/>
            <a:rect l="l" t="t" r="r" b="b"/>
            <a:pathLst>
              <a:path w="50444" h="72555">
                <a:moveTo>
                  <a:pt x="13538" y="21082"/>
                </a:moveTo>
                <a:lnTo>
                  <a:pt x="14643" y="17259"/>
                </a:lnTo>
                <a:lnTo>
                  <a:pt x="16852" y="14693"/>
                </a:lnTo>
                <a:lnTo>
                  <a:pt x="19062" y="12103"/>
                </a:lnTo>
                <a:lnTo>
                  <a:pt x="21831" y="10807"/>
                </a:lnTo>
                <a:lnTo>
                  <a:pt x="28384" y="10807"/>
                </a:lnTo>
                <a:lnTo>
                  <a:pt x="31089" y="12128"/>
                </a:lnTo>
                <a:lnTo>
                  <a:pt x="33261" y="14757"/>
                </a:lnTo>
                <a:lnTo>
                  <a:pt x="35433" y="17386"/>
                </a:lnTo>
                <a:lnTo>
                  <a:pt x="36525" y="21412"/>
                </a:lnTo>
                <a:lnTo>
                  <a:pt x="36525" y="32639"/>
                </a:lnTo>
                <a:lnTo>
                  <a:pt x="35471" y="36817"/>
                </a:lnTo>
                <a:lnTo>
                  <a:pt x="33350" y="39370"/>
                </a:lnTo>
                <a:lnTo>
                  <a:pt x="31242" y="41922"/>
                </a:lnTo>
                <a:lnTo>
                  <a:pt x="28600" y="43192"/>
                </a:lnTo>
                <a:lnTo>
                  <a:pt x="22110" y="43192"/>
                </a:lnTo>
                <a:lnTo>
                  <a:pt x="19304" y="41795"/>
                </a:lnTo>
                <a:lnTo>
                  <a:pt x="23329" y="53479"/>
                </a:lnTo>
                <a:lnTo>
                  <a:pt x="25920" y="54051"/>
                </a:lnTo>
                <a:lnTo>
                  <a:pt x="34785" y="54051"/>
                </a:lnTo>
                <a:lnTo>
                  <a:pt x="39903" y="51663"/>
                </a:lnTo>
                <a:lnTo>
                  <a:pt x="44119" y="46863"/>
                </a:lnTo>
                <a:lnTo>
                  <a:pt x="48336" y="42087"/>
                </a:lnTo>
                <a:lnTo>
                  <a:pt x="50444" y="35369"/>
                </a:lnTo>
                <a:lnTo>
                  <a:pt x="50444" y="18326"/>
                </a:lnTo>
                <a:lnTo>
                  <a:pt x="48348" y="11772"/>
                </a:lnTo>
                <a:lnTo>
                  <a:pt x="44170" y="7061"/>
                </a:lnTo>
                <a:lnTo>
                  <a:pt x="39979" y="2349"/>
                </a:lnTo>
                <a:lnTo>
                  <a:pt x="34886" y="0"/>
                </a:lnTo>
                <a:lnTo>
                  <a:pt x="25438" y="0"/>
                </a:lnTo>
                <a:lnTo>
                  <a:pt x="22301" y="825"/>
                </a:lnTo>
                <a:lnTo>
                  <a:pt x="19481" y="2438"/>
                </a:lnTo>
                <a:lnTo>
                  <a:pt x="16649" y="4064"/>
                </a:lnTo>
                <a:lnTo>
                  <a:pt x="14414" y="6172"/>
                </a:lnTo>
                <a:lnTo>
                  <a:pt x="12763" y="8775"/>
                </a:lnTo>
                <a:lnTo>
                  <a:pt x="12763" y="1168"/>
                </a:lnTo>
                <a:lnTo>
                  <a:pt x="0" y="1168"/>
                </a:lnTo>
                <a:lnTo>
                  <a:pt x="0" y="72555"/>
                </a:lnTo>
                <a:lnTo>
                  <a:pt x="13690" y="72555"/>
                </a:lnTo>
                <a:lnTo>
                  <a:pt x="13538" y="31965"/>
                </a:lnTo>
                <a:lnTo>
                  <a:pt x="13538" y="21082"/>
                </a:lnTo>
                <a:close/>
              </a:path>
              <a:path w="50444" h="72555">
                <a:moveTo>
                  <a:pt x="23329" y="53479"/>
                </a:moveTo>
                <a:lnTo>
                  <a:pt x="19304" y="41795"/>
                </a:lnTo>
                <a:lnTo>
                  <a:pt x="16992" y="39039"/>
                </a:lnTo>
                <a:lnTo>
                  <a:pt x="14693" y="36245"/>
                </a:lnTo>
                <a:lnTo>
                  <a:pt x="13538" y="31965"/>
                </a:lnTo>
                <a:lnTo>
                  <a:pt x="13690" y="72555"/>
                </a:lnTo>
                <a:lnTo>
                  <a:pt x="13690" y="46507"/>
                </a:lnTo>
                <a:lnTo>
                  <a:pt x="16243" y="49263"/>
                </a:lnTo>
                <a:lnTo>
                  <a:pt x="18694" y="51219"/>
                </a:lnTo>
                <a:lnTo>
                  <a:pt x="23329" y="5347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1021439" y="5952650"/>
            <a:ext cx="47040" cy="52882"/>
          </a:xfrm>
          <a:custGeom>
            <a:avLst/>
            <a:gdLst/>
            <a:ahLst/>
            <a:cxnLst/>
            <a:rect l="l" t="t" r="r" b="b"/>
            <a:pathLst>
              <a:path w="47040" h="52882">
                <a:moveTo>
                  <a:pt x="13677" y="0"/>
                </a:moveTo>
                <a:lnTo>
                  <a:pt x="0" y="0"/>
                </a:lnTo>
                <a:lnTo>
                  <a:pt x="0" y="37592"/>
                </a:lnTo>
                <a:lnTo>
                  <a:pt x="609" y="41402"/>
                </a:lnTo>
                <a:lnTo>
                  <a:pt x="1854" y="44170"/>
                </a:lnTo>
                <a:lnTo>
                  <a:pt x="3086" y="46926"/>
                </a:lnTo>
                <a:lnTo>
                  <a:pt x="5080" y="49072"/>
                </a:lnTo>
                <a:lnTo>
                  <a:pt x="7835" y="50596"/>
                </a:lnTo>
                <a:lnTo>
                  <a:pt x="10591" y="52120"/>
                </a:lnTo>
                <a:lnTo>
                  <a:pt x="13716" y="52882"/>
                </a:lnTo>
                <a:lnTo>
                  <a:pt x="20599" y="52882"/>
                </a:lnTo>
                <a:lnTo>
                  <a:pt x="23837" y="52095"/>
                </a:lnTo>
                <a:lnTo>
                  <a:pt x="26898" y="50495"/>
                </a:lnTo>
                <a:lnTo>
                  <a:pt x="29972" y="48907"/>
                </a:lnTo>
                <a:lnTo>
                  <a:pt x="32448" y="46736"/>
                </a:lnTo>
                <a:lnTo>
                  <a:pt x="34328" y="43967"/>
                </a:lnTo>
                <a:lnTo>
                  <a:pt x="34328" y="51714"/>
                </a:lnTo>
                <a:lnTo>
                  <a:pt x="47040" y="51714"/>
                </a:lnTo>
                <a:lnTo>
                  <a:pt x="47040" y="0"/>
                </a:lnTo>
                <a:lnTo>
                  <a:pt x="33350" y="0"/>
                </a:lnTo>
                <a:lnTo>
                  <a:pt x="33350" y="29222"/>
                </a:lnTo>
                <a:lnTo>
                  <a:pt x="33007" y="33870"/>
                </a:lnTo>
                <a:lnTo>
                  <a:pt x="32334" y="35763"/>
                </a:lnTo>
                <a:lnTo>
                  <a:pt x="30378" y="39255"/>
                </a:lnTo>
                <a:lnTo>
                  <a:pt x="26682" y="41821"/>
                </a:lnTo>
                <a:lnTo>
                  <a:pt x="22250" y="42456"/>
                </a:lnTo>
                <a:lnTo>
                  <a:pt x="18516" y="41986"/>
                </a:lnTo>
                <a:lnTo>
                  <a:pt x="14935" y="38773"/>
                </a:lnTo>
                <a:lnTo>
                  <a:pt x="13931" y="35496"/>
                </a:lnTo>
                <a:lnTo>
                  <a:pt x="13677" y="31038"/>
                </a:lnTo>
                <a:lnTo>
                  <a:pt x="1367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1089488" y="5932982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1107286" y="5951480"/>
            <a:ext cx="50444" cy="73875"/>
          </a:xfrm>
          <a:custGeom>
            <a:avLst/>
            <a:gdLst/>
            <a:ahLst/>
            <a:cxnLst/>
            <a:rect l="l" t="t" r="r" b="b"/>
            <a:pathLst>
              <a:path w="50444" h="73875">
                <a:moveTo>
                  <a:pt x="15608" y="0"/>
                </a:moveTo>
                <a:lnTo>
                  <a:pt x="10426" y="2298"/>
                </a:lnTo>
                <a:lnTo>
                  <a:pt x="14020" y="31445"/>
                </a:lnTo>
                <a:lnTo>
                  <a:pt x="14020" y="20726"/>
                </a:lnTo>
                <a:lnTo>
                  <a:pt x="15087" y="16852"/>
                </a:lnTo>
                <a:lnTo>
                  <a:pt x="17208" y="14300"/>
                </a:lnTo>
                <a:lnTo>
                  <a:pt x="19329" y="11747"/>
                </a:lnTo>
                <a:lnTo>
                  <a:pt x="22047" y="10477"/>
                </a:lnTo>
                <a:lnTo>
                  <a:pt x="28689" y="10477"/>
                </a:lnTo>
                <a:lnTo>
                  <a:pt x="31483" y="11772"/>
                </a:lnTo>
                <a:lnTo>
                  <a:pt x="33693" y="14363"/>
                </a:lnTo>
                <a:lnTo>
                  <a:pt x="35902" y="16967"/>
                </a:lnTo>
                <a:lnTo>
                  <a:pt x="37007" y="20942"/>
                </a:lnTo>
                <a:lnTo>
                  <a:pt x="37414" y="72415"/>
                </a:lnTo>
                <a:lnTo>
                  <a:pt x="40449" y="71437"/>
                </a:lnTo>
                <a:lnTo>
                  <a:pt x="44703" y="68376"/>
                </a:lnTo>
                <a:lnTo>
                  <a:pt x="47929" y="64287"/>
                </a:lnTo>
                <a:lnTo>
                  <a:pt x="48933" y="61264"/>
                </a:lnTo>
                <a:lnTo>
                  <a:pt x="49949" y="58242"/>
                </a:lnTo>
                <a:lnTo>
                  <a:pt x="50444" y="53670"/>
                </a:lnTo>
                <a:lnTo>
                  <a:pt x="50444" y="1168"/>
                </a:lnTo>
                <a:lnTo>
                  <a:pt x="37642" y="1168"/>
                </a:lnTo>
                <a:lnTo>
                  <a:pt x="37642" y="8432"/>
                </a:lnTo>
                <a:lnTo>
                  <a:pt x="33477" y="2819"/>
                </a:lnTo>
                <a:lnTo>
                  <a:pt x="28206" y="0"/>
                </a:lnTo>
                <a:lnTo>
                  <a:pt x="15608" y="0"/>
                </a:lnTo>
                <a:close/>
              </a:path>
              <a:path w="50444" h="73875">
                <a:moveTo>
                  <a:pt x="1587" y="39433"/>
                </a:moveTo>
                <a:lnTo>
                  <a:pt x="4762" y="44068"/>
                </a:lnTo>
                <a:lnTo>
                  <a:pt x="8826" y="49949"/>
                </a:lnTo>
                <a:lnTo>
                  <a:pt x="14338" y="52882"/>
                </a:lnTo>
                <a:lnTo>
                  <a:pt x="27508" y="52882"/>
                </a:lnTo>
                <a:lnTo>
                  <a:pt x="32664" y="50101"/>
                </a:lnTo>
                <a:lnTo>
                  <a:pt x="36766" y="44513"/>
                </a:lnTo>
                <a:lnTo>
                  <a:pt x="36766" y="55117"/>
                </a:lnTo>
                <a:lnTo>
                  <a:pt x="36131" y="58343"/>
                </a:lnTo>
                <a:lnTo>
                  <a:pt x="34594" y="61086"/>
                </a:lnTo>
                <a:lnTo>
                  <a:pt x="31610" y="62877"/>
                </a:lnTo>
                <a:lnTo>
                  <a:pt x="28930" y="63411"/>
                </a:lnTo>
                <a:lnTo>
                  <a:pt x="22580" y="63411"/>
                </a:lnTo>
                <a:lnTo>
                  <a:pt x="18287" y="61264"/>
                </a:lnTo>
                <a:lnTo>
                  <a:pt x="17437" y="58191"/>
                </a:lnTo>
                <a:lnTo>
                  <a:pt x="1803" y="56299"/>
                </a:lnTo>
                <a:lnTo>
                  <a:pt x="1752" y="62560"/>
                </a:lnTo>
                <a:lnTo>
                  <a:pt x="3581" y="66370"/>
                </a:lnTo>
                <a:lnTo>
                  <a:pt x="7251" y="69367"/>
                </a:lnTo>
                <a:lnTo>
                  <a:pt x="10921" y="72364"/>
                </a:lnTo>
                <a:lnTo>
                  <a:pt x="17144" y="73875"/>
                </a:lnTo>
                <a:lnTo>
                  <a:pt x="30543" y="73875"/>
                </a:lnTo>
                <a:lnTo>
                  <a:pt x="34391" y="73380"/>
                </a:lnTo>
                <a:lnTo>
                  <a:pt x="37414" y="72415"/>
                </a:lnTo>
                <a:lnTo>
                  <a:pt x="37007" y="20942"/>
                </a:lnTo>
                <a:lnTo>
                  <a:pt x="37007" y="31419"/>
                </a:lnTo>
                <a:lnTo>
                  <a:pt x="35852" y="35293"/>
                </a:lnTo>
                <a:lnTo>
                  <a:pt x="33540" y="37909"/>
                </a:lnTo>
                <a:lnTo>
                  <a:pt x="31241" y="40525"/>
                </a:lnTo>
                <a:lnTo>
                  <a:pt x="28422" y="41833"/>
                </a:lnTo>
                <a:lnTo>
                  <a:pt x="21958" y="41833"/>
                </a:lnTo>
                <a:lnTo>
                  <a:pt x="19329" y="40563"/>
                </a:lnTo>
                <a:lnTo>
                  <a:pt x="17208" y="37998"/>
                </a:lnTo>
                <a:lnTo>
                  <a:pt x="15087" y="35458"/>
                </a:lnTo>
                <a:lnTo>
                  <a:pt x="14020" y="31445"/>
                </a:lnTo>
                <a:lnTo>
                  <a:pt x="10426" y="2298"/>
                </a:lnTo>
                <a:lnTo>
                  <a:pt x="6261" y="6870"/>
                </a:lnTo>
                <a:lnTo>
                  <a:pt x="2082" y="11442"/>
                </a:lnTo>
                <a:lnTo>
                  <a:pt x="0" y="18072"/>
                </a:lnTo>
                <a:lnTo>
                  <a:pt x="0" y="33654"/>
                </a:lnTo>
                <a:lnTo>
                  <a:pt x="1587" y="3943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1167662" y="5951479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17"/>
                </a:lnTo>
                <a:lnTo>
                  <a:pt x="31089" y="39243"/>
                </a:lnTo>
                <a:lnTo>
                  <a:pt x="28346" y="41973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55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15"/>
                </a:lnTo>
                <a:lnTo>
                  <a:pt x="1409" y="14706"/>
                </a:lnTo>
                <a:lnTo>
                  <a:pt x="13830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47" y="10477"/>
                </a:lnTo>
                <a:lnTo>
                  <a:pt x="26441" y="10477"/>
                </a:lnTo>
                <a:lnTo>
                  <a:pt x="30187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79" y="20180"/>
                </a:lnTo>
                <a:lnTo>
                  <a:pt x="25247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698" y="33235"/>
                </a:lnTo>
                <a:lnTo>
                  <a:pt x="0" y="35852"/>
                </a:lnTo>
                <a:lnTo>
                  <a:pt x="0" y="43180"/>
                </a:lnTo>
                <a:lnTo>
                  <a:pt x="1536" y="46837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17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1226153" y="5951481"/>
            <a:ext cx="33489" cy="52882"/>
          </a:xfrm>
          <a:custGeom>
            <a:avLst/>
            <a:gdLst/>
            <a:ahLst/>
            <a:cxnLst/>
            <a:rect l="l" t="t" r="r" b="b"/>
            <a:pathLst>
              <a:path w="33489" h="52882">
                <a:moveTo>
                  <a:pt x="12699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8117"/>
                </a:lnTo>
                <a:lnTo>
                  <a:pt x="14058" y="22339"/>
                </a:lnTo>
                <a:lnTo>
                  <a:pt x="14820" y="19570"/>
                </a:lnTo>
                <a:lnTo>
                  <a:pt x="15582" y="16814"/>
                </a:lnTo>
                <a:lnTo>
                  <a:pt x="17957" y="13855"/>
                </a:lnTo>
                <a:lnTo>
                  <a:pt x="20916" y="12268"/>
                </a:lnTo>
                <a:lnTo>
                  <a:pt x="24815" y="12268"/>
                </a:lnTo>
                <a:lnTo>
                  <a:pt x="29260" y="14516"/>
                </a:lnTo>
                <a:lnTo>
                  <a:pt x="33489" y="2590"/>
                </a:lnTo>
                <a:lnTo>
                  <a:pt x="30606" y="863"/>
                </a:lnTo>
                <a:lnTo>
                  <a:pt x="27609" y="0"/>
                </a:lnTo>
                <a:lnTo>
                  <a:pt x="22275" y="0"/>
                </a:lnTo>
                <a:lnTo>
                  <a:pt x="18567" y="1663"/>
                </a:lnTo>
                <a:lnTo>
                  <a:pt x="14871" y="5054"/>
                </a:lnTo>
                <a:lnTo>
                  <a:pt x="12699" y="8521"/>
                </a:lnTo>
                <a:lnTo>
                  <a:pt x="1269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1293253" y="5932982"/>
            <a:ext cx="13677" cy="71386"/>
          </a:xfrm>
          <a:custGeom>
            <a:avLst/>
            <a:gdLst/>
            <a:ahLst/>
            <a:cxnLst/>
            <a:rect l="l" t="t" r="r" b="b"/>
            <a:pathLst>
              <a:path w="13677" h="71386">
                <a:moveTo>
                  <a:pt x="0" y="19672"/>
                </a:moveTo>
                <a:lnTo>
                  <a:pt x="0" y="71386"/>
                </a:lnTo>
                <a:lnTo>
                  <a:pt x="13677" y="71386"/>
                </a:lnTo>
                <a:lnTo>
                  <a:pt x="13677" y="19672"/>
                </a:lnTo>
                <a:lnTo>
                  <a:pt x="0" y="19672"/>
                </a:lnTo>
                <a:close/>
              </a:path>
              <a:path w="13677" h="71386">
                <a:moveTo>
                  <a:pt x="0" y="0"/>
                </a:moveTo>
                <a:lnTo>
                  <a:pt x="0" y="12661"/>
                </a:lnTo>
                <a:lnTo>
                  <a:pt x="13677" y="12661"/>
                </a:lnTo>
                <a:lnTo>
                  <a:pt x="13677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1300092" y="5932474"/>
            <a:ext cx="0" cy="71894"/>
          </a:xfrm>
          <a:custGeom>
            <a:avLst/>
            <a:gdLst/>
            <a:ahLst/>
            <a:cxnLst/>
            <a:rect l="l" t="t" r="r" b="b"/>
            <a:pathLst>
              <a:path h="71894">
                <a:moveTo>
                  <a:pt x="0" y="0"/>
                </a:moveTo>
                <a:lnTo>
                  <a:pt x="0" y="71894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1315450" y="5952650"/>
            <a:ext cx="46164" cy="51714"/>
          </a:xfrm>
          <a:custGeom>
            <a:avLst/>
            <a:gdLst/>
            <a:ahLst/>
            <a:cxnLst/>
            <a:rect l="l" t="t" r="r" b="b"/>
            <a:pathLst>
              <a:path w="46164" h="51714">
                <a:moveTo>
                  <a:pt x="46164" y="51714"/>
                </a:moveTo>
                <a:lnTo>
                  <a:pt x="46164" y="39687"/>
                </a:lnTo>
                <a:lnTo>
                  <a:pt x="21717" y="39801"/>
                </a:lnTo>
                <a:lnTo>
                  <a:pt x="17919" y="40030"/>
                </a:lnTo>
                <a:lnTo>
                  <a:pt x="24879" y="32486"/>
                </a:lnTo>
                <a:lnTo>
                  <a:pt x="44653" y="9690"/>
                </a:lnTo>
                <a:lnTo>
                  <a:pt x="44653" y="0"/>
                </a:lnTo>
                <a:lnTo>
                  <a:pt x="1905" y="0"/>
                </a:lnTo>
                <a:lnTo>
                  <a:pt x="1905" y="11353"/>
                </a:lnTo>
                <a:lnTo>
                  <a:pt x="22758" y="11214"/>
                </a:lnTo>
                <a:lnTo>
                  <a:pt x="24917" y="12585"/>
                </a:lnTo>
                <a:lnTo>
                  <a:pt x="22567" y="15163"/>
                </a:lnTo>
                <a:lnTo>
                  <a:pt x="19380" y="18796"/>
                </a:lnTo>
                <a:lnTo>
                  <a:pt x="0" y="41046"/>
                </a:lnTo>
                <a:lnTo>
                  <a:pt x="0" y="51714"/>
                </a:lnTo>
                <a:lnTo>
                  <a:pt x="46164" y="5171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1368089" y="5951482"/>
            <a:ext cx="50203" cy="72555"/>
          </a:xfrm>
          <a:custGeom>
            <a:avLst/>
            <a:gdLst/>
            <a:ahLst/>
            <a:cxnLst/>
            <a:rect l="l" t="t" r="r" b="b"/>
            <a:pathLst>
              <a:path w="50203" h="72555">
                <a:moveTo>
                  <a:pt x="13982" y="21462"/>
                </a:moveTo>
                <a:lnTo>
                  <a:pt x="15735" y="0"/>
                </a:lnTo>
                <a:lnTo>
                  <a:pt x="10502" y="2324"/>
                </a:lnTo>
                <a:lnTo>
                  <a:pt x="6311" y="6997"/>
                </a:lnTo>
                <a:lnTo>
                  <a:pt x="2108" y="11645"/>
                </a:lnTo>
                <a:lnTo>
                  <a:pt x="0" y="18122"/>
                </a:lnTo>
                <a:lnTo>
                  <a:pt x="0" y="35267"/>
                </a:lnTo>
                <a:lnTo>
                  <a:pt x="2235" y="42265"/>
                </a:lnTo>
                <a:lnTo>
                  <a:pt x="6718" y="47434"/>
                </a:lnTo>
                <a:lnTo>
                  <a:pt x="10515" y="51854"/>
                </a:lnTo>
                <a:lnTo>
                  <a:pt x="15354" y="54051"/>
                </a:lnTo>
                <a:lnTo>
                  <a:pt x="24307" y="54051"/>
                </a:lnTo>
                <a:lnTo>
                  <a:pt x="27190" y="53378"/>
                </a:lnTo>
                <a:lnTo>
                  <a:pt x="29844" y="52031"/>
                </a:lnTo>
                <a:lnTo>
                  <a:pt x="32511" y="50685"/>
                </a:lnTo>
                <a:lnTo>
                  <a:pt x="36525" y="46545"/>
                </a:lnTo>
                <a:lnTo>
                  <a:pt x="36525" y="72555"/>
                </a:lnTo>
                <a:lnTo>
                  <a:pt x="50203" y="72555"/>
                </a:lnTo>
                <a:lnTo>
                  <a:pt x="50203" y="1168"/>
                </a:lnTo>
                <a:lnTo>
                  <a:pt x="37591" y="1168"/>
                </a:lnTo>
                <a:lnTo>
                  <a:pt x="37591" y="8813"/>
                </a:lnTo>
                <a:lnTo>
                  <a:pt x="35648" y="5854"/>
                </a:lnTo>
                <a:lnTo>
                  <a:pt x="33413" y="3657"/>
                </a:lnTo>
                <a:lnTo>
                  <a:pt x="28384" y="736"/>
                </a:lnTo>
                <a:lnTo>
                  <a:pt x="25399" y="0"/>
                </a:lnTo>
                <a:lnTo>
                  <a:pt x="21958" y="0"/>
                </a:lnTo>
                <a:lnTo>
                  <a:pt x="17310" y="14655"/>
                </a:lnTo>
                <a:lnTo>
                  <a:pt x="19532" y="12026"/>
                </a:lnTo>
                <a:lnTo>
                  <a:pt x="22301" y="10706"/>
                </a:lnTo>
                <a:lnTo>
                  <a:pt x="28854" y="10706"/>
                </a:lnTo>
                <a:lnTo>
                  <a:pt x="31559" y="12001"/>
                </a:lnTo>
                <a:lnTo>
                  <a:pt x="33718" y="14592"/>
                </a:lnTo>
                <a:lnTo>
                  <a:pt x="35877" y="17157"/>
                </a:lnTo>
                <a:lnTo>
                  <a:pt x="36956" y="21094"/>
                </a:lnTo>
                <a:lnTo>
                  <a:pt x="36956" y="31978"/>
                </a:lnTo>
                <a:lnTo>
                  <a:pt x="35775" y="36182"/>
                </a:lnTo>
                <a:lnTo>
                  <a:pt x="33400" y="39001"/>
                </a:lnTo>
                <a:lnTo>
                  <a:pt x="31038" y="41821"/>
                </a:lnTo>
                <a:lnTo>
                  <a:pt x="28270" y="43243"/>
                </a:lnTo>
                <a:lnTo>
                  <a:pt x="21970" y="43243"/>
                </a:lnTo>
                <a:lnTo>
                  <a:pt x="19329" y="41986"/>
                </a:lnTo>
                <a:lnTo>
                  <a:pt x="15049" y="36956"/>
                </a:lnTo>
                <a:lnTo>
                  <a:pt x="13982" y="32854"/>
                </a:lnTo>
                <a:lnTo>
                  <a:pt x="13982" y="21462"/>
                </a:lnTo>
                <a:close/>
              </a:path>
              <a:path w="50203" h="72555">
                <a:moveTo>
                  <a:pt x="15735" y="0"/>
                </a:moveTo>
                <a:lnTo>
                  <a:pt x="13982" y="21462"/>
                </a:lnTo>
                <a:lnTo>
                  <a:pt x="15087" y="17284"/>
                </a:lnTo>
                <a:lnTo>
                  <a:pt x="17310" y="14655"/>
                </a:lnTo>
                <a:lnTo>
                  <a:pt x="21958" y="0"/>
                </a:lnTo>
                <a:lnTo>
                  <a:pt x="1573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1431443" y="5952650"/>
            <a:ext cx="47040" cy="52882"/>
          </a:xfrm>
          <a:custGeom>
            <a:avLst/>
            <a:gdLst/>
            <a:ahLst/>
            <a:cxnLst/>
            <a:rect l="l" t="t" r="r" b="b"/>
            <a:pathLst>
              <a:path w="47040" h="52882">
                <a:moveTo>
                  <a:pt x="13677" y="0"/>
                </a:moveTo>
                <a:lnTo>
                  <a:pt x="0" y="0"/>
                </a:lnTo>
                <a:lnTo>
                  <a:pt x="0" y="37592"/>
                </a:lnTo>
                <a:lnTo>
                  <a:pt x="609" y="41402"/>
                </a:lnTo>
                <a:lnTo>
                  <a:pt x="1841" y="44170"/>
                </a:lnTo>
                <a:lnTo>
                  <a:pt x="3073" y="46926"/>
                </a:lnTo>
                <a:lnTo>
                  <a:pt x="5080" y="49072"/>
                </a:lnTo>
                <a:lnTo>
                  <a:pt x="7835" y="50596"/>
                </a:lnTo>
                <a:lnTo>
                  <a:pt x="10591" y="52120"/>
                </a:lnTo>
                <a:lnTo>
                  <a:pt x="13716" y="52882"/>
                </a:lnTo>
                <a:lnTo>
                  <a:pt x="20599" y="52882"/>
                </a:lnTo>
                <a:lnTo>
                  <a:pt x="23837" y="52095"/>
                </a:lnTo>
                <a:lnTo>
                  <a:pt x="26898" y="50495"/>
                </a:lnTo>
                <a:lnTo>
                  <a:pt x="29972" y="48907"/>
                </a:lnTo>
                <a:lnTo>
                  <a:pt x="32448" y="46736"/>
                </a:lnTo>
                <a:lnTo>
                  <a:pt x="34328" y="43967"/>
                </a:lnTo>
                <a:lnTo>
                  <a:pt x="34328" y="51714"/>
                </a:lnTo>
                <a:lnTo>
                  <a:pt x="47040" y="51714"/>
                </a:lnTo>
                <a:lnTo>
                  <a:pt x="47040" y="0"/>
                </a:lnTo>
                <a:lnTo>
                  <a:pt x="33350" y="0"/>
                </a:lnTo>
                <a:lnTo>
                  <a:pt x="33350" y="29222"/>
                </a:lnTo>
                <a:lnTo>
                  <a:pt x="33007" y="33870"/>
                </a:lnTo>
                <a:lnTo>
                  <a:pt x="32321" y="35763"/>
                </a:lnTo>
                <a:lnTo>
                  <a:pt x="30378" y="39255"/>
                </a:lnTo>
                <a:lnTo>
                  <a:pt x="26682" y="41821"/>
                </a:lnTo>
                <a:lnTo>
                  <a:pt x="22250" y="42456"/>
                </a:lnTo>
                <a:lnTo>
                  <a:pt x="18516" y="41986"/>
                </a:lnTo>
                <a:lnTo>
                  <a:pt x="14935" y="38773"/>
                </a:lnTo>
                <a:lnTo>
                  <a:pt x="13931" y="35496"/>
                </a:lnTo>
                <a:lnTo>
                  <a:pt x="13677" y="31038"/>
                </a:lnTo>
                <a:lnTo>
                  <a:pt x="1367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1492643" y="5932982"/>
            <a:ext cx="13677" cy="71386"/>
          </a:xfrm>
          <a:custGeom>
            <a:avLst/>
            <a:gdLst/>
            <a:ahLst/>
            <a:cxnLst/>
            <a:rect l="l" t="t" r="r" b="b"/>
            <a:pathLst>
              <a:path w="13677" h="71386">
                <a:moveTo>
                  <a:pt x="0" y="19672"/>
                </a:moveTo>
                <a:lnTo>
                  <a:pt x="0" y="71386"/>
                </a:lnTo>
                <a:lnTo>
                  <a:pt x="13677" y="71386"/>
                </a:lnTo>
                <a:lnTo>
                  <a:pt x="13677" y="19672"/>
                </a:lnTo>
                <a:lnTo>
                  <a:pt x="0" y="19672"/>
                </a:lnTo>
                <a:close/>
              </a:path>
              <a:path w="13677" h="71386">
                <a:moveTo>
                  <a:pt x="0" y="0"/>
                </a:moveTo>
                <a:lnTo>
                  <a:pt x="0" y="12661"/>
                </a:lnTo>
                <a:lnTo>
                  <a:pt x="13677" y="12661"/>
                </a:lnTo>
                <a:lnTo>
                  <a:pt x="13677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1499482" y="5932474"/>
            <a:ext cx="0" cy="71894"/>
          </a:xfrm>
          <a:custGeom>
            <a:avLst/>
            <a:gdLst/>
            <a:ahLst/>
            <a:cxnLst/>
            <a:rect l="l" t="t" r="r" b="b"/>
            <a:pathLst>
              <a:path h="71894">
                <a:moveTo>
                  <a:pt x="0" y="0"/>
                </a:moveTo>
                <a:lnTo>
                  <a:pt x="0" y="71894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1516358" y="5951484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77" y="2539"/>
                </a:lnTo>
                <a:lnTo>
                  <a:pt x="33604" y="15620"/>
                </a:lnTo>
                <a:lnTo>
                  <a:pt x="34632" y="18643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4" y="13728"/>
                </a:lnTo>
                <a:lnTo>
                  <a:pt x="21564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30" y="7289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893"/>
                </a:lnTo>
                <a:lnTo>
                  <a:pt x="29171" y="43243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506"/>
                </a:lnTo>
                <a:lnTo>
                  <a:pt x="33604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1575240" y="5951481"/>
            <a:ext cx="33489" cy="52882"/>
          </a:xfrm>
          <a:custGeom>
            <a:avLst/>
            <a:gdLst/>
            <a:ahLst/>
            <a:cxnLst/>
            <a:rect l="l" t="t" r="r" b="b"/>
            <a:pathLst>
              <a:path w="33489" h="52882">
                <a:moveTo>
                  <a:pt x="12699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8117"/>
                </a:lnTo>
                <a:lnTo>
                  <a:pt x="14058" y="22339"/>
                </a:lnTo>
                <a:lnTo>
                  <a:pt x="14820" y="19570"/>
                </a:lnTo>
                <a:lnTo>
                  <a:pt x="15582" y="16814"/>
                </a:lnTo>
                <a:lnTo>
                  <a:pt x="17957" y="13855"/>
                </a:lnTo>
                <a:lnTo>
                  <a:pt x="20916" y="12268"/>
                </a:lnTo>
                <a:lnTo>
                  <a:pt x="24815" y="12268"/>
                </a:lnTo>
                <a:lnTo>
                  <a:pt x="29260" y="14516"/>
                </a:lnTo>
                <a:lnTo>
                  <a:pt x="33489" y="2590"/>
                </a:lnTo>
                <a:lnTo>
                  <a:pt x="30606" y="863"/>
                </a:lnTo>
                <a:lnTo>
                  <a:pt x="27609" y="0"/>
                </a:lnTo>
                <a:lnTo>
                  <a:pt x="22275" y="0"/>
                </a:lnTo>
                <a:lnTo>
                  <a:pt x="18567" y="1663"/>
                </a:lnTo>
                <a:lnTo>
                  <a:pt x="14871" y="5054"/>
                </a:lnTo>
                <a:lnTo>
                  <a:pt x="12699" y="8521"/>
                </a:lnTo>
                <a:lnTo>
                  <a:pt x="1269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1611561" y="5932977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0" y="45339"/>
                </a:moveTo>
                <a:lnTo>
                  <a:pt x="0" y="53911"/>
                </a:lnTo>
                <a:lnTo>
                  <a:pt x="2120" y="60591"/>
                </a:lnTo>
                <a:lnTo>
                  <a:pt x="6349" y="65366"/>
                </a:lnTo>
                <a:lnTo>
                  <a:pt x="10591" y="70167"/>
                </a:lnTo>
                <a:lnTo>
                  <a:pt x="15684" y="72555"/>
                </a:lnTo>
                <a:lnTo>
                  <a:pt x="14731" y="53924"/>
                </a:lnTo>
                <a:lnTo>
                  <a:pt x="13969" y="49923"/>
                </a:lnTo>
                <a:lnTo>
                  <a:pt x="13969" y="39281"/>
                </a:lnTo>
                <a:lnTo>
                  <a:pt x="15062" y="35433"/>
                </a:lnTo>
                <a:lnTo>
                  <a:pt x="17259" y="32842"/>
                </a:lnTo>
                <a:lnTo>
                  <a:pt x="19443" y="30276"/>
                </a:lnTo>
                <a:lnTo>
                  <a:pt x="22174" y="28981"/>
                </a:lnTo>
                <a:lnTo>
                  <a:pt x="28752" y="28981"/>
                </a:lnTo>
                <a:lnTo>
                  <a:pt x="31495" y="30289"/>
                </a:lnTo>
                <a:lnTo>
                  <a:pt x="33642" y="32905"/>
                </a:lnTo>
                <a:lnTo>
                  <a:pt x="35788" y="35509"/>
                </a:lnTo>
                <a:lnTo>
                  <a:pt x="36855" y="39789"/>
                </a:lnTo>
                <a:lnTo>
                  <a:pt x="36855" y="51054"/>
                </a:lnTo>
                <a:lnTo>
                  <a:pt x="35750" y="55041"/>
                </a:lnTo>
                <a:lnTo>
                  <a:pt x="33540" y="57734"/>
                </a:lnTo>
                <a:lnTo>
                  <a:pt x="31330" y="60401"/>
                </a:lnTo>
                <a:lnTo>
                  <a:pt x="28663" y="61747"/>
                </a:lnTo>
                <a:lnTo>
                  <a:pt x="25514" y="61747"/>
                </a:lnTo>
                <a:lnTo>
                  <a:pt x="21615" y="72555"/>
                </a:lnTo>
                <a:lnTo>
                  <a:pt x="24536" y="72555"/>
                </a:lnTo>
                <a:lnTo>
                  <a:pt x="27444" y="71831"/>
                </a:lnTo>
                <a:lnTo>
                  <a:pt x="30314" y="70396"/>
                </a:lnTo>
                <a:lnTo>
                  <a:pt x="33185" y="68948"/>
                </a:lnTo>
                <a:lnTo>
                  <a:pt x="35674" y="66751"/>
                </a:lnTo>
                <a:lnTo>
                  <a:pt x="37782" y="63792"/>
                </a:lnTo>
                <a:lnTo>
                  <a:pt x="37782" y="71386"/>
                </a:lnTo>
                <a:lnTo>
                  <a:pt x="50495" y="71386"/>
                </a:lnTo>
                <a:lnTo>
                  <a:pt x="50495" y="0"/>
                </a:lnTo>
                <a:lnTo>
                  <a:pt x="36804" y="0"/>
                </a:lnTo>
                <a:lnTo>
                  <a:pt x="36804" y="25717"/>
                </a:lnTo>
                <a:lnTo>
                  <a:pt x="32588" y="20904"/>
                </a:lnTo>
                <a:lnTo>
                  <a:pt x="27584" y="18503"/>
                </a:lnTo>
                <a:lnTo>
                  <a:pt x="15519" y="18503"/>
                </a:lnTo>
                <a:lnTo>
                  <a:pt x="10299" y="20789"/>
                </a:lnTo>
                <a:lnTo>
                  <a:pt x="6184" y="25349"/>
                </a:lnTo>
                <a:lnTo>
                  <a:pt x="2057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0495" h="72555">
                <a:moveTo>
                  <a:pt x="21615" y="72555"/>
                </a:moveTo>
                <a:lnTo>
                  <a:pt x="25514" y="61747"/>
                </a:lnTo>
                <a:lnTo>
                  <a:pt x="21551" y="61747"/>
                </a:lnTo>
                <a:lnTo>
                  <a:pt x="18465" y="59956"/>
                </a:lnTo>
                <a:lnTo>
                  <a:pt x="16268" y="56388"/>
                </a:lnTo>
                <a:lnTo>
                  <a:pt x="14731" y="53924"/>
                </a:lnTo>
                <a:lnTo>
                  <a:pt x="15684" y="72555"/>
                </a:lnTo>
                <a:lnTo>
                  <a:pt x="21615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1672379" y="5951481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87"/>
                </a:lnTo>
                <a:lnTo>
                  <a:pt x="3352" y="41414"/>
                </a:lnTo>
                <a:lnTo>
                  <a:pt x="5600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75" y="52984"/>
                </a:lnTo>
                <a:lnTo>
                  <a:pt x="17678" y="38811"/>
                </a:lnTo>
                <a:lnTo>
                  <a:pt x="15240" y="36080"/>
                </a:lnTo>
                <a:lnTo>
                  <a:pt x="14020" y="32156"/>
                </a:lnTo>
                <a:lnTo>
                  <a:pt x="14020" y="21907"/>
                </a:lnTo>
                <a:lnTo>
                  <a:pt x="15240" y="17970"/>
                </a:lnTo>
                <a:lnTo>
                  <a:pt x="17678" y="15239"/>
                </a:lnTo>
                <a:lnTo>
                  <a:pt x="20116" y="12522"/>
                </a:lnTo>
                <a:lnTo>
                  <a:pt x="23114" y="11150"/>
                </a:lnTo>
                <a:lnTo>
                  <a:pt x="30251" y="11150"/>
                </a:lnTo>
                <a:lnTo>
                  <a:pt x="33248" y="12522"/>
                </a:lnTo>
                <a:lnTo>
                  <a:pt x="35661" y="15239"/>
                </a:lnTo>
                <a:lnTo>
                  <a:pt x="38087" y="17970"/>
                </a:lnTo>
                <a:lnTo>
                  <a:pt x="39293" y="21869"/>
                </a:lnTo>
                <a:lnTo>
                  <a:pt x="39293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85"/>
                </a:lnTo>
                <a:lnTo>
                  <a:pt x="45796" y="46342"/>
                </a:lnTo>
                <a:lnTo>
                  <a:pt x="50838" y="41198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712"/>
                </a:lnTo>
                <a:lnTo>
                  <a:pt x="45872" y="7619"/>
                </a:lnTo>
                <a:lnTo>
                  <a:pt x="40868" y="2539"/>
                </a:lnTo>
                <a:lnTo>
                  <a:pt x="34455" y="0"/>
                </a:lnTo>
                <a:lnTo>
                  <a:pt x="21577" y="0"/>
                </a:lnTo>
                <a:lnTo>
                  <a:pt x="16979" y="1130"/>
                </a:lnTo>
                <a:lnTo>
                  <a:pt x="12877" y="3365"/>
                </a:lnTo>
                <a:lnTo>
                  <a:pt x="8775" y="5600"/>
                </a:lnTo>
                <a:lnTo>
                  <a:pt x="5600" y="8851"/>
                </a:lnTo>
                <a:lnTo>
                  <a:pt x="3352" y="13106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14" y="42900"/>
                </a:lnTo>
                <a:lnTo>
                  <a:pt x="20116" y="41541"/>
                </a:lnTo>
                <a:lnTo>
                  <a:pt x="17678" y="38811"/>
                </a:lnTo>
                <a:lnTo>
                  <a:pt x="17475" y="52984"/>
                </a:lnTo>
                <a:lnTo>
                  <a:pt x="21996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1735001" y="5990681"/>
            <a:ext cx="14795" cy="29603"/>
          </a:xfrm>
          <a:custGeom>
            <a:avLst/>
            <a:gdLst/>
            <a:ahLst/>
            <a:cxnLst/>
            <a:rect l="l" t="t" r="r" b="b"/>
            <a:pathLst>
              <a:path w="14795" h="29603">
                <a:moveTo>
                  <a:pt x="14795" y="0"/>
                </a:moveTo>
                <a:lnTo>
                  <a:pt x="1117" y="0"/>
                </a:lnTo>
                <a:lnTo>
                  <a:pt x="1117" y="13677"/>
                </a:lnTo>
                <a:lnTo>
                  <a:pt x="7734" y="13677"/>
                </a:lnTo>
                <a:lnTo>
                  <a:pt x="7670" y="16446"/>
                </a:lnTo>
                <a:lnTo>
                  <a:pt x="5892" y="20205"/>
                </a:lnTo>
                <a:lnTo>
                  <a:pt x="2755" y="23050"/>
                </a:lnTo>
                <a:lnTo>
                  <a:pt x="0" y="23964"/>
                </a:lnTo>
                <a:lnTo>
                  <a:pt x="2679" y="29603"/>
                </a:lnTo>
                <a:lnTo>
                  <a:pt x="5600" y="28575"/>
                </a:lnTo>
                <a:lnTo>
                  <a:pt x="9905" y="25323"/>
                </a:lnTo>
                <a:lnTo>
                  <a:pt x="13093" y="21450"/>
                </a:lnTo>
                <a:lnTo>
                  <a:pt x="14465" y="16878"/>
                </a:lnTo>
                <a:lnTo>
                  <a:pt x="14795" y="13754"/>
                </a:lnTo>
                <a:lnTo>
                  <a:pt x="1479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425223" y="6069012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17"/>
                </a:lnTo>
                <a:lnTo>
                  <a:pt x="31089" y="39243"/>
                </a:lnTo>
                <a:lnTo>
                  <a:pt x="28346" y="41973"/>
                </a:lnTo>
                <a:lnTo>
                  <a:pt x="23748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67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15"/>
                </a:lnTo>
                <a:lnTo>
                  <a:pt x="1422" y="14706"/>
                </a:lnTo>
                <a:lnTo>
                  <a:pt x="13830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47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79" y="20180"/>
                </a:lnTo>
                <a:lnTo>
                  <a:pt x="25247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711" y="33235"/>
                </a:lnTo>
                <a:lnTo>
                  <a:pt x="0" y="35852"/>
                </a:lnTo>
                <a:lnTo>
                  <a:pt x="0" y="43180"/>
                </a:lnTo>
                <a:lnTo>
                  <a:pt x="1536" y="46837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8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17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478646" y="6051920"/>
            <a:ext cx="30480" cy="71145"/>
          </a:xfrm>
          <a:custGeom>
            <a:avLst/>
            <a:gdLst/>
            <a:ahLst/>
            <a:cxnLst/>
            <a:rect l="l" t="t" r="r" b="b"/>
            <a:pathLst>
              <a:path w="30479" h="71145">
                <a:moveTo>
                  <a:pt x="20015" y="18262"/>
                </a:moveTo>
                <a:lnTo>
                  <a:pt x="20015" y="0"/>
                </a:lnTo>
                <a:lnTo>
                  <a:pt x="6286" y="7988"/>
                </a:lnTo>
                <a:lnTo>
                  <a:pt x="6286" y="18262"/>
                </a:lnTo>
                <a:lnTo>
                  <a:pt x="0" y="18262"/>
                </a:lnTo>
                <a:lnTo>
                  <a:pt x="0" y="29171"/>
                </a:lnTo>
                <a:lnTo>
                  <a:pt x="6286" y="29171"/>
                </a:lnTo>
                <a:lnTo>
                  <a:pt x="6286" y="56553"/>
                </a:lnTo>
                <a:lnTo>
                  <a:pt x="6426" y="59766"/>
                </a:lnTo>
                <a:lnTo>
                  <a:pt x="6718" y="61353"/>
                </a:lnTo>
                <a:lnTo>
                  <a:pt x="7721" y="65379"/>
                </a:lnTo>
                <a:lnTo>
                  <a:pt x="11023" y="69075"/>
                </a:lnTo>
                <a:lnTo>
                  <a:pt x="14985" y="70738"/>
                </a:lnTo>
                <a:lnTo>
                  <a:pt x="19672" y="71145"/>
                </a:lnTo>
                <a:lnTo>
                  <a:pt x="23698" y="71145"/>
                </a:lnTo>
                <a:lnTo>
                  <a:pt x="27304" y="70459"/>
                </a:lnTo>
                <a:lnTo>
                  <a:pt x="30479" y="69100"/>
                </a:lnTo>
                <a:lnTo>
                  <a:pt x="29311" y="58483"/>
                </a:lnTo>
                <a:lnTo>
                  <a:pt x="26911" y="59359"/>
                </a:lnTo>
                <a:lnTo>
                  <a:pt x="22898" y="59804"/>
                </a:lnTo>
                <a:lnTo>
                  <a:pt x="20281" y="57403"/>
                </a:lnTo>
                <a:lnTo>
                  <a:pt x="20015" y="54228"/>
                </a:lnTo>
                <a:lnTo>
                  <a:pt x="20015" y="29171"/>
                </a:lnTo>
                <a:lnTo>
                  <a:pt x="29362" y="29171"/>
                </a:lnTo>
                <a:lnTo>
                  <a:pt x="29362" y="18262"/>
                </a:lnTo>
                <a:lnTo>
                  <a:pt x="20015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516925" y="6069015"/>
            <a:ext cx="33489" cy="52882"/>
          </a:xfrm>
          <a:custGeom>
            <a:avLst/>
            <a:gdLst/>
            <a:ahLst/>
            <a:cxnLst/>
            <a:rect l="l" t="t" r="r" b="b"/>
            <a:pathLst>
              <a:path w="33489" h="52882">
                <a:moveTo>
                  <a:pt x="12699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8117"/>
                </a:lnTo>
                <a:lnTo>
                  <a:pt x="14058" y="22339"/>
                </a:lnTo>
                <a:lnTo>
                  <a:pt x="14820" y="19570"/>
                </a:lnTo>
                <a:lnTo>
                  <a:pt x="15582" y="16814"/>
                </a:lnTo>
                <a:lnTo>
                  <a:pt x="17957" y="13855"/>
                </a:lnTo>
                <a:lnTo>
                  <a:pt x="20916" y="12268"/>
                </a:lnTo>
                <a:lnTo>
                  <a:pt x="24815" y="12268"/>
                </a:lnTo>
                <a:lnTo>
                  <a:pt x="29260" y="14516"/>
                </a:lnTo>
                <a:lnTo>
                  <a:pt x="33489" y="2590"/>
                </a:lnTo>
                <a:lnTo>
                  <a:pt x="30606" y="863"/>
                </a:lnTo>
                <a:lnTo>
                  <a:pt x="27609" y="0"/>
                </a:lnTo>
                <a:lnTo>
                  <a:pt x="22275" y="0"/>
                </a:lnTo>
                <a:lnTo>
                  <a:pt x="18567" y="1663"/>
                </a:lnTo>
                <a:lnTo>
                  <a:pt x="14871" y="5054"/>
                </a:lnTo>
                <a:lnTo>
                  <a:pt x="12699" y="8521"/>
                </a:lnTo>
                <a:lnTo>
                  <a:pt x="1269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552705" y="6069012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17"/>
                </a:lnTo>
                <a:lnTo>
                  <a:pt x="31089" y="39243"/>
                </a:lnTo>
                <a:lnTo>
                  <a:pt x="28346" y="41973"/>
                </a:lnTo>
                <a:lnTo>
                  <a:pt x="23748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67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15"/>
                </a:lnTo>
                <a:lnTo>
                  <a:pt x="1422" y="14706"/>
                </a:lnTo>
                <a:lnTo>
                  <a:pt x="13830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47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79" y="20180"/>
                </a:lnTo>
                <a:lnTo>
                  <a:pt x="25247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698" y="33235"/>
                </a:lnTo>
                <a:lnTo>
                  <a:pt x="0" y="35852"/>
                </a:lnTo>
                <a:lnTo>
                  <a:pt x="0" y="43180"/>
                </a:lnTo>
                <a:lnTo>
                  <a:pt x="1536" y="46837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8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17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611385" y="6069015"/>
            <a:ext cx="50444" cy="72555"/>
          </a:xfrm>
          <a:custGeom>
            <a:avLst/>
            <a:gdLst/>
            <a:ahLst/>
            <a:cxnLst/>
            <a:rect l="l" t="t" r="r" b="b"/>
            <a:pathLst>
              <a:path w="50444" h="72555">
                <a:moveTo>
                  <a:pt x="13538" y="21082"/>
                </a:moveTo>
                <a:lnTo>
                  <a:pt x="14643" y="17259"/>
                </a:lnTo>
                <a:lnTo>
                  <a:pt x="16852" y="14693"/>
                </a:lnTo>
                <a:lnTo>
                  <a:pt x="19062" y="12103"/>
                </a:lnTo>
                <a:lnTo>
                  <a:pt x="21831" y="10807"/>
                </a:lnTo>
                <a:lnTo>
                  <a:pt x="28384" y="10807"/>
                </a:lnTo>
                <a:lnTo>
                  <a:pt x="31089" y="12128"/>
                </a:lnTo>
                <a:lnTo>
                  <a:pt x="33261" y="14757"/>
                </a:lnTo>
                <a:lnTo>
                  <a:pt x="35433" y="17386"/>
                </a:lnTo>
                <a:lnTo>
                  <a:pt x="36525" y="21412"/>
                </a:lnTo>
                <a:lnTo>
                  <a:pt x="36525" y="32639"/>
                </a:lnTo>
                <a:lnTo>
                  <a:pt x="35471" y="36817"/>
                </a:lnTo>
                <a:lnTo>
                  <a:pt x="33350" y="39370"/>
                </a:lnTo>
                <a:lnTo>
                  <a:pt x="31242" y="41922"/>
                </a:lnTo>
                <a:lnTo>
                  <a:pt x="28600" y="43192"/>
                </a:lnTo>
                <a:lnTo>
                  <a:pt x="22110" y="43192"/>
                </a:lnTo>
                <a:lnTo>
                  <a:pt x="19304" y="41795"/>
                </a:lnTo>
                <a:lnTo>
                  <a:pt x="23329" y="53479"/>
                </a:lnTo>
                <a:lnTo>
                  <a:pt x="25920" y="54051"/>
                </a:lnTo>
                <a:lnTo>
                  <a:pt x="34785" y="54051"/>
                </a:lnTo>
                <a:lnTo>
                  <a:pt x="39903" y="51663"/>
                </a:lnTo>
                <a:lnTo>
                  <a:pt x="44119" y="46863"/>
                </a:lnTo>
                <a:lnTo>
                  <a:pt x="48336" y="42087"/>
                </a:lnTo>
                <a:lnTo>
                  <a:pt x="50444" y="35369"/>
                </a:lnTo>
                <a:lnTo>
                  <a:pt x="50444" y="18326"/>
                </a:lnTo>
                <a:lnTo>
                  <a:pt x="48348" y="11772"/>
                </a:lnTo>
                <a:lnTo>
                  <a:pt x="44170" y="7061"/>
                </a:lnTo>
                <a:lnTo>
                  <a:pt x="39979" y="2349"/>
                </a:lnTo>
                <a:lnTo>
                  <a:pt x="34886" y="0"/>
                </a:lnTo>
                <a:lnTo>
                  <a:pt x="25438" y="0"/>
                </a:lnTo>
                <a:lnTo>
                  <a:pt x="22301" y="825"/>
                </a:lnTo>
                <a:lnTo>
                  <a:pt x="19481" y="2438"/>
                </a:lnTo>
                <a:lnTo>
                  <a:pt x="16649" y="4064"/>
                </a:lnTo>
                <a:lnTo>
                  <a:pt x="14414" y="6172"/>
                </a:lnTo>
                <a:lnTo>
                  <a:pt x="12763" y="8775"/>
                </a:lnTo>
                <a:lnTo>
                  <a:pt x="12763" y="1168"/>
                </a:lnTo>
                <a:lnTo>
                  <a:pt x="0" y="1168"/>
                </a:lnTo>
                <a:lnTo>
                  <a:pt x="0" y="72555"/>
                </a:lnTo>
                <a:lnTo>
                  <a:pt x="13677" y="72555"/>
                </a:lnTo>
                <a:lnTo>
                  <a:pt x="13538" y="31965"/>
                </a:lnTo>
                <a:lnTo>
                  <a:pt x="13538" y="21082"/>
                </a:lnTo>
                <a:close/>
              </a:path>
              <a:path w="50444" h="72555">
                <a:moveTo>
                  <a:pt x="23329" y="53479"/>
                </a:moveTo>
                <a:lnTo>
                  <a:pt x="19304" y="41795"/>
                </a:lnTo>
                <a:lnTo>
                  <a:pt x="16992" y="39039"/>
                </a:lnTo>
                <a:lnTo>
                  <a:pt x="14693" y="36245"/>
                </a:lnTo>
                <a:lnTo>
                  <a:pt x="13538" y="31965"/>
                </a:lnTo>
                <a:lnTo>
                  <a:pt x="13677" y="72555"/>
                </a:lnTo>
                <a:lnTo>
                  <a:pt x="13677" y="46507"/>
                </a:lnTo>
                <a:lnTo>
                  <a:pt x="16243" y="49263"/>
                </a:lnTo>
                <a:lnTo>
                  <a:pt x="18694" y="51219"/>
                </a:lnTo>
                <a:lnTo>
                  <a:pt x="23329" y="5347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669088" y="6049303"/>
            <a:ext cx="48552" cy="73761"/>
          </a:xfrm>
          <a:custGeom>
            <a:avLst/>
            <a:gdLst/>
            <a:ahLst/>
            <a:cxnLst/>
            <a:rect l="l" t="t" r="r" b="b"/>
            <a:pathLst>
              <a:path w="48552" h="73761">
                <a:moveTo>
                  <a:pt x="45427" y="55600"/>
                </a:moveTo>
                <a:lnTo>
                  <a:pt x="45580" y="39624"/>
                </a:lnTo>
                <a:lnTo>
                  <a:pt x="45580" y="33693"/>
                </a:lnTo>
                <a:lnTo>
                  <a:pt x="44970" y="29603"/>
                </a:lnTo>
                <a:lnTo>
                  <a:pt x="43751" y="27381"/>
                </a:lnTo>
                <a:lnTo>
                  <a:pt x="40436" y="23317"/>
                </a:lnTo>
                <a:lnTo>
                  <a:pt x="37439" y="21882"/>
                </a:lnTo>
                <a:lnTo>
                  <a:pt x="34455" y="20434"/>
                </a:lnTo>
                <a:lnTo>
                  <a:pt x="29921" y="19710"/>
                </a:lnTo>
                <a:lnTo>
                  <a:pt x="17094" y="19710"/>
                </a:lnTo>
                <a:lnTo>
                  <a:pt x="12026" y="20916"/>
                </a:lnTo>
                <a:lnTo>
                  <a:pt x="8623" y="23317"/>
                </a:lnTo>
                <a:lnTo>
                  <a:pt x="5207" y="25717"/>
                </a:lnTo>
                <a:lnTo>
                  <a:pt x="2806" y="29425"/>
                </a:lnTo>
                <a:lnTo>
                  <a:pt x="1409" y="34417"/>
                </a:lnTo>
                <a:lnTo>
                  <a:pt x="13830" y="36652"/>
                </a:lnTo>
                <a:lnTo>
                  <a:pt x="15773" y="32575"/>
                </a:lnTo>
                <a:lnTo>
                  <a:pt x="18503" y="30657"/>
                </a:lnTo>
                <a:lnTo>
                  <a:pt x="22834" y="30187"/>
                </a:lnTo>
                <a:lnTo>
                  <a:pt x="26441" y="30187"/>
                </a:lnTo>
                <a:lnTo>
                  <a:pt x="30187" y="31864"/>
                </a:lnTo>
                <a:lnTo>
                  <a:pt x="32143" y="34861"/>
                </a:lnTo>
                <a:lnTo>
                  <a:pt x="32143" y="37490"/>
                </a:lnTo>
                <a:lnTo>
                  <a:pt x="29667" y="39890"/>
                </a:lnTo>
                <a:lnTo>
                  <a:pt x="25234" y="41008"/>
                </a:lnTo>
                <a:lnTo>
                  <a:pt x="18846" y="42214"/>
                </a:lnTo>
                <a:lnTo>
                  <a:pt x="14109" y="43116"/>
                </a:lnTo>
                <a:lnTo>
                  <a:pt x="10477" y="44183"/>
                </a:lnTo>
                <a:lnTo>
                  <a:pt x="7962" y="45402"/>
                </a:lnTo>
                <a:lnTo>
                  <a:pt x="3492" y="48374"/>
                </a:lnTo>
                <a:lnTo>
                  <a:pt x="698" y="52946"/>
                </a:lnTo>
                <a:lnTo>
                  <a:pt x="0" y="55549"/>
                </a:lnTo>
                <a:lnTo>
                  <a:pt x="0" y="62890"/>
                </a:lnTo>
                <a:lnTo>
                  <a:pt x="1536" y="66548"/>
                </a:lnTo>
                <a:lnTo>
                  <a:pt x="4597" y="69430"/>
                </a:lnTo>
                <a:lnTo>
                  <a:pt x="7670" y="72313"/>
                </a:lnTo>
                <a:lnTo>
                  <a:pt x="11861" y="73761"/>
                </a:lnTo>
                <a:lnTo>
                  <a:pt x="20205" y="73761"/>
                </a:lnTo>
                <a:lnTo>
                  <a:pt x="23749" y="64122"/>
                </a:lnTo>
                <a:lnTo>
                  <a:pt x="19075" y="64122"/>
                </a:lnTo>
                <a:lnTo>
                  <a:pt x="15824" y="62026"/>
                </a:lnTo>
                <a:lnTo>
                  <a:pt x="13677" y="58978"/>
                </a:lnTo>
                <a:lnTo>
                  <a:pt x="13677" y="55118"/>
                </a:lnTo>
                <a:lnTo>
                  <a:pt x="16357" y="52247"/>
                </a:lnTo>
                <a:lnTo>
                  <a:pt x="20015" y="50673"/>
                </a:lnTo>
                <a:lnTo>
                  <a:pt x="23812" y="49860"/>
                </a:lnTo>
                <a:lnTo>
                  <a:pt x="27609" y="49034"/>
                </a:lnTo>
                <a:lnTo>
                  <a:pt x="30391" y="48348"/>
                </a:lnTo>
                <a:lnTo>
                  <a:pt x="32143" y="47764"/>
                </a:lnTo>
                <a:lnTo>
                  <a:pt x="32143" y="53771"/>
                </a:lnTo>
                <a:lnTo>
                  <a:pt x="31965" y="55994"/>
                </a:lnTo>
                <a:lnTo>
                  <a:pt x="31089" y="58940"/>
                </a:lnTo>
                <a:lnTo>
                  <a:pt x="30873" y="69227"/>
                </a:lnTo>
                <a:lnTo>
                  <a:pt x="33693" y="68554"/>
                </a:lnTo>
                <a:lnTo>
                  <a:pt x="35013" y="72593"/>
                </a:lnTo>
                <a:lnTo>
                  <a:pt x="48552" y="72593"/>
                </a:lnTo>
                <a:lnTo>
                  <a:pt x="46532" y="67818"/>
                </a:lnTo>
                <a:lnTo>
                  <a:pt x="45656" y="63500"/>
                </a:lnTo>
                <a:lnTo>
                  <a:pt x="45427" y="60147"/>
                </a:lnTo>
                <a:lnTo>
                  <a:pt x="45427" y="55600"/>
                </a:lnTo>
                <a:close/>
              </a:path>
              <a:path w="48552" h="73761">
                <a:moveTo>
                  <a:pt x="20205" y="73761"/>
                </a:moveTo>
                <a:lnTo>
                  <a:pt x="23050" y="73190"/>
                </a:lnTo>
                <a:lnTo>
                  <a:pt x="25704" y="72059"/>
                </a:lnTo>
                <a:lnTo>
                  <a:pt x="28371" y="70929"/>
                </a:lnTo>
                <a:lnTo>
                  <a:pt x="30873" y="69227"/>
                </a:lnTo>
                <a:lnTo>
                  <a:pt x="31089" y="58940"/>
                </a:lnTo>
                <a:lnTo>
                  <a:pt x="28346" y="61683"/>
                </a:lnTo>
                <a:lnTo>
                  <a:pt x="23749" y="64122"/>
                </a:lnTo>
                <a:lnTo>
                  <a:pt x="20205" y="73761"/>
                </a:lnTo>
                <a:close/>
              </a:path>
              <a:path w="48552" h="73761">
                <a:moveTo>
                  <a:pt x="24053" y="0"/>
                </a:moveTo>
                <a:lnTo>
                  <a:pt x="17335" y="14554"/>
                </a:lnTo>
                <a:lnTo>
                  <a:pt x="25996" y="14554"/>
                </a:lnTo>
                <a:lnTo>
                  <a:pt x="39395" y="0"/>
                </a:lnTo>
                <a:lnTo>
                  <a:pt x="24053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728063" y="6069015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19" y="17576"/>
                </a:moveTo>
                <a:lnTo>
                  <a:pt x="16713" y="13715"/>
                </a:lnTo>
                <a:lnTo>
                  <a:pt x="20472" y="11125"/>
                </a:lnTo>
                <a:lnTo>
                  <a:pt x="24968" y="10464"/>
                </a:lnTo>
                <a:lnTo>
                  <a:pt x="28409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77"/>
                </a:lnTo>
                <a:lnTo>
                  <a:pt x="45872" y="9397"/>
                </a:lnTo>
                <a:lnTo>
                  <a:pt x="43700" y="5803"/>
                </a:lnTo>
                <a:lnTo>
                  <a:pt x="40525" y="2717"/>
                </a:lnTo>
                <a:lnTo>
                  <a:pt x="35521" y="546"/>
                </a:lnTo>
                <a:lnTo>
                  <a:pt x="32765" y="0"/>
                </a:lnTo>
                <a:lnTo>
                  <a:pt x="22898" y="0"/>
                </a:lnTo>
                <a:lnTo>
                  <a:pt x="17208" y="2920"/>
                </a:lnTo>
                <a:lnTo>
                  <a:pt x="12699" y="8762"/>
                </a:lnTo>
                <a:lnTo>
                  <a:pt x="12699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85"/>
                </a:lnTo>
                <a:lnTo>
                  <a:pt x="14020" y="19723"/>
                </a:lnTo>
                <a:lnTo>
                  <a:pt x="1471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786008" y="6050509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0" y="45339"/>
                </a:moveTo>
                <a:lnTo>
                  <a:pt x="0" y="53911"/>
                </a:lnTo>
                <a:lnTo>
                  <a:pt x="2108" y="60591"/>
                </a:lnTo>
                <a:lnTo>
                  <a:pt x="6350" y="65366"/>
                </a:lnTo>
                <a:lnTo>
                  <a:pt x="10591" y="70167"/>
                </a:lnTo>
                <a:lnTo>
                  <a:pt x="15671" y="72555"/>
                </a:lnTo>
                <a:lnTo>
                  <a:pt x="14732" y="53924"/>
                </a:lnTo>
                <a:lnTo>
                  <a:pt x="13970" y="49923"/>
                </a:lnTo>
                <a:lnTo>
                  <a:pt x="13970" y="39281"/>
                </a:lnTo>
                <a:lnTo>
                  <a:pt x="15062" y="35433"/>
                </a:lnTo>
                <a:lnTo>
                  <a:pt x="17259" y="32842"/>
                </a:lnTo>
                <a:lnTo>
                  <a:pt x="19443" y="30276"/>
                </a:lnTo>
                <a:lnTo>
                  <a:pt x="22174" y="28981"/>
                </a:lnTo>
                <a:lnTo>
                  <a:pt x="28752" y="28981"/>
                </a:lnTo>
                <a:lnTo>
                  <a:pt x="31496" y="30289"/>
                </a:lnTo>
                <a:lnTo>
                  <a:pt x="33642" y="32905"/>
                </a:lnTo>
                <a:lnTo>
                  <a:pt x="35788" y="35509"/>
                </a:lnTo>
                <a:lnTo>
                  <a:pt x="36855" y="39789"/>
                </a:lnTo>
                <a:lnTo>
                  <a:pt x="36855" y="51054"/>
                </a:lnTo>
                <a:lnTo>
                  <a:pt x="35750" y="55041"/>
                </a:lnTo>
                <a:lnTo>
                  <a:pt x="33540" y="57734"/>
                </a:lnTo>
                <a:lnTo>
                  <a:pt x="31330" y="60401"/>
                </a:lnTo>
                <a:lnTo>
                  <a:pt x="28663" y="61747"/>
                </a:lnTo>
                <a:lnTo>
                  <a:pt x="25514" y="61747"/>
                </a:lnTo>
                <a:lnTo>
                  <a:pt x="21615" y="72555"/>
                </a:lnTo>
                <a:lnTo>
                  <a:pt x="24536" y="72555"/>
                </a:lnTo>
                <a:lnTo>
                  <a:pt x="27432" y="71831"/>
                </a:lnTo>
                <a:lnTo>
                  <a:pt x="30302" y="70396"/>
                </a:lnTo>
                <a:lnTo>
                  <a:pt x="33185" y="68948"/>
                </a:lnTo>
                <a:lnTo>
                  <a:pt x="35674" y="66751"/>
                </a:lnTo>
                <a:lnTo>
                  <a:pt x="37782" y="63792"/>
                </a:lnTo>
                <a:lnTo>
                  <a:pt x="37782" y="71386"/>
                </a:lnTo>
                <a:lnTo>
                  <a:pt x="50495" y="71386"/>
                </a:lnTo>
                <a:lnTo>
                  <a:pt x="50495" y="0"/>
                </a:lnTo>
                <a:lnTo>
                  <a:pt x="36804" y="0"/>
                </a:lnTo>
                <a:lnTo>
                  <a:pt x="36804" y="25717"/>
                </a:lnTo>
                <a:lnTo>
                  <a:pt x="32588" y="20904"/>
                </a:lnTo>
                <a:lnTo>
                  <a:pt x="27584" y="18503"/>
                </a:lnTo>
                <a:lnTo>
                  <a:pt x="15506" y="18503"/>
                </a:lnTo>
                <a:lnTo>
                  <a:pt x="10299" y="20789"/>
                </a:lnTo>
                <a:lnTo>
                  <a:pt x="6184" y="25349"/>
                </a:lnTo>
                <a:lnTo>
                  <a:pt x="2057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0495" h="72555">
                <a:moveTo>
                  <a:pt x="21615" y="72555"/>
                </a:moveTo>
                <a:lnTo>
                  <a:pt x="25514" y="61747"/>
                </a:lnTo>
                <a:lnTo>
                  <a:pt x="21551" y="61747"/>
                </a:lnTo>
                <a:lnTo>
                  <a:pt x="18465" y="59956"/>
                </a:lnTo>
                <a:lnTo>
                  <a:pt x="16256" y="56388"/>
                </a:lnTo>
                <a:lnTo>
                  <a:pt x="14732" y="53924"/>
                </a:lnTo>
                <a:lnTo>
                  <a:pt x="15671" y="72555"/>
                </a:lnTo>
                <a:lnTo>
                  <a:pt x="21615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846824" y="6069015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87"/>
                </a:lnTo>
                <a:lnTo>
                  <a:pt x="3352" y="41414"/>
                </a:lnTo>
                <a:lnTo>
                  <a:pt x="5600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75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907"/>
                </a:lnTo>
                <a:lnTo>
                  <a:pt x="15239" y="17970"/>
                </a:lnTo>
                <a:lnTo>
                  <a:pt x="17678" y="15239"/>
                </a:lnTo>
                <a:lnTo>
                  <a:pt x="20104" y="12522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22"/>
                </a:lnTo>
                <a:lnTo>
                  <a:pt x="35661" y="15239"/>
                </a:lnTo>
                <a:lnTo>
                  <a:pt x="38087" y="17970"/>
                </a:lnTo>
                <a:lnTo>
                  <a:pt x="39293" y="21869"/>
                </a:lnTo>
                <a:lnTo>
                  <a:pt x="39293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85"/>
                </a:lnTo>
                <a:lnTo>
                  <a:pt x="45796" y="46342"/>
                </a:lnTo>
                <a:lnTo>
                  <a:pt x="50838" y="41198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712"/>
                </a:lnTo>
                <a:lnTo>
                  <a:pt x="45872" y="7619"/>
                </a:lnTo>
                <a:lnTo>
                  <a:pt x="40868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30"/>
                </a:lnTo>
                <a:lnTo>
                  <a:pt x="12877" y="3365"/>
                </a:lnTo>
                <a:lnTo>
                  <a:pt x="8762" y="5600"/>
                </a:lnTo>
                <a:lnTo>
                  <a:pt x="5600" y="8851"/>
                </a:lnTo>
                <a:lnTo>
                  <a:pt x="3352" y="13093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13" y="42900"/>
                </a:lnTo>
                <a:lnTo>
                  <a:pt x="20104" y="41541"/>
                </a:lnTo>
                <a:lnTo>
                  <a:pt x="17678" y="38811"/>
                </a:lnTo>
                <a:lnTo>
                  <a:pt x="17475" y="52984"/>
                </a:lnTo>
                <a:lnTo>
                  <a:pt x="21983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917746" y="6050521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935447" y="6069015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87"/>
                </a:lnTo>
                <a:lnTo>
                  <a:pt x="3352" y="41414"/>
                </a:lnTo>
                <a:lnTo>
                  <a:pt x="5600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75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907"/>
                </a:lnTo>
                <a:lnTo>
                  <a:pt x="15239" y="17970"/>
                </a:lnTo>
                <a:lnTo>
                  <a:pt x="17678" y="15239"/>
                </a:lnTo>
                <a:lnTo>
                  <a:pt x="20104" y="12522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22"/>
                </a:lnTo>
                <a:lnTo>
                  <a:pt x="35661" y="15239"/>
                </a:lnTo>
                <a:lnTo>
                  <a:pt x="38087" y="17970"/>
                </a:lnTo>
                <a:lnTo>
                  <a:pt x="39293" y="21869"/>
                </a:lnTo>
                <a:lnTo>
                  <a:pt x="39293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85"/>
                </a:lnTo>
                <a:lnTo>
                  <a:pt x="45796" y="46342"/>
                </a:lnTo>
                <a:lnTo>
                  <a:pt x="50838" y="41198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712"/>
                </a:lnTo>
                <a:lnTo>
                  <a:pt x="45872" y="7619"/>
                </a:lnTo>
                <a:lnTo>
                  <a:pt x="40868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30"/>
                </a:lnTo>
                <a:lnTo>
                  <a:pt x="12877" y="3365"/>
                </a:lnTo>
                <a:lnTo>
                  <a:pt x="8762" y="5600"/>
                </a:lnTo>
                <a:lnTo>
                  <a:pt x="5600" y="8851"/>
                </a:lnTo>
                <a:lnTo>
                  <a:pt x="3352" y="13093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13" y="42900"/>
                </a:lnTo>
                <a:lnTo>
                  <a:pt x="20104" y="41541"/>
                </a:lnTo>
                <a:lnTo>
                  <a:pt x="17678" y="38811"/>
                </a:lnTo>
                <a:lnTo>
                  <a:pt x="17475" y="52984"/>
                </a:lnTo>
                <a:lnTo>
                  <a:pt x="21983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1024215" y="6069017"/>
            <a:ext cx="48793" cy="54051"/>
          </a:xfrm>
          <a:custGeom>
            <a:avLst/>
            <a:gdLst/>
            <a:ahLst/>
            <a:cxnLst/>
            <a:rect l="l" t="t" r="r" b="b"/>
            <a:pathLst>
              <a:path w="48793" h="54051">
                <a:moveTo>
                  <a:pt x="14071" y="20586"/>
                </a:moveTo>
                <a:lnTo>
                  <a:pt x="15087" y="16649"/>
                </a:lnTo>
                <a:lnTo>
                  <a:pt x="19138" y="11937"/>
                </a:lnTo>
                <a:lnTo>
                  <a:pt x="21856" y="10756"/>
                </a:lnTo>
                <a:lnTo>
                  <a:pt x="27838" y="10756"/>
                </a:lnTo>
                <a:lnTo>
                  <a:pt x="31521" y="12801"/>
                </a:lnTo>
                <a:lnTo>
                  <a:pt x="34162" y="16205"/>
                </a:lnTo>
                <a:lnTo>
                  <a:pt x="34620" y="18897"/>
                </a:lnTo>
                <a:lnTo>
                  <a:pt x="48107" y="16459"/>
                </a:lnTo>
                <a:lnTo>
                  <a:pt x="46481" y="10909"/>
                </a:lnTo>
                <a:lnTo>
                  <a:pt x="43814" y="6769"/>
                </a:lnTo>
                <a:lnTo>
                  <a:pt x="40093" y="4076"/>
                </a:lnTo>
                <a:lnTo>
                  <a:pt x="36385" y="1358"/>
                </a:lnTo>
                <a:lnTo>
                  <a:pt x="31368" y="0"/>
                </a:lnTo>
                <a:lnTo>
                  <a:pt x="17386" y="0"/>
                </a:lnTo>
                <a:lnTo>
                  <a:pt x="11277" y="2374"/>
                </a:lnTo>
                <a:lnTo>
                  <a:pt x="6769" y="7124"/>
                </a:lnTo>
                <a:lnTo>
                  <a:pt x="2260" y="11887"/>
                </a:lnTo>
                <a:lnTo>
                  <a:pt x="0" y="18541"/>
                </a:lnTo>
                <a:lnTo>
                  <a:pt x="0" y="35509"/>
                </a:lnTo>
                <a:lnTo>
                  <a:pt x="2247" y="42113"/>
                </a:lnTo>
                <a:lnTo>
                  <a:pt x="6743" y="46888"/>
                </a:lnTo>
                <a:lnTo>
                  <a:pt x="11239" y="51663"/>
                </a:lnTo>
                <a:lnTo>
                  <a:pt x="17271" y="54051"/>
                </a:lnTo>
                <a:lnTo>
                  <a:pt x="31483" y="54051"/>
                </a:lnTo>
                <a:lnTo>
                  <a:pt x="36791" y="52476"/>
                </a:lnTo>
                <a:lnTo>
                  <a:pt x="40754" y="49326"/>
                </a:lnTo>
                <a:lnTo>
                  <a:pt x="44716" y="46177"/>
                </a:lnTo>
                <a:lnTo>
                  <a:pt x="47396" y="41516"/>
                </a:lnTo>
                <a:lnTo>
                  <a:pt x="48793" y="35344"/>
                </a:lnTo>
                <a:lnTo>
                  <a:pt x="35344" y="33058"/>
                </a:lnTo>
                <a:lnTo>
                  <a:pt x="34670" y="36664"/>
                </a:lnTo>
                <a:lnTo>
                  <a:pt x="31838" y="40690"/>
                </a:lnTo>
                <a:lnTo>
                  <a:pt x="28066" y="42900"/>
                </a:lnTo>
                <a:lnTo>
                  <a:pt x="21996" y="42900"/>
                </a:lnTo>
                <a:lnTo>
                  <a:pt x="19227" y="41630"/>
                </a:lnTo>
                <a:lnTo>
                  <a:pt x="15100" y="36563"/>
                </a:lnTo>
                <a:lnTo>
                  <a:pt x="14071" y="32232"/>
                </a:lnTo>
                <a:lnTo>
                  <a:pt x="14071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1079533" y="6069015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87"/>
                </a:lnTo>
                <a:lnTo>
                  <a:pt x="3352" y="41414"/>
                </a:lnTo>
                <a:lnTo>
                  <a:pt x="5600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75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907"/>
                </a:lnTo>
                <a:lnTo>
                  <a:pt x="15239" y="17970"/>
                </a:lnTo>
                <a:lnTo>
                  <a:pt x="17678" y="15239"/>
                </a:lnTo>
                <a:lnTo>
                  <a:pt x="20104" y="12522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22"/>
                </a:lnTo>
                <a:lnTo>
                  <a:pt x="35661" y="15239"/>
                </a:lnTo>
                <a:lnTo>
                  <a:pt x="38087" y="17970"/>
                </a:lnTo>
                <a:lnTo>
                  <a:pt x="39293" y="21869"/>
                </a:lnTo>
                <a:lnTo>
                  <a:pt x="39293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54" y="51485"/>
                </a:lnTo>
                <a:lnTo>
                  <a:pt x="45796" y="46342"/>
                </a:lnTo>
                <a:lnTo>
                  <a:pt x="50838" y="41198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712"/>
                </a:lnTo>
                <a:lnTo>
                  <a:pt x="45859" y="7619"/>
                </a:lnTo>
                <a:lnTo>
                  <a:pt x="40868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30"/>
                </a:lnTo>
                <a:lnTo>
                  <a:pt x="12877" y="3365"/>
                </a:lnTo>
                <a:lnTo>
                  <a:pt x="8762" y="5600"/>
                </a:lnTo>
                <a:lnTo>
                  <a:pt x="5600" y="8851"/>
                </a:lnTo>
                <a:lnTo>
                  <a:pt x="3352" y="13093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13" y="42900"/>
                </a:lnTo>
                <a:lnTo>
                  <a:pt x="20104" y="41541"/>
                </a:lnTo>
                <a:lnTo>
                  <a:pt x="17678" y="38811"/>
                </a:lnTo>
                <a:lnTo>
                  <a:pt x="17475" y="52984"/>
                </a:lnTo>
                <a:lnTo>
                  <a:pt x="21983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1143509" y="6069015"/>
            <a:ext cx="47142" cy="52882"/>
          </a:xfrm>
          <a:custGeom>
            <a:avLst/>
            <a:gdLst/>
            <a:ahLst/>
            <a:cxnLst/>
            <a:rect l="l" t="t" r="r" b="b"/>
            <a:pathLst>
              <a:path w="47142" h="52882">
                <a:moveTo>
                  <a:pt x="14732" y="17576"/>
                </a:moveTo>
                <a:lnTo>
                  <a:pt x="16725" y="13715"/>
                </a:lnTo>
                <a:lnTo>
                  <a:pt x="20485" y="11125"/>
                </a:lnTo>
                <a:lnTo>
                  <a:pt x="24980" y="10464"/>
                </a:lnTo>
                <a:lnTo>
                  <a:pt x="28409" y="10921"/>
                </a:lnTo>
                <a:lnTo>
                  <a:pt x="32004" y="14020"/>
                </a:lnTo>
                <a:lnTo>
                  <a:pt x="33172" y="17297"/>
                </a:lnTo>
                <a:lnTo>
                  <a:pt x="33464" y="20904"/>
                </a:lnTo>
                <a:lnTo>
                  <a:pt x="33464" y="52882"/>
                </a:lnTo>
                <a:lnTo>
                  <a:pt x="47142" y="52882"/>
                </a:lnTo>
                <a:lnTo>
                  <a:pt x="47142" y="16751"/>
                </a:lnTo>
                <a:lnTo>
                  <a:pt x="46888" y="13677"/>
                </a:lnTo>
                <a:lnTo>
                  <a:pt x="45885" y="9397"/>
                </a:lnTo>
                <a:lnTo>
                  <a:pt x="43713" y="5803"/>
                </a:lnTo>
                <a:lnTo>
                  <a:pt x="40525" y="2717"/>
                </a:lnTo>
                <a:lnTo>
                  <a:pt x="35534" y="546"/>
                </a:lnTo>
                <a:lnTo>
                  <a:pt x="32778" y="0"/>
                </a:lnTo>
                <a:lnTo>
                  <a:pt x="22910" y="0"/>
                </a:lnTo>
                <a:lnTo>
                  <a:pt x="17221" y="2920"/>
                </a:lnTo>
                <a:lnTo>
                  <a:pt x="12712" y="8762"/>
                </a:lnTo>
                <a:lnTo>
                  <a:pt x="12712" y="1168"/>
                </a:lnTo>
                <a:lnTo>
                  <a:pt x="0" y="1168"/>
                </a:lnTo>
                <a:lnTo>
                  <a:pt x="0" y="52882"/>
                </a:lnTo>
                <a:lnTo>
                  <a:pt x="13690" y="52882"/>
                </a:lnTo>
                <a:lnTo>
                  <a:pt x="13690" y="23685"/>
                </a:lnTo>
                <a:lnTo>
                  <a:pt x="14033" y="19723"/>
                </a:lnTo>
                <a:lnTo>
                  <a:pt x="14732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1239081" y="6050521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1256332" y="6069012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17"/>
                </a:lnTo>
                <a:lnTo>
                  <a:pt x="31089" y="39243"/>
                </a:lnTo>
                <a:lnTo>
                  <a:pt x="28346" y="41973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67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15"/>
                </a:lnTo>
                <a:lnTo>
                  <a:pt x="1422" y="14706"/>
                </a:lnTo>
                <a:lnTo>
                  <a:pt x="13843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79" y="20180"/>
                </a:lnTo>
                <a:lnTo>
                  <a:pt x="25247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698" y="33235"/>
                </a:lnTo>
                <a:lnTo>
                  <a:pt x="0" y="35852"/>
                </a:lnTo>
                <a:lnTo>
                  <a:pt x="0" y="43180"/>
                </a:lnTo>
                <a:lnTo>
                  <a:pt x="1536" y="46837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17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1342721" y="6069015"/>
            <a:ext cx="50444" cy="72555"/>
          </a:xfrm>
          <a:custGeom>
            <a:avLst/>
            <a:gdLst/>
            <a:ahLst/>
            <a:cxnLst/>
            <a:rect l="l" t="t" r="r" b="b"/>
            <a:pathLst>
              <a:path w="50444" h="72555">
                <a:moveTo>
                  <a:pt x="13538" y="21082"/>
                </a:moveTo>
                <a:lnTo>
                  <a:pt x="14630" y="17259"/>
                </a:lnTo>
                <a:lnTo>
                  <a:pt x="16840" y="14693"/>
                </a:lnTo>
                <a:lnTo>
                  <a:pt x="19062" y="12103"/>
                </a:lnTo>
                <a:lnTo>
                  <a:pt x="21831" y="10807"/>
                </a:lnTo>
                <a:lnTo>
                  <a:pt x="28384" y="10807"/>
                </a:lnTo>
                <a:lnTo>
                  <a:pt x="31076" y="12128"/>
                </a:lnTo>
                <a:lnTo>
                  <a:pt x="33261" y="14757"/>
                </a:lnTo>
                <a:lnTo>
                  <a:pt x="35433" y="17386"/>
                </a:lnTo>
                <a:lnTo>
                  <a:pt x="36512" y="21412"/>
                </a:lnTo>
                <a:lnTo>
                  <a:pt x="36512" y="32639"/>
                </a:lnTo>
                <a:lnTo>
                  <a:pt x="35458" y="36817"/>
                </a:lnTo>
                <a:lnTo>
                  <a:pt x="33350" y="39370"/>
                </a:lnTo>
                <a:lnTo>
                  <a:pt x="31242" y="41922"/>
                </a:lnTo>
                <a:lnTo>
                  <a:pt x="28600" y="43192"/>
                </a:lnTo>
                <a:lnTo>
                  <a:pt x="22110" y="43192"/>
                </a:lnTo>
                <a:lnTo>
                  <a:pt x="19304" y="41795"/>
                </a:lnTo>
                <a:lnTo>
                  <a:pt x="23329" y="53479"/>
                </a:lnTo>
                <a:lnTo>
                  <a:pt x="25920" y="54051"/>
                </a:lnTo>
                <a:lnTo>
                  <a:pt x="34785" y="54051"/>
                </a:lnTo>
                <a:lnTo>
                  <a:pt x="39890" y="51663"/>
                </a:lnTo>
                <a:lnTo>
                  <a:pt x="44119" y="46863"/>
                </a:lnTo>
                <a:lnTo>
                  <a:pt x="48336" y="42087"/>
                </a:lnTo>
                <a:lnTo>
                  <a:pt x="50444" y="35369"/>
                </a:lnTo>
                <a:lnTo>
                  <a:pt x="50444" y="18326"/>
                </a:lnTo>
                <a:lnTo>
                  <a:pt x="48348" y="11772"/>
                </a:lnTo>
                <a:lnTo>
                  <a:pt x="44157" y="7061"/>
                </a:lnTo>
                <a:lnTo>
                  <a:pt x="39979" y="2349"/>
                </a:lnTo>
                <a:lnTo>
                  <a:pt x="34874" y="0"/>
                </a:lnTo>
                <a:lnTo>
                  <a:pt x="25438" y="0"/>
                </a:lnTo>
                <a:lnTo>
                  <a:pt x="22301" y="825"/>
                </a:lnTo>
                <a:lnTo>
                  <a:pt x="19481" y="2438"/>
                </a:lnTo>
                <a:lnTo>
                  <a:pt x="16649" y="4064"/>
                </a:lnTo>
                <a:lnTo>
                  <a:pt x="14414" y="6172"/>
                </a:lnTo>
                <a:lnTo>
                  <a:pt x="12750" y="8775"/>
                </a:lnTo>
                <a:lnTo>
                  <a:pt x="12750" y="1168"/>
                </a:lnTo>
                <a:lnTo>
                  <a:pt x="0" y="1168"/>
                </a:lnTo>
                <a:lnTo>
                  <a:pt x="0" y="72555"/>
                </a:lnTo>
                <a:lnTo>
                  <a:pt x="13677" y="72555"/>
                </a:lnTo>
                <a:lnTo>
                  <a:pt x="13538" y="31965"/>
                </a:lnTo>
                <a:lnTo>
                  <a:pt x="13538" y="21082"/>
                </a:lnTo>
                <a:close/>
              </a:path>
              <a:path w="50444" h="72555">
                <a:moveTo>
                  <a:pt x="23329" y="53479"/>
                </a:moveTo>
                <a:lnTo>
                  <a:pt x="19304" y="41795"/>
                </a:lnTo>
                <a:lnTo>
                  <a:pt x="16992" y="39039"/>
                </a:lnTo>
                <a:lnTo>
                  <a:pt x="14681" y="36245"/>
                </a:lnTo>
                <a:lnTo>
                  <a:pt x="13538" y="31965"/>
                </a:lnTo>
                <a:lnTo>
                  <a:pt x="13677" y="72555"/>
                </a:lnTo>
                <a:lnTo>
                  <a:pt x="13677" y="46507"/>
                </a:lnTo>
                <a:lnTo>
                  <a:pt x="16243" y="49263"/>
                </a:lnTo>
                <a:lnTo>
                  <a:pt x="18694" y="51219"/>
                </a:lnTo>
                <a:lnTo>
                  <a:pt x="23329" y="5347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1400420" y="6069012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17"/>
                </a:lnTo>
                <a:lnTo>
                  <a:pt x="31089" y="39243"/>
                </a:lnTo>
                <a:lnTo>
                  <a:pt x="28333" y="41973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55" y="723"/>
                </a:lnTo>
                <a:lnTo>
                  <a:pt x="29921" y="0"/>
                </a:lnTo>
                <a:lnTo>
                  <a:pt x="17094" y="0"/>
                </a:lnTo>
                <a:lnTo>
                  <a:pt x="12026" y="1206"/>
                </a:lnTo>
                <a:lnTo>
                  <a:pt x="8623" y="3606"/>
                </a:lnTo>
                <a:lnTo>
                  <a:pt x="5207" y="6007"/>
                </a:lnTo>
                <a:lnTo>
                  <a:pt x="2806" y="9715"/>
                </a:lnTo>
                <a:lnTo>
                  <a:pt x="1409" y="14706"/>
                </a:lnTo>
                <a:lnTo>
                  <a:pt x="13830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187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67" y="20180"/>
                </a:lnTo>
                <a:lnTo>
                  <a:pt x="25234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698" y="33235"/>
                </a:lnTo>
                <a:lnTo>
                  <a:pt x="0" y="35852"/>
                </a:lnTo>
                <a:lnTo>
                  <a:pt x="0" y="43180"/>
                </a:lnTo>
                <a:lnTo>
                  <a:pt x="1536" y="46837"/>
                </a:lnTo>
                <a:lnTo>
                  <a:pt x="4610" y="49720"/>
                </a:lnTo>
                <a:lnTo>
                  <a:pt x="7670" y="52603"/>
                </a:lnTo>
                <a:lnTo>
                  <a:pt x="11861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78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17"/>
                </a:lnTo>
                <a:lnTo>
                  <a:pt x="33693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1466322" y="6050521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1486173" y="6069015"/>
            <a:ext cx="76060" cy="52882"/>
          </a:xfrm>
          <a:custGeom>
            <a:avLst/>
            <a:gdLst/>
            <a:ahLst/>
            <a:cxnLst/>
            <a:rect l="l" t="t" r="r" b="b"/>
            <a:pathLst>
              <a:path w="76060" h="52882">
                <a:moveTo>
                  <a:pt x="41783" y="5473"/>
                </a:moveTo>
                <a:lnTo>
                  <a:pt x="39789" y="3416"/>
                </a:lnTo>
                <a:lnTo>
                  <a:pt x="34912" y="685"/>
                </a:lnTo>
                <a:lnTo>
                  <a:pt x="32042" y="0"/>
                </a:lnTo>
                <a:lnTo>
                  <a:pt x="22491" y="0"/>
                </a:lnTo>
                <a:lnTo>
                  <a:pt x="17119" y="2743"/>
                </a:lnTo>
                <a:lnTo>
                  <a:pt x="12611" y="8229"/>
                </a:lnTo>
                <a:lnTo>
                  <a:pt x="12611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2796"/>
                </a:lnTo>
                <a:lnTo>
                  <a:pt x="14046" y="19240"/>
                </a:lnTo>
                <a:lnTo>
                  <a:pt x="14782" y="17094"/>
                </a:lnTo>
                <a:lnTo>
                  <a:pt x="16713" y="13309"/>
                </a:lnTo>
                <a:lnTo>
                  <a:pt x="20091" y="11036"/>
                </a:lnTo>
                <a:lnTo>
                  <a:pt x="24104" y="10477"/>
                </a:lnTo>
                <a:lnTo>
                  <a:pt x="27241" y="10833"/>
                </a:lnTo>
                <a:lnTo>
                  <a:pt x="30048" y="13347"/>
                </a:lnTo>
                <a:lnTo>
                  <a:pt x="31013" y="16268"/>
                </a:lnTo>
                <a:lnTo>
                  <a:pt x="31267" y="19519"/>
                </a:lnTo>
                <a:lnTo>
                  <a:pt x="31267" y="52882"/>
                </a:lnTo>
                <a:lnTo>
                  <a:pt x="44945" y="52882"/>
                </a:lnTo>
                <a:lnTo>
                  <a:pt x="44945" y="23177"/>
                </a:lnTo>
                <a:lnTo>
                  <a:pt x="45313" y="19621"/>
                </a:lnTo>
                <a:lnTo>
                  <a:pt x="46062" y="17360"/>
                </a:lnTo>
                <a:lnTo>
                  <a:pt x="48031" y="13385"/>
                </a:lnTo>
                <a:lnTo>
                  <a:pt x="51396" y="11061"/>
                </a:lnTo>
                <a:lnTo>
                  <a:pt x="55118" y="10477"/>
                </a:lnTo>
                <a:lnTo>
                  <a:pt x="57746" y="10477"/>
                </a:lnTo>
                <a:lnTo>
                  <a:pt x="59702" y="11442"/>
                </a:lnTo>
                <a:lnTo>
                  <a:pt x="61912" y="14884"/>
                </a:lnTo>
                <a:lnTo>
                  <a:pt x="62382" y="18199"/>
                </a:lnTo>
                <a:lnTo>
                  <a:pt x="62382" y="52882"/>
                </a:lnTo>
                <a:lnTo>
                  <a:pt x="76060" y="52882"/>
                </a:lnTo>
                <a:lnTo>
                  <a:pt x="76060" y="14884"/>
                </a:lnTo>
                <a:lnTo>
                  <a:pt x="75590" y="11315"/>
                </a:lnTo>
                <a:lnTo>
                  <a:pt x="74650" y="9105"/>
                </a:lnTo>
                <a:lnTo>
                  <a:pt x="73342" y="6121"/>
                </a:lnTo>
                <a:lnTo>
                  <a:pt x="71386" y="3848"/>
                </a:lnTo>
                <a:lnTo>
                  <a:pt x="68757" y="2324"/>
                </a:lnTo>
                <a:lnTo>
                  <a:pt x="66128" y="774"/>
                </a:lnTo>
                <a:lnTo>
                  <a:pt x="62915" y="0"/>
                </a:lnTo>
                <a:lnTo>
                  <a:pt x="56121" y="0"/>
                </a:lnTo>
                <a:lnTo>
                  <a:pt x="53314" y="685"/>
                </a:lnTo>
                <a:lnTo>
                  <a:pt x="50685" y="2044"/>
                </a:lnTo>
                <a:lnTo>
                  <a:pt x="48056" y="3416"/>
                </a:lnTo>
                <a:lnTo>
                  <a:pt x="45605" y="5473"/>
                </a:lnTo>
                <a:lnTo>
                  <a:pt x="43332" y="8229"/>
                </a:lnTo>
                <a:lnTo>
                  <a:pt x="41783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1572260" y="6069012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17"/>
                </a:lnTo>
                <a:lnTo>
                  <a:pt x="31089" y="39243"/>
                </a:lnTo>
                <a:lnTo>
                  <a:pt x="28333" y="41973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55" y="723"/>
                </a:lnTo>
                <a:lnTo>
                  <a:pt x="29921" y="0"/>
                </a:lnTo>
                <a:lnTo>
                  <a:pt x="17094" y="0"/>
                </a:lnTo>
                <a:lnTo>
                  <a:pt x="12026" y="1206"/>
                </a:lnTo>
                <a:lnTo>
                  <a:pt x="8623" y="3606"/>
                </a:lnTo>
                <a:lnTo>
                  <a:pt x="5207" y="6007"/>
                </a:lnTo>
                <a:lnTo>
                  <a:pt x="2806" y="9715"/>
                </a:lnTo>
                <a:lnTo>
                  <a:pt x="1409" y="14706"/>
                </a:lnTo>
                <a:lnTo>
                  <a:pt x="13830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187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67" y="20180"/>
                </a:lnTo>
                <a:lnTo>
                  <a:pt x="25234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698" y="33235"/>
                </a:lnTo>
                <a:lnTo>
                  <a:pt x="0" y="35852"/>
                </a:lnTo>
                <a:lnTo>
                  <a:pt x="0" y="43180"/>
                </a:lnTo>
                <a:lnTo>
                  <a:pt x="1536" y="46837"/>
                </a:lnTo>
                <a:lnTo>
                  <a:pt x="4610" y="49720"/>
                </a:lnTo>
                <a:lnTo>
                  <a:pt x="7670" y="52603"/>
                </a:lnTo>
                <a:lnTo>
                  <a:pt x="11861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78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17"/>
                </a:lnTo>
                <a:lnTo>
                  <a:pt x="33693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1655974" y="6050509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0" y="45339"/>
                </a:moveTo>
                <a:lnTo>
                  <a:pt x="0" y="53911"/>
                </a:lnTo>
                <a:lnTo>
                  <a:pt x="2108" y="60591"/>
                </a:lnTo>
                <a:lnTo>
                  <a:pt x="6349" y="65366"/>
                </a:lnTo>
                <a:lnTo>
                  <a:pt x="10591" y="70167"/>
                </a:lnTo>
                <a:lnTo>
                  <a:pt x="15671" y="72555"/>
                </a:lnTo>
                <a:lnTo>
                  <a:pt x="14731" y="53924"/>
                </a:lnTo>
                <a:lnTo>
                  <a:pt x="13969" y="49923"/>
                </a:lnTo>
                <a:lnTo>
                  <a:pt x="13969" y="39281"/>
                </a:lnTo>
                <a:lnTo>
                  <a:pt x="15062" y="35433"/>
                </a:lnTo>
                <a:lnTo>
                  <a:pt x="17259" y="32842"/>
                </a:lnTo>
                <a:lnTo>
                  <a:pt x="19443" y="30276"/>
                </a:lnTo>
                <a:lnTo>
                  <a:pt x="22174" y="28981"/>
                </a:lnTo>
                <a:lnTo>
                  <a:pt x="28752" y="28981"/>
                </a:lnTo>
                <a:lnTo>
                  <a:pt x="31495" y="30289"/>
                </a:lnTo>
                <a:lnTo>
                  <a:pt x="33642" y="32905"/>
                </a:lnTo>
                <a:lnTo>
                  <a:pt x="35775" y="35509"/>
                </a:lnTo>
                <a:lnTo>
                  <a:pt x="36855" y="39789"/>
                </a:lnTo>
                <a:lnTo>
                  <a:pt x="36855" y="51054"/>
                </a:lnTo>
                <a:lnTo>
                  <a:pt x="35750" y="55041"/>
                </a:lnTo>
                <a:lnTo>
                  <a:pt x="33540" y="57734"/>
                </a:lnTo>
                <a:lnTo>
                  <a:pt x="31330" y="60401"/>
                </a:lnTo>
                <a:lnTo>
                  <a:pt x="28663" y="61747"/>
                </a:lnTo>
                <a:lnTo>
                  <a:pt x="25514" y="61747"/>
                </a:lnTo>
                <a:lnTo>
                  <a:pt x="21615" y="72555"/>
                </a:lnTo>
                <a:lnTo>
                  <a:pt x="24536" y="72555"/>
                </a:lnTo>
                <a:lnTo>
                  <a:pt x="27431" y="71831"/>
                </a:lnTo>
                <a:lnTo>
                  <a:pt x="30302" y="70396"/>
                </a:lnTo>
                <a:lnTo>
                  <a:pt x="33185" y="68948"/>
                </a:lnTo>
                <a:lnTo>
                  <a:pt x="35661" y="66751"/>
                </a:lnTo>
                <a:lnTo>
                  <a:pt x="37782" y="63792"/>
                </a:lnTo>
                <a:lnTo>
                  <a:pt x="37782" y="71386"/>
                </a:lnTo>
                <a:lnTo>
                  <a:pt x="50495" y="71386"/>
                </a:lnTo>
                <a:lnTo>
                  <a:pt x="50495" y="0"/>
                </a:lnTo>
                <a:lnTo>
                  <a:pt x="36804" y="0"/>
                </a:lnTo>
                <a:lnTo>
                  <a:pt x="36804" y="25717"/>
                </a:lnTo>
                <a:lnTo>
                  <a:pt x="32588" y="20904"/>
                </a:lnTo>
                <a:lnTo>
                  <a:pt x="27584" y="18503"/>
                </a:lnTo>
                <a:lnTo>
                  <a:pt x="15506" y="18503"/>
                </a:lnTo>
                <a:lnTo>
                  <a:pt x="10299" y="20789"/>
                </a:lnTo>
                <a:lnTo>
                  <a:pt x="6172" y="25349"/>
                </a:lnTo>
                <a:lnTo>
                  <a:pt x="2057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0495" h="72555">
                <a:moveTo>
                  <a:pt x="21615" y="72555"/>
                </a:moveTo>
                <a:lnTo>
                  <a:pt x="25514" y="61747"/>
                </a:lnTo>
                <a:lnTo>
                  <a:pt x="21551" y="61747"/>
                </a:lnTo>
                <a:lnTo>
                  <a:pt x="18465" y="59956"/>
                </a:lnTo>
                <a:lnTo>
                  <a:pt x="16255" y="56388"/>
                </a:lnTo>
                <a:lnTo>
                  <a:pt x="14731" y="53924"/>
                </a:lnTo>
                <a:lnTo>
                  <a:pt x="15671" y="72555"/>
                </a:lnTo>
                <a:lnTo>
                  <a:pt x="21615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1715957" y="6069016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22" y="7619"/>
                </a:lnTo>
                <a:lnTo>
                  <a:pt x="37477" y="2539"/>
                </a:lnTo>
                <a:lnTo>
                  <a:pt x="33604" y="15620"/>
                </a:lnTo>
                <a:lnTo>
                  <a:pt x="34620" y="18643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5" y="13728"/>
                </a:lnTo>
                <a:lnTo>
                  <a:pt x="21551" y="10464"/>
                </a:lnTo>
                <a:lnTo>
                  <a:pt x="24536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89"/>
                </a:lnTo>
                <a:lnTo>
                  <a:pt x="2235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05" y="45237"/>
                </a:lnTo>
                <a:lnTo>
                  <a:pt x="9423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3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34" y="36423"/>
                </a:lnTo>
                <a:lnTo>
                  <a:pt x="33185" y="39014"/>
                </a:lnTo>
                <a:lnTo>
                  <a:pt x="32092" y="40893"/>
                </a:lnTo>
                <a:lnTo>
                  <a:pt x="29159" y="43243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20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36" y="10464"/>
                </a:lnTo>
                <a:lnTo>
                  <a:pt x="27330" y="10464"/>
                </a:lnTo>
                <a:lnTo>
                  <a:pt x="29705" y="11506"/>
                </a:lnTo>
                <a:lnTo>
                  <a:pt x="33604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1809959" y="6050521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1827221" y="6069012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17"/>
                </a:lnTo>
                <a:lnTo>
                  <a:pt x="31089" y="39243"/>
                </a:lnTo>
                <a:lnTo>
                  <a:pt x="28346" y="41973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55" y="723"/>
                </a:lnTo>
                <a:lnTo>
                  <a:pt x="29921" y="0"/>
                </a:lnTo>
                <a:lnTo>
                  <a:pt x="17094" y="0"/>
                </a:lnTo>
                <a:lnTo>
                  <a:pt x="12026" y="1206"/>
                </a:lnTo>
                <a:lnTo>
                  <a:pt x="8623" y="3606"/>
                </a:lnTo>
                <a:lnTo>
                  <a:pt x="5207" y="6007"/>
                </a:lnTo>
                <a:lnTo>
                  <a:pt x="2806" y="9715"/>
                </a:lnTo>
                <a:lnTo>
                  <a:pt x="1409" y="14706"/>
                </a:lnTo>
                <a:lnTo>
                  <a:pt x="13830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187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67" y="20180"/>
                </a:lnTo>
                <a:lnTo>
                  <a:pt x="25247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698" y="33235"/>
                </a:lnTo>
                <a:lnTo>
                  <a:pt x="0" y="35852"/>
                </a:lnTo>
                <a:lnTo>
                  <a:pt x="0" y="43180"/>
                </a:lnTo>
                <a:lnTo>
                  <a:pt x="1536" y="46837"/>
                </a:lnTo>
                <a:lnTo>
                  <a:pt x="4610" y="49720"/>
                </a:lnTo>
                <a:lnTo>
                  <a:pt x="7670" y="52603"/>
                </a:lnTo>
                <a:lnTo>
                  <a:pt x="11861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78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17"/>
                </a:lnTo>
                <a:lnTo>
                  <a:pt x="33693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427810" y="6186548"/>
            <a:ext cx="76060" cy="52882"/>
          </a:xfrm>
          <a:custGeom>
            <a:avLst/>
            <a:gdLst/>
            <a:ahLst/>
            <a:cxnLst/>
            <a:rect l="l" t="t" r="r" b="b"/>
            <a:pathLst>
              <a:path w="76060" h="52882">
                <a:moveTo>
                  <a:pt x="41783" y="5473"/>
                </a:moveTo>
                <a:lnTo>
                  <a:pt x="39789" y="3416"/>
                </a:lnTo>
                <a:lnTo>
                  <a:pt x="34912" y="685"/>
                </a:lnTo>
                <a:lnTo>
                  <a:pt x="32042" y="0"/>
                </a:lnTo>
                <a:lnTo>
                  <a:pt x="22491" y="0"/>
                </a:lnTo>
                <a:lnTo>
                  <a:pt x="17119" y="2743"/>
                </a:lnTo>
                <a:lnTo>
                  <a:pt x="12611" y="8229"/>
                </a:lnTo>
                <a:lnTo>
                  <a:pt x="12611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2796"/>
                </a:lnTo>
                <a:lnTo>
                  <a:pt x="14046" y="19240"/>
                </a:lnTo>
                <a:lnTo>
                  <a:pt x="14782" y="17094"/>
                </a:lnTo>
                <a:lnTo>
                  <a:pt x="16713" y="13309"/>
                </a:lnTo>
                <a:lnTo>
                  <a:pt x="20091" y="11036"/>
                </a:lnTo>
                <a:lnTo>
                  <a:pt x="24104" y="10477"/>
                </a:lnTo>
                <a:lnTo>
                  <a:pt x="27241" y="10833"/>
                </a:lnTo>
                <a:lnTo>
                  <a:pt x="30048" y="13347"/>
                </a:lnTo>
                <a:lnTo>
                  <a:pt x="31013" y="16268"/>
                </a:lnTo>
                <a:lnTo>
                  <a:pt x="31267" y="19519"/>
                </a:lnTo>
                <a:lnTo>
                  <a:pt x="31267" y="52882"/>
                </a:lnTo>
                <a:lnTo>
                  <a:pt x="44945" y="52882"/>
                </a:lnTo>
                <a:lnTo>
                  <a:pt x="44945" y="23177"/>
                </a:lnTo>
                <a:lnTo>
                  <a:pt x="45313" y="19621"/>
                </a:lnTo>
                <a:lnTo>
                  <a:pt x="46062" y="17360"/>
                </a:lnTo>
                <a:lnTo>
                  <a:pt x="48031" y="13385"/>
                </a:lnTo>
                <a:lnTo>
                  <a:pt x="51409" y="11061"/>
                </a:lnTo>
                <a:lnTo>
                  <a:pt x="55118" y="10477"/>
                </a:lnTo>
                <a:lnTo>
                  <a:pt x="57746" y="10477"/>
                </a:lnTo>
                <a:lnTo>
                  <a:pt x="59702" y="11442"/>
                </a:lnTo>
                <a:lnTo>
                  <a:pt x="61912" y="14884"/>
                </a:lnTo>
                <a:lnTo>
                  <a:pt x="62382" y="18199"/>
                </a:lnTo>
                <a:lnTo>
                  <a:pt x="62382" y="52882"/>
                </a:lnTo>
                <a:lnTo>
                  <a:pt x="76060" y="52882"/>
                </a:lnTo>
                <a:lnTo>
                  <a:pt x="76060" y="14884"/>
                </a:lnTo>
                <a:lnTo>
                  <a:pt x="75590" y="11315"/>
                </a:lnTo>
                <a:lnTo>
                  <a:pt x="74650" y="9105"/>
                </a:lnTo>
                <a:lnTo>
                  <a:pt x="73355" y="6121"/>
                </a:lnTo>
                <a:lnTo>
                  <a:pt x="71386" y="3848"/>
                </a:lnTo>
                <a:lnTo>
                  <a:pt x="68757" y="2324"/>
                </a:lnTo>
                <a:lnTo>
                  <a:pt x="66128" y="774"/>
                </a:lnTo>
                <a:lnTo>
                  <a:pt x="62915" y="0"/>
                </a:lnTo>
                <a:lnTo>
                  <a:pt x="56121" y="0"/>
                </a:lnTo>
                <a:lnTo>
                  <a:pt x="53314" y="685"/>
                </a:lnTo>
                <a:lnTo>
                  <a:pt x="50685" y="2044"/>
                </a:lnTo>
                <a:lnTo>
                  <a:pt x="48056" y="3416"/>
                </a:lnTo>
                <a:lnTo>
                  <a:pt x="45605" y="5473"/>
                </a:lnTo>
                <a:lnTo>
                  <a:pt x="43332" y="8229"/>
                </a:lnTo>
                <a:lnTo>
                  <a:pt x="41783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513896" y="6186544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17"/>
                </a:lnTo>
                <a:lnTo>
                  <a:pt x="31089" y="39243"/>
                </a:lnTo>
                <a:lnTo>
                  <a:pt x="28346" y="41973"/>
                </a:lnTo>
                <a:lnTo>
                  <a:pt x="23748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67" y="723"/>
                </a:lnTo>
                <a:lnTo>
                  <a:pt x="29921" y="0"/>
                </a:lnTo>
                <a:lnTo>
                  <a:pt x="17094" y="0"/>
                </a:lnTo>
                <a:lnTo>
                  <a:pt x="12026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15"/>
                </a:lnTo>
                <a:lnTo>
                  <a:pt x="1422" y="14706"/>
                </a:lnTo>
                <a:lnTo>
                  <a:pt x="13830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47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79" y="20180"/>
                </a:lnTo>
                <a:lnTo>
                  <a:pt x="25247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698" y="33235"/>
                </a:lnTo>
                <a:lnTo>
                  <a:pt x="0" y="35852"/>
                </a:lnTo>
                <a:lnTo>
                  <a:pt x="0" y="43180"/>
                </a:lnTo>
                <a:lnTo>
                  <a:pt x="1536" y="46837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8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17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572876" y="6186548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19" y="17576"/>
                </a:moveTo>
                <a:lnTo>
                  <a:pt x="16713" y="13715"/>
                </a:lnTo>
                <a:lnTo>
                  <a:pt x="20472" y="11125"/>
                </a:lnTo>
                <a:lnTo>
                  <a:pt x="24968" y="10464"/>
                </a:lnTo>
                <a:lnTo>
                  <a:pt x="28409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77"/>
                </a:lnTo>
                <a:lnTo>
                  <a:pt x="45872" y="9397"/>
                </a:lnTo>
                <a:lnTo>
                  <a:pt x="43700" y="5803"/>
                </a:lnTo>
                <a:lnTo>
                  <a:pt x="40525" y="2717"/>
                </a:lnTo>
                <a:lnTo>
                  <a:pt x="35521" y="546"/>
                </a:lnTo>
                <a:lnTo>
                  <a:pt x="32765" y="0"/>
                </a:lnTo>
                <a:lnTo>
                  <a:pt x="22898" y="0"/>
                </a:lnTo>
                <a:lnTo>
                  <a:pt x="17208" y="2920"/>
                </a:lnTo>
                <a:lnTo>
                  <a:pt x="12699" y="8762"/>
                </a:lnTo>
                <a:lnTo>
                  <a:pt x="12699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85"/>
                </a:lnTo>
                <a:lnTo>
                  <a:pt x="14020" y="19723"/>
                </a:lnTo>
                <a:lnTo>
                  <a:pt x="1471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630721" y="6186548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87"/>
                </a:lnTo>
                <a:lnTo>
                  <a:pt x="3352" y="41414"/>
                </a:lnTo>
                <a:lnTo>
                  <a:pt x="5600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75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907"/>
                </a:lnTo>
                <a:lnTo>
                  <a:pt x="15239" y="17970"/>
                </a:lnTo>
                <a:lnTo>
                  <a:pt x="17678" y="15239"/>
                </a:lnTo>
                <a:lnTo>
                  <a:pt x="20104" y="12522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22"/>
                </a:lnTo>
                <a:lnTo>
                  <a:pt x="35661" y="15239"/>
                </a:lnTo>
                <a:lnTo>
                  <a:pt x="38087" y="17970"/>
                </a:lnTo>
                <a:lnTo>
                  <a:pt x="39293" y="21869"/>
                </a:lnTo>
                <a:lnTo>
                  <a:pt x="39293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85"/>
                </a:lnTo>
                <a:lnTo>
                  <a:pt x="45796" y="46342"/>
                </a:lnTo>
                <a:lnTo>
                  <a:pt x="50838" y="41198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712"/>
                </a:lnTo>
                <a:lnTo>
                  <a:pt x="45872" y="7619"/>
                </a:lnTo>
                <a:lnTo>
                  <a:pt x="40868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30"/>
                </a:lnTo>
                <a:lnTo>
                  <a:pt x="12877" y="3365"/>
                </a:lnTo>
                <a:lnTo>
                  <a:pt x="8762" y="5600"/>
                </a:lnTo>
                <a:lnTo>
                  <a:pt x="5600" y="8851"/>
                </a:lnTo>
                <a:lnTo>
                  <a:pt x="3352" y="13093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13" y="42900"/>
                </a:lnTo>
                <a:lnTo>
                  <a:pt x="20104" y="41541"/>
                </a:lnTo>
                <a:lnTo>
                  <a:pt x="17678" y="38811"/>
                </a:lnTo>
                <a:lnTo>
                  <a:pt x="17475" y="52984"/>
                </a:lnTo>
                <a:lnTo>
                  <a:pt x="21983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719443" y="6168043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0" y="45339"/>
                </a:moveTo>
                <a:lnTo>
                  <a:pt x="0" y="53911"/>
                </a:lnTo>
                <a:lnTo>
                  <a:pt x="2108" y="60591"/>
                </a:lnTo>
                <a:lnTo>
                  <a:pt x="6350" y="65366"/>
                </a:lnTo>
                <a:lnTo>
                  <a:pt x="10591" y="70167"/>
                </a:lnTo>
                <a:lnTo>
                  <a:pt x="15671" y="72555"/>
                </a:lnTo>
                <a:lnTo>
                  <a:pt x="14732" y="53924"/>
                </a:lnTo>
                <a:lnTo>
                  <a:pt x="13970" y="49923"/>
                </a:lnTo>
                <a:lnTo>
                  <a:pt x="13970" y="39281"/>
                </a:lnTo>
                <a:lnTo>
                  <a:pt x="15062" y="35433"/>
                </a:lnTo>
                <a:lnTo>
                  <a:pt x="17259" y="32842"/>
                </a:lnTo>
                <a:lnTo>
                  <a:pt x="19443" y="30276"/>
                </a:lnTo>
                <a:lnTo>
                  <a:pt x="22161" y="28981"/>
                </a:lnTo>
                <a:lnTo>
                  <a:pt x="28752" y="28981"/>
                </a:lnTo>
                <a:lnTo>
                  <a:pt x="31496" y="30289"/>
                </a:lnTo>
                <a:lnTo>
                  <a:pt x="33642" y="32905"/>
                </a:lnTo>
                <a:lnTo>
                  <a:pt x="35788" y="35509"/>
                </a:lnTo>
                <a:lnTo>
                  <a:pt x="36855" y="39789"/>
                </a:lnTo>
                <a:lnTo>
                  <a:pt x="36855" y="51054"/>
                </a:lnTo>
                <a:lnTo>
                  <a:pt x="35750" y="55041"/>
                </a:lnTo>
                <a:lnTo>
                  <a:pt x="33540" y="57734"/>
                </a:lnTo>
                <a:lnTo>
                  <a:pt x="31330" y="60401"/>
                </a:lnTo>
                <a:lnTo>
                  <a:pt x="28663" y="61747"/>
                </a:lnTo>
                <a:lnTo>
                  <a:pt x="25514" y="61747"/>
                </a:lnTo>
                <a:lnTo>
                  <a:pt x="21615" y="72555"/>
                </a:lnTo>
                <a:lnTo>
                  <a:pt x="24536" y="72555"/>
                </a:lnTo>
                <a:lnTo>
                  <a:pt x="27432" y="71831"/>
                </a:lnTo>
                <a:lnTo>
                  <a:pt x="30302" y="70396"/>
                </a:lnTo>
                <a:lnTo>
                  <a:pt x="33185" y="68948"/>
                </a:lnTo>
                <a:lnTo>
                  <a:pt x="35674" y="66751"/>
                </a:lnTo>
                <a:lnTo>
                  <a:pt x="37782" y="63792"/>
                </a:lnTo>
                <a:lnTo>
                  <a:pt x="37782" y="71386"/>
                </a:lnTo>
                <a:lnTo>
                  <a:pt x="50495" y="71386"/>
                </a:lnTo>
                <a:lnTo>
                  <a:pt x="50495" y="0"/>
                </a:lnTo>
                <a:lnTo>
                  <a:pt x="36804" y="0"/>
                </a:lnTo>
                <a:lnTo>
                  <a:pt x="36804" y="25717"/>
                </a:lnTo>
                <a:lnTo>
                  <a:pt x="32588" y="20904"/>
                </a:lnTo>
                <a:lnTo>
                  <a:pt x="27584" y="18503"/>
                </a:lnTo>
                <a:lnTo>
                  <a:pt x="15506" y="18503"/>
                </a:lnTo>
                <a:lnTo>
                  <a:pt x="10299" y="20789"/>
                </a:lnTo>
                <a:lnTo>
                  <a:pt x="6184" y="25349"/>
                </a:lnTo>
                <a:lnTo>
                  <a:pt x="2057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0495" h="72555">
                <a:moveTo>
                  <a:pt x="21615" y="72555"/>
                </a:moveTo>
                <a:lnTo>
                  <a:pt x="25514" y="61747"/>
                </a:lnTo>
                <a:lnTo>
                  <a:pt x="21551" y="61747"/>
                </a:lnTo>
                <a:lnTo>
                  <a:pt x="18465" y="59956"/>
                </a:lnTo>
                <a:lnTo>
                  <a:pt x="16256" y="56388"/>
                </a:lnTo>
                <a:lnTo>
                  <a:pt x="14732" y="53924"/>
                </a:lnTo>
                <a:lnTo>
                  <a:pt x="15671" y="72555"/>
                </a:lnTo>
                <a:lnTo>
                  <a:pt x="21615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779425" y="6186549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22" y="7619"/>
                </a:lnTo>
                <a:lnTo>
                  <a:pt x="37477" y="2539"/>
                </a:lnTo>
                <a:lnTo>
                  <a:pt x="33604" y="15620"/>
                </a:lnTo>
                <a:lnTo>
                  <a:pt x="34620" y="18643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189" y="15913"/>
                </a:lnTo>
                <a:lnTo>
                  <a:pt x="17145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89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81" y="50126"/>
                </a:lnTo>
                <a:lnTo>
                  <a:pt x="43053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893"/>
                </a:lnTo>
                <a:lnTo>
                  <a:pt x="29171" y="43243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506"/>
                </a:lnTo>
                <a:lnTo>
                  <a:pt x="33604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838305" y="6186548"/>
            <a:ext cx="33489" cy="52882"/>
          </a:xfrm>
          <a:custGeom>
            <a:avLst/>
            <a:gdLst/>
            <a:ahLst/>
            <a:cxnLst/>
            <a:rect l="l" t="t" r="r" b="b"/>
            <a:pathLst>
              <a:path w="33489" h="52882">
                <a:moveTo>
                  <a:pt x="12699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8117"/>
                </a:lnTo>
                <a:lnTo>
                  <a:pt x="14058" y="22339"/>
                </a:lnTo>
                <a:lnTo>
                  <a:pt x="14820" y="19570"/>
                </a:lnTo>
                <a:lnTo>
                  <a:pt x="15582" y="16814"/>
                </a:lnTo>
                <a:lnTo>
                  <a:pt x="17957" y="13855"/>
                </a:lnTo>
                <a:lnTo>
                  <a:pt x="20916" y="12268"/>
                </a:lnTo>
                <a:lnTo>
                  <a:pt x="24815" y="12268"/>
                </a:lnTo>
                <a:lnTo>
                  <a:pt x="29260" y="14516"/>
                </a:lnTo>
                <a:lnTo>
                  <a:pt x="33489" y="2590"/>
                </a:lnTo>
                <a:lnTo>
                  <a:pt x="30606" y="863"/>
                </a:lnTo>
                <a:lnTo>
                  <a:pt x="27609" y="0"/>
                </a:lnTo>
                <a:lnTo>
                  <a:pt x="22275" y="0"/>
                </a:lnTo>
                <a:lnTo>
                  <a:pt x="18567" y="1663"/>
                </a:lnTo>
                <a:lnTo>
                  <a:pt x="14871" y="5054"/>
                </a:lnTo>
                <a:lnTo>
                  <a:pt x="12699" y="8521"/>
                </a:lnTo>
                <a:lnTo>
                  <a:pt x="1269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873697" y="6186549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22" y="7619"/>
                </a:lnTo>
                <a:lnTo>
                  <a:pt x="37477" y="2539"/>
                </a:lnTo>
                <a:lnTo>
                  <a:pt x="33604" y="15620"/>
                </a:lnTo>
                <a:lnTo>
                  <a:pt x="34620" y="18643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4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23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89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81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893"/>
                </a:lnTo>
                <a:lnTo>
                  <a:pt x="29171" y="43243"/>
                </a:lnTo>
                <a:lnTo>
                  <a:pt x="25222" y="43827"/>
                </a:lnTo>
                <a:lnTo>
                  <a:pt x="22085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23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506"/>
                </a:lnTo>
                <a:lnTo>
                  <a:pt x="33604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930139" y="6186551"/>
            <a:ext cx="48793" cy="54051"/>
          </a:xfrm>
          <a:custGeom>
            <a:avLst/>
            <a:gdLst/>
            <a:ahLst/>
            <a:cxnLst/>
            <a:rect l="l" t="t" r="r" b="b"/>
            <a:pathLst>
              <a:path w="48793" h="54051">
                <a:moveTo>
                  <a:pt x="14071" y="20586"/>
                </a:moveTo>
                <a:lnTo>
                  <a:pt x="15087" y="16649"/>
                </a:lnTo>
                <a:lnTo>
                  <a:pt x="19138" y="11937"/>
                </a:lnTo>
                <a:lnTo>
                  <a:pt x="21856" y="10756"/>
                </a:lnTo>
                <a:lnTo>
                  <a:pt x="27838" y="10756"/>
                </a:lnTo>
                <a:lnTo>
                  <a:pt x="31521" y="12801"/>
                </a:lnTo>
                <a:lnTo>
                  <a:pt x="34162" y="16205"/>
                </a:lnTo>
                <a:lnTo>
                  <a:pt x="34620" y="18897"/>
                </a:lnTo>
                <a:lnTo>
                  <a:pt x="48107" y="16459"/>
                </a:lnTo>
                <a:lnTo>
                  <a:pt x="46481" y="10909"/>
                </a:lnTo>
                <a:lnTo>
                  <a:pt x="43814" y="6769"/>
                </a:lnTo>
                <a:lnTo>
                  <a:pt x="40093" y="4076"/>
                </a:lnTo>
                <a:lnTo>
                  <a:pt x="36372" y="1358"/>
                </a:lnTo>
                <a:lnTo>
                  <a:pt x="31368" y="0"/>
                </a:lnTo>
                <a:lnTo>
                  <a:pt x="17386" y="0"/>
                </a:lnTo>
                <a:lnTo>
                  <a:pt x="11277" y="2374"/>
                </a:lnTo>
                <a:lnTo>
                  <a:pt x="6769" y="7124"/>
                </a:lnTo>
                <a:lnTo>
                  <a:pt x="2260" y="11887"/>
                </a:lnTo>
                <a:lnTo>
                  <a:pt x="0" y="18541"/>
                </a:lnTo>
                <a:lnTo>
                  <a:pt x="0" y="35509"/>
                </a:lnTo>
                <a:lnTo>
                  <a:pt x="2247" y="42113"/>
                </a:lnTo>
                <a:lnTo>
                  <a:pt x="6743" y="46888"/>
                </a:lnTo>
                <a:lnTo>
                  <a:pt x="11239" y="51663"/>
                </a:lnTo>
                <a:lnTo>
                  <a:pt x="17271" y="54051"/>
                </a:lnTo>
                <a:lnTo>
                  <a:pt x="31483" y="54051"/>
                </a:lnTo>
                <a:lnTo>
                  <a:pt x="36791" y="52476"/>
                </a:lnTo>
                <a:lnTo>
                  <a:pt x="40754" y="49326"/>
                </a:lnTo>
                <a:lnTo>
                  <a:pt x="44716" y="46177"/>
                </a:lnTo>
                <a:lnTo>
                  <a:pt x="47396" y="41516"/>
                </a:lnTo>
                <a:lnTo>
                  <a:pt x="48793" y="35344"/>
                </a:lnTo>
                <a:lnTo>
                  <a:pt x="35344" y="33058"/>
                </a:lnTo>
                <a:lnTo>
                  <a:pt x="34670" y="36664"/>
                </a:lnTo>
                <a:lnTo>
                  <a:pt x="31838" y="40690"/>
                </a:lnTo>
                <a:lnTo>
                  <a:pt x="28066" y="42900"/>
                </a:lnTo>
                <a:lnTo>
                  <a:pt x="21996" y="42900"/>
                </a:lnTo>
                <a:lnTo>
                  <a:pt x="19227" y="41630"/>
                </a:lnTo>
                <a:lnTo>
                  <a:pt x="15100" y="36563"/>
                </a:lnTo>
                <a:lnTo>
                  <a:pt x="14071" y="32232"/>
                </a:lnTo>
                <a:lnTo>
                  <a:pt x="14071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988574" y="6168048"/>
            <a:ext cx="47078" cy="71386"/>
          </a:xfrm>
          <a:custGeom>
            <a:avLst/>
            <a:gdLst/>
            <a:ahLst/>
            <a:cxnLst/>
            <a:rect l="l" t="t" r="r" b="b"/>
            <a:pathLst>
              <a:path w="47078" h="71386">
                <a:moveTo>
                  <a:pt x="13677" y="71386"/>
                </a:moveTo>
                <a:lnTo>
                  <a:pt x="13677" y="41135"/>
                </a:lnTo>
                <a:lnTo>
                  <a:pt x="14096" y="37833"/>
                </a:lnTo>
                <a:lnTo>
                  <a:pt x="14922" y="35623"/>
                </a:lnTo>
                <a:lnTo>
                  <a:pt x="17056" y="31737"/>
                </a:lnTo>
                <a:lnTo>
                  <a:pt x="20624" y="29514"/>
                </a:lnTo>
                <a:lnTo>
                  <a:pt x="24930" y="28968"/>
                </a:lnTo>
                <a:lnTo>
                  <a:pt x="28549" y="29400"/>
                </a:lnTo>
                <a:lnTo>
                  <a:pt x="32105" y="32283"/>
                </a:lnTo>
                <a:lnTo>
                  <a:pt x="33134" y="35204"/>
                </a:lnTo>
                <a:lnTo>
                  <a:pt x="33400" y="38646"/>
                </a:lnTo>
                <a:lnTo>
                  <a:pt x="33400" y="71386"/>
                </a:lnTo>
                <a:lnTo>
                  <a:pt x="47078" y="71386"/>
                </a:lnTo>
                <a:lnTo>
                  <a:pt x="47078" y="36410"/>
                </a:lnTo>
                <a:lnTo>
                  <a:pt x="46850" y="32981"/>
                </a:lnTo>
                <a:lnTo>
                  <a:pt x="45910" y="28562"/>
                </a:lnTo>
                <a:lnTo>
                  <a:pt x="43751" y="24726"/>
                </a:lnTo>
                <a:lnTo>
                  <a:pt x="40551" y="21424"/>
                </a:lnTo>
                <a:lnTo>
                  <a:pt x="35496" y="19088"/>
                </a:lnTo>
                <a:lnTo>
                  <a:pt x="32651" y="18503"/>
                </a:lnTo>
                <a:lnTo>
                  <a:pt x="23367" y="18503"/>
                </a:lnTo>
                <a:lnTo>
                  <a:pt x="18097" y="21082"/>
                </a:lnTo>
                <a:lnTo>
                  <a:pt x="13677" y="26238"/>
                </a:lnTo>
                <a:lnTo>
                  <a:pt x="13677" y="0"/>
                </a:lnTo>
                <a:lnTo>
                  <a:pt x="0" y="0"/>
                </a:lnTo>
                <a:lnTo>
                  <a:pt x="0" y="71386"/>
                </a:lnTo>
                <a:lnTo>
                  <a:pt x="13677" y="713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1045925" y="6186544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17"/>
                </a:lnTo>
                <a:lnTo>
                  <a:pt x="31089" y="39243"/>
                </a:lnTo>
                <a:lnTo>
                  <a:pt x="28346" y="41973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67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15"/>
                </a:lnTo>
                <a:lnTo>
                  <a:pt x="1422" y="14706"/>
                </a:lnTo>
                <a:lnTo>
                  <a:pt x="13830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47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79" y="20180"/>
                </a:lnTo>
                <a:lnTo>
                  <a:pt x="25247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711" y="33235"/>
                </a:lnTo>
                <a:lnTo>
                  <a:pt x="0" y="35852"/>
                </a:lnTo>
                <a:lnTo>
                  <a:pt x="0" y="43180"/>
                </a:lnTo>
                <a:lnTo>
                  <a:pt x="1536" y="46837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17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1133744" y="6187716"/>
            <a:ext cx="53174" cy="72694"/>
          </a:xfrm>
          <a:custGeom>
            <a:avLst/>
            <a:gdLst/>
            <a:ahLst/>
            <a:cxnLst/>
            <a:rect l="l" t="t" r="r" b="b"/>
            <a:pathLst>
              <a:path w="53174" h="72694">
                <a:moveTo>
                  <a:pt x="4533" y="71869"/>
                </a:moveTo>
                <a:lnTo>
                  <a:pt x="7061" y="72428"/>
                </a:lnTo>
                <a:lnTo>
                  <a:pt x="9639" y="72694"/>
                </a:lnTo>
                <a:lnTo>
                  <a:pt x="14871" y="72694"/>
                </a:lnTo>
                <a:lnTo>
                  <a:pt x="19253" y="71869"/>
                </a:lnTo>
                <a:lnTo>
                  <a:pt x="23063" y="70561"/>
                </a:lnTo>
                <a:lnTo>
                  <a:pt x="25882" y="68567"/>
                </a:lnTo>
                <a:lnTo>
                  <a:pt x="28219" y="65684"/>
                </a:lnTo>
                <a:lnTo>
                  <a:pt x="30454" y="61798"/>
                </a:lnTo>
                <a:lnTo>
                  <a:pt x="31648" y="58775"/>
                </a:lnTo>
                <a:lnTo>
                  <a:pt x="34912" y="49771"/>
                </a:lnTo>
                <a:lnTo>
                  <a:pt x="53174" y="0"/>
                </a:lnTo>
                <a:lnTo>
                  <a:pt x="39001" y="0"/>
                </a:lnTo>
                <a:lnTo>
                  <a:pt x="26924" y="36715"/>
                </a:lnTo>
                <a:lnTo>
                  <a:pt x="14554" y="0"/>
                </a:lnTo>
                <a:lnTo>
                  <a:pt x="0" y="0"/>
                </a:lnTo>
                <a:lnTo>
                  <a:pt x="19672" y="51866"/>
                </a:lnTo>
                <a:lnTo>
                  <a:pt x="18859" y="54749"/>
                </a:lnTo>
                <a:lnTo>
                  <a:pt x="16167" y="59004"/>
                </a:lnTo>
                <a:lnTo>
                  <a:pt x="12280" y="61798"/>
                </a:lnTo>
                <a:lnTo>
                  <a:pt x="7378" y="61798"/>
                </a:lnTo>
                <a:lnTo>
                  <a:pt x="3314" y="61163"/>
                </a:lnTo>
                <a:lnTo>
                  <a:pt x="4533" y="7186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1216767" y="6187716"/>
            <a:ext cx="53708" cy="51714"/>
          </a:xfrm>
          <a:custGeom>
            <a:avLst/>
            <a:gdLst/>
            <a:ahLst/>
            <a:cxnLst/>
            <a:rect l="l" t="t" r="r" b="b"/>
            <a:pathLst>
              <a:path w="53708" h="51714">
                <a:moveTo>
                  <a:pt x="33159" y="51714"/>
                </a:moveTo>
                <a:lnTo>
                  <a:pt x="53708" y="0"/>
                </a:lnTo>
                <a:lnTo>
                  <a:pt x="39636" y="0"/>
                </a:lnTo>
                <a:lnTo>
                  <a:pt x="29806" y="26390"/>
                </a:lnTo>
                <a:lnTo>
                  <a:pt x="29286" y="27863"/>
                </a:lnTo>
                <a:lnTo>
                  <a:pt x="28143" y="31496"/>
                </a:lnTo>
                <a:lnTo>
                  <a:pt x="26924" y="35204"/>
                </a:lnTo>
                <a:lnTo>
                  <a:pt x="24104" y="26390"/>
                </a:lnTo>
                <a:lnTo>
                  <a:pt x="14363" y="0"/>
                </a:lnTo>
                <a:lnTo>
                  <a:pt x="0" y="0"/>
                </a:lnTo>
                <a:lnTo>
                  <a:pt x="20840" y="51714"/>
                </a:lnTo>
                <a:lnTo>
                  <a:pt x="33159" y="5171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1278851" y="6168047"/>
            <a:ext cx="13677" cy="71386"/>
          </a:xfrm>
          <a:custGeom>
            <a:avLst/>
            <a:gdLst/>
            <a:ahLst/>
            <a:cxnLst/>
            <a:rect l="l" t="t" r="r" b="b"/>
            <a:pathLst>
              <a:path w="13677" h="71386">
                <a:moveTo>
                  <a:pt x="0" y="19672"/>
                </a:moveTo>
                <a:lnTo>
                  <a:pt x="0" y="71386"/>
                </a:lnTo>
                <a:lnTo>
                  <a:pt x="13677" y="71386"/>
                </a:lnTo>
                <a:lnTo>
                  <a:pt x="13677" y="19672"/>
                </a:lnTo>
                <a:lnTo>
                  <a:pt x="0" y="19672"/>
                </a:lnTo>
                <a:close/>
              </a:path>
              <a:path w="13677" h="71386">
                <a:moveTo>
                  <a:pt x="0" y="0"/>
                </a:moveTo>
                <a:lnTo>
                  <a:pt x="0" y="12661"/>
                </a:lnTo>
                <a:lnTo>
                  <a:pt x="13677" y="12661"/>
                </a:lnTo>
                <a:lnTo>
                  <a:pt x="13677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1285690" y="6167539"/>
            <a:ext cx="0" cy="71894"/>
          </a:xfrm>
          <a:custGeom>
            <a:avLst/>
            <a:gdLst/>
            <a:ahLst/>
            <a:cxnLst/>
            <a:rect l="l" t="t" r="r" b="b"/>
            <a:pathLst>
              <a:path h="71894">
                <a:moveTo>
                  <a:pt x="0" y="0"/>
                </a:moveTo>
                <a:lnTo>
                  <a:pt x="0" y="71894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1303543" y="6186551"/>
            <a:ext cx="48780" cy="54051"/>
          </a:xfrm>
          <a:custGeom>
            <a:avLst/>
            <a:gdLst/>
            <a:ahLst/>
            <a:cxnLst/>
            <a:rect l="l" t="t" r="r" b="b"/>
            <a:pathLst>
              <a:path w="48780" h="54051">
                <a:moveTo>
                  <a:pt x="14071" y="20586"/>
                </a:moveTo>
                <a:lnTo>
                  <a:pt x="15087" y="16649"/>
                </a:lnTo>
                <a:lnTo>
                  <a:pt x="19138" y="11937"/>
                </a:lnTo>
                <a:lnTo>
                  <a:pt x="21856" y="10756"/>
                </a:lnTo>
                <a:lnTo>
                  <a:pt x="27825" y="10756"/>
                </a:lnTo>
                <a:lnTo>
                  <a:pt x="31521" y="12801"/>
                </a:lnTo>
                <a:lnTo>
                  <a:pt x="34162" y="16205"/>
                </a:lnTo>
                <a:lnTo>
                  <a:pt x="34620" y="18897"/>
                </a:lnTo>
                <a:lnTo>
                  <a:pt x="48107" y="16459"/>
                </a:lnTo>
                <a:lnTo>
                  <a:pt x="46481" y="10909"/>
                </a:lnTo>
                <a:lnTo>
                  <a:pt x="43814" y="6769"/>
                </a:lnTo>
                <a:lnTo>
                  <a:pt x="40093" y="4076"/>
                </a:lnTo>
                <a:lnTo>
                  <a:pt x="36372" y="1358"/>
                </a:lnTo>
                <a:lnTo>
                  <a:pt x="31368" y="0"/>
                </a:lnTo>
                <a:lnTo>
                  <a:pt x="17373" y="0"/>
                </a:lnTo>
                <a:lnTo>
                  <a:pt x="11277" y="2374"/>
                </a:lnTo>
                <a:lnTo>
                  <a:pt x="6769" y="7124"/>
                </a:lnTo>
                <a:lnTo>
                  <a:pt x="2260" y="11887"/>
                </a:lnTo>
                <a:lnTo>
                  <a:pt x="0" y="18541"/>
                </a:lnTo>
                <a:lnTo>
                  <a:pt x="0" y="35509"/>
                </a:lnTo>
                <a:lnTo>
                  <a:pt x="2235" y="42113"/>
                </a:lnTo>
                <a:lnTo>
                  <a:pt x="6743" y="46888"/>
                </a:lnTo>
                <a:lnTo>
                  <a:pt x="11239" y="51663"/>
                </a:lnTo>
                <a:lnTo>
                  <a:pt x="17259" y="54051"/>
                </a:lnTo>
                <a:lnTo>
                  <a:pt x="31483" y="54051"/>
                </a:lnTo>
                <a:lnTo>
                  <a:pt x="36791" y="52476"/>
                </a:lnTo>
                <a:lnTo>
                  <a:pt x="40754" y="49326"/>
                </a:lnTo>
                <a:lnTo>
                  <a:pt x="44716" y="46177"/>
                </a:lnTo>
                <a:lnTo>
                  <a:pt x="47396" y="41516"/>
                </a:lnTo>
                <a:lnTo>
                  <a:pt x="48780" y="35344"/>
                </a:lnTo>
                <a:lnTo>
                  <a:pt x="35344" y="33058"/>
                </a:lnTo>
                <a:lnTo>
                  <a:pt x="34670" y="36664"/>
                </a:lnTo>
                <a:lnTo>
                  <a:pt x="31838" y="40690"/>
                </a:lnTo>
                <a:lnTo>
                  <a:pt x="28066" y="42900"/>
                </a:lnTo>
                <a:lnTo>
                  <a:pt x="21983" y="42900"/>
                </a:lnTo>
                <a:lnTo>
                  <a:pt x="19227" y="41630"/>
                </a:lnTo>
                <a:lnTo>
                  <a:pt x="15100" y="36563"/>
                </a:lnTo>
                <a:lnTo>
                  <a:pt x="14071" y="32232"/>
                </a:lnTo>
                <a:lnTo>
                  <a:pt x="14071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1358022" y="6186549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77" y="2539"/>
                </a:lnTo>
                <a:lnTo>
                  <a:pt x="33604" y="15620"/>
                </a:lnTo>
                <a:lnTo>
                  <a:pt x="34632" y="18643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4" y="13728"/>
                </a:lnTo>
                <a:lnTo>
                  <a:pt x="21551" y="10464"/>
                </a:lnTo>
                <a:lnTo>
                  <a:pt x="24536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30" y="7289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893"/>
                </a:lnTo>
                <a:lnTo>
                  <a:pt x="29171" y="43243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36" y="10464"/>
                </a:lnTo>
                <a:lnTo>
                  <a:pt x="27343" y="10464"/>
                </a:lnTo>
                <a:lnTo>
                  <a:pt x="29705" y="11506"/>
                </a:lnTo>
                <a:lnTo>
                  <a:pt x="33604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1410860" y="6187716"/>
            <a:ext cx="53708" cy="51714"/>
          </a:xfrm>
          <a:custGeom>
            <a:avLst/>
            <a:gdLst/>
            <a:ahLst/>
            <a:cxnLst/>
            <a:rect l="l" t="t" r="r" b="b"/>
            <a:pathLst>
              <a:path w="53708" h="51714">
                <a:moveTo>
                  <a:pt x="33159" y="51714"/>
                </a:moveTo>
                <a:lnTo>
                  <a:pt x="53708" y="0"/>
                </a:lnTo>
                <a:lnTo>
                  <a:pt x="39636" y="0"/>
                </a:lnTo>
                <a:lnTo>
                  <a:pt x="29806" y="26390"/>
                </a:lnTo>
                <a:lnTo>
                  <a:pt x="29286" y="27863"/>
                </a:lnTo>
                <a:lnTo>
                  <a:pt x="28143" y="31496"/>
                </a:lnTo>
                <a:lnTo>
                  <a:pt x="26924" y="35204"/>
                </a:lnTo>
                <a:lnTo>
                  <a:pt x="24104" y="26390"/>
                </a:lnTo>
                <a:lnTo>
                  <a:pt x="14363" y="0"/>
                </a:lnTo>
                <a:lnTo>
                  <a:pt x="0" y="0"/>
                </a:lnTo>
                <a:lnTo>
                  <a:pt x="20840" y="51714"/>
                </a:lnTo>
                <a:lnTo>
                  <a:pt x="33159" y="5171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1468945" y="6186549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90" y="2539"/>
                </a:lnTo>
                <a:lnTo>
                  <a:pt x="33604" y="15620"/>
                </a:lnTo>
                <a:lnTo>
                  <a:pt x="34632" y="18643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4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23" y="0"/>
                </a:lnTo>
                <a:lnTo>
                  <a:pt x="16865" y="0"/>
                </a:lnTo>
                <a:lnTo>
                  <a:pt x="11214" y="2425"/>
                </a:lnTo>
                <a:lnTo>
                  <a:pt x="6730" y="7289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14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81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893"/>
                </a:lnTo>
                <a:lnTo>
                  <a:pt x="29171" y="43243"/>
                </a:lnTo>
                <a:lnTo>
                  <a:pt x="25222" y="43827"/>
                </a:lnTo>
                <a:lnTo>
                  <a:pt x="22085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19" y="0"/>
                </a:moveTo>
                <a:lnTo>
                  <a:pt x="23723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506"/>
                </a:lnTo>
                <a:lnTo>
                  <a:pt x="33604" y="15620"/>
                </a:lnTo>
                <a:lnTo>
                  <a:pt x="37490" y="2539"/>
                </a:lnTo>
                <a:lnTo>
                  <a:pt x="3141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1527827" y="6186548"/>
            <a:ext cx="33489" cy="52882"/>
          </a:xfrm>
          <a:custGeom>
            <a:avLst/>
            <a:gdLst/>
            <a:ahLst/>
            <a:cxnLst/>
            <a:rect l="l" t="t" r="r" b="b"/>
            <a:pathLst>
              <a:path w="33489" h="52882">
                <a:moveTo>
                  <a:pt x="12699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8117"/>
                </a:lnTo>
                <a:lnTo>
                  <a:pt x="14058" y="22339"/>
                </a:lnTo>
                <a:lnTo>
                  <a:pt x="14820" y="19570"/>
                </a:lnTo>
                <a:lnTo>
                  <a:pt x="15582" y="16814"/>
                </a:lnTo>
                <a:lnTo>
                  <a:pt x="17970" y="13855"/>
                </a:lnTo>
                <a:lnTo>
                  <a:pt x="20916" y="12268"/>
                </a:lnTo>
                <a:lnTo>
                  <a:pt x="24815" y="12268"/>
                </a:lnTo>
                <a:lnTo>
                  <a:pt x="29260" y="14516"/>
                </a:lnTo>
                <a:lnTo>
                  <a:pt x="33489" y="2590"/>
                </a:lnTo>
                <a:lnTo>
                  <a:pt x="30606" y="863"/>
                </a:lnTo>
                <a:lnTo>
                  <a:pt x="27609" y="0"/>
                </a:lnTo>
                <a:lnTo>
                  <a:pt x="22288" y="0"/>
                </a:lnTo>
                <a:lnTo>
                  <a:pt x="18567" y="1663"/>
                </a:lnTo>
                <a:lnTo>
                  <a:pt x="14871" y="5054"/>
                </a:lnTo>
                <a:lnTo>
                  <a:pt x="12699" y="8521"/>
                </a:lnTo>
                <a:lnTo>
                  <a:pt x="1269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1562398" y="6186553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57" y="43027"/>
                </a:lnTo>
                <a:lnTo>
                  <a:pt x="3949" y="46901"/>
                </a:lnTo>
                <a:lnTo>
                  <a:pt x="8051" y="49771"/>
                </a:lnTo>
                <a:lnTo>
                  <a:pt x="12166" y="52616"/>
                </a:lnTo>
                <a:lnTo>
                  <a:pt x="17741" y="54051"/>
                </a:lnTo>
                <a:lnTo>
                  <a:pt x="32537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16" y="45529"/>
                </a:lnTo>
                <a:lnTo>
                  <a:pt x="48298" y="41452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30"/>
                </a:lnTo>
                <a:lnTo>
                  <a:pt x="36042" y="22110"/>
                </a:lnTo>
                <a:lnTo>
                  <a:pt x="28752" y="20447"/>
                </a:lnTo>
                <a:lnTo>
                  <a:pt x="21463" y="18796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65"/>
                </a:lnTo>
                <a:lnTo>
                  <a:pt x="17716" y="10325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42" y="16065"/>
                </a:lnTo>
                <a:lnTo>
                  <a:pt x="46545" y="13677"/>
                </a:lnTo>
                <a:lnTo>
                  <a:pt x="45250" y="9156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43"/>
                </a:lnTo>
                <a:lnTo>
                  <a:pt x="30746" y="0"/>
                </a:lnTo>
                <a:lnTo>
                  <a:pt x="16230" y="0"/>
                </a:lnTo>
                <a:lnTo>
                  <a:pt x="10744" y="1524"/>
                </a:lnTo>
                <a:lnTo>
                  <a:pt x="7200" y="4572"/>
                </a:lnTo>
                <a:lnTo>
                  <a:pt x="3670" y="7632"/>
                </a:lnTo>
                <a:lnTo>
                  <a:pt x="1892" y="11391"/>
                </a:lnTo>
                <a:lnTo>
                  <a:pt x="1892" y="20840"/>
                </a:lnTo>
                <a:lnTo>
                  <a:pt x="3937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591" y="35979"/>
                </a:lnTo>
                <a:lnTo>
                  <a:pt x="34569" y="38557"/>
                </a:lnTo>
                <a:lnTo>
                  <a:pt x="33972" y="41300"/>
                </a:lnTo>
                <a:lnTo>
                  <a:pt x="30988" y="43522"/>
                </a:lnTo>
                <a:lnTo>
                  <a:pt x="28321" y="44170"/>
                </a:lnTo>
                <a:lnTo>
                  <a:pt x="21564" y="44170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1619079" y="6186544"/>
            <a:ext cx="31076" cy="54051"/>
          </a:xfrm>
          <a:custGeom>
            <a:avLst/>
            <a:gdLst/>
            <a:ahLst/>
            <a:cxnLst/>
            <a:rect l="l" t="t" r="r" b="b"/>
            <a:pathLst>
              <a:path w="31076" h="54051">
                <a:moveTo>
                  <a:pt x="20205" y="54051"/>
                </a:moveTo>
                <a:lnTo>
                  <a:pt x="23037" y="53479"/>
                </a:lnTo>
                <a:lnTo>
                  <a:pt x="25704" y="52349"/>
                </a:lnTo>
                <a:lnTo>
                  <a:pt x="28371" y="51219"/>
                </a:lnTo>
                <a:lnTo>
                  <a:pt x="30873" y="49517"/>
                </a:lnTo>
                <a:lnTo>
                  <a:pt x="31076" y="39243"/>
                </a:lnTo>
                <a:lnTo>
                  <a:pt x="28333" y="41973"/>
                </a:lnTo>
                <a:lnTo>
                  <a:pt x="23736" y="44411"/>
                </a:lnTo>
                <a:lnTo>
                  <a:pt x="20205" y="54051"/>
                </a:lnTo>
                <a:close/>
              </a:path>
              <a:path w="31076" h="54051">
                <a:moveTo>
                  <a:pt x="45427" y="35890"/>
                </a:moveTo>
                <a:lnTo>
                  <a:pt x="45567" y="19913"/>
                </a:lnTo>
                <a:lnTo>
                  <a:pt x="45567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24" y="3619"/>
                </a:lnTo>
                <a:lnTo>
                  <a:pt x="37439" y="2171"/>
                </a:lnTo>
                <a:lnTo>
                  <a:pt x="34455" y="723"/>
                </a:lnTo>
                <a:lnTo>
                  <a:pt x="29908" y="0"/>
                </a:lnTo>
                <a:lnTo>
                  <a:pt x="17081" y="0"/>
                </a:lnTo>
                <a:lnTo>
                  <a:pt x="12026" y="1206"/>
                </a:lnTo>
                <a:lnTo>
                  <a:pt x="8623" y="3606"/>
                </a:lnTo>
                <a:lnTo>
                  <a:pt x="5207" y="6007"/>
                </a:lnTo>
                <a:lnTo>
                  <a:pt x="2806" y="9715"/>
                </a:lnTo>
                <a:lnTo>
                  <a:pt x="1409" y="14706"/>
                </a:lnTo>
                <a:lnTo>
                  <a:pt x="13830" y="16954"/>
                </a:lnTo>
                <a:lnTo>
                  <a:pt x="15773" y="12865"/>
                </a:lnTo>
                <a:lnTo>
                  <a:pt x="18491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187" y="12153"/>
                </a:lnTo>
                <a:lnTo>
                  <a:pt x="32131" y="15151"/>
                </a:lnTo>
                <a:lnTo>
                  <a:pt x="32131" y="17780"/>
                </a:lnTo>
                <a:lnTo>
                  <a:pt x="29667" y="20180"/>
                </a:lnTo>
                <a:lnTo>
                  <a:pt x="25234" y="21297"/>
                </a:lnTo>
                <a:lnTo>
                  <a:pt x="18834" y="22504"/>
                </a:lnTo>
                <a:lnTo>
                  <a:pt x="14097" y="23406"/>
                </a:lnTo>
                <a:lnTo>
                  <a:pt x="10464" y="24472"/>
                </a:lnTo>
                <a:lnTo>
                  <a:pt x="7950" y="25692"/>
                </a:lnTo>
                <a:lnTo>
                  <a:pt x="3479" y="28663"/>
                </a:lnTo>
                <a:lnTo>
                  <a:pt x="698" y="33235"/>
                </a:lnTo>
                <a:lnTo>
                  <a:pt x="0" y="35852"/>
                </a:lnTo>
                <a:lnTo>
                  <a:pt x="0" y="43180"/>
                </a:lnTo>
                <a:lnTo>
                  <a:pt x="1524" y="46837"/>
                </a:lnTo>
                <a:lnTo>
                  <a:pt x="4597" y="49720"/>
                </a:lnTo>
                <a:lnTo>
                  <a:pt x="7658" y="52603"/>
                </a:lnTo>
                <a:lnTo>
                  <a:pt x="11861" y="54051"/>
                </a:lnTo>
                <a:lnTo>
                  <a:pt x="20205" y="54051"/>
                </a:lnTo>
                <a:lnTo>
                  <a:pt x="23736" y="44411"/>
                </a:lnTo>
                <a:lnTo>
                  <a:pt x="19062" y="44411"/>
                </a:lnTo>
                <a:lnTo>
                  <a:pt x="15824" y="42316"/>
                </a:lnTo>
                <a:lnTo>
                  <a:pt x="13677" y="39268"/>
                </a:lnTo>
                <a:lnTo>
                  <a:pt x="13677" y="35407"/>
                </a:lnTo>
                <a:lnTo>
                  <a:pt x="16357" y="32537"/>
                </a:lnTo>
                <a:lnTo>
                  <a:pt x="20002" y="30962"/>
                </a:lnTo>
                <a:lnTo>
                  <a:pt x="23799" y="30149"/>
                </a:lnTo>
                <a:lnTo>
                  <a:pt x="27609" y="29324"/>
                </a:lnTo>
                <a:lnTo>
                  <a:pt x="30378" y="28638"/>
                </a:lnTo>
                <a:lnTo>
                  <a:pt x="32131" y="28054"/>
                </a:lnTo>
                <a:lnTo>
                  <a:pt x="32131" y="34061"/>
                </a:lnTo>
                <a:lnTo>
                  <a:pt x="31953" y="36283"/>
                </a:lnTo>
                <a:lnTo>
                  <a:pt x="31076" y="39243"/>
                </a:lnTo>
                <a:lnTo>
                  <a:pt x="30873" y="49517"/>
                </a:lnTo>
                <a:lnTo>
                  <a:pt x="33693" y="48844"/>
                </a:lnTo>
                <a:lnTo>
                  <a:pt x="35013" y="52882"/>
                </a:lnTo>
                <a:lnTo>
                  <a:pt x="48539" y="52882"/>
                </a:lnTo>
                <a:lnTo>
                  <a:pt x="46520" y="48107"/>
                </a:lnTo>
                <a:lnTo>
                  <a:pt x="45643" y="43789"/>
                </a:lnTo>
                <a:lnTo>
                  <a:pt x="45427" y="40436"/>
                </a:lnTo>
                <a:lnTo>
                  <a:pt x="45427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1679257" y="6187719"/>
            <a:ext cx="14795" cy="67627"/>
          </a:xfrm>
          <a:custGeom>
            <a:avLst/>
            <a:gdLst/>
            <a:ahLst/>
            <a:cxnLst/>
            <a:rect l="l" t="t" r="r" b="b"/>
            <a:pathLst>
              <a:path w="14795" h="67627">
                <a:moveTo>
                  <a:pt x="1117" y="0"/>
                </a:moveTo>
                <a:lnTo>
                  <a:pt x="1117" y="13677"/>
                </a:lnTo>
                <a:lnTo>
                  <a:pt x="14795" y="13677"/>
                </a:lnTo>
                <a:lnTo>
                  <a:pt x="14795" y="0"/>
                </a:lnTo>
                <a:lnTo>
                  <a:pt x="1117" y="0"/>
                </a:lnTo>
                <a:close/>
              </a:path>
              <a:path w="14795" h="67627">
                <a:moveTo>
                  <a:pt x="14808" y="38023"/>
                </a:moveTo>
                <a:lnTo>
                  <a:pt x="1117" y="38023"/>
                </a:lnTo>
                <a:lnTo>
                  <a:pt x="1117" y="51714"/>
                </a:lnTo>
                <a:lnTo>
                  <a:pt x="7747" y="51714"/>
                </a:lnTo>
                <a:lnTo>
                  <a:pt x="7670" y="54406"/>
                </a:lnTo>
                <a:lnTo>
                  <a:pt x="5892" y="58191"/>
                </a:lnTo>
                <a:lnTo>
                  <a:pt x="2755" y="61074"/>
                </a:lnTo>
                <a:lnTo>
                  <a:pt x="0" y="61988"/>
                </a:lnTo>
                <a:lnTo>
                  <a:pt x="2679" y="67627"/>
                </a:lnTo>
                <a:lnTo>
                  <a:pt x="5600" y="66598"/>
                </a:lnTo>
                <a:lnTo>
                  <a:pt x="9918" y="63347"/>
                </a:lnTo>
                <a:lnTo>
                  <a:pt x="13106" y="59486"/>
                </a:lnTo>
                <a:lnTo>
                  <a:pt x="14465" y="54902"/>
                </a:lnTo>
                <a:lnTo>
                  <a:pt x="14808" y="51777"/>
                </a:lnTo>
                <a:lnTo>
                  <a:pt x="14808" y="3802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2357193" y="5815374"/>
            <a:ext cx="47955" cy="71386"/>
          </a:xfrm>
          <a:custGeom>
            <a:avLst/>
            <a:gdLst/>
            <a:ahLst/>
            <a:cxnLst/>
            <a:rect l="l" t="t" r="r" b="b"/>
            <a:pathLst>
              <a:path w="47955" h="71386">
                <a:moveTo>
                  <a:pt x="14122" y="12077"/>
                </a:moveTo>
                <a:lnTo>
                  <a:pt x="47955" y="12077"/>
                </a:lnTo>
                <a:lnTo>
                  <a:pt x="47955" y="0"/>
                </a:lnTo>
                <a:lnTo>
                  <a:pt x="0" y="0"/>
                </a:lnTo>
                <a:lnTo>
                  <a:pt x="0" y="71386"/>
                </a:lnTo>
                <a:lnTo>
                  <a:pt x="14122" y="71386"/>
                </a:lnTo>
                <a:lnTo>
                  <a:pt x="14122" y="41059"/>
                </a:lnTo>
                <a:lnTo>
                  <a:pt x="43332" y="41059"/>
                </a:lnTo>
                <a:lnTo>
                  <a:pt x="43332" y="28968"/>
                </a:lnTo>
                <a:lnTo>
                  <a:pt x="14122" y="28968"/>
                </a:lnTo>
                <a:lnTo>
                  <a:pt x="14122" y="1207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2416125" y="5833891"/>
            <a:ext cx="32842" cy="52870"/>
          </a:xfrm>
          <a:custGeom>
            <a:avLst/>
            <a:gdLst/>
            <a:ahLst/>
            <a:cxnLst/>
            <a:rect l="l" t="t" r="r" b="b"/>
            <a:pathLst>
              <a:path w="32842" h="52870">
                <a:moveTo>
                  <a:pt x="12458" y="1155"/>
                </a:moveTo>
                <a:lnTo>
                  <a:pt x="0" y="1155"/>
                </a:lnTo>
                <a:lnTo>
                  <a:pt x="0" y="52870"/>
                </a:lnTo>
                <a:lnTo>
                  <a:pt x="13411" y="52870"/>
                </a:lnTo>
                <a:lnTo>
                  <a:pt x="13411" y="28105"/>
                </a:lnTo>
                <a:lnTo>
                  <a:pt x="13792" y="22326"/>
                </a:lnTo>
                <a:lnTo>
                  <a:pt x="14541" y="19570"/>
                </a:lnTo>
                <a:lnTo>
                  <a:pt x="15278" y="16802"/>
                </a:lnTo>
                <a:lnTo>
                  <a:pt x="17614" y="13843"/>
                </a:lnTo>
                <a:lnTo>
                  <a:pt x="20510" y="12255"/>
                </a:lnTo>
                <a:lnTo>
                  <a:pt x="24320" y="12255"/>
                </a:lnTo>
                <a:lnTo>
                  <a:pt x="28676" y="14503"/>
                </a:lnTo>
                <a:lnTo>
                  <a:pt x="32842" y="2578"/>
                </a:lnTo>
                <a:lnTo>
                  <a:pt x="29997" y="850"/>
                </a:lnTo>
                <a:lnTo>
                  <a:pt x="27063" y="0"/>
                </a:lnTo>
                <a:lnTo>
                  <a:pt x="21844" y="0"/>
                </a:lnTo>
                <a:lnTo>
                  <a:pt x="18199" y="1651"/>
                </a:lnTo>
                <a:lnTo>
                  <a:pt x="14592" y="5041"/>
                </a:lnTo>
                <a:lnTo>
                  <a:pt x="12458" y="8509"/>
                </a:lnTo>
                <a:lnTo>
                  <a:pt x="12458" y="11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2451628" y="5814165"/>
            <a:ext cx="40995" cy="73761"/>
          </a:xfrm>
          <a:custGeom>
            <a:avLst/>
            <a:gdLst/>
            <a:ahLst/>
            <a:cxnLst/>
            <a:rect l="l" t="t" r="r" b="b"/>
            <a:pathLst>
              <a:path w="40995" h="73761">
                <a:moveTo>
                  <a:pt x="25971" y="0"/>
                </a:moveTo>
                <a:lnTo>
                  <a:pt x="19380" y="14554"/>
                </a:lnTo>
                <a:lnTo>
                  <a:pt x="27876" y="14554"/>
                </a:lnTo>
                <a:lnTo>
                  <a:pt x="40995" y="0"/>
                </a:lnTo>
                <a:lnTo>
                  <a:pt x="25971" y="0"/>
                </a:lnTo>
                <a:close/>
              </a:path>
              <a:path w="40995" h="73761">
                <a:moveTo>
                  <a:pt x="0" y="46012"/>
                </a:moveTo>
                <a:lnTo>
                  <a:pt x="0" y="51955"/>
                </a:lnTo>
                <a:lnTo>
                  <a:pt x="1104" y="56997"/>
                </a:lnTo>
                <a:lnTo>
                  <a:pt x="3302" y="61125"/>
                </a:lnTo>
                <a:lnTo>
                  <a:pt x="5499" y="65278"/>
                </a:lnTo>
                <a:lnTo>
                  <a:pt x="8699" y="68402"/>
                </a:lnTo>
                <a:lnTo>
                  <a:pt x="12915" y="70548"/>
                </a:lnTo>
                <a:lnTo>
                  <a:pt x="17132" y="72694"/>
                </a:lnTo>
                <a:lnTo>
                  <a:pt x="17322" y="58521"/>
                </a:lnTo>
                <a:lnTo>
                  <a:pt x="14947" y="55803"/>
                </a:lnTo>
                <a:lnTo>
                  <a:pt x="13741" y="51866"/>
                </a:lnTo>
                <a:lnTo>
                  <a:pt x="13741" y="41617"/>
                </a:lnTo>
                <a:lnTo>
                  <a:pt x="14947" y="37680"/>
                </a:lnTo>
                <a:lnTo>
                  <a:pt x="17322" y="34950"/>
                </a:lnTo>
                <a:lnTo>
                  <a:pt x="19710" y="32232"/>
                </a:lnTo>
                <a:lnTo>
                  <a:pt x="22656" y="30861"/>
                </a:lnTo>
                <a:lnTo>
                  <a:pt x="29654" y="30861"/>
                </a:lnTo>
                <a:lnTo>
                  <a:pt x="32588" y="32232"/>
                </a:lnTo>
                <a:lnTo>
                  <a:pt x="34963" y="34950"/>
                </a:lnTo>
                <a:lnTo>
                  <a:pt x="37325" y="37680"/>
                </a:lnTo>
                <a:lnTo>
                  <a:pt x="38519" y="41579"/>
                </a:lnTo>
                <a:lnTo>
                  <a:pt x="38519" y="51841"/>
                </a:lnTo>
                <a:lnTo>
                  <a:pt x="37325" y="55803"/>
                </a:lnTo>
                <a:lnTo>
                  <a:pt x="34963" y="58521"/>
                </a:lnTo>
                <a:lnTo>
                  <a:pt x="33705" y="73761"/>
                </a:lnTo>
                <a:lnTo>
                  <a:pt x="39941" y="71196"/>
                </a:lnTo>
                <a:lnTo>
                  <a:pt x="44894" y="66052"/>
                </a:lnTo>
                <a:lnTo>
                  <a:pt x="49834" y="60909"/>
                </a:lnTo>
                <a:lnTo>
                  <a:pt x="52298" y="54419"/>
                </a:lnTo>
                <a:lnTo>
                  <a:pt x="52298" y="38836"/>
                </a:lnTo>
                <a:lnTo>
                  <a:pt x="49860" y="32423"/>
                </a:lnTo>
                <a:lnTo>
                  <a:pt x="44958" y="27330"/>
                </a:lnTo>
                <a:lnTo>
                  <a:pt x="40055" y="22250"/>
                </a:lnTo>
                <a:lnTo>
                  <a:pt x="33782" y="19723"/>
                </a:lnTo>
                <a:lnTo>
                  <a:pt x="21145" y="19723"/>
                </a:lnTo>
                <a:lnTo>
                  <a:pt x="16649" y="20840"/>
                </a:lnTo>
                <a:lnTo>
                  <a:pt x="12623" y="23075"/>
                </a:lnTo>
                <a:lnTo>
                  <a:pt x="8597" y="25323"/>
                </a:lnTo>
                <a:lnTo>
                  <a:pt x="5499" y="28562"/>
                </a:lnTo>
                <a:lnTo>
                  <a:pt x="3302" y="32816"/>
                </a:lnTo>
                <a:lnTo>
                  <a:pt x="1104" y="37058"/>
                </a:lnTo>
                <a:lnTo>
                  <a:pt x="0" y="41465"/>
                </a:lnTo>
                <a:lnTo>
                  <a:pt x="0" y="46012"/>
                </a:lnTo>
                <a:close/>
              </a:path>
              <a:path w="40995" h="73761">
                <a:moveTo>
                  <a:pt x="34963" y="58521"/>
                </a:moveTo>
                <a:lnTo>
                  <a:pt x="32588" y="61252"/>
                </a:lnTo>
                <a:lnTo>
                  <a:pt x="29654" y="62611"/>
                </a:lnTo>
                <a:lnTo>
                  <a:pt x="22656" y="62611"/>
                </a:lnTo>
                <a:lnTo>
                  <a:pt x="19710" y="61252"/>
                </a:lnTo>
                <a:lnTo>
                  <a:pt x="17322" y="58521"/>
                </a:lnTo>
                <a:lnTo>
                  <a:pt x="17132" y="72694"/>
                </a:lnTo>
                <a:lnTo>
                  <a:pt x="21564" y="73761"/>
                </a:lnTo>
                <a:lnTo>
                  <a:pt x="33705" y="73761"/>
                </a:lnTo>
                <a:lnTo>
                  <a:pt x="34963" y="585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2508896" y="5816790"/>
            <a:ext cx="29870" cy="71132"/>
          </a:xfrm>
          <a:custGeom>
            <a:avLst/>
            <a:gdLst/>
            <a:ahLst/>
            <a:cxnLst/>
            <a:rect l="l" t="t" r="r" b="b"/>
            <a:pathLst>
              <a:path w="29870" h="71132">
                <a:moveTo>
                  <a:pt x="19621" y="18262"/>
                </a:moveTo>
                <a:lnTo>
                  <a:pt x="19621" y="0"/>
                </a:lnTo>
                <a:lnTo>
                  <a:pt x="6159" y="7988"/>
                </a:lnTo>
                <a:lnTo>
                  <a:pt x="6159" y="18262"/>
                </a:lnTo>
                <a:lnTo>
                  <a:pt x="0" y="18262"/>
                </a:lnTo>
                <a:lnTo>
                  <a:pt x="0" y="29171"/>
                </a:lnTo>
                <a:lnTo>
                  <a:pt x="6159" y="29171"/>
                </a:lnTo>
                <a:lnTo>
                  <a:pt x="6159" y="56553"/>
                </a:lnTo>
                <a:lnTo>
                  <a:pt x="6299" y="59766"/>
                </a:lnTo>
                <a:lnTo>
                  <a:pt x="6591" y="61353"/>
                </a:lnTo>
                <a:lnTo>
                  <a:pt x="7569" y="65379"/>
                </a:lnTo>
                <a:lnTo>
                  <a:pt x="10807" y="69075"/>
                </a:lnTo>
                <a:lnTo>
                  <a:pt x="14681" y="70738"/>
                </a:lnTo>
                <a:lnTo>
                  <a:pt x="19278" y="71132"/>
                </a:lnTo>
                <a:lnTo>
                  <a:pt x="23215" y="71132"/>
                </a:lnTo>
                <a:lnTo>
                  <a:pt x="26758" y="70459"/>
                </a:lnTo>
                <a:lnTo>
                  <a:pt x="29870" y="69100"/>
                </a:lnTo>
                <a:lnTo>
                  <a:pt x="28727" y="58483"/>
                </a:lnTo>
                <a:lnTo>
                  <a:pt x="26377" y="59359"/>
                </a:lnTo>
                <a:lnTo>
                  <a:pt x="22440" y="59804"/>
                </a:lnTo>
                <a:lnTo>
                  <a:pt x="19875" y="57391"/>
                </a:lnTo>
                <a:lnTo>
                  <a:pt x="19621" y="54228"/>
                </a:lnTo>
                <a:lnTo>
                  <a:pt x="19621" y="29171"/>
                </a:lnTo>
                <a:lnTo>
                  <a:pt x="28778" y="29171"/>
                </a:lnTo>
                <a:lnTo>
                  <a:pt x="28778" y="18262"/>
                </a:lnTo>
                <a:lnTo>
                  <a:pt x="19621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2543063" y="5833879"/>
            <a:ext cx="47523" cy="54051"/>
          </a:xfrm>
          <a:custGeom>
            <a:avLst/>
            <a:gdLst/>
            <a:ahLst/>
            <a:cxnLst/>
            <a:rect l="l" t="t" r="r" b="b"/>
            <a:pathLst>
              <a:path w="47523" h="54051">
                <a:moveTo>
                  <a:pt x="47332" y="30975"/>
                </a:moveTo>
                <a:lnTo>
                  <a:pt x="47523" y="20497"/>
                </a:lnTo>
                <a:lnTo>
                  <a:pt x="45453" y="12699"/>
                </a:lnTo>
                <a:lnTo>
                  <a:pt x="41084" y="7619"/>
                </a:lnTo>
                <a:lnTo>
                  <a:pt x="36728" y="2539"/>
                </a:lnTo>
                <a:lnTo>
                  <a:pt x="32931" y="15620"/>
                </a:lnTo>
                <a:lnTo>
                  <a:pt x="33934" y="18643"/>
                </a:lnTo>
                <a:lnTo>
                  <a:pt x="34023" y="22593"/>
                </a:lnTo>
                <a:lnTo>
                  <a:pt x="13982" y="22593"/>
                </a:lnTo>
                <a:lnTo>
                  <a:pt x="13944" y="18859"/>
                </a:lnTo>
                <a:lnTo>
                  <a:pt x="14884" y="15913"/>
                </a:lnTo>
                <a:lnTo>
                  <a:pt x="16802" y="13728"/>
                </a:lnTo>
                <a:lnTo>
                  <a:pt x="21120" y="10464"/>
                </a:lnTo>
                <a:lnTo>
                  <a:pt x="24053" y="10464"/>
                </a:lnTo>
                <a:lnTo>
                  <a:pt x="23241" y="0"/>
                </a:lnTo>
                <a:lnTo>
                  <a:pt x="16522" y="0"/>
                </a:lnTo>
                <a:lnTo>
                  <a:pt x="10972" y="2425"/>
                </a:lnTo>
                <a:lnTo>
                  <a:pt x="6578" y="7289"/>
                </a:lnTo>
                <a:lnTo>
                  <a:pt x="2197" y="12141"/>
                </a:lnTo>
                <a:lnTo>
                  <a:pt x="0" y="18846"/>
                </a:lnTo>
                <a:lnTo>
                  <a:pt x="0" y="34594"/>
                </a:lnTo>
                <a:lnTo>
                  <a:pt x="1663" y="40525"/>
                </a:lnTo>
                <a:lnTo>
                  <a:pt x="5016" y="45237"/>
                </a:lnTo>
                <a:lnTo>
                  <a:pt x="9245" y="51117"/>
                </a:lnTo>
                <a:lnTo>
                  <a:pt x="15760" y="54051"/>
                </a:lnTo>
                <a:lnTo>
                  <a:pt x="30137" y="54051"/>
                </a:lnTo>
                <a:lnTo>
                  <a:pt x="34772" y="52743"/>
                </a:lnTo>
                <a:lnTo>
                  <a:pt x="38493" y="50139"/>
                </a:lnTo>
                <a:lnTo>
                  <a:pt x="42189" y="47523"/>
                </a:lnTo>
                <a:lnTo>
                  <a:pt x="44907" y="43713"/>
                </a:lnTo>
                <a:lnTo>
                  <a:pt x="46621" y="38709"/>
                </a:lnTo>
                <a:lnTo>
                  <a:pt x="33261" y="36423"/>
                </a:lnTo>
                <a:lnTo>
                  <a:pt x="32524" y="39014"/>
                </a:lnTo>
                <a:lnTo>
                  <a:pt x="31457" y="40906"/>
                </a:lnTo>
                <a:lnTo>
                  <a:pt x="28587" y="43243"/>
                </a:lnTo>
                <a:lnTo>
                  <a:pt x="24714" y="43827"/>
                </a:lnTo>
                <a:lnTo>
                  <a:pt x="21640" y="43827"/>
                </a:lnTo>
                <a:lnTo>
                  <a:pt x="19062" y="42697"/>
                </a:lnTo>
                <a:lnTo>
                  <a:pt x="14922" y="38188"/>
                </a:lnTo>
                <a:lnTo>
                  <a:pt x="13843" y="35026"/>
                </a:lnTo>
                <a:lnTo>
                  <a:pt x="13741" y="30975"/>
                </a:lnTo>
                <a:lnTo>
                  <a:pt x="47332" y="30975"/>
                </a:lnTo>
                <a:close/>
              </a:path>
              <a:path w="47523" h="54051">
                <a:moveTo>
                  <a:pt x="30784" y="0"/>
                </a:moveTo>
                <a:lnTo>
                  <a:pt x="23241" y="0"/>
                </a:lnTo>
                <a:lnTo>
                  <a:pt x="24053" y="10464"/>
                </a:lnTo>
                <a:lnTo>
                  <a:pt x="26784" y="10464"/>
                </a:lnTo>
                <a:lnTo>
                  <a:pt x="29108" y="11506"/>
                </a:lnTo>
                <a:lnTo>
                  <a:pt x="32931" y="15620"/>
                </a:lnTo>
                <a:lnTo>
                  <a:pt x="36728" y="2539"/>
                </a:lnTo>
                <a:lnTo>
                  <a:pt x="3078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2596611" y="5833883"/>
            <a:ext cx="47332" cy="54051"/>
          </a:xfrm>
          <a:custGeom>
            <a:avLst/>
            <a:gdLst/>
            <a:ahLst/>
            <a:cxnLst/>
            <a:rect l="l" t="t" r="r" b="b"/>
            <a:pathLst>
              <a:path w="47332" h="54051">
                <a:moveTo>
                  <a:pt x="13462" y="36029"/>
                </a:moveTo>
                <a:lnTo>
                  <a:pt x="0" y="38125"/>
                </a:lnTo>
                <a:lnTo>
                  <a:pt x="1231" y="43027"/>
                </a:lnTo>
                <a:lnTo>
                  <a:pt x="3873" y="46913"/>
                </a:lnTo>
                <a:lnTo>
                  <a:pt x="7886" y="49758"/>
                </a:lnTo>
                <a:lnTo>
                  <a:pt x="11912" y="52616"/>
                </a:lnTo>
                <a:lnTo>
                  <a:pt x="17386" y="54051"/>
                </a:lnTo>
                <a:lnTo>
                  <a:pt x="31889" y="54051"/>
                </a:lnTo>
                <a:lnTo>
                  <a:pt x="37630" y="52336"/>
                </a:lnTo>
                <a:lnTo>
                  <a:pt x="41516" y="48933"/>
                </a:lnTo>
                <a:lnTo>
                  <a:pt x="45389" y="45529"/>
                </a:lnTo>
                <a:lnTo>
                  <a:pt x="47332" y="41452"/>
                </a:lnTo>
                <a:lnTo>
                  <a:pt x="47332" y="32359"/>
                </a:lnTo>
                <a:lnTo>
                  <a:pt x="45935" y="28968"/>
                </a:lnTo>
                <a:lnTo>
                  <a:pt x="43129" y="26530"/>
                </a:lnTo>
                <a:lnTo>
                  <a:pt x="40297" y="24130"/>
                </a:lnTo>
                <a:lnTo>
                  <a:pt x="35318" y="22110"/>
                </a:lnTo>
                <a:lnTo>
                  <a:pt x="28168" y="20447"/>
                </a:lnTo>
                <a:lnTo>
                  <a:pt x="21031" y="18796"/>
                </a:lnTo>
                <a:lnTo>
                  <a:pt x="16852" y="17513"/>
                </a:lnTo>
                <a:lnTo>
                  <a:pt x="14312" y="14122"/>
                </a:lnTo>
                <a:lnTo>
                  <a:pt x="15836" y="11341"/>
                </a:lnTo>
                <a:lnTo>
                  <a:pt x="19900" y="9829"/>
                </a:lnTo>
                <a:lnTo>
                  <a:pt x="26225" y="9829"/>
                </a:lnTo>
                <a:lnTo>
                  <a:pt x="28384" y="10375"/>
                </a:lnTo>
                <a:lnTo>
                  <a:pt x="31394" y="12509"/>
                </a:lnTo>
                <a:lnTo>
                  <a:pt x="32969" y="16065"/>
                </a:lnTo>
                <a:lnTo>
                  <a:pt x="45618" y="13677"/>
                </a:lnTo>
                <a:lnTo>
                  <a:pt x="44335" y="9169"/>
                </a:lnTo>
                <a:lnTo>
                  <a:pt x="42024" y="5753"/>
                </a:lnTo>
                <a:lnTo>
                  <a:pt x="38646" y="3454"/>
                </a:lnTo>
                <a:lnTo>
                  <a:pt x="35267" y="1155"/>
                </a:lnTo>
                <a:lnTo>
                  <a:pt x="30124" y="0"/>
                </a:lnTo>
                <a:lnTo>
                  <a:pt x="15900" y="0"/>
                </a:lnTo>
                <a:lnTo>
                  <a:pt x="10528" y="1524"/>
                </a:lnTo>
                <a:lnTo>
                  <a:pt x="7061" y="4572"/>
                </a:lnTo>
                <a:lnTo>
                  <a:pt x="3594" y="7632"/>
                </a:lnTo>
                <a:lnTo>
                  <a:pt x="1854" y="11391"/>
                </a:lnTo>
                <a:lnTo>
                  <a:pt x="1854" y="20840"/>
                </a:lnTo>
                <a:lnTo>
                  <a:pt x="3860" y="24714"/>
                </a:lnTo>
                <a:lnTo>
                  <a:pt x="7874" y="27508"/>
                </a:lnTo>
                <a:lnTo>
                  <a:pt x="10769" y="29514"/>
                </a:lnTo>
                <a:lnTo>
                  <a:pt x="17627" y="31750"/>
                </a:lnTo>
                <a:lnTo>
                  <a:pt x="28435" y="34175"/>
                </a:lnTo>
                <a:lnTo>
                  <a:pt x="32918" y="35979"/>
                </a:lnTo>
                <a:lnTo>
                  <a:pt x="33883" y="38569"/>
                </a:lnTo>
                <a:lnTo>
                  <a:pt x="33286" y="41300"/>
                </a:lnTo>
                <a:lnTo>
                  <a:pt x="30353" y="43522"/>
                </a:lnTo>
                <a:lnTo>
                  <a:pt x="27749" y="44170"/>
                </a:lnTo>
                <a:lnTo>
                  <a:pt x="21132" y="44170"/>
                </a:lnTo>
                <a:lnTo>
                  <a:pt x="16941" y="42087"/>
                </a:lnTo>
                <a:lnTo>
                  <a:pt x="14020" y="38696"/>
                </a:lnTo>
                <a:lnTo>
                  <a:pt x="13462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2651771" y="5833879"/>
            <a:ext cx="47523" cy="54051"/>
          </a:xfrm>
          <a:custGeom>
            <a:avLst/>
            <a:gdLst/>
            <a:ahLst/>
            <a:cxnLst/>
            <a:rect l="l" t="t" r="r" b="b"/>
            <a:pathLst>
              <a:path w="47523" h="54051">
                <a:moveTo>
                  <a:pt x="47332" y="30975"/>
                </a:moveTo>
                <a:lnTo>
                  <a:pt x="47523" y="20497"/>
                </a:lnTo>
                <a:lnTo>
                  <a:pt x="45453" y="12699"/>
                </a:lnTo>
                <a:lnTo>
                  <a:pt x="41084" y="7619"/>
                </a:lnTo>
                <a:lnTo>
                  <a:pt x="36728" y="2539"/>
                </a:lnTo>
                <a:lnTo>
                  <a:pt x="32931" y="15620"/>
                </a:lnTo>
                <a:lnTo>
                  <a:pt x="33934" y="18643"/>
                </a:lnTo>
                <a:lnTo>
                  <a:pt x="34023" y="22593"/>
                </a:lnTo>
                <a:lnTo>
                  <a:pt x="13982" y="22593"/>
                </a:lnTo>
                <a:lnTo>
                  <a:pt x="13944" y="18859"/>
                </a:lnTo>
                <a:lnTo>
                  <a:pt x="14884" y="15913"/>
                </a:lnTo>
                <a:lnTo>
                  <a:pt x="16802" y="13728"/>
                </a:lnTo>
                <a:lnTo>
                  <a:pt x="21120" y="10464"/>
                </a:lnTo>
                <a:lnTo>
                  <a:pt x="24053" y="10464"/>
                </a:lnTo>
                <a:lnTo>
                  <a:pt x="23241" y="0"/>
                </a:lnTo>
                <a:lnTo>
                  <a:pt x="16522" y="0"/>
                </a:lnTo>
                <a:lnTo>
                  <a:pt x="10972" y="2425"/>
                </a:lnTo>
                <a:lnTo>
                  <a:pt x="6578" y="7289"/>
                </a:lnTo>
                <a:lnTo>
                  <a:pt x="2197" y="12141"/>
                </a:lnTo>
                <a:lnTo>
                  <a:pt x="0" y="18846"/>
                </a:lnTo>
                <a:lnTo>
                  <a:pt x="0" y="34594"/>
                </a:lnTo>
                <a:lnTo>
                  <a:pt x="1663" y="40525"/>
                </a:lnTo>
                <a:lnTo>
                  <a:pt x="5016" y="45237"/>
                </a:lnTo>
                <a:lnTo>
                  <a:pt x="9245" y="51117"/>
                </a:lnTo>
                <a:lnTo>
                  <a:pt x="15760" y="54051"/>
                </a:lnTo>
                <a:lnTo>
                  <a:pt x="30137" y="54051"/>
                </a:lnTo>
                <a:lnTo>
                  <a:pt x="34772" y="52743"/>
                </a:lnTo>
                <a:lnTo>
                  <a:pt x="38493" y="50139"/>
                </a:lnTo>
                <a:lnTo>
                  <a:pt x="42189" y="47523"/>
                </a:lnTo>
                <a:lnTo>
                  <a:pt x="44894" y="43713"/>
                </a:lnTo>
                <a:lnTo>
                  <a:pt x="46621" y="38709"/>
                </a:lnTo>
                <a:lnTo>
                  <a:pt x="33261" y="36423"/>
                </a:lnTo>
                <a:lnTo>
                  <a:pt x="32524" y="39014"/>
                </a:lnTo>
                <a:lnTo>
                  <a:pt x="31445" y="40906"/>
                </a:lnTo>
                <a:lnTo>
                  <a:pt x="28587" y="43243"/>
                </a:lnTo>
                <a:lnTo>
                  <a:pt x="24714" y="43827"/>
                </a:lnTo>
                <a:lnTo>
                  <a:pt x="21628" y="43827"/>
                </a:lnTo>
                <a:lnTo>
                  <a:pt x="19062" y="42697"/>
                </a:lnTo>
                <a:lnTo>
                  <a:pt x="14922" y="38188"/>
                </a:lnTo>
                <a:lnTo>
                  <a:pt x="13843" y="35026"/>
                </a:lnTo>
                <a:lnTo>
                  <a:pt x="13741" y="30975"/>
                </a:lnTo>
                <a:lnTo>
                  <a:pt x="47332" y="30975"/>
                </a:lnTo>
                <a:close/>
              </a:path>
              <a:path w="47523" h="54051">
                <a:moveTo>
                  <a:pt x="30784" y="0"/>
                </a:moveTo>
                <a:lnTo>
                  <a:pt x="23241" y="0"/>
                </a:lnTo>
                <a:lnTo>
                  <a:pt x="24053" y="10464"/>
                </a:lnTo>
                <a:lnTo>
                  <a:pt x="26784" y="10464"/>
                </a:lnTo>
                <a:lnTo>
                  <a:pt x="29108" y="11506"/>
                </a:lnTo>
                <a:lnTo>
                  <a:pt x="32931" y="15620"/>
                </a:lnTo>
                <a:lnTo>
                  <a:pt x="36728" y="2539"/>
                </a:lnTo>
                <a:lnTo>
                  <a:pt x="3078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2743898" y="5815380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6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2760812" y="5833887"/>
            <a:ext cx="30467" cy="54038"/>
          </a:xfrm>
          <a:custGeom>
            <a:avLst/>
            <a:gdLst/>
            <a:ahLst/>
            <a:cxnLst/>
            <a:rect l="l" t="t" r="r" b="b"/>
            <a:pathLst>
              <a:path w="30467" h="54038">
                <a:moveTo>
                  <a:pt x="19811" y="54038"/>
                </a:moveTo>
                <a:lnTo>
                  <a:pt x="22593" y="53467"/>
                </a:lnTo>
                <a:lnTo>
                  <a:pt x="25196" y="52336"/>
                </a:lnTo>
                <a:lnTo>
                  <a:pt x="27800" y="51206"/>
                </a:lnTo>
                <a:lnTo>
                  <a:pt x="30251" y="49504"/>
                </a:lnTo>
                <a:lnTo>
                  <a:pt x="30467" y="39230"/>
                </a:lnTo>
                <a:lnTo>
                  <a:pt x="27774" y="41960"/>
                </a:lnTo>
                <a:lnTo>
                  <a:pt x="23266" y="44399"/>
                </a:lnTo>
                <a:lnTo>
                  <a:pt x="19811" y="54038"/>
                </a:lnTo>
                <a:close/>
              </a:path>
              <a:path w="30467" h="54038">
                <a:moveTo>
                  <a:pt x="44526" y="35890"/>
                </a:moveTo>
                <a:lnTo>
                  <a:pt x="44665" y="19900"/>
                </a:lnTo>
                <a:lnTo>
                  <a:pt x="44665" y="13970"/>
                </a:lnTo>
                <a:lnTo>
                  <a:pt x="44068" y="9880"/>
                </a:lnTo>
                <a:lnTo>
                  <a:pt x="42875" y="7670"/>
                </a:lnTo>
                <a:lnTo>
                  <a:pt x="39623" y="3606"/>
                </a:lnTo>
                <a:lnTo>
                  <a:pt x="36690" y="2159"/>
                </a:lnTo>
                <a:lnTo>
                  <a:pt x="33769" y="711"/>
                </a:lnTo>
                <a:lnTo>
                  <a:pt x="29311" y="0"/>
                </a:lnTo>
                <a:lnTo>
                  <a:pt x="16751" y="0"/>
                </a:lnTo>
                <a:lnTo>
                  <a:pt x="11785" y="1193"/>
                </a:lnTo>
                <a:lnTo>
                  <a:pt x="8445" y="3594"/>
                </a:lnTo>
                <a:lnTo>
                  <a:pt x="5105" y="5994"/>
                </a:lnTo>
                <a:lnTo>
                  <a:pt x="2755" y="9702"/>
                </a:lnTo>
                <a:lnTo>
                  <a:pt x="1384" y="14693"/>
                </a:lnTo>
                <a:lnTo>
                  <a:pt x="13550" y="16941"/>
                </a:lnTo>
                <a:lnTo>
                  <a:pt x="15455" y="12852"/>
                </a:lnTo>
                <a:lnTo>
                  <a:pt x="18135" y="10947"/>
                </a:lnTo>
                <a:lnTo>
                  <a:pt x="22377" y="10464"/>
                </a:lnTo>
                <a:lnTo>
                  <a:pt x="25920" y="10464"/>
                </a:lnTo>
                <a:lnTo>
                  <a:pt x="29590" y="12153"/>
                </a:lnTo>
                <a:lnTo>
                  <a:pt x="31495" y="15138"/>
                </a:lnTo>
                <a:lnTo>
                  <a:pt x="31495" y="17767"/>
                </a:lnTo>
                <a:lnTo>
                  <a:pt x="29082" y="20167"/>
                </a:lnTo>
                <a:lnTo>
                  <a:pt x="24739" y="21285"/>
                </a:lnTo>
                <a:lnTo>
                  <a:pt x="18465" y="22491"/>
                </a:lnTo>
                <a:lnTo>
                  <a:pt x="13817" y="23406"/>
                </a:lnTo>
                <a:lnTo>
                  <a:pt x="10274" y="24460"/>
                </a:lnTo>
                <a:lnTo>
                  <a:pt x="7810" y="25679"/>
                </a:lnTo>
                <a:lnTo>
                  <a:pt x="3428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511" y="46824"/>
                </a:lnTo>
                <a:lnTo>
                  <a:pt x="4508" y="49707"/>
                </a:lnTo>
                <a:lnTo>
                  <a:pt x="7518" y="52590"/>
                </a:lnTo>
                <a:lnTo>
                  <a:pt x="11633" y="54038"/>
                </a:lnTo>
                <a:lnTo>
                  <a:pt x="19811" y="54038"/>
                </a:lnTo>
                <a:lnTo>
                  <a:pt x="23266" y="44399"/>
                </a:lnTo>
                <a:lnTo>
                  <a:pt x="18694" y="44399"/>
                </a:lnTo>
                <a:lnTo>
                  <a:pt x="15506" y="42303"/>
                </a:lnTo>
                <a:lnTo>
                  <a:pt x="13411" y="39255"/>
                </a:lnTo>
                <a:lnTo>
                  <a:pt x="13411" y="35394"/>
                </a:lnTo>
                <a:lnTo>
                  <a:pt x="16027" y="32524"/>
                </a:lnTo>
                <a:lnTo>
                  <a:pt x="19608" y="30949"/>
                </a:lnTo>
                <a:lnTo>
                  <a:pt x="23342" y="30137"/>
                </a:lnTo>
                <a:lnTo>
                  <a:pt x="27063" y="29324"/>
                </a:lnTo>
                <a:lnTo>
                  <a:pt x="29781" y="28625"/>
                </a:lnTo>
                <a:lnTo>
                  <a:pt x="31495" y="28041"/>
                </a:lnTo>
                <a:lnTo>
                  <a:pt x="31495" y="34048"/>
                </a:lnTo>
                <a:lnTo>
                  <a:pt x="31318" y="36271"/>
                </a:lnTo>
                <a:lnTo>
                  <a:pt x="30467" y="39230"/>
                </a:lnTo>
                <a:lnTo>
                  <a:pt x="30251" y="49504"/>
                </a:lnTo>
                <a:lnTo>
                  <a:pt x="33032" y="48831"/>
                </a:lnTo>
                <a:lnTo>
                  <a:pt x="34315" y="52870"/>
                </a:lnTo>
                <a:lnTo>
                  <a:pt x="47574" y="52870"/>
                </a:lnTo>
                <a:lnTo>
                  <a:pt x="45605" y="48094"/>
                </a:lnTo>
                <a:lnTo>
                  <a:pt x="44742" y="43776"/>
                </a:lnTo>
                <a:lnTo>
                  <a:pt x="44526" y="40424"/>
                </a:lnTo>
                <a:lnTo>
                  <a:pt x="44526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2845473" y="5833878"/>
            <a:ext cx="49441" cy="72555"/>
          </a:xfrm>
          <a:custGeom>
            <a:avLst/>
            <a:gdLst/>
            <a:ahLst/>
            <a:cxnLst/>
            <a:rect l="l" t="t" r="r" b="b"/>
            <a:pathLst>
              <a:path w="49441" h="72555">
                <a:moveTo>
                  <a:pt x="13258" y="21094"/>
                </a:moveTo>
                <a:lnTo>
                  <a:pt x="14338" y="17259"/>
                </a:lnTo>
                <a:lnTo>
                  <a:pt x="16510" y="14681"/>
                </a:lnTo>
                <a:lnTo>
                  <a:pt x="18669" y="12103"/>
                </a:lnTo>
                <a:lnTo>
                  <a:pt x="21399" y="10807"/>
                </a:lnTo>
                <a:lnTo>
                  <a:pt x="27813" y="10807"/>
                </a:lnTo>
                <a:lnTo>
                  <a:pt x="30454" y="12128"/>
                </a:lnTo>
                <a:lnTo>
                  <a:pt x="32588" y="14757"/>
                </a:lnTo>
                <a:lnTo>
                  <a:pt x="34721" y="17386"/>
                </a:lnTo>
                <a:lnTo>
                  <a:pt x="35788" y="21412"/>
                </a:lnTo>
                <a:lnTo>
                  <a:pt x="35788" y="32639"/>
                </a:lnTo>
                <a:lnTo>
                  <a:pt x="34747" y="36817"/>
                </a:lnTo>
                <a:lnTo>
                  <a:pt x="32689" y="39370"/>
                </a:lnTo>
                <a:lnTo>
                  <a:pt x="30619" y="41922"/>
                </a:lnTo>
                <a:lnTo>
                  <a:pt x="28028" y="43192"/>
                </a:lnTo>
                <a:lnTo>
                  <a:pt x="21666" y="43192"/>
                </a:lnTo>
                <a:lnTo>
                  <a:pt x="18910" y="41808"/>
                </a:lnTo>
                <a:lnTo>
                  <a:pt x="16649" y="39039"/>
                </a:lnTo>
                <a:lnTo>
                  <a:pt x="15913" y="49276"/>
                </a:lnTo>
                <a:lnTo>
                  <a:pt x="20586" y="52349"/>
                </a:lnTo>
                <a:lnTo>
                  <a:pt x="25400" y="54051"/>
                </a:lnTo>
                <a:lnTo>
                  <a:pt x="34086" y="54051"/>
                </a:lnTo>
                <a:lnTo>
                  <a:pt x="39090" y="51650"/>
                </a:lnTo>
                <a:lnTo>
                  <a:pt x="43230" y="46875"/>
                </a:lnTo>
                <a:lnTo>
                  <a:pt x="47371" y="42087"/>
                </a:lnTo>
                <a:lnTo>
                  <a:pt x="49441" y="35369"/>
                </a:lnTo>
                <a:lnTo>
                  <a:pt x="49441" y="18326"/>
                </a:lnTo>
                <a:lnTo>
                  <a:pt x="47383" y="11772"/>
                </a:lnTo>
                <a:lnTo>
                  <a:pt x="43281" y="7061"/>
                </a:lnTo>
                <a:lnTo>
                  <a:pt x="39166" y="2362"/>
                </a:lnTo>
                <a:lnTo>
                  <a:pt x="34175" y="0"/>
                </a:lnTo>
                <a:lnTo>
                  <a:pt x="24917" y="0"/>
                </a:lnTo>
                <a:lnTo>
                  <a:pt x="21844" y="812"/>
                </a:lnTo>
                <a:lnTo>
                  <a:pt x="19088" y="2438"/>
                </a:lnTo>
                <a:lnTo>
                  <a:pt x="16319" y="4064"/>
                </a:lnTo>
                <a:lnTo>
                  <a:pt x="14122" y="6172"/>
                </a:lnTo>
                <a:lnTo>
                  <a:pt x="12496" y="8763"/>
                </a:lnTo>
                <a:lnTo>
                  <a:pt x="12496" y="1168"/>
                </a:lnTo>
                <a:lnTo>
                  <a:pt x="0" y="1168"/>
                </a:lnTo>
                <a:lnTo>
                  <a:pt x="0" y="72555"/>
                </a:lnTo>
                <a:lnTo>
                  <a:pt x="13398" y="72555"/>
                </a:lnTo>
                <a:lnTo>
                  <a:pt x="13258" y="31965"/>
                </a:lnTo>
                <a:lnTo>
                  <a:pt x="13258" y="21094"/>
                </a:lnTo>
                <a:close/>
              </a:path>
              <a:path w="49441" h="72555">
                <a:moveTo>
                  <a:pt x="14389" y="36245"/>
                </a:moveTo>
                <a:lnTo>
                  <a:pt x="13258" y="31965"/>
                </a:lnTo>
                <a:lnTo>
                  <a:pt x="13398" y="72555"/>
                </a:lnTo>
                <a:lnTo>
                  <a:pt x="13398" y="46507"/>
                </a:lnTo>
                <a:lnTo>
                  <a:pt x="15913" y="49276"/>
                </a:lnTo>
                <a:lnTo>
                  <a:pt x="16649" y="39039"/>
                </a:lnTo>
                <a:lnTo>
                  <a:pt x="14389" y="3624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2905273" y="5835046"/>
            <a:ext cx="46088" cy="52882"/>
          </a:xfrm>
          <a:custGeom>
            <a:avLst/>
            <a:gdLst/>
            <a:ahLst/>
            <a:cxnLst/>
            <a:rect l="l" t="t" r="r" b="b"/>
            <a:pathLst>
              <a:path w="46088" h="52882">
                <a:moveTo>
                  <a:pt x="13398" y="0"/>
                </a:moveTo>
                <a:lnTo>
                  <a:pt x="0" y="0"/>
                </a:lnTo>
                <a:lnTo>
                  <a:pt x="0" y="37592"/>
                </a:lnTo>
                <a:lnTo>
                  <a:pt x="596" y="41402"/>
                </a:lnTo>
                <a:lnTo>
                  <a:pt x="1803" y="44170"/>
                </a:lnTo>
                <a:lnTo>
                  <a:pt x="3009" y="46926"/>
                </a:lnTo>
                <a:lnTo>
                  <a:pt x="4965" y="49072"/>
                </a:lnTo>
                <a:lnTo>
                  <a:pt x="7670" y="50596"/>
                </a:lnTo>
                <a:lnTo>
                  <a:pt x="10375" y="52120"/>
                </a:lnTo>
                <a:lnTo>
                  <a:pt x="13423" y="52882"/>
                </a:lnTo>
                <a:lnTo>
                  <a:pt x="20180" y="52882"/>
                </a:lnTo>
                <a:lnTo>
                  <a:pt x="23342" y="52095"/>
                </a:lnTo>
                <a:lnTo>
                  <a:pt x="26352" y="50495"/>
                </a:lnTo>
                <a:lnTo>
                  <a:pt x="29362" y="48907"/>
                </a:lnTo>
                <a:lnTo>
                  <a:pt x="31788" y="46736"/>
                </a:lnTo>
                <a:lnTo>
                  <a:pt x="33629" y="43967"/>
                </a:lnTo>
                <a:lnTo>
                  <a:pt x="33629" y="51714"/>
                </a:lnTo>
                <a:lnTo>
                  <a:pt x="46088" y="51714"/>
                </a:lnTo>
                <a:lnTo>
                  <a:pt x="46088" y="0"/>
                </a:lnTo>
                <a:lnTo>
                  <a:pt x="32677" y="0"/>
                </a:lnTo>
                <a:lnTo>
                  <a:pt x="32677" y="29222"/>
                </a:lnTo>
                <a:lnTo>
                  <a:pt x="32346" y="33870"/>
                </a:lnTo>
                <a:lnTo>
                  <a:pt x="31673" y="35763"/>
                </a:lnTo>
                <a:lnTo>
                  <a:pt x="29768" y="39255"/>
                </a:lnTo>
                <a:lnTo>
                  <a:pt x="26149" y="41821"/>
                </a:lnTo>
                <a:lnTo>
                  <a:pt x="21793" y="42468"/>
                </a:lnTo>
                <a:lnTo>
                  <a:pt x="18135" y="41986"/>
                </a:lnTo>
                <a:lnTo>
                  <a:pt x="14630" y="38773"/>
                </a:lnTo>
                <a:lnTo>
                  <a:pt x="13652" y="35496"/>
                </a:lnTo>
                <a:lnTo>
                  <a:pt x="13398" y="31038"/>
                </a:lnTo>
                <a:lnTo>
                  <a:pt x="1339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2965156" y="5833891"/>
            <a:ext cx="46189" cy="52870"/>
          </a:xfrm>
          <a:custGeom>
            <a:avLst/>
            <a:gdLst/>
            <a:ahLst/>
            <a:cxnLst/>
            <a:rect l="l" t="t" r="r" b="b"/>
            <a:pathLst>
              <a:path w="46189" h="52870">
                <a:moveTo>
                  <a:pt x="14439" y="17564"/>
                </a:moveTo>
                <a:lnTo>
                  <a:pt x="16383" y="13703"/>
                </a:lnTo>
                <a:lnTo>
                  <a:pt x="20066" y="11112"/>
                </a:lnTo>
                <a:lnTo>
                  <a:pt x="24472" y="10452"/>
                </a:lnTo>
                <a:lnTo>
                  <a:pt x="27838" y="10909"/>
                </a:lnTo>
                <a:lnTo>
                  <a:pt x="31343" y="14008"/>
                </a:lnTo>
                <a:lnTo>
                  <a:pt x="32486" y="17284"/>
                </a:lnTo>
                <a:lnTo>
                  <a:pt x="32778" y="20891"/>
                </a:lnTo>
                <a:lnTo>
                  <a:pt x="32778" y="52870"/>
                </a:lnTo>
                <a:lnTo>
                  <a:pt x="46189" y="52870"/>
                </a:lnTo>
                <a:lnTo>
                  <a:pt x="46189" y="16738"/>
                </a:lnTo>
                <a:lnTo>
                  <a:pt x="45935" y="13665"/>
                </a:lnTo>
                <a:lnTo>
                  <a:pt x="44958" y="9385"/>
                </a:lnTo>
                <a:lnTo>
                  <a:pt x="42824" y="5791"/>
                </a:lnTo>
                <a:lnTo>
                  <a:pt x="39712" y="2705"/>
                </a:lnTo>
                <a:lnTo>
                  <a:pt x="34810" y="533"/>
                </a:lnTo>
                <a:lnTo>
                  <a:pt x="32118" y="0"/>
                </a:lnTo>
                <a:lnTo>
                  <a:pt x="22440" y="0"/>
                </a:lnTo>
                <a:lnTo>
                  <a:pt x="16865" y="2921"/>
                </a:lnTo>
                <a:lnTo>
                  <a:pt x="12446" y="8750"/>
                </a:lnTo>
                <a:lnTo>
                  <a:pt x="12446" y="1155"/>
                </a:lnTo>
                <a:lnTo>
                  <a:pt x="0" y="1155"/>
                </a:lnTo>
                <a:lnTo>
                  <a:pt x="0" y="52870"/>
                </a:lnTo>
                <a:lnTo>
                  <a:pt x="13411" y="52870"/>
                </a:lnTo>
                <a:lnTo>
                  <a:pt x="13411" y="23672"/>
                </a:lnTo>
                <a:lnTo>
                  <a:pt x="13754" y="19710"/>
                </a:lnTo>
                <a:lnTo>
                  <a:pt x="14439" y="1756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3019409" y="5816790"/>
            <a:ext cx="29870" cy="71132"/>
          </a:xfrm>
          <a:custGeom>
            <a:avLst/>
            <a:gdLst/>
            <a:ahLst/>
            <a:cxnLst/>
            <a:rect l="l" t="t" r="r" b="b"/>
            <a:pathLst>
              <a:path w="29870" h="71132">
                <a:moveTo>
                  <a:pt x="19608" y="18262"/>
                </a:moveTo>
                <a:lnTo>
                  <a:pt x="19608" y="0"/>
                </a:lnTo>
                <a:lnTo>
                  <a:pt x="6159" y="7988"/>
                </a:lnTo>
                <a:lnTo>
                  <a:pt x="6159" y="18262"/>
                </a:lnTo>
                <a:lnTo>
                  <a:pt x="0" y="18262"/>
                </a:lnTo>
                <a:lnTo>
                  <a:pt x="0" y="29171"/>
                </a:lnTo>
                <a:lnTo>
                  <a:pt x="6159" y="29171"/>
                </a:lnTo>
                <a:lnTo>
                  <a:pt x="6159" y="56553"/>
                </a:lnTo>
                <a:lnTo>
                  <a:pt x="6299" y="59766"/>
                </a:lnTo>
                <a:lnTo>
                  <a:pt x="6591" y="61353"/>
                </a:lnTo>
                <a:lnTo>
                  <a:pt x="7569" y="65379"/>
                </a:lnTo>
                <a:lnTo>
                  <a:pt x="10807" y="69075"/>
                </a:lnTo>
                <a:lnTo>
                  <a:pt x="14681" y="70738"/>
                </a:lnTo>
                <a:lnTo>
                  <a:pt x="19278" y="71132"/>
                </a:lnTo>
                <a:lnTo>
                  <a:pt x="23228" y="71132"/>
                </a:lnTo>
                <a:lnTo>
                  <a:pt x="26758" y="70459"/>
                </a:lnTo>
                <a:lnTo>
                  <a:pt x="29870" y="69100"/>
                </a:lnTo>
                <a:lnTo>
                  <a:pt x="28727" y="58483"/>
                </a:lnTo>
                <a:lnTo>
                  <a:pt x="26377" y="59359"/>
                </a:lnTo>
                <a:lnTo>
                  <a:pt x="22440" y="59804"/>
                </a:lnTo>
                <a:lnTo>
                  <a:pt x="19875" y="57391"/>
                </a:lnTo>
                <a:lnTo>
                  <a:pt x="19608" y="54228"/>
                </a:lnTo>
                <a:lnTo>
                  <a:pt x="19608" y="29171"/>
                </a:lnTo>
                <a:lnTo>
                  <a:pt x="28778" y="29171"/>
                </a:lnTo>
                <a:lnTo>
                  <a:pt x="28778" y="18262"/>
                </a:lnTo>
                <a:lnTo>
                  <a:pt x="19608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3053961" y="5833887"/>
            <a:ext cx="30467" cy="54038"/>
          </a:xfrm>
          <a:custGeom>
            <a:avLst/>
            <a:gdLst/>
            <a:ahLst/>
            <a:cxnLst/>
            <a:rect l="l" t="t" r="r" b="b"/>
            <a:pathLst>
              <a:path w="30467" h="54038">
                <a:moveTo>
                  <a:pt x="19799" y="54038"/>
                </a:moveTo>
                <a:lnTo>
                  <a:pt x="22593" y="53467"/>
                </a:lnTo>
                <a:lnTo>
                  <a:pt x="25196" y="52336"/>
                </a:lnTo>
                <a:lnTo>
                  <a:pt x="27800" y="51206"/>
                </a:lnTo>
                <a:lnTo>
                  <a:pt x="30251" y="49504"/>
                </a:lnTo>
                <a:lnTo>
                  <a:pt x="30467" y="39230"/>
                </a:lnTo>
                <a:lnTo>
                  <a:pt x="27774" y="41960"/>
                </a:lnTo>
                <a:lnTo>
                  <a:pt x="23266" y="44399"/>
                </a:lnTo>
                <a:lnTo>
                  <a:pt x="19799" y="54038"/>
                </a:lnTo>
                <a:close/>
              </a:path>
              <a:path w="30467" h="54038">
                <a:moveTo>
                  <a:pt x="44526" y="35890"/>
                </a:moveTo>
                <a:lnTo>
                  <a:pt x="44665" y="19900"/>
                </a:lnTo>
                <a:lnTo>
                  <a:pt x="44665" y="13970"/>
                </a:lnTo>
                <a:lnTo>
                  <a:pt x="44068" y="9880"/>
                </a:lnTo>
                <a:lnTo>
                  <a:pt x="42875" y="7670"/>
                </a:lnTo>
                <a:lnTo>
                  <a:pt x="39623" y="3606"/>
                </a:lnTo>
                <a:lnTo>
                  <a:pt x="36690" y="2159"/>
                </a:lnTo>
                <a:lnTo>
                  <a:pt x="33769" y="711"/>
                </a:lnTo>
                <a:lnTo>
                  <a:pt x="29311" y="0"/>
                </a:lnTo>
                <a:lnTo>
                  <a:pt x="16751" y="0"/>
                </a:lnTo>
                <a:lnTo>
                  <a:pt x="11785" y="1193"/>
                </a:lnTo>
                <a:lnTo>
                  <a:pt x="8445" y="3594"/>
                </a:lnTo>
                <a:lnTo>
                  <a:pt x="5105" y="5994"/>
                </a:lnTo>
                <a:lnTo>
                  <a:pt x="2755" y="9702"/>
                </a:lnTo>
                <a:lnTo>
                  <a:pt x="1384" y="14693"/>
                </a:lnTo>
                <a:lnTo>
                  <a:pt x="13550" y="16941"/>
                </a:lnTo>
                <a:lnTo>
                  <a:pt x="15455" y="12852"/>
                </a:lnTo>
                <a:lnTo>
                  <a:pt x="18135" y="10947"/>
                </a:lnTo>
                <a:lnTo>
                  <a:pt x="22377" y="10464"/>
                </a:lnTo>
                <a:lnTo>
                  <a:pt x="25907" y="10464"/>
                </a:lnTo>
                <a:lnTo>
                  <a:pt x="29590" y="12153"/>
                </a:lnTo>
                <a:lnTo>
                  <a:pt x="31495" y="15138"/>
                </a:lnTo>
                <a:lnTo>
                  <a:pt x="31495" y="17767"/>
                </a:lnTo>
                <a:lnTo>
                  <a:pt x="29082" y="20167"/>
                </a:lnTo>
                <a:lnTo>
                  <a:pt x="24739" y="21285"/>
                </a:lnTo>
                <a:lnTo>
                  <a:pt x="18465" y="22491"/>
                </a:lnTo>
                <a:lnTo>
                  <a:pt x="13817" y="23406"/>
                </a:lnTo>
                <a:lnTo>
                  <a:pt x="10274" y="24460"/>
                </a:lnTo>
                <a:lnTo>
                  <a:pt x="7797" y="25679"/>
                </a:lnTo>
                <a:lnTo>
                  <a:pt x="3428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511" y="46824"/>
                </a:lnTo>
                <a:lnTo>
                  <a:pt x="4508" y="49707"/>
                </a:lnTo>
                <a:lnTo>
                  <a:pt x="7505" y="52590"/>
                </a:lnTo>
                <a:lnTo>
                  <a:pt x="11633" y="54038"/>
                </a:lnTo>
                <a:lnTo>
                  <a:pt x="19799" y="54038"/>
                </a:lnTo>
                <a:lnTo>
                  <a:pt x="23266" y="44399"/>
                </a:lnTo>
                <a:lnTo>
                  <a:pt x="18694" y="44399"/>
                </a:lnTo>
                <a:lnTo>
                  <a:pt x="15506" y="42303"/>
                </a:lnTo>
                <a:lnTo>
                  <a:pt x="13411" y="39255"/>
                </a:lnTo>
                <a:lnTo>
                  <a:pt x="13411" y="35394"/>
                </a:lnTo>
                <a:lnTo>
                  <a:pt x="16027" y="32524"/>
                </a:lnTo>
                <a:lnTo>
                  <a:pt x="19608" y="30949"/>
                </a:lnTo>
                <a:lnTo>
                  <a:pt x="23342" y="30137"/>
                </a:lnTo>
                <a:lnTo>
                  <a:pt x="27063" y="29324"/>
                </a:lnTo>
                <a:lnTo>
                  <a:pt x="29781" y="28625"/>
                </a:lnTo>
                <a:lnTo>
                  <a:pt x="31495" y="28041"/>
                </a:lnTo>
                <a:lnTo>
                  <a:pt x="31495" y="34048"/>
                </a:lnTo>
                <a:lnTo>
                  <a:pt x="31318" y="36271"/>
                </a:lnTo>
                <a:lnTo>
                  <a:pt x="30467" y="39230"/>
                </a:lnTo>
                <a:lnTo>
                  <a:pt x="30251" y="49504"/>
                </a:lnTo>
                <a:lnTo>
                  <a:pt x="33019" y="48831"/>
                </a:lnTo>
                <a:lnTo>
                  <a:pt x="34315" y="52870"/>
                </a:lnTo>
                <a:lnTo>
                  <a:pt x="47574" y="52870"/>
                </a:lnTo>
                <a:lnTo>
                  <a:pt x="45605" y="48094"/>
                </a:lnTo>
                <a:lnTo>
                  <a:pt x="44742" y="43776"/>
                </a:lnTo>
                <a:lnTo>
                  <a:pt x="44526" y="40424"/>
                </a:lnTo>
                <a:lnTo>
                  <a:pt x="44526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3135984" y="5815373"/>
            <a:ext cx="49491" cy="72555"/>
          </a:xfrm>
          <a:custGeom>
            <a:avLst/>
            <a:gdLst/>
            <a:ahLst/>
            <a:cxnLst/>
            <a:rect l="l" t="t" r="r" b="b"/>
            <a:pathLst>
              <a:path w="49491" h="72555">
                <a:moveTo>
                  <a:pt x="0" y="45339"/>
                </a:moveTo>
                <a:lnTo>
                  <a:pt x="0" y="53911"/>
                </a:lnTo>
                <a:lnTo>
                  <a:pt x="2082" y="60591"/>
                </a:lnTo>
                <a:lnTo>
                  <a:pt x="6235" y="65379"/>
                </a:lnTo>
                <a:lnTo>
                  <a:pt x="10388" y="70167"/>
                </a:lnTo>
                <a:lnTo>
                  <a:pt x="15367" y="72555"/>
                </a:lnTo>
                <a:lnTo>
                  <a:pt x="14452" y="53924"/>
                </a:lnTo>
                <a:lnTo>
                  <a:pt x="13703" y="49936"/>
                </a:lnTo>
                <a:lnTo>
                  <a:pt x="13703" y="39293"/>
                </a:lnTo>
                <a:lnTo>
                  <a:pt x="14782" y="35433"/>
                </a:lnTo>
                <a:lnTo>
                  <a:pt x="16929" y="32842"/>
                </a:lnTo>
                <a:lnTo>
                  <a:pt x="19075" y="30276"/>
                </a:lnTo>
                <a:lnTo>
                  <a:pt x="21742" y="28981"/>
                </a:lnTo>
                <a:lnTo>
                  <a:pt x="28194" y="28981"/>
                </a:lnTo>
                <a:lnTo>
                  <a:pt x="30886" y="30289"/>
                </a:lnTo>
                <a:lnTo>
                  <a:pt x="32981" y="32905"/>
                </a:lnTo>
                <a:lnTo>
                  <a:pt x="35090" y="35509"/>
                </a:lnTo>
                <a:lnTo>
                  <a:pt x="36131" y="39789"/>
                </a:lnTo>
                <a:lnTo>
                  <a:pt x="36131" y="51054"/>
                </a:lnTo>
                <a:lnTo>
                  <a:pt x="35052" y="55041"/>
                </a:lnTo>
                <a:lnTo>
                  <a:pt x="32880" y="57734"/>
                </a:lnTo>
                <a:lnTo>
                  <a:pt x="30721" y="60401"/>
                </a:lnTo>
                <a:lnTo>
                  <a:pt x="28105" y="61747"/>
                </a:lnTo>
                <a:lnTo>
                  <a:pt x="25019" y="61747"/>
                </a:lnTo>
                <a:lnTo>
                  <a:pt x="21196" y="72555"/>
                </a:lnTo>
                <a:lnTo>
                  <a:pt x="24066" y="72555"/>
                </a:lnTo>
                <a:lnTo>
                  <a:pt x="26898" y="71831"/>
                </a:lnTo>
                <a:lnTo>
                  <a:pt x="29718" y="70396"/>
                </a:lnTo>
                <a:lnTo>
                  <a:pt x="32524" y="68948"/>
                </a:lnTo>
                <a:lnTo>
                  <a:pt x="34975" y="66751"/>
                </a:lnTo>
                <a:lnTo>
                  <a:pt x="37033" y="63792"/>
                </a:lnTo>
                <a:lnTo>
                  <a:pt x="37033" y="71386"/>
                </a:lnTo>
                <a:lnTo>
                  <a:pt x="49491" y="71386"/>
                </a:lnTo>
                <a:lnTo>
                  <a:pt x="49491" y="0"/>
                </a:lnTo>
                <a:lnTo>
                  <a:pt x="36080" y="0"/>
                </a:lnTo>
                <a:lnTo>
                  <a:pt x="36080" y="25717"/>
                </a:lnTo>
                <a:lnTo>
                  <a:pt x="31953" y="20904"/>
                </a:lnTo>
                <a:lnTo>
                  <a:pt x="27051" y="18516"/>
                </a:lnTo>
                <a:lnTo>
                  <a:pt x="15214" y="18516"/>
                </a:lnTo>
                <a:lnTo>
                  <a:pt x="10109" y="20789"/>
                </a:lnTo>
                <a:lnTo>
                  <a:pt x="6070" y="25349"/>
                </a:lnTo>
                <a:lnTo>
                  <a:pt x="2032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491" h="72555">
                <a:moveTo>
                  <a:pt x="21196" y="72555"/>
                </a:moveTo>
                <a:lnTo>
                  <a:pt x="25019" y="61747"/>
                </a:lnTo>
                <a:lnTo>
                  <a:pt x="21132" y="61747"/>
                </a:lnTo>
                <a:lnTo>
                  <a:pt x="18110" y="59956"/>
                </a:lnTo>
                <a:lnTo>
                  <a:pt x="15951" y="56388"/>
                </a:lnTo>
                <a:lnTo>
                  <a:pt x="14452" y="53924"/>
                </a:lnTo>
                <a:lnTo>
                  <a:pt x="15367" y="72555"/>
                </a:lnTo>
                <a:lnTo>
                  <a:pt x="21196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3194789" y="5833879"/>
            <a:ext cx="47523" cy="54051"/>
          </a:xfrm>
          <a:custGeom>
            <a:avLst/>
            <a:gdLst/>
            <a:ahLst/>
            <a:cxnLst/>
            <a:rect l="l" t="t" r="r" b="b"/>
            <a:pathLst>
              <a:path w="47523" h="54051">
                <a:moveTo>
                  <a:pt x="47332" y="30975"/>
                </a:moveTo>
                <a:lnTo>
                  <a:pt x="47523" y="20497"/>
                </a:lnTo>
                <a:lnTo>
                  <a:pt x="45453" y="12699"/>
                </a:lnTo>
                <a:lnTo>
                  <a:pt x="41084" y="7619"/>
                </a:lnTo>
                <a:lnTo>
                  <a:pt x="36728" y="2539"/>
                </a:lnTo>
                <a:lnTo>
                  <a:pt x="32931" y="15620"/>
                </a:lnTo>
                <a:lnTo>
                  <a:pt x="33921" y="18643"/>
                </a:lnTo>
                <a:lnTo>
                  <a:pt x="34023" y="22593"/>
                </a:lnTo>
                <a:lnTo>
                  <a:pt x="13982" y="22593"/>
                </a:lnTo>
                <a:lnTo>
                  <a:pt x="13944" y="18859"/>
                </a:lnTo>
                <a:lnTo>
                  <a:pt x="14884" y="15913"/>
                </a:lnTo>
                <a:lnTo>
                  <a:pt x="16789" y="13728"/>
                </a:lnTo>
                <a:lnTo>
                  <a:pt x="21120" y="10464"/>
                </a:lnTo>
                <a:lnTo>
                  <a:pt x="24053" y="10464"/>
                </a:lnTo>
                <a:lnTo>
                  <a:pt x="23228" y="0"/>
                </a:lnTo>
                <a:lnTo>
                  <a:pt x="16522" y="0"/>
                </a:lnTo>
                <a:lnTo>
                  <a:pt x="10972" y="2425"/>
                </a:lnTo>
                <a:lnTo>
                  <a:pt x="6578" y="7289"/>
                </a:lnTo>
                <a:lnTo>
                  <a:pt x="2184" y="12141"/>
                </a:lnTo>
                <a:lnTo>
                  <a:pt x="0" y="18846"/>
                </a:lnTo>
                <a:lnTo>
                  <a:pt x="0" y="34594"/>
                </a:lnTo>
                <a:lnTo>
                  <a:pt x="1663" y="40525"/>
                </a:lnTo>
                <a:lnTo>
                  <a:pt x="5003" y="45237"/>
                </a:lnTo>
                <a:lnTo>
                  <a:pt x="9245" y="51117"/>
                </a:lnTo>
                <a:lnTo>
                  <a:pt x="15760" y="54051"/>
                </a:lnTo>
                <a:lnTo>
                  <a:pt x="30137" y="54051"/>
                </a:lnTo>
                <a:lnTo>
                  <a:pt x="34772" y="52743"/>
                </a:lnTo>
                <a:lnTo>
                  <a:pt x="38481" y="50139"/>
                </a:lnTo>
                <a:lnTo>
                  <a:pt x="42189" y="47523"/>
                </a:lnTo>
                <a:lnTo>
                  <a:pt x="44894" y="43713"/>
                </a:lnTo>
                <a:lnTo>
                  <a:pt x="46621" y="38709"/>
                </a:lnTo>
                <a:lnTo>
                  <a:pt x="33261" y="36423"/>
                </a:lnTo>
                <a:lnTo>
                  <a:pt x="32524" y="39014"/>
                </a:lnTo>
                <a:lnTo>
                  <a:pt x="31445" y="40906"/>
                </a:lnTo>
                <a:lnTo>
                  <a:pt x="28575" y="43243"/>
                </a:lnTo>
                <a:lnTo>
                  <a:pt x="24714" y="43827"/>
                </a:lnTo>
                <a:lnTo>
                  <a:pt x="21628" y="43827"/>
                </a:lnTo>
                <a:lnTo>
                  <a:pt x="19050" y="42697"/>
                </a:lnTo>
                <a:lnTo>
                  <a:pt x="14909" y="38188"/>
                </a:lnTo>
                <a:lnTo>
                  <a:pt x="13830" y="35026"/>
                </a:lnTo>
                <a:lnTo>
                  <a:pt x="13741" y="30975"/>
                </a:lnTo>
                <a:lnTo>
                  <a:pt x="47332" y="30975"/>
                </a:lnTo>
                <a:close/>
              </a:path>
              <a:path w="47523" h="54051">
                <a:moveTo>
                  <a:pt x="30772" y="0"/>
                </a:moveTo>
                <a:lnTo>
                  <a:pt x="23228" y="0"/>
                </a:lnTo>
                <a:lnTo>
                  <a:pt x="24053" y="10464"/>
                </a:lnTo>
                <a:lnTo>
                  <a:pt x="26784" y="10464"/>
                </a:lnTo>
                <a:lnTo>
                  <a:pt x="29108" y="11506"/>
                </a:lnTo>
                <a:lnTo>
                  <a:pt x="32931" y="15620"/>
                </a:lnTo>
                <a:lnTo>
                  <a:pt x="36728" y="2539"/>
                </a:lnTo>
                <a:lnTo>
                  <a:pt x="3077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3286912" y="5815380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6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3304260" y="5833889"/>
            <a:ext cx="52298" cy="54038"/>
          </a:xfrm>
          <a:custGeom>
            <a:avLst/>
            <a:gdLst/>
            <a:ahLst/>
            <a:cxnLst/>
            <a:rect l="l" t="t" r="r" b="b"/>
            <a:pathLst>
              <a:path w="52298" h="54038">
                <a:moveTo>
                  <a:pt x="0" y="26289"/>
                </a:moveTo>
                <a:lnTo>
                  <a:pt x="0" y="32232"/>
                </a:lnTo>
                <a:lnTo>
                  <a:pt x="1092" y="37274"/>
                </a:lnTo>
                <a:lnTo>
                  <a:pt x="3289" y="41402"/>
                </a:lnTo>
                <a:lnTo>
                  <a:pt x="5473" y="45542"/>
                </a:lnTo>
                <a:lnTo>
                  <a:pt x="8686" y="48679"/>
                </a:lnTo>
                <a:lnTo>
                  <a:pt x="12903" y="50825"/>
                </a:lnTo>
                <a:lnTo>
                  <a:pt x="17119" y="52971"/>
                </a:lnTo>
                <a:lnTo>
                  <a:pt x="17322" y="38798"/>
                </a:lnTo>
                <a:lnTo>
                  <a:pt x="14935" y="36068"/>
                </a:lnTo>
                <a:lnTo>
                  <a:pt x="13741" y="32143"/>
                </a:lnTo>
                <a:lnTo>
                  <a:pt x="13741" y="21894"/>
                </a:lnTo>
                <a:lnTo>
                  <a:pt x="14935" y="17957"/>
                </a:lnTo>
                <a:lnTo>
                  <a:pt x="17322" y="15227"/>
                </a:lnTo>
                <a:lnTo>
                  <a:pt x="19697" y="12496"/>
                </a:lnTo>
                <a:lnTo>
                  <a:pt x="22644" y="11137"/>
                </a:lnTo>
                <a:lnTo>
                  <a:pt x="29641" y="11137"/>
                </a:lnTo>
                <a:lnTo>
                  <a:pt x="32588" y="12496"/>
                </a:lnTo>
                <a:lnTo>
                  <a:pt x="34950" y="15227"/>
                </a:lnTo>
                <a:lnTo>
                  <a:pt x="37325" y="17957"/>
                </a:lnTo>
                <a:lnTo>
                  <a:pt x="38506" y="21856"/>
                </a:lnTo>
                <a:lnTo>
                  <a:pt x="38506" y="32118"/>
                </a:lnTo>
                <a:lnTo>
                  <a:pt x="37325" y="36068"/>
                </a:lnTo>
                <a:lnTo>
                  <a:pt x="34950" y="38798"/>
                </a:lnTo>
                <a:lnTo>
                  <a:pt x="33705" y="54038"/>
                </a:lnTo>
                <a:lnTo>
                  <a:pt x="39928" y="51460"/>
                </a:lnTo>
                <a:lnTo>
                  <a:pt x="44881" y="46329"/>
                </a:lnTo>
                <a:lnTo>
                  <a:pt x="49822" y="41186"/>
                </a:lnTo>
                <a:lnTo>
                  <a:pt x="52298" y="34696"/>
                </a:lnTo>
                <a:lnTo>
                  <a:pt x="52298" y="19113"/>
                </a:lnTo>
                <a:lnTo>
                  <a:pt x="49847" y="12700"/>
                </a:lnTo>
                <a:lnTo>
                  <a:pt x="44945" y="7607"/>
                </a:lnTo>
                <a:lnTo>
                  <a:pt x="40055" y="2527"/>
                </a:lnTo>
                <a:lnTo>
                  <a:pt x="33769" y="0"/>
                </a:lnTo>
                <a:lnTo>
                  <a:pt x="21132" y="0"/>
                </a:lnTo>
                <a:lnTo>
                  <a:pt x="16636" y="1117"/>
                </a:lnTo>
                <a:lnTo>
                  <a:pt x="12611" y="3352"/>
                </a:lnTo>
                <a:lnTo>
                  <a:pt x="8597" y="5588"/>
                </a:lnTo>
                <a:lnTo>
                  <a:pt x="5473" y="8839"/>
                </a:lnTo>
                <a:lnTo>
                  <a:pt x="3289" y="13081"/>
                </a:lnTo>
                <a:lnTo>
                  <a:pt x="1092" y="17335"/>
                </a:lnTo>
                <a:lnTo>
                  <a:pt x="0" y="21742"/>
                </a:lnTo>
                <a:lnTo>
                  <a:pt x="0" y="26289"/>
                </a:lnTo>
                <a:close/>
              </a:path>
              <a:path w="52298" h="54038">
                <a:moveTo>
                  <a:pt x="34950" y="38798"/>
                </a:moveTo>
                <a:lnTo>
                  <a:pt x="32588" y="41529"/>
                </a:lnTo>
                <a:lnTo>
                  <a:pt x="29641" y="42887"/>
                </a:lnTo>
                <a:lnTo>
                  <a:pt x="22644" y="42887"/>
                </a:lnTo>
                <a:lnTo>
                  <a:pt x="19697" y="41529"/>
                </a:lnTo>
                <a:lnTo>
                  <a:pt x="17322" y="38798"/>
                </a:lnTo>
                <a:lnTo>
                  <a:pt x="17119" y="52971"/>
                </a:lnTo>
                <a:lnTo>
                  <a:pt x="21551" y="54038"/>
                </a:lnTo>
                <a:lnTo>
                  <a:pt x="33705" y="54038"/>
                </a:lnTo>
                <a:lnTo>
                  <a:pt x="34950" y="3879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3362330" y="5833883"/>
            <a:ext cx="47345" cy="54051"/>
          </a:xfrm>
          <a:custGeom>
            <a:avLst/>
            <a:gdLst/>
            <a:ahLst/>
            <a:cxnLst/>
            <a:rect l="l" t="t" r="r" b="b"/>
            <a:pathLst>
              <a:path w="47345" h="54051">
                <a:moveTo>
                  <a:pt x="13462" y="36029"/>
                </a:moveTo>
                <a:lnTo>
                  <a:pt x="0" y="38125"/>
                </a:lnTo>
                <a:lnTo>
                  <a:pt x="1244" y="43027"/>
                </a:lnTo>
                <a:lnTo>
                  <a:pt x="3873" y="46913"/>
                </a:lnTo>
                <a:lnTo>
                  <a:pt x="7912" y="49758"/>
                </a:lnTo>
                <a:lnTo>
                  <a:pt x="11925" y="52616"/>
                </a:lnTo>
                <a:lnTo>
                  <a:pt x="17399" y="54051"/>
                </a:lnTo>
                <a:lnTo>
                  <a:pt x="31902" y="54051"/>
                </a:lnTo>
                <a:lnTo>
                  <a:pt x="37630" y="52336"/>
                </a:lnTo>
                <a:lnTo>
                  <a:pt x="41516" y="48933"/>
                </a:lnTo>
                <a:lnTo>
                  <a:pt x="45389" y="45529"/>
                </a:lnTo>
                <a:lnTo>
                  <a:pt x="47345" y="41452"/>
                </a:lnTo>
                <a:lnTo>
                  <a:pt x="47345" y="32359"/>
                </a:lnTo>
                <a:lnTo>
                  <a:pt x="45935" y="28968"/>
                </a:lnTo>
                <a:lnTo>
                  <a:pt x="43141" y="26530"/>
                </a:lnTo>
                <a:lnTo>
                  <a:pt x="40297" y="24130"/>
                </a:lnTo>
                <a:lnTo>
                  <a:pt x="35318" y="22110"/>
                </a:lnTo>
                <a:lnTo>
                  <a:pt x="28181" y="20447"/>
                </a:lnTo>
                <a:lnTo>
                  <a:pt x="21031" y="18796"/>
                </a:lnTo>
                <a:lnTo>
                  <a:pt x="16865" y="17513"/>
                </a:lnTo>
                <a:lnTo>
                  <a:pt x="14312" y="14122"/>
                </a:lnTo>
                <a:lnTo>
                  <a:pt x="15849" y="11341"/>
                </a:lnTo>
                <a:lnTo>
                  <a:pt x="19900" y="9829"/>
                </a:lnTo>
                <a:lnTo>
                  <a:pt x="26238" y="9829"/>
                </a:lnTo>
                <a:lnTo>
                  <a:pt x="28397" y="10375"/>
                </a:lnTo>
                <a:lnTo>
                  <a:pt x="31407" y="12509"/>
                </a:lnTo>
                <a:lnTo>
                  <a:pt x="32969" y="16065"/>
                </a:lnTo>
                <a:lnTo>
                  <a:pt x="45618" y="13677"/>
                </a:lnTo>
                <a:lnTo>
                  <a:pt x="44361" y="9169"/>
                </a:lnTo>
                <a:lnTo>
                  <a:pt x="42037" y="5753"/>
                </a:lnTo>
                <a:lnTo>
                  <a:pt x="38658" y="3454"/>
                </a:lnTo>
                <a:lnTo>
                  <a:pt x="35280" y="1155"/>
                </a:lnTo>
                <a:lnTo>
                  <a:pt x="30137" y="0"/>
                </a:lnTo>
                <a:lnTo>
                  <a:pt x="15913" y="0"/>
                </a:lnTo>
                <a:lnTo>
                  <a:pt x="10541" y="1524"/>
                </a:lnTo>
                <a:lnTo>
                  <a:pt x="7061" y="4572"/>
                </a:lnTo>
                <a:lnTo>
                  <a:pt x="3594" y="7632"/>
                </a:lnTo>
                <a:lnTo>
                  <a:pt x="1866" y="11391"/>
                </a:lnTo>
                <a:lnTo>
                  <a:pt x="1866" y="20840"/>
                </a:lnTo>
                <a:lnTo>
                  <a:pt x="3873" y="24714"/>
                </a:lnTo>
                <a:lnTo>
                  <a:pt x="7874" y="27508"/>
                </a:lnTo>
                <a:lnTo>
                  <a:pt x="10769" y="29514"/>
                </a:lnTo>
                <a:lnTo>
                  <a:pt x="17627" y="31750"/>
                </a:lnTo>
                <a:lnTo>
                  <a:pt x="28448" y="34175"/>
                </a:lnTo>
                <a:lnTo>
                  <a:pt x="32931" y="35979"/>
                </a:lnTo>
                <a:lnTo>
                  <a:pt x="33883" y="38569"/>
                </a:lnTo>
                <a:lnTo>
                  <a:pt x="33299" y="41300"/>
                </a:lnTo>
                <a:lnTo>
                  <a:pt x="30378" y="43522"/>
                </a:lnTo>
                <a:lnTo>
                  <a:pt x="27762" y="44170"/>
                </a:lnTo>
                <a:lnTo>
                  <a:pt x="21145" y="44170"/>
                </a:lnTo>
                <a:lnTo>
                  <a:pt x="16941" y="42087"/>
                </a:lnTo>
                <a:lnTo>
                  <a:pt x="14033" y="38696"/>
                </a:lnTo>
                <a:lnTo>
                  <a:pt x="13462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3445551" y="5815373"/>
            <a:ext cx="49491" cy="72555"/>
          </a:xfrm>
          <a:custGeom>
            <a:avLst/>
            <a:gdLst/>
            <a:ahLst/>
            <a:cxnLst/>
            <a:rect l="l" t="t" r="r" b="b"/>
            <a:pathLst>
              <a:path w="49491" h="72555">
                <a:moveTo>
                  <a:pt x="0" y="45339"/>
                </a:moveTo>
                <a:lnTo>
                  <a:pt x="0" y="53911"/>
                </a:lnTo>
                <a:lnTo>
                  <a:pt x="2082" y="60591"/>
                </a:lnTo>
                <a:lnTo>
                  <a:pt x="6235" y="65379"/>
                </a:lnTo>
                <a:lnTo>
                  <a:pt x="10388" y="70167"/>
                </a:lnTo>
                <a:lnTo>
                  <a:pt x="15367" y="72555"/>
                </a:lnTo>
                <a:lnTo>
                  <a:pt x="14439" y="53924"/>
                </a:lnTo>
                <a:lnTo>
                  <a:pt x="13703" y="49936"/>
                </a:lnTo>
                <a:lnTo>
                  <a:pt x="13703" y="39293"/>
                </a:lnTo>
                <a:lnTo>
                  <a:pt x="14782" y="35433"/>
                </a:lnTo>
                <a:lnTo>
                  <a:pt x="16929" y="32842"/>
                </a:lnTo>
                <a:lnTo>
                  <a:pt x="19075" y="30276"/>
                </a:lnTo>
                <a:lnTo>
                  <a:pt x="21742" y="28981"/>
                </a:lnTo>
                <a:lnTo>
                  <a:pt x="28194" y="28981"/>
                </a:lnTo>
                <a:lnTo>
                  <a:pt x="30873" y="30289"/>
                </a:lnTo>
                <a:lnTo>
                  <a:pt x="32981" y="32905"/>
                </a:lnTo>
                <a:lnTo>
                  <a:pt x="35077" y="35509"/>
                </a:lnTo>
                <a:lnTo>
                  <a:pt x="36131" y="39789"/>
                </a:lnTo>
                <a:lnTo>
                  <a:pt x="36131" y="51054"/>
                </a:lnTo>
                <a:lnTo>
                  <a:pt x="35052" y="55041"/>
                </a:lnTo>
                <a:lnTo>
                  <a:pt x="32880" y="57734"/>
                </a:lnTo>
                <a:lnTo>
                  <a:pt x="30721" y="60401"/>
                </a:lnTo>
                <a:lnTo>
                  <a:pt x="28092" y="61747"/>
                </a:lnTo>
                <a:lnTo>
                  <a:pt x="25006" y="61747"/>
                </a:lnTo>
                <a:lnTo>
                  <a:pt x="21183" y="72555"/>
                </a:lnTo>
                <a:lnTo>
                  <a:pt x="24066" y="72555"/>
                </a:lnTo>
                <a:lnTo>
                  <a:pt x="26898" y="71831"/>
                </a:lnTo>
                <a:lnTo>
                  <a:pt x="29705" y="70396"/>
                </a:lnTo>
                <a:lnTo>
                  <a:pt x="32524" y="68948"/>
                </a:lnTo>
                <a:lnTo>
                  <a:pt x="34963" y="66751"/>
                </a:lnTo>
                <a:lnTo>
                  <a:pt x="37033" y="63792"/>
                </a:lnTo>
                <a:lnTo>
                  <a:pt x="37033" y="71386"/>
                </a:lnTo>
                <a:lnTo>
                  <a:pt x="49491" y="71386"/>
                </a:lnTo>
                <a:lnTo>
                  <a:pt x="49491" y="0"/>
                </a:lnTo>
                <a:lnTo>
                  <a:pt x="36080" y="0"/>
                </a:lnTo>
                <a:lnTo>
                  <a:pt x="36080" y="25717"/>
                </a:lnTo>
                <a:lnTo>
                  <a:pt x="31940" y="20904"/>
                </a:lnTo>
                <a:lnTo>
                  <a:pt x="27051" y="18516"/>
                </a:lnTo>
                <a:lnTo>
                  <a:pt x="15214" y="18516"/>
                </a:lnTo>
                <a:lnTo>
                  <a:pt x="10109" y="20789"/>
                </a:lnTo>
                <a:lnTo>
                  <a:pt x="6070" y="25349"/>
                </a:lnTo>
                <a:lnTo>
                  <a:pt x="2019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491" h="72555">
                <a:moveTo>
                  <a:pt x="21183" y="72555"/>
                </a:moveTo>
                <a:lnTo>
                  <a:pt x="25006" y="61747"/>
                </a:lnTo>
                <a:lnTo>
                  <a:pt x="21132" y="61747"/>
                </a:lnTo>
                <a:lnTo>
                  <a:pt x="18110" y="59956"/>
                </a:lnTo>
                <a:lnTo>
                  <a:pt x="15951" y="56388"/>
                </a:lnTo>
                <a:lnTo>
                  <a:pt x="14439" y="53924"/>
                </a:lnTo>
                <a:lnTo>
                  <a:pt x="15367" y="72555"/>
                </a:lnTo>
                <a:lnTo>
                  <a:pt x="21183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3504349" y="5833879"/>
            <a:ext cx="47523" cy="54051"/>
          </a:xfrm>
          <a:custGeom>
            <a:avLst/>
            <a:gdLst/>
            <a:ahLst/>
            <a:cxnLst/>
            <a:rect l="l" t="t" r="r" b="b"/>
            <a:pathLst>
              <a:path w="47523" h="54051">
                <a:moveTo>
                  <a:pt x="47332" y="30975"/>
                </a:moveTo>
                <a:lnTo>
                  <a:pt x="47523" y="20497"/>
                </a:lnTo>
                <a:lnTo>
                  <a:pt x="45453" y="12699"/>
                </a:lnTo>
                <a:lnTo>
                  <a:pt x="41084" y="7619"/>
                </a:lnTo>
                <a:lnTo>
                  <a:pt x="36728" y="2539"/>
                </a:lnTo>
                <a:lnTo>
                  <a:pt x="32931" y="15620"/>
                </a:lnTo>
                <a:lnTo>
                  <a:pt x="33934" y="18643"/>
                </a:lnTo>
                <a:lnTo>
                  <a:pt x="34023" y="22593"/>
                </a:lnTo>
                <a:lnTo>
                  <a:pt x="13982" y="22593"/>
                </a:lnTo>
                <a:lnTo>
                  <a:pt x="13957" y="18859"/>
                </a:lnTo>
                <a:lnTo>
                  <a:pt x="14884" y="15913"/>
                </a:lnTo>
                <a:lnTo>
                  <a:pt x="16789" y="13728"/>
                </a:lnTo>
                <a:lnTo>
                  <a:pt x="21120" y="10464"/>
                </a:lnTo>
                <a:lnTo>
                  <a:pt x="24053" y="10464"/>
                </a:lnTo>
                <a:lnTo>
                  <a:pt x="23228" y="0"/>
                </a:lnTo>
                <a:lnTo>
                  <a:pt x="16522" y="0"/>
                </a:lnTo>
                <a:lnTo>
                  <a:pt x="10985" y="2425"/>
                </a:lnTo>
                <a:lnTo>
                  <a:pt x="6578" y="7289"/>
                </a:lnTo>
                <a:lnTo>
                  <a:pt x="2197" y="12141"/>
                </a:lnTo>
                <a:lnTo>
                  <a:pt x="0" y="18846"/>
                </a:lnTo>
                <a:lnTo>
                  <a:pt x="0" y="34594"/>
                </a:lnTo>
                <a:lnTo>
                  <a:pt x="1676" y="40525"/>
                </a:lnTo>
                <a:lnTo>
                  <a:pt x="5016" y="45237"/>
                </a:lnTo>
                <a:lnTo>
                  <a:pt x="9245" y="51117"/>
                </a:lnTo>
                <a:lnTo>
                  <a:pt x="15760" y="54051"/>
                </a:lnTo>
                <a:lnTo>
                  <a:pt x="30137" y="54051"/>
                </a:lnTo>
                <a:lnTo>
                  <a:pt x="34772" y="52743"/>
                </a:lnTo>
                <a:lnTo>
                  <a:pt x="38480" y="50139"/>
                </a:lnTo>
                <a:lnTo>
                  <a:pt x="42189" y="47523"/>
                </a:lnTo>
                <a:lnTo>
                  <a:pt x="44894" y="43713"/>
                </a:lnTo>
                <a:lnTo>
                  <a:pt x="46621" y="38709"/>
                </a:lnTo>
                <a:lnTo>
                  <a:pt x="33273" y="36423"/>
                </a:lnTo>
                <a:lnTo>
                  <a:pt x="32524" y="39014"/>
                </a:lnTo>
                <a:lnTo>
                  <a:pt x="31445" y="40906"/>
                </a:lnTo>
                <a:lnTo>
                  <a:pt x="28587" y="43243"/>
                </a:lnTo>
                <a:lnTo>
                  <a:pt x="24714" y="43827"/>
                </a:lnTo>
                <a:lnTo>
                  <a:pt x="21640" y="43827"/>
                </a:lnTo>
                <a:lnTo>
                  <a:pt x="19062" y="42697"/>
                </a:lnTo>
                <a:lnTo>
                  <a:pt x="14909" y="38188"/>
                </a:lnTo>
                <a:lnTo>
                  <a:pt x="13842" y="35026"/>
                </a:lnTo>
                <a:lnTo>
                  <a:pt x="13741" y="30975"/>
                </a:lnTo>
                <a:lnTo>
                  <a:pt x="47332" y="30975"/>
                </a:lnTo>
                <a:close/>
              </a:path>
              <a:path w="47523" h="54051">
                <a:moveTo>
                  <a:pt x="30772" y="0"/>
                </a:moveTo>
                <a:lnTo>
                  <a:pt x="23228" y="0"/>
                </a:lnTo>
                <a:lnTo>
                  <a:pt x="24053" y="10464"/>
                </a:lnTo>
                <a:lnTo>
                  <a:pt x="26784" y="10464"/>
                </a:lnTo>
                <a:lnTo>
                  <a:pt x="29108" y="11506"/>
                </a:lnTo>
                <a:lnTo>
                  <a:pt x="32931" y="15620"/>
                </a:lnTo>
                <a:lnTo>
                  <a:pt x="36728" y="2539"/>
                </a:lnTo>
                <a:lnTo>
                  <a:pt x="3077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3559608" y="5815373"/>
            <a:ext cx="49491" cy="72555"/>
          </a:xfrm>
          <a:custGeom>
            <a:avLst/>
            <a:gdLst/>
            <a:ahLst/>
            <a:cxnLst/>
            <a:rect l="l" t="t" r="r" b="b"/>
            <a:pathLst>
              <a:path w="49491" h="72555">
                <a:moveTo>
                  <a:pt x="0" y="45339"/>
                </a:moveTo>
                <a:lnTo>
                  <a:pt x="0" y="53911"/>
                </a:lnTo>
                <a:lnTo>
                  <a:pt x="2070" y="60591"/>
                </a:lnTo>
                <a:lnTo>
                  <a:pt x="6222" y="65379"/>
                </a:lnTo>
                <a:lnTo>
                  <a:pt x="10375" y="70167"/>
                </a:lnTo>
                <a:lnTo>
                  <a:pt x="15366" y="72555"/>
                </a:lnTo>
                <a:lnTo>
                  <a:pt x="14439" y="53924"/>
                </a:lnTo>
                <a:lnTo>
                  <a:pt x="13690" y="49936"/>
                </a:lnTo>
                <a:lnTo>
                  <a:pt x="13690" y="39293"/>
                </a:lnTo>
                <a:lnTo>
                  <a:pt x="14770" y="35433"/>
                </a:lnTo>
                <a:lnTo>
                  <a:pt x="16916" y="32842"/>
                </a:lnTo>
                <a:lnTo>
                  <a:pt x="19062" y="30276"/>
                </a:lnTo>
                <a:lnTo>
                  <a:pt x="21729" y="28981"/>
                </a:lnTo>
                <a:lnTo>
                  <a:pt x="28181" y="28981"/>
                </a:lnTo>
                <a:lnTo>
                  <a:pt x="30873" y="30289"/>
                </a:lnTo>
                <a:lnTo>
                  <a:pt x="32969" y="32905"/>
                </a:lnTo>
                <a:lnTo>
                  <a:pt x="35077" y="35509"/>
                </a:lnTo>
                <a:lnTo>
                  <a:pt x="36131" y="39789"/>
                </a:lnTo>
                <a:lnTo>
                  <a:pt x="36131" y="51054"/>
                </a:lnTo>
                <a:lnTo>
                  <a:pt x="35039" y="55041"/>
                </a:lnTo>
                <a:lnTo>
                  <a:pt x="32880" y="57734"/>
                </a:lnTo>
                <a:lnTo>
                  <a:pt x="30708" y="60401"/>
                </a:lnTo>
                <a:lnTo>
                  <a:pt x="28092" y="61747"/>
                </a:lnTo>
                <a:lnTo>
                  <a:pt x="25006" y="61747"/>
                </a:lnTo>
                <a:lnTo>
                  <a:pt x="21196" y="72555"/>
                </a:lnTo>
                <a:lnTo>
                  <a:pt x="24041" y="72555"/>
                </a:lnTo>
                <a:lnTo>
                  <a:pt x="26898" y="71831"/>
                </a:lnTo>
                <a:lnTo>
                  <a:pt x="29705" y="70396"/>
                </a:lnTo>
                <a:lnTo>
                  <a:pt x="32524" y="68948"/>
                </a:lnTo>
                <a:lnTo>
                  <a:pt x="34963" y="66751"/>
                </a:lnTo>
                <a:lnTo>
                  <a:pt x="37033" y="63792"/>
                </a:lnTo>
                <a:lnTo>
                  <a:pt x="37033" y="71386"/>
                </a:lnTo>
                <a:lnTo>
                  <a:pt x="49491" y="71386"/>
                </a:lnTo>
                <a:lnTo>
                  <a:pt x="49491" y="0"/>
                </a:lnTo>
                <a:lnTo>
                  <a:pt x="36080" y="0"/>
                </a:lnTo>
                <a:lnTo>
                  <a:pt x="36080" y="25717"/>
                </a:lnTo>
                <a:lnTo>
                  <a:pt x="31953" y="20904"/>
                </a:lnTo>
                <a:lnTo>
                  <a:pt x="27038" y="18516"/>
                </a:lnTo>
                <a:lnTo>
                  <a:pt x="15201" y="18516"/>
                </a:lnTo>
                <a:lnTo>
                  <a:pt x="10096" y="20789"/>
                </a:lnTo>
                <a:lnTo>
                  <a:pt x="6057" y="25349"/>
                </a:lnTo>
                <a:lnTo>
                  <a:pt x="2019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491" h="72555">
                <a:moveTo>
                  <a:pt x="21196" y="72555"/>
                </a:moveTo>
                <a:lnTo>
                  <a:pt x="25006" y="61747"/>
                </a:lnTo>
                <a:lnTo>
                  <a:pt x="21120" y="61747"/>
                </a:lnTo>
                <a:lnTo>
                  <a:pt x="18097" y="59956"/>
                </a:lnTo>
                <a:lnTo>
                  <a:pt x="15938" y="56388"/>
                </a:lnTo>
                <a:lnTo>
                  <a:pt x="14439" y="53924"/>
                </a:lnTo>
                <a:lnTo>
                  <a:pt x="15366" y="72555"/>
                </a:lnTo>
                <a:lnTo>
                  <a:pt x="21196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3619212" y="5833889"/>
            <a:ext cx="52285" cy="54038"/>
          </a:xfrm>
          <a:custGeom>
            <a:avLst/>
            <a:gdLst/>
            <a:ahLst/>
            <a:cxnLst/>
            <a:rect l="l" t="t" r="r" b="b"/>
            <a:pathLst>
              <a:path w="52285" h="54038">
                <a:moveTo>
                  <a:pt x="0" y="26289"/>
                </a:moveTo>
                <a:lnTo>
                  <a:pt x="0" y="32232"/>
                </a:lnTo>
                <a:lnTo>
                  <a:pt x="1092" y="37274"/>
                </a:lnTo>
                <a:lnTo>
                  <a:pt x="3301" y="41402"/>
                </a:lnTo>
                <a:lnTo>
                  <a:pt x="5486" y="45542"/>
                </a:lnTo>
                <a:lnTo>
                  <a:pt x="8686" y="48679"/>
                </a:lnTo>
                <a:lnTo>
                  <a:pt x="12903" y="50825"/>
                </a:lnTo>
                <a:lnTo>
                  <a:pt x="17119" y="52971"/>
                </a:lnTo>
                <a:lnTo>
                  <a:pt x="17322" y="38798"/>
                </a:lnTo>
                <a:lnTo>
                  <a:pt x="14935" y="36068"/>
                </a:lnTo>
                <a:lnTo>
                  <a:pt x="13741" y="32143"/>
                </a:lnTo>
                <a:lnTo>
                  <a:pt x="13741" y="21894"/>
                </a:lnTo>
                <a:lnTo>
                  <a:pt x="14935" y="17957"/>
                </a:lnTo>
                <a:lnTo>
                  <a:pt x="17322" y="15227"/>
                </a:lnTo>
                <a:lnTo>
                  <a:pt x="19697" y="12496"/>
                </a:lnTo>
                <a:lnTo>
                  <a:pt x="22644" y="11137"/>
                </a:lnTo>
                <a:lnTo>
                  <a:pt x="29641" y="11137"/>
                </a:lnTo>
                <a:lnTo>
                  <a:pt x="32588" y="12496"/>
                </a:lnTo>
                <a:lnTo>
                  <a:pt x="34950" y="15227"/>
                </a:lnTo>
                <a:lnTo>
                  <a:pt x="37325" y="17957"/>
                </a:lnTo>
                <a:lnTo>
                  <a:pt x="38506" y="21856"/>
                </a:lnTo>
                <a:lnTo>
                  <a:pt x="38506" y="32118"/>
                </a:lnTo>
                <a:lnTo>
                  <a:pt x="37325" y="36068"/>
                </a:lnTo>
                <a:lnTo>
                  <a:pt x="34950" y="38798"/>
                </a:lnTo>
                <a:lnTo>
                  <a:pt x="33705" y="54038"/>
                </a:lnTo>
                <a:lnTo>
                  <a:pt x="39928" y="51460"/>
                </a:lnTo>
                <a:lnTo>
                  <a:pt x="44881" y="46329"/>
                </a:lnTo>
                <a:lnTo>
                  <a:pt x="49822" y="41186"/>
                </a:lnTo>
                <a:lnTo>
                  <a:pt x="52285" y="34696"/>
                </a:lnTo>
                <a:lnTo>
                  <a:pt x="52285" y="19113"/>
                </a:lnTo>
                <a:lnTo>
                  <a:pt x="49847" y="12700"/>
                </a:lnTo>
                <a:lnTo>
                  <a:pt x="44945" y="7607"/>
                </a:lnTo>
                <a:lnTo>
                  <a:pt x="40055" y="2527"/>
                </a:lnTo>
                <a:lnTo>
                  <a:pt x="33769" y="0"/>
                </a:lnTo>
                <a:lnTo>
                  <a:pt x="21132" y="0"/>
                </a:lnTo>
                <a:lnTo>
                  <a:pt x="16649" y="1117"/>
                </a:lnTo>
                <a:lnTo>
                  <a:pt x="12611" y="3352"/>
                </a:lnTo>
                <a:lnTo>
                  <a:pt x="8597" y="5588"/>
                </a:lnTo>
                <a:lnTo>
                  <a:pt x="5486" y="8839"/>
                </a:lnTo>
                <a:lnTo>
                  <a:pt x="3301" y="13081"/>
                </a:lnTo>
                <a:lnTo>
                  <a:pt x="1092" y="17335"/>
                </a:lnTo>
                <a:lnTo>
                  <a:pt x="0" y="21742"/>
                </a:lnTo>
                <a:lnTo>
                  <a:pt x="0" y="26289"/>
                </a:lnTo>
                <a:close/>
              </a:path>
              <a:path w="52285" h="54038">
                <a:moveTo>
                  <a:pt x="34950" y="38798"/>
                </a:moveTo>
                <a:lnTo>
                  <a:pt x="32588" y="41529"/>
                </a:lnTo>
                <a:lnTo>
                  <a:pt x="29641" y="42887"/>
                </a:lnTo>
                <a:lnTo>
                  <a:pt x="22644" y="42887"/>
                </a:lnTo>
                <a:lnTo>
                  <a:pt x="19697" y="41529"/>
                </a:lnTo>
                <a:lnTo>
                  <a:pt x="17322" y="38798"/>
                </a:lnTo>
                <a:lnTo>
                  <a:pt x="17119" y="52971"/>
                </a:lnTo>
                <a:lnTo>
                  <a:pt x="21551" y="54038"/>
                </a:lnTo>
                <a:lnTo>
                  <a:pt x="33705" y="54038"/>
                </a:lnTo>
                <a:lnTo>
                  <a:pt x="34950" y="3879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3677290" y="5833883"/>
            <a:ext cx="47332" cy="54051"/>
          </a:xfrm>
          <a:custGeom>
            <a:avLst/>
            <a:gdLst/>
            <a:ahLst/>
            <a:cxnLst/>
            <a:rect l="l" t="t" r="r" b="b"/>
            <a:pathLst>
              <a:path w="47332" h="54051">
                <a:moveTo>
                  <a:pt x="13462" y="36029"/>
                </a:moveTo>
                <a:lnTo>
                  <a:pt x="0" y="38125"/>
                </a:lnTo>
                <a:lnTo>
                  <a:pt x="1244" y="43027"/>
                </a:lnTo>
                <a:lnTo>
                  <a:pt x="3873" y="46913"/>
                </a:lnTo>
                <a:lnTo>
                  <a:pt x="7886" y="49758"/>
                </a:lnTo>
                <a:lnTo>
                  <a:pt x="11912" y="52616"/>
                </a:lnTo>
                <a:lnTo>
                  <a:pt x="17386" y="54051"/>
                </a:lnTo>
                <a:lnTo>
                  <a:pt x="31902" y="54051"/>
                </a:lnTo>
                <a:lnTo>
                  <a:pt x="37630" y="52336"/>
                </a:lnTo>
                <a:lnTo>
                  <a:pt x="41516" y="48933"/>
                </a:lnTo>
                <a:lnTo>
                  <a:pt x="45389" y="45529"/>
                </a:lnTo>
                <a:lnTo>
                  <a:pt x="47332" y="41452"/>
                </a:lnTo>
                <a:lnTo>
                  <a:pt x="47332" y="32359"/>
                </a:lnTo>
                <a:lnTo>
                  <a:pt x="45935" y="28968"/>
                </a:lnTo>
                <a:lnTo>
                  <a:pt x="43141" y="26530"/>
                </a:lnTo>
                <a:lnTo>
                  <a:pt x="40297" y="24130"/>
                </a:lnTo>
                <a:lnTo>
                  <a:pt x="35318" y="22110"/>
                </a:lnTo>
                <a:lnTo>
                  <a:pt x="28181" y="20447"/>
                </a:lnTo>
                <a:lnTo>
                  <a:pt x="21031" y="18796"/>
                </a:lnTo>
                <a:lnTo>
                  <a:pt x="16852" y="17513"/>
                </a:lnTo>
                <a:lnTo>
                  <a:pt x="14312" y="14122"/>
                </a:lnTo>
                <a:lnTo>
                  <a:pt x="15836" y="11341"/>
                </a:lnTo>
                <a:lnTo>
                  <a:pt x="19900" y="9829"/>
                </a:lnTo>
                <a:lnTo>
                  <a:pt x="26238" y="9829"/>
                </a:lnTo>
                <a:lnTo>
                  <a:pt x="28384" y="10375"/>
                </a:lnTo>
                <a:lnTo>
                  <a:pt x="31407" y="12509"/>
                </a:lnTo>
                <a:lnTo>
                  <a:pt x="32969" y="16065"/>
                </a:lnTo>
                <a:lnTo>
                  <a:pt x="45618" y="13677"/>
                </a:lnTo>
                <a:lnTo>
                  <a:pt x="44348" y="9169"/>
                </a:lnTo>
                <a:lnTo>
                  <a:pt x="42024" y="5753"/>
                </a:lnTo>
                <a:lnTo>
                  <a:pt x="38658" y="3454"/>
                </a:lnTo>
                <a:lnTo>
                  <a:pt x="35280" y="1155"/>
                </a:lnTo>
                <a:lnTo>
                  <a:pt x="30124" y="0"/>
                </a:lnTo>
                <a:lnTo>
                  <a:pt x="15900" y="0"/>
                </a:lnTo>
                <a:lnTo>
                  <a:pt x="10528" y="1524"/>
                </a:lnTo>
                <a:lnTo>
                  <a:pt x="7061" y="4572"/>
                </a:lnTo>
                <a:lnTo>
                  <a:pt x="3594" y="7632"/>
                </a:lnTo>
                <a:lnTo>
                  <a:pt x="1854" y="11391"/>
                </a:lnTo>
                <a:lnTo>
                  <a:pt x="1854" y="20840"/>
                </a:lnTo>
                <a:lnTo>
                  <a:pt x="3860" y="24714"/>
                </a:lnTo>
                <a:lnTo>
                  <a:pt x="7861" y="27508"/>
                </a:lnTo>
                <a:lnTo>
                  <a:pt x="10769" y="29514"/>
                </a:lnTo>
                <a:lnTo>
                  <a:pt x="17627" y="31750"/>
                </a:lnTo>
                <a:lnTo>
                  <a:pt x="28448" y="34175"/>
                </a:lnTo>
                <a:lnTo>
                  <a:pt x="32918" y="35979"/>
                </a:lnTo>
                <a:lnTo>
                  <a:pt x="33883" y="38569"/>
                </a:lnTo>
                <a:lnTo>
                  <a:pt x="33286" y="41300"/>
                </a:lnTo>
                <a:lnTo>
                  <a:pt x="30365" y="43522"/>
                </a:lnTo>
                <a:lnTo>
                  <a:pt x="27749" y="44170"/>
                </a:lnTo>
                <a:lnTo>
                  <a:pt x="21145" y="44170"/>
                </a:lnTo>
                <a:lnTo>
                  <a:pt x="16941" y="42087"/>
                </a:lnTo>
                <a:lnTo>
                  <a:pt x="14033" y="38696"/>
                </a:lnTo>
                <a:lnTo>
                  <a:pt x="13462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3760505" y="5815373"/>
            <a:ext cx="49491" cy="72555"/>
          </a:xfrm>
          <a:custGeom>
            <a:avLst/>
            <a:gdLst/>
            <a:ahLst/>
            <a:cxnLst/>
            <a:rect l="l" t="t" r="r" b="b"/>
            <a:pathLst>
              <a:path w="49491" h="72555">
                <a:moveTo>
                  <a:pt x="0" y="45339"/>
                </a:moveTo>
                <a:lnTo>
                  <a:pt x="0" y="53911"/>
                </a:lnTo>
                <a:lnTo>
                  <a:pt x="2082" y="60591"/>
                </a:lnTo>
                <a:lnTo>
                  <a:pt x="6235" y="65379"/>
                </a:lnTo>
                <a:lnTo>
                  <a:pt x="10388" y="70167"/>
                </a:lnTo>
                <a:lnTo>
                  <a:pt x="15379" y="72555"/>
                </a:lnTo>
                <a:lnTo>
                  <a:pt x="14452" y="53924"/>
                </a:lnTo>
                <a:lnTo>
                  <a:pt x="13703" y="49936"/>
                </a:lnTo>
                <a:lnTo>
                  <a:pt x="13703" y="39293"/>
                </a:lnTo>
                <a:lnTo>
                  <a:pt x="14782" y="35433"/>
                </a:lnTo>
                <a:lnTo>
                  <a:pt x="16929" y="32842"/>
                </a:lnTo>
                <a:lnTo>
                  <a:pt x="19075" y="30276"/>
                </a:lnTo>
                <a:lnTo>
                  <a:pt x="21729" y="28981"/>
                </a:lnTo>
                <a:lnTo>
                  <a:pt x="28194" y="28981"/>
                </a:lnTo>
                <a:lnTo>
                  <a:pt x="30886" y="30289"/>
                </a:lnTo>
                <a:lnTo>
                  <a:pt x="32981" y="32905"/>
                </a:lnTo>
                <a:lnTo>
                  <a:pt x="35077" y="35509"/>
                </a:lnTo>
                <a:lnTo>
                  <a:pt x="36131" y="39789"/>
                </a:lnTo>
                <a:lnTo>
                  <a:pt x="36131" y="51054"/>
                </a:lnTo>
                <a:lnTo>
                  <a:pt x="35052" y="55041"/>
                </a:lnTo>
                <a:lnTo>
                  <a:pt x="32893" y="57734"/>
                </a:lnTo>
                <a:lnTo>
                  <a:pt x="30721" y="60401"/>
                </a:lnTo>
                <a:lnTo>
                  <a:pt x="28105" y="61747"/>
                </a:lnTo>
                <a:lnTo>
                  <a:pt x="25019" y="61747"/>
                </a:lnTo>
                <a:lnTo>
                  <a:pt x="21183" y="72555"/>
                </a:lnTo>
                <a:lnTo>
                  <a:pt x="24066" y="72555"/>
                </a:lnTo>
                <a:lnTo>
                  <a:pt x="26898" y="71831"/>
                </a:lnTo>
                <a:lnTo>
                  <a:pt x="29705" y="70396"/>
                </a:lnTo>
                <a:lnTo>
                  <a:pt x="32524" y="68948"/>
                </a:lnTo>
                <a:lnTo>
                  <a:pt x="34975" y="66751"/>
                </a:lnTo>
                <a:lnTo>
                  <a:pt x="37033" y="63792"/>
                </a:lnTo>
                <a:lnTo>
                  <a:pt x="37033" y="71386"/>
                </a:lnTo>
                <a:lnTo>
                  <a:pt x="49491" y="71386"/>
                </a:lnTo>
                <a:lnTo>
                  <a:pt x="49491" y="0"/>
                </a:lnTo>
                <a:lnTo>
                  <a:pt x="36080" y="0"/>
                </a:lnTo>
                <a:lnTo>
                  <a:pt x="36080" y="25717"/>
                </a:lnTo>
                <a:lnTo>
                  <a:pt x="31940" y="20904"/>
                </a:lnTo>
                <a:lnTo>
                  <a:pt x="27051" y="18516"/>
                </a:lnTo>
                <a:lnTo>
                  <a:pt x="15201" y="18516"/>
                </a:lnTo>
                <a:lnTo>
                  <a:pt x="10109" y="20789"/>
                </a:lnTo>
                <a:lnTo>
                  <a:pt x="6070" y="25349"/>
                </a:lnTo>
                <a:lnTo>
                  <a:pt x="2032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491" h="72555">
                <a:moveTo>
                  <a:pt x="21183" y="72555"/>
                </a:moveTo>
                <a:lnTo>
                  <a:pt x="25019" y="61747"/>
                </a:lnTo>
                <a:lnTo>
                  <a:pt x="21132" y="61747"/>
                </a:lnTo>
                <a:lnTo>
                  <a:pt x="18110" y="59956"/>
                </a:lnTo>
                <a:lnTo>
                  <a:pt x="15951" y="56388"/>
                </a:lnTo>
                <a:lnTo>
                  <a:pt x="14452" y="53924"/>
                </a:lnTo>
                <a:lnTo>
                  <a:pt x="15379" y="72555"/>
                </a:lnTo>
                <a:lnTo>
                  <a:pt x="21183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3819296" y="5833879"/>
            <a:ext cx="47536" cy="54051"/>
          </a:xfrm>
          <a:custGeom>
            <a:avLst/>
            <a:gdLst/>
            <a:ahLst/>
            <a:cxnLst/>
            <a:rect l="l" t="t" r="r" b="b"/>
            <a:pathLst>
              <a:path w="47536" h="54051">
                <a:moveTo>
                  <a:pt x="47345" y="30975"/>
                </a:moveTo>
                <a:lnTo>
                  <a:pt x="47536" y="20497"/>
                </a:lnTo>
                <a:lnTo>
                  <a:pt x="45453" y="12699"/>
                </a:lnTo>
                <a:lnTo>
                  <a:pt x="41097" y="7619"/>
                </a:lnTo>
                <a:lnTo>
                  <a:pt x="36741" y="2539"/>
                </a:lnTo>
                <a:lnTo>
                  <a:pt x="32943" y="15620"/>
                </a:lnTo>
                <a:lnTo>
                  <a:pt x="33934" y="18643"/>
                </a:lnTo>
                <a:lnTo>
                  <a:pt x="34036" y="22593"/>
                </a:lnTo>
                <a:lnTo>
                  <a:pt x="13982" y="22593"/>
                </a:lnTo>
                <a:lnTo>
                  <a:pt x="13957" y="18859"/>
                </a:lnTo>
                <a:lnTo>
                  <a:pt x="14884" y="15913"/>
                </a:lnTo>
                <a:lnTo>
                  <a:pt x="16802" y="13728"/>
                </a:lnTo>
                <a:lnTo>
                  <a:pt x="21132" y="10464"/>
                </a:lnTo>
                <a:lnTo>
                  <a:pt x="24053" y="10464"/>
                </a:lnTo>
                <a:lnTo>
                  <a:pt x="23241" y="0"/>
                </a:lnTo>
                <a:lnTo>
                  <a:pt x="16535" y="0"/>
                </a:lnTo>
                <a:lnTo>
                  <a:pt x="10985" y="2425"/>
                </a:lnTo>
                <a:lnTo>
                  <a:pt x="6591" y="7289"/>
                </a:lnTo>
                <a:lnTo>
                  <a:pt x="2197" y="12141"/>
                </a:lnTo>
                <a:lnTo>
                  <a:pt x="0" y="18846"/>
                </a:lnTo>
                <a:lnTo>
                  <a:pt x="0" y="34594"/>
                </a:lnTo>
                <a:lnTo>
                  <a:pt x="1676" y="40525"/>
                </a:lnTo>
                <a:lnTo>
                  <a:pt x="5016" y="45237"/>
                </a:lnTo>
                <a:lnTo>
                  <a:pt x="9245" y="51117"/>
                </a:lnTo>
                <a:lnTo>
                  <a:pt x="15760" y="54051"/>
                </a:lnTo>
                <a:lnTo>
                  <a:pt x="30149" y="54051"/>
                </a:lnTo>
                <a:lnTo>
                  <a:pt x="34785" y="52743"/>
                </a:lnTo>
                <a:lnTo>
                  <a:pt x="38493" y="50139"/>
                </a:lnTo>
                <a:lnTo>
                  <a:pt x="42202" y="47523"/>
                </a:lnTo>
                <a:lnTo>
                  <a:pt x="44907" y="43713"/>
                </a:lnTo>
                <a:lnTo>
                  <a:pt x="46621" y="38709"/>
                </a:lnTo>
                <a:lnTo>
                  <a:pt x="33261" y="36423"/>
                </a:lnTo>
                <a:lnTo>
                  <a:pt x="32537" y="39014"/>
                </a:lnTo>
                <a:lnTo>
                  <a:pt x="31457" y="40906"/>
                </a:lnTo>
                <a:lnTo>
                  <a:pt x="28587" y="43243"/>
                </a:lnTo>
                <a:lnTo>
                  <a:pt x="24726" y="43827"/>
                </a:lnTo>
                <a:lnTo>
                  <a:pt x="21640" y="43827"/>
                </a:lnTo>
                <a:lnTo>
                  <a:pt x="19062" y="42697"/>
                </a:lnTo>
                <a:lnTo>
                  <a:pt x="14922" y="38188"/>
                </a:lnTo>
                <a:lnTo>
                  <a:pt x="13843" y="35026"/>
                </a:lnTo>
                <a:lnTo>
                  <a:pt x="13754" y="30975"/>
                </a:lnTo>
                <a:lnTo>
                  <a:pt x="47345" y="30975"/>
                </a:lnTo>
                <a:close/>
              </a:path>
              <a:path w="47536" h="54051">
                <a:moveTo>
                  <a:pt x="30784" y="0"/>
                </a:moveTo>
                <a:lnTo>
                  <a:pt x="23241" y="0"/>
                </a:lnTo>
                <a:lnTo>
                  <a:pt x="24053" y="10464"/>
                </a:lnTo>
                <a:lnTo>
                  <a:pt x="26797" y="10464"/>
                </a:lnTo>
                <a:lnTo>
                  <a:pt x="29108" y="11506"/>
                </a:lnTo>
                <a:lnTo>
                  <a:pt x="32943" y="15620"/>
                </a:lnTo>
                <a:lnTo>
                  <a:pt x="36741" y="2539"/>
                </a:lnTo>
                <a:lnTo>
                  <a:pt x="3078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3911434" y="5815380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6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3928351" y="5833887"/>
            <a:ext cx="30454" cy="54038"/>
          </a:xfrm>
          <a:custGeom>
            <a:avLst/>
            <a:gdLst/>
            <a:ahLst/>
            <a:cxnLst/>
            <a:rect l="l" t="t" r="r" b="b"/>
            <a:pathLst>
              <a:path w="30454" h="54038">
                <a:moveTo>
                  <a:pt x="19786" y="54038"/>
                </a:moveTo>
                <a:lnTo>
                  <a:pt x="22580" y="53467"/>
                </a:lnTo>
                <a:lnTo>
                  <a:pt x="25196" y="52336"/>
                </a:lnTo>
                <a:lnTo>
                  <a:pt x="27800" y="51206"/>
                </a:lnTo>
                <a:lnTo>
                  <a:pt x="30251" y="49504"/>
                </a:lnTo>
                <a:lnTo>
                  <a:pt x="30454" y="39230"/>
                </a:lnTo>
                <a:lnTo>
                  <a:pt x="27774" y="41960"/>
                </a:lnTo>
                <a:lnTo>
                  <a:pt x="23266" y="44399"/>
                </a:lnTo>
                <a:lnTo>
                  <a:pt x="19786" y="54038"/>
                </a:lnTo>
                <a:close/>
              </a:path>
              <a:path w="30454" h="54038">
                <a:moveTo>
                  <a:pt x="44513" y="35890"/>
                </a:moveTo>
                <a:lnTo>
                  <a:pt x="44653" y="19900"/>
                </a:lnTo>
                <a:lnTo>
                  <a:pt x="44653" y="13970"/>
                </a:lnTo>
                <a:lnTo>
                  <a:pt x="44069" y="9880"/>
                </a:lnTo>
                <a:lnTo>
                  <a:pt x="42875" y="7670"/>
                </a:lnTo>
                <a:lnTo>
                  <a:pt x="39624" y="3606"/>
                </a:lnTo>
                <a:lnTo>
                  <a:pt x="36690" y="2159"/>
                </a:lnTo>
                <a:lnTo>
                  <a:pt x="33756" y="711"/>
                </a:lnTo>
                <a:lnTo>
                  <a:pt x="29311" y="0"/>
                </a:lnTo>
                <a:lnTo>
                  <a:pt x="16751" y="0"/>
                </a:lnTo>
                <a:lnTo>
                  <a:pt x="11772" y="1193"/>
                </a:lnTo>
                <a:lnTo>
                  <a:pt x="8445" y="3594"/>
                </a:lnTo>
                <a:lnTo>
                  <a:pt x="5105" y="5994"/>
                </a:lnTo>
                <a:lnTo>
                  <a:pt x="2755" y="9702"/>
                </a:lnTo>
                <a:lnTo>
                  <a:pt x="1371" y="14693"/>
                </a:lnTo>
                <a:lnTo>
                  <a:pt x="13550" y="16941"/>
                </a:lnTo>
                <a:lnTo>
                  <a:pt x="15455" y="12852"/>
                </a:lnTo>
                <a:lnTo>
                  <a:pt x="18122" y="10947"/>
                </a:lnTo>
                <a:lnTo>
                  <a:pt x="22377" y="10464"/>
                </a:lnTo>
                <a:lnTo>
                  <a:pt x="25908" y="10464"/>
                </a:lnTo>
                <a:lnTo>
                  <a:pt x="29578" y="12153"/>
                </a:lnTo>
                <a:lnTo>
                  <a:pt x="31496" y="15138"/>
                </a:lnTo>
                <a:lnTo>
                  <a:pt x="31496" y="17767"/>
                </a:lnTo>
                <a:lnTo>
                  <a:pt x="29070" y="20167"/>
                </a:lnTo>
                <a:lnTo>
                  <a:pt x="24739" y="21285"/>
                </a:lnTo>
                <a:lnTo>
                  <a:pt x="18465" y="22491"/>
                </a:lnTo>
                <a:lnTo>
                  <a:pt x="13817" y="23406"/>
                </a:lnTo>
                <a:lnTo>
                  <a:pt x="10261" y="24460"/>
                </a:lnTo>
                <a:lnTo>
                  <a:pt x="7797" y="25679"/>
                </a:lnTo>
                <a:lnTo>
                  <a:pt x="3429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498" y="46824"/>
                </a:lnTo>
                <a:lnTo>
                  <a:pt x="4508" y="49707"/>
                </a:lnTo>
                <a:lnTo>
                  <a:pt x="7505" y="52590"/>
                </a:lnTo>
                <a:lnTo>
                  <a:pt x="11633" y="54038"/>
                </a:lnTo>
                <a:lnTo>
                  <a:pt x="19786" y="54038"/>
                </a:lnTo>
                <a:lnTo>
                  <a:pt x="23266" y="44399"/>
                </a:lnTo>
                <a:lnTo>
                  <a:pt x="18681" y="44399"/>
                </a:lnTo>
                <a:lnTo>
                  <a:pt x="15506" y="42303"/>
                </a:lnTo>
                <a:lnTo>
                  <a:pt x="13411" y="39255"/>
                </a:lnTo>
                <a:lnTo>
                  <a:pt x="13411" y="35394"/>
                </a:lnTo>
                <a:lnTo>
                  <a:pt x="16027" y="32524"/>
                </a:lnTo>
                <a:lnTo>
                  <a:pt x="19608" y="30949"/>
                </a:lnTo>
                <a:lnTo>
                  <a:pt x="23329" y="30137"/>
                </a:lnTo>
                <a:lnTo>
                  <a:pt x="27063" y="29324"/>
                </a:lnTo>
                <a:lnTo>
                  <a:pt x="29768" y="28625"/>
                </a:lnTo>
                <a:lnTo>
                  <a:pt x="31496" y="28041"/>
                </a:lnTo>
                <a:lnTo>
                  <a:pt x="31496" y="34048"/>
                </a:lnTo>
                <a:lnTo>
                  <a:pt x="31318" y="36271"/>
                </a:lnTo>
                <a:lnTo>
                  <a:pt x="30454" y="39230"/>
                </a:lnTo>
                <a:lnTo>
                  <a:pt x="30251" y="49504"/>
                </a:lnTo>
                <a:lnTo>
                  <a:pt x="33020" y="48831"/>
                </a:lnTo>
                <a:lnTo>
                  <a:pt x="34302" y="52870"/>
                </a:lnTo>
                <a:lnTo>
                  <a:pt x="47574" y="52870"/>
                </a:lnTo>
                <a:lnTo>
                  <a:pt x="45580" y="48094"/>
                </a:lnTo>
                <a:lnTo>
                  <a:pt x="44729" y="43776"/>
                </a:lnTo>
                <a:lnTo>
                  <a:pt x="44513" y="40424"/>
                </a:lnTo>
                <a:lnTo>
                  <a:pt x="44513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2356003" y="5951416"/>
            <a:ext cx="74536" cy="52882"/>
          </a:xfrm>
          <a:custGeom>
            <a:avLst/>
            <a:gdLst/>
            <a:ahLst/>
            <a:cxnLst/>
            <a:rect l="l" t="t" r="r" b="b"/>
            <a:pathLst>
              <a:path w="74536" h="52882">
                <a:moveTo>
                  <a:pt x="40932" y="5460"/>
                </a:moveTo>
                <a:lnTo>
                  <a:pt x="38989" y="3403"/>
                </a:lnTo>
                <a:lnTo>
                  <a:pt x="34213" y="673"/>
                </a:lnTo>
                <a:lnTo>
                  <a:pt x="31394" y="0"/>
                </a:lnTo>
                <a:lnTo>
                  <a:pt x="22034" y="0"/>
                </a:lnTo>
                <a:lnTo>
                  <a:pt x="16776" y="2730"/>
                </a:lnTo>
                <a:lnTo>
                  <a:pt x="12357" y="8229"/>
                </a:lnTo>
                <a:lnTo>
                  <a:pt x="12357" y="1168"/>
                </a:lnTo>
                <a:lnTo>
                  <a:pt x="0" y="1168"/>
                </a:lnTo>
                <a:lnTo>
                  <a:pt x="0" y="52882"/>
                </a:lnTo>
                <a:lnTo>
                  <a:pt x="13411" y="52882"/>
                </a:lnTo>
                <a:lnTo>
                  <a:pt x="13411" y="22783"/>
                </a:lnTo>
                <a:lnTo>
                  <a:pt x="13766" y="19227"/>
                </a:lnTo>
                <a:lnTo>
                  <a:pt x="14478" y="17094"/>
                </a:lnTo>
                <a:lnTo>
                  <a:pt x="16383" y="13309"/>
                </a:lnTo>
                <a:lnTo>
                  <a:pt x="19685" y="11036"/>
                </a:lnTo>
                <a:lnTo>
                  <a:pt x="23622" y="10464"/>
                </a:lnTo>
                <a:lnTo>
                  <a:pt x="26695" y="10820"/>
                </a:lnTo>
                <a:lnTo>
                  <a:pt x="29438" y="13347"/>
                </a:lnTo>
                <a:lnTo>
                  <a:pt x="30391" y="16268"/>
                </a:lnTo>
                <a:lnTo>
                  <a:pt x="30632" y="19507"/>
                </a:lnTo>
                <a:lnTo>
                  <a:pt x="30632" y="52882"/>
                </a:lnTo>
                <a:lnTo>
                  <a:pt x="44043" y="52882"/>
                </a:lnTo>
                <a:lnTo>
                  <a:pt x="44043" y="23177"/>
                </a:lnTo>
                <a:lnTo>
                  <a:pt x="44411" y="19608"/>
                </a:lnTo>
                <a:lnTo>
                  <a:pt x="45135" y="17348"/>
                </a:lnTo>
                <a:lnTo>
                  <a:pt x="47066" y="13385"/>
                </a:lnTo>
                <a:lnTo>
                  <a:pt x="50380" y="11048"/>
                </a:lnTo>
                <a:lnTo>
                  <a:pt x="54013" y="10464"/>
                </a:lnTo>
                <a:lnTo>
                  <a:pt x="56591" y="10464"/>
                </a:lnTo>
                <a:lnTo>
                  <a:pt x="58508" y="11442"/>
                </a:lnTo>
                <a:lnTo>
                  <a:pt x="60655" y="14884"/>
                </a:lnTo>
                <a:lnTo>
                  <a:pt x="61125" y="18199"/>
                </a:lnTo>
                <a:lnTo>
                  <a:pt x="61125" y="52882"/>
                </a:lnTo>
                <a:lnTo>
                  <a:pt x="74536" y="52882"/>
                </a:lnTo>
                <a:lnTo>
                  <a:pt x="74536" y="14884"/>
                </a:lnTo>
                <a:lnTo>
                  <a:pt x="74079" y="11302"/>
                </a:lnTo>
                <a:lnTo>
                  <a:pt x="73152" y="9105"/>
                </a:lnTo>
                <a:lnTo>
                  <a:pt x="71882" y="6121"/>
                </a:lnTo>
                <a:lnTo>
                  <a:pt x="69951" y="3848"/>
                </a:lnTo>
                <a:lnTo>
                  <a:pt x="67373" y="2311"/>
                </a:lnTo>
                <a:lnTo>
                  <a:pt x="64795" y="774"/>
                </a:lnTo>
                <a:lnTo>
                  <a:pt x="61645" y="0"/>
                </a:lnTo>
                <a:lnTo>
                  <a:pt x="55003" y="0"/>
                </a:lnTo>
                <a:lnTo>
                  <a:pt x="52247" y="673"/>
                </a:lnTo>
                <a:lnTo>
                  <a:pt x="49669" y="2044"/>
                </a:lnTo>
                <a:lnTo>
                  <a:pt x="47104" y="3403"/>
                </a:lnTo>
                <a:lnTo>
                  <a:pt x="44704" y="5460"/>
                </a:lnTo>
                <a:lnTo>
                  <a:pt x="42468" y="8229"/>
                </a:lnTo>
                <a:lnTo>
                  <a:pt x="40932" y="546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2440367" y="5951420"/>
            <a:ext cx="30467" cy="54038"/>
          </a:xfrm>
          <a:custGeom>
            <a:avLst/>
            <a:gdLst/>
            <a:ahLst/>
            <a:cxnLst/>
            <a:rect l="l" t="t" r="r" b="b"/>
            <a:pathLst>
              <a:path w="30467" h="54038">
                <a:moveTo>
                  <a:pt x="19811" y="54038"/>
                </a:moveTo>
                <a:lnTo>
                  <a:pt x="22593" y="53467"/>
                </a:lnTo>
                <a:lnTo>
                  <a:pt x="25196" y="52336"/>
                </a:lnTo>
                <a:lnTo>
                  <a:pt x="27800" y="51206"/>
                </a:lnTo>
                <a:lnTo>
                  <a:pt x="30251" y="49504"/>
                </a:lnTo>
                <a:lnTo>
                  <a:pt x="30467" y="39230"/>
                </a:lnTo>
                <a:lnTo>
                  <a:pt x="27774" y="41960"/>
                </a:lnTo>
                <a:lnTo>
                  <a:pt x="23279" y="44399"/>
                </a:lnTo>
                <a:lnTo>
                  <a:pt x="19811" y="54038"/>
                </a:lnTo>
                <a:close/>
              </a:path>
              <a:path w="30467" h="54038">
                <a:moveTo>
                  <a:pt x="44526" y="35890"/>
                </a:moveTo>
                <a:lnTo>
                  <a:pt x="44665" y="19900"/>
                </a:lnTo>
                <a:lnTo>
                  <a:pt x="44665" y="13970"/>
                </a:lnTo>
                <a:lnTo>
                  <a:pt x="44081" y="9880"/>
                </a:lnTo>
                <a:lnTo>
                  <a:pt x="42875" y="7670"/>
                </a:lnTo>
                <a:lnTo>
                  <a:pt x="39623" y="3606"/>
                </a:lnTo>
                <a:lnTo>
                  <a:pt x="36690" y="2159"/>
                </a:lnTo>
                <a:lnTo>
                  <a:pt x="33769" y="711"/>
                </a:lnTo>
                <a:lnTo>
                  <a:pt x="29311" y="0"/>
                </a:lnTo>
                <a:lnTo>
                  <a:pt x="16751" y="0"/>
                </a:lnTo>
                <a:lnTo>
                  <a:pt x="11785" y="1193"/>
                </a:lnTo>
                <a:lnTo>
                  <a:pt x="8458" y="3594"/>
                </a:lnTo>
                <a:lnTo>
                  <a:pt x="5105" y="5994"/>
                </a:lnTo>
                <a:lnTo>
                  <a:pt x="2755" y="9702"/>
                </a:lnTo>
                <a:lnTo>
                  <a:pt x="1384" y="14693"/>
                </a:lnTo>
                <a:lnTo>
                  <a:pt x="13550" y="16941"/>
                </a:lnTo>
                <a:lnTo>
                  <a:pt x="15455" y="12852"/>
                </a:lnTo>
                <a:lnTo>
                  <a:pt x="18135" y="10947"/>
                </a:lnTo>
                <a:lnTo>
                  <a:pt x="22390" y="10464"/>
                </a:lnTo>
                <a:lnTo>
                  <a:pt x="25920" y="10464"/>
                </a:lnTo>
                <a:lnTo>
                  <a:pt x="29590" y="12153"/>
                </a:lnTo>
                <a:lnTo>
                  <a:pt x="31495" y="15138"/>
                </a:lnTo>
                <a:lnTo>
                  <a:pt x="31495" y="17767"/>
                </a:lnTo>
                <a:lnTo>
                  <a:pt x="29082" y="20167"/>
                </a:lnTo>
                <a:lnTo>
                  <a:pt x="24739" y="21285"/>
                </a:lnTo>
                <a:lnTo>
                  <a:pt x="18465" y="22491"/>
                </a:lnTo>
                <a:lnTo>
                  <a:pt x="13817" y="23406"/>
                </a:lnTo>
                <a:lnTo>
                  <a:pt x="10274" y="24460"/>
                </a:lnTo>
                <a:lnTo>
                  <a:pt x="7810" y="25679"/>
                </a:lnTo>
                <a:lnTo>
                  <a:pt x="3428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511" y="46824"/>
                </a:lnTo>
                <a:lnTo>
                  <a:pt x="4508" y="49707"/>
                </a:lnTo>
                <a:lnTo>
                  <a:pt x="7518" y="52590"/>
                </a:lnTo>
                <a:lnTo>
                  <a:pt x="11633" y="54038"/>
                </a:lnTo>
                <a:lnTo>
                  <a:pt x="19811" y="54038"/>
                </a:lnTo>
                <a:lnTo>
                  <a:pt x="23279" y="44399"/>
                </a:lnTo>
                <a:lnTo>
                  <a:pt x="18694" y="44399"/>
                </a:lnTo>
                <a:lnTo>
                  <a:pt x="15506" y="42303"/>
                </a:lnTo>
                <a:lnTo>
                  <a:pt x="13411" y="39255"/>
                </a:lnTo>
                <a:lnTo>
                  <a:pt x="13411" y="35394"/>
                </a:lnTo>
                <a:lnTo>
                  <a:pt x="16027" y="32524"/>
                </a:lnTo>
                <a:lnTo>
                  <a:pt x="19608" y="30949"/>
                </a:lnTo>
                <a:lnTo>
                  <a:pt x="23342" y="30137"/>
                </a:lnTo>
                <a:lnTo>
                  <a:pt x="27063" y="29324"/>
                </a:lnTo>
                <a:lnTo>
                  <a:pt x="29781" y="28625"/>
                </a:lnTo>
                <a:lnTo>
                  <a:pt x="31495" y="28041"/>
                </a:lnTo>
                <a:lnTo>
                  <a:pt x="31495" y="34048"/>
                </a:lnTo>
                <a:lnTo>
                  <a:pt x="31318" y="36271"/>
                </a:lnTo>
                <a:lnTo>
                  <a:pt x="30467" y="39230"/>
                </a:lnTo>
                <a:lnTo>
                  <a:pt x="30251" y="49504"/>
                </a:lnTo>
                <a:lnTo>
                  <a:pt x="33032" y="48831"/>
                </a:lnTo>
                <a:lnTo>
                  <a:pt x="34315" y="52870"/>
                </a:lnTo>
                <a:lnTo>
                  <a:pt x="47574" y="52870"/>
                </a:lnTo>
                <a:lnTo>
                  <a:pt x="45605" y="48094"/>
                </a:lnTo>
                <a:lnTo>
                  <a:pt x="44742" y="43776"/>
                </a:lnTo>
                <a:lnTo>
                  <a:pt x="44526" y="40424"/>
                </a:lnTo>
                <a:lnTo>
                  <a:pt x="44526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2498158" y="5951423"/>
            <a:ext cx="46189" cy="52870"/>
          </a:xfrm>
          <a:custGeom>
            <a:avLst/>
            <a:gdLst/>
            <a:ahLst/>
            <a:cxnLst/>
            <a:rect l="l" t="t" r="r" b="b"/>
            <a:pathLst>
              <a:path w="46189" h="52870">
                <a:moveTo>
                  <a:pt x="14439" y="17564"/>
                </a:moveTo>
                <a:lnTo>
                  <a:pt x="16383" y="13703"/>
                </a:lnTo>
                <a:lnTo>
                  <a:pt x="20078" y="11112"/>
                </a:lnTo>
                <a:lnTo>
                  <a:pt x="24472" y="10452"/>
                </a:lnTo>
                <a:lnTo>
                  <a:pt x="27838" y="10909"/>
                </a:lnTo>
                <a:lnTo>
                  <a:pt x="31356" y="14008"/>
                </a:lnTo>
                <a:lnTo>
                  <a:pt x="32499" y="17284"/>
                </a:lnTo>
                <a:lnTo>
                  <a:pt x="32778" y="20891"/>
                </a:lnTo>
                <a:lnTo>
                  <a:pt x="32778" y="52870"/>
                </a:lnTo>
                <a:lnTo>
                  <a:pt x="46189" y="52870"/>
                </a:lnTo>
                <a:lnTo>
                  <a:pt x="46189" y="16738"/>
                </a:lnTo>
                <a:lnTo>
                  <a:pt x="45935" y="13665"/>
                </a:lnTo>
                <a:lnTo>
                  <a:pt x="44958" y="9385"/>
                </a:lnTo>
                <a:lnTo>
                  <a:pt x="42824" y="5791"/>
                </a:lnTo>
                <a:lnTo>
                  <a:pt x="39712" y="2705"/>
                </a:lnTo>
                <a:lnTo>
                  <a:pt x="34810" y="533"/>
                </a:lnTo>
                <a:lnTo>
                  <a:pt x="32118" y="0"/>
                </a:lnTo>
                <a:lnTo>
                  <a:pt x="22440" y="0"/>
                </a:lnTo>
                <a:lnTo>
                  <a:pt x="16878" y="2921"/>
                </a:lnTo>
                <a:lnTo>
                  <a:pt x="12458" y="8750"/>
                </a:lnTo>
                <a:lnTo>
                  <a:pt x="12458" y="1155"/>
                </a:lnTo>
                <a:lnTo>
                  <a:pt x="0" y="1155"/>
                </a:lnTo>
                <a:lnTo>
                  <a:pt x="0" y="52870"/>
                </a:lnTo>
                <a:lnTo>
                  <a:pt x="13411" y="52870"/>
                </a:lnTo>
                <a:lnTo>
                  <a:pt x="13411" y="23672"/>
                </a:lnTo>
                <a:lnTo>
                  <a:pt x="13754" y="19710"/>
                </a:lnTo>
                <a:lnTo>
                  <a:pt x="14439" y="1756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2554847" y="5951423"/>
            <a:ext cx="52311" cy="54038"/>
          </a:xfrm>
          <a:custGeom>
            <a:avLst/>
            <a:gdLst/>
            <a:ahLst/>
            <a:cxnLst/>
            <a:rect l="l" t="t" r="r" b="b"/>
            <a:pathLst>
              <a:path w="52311" h="54038">
                <a:moveTo>
                  <a:pt x="0" y="26289"/>
                </a:moveTo>
                <a:lnTo>
                  <a:pt x="0" y="32232"/>
                </a:lnTo>
                <a:lnTo>
                  <a:pt x="1104" y="37274"/>
                </a:lnTo>
                <a:lnTo>
                  <a:pt x="3301" y="41402"/>
                </a:lnTo>
                <a:lnTo>
                  <a:pt x="5486" y="45542"/>
                </a:lnTo>
                <a:lnTo>
                  <a:pt x="8686" y="48679"/>
                </a:lnTo>
                <a:lnTo>
                  <a:pt x="12903" y="50825"/>
                </a:lnTo>
                <a:lnTo>
                  <a:pt x="17119" y="52971"/>
                </a:lnTo>
                <a:lnTo>
                  <a:pt x="17322" y="38798"/>
                </a:lnTo>
                <a:lnTo>
                  <a:pt x="14935" y="36068"/>
                </a:lnTo>
                <a:lnTo>
                  <a:pt x="13741" y="32143"/>
                </a:lnTo>
                <a:lnTo>
                  <a:pt x="13741" y="21894"/>
                </a:lnTo>
                <a:lnTo>
                  <a:pt x="14935" y="17957"/>
                </a:lnTo>
                <a:lnTo>
                  <a:pt x="17322" y="15227"/>
                </a:lnTo>
                <a:lnTo>
                  <a:pt x="19710" y="12496"/>
                </a:lnTo>
                <a:lnTo>
                  <a:pt x="22656" y="11137"/>
                </a:lnTo>
                <a:lnTo>
                  <a:pt x="29654" y="11137"/>
                </a:lnTo>
                <a:lnTo>
                  <a:pt x="32588" y="12496"/>
                </a:lnTo>
                <a:lnTo>
                  <a:pt x="34950" y="15227"/>
                </a:lnTo>
                <a:lnTo>
                  <a:pt x="37325" y="17957"/>
                </a:lnTo>
                <a:lnTo>
                  <a:pt x="38519" y="21856"/>
                </a:lnTo>
                <a:lnTo>
                  <a:pt x="38519" y="32118"/>
                </a:lnTo>
                <a:lnTo>
                  <a:pt x="37325" y="36068"/>
                </a:lnTo>
                <a:lnTo>
                  <a:pt x="34950" y="38798"/>
                </a:lnTo>
                <a:lnTo>
                  <a:pt x="33705" y="54038"/>
                </a:lnTo>
                <a:lnTo>
                  <a:pt x="39928" y="51460"/>
                </a:lnTo>
                <a:lnTo>
                  <a:pt x="44881" y="46329"/>
                </a:lnTo>
                <a:lnTo>
                  <a:pt x="49822" y="41186"/>
                </a:lnTo>
                <a:lnTo>
                  <a:pt x="52311" y="34696"/>
                </a:lnTo>
                <a:lnTo>
                  <a:pt x="52311" y="19113"/>
                </a:lnTo>
                <a:lnTo>
                  <a:pt x="49860" y="12700"/>
                </a:lnTo>
                <a:lnTo>
                  <a:pt x="44957" y="7607"/>
                </a:lnTo>
                <a:lnTo>
                  <a:pt x="40055" y="2527"/>
                </a:lnTo>
                <a:lnTo>
                  <a:pt x="33769" y="0"/>
                </a:lnTo>
                <a:lnTo>
                  <a:pt x="21145" y="0"/>
                </a:lnTo>
                <a:lnTo>
                  <a:pt x="16649" y="1117"/>
                </a:lnTo>
                <a:lnTo>
                  <a:pt x="12623" y="3352"/>
                </a:lnTo>
                <a:lnTo>
                  <a:pt x="8597" y="5588"/>
                </a:lnTo>
                <a:lnTo>
                  <a:pt x="5486" y="8839"/>
                </a:lnTo>
                <a:lnTo>
                  <a:pt x="3301" y="13081"/>
                </a:lnTo>
                <a:lnTo>
                  <a:pt x="1104" y="17335"/>
                </a:lnTo>
                <a:lnTo>
                  <a:pt x="0" y="21742"/>
                </a:lnTo>
                <a:lnTo>
                  <a:pt x="0" y="26289"/>
                </a:lnTo>
                <a:close/>
              </a:path>
              <a:path w="52311" h="54038">
                <a:moveTo>
                  <a:pt x="34950" y="38798"/>
                </a:moveTo>
                <a:lnTo>
                  <a:pt x="32588" y="41529"/>
                </a:lnTo>
                <a:lnTo>
                  <a:pt x="29654" y="42887"/>
                </a:lnTo>
                <a:lnTo>
                  <a:pt x="22656" y="42887"/>
                </a:lnTo>
                <a:lnTo>
                  <a:pt x="19710" y="41529"/>
                </a:lnTo>
                <a:lnTo>
                  <a:pt x="17322" y="38798"/>
                </a:lnTo>
                <a:lnTo>
                  <a:pt x="17119" y="52971"/>
                </a:lnTo>
                <a:lnTo>
                  <a:pt x="21551" y="54038"/>
                </a:lnTo>
                <a:lnTo>
                  <a:pt x="33705" y="54038"/>
                </a:lnTo>
                <a:lnTo>
                  <a:pt x="34950" y="3879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2641789" y="5932906"/>
            <a:ext cx="49491" cy="72555"/>
          </a:xfrm>
          <a:custGeom>
            <a:avLst/>
            <a:gdLst/>
            <a:ahLst/>
            <a:cxnLst/>
            <a:rect l="l" t="t" r="r" b="b"/>
            <a:pathLst>
              <a:path w="49491" h="72555">
                <a:moveTo>
                  <a:pt x="0" y="45339"/>
                </a:moveTo>
                <a:lnTo>
                  <a:pt x="0" y="53911"/>
                </a:lnTo>
                <a:lnTo>
                  <a:pt x="2082" y="60591"/>
                </a:lnTo>
                <a:lnTo>
                  <a:pt x="6235" y="65379"/>
                </a:lnTo>
                <a:lnTo>
                  <a:pt x="10388" y="70167"/>
                </a:lnTo>
                <a:lnTo>
                  <a:pt x="15379" y="72555"/>
                </a:lnTo>
                <a:lnTo>
                  <a:pt x="14452" y="53924"/>
                </a:lnTo>
                <a:lnTo>
                  <a:pt x="13703" y="49936"/>
                </a:lnTo>
                <a:lnTo>
                  <a:pt x="13703" y="39293"/>
                </a:lnTo>
                <a:lnTo>
                  <a:pt x="14782" y="35433"/>
                </a:lnTo>
                <a:lnTo>
                  <a:pt x="16929" y="32842"/>
                </a:lnTo>
                <a:lnTo>
                  <a:pt x="19075" y="30276"/>
                </a:lnTo>
                <a:lnTo>
                  <a:pt x="21742" y="28981"/>
                </a:lnTo>
                <a:lnTo>
                  <a:pt x="28194" y="28981"/>
                </a:lnTo>
                <a:lnTo>
                  <a:pt x="30886" y="30289"/>
                </a:lnTo>
                <a:lnTo>
                  <a:pt x="32981" y="32905"/>
                </a:lnTo>
                <a:lnTo>
                  <a:pt x="35090" y="35509"/>
                </a:lnTo>
                <a:lnTo>
                  <a:pt x="36131" y="39789"/>
                </a:lnTo>
                <a:lnTo>
                  <a:pt x="36131" y="51054"/>
                </a:lnTo>
                <a:lnTo>
                  <a:pt x="35052" y="55041"/>
                </a:lnTo>
                <a:lnTo>
                  <a:pt x="32893" y="57734"/>
                </a:lnTo>
                <a:lnTo>
                  <a:pt x="30721" y="60401"/>
                </a:lnTo>
                <a:lnTo>
                  <a:pt x="28105" y="61747"/>
                </a:lnTo>
                <a:lnTo>
                  <a:pt x="25019" y="61747"/>
                </a:lnTo>
                <a:lnTo>
                  <a:pt x="21196" y="72555"/>
                </a:lnTo>
                <a:lnTo>
                  <a:pt x="24066" y="72555"/>
                </a:lnTo>
                <a:lnTo>
                  <a:pt x="26898" y="71831"/>
                </a:lnTo>
                <a:lnTo>
                  <a:pt x="29718" y="70396"/>
                </a:lnTo>
                <a:lnTo>
                  <a:pt x="32524" y="68948"/>
                </a:lnTo>
                <a:lnTo>
                  <a:pt x="34975" y="66751"/>
                </a:lnTo>
                <a:lnTo>
                  <a:pt x="37033" y="63792"/>
                </a:lnTo>
                <a:lnTo>
                  <a:pt x="37033" y="71386"/>
                </a:lnTo>
                <a:lnTo>
                  <a:pt x="49491" y="71386"/>
                </a:lnTo>
                <a:lnTo>
                  <a:pt x="49491" y="0"/>
                </a:lnTo>
                <a:lnTo>
                  <a:pt x="36080" y="0"/>
                </a:lnTo>
                <a:lnTo>
                  <a:pt x="36080" y="25717"/>
                </a:lnTo>
                <a:lnTo>
                  <a:pt x="31953" y="20904"/>
                </a:lnTo>
                <a:lnTo>
                  <a:pt x="27051" y="18516"/>
                </a:lnTo>
                <a:lnTo>
                  <a:pt x="15214" y="18516"/>
                </a:lnTo>
                <a:lnTo>
                  <a:pt x="10109" y="20789"/>
                </a:lnTo>
                <a:lnTo>
                  <a:pt x="6070" y="25349"/>
                </a:lnTo>
                <a:lnTo>
                  <a:pt x="2032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491" h="72555">
                <a:moveTo>
                  <a:pt x="21196" y="72555"/>
                </a:moveTo>
                <a:lnTo>
                  <a:pt x="25019" y="61747"/>
                </a:lnTo>
                <a:lnTo>
                  <a:pt x="21132" y="61747"/>
                </a:lnTo>
                <a:lnTo>
                  <a:pt x="18110" y="59956"/>
                </a:lnTo>
                <a:lnTo>
                  <a:pt x="15951" y="56388"/>
                </a:lnTo>
                <a:lnTo>
                  <a:pt x="14452" y="53924"/>
                </a:lnTo>
                <a:lnTo>
                  <a:pt x="15379" y="72555"/>
                </a:lnTo>
                <a:lnTo>
                  <a:pt x="21196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2700594" y="5951413"/>
            <a:ext cx="47523" cy="54051"/>
          </a:xfrm>
          <a:custGeom>
            <a:avLst/>
            <a:gdLst/>
            <a:ahLst/>
            <a:cxnLst/>
            <a:rect l="l" t="t" r="r" b="b"/>
            <a:pathLst>
              <a:path w="47523" h="54051">
                <a:moveTo>
                  <a:pt x="47332" y="30975"/>
                </a:moveTo>
                <a:lnTo>
                  <a:pt x="47523" y="20497"/>
                </a:lnTo>
                <a:lnTo>
                  <a:pt x="45440" y="12699"/>
                </a:lnTo>
                <a:lnTo>
                  <a:pt x="41084" y="7619"/>
                </a:lnTo>
                <a:lnTo>
                  <a:pt x="36728" y="2539"/>
                </a:lnTo>
                <a:lnTo>
                  <a:pt x="32931" y="15620"/>
                </a:lnTo>
                <a:lnTo>
                  <a:pt x="33921" y="18643"/>
                </a:lnTo>
                <a:lnTo>
                  <a:pt x="34023" y="22593"/>
                </a:lnTo>
                <a:lnTo>
                  <a:pt x="13982" y="22593"/>
                </a:lnTo>
                <a:lnTo>
                  <a:pt x="13944" y="18859"/>
                </a:lnTo>
                <a:lnTo>
                  <a:pt x="14884" y="15913"/>
                </a:lnTo>
                <a:lnTo>
                  <a:pt x="16789" y="13728"/>
                </a:lnTo>
                <a:lnTo>
                  <a:pt x="21120" y="10464"/>
                </a:lnTo>
                <a:lnTo>
                  <a:pt x="24053" y="10464"/>
                </a:lnTo>
                <a:lnTo>
                  <a:pt x="23228" y="0"/>
                </a:lnTo>
                <a:lnTo>
                  <a:pt x="16522" y="0"/>
                </a:lnTo>
                <a:lnTo>
                  <a:pt x="10972" y="2425"/>
                </a:lnTo>
                <a:lnTo>
                  <a:pt x="6578" y="7289"/>
                </a:lnTo>
                <a:lnTo>
                  <a:pt x="2184" y="12141"/>
                </a:lnTo>
                <a:lnTo>
                  <a:pt x="0" y="18846"/>
                </a:lnTo>
                <a:lnTo>
                  <a:pt x="0" y="34594"/>
                </a:lnTo>
                <a:lnTo>
                  <a:pt x="1663" y="40525"/>
                </a:lnTo>
                <a:lnTo>
                  <a:pt x="5003" y="45237"/>
                </a:lnTo>
                <a:lnTo>
                  <a:pt x="9245" y="51117"/>
                </a:lnTo>
                <a:lnTo>
                  <a:pt x="15760" y="54051"/>
                </a:lnTo>
                <a:lnTo>
                  <a:pt x="30137" y="54051"/>
                </a:lnTo>
                <a:lnTo>
                  <a:pt x="34772" y="52743"/>
                </a:lnTo>
                <a:lnTo>
                  <a:pt x="38481" y="50139"/>
                </a:lnTo>
                <a:lnTo>
                  <a:pt x="42189" y="47523"/>
                </a:lnTo>
                <a:lnTo>
                  <a:pt x="44894" y="43713"/>
                </a:lnTo>
                <a:lnTo>
                  <a:pt x="46621" y="38709"/>
                </a:lnTo>
                <a:lnTo>
                  <a:pt x="33261" y="36423"/>
                </a:lnTo>
                <a:lnTo>
                  <a:pt x="32524" y="39014"/>
                </a:lnTo>
                <a:lnTo>
                  <a:pt x="31445" y="40906"/>
                </a:lnTo>
                <a:lnTo>
                  <a:pt x="28587" y="43243"/>
                </a:lnTo>
                <a:lnTo>
                  <a:pt x="24714" y="43827"/>
                </a:lnTo>
                <a:lnTo>
                  <a:pt x="21628" y="43827"/>
                </a:lnTo>
                <a:lnTo>
                  <a:pt x="19062" y="42697"/>
                </a:lnTo>
                <a:lnTo>
                  <a:pt x="14909" y="38188"/>
                </a:lnTo>
                <a:lnTo>
                  <a:pt x="13830" y="35026"/>
                </a:lnTo>
                <a:lnTo>
                  <a:pt x="13741" y="30975"/>
                </a:lnTo>
                <a:lnTo>
                  <a:pt x="47332" y="30975"/>
                </a:lnTo>
                <a:close/>
              </a:path>
              <a:path w="47523" h="54051">
                <a:moveTo>
                  <a:pt x="30772" y="0"/>
                </a:moveTo>
                <a:lnTo>
                  <a:pt x="23228" y="0"/>
                </a:lnTo>
                <a:lnTo>
                  <a:pt x="24053" y="10464"/>
                </a:lnTo>
                <a:lnTo>
                  <a:pt x="26784" y="10464"/>
                </a:lnTo>
                <a:lnTo>
                  <a:pt x="29108" y="11506"/>
                </a:lnTo>
                <a:lnTo>
                  <a:pt x="32931" y="15620"/>
                </a:lnTo>
                <a:lnTo>
                  <a:pt x="36728" y="2539"/>
                </a:lnTo>
                <a:lnTo>
                  <a:pt x="3077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2758282" y="5951423"/>
            <a:ext cx="32842" cy="52870"/>
          </a:xfrm>
          <a:custGeom>
            <a:avLst/>
            <a:gdLst/>
            <a:ahLst/>
            <a:cxnLst/>
            <a:rect l="l" t="t" r="r" b="b"/>
            <a:pathLst>
              <a:path w="32842" h="52870">
                <a:moveTo>
                  <a:pt x="12458" y="1155"/>
                </a:moveTo>
                <a:lnTo>
                  <a:pt x="0" y="1155"/>
                </a:lnTo>
                <a:lnTo>
                  <a:pt x="0" y="52870"/>
                </a:lnTo>
                <a:lnTo>
                  <a:pt x="13411" y="52870"/>
                </a:lnTo>
                <a:lnTo>
                  <a:pt x="13411" y="28105"/>
                </a:lnTo>
                <a:lnTo>
                  <a:pt x="13779" y="22326"/>
                </a:lnTo>
                <a:lnTo>
                  <a:pt x="14528" y="19570"/>
                </a:lnTo>
                <a:lnTo>
                  <a:pt x="15278" y="16802"/>
                </a:lnTo>
                <a:lnTo>
                  <a:pt x="17614" y="13843"/>
                </a:lnTo>
                <a:lnTo>
                  <a:pt x="20510" y="12255"/>
                </a:lnTo>
                <a:lnTo>
                  <a:pt x="24320" y="12255"/>
                </a:lnTo>
                <a:lnTo>
                  <a:pt x="28689" y="14503"/>
                </a:lnTo>
                <a:lnTo>
                  <a:pt x="32842" y="2578"/>
                </a:lnTo>
                <a:lnTo>
                  <a:pt x="29997" y="850"/>
                </a:lnTo>
                <a:lnTo>
                  <a:pt x="27063" y="0"/>
                </a:lnTo>
                <a:lnTo>
                  <a:pt x="21844" y="0"/>
                </a:lnTo>
                <a:lnTo>
                  <a:pt x="18211" y="1651"/>
                </a:lnTo>
                <a:lnTo>
                  <a:pt x="14592" y="5041"/>
                </a:lnTo>
                <a:lnTo>
                  <a:pt x="12458" y="8509"/>
                </a:lnTo>
                <a:lnTo>
                  <a:pt x="12458" y="11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2792975" y="5951413"/>
            <a:ext cx="47523" cy="54051"/>
          </a:xfrm>
          <a:custGeom>
            <a:avLst/>
            <a:gdLst/>
            <a:ahLst/>
            <a:cxnLst/>
            <a:rect l="l" t="t" r="r" b="b"/>
            <a:pathLst>
              <a:path w="47523" h="54051">
                <a:moveTo>
                  <a:pt x="47332" y="30975"/>
                </a:moveTo>
                <a:lnTo>
                  <a:pt x="47523" y="20497"/>
                </a:lnTo>
                <a:lnTo>
                  <a:pt x="45453" y="12699"/>
                </a:lnTo>
                <a:lnTo>
                  <a:pt x="41084" y="7619"/>
                </a:lnTo>
                <a:lnTo>
                  <a:pt x="36728" y="2539"/>
                </a:lnTo>
                <a:lnTo>
                  <a:pt x="32931" y="15620"/>
                </a:lnTo>
                <a:lnTo>
                  <a:pt x="33934" y="18643"/>
                </a:lnTo>
                <a:lnTo>
                  <a:pt x="34023" y="22593"/>
                </a:lnTo>
                <a:lnTo>
                  <a:pt x="13982" y="22593"/>
                </a:lnTo>
                <a:lnTo>
                  <a:pt x="13944" y="18859"/>
                </a:lnTo>
                <a:lnTo>
                  <a:pt x="14884" y="15913"/>
                </a:lnTo>
                <a:lnTo>
                  <a:pt x="16802" y="13728"/>
                </a:lnTo>
                <a:lnTo>
                  <a:pt x="21120" y="10464"/>
                </a:lnTo>
                <a:lnTo>
                  <a:pt x="24053" y="10464"/>
                </a:lnTo>
                <a:lnTo>
                  <a:pt x="23241" y="0"/>
                </a:lnTo>
                <a:lnTo>
                  <a:pt x="16522" y="0"/>
                </a:lnTo>
                <a:lnTo>
                  <a:pt x="10972" y="2425"/>
                </a:lnTo>
                <a:lnTo>
                  <a:pt x="6578" y="7289"/>
                </a:lnTo>
                <a:lnTo>
                  <a:pt x="2197" y="12141"/>
                </a:lnTo>
                <a:lnTo>
                  <a:pt x="0" y="18846"/>
                </a:lnTo>
                <a:lnTo>
                  <a:pt x="0" y="34594"/>
                </a:lnTo>
                <a:lnTo>
                  <a:pt x="1663" y="40525"/>
                </a:lnTo>
                <a:lnTo>
                  <a:pt x="5016" y="45237"/>
                </a:lnTo>
                <a:lnTo>
                  <a:pt x="9245" y="51117"/>
                </a:lnTo>
                <a:lnTo>
                  <a:pt x="15760" y="54051"/>
                </a:lnTo>
                <a:lnTo>
                  <a:pt x="30137" y="54051"/>
                </a:lnTo>
                <a:lnTo>
                  <a:pt x="34772" y="52743"/>
                </a:lnTo>
                <a:lnTo>
                  <a:pt x="38493" y="50139"/>
                </a:lnTo>
                <a:lnTo>
                  <a:pt x="42189" y="47523"/>
                </a:lnTo>
                <a:lnTo>
                  <a:pt x="44907" y="43713"/>
                </a:lnTo>
                <a:lnTo>
                  <a:pt x="46621" y="38709"/>
                </a:lnTo>
                <a:lnTo>
                  <a:pt x="33261" y="36423"/>
                </a:lnTo>
                <a:lnTo>
                  <a:pt x="32524" y="39014"/>
                </a:lnTo>
                <a:lnTo>
                  <a:pt x="31457" y="40906"/>
                </a:lnTo>
                <a:lnTo>
                  <a:pt x="28587" y="43243"/>
                </a:lnTo>
                <a:lnTo>
                  <a:pt x="24714" y="43827"/>
                </a:lnTo>
                <a:lnTo>
                  <a:pt x="21640" y="43827"/>
                </a:lnTo>
                <a:lnTo>
                  <a:pt x="19062" y="42697"/>
                </a:lnTo>
                <a:lnTo>
                  <a:pt x="14922" y="38188"/>
                </a:lnTo>
                <a:lnTo>
                  <a:pt x="13843" y="35026"/>
                </a:lnTo>
                <a:lnTo>
                  <a:pt x="13741" y="30975"/>
                </a:lnTo>
                <a:lnTo>
                  <a:pt x="47332" y="30975"/>
                </a:lnTo>
                <a:close/>
              </a:path>
              <a:path w="47523" h="54051">
                <a:moveTo>
                  <a:pt x="30784" y="0"/>
                </a:moveTo>
                <a:lnTo>
                  <a:pt x="23241" y="0"/>
                </a:lnTo>
                <a:lnTo>
                  <a:pt x="24053" y="10464"/>
                </a:lnTo>
                <a:lnTo>
                  <a:pt x="26784" y="10464"/>
                </a:lnTo>
                <a:lnTo>
                  <a:pt x="29108" y="11506"/>
                </a:lnTo>
                <a:lnTo>
                  <a:pt x="32931" y="15620"/>
                </a:lnTo>
                <a:lnTo>
                  <a:pt x="36728" y="2539"/>
                </a:lnTo>
                <a:lnTo>
                  <a:pt x="3078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2848275" y="5951413"/>
            <a:ext cx="47828" cy="54051"/>
          </a:xfrm>
          <a:custGeom>
            <a:avLst/>
            <a:gdLst/>
            <a:ahLst/>
            <a:cxnLst/>
            <a:rect l="l" t="t" r="r" b="b"/>
            <a:pathLst>
              <a:path w="47828" h="54051">
                <a:moveTo>
                  <a:pt x="13792" y="20586"/>
                </a:moveTo>
                <a:lnTo>
                  <a:pt x="14795" y="16649"/>
                </a:lnTo>
                <a:lnTo>
                  <a:pt x="18770" y="11937"/>
                </a:lnTo>
                <a:lnTo>
                  <a:pt x="21437" y="10756"/>
                </a:lnTo>
                <a:lnTo>
                  <a:pt x="27292" y="10756"/>
                </a:lnTo>
                <a:lnTo>
                  <a:pt x="30911" y="12801"/>
                </a:lnTo>
                <a:lnTo>
                  <a:pt x="33489" y="16205"/>
                </a:lnTo>
                <a:lnTo>
                  <a:pt x="33934" y="18897"/>
                </a:lnTo>
                <a:lnTo>
                  <a:pt x="47155" y="16459"/>
                </a:lnTo>
                <a:lnTo>
                  <a:pt x="45567" y="10909"/>
                </a:lnTo>
                <a:lnTo>
                  <a:pt x="42951" y="6781"/>
                </a:lnTo>
                <a:lnTo>
                  <a:pt x="39306" y="4076"/>
                </a:lnTo>
                <a:lnTo>
                  <a:pt x="35661" y="1358"/>
                </a:lnTo>
                <a:lnTo>
                  <a:pt x="30759" y="0"/>
                </a:lnTo>
                <a:lnTo>
                  <a:pt x="17043" y="0"/>
                </a:lnTo>
                <a:lnTo>
                  <a:pt x="11061" y="2387"/>
                </a:lnTo>
                <a:lnTo>
                  <a:pt x="6642" y="7137"/>
                </a:lnTo>
                <a:lnTo>
                  <a:pt x="2222" y="11887"/>
                </a:lnTo>
                <a:lnTo>
                  <a:pt x="0" y="18541"/>
                </a:lnTo>
                <a:lnTo>
                  <a:pt x="0" y="35509"/>
                </a:lnTo>
                <a:lnTo>
                  <a:pt x="2209" y="42125"/>
                </a:lnTo>
                <a:lnTo>
                  <a:pt x="6616" y="46901"/>
                </a:lnTo>
                <a:lnTo>
                  <a:pt x="11023" y="51663"/>
                </a:lnTo>
                <a:lnTo>
                  <a:pt x="16929" y="54051"/>
                </a:lnTo>
                <a:lnTo>
                  <a:pt x="30860" y="54051"/>
                </a:lnTo>
                <a:lnTo>
                  <a:pt x="36067" y="52476"/>
                </a:lnTo>
                <a:lnTo>
                  <a:pt x="39954" y="49326"/>
                </a:lnTo>
                <a:lnTo>
                  <a:pt x="43827" y="46177"/>
                </a:lnTo>
                <a:lnTo>
                  <a:pt x="46456" y="41528"/>
                </a:lnTo>
                <a:lnTo>
                  <a:pt x="47828" y="35344"/>
                </a:lnTo>
                <a:lnTo>
                  <a:pt x="34658" y="33058"/>
                </a:lnTo>
                <a:lnTo>
                  <a:pt x="33985" y="36664"/>
                </a:lnTo>
                <a:lnTo>
                  <a:pt x="32842" y="39204"/>
                </a:lnTo>
                <a:lnTo>
                  <a:pt x="29590" y="42163"/>
                </a:lnTo>
                <a:lnTo>
                  <a:pt x="24968" y="42900"/>
                </a:lnTo>
                <a:lnTo>
                  <a:pt x="21564" y="42900"/>
                </a:lnTo>
                <a:lnTo>
                  <a:pt x="18846" y="41630"/>
                </a:lnTo>
                <a:lnTo>
                  <a:pt x="14808" y="36563"/>
                </a:lnTo>
                <a:lnTo>
                  <a:pt x="13792" y="32232"/>
                </a:lnTo>
                <a:lnTo>
                  <a:pt x="13792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2905547" y="5932911"/>
            <a:ext cx="46139" cy="71386"/>
          </a:xfrm>
          <a:custGeom>
            <a:avLst/>
            <a:gdLst/>
            <a:ahLst/>
            <a:cxnLst/>
            <a:rect l="l" t="t" r="r" b="b"/>
            <a:pathLst>
              <a:path w="46139" h="71386">
                <a:moveTo>
                  <a:pt x="13411" y="71386"/>
                </a:moveTo>
                <a:lnTo>
                  <a:pt x="13411" y="41122"/>
                </a:lnTo>
                <a:lnTo>
                  <a:pt x="13817" y="37833"/>
                </a:lnTo>
                <a:lnTo>
                  <a:pt x="14617" y="35623"/>
                </a:lnTo>
                <a:lnTo>
                  <a:pt x="16713" y="31737"/>
                </a:lnTo>
                <a:lnTo>
                  <a:pt x="20218" y="29514"/>
                </a:lnTo>
                <a:lnTo>
                  <a:pt x="24434" y="28968"/>
                </a:lnTo>
                <a:lnTo>
                  <a:pt x="27990" y="29400"/>
                </a:lnTo>
                <a:lnTo>
                  <a:pt x="31457" y="32283"/>
                </a:lnTo>
                <a:lnTo>
                  <a:pt x="32473" y="35204"/>
                </a:lnTo>
                <a:lnTo>
                  <a:pt x="32740" y="38646"/>
                </a:lnTo>
                <a:lnTo>
                  <a:pt x="32740" y="71386"/>
                </a:lnTo>
                <a:lnTo>
                  <a:pt x="46139" y="71386"/>
                </a:lnTo>
                <a:lnTo>
                  <a:pt x="46139" y="36410"/>
                </a:lnTo>
                <a:lnTo>
                  <a:pt x="45910" y="32981"/>
                </a:lnTo>
                <a:lnTo>
                  <a:pt x="44996" y="28575"/>
                </a:lnTo>
                <a:lnTo>
                  <a:pt x="42875" y="24739"/>
                </a:lnTo>
                <a:lnTo>
                  <a:pt x="39751" y="21424"/>
                </a:lnTo>
                <a:lnTo>
                  <a:pt x="34785" y="19088"/>
                </a:lnTo>
                <a:lnTo>
                  <a:pt x="32004" y="18503"/>
                </a:lnTo>
                <a:lnTo>
                  <a:pt x="22910" y="18503"/>
                </a:lnTo>
                <a:lnTo>
                  <a:pt x="17729" y="21082"/>
                </a:lnTo>
                <a:lnTo>
                  <a:pt x="13411" y="26238"/>
                </a:lnTo>
                <a:lnTo>
                  <a:pt x="13411" y="0"/>
                </a:lnTo>
                <a:lnTo>
                  <a:pt x="0" y="0"/>
                </a:lnTo>
                <a:lnTo>
                  <a:pt x="0" y="71386"/>
                </a:lnTo>
                <a:lnTo>
                  <a:pt x="13411" y="713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2961764" y="5951420"/>
            <a:ext cx="30454" cy="54038"/>
          </a:xfrm>
          <a:custGeom>
            <a:avLst/>
            <a:gdLst/>
            <a:ahLst/>
            <a:cxnLst/>
            <a:rect l="l" t="t" r="r" b="b"/>
            <a:pathLst>
              <a:path w="30454" h="54038">
                <a:moveTo>
                  <a:pt x="19799" y="54038"/>
                </a:moveTo>
                <a:lnTo>
                  <a:pt x="22580" y="53467"/>
                </a:lnTo>
                <a:lnTo>
                  <a:pt x="25196" y="52336"/>
                </a:lnTo>
                <a:lnTo>
                  <a:pt x="27800" y="51206"/>
                </a:lnTo>
                <a:lnTo>
                  <a:pt x="30251" y="49504"/>
                </a:lnTo>
                <a:lnTo>
                  <a:pt x="30454" y="39230"/>
                </a:lnTo>
                <a:lnTo>
                  <a:pt x="27774" y="41960"/>
                </a:lnTo>
                <a:lnTo>
                  <a:pt x="23266" y="44399"/>
                </a:lnTo>
                <a:lnTo>
                  <a:pt x="19799" y="54038"/>
                </a:lnTo>
                <a:close/>
              </a:path>
              <a:path w="30454" h="54038">
                <a:moveTo>
                  <a:pt x="44513" y="35890"/>
                </a:moveTo>
                <a:lnTo>
                  <a:pt x="44665" y="19900"/>
                </a:lnTo>
                <a:lnTo>
                  <a:pt x="44665" y="13970"/>
                </a:lnTo>
                <a:lnTo>
                  <a:pt x="44068" y="9880"/>
                </a:lnTo>
                <a:lnTo>
                  <a:pt x="42875" y="7670"/>
                </a:lnTo>
                <a:lnTo>
                  <a:pt x="39623" y="3606"/>
                </a:lnTo>
                <a:lnTo>
                  <a:pt x="36690" y="2159"/>
                </a:lnTo>
                <a:lnTo>
                  <a:pt x="33769" y="711"/>
                </a:lnTo>
                <a:lnTo>
                  <a:pt x="29311" y="0"/>
                </a:lnTo>
                <a:lnTo>
                  <a:pt x="16738" y="0"/>
                </a:lnTo>
                <a:lnTo>
                  <a:pt x="11785" y="1193"/>
                </a:lnTo>
                <a:lnTo>
                  <a:pt x="8445" y="3594"/>
                </a:lnTo>
                <a:lnTo>
                  <a:pt x="5105" y="5994"/>
                </a:lnTo>
                <a:lnTo>
                  <a:pt x="2743" y="9702"/>
                </a:lnTo>
                <a:lnTo>
                  <a:pt x="1384" y="14693"/>
                </a:lnTo>
                <a:lnTo>
                  <a:pt x="13550" y="16941"/>
                </a:lnTo>
                <a:lnTo>
                  <a:pt x="15455" y="12852"/>
                </a:lnTo>
                <a:lnTo>
                  <a:pt x="18135" y="10947"/>
                </a:lnTo>
                <a:lnTo>
                  <a:pt x="22377" y="10464"/>
                </a:lnTo>
                <a:lnTo>
                  <a:pt x="25907" y="10464"/>
                </a:lnTo>
                <a:lnTo>
                  <a:pt x="29590" y="12153"/>
                </a:lnTo>
                <a:lnTo>
                  <a:pt x="31495" y="15138"/>
                </a:lnTo>
                <a:lnTo>
                  <a:pt x="31495" y="17767"/>
                </a:lnTo>
                <a:lnTo>
                  <a:pt x="29070" y="20167"/>
                </a:lnTo>
                <a:lnTo>
                  <a:pt x="24726" y="21285"/>
                </a:lnTo>
                <a:lnTo>
                  <a:pt x="18465" y="22491"/>
                </a:lnTo>
                <a:lnTo>
                  <a:pt x="13817" y="23406"/>
                </a:lnTo>
                <a:lnTo>
                  <a:pt x="10274" y="24460"/>
                </a:lnTo>
                <a:lnTo>
                  <a:pt x="7797" y="25679"/>
                </a:lnTo>
                <a:lnTo>
                  <a:pt x="3416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498" y="46824"/>
                </a:lnTo>
                <a:lnTo>
                  <a:pt x="4508" y="49707"/>
                </a:lnTo>
                <a:lnTo>
                  <a:pt x="7518" y="52590"/>
                </a:lnTo>
                <a:lnTo>
                  <a:pt x="11633" y="54038"/>
                </a:lnTo>
                <a:lnTo>
                  <a:pt x="19799" y="54038"/>
                </a:lnTo>
                <a:lnTo>
                  <a:pt x="23266" y="44399"/>
                </a:lnTo>
                <a:lnTo>
                  <a:pt x="18694" y="44399"/>
                </a:lnTo>
                <a:lnTo>
                  <a:pt x="15506" y="42303"/>
                </a:lnTo>
                <a:lnTo>
                  <a:pt x="13411" y="39255"/>
                </a:lnTo>
                <a:lnTo>
                  <a:pt x="13411" y="35394"/>
                </a:lnTo>
                <a:lnTo>
                  <a:pt x="16027" y="32524"/>
                </a:lnTo>
                <a:lnTo>
                  <a:pt x="19608" y="30949"/>
                </a:lnTo>
                <a:lnTo>
                  <a:pt x="23329" y="30137"/>
                </a:lnTo>
                <a:lnTo>
                  <a:pt x="27063" y="29324"/>
                </a:lnTo>
                <a:lnTo>
                  <a:pt x="29768" y="28625"/>
                </a:lnTo>
                <a:lnTo>
                  <a:pt x="31495" y="28041"/>
                </a:lnTo>
                <a:lnTo>
                  <a:pt x="31495" y="34048"/>
                </a:lnTo>
                <a:lnTo>
                  <a:pt x="31318" y="36271"/>
                </a:lnTo>
                <a:lnTo>
                  <a:pt x="30454" y="39230"/>
                </a:lnTo>
                <a:lnTo>
                  <a:pt x="30251" y="49504"/>
                </a:lnTo>
                <a:lnTo>
                  <a:pt x="33019" y="48831"/>
                </a:lnTo>
                <a:lnTo>
                  <a:pt x="34315" y="52870"/>
                </a:lnTo>
                <a:lnTo>
                  <a:pt x="47574" y="52870"/>
                </a:lnTo>
                <a:lnTo>
                  <a:pt x="45592" y="48094"/>
                </a:lnTo>
                <a:lnTo>
                  <a:pt x="44742" y="43776"/>
                </a:lnTo>
                <a:lnTo>
                  <a:pt x="44513" y="40424"/>
                </a:lnTo>
                <a:lnTo>
                  <a:pt x="44513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3043849" y="5951413"/>
            <a:ext cx="47815" cy="54051"/>
          </a:xfrm>
          <a:custGeom>
            <a:avLst/>
            <a:gdLst/>
            <a:ahLst/>
            <a:cxnLst/>
            <a:rect l="l" t="t" r="r" b="b"/>
            <a:pathLst>
              <a:path w="47815" h="54051">
                <a:moveTo>
                  <a:pt x="13779" y="20586"/>
                </a:moveTo>
                <a:lnTo>
                  <a:pt x="14770" y="16649"/>
                </a:lnTo>
                <a:lnTo>
                  <a:pt x="18757" y="11937"/>
                </a:lnTo>
                <a:lnTo>
                  <a:pt x="21424" y="10756"/>
                </a:lnTo>
                <a:lnTo>
                  <a:pt x="27266" y="10756"/>
                </a:lnTo>
                <a:lnTo>
                  <a:pt x="30899" y="12801"/>
                </a:lnTo>
                <a:lnTo>
                  <a:pt x="33477" y="16205"/>
                </a:lnTo>
                <a:lnTo>
                  <a:pt x="33921" y="18897"/>
                </a:lnTo>
                <a:lnTo>
                  <a:pt x="47142" y="16459"/>
                </a:lnTo>
                <a:lnTo>
                  <a:pt x="45542" y="10909"/>
                </a:lnTo>
                <a:lnTo>
                  <a:pt x="42938" y="6781"/>
                </a:lnTo>
                <a:lnTo>
                  <a:pt x="39293" y="4076"/>
                </a:lnTo>
                <a:lnTo>
                  <a:pt x="35648" y="1358"/>
                </a:lnTo>
                <a:lnTo>
                  <a:pt x="30733" y="0"/>
                </a:lnTo>
                <a:lnTo>
                  <a:pt x="17030" y="0"/>
                </a:lnTo>
                <a:lnTo>
                  <a:pt x="11048" y="2387"/>
                </a:lnTo>
                <a:lnTo>
                  <a:pt x="6629" y="7137"/>
                </a:lnTo>
                <a:lnTo>
                  <a:pt x="2197" y="11887"/>
                </a:lnTo>
                <a:lnTo>
                  <a:pt x="0" y="18541"/>
                </a:lnTo>
                <a:lnTo>
                  <a:pt x="0" y="35509"/>
                </a:lnTo>
                <a:lnTo>
                  <a:pt x="2197" y="42125"/>
                </a:lnTo>
                <a:lnTo>
                  <a:pt x="6591" y="46901"/>
                </a:lnTo>
                <a:lnTo>
                  <a:pt x="11010" y="51663"/>
                </a:lnTo>
                <a:lnTo>
                  <a:pt x="16916" y="54051"/>
                </a:lnTo>
                <a:lnTo>
                  <a:pt x="30848" y="54051"/>
                </a:lnTo>
                <a:lnTo>
                  <a:pt x="36055" y="52476"/>
                </a:lnTo>
                <a:lnTo>
                  <a:pt x="39928" y="49326"/>
                </a:lnTo>
                <a:lnTo>
                  <a:pt x="43814" y="46177"/>
                </a:lnTo>
                <a:lnTo>
                  <a:pt x="46431" y="41528"/>
                </a:lnTo>
                <a:lnTo>
                  <a:pt x="47815" y="35344"/>
                </a:lnTo>
                <a:lnTo>
                  <a:pt x="34632" y="33058"/>
                </a:lnTo>
                <a:lnTo>
                  <a:pt x="33972" y="36664"/>
                </a:lnTo>
                <a:lnTo>
                  <a:pt x="32829" y="39204"/>
                </a:lnTo>
                <a:lnTo>
                  <a:pt x="29578" y="42163"/>
                </a:lnTo>
                <a:lnTo>
                  <a:pt x="24955" y="42900"/>
                </a:lnTo>
                <a:lnTo>
                  <a:pt x="21551" y="42900"/>
                </a:lnTo>
                <a:lnTo>
                  <a:pt x="18834" y="41630"/>
                </a:lnTo>
                <a:lnTo>
                  <a:pt x="14795" y="36563"/>
                </a:lnTo>
                <a:lnTo>
                  <a:pt x="13779" y="32232"/>
                </a:lnTo>
                <a:lnTo>
                  <a:pt x="13779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3098050" y="5951423"/>
            <a:ext cx="52298" cy="54038"/>
          </a:xfrm>
          <a:custGeom>
            <a:avLst/>
            <a:gdLst/>
            <a:ahLst/>
            <a:cxnLst/>
            <a:rect l="l" t="t" r="r" b="b"/>
            <a:pathLst>
              <a:path w="52298" h="54038">
                <a:moveTo>
                  <a:pt x="0" y="26289"/>
                </a:moveTo>
                <a:lnTo>
                  <a:pt x="0" y="32232"/>
                </a:lnTo>
                <a:lnTo>
                  <a:pt x="1092" y="37274"/>
                </a:lnTo>
                <a:lnTo>
                  <a:pt x="3289" y="41402"/>
                </a:lnTo>
                <a:lnTo>
                  <a:pt x="5486" y="45542"/>
                </a:lnTo>
                <a:lnTo>
                  <a:pt x="8686" y="48679"/>
                </a:lnTo>
                <a:lnTo>
                  <a:pt x="12903" y="50825"/>
                </a:lnTo>
                <a:lnTo>
                  <a:pt x="17119" y="52971"/>
                </a:lnTo>
                <a:lnTo>
                  <a:pt x="17322" y="38798"/>
                </a:lnTo>
                <a:lnTo>
                  <a:pt x="14935" y="36068"/>
                </a:lnTo>
                <a:lnTo>
                  <a:pt x="13741" y="32143"/>
                </a:lnTo>
                <a:lnTo>
                  <a:pt x="13741" y="21894"/>
                </a:lnTo>
                <a:lnTo>
                  <a:pt x="14935" y="17957"/>
                </a:lnTo>
                <a:lnTo>
                  <a:pt x="17322" y="15227"/>
                </a:lnTo>
                <a:lnTo>
                  <a:pt x="19710" y="12496"/>
                </a:lnTo>
                <a:lnTo>
                  <a:pt x="22656" y="11137"/>
                </a:lnTo>
                <a:lnTo>
                  <a:pt x="29654" y="11137"/>
                </a:lnTo>
                <a:lnTo>
                  <a:pt x="32588" y="12496"/>
                </a:lnTo>
                <a:lnTo>
                  <a:pt x="34950" y="15227"/>
                </a:lnTo>
                <a:lnTo>
                  <a:pt x="37325" y="17957"/>
                </a:lnTo>
                <a:lnTo>
                  <a:pt x="38506" y="21856"/>
                </a:lnTo>
                <a:lnTo>
                  <a:pt x="38506" y="32118"/>
                </a:lnTo>
                <a:lnTo>
                  <a:pt x="37325" y="36068"/>
                </a:lnTo>
                <a:lnTo>
                  <a:pt x="34950" y="38798"/>
                </a:lnTo>
                <a:lnTo>
                  <a:pt x="33705" y="54038"/>
                </a:lnTo>
                <a:lnTo>
                  <a:pt x="39928" y="51460"/>
                </a:lnTo>
                <a:lnTo>
                  <a:pt x="44881" y="46329"/>
                </a:lnTo>
                <a:lnTo>
                  <a:pt x="49822" y="41186"/>
                </a:lnTo>
                <a:lnTo>
                  <a:pt x="52298" y="34696"/>
                </a:lnTo>
                <a:lnTo>
                  <a:pt x="52298" y="19113"/>
                </a:lnTo>
                <a:lnTo>
                  <a:pt x="49860" y="12700"/>
                </a:lnTo>
                <a:lnTo>
                  <a:pt x="44957" y="7607"/>
                </a:lnTo>
                <a:lnTo>
                  <a:pt x="40055" y="2527"/>
                </a:lnTo>
                <a:lnTo>
                  <a:pt x="33769" y="0"/>
                </a:lnTo>
                <a:lnTo>
                  <a:pt x="21145" y="0"/>
                </a:lnTo>
                <a:lnTo>
                  <a:pt x="16649" y="1117"/>
                </a:lnTo>
                <a:lnTo>
                  <a:pt x="12623" y="3352"/>
                </a:lnTo>
                <a:lnTo>
                  <a:pt x="8597" y="5588"/>
                </a:lnTo>
                <a:lnTo>
                  <a:pt x="5486" y="8839"/>
                </a:lnTo>
                <a:lnTo>
                  <a:pt x="3289" y="13081"/>
                </a:lnTo>
                <a:lnTo>
                  <a:pt x="1092" y="17335"/>
                </a:lnTo>
                <a:lnTo>
                  <a:pt x="0" y="21742"/>
                </a:lnTo>
                <a:lnTo>
                  <a:pt x="0" y="26289"/>
                </a:lnTo>
                <a:close/>
              </a:path>
              <a:path w="52298" h="54038">
                <a:moveTo>
                  <a:pt x="34950" y="38798"/>
                </a:moveTo>
                <a:lnTo>
                  <a:pt x="32588" y="41529"/>
                </a:lnTo>
                <a:lnTo>
                  <a:pt x="29654" y="42887"/>
                </a:lnTo>
                <a:lnTo>
                  <a:pt x="22656" y="42887"/>
                </a:lnTo>
                <a:lnTo>
                  <a:pt x="19710" y="41529"/>
                </a:lnTo>
                <a:lnTo>
                  <a:pt x="17322" y="38798"/>
                </a:lnTo>
                <a:lnTo>
                  <a:pt x="17119" y="52971"/>
                </a:lnTo>
                <a:lnTo>
                  <a:pt x="21551" y="54038"/>
                </a:lnTo>
                <a:lnTo>
                  <a:pt x="33705" y="54038"/>
                </a:lnTo>
                <a:lnTo>
                  <a:pt x="34950" y="3879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3160760" y="5951423"/>
            <a:ext cx="46189" cy="52870"/>
          </a:xfrm>
          <a:custGeom>
            <a:avLst/>
            <a:gdLst/>
            <a:ahLst/>
            <a:cxnLst/>
            <a:rect l="l" t="t" r="r" b="b"/>
            <a:pathLst>
              <a:path w="46189" h="52870">
                <a:moveTo>
                  <a:pt x="14439" y="17564"/>
                </a:moveTo>
                <a:lnTo>
                  <a:pt x="16383" y="13703"/>
                </a:lnTo>
                <a:lnTo>
                  <a:pt x="20066" y="11112"/>
                </a:lnTo>
                <a:lnTo>
                  <a:pt x="24472" y="10452"/>
                </a:lnTo>
                <a:lnTo>
                  <a:pt x="27838" y="10909"/>
                </a:lnTo>
                <a:lnTo>
                  <a:pt x="31343" y="14008"/>
                </a:lnTo>
                <a:lnTo>
                  <a:pt x="32486" y="17284"/>
                </a:lnTo>
                <a:lnTo>
                  <a:pt x="32778" y="20891"/>
                </a:lnTo>
                <a:lnTo>
                  <a:pt x="32778" y="52870"/>
                </a:lnTo>
                <a:lnTo>
                  <a:pt x="46189" y="52870"/>
                </a:lnTo>
                <a:lnTo>
                  <a:pt x="46189" y="16738"/>
                </a:lnTo>
                <a:lnTo>
                  <a:pt x="45935" y="13665"/>
                </a:lnTo>
                <a:lnTo>
                  <a:pt x="44958" y="9385"/>
                </a:lnTo>
                <a:lnTo>
                  <a:pt x="42824" y="5791"/>
                </a:lnTo>
                <a:lnTo>
                  <a:pt x="39712" y="2705"/>
                </a:lnTo>
                <a:lnTo>
                  <a:pt x="34810" y="533"/>
                </a:lnTo>
                <a:lnTo>
                  <a:pt x="32118" y="0"/>
                </a:lnTo>
                <a:lnTo>
                  <a:pt x="22440" y="0"/>
                </a:lnTo>
                <a:lnTo>
                  <a:pt x="16865" y="2921"/>
                </a:lnTo>
                <a:lnTo>
                  <a:pt x="12446" y="8750"/>
                </a:lnTo>
                <a:lnTo>
                  <a:pt x="12446" y="1155"/>
                </a:lnTo>
                <a:lnTo>
                  <a:pt x="0" y="1155"/>
                </a:lnTo>
                <a:lnTo>
                  <a:pt x="0" y="52870"/>
                </a:lnTo>
                <a:lnTo>
                  <a:pt x="13411" y="52870"/>
                </a:lnTo>
                <a:lnTo>
                  <a:pt x="13411" y="23672"/>
                </a:lnTo>
                <a:lnTo>
                  <a:pt x="13741" y="19710"/>
                </a:lnTo>
                <a:lnTo>
                  <a:pt x="14439" y="1756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3215013" y="5934322"/>
            <a:ext cx="29870" cy="71132"/>
          </a:xfrm>
          <a:custGeom>
            <a:avLst/>
            <a:gdLst/>
            <a:ahLst/>
            <a:cxnLst/>
            <a:rect l="l" t="t" r="r" b="b"/>
            <a:pathLst>
              <a:path w="29870" h="71132">
                <a:moveTo>
                  <a:pt x="19608" y="18262"/>
                </a:moveTo>
                <a:lnTo>
                  <a:pt x="19608" y="0"/>
                </a:lnTo>
                <a:lnTo>
                  <a:pt x="6159" y="7988"/>
                </a:lnTo>
                <a:lnTo>
                  <a:pt x="6159" y="18262"/>
                </a:lnTo>
                <a:lnTo>
                  <a:pt x="0" y="18262"/>
                </a:lnTo>
                <a:lnTo>
                  <a:pt x="0" y="29171"/>
                </a:lnTo>
                <a:lnTo>
                  <a:pt x="6159" y="29171"/>
                </a:lnTo>
                <a:lnTo>
                  <a:pt x="6159" y="56553"/>
                </a:lnTo>
                <a:lnTo>
                  <a:pt x="6299" y="59766"/>
                </a:lnTo>
                <a:lnTo>
                  <a:pt x="6591" y="61353"/>
                </a:lnTo>
                <a:lnTo>
                  <a:pt x="7569" y="65379"/>
                </a:lnTo>
                <a:lnTo>
                  <a:pt x="10807" y="69075"/>
                </a:lnTo>
                <a:lnTo>
                  <a:pt x="14681" y="70738"/>
                </a:lnTo>
                <a:lnTo>
                  <a:pt x="19278" y="71132"/>
                </a:lnTo>
                <a:lnTo>
                  <a:pt x="23215" y="71132"/>
                </a:lnTo>
                <a:lnTo>
                  <a:pt x="26758" y="70459"/>
                </a:lnTo>
                <a:lnTo>
                  <a:pt x="29870" y="69100"/>
                </a:lnTo>
                <a:lnTo>
                  <a:pt x="28727" y="58483"/>
                </a:lnTo>
                <a:lnTo>
                  <a:pt x="26377" y="59359"/>
                </a:lnTo>
                <a:lnTo>
                  <a:pt x="22440" y="59804"/>
                </a:lnTo>
                <a:lnTo>
                  <a:pt x="19875" y="57391"/>
                </a:lnTo>
                <a:lnTo>
                  <a:pt x="19608" y="54228"/>
                </a:lnTo>
                <a:lnTo>
                  <a:pt x="19608" y="29171"/>
                </a:lnTo>
                <a:lnTo>
                  <a:pt x="28778" y="29171"/>
                </a:lnTo>
                <a:lnTo>
                  <a:pt x="28778" y="18262"/>
                </a:lnTo>
                <a:lnTo>
                  <a:pt x="19608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3252519" y="5951423"/>
            <a:ext cx="32842" cy="52870"/>
          </a:xfrm>
          <a:custGeom>
            <a:avLst/>
            <a:gdLst/>
            <a:ahLst/>
            <a:cxnLst/>
            <a:rect l="l" t="t" r="r" b="b"/>
            <a:pathLst>
              <a:path w="32842" h="52870">
                <a:moveTo>
                  <a:pt x="12458" y="1155"/>
                </a:moveTo>
                <a:lnTo>
                  <a:pt x="0" y="1155"/>
                </a:lnTo>
                <a:lnTo>
                  <a:pt x="0" y="52870"/>
                </a:lnTo>
                <a:lnTo>
                  <a:pt x="13411" y="52870"/>
                </a:lnTo>
                <a:lnTo>
                  <a:pt x="13411" y="28105"/>
                </a:lnTo>
                <a:lnTo>
                  <a:pt x="13792" y="22326"/>
                </a:lnTo>
                <a:lnTo>
                  <a:pt x="14541" y="19570"/>
                </a:lnTo>
                <a:lnTo>
                  <a:pt x="15290" y="16802"/>
                </a:lnTo>
                <a:lnTo>
                  <a:pt x="17614" y="13843"/>
                </a:lnTo>
                <a:lnTo>
                  <a:pt x="20510" y="12255"/>
                </a:lnTo>
                <a:lnTo>
                  <a:pt x="24320" y="12255"/>
                </a:lnTo>
                <a:lnTo>
                  <a:pt x="28689" y="14503"/>
                </a:lnTo>
                <a:lnTo>
                  <a:pt x="32842" y="2578"/>
                </a:lnTo>
                <a:lnTo>
                  <a:pt x="29997" y="850"/>
                </a:lnTo>
                <a:lnTo>
                  <a:pt x="27063" y="0"/>
                </a:lnTo>
                <a:lnTo>
                  <a:pt x="21843" y="0"/>
                </a:lnTo>
                <a:lnTo>
                  <a:pt x="18211" y="1651"/>
                </a:lnTo>
                <a:lnTo>
                  <a:pt x="14592" y="5041"/>
                </a:lnTo>
                <a:lnTo>
                  <a:pt x="12458" y="8509"/>
                </a:lnTo>
                <a:lnTo>
                  <a:pt x="12458" y="11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3287595" y="5951420"/>
            <a:ext cx="30467" cy="54038"/>
          </a:xfrm>
          <a:custGeom>
            <a:avLst/>
            <a:gdLst/>
            <a:ahLst/>
            <a:cxnLst/>
            <a:rect l="l" t="t" r="r" b="b"/>
            <a:pathLst>
              <a:path w="30467" h="54038">
                <a:moveTo>
                  <a:pt x="19812" y="54038"/>
                </a:moveTo>
                <a:lnTo>
                  <a:pt x="22593" y="53467"/>
                </a:lnTo>
                <a:lnTo>
                  <a:pt x="25196" y="52336"/>
                </a:lnTo>
                <a:lnTo>
                  <a:pt x="27800" y="51206"/>
                </a:lnTo>
                <a:lnTo>
                  <a:pt x="30251" y="49504"/>
                </a:lnTo>
                <a:lnTo>
                  <a:pt x="30467" y="39230"/>
                </a:lnTo>
                <a:lnTo>
                  <a:pt x="27774" y="41960"/>
                </a:lnTo>
                <a:lnTo>
                  <a:pt x="23279" y="44399"/>
                </a:lnTo>
                <a:lnTo>
                  <a:pt x="19812" y="54038"/>
                </a:lnTo>
                <a:close/>
              </a:path>
              <a:path w="30467" h="54038">
                <a:moveTo>
                  <a:pt x="44526" y="35890"/>
                </a:moveTo>
                <a:lnTo>
                  <a:pt x="44665" y="19900"/>
                </a:lnTo>
                <a:lnTo>
                  <a:pt x="44665" y="13970"/>
                </a:lnTo>
                <a:lnTo>
                  <a:pt x="44069" y="9880"/>
                </a:lnTo>
                <a:lnTo>
                  <a:pt x="42875" y="7670"/>
                </a:lnTo>
                <a:lnTo>
                  <a:pt x="39624" y="3606"/>
                </a:lnTo>
                <a:lnTo>
                  <a:pt x="36690" y="2159"/>
                </a:lnTo>
                <a:lnTo>
                  <a:pt x="33782" y="711"/>
                </a:lnTo>
                <a:lnTo>
                  <a:pt x="29311" y="0"/>
                </a:lnTo>
                <a:lnTo>
                  <a:pt x="16751" y="0"/>
                </a:lnTo>
                <a:lnTo>
                  <a:pt x="11785" y="1193"/>
                </a:lnTo>
                <a:lnTo>
                  <a:pt x="8445" y="3594"/>
                </a:lnTo>
                <a:lnTo>
                  <a:pt x="5118" y="5994"/>
                </a:lnTo>
                <a:lnTo>
                  <a:pt x="2755" y="9702"/>
                </a:lnTo>
                <a:lnTo>
                  <a:pt x="1384" y="14693"/>
                </a:lnTo>
                <a:lnTo>
                  <a:pt x="13550" y="16941"/>
                </a:lnTo>
                <a:lnTo>
                  <a:pt x="15468" y="12852"/>
                </a:lnTo>
                <a:lnTo>
                  <a:pt x="18135" y="10947"/>
                </a:lnTo>
                <a:lnTo>
                  <a:pt x="22390" y="10464"/>
                </a:lnTo>
                <a:lnTo>
                  <a:pt x="25920" y="10464"/>
                </a:lnTo>
                <a:lnTo>
                  <a:pt x="29591" y="12153"/>
                </a:lnTo>
                <a:lnTo>
                  <a:pt x="31496" y="15138"/>
                </a:lnTo>
                <a:lnTo>
                  <a:pt x="31496" y="17767"/>
                </a:lnTo>
                <a:lnTo>
                  <a:pt x="29083" y="20167"/>
                </a:lnTo>
                <a:lnTo>
                  <a:pt x="24739" y="21285"/>
                </a:lnTo>
                <a:lnTo>
                  <a:pt x="18478" y="22491"/>
                </a:lnTo>
                <a:lnTo>
                  <a:pt x="13817" y="23406"/>
                </a:lnTo>
                <a:lnTo>
                  <a:pt x="10274" y="24460"/>
                </a:lnTo>
                <a:lnTo>
                  <a:pt x="7810" y="25679"/>
                </a:lnTo>
                <a:lnTo>
                  <a:pt x="3416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511" y="46824"/>
                </a:lnTo>
                <a:lnTo>
                  <a:pt x="4508" y="49707"/>
                </a:lnTo>
                <a:lnTo>
                  <a:pt x="7518" y="52590"/>
                </a:lnTo>
                <a:lnTo>
                  <a:pt x="11633" y="54038"/>
                </a:lnTo>
                <a:lnTo>
                  <a:pt x="19812" y="54038"/>
                </a:lnTo>
                <a:lnTo>
                  <a:pt x="23279" y="44399"/>
                </a:lnTo>
                <a:lnTo>
                  <a:pt x="18694" y="44399"/>
                </a:lnTo>
                <a:lnTo>
                  <a:pt x="15506" y="42303"/>
                </a:lnTo>
                <a:lnTo>
                  <a:pt x="13411" y="39255"/>
                </a:lnTo>
                <a:lnTo>
                  <a:pt x="13411" y="35394"/>
                </a:lnTo>
                <a:lnTo>
                  <a:pt x="16040" y="32524"/>
                </a:lnTo>
                <a:lnTo>
                  <a:pt x="19608" y="30949"/>
                </a:lnTo>
                <a:lnTo>
                  <a:pt x="23342" y="30137"/>
                </a:lnTo>
                <a:lnTo>
                  <a:pt x="27063" y="29324"/>
                </a:lnTo>
                <a:lnTo>
                  <a:pt x="29781" y="28625"/>
                </a:lnTo>
                <a:lnTo>
                  <a:pt x="31496" y="28041"/>
                </a:lnTo>
                <a:lnTo>
                  <a:pt x="31496" y="34048"/>
                </a:lnTo>
                <a:lnTo>
                  <a:pt x="31318" y="36271"/>
                </a:lnTo>
                <a:lnTo>
                  <a:pt x="30467" y="39230"/>
                </a:lnTo>
                <a:lnTo>
                  <a:pt x="30251" y="49504"/>
                </a:lnTo>
                <a:lnTo>
                  <a:pt x="33032" y="48831"/>
                </a:lnTo>
                <a:lnTo>
                  <a:pt x="34315" y="52870"/>
                </a:lnTo>
                <a:lnTo>
                  <a:pt x="47574" y="52870"/>
                </a:lnTo>
                <a:lnTo>
                  <a:pt x="45605" y="48094"/>
                </a:lnTo>
                <a:lnTo>
                  <a:pt x="44742" y="43776"/>
                </a:lnTo>
                <a:lnTo>
                  <a:pt x="44526" y="40424"/>
                </a:lnTo>
                <a:lnTo>
                  <a:pt x="44526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3379343" y="5932906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6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3396259" y="5951420"/>
            <a:ext cx="30454" cy="54038"/>
          </a:xfrm>
          <a:custGeom>
            <a:avLst/>
            <a:gdLst/>
            <a:ahLst/>
            <a:cxnLst/>
            <a:rect l="l" t="t" r="r" b="b"/>
            <a:pathLst>
              <a:path w="30454" h="54038">
                <a:moveTo>
                  <a:pt x="19799" y="54038"/>
                </a:moveTo>
                <a:lnTo>
                  <a:pt x="22580" y="53467"/>
                </a:lnTo>
                <a:lnTo>
                  <a:pt x="25196" y="52336"/>
                </a:lnTo>
                <a:lnTo>
                  <a:pt x="27800" y="51206"/>
                </a:lnTo>
                <a:lnTo>
                  <a:pt x="30251" y="49504"/>
                </a:lnTo>
                <a:lnTo>
                  <a:pt x="30454" y="39230"/>
                </a:lnTo>
                <a:lnTo>
                  <a:pt x="27774" y="41960"/>
                </a:lnTo>
                <a:lnTo>
                  <a:pt x="23266" y="44399"/>
                </a:lnTo>
                <a:lnTo>
                  <a:pt x="19799" y="54038"/>
                </a:lnTo>
                <a:close/>
              </a:path>
              <a:path w="30454" h="54038">
                <a:moveTo>
                  <a:pt x="44526" y="35890"/>
                </a:moveTo>
                <a:lnTo>
                  <a:pt x="44653" y="19900"/>
                </a:lnTo>
                <a:lnTo>
                  <a:pt x="44653" y="13970"/>
                </a:lnTo>
                <a:lnTo>
                  <a:pt x="44056" y="9880"/>
                </a:lnTo>
                <a:lnTo>
                  <a:pt x="42875" y="7670"/>
                </a:lnTo>
                <a:lnTo>
                  <a:pt x="39624" y="3606"/>
                </a:lnTo>
                <a:lnTo>
                  <a:pt x="36690" y="2159"/>
                </a:lnTo>
                <a:lnTo>
                  <a:pt x="33769" y="711"/>
                </a:lnTo>
                <a:lnTo>
                  <a:pt x="29311" y="0"/>
                </a:lnTo>
                <a:lnTo>
                  <a:pt x="16738" y="0"/>
                </a:lnTo>
                <a:lnTo>
                  <a:pt x="11785" y="1193"/>
                </a:lnTo>
                <a:lnTo>
                  <a:pt x="8445" y="3594"/>
                </a:lnTo>
                <a:lnTo>
                  <a:pt x="5118" y="5994"/>
                </a:lnTo>
                <a:lnTo>
                  <a:pt x="2755" y="9702"/>
                </a:lnTo>
                <a:lnTo>
                  <a:pt x="1384" y="14693"/>
                </a:lnTo>
                <a:lnTo>
                  <a:pt x="13550" y="16941"/>
                </a:lnTo>
                <a:lnTo>
                  <a:pt x="15455" y="12852"/>
                </a:lnTo>
                <a:lnTo>
                  <a:pt x="18135" y="10947"/>
                </a:lnTo>
                <a:lnTo>
                  <a:pt x="22364" y="10464"/>
                </a:lnTo>
                <a:lnTo>
                  <a:pt x="25908" y="10464"/>
                </a:lnTo>
                <a:lnTo>
                  <a:pt x="29578" y="12153"/>
                </a:lnTo>
                <a:lnTo>
                  <a:pt x="31496" y="15138"/>
                </a:lnTo>
                <a:lnTo>
                  <a:pt x="31496" y="17767"/>
                </a:lnTo>
                <a:lnTo>
                  <a:pt x="29083" y="20167"/>
                </a:lnTo>
                <a:lnTo>
                  <a:pt x="24739" y="21285"/>
                </a:lnTo>
                <a:lnTo>
                  <a:pt x="18465" y="22491"/>
                </a:lnTo>
                <a:lnTo>
                  <a:pt x="13817" y="23406"/>
                </a:lnTo>
                <a:lnTo>
                  <a:pt x="10274" y="24460"/>
                </a:lnTo>
                <a:lnTo>
                  <a:pt x="7810" y="25679"/>
                </a:lnTo>
                <a:lnTo>
                  <a:pt x="3416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511" y="46824"/>
                </a:lnTo>
                <a:lnTo>
                  <a:pt x="4508" y="49707"/>
                </a:lnTo>
                <a:lnTo>
                  <a:pt x="7518" y="52590"/>
                </a:lnTo>
                <a:lnTo>
                  <a:pt x="11633" y="54038"/>
                </a:lnTo>
                <a:lnTo>
                  <a:pt x="19799" y="54038"/>
                </a:lnTo>
                <a:lnTo>
                  <a:pt x="23266" y="44399"/>
                </a:lnTo>
                <a:lnTo>
                  <a:pt x="18694" y="44399"/>
                </a:lnTo>
                <a:lnTo>
                  <a:pt x="15506" y="42303"/>
                </a:lnTo>
                <a:lnTo>
                  <a:pt x="13411" y="39255"/>
                </a:lnTo>
                <a:lnTo>
                  <a:pt x="13411" y="35394"/>
                </a:lnTo>
                <a:lnTo>
                  <a:pt x="16027" y="32524"/>
                </a:lnTo>
                <a:lnTo>
                  <a:pt x="19608" y="30949"/>
                </a:lnTo>
                <a:lnTo>
                  <a:pt x="23329" y="30137"/>
                </a:lnTo>
                <a:lnTo>
                  <a:pt x="27063" y="29324"/>
                </a:lnTo>
                <a:lnTo>
                  <a:pt x="29781" y="28625"/>
                </a:lnTo>
                <a:lnTo>
                  <a:pt x="31496" y="28041"/>
                </a:lnTo>
                <a:lnTo>
                  <a:pt x="31496" y="34048"/>
                </a:lnTo>
                <a:lnTo>
                  <a:pt x="31318" y="36271"/>
                </a:lnTo>
                <a:lnTo>
                  <a:pt x="30454" y="39230"/>
                </a:lnTo>
                <a:lnTo>
                  <a:pt x="30251" y="49504"/>
                </a:lnTo>
                <a:lnTo>
                  <a:pt x="33020" y="48831"/>
                </a:lnTo>
                <a:lnTo>
                  <a:pt x="34315" y="52870"/>
                </a:lnTo>
                <a:lnTo>
                  <a:pt x="47574" y="52870"/>
                </a:lnTo>
                <a:lnTo>
                  <a:pt x="45593" y="48094"/>
                </a:lnTo>
                <a:lnTo>
                  <a:pt x="44729" y="43776"/>
                </a:lnTo>
                <a:lnTo>
                  <a:pt x="44526" y="40424"/>
                </a:lnTo>
                <a:lnTo>
                  <a:pt x="44526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3480921" y="5951411"/>
            <a:ext cx="49428" cy="72555"/>
          </a:xfrm>
          <a:custGeom>
            <a:avLst/>
            <a:gdLst/>
            <a:ahLst/>
            <a:cxnLst/>
            <a:rect l="l" t="t" r="r" b="b"/>
            <a:pathLst>
              <a:path w="49428" h="72555">
                <a:moveTo>
                  <a:pt x="13258" y="21094"/>
                </a:moveTo>
                <a:lnTo>
                  <a:pt x="14338" y="17259"/>
                </a:lnTo>
                <a:lnTo>
                  <a:pt x="16497" y="14681"/>
                </a:lnTo>
                <a:lnTo>
                  <a:pt x="18668" y="12103"/>
                </a:lnTo>
                <a:lnTo>
                  <a:pt x="21386" y="10807"/>
                </a:lnTo>
                <a:lnTo>
                  <a:pt x="27812" y="10807"/>
                </a:lnTo>
                <a:lnTo>
                  <a:pt x="30454" y="12128"/>
                </a:lnTo>
                <a:lnTo>
                  <a:pt x="32588" y="14757"/>
                </a:lnTo>
                <a:lnTo>
                  <a:pt x="34721" y="17386"/>
                </a:lnTo>
                <a:lnTo>
                  <a:pt x="35775" y="21412"/>
                </a:lnTo>
                <a:lnTo>
                  <a:pt x="35775" y="32639"/>
                </a:lnTo>
                <a:lnTo>
                  <a:pt x="34747" y="36817"/>
                </a:lnTo>
                <a:lnTo>
                  <a:pt x="32677" y="39370"/>
                </a:lnTo>
                <a:lnTo>
                  <a:pt x="30606" y="41922"/>
                </a:lnTo>
                <a:lnTo>
                  <a:pt x="28016" y="43192"/>
                </a:lnTo>
                <a:lnTo>
                  <a:pt x="21666" y="43192"/>
                </a:lnTo>
                <a:lnTo>
                  <a:pt x="18910" y="41808"/>
                </a:lnTo>
                <a:lnTo>
                  <a:pt x="16649" y="39039"/>
                </a:lnTo>
                <a:lnTo>
                  <a:pt x="15913" y="49276"/>
                </a:lnTo>
                <a:lnTo>
                  <a:pt x="20586" y="52349"/>
                </a:lnTo>
                <a:lnTo>
                  <a:pt x="25399" y="54051"/>
                </a:lnTo>
                <a:lnTo>
                  <a:pt x="34086" y="54051"/>
                </a:lnTo>
                <a:lnTo>
                  <a:pt x="39090" y="51650"/>
                </a:lnTo>
                <a:lnTo>
                  <a:pt x="43230" y="46875"/>
                </a:lnTo>
                <a:lnTo>
                  <a:pt x="47358" y="42087"/>
                </a:lnTo>
                <a:lnTo>
                  <a:pt x="49428" y="35369"/>
                </a:lnTo>
                <a:lnTo>
                  <a:pt x="49428" y="18326"/>
                </a:lnTo>
                <a:lnTo>
                  <a:pt x="47383" y="11772"/>
                </a:lnTo>
                <a:lnTo>
                  <a:pt x="43281" y="7061"/>
                </a:lnTo>
                <a:lnTo>
                  <a:pt x="39166" y="2362"/>
                </a:lnTo>
                <a:lnTo>
                  <a:pt x="34175" y="0"/>
                </a:lnTo>
                <a:lnTo>
                  <a:pt x="24917" y="0"/>
                </a:lnTo>
                <a:lnTo>
                  <a:pt x="21843" y="812"/>
                </a:lnTo>
                <a:lnTo>
                  <a:pt x="19075" y="2438"/>
                </a:lnTo>
                <a:lnTo>
                  <a:pt x="16319" y="4064"/>
                </a:lnTo>
                <a:lnTo>
                  <a:pt x="14122" y="6172"/>
                </a:lnTo>
                <a:lnTo>
                  <a:pt x="12484" y="8763"/>
                </a:lnTo>
                <a:lnTo>
                  <a:pt x="12484" y="1168"/>
                </a:lnTo>
                <a:lnTo>
                  <a:pt x="0" y="1168"/>
                </a:lnTo>
                <a:lnTo>
                  <a:pt x="0" y="72555"/>
                </a:lnTo>
                <a:lnTo>
                  <a:pt x="13398" y="72555"/>
                </a:lnTo>
                <a:lnTo>
                  <a:pt x="13258" y="31965"/>
                </a:lnTo>
                <a:lnTo>
                  <a:pt x="13258" y="21094"/>
                </a:lnTo>
                <a:close/>
              </a:path>
              <a:path w="49428" h="72555">
                <a:moveTo>
                  <a:pt x="14389" y="36245"/>
                </a:moveTo>
                <a:lnTo>
                  <a:pt x="13258" y="31965"/>
                </a:lnTo>
                <a:lnTo>
                  <a:pt x="13398" y="72555"/>
                </a:lnTo>
                <a:lnTo>
                  <a:pt x="13398" y="46507"/>
                </a:lnTo>
                <a:lnTo>
                  <a:pt x="15913" y="49276"/>
                </a:lnTo>
                <a:lnTo>
                  <a:pt x="16649" y="39039"/>
                </a:lnTo>
                <a:lnTo>
                  <a:pt x="14389" y="3624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3537463" y="5951420"/>
            <a:ext cx="30454" cy="54038"/>
          </a:xfrm>
          <a:custGeom>
            <a:avLst/>
            <a:gdLst/>
            <a:ahLst/>
            <a:cxnLst/>
            <a:rect l="l" t="t" r="r" b="b"/>
            <a:pathLst>
              <a:path w="30454" h="54038">
                <a:moveTo>
                  <a:pt x="19799" y="54038"/>
                </a:moveTo>
                <a:lnTo>
                  <a:pt x="22593" y="53467"/>
                </a:lnTo>
                <a:lnTo>
                  <a:pt x="25196" y="52336"/>
                </a:lnTo>
                <a:lnTo>
                  <a:pt x="27800" y="51206"/>
                </a:lnTo>
                <a:lnTo>
                  <a:pt x="30251" y="49504"/>
                </a:lnTo>
                <a:lnTo>
                  <a:pt x="30454" y="39230"/>
                </a:lnTo>
                <a:lnTo>
                  <a:pt x="27774" y="41960"/>
                </a:lnTo>
                <a:lnTo>
                  <a:pt x="23279" y="44399"/>
                </a:lnTo>
                <a:lnTo>
                  <a:pt x="19799" y="54038"/>
                </a:lnTo>
                <a:close/>
              </a:path>
              <a:path w="30454" h="54038">
                <a:moveTo>
                  <a:pt x="44513" y="35890"/>
                </a:moveTo>
                <a:lnTo>
                  <a:pt x="44665" y="19900"/>
                </a:lnTo>
                <a:lnTo>
                  <a:pt x="44665" y="13970"/>
                </a:lnTo>
                <a:lnTo>
                  <a:pt x="44081" y="9880"/>
                </a:lnTo>
                <a:lnTo>
                  <a:pt x="42875" y="7670"/>
                </a:lnTo>
                <a:lnTo>
                  <a:pt x="39624" y="3606"/>
                </a:lnTo>
                <a:lnTo>
                  <a:pt x="36690" y="2159"/>
                </a:lnTo>
                <a:lnTo>
                  <a:pt x="33769" y="711"/>
                </a:lnTo>
                <a:lnTo>
                  <a:pt x="29311" y="0"/>
                </a:lnTo>
                <a:lnTo>
                  <a:pt x="16751" y="0"/>
                </a:lnTo>
                <a:lnTo>
                  <a:pt x="11772" y="1193"/>
                </a:lnTo>
                <a:lnTo>
                  <a:pt x="8445" y="3594"/>
                </a:lnTo>
                <a:lnTo>
                  <a:pt x="5105" y="5994"/>
                </a:lnTo>
                <a:lnTo>
                  <a:pt x="2755" y="9702"/>
                </a:lnTo>
                <a:lnTo>
                  <a:pt x="1384" y="14693"/>
                </a:lnTo>
                <a:lnTo>
                  <a:pt x="13550" y="16941"/>
                </a:lnTo>
                <a:lnTo>
                  <a:pt x="15455" y="12852"/>
                </a:lnTo>
                <a:lnTo>
                  <a:pt x="18135" y="10947"/>
                </a:lnTo>
                <a:lnTo>
                  <a:pt x="22390" y="10464"/>
                </a:lnTo>
                <a:lnTo>
                  <a:pt x="25920" y="10464"/>
                </a:lnTo>
                <a:lnTo>
                  <a:pt x="29591" y="12153"/>
                </a:lnTo>
                <a:lnTo>
                  <a:pt x="31496" y="15138"/>
                </a:lnTo>
                <a:lnTo>
                  <a:pt x="31496" y="17767"/>
                </a:lnTo>
                <a:lnTo>
                  <a:pt x="29070" y="20167"/>
                </a:lnTo>
                <a:lnTo>
                  <a:pt x="24739" y="21285"/>
                </a:lnTo>
                <a:lnTo>
                  <a:pt x="18465" y="22491"/>
                </a:lnTo>
                <a:lnTo>
                  <a:pt x="13817" y="23406"/>
                </a:lnTo>
                <a:lnTo>
                  <a:pt x="10261" y="24460"/>
                </a:lnTo>
                <a:lnTo>
                  <a:pt x="7810" y="25679"/>
                </a:lnTo>
                <a:lnTo>
                  <a:pt x="3429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498" y="46824"/>
                </a:lnTo>
                <a:lnTo>
                  <a:pt x="4508" y="49707"/>
                </a:lnTo>
                <a:lnTo>
                  <a:pt x="7518" y="52590"/>
                </a:lnTo>
                <a:lnTo>
                  <a:pt x="11633" y="54038"/>
                </a:lnTo>
                <a:lnTo>
                  <a:pt x="19799" y="54038"/>
                </a:lnTo>
                <a:lnTo>
                  <a:pt x="23279" y="44399"/>
                </a:lnTo>
                <a:lnTo>
                  <a:pt x="18694" y="44399"/>
                </a:lnTo>
                <a:lnTo>
                  <a:pt x="15506" y="42303"/>
                </a:lnTo>
                <a:lnTo>
                  <a:pt x="13411" y="39255"/>
                </a:lnTo>
                <a:lnTo>
                  <a:pt x="13411" y="35394"/>
                </a:lnTo>
                <a:lnTo>
                  <a:pt x="16027" y="32524"/>
                </a:lnTo>
                <a:lnTo>
                  <a:pt x="19608" y="30949"/>
                </a:lnTo>
                <a:lnTo>
                  <a:pt x="23329" y="30137"/>
                </a:lnTo>
                <a:lnTo>
                  <a:pt x="27063" y="29324"/>
                </a:lnTo>
                <a:lnTo>
                  <a:pt x="29781" y="28625"/>
                </a:lnTo>
                <a:lnTo>
                  <a:pt x="31496" y="28041"/>
                </a:lnTo>
                <a:lnTo>
                  <a:pt x="31496" y="34048"/>
                </a:lnTo>
                <a:lnTo>
                  <a:pt x="31318" y="36271"/>
                </a:lnTo>
                <a:lnTo>
                  <a:pt x="30454" y="39230"/>
                </a:lnTo>
                <a:lnTo>
                  <a:pt x="30251" y="49504"/>
                </a:lnTo>
                <a:lnTo>
                  <a:pt x="33032" y="48831"/>
                </a:lnTo>
                <a:lnTo>
                  <a:pt x="34302" y="52870"/>
                </a:lnTo>
                <a:lnTo>
                  <a:pt x="47574" y="52870"/>
                </a:lnTo>
                <a:lnTo>
                  <a:pt x="45593" y="48094"/>
                </a:lnTo>
                <a:lnTo>
                  <a:pt x="44742" y="43776"/>
                </a:lnTo>
                <a:lnTo>
                  <a:pt x="44513" y="40424"/>
                </a:lnTo>
                <a:lnTo>
                  <a:pt x="44513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3602062" y="5932906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6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3621500" y="5951416"/>
            <a:ext cx="74536" cy="52882"/>
          </a:xfrm>
          <a:custGeom>
            <a:avLst/>
            <a:gdLst/>
            <a:ahLst/>
            <a:cxnLst/>
            <a:rect l="l" t="t" r="r" b="b"/>
            <a:pathLst>
              <a:path w="74536" h="52882">
                <a:moveTo>
                  <a:pt x="40932" y="5460"/>
                </a:moveTo>
                <a:lnTo>
                  <a:pt x="38989" y="3403"/>
                </a:lnTo>
                <a:lnTo>
                  <a:pt x="34213" y="673"/>
                </a:lnTo>
                <a:lnTo>
                  <a:pt x="31394" y="0"/>
                </a:lnTo>
                <a:lnTo>
                  <a:pt x="22047" y="0"/>
                </a:lnTo>
                <a:lnTo>
                  <a:pt x="16776" y="2730"/>
                </a:lnTo>
                <a:lnTo>
                  <a:pt x="12357" y="8229"/>
                </a:lnTo>
                <a:lnTo>
                  <a:pt x="12357" y="1168"/>
                </a:lnTo>
                <a:lnTo>
                  <a:pt x="0" y="1168"/>
                </a:lnTo>
                <a:lnTo>
                  <a:pt x="0" y="52882"/>
                </a:lnTo>
                <a:lnTo>
                  <a:pt x="13411" y="52882"/>
                </a:lnTo>
                <a:lnTo>
                  <a:pt x="13411" y="22783"/>
                </a:lnTo>
                <a:lnTo>
                  <a:pt x="13766" y="19227"/>
                </a:lnTo>
                <a:lnTo>
                  <a:pt x="14478" y="17094"/>
                </a:lnTo>
                <a:lnTo>
                  <a:pt x="16383" y="13309"/>
                </a:lnTo>
                <a:lnTo>
                  <a:pt x="19697" y="11036"/>
                </a:lnTo>
                <a:lnTo>
                  <a:pt x="23609" y="10464"/>
                </a:lnTo>
                <a:lnTo>
                  <a:pt x="26695" y="10820"/>
                </a:lnTo>
                <a:lnTo>
                  <a:pt x="29451" y="13347"/>
                </a:lnTo>
                <a:lnTo>
                  <a:pt x="30391" y="16268"/>
                </a:lnTo>
                <a:lnTo>
                  <a:pt x="30632" y="19507"/>
                </a:lnTo>
                <a:lnTo>
                  <a:pt x="30632" y="52882"/>
                </a:lnTo>
                <a:lnTo>
                  <a:pt x="44043" y="52882"/>
                </a:lnTo>
                <a:lnTo>
                  <a:pt x="44043" y="23177"/>
                </a:lnTo>
                <a:lnTo>
                  <a:pt x="44411" y="19608"/>
                </a:lnTo>
                <a:lnTo>
                  <a:pt x="45135" y="17348"/>
                </a:lnTo>
                <a:lnTo>
                  <a:pt x="47066" y="13385"/>
                </a:lnTo>
                <a:lnTo>
                  <a:pt x="50368" y="11048"/>
                </a:lnTo>
                <a:lnTo>
                  <a:pt x="54013" y="10464"/>
                </a:lnTo>
                <a:lnTo>
                  <a:pt x="56591" y="10464"/>
                </a:lnTo>
                <a:lnTo>
                  <a:pt x="58508" y="11442"/>
                </a:lnTo>
                <a:lnTo>
                  <a:pt x="60667" y="14884"/>
                </a:lnTo>
                <a:lnTo>
                  <a:pt x="61125" y="18199"/>
                </a:lnTo>
                <a:lnTo>
                  <a:pt x="61125" y="52882"/>
                </a:lnTo>
                <a:lnTo>
                  <a:pt x="74536" y="52882"/>
                </a:lnTo>
                <a:lnTo>
                  <a:pt x="74536" y="14884"/>
                </a:lnTo>
                <a:lnTo>
                  <a:pt x="74079" y="11302"/>
                </a:lnTo>
                <a:lnTo>
                  <a:pt x="73152" y="9105"/>
                </a:lnTo>
                <a:lnTo>
                  <a:pt x="71882" y="6121"/>
                </a:lnTo>
                <a:lnTo>
                  <a:pt x="69951" y="3848"/>
                </a:lnTo>
                <a:lnTo>
                  <a:pt x="67373" y="2311"/>
                </a:lnTo>
                <a:lnTo>
                  <a:pt x="64795" y="774"/>
                </a:lnTo>
                <a:lnTo>
                  <a:pt x="61645" y="0"/>
                </a:lnTo>
                <a:lnTo>
                  <a:pt x="55003" y="0"/>
                </a:lnTo>
                <a:lnTo>
                  <a:pt x="52247" y="673"/>
                </a:lnTo>
                <a:lnTo>
                  <a:pt x="49682" y="2044"/>
                </a:lnTo>
                <a:lnTo>
                  <a:pt x="47104" y="3403"/>
                </a:lnTo>
                <a:lnTo>
                  <a:pt x="44691" y="5460"/>
                </a:lnTo>
                <a:lnTo>
                  <a:pt x="42468" y="8229"/>
                </a:lnTo>
                <a:lnTo>
                  <a:pt x="40932" y="546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3705871" y="5951420"/>
            <a:ext cx="30454" cy="54038"/>
          </a:xfrm>
          <a:custGeom>
            <a:avLst/>
            <a:gdLst/>
            <a:ahLst/>
            <a:cxnLst/>
            <a:rect l="l" t="t" r="r" b="b"/>
            <a:pathLst>
              <a:path w="30454" h="54038">
                <a:moveTo>
                  <a:pt x="19799" y="54038"/>
                </a:moveTo>
                <a:lnTo>
                  <a:pt x="22580" y="53467"/>
                </a:lnTo>
                <a:lnTo>
                  <a:pt x="25196" y="52336"/>
                </a:lnTo>
                <a:lnTo>
                  <a:pt x="27800" y="51206"/>
                </a:lnTo>
                <a:lnTo>
                  <a:pt x="30251" y="49504"/>
                </a:lnTo>
                <a:lnTo>
                  <a:pt x="30454" y="39230"/>
                </a:lnTo>
                <a:lnTo>
                  <a:pt x="27774" y="41960"/>
                </a:lnTo>
                <a:lnTo>
                  <a:pt x="23266" y="44399"/>
                </a:lnTo>
                <a:lnTo>
                  <a:pt x="19799" y="54038"/>
                </a:lnTo>
                <a:close/>
              </a:path>
              <a:path w="30454" h="54038">
                <a:moveTo>
                  <a:pt x="44526" y="35890"/>
                </a:moveTo>
                <a:lnTo>
                  <a:pt x="44653" y="19900"/>
                </a:lnTo>
                <a:lnTo>
                  <a:pt x="44653" y="13970"/>
                </a:lnTo>
                <a:lnTo>
                  <a:pt x="44056" y="9880"/>
                </a:lnTo>
                <a:lnTo>
                  <a:pt x="42875" y="7670"/>
                </a:lnTo>
                <a:lnTo>
                  <a:pt x="39624" y="3606"/>
                </a:lnTo>
                <a:lnTo>
                  <a:pt x="36690" y="2159"/>
                </a:lnTo>
                <a:lnTo>
                  <a:pt x="33769" y="711"/>
                </a:lnTo>
                <a:lnTo>
                  <a:pt x="29311" y="0"/>
                </a:lnTo>
                <a:lnTo>
                  <a:pt x="16738" y="0"/>
                </a:lnTo>
                <a:lnTo>
                  <a:pt x="11785" y="1193"/>
                </a:lnTo>
                <a:lnTo>
                  <a:pt x="8445" y="3594"/>
                </a:lnTo>
                <a:lnTo>
                  <a:pt x="5105" y="5994"/>
                </a:lnTo>
                <a:lnTo>
                  <a:pt x="2743" y="9702"/>
                </a:lnTo>
                <a:lnTo>
                  <a:pt x="1384" y="14693"/>
                </a:lnTo>
                <a:lnTo>
                  <a:pt x="13550" y="16941"/>
                </a:lnTo>
                <a:lnTo>
                  <a:pt x="15455" y="12852"/>
                </a:lnTo>
                <a:lnTo>
                  <a:pt x="18135" y="10947"/>
                </a:lnTo>
                <a:lnTo>
                  <a:pt x="22377" y="10464"/>
                </a:lnTo>
                <a:lnTo>
                  <a:pt x="25908" y="10464"/>
                </a:lnTo>
                <a:lnTo>
                  <a:pt x="29578" y="12153"/>
                </a:lnTo>
                <a:lnTo>
                  <a:pt x="31496" y="15138"/>
                </a:lnTo>
                <a:lnTo>
                  <a:pt x="31496" y="17767"/>
                </a:lnTo>
                <a:lnTo>
                  <a:pt x="29083" y="20167"/>
                </a:lnTo>
                <a:lnTo>
                  <a:pt x="24726" y="21285"/>
                </a:lnTo>
                <a:lnTo>
                  <a:pt x="18465" y="22491"/>
                </a:lnTo>
                <a:lnTo>
                  <a:pt x="13817" y="23406"/>
                </a:lnTo>
                <a:lnTo>
                  <a:pt x="10274" y="24460"/>
                </a:lnTo>
                <a:lnTo>
                  <a:pt x="7797" y="25679"/>
                </a:lnTo>
                <a:lnTo>
                  <a:pt x="3416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511" y="46824"/>
                </a:lnTo>
                <a:lnTo>
                  <a:pt x="4508" y="49707"/>
                </a:lnTo>
                <a:lnTo>
                  <a:pt x="7518" y="52590"/>
                </a:lnTo>
                <a:lnTo>
                  <a:pt x="11633" y="54038"/>
                </a:lnTo>
                <a:lnTo>
                  <a:pt x="19799" y="54038"/>
                </a:lnTo>
                <a:lnTo>
                  <a:pt x="23266" y="44399"/>
                </a:lnTo>
                <a:lnTo>
                  <a:pt x="18694" y="44399"/>
                </a:lnTo>
                <a:lnTo>
                  <a:pt x="15506" y="42303"/>
                </a:lnTo>
                <a:lnTo>
                  <a:pt x="13411" y="39255"/>
                </a:lnTo>
                <a:lnTo>
                  <a:pt x="13411" y="35394"/>
                </a:lnTo>
                <a:lnTo>
                  <a:pt x="16027" y="32524"/>
                </a:lnTo>
                <a:lnTo>
                  <a:pt x="19608" y="30949"/>
                </a:lnTo>
                <a:lnTo>
                  <a:pt x="23329" y="30137"/>
                </a:lnTo>
                <a:lnTo>
                  <a:pt x="27063" y="29324"/>
                </a:lnTo>
                <a:lnTo>
                  <a:pt x="29768" y="28625"/>
                </a:lnTo>
                <a:lnTo>
                  <a:pt x="31496" y="28041"/>
                </a:lnTo>
                <a:lnTo>
                  <a:pt x="31496" y="34048"/>
                </a:lnTo>
                <a:lnTo>
                  <a:pt x="31318" y="36271"/>
                </a:lnTo>
                <a:lnTo>
                  <a:pt x="30454" y="39230"/>
                </a:lnTo>
                <a:lnTo>
                  <a:pt x="30251" y="49504"/>
                </a:lnTo>
                <a:lnTo>
                  <a:pt x="33007" y="48831"/>
                </a:lnTo>
                <a:lnTo>
                  <a:pt x="34315" y="52870"/>
                </a:lnTo>
                <a:lnTo>
                  <a:pt x="47561" y="52870"/>
                </a:lnTo>
                <a:lnTo>
                  <a:pt x="45593" y="48094"/>
                </a:lnTo>
                <a:lnTo>
                  <a:pt x="44729" y="43776"/>
                </a:lnTo>
                <a:lnTo>
                  <a:pt x="44526" y="40424"/>
                </a:lnTo>
                <a:lnTo>
                  <a:pt x="44526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3128069" y="6050445"/>
            <a:ext cx="46139" cy="71386"/>
          </a:xfrm>
          <a:custGeom>
            <a:avLst/>
            <a:gdLst/>
            <a:ahLst/>
            <a:cxnLst/>
            <a:rect l="l" t="t" r="r" b="b"/>
            <a:pathLst>
              <a:path w="46139" h="71386">
                <a:moveTo>
                  <a:pt x="13411" y="71386"/>
                </a:moveTo>
                <a:lnTo>
                  <a:pt x="13411" y="41122"/>
                </a:lnTo>
                <a:lnTo>
                  <a:pt x="13817" y="37833"/>
                </a:lnTo>
                <a:lnTo>
                  <a:pt x="14630" y="35623"/>
                </a:lnTo>
                <a:lnTo>
                  <a:pt x="16725" y="31737"/>
                </a:lnTo>
                <a:lnTo>
                  <a:pt x="20218" y="29514"/>
                </a:lnTo>
                <a:lnTo>
                  <a:pt x="24434" y="28968"/>
                </a:lnTo>
                <a:lnTo>
                  <a:pt x="27990" y="29400"/>
                </a:lnTo>
                <a:lnTo>
                  <a:pt x="31457" y="32283"/>
                </a:lnTo>
                <a:lnTo>
                  <a:pt x="32473" y="35204"/>
                </a:lnTo>
                <a:lnTo>
                  <a:pt x="32740" y="38646"/>
                </a:lnTo>
                <a:lnTo>
                  <a:pt x="32740" y="71386"/>
                </a:lnTo>
                <a:lnTo>
                  <a:pt x="46139" y="71386"/>
                </a:lnTo>
                <a:lnTo>
                  <a:pt x="46139" y="36410"/>
                </a:lnTo>
                <a:lnTo>
                  <a:pt x="45910" y="32981"/>
                </a:lnTo>
                <a:lnTo>
                  <a:pt x="44996" y="28575"/>
                </a:lnTo>
                <a:lnTo>
                  <a:pt x="42875" y="24739"/>
                </a:lnTo>
                <a:lnTo>
                  <a:pt x="39751" y="21424"/>
                </a:lnTo>
                <a:lnTo>
                  <a:pt x="34785" y="19088"/>
                </a:lnTo>
                <a:lnTo>
                  <a:pt x="32004" y="18503"/>
                </a:lnTo>
                <a:lnTo>
                  <a:pt x="22910" y="18503"/>
                </a:lnTo>
                <a:lnTo>
                  <a:pt x="17729" y="21082"/>
                </a:lnTo>
                <a:lnTo>
                  <a:pt x="13411" y="26238"/>
                </a:lnTo>
                <a:lnTo>
                  <a:pt x="13411" y="0"/>
                </a:lnTo>
                <a:lnTo>
                  <a:pt x="0" y="0"/>
                </a:lnTo>
                <a:lnTo>
                  <a:pt x="0" y="71386"/>
                </a:lnTo>
                <a:lnTo>
                  <a:pt x="13411" y="713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3184287" y="6068954"/>
            <a:ext cx="30454" cy="54038"/>
          </a:xfrm>
          <a:custGeom>
            <a:avLst/>
            <a:gdLst/>
            <a:ahLst/>
            <a:cxnLst/>
            <a:rect l="l" t="t" r="r" b="b"/>
            <a:pathLst>
              <a:path w="30454" h="54038">
                <a:moveTo>
                  <a:pt x="19799" y="54038"/>
                </a:moveTo>
                <a:lnTo>
                  <a:pt x="22580" y="53467"/>
                </a:lnTo>
                <a:lnTo>
                  <a:pt x="25196" y="52336"/>
                </a:lnTo>
                <a:lnTo>
                  <a:pt x="27800" y="51206"/>
                </a:lnTo>
                <a:lnTo>
                  <a:pt x="30251" y="49504"/>
                </a:lnTo>
                <a:lnTo>
                  <a:pt x="30454" y="39230"/>
                </a:lnTo>
                <a:lnTo>
                  <a:pt x="27774" y="41960"/>
                </a:lnTo>
                <a:lnTo>
                  <a:pt x="23266" y="44399"/>
                </a:lnTo>
                <a:lnTo>
                  <a:pt x="19799" y="54038"/>
                </a:lnTo>
                <a:close/>
              </a:path>
              <a:path w="30454" h="54038">
                <a:moveTo>
                  <a:pt x="44526" y="35890"/>
                </a:moveTo>
                <a:lnTo>
                  <a:pt x="44665" y="19900"/>
                </a:lnTo>
                <a:lnTo>
                  <a:pt x="44665" y="13970"/>
                </a:lnTo>
                <a:lnTo>
                  <a:pt x="44068" y="9880"/>
                </a:lnTo>
                <a:lnTo>
                  <a:pt x="42875" y="7670"/>
                </a:lnTo>
                <a:lnTo>
                  <a:pt x="39623" y="3606"/>
                </a:lnTo>
                <a:lnTo>
                  <a:pt x="36690" y="2159"/>
                </a:lnTo>
                <a:lnTo>
                  <a:pt x="33769" y="711"/>
                </a:lnTo>
                <a:lnTo>
                  <a:pt x="29311" y="0"/>
                </a:lnTo>
                <a:lnTo>
                  <a:pt x="16751" y="0"/>
                </a:lnTo>
                <a:lnTo>
                  <a:pt x="11785" y="1193"/>
                </a:lnTo>
                <a:lnTo>
                  <a:pt x="8445" y="3594"/>
                </a:lnTo>
                <a:lnTo>
                  <a:pt x="5105" y="5994"/>
                </a:lnTo>
                <a:lnTo>
                  <a:pt x="2755" y="9702"/>
                </a:lnTo>
                <a:lnTo>
                  <a:pt x="1384" y="14693"/>
                </a:lnTo>
                <a:lnTo>
                  <a:pt x="13550" y="16941"/>
                </a:lnTo>
                <a:lnTo>
                  <a:pt x="15455" y="12852"/>
                </a:lnTo>
                <a:lnTo>
                  <a:pt x="18135" y="10947"/>
                </a:lnTo>
                <a:lnTo>
                  <a:pt x="22377" y="10464"/>
                </a:lnTo>
                <a:lnTo>
                  <a:pt x="25907" y="10464"/>
                </a:lnTo>
                <a:lnTo>
                  <a:pt x="29590" y="12153"/>
                </a:lnTo>
                <a:lnTo>
                  <a:pt x="31495" y="15138"/>
                </a:lnTo>
                <a:lnTo>
                  <a:pt x="31495" y="17767"/>
                </a:lnTo>
                <a:lnTo>
                  <a:pt x="29082" y="20167"/>
                </a:lnTo>
                <a:lnTo>
                  <a:pt x="24739" y="21285"/>
                </a:lnTo>
                <a:lnTo>
                  <a:pt x="18465" y="22491"/>
                </a:lnTo>
                <a:lnTo>
                  <a:pt x="13817" y="23406"/>
                </a:lnTo>
                <a:lnTo>
                  <a:pt x="10274" y="24460"/>
                </a:lnTo>
                <a:lnTo>
                  <a:pt x="7810" y="25679"/>
                </a:lnTo>
                <a:lnTo>
                  <a:pt x="3428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498" y="46824"/>
                </a:lnTo>
                <a:lnTo>
                  <a:pt x="4508" y="49707"/>
                </a:lnTo>
                <a:lnTo>
                  <a:pt x="7505" y="52590"/>
                </a:lnTo>
                <a:lnTo>
                  <a:pt x="11633" y="54038"/>
                </a:lnTo>
                <a:lnTo>
                  <a:pt x="19799" y="54038"/>
                </a:lnTo>
                <a:lnTo>
                  <a:pt x="23266" y="44399"/>
                </a:lnTo>
                <a:lnTo>
                  <a:pt x="18694" y="44399"/>
                </a:lnTo>
                <a:lnTo>
                  <a:pt x="15506" y="42303"/>
                </a:lnTo>
                <a:lnTo>
                  <a:pt x="13411" y="39255"/>
                </a:lnTo>
                <a:lnTo>
                  <a:pt x="13411" y="35394"/>
                </a:lnTo>
                <a:lnTo>
                  <a:pt x="16027" y="32524"/>
                </a:lnTo>
                <a:lnTo>
                  <a:pt x="19608" y="30949"/>
                </a:lnTo>
                <a:lnTo>
                  <a:pt x="23329" y="30137"/>
                </a:lnTo>
                <a:lnTo>
                  <a:pt x="27063" y="29324"/>
                </a:lnTo>
                <a:lnTo>
                  <a:pt x="29781" y="28625"/>
                </a:lnTo>
                <a:lnTo>
                  <a:pt x="31495" y="28041"/>
                </a:lnTo>
                <a:lnTo>
                  <a:pt x="31495" y="34048"/>
                </a:lnTo>
                <a:lnTo>
                  <a:pt x="31318" y="36271"/>
                </a:lnTo>
                <a:lnTo>
                  <a:pt x="30454" y="39230"/>
                </a:lnTo>
                <a:lnTo>
                  <a:pt x="30251" y="49504"/>
                </a:lnTo>
                <a:lnTo>
                  <a:pt x="33019" y="48831"/>
                </a:lnTo>
                <a:lnTo>
                  <a:pt x="34315" y="52870"/>
                </a:lnTo>
                <a:lnTo>
                  <a:pt x="47574" y="52870"/>
                </a:lnTo>
                <a:lnTo>
                  <a:pt x="45592" y="48094"/>
                </a:lnTo>
                <a:lnTo>
                  <a:pt x="44729" y="43776"/>
                </a:lnTo>
                <a:lnTo>
                  <a:pt x="44526" y="40424"/>
                </a:lnTo>
                <a:lnTo>
                  <a:pt x="44526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3239217" y="6068946"/>
            <a:ext cx="47815" cy="54051"/>
          </a:xfrm>
          <a:custGeom>
            <a:avLst/>
            <a:gdLst/>
            <a:ahLst/>
            <a:cxnLst/>
            <a:rect l="l" t="t" r="r" b="b"/>
            <a:pathLst>
              <a:path w="47815" h="54051">
                <a:moveTo>
                  <a:pt x="13779" y="20586"/>
                </a:moveTo>
                <a:lnTo>
                  <a:pt x="14770" y="16649"/>
                </a:lnTo>
                <a:lnTo>
                  <a:pt x="18757" y="11937"/>
                </a:lnTo>
                <a:lnTo>
                  <a:pt x="21424" y="10756"/>
                </a:lnTo>
                <a:lnTo>
                  <a:pt x="27266" y="10756"/>
                </a:lnTo>
                <a:lnTo>
                  <a:pt x="30899" y="12801"/>
                </a:lnTo>
                <a:lnTo>
                  <a:pt x="33477" y="16205"/>
                </a:lnTo>
                <a:lnTo>
                  <a:pt x="33921" y="18897"/>
                </a:lnTo>
                <a:lnTo>
                  <a:pt x="47142" y="16459"/>
                </a:lnTo>
                <a:lnTo>
                  <a:pt x="45542" y="10909"/>
                </a:lnTo>
                <a:lnTo>
                  <a:pt x="42938" y="6781"/>
                </a:lnTo>
                <a:lnTo>
                  <a:pt x="39293" y="4076"/>
                </a:lnTo>
                <a:lnTo>
                  <a:pt x="35648" y="1358"/>
                </a:lnTo>
                <a:lnTo>
                  <a:pt x="30733" y="0"/>
                </a:lnTo>
                <a:lnTo>
                  <a:pt x="17030" y="0"/>
                </a:lnTo>
                <a:lnTo>
                  <a:pt x="11048" y="2387"/>
                </a:lnTo>
                <a:lnTo>
                  <a:pt x="6629" y="7137"/>
                </a:lnTo>
                <a:lnTo>
                  <a:pt x="2209" y="11887"/>
                </a:lnTo>
                <a:lnTo>
                  <a:pt x="0" y="18541"/>
                </a:lnTo>
                <a:lnTo>
                  <a:pt x="0" y="35509"/>
                </a:lnTo>
                <a:lnTo>
                  <a:pt x="2197" y="42125"/>
                </a:lnTo>
                <a:lnTo>
                  <a:pt x="6603" y="46901"/>
                </a:lnTo>
                <a:lnTo>
                  <a:pt x="11010" y="51663"/>
                </a:lnTo>
                <a:lnTo>
                  <a:pt x="16916" y="54051"/>
                </a:lnTo>
                <a:lnTo>
                  <a:pt x="30848" y="54051"/>
                </a:lnTo>
                <a:lnTo>
                  <a:pt x="36055" y="52476"/>
                </a:lnTo>
                <a:lnTo>
                  <a:pt x="39928" y="49326"/>
                </a:lnTo>
                <a:lnTo>
                  <a:pt x="43814" y="46177"/>
                </a:lnTo>
                <a:lnTo>
                  <a:pt x="46443" y="41528"/>
                </a:lnTo>
                <a:lnTo>
                  <a:pt x="47815" y="35344"/>
                </a:lnTo>
                <a:lnTo>
                  <a:pt x="34645" y="33058"/>
                </a:lnTo>
                <a:lnTo>
                  <a:pt x="33972" y="36664"/>
                </a:lnTo>
                <a:lnTo>
                  <a:pt x="32829" y="39204"/>
                </a:lnTo>
                <a:lnTo>
                  <a:pt x="29578" y="42163"/>
                </a:lnTo>
                <a:lnTo>
                  <a:pt x="24955" y="42900"/>
                </a:lnTo>
                <a:lnTo>
                  <a:pt x="21551" y="42900"/>
                </a:lnTo>
                <a:lnTo>
                  <a:pt x="18834" y="41630"/>
                </a:lnTo>
                <a:lnTo>
                  <a:pt x="14795" y="36563"/>
                </a:lnTo>
                <a:lnTo>
                  <a:pt x="13779" y="32232"/>
                </a:lnTo>
                <a:lnTo>
                  <a:pt x="13779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3296526" y="6050445"/>
            <a:ext cx="13411" cy="71386"/>
          </a:xfrm>
          <a:custGeom>
            <a:avLst/>
            <a:gdLst/>
            <a:ahLst/>
            <a:cxnLst/>
            <a:rect l="l" t="t" r="r" b="b"/>
            <a:pathLst>
              <a:path w="13411" h="71386">
                <a:moveTo>
                  <a:pt x="0" y="19672"/>
                </a:moveTo>
                <a:lnTo>
                  <a:pt x="0" y="71386"/>
                </a:lnTo>
                <a:lnTo>
                  <a:pt x="13411" y="71386"/>
                </a:lnTo>
                <a:lnTo>
                  <a:pt x="13411" y="19672"/>
                </a:lnTo>
                <a:lnTo>
                  <a:pt x="0" y="19672"/>
                </a:lnTo>
                <a:close/>
              </a:path>
              <a:path w="13411" h="71386">
                <a:moveTo>
                  <a:pt x="0" y="0"/>
                </a:moveTo>
                <a:lnTo>
                  <a:pt x="0" y="12661"/>
                </a:lnTo>
                <a:lnTo>
                  <a:pt x="13411" y="12661"/>
                </a:lnTo>
                <a:lnTo>
                  <a:pt x="13411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3303231" y="6050070"/>
            <a:ext cx="0" cy="71761"/>
          </a:xfrm>
          <a:custGeom>
            <a:avLst/>
            <a:gdLst/>
            <a:ahLst/>
            <a:cxnLst/>
            <a:rect l="l" t="t" r="r" b="b"/>
            <a:pathLst>
              <a:path h="71761">
                <a:moveTo>
                  <a:pt x="0" y="0"/>
                </a:moveTo>
                <a:lnTo>
                  <a:pt x="0" y="71761"/>
                </a:lnTo>
              </a:path>
            </a:pathLst>
          </a:custGeom>
          <a:ln w="146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3319766" y="6068945"/>
            <a:ext cx="47523" cy="54051"/>
          </a:xfrm>
          <a:custGeom>
            <a:avLst/>
            <a:gdLst/>
            <a:ahLst/>
            <a:cxnLst/>
            <a:rect l="l" t="t" r="r" b="b"/>
            <a:pathLst>
              <a:path w="47523" h="54051">
                <a:moveTo>
                  <a:pt x="47332" y="30975"/>
                </a:moveTo>
                <a:lnTo>
                  <a:pt x="47523" y="20497"/>
                </a:lnTo>
                <a:lnTo>
                  <a:pt x="45440" y="12699"/>
                </a:lnTo>
                <a:lnTo>
                  <a:pt x="41084" y="7619"/>
                </a:lnTo>
                <a:lnTo>
                  <a:pt x="36728" y="2539"/>
                </a:lnTo>
                <a:lnTo>
                  <a:pt x="32931" y="15620"/>
                </a:lnTo>
                <a:lnTo>
                  <a:pt x="33921" y="18643"/>
                </a:lnTo>
                <a:lnTo>
                  <a:pt x="34023" y="22593"/>
                </a:lnTo>
                <a:lnTo>
                  <a:pt x="13982" y="22593"/>
                </a:lnTo>
                <a:lnTo>
                  <a:pt x="13944" y="18859"/>
                </a:lnTo>
                <a:lnTo>
                  <a:pt x="14884" y="15913"/>
                </a:lnTo>
                <a:lnTo>
                  <a:pt x="16802" y="13728"/>
                </a:lnTo>
                <a:lnTo>
                  <a:pt x="21120" y="10464"/>
                </a:lnTo>
                <a:lnTo>
                  <a:pt x="24053" y="10464"/>
                </a:lnTo>
                <a:lnTo>
                  <a:pt x="23240" y="0"/>
                </a:lnTo>
                <a:lnTo>
                  <a:pt x="16522" y="0"/>
                </a:lnTo>
                <a:lnTo>
                  <a:pt x="10972" y="2425"/>
                </a:lnTo>
                <a:lnTo>
                  <a:pt x="6578" y="7289"/>
                </a:lnTo>
                <a:lnTo>
                  <a:pt x="2184" y="12141"/>
                </a:lnTo>
                <a:lnTo>
                  <a:pt x="0" y="18846"/>
                </a:lnTo>
                <a:lnTo>
                  <a:pt x="0" y="34594"/>
                </a:lnTo>
                <a:lnTo>
                  <a:pt x="1663" y="40525"/>
                </a:lnTo>
                <a:lnTo>
                  <a:pt x="5016" y="45237"/>
                </a:lnTo>
                <a:lnTo>
                  <a:pt x="9245" y="51117"/>
                </a:lnTo>
                <a:lnTo>
                  <a:pt x="15760" y="54051"/>
                </a:lnTo>
                <a:lnTo>
                  <a:pt x="30137" y="54051"/>
                </a:lnTo>
                <a:lnTo>
                  <a:pt x="34772" y="52743"/>
                </a:lnTo>
                <a:lnTo>
                  <a:pt x="38493" y="50139"/>
                </a:lnTo>
                <a:lnTo>
                  <a:pt x="42189" y="47523"/>
                </a:lnTo>
                <a:lnTo>
                  <a:pt x="44894" y="43713"/>
                </a:lnTo>
                <a:lnTo>
                  <a:pt x="46621" y="38709"/>
                </a:lnTo>
                <a:lnTo>
                  <a:pt x="33261" y="36423"/>
                </a:lnTo>
                <a:lnTo>
                  <a:pt x="32524" y="39014"/>
                </a:lnTo>
                <a:lnTo>
                  <a:pt x="31457" y="40906"/>
                </a:lnTo>
                <a:lnTo>
                  <a:pt x="28574" y="43243"/>
                </a:lnTo>
                <a:lnTo>
                  <a:pt x="24714" y="43827"/>
                </a:lnTo>
                <a:lnTo>
                  <a:pt x="21628" y="43827"/>
                </a:lnTo>
                <a:lnTo>
                  <a:pt x="19049" y="42697"/>
                </a:lnTo>
                <a:lnTo>
                  <a:pt x="14922" y="38188"/>
                </a:lnTo>
                <a:lnTo>
                  <a:pt x="13830" y="35026"/>
                </a:lnTo>
                <a:lnTo>
                  <a:pt x="13741" y="30975"/>
                </a:lnTo>
                <a:lnTo>
                  <a:pt x="47332" y="30975"/>
                </a:lnTo>
                <a:close/>
              </a:path>
              <a:path w="47523" h="54051">
                <a:moveTo>
                  <a:pt x="30784" y="0"/>
                </a:moveTo>
                <a:lnTo>
                  <a:pt x="23240" y="0"/>
                </a:lnTo>
                <a:lnTo>
                  <a:pt x="24053" y="10464"/>
                </a:lnTo>
                <a:lnTo>
                  <a:pt x="26784" y="10464"/>
                </a:lnTo>
                <a:lnTo>
                  <a:pt x="29108" y="11506"/>
                </a:lnTo>
                <a:lnTo>
                  <a:pt x="32931" y="15620"/>
                </a:lnTo>
                <a:lnTo>
                  <a:pt x="36728" y="2539"/>
                </a:lnTo>
                <a:lnTo>
                  <a:pt x="3078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3377940" y="6068956"/>
            <a:ext cx="46189" cy="52870"/>
          </a:xfrm>
          <a:custGeom>
            <a:avLst/>
            <a:gdLst/>
            <a:ahLst/>
            <a:cxnLst/>
            <a:rect l="l" t="t" r="r" b="b"/>
            <a:pathLst>
              <a:path w="46189" h="52870">
                <a:moveTo>
                  <a:pt x="14427" y="17564"/>
                </a:moveTo>
                <a:lnTo>
                  <a:pt x="16370" y="13703"/>
                </a:lnTo>
                <a:lnTo>
                  <a:pt x="20066" y="11112"/>
                </a:lnTo>
                <a:lnTo>
                  <a:pt x="24472" y="10452"/>
                </a:lnTo>
                <a:lnTo>
                  <a:pt x="27838" y="10909"/>
                </a:lnTo>
                <a:lnTo>
                  <a:pt x="31343" y="14008"/>
                </a:lnTo>
                <a:lnTo>
                  <a:pt x="32486" y="17284"/>
                </a:lnTo>
                <a:lnTo>
                  <a:pt x="32778" y="20891"/>
                </a:lnTo>
                <a:lnTo>
                  <a:pt x="32778" y="52870"/>
                </a:lnTo>
                <a:lnTo>
                  <a:pt x="46189" y="52870"/>
                </a:lnTo>
                <a:lnTo>
                  <a:pt x="46189" y="16738"/>
                </a:lnTo>
                <a:lnTo>
                  <a:pt x="45935" y="13665"/>
                </a:lnTo>
                <a:lnTo>
                  <a:pt x="44945" y="9385"/>
                </a:lnTo>
                <a:lnTo>
                  <a:pt x="42824" y="5791"/>
                </a:lnTo>
                <a:lnTo>
                  <a:pt x="39712" y="2705"/>
                </a:lnTo>
                <a:lnTo>
                  <a:pt x="34810" y="533"/>
                </a:lnTo>
                <a:lnTo>
                  <a:pt x="32105" y="0"/>
                </a:lnTo>
                <a:lnTo>
                  <a:pt x="22440" y="0"/>
                </a:lnTo>
                <a:lnTo>
                  <a:pt x="16878" y="2921"/>
                </a:lnTo>
                <a:lnTo>
                  <a:pt x="12458" y="8750"/>
                </a:lnTo>
                <a:lnTo>
                  <a:pt x="12458" y="1155"/>
                </a:lnTo>
                <a:lnTo>
                  <a:pt x="0" y="1155"/>
                </a:lnTo>
                <a:lnTo>
                  <a:pt x="0" y="52870"/>
                </a:lnTo>
                <a:lnTo>
                  <a:pt x="13398" y="52870"/>
                </a:lnTo>
                <a:lnTo>
                  <a:pt x="13398" y="23672"/>
                </a:lnTo>
                <a:lnTo>
                  <a:pt x="13741" y="19710"/>
                </a:lnTo>
                <a:lnTo>
                  <a:pt x="14427" y="1756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3434717" y="6050438"/>
            <a:ext cx="49491" cy="72555"/>
          </a:xfrm>
          <a:custGeom>
            <a:avLst/>
            <a:gdLst/>
            <a:ahLst/>
            <a:cxnLst/>
            <a:rect l="l" t="t" r="r" b="b"/>
            <a:pathLst>
              <a:path w="49491" h="72555">
                <a:moveTo>
                  <a:pt x="0" y="45339"/>
                </a:moveTo>
                <a:lnTo>
                  <a:pt x="0" y="53911"/>
                </a:lnTo>
                <a:lnTo>
                  <a:pt x="2082" y="60591"/>
                </a:lnTo>
                <a:lnTo>
                  <a:pt x="6235" y="65379"/>
                </a:lnTo>
                <a:lnTo>
                  <a:pt x="10388" y="70167"/>
                </a:lnTo>
                <a:lnTo>
                  <a:pt x="15367" y="72555"/>
                </a:lnTo>
                <a:lnTo>
                  <a:pt x="14452" y="53924"/>
                </a:lnTo>
                <a:lnTo>
                  <a:pt x="13703" y="49936"/>
                </a:lnTo>
                <a:lnTo>
                  <a:pt x="13703" y="39293"/>
                </a:lnTo>
                <a:lnTo>
                  <a:pt x="14770" y="35433"/>
                </a:lnTo>
                <a:lnTo>
                  <a:pt x="16916" y="32842"/>
                </a:lnTo>
                <a:lnTo>
                  <a:pt x="19075" y="30276"/>
                </a:lnTo>
                <a:lnTo>
                  <a:pt x="21729" y="28981"/>
                </a:lnTo>
                <a:lnTo>
                  <a:pt x="28181" y="28981"/>
                </a:lnTo>
                <a:lnTo>
                  <a:pt x="30873" y="30289"/>
                </a:lnTo>
                <a:lnTo>
                  <a:pt x="32981" y="32905"/>
                </a:lnTo>
                <a:lnTo>
                  <a:pt x="35077" y="35509"/>
                </a:lnTo>
                <a:lnTo>
                  <a:pt x="36131" y="39789"/>
                </a:lnTo>
                <a:lnTo>
                  <a:pt x="36131" y="51054"/>
                </a:lnTo>
                <a:lnTo>
                  <a:pt x="35039" y="55041"/>
                </a:lnTo>
                <a:lnTo>
                  <a:pt x="32880" y="57734"/>
                </a:lnTo>
                <a:lnTo>
                  <a:pt x="30721" y="60401"/>
                </a:lnTo>
                <a:lnTo>
                  <a:pt x="28105" y="61747"/>
                </a:lnTo>
                <a:lnTo>
                  <a:pt x="25019" y="61747"/>
                </a:lnTo>
                <a:lnTo>
                  <a:pt x="21183" y="72555"/>
                </a:lnTo>
                <a:lnTo>
                  <a:pt x="24053" y="72555"/>
                </a:lnTo>
                <a:lnTo>
                  <a:pt x="26898" y="71831"/>
                </a:lnTo>
                <a:lnTo>
                  <a:pt x="29705" y="70396"/>
                </a:lnTo>
                <a:lnTo>
                  <a:pt x="32524" y="68948"/>
                </a:lnTo>
                <a:lnTo>
                  <a:pt x="34963" y="66751"/>
                </a:lnTo>
                <a:lnTo>
                  <a:pt x="37033" y="63792"/>
                </a:lnTo>
                <a:lnTo>
                  <a:pt x="37033" y="71386"/>
                </a:lnTo>
                <a:lnTo>
                  <a:pt x="49491" y="71386"/>
                </a:lnTo>
                <a:lnTo>
                  <a:pt x="49491" y="0"/>
                </a:lnTo>
                <a:lnTo>
                  <a:pt x="36080" y="0"/>
                </a:lnTo>
                <a:lnTo>
                  <a:pt x="36080" y="25717"/>
                </a:lnTo>
                <a:lnTo>
                  <a:pt x="31940" y="20904"/>
                </a:lnTo>
                <a:lnTo>
                  <a:pt x="27051" y="18516"/>
                </a:lnTo>
                <a:lnTo>
                  <a:pt x="15201" y="18516"/>
                </a:lnTo>
                <a:lnTo>
                  <a:pt x="10096" y="20789"/>
                </a:lnTo>
                <a:lnTo>
                  <a:pt x="6070" y="25349"/>
                </a:lnTo>
                <a:lnTo>
                  <a:pt x="2019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491" h="72555">
                <a:moveTo>
                  <a:pt x="21183" y="72555"/>
                </a:moveTo>
                <a:lnTo>
                  <a:pt x="25019" y="61747"/>
                </a:lnTo>
                <a:lnTo>
                  <a:pt x="21132" y="61747"/>
                </a:lnTo>
                <a:lnTo>
                  <a:pt x="18110" y="59956"/>
                </a:lnTo>
                <a:lnTo>
                  <a:pt x="15951" y="56388"/>
                </a:lnTo>
                <a:lnTo>
                  <a:pt x="14452" y="53924"/>
                </a:lnTo>
                <a:lnTo>
                  <a:pt x="15367" y="72555"/>
                </a:lnTo>
                <a:lnTo>
                  <a:pt x="21183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3494322" y="6068956"/>
            <a:ext cx="52311" cy="54038"/>
          </a:xfrm>
          <a:custGeom>
            <a:avLst/>
            <a:gdLst/>
            <a:ahLst/>
            <a:cxnLst/>
            <a:rect l="l" t="t" r="r" b="b"/>
            <a:pathLst>
              <a:path w="52311" h="54038">
                <a:moveTo>
                  <a:pt x="0" y="26289"/>
                </a:moveTo>
                <a:lnTo>
                  <a:pt x="0" y="32232"/>
                </a:lnTo>
                <a:lnTo>
                  <a:pt x="1104" y="37274"/>
                </a:lnTo>
                <a:lnTo>
                  <a:pt x="3289" y="41402"/>
                </a:lnTo>
                <a:lnTo>
                  <a:pt x="5486" y="45542"/>
                </a:lnTo>
                <a:lnTo>
                  <a:pt x="8686" y="48679"/>
                </a:lnTo>
                <a:lnTo>
                  <a:pt x="12903" y="50825"/>
                </a:lnTo>
                <a:lnTo>
                  <a:pt x="17119" y="52971"/>
                </a:lnTo>
                <a:lnTo>
                  <a:pt x="17322" y="38798"/>
                </a:lnTo>
                <a:lnTo>
                  <a:pt x="14935" y="36068"/>
                </a:lnTo>
                <a:lnTo>
                  <a:pt x="13741" y="32143"/>
                </a:lnTo>
                <a:lnTo>
                  <a:pt x="13741" y="21894"/>
                </a:lnTo>
                <a:lnTo>
                  <a:pt x="14935" y="17957"/>
                </a:lnTo>
                <a:lnTo>
                  <a:pt x="17322" y="15227"/>
                </a:lnTo>
                <a:lnTo>
                  <a:pt x="19710" y="12509"/>
                </a:lnTo>
                <a:lnTo>
                  <a:pt x="22656" y="11137"/>
                </a:lnTo>
                <a:lnTo>
                  <a:pt x="29667" y="11137"/>
                </a:lnTo>
                <a:lnTo>
                  <a:pt x="32588" y="12509"/>
                </a:lnTo>
                <a:lnTo>
                  <a:pt x="34963" y="15227"/>
                </a:lnTo>
                <a:lnTo>
                  <a:pt x="37325" y="17957"/>
                </a:lnTo>
                <a:lnTo>
                  <a:pt x="38519" y="21856"/>
                </a:lnTo>
                <a:lnTo>
                  <a:pt x="38519" y="32118"/>
                </a:lnTo>
                <a:lnTo>
                  <a:pt x="37325" y="36068"/>
                </a:lnTo>
                <a:lnTo>
                  <a:pt x="34963" y="38798"/>
                </a:lnTo>
                <a:lnTo>
                  <a:pt x="33705" y="54038"/>
                </a:lnTo>
                <a:lnTo>
                  <a:pt x="39941" y="51473"/>
                </a:lnTo>
                <a:lnTo>
                  <a:pt x="44881" y="46329"/>
                </a:lnTo>
                <a:lnTo>
                  <a:pt x="49834" y="41186"/>
                </a:lnTo>
                <a:lnTo>
                  <a:pt x="52311" y="34696"/>
                </a:lnTo>
                <a:lnTo>
                  <a:pt x="52311" y="19113"/>
                </a:lnTo>
                <a:lnTo>
                  <a:pt x="49860" y="12700"/>
                </a:lnTo>
                <a:lnTo>
                  <a:pt x="44957" y="7607"/>
                </a:lnTo>
                <a:lnTo>
                  <a:pt x="40055" y="2527"/>
                </a:lnTo>
                <a:lnTo>
                  <a:pt x="33781" y="0"/>
                </a:lnTo>
                <a:lnTo>
                  <a:pt x="21145" y="0"/>
                </a:lnTo>
                <a:lnTo>
                  <a:pt x="16649" y="1117"/>
                </a:lnTo>
                <a:lnTo>
                  <a:pt x="12636" y="3352"/>
                </a:lnTo>
                <a:lnTo>
                  <a:pt x="8597" y="5588"/>
                </a:lnTo>
                <a:lnTo>
                  <a:pt x="5486" y="8839"/>
                </a:lnTo>
                <a:lnTo>
                  <a:pt x="3289" y="13081"/>
                </a:lnTo>
                <a:lnTo>
                  <a:pt x="1104" y="17335"/>
                </a:lnTo>
                <a:lnTo>
                  <a:pt x="0" y="21742"/>
                </a:lnTo>
                <a:lnTo>
                  <a:pt x="0" y="26289"/>
                </a:lnTo>
                <a:close/>
              </a:path>
              <a:path w="52311" h="54038">
                <a:moveTo>
                  <a:pt x="34963" y="38798"/>
                </a:moveTo>
                <a:lnTo>
                  <a:pt x="32588" y="41529"/>
                </a:lnTo>
                <a:lnTo>
                  <a:pt x="29667" y="42887"/>
                </a:lnTo>
                <a:lnTo>
                  <a:pt x="22656" y="42887"/>
                </a:lnTo>
                <a:lnTo>
                  <a:pt x="19710" y="41529"/>
                </a:lnTo>
                <a:lnTo>
                  <a:pt x="17322" y="38798"/>
                </a:lnTo>
                <a:lnTo>
                  <a:pt x="17119" y="52971"/>
                </a:lnTo>
                <a:lnTo>
                  <a:pt x="21564" y="54038"/>
                </a:lnTo>
                <a:lnTo>
                  <a:pt x="33705" y="54038"/>
                </a:lnTo>
                <a:lnTo>
                  <a:pt x="34963" y="3879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3583997" y="6070112"/>
            <a:ext cx="46088" cy="52882"/>
          </a:xfrm>
          <a:custGeom>
            <a:avLst/>
            <a:gdLst/>
            <a:ahLst/>
            <a:cxnLst/>
            <a:rect l="l" t="t" r="r" b="b"/>
            <a:pathLst>
              <a:path w="46088" h="52882">
                <a:moveTo>
                  <a:pt x="13411" y="0"/>
                </a:moveTo>
                <a:lnTo>
                  <a:pt x="0" y="0"/>
                </a:lnTo>
                <a:lnTo>
                  <a:pt x="0" y="37592"/>
                </a:lnTo>
                <a:lnTo>
                  <a:pt x="596" y="41402"/>
                </a:lnTo>
                <a:lnTo>
                  <a:pt x="1803" y="44170"/>
                </a:lnTo>
                <a:lnTo>
                  <a:pt x="3022" y="46926"/>
                </a:lnTo>
                <a:lnTo>
                  <a:pt x="4978" y="49072"/>
                </a:lnTo>
                <a:lnTo>
                  <a:pt x="7683" y="50596"/>
                </a:lnTo>
                <a:lnTo>
                  <a:pt x="10375" y="52120"/>
                </a:lnTo>
                <a:lnTo>
                  <a:pt x="13436" y="52882"/>
                </a:lnTo>
                <a:lnTo>
                  <a:pt x="20180" y="52882"/>
                </a:lnTo>
                <a:lnTo>
                  <a:pt x="23355" y="52095"/>
                </a:lnTo>
                <a:lnTo>
                  <a:pt x="26365" y="50495"/>
                </a:lnTo>
                <a:lnTo>
                  <a:pt x="29362" y="48907"/>
                </a:lnTo>
                <a:lnTo>
                  <a:pt x="31788" y="46736"/>
                </a:lnTo>
                <a:lnTo>
                  <a:pt x="33642" y="43967"/>
                </a:lnTo>
                <a:lnTo>
                  <a:pt x="33642" y="51714"/>
                </a:lnTo>
                <a:lnTo>
                  <a:pt x="46088" y="51714"/>
                </a:lnTo>
                <a:lnTo>
                  <a:pt x="46088" y="0"/>
                </a:lnTo>
                <a:lnTo>
                  <a:pt x="32677" y="0"/>
                </a:lnTo>
                <a:lnTo>
                  <a:pt x="32677" y="29222"/>
                </a:lnTo>
                <a:lnTo>
                  <a:pt x="32346" y="33870"/>
                </a:lnTo>
                <a:lnTo>
                  <a:pt x="31686" y="35763"/>
                </a:lnTo>
                <a:lnTo>
                  <a:pt x="29768" y="39255"/>
                </a:lnTo>
                <a:lnTo>
                  <a:pt x="26136" y="41821"/>
                </a:lnTo>
                <a:lnTo>
                  <a:pt x="21805" y="42468"/>
                </a:lnTo>
                <a:lnTo>
                  <a:pt x="18148" y="41986"/>
                </a:lnTo>
                <a:lnTo>
                  <a:pt x="14643" y="38773"/>
                </a:lnTo>
                <a:lnTo>
                  <a:pt x="13652" y="35496"/>
                </a:lnTo>
                <a:lnTo>
                  <a:pt x="13411" y="31038"/>
                </a:lnTo>
                <a:lnTo>
                  <a:pt x="13411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3643886" y="6068956"/>
            <a:ext cx="46189" cy="52870"/>
          </a:xfrm>
          <a:custGeom>
            <a:avLst/>
            <a:gdLst/>
            <a:ahLst/>
            <a:cxnLst/>
            <a:rect l="l" t="t" r="r" b="b"/>
            <a:pathLst>
              <a:path w="46189" h="52870">
                <a:moveTo>
                  <a:pt x="14439" y="17564"/>
                </a:moveTo>
                <a:lnTo>
                  <a:pt x="16383" y="13703"/>
                </a:lnTo>
                <a:lnTo>
                  <a:pt x="20066" y="11112"/>
                </a:lnTo>
                <a:lnTo>
                  <a:pt x="24472" y="10452"/>
                </a:lnTo>
                <a:lnTo>
                  <a:pt x="27851" y="10909"/>
                </a:lnTo>
                <a:lnTo>
                  <a:pt x="31356" y="14008"/>
                </a:lnTo>
                <a:lnTo>
                  <a:pt x="32486" y="17284"/>
                </a:lnTo>
                <a:lnTo>
                  <a:pt x="32778" y="20891"/>
                </a:lnTo>
                <a:lnTo>
                  <a:pt x="32778" y="52870"/>
                </a:lnTo>
                <a:lnTo>
                  <a:pt x="46189" y="52870"/>
                </a:lnTo>
                <a:lnTo>
                  <a:pt x="46189" y="16738"/>
                </a:lnTo>
                <a:lnTo>
                  <a:pt x="45948" y="13665"/>
                </a:lnTo>
                <a:lnTo>
                  <a:pt x="44958" y="9385"/>
                </a:lnTo>
                <a:lnTo>
                  <a:pt x="42824" y="5791"/>
                </a:lnTo>
                <a:lnTo>
                  <a:pt x="39712" y="2705"/>
                </a:lnTo>
                <a:lnTo>
                  <a:pt x="34810" y="533"/>
                </a:lnTo>
                <a:lnTo>
                  <a:pt x="32118" y="0"/>
                </a:lnTo>
                <a:lnTo>
                  <a:pt x="22440" y="0"/>
                </a:lnTo>
                <a:lnTo>
                  <a:pt x="16878" y="2921"/>
                </a:lnTo>
                <a:lnTo>
                  <a:pt x="12458" y="8750"/>
                </a:lnTo>
                <a:lnTo>
                  <a:pt x="12458" y="1155"/>
                </a:lnTo>
                <a:lnTo>
                  <a:pt x="0" y="1155"/>
                </a:lnTo>
                <a:lnTo>
                  <a:pt x="0" y="52870"/>
                </a:lnTo>
                <a:lnTo>
                  <a:pt x="13398" y="52870"/>
                </a:lnTo>
                <a:lnTo>
                  <a:pt x="13398" y="23672"/>
                </a:lnTo>
                <a:lnTo>
                  <a:pt x="13754" y="19710"/>
                </a:lnTo>
                <a:lnTo>
                  <a:pt x="14439" y="1756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3787899" y="5932906"/>
            <a:ext cx="49491" cy="72555"/>
          </a:xfrm>
          <a:custGeom>
            <a:avLst/>
            <a:gdLst/>
            <a:ahLst/>
            <a:cxnLst/>
            <a:rect l="l" t="t" r="r" b="b"/>
            <a:pathLst>
              <a:path w="49491" h="72555">
                <a:moveTo>
                  <a:pt x="0" y="45339"/>
                </a:moveTo>
                <a:lnTo>
                  <a:pt x="0" y="53911"/>
                </a:lnTo>
                <a:lnTo>
                  <a:pt x="2070" y="60591"/>
                </a:lnTo>
                <a:lnTo>
                  <a:pt x="6222" y="65379"/>
                </a:lnTo>
                <a:lnTo>
                  <a:pt x="10375" y="70167"/>
                </a:lnTo>
                <a:lnTo>
                  <a:pt x="15366" y="72555"/>
                </a:lnTo>
                <a:lnTo>
                  <a:pt x="14439" y="53924"/>
                </a:lnTo>
                <a:lnTo>
                  <a:pt x="13690" y="49936"/>
                </a:lnTo>
                <a:lnTo>
                  <a:pt x="13690" y="39293"/>
                </a:lnTo>
                <a:lnTo>
                  <a:pt x="14770" y="35433"/>
                </a:lnTo>
                <a:lnTo>
                  <a:pt x="16916" y="32842"/>
                </a:lnTo>
                <a:lnTo>
                  <a:pt x="19062" y="30276"/>
                </a:lnTo>
                <a:lnTo>
                  <a:pt x="21729" y="28981"/>
                </a:lnTo>
                <a:lnTo>
                  <a:pt x="28181" y="28981"/>
                </a:lnTo>
                <a:lnTo>
                  <a:pt x="30873" y="30289"/>
                </a:lnTo>
                <a:lnTo>
                  <a:pt x="32969" y="32905"/>
                </a:lnTo>
                <a:lnTo>
                  <a:pt x="35077" y="35509"/>
                </a:lnTo>
                <a:lnTo>
                  <a:pt x="36131" y="39789"/>
                </a:lnTo>
                <a:lnTo>
                  <a:pt x="36131" y="51054"/>
                </a:lnTo>
                <a:lnTo>
                  <a:pt x="35039" y="55041"/>
                </a:lnTo>
                <a:lnTo>
                  <a:pt x="32880" y="57734"/>
                </a:lnTo>
                <a:lnTo>
                  <a:pt x="30721" y="60401"/>
                </a:lnTo>
                <a:lnTo>
                  <a:pt x="28092" y="61747"/>
                </a:lnTo>
                <a:lnTo>
                  <a:pt x="25006" y="61747"/>
                </a:lnTo>
                <a:lnTo>
                  <a:pt x="21196" y="72555"/>
                </a:lnTo>
                <a:lnTo>
                  <a:pt x="24053" y="72555"/>
                </a:lnTo>
                <a:lnTo>
                  <a:pt x="26898" y="71831"/>
                </a:lnTo>
                <a:lnTo>
                  <a:pt x="29705" y="70396"/>
                </a:lnTo>
                <a:lnTo>
                  <a:pt x="32524" y="68948"/>
                </a:lnTo>
                <a:lnTo>
                  <a:pt x="34963" y="66751"/>
                </a:lnTo>
                <a:lnTo>
                  <a:pt x="37033" y="63792"/>
                </a:lnTo>
                <a:lnTo>
                  <a:pt x="37033" y="71386"/>
                </a:lnTo>
                <a:lnTo>
                  <a:pt x="49491" y="71386"/>
                </a:lnTo>
                <a:lnTo>
                  <a:pt x="49491" y="0"/>
                </a:lnTo>
                <a:lnTo>
                  <a:pt x="36080" y="0"/>
                </a:lnTo>
                <a:lnTo>
                  <a:pt x="36080" y="25717"/>
                </a:lnTo>
                <a:lnTo>
                  <a:pt x="31953" y="20904"/>
                </a:lnTo>
                <a:lnTo>
                  <a:pt x="27038" y="18516"/>
                </a:lnTo>
                <a:lnTo>
                  <a:pt x="15201" y="18516"/>
                </a:lnTo>
                <a:lnTo>
                  <a:pt x="10096" y="20789"/>
                </a:lnTo>
                <a:lnTo>
                  <a:pt x="6057" y="25349"/>
                </a:lnTo>
                <a:lnTo>
                  <a:pt x="2019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491" h="72555">
                <a:moveTo>
                  <a:pt x="21196" y="72555"/>
                </a:moveTo>
                <a:lnTo>
                  <a:pt x="25006" y="61747"/>
                </a:lnTo>
                <a:lnTo>
                  <a:pt x="21120" y="61747"/>
                </a:lnTo>
                <a:lnTo>
                  <a:pt x="18097" y="59956"/>
                </a:lnTo>
                <a:lnTo>
                  <a:pt x="15938" y="56388"/>
                </a:lnTo>
                <a:lnTo>
                  <a:pt x="14439" y="53924"/>
                </a:lnTo>
                <a:lnTo>
                  <a:pt x="15366" y="72555"/>
                </a:lnTo>
                <a:lnTo>
                  <a:pt x="21196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3846691" y="5951413"/>
            <a:ext cx="47523" cy="54051"/>
          </a:xfrm>
          <a:custGeom>
            <a:avLst/>
            <a:gdLst/>
            <a:ahLst/>
            <a:cxnLst/>
            <a:rect l="l" t="t" r="r" b="b"/>
            <a:pathLst>
              <a:path w="47523" h="54051">
                <a:moveTo>
                  <a:pt x="47332" y="30975"/>
                </a:moveTo>
                <a:lnTo>
                  <a:pt x="47523" y="20497"/>
                </a:lnTo>
                <a:lnTo>
                  <a:pt x="45440" y="12699"/>
                </a:lnTo>
                <a:lnTo>
                  <a:pt x="41084" y="7619"/>
                </a:lnTo>
                <a:lnTo>
                  <a:pt x="36728" y="2539"/>
                </a:lnTo>
                <a:lnTo>
                  <a:pt x="32931" y="15620"/>
                </a:lnTo>
                <a:lnTo>
                  <a:pt x="33934" y="18643"/>
                </a:lnTo>
                <a:lnTo>
                  <a:pt x="34023" y="22593"/>
                </a:lnTo>
                <a:lnTo>
                  <a:pt x="13982" y="22593"/>
                </a:lnTo>
                <a:lnTo>
                  <a:pt x="13944" y="18859"/>
                </a:lnTo>
                <a:lnTo>
                  <a:pt x="14884" y="15913"/>
                </a:lnTo>
                <a:lnTo>
                  <a:pt x="16802" y="13728"/>
                </a:lnTo>
                <a:lnTo>
                  <a:pt x="21120" y="10464"/>
                </a:lnTo>
                <a:lnTo>
                  <a:pt x="24053" y="10464"/>
                </a:lnTo>
                <a:lnTo>
                  <a:pt x="23240" y="0"/>
                </a:lnTo>
                <a:lnTo>
                  <a:pt x="16522" y="0"/>
                </a:lnTo>
                <a:lnTo>
                  <a:pt x="10972" y="2425"/>
                </a:lnTo>
                <a:lnTo>
                  <a:pt x="6591" y="7289"/>
                </a:lnTo>
                <a:lnTo>
                  <a:pt x="2197" y="12141"/>
                </a:lnTo>
                <a:lnTo>
                  <a:pt x="0" y="18846"/>
                </a:lnTo>
                <a:lnTo>
                  <a:pt x="0" y="34594"/>
                </a:lnTo>
                <a:lnTo>
                  <a:pt x="1676" y="40525"/>
                </a:lnTo>
                <a:lnTo>
                  <a:pt x="5016" y="45237"/>
                </a:lnTo>
                <a:lnTo>
                  <a:pt x="9245" y="51117"/>
                </a:lnTo>
                <a:lnTo>
                  <a:pt x="15760" y="54051"/>
                </a:lnTo>
                <a:lnTo>
                  <a:pt x="30137" y="54051"/>
                </a:lnTo>
                <a:lnTo>
                  <a:pt x="34772" y="52743"/>
                </a:lnTo>
                <a:lnTo>
                  <a:pt x="38493" y="50139"/>
                </a:lnTo>
                <a:lnTo>
                  <a:pt x="42189" y="47523"/>
                </a:lnTo>
                <a:lnTo>
                  <a:pt x="44907" y="43713"/>
                </a:lnTo>
                <a:lnTo>
                  <a:pt x="46621" y="38709"/>
                </a:lnTo>
                <a:lnTo>
                  <a:pt x="33261" y="36423"/>
                </a:lnTo>
                <a:lnTo>
                  <a:pt x="32537" y="39014"/>
                </a:lnTo>
                <a:lnTo>
                  <a:pt x="31445" y="40906"/>
                </a:lnTo>
                <a:lnTo>
                  <a:pt x="28587" y="43243"/>
                </a:lnTo>
                <a:lnTo>
                  <a:pt x="24726" y="43827"/>
                </a:lnTo>
                <a:lnTo>
                  <a:pt x="21628" y="43827"/>
                </a:lnTo>
                <a:lnTo>
                  <a:pt x="19062" y="42697"/>
                </a:lnTo>
                <a:lnTo>
                  <a:pt x="14922" y="38188"/>
                </a:lnTo>
                <a:lnTo>
                  <a:pt x="13842" y="35026"/>
                </a:lnTo>
                <a:lnTo>
                  <a:pt x="13741" y="30975"/>
                </a:lnTo>
                <a:lnTo>
                  <a:pt x="47332" y="30975"/>
                </a:lnTo>
                <a:close/>
              </a:path>
              <a:path w="47523" h="54051">
                <a:moveTo>
                  <a:pt x="30784" y="0"/>
                </a:moveTo>
                <a:lnTo>
                  <a:pt x="23240" y="0"/>
                </a:lnTo>
                <a:lnTo>
                  <a:pt x="24053" y="10464"/>
                </a:lnTo>
                <a:lnTo>
                  <a:pt x="26784" y="10464"/>
                </a:lnTo>
                <a:lnTo>
                  <a:pt x="29108" y="11506"/>
                </a:lnTo>
                <a:lnTo>
                  <a:pt x="32931" y="15620"/>
                </a:lnTo>
                <a:lnTo>
                  <a:pt x="36728" y="2539"/>
                </a:lnTo>
                <a:lnTo>
                  <a:pt x="3078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3938816" y="5932906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6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3955732" y="5951420"/>
            <a:ext cx="30467" cy="54038"/>
          </a:xfrm>
          <a:custGeom>
            <a:avLst/>
            <a:gdLst/>
            <a:ahLst/>
            <a:cxnLst/>
            <a:rect l="l" t="t" r="r" b="b"/>
            <a:pathLst>
              <a:path w="30467" h="54038">
                <a:moveTo>
                  <a:pt x="19812" y="54038"/>
                </a:moveTo>
                <a:lnTo>
                  <a:pt x="22593" y="53467"/>
                </a:lnTo>
                <a:lnTo>
                  <a:pt x="25196" y="52336"/>
                </a:lnTo>
                <a:lnTo>
                  <a:pt x="27813" y="51206"/>
                </a:lnTo>
                <a:lnTo>
                  <a:pt x="30251" y="49504"/>
                </a:lnTo>
                <a:lnTo>
                  <a:pt x="30467" y="39230"/>
                </a:lnTo>
                <a:lnTo>
                  <a:pt x="27774" y="41960"/>
                </a:lnTo>
                <a:lnTo>
                  <a:pt x="23266" y="44399"/>
                </a:lnTo>
                <a:lnTo>
                  <a:pt x="19812" y="54038"/>
                </a:lnTo>
                <a:close/>
              </a:path>
              <a:path w="30467" h="54038">
                <a:moveTo>
                  <a:pt x="44526" y="35890"/>
                </a:moveTo>
                <a:lnTo>
                  <a:pt x="44665" y="19900"/>
                </a:lnTo>
                <a:lnTo>
                  <a:pt x="44665" y="13970"/>
                </a:lnTo>
                <a:lnTo>
                  <a:pt x="44069" y="9880"/>
                </a:lnTo>
                <a:lnTo>
                  <a:pt x="42875" y="7670"/>
                </a:lnTo>
                <a:lnTo>
                  <a:pt x="39624" y="3606"/>
                </a:lnTo>
                <a:lnTo>
                  <a:pt x="36690" y="2159"/>
                </a:lnTo>
                <a:lnTo>
                  <a:pt x="33769" y="711"/>
                </a:lnTo>
                <a:lnTo>
                  <a:pt x="29311" y="0"/>
                </a:lnTo>
                <a:lnTo>
                  <a:pt x="16738" y="0"/>
                </a:lnTo>
                <a:lnTo>
                  <a:pt x="11785" y="1193"/>
                </a:lnTo>
                <a:lnTo>
                  <a:pt x="8445" y="3594"/>
                </a:lnTo>
                <a:lnTo>
                  <a:pt x="5105" y="5994"/>
                </a:lnTo>
                <a:lnTo>
                  <a:pt x="2755" y="9702"/>
                </a:lnTo>
                <a:lnTo>
                  <a:pt x="1384" y="14693"/>
                </a:lnTo>
                <a:lnTo>
                  <a:pt x="13550" y="16941"/>
                </a:lnTo>
                <a:lnTo>
                  <a:pt x="15468" y="12852"/>
                </a:lnTo>
                <a:lnTo>
                  <a:pt x="18135" y="10947"/>
                </a:lnTo>
                <a:lnTo>
                  <a:pt x="22377" y="10464"/>
                </a:lnTo>
                <a:lnTo>
                  <a:pt x="25920" y="10464"/>
                </a:lnTo>
                <a:lnTo>
                  <a:pt x="29591" y="12153"/>
                </a:lnTo>
                <a:lnTo>
                  <a:pt x="31496" y="15138"/>
                </a:lnTo>
                <a:lnTo>
                  <a:pt x="31496" y="17767"/>
                </a:lnTo>
                <a:lnTo>
                  <a:pt x="29083" y="20167"/>
                </a:lnTo>
                <a:lnTo>
                  <a:pt x="24726" y="21285"/>
                </a:lnTo>
                <a:lnTo>
                  <a:pt x="18478" y="22491"/>
                </a:lnTo>
                <a:lnTo>
                  <a:pt x="13817" y="23406"/>
                </a:lnTo>
                <a:lnTo>
                  <a:pt x="10274" y="24460"/>
                </a:lnTo>
                <a:lnTo>
                  <a:pt x="7797" y="25679"/>
                </a:lnTo>
                <a:lnTo>
                  <a:pt x="3416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511" y="46824"/>
                </a:lnTo>
                <a:lnTo>
                  <a:pt x="4508" y="49707"/>
                </a:lnTo>
                <a:lnTo>
                  <a:pt x="7518" y="52590"/>
                </a:lnTo>
                <a:lnTo>
                  <a:pt x="11633" y="54038"/>
                </a:lnTo>
                <a:lnTo>
                  <a:pt x="19812" y="54038"/>
                </a:lnTo>
                <a:lnTo>
                  <a:pt x="23266" y="44399"/>
                </a:lnTo>
                <a:lnTo>
                  <a:pt x="18694" y="44399"/>
                </a:lnTo>
                <a:lnTo>
                  <a:pt x="15506" y="42303"/>
                </a:lnTo>
                <a:lnTo>
                  <a:pt x="13411" y="39255"/>
                </a:lnTo>
                <a:lnTo>
                  <a:pt x="13411" y="35394"/>
                </a:lnTo>
                <a:lnTo>
                  <a:pt x="16040" y="32524"/>
                </a:lnTo>
                <a:lnTo>
                  <a:pt x="19608" y="30949"/>
                </a:lnTo>
                <a:lnTo>
                  <a:pt x="23342" y="30137"/>
                </a:lnTo>
                <a:lnTo>
                  <a:pt x="27063" y="29324"/>
                </a:lnTo>
                <a:lnTo>
                  <a:pt x="29781" y="28625"/>
                </a:lnTo>
                <a:lnTo>
                  <a:pt x="31496" y="28041"/>
                </a:lnTo>
                <a:lnTo>
                  <a:pt x="31496" y="34048"/>
                </a:lnTo>
                <a:lnTo>
                  <a:pt x="31318" y="36271"/>
                </a:lnTo>
                <a:lnTo>
                  <a:pt x="30467" y="39230"/>
                </a:lnTo>
                <a:lnTo>
                  <a:pt x="30251" y="49504"/>
                </a:lnTo>
                <a:lnTo>
                  <a:pt x="33032" y="48831"/>
                </a:lnTo>
                <a:lnTo>
                  <a:pt x="34315" y="52870"/>
                </a:lnTo>
                <a:lnTo>
                  <a:pt x="47574" y="52870"/>
                </a:lnTo>
                <a:lnTo>
                  <a:pt x="45605" y="48094"/>
                </a:lnTo>
                <a:lnTo>
                  <a:pt x="44742" y="43776"/>
                </a:lnTo>
                <a:lnTo>
                  <a:pt x="44526" y="40424"/>
                </a:lnTo>
                <a:lnTo>
                  <a:pt x="44526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2356003" y="6068950"/>
            <a:ext cx="74536" cy="52882"/>
          </a:xfrm>
          <a:custGeom>
            <a:avLst/>
            <a:gdLst/>
            <a:ahLst/>
            <a:cxnLst/>
            <a:rect l="l" t="t" r="r" b="b"/>
            <a:pathLst>
              <a:path w="74536" h="52882">
                <a:moveTo>
                  <a:pt x="40932" y="5460"/>
                </a:moveTo>
                <a:lnTo>
                  <a:pt x="38989" y="3403"/>
                </a:lnTo>
                <a:lnTo>
                  <a:pt x="34213" y="673"/>
                </a:lnTo>
                <a:lnTo>
                  <a:pt x="31394" y="0"/>
                </a:lnTo>
                <a:lnTo>
                  <a:pt x="22034" y="0"/>
                </a:lnTo>
                <a:lnTo>
                  <a:pt x="16776" y="2730"/>
                </a:lnTo>
                <a:lnTo>
                  <a:pt x="12357" y="8229"/>
                </a:lnTo>
                <a:lnTo>
                  <a:pt x="12357" y="1168"/>
                </a:lnTo>
                <a:lnTo>
                  <a:pt x="0" y="1168"/>
                </a:lnTo>
                <a:lnTo>
                  <a:pt x="0" y="52882"/>
                </a:lnTo>
                <a:lnTo>
                  <a:pt x="13411" y="52882"/>
                </a:lnTo>
                <a:lnTo>
                  <a:pt x="13411" y="22783"/>
                </a:lnTo>
                <a:lnTo>
                  <a:pt x="13766" y="19227"/>
                </a:lnTo>
                <a:lnTo>
                  <a:pt x="14478" y="17094"/>
                </a:lnTo>
                <a:lnTo>
                  <a:pt x="16383" y="13309"/>
                </a:lnTo>
                <a:lnTo>
                  <a:pt x="19685" y="11036"/>
                </a:lnTo>
                <a:lnTo>
                  <a:pt x="23622" y="10464"/>
                </a:lnTo>
                <a:lnTo>
                  <a:pt x="26695" y="10820"/>
                </a:lnTo>
                <a:lnTo>
                  <a:pt x="29438" y="13347"/>
                </a:lnTo>
                <a:lnTo>
                  <a:pt x="30391" y="16268"/>
                </a:lnTo>
                <a:lnTo>
                  <a:pt x="30632" y="19507"/>
                </a:lnTo>
                <a:lnTo>
                  <a:pt x="30632" y="52882"/>
                </a:lnTo>
                <a:lnTo>
                  <a:pt x="44043" y="52882"/>
                </a:lnTo>
                <a:lnTo>
                  <a:pt x="44043" y="23177"/>
                </a:lnTo>
                <a:lnTo>
                  <a:pt x="44411" y="19608"/>
                </a:lnTo>
                <a:lnTo>
                  <a:pt x="45135" y="17348"/>
                </a:lnTo>
                <a:lnTo>
                  <a:pt x="47066" y="13385"/>
                </a:lnTo>
                <a:lnTo>
                  <a:pt x="50380" y="11048"/>
                </a:lnTo>
                <a:lnTo>
                  <a:pt x="54013" y="10464"/>
                </a:lnTo>
                <a:lnTo>
                  <a:pt x="56591" y="10464"/>
                </a:lnTo>
                <a:lnTo>
                  <a:pt x="58508" y="11442"/>
                </a:lnTo>
                <a:lnTo>
                  <a:pt x="60655" y="14884"/>
                </a:lnTo>
                <a:lnTo>
                  <a:pt x="61125" y="18199"/>
                </a:lnTo>
                <a:lnTo>
                  <a:pt x="61125" y="52882"/>
                </a:lnTo>
                <a:lnTo>
                  <a:pt x="74536" y="52882"/>
                </a:lnTo>
                <a:lnTo>
                  <a:pt x="74536" y="14884"/>
                </a:lnTo>
                <a:lnTo>
                  <a:pt x="74079" y="11302"/>
                </a:lnTo>
                <a:lnTo>
                  <a:pt x="73152" y="9105"/>
                </a:lnTo>
                <a:lnTo>
                  <a:pt x="71882" y="6121"/>
                </a:lnTo>
                <a:lnTo>
                  <a:pt x="69951" y="3848"/>
                </a:lnTo>
                <a:lnTo>
                  <a:pt x="67373" y="2311"/>
                </a:lnTo>
                <a:lnTo>
                  <a:pt x="64795" y="774"/>
                </a:lnTo>
                <a:lnTo>
                  <a:pt x="61645" y="0"/>
                </a:lnTo>
                <a:lnTo>
                  <a:pt x="55003" y="0"/>
                </a:lnTo>
                <a:lnTo>
                  <a:pt x="52247" y="673"/>
                </a:lnTo>
                <a:lnTo>
                  <a:pt x="49669" y="2044"/>
                </a:lnTo>
                <a:lnTo>
                  <a:pt x="47104" y="3403"/>
                </a:lnTo>
                <a:lnTo>
                  <a:pt x="44704" y="5460"/>
                </a:lnTo>
                <a:lnTo>
                  <a:pt x="42468" y="8229"/>
                </a:lnTo>
                <a:lnTo>
                  <a:pt x="40932" y="546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2440367" y="6068954"/>
            <a:ext cx="30467" cy="54038"/>
          </a:xfrm>
          <a:custGeom>
            <a:avLst/>
            <a:gdLst/>
            <a:ahLst/>
            <a:cxnLst/>
            <a:rect l="l" t="t" r="r" b="b"/>
            <a:pathLst>
              <a:path w="30467" h="54038">
                <a:moveTo>
                  <a:pt x="19811" y="54038"/>
                </a:moveTo>
                <a:lnTo>
                  <a:pt x="22593" y="53467"/>
                </a:lnTo>
                <a:lnTo>
                  <a:pt x="25196" y="52336"/>
                </a:lnTo>
                <a:lnTo>
                  <a:pt x="27800" y="51206"/>
                </a:lnTo>
                <a:lnTo>
                  <a:pt x="30251" y="49504"/>
                </a:lnTo>
                <a:lnTo>
                  <a:pt x="30467" y="39230"/>
                </a:lnTo>
                <a:lnTo>
                  <a:pt x="27774" y="41960"/>
                </a:lnTo>
                <a:lnTo>
                  <a:pt x="23279" y="44399"/>
                </a:lnTo>
                <a:lnTo>
                  <a:pt x="19811" y="54038"/>
                </a:lnTo>
                <a:close/>
              </a:path>
              <a:path w="30467" h="54038">
                <a:moveTo>
                  <a:pt x="44526" y="35890"/>
                </a:moveTo>
                <a:lnTo>
                  <a:pt x="44665" y="19900"/>
                </a:lnTo>
                <a:lnTo>
                  <a:pt x="44665" y="13970"/>
                </a:lnTo>
                <a:lnTo>
                  <a:pt x="44081" y="9880"/>
                </a:lnTo>
                <a:lnTo>
                  <a:pt x="42875" y="7670"/>
                </a:lnTo>
                <a:lnTo>
                  <a:pt x="39623" y="3606"/>
                </a:lnTo>
                <a:lnTo>
                  <a:pt x="36690" y="2159"/>
                </a:lnTo>
                <a:lnTo>
                  <a:pt x="33769" y="711"/>
                </a:lnTo>
                <a:lnTo>
                  <a:pt x="29311" y="0"/>
                </a:lnTo>
                <a:lnTo>
                  <a:pt x="16751" y="0"/>
                </a:lnTo>
                <a:lnTo>
                  <a:pt x="11785" y="1193"/>
                </a:lnTo>
                <a:lnTo>
                  <a:pt x="8458" y="3594"/>
                </a:lnTo>
                <a:lnTo>
                  <a:pt x="5105" y="5994"/>
                </a:lnTo>
                <a:lnTo>
                  <a:pt x="2755" y="9702"/>
                </a:lnTo>
                <a:lnTo>
                  <a:pt x="1384" y="14693"/>
                </a:lnTo>
                <a:lnTo>
                  <a:pt x="13550" y="16941"/>
                </a:lnTo>
                <a:lnTo>
                  <a:pt x="15455" y="12852"/>
                </a:lnTo>
                <a:lnTo>
                  <a:pt x="18135" y="10947"/>
                </a:lnTo>
                <a:lnTo>
                  <a:pt x="22390" y="10464"/>
                </a:lnTo>
                <a:lnTo>
                  <a:pt x="25920" y="10464"/>
                </a:lnTo>
                <a:lnTo>
                  <a:pt x="29590" y="12153"/>
                </a:lnTo>
                <a:lnTo>
                  <a:pt x="31495" y="15138"/>
                </a:lnTo>
                <a:lnTo>
                  <a:pt x="31495" y="17767"/>
                </a:lnTo>
                <a:lnTo>
                  <a:pt x="29082" y="20167"/>
                </a:lnTo>
                <a:lnTo>
                  <a:pt x="24739" y="21285"/>
                </a:lnTo>
                <a:lnTo>
                  <a:pt x="18465" y="22491"/>
                </a:lnTo>
                <a:lnTo>
                  <a:pt x="13817" y="23406"/>
                </a:lnTo>
                <a:lnTo>
                  <a:pt x="10274" y="24460"/>
                </a:lnTo>
                <a:lnTo>
                  <a:pt x="7810" y="25679"/>
                </a:lnTo>
                <a:lnTo>
                  <a:pt x="3428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511" y="46824"/>
                </a:lnTo>
                <a:lnTo>
                  <a:pt x="4508" y="49707"/>
                </a:lnTo>
                <a:lnTo>
                  <a:pt x="7518" y="52590"/>
                </a:lnTo>
                <a:lnTo>
                  <a:pt x="11633" y="54038"/>
                </a:lnTo>
                <a:lnTo>
                  <a:pt x="19811" y="54038"/>
                </a:lnTo>
                <a:lnTo>
                  <a:pt x="23279" y="44399"/>
                </a:lnTo>
                <a:lnTo>
                  <a:pt x="18694" y="44399"/>
                </a:lnTo>
                <a:lnTo>
                  <a:pt x="15506" y="42303"/>
                </a:lnTo>
                <a:lnTo>
                  <a:pt x="13411" y="39255"/>
                </a:lnTo>
                <a:lnTo>
                  <a:pt x="13411" y="35394"/>
                </a:lnTo>
                <a:lnTo>
                  <a:pt x="16027" y="32524"/>
                </a:lnTo>
                <a:lnTo>
                  <a:pt x="19608" y="30949"/>
                </a:lnTo>
                <a:lnTo>
                  <a:pt x="23342" y="30137"/>
                </a:lnTo>
                <a:lnTo>
                  <a:pt x="27063" y="29324"/>
                </a:lnTo>
                <a:lnTo>
                  <a:pt x="29781" y="28625"/>
                </a:lnTo>
                <a:lnTo>
                  <a:pt x="31495" y="28041"/>
                </a:lnTo>
                <a:lnTo>
                  <a:pt x="31495" y="34048"/>
                </a:lnTo>
                <a:lnTo>
                  <a:pt x="31318" y="36271"/>
                </a:lnTo>
                <a:lnTo>
                  <a:pt x="30467" y="39230"/>
                </a:lnTo>
                <a:lnTo>
                  <a:pt x="30251" y="49504"/>
                </a:lnTo>
                <a:lnTo>
                  <a:pt x="33032" y="48831"/>
                </a:lnTo>
                <a:lnTo>
                  <a:pt x="34315" y="52870"/>
                </a:lnTo>
                <a:lnTo>
                  <a:pt x="47574" y="52870"/>
                </a:lnTo>
                <a:lnTo>
                  <a:pt x="45605" y="48094"/>
                </a:lnTo>
                <a:lnTo>
                  <a:pt x="44742" y="43776"/>
                </a:lnTo>
                <a:lnTo>
                  <a:pt x="44526" y="40424"/>
                </a:lnTo>
                <a:lnTo>
                  <a:pt x="44526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2498158" y="6068956"/>
            <a:ext cx="46189" cy="52870"/>
          </a:xfrm>
          <a:custGeom>
            <a:avLst/>
            <a:gdLst/>
            <a:ahLst/>
            <a:cxnLst/>
            <a:rect l="l" t="t" r="r" b="b"/>
            <a:pathLst>
              <a:path w="46189" h="52870">
                <a:moveTo>
                  <a:pt x="14439" y="17564"/>
                </a:moveTo>
                <a:lnTo>
                  <a:pt x="16383" y="13703"/>
                </a:lnTo>
                <a:lnTo>
                  <a:pt x="20078" y="11112"/>
                </a:lnTo>
                <a:lnTo>
                  <a:pt x="24472" y="10452"/>
                </a:lnTo>
                <a:lnTo>
                  <a:pt x="27838" y="10909"/>
                </a:lnTo>
                <a:lnTo>
                  <a:pt x="31356" y="14008"/>
                </a:lnTo>
                <a:lnTo>
                  <a:pt x="32499" y="17284"/>
                </a:lnTo>
                <a:lnTo>
                  <a:pt x="32778" y="20891"/>
                </a:lnTo>
                <a:lnTo>
                  <a:pt x="32778" y="52870"/>
                </a:lnTo>
                <a:lnTo>
                  <a:pt x="46189" y="52870"/>
                </a:lnTo>
                <a:lnTo>
                  <a:pt x="46189" y="16738"/>
                </a:lnTo>
                <a:lnTo>
                  <a:pt x="45935" y="13665"/>
                </a:lnTo>
                <a:lnTo>
                  <a:pt x="44958" y="9385"/>
                </a:lnTo>
                <a:lnTo>
                  <a:pt x="42824" y="5791"/>
                </a:lnTo>
                <a:lnTo>
                  <a:pt x="39712" y="2705"/>
                </a:lnTo>
                <a:lnTo>
                  <a:pt x="34810" y="533"/>
                </a:lnTo>
                <a:lnTo>
                  <a:pt x="32118" y="0"/>
                </a:lnTo>
                <a:lnTo>
                  <a:pt x="22440" y="0"/>
                </a:lnTo>
                <a:lnTo>
                  <a:pt x="16878" y="2921"/>
                </a:lnTo>
                <a:lnTo>
                  <a:pt x="12458" y="8750"/>
                </a:lnTo>
                <a:lnTo>
                  <a:pt x="12458" y="1155"/>
                </a:lnTo>
                <a:lnTo>
                  <a:pt x="0" y="1155"/>
                </a:lnTo>
                <a:lnTo>
                  <a:pt x="0" y="52870"/>
                </a:lnTo>
                <a:lnTo>
                  <a:pt x="13411" y="52870"/>
                </a:lnTo>
                <a:lnTo>
                  <a:pt x="13411" y="23672"/>
                </a:lnTo>
                <a:lnTo>
                  <a:pt x="13754" y="19710"/>
                </a:lnTo>
                <a:lnTo>
                  <a:pt x="14439" y="1756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2554847" y="6068956"/>
            <a:ext cx="52311" cy="54038"/>
          </a:xfrm>
          <a:custGeom>
            <a:avLst/>
            <a:gdLst/>
            <a:ahLst/>
            <a:cxnLst/>
            <a:rect l="l" t="t" r="r" b="b"/>
            <a:pathLst>
              <a:path w="52311" h="54038">
                <a:moveTo>
                  <a:pt x="0" y="26289"/>
                </a:moveTo>
                <a:lnTo>
                  <a:pt x="0" y="32232"/>
                </a:lnTo>
                <a:lnTo>
                  <a:pt x="1104" y="37274"/>
                </a:lnTo>
                <a:lnTo>
                  <a:pt x="3301" y="41402"/>
                </a:lnTo>
                <a:lnTo>
                  <a:pt x="5486" y="45542"/>
                </a:lnTo>
                <a:lnTo>
                  <a:pt x="8686" y="48679"/>
                </a:lnTo>
                <a:lnTo>
                  <a:pt x="12903" y="50825"/>
                </a:lnTo>
                <a:lnTo>
                  <a:pt x="17119" y="52971"/>
                </a:lnTo>
                <a:lnTo>
                  <a:pt x="17322" y="38798"/>
                </a:lnTo>
                <a:lnTo>
                  <a:pt x="14935" y="36068"/>
                </a:lnTo>
                <a:lnTo>
                  <a:pt x="13741" y="32143"/>
                </a:lnTo>
                <a:lnTo>
                  <a:pt x="13741" y="21894"/>
                </a:lnTo>
                <a:lnTo>
                  <a:pt x="14935" y="17957"/>
                </a:lnTo>
                <a:lnTo>
                  <a:pt x="17322" y="15227"/>
                </a:lnTo>
                <a:lnTo>
                  <a:pt x="19710" y="12509"/>
                </a:lnTo>
                <a:lnTo>
                  <a:pt x="22656" y="11137"/>
                </a:lnTo>
                <a:lnTo>
                  <a:pt x="29654" y="11137"/>
                </a:lnTo>
                <a:lnTo>
                  <a:pt x="32588" y="12509"/>
                </a:lnTo>
                <a:lnTo>
                  <a:pt x="34950" y="15227"/>
                </a:lnTo>
                <a:lnTo>
                  <a:pt x="37325" y="17957"/>
                </a:lnTo>
                <a:lnTo>
                  <a:pt x="38519" y="21856"/>
                </a:lnTo>
                <a:lnTo>
                  <a:pt x="38519" y="32118"/>
                </a:lnTo>
                <a:lnTo>
                  <a:pt x="37325" y="36068"/>
                </a:lnTo>
                <a:lnTo>
                  <a:pt x="34950" y="38798"/>
                </a:lnTo>
                <a:lnTo>
                  <a:pt x="33705" y="54038"/>
                </a:lnTo>
                <a:lnTo>
                  <a:pt x="39928" y="51473"/>
                </a:lnTo>
                <a:lnTo>
                  <a:pt x="44881" y="46329"/>
                </a:lnTo>
                <a:lnTo>
                  <a:pt x="49822" y="41186"/>
                </a:lnTo>
                <a:lnTo>
                  <a:pt x="52311" y="34696"/>
                </a:lnTo>
                <a:lnTo>
                  <a:pt x="52311" y="19113"/>
                </a:lnTo>
                <a:lnTo>
                  <a:pt x="49860" y="12700"/>
                </a:lnTo>
                <a:lnTo>
                  <a:pt x="44957" y="7607"/>
                </a:lnTo>
                <a:lnTo>
                  <a:pt x="40055" y="2527"/>
                </a:lnTo>
                <a:lnTo>
                  <a:pt x="33769" y="0"/>
                </a:lnTo>
                <a:lnTo>
                  <a:pt x="21145" y="0"/>
                </a:lnTo>
                <a:lnTo>
                  <a:pt x="16649" y="1117"/>
                </a:lnTo>
                <a:lnTo>
                  <a:pt x="12623" y="3352"/>
                </a:lnTo>
                <a:lnTo>
                  <a:pt x="8597" y="5588"/>
                </a:lnTo>
                <a:lnTo>
                  <a:pt x="5486" y="8839"/>
                </a:lnTo>
                <a:lnTo>
                  <a:pt x="3301" y="13081"/>
                </a:lnTo>
                <a:lnTo>
                  <a:pt x="1104" y="17335"/>
                </a:lnTo>
                <a:lnTo>
                  <a:pt x="0" y="21742"/>
                </a:lnTo>
                <a:lnTo>
                  <a:pt x="0" y="26289"/>
                </a:lnTo>
                <a:close/>
              </a:path>
              <a:path w="52311" h="54038">
                <a:moveTo>
                  <a:pt x="34950" y="38798"/>
                </a:moveTo>
                <a:lnTo>
                  <a:pt x="32588" y="41529"/>
                </a:lnTo>
                <a:lnTo>
                  <a:pt x="29654" y="42887"/>
                </a:lnTo>
                <a:lnTo>
                  <a:pt x="22656" y="42887"/>
                </a:lnTo>
                <a:lnTo>
                  <a:pt x="19710" y="41529"/>
                </a:lnTo>
                <a:lnTo>
                  <a:pt x="17322" y="38798"/>
                </a:lnTo>
                <a:lnTo>
                  <a:pt x="17119" y="52971"/>
                </a:lnTo>
                <a:lnTo>
                  <a:pt x="21551" y="54038"/>
                </a:lnTo>
                <a:lnTo>
                  <a:pt x="33705" y="54038"/>
                </a:lnTo>
                <a:lnTo>
                  <a:pt x="34950" y="3879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2644813" y="6050445"/>
            <a:ext cx="13411" cy="71386"/>
          </a:xfrm>
          <a:custGeom>
            <a:avLst/>
            <a:gdLst/>
            <a:ahLst/>
            <a:cxnLst/>
            <a:rect l="l" t="t" r="r" b="b"/>
            <a:pathLst>
              <a:path w="13411" h="71386">
                <a:moveTo>
                  <a:pt x="0" y="19672"/>
                </a:moveTo>
                <a:lnTo>
                  <a:pt x="0" y="71386"/>
                </a:lnTo>
                <a:lnTo>
                  <a:pt x="13411" y="71386"/>
                </a:lnTo>
                <a:lnTo>
                  <a:pt x="13411" y="19672"/>
                </a:lnTo>
                <a:lnTo>
                  <a:pt x="0" y="19672"/>
                </a:lnTo>
                <a:close/>
              </a:path>
              <a:path w="13411" h="71386">
                <a:moveTo>
                  <a:pt x="0" y="0"/>
                </a:moveTo>
                <a:lnTo>
                  <a:pt x="0" y="12661"/>
                </a:lnTo>
                <a:lnTo>
                  <a:pt x="13411" y="12661"/>
                </a:lnTo>
                <a:lnTo>
                  <a:pt x="13411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2651518" y="6050070"/>
            <a:ext cx="0" cy="71761"/>
          </a:xfrm>
          <a:custGeom>
            <a:avLst/>
            <a:gdLst/>
            <a:ahLst/>
            <a:cxnLst/>
            <a:rect l="l" t="t" r="r" b="b"/>
            <a:pathLst>
              <a:path h="71761">
                <a:moveTo>
                  <a:pt x="0" y="0"/>
                </a:moveTo>
                <a:lnTo>
                  <a:pt x="0" y="71761"/>
                </a:lnTo>
              </a:path>
            </a:pathLst>
          </a:custGeom>
          <a:ln w="146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2666561" y="6070112"/>
            <a:ext cx="45237" cy="51714"/>
          </a:xfrm>
          <a:custGeom>
            <a:avLst/>
            <a:gdLst/>
            <a:ahLst/>
            <a:cxnLst/>
            <a:rect l="l" t="t" r="r" b="b"/>
            <a:pathLst>
              <a:path w="45237" h="51714">
                <a:moveTo>
                  <a:pt x="24384" y="32486"/>
                </a:moveTo>
                <a:lnTo>
                  <a:pt x="43764" y="9690"/>
                </a:lnTo>
                <a:lnTo>
                  <a:pt x="43764" y="0"/>
                </a:lnTo>
                <a:lnTo>
                  <a:pt x="1866" y="0"/>
                </a:lnTo>
                <a:lnTo>
                  <a:pt x="1866" y="11341"/>
                </a:lnTo>
                <a:lnTo>
                  <a:pt x="19761" y="11252"/>
                </a:lnTo>
                <a:lnTo>
                  <a:pt x="24422" y="12573"/>
                </a:lnTo>
                <a:lnTo>
                  <a:pt x="22110" y="15163"/>
                </a:lnTo>
                <a:lnTo>
                  <a:pt x="18999" y="18796"/>
                </a:lnTo>
                <a:lnTo>
                  <a:pt x="0" y="41046"/>
                </a:lnTo>
                <a:lnTo>
                  <a:pt x="0" y="51714"/>
                </a:lnTo>
                <a:lnTo>
                  <a:pt x="45237" y="51714"/>
                </a:lnTo>
                <a:lnTo>
                  <a:pt x="45237" y="39687"/>
                </a:lnTo>
                <a:lnTo>
                  <a:pt x="21285" y="39801"/>
                </a:lnTo>
                <a:lnTo>
                  <a:pt x="17564" y="40030"/>
                </a:lnTo>
                <a:lnTo>
                  <a:pt x="24384" y="324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2718149" y="6068951"/>
            <a:ext cx="49199" cy="72555"/>
          </a:xfrm>
          <a:custGeom>
            <a:avLst/>
            <a:gdLst/>
            <a:ahLst/>
            <a:cxnLst/>
            <a:rect l="l" t="t" r="r" b="b"/>
            <a:pathLst>
              <a:path w="49199" h="72555">
                <a:moveTo>
                  <a:pt x="13690" y="21450"/>
                </a:moveTo>
                <a:lnTo>
                  <a:pt x="15417" y="0"/>
                </a:lnTo>
                <a:lnTo>
                  <a:pt x="10299" y="2324"/>
                </a:lnTo>
                <a:lnTo>
                  <a:pt x="6184" y="6984"/>
                </a:lnTo>
                <a:lnTo>
                  <a:pt x="2070" y="11633"/>
                </a:lnTo>
                <a:lnTo>
                  <a:pt x="0" y="18122"/>
                </a:lnTo>
                <a:lnTo>
                  <a:pt x="0" y="35267"/>
                </a:lnTo>
                <a:lnTo>
                  <a:pt x="2197" y="42265"/>
                </a:lnTo>
                <a:lnTo>
                  <a:pt x="6591" y="47421"/>
                </a:lnTo>
                <a:lnTo>
                  <a:pt x="10312" y="51841"/>
                </a:lnTo>
                <a:lnTo>
                  <a:pt x="15049" y="54038"/>
                </a:lnTo>
                <a:lnTo>
                  <a:pt x="23825" y="54038"/>
                </a:lnTo>
                <a:lnTo>
                  <a:pt x="26644" y="53378"/>
                </a:lnTo>
                <a:lnTo>
                  <a:pt x="29248" y="52019"/>
                </a:lnTo>
                <a:lnTo>
                  <a:pt x="31864" y="50685"/>
                </a:lnTo>
                <a:lnTo>
                  <a:pt x="35788" y="46545"/>
                </a:lnTo>
                <a:lnTo>
                  <a:pt x="35788" y="72555"/>
                </a:lnTo>
                <a:lnTo>
                  <a:pt x="49199" y="72555"/>
                </a:lnTo>
                <a:lnTo>
                  <a:pt x="49199" y="1168"/>
                </a:lnTo>
                <a:lnTo>
                  <a:pt x="36842" y="1168"/>
                </a:lnTo>
                <a:lnTo>
                  <a:pt x="36842" y="8813"/>
                </a:lnTo>
                <a:lnTo>
                  <a:pt x="34925" y="5854"/>
                </a:lnTo>
                <a:lnTo>
                  <a:pt x="32740" y="3644"/>
                </a:lnTo>
                <a:lnTo>
                  <a:pt x="27813" y="723"/>
                </a:lnTo>
                <a:lnTo>
                  <a:pt x="24892" y="0"/>
                </a:lnTo>
                <a:lnTo>
                  <a:pt x="21526" y="0"/>
                </a:lnTo>
                <a:lnTo>
                  <a:pt x="16967" y="14655"/>
                </a:lnTo>
                <a:lnTo>
                  <a:pt x="19151" y="12026"/>
                </a:lnTo>
                <a:lnTo>
                  <a:pt x="21856" y="10706"/>
                </a:lnTo>
                <a:lnTo>
                  <a:pt x="28282" y="10706"/>
                </a:lnTo>
                <a:lnTo>
                  <a:pt x="30924" y="11988"/>
                </a:lnTo>
                <a:lnTo>
                  <a:pt x="33045" y="14579"/>
                </a:lnTo>
                <a:lnTo>
                  <a:pt x="35166" y="17157"/>
                </a:lnTo>
                <a:lnTo>
                  <a:pt x="36220" y="21094"/>
                </a:lnTo>
                <a:lnTo>
                  <a:pt x="36220" y="31978"/>
                </a:lnTo>
                <a:lnTo>
                  <a:pt x="35064" y="36182"/>
                </a:lnTo>
                <a:lnTo>
                  <a:pt x="32740" y="39001"/>
                </a:lnTo>
                <a:lnTo>
                  <a:pt x="30416" y="41821"/>
                </a:lnTo>
                <a:lnTo>
                  <a:pt x="27711" y="43230"/>
                </a:lnTo>
                <a:lnTo>
                  <a:pt x="21539" y="43230"/>
                </a:lnTo>
                <a:lnTo>
                  <a:pt x="18948" y="41973"/>
                </a:lnTo>
                <a:lnTo>
                  <a:pt x="14744" y="36944"/>
                </a:lnTo>
                <a:lnTo>
                  <a:pt x="13690" y="32854"/>
                </a:lnTo>
                <a:lnTo>
                  <a:pt x="13690" y="21450"/>
                </a:lnTo>
                <a:close/>
              </a:path>
              <a:path w="49199" h="72555">
                <a:moveTo>
                  <a:pt x="15417" y="0"/>
                </a:moveTo>
                <a:lnTo>
                  <a:pt x="13690" y="21450"/>
                </a:lnTo>
                <a:lnTo>
                  <a:pt x="14782" y="17284"/>
                </a:lnTo>
                <a:lnTo>
                  <a:pt x="16967" y="14655"/>
                </a:lnTo>
                <a:lnTo>
                  <a:pt x="21526" y="0"/>
                </a:lnTo>
                <a:lnTo>
                  <a:pt x="1541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2780234" y="6070112"/>
            <a:ext cx="46101" cy="52882"/>
          </a:xfrm>
          <a:custGeom>
            <a:avLst/>
            <a:gdLst/>
            <a:ahLst/>
            <a:cxnLst/>
            <a:rect l="l" t="t" r="r" b="b"/>
            <a:pathLst>
              <a:path w="46100" h="52882">
                <a:moveTo>
                  <a:pt x="13411" y="0"/>
                </a:moveTo>
                <a:lnTo>
                  <a:pt x="0" y="0"/>
                </a:lnTo>
                <a:lnTo>
                  <a:pt x="0" y="37592"/>
                </a:lnTo>
                <a:lnTo>
                  <a:pt x="609" y="41402"/>
                </a:lnTo>
                <a:lnTo>
                  <a:pt x="1816" y="44170"/>
                </a:lnTo>
                <a:lnTo>
                  <a:pt x="3022" y="46926"/>
                </a:lnTo>
                <a:lnTo>
                  <a:pt x="4978" y="49072"/>
                </a:lnTo>
                <a:lnTo>
                  <a:pt x="7683" y="50596"/>
                </a:lnTo>
                <a:lnTo>
                  <a:pt x="10388" y="52120"/>
                </a:lnTo>
                <a:lnTo>
                  <a:pt x="13436" y="52882"/>
                </a:lnTo>
                <a:lnTo>
                  <a:pt x="20180" y="52882"/>
                </a:lnTo>
                <a:lnTo>
                  <a:pt x="23355" y="52095"/>
                </a:lnTo>
                <a:lnTo>
                  <a:pt x="26365" y="50495"/>
                </a:lnTo>
                <a:lnTo>
                  <a:pt x="29362" y="48907"/>
                </a:lnTo>
                <a:lnTo>
                  <a:pt x="31800" y="46736"/>
                </a:lnTo>
                <a:lnTo>
                  <a:pt x="33642" y="43967"/>
                </a:lnTo>
                <a:lnTo>
                  <a:pt x="33642" y="51714"/>
                </a:lnTo>
                <a:lnTo>
                  <a:pt x="46101" y="51714"/>
                </a:lnTo>
                <a:lnTo>
                  <a:pt x="46101" y="0"/>
                </a:lnTo>
                <a:lnTo>
                  <a:pt x="32689" y="0"/>
                </a:lnTo>
                <a:lnTo>
                  <a:pt x="32689" y="29222"/>
                </a:lnTo>
                <a:lnTo>
                  <a:pt x="32346" y="33870"/>
                </a:lnTo>
                <a:lnTo>
                  <a:pt x="31686" y="35763"/>
                </a:lnTo>
                <a:lnTo>
                  <a:pt x="29781" y="39255"/>
                </a:lnTo>
                <a:lnTo>
                  <a:pt x="26149" y="41821"/>
                </a:lnTo>
                <a:lnTo>
                  <a:pt x="21805" y="42468"/>
                </a:lnTo>
                <a:lnTo>
                  <a:pt x="18148" y="41986"/>
                </a:lnTo>
                <a:lnTo>
                  <a:pt x="14643" y="38773"/>
                </a:lnTo>
                <a:lnTo>
                  <a:pt x="13652" y="35496"/>
                </a:lnTo>
                <a:lnTo>
                  <a:pt x="13411" y="31038"/>
                </a:lnTo>
                <a:lnTo>
                  <a:pt x="13411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2840215" y="6050445"/>
            <a:ext cx="13411" cy="71386"/>
          </a:xfrm>
          <a:custGeom>
            <a:avLst/>
            <a:gdLst/>
            <a:ahLst/>
            <a:cxnLst/>
            <a:rect l="l" t="t" r="r" b="b"/>
            <a:pathLst>
              <a:path w="13411" h="71386">
                <a:moveTo>
                  <a:pt x="0" y="19672"/>
                </a:moveTo>
                <a:lnTo>
                  <a:pt x="0" y="71386"/>
                </a:lnTo>
                <a:lnTo>
                  <a:pt x="13411" y="71386"/>
                </a:lnTo>
                <a:lnTo>
                  <a:pt x="13411" y="19672"/>
                </a:lnTo>
                <a:lnTo>
                  <a:pt x="0" y="19672"/>
                </a:lnTo>
                <a:close/>
              </a:path>
              <a:path w="13411" h="71386">
                <a:moveTo>
                  <a:pt x="0" y="0"/>
                </a:moveTo>
                <a:lnTo>
                  <a:pt x="0" y="12661"/>
                </a:lnTo>
                <a:lnTo>
                  <a:pt x="13411" y="12661"/>
                </a:lnTo>
                <a:lnTo>
                  <a:pt x="13411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2846920" y="6050070"/>
            <a:ext cx="0" cy="71761"/>
          </a:xfrm>
          <a:custGeom>
            <a:avLst/>
            <a:gdLst/>
            <a:ahLst/>
            <a:cxnLst/>
            <a:rect l="l" t="t" r="r" b="b"/>
            <a:pathLst>
              <a:path h="71761">
                <a:moveTo>
                  <a:pt x="0" y="0"/>
                </a:moveTo>
                <a:lnTo>
                  <a:pt x="0" y="71761"/>
                </a:lnTo>
              </a:path>
            </a:pathLst>
          </a:custGeom>
          <a:ln w="146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2863458" y="6068945"/>
            <a:ext cx="47523" cy="54051"/>
          </a:xfrm>
          <a:custGeom>
            <a:avLst/>
            <a:gdLst/>
            <a:ahLst/>
            <a:cxnLst/>
            <a:rect l="l" t="t" r="r" b="b"/>
            <a:pathLst>
              <a:path w="47523" h="54051">
                <a:moveTo>
                  <a:pt x="47332" y="30975"/>
                </a:moveTo>
                <a:lnTo>
                  <a:pt x="47523" y="20497"/>
                </a:lnTo>
                <a:lnTo>
                  <a:pt x="45453" y="12699"/>
                </a:lnTo>
                <a:lnTo>
                  <a:pt x="41084" y="7619"/>
                </a:lnTo>
                <a:lnTo>
                  <a:pt x="36728" y="2539"/>
                </a:lnTo>
                <a:lnTo>
                  <a:pt x="32931" y="15620"/>
                </a:lnTo>
                <a:lnTo>
                  <a:pt x="33934" y="18643"/>
                </a:lnTo>
                <a:lnTo>
                  <a:pt x="34023" y="22593"/>
                </a:lnTo>
                <a:lnTo>
                  <a:pt x="13982" y="22593"/>
                </a:lnTo>
                <a:lnTo>
                  <a:pt x="13944" y="18859"/>
                </a:lnTo>
                <a:lnTo>
                  <a:pt x="14884" y="15913"/>
                </a:lnTo>
                <a:lnTo>
                  <a:pt x="16802" y="13728"/>
                </a:lnTo>
                <a:lnTo>
                  <a:pt x="21120" y="10464"/>
                </a:lnTo>
                <a:lnTo>
                  <a:pt x="24053" y="10464"/>
                </a:lnTo>
                <a:lnTo>
                  <a:pt x="23241" y="0"/>
                </a:lnTo>
                <a:lnTo>
                  <a:pt x="16522" y="0"/>
                </a:lnTo>
                <a:lnTo>
                  <a:pt x="10985" y="2425"/>
                </a:lnTo>
                <a:lnTo>
                  <a:pt x="6578" y="7289"/>
                </a:lnTo>
                <a:lnTo>
                  <a:pt x="2197" y="12141"/>
                </a:lnTo>
                <a:lnTo>
                  <a:pt x="0" y="18846"/>
                </a:lnTo>
                <a:lnTo>
                  <a:pt x="0" y="34594"/>
                </a:lnTo>
                <a:lnTo>
                  <a:pt x="1663" y="40525"/>
                </a:lnTo>
                <a:lnTo>
                  <a:pt x="5016" y="45237"/>
                </a:lnTo>
                <a:lnTo>
                  <a:pt x="9245" y="51117"/>
                </a:lnTo>
                <a:lnTo>
                  <a:pt x="15760" y="54051"/>
                </a:lnTo>
                <a:lnTo>
                  <a:pt x="30137" y="54051"/>
                </a:lnTo>
                <a:lnTo>
                  <a:pt x="34772" y="52743"/>
                </a:lnTo>
                <a:lnTo>
                  <a:pt x="38493" y="50139"/>
                </a:lnTo>
                <a:lnTo>
                  <a:pt x="42189" y="47523"/>
                </a:lnTo>
                <a:lnTo>
                  <a:pt x="44907" y="43713"/>
                </a:lnTo>
                <a:lnTo>
                  <a:pt x="46621" y="38709"/>
                </a:lnTo>
                <a:lnTo>
                  <a:pt x="33261" y="36423"/>
                </a:lnTo>
                <a:lnTo>
                  <a:pt x="32524" y="39014"/>
                </a:lnTo>
                <a:lnTo>
                  <a:pt x="31457" y="40906"/>
                </a:lnTo>
                <a:lnTo>
                  <a:pt x="28587" y="43243"/>
                </a:lnTo>
                <a:lnTo>
                  <a:pt x="24714" y="43827"/>
                </a:lnTo>
                <a:lnTo>
                  <a:pt x="21640" y="43827"/>
                </a:lnTo>
                <a:lnTo>
                  <a:pt x="19062" y="42697"/>
                </a:lnTo>
                <a:lnTo>
                  <a:pt x="14922" y="38188"/>
                </a:lnTo>
                <a:lnTo>
                  <a:pt x="13843" y="35026"/>
                </a:lnTo>
                <a:lnTo>
                  <a:pt x="13741" y="30975"/>
                </a:lnTo>
                <a:lnTo>
                  <a:pt x="47332" y="30975"/>
                </a:lnTo>
                <a:close/>
              </a:path>
              <a:path w="47523" h="54051">
                <a:moveTo>
                  <a:pt x="30784" y="0"/>
                </a:moveTo>
                <a:lnTo>
                  <a:pt x="23241" y="0"/>
                </a:lnTo>
                <a:lnTo>
                  <a:pt x="24053" y="10464"/>
                </a:lnTo>
                <a:lnTo>
                  <a:pt x="26784" y="10464"/>
                </a:lnTo>
                <a:lnTo>
                  <a:pt x="29108" y="11506"/>
                </a:lnTo>
                <a:lnTo>
                  <a:pt x="32931" y="15620"/>
                </a:lnTo>
                <a:lnTo>
                  <a:pt x="36728" y="2539"/>
                </a:lnTo>
                <a:lnTo>
                  <a:pt x="3078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2921154" y="6068956"/>
            <a:ext cx="32829" cy="52870"/>
          </a:xfrm>
          <a:custGeom>
            <a:avLst/>
            <a:gdLst/>
            <a:ahLst/>
            <a:cxnLst/>
            <a:rect l="l" t="t" r="r" b="b"/>
            <a:pathLst>
              <a:path w="32829" h="52870">
                <a:moveTo>
                  <a:pt x="12458" y="1155"/>
                </a:moveTo>
                <a:lnTo>
                  <a:pt x="0" y="1155"/>
                </a:lnTo>
                <a:lnTo>
                  <a:pt x="0" y="52870"/>
                </a:lnTo>
                <a:lnTo>
                  <a:pt x="13411" y="52870"/>
                </a:lnTo>
                <a:lnTo>
                  <a:pt x="13411" y="28105"/>
                </a:lnTo>
                <a:lnTo>
                  <a:pt x="13779" y="22326"/>
                </a:lnTo>
                <a:lnTo>
                  <a:pt x="14528" y="19570"/>
                </a:lnTo>
                <a:lnTo>
                  <a:pt x="15278" y="16802"/>
                </a:lnTo>
                <a:lnTo>
                  <a:pt x="17602" y="13843"/>
                </a:lnTo>
                <a:lnTo>
                  <a:pt x="20510" y="12255"/>
                </a:lnTo>
                <a:lnTo>
                  <a:pt x="24320" y="12255"/>
                </a:lnTo>
                <a:lnTo>
                  <a:pt x="28676" y="14503"/>
                </a:lnTo>
                <a:lnTo>
                  <a:pt x="32829" y="2578"/>
                </a:lnTo>
                <a:lnTo>
                  <a:pt x="29997" y="850"/>
                </a:lnTo>
                <a:lnTo>
                  <a:pt x="27051" y="0"/>
                </a:lnTo>
                <a:lnTo>
                  <a:pt x="21844" y="0"/>
                </a:lnTo>
                <a:lnTo>
                  <a:pt x="18199" y="1651"/>
                </a:lnTo>
                <a:lnTo>
                  <a:pt x="14592" y="5041"/>
                </a:lnTo>
                <a:lnTo>
                  <a:pt x="12458" y="8509"/>
                </a:lnTo>
                <a:lnTo>
                  <a:pt x="12458" y="11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2956749" y="6050438"/>
            <a:ext cx="49491" cy="72555"/>
          </a:xfrm>
          <a:custGeom>
            <a:avLst/>
            <a:gdLst/>
            <a:ahLst/>
            <a:cxnLst/>
            <a:rect l="l" t="t" r="r" b="b"/>
            <a:pathLst>
              <a:path w="49491" h="72555">
                <a:moveTo>
                  <a:pt x="0" y="45339"/>
                </a:moveTo>
                <a:lnTo>
                  <a:pt x="0" y="53911"/>
                </a:lnTo>
                <a:lnTo>
                  <a:pt x="2082" y="60591"/>
                </a:lnTo>
                <a:lnTo>
                  <a:pt x="6235" y="65379"/>
                </a:lnTo>
                <a:lnTo>
                  <a:pt x="10388" y="70167"/>
                </a:lnTo>
                <a:lnTo>
                  <a:pt x="15367" y="72555"/>
                </a:lnTo>
                <a:lnTo>
                  <a:pt x="14439" y="53924"/>
                </a:lnTo>
                <a:lnTo>
                  <a:pt x="13703" y="49936"/>
                </a:lnTo>
                <a:lnTo>
                  <a:pt x="13703" y="39293"/>
                </a:lnTo>
                <a:lnTo>
                  <a:pt x="14770" y="35433"/>
                </a:lnTo>
                <a:lnTo>
                  <a:pt x="16916" y="32842"/>
                </a:lnTo>
                <a:lnTo>
                  <a:pt x="19062" y="30276"/>
                </a:lnTo>
                <a:lnTo>
                  <a:pt x="21729" y="28981"/>
                </a:lnTo>
                <a:lnTo>
                  <a:pt x="28194" y="28981"/>
                </a:lnTo>
                <a:lnTo>
                  <a:pt x="30873" y="30289"/>
                </a:lnTo>
                <a:lnTo>
                  <a:pt x="32981" y="32905"/>
                </a:lnTo>
                <a:lnTo>
                  <a:pt x="35077" y="35509"/>
                </a:lnTo>
                <a:lnTo>
                  <a:pt x="36131" y="39789"/>
                </a:lnTo>
                <a:lnTo>
                  <a:pt x="36131" y="51054"/>
                </a:lnTo>
                <a:lnTo>
                  <a:pt x="35039" y="55041"/>
                </a:lnTo>
                <a:lnTo>
                  <a:pt x="32880" y="57734"/>
                </a:lnTo>
                <a:lnTo>
                  <a:pt x="30721" y="60401"/>
                </a:lnTo>
                <a:lnTo>
                  <a:pt x="28105" y="61747"/>
                </a:lnTo>
                <a:lnTo>
                  <a:pt x="25006" y="61747"/>
                </a:lnTo>
                <a:lnTo>
                  <a:pt x="21183" y="72555"/>
                </a:lnTo>
                <a:lnTo>
                  <a:pt x="24053" y="72555"/>
                </a:lnTo>
                <a:lnTo>
                  <a:pt x="26898" y="71831"/>
                </a:lnTo>
                <a:lnTo>
                  <a:pt x="29705" y="70396"/>
                </a:lnTo>
                <a:lnTo>
                  <a:pt x="32524" y="68948"/>
                </a:lnTo>
                <a:lnTo>
                  <a:pt x="34963" y="66751"/>
                </a:lnTo>
                <a:lnTo>
                  <a:pt x="37033" y="63792"/>
                </a:lnTo>
                <a:lnTo>
                  <a:pt x="37033" y="71386"/>
                </a:lnTo>
                <a:lnTo>
                  <a:pt x="49491" y="71386"/>
                </a:lnTo>
                <a:lnTo>
                  <a:pt x="49491" y="0"/>
                </a:lnTo>
                <a:lnTo>
                  <a:pt x="36080" y="0"/>
                </a:lnTo>
                <a:lnTo>
                  <a:pt x="36080" y="25717"/>
                </a:lnTo>
                <a:lnTo>
                  <a:pt x="31940" y="20904"/>
                </a:lnTo>
                <a:lnTo>
                  <a:pt x="27051" y="18516"/>
                </a:lnTo>
                <a:lnTo>
                  <a:pt x="15201" y="18516"/>
                </a:lnTo>
                <a:lnTo>
                  <a:pt x="10109" y="20789"/>
                </a:lnTo>
                <a:lnTo>
                  <a:pt x="6070" y="25349"/>
                </a:lnTo>
                <a:lnTo>
                  <a:pt x="2019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491" h="72555">
                <a:moveTo>
                  <a:pt x="21183" y="72555"/>
                </a:moveTo>
                <a:lnTo>
                  <a:pt x="25006" y="61747"/>
                </a:lnTo>
                <a:lnTo>
                  <a:pt x="21120" y="61747"/>
                </a:lnTo>
                <a:lnTo>
                  <a:pt x="18110" y="59956"/>
                </a:lnTo>
                <a:lnTo>
                  <a:pt x="15938" y="56388"/>
                </a:lnTo>
                <a:lnTo>
                  <a:pt x="14439" y="53924"/>
                </a:lnTo>
                <a:lnTo>
                  <a:pt x="15367" y="72555"/>
                </a:lnTo>
                <a:lnTo>
                  <a:pt x="21183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3015929" y="6068954"/>
            <a:ext cx="30454" cy="54038"/>
          </a:xfrm>
          <a:custGeom>
            <a:avLst/>
            <a:gdLst/>
            <a:ahLst/>
            <a:cxnLst/>
            <a:rect l="l" t="t" r="r" b="b"/>
            <a:pathLst>
              <a:path w="30454" h="54038">
                <a:moveTo>
                  <a:pt x="19799" y="54038"/>
                </a:moveTo>
                <a:lnTo>
                  <a:pt x="22580" y="53467"/>
                </a:lnTo>
                <a:lnTo>
                  <a:pt x="25196" y="52336"/>
                </a:lnTo>
                <a:lnTo>
                  <a:pt x="27800" y="51206"/>
                </a:lnTo>
                <a:lnTo>
                  <a:pt x="30251" y="49504"/>
                </a:lnTo>
                <a:lnTo>
                  <a:pt x="30454" y="39230"/>
                </a:lnTo>
                <a:lnTo>
                  <a:pt x="27774" y="41960"/>
                </a:lnTo>
                <a:lnTo>
                  <a:pt x="23266" y="44399"/>
                </a:lnTo>
                <a:lnTo>
                  <a:pt x="19799" y="54038"/>
                </a:lnTo>
                <a:close/>
              </a:path>
              <a:path w="30454" h="54038">
                <a:moveTo>
                  <a:pt x="44513" y="35890"/>
                </a:moveTo>
                <a:lnTo>
                  <a:pt x="44665" y="19900"/>
                </a:lnTo>
                <a:lnTo>
                  <a:pt x="44665" y="13970"/>
                </a:lnTo>
                <a:lnTo>
                  <a:pt x="44068" y="9880"/>
                </a:lnTo>
                <a:lnTo>
                  <a:pt x="42875" y="7670"/>
                </a:lnTo>
                <a:lnTo>
                  <a:pt x="39623" y="3606"/>
                </a:lnTo>
                <a:lnTo>
                  <a:pt x="36690" y="2159"/>
                </a:lnTo>
                <a:lnTo>
                  <a:pt x="33769" y="711"/>
                </a:lnTo>
                <a:lnTo>
                  <a:pt x="29311" y="0"/>
                </a:lnTo>
                <a:lnTo>
                  <a:pt x="16738" y="0"/>
                </a:lnTo>
                <a:lnTo>
                  <a:pt x="11785" y="1193"/>
                </a:lnTo>
                <a:lnTo>
                  <a:pt x="8445" y="3594"/>
                </a:lnTo>
                <a:lnTo>
                  <a:pt x="5105" y="5994"/>
                </a:lnTo>
                <a:lnTo>
                  <a:pt x="2755" y="9702"/>
                </a:lnTo>
                <a:lnTo>
                  <a:pt x="1384" y="14693"/>
                </a:lnTo>
                <a:lnTo>
                  <a:pt x="13550" y="16941"/>
                </a:lnTo>
                <a:lnTo>
                  <a:pt x="15455" y="12852"/>
                </a:lnTo>
                <a:lnTo>
                  <a:pt x="18135" y="10947"/>
                </a:lnTo>
                <a:lnTo>
                  <a:pt x="22377" y="10464"/>
                </a:lnTo>
                <a:lnTo>
                  <a:pt x="25907" y="10464"/>
                </a:lnTo>
                <a:lnTo>
                  <a:pt x="29590" y="12153"/>
                </a:lnTo>
                <a:lnTo>
                  <a:pt x="31495" y="15138"/>
                </a:lnTo>
                <a:lnTo>
                  <a:pt x="31495" y="17767"/>
                </a:lnTo>
                <a:lnTo>
                  <a:pt x="29070" y="20167"/>
                </a:lnTo>
                <a:lnTo>
                  <a:pt x="24726" y="21285"/>
                </a:lnTo>
                <a:lnTo>
                  <a:pt x="18465" y="22491"/>
                </a:lnTo>
                <a:lnTo>
                  <a:pt x="13817" y="23406"/>
                </a:lnTo>
                <a:lnTo>
                  <a:pt x="10274" y="24460"/>
                </a:lnTo>
                <a:lnTo>
                  <a:pt x="7797" y="25679"/>
                </a:lnTo>
                <a:lnTo>
                  <a:pt x="3416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498" y="46824"/>
                </a:lnTo>
                <a:lnTo>
                  <a:pt x="4508" y="49707"/>
                </a:lnTo>
                <a:lnTo>
                  <a:pt x="7505" y="52590"/>
                </a:lnTo>
                <a:lnTo>
                  <a:pt x="11633" y="54038"/>
                </a:lnTo>
                <a:lnTo>
                  <a:pt x="19799" y="54038"/>
                </a:lnTo>
                <a:lnTo>
                  <a:pt x="23266" y="44399"/>
                </a:lnTo>
                <a:lnTo>
                  <a:pt x="18694" y="44399"/>
                </a:lnTo>
                <a:lnTo>
                  <a:pt x="15506" y="42303"/>
                </a:lnTo>
                <a:lnTo>
                  <a:pt x="13411" y="39255"/>
                </a:lnTo>
                <a:lnTo>
                  <a:pt x="13411" y="35394"/>
                </a:lnTo>
                <a:lnTo>
                  <a:pt x="16027" y="32524"/>
                </a:lnTo>
                <a:lnTo>
                  <a:pt x="19608" y="30949"/>
                </a:lnTo>
                <a:lnTo>
                  <a:pt x="23329" y="30137"/>
                </a:lnTo>
                <a:lnTo>
                  <a:pt x="27063" y="29324"/>
                </a:lnTo>
                <a:lnTo>
                  <a:pt x="29768" y="28625"/>
                </a:lnTo>
                <a:lnTo>
                  <a:pt x="31495" y="28041"/>
                </a:lnTo>
                <a:lnTo>
                  <a:pt x="31495" y="34048"/>
                </a:lnTo>
                <a:lnTo>
                  <a:pt x="31318" y="36271"/>
                </a:lnTo>
                <a:lnTo>
                  <a:pt x="30454" y="39230"/>
                </a:lnTo>
                <a:lnTo>
                  <a:pt x="30251" y="49504"/>
                </a:lnTo>
                <a:lnTo>
                  <a:pt x="33019" y="48831"/>
                </a:lnTo>
                <a:lnTo>
                  <a:pt x="34315" y="52870"/>
                </a:lnTo>
                <a:lnTo>
                  <a:pt x="47574" y="52870"/>
                </a:lnTo>
                <a:lnTo>
                  <a:pt x="45592" y="48094"/>
                </a:lnTo>
                <a:lnTo>
                  <a:pt x="44742" y="43776"/>
                </a:lnTo>
                <a:lnTo>
                  <a:pt x="44513" y="40424"/>
                </a:lnTo>
                <a:lnTo>
                  <a:pt x="44513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3072384" y="6108142"/>
            <a:ext cx="14503" cy="29616"/>
          </a:xfrm>
          <a:custGeom>
            <a:avLst/>
            <a:gdLst/>
            <a:ahLst/>
            <a:cxnLst/>
            <a:rect l="l" t="t" r="r" b="b"/>
            <a:pathLst>
              <a:path w="14503" h="29616">
                <a:moveTo>
                  <a:pt x="14503" y="0"/>
                </a:moveTo>
                <a:lnTo>
                  <a:pt x="1092" y="0"/>
                </a:lnTo>
                <a:lnTo>
                  <a:pt x="1092" y="13690"/>
                </a:lnTo>
                <a:lnTo>
                  <a:pt x="7594" y="13690"/>
                </a:lnTo>
                <a:lnTo>
                  <a:pt x="7518" y="16446"/>
                </a:lnTo>
                <a:lnTo>
                  <a:pt x="5765" y="20205"/>
                </a:lnTo>
                <a:lnTo>
                  <a:pt x="2705" y="23050"/>
                </a:lnTo>
                <a:lnTo>
                  <a:pt x="0" y="23964"/>
                </a:lnTo>
                <a:lnTo>
                  <a:pt x="2628" y="29616"/>
                </a:lnTo>
                <a:lnTo>
                  <a:pt x="5486" y="28575"/>
                </a:lnTo>
                <a:lnTo>
                  <a:pt x="9702" y="25323"/>
                </a:lnTo>
                <a:lnTo>
                  <a:pt x="12827" y="21450"/>
                </a:lnTo>
                <a:lnTo>
                  <a:pt x="14173" y="16878"/>
                </a:lnTo>
                <a:lnTo>
                  <a:pt x="14503" y="13754"/>
                </a:lnTo>
                <a:lnTo>
                  <a:pt x="14503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2356003" y="6186483"/>
            <a:ext cx="74536" cy="52870"/>
          </a:xfrm>
          <a:custGeom>
            <a:avLst/>
            <a:gdLst/>
            <a:ahLst/>
            <a:cxnLst/>
            <a:rect l="l" t="t" r="r" b="b"/>
            <a:pathLst>
              <a:path w="74536" h="52870">
                <a:moveTo>
                  <a:pt x="40932" y="5460"/>
                </a:moveTo>
                <a:lnTo>
                  <a:pt x="38989" y="3403"/>
                </a:lnTo>
                <a:lnTo>
                  <a:pt x="34213" y="673"/>
                </a:lnTo>
                <a:lnTo>
                  <a:pt x="31394" y="0"/>
                </a:lnTo>
                <a:lnTo>
                  <a:pt x="22034" y="0"/>
                </a:lnTo>
                <a:lnTo>
                  <a:pt x="16776" y="2730"/>
                </a:lnTo>
                <a:lnTo>
                  <a:pt x="12357" y="8229"/>
                </a:lnTo>
                <a:lnTo>
                  <a:pt x="12357" y="1168"/>
                </a:lnTo>
                <a:lnTo>
                  <a:pt x="0" y="1168"/>
                </a:lnTo>
                <a:lnTo>
                  <a:pt x="0" y="52870"/>
                </a:lnTo>
                <a:lnTo>
                  <a:pt x="13411" y="52870"/>
                </a:lnTo>
                <a:lnTo>
                  <a:pt x="13411" y="22783"/>
                </a:lnTo>
                <a:lnTo>
                  <a:pt x="13766" y="19227"/>
                </a:lnTo>
                <a:lnTo>
                  <a:pt x="14478" y="17094"/>
                </a:lnTo>
                <a:lnTo>
                  <a:pt x="16383" y="13309"/>
                </a:lnTo>
                <a:lnTo>
                  <a:pt x="19685" y="11036"/>
                </a:lnTo>
                <a:lnTo>
                  <a:pt x="23622" y="10464"/>
                </a:lnTo>
                <a:lnTo>
                  <a:pt x="26695" y="10820"/>
                </a:lnTo>
                <a:lnTo>
                  <a:pt x="29438" y="13347"/>
                </a:lnTo>
                <a:lnTo>
                  <a:pt x="30391" y="16268"/>
                </a:lnTo>
                <a:lnTo>
                  <a:pt x="30632" y="19507"/>
                </a:lnTo>
                <a:lnTo>
                  <a:pt x="30632" y="52870"/>
                </a:lnTo>
                <a:lnTo>
                  <a:pt x="44043" y="52870"/>
                </a:lnTo>
                <a:lnTo>
                  <a:pt x="44043" y="23177"/>
                </a:lnTo>
                <a:lnTo>
                  <a:pt x="44411" y="19608"/>
                </a:lnTo>
                <a:lnTo>
                  <a:pt x="45135" y="17348"/>
                </a:lnTo>
                <a:lnTo>
                  <a:pt x="47066" y="13385"/>
                </a:lnTo>
                <a:lnTo>
                  <a:pt x="50380" y="11048"/>
                </a:lnTo>
                <a:lnTo>
                  <a:pt x="54013" y="10464"/>
                </a:lnTo>
                <a:lnTo>
                  <a:pt x="56591" y="10464"/>
                </a:lnTo>
                <a:lnTo>
                  <a:pt x="58508" y="11442"/>
                </a:lnTo>
                <a:lnTo>
                  <a:pt x="60655" y="14884"/>
                </a:lnTo>
                <a:lnTo>
                  <a:pt x="61125" y="18199"/>
                </a:lnTo>
                <a:lnTo>
                  <a:pt x="61125" y="52870"/>
                </a:lnTo>
                <a:lnTo>
                  <a:pt x="74536" y="52870"/>
                </a:lnTo>
                <a:lnTo>
                  <a:pt x="74536" y="14884"/>
                </a:lnTo>
                <a:lnTo>
                  <a:pt x="74079" y="11302"/>
                </a:lnTo>
                <a:lnTo>
                  <a:pt x="73152" y="9105"/>
                </a:lnTo>
                <a:lnTo>
                  <a:pt x="71882" y="6121"/>
                </a:lnTo>
                <a:lnTo>
                  <a:pt x="69951" y="3848"/>
                </a:lnTo>
                <a:lnTo>
                  <a:pt x="67373" y="2311"/>
                </a:lnTo>
                <a:lnTo>
                  <a:pt x="64795" y="774"/>
                </a:lnTo>
                <a:lnTo>
                  <a:pt x="61645" y="0"/>
                </a:lnTo>
                <a:lnTo>
                  <a:pt x="55003" y="0"/>
                </a:lnTo>
                <a:lnTo>
                  <a:pt x="52247" y="673"/>
                </a:lnTo>
                <a:lnTo>
                  <a:pt x="49669" y="2044"/>
                </a:lnTo>
                <a:lnTo>
                  <a:pt x="47104" y="3403"/>
                </a:lnTo>
                <a:lnTo>
                  <a:pt x="44704" y="5460"/>
                </a:lnTo>
                <a:lnTo>
                  <a:pt x="42468" y="8229"/>
                </a:lnTo>
                <a:lnTo>
                  <a:pt x="40932" y="546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2440797" y="6186490"/>
            <a:ext cx="52298" cy="54038"/>
          </a:xfrm>
          <a:custGeom>
            <a:avLst/>
            <a:gdLst/>
            <a:ahLst/>
            <a:cxnLst/>
            <a:rect l="l" t="t" r="r" b="b"/>
            <a:pathLst>
              <a:path w="52298" h="54038">
                <a:moveTo>
                  <a:pt x="0" y="26289"/>
                </a:moveTo>
                <a:lnTo>
                  <a:pt x="0" y="32232"/>
                </a:lnTo>
                <a:lnTo>
                  <a:pt x="1092" y="37274"/>
                </a:lnTo>
                <a:lnTo>
                  <a:pt x="3289" y="41402"/>
                </a:lnTo>
                <a:lnTo>
                  <a:pt x="5486" y="45542"/>
                </a:lnTo>
                <a:lnTo>
                  <a:pt x="8686" y="48679"/>
                </a:lnTo>
                <a:lnTo>
                  <a:pt x="12903" y="50825"/>
                </a:lnTo>
                <a:lnTo>
                  <a:pt x="17119" y="52971"/>
                </a:lnTo>
                <a:lnTo>
                  <a:pt x="17322" y="38798"/>
                </a:lnTo>
                <a:lnTo>
                  <a:pt x="14935" y="36068"/>
                </a:lnTo>
                <a:lnTo>
                  <a:pt x="13741" y="32143"/>
                </a:lnTo>
                <a:lnTo>
                  <a:pt x="13741" y="21894"/>
                </a:lnTo>
                <a:lnTo>
                  <a:pt x="14935" y="17957"/>
                </a:lnTo>
                <a:lnTo>
                  <a:pt x="17322" y="15227"/>
                </a:lnTo>
                <a:lnTo>
                  <a:pt x="19710" y="12509"/>
                </a:lnTo>
                <a:lnTo>
                  <a:pt x="22656" y="11137"/>
                </a:lnTo>
                <a:lnTo>
                  <a:pt x="29654" y="11137"/>
                </a:lnTo>
                <a:lnTo>
                  <a:pt x="32588" y="12509"/>
                </a:lnTo>
                <a:lnTo>
                  <a:pt x="34950" y="15227"/>
                </a:lnTo>
                <a:lnTo>
                  <a:pt x="37325" y="17957"/>
                </a:lnTo>
                <a:lnTo>
                  <a:pt x="38506" y="21856"/>
                </a:lnTo>
                <a:lnTo>
                  <a:pt x="38506" y="32118"/>
                </a:lnTo>
                <a:lnTo>
                  <a:pt x="37325" y="36068"/>
                </a:lnTo>
                <a:lnTo>
                  <a:pt x="34950" y="38798"/>
                </a:lnTo>
                <a:lnTo>
                  <a:pt x="33705" y="54038"/>
                </a:lnTo>
                <a:lnTo>
                  <a:pt x="39928" y="51473"/>
                </a:lnTo>
                <a:lnTo>
                  <a:pt x="44881" y="46329"/>
                </a:lnTo>
                <a:lnTo>
                  <a:pt x="49822" y="41186"/>
                </a:lnTo>
                <a:lnTo>
                  <a:pt x="52298" y="34696"/>
                </a:lnTo>
                <a:lnTo>
                  <a:pt x="52298" y="19113"/>
                </a:lnTo>
                <a:lnTo>
                  <a:pt x="49860" y="12700"/>
                </a:lnTo>
                <a:lnTo>
                  <a:pt x="44957" y="7607"/>
                </a:lnTo>
                <a:lnTo>
                  <a:pt x="40055" y="2527"/>
                </a:lnTo>
                <a:lnTo>
                  <a:pt x="33769" y="0"/>
                </a:lnTo>
                <a:lnTo>
                  <a:pt x="21145" y="0"/>
                </a:lnTo>
                <a:lnTo>
                  <a:pt x="16649" y="1117"/>
                </a:lnTo>
                <a:lnTo>
                  <a:pt x="12623" y="3352"/>
                </a:lnTo>
                <a:lnTo>
                  <a:pt x="8597" y="5588"/>
                </a:lnTo>
                <a:lnTo>
                  <a:pt x="5486" y="8839"/>
                </a:lnTo>
                <a:lnTo>
                  <a:pt x="3289" y="13081"/>
                </a:lnTo>
                <a:lnTo>
                  <a:pt x="1092" y="17335"/>
                </a:lnTo>
                <a:lnTo>
                  <a:pt x="0" y="21742"/>
                </a:lnTo>
                <a:lnTo>
                  <a:pt x="0" y="26289"/>
                </a:lnTo>
                <a:close/>
              </a:path>
              <a:path w="52298" h="54038">
                <a:moveTo>
                  <a:pt x="34950" y="38798"/>
                </a:moveTo>
                <a:lnTo>
                  <a:pt x="32588" y="41529"/>
                </a:lnTo>
                <a:lnTo>
                  <a:pt x="29654" y="42887"/>
                </a:lnTo>
                <a:lnTo>
                  <a:pt x="22656" y="42887"/>
                </a:lnTo>
                <a:lnTo>
                  <a:pt x="19710" y="41529"/>
                </a:lnTo>
                <a:lnTo>
                  <a:pt x="17322" y="38798"/>
                </a:lnTo>
                <a:lnTo>
                  <a:pt x="17119" y="52971"/>
                </a:lnTo>
                <a:lnTo>
                  <a:pt x="21551" y="54038"/>
                </a:lnTo>
                <a:lnTo>
                  <a:pt x="33705" y="54038"/>
                </a:lnTo>
                <a:lnTo>
                  <a:pt x="34950" y="3879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2497108" y="6187658"/>
            <a:ext cx="52628" cy="51701"/>
          </a:xfrm>
          <a:custGeom>
            <a:avLst/>
            <a:gdLst/>
            <a:ahLst/>
            <a:cxnLst/>
            <a:rect l="l" t="t" r="r" b="b"/>
            <a:pathLst>
              <a:path w="52628" h="51701">
                <a:moveTo>
                  <a:pt x="32499" y="51701"/>
                </a:moveTo>
                <a:lnTo>
                  <a:pt x="52628" y="0"/>
                </a:lnTo>
                <a:lnTo>
                  <a:pt x="38836" y="0"/>
                </a:lnTo>
                <a:lnTo>
                  <a:pt x="29210" y="26390"/>
                </a:lnTo>
                <a:lnTo>
                  <a:pt x="28702" y="27851"/>
                </a:lnTo>
                <a:lnTo>
                  <a:pt x="27584" y="31483"/>
                </a:lnTo>
                <a:lnTo>
                  <a:pt x="26390" y="35191"/>
                </a:lnTo>
                <a:lnTo>
                  <a:pt x="23622" y="26390"/>
                </a:lnTo>
                <a:lnTo>
                  <a:pt x="14071" y="0"/>
                </a:lnTo>
                <a:lnTo>
                  <a:pt x="0" y="0"/>
                </a:lnTo>
                <a:lnTo>
                  <a:pt x="20421" y="51701"/>
                </a:lnTo>
                <a:lnTo>
                  <a:pt x="32499" y="5170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2557957" y="6167983"/>
            <a:ext cx="13411" cy="71374"/>
          </a:xfrm>
          <a:custGeom>
            <a:avLst/>
            <a:gdLst/>
            <a:ahLst/>
            <a:cxnLst/>
            <a:rect l="l" t="t" r="r" b="b"/>
            <a:pathLst>
              <a:path w="13411" h="71374">
                <a:moveTo>
                  <a:pt x="0" y="19672"/>
                </a:moveTo>
                <a:lnTo>
                  <a:pt x="0" y="71374"/>
                </a:lnTo>
                <a:lnTo>
                  <a:pt x="13411" y="71374"/>
                </a:lnTo>
                <a:lnTo>
                  <a:pt x="13411" y="19672"/>
                </a:lnTo>
                <a:lnTo>
                  <a:pt x="0" y="19672"/>
                </a:lnTo>
                <a:close/>
              </a:path>
              <a:path w="13411" h="71374">
                <a:moveTo>
                  <a:pt x="0" y="0"/>
                </a:moveTo>
                <a:lnTo>
                  <a:pt x="0" y="12661"/>
                </a:lnTo>
                <a:lnTo>
                  <a:pt x="13411" y="12661"/>
                </a:lnTo>
                <a:lnTo>
                  <a:pt x="13411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2564663" y="6167608"/>
            <a:ext cx="0" cy="71748"/>
          </a:xfrm>
          <a:custGeom>
            <a:avLst/>
            <a:gdLst/>
            <a:ahLst/>
            <a:cxnLst/>
            <a:rect l="l" t="t" r="r" b="b"/>
            <a:pathLst>
              <a:path h="71748">
                <a:moveTo>
                  <a:pt x="0" y="0"/>
                </a:moveTo>
                <a:lnTo>
                  <a:pt x="0" y="71748"/>
                </a:lnTo>
              </a:path>
            </a:pathLst>
          </a:custGeom>
          <a:ln w="146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2584103" y="6186483"/>
            <a:ext cx="74536" cy="52870"/>
          </a:xfrm>
          <a:custGeom>
            <a:avLst/>
            <a:gdLst/>
            <a:ahLst/>
            <a:cxnLst/>
            <a:rect l="l" t="t" r="r" b="b"/>
            <a:pathLst>
              <a:path w="74536" h="52870">
                <a:moveTo>
                  <a:pt x="40944" y="5460"/>
                </a:moveTo>
                <a:lnTo>
                  <a:pt x="38989" y="3403"/>
                </a:lnTo>
                <a:lnTo>
                  <a:pt x="34213" y="673"/>
                </a:lnTo>
                <a:lnTo>
                  <a:pt x="31394" y="0"/>
                </a:lnTo>
                <a:lnTo>
                  <a:pt x="22047" y="0"/>
                </a:lnTo>
                <a:lnTo>
                  <a:pt x="16776" y="2730"/>
                </a:lnTo>
                <a:lnTo>
                  <a:pt x="12357" y="8229"/>
                </a:lnTo>
                <a:lnTo>
                  <a:pt x="12357" y="1168"/>
                </a:lnTo>
                <a:lnTo>
                  <a:pt x="0" y="1168"/>
                </a:lnTo>
                <a:lnTo>
                  <a:pt x="0" y="52870"/>
                </a:lnTo>
                <a:lnTo>
                  <a:pt x="13411" y="52870"/>
                </a:lnTo>
                <a:lnTo>
                  <a:pt x="13411" y="22783"/>
                </a:lnTo>
                <a:lnTo>
                  <a:pt x="13766" y="19227"/>
                </a:lnTo>
                <a:lnTo>
                  <a:pt x="14478" y="17094"/>
                </a:lnTo>
                <a:lnTo>
                  <a:pt x="16383" y="13309"/>
                </a:lnTo>
                <a:lnTo>
                  <a:pt x="19685" y="11036"/>
                </a:lnTo>
                <a:lnTo>
                  <a:pt x="23622" y="10464"/>
                </a:lnTo>
                <a:lnTo>
                  <a:pt x="26695" y="10820"/>
                </a:lnTo>
                <a:lnTo>
                  <a:pt x="29451" y="13347"/>
                </a:lnTo>
                <a:lnTo>
                  <a:pt x="30391" y="16268"/>
                </a:lnTo>
                <a:lnTo>
                  <a:pt x="30632" y="19507"/>
                </a:lnTo>
                <a:lnTo>
                  <a:pt x="30632" y="52870"/>
                </a:lnTo>
                <a:lnTo>
                  <a:pt x="44043" y="52870"/>
                </a:lnTo>
                <a:lnTo>
                  <a:pt x="44043" y="23177"/>
                </a:lnTo>
                <a:lnTo>
                  <a:pt x="44411" y="19608"/>
                </a:lnTo>
                <a:lnTo>
                  <a:pt x="45148" y="17348"/>
                </a:lnTo>
                <a:lnTo>
                  <a:pt x="47066" y="13385"/>
                </a:lnTo>
                <a:lnTo>
                  <a:pt x="50380" y="11048"/>
                </a:lnTo>
                <a:lnTo>
                  <a:pt x="54025" y="10464"/>
                </a:lnTo>
                <a:lnTo>
                  <a:pt x="56603" y="10464"/>
                </a:lnTo>
                <a:lnTo>
                  <a:pt x="58508" y="11442"/>
                </a:lnTo>
                <a:lnTo>
                  <a:pt x="60667" y="14884"/>
                </a:lnTo>
                <a:lnTo>
                  <a:pt x="61137" y="18199"/>
                </a:lnTo>
                <a:lnTo>
                  <a:pt x="61137" y="52870"/>
                </a:lnTo>
                <a:lnTo>
                  <a:pt x="74536" y="52870"/>
                </a:lnTo>
                <a:lnTo>
                  <a:pt x="74536" y="14884"/>
                </a:lnTo>
                <a:lnTo>
                  <a:pt x="74079" y="11302"/>
                </a:lnTo>
                <a:lnTo>
                  <a:pt x="73152" y="9105"/>
                </a:lnTo>
                <a:lnTo>
                  <a:pt x="71882" y="6121"/>
                </a:lnTo>
                <a:lnTo>
                  <a:pt x="69951" y="3848"/>
                </a:lnTo>
                <a:lnTo>
                  <a:pt x="67373" y="2311"/>
                </a:lnTo>
                <a:lnTo>
                  <a:pt x="64795" y="774"/>
                </a:lnTo>
                <a:lnTo>
                  <a:pt x="61645" y="0"/>
                </a:lnTo>
                <a:lnTo>
                  <a:pt x="55003" y="0"/>
                </a:lnTo>
                <a:lnTo>
                  <a:pt x="52260" y="673"/>
                </a:lnTo>
                <a:lnTo>
                  <a:pt x="49682" y="2044"/>
                </a:lnTo>
                <a:lnTo>
                  <a:pt x="47104" y="3403"/>
                </a:lnTo>
                <a:lnTo>
                  <a:pt x="44704" y="5460"/>
                </a:lnTo>
                <a:lnTo>
                  <a:pt x="42481" y="8229"/>
                </a:lnTo>
                <a:lnTo>
                  <a:pt x="40944" y="546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2672003" y="6167983"/>
            <a:ext cx="13411" cy="71374"/>
          </a:xfrm>
          <a:custGeom>
            <a:avLst/>
            <a:gdLst/>
            <a:ahLst/>
            <a:cxnLst/>
            <a:rect l="l" t="t" r="r" b="b"/>
            <a:pathLst>
              <a:path w="13411" h="71374">
                <a:moveTo>
                  <a:pt x="0" y="19672"/>
                </a:moveTo>
                <a:lnTo>
                  <a:pt x="0" y="71374"/>
                </a:lnTo>
                <a:lnTo>
                  <a:pt x="13411" y="71374"/>
                </a:lnTo>
                <a:lnTo>
                  <a:pt x="13411" y="19672"/>
                </a:lnTo>
                <a:lnTo>
                  <a:pt x="0" y="19672"/>
                </a:lnTo>
                <a:close/>
              </a:path>
              <a:path w="13411" h="71374">
                <a:moveTo>
                  <a:pt x="0" y="0"/>
                </a:moveTo>
                <a:lnTo>
                  <a:pt x="0" y="12661"/>
                </a:lnTo>
                <a:lnTo>
                  <a:pt x="13411" y="12661"/>
                </a:lnTo>
                <a:lnTo>
                  <a:pt x="13411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2678709" y="6167608"/>
            <a:ext cx="0" cy="71748"/>
          </a:xfrm>
          <a:custGeom>
            <a:avLst/>
            <a:gdLst/>
            <a:ahLst/>
            <a:cxnLst/>
            <a:rect l="l" t="t" r="r" b="b"/>
            <a:pathLst>
              <a:path h="71748">
                <a:moveTo>
                  <a:pt x="0" y="0"/>
                </a:moveTo>
                <a:lnTo>
                  <a:pt x="0" y="71748"/>
                </a:lnTo>
              </a:path>
            </a:pathLst>
          </a:custGeom>
          <a:ln w="146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2695244" y="6186478"/>
            <a:ext cx="47523" cy="54051"/>
          </a:xfrm>
          <a:custGeom>
            <a:avLst/>
            <a:gdLst/>
            <a:ahLst/>
            <a:cxnLst/>
            <a:rect l="l" t="t" r="r" b="b"/>
            <a:pathLst>
              <a:path w="47523" h="54051">
                <a:moveTo>
                  <a:pt x="47332" y="30975"/>
                </a:moveTo>
                <a:lnTo>
                  <a:pt x="47523" y="20497"/>
                </a:lnTo>
                <a:lnTo>
                  <a:pt x="45453" y="12699"/>
                </a:lnTo>
                <a:lnTo>
                  <a:pt x="41084" y="7619"/>
                </a:lnTo>
                <a:lnTo>
                  <a:pt x="36728" y="2539"/>
                </a:lnTo>
                <a:lnTo>
                  <a:pt x="32931" y="15620"/>
                </a:lnTo>
                <a:lnTo>
                  <a:pt x="33934" y="18643"/>
                </a:lnTo>
                <a:lnTo>
                  <a:pt x="34023" y="22593"/>
                </a:lnTo>
                <a:lnTo>
                  <a:pt x="13982" y="22593"/>
                </a:lnTo>
                <a:lnTo>
                  <a:pt x="13944" y="18859"/>
                </a:lnTo>
                <a:lnTo>
                  <a:pt x="14884" y="15913"/>
                </a:lnTo>
                <a:lnTo>
                  <a:pt x="16802" y="13728"/>
                </a:lnTo>
                <a:lnTo>
                  <a:pt x="21120" y="10464"/>
                </a:lnTo>
                <a:lnTo>
                  <a:pt x="24053" y="10464"/>
                </a:lnTo>
                <a:lnTo>
                  <a:pt x="23241" y="0"/>
                </a:lnTo>
                <a:lnTo>
                  <a:pt x="16522" y="0"/>
                </a:lnTo>
                <a:lnTo>
                  <a:pt x="10972" y="2425"/>
                </a:lnTo>
                <a:lnTo>
                  <a:pt x="6578" y="7289"/>
                </a:lnTo>
                <a:lnTo>
                  <a:pt x="2197" y="12141"/>
                </a:lnTo>
                <a:lnTo>
                  <a:pt x="0" y="18846"/>
                </a:lnTo>
                <a:lnTo>
                  <a:pt x="0" y="34594"/>
                </a:lnTo>
                <a:lnTo>
                  <a:pt x="1663" y="40525"/>
                </a:lnTo>
                <a:lnTo>
                  <a:pt x="5003" y="45237"/>
                </a:lnTo>
                <a:lnTo>
                  <a:pt x="9245" y="51117"/>
                </a:lnTo>
                <a:lnTo>
                  <a:pt x="15760" y="54051"/>
                </a:lnTo>
                <a:lnTo>
                  <a:pt x="30137" y="54051"/>
                </a:lnTo>
                <a:lnTo>
                  <a:pt x="34772" y="52743"/>
                </a:lnTo>
                <a:lnTo>
                  <a:pt x="38493" y="50139"/>
                </a:lnTo>
                <a:lnTo>
                  <a:pt x="42189" y="47523"/>
                </a:lnTo>
                <a:lnTo>
                  <a:pt x="44894" y="43713"/>
                </a:lnTo>
                <a:lnTo>
                  <a:pt x="46621" y="38709"/>
                </a:lnTo>
                <a:lnTo>
                  <a:pt x="33261" y="36423"/>
                </a:lnTo>
                <a:lnTo>
                  <a:pt x="32524" y="39014"/>
                </a:lnTo>
                <a:lnTo>
                  <a:pt x="31445" y="40906"/>
                </a:lnTo>
                <a:lnTo>
                  <a:pt x="28575" y="43243"/>
                </a:lnTo>
                <a:lnTo>
                  <a:pt x="24714" y="43827"/>
                </a:lnTo>
                <a:lnTo>
                  <a:pt x="21628" y="43827"/>
                </a:lnTo>
                <a:lnTo>
                  <a:pt x="19062" y="42697"/>
                </a:lnTo>
                <a:lnTo>
                  <a:pt x="14922" y="38188"/>
                </a:lnTo>
                <a:lnTo>
                  <a:pt x="13843" y="35026"/>
                </a:lnTo>
                <a:lnTo>
                  <a:pt x="13741" y="30975"/>
                </a:lnTo>
                <a:lnTo>
                  <a:pt x="47332" y="30975"/>
                </a:lnTo>
                <a:close/>
              </a:path>
              <a:path w="47523" h="54051">
                <a:moveTo>
                  <a:pt x="30784" y="0"/>
                </a:moveTo>
                <a:lnTo>
                  <a:pt x="23241" y="0"/>
                </a:lnTo>
                <a:lnTo>
                  <a:pt x="24053" y="10464"/>
                </a:lnTo>
                <a:lnTo>
                  <a:pt x="26784" y="10464"/>
                </a:lnTo>
                <a:lnTo>
                  <a:pt x="29108" y="11506"/>
                </a:lnTo>
                <a:lnTo>
                  <a:pt x="32931" y="15620"/>
                </a:lnTo>
                <a:lnTo>
                  <a:pt x="36728" y="2539"/>
                </a:lnTo>
                <a:lnTo>
                  <a:pt x="3078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2753419" y="6186477"/>
            <a:ext cx="46189" cy="52882"/>
          </a:xfrm>
          <a:custGeom>
            <a:avLst/>
            <a:gdLst/>
            <a:ahLst/>
            <a:cxnLst/>
            <a:rect l="l" t="t" r="r" b="b"/>
            <a:pathLst>
              <a:path w="46189" h="52882">
                <a:moveTo>
                  <a:pt x="14439" y="17576"/>
                </a:moveTo>
                <a:lnTo>
                  <a:pt x="16383" y="13715"/>
                </a:lnTo>
                <a:lnTo>
                  <a:pt x="20066" y="11125"/>
                </a:lnTo>
                <a:lnTo>
                  <a:pt x="24472" y="10464"/>
                </a:lnTo>
                <a:lnTo>
                  <a:pt x="27838" y="10921"/>
                </a:lnTo>
                <a:lnTo>
                  <a:pt x="31343" y="14020"/>
                </a:lnTo>
                <a:lnTo>
                  <a:pt x="32486" y="17297"/>
                </a:lnTo>
                <a:lnTo>
                  <a:pt x="32778" y="20904"/>
                </a:lnTo>
                <a:lnTo>
                  <a:pt x="32778" y="52882"/>
                </a:lnTo>
                <a:lnTo>
                  <a:pt x="46189" y="52882"/>
                </a:lnTo>
                <a:lnTo>
                  <a:pt x="46189" y="16751"/>
                </a:lnTo>
                <a:lnTo>
                  <a:pt x="45935" y="13677"/>
                </a:lnTo>
                <a:lnTo>
                  <a:pt x="44958" y="9397"/>
                </a:lnTo>
                <a:lnTo>
                  <a:pt x="42824" y="5803"/>
                </a:lnTo>
                <a:lnTo>
                  <a:pt x="39712" y="2717"/>
                </a:lnTo>
                <a:lnTo>
                  <a:pt x="34810" y="546"/>
                </a:lnTo>
                <a:lnTo>
                  <a:pt x="32118" y="0"/>
                </a:lnTo>
                <a:lnTo>
                  <a:pt x="22440" y="0"/>
                </a:lnTo>
                <a:lnTo>
                  <a:pt x="16865" y="2933"/>
                </a:lnTo>
                <a:lnTo>
                  <a:pt x="12446" y="8762"/>
                </a:lnTo>
                <a:lnTo>
                  <a:pt x="12446" y="1181"/>
                </a:lnTo>
                <a:lnTo>
                  <a:pt x="0" y="1181"/>
                </a:lnTo>
                <a:lnTo>
                  <a:pt x="0" y="52882"/>
                </a:lnTo>
                <a:lnTo>
                  <a:pt x="13411" y="52882"/>
                </a:lnTo>
                <a:lnTo>
                  <a:pt x="13411" y="23685"/>
                </a:lnTo>
                <a:lnTo>
                  <a:pt x="13741" y="19723"/>
                </a:lnTo>
                <a:lnTo>
                  <a:pt x="1443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2807677" y="6169389"/>
            <a:ext cx="29870" cy="71132"/>
          </a:xfrm>
          <a:custGeom>
            <a:avLst/>
            <a:gdLst/>
            <a:ahLst/>
            <a:cxnLst/>
            <a:rect l="l" t="t" r="r" b="b"/>
            <a:pathLst>
              <a:path w="29870" h="71132">
                <a:moveTo>
                  <a:pt x="19608" y="18262"/>
                </a:moveTo>
                <a:lnTo>
                  <a:pt x="19608" y="0"/>
                </a:lnTo>
                <a:lnTo>
                  <a:pt x="6146" y="7988"/>
                </a:lnTo>
                <a:lnTo>
                  <a:pt x="6146" y="18262"/>
                </a:lnTo>
                <a:lnTo>
                  <a:pt x="0" y="18262"/>
                </a:lnTo>
                <a:lnTo>
                  <a:pt x="0" y="29171"/>
                </a:lnTo>
                <a:lnTo>
                  <a:pt x="6146" y="29171"/>
                </a:lnTo>
                <a:lnTo>
                  <a:pt x="6146" y="56553"/>
                </a:lnTo>
                <a:lnTo>
                  <a:pt x="6286" y="59766"/>
                </a:lnTo>
                <a:lnTo>
                  <a:pt x="6578" y="61353"/>
                </a:lnTo>
                <a:lnTo>
                  <a:pt x="7556" y="65379"/>
                </a:lnTo>
                <a:lnTo>
                  <a:pt x="10794" y="69075"/>
                </a:lnTo>
                <a:lnTo>
                  <a:pt x="14681" y="70726"/>
                </a:lnTo>
                <a:lnTo>
                  <a:pt x="19265" y="71132"/>
                </a:lnTo>
                <a:lnTo>
                  <a:pt x="23215" y="71132"/>
                </a:lnTo>
                <a:lnTo>
                  <a:pt x="26746" y="70459"/>
                </a:lnTo>
                <a:lnTo>
                  <a:pt x="29870" y="69100"/>
                </a:lnTo>
                <a:lnTo>
                  <a:pt x="28727" y="58483"/>
                </a:lnTo>
                <a:lnTo>
                  <a:pt x="26377" y="59359"/>
                </a:lnTo>
                <a:lnTo>
                  <a:pt x="22440" y="59804"/>
                </a:lnTo>
                <a:lnTo>
                  <a:pt x="19862" y="57391"/>
                </a:lnTo>
                <a:lnTo>
                  <a:pt x="19608" y="54228"/>
                </a:lnTo>
                <a:lnTo>
                  <a:pt x="19608" y="29171"/>
                </a:lnTo>
                <a:lnTo>
                  <a:pt x="28765" y="29171"/>
                </a:lnTo>
                <a:lnTo>
                  <a:pt x="28765" y="18262"/>
                </a:lnTo>
                <a:lnTo>
                  <a:pt x="19608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2842653" y="6186490"/>
            <a:ext cx="52298" cy="54038"/>
          </a:xfrm>
          <a:custGeom>
            <a:avLst/>
            <a:gdLst/>
            <a:ahLst/>
            <a:cxnLst/>
            <a:rect l="l" t="t" r="r" b="b"/>
            <a:pathLst>
              <a:path w="52298" h="54038">
                <a:moveTo>
                  <a:pt x="0" y="26289"/>
                </a:moveTo>
                <a:lnTo>
                  <a:pt x="0" y="32232"/>
                </a:lnTo>
                <a:lnTo>
                  <a:pt x="1092" y="37274"/>
                </a:lnTo>
                <a:lnTo>
                  <a:pt x="3289" y="41402"/>
                </a:lnTo>
                <a:lnTo>
                  <a:pt x="5486" y="45542"/>
                </a:lnTo>
                <a:lnTo>
                  <a:pt x="8686" y="48679"/>
                </a:lnTo>
                <a:lnTo>
                  <a:pt x="12903" y="50825"/>
                </a:lnTo>
                <a:lnTo>
                  <a:pt x="17119" y="52971"/>
                </a:lnTo>
                <a:lnTo>
                  <a:pt x="17322" y="38798"/>
                </a:lnTo>
                <a:lnTo>
                  <a:pt x="14935" y="36068"/>
                </a:lnTo>
                <a:lnTo>
                  <a:pt x="13741" y="32143"/>
                </a:lnTo>
                <a:lnTo>
                  <a:pt x="13741" y="21894"/>
                </a:lnTo>
                <a:lnTo>
                  <a:pt x="14935" y="17957"/>
                </a:lnTo>
                <a:lnTo>
                  <a:pt x="17322" y="15227"/>
                </a:lnTo>
                <a:lnTo>
                  <a:pt x="19697" y="12509"/>
                </a:lnTo>
                <a:lnTo>
                  <a:pt x="22644" y="11137"/>
                </a:lnTo>
                <a:lnTo>
                  <a:pt x="29641" y="11137"/>
                </a:lnTo>
                <a:lnTo>
                  <a:pt x="32588" y="12509"/>
                </a:lnTo>
                <a:lnTo>
                  <a:pt x="34950" y="15227"/>
                </a:lnTo>
                <a:lnTo>
                  <a:pt x="37325" y="17957"/>
                </a:lnTo>
                <a:lnTo>
                  <a:pt x="38506" y="21856"/>
                </a:lnTo>
                <a:lnTo>
                  <a:pt x="38506" y="32118"/>
                </a:lnTo>
                <a:lnTo>
                  <a:pt x="37325" y="36068"/>
                </a:lnTo>
                <a:lnTo>
                  <a:pt x="34950" y="38798"/>
                </a:lnTo>
                <a:lnTo>
                  <a:pt x="33705" y="54038"/>
                </a:lnTo>
                <a:lnTo>
                  <a:pt x="39928" y="51473"/>
                </a:lnTo>
                <a:lnTo>
                  <a:pt x="44881" y="46329"/>
                </a:lnTo>
                <a:lnTo>
                  <a:pt x="49822" y="41186"/>
                </a:lnTo>
                <a:lnTo>
                  <a:pt x="52298" y="34696"/>
                </a:lnTo>
                <a:lnTo>
                  <a:pt x="52298" y="19113"/>
                </a:lnTo>
                <a:lnTo>
                  <a:pt x="49847" y="12700"/>
                </a:lnTo>
                <a:lnTo>
                  <a:pt x="44945" y="7607"/>
                </a:lnTo>
                <a:lnTo>
                  <a:pt x="40055" y="2527"/>
                </a:lnTo>
                <a:lnTo>
                  <a:pt x="33769" y="0"/>
                </a:lnTo>
                <a:lnTo>
                  <a:pt x="21132" y="0"/>
                </a:lnTo>
                <a:lnTo>
                  <a:pt x="16649" y="1117"/>
                </a:lnTo>
                <a:lnTo>
                  <a:pt x="12623" y="3352"/>
                </a:lnTo>
                <a:lnTo>
                  <a:pt x="8597" y="5588"/>
                </a:lnTo>
                <a:lnTo>
                  <a:pt x="5486" y="8839"/>
                </a:lnTo>
                <a:lnTo>
                  <a:pt x="3289" y="13081"/>
                </a:lnTo>
                <a:lnTo>
                  <a:pt x="1092" y="17335"/>
                </a:lnTo>
                <a:lnTo>
                  <a:pt x="0" y="21742"/>
                </a:lnTo>
                <a:lnTo>
                  <a:pt x="0" y="26289"/>
                </a:lnTo>
                <a:close/>
              </a:path>
              <a:path w="52298" h="54038">
                <a:moveTo>
                  <a:pt x="34950" y="38798"/>
                </a:moveTo>
                <a:lnTo>
                  <a:pt x="32588" y="41529"/>
                </a:lnTo>
                <a:lnTo>
                  <a:pt x="29641" y="42887"/>
                </a:lnTo>
                <a:lnTo>
                  <a:pt x="22644" y="42887"/>
                </a:lnTo>
                <a:lnTo>
                  <a:pt x="19697" y="41529"/>
                </a:lnTo>
                <a:lnTo>
                  <a:pt x="17322" y="38798"/>
                </a:lnTo>
                <a:lnTo>
                  <a:pt x="17119" y="52971"/>
                </a:lnTo>
                <a:lnTo>
                  <a:pt x="21551" y="54038"/>
                </a:lnTo>
                <a:lnTo>
                  <a:pt x="33705" y="54038"/>
                </a:lnTo>
                <a:lnTo>
                  <a:pt x="34950" y="3879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2929601" y="6167972"/>
            <a:ext cx="49479" cy="72555"/>
          </a:xfrm>
          <a:custGeom>
            <a:avLst/>
            <a:gdLst/>
            <a:ahLst/>
            <a:cxnLst/>
            <a:rect l="l" t="t" r="r" b="b"/>
            <a:pathLst>
              <a:path w="49479" h="72555">
                <a:moveTo>
                  <a:pt x="0" y="45339"/>
                </a:moveTo>
                <a:lnTo>
                  <a:pt x="0" y="53911"/>
                </a:lnTo>
                <a:lnTo>
                  <a:pt x="2070" y="60591"/>
                </a:lnTo>
                <a:lnTo>
                  <a:pt x="6223" y="65379"/>
                </a:lnTo>
                <a:lnTo>
                  <a:pt x="10375" y="70167"/>
                </a:lnTo>
                <a:lnTo>
                  <a:pt x="15367" y="72555"/>
                </a:lnTo>
                <a:lnTo>
                  <a:pt x="14439" y="53924"/>
                </a:lnTo>
                <a:lnTo>
                  <a:pt x="13690" y="49936"/>
                </a:lnTo>
                <a:lnTo>
                  <a:pt x="13690" y="39293"/>
                </a:lnTo>
                <a:lnTo>
                  <a:pt x="14770" y="35433"/>
                </a:lnTo>
                <a:lnTo>
                  <a:pt x="16916" y="32842"/>
                </a:lnTo>
                <a:lnTo>
                  <a:pt x="19062" y="30276"/>
                </a:lnTo>
                <a:lnTo>
                  <a:pt x="21729" y="28981"/>
                </a:lnTo>
                <a:lnTo>
                  <a:pt x="28181" y="28981"/>
                </a:lnTo>
                <a:lnTo>
                  <a:pt x="30873" y="30289"/>
                </a:lnTo>
                <a:lnTo>
                  <a:pt x="32969" y="32905"/>
                </a:lnTo>
                <a:lnTo>
                  <a:pt x="35077" y="35509"/>
                </a:lnTo>
                <a:lnTo>
                  <a:pt x="36118" y="39789"/>
                </a:lnTo>
                <a:lnTo>
                  <a:pt x="36118" y="51054"/>
                </a:lnTo>
                <a:lnTo>
                  <a:pt x="35039" y="55041"/>
                </a:lnTo>
                <a:lnTo>
                  <a:pt x="32880" y="57734"/>
                </a:lnTo>
                <a:lnTo>
                  <a:pt x="30708" y="60401"/>
                </a:lnTo>
                <a:lnTo>
                  <a:pt x="28092" y="61747"/>
                </a:lnTo>
                <a:lnTo>
                  <a:pt x="25006" y="61747"/>
                </a:lnTo>
                <a:lnTo>
                  <a:pt x="21183" y="72555"/>
                </a:lnTo>
                <a:lnTo>
                  <a:pt x="24053" y="72555"/>
                </a:lnTo>
                <a:lnTo>
                  <a:pt x="26885" y="71831"/>
                </a:lnTo>
                <a:lnTo>
                  <a:pt x="29705" y="70396"/>
                </a:lnTo>
                <a:lnTo>
                  <a:pt x="32524" y="68948"/>
                </a:lnTo>
                <a:lnTo>
                  <a:pt x="34963" y="66751"/>
                </a:lnTo>
                <a:lnTo>
                  <a:pt x="37020" y="63792"/>
                </a:lnTo>
                <a:lnTo>
                  <a:pt x="37020" y="71386"/>
                </a:lnTo>
                <a:lnTo>
                  <a:pt x="49479" y="71386"/>
                </a:lnTo>
                <a:lnTo>
                  <a:pt x="49479" y="0"/>
                </a:lnTo>
                <a:lnTo>
                  <a:pt x="36080" y="0"/>
                </a:lnTo>
                <a:lnTo>
                  <a:pt x="36080" y="25717"/>
                </a:lnTo>
                <a:lnTo>
                  <a:pt x="31940" y="20904"/>
                </a:lnTo>
                <a:lnTo>
                  <a:pt x="27038" y="18516"/>
                </a:lnTo>
                <a:lnTo>
                  <a:pt x="15201" y="18516"/>
                </a:lnTo>
                <a:lnTo>
                  <a:pt x="10096" y="20789"/>
                </a:lnTo>
                <a:lnTo>
                  <a:pt x="6057" y="25349"/>
                </a:lnTo>
                <a:lnTo>
                  <a:pt x="2019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49479" h="72555">
                <a:moveTo>
                  <a:pt x="21183" y="72555"/>
                </a:moveTo>
                <a:lnTo>
                  <a:pt x="25006" y="61747"/>
                </a:lnTo>
                <a:lnTo>
                  <a:pt x="21120" y="61747"/>
                </a:lnTo>
                <a:lnTo>
                  <a:pt x="18097" y="59956"/>
                </a:lnTo>
                <a:lnTo>
                  <a:pt x="15938" y="56388"/>
                </a:lnTo>
                <a:lnTo>
                  <a:pt x="14439" y="53924"/>
                </a:lnTo>
                <a:lnTo>
                  <a:pt x="15367" y="72555"/>
                </a:lnTo>
                <a:lnTo>
                  <a:pt x="21183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2988392" y="6186478"/>
            <a:ext cx="47523" cy="54051"/>
          </a:xfrm>
          <a:custGeom>
            <a:avLst/>
            <a:gdLst/>
            <a:ahLst/>
            <a:cxnLst/>
            <a:rect l="l" t="t" r="r" b="b"/>
            <a:pathLst>
              <a:path w="47523" h="54051">
                <a:moveTo>
                  <a:pt x="47332" y="30975"/>
                </a:moveTo>
                <a:lnTo>
                  <a:pt x="47523" y="20497"/>
                </a:lnTo>
                <a:lnTo>
                  <a:pt x="45440" y="12699"/>
                </a:lnTo>
                <a:lnTo>
                  <a:pt x="41084" y="7619"/>
                </a:lnTo>
                <a:lnTo>
                  <a:pt x="36728" y="2539"/>
                </a:lnTo>
                <a:lnTo>
                  <a:pt x="32931" y="15620"/>
                </a:lnTo>
                <a:lnTo>
                  <a:pt x="33934" y="18643"/>
                </a:lnTo>
                <a:lnTo>
                  <a:pt x="34023" y="22593"/>
                </a:lnTo>
                <a:lnTo>
                  <a:pt x="13982" y="22593"/>
                </a:lnTo>
                <a:lnTo>
                  <a:pt x="13944" y="18859"/>
                </a:lnTo>
                <a:lnTo>
                  <a:pt x="14884" y="15913"/>
                </a:lnTo>
                <a:lnTo>
                  <a:pt x="16789" y="13728"/>
                </a:lnTo>
                <a:lnTo>
                  <a:pt x="21120" y="10464"/>
                </a:lnTo>
                <a:lnTo>
                  <a:pt x="24053" y="10464"/>
                </a:lnTo>
                <a:lnTo>
                  <a:pt x="23241" y="0"/>
                </a:lnTo>
                <a:lnTo>
                  <a:pt x="16522" y="0"/>
                </a:lnTo>
                <a:lnTo>
                  <a:pt x="10972" y="2425"/>
                </a:lnTo>
                <a:lnTo>
                  <a:pt x="6578" y="7289"/>
                </a:lnTo>
                <a:lnTo>
                  <a:pt x="2197" y="12141"/>
                </a:lnTo>
                <a:lnTo>
                  <a:pt x="0" y="18846"/>
                </a:lnTo>
                <a:lnTo>
                  <a:pt x="0" y="34594"/>
                </a:lnTo>
                <a:lnTo>
                  <a:pt x="1663" y="40525"/>
                </a:lnTo>
                <a:lnTo>
                  <a:pt x="5016" y="45237"/>
                </a:lnTo>
                <a:lnTo>
                  <a:pt x="9245" y="51117"/>
                </a:lnTo>
                <a:lnTo>
                  <a:pt x="15760" y="54051"/>
                </a:lnTo>
                <a:lnTo>
                  <a:pt x="30137" y="54051"/>
                </a:lnTo>
                <a:lnTo>
                  <a:pt x="34772" y="52743"/>
                </a:lnTo>
                <a:lnTo>
                  <a:pt x="38481" y="50139"/>
                </a:lnTo>
                <a:lnTo>
                  <a:pt x="42189" y="47523"/>
                </a:lnTo>
                <a:lnTo>
                  <a:pt x="44894" y="43713"/>
                </a:lnTo>
                <a:lnTo>
                  <a:pt x="46621" y="38709"/>
                </a:lnTo>
                <a:lnTo>
                  <a:pt x="33261" y="36423"/>
                </a:lnTo>
                <a:lnTo>
                  <a:pt x="32524" y="39014"/>
                </a:lnTo>
                <a:lnTo>
                  <a:pt x="31445" y="40906"/>
                </a:lnTo>
                <a:lnTo>
                  <a:pt x="28587" y="43243"/>
                </a:lnTo>
                <a:lnTo>
                  <a:pt x="24726" y="43827"/>
                </a:lnTo>
                <a:lnTo>
                  <a:pt x="21628" y="43827"/>
                </a:lnTo>
                <a:lnTo>
                  <a:pt x="19062" y="42697"/>
                </a:lnTo>
                <a:lnTo>
                  <a:pt x="14922" y="38188"/>
                </a:lnTo>
                <a:lnTo>
                  <a:pt x="13830" y="35026"/>
                </a:lnTo>
                <a:lnTo>
                  <a:pt x="13741" y="30975"/>
                </a:lnTo>
                <a:lnTo>
                  <a:pt x="47332" y="30975"/>
                </a:lnTo>
                <a:close/>
              </a:path>
              <a:path w="47523" h="54051">
                <a:moveTo>
                  <a:pt x="30772" y="0"/>
                </a:moveTo>
                <a:lnTo>
                  <a:pt x="23241" y="0"/>
                </a:lnTo>
                <a:lnTo>
                  <a:pt x="24053" y="10464"/>
                </a:lnTo>
                <a:lnTo>
                  <a:pt x="26784" y="10464"/>
                </a:lnTo>
                <a:lnTo>
                  <a:pt x="29108" y="11506"/>
                </a:lnTo>
                <a:lnTo>
                  <a:pt x="32931" y="15620"/>
                </a:lnTo>
                <a:lnTo>
                  <a:pt x="36728" y="2539"/>
                </a:lnTo>
                <a:lnTo>
                  <a:pt x="3077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3073234" y="6186477"/>
            <a:ext cx="32842" cy="52882"/>
          </a:xfrm>
          <a:custGeom>
            <a:avLst/>
            <a:gdLst/>
            <a:ahLst/>
            <a:cxnLst/>
            <a:rect l="l" t="t" r="r" b="b"/>
            <a:pathLst>
              <a:path w="32842" h="52882">
                <a:moveTo>
                  <a:pt x="12458" y="1181"/>
                </a:moveTo>
                <a:lnTo>
                  <a:pt x="0" y="1181"/>
                </a:lnTo>
                <a:lnTo>
                  <a:pt x="0" y="52882"/>
                </a:lnTo>
                <a:lnTo>
                  <a:pt x="13411" y="52882"/>
                </a:lnTo>
                <a:lnTo>
                  <a:pt x="13411" y="28117"/>
                </a:lnTo>
                <a:lnTo>
                  <a:pt x="13792" y="22339"/>
                </a:lnTo>
                <a:lnTo>
                  <a:pt x="14541" y="19583"/>
                </a:lnTo>
                <a:lnTo>
                  <a:pt x="15290" y="16814"/>
                </a:lnTo>
                <a:lnTo>
                  <a:pt x="17614" y="13855"/>
                </a:lnTo>
                <a:lnTo>
                  <a:pt x="20510" y="12268"/>
                </a:lnTo>
                <a:lnTo>
                  <a:pt x="24320" y="12268"/>
                </a:lnTo>
                <a:lnTo>
                  <a:pt x="28689" y="14516"/>
                </a:lnTo>
                <a:lnTo>
                  <a:pt x="32842" y="2590"/>
                </a:lnTo>
                <a:lnTo>
                  <a:pt x="29997" y="863"/>
                </a:lnTo>
                <a:lnTo>
                  <a:pt x="27063" y="0"/>
                </a:lnTo>
                <a:lnTo>
                  <a:pt x="21844" y="0"/>
                </a:lnTo>
                <a:lnTo>
                  <a:pt x="18199" y="1663"/>
                </a:lnTo>
                <a:lnTo>
                  <a:pt x="14592" y="5054"/>
                </a:lnTo>
                <a:lnTo>
                  <a:pt x="12458" y="8521"/>
                </a:lnTo>
                <a:lnTo>
                  <a:pt x="12458" y="118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3108742" y="6186490"/>
            <a:ext cx="52298" cy="54038"/>
          </a:xfrm>
          <a:custGeom>
            <a:avLst/>
            <a:gdLst/>
            <a:ahLst/>
            <a:cxnLst/>
            <a:rect l="l" t="t" r="r" b="b"/>
            <a:pathLst>
              <a:path w="52298" h="54038">
                <a:moveTo>
                  <a:pt x="0" y="26289"/>
                </a:moveTo>
                <a:lnTo>
                  <a:pt x="0" y="32232"/>
                </a:lnTo>
                <a:lnTo>
                  <a:pt x="1092" y="37274"/>
                </a:lnTo>
                <a:lnTo>
                  <a:pt x="3289" y="41402"/>
                </a:lnTo>
                <a:lnTo>
                  <a:pt x="5486" y="45542"/>
                </a:lnTo>
                <a:lnTo>
                  <a:pt x="8686" y="48679"/>
                </a:lnTo>
                <a:lnTo>
                  <a:pt x="12903" y="50825"/>
                </a:lnTo>
                <a:lnTo>
                  <a:pt x="17119" y="52971"/>
                </a:lnTo>
                <a:lnTo>
                  <a:pt x="17322" y="38798"/>
                </a:lnTo>
                <a:lnTo>
                  <a:pt x="14935" y="36068"/>
                </a:lnTo>
                <a:lnTo>
                  <a:pt x="13741" y="32143"/>
                </a:lnTo>
                <a:lnTo>
                  <a:pt x="13741" y="21894"/>
                </a:lnTo>
                <a:lnTo>
                  <a:pt x="14935" y="17957"/>
                </a:lnTo>
                <a:lnTo>
                  <a:pt x="17322" y="15227"/>
                </a:lnTo>
                <a:lnTo>
                  <a:pt x="19710" y="12509"/>
                </a:lnTo>
                <a:lnTo>
                  <a:pt x="22656" y="11137"/>
                </a:lnTo>
                <a:lnTo>
                  <a:pt x="29654" y="11137"/>
                </a:lnTo>
                <a:lnTo>
                  <a:pt x="32588" y="12509"/>
                </a:lnTo>
                <a:lnTo>
                  <a:pt x="34950" y="15227"/>
                </a:lnTo>
                <a:lnTo>
                  <a:pt x="37325" y="17957"/>
                </a:lnTo>
                <a:lnTo>
                  <a:pt x="38506" y="21856"/>
                </a:lnTo>
                <a:lnTo>
                  <a:pt x="38506" y="32118"/>
                </a:lnTo>
                <a:lnTo>
                  <a:pt x="37325" y="36068"/>
                </a:lnTo>
                <a:lnTo>
                  <a:pt x="34950" y="38798"/>
                </a:lnTo>
                <a:lnTo>
                  <a:pt x="33705" y="54038"/>
                </a:lnTo>
                <a:lnTo>
                  <a:pt x="39928" y="51473"/>
                </a:lnTo>
                <a:lnTo>
                  <a:pt x="44881" y="46329"/>
                </a:lnTo>
                <a:lnTo>
                  <a:pt x="49822" y="41186"/>
                </a:lnTo>
                <a:lnTo>
                  <a:pt x="52298" y="34696"/>
                </a:lnTo>
                <a:lnTo>
                  <a:pt x="52298" y="19113"/>
                </a:lnTo>
                <a:lnTo>
                  <a:pt x="49860" y="12700"/>
                </a:lnTo>
                <a:lnTo>
                  <a:pt x="44957" y="7607"/>
                </a:lnTo>
                <a:lnTo>
                  <a:pt x="40055" y="2527"/>
                </a:lnTo>
                <a:lnTo>
                  <a:pt x="33769" y="0"/>
                </a:lnTo>
                <a:lnTo>
                  <a:pt x="21145" y="0"/>
                </a:lnTo>
                <a:lnTo>
                  <a:pt x="16649" y="1117"/>
                </a:lnTo>
                <a:lnTo>
                  <a:pt x="12623" y="3352"/>
                </a:lnTo>
                <a:lnTo>
                  <a:pt x="8597" y="5588"/>
                </a:lnTo>
                <a:lnTo>
                  <a:pt x="5486" y="8839"/>
                </a:lnTo>
                <a:lnTo>
                  <a:pt x="3289" y="13081"/>
                </a:lnTo>
                <a:lnTo>
                  <a:pt x="1092" y="17335"/>
                </a:lnTo>
                <a:lnTo>
                  <a:pt x="0" y="21742"/>
                </a:lnTo>
                <a:lnTo>
                  <a:pt x="0" y="26289"/>
                </a:lnTo>
                <a:close/>
              </a:path>
              <a:path w="52298" h="54038">
                <a:moveTo>
                  <a:pt x="34950" y="38798"/>
                </a:moveTo>
                <a:lnTo>
                  <a:pt x="32588" y="41529"/>
                </a:lnTo>
                <a:lnTo>
                  <a:pt x="29654" y="42887"/>
                </a:lnTo>
                <a:lnTo>
                  <a:pt x="22656" y="42887"/>
                </a:lnTo>
                <a:lnTo>
                  <a:pt x="19710" y="41529"/>
                </a:lnTo>
                <a:lnTo>
                  <a:pt x="17322" y="38798"/>
                </a:lnTo>
                <a:lnTo>
                  <a:pt x="17119" y="52971"/>
                </a:lnTo>
                <a:lnTo>
                  <a:pt x="21551" y="54038"/>
                </a:lnTo>
                <a:lnTo>
                  <a:pt x="33705" y="54038"/>
                </a:lnTo>
                <a:lnTo>
                  <a:pt x="34950" y="3879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3166005" y="6169389"/>
            <a:ext cx="29870" cy="71132"/>
          </a:xfrm>
          <a:custGeom>
            <a:avLst/>
            <a:gdLst/>
            <a:ahLst/>
            <a:cxnLst/>
            <a:rect l="l" t="t" r="r" b="b"/>
            <a:pathLst>
              <a:path w="29870" h="71132">
                <a:moveTo>
                  <a:pt x="19621" y="18262"/>
                </a:moveTo>
                <a:lnTo>
                  <a:pt x="19621" y="0"/>
                </a:lnTo>
                <a:lnTo>
                  <a:pt x="6159" y="7988"/>
                </a:lnTo>
                <a:lnTo>
                  <a:pt x="6159" y="18262"/>
                </a:lnTo>
                <a:lnTo>
                  <a:pt x="0" y="18262"/>
                </a:lnTo>
                <a:lnTo>
                  <a:pt x="0" y="29171"/>
                </a:lnTo>
                <a:lnTo>
                  <a:pt x="6159" y="29171"/>
                </a:lnTo>
                <a:lnTo>
                  <a:pt x="6159" y="56553"/>
                </a:lnTo>
                <a:lnTo>
                  <a:pt x="6299" y="59766"/>
                </a:lnTo>
                <a:lnTo>
                  <a:pt x="6591" y="61353"/>
                </a:lnTo>
                <a:lnTo>
                  <a:pt x="7569" y="65379"/>
                </a:lnTo>
                <a:lnTo>
                  <a:pt x="10807" y="69075"/>
                </a:lnTo>
                <a:lnTo>
                  <a:pt x="14681" y="70726"/>
                </a:lnTo>
                <a:lnTo>
                  <a:pt x="19278" y="71132"/>
                </a:lnTo>
                <a:lnTo>
                  <a:pt x="23228" y="71132"/>
                </a:lnTo>
                <a:lnTo>
                  <a:pt x="26758" y="70459"/>
                </a:lnTo>
                <a:lnTo>
                  <a:pt x="29870" y="69100"/>
                </a:lnTo>
                <a:lnTo>
                  <a:pt x="28727" y="58483"/>
                </a:lnTo>
                <a:lnTo>
                  <a:pt x="26377" y="59359"/>
                </a:lnTo>
                <a:lnTo>
                  <a:pt x="22440" y="59804"/>
                </a:lnTo>
                <a:lnTo>
                  <a:pt x="19875" y="57391"/>
                </a:lnTo>
                <a:lnTo>
                  <a:pt x="19621" y="54228"/>
                </a:lnTo>
                <a:lnTo>
                  <a:pt x="19621" y="29171"/>
                </a:lnTo>
                <a:lnTo>
                  <a:pt x="28778" y="29171"/>
                </a:lnTo>
                <a:lnTo>
                  <a:pt x="28778" y="18262"/>
                </a:lnTo>
                <a:lnTo>
                  <a:pt x="19621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3200557" y="6186486"/>
            <a:ext cx="30467" cy="54038"/>
          </a:xfrm>
          <a:custGeom>
            <a:avLst/>
            <a:gdLst/>
            <a:ahLst/>
            <a:cxnLst/>
            <a:rect l="l" t="t" r="r" b="b"/>
            <a:pathLst>
              <a:path w="30467" h="54038">
                <a:moveTo>
                  <a:pt x="19799" y="54038"/>
                </a:moveTo>
                <a:lnTo>
                  <a:pt x="22593" y="53467"/>
                </a:lnTo>
                <a:lnTo>
                  <a:pt x="25196" y="52336"/>
                </a:lnTo>
                <a:lnTo>
                  <a:pt x="27812" y="51206"/>
                </a:lnTo>
                <a:lnTo>
                  <a:pt x="30251" y="49504"/>
                </a:lnTo>
                <a:lnTo>
                  <a:pt x="30467" y="39230"/>
                </a:lnTo>
                <a:lnTo>
                  <a:pt x="27774" y="41960"/>
                </a:lnTo>
                <a:lnTo>
                  <a:pt x="23266" y="44399"/>
                </a:lnTo>
                <a:lnTo>
                  <a:pt x="19799" y="54038"/>
                </a:lnTo>
                <a:close/>
              </a:path>
              <a:path w="30467" h="54038">
                <a:moveTo>
                  <a:pt x="44513" y="35890"/>
                </a:moveTo>
                <a:lnTo>
                  <a:pt x="44665" y="19900"/>
                </a:lnTo>
                <a:lnTo>
                  <a:pt x="44665" y="13970"/>
                </a:lnTo>
                <a:lnTo>
                  <a:pt x="44068" y="9880"/>
                </a:lnTo>
                <a:lnTo>
                  <a:pt x="42875" y="7670"/>
                </a:lnTo>
                <a:lnTo>
                  <a:pt x="39623" y="3606"/>
                </a:lnTo>
                <a:lnTo>
                  <a:pt x="36702" y="2159"/>
                </a:lnTo>
                <a:lnTo>
                  <a:pt x="33769" y="711"/>
                </a:lnTo>
                <a:lnTo>
                  <a:pt x="29311" y="0"/>
                </a:lnTo>
                <a:lnTo>
                  <a:pt x="16751" y="0"/>
                </a:lnTo>
                <a:lnTo>
                  <a:pt x="11785" y="1193"/>
                </a:lnTo>
                <a:lnTo>
                  <a:pt x="8445" y="3594"/>
                </a:lnTo>
                <a:lnTo>
                  <a:pt x="5105" y="5994"/>
                </a:lnTo>
                <a:lnTo>
                  <a:pt x="2755" y="9702"/>
                </a:lnTo>
                <a:lnTo>
                  <a:pt x="1384" y="14693"/>
                </a:lnTo>
                <a:lnTo>
                  <a:pt x="13550" y="16941"/>
                </a:lnTo>
                <a:lnTo>
                  <a:pt x="15455" y="12852"/>
                </a:lnTo>
                <a:lnTo>
                  <a:pt x="18135" y="10947"/>
                </a:lnTo>
                <a:lnTo>
                  <a:pt x="22377" y="10464"/>
                </a:lnTo>
                <a:lnTo>
                  <a:pt x="25920" y="10464"/>
                </a:lnTo>
                <a:lnTo>
                  <a:pt x="29590" y="12153"/>
                </a:lnTo>
                <a:lnTo>
                  <a:pt x="31495" y="15138"/>
                </a:lnTo>
                <a:lnTo>
                  <a:pt x="31495" y="17767"/>
                </a:lnTo>
                <a:lnTo>
                  <a:pt x="29070" y="20167"/>
                </a:lnTo>
                <a:lnTo>
                  <a:pt x="24739" y="21285"/>
                </a:lnTo>
                <a:lnTo>
                  <a:pt x="18465" y="22491"/>
                </a:lnTo>
                <a:lnTo>
                  <a:pt x="13817" y="23406"/>
                </a:lnTo>
                <a:lnTo>
                  <a:pt x="10274" y="24460"/>
                </a:lnTo>
                <a:lnTo>
                  <a:pt x="7810" y="25679"/>
                </a:lnTo>
                <a:lnTo>
                  <a:pt x="3428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511" y="46824"/>
                </a:lnTo>
                <a:lnTo>
                  <a:pt x="4508" y="49707"/>
                </a:lnTo>
                <a:lnTo>
                  <a:pt x="7505" y="52590"/>
                </a:lnTo>
                <a:lnTo>
                  <a:pt x="11633" y="54038"/>
                </a:lnTo>
                <a:lnTo>
                  <a:pt x="19799" y="54038"/>
                </a:lnTo>
                <a:lnTo>
                  <a:pt x="23266" y="44399"/>
                </a:lnTo>
                <a:lnTo>
                  <a:pt x="18694" y="44399"/>
                </a:lnTo>
                <a:lnTo>
                  <a:pt x="15506" y="42303"/>
                </a:lnTo>
                <a:lnTo>
                  <a:pt x="13411" y="39255"/>
                </a:lnTo>
                <a:lnTo>
                  <a:pt x="13411" y="35394"/>
                </a:lnTo>
                <a:lnTo>
                  <a:pt x="16027" y="32524"/>
                </a:lnTo>
                <a:lnTo>
                  <a:pt x="19608" y="30949"/>
                </a:lnTo>
                <a:lnTo>
                  <a:pt x="23342" y="30137"/>
                </a:lnTo>
                <a:lnTo>
                  <a:pt x="27063" y="29324"/>
                </a:lnTo>
                <a:lnTo>
                  <a:pt x="29781" y="28625"/>
                </a:lnTo>
                <a:lnTo>
                  <a:pt x="31495" y="28041"/>
                </a:lnTo>
                <a:lnTo>
                  <a:pt x="31495" y="34048"/>
                </a:lnTo>
                <a:lnTo>
                  <a:pt x="31318" y="36271"/>
                </a:lnTo>
                <a:lnTo>
                  <a:pt x="30467" y="39230"/>
                </a:lnTo>
                <a:lnTo>
                  <a:pt x="30251" y="49504"/>
                </a:lnTo>
                <a:lnTo>
                  <a:pt x="33032" y="48831"/>
                </a:lnTo>
                <a:lnTo>
                  <a:pt x="34315" y="52870"/>
                </a:lnTo>
                <a:lnTo>
                  <a:pt x="47574" y="52870"/>
                </a:lnTo>
                <a:lnTo>
                  <a:pt x="45605" y="48094"/>
                </a:lnTo>
                <a:lnTo>
                  <a:pt x="44742" y="43776"/>
                </a:lnTo>
                <a:lnTo>
                  <a:pt x="44513" y="40424"/>
                </a:lnTo>
                <a:lnTo>
                  <a:pt x="44513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3255487" y="6186479"/>
            <a:ext cx="47815" cy="54051"/>
          </a:xfrm>
          <a:custGeom>
            <a:avLst/>
            <a:gdLst/>
            <a:ahLst/>
            <a:cxnLst/>
            <a:rect l="l" t="t" r="r" b="b"/>
            <a:pathLst>
              <a:path w="47815" h="54051">
                <a:moveTo>
                  <a:pt x="13779" y="20586"/>
                </a:moveTo>
                <a:lnTo>
                  <a:pt x="14782" y="16649"/>
                </a:lnTo>
                <a:lnTo>
                  <a:pt x="18757" y="11937"/>
                </a:lnTo>
                <a:lnTo>
                  <a:pt x="21424" y="10756"/>
                </a:lnTo>
                <a:lnTo>
                  <a:pt x="27279" y="10756"/>
                </a:lnTo>
                <a:lnTo>
                  <a:pt x="30899" y="12801"/>
                </a:lnTo>
                <a:lnTo>
                  <a:pt x="33477" y="16205"/>
                </a:lnTo>
                <a:lnTo>
                  <a:pt x="33934" y="18897"/>
                </a:lnTo>
                <a:lnTo>
                  <a:pt x="47142" y="16459"/>
                </a:lnTo>
                <a:lnTo>
                  <a:pt x="45554" y="10909"/>
                </a:lnTo>
                <a:lnTo>
                  <a:pt x="42938" y="6781"/>
                </a:lnTo>
                <a:lnTo>
                  <a:pt x="39306" y="4076"/>
                </a:lnTo>
                <a:lnTo>
                  <a:pt x="35648" y="1358"/>
                </a:lnTo>
                <a:lnTo>
                  <a:pt x="30746" y="0"/>
                </a:lnTo>
                <a:lnTo>
                  <a:pt x="17030" y="0"/>
                </a:lnTo>
                <a:lnTo>
                  <a:pt x="11061" y="2387"/>
                </a:lnTo>
                <a:lnTo>
                  <a:pt x="6629" y="7137"/>
                </a:lnTo>
                <a:lnTo>
                  <a:pt x="2209" y="11887"/>
                </a:lnTo>
                <a:lnTo>
                  <a:pt x="0" y="18541"/>
                </a:lnTo>
                <a:lnTo>
                  <a:pt x="0" y="35509"/>
                </a:lnTo>
                <a:lnTo>
                  <a:pt x="2197" y="42125"/>
                </a:lnTo>
                <a:lnTo>
                  <a:pt x="6603" y="46901"/>
                </a:lnTo>
                <a:lnTo>
                  <a:pt x="11010" y="51663"/>
                </a:lnTo>
                <a:lnTo>
                  <a:pt x="16916" y="54051"/>
                </a:lnTo>
                <a:lnTo>
                  <a:pt x="30848" y="54051"/>
                </a:lnTo>
                <a:lnTo>
                  <a:pt x="36055" y="52476"/>
                </a:lnTo>
                <a:lnTo>
                  <a:pt x="39941" y="49326"/>
                </a:lnTo>
                <a:lnTo>
                  <a:pt x="43814" y="46177"/>
                </a:lnTo>
                <a:lnTo>
                  <a:pt x="46443" y="41528"/>
                </a:lnTo>
                <a:lnTo>
                  <a:pt x="47815" y="35344"/>
                </a:lnTo>
                <a:lnTo>
                  <a:pt x="34632" y="33058"/>
                </a:lnTo>
                <a:lnTo>
                  <a:pt x="33972" y="36664"/>
                </a:lnTo>
                <a:lnTo>
                  <a:pt x="32829" y="39204"/>
                </a:lnTo>
                <a:lnTo>
                  <a:pt x="29578" y="42163"/>
                </a:lnTo>
                <a:lnTo>
                  <a:pt x="24955" y="42900"/>
                </a:lnTo>
                <a:lnTo>
                  <a:pt x="21551" y="42900"/>
                </a:lnTo>
                <a:lnTo>
                  <a:pt x="18834" y="41630"/>
                </a:lnTo>
                <a:lnTo>
                  <a:pt x="14795" y="36563"/>
                </a:lnTo>
                <a:lnTo>
                  <a:pt x="13779" y="32232"/>
                </a:lnTo>
                <a:lnTo>
                  <a:pt x="13779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3312795" y="6167983"/>
            <a:ext cx="13411" cy="71374"/>
          </a:xfrm>
          <a:custGeom>
            <a:avLst/>
            <a:gdLst/>
            <a:ahLst/>
            <a:cxnLst/>
            <a:rect l="l" t="t" r="r" b="b"/>
            <a:pathLst>
              <a:path w="13411" h="71374">
                <a:moveTo>
                  <a:pt x="0" y="19672"/>
                </a:moveTo>
                <a:lnTo>
                  <a:pt x="0" y="71374"/>
                </a:lnTo>
                <a:lnTo>
                  <a:pt x="13411" y="71374"/>
                </a:lnTo>
                <a:lnTo>
                  <a:pt x="13411" y="19672"/>
                </a:lnTo>
                <a:lnTo>
                  <a:pt x="0" y="19672"/>
                </a:lnTo>
                <a:close/>
              </a:path>
              <a:path w="13411" h="71374">
                <a:moveTo>
                  <a:pt x="0" y="0"/>
                </a:moveTo>
                <a:lnTo>
                  <a:pt x="0" y="12661"/>
                </a:lnTo>
                <a:lnTo>
                  <a:pt x="13411" y="12661"/>
                </a:lnTo>
                <a:lnTo>
                  <a:pt x="13411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3319500" y="6167608"/>
            <a:ext cx="0" cy="71748"/>
          </a:xfrm>
          <a:custGeom>
            <a:avLst/>
            <a:gdLst/>
            <a:ahLst/>
            <a:cxnLst/>
            <a:rect l="l" t="t" r="r" b="b"/>
            <a:pathLst>
              <a:path h="71748">
                <a:moveTo>
                  <a:pt x="0" y="0"/>
                </a:moveTo>
                <a:lnTo>
                  <a:pt x="0" y="71748"/>
                </a:lnTo>
              </a:path>
            </a:pathLst>
          </a:custGeom>
          <a:ln w="146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3336844" y="6166765"/>
            <a:ext cx="40995" cy="73761"/>
          </a:xfrm>
          <a:custGeom>
            <a:avLst/>
            <a:gdLst/>
            <a:ahLst/>
            <a:cxnLst/>
            <a:rect l="l" t="t" r="r" b="b"/>
            <a:pathLst>
              <a:path w="40995" h="73761">
                <a:moveTo>
                  <a:pt x="25958" y="0"/>
                </a:moveTo>
                <a:lnTo>
                  <a:pt x="19380" y="14554"/>
                </a:lnTo>
                <a:lnTo>
                  <a:pt x="27876" y="14554"/>
                </a:lnTo>
                <a:lnTo>
                  <a:pt x="40995" y="0"/>
                </a:lnTo>
                <a:lnTo>
                  <a:pt x="25958" y="0"/>
                </a:lnTo>
                <a:close/>
              </a:path>
              <a:path w="40995" h="73761">
                <a:moveTo>
                  <a:pt x="0" y="46012"/>
                </a:moveTo>
                <a:lnTo>
                  <a:pt x="0" y="51955"/>
                </a:lnTo>
                <a:lnTo>
                  <a:pt x="1092" y="56997"/>
                </a:lnTo>
                <a:lnTo>
                  <a:pt x="3302" y="61125"/>
                </a:lnTo>
                <a:lnTo>
                  <a:pt x="5499" y="65278"/>
                </a:lnTo>
                <a:lnTo>
                  <a:pt x="8699" y="68402"/>
                </a:lnTo>
                <a:lnTo>
                  <a:pt x="12915" y="70548"/>
                </a:lnTo>
                <a:lnTo>
                  <a:pt x="17119" y="72694"/>
                </a:lnTo>
                <a:lnTo>
                  <a:pt x="17322" y="58521"/>
                </a:lnTo>
                <a:lnTo>
                  <a:pt x="14947" y="55803"/>
                </a:lnTo>
                <a:lnTo>
                  <a:pt x="13741" y="51866"/>
                </a:lnTo>
                <a:lnTo>
                  <a:pt x="13741" y="41617"/>
                </a:lnTo>
                <a:lnTo>
                  <a:pt x="14947" y="37680"/>
                </a:lnTo>
                <a:lnTo>
                  <a:pt x="17322" y="34950"/>
                </a:lnTo>
                <a:lnTo>
                  <a:pt x="19710" y="32232"/>
                </a:lnTo>
                <a:lnTo>
                  <a:pt x="22644" y="30861"/>
                </a:lnTo>
                <a:lnTo>
                  <a:pt x="29654" y="30861"/>
                </a:lnTo>
                <a:lnTo>
                  <a:pt x="32575" y="32232"/>
                </a:lnTo>
                <a:lnTo>
                  <a:pt x="34963" y="34950"/>
                </a:lnTo>
                <a:lnTo>
                  <a:pt x="37325" y="37680"/>
                </a:lnTo>
                <a:lnTo>
                  <a:pt x="38506" y="41579"/>
                </a:lnTo>
                <a:lnTo>
                  <a:pt x="38506" y="51841"/>
                </a:lnTo>
                <a:lnTo>
                  <a:pt x="37325" y="55803"/>
                </a:lnTo>
                <a:lnTo>
                  <a:pt x="34963" y="58521"/>
                </a:lnTo>
                <a:lnTo>
                  <a:pt x="33705" y="73761"/>
                </a:lnTo>
                <a:lnTo>
                  <a:pt x="39928" y="71196"/>
                </a:lnTo>
                <a:lnTo>
                  <a:pt x="44881" y="66052"/>
                </a:lnTo>
                <a:lnTo>
                  <a:pt x="49834" y="60909"/>
                </a:lnTo>
                <a:lnTo>
                  <a:pt x="52298" y="54419"/>
                </a:lnTo>
                <a:lnTo>
                  <a:pt x="52298" y="38836"/>
                </a:lnTo>
                <a:lnTo>
                  <a:pt x="49847" y="32423"/>
                </a:lnTo>
                <a:lnTo>
                  <a:pt x="44958" y="27330"/>
                </a:lnTo>
                <a:lnTo>
                  <a:pt x="40055" y="22250"/>
                </a:lnTo>
                <a:lnTo>
                  <a:pt x="33769" y="19723"/>
                </a:lnTo>
                <a:lnTo>
                  <a:pt x="21145" y="19723"/>
                </a:lnTo>
                <a:lnTo>
                  <a:pt x="16649" y="20840"/>
                </a:lnTo>
                <a:lnTo>
                  <a:pt x="12623" y="23075"/>
                </a:lnTo>
                <a:lnTo>
                  <a:pt x="8597" y="25323"/>
                </a:lnTo>
                <a:lnTo>
                  <a:pt x="5499" y="28562"/>
                </a:lnTo>
                <a:lnTo>
                  <a:pt x="3302" y="32816"/>
                </a:lnTo>
                <a:lnTo>
                  <a:pt x="1092" y="37058"/>
                </a:lnTo>
                <a:lnTo>
                  <a:pt x="0" y="41465"/>
                </a:lnTo>
                <a:lnTo>
                  <a:pt x="0" y="46012"/>
                </a:lnTo>
                <a:close/>
              </a:path>
              <a:path w="40995" h="73761">
                <a:moveTo>
                  <a:pt x="34963" y="58521"/>
                </a:moveTo>
                <a:lnTo>
                  <a:pt x="32575" y="61252"/>
                </a:lnTo>
                <a:lnTo>
                  <a:pt x="29654" y="62611"/>
                </a:lnTo>
                <a:lnTo>
                  <a:pt x="22644" y="62611"/>
                </a:lnTo>
                <a:lnTo>
                  <a:pt x="19710" y="61252"/>
                </a:lnTo>
                <a:lnTo>
                  <a:pt x="17322" y="58521"/>
                </a:lnTo>
                <a:lnTo>
                  <a:pt x="17119" y="72694"/>
                </a:lnTo>
                <a:lnTo>
                  <a:pt x="21551" y="73761"/>
                </a:lnTo>
                <a:lnTo>
                  <a:pt x="33705" y="73761"/>
                </a:lnTo>
                <a:lnTo>
                  <a:pt x="34963" y="585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3399552" y="6186477"/>
            <a:ext cx="46189" cy="52882"/>
          </a:xfrm>
          <a:custGeom>
            <a:avLst/>
            <a:gdLst/>
            <a:ahLst/>
            <a:cxnLst/>
            <a:rect l="l" t="t" r="r" b="b"/>
            <a:pathLst>
              <a:path w="46189" h="52882">
                <a:moveTo>
                  <a:pt x="14439" y="17576"/>
                </a:moveTo>
                <a:lnTo>
                  <a:pt x="16383" y="13715"/>
                </a:lnTo>
                <a:lnTo>
                  <a:pt x="20066" y="11125"/>
                </a:lnTo>
                <a:lnTo>
                  <a:pt x="24472" y="10464"/>
                </a:lnTo>
                <a:lnTo>
                  <a:pt x="27851" y="10921"/>
                </a:lnTo>
                <a:lnTo>
                  <a:pt x="31356" y="14020"/>
                </a:lnTo>
                <a:lnTo>
                  <a:pt x="32486" y="17297"/>
                </a:lnTo>
                <a:lnTo>
                  <a:pt x="32778" y="20904"/>
                </a:lnTo>
                <a:lnTo>
                  <a:pt x="32778" y="52882"/>
                </a:lnTo>
                <a:lnTo>
                  <a:pt x="46189" y="52882"/>
                </a:lnTo>
                <a:lnTo>
                  <a:pt x="46189" y="16751"/>
                </a:lnTo>
                <a:lnTo>
                  <a:pt x="45948" y="13677"/>
                </a:lnTo>
                <a:lnTo>
                  <a:pt x="44958" y="9397"/>
                </a:lnTo>
                <a:lnTo>
                  <a:pt x="42824" y="5803"/>
                </a:lnTo>
                <a:lnTo>
                  <a:pt x="39712" y="2717"/>
                </a:lnTo>
                <a:lnTo>
                  <a:pt x="34810" y="546"/>
                </a:lnTo>
                <a:lnTo>
                  <a:pt x="32118" y="0"/>
                </a:lnTo>
                <a:lnTo>
                  <a:pt x="22440" y="0"/>
                </a:lnTo>
                <a:lnTo>
                  <a:pt x="16878" y="2933"/>
                </a:lnTo>
                <a:lnTo>
                  <a:pt x="12458" y="8762"/>
                </a:lnTo>
                <a:lnTo>
                  <a:pt x="12458" y="1181"/>
                </a:lnTo>
                <a:lnTo>
                  <a:pt x="0" y="1181"/>
                </a:lnTo>
                <a:lnTo>
                  <a:pt x="0" y="52882"/>
                </a:lnTo>
                <a:lnTo>
                  <a:pt x="13411" y="52882"/>
                </a:lnTo>
                <a:lnTo>
                  <a:pt x="13411" y="23685"/>
                </a:lnTo>
                <a:lnTo>
                  <a:pt x="13754" y="19723"/>
                </a:lnTo>
                <a:lnTo>
                  <a:pt x="1443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3487113" y="6187652"/>
            <a:ext cx="52108" cy="72694"/>
          </a:xfrm>
          <a:custGeom>
            <a:avLst/>
            <a:gdLst/>
            <a:ahLst/>
            <a:cxnLst/>
            <a:rect l="l" t="t" r="r" b="b"/>
            <a:pathLst>
              <a:path w="52108" h="72694">
                <a:moveTo>
                  <a:pt x="9448" y="72694"/>
                </a:moveTo>
                <a:lnTo>
                  <a:pt x="14579" y="72694"/>
                </a:lnTo>
                <a:lnTo>
                  <a:pt x="18872" y="71869"/>
                </a:lnTo>
                <a:lnTo>
                  <a:pt x="22606" y="70548"/>
                </a:lnTo>
                <a:lnTo>
                  <a:pt x="25361" y="68567"/>
                </a:lnTo>
                <a:lnTo>
                  <a:pt x="27647" y="65684"/>
                </a:lnTo>
                <a:lnTo>
                  <a:pt x="29845" y="61785"/>
                </a:lnTo>
                <a:lnTo>
                  <a:pt x="31013" y="58775"/>
                </a:lnTo>
                <a:lnTo>
                  <a:pt x="34213" y="49758"/>
                </a:lnTo>
                <a:lnTo>
                  <a:pt x="52108" y="0"/>
                </a:lnTo>
                <a:lnTo>
                  <a:pt x="38227" y="0"/>
                </a:lnTo>
                <a:lnTo>
                  <a:pt x="26390" y="36715"/>
                </a:lnTo>
                <a:lnTo>
                  <a:pt x="14262" y="0"/>
                </a:lnTo>
                <a:lnTo>
                  <a:pt x="0" y="0"/>
                </a:lnTo>
                <a:lnTo>
                  <a:pt x="19278" y="51854"/>
                </a:lnTo>
                <a:lnTo>
                  <a:pt x="18478" y="54736"/>
                </a:lnTo>
                <a:lnTo>
                  <a:pt x="15836" y="58991"/>
                </a:lnTo>
                <a:lnTo>
                  <a:pt x="12039" y="61785"/>
                </a:lnTo>
                <a:lnTo>
                  <a:pt x="7238" y="61785"/>
                </a:lnTo>
                <a:lnTo>
                  <a:pt x="3251" y="61163"/>
                </a:lnTo>
                <a:lnTo>
                  <a:pt x="4432" y="71869"/>
                </a:lnTo>
                <a:lnTo>
                  <a:pt x="9448" y="7269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3568482" y="6187658"/>
            <a:ext cx="52628" cy="51701"/>
          </a:xfrm>
          <a:custGeom>
            <a:avLst/>
            <a:gdLst/>
            <a:ahLst/>
            <a:cxnLst/>
            <a:rect l="l" t="t" r="r" b="b"/>
            <a:pathLst>
              <a:path w="52628" h="51701">
                <a:moveTo>
                  <a:pt x="32486" y="51701"/>
                </a:moveTo>
                <a:lnTo>
                  <a:pt x="52628" y="0"/>
                </a:lnTo>
                <a:lnTo>
                  <a:pt x="38836" y="0"/>
                </a:lnTo>
                <a:lnTo>
                  <a:pt x="29197" y="26390"/>
                </a:lnTo>
                <a:lnTo>
                  <a:pt x="28689" y="27851"/>
                </a:lnTo>
                <a:lnTo>
                  <a:pt x="27571" y="31483"/>
                </a:lnTo>
                <a:lnTo>
                  <a:pt x="26377" y="35191"/>
                </a:lnTo>
                <a:lnTo>
                  <a:pt x="23609" y="26390"/>
                </a:lnTo>
                <a:lnTo>
                  <a:pt x="14071" y="0"/>
                </a:lnTo>
                <a:lnTo>
                  <a:pt x="0" y="0"/>
                </a:lnTo>
                <a:lnTo>
                  <a:pt x="20421" y="51701"/>
                </a:lnTo>
                <a:lnTo>
                  <a:pt x="32486" y="5170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3629317" y="6167983"/>
            <a:ext cx="13411" cy="71374"/>
          </a:xfrm>
          <a:custGeom>
            <a:avLst/>
            <a:gdLst/>
            <a:ahLst/>
            <a:cxnLst/>
            <a:rect l="l" t="t" r="r" b="b"/>
            <a:pathLst>
              <a:path w="13411" h="71374">
                <a:moveTo>
                  <a:pt x="0" y="19672"/>
                </a:moveTo>
                <a:lnTo>
                  <a:pt x="0" y="71374"/>
                </a:lnTo>
                <a:lnTo>
                  <a:pt x="13411" y="71374"/>
                </a:lnTo>
                <a:lnTo>
                  <a:pt x="13411" y="19672"/>
                </a:lnTo>
                <a:lnTo>
                  <a:pt x="0" y="19672"/>
                </a:lnTo>
                <a:close/>
              </a:path>
              <a:path w="13411" h="71374">
                <a:moveTo>
                  <a:pt x="0" y="0"/>
                </a:moveTo>
                <a:lnTo>
                  <a:pt x="0" y="12661"/>
                </a:lnTo>
                <a:lnTo>
                  <a:pt x="13411" y="12661"/>
                </a:lnTo>
                <a:lnTo>
                  <a:pt x="13411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3636022" y="6167608"/>
            <a:ext cx="0" cy="71748"/>
          </a:xfrm>
          <a:custGeom>
            <a:avLst/>
            <a:gdLst/>
            <a:ahLst/>
            <a:cxnLst/>
            <a:rect l="l" t="t" r="r" b="b"/>
            <a:pathLst>
              <a:path h="71748">
                <a:moveTo>
                  <a:pt x="0" y="0"/>
                </a:moveTo>
                <a:lnTo>
                  <a:pt x="0" y="71748"/>
                </a:lnTo>
              </a:path>
            </a:pathLst>
          </a:custGeom>
          <a:ln w="14681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3653518" y="6186479"/>
            <a:ext cx="47815" cy="54051"/>
          </a:xfrm>
          <a:custGeom>
            <a:avLst/>
            <a:gdLst/>
            <a:ahLst/>
            <a:cxnLst/>
            <a:rect l="l" t="t" r="r" b="b"/>
            <a:pathLst>
              <a:path w="47815" h="54051">
                <a:moveTo>
                  <a:pt x="13779" y="20586"/>
                </a:moveTo>
                <a:lnTo>
                  <a:pt x="14782" y="16649"/>
                </a:lnTo>
                <a:lnTo>
                  <a:pt x="18757" y="11937"/>
                </a:lnTo>
                <a:lnTo>
                  <a:pt x="21424" y="10756"/>
                </a:lnTo>
                <a:lnTo>
                  <a:pt x="27279" y="10756"/>
                </a:lnTo>
                <a:lnTo>
                  <a:pt x="30899" y="12801"/>
                </a:lnTo>
                <a:lnTo>
                  <a:pt x="33477" y="16205"/>
                </a:lnTo>
                <a:lnTo>
                  <a:pt x="33934" y="18897"/>
                </a:lnTo>
                <a:lnTo>
                  <a:pt x="47142" y="16459"/>
                </a:lnTo>
                <a:lnTo>
                  <a:pt x="45554" y="10909"/>
                </a:lnTo>
                <a:lnTo>
                  <a:pt x="42938" y="6781"/>
                </a:lnTo>
                <a:lnTo>
                  <a:pt x="39293" y="4076"/>
                </a:lnTo>
                <a:lnTo>
                  <a:pt x="35648" y="1358"/>
                </a:lnTo>
                <a:lnTo>
                  <a:pt x="30733" y="0"/>
                </a:lnTo>
                <a:lnTo>
                  <a:pt x="17030" y="0"/>
                </a:lnTo>
                <a:lnTo>
                  <a:pt x="11061" y="2387"/>
                </a:lnTo>
                <a:lnTo>
                  <a:pt x="6629" y="7137"/>
                </a:lnTo>
                <a:lnTo>
                  <a:pt x="2209" y="11887"/>
                </a:lnTo>
                <a:lnTo>
                  <a:pt x="0" y="18541"/>
                </a:lnTo>
                <a:lnTo>
                  <a:pt x="0" y="35509"/>
                </a:lnTo>
                <a:lnTo>
                  <a:pt x="2197" y="42125"/>
                </a:lnTo>
                <a:lnTo>
                  <a:pt x="6603" y="46901"/>
                </a:lnTo>
                <a:lnTo>
                  <a:pt x="11010" y="51663"/>
                </a:lnTo>
                <a:lnTo>
                  <a:pt x="16916" y="54051"/>
                </a:lnTo>
                <a:lnTo>
                  <a:pt x="30848" y="54051"/>
                </a:lnTo>
                <a:lnTo>
                  <a:pt x="36055" y="52476"/>
                </a:lnTo>
                <a:lnTo>
                  <a:pt x="39941" y="49326"/>
                </a:lnTo>
                <a:lnTo>
                  <a:pt x="43814" y="46177"/>
                </a:lnTo>
                <a:lnTo>
                  <a:pt x="46443" y="41528"/>
                </a:lnTo>
                <a:lnTo>
                  <a:pt x="47815" y="35344"/>
                </a:lnTo>
                <a:lnTo>
                  <a:pt x="34632" y="33058"/>
                </a:lnTo>
                <a:lnTo>
                  <a:pt x="33972" y="36664"/>
                </a:lnTo>
                <a:lnTo>
                  <a:pt x="32829" y="39204"/>
                </a:lnTo>
                <a:lnTo>
                  <a:pt x="29578" y="42163"/>
                </a:lnTo>
                <a:lnTo>
                  <a:pt x="24955" y="42900"/>
                </a:lnTo>
                <a:lnTo>
                  <a:pt x="21539" y="42900"/>
                </a:lnTo>
                <a:lnTo>
                  <a:pt x="18834" y="41630"/>
                </a:lnTo>
                <a:lnTo>
                  <a:pt x="14795" y="36563"/>
                </a:lnTo>
                <a:lnTo>
                  <a:pt x="13779" y="32232"/>
                </a:lnTo>
                <a:lnTo>
                  <a:pt x="13779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3706906" y="6186478"/>
            <a:ext cx="47536" cy="54051"/>
          </a:xfrm>
          <a:custGeom>
            <a:avLst/>
            <a:gdLst/>
            <a:ahLst/>
            <a:cxnLst/>
            <a:rect l="l" t="t" r="r" b="b"/>
            <a:pathLst>
              <a:path w="47536" h="54051">
                <a:moveTo>
                  <a:pt x="47345" y="30975"/>
                </a:moveTo>
                <a:lnTo>
                  <a:pt x="47536" y="20497"/>
                </a:lnTo>
                <a:lnTo>
                  <a:pt x="45453" y="12699"/>
                </a:lnTo>
                <a:lnTo>
                  <a:pt x="41097" y="7619"/>
                </a:lnTo>
                <a:lnTo>
                  <a:pt x="36728" y="2539"/>
                </a:lnTo>
                <a:lnTo>
                  <a:pt x="32931" y="15620"/>
                </a:lnTo>
                <a:lnTo>
                  <a:pt x="33934" y="18643"/>
                </a:lnTo>
                <a:lnTo>
                  <a:pt x="34036" y="22593"/>
                </a:lnTo>
                <a:lnTo>
                  <a:pt x="13982" y="22593"/>
                </a:lnTo>
                <a:lnTo>
                  <a:pt x="13957" y="18859"/>
                </a:lnTo>
                <a:lnTo>
                  <a:pt x="14884" y="15913"/>
                </a:lnTo>
                <a:lnTo>
                  <a:pt x="16802" y="13728"/>
                </a:lnTo>
                <a:lnTo>
                  <a:pt x="21132" y="10464"/>
                </a:lnTo>
                <a:lnTo>
                  <a:pt x="24053" y="10464"/>
                </a:lnTo>
                <a:lnTo>
                  <a:pt x="23241" y="0"/>
                </a:lnTo>
                <a:lnTo>
                  <a:pt x="16522" y="0"/>
                </a:lnTo>
                <a:lnTo>
                  <a:pt x="10972" y="2425"/>
                </a:lnTo>
                <a:lnTo>
                  <a:pt x="6591" y="7289"/>
                </a:lnTo>
                <a:lnTo>
                  <a:pt x="2197" y="12141"/>
                </a:lnTo>
                <a:lnTo>
                  <a:pt x="0" y="18846"/>
                </a:lnTo>
                <a:lnTo>
                  <a:pt x="0" y="34594"/>
                </a:lnTo>
                <a:lnTo>
                  <a:pt x="1676" y="40525"/>
                </a:lnTo>
                <a:lnTo>
                  <a:pt x="5003" y="45237"/>
                </a:lnTo>
                <a:lnTo>
                  <a:pt x="9245" y="51117"/>
                </a:lnTo>
                <a:lnTo>
                  <a:pt x="15760" y="54051"/>
                </a:lnTo>
                <a:lnTo>
                  <a:pt x="30149" y="54051"/>
                </a:lnTo>
                <a:lnTo>
                  <a:pt x="34785" y="52743"/>
                </a:lnTo>
                <a:lnTo>
                  <a:pt x="38493" y="50139"/>
                </a:lnTo>
                <a:lnTo>
                  <a:pt x="42202" y="47523"/>
                </a:lnTo>
                <a:lnTo>
                  <a:pt x="44907" y="43713"/>
                </a:lnTo>
                <a:lnTo>
                  <a:pt x="46621" y="38709"/>
                </a:lnTo>
                <a:lnTo>
                  <a:pt x="33261" y="36423"/>
                </a:lnTo>
                <a:lnTo>
                  <a:pt x="32537" y="39014"/>
                </a:lnTo>
                <a:lnTo>
                  <a:pt x="31445" y="40906"/>
                </a:lnTo>
                <a:lnTo>
                  <a:pt x="28587" y="43243"/>
                </a:lnTo>
                <a:lnTo>
                  <a:pt x="24726" y="43827"/>
                </a:lnTo>
                <a:lnTo>
                  <a:pt x="21628" y="43827"/>
                </a:lnTo>
                <a:lnTo>
                  <a:pt x="19062" y="42697"/>
                </a:lnTo>
                <a:lnTo>
                  <a:pt x="14922" y="38188"/>
                </a:lnTo>
                <a:lnTo>
                  <a:pt x="13843" y="35026"/>
                </a:lnTo>
                <a:lnTo>
                  <a:pt x="13754" y="30975"/>
                </a:lnTo>
                <a:lnTo>
                  <a:pt x="47345" y="30975"/>
                </a:lnTo>
                <a:close/>
              </a:path>
              <a:path w="47536" h="54051">
                <a:moveTo>
                  <a:pt x="30784" y="0"/>
                </a:moveTo>
                <a:lnTo>
                  <a:pt x="23241" y="0"/>
                </a:lnTo>
                <a:lnTo>
                  <a:pt x="24053" y="10464"/>
                </a:lnTo>
                <a:lnTo>
                  <a:pt x="26797" y="10464"/>
                </a:lnTo>
                <a:lnTo>
                  <a:pt x="29108" y="11506"/>
                </a:lnTo>
                <a:lnTo>
                  <a:pt x="32931" y="15620"/>
                </a:lnTo>
                <a:lnTo>
                  <a:pt x="36728" y="2539"/>
                </a:lnTo>
                <a:lnTo>
                  <a:pt x="3078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3758694" y="6187658"/>
            <a:ext cx="52628" cy="51701"/>
          </a:xfrm>
          <a:custGeom>
            <a:avLst/>
            <a:gdLst/>
            <a:ahLst/>
            <a:cxnLst/>
            <a:rect l="l" t="t" r="r" b="b"/>
            <a:pathLst>
              <a:path w="52628" h="51701">
                <a:moveTo>
                  <a:pt x="32486" y="51701"/>
                </a:moveTo>
                <a:lnTo>
                  <a:pt x="52628" y="0"/>
                </a:lnTo>
                <a:lnTo>
                  <a:pt x="38836" y="0"/>
                </a:lnTo>
                <a:lnTo>
                  <a:pt x="29197" y="26390"/>
                </a:lnTo>
                <a:lnTo>
                  <a:pt x="28689" y="27851"/>
                </a:lnTo>
                <a:lnTo>
                  <a:pt x="27571" y="31483"/>
                </a:lnTo>
                <a:lnTo>
                  <a:pt x="26377" y="35191"/>
                </a:lnTo>
                <a:lnTo>
                  <a:pt x="23609" y="26390"/>
                </a:lnTo>
                <a:lnTo>
                  <a:pt x="14071" y="0"/>
                </a:lnTo>
                <a:lnTo>
                  <a:pt x="0" y="0"/>
                </a:lnTo>
                <a:lnTo>
                  <a:pt x="20421" y="51701"/>
                </a:lnTo>
                <a:lnTo>
                  <a:pt x="32486" y="5170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3815624" y="6186478"/>
            <a:ext cx="47523" cy="54051"/>
          </a:xfrm>
          <a:custGeom>
            <a:avLst/>
            <a:gdLst/>
            <a:ahLst/>
            <a:cxnLst/>
            <a:rect l="l" t="t" r="r" b="b"/>
            <a:pathLst>
              <a:path w="47523" h="54051">
                <a:moveTo>
                  <a:pt x="47320" y="30975"/>
                </a:moveTo>
                <a:lnTo>
                  <a:pt x="47523" y="20497"/>
                </a:lnTo>
                <a:lnTo>
                  <a:pt x="45440" y="12699"/>
                </a:lnTo>
                <a:lnTo>
                  <a:pt x="41071" y="7619"/>
                </a:lnTo>
                <a:lnTo>
                  <a:pt x="36715" y="2539"/>
                </a:lnTo>
                <a:lnTo>
                  <a:pt x="32918" y="15620"/>
                </a:lnTo>
                <a:lnTo>
                  <a:pt x="33921" y="18643"/>
                </a:lnTo>
                <a:lnTo>
                  <a:pt x="34010" y="22593"/>
                </a:lnTo>
                <a:lnTo>
                  <a:pt x="13982" y="22593"/>
                </a:lnTo>
                <a:lnTo>
                  <a:pt x="13944" y="18859"/>
                </a:lnTo>
                <a:lnTo>
                  <a:pt x="14884" y="15913"/>
                </a:lnTo>
                <a:lnTo>
                  <a:pt x="16789" y="13728"/>
                </a:lnTo>
                <a:lnTo>
                  <a:pt x="21120" y="10464"/>
                </a:lnTo>
                <a:lnTo>
                  <a:pt x="24041" y="10464"/>
                </a:lnTo>
                <a:lnTo>
                  <a:pt x="23228" y="0"/>
                </a:lnTo>
                <a:lnTo>
                  <a:pt x="16509" y="0"/>
                </a:lnTo>
                <a:lnTo>
                  <a:pt x="10972" y="2425"/>
                </a:lnTo>
                <a:lnTo>
                  <a:pt x="6578" y="7289"/>
                </a:lnTo>
                <a:lnTo>
                  <a:pt x="2197" y="12141"/>
                </a:lnTo>
                <a:lnTo>
                  <a:pt x="0" y="18846"/>
                </a:lnTo>
                <a:lnTo>
                  <a:pt x="0" y="34594"/>
                </a:lnTo>
                <a:lnTo>
                  <a:pt x="1663" y="40525"/>
                </a:lnTo>
                <a:lnTo>
                  <a:pt x="5003" y="45237"/>
                </a:lnTo>
                <a:lnTo>
                  <a:pt x="9232" y="51117"/>
                </a:lnTo>
                <a:lnTo>
                  <a:pt x="15760" y="54051"/>
                </a:lnTo>
                <a:lnTo>
                  <a:pt x="30124" y="54051"/>
                </a:lnTo>
                <a:lnTo>
                  <a:pt x="34772" y="52743"/>
                </a:lnTo>
                <a:lnTo>
                  <a:pt x="38480" y="50139"/>
                </a:lnTo>
                <a:lnTo>
                  <a:pt x="42176" y="47523"/>
                </a:lnTo>
                <a:lnTo>
                  <a:pt x="44894" y="43713"/>
                </a:lnTo>
                <a:lnTo>
                  <a:pt x="46621" y="38709"/>
                </a:lnTo>
                <a:lnTo>
                  <a:pt x="33261" y="36423"/>
                </a:lnTo>
                <a:lnTo>
                  <a:pt x="32524" y="39014"/>
                </a:lnTo>
                <a:lnTo>
                  <a:pt x="31445" y="40906"/>
                </a:lnTo>
                <a:lnTo>
                  <a:pt x="28574" y="43243"/>
                </a:lnTo>
                <a:lnTo>
                  <a:pt x="24714" y="43827"/>
                </a:lnTo>
                <a:lnTo>
                  <a:pt x="21628" y="43827"/>
                </a:lnTo>
                <a:lnTo>
                  <a:pt x="19049" y="42697"/>
                </a:lnTo>
                <a:lnTo>
                  <a:pt x="14909" y="38188"/>
                </a:lnTo>
                <a:lnTo>
                  <a:pt x="13830" y="35026"/>
                </a:lnTo>
                <a:lnTo>
                  <a:pt x="13741" y="30975"/>
                </a:lnTo>
                <a:lnTo>
                  <a:pt x="47320" y="30975"/>
                </a:lnTo>
                <a:close/>
              </a:path>
              <a:path w="47523" h="54051">
                <a:moveTo>
                  <a:pt x="30772" y="0"/>
                </a:moveTo>
                <a:lnTo>
                  <a:pt x="23228" y="0"/>
                </a:lnTo>
                <a:lnTo>
                  <a:pt x="24041" y="10464"/>
                </a:lnTo>
                <a:lnTo>
                  <a:pt x="26784" y="10464"/>
                </a:lnTo>
                <a:lnTo>
                  <a:pt x="29108" y="11506"/>
                </a:lnTo>
                <a:lnTo>
                  <a:pt x="32918" y="15620"/>
                </a:lnTo>
                <a:lnTo>
                  <a:pt x="36715" y="2539"/>
                </a:lnTo>
                <a:lnTo>
                  <a:pt x="3077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3873308" y="6186477"/>
            <a:ext cx="32842" cy="52882"/>
          </a:xfrm>
          <a:custGeom>
            <a:avLst/>
            <a:gdLst/>
            <a:ahLst/>
            <a:cxnLst/>
            <a:rect l="l" t="t" r="r" b="b"/>
            <a:pathLst>
              <a:path w="32842" h="52882">
                <a:moveTo>
                  <a:pt x="12458" y="1181"/>
                </a:moveTo>
                <a:lnTo>
                  <a:pt x="0" y="1181"/>
                </a:lnTo>
                <a:lnTo>
                  <a:pt x="0" y="52882"/>
                </a:lnTo>
                <a:lnTo>
                  <a:pt x="13411" y="52882"/>
                </a:lnTo>
                <a:lnTo>
                  <a:pt x="13411" y="28117"/>
                </a:lnTo>
                <a:lnTo>
                  <a:pt x="13779" y="22339"/>
                </a:lnTo>
                <a:lnTo>
                  <a:pt x="14541" y="19583"/>
                </a:lnTo>
                <a:lnTo>
                  <a:pt x="15290" y="16814"/>
                </a:lnTo>
                <a:lnTo>
                  <a:pt x="17602" y="13855"/>
                </a:lnTo>
                <a:lnTo>
                  <a:pt x="20497" y="12268"/>
                </a:lnTo>
                <a:lnTo>
                  <a:pt x="24333" y="12268"/>
                </a:lnTo>
                <a:lnTo>
                  <a:pt x="28689" y="14516"/>
                </a:lnTo>
                <a:lnTo>
                  <a:pt x="32842" y="2590"/>
                </a:lnTo>
                <a:lnTo>
                  <a:pt x="29997" y="863"/>
                </a:lnTo>
                <a:lnTo>
                  <a:pt x="27050" y="0"/>
                </a:lnTo>
                <a:lnTo>
                  <a:pt x="21843" y="0"/>
                </a:lnTo>
                <a:lnTo>
                  <a:pt x="18211" y="1663"/>
                </a:lnTo>
                <a:lnTo>
                  <a:pt x="14592" y="5054"/>
                </a:lnTo>
                <a:lnTo>
                  <a:pt x="12458" y="8521"/>
                </a:lnTo>
                <a:lnTo>
                  <a:pt x="12458" y="118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3907191" y="6186482"/>
            <a:ext cx="47345" cy="54051"/>
          </a:xfrm>
          <a:custGeom>
            <a:avLst/>
            <a:gdLst/>
            <a:ahLst/>
            <a:cxnLst/>
            <a:rect l="l" t="t" r="r" b="b"/>
            <a:pathLst>
              <a:path w="47345" h="54051">
                <a:moveTo>
                  <a:pt x="13449" y="36029"/>
                </a:moveTo>
                <a:lnTo>
                  <a:pt x="0" y="38125"/>
                </a:lnTo>
                <a:lnTo>
                  <a:pt x="1244" y="43027"/>
                </a:lnTo>
                <a:lnTo>
                  <a:pt x="3873" y="46901"/>
                </a:lnTo>
                <a:lnTo>
                  <a:pt x="7899" y="49758"/>
                </a:lnTo>
                <a:lnTo>
                  <a:pt x="11925" y="52616"/>
                </a:lnTo>
                <a:lnTo>
                  <a:pt x="17386" y="54051"/>
                </a:lnTo>
                <a:lnTo>
                  <a:pt x="31889" y="54051"/>
                </a:lnTo>
                <a:lnTo>
                  <a:pt x="37642" y="52336"/>
                </a:lnTo>
                <a:lnTo>
                  <a:pt x="41516" y="48933"/>
                </a:lnTo>
                <a:lnTo>
                  <a:pt x="45389" y="45529"/>
                </a:lnTo>
                <a:lnTo>
                  <a:pt x="47345" y="41452"/>
                </a:lnTo>
                <a:lnTo>
                  <a:pt x="47345" y="32359"/>
                </a:lnTo>
                <a:lnTo>
                  <a:pt x="45948" y="28968"/>
                </a:lnTo>
                <a:lnTo>
                  <a:pt x="43141" y="26530"/>
                </a:lnTo>
                <a:lnTo>
                  <a:pt x="40309" y="24130"/>
                </a:lnTo>
                <a:lnTo>
                  <a:pt x="35318" y="22110"/>
                </a:lnTo>
                <a:lnTo>
                  <a:pt x="28168" y="20447"/>
                </a:lnTo>
                <a:lnTo>
                  <a:pt x="21031" y="18796"/>
                </a:lnTo>
                <a:lnTo>
                  <a:pt x="16865" y="17513"/>
                </a:lnTo>
                <a:lnTo>
                  <a:pt x="14312" y="14122"/>
                </a:lnTo>
                <a:lnTo>
                  <a:pt x="15849" y="11341"/>
                </a:lnTo>
                <a:lnTo>
                  <a:pt x="19900" y="9829"/>
                </a:lnTo>
                <a:lnTo>
                  <a:pt x="26225" y="9829"/>
                </a:lnTo>
                <a:lnTo>
                  <a:pt x="28384" y="10375"/>
                </a:lnTo>
                <a:lnTo>
                  <a:pt x="31407" y="12509"/>
                </a:lnTo>
                <a:lnTo>
                  <a:pt x="32969" y="16065"/>
                </a:lnTo>
                <a:lnTo>
                  <a:pt x="45618" y="13677"/>
                </a:lnTo>
                <a:lnTo>
                  <a:pt x="44348" y="9169"/>
                </a:lnTo>
                <a:lnTo>
                  <a:pt x="42024" y="5753"/>
                </a:lnTo>
                <a:lnTo>
                  <a:pt x="38646" y="3454"/>
                </a:lnTo>
                <a:lnTo>
                  <a:pt x="35280" y="1155"/>
                </a:lnTo>
                <a:lnTo>
                  <a:pt x="30124" y="0"/>
                </a:lnTo>
                <a:lnTo>
                  <a:pt x="15900" y="0"/>
                </a:lnTo>
                <a:lnTo>
                  <a:pt x="10541" y="1524"/>
                </a:lnTo>
                <a:lnTo>
                  <a:pt x="7061" y="4572"/>
                </a:lnTo>
                <a:lnTo>
                  <a:pt x="3594" y="7632"/>
                </a:lnTo>
                <a:lnTo>
                  <a:pt x="1866" y="11391"/>
                </a:lnTo>
                <a:lnTo>
                  <a:pt x="1866" y="20840"/>
                </a:lnTo>
                <a:lnTo>
                  <a:pt x="3873" y="24714"/>
                </a:lnTo>
                <a:lnTo>
                  <a:pt x="7874" y="27508"/>
                </a:lnTo>
                <a:lnTo>
                  <a:pt x="10769" y="29514"/>
                </a:lnTo>
                <a:lnTo>
                  <a:pt x="17627" y="31750"/>
                </a:lnTo>
                <a:lnTo>
                  <a:pt x="28448" y="34175"/>
                </a:lnTo>
                <a:lnTo>
                  <a:pt x="32918" y="35979"/>
                </a:lnTo>
                <a:lnTo>
                  <a:pt x="33883" y="38569"/>
                </a:lnTo>
                <a:lnTo>
                  <a:pt x="33299" y="41300"/>
                </a:lnTo>
                <a:lnTo>
                  <a:pt x="30365" y="43522"/>
                </a:lnTo>
                <a:lnTo>
                  <a:pt x="27762" y="44170"/>
                </a:lnTo>
                <a:lnTo>
                  <a:pt x="21145" y="44170"/>
                </a:lnTo>
                <a:lnTo>
                  <a:pt x="16941" y="42087"/>
                </a:lnTo>
                <a:lnTo>
                  <a:pt x="14020" y="38696"/>
                </a:lnTo>
                <a:lnTo>
                  <a:pt x="13449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3962734" y="6186486"/>
            <a:ext cx="30467" cy="54038"/>
          </a:xfrm>
          <a:custGeom>
            <a:avLst/>
            <a:gdLst/>
            <a:ahLst/>
            <a:cxnLst/>
            <a:rect l="l" t="t" r="r" b="b"/>
            <a:pathLst>
              <a:path w="30467" h="54038">
                <a:moveTo>
                  <a:pt x="19812" y="54038"/>
                </a:moveTo>
                <a:lnTo>
                  <a:pt x="22593" y="53467"/>
                </a:lnTo>
                <a:lnTo>
                  <a:pt x="25196" y="52336"/>
                </a:lnTo>
                <a:lnTo>
                  <a:pt x="27813" y="51206"/>
                </a:lnTo>
                <a:lnTo>
                  <a:pt x="30251" y="49504"/>
                </a:lnTo>
                <a:lnTo>
                  <a:pt x="30467" y="39230"/>
                </a:lnTo>
                <a:lnTo>
                  <a:pt x="27787" y="41960"/>
                </a:lnTo>
                <a:lnTo>
                  <a:pt x="23279" y="44399"/>
                </a:lnTo>
                <a:lnTo>
                  <a:pt x="19812" y="54038"/>
                </a:lnTo>
                <a:close/>
              </a:path>
              <a:path w="30467" h="54038">
                <a:moveTo>
                  <a:pt x="44526" y="35890"/>
                </a:moveTo>
                <a:lnTo>
                  <a:pt x="44678" y="19900"/>
                </a:lnTo>
                <a:lnTo>
                  <a:pt x="44678" y="13970"/>
                </a:lnTo>
                <a:lnTo>
                  <a:pt x="44081" y="9880"/>
                </a:lnTo>
                <a:lnTo>
                  <a:pt x="42875" y="7670"/>
                </a:lnTo>
                <a:lnTo>
                  <a:pt x="39636" y="3606"/>
                </a:lnTo>
                <a:lnTo>
                  <a:pt x="36703" y="2159"/>
                </a:lnTo>
                <a:lnTo>
                  <a:pt x="33782" y="711"/>
                </a:lnTo>
                <a:lnTo>
                  <a:pt x="29311" y="0"/>
                </a:lnTo>
                <a:lnTo>
                  <a:pt x="16751" y="0"/>
                </a:lnTo>
                <a:lnTo>
                  <a:pt x="11798" y="1193"/>
                </a:lnTo>
                <a:lnTo>
                  <a:pt x="8458" y="3594"/>
                </a:lnTo>
                <a:lnTo>
                  <a:pt x="5118" y="5994"/>
                </a:lnTo>
                <a:lnTo>
                  <a:pt x="2755" y="9702"/>
                </a:lnTo>
                <a:lnTo>
                  <a:pt x="1397" y="14693"/>
                </a:lnTo>
                <a:lnTo>
                  <a:pt x="13563" y="16941"/>
                </a:lnTo>
                <a:lnTo>
                  <a:pt x="15468" y="12852"/>
                </a:lnTo>
                <a:lnTo>
                  <a:pt x="18135" y="10947"/>
                </a:lnTo>
                <a:lnTo>
                  <a:pt x="22390" y="10464"/>
                </a:lnTo>
                <a:lnTo>
                  <a:pt x="25920" y="10464"/>
                </a:lnTo>
                <a:lnTo>
                  <a:pt x="29591" y="12153"/>
                </a:lnTo>
                <a:lnTo>
                  <a:pt x="31496" y="15138"/>
                </a:lnTo>
                <a:lnTo>
                  <a:pt x="31496" y="17767"/>
                </a:lnTo>
                <a:lnTo>
                  <a:pt x="29083" y="20167"/>
                </a:lnTo>
                <a:lnTo>
                  <a:pt x="24739" y="21285"/>
                </a:lnTo>
                <a:lnTo>
                  <a:pt x="18478" y="22491"/>
                </a:lnTo>
                <a:lnTo>
                  <a:pt x="13830" y="23406"/>
                </a:lnTo>
                <a:lnTo>
                  <a:pt x="10274" y="24460"/>
                </a:lnTo>
                <a:lnTo>
                  <a:pt x="7810" y="25679"/>
                </a:lnTo>
                <a:lnTo>
                  <a:pt x="3429" y="28651"/>
                </a:lnTo>
                <a:lnTo>
                  <a:pt x="685" y="33223"/>
                </a:lnTo>
                <a:lnTo>
                  <a:pt x="0" y="35839"/>
                </a:lnTo>
                <a:lnTo>
                  <a:pt x="0" y="43167"/>
                </a:lnTo>
                <a:lnTo>
                  <a:pt x="1511" y="46824"/>
                </a:lnTo>
                <a:lnTo>
                  <a:pt x="4508" y="49707"/>
                </a:lnTo>
                <a:lnTo>
                  <a:pt x="7518" y="52590"/>
                </a:lnTo>
                <a:lnTo>
                  <a:pt x="11633" y="54038"/>
                </a:lnTo>
                <a:lnTo>
                  <a:pt x="19812" y="54038"/>
                </a:lnTo>
                <a:lnTo>
                  <a:pt x="23279" y="44399"/>
                </a:lnTo>
                <a:lnTo>
                  <a:pt x="18694" y="44399"/>
                </a:lnTo>
                <a:lnTo>
                  <a:pt x="15506" y="42303"/>
                </a:lnTo>
                <a:lnTo>
                  <a:pt x="13411" y="39255"/>
                </a:lnTo>
                <a:lnTo>
                  <a:pt x="13411" y="35394"/>
                </a:lnTo>
                <a:lnTo>
                  <a:pt x="16040" y="32524"/>
                </a:lnTo>
                <a:lnTo>
                  <a:pt x="19608" y="30949"/>
                </a:lnTo>
                <a:lnTo>
                  <a:pt x="23342" y="30137"/>
                </a:lnTo>
                <a:lnTo>
                  <a:pt x="27063" y="29324"/>
                </a:lnTo>
                <a:lnTo>
                  <a:pt x="29781" y="28625"/>
                </a:lnTo>
                <a:lnTo>
                  <a:pt x="31496" y="28041"/>
                </a:lnTo>
                <a:lnTo>
                  <a:pt x="31496" y="34048"/>
                </a:lnTo>
                <a:lnTo>
                  <a:pt x="31330" y="36271"/>
                </a:lnTo>
                <a:lnTo>
                  <a:pt x="30467" y="39230"/>
                </a:lnTo>
                <a:lnTo>
                  <a:pt x="30251" y="49504"/>
                </a:lnTo>
                <a:lnTo>
                  <a:pt x="33032" y="48831"/>
                </a:lnTo>
                <a:lnTo>
                  <a:pt x="34315" y="52870"/>
                </a:lnTo>
                <a:lnTo>
                  <a:pt x="47574" y="52870"/>
                </a:lnTo>
                <a:lnTo>
                  <a:pt x="45605" y="48094"/>
                </a:lnTo>
                <a:lnTo>
                  <a:pt x="44742" y="43776"/>
                </a:lnTo>
                <a:lnTo>
                  <a:pt x="44526" y="40424"/>
                </a:lnTo>
                <a:lnTo>
                  <a:pt x="44526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4021721" y="6187655"/>
            <a:ext cx="14516" cy="67627"/>
          </a:xfrm>
          <a:custGeom>
            <a:avLst/>
            <a:gdLst/>
            <a:ahLst/>
            <a:cxnLst/>
            <a:rect l="l" t="t" r="r" b="b"/>
            <a:pathLst>
              <a:path w="14516" h="67627">
                <a:moveTo>
                  <a:pt x="1104" y="0"/>
                </a:moveTo>
                <a:lnTo>
                  <a:pt x="1104" y="13677"/>
                </a:lnTo>
                <a:lnTo>
                  <a:pt x="14516" y="13677"/>
                </a:lnTo>
                <a:lnTo>
                  <a:pt x="14516" y="0"/>
                </a:lnTo>
                <a:lnTo>
                  <a:pt x="1104" y="0"/>
                </a:lnTo>
                <a:close/>
              </a:path>
              <a:path w="14516" h="67627">
                <a:moveTo>
                  <a:pt x="14503" y="38023"/>
                </a:moveTo>
                <a:lnTo>
                  <a:pt x="1104" y="38023"/>
                </a:lnTo>
                <a:lnTo>
                  <a:pt x="1104" y="51701"/>
                </a:lnTo>
                <a:lnTo>
                  <a:pt x="7581" y="51701"/>
                </a:lnTo>
                <a:lnTo>
                  <a:pt x="7518" y="54394"/>
                </a:lnTo>
                <a:lnTo>
                  <a:pt x="5778" y="58191"/>
                </a:lnTo>
                <a:lnTo>
                  <a:pt x="2692" y="61074"/>
                </a:lnTo>
                <a:lnTo>
                  <a:pt x="0" y="61988"/>
                </a:lnTo>
                <a:lnTo>
                  <a:pt x="2628" y="67627"/>
                </a:lnTo>
                <a:lnTo>
                  <a:pt x="5486" y="66586"/>
                </a:lnTo>
                <a:lnTo>
                  <a:pt x="9715" y="63347"/>
                </a:lnTo>
                <a:lnTo>
                  <a:pt x="12826" y="59474"/>
                </a:lnTo>
                <a:lnTo>
                  <a:pt x="14173" y="54902"/>
                </a:lnTo>
                <a:lnTo>
                  <a:pt x="14503" y="51765"/>
                </a:lnTo>
                <a:lnTo>
                  <a:pt x="14503" y="3802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4285562" y="5815444"/>
            <a:ext cx="54292" cy="71386"/>
          </a:xfrm>
          <a:custGeom>
            <a:avLst/>
            <a:gdLst/>
            <a:ahLst/>
            <a:cxnLst/>
            <a:rect l="l" t="t" r="r" b="b"/>
            <a:pathLst>
              <a:path w="54292" h="71386">
                <a:moveTo>
                  <a:pt x="14414" y="59359"/>
                </a:moveTo>
                <a:lnTo>
                  <a:pt x="14414" y="39928"/>
                </a:lnTo>
                <a:lnTo>
                  <a:pt x="50241" y="39928"/>
                </a:lnTo>
                <a:lnTo>
                  <a:pt x="50241" y="27901"/>
                </a:lnTo>
                <a:lnTo>
                  <a:pt x="14414" y="27901"/>
                </a:lnTo>
                <a:lnTo>
                  <a:pt x="14414" y="12077"/>
                </a:lnTo>
                <a:lnTo>
                  <a:pt x="52920" y="12077"/>
                </a:lnTo>
                <a:lnTo>
                  <a:pt x="52920" y="0"/>
                </a:lnTo>
                <a:lnTo>
                  <a:pt x="0" y="0"/>
                </a:lnTo>
                <a:lnTo>
                  <a:pt x="0" y="71386"/>
                </a:lnTo>
                <a:lnTo>
                  <a:pt x="54292" y="71386"/>
                </a:lnTo>
                <a:lnTo>
                  <a:pt x="54292" y="59359"/>
                </a:lnTo>
                <a:lnTo>
                  <a:pt x="14414" y="5935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4351884" y="5833948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19" y="17576"/>
                </a:moveTo>
                <a:lnTo>
                  <a:pt x="16713" y="13715"/>
                </a:lnTo>
                <a:lnTo>
                  <a:pt x="20485" y="11125"/>
                </a:lnTo>
                <a:lnTo>
                  <a:pt x="24980" y="10464"/>
                </a:lnTo>
                <a:lnTo>
                  <a:pt x="28409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77"/>
                </a:lnTo>
                <a:lnTo>
                  <a:pt x="45872" y="9397"/>
                </a:lnTo>
                <a:lnTo>
                  <a:pt x="43700" y="5803"/>
                </a:lnTo>
                <a:lnTo>
                  <a:pt x="40538" y="2717"/>
                </a:lnTo>
                <a:lnTo>
                  <a:pt x="35521" y="546"/>
                </a:lnTo>
                <a:lnTo>
                  <a:pt x="32766" y="0"/>
                </a:lnTo>
                <a:lnTo>
                  <a:pt x="22898" y="0"/>
                </a:lnTo>
                <a:lnTo>
                  <a:pt x="17208" y="2920"/>
                </a:lnTo>
                <a:lnTo>
                  <a:pt x="12700" y="8762"/>
                </a:lnTo>
                <a:lnTo>
                  <a:pt x="12700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85"/>
                </a:lnTo>
                <a:lnTo>
                  <a:pt x="14033" y="19723"/>
                </a:lnTo>
                <a:lnTo>
                  <a:pt x="1471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4401159" y="5815444"/>
            <a:ext cx="25120" cy="92367"/>
          </a:xfrm>
          <a:custGeom>
            <a:avLst/>
            <a:gdLst/>
            <a:ahLst/>
            <a:cxnLst/>
            <a:rect l="l" t="t" r="r" b="b"/>
            <a:pathLst>
              <a:path w="25120" h="92367">
                <a:moveTo>
                  <a:pt x="11442" y="0"/>
                </a:moveTo>
                <a:lnTo>
                  <a:pt x="11442" y="12661"/>
                </a:lnTo>
                <a:lnTo>
                  <a:pt x="25120" y="12661"/>
                </a:lnTo>
                <a:lnTo>
                  <a:pt x="25120" y="0"/>
                </a:lnTo>
                <a:lnTo>
                  <a:pt x="11442" y="0"/>
                </a:lnTo>
                <a:close/>
              </a:path>
              <a:path w="25120" h="92367">
                <a:moveTo>
                  <a:pt x="2387" y="79235"/>
                </a:moveTo>
                <a:lnTo>
                  <a:pt x="0" y="90906"/>
                </a:lnTo>
                <a:lnTo>
                  <a:pt x="3505" y="91757"/>
                </a:lnTo>
                <a:lnTo>
                  <a:pt x="6667" y="92252"/>
                </a:lnTo>
                <a:lnTo>
                  <a:pt x="13296" y="92367"/>
                </a:lnTo>
                <a:lnTo>
                  <a:pt x="16421" y="91605"/>
                </a:lnTo>
                <a:lnTo>
                  <a:pt x="18872" y="90081"/>
                </a:lnTo>
                <a:lnTo>
                  <a:pt x="22974" y="86436"/>
                </a:lnTo>
                <a:lnTo>
                  <a:pt x="23837" y="83743"/>
                </a:lnTo>
                <a:lnTo>
                  <a:pt x="24688" y="81025"/>
                </a:lnTo>
                <a:lnTo>
                  <a:pt x="25120" y="76365"/>
                </a:lnTo>
                <a:lnTo>
                  <a:pt x="25120" y="19672"/>
                </a:lnTo>
                <a:lnTo>
                  <a:pt x="11442" y="19672"/>
                </a:lnTo>
                <a:lnTo>
                  <a:pt x="11442" y="73228"/>
                </a:lnTo>
                <a:lnTo>
                  <a:pt x="10998" y="76606"/>
                </a:lnTo>
                <a:lnTo>
                  <a:pt x="8331" y="79362"/>
                </a:lnTo>
                <a:lnTo>
                  <a:pt x="5308" y="79667"/>
                </a:lnTo>
                <a:lnTo>
                  <a:pt x="2387" y="7923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4440306" y="5835116"/>
            <a:ext cx="47040" cy="52882"/>
          </a:xfrm>
          <a:custGeom>
            <a:avLst/>
            <a:gdLst/>
            <a:ahLst/>
            <a:cxnLst/>
            <a:rect l="l" t="t" r="r" b="b"/>
            <a:pathLst>
              <a:path w="47040" h="52882">
                <a:moveTo>
                  <a:pt x="13690" y="0"/>
                </a:moveTo>
                <a:lnTo>
                  <a:pt x="0" y="0"/>
                </a:lnTo>
                <a:lnTo>
                  <a:pt x="0" y="37592"/>
                </a:lnTo>
                <a:lnTo>
                  <a:pt x="622" y="41402"/>
                </a:lnTo>
                <a:lnTo>
                  <a:pt x="1854" y="44170"/>
                </a:lnTo>
                <a:lnTo>
                  <a:pt x="3086" y="46926"/>
                </a:lnTo>
                <a:lnTo>
                  <a:pt x="5092" y="49072"/>
                </a:lnTo>
                <a:lnTo>
                  <a:pt x="7848" y="50596"/>
                </a:lnTo>
                <a:lnTo>
                  <a:pt x="10591" y="52120"/>
                </a:lnTo>
                <a:lnTo>
                  <a:pt x="13715" y="52882"/>
                </a:lnTo>
                <a:lnTo>
                  <a:pt x="20599" y="52882"/>
                </a:lnTo>
                <a:lnTo>
                  <a:pt x="23837" y="52095"/>
                </a:lnTo>
                <a:lnTo>
                  <a:pt x="26911" y="50495"/>
                </a:lnTo>
                <a:lnTo>
                  <a:pt x="29971" y="48907"/>
                </a:lnTo>
                <a:lnTo>
                  <a:pt x="32448" y="46736"/>
                </a:lnTo>
                <a:lnTo>
                  <a:pt x="34328" y="43967"/>
                </a:lnTo>
                <a:lnTo>
                  <a:pt x="34328" y="51714"/>
                </a:lnTo>
                <a:lnTo>
                  <a:pt x="47040" y="51714"/>
                </a:lnTo>
                <a:lnTo>
                  <a:pt x="47040" y="0"/>
                </a:lnTo>
                <a:lnTo>
                  <a:pt x="33362" y="0"/>
                </a:lnTo>
                <a:lnTo>
                  <a:pt x="33362" y="29222"/>
                </a:lnTo>
                <a:lnTo>
                  <a:pt x="33019" y="33870"/>
                </a:lnTo>
                <a:lnTo>
                  <a:pt x="32334" y="35763"/>
                </a:lnTo>
                <a:lnTo>
                  <a:pt x="30391" y="39255"/>
                </a:lnTo>
                <a:lnTo>
                  <a:pt x="26682" y="41821"/>
                </a:lnTo>
                <a:lnTo>
                  <a:pt x="22250" y="42456"/>
                </a:lnTo>
                <a:lnTo>
                  <a:pt x="18529" y="41986"/>
                </a:lnTo>
                <a:lnTo>
                  <a:pt x="14947" y="38773"/>
                </a:lnTo>
                <a:lnTo>
                  <a:pt x="13931" y="35496"/>
                </a:lnTo>
                <a:lnTo>
                  <a:pt x="13690" y="31038"/>
                </a:lnTo>
                <a:lnTo>
                  <a:pt x="1369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4497914" y="5814237"/>
            <a:ext cx="48552" cy="73761"/>
          </a:xfrm>
          <a:custGeom>
            <a:avLst/>
            <a:gdLst/>
            <a:ahLst/>
            <a:cxnLst/>
            <a:rect l="l" t="t" r="r" b="b"/>
            <a:pathLst>
              <a:path w="48552" h="73761">
                <a:moveTo>
                  <a:pt x="45427" y="55600"/>
                </a:moveTo>
                <a:lnTo>
                  <a:pt x="45580" y="39624"/>
                </a:lnTo>
                <a:lnTo>
                  <a:pt x="45580" y="33693"/>
                </a:lnTo>
                <a:lnTo>
                  <a:pt x="44970" y="29603"/>
                </a:lnTo>
                <a:lnTo>
                  <a:pt x="43751" y="27381"/>
                </a:lnTo>
                <a:lnTo>
                  <a:pt x="40424" y="23317"/>
                </a:lnTo>
                <a:lnTo>
                  <a:pt x="37439" y="21882"/>
                </a:lnTo>
                <a:lnTo>
                  <a:pt x="34455" y="20434"/>
                </a:lnTo>
                <a:lnTo>
                  <a:pt x="29908" y="19710"/>
                </a:lnTo>
                <a:lnTo>
                  <a:pt x="17081" y="19710"/>
                </a:lnTo>
                <a:lnTo>
                  <a:pt x="12026" y="20916"/>
                </a:lnTo>
                <a:lnTo>
                  <a:pt x="8623" y="23317"/>
                </a:lnTo>
                <a:lnTo>
                  <a:pt x="5207" y="25717"/>
                </a:lnTo>
                <a:lnTo>
                  <a:pt x="2806" y="29425"/>
                </a:lnTo>
                <a:lnTo>
                  <a:pt x="1409" y="34417"/>
                </a:lnTo>
                <a:lnTo>
                  <a:pt x="13830" y="36652"/>
                </a:lnTo>
                <a:lnTo>
                  <a:pt x="15773" y="32575"/>
                </a:lnTo>
                <a:lnTo>
                  <a:pt x="18503" y="30657"/>
                </a:lnTo>
                <a:lnTo>
                  <a:pt x="22834" y="30187"/>
                </a:lnTo>
                <a:lnTo>
                  <a:pt x="26441" y="30187"/>
                </a:lnTo>
                <a:lnTo>
                  <a:pt x="30187" y="31864"/>
                </a:lnTo>
                <a:lnTo>
                  <a:pt x="32143" y="34861"/>
                </a:lnTo>
                <a:lnTo>
                  <a:pt x="32143" y="37490"/>
                </a:lnTo>
                <a:lnTo>
                  <a:pt x="29679" y="39890"/>
                </a:lnTo>
                <a:lnTo>
                  <a:pt x="25234" y="41008"/>
                </a:lnTo>
                <a:lnTo>
                  <a:pt x="18846" y="42214"/>
                </a:lnTo>
                <a:lnTo>
                  <a:pt x="14109" y="43116"/>
                </a:lnTo>
                <a:lnTo>
                  <a:pt x="10477" y="44183"/>
                </a:lnTo>
                <a:lnTo>
                  <a:pt x="7950" y="45402"/>
                </a:lnTo>
                <a:lnTo>
                  <a:pt x="3492" y="48374"/>
                </a:lnTo>
                <a:lnTo>
                  <a:pt x="698" y="52946"/>
                </a:lnTo>
                <a:lnTo>
                  <a:pt x="0" y="55549"/>
                </a:lnTo>
                <a:lnTo>
                  <a:pt x="0" y="62890"/>
                </a:lnTo>
                <a:lnTo>
                  <a:pt x="1524" y="66548"/>
                </a:lnTo>
                <a:lnTo>
                  <a:pt x="4610" y="69430"/>
                </a:lnTo>
                <a:lnTo>
                  <a:pt x="7658" y="72313"/>
                </a:lnTo>
                <a:lnTo>
                  <a:pt x="11861" y="73761"/>
                </a:lnTo>
                <a:lnTo>
                  <a:pt x="20205" y="73761"/>
                </a:lnTo>
                <a:lnTo>
                  <a:pt x="23749" y="64122"/>
                </a:lnTo>
                <a:lnTo>
                  <a:pt x="19075" y="64122"/>
                </a:lnTo>
                <a:lnTo>
                  <a:pt x="15824" y="62026"/>
                </a:lnTo>
                <a:lnTo>
                  <a:pt x="13677" y="58978"/>
                </a:lnTo>
                <a:lnTo>
                  <a:pt x="13677" y="55118"/>
                </a:lnTo>
                <a:lnTo>
                  <a:pt x="16357" y="52247"/>
                </a:lnTo>
                <a:lnTo>
                  <a:pt x="20015" y="50673"/>
                </a:lnTo>
                <a:lnTo>
                  <a:pt x="23812" y="49860"/>
                </a:lnTo>
                <a:lnTo>
                  <a:pt x="27609" y="49034"/>
                </a:lnTo>
                <a:lnTo>
                  <a:pt x="30391" y="48348"/>
                </a:lnTo>
                <a:lnTo>
                  <a:pt x="32143" y="47764"/>
                </a:lnTo>
                <a:lnTo>
                  <a:pt x="32143" y="53771"/>
                </a:lnTo>
                <a:lnTo>
                  <a:pt x="31953" y="55994"/>
                </a:lnTo>
                <a:lnTo>
                  <a:pt x="31076" y="58940"/>
                </a:lnTo>
                <a:lnTo>
                  <a:pt x="30873" y="69227"/>
                </a:lnTo>
                <a:lnTo>
                  <a:pt x="33693" y="68554"/>
                </a:lnTo>
                <a:lnTo>
                  <a:pt x="35013" y="72593"/>
                </a:lnTo>
                <a:lnTo>
                  <a:pt x="48552" y="72593"/>
                </a:lnTo>
                <a:lnTo>
                  <a:pt x="46520" y="67818"/>
                </a:lnTo>
                <a:lnTo>
                  <a:pt x="45643" y="63500"/>
                </a:lnTo>
                <a:lnTo>
                  <a:pt x="45427" y="60147"/>
                </a:lnTo>
                <a:lnTo>
                  <a:pt x="45427" y="55600"/>
                </a:lnTo>
                <a:close/>
              </a:path>
              <a:path w="48552" h="73761">
                <a:moveTo>
                  <a:pt x="20205" y="73761"/>
                </a:moveTo>
                <a:lnTo>
                  <a:pt x="23050" y="73190"/>
                </a:lnTo>
                <a:lnTo>
                  <a:pt x="25704" y="72059"/>
                </a:lnTo>
                <a:lnTo>
                  <a:pt x="28359" y="70929"/>
                </a:lnTo>
                <a:lnTo>
                  <a:pt x="30873" y="69227"/>
                </a:lnTo>
                <a:lnTo>
                  <a:pt x="31076" y="58940"/>
                </a:lnTo>
                <a:lnTo>
                  <a:pt x="28346" y="61683"/>
                </a:lnTo>
                <a:lnTo>
                  <a:pt x="23749" y="64122"/>
                </a:lnTo>
                <a:lnTo>
                  <a:pt x="20205" y="73761"/>
                </a:lnTo>
                <a:close/>
              </a:path>
              <a:path w="48552" h="73761">
                <a:moveTo>
                  <a:pt x="24053" y="0"/>
                </a:moveTo>
                <a:lnTo>
                  <a:pt x="17335" y="14554"/>
                </a:lnTo>
                <a:lnTo>
                  <a:pt x="25996" y="14554"/>
                </a:lnTo>
                <a:lnTo>
                  <a:pt x="39395" y="0"/>
                </a:lnTo>
                <a:lnTo>
                  <a:pt x="24053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4553913" y="5833946"/>
            <a:ext cx="50444" cy="73875"/>
          </a:xfrm>
          <a:custGeom>
            <a:avLst/>
            <a:gdLst/>
            <a:ahLst/>
            <a:cxnLst/>
            <a:rect l="l" t="t" r="r" b="b"/>
            <a:pathLst>
              <a:path w="50444" h="73875">
                <a:moveTo>
                  <a:pt x="15608" y="0"/>
                </a:moveTo>
                <a:lnTo>
                  <a:pt x="10426" y="2298"/>
                </a:lnTo>
                <a:lnTo>
                  <a:pt x="14020" y="31445"/>
                </a:lnTo>
                <a:lnTo>
                  <a:pt x="14020" y="20726"/>
                </a:lnTo>
                <a:lnTo>
                  <a:pt x="15087" y="16852"/>
                </a:lnTo>
                <a:lnTo>
                  <a:pt x="17208" y="14300"/>
                </a:lnTo>
                <a:lnTo>
                  <a:pt x="19329" y="11747"/>
                </a:lnTo>
                <a:lnTo>
                  <a:pt x="22034" y="10477"/>
                </a:lnTo>
                <a:lnTo>
                  <a:pt x="28701" y="10477"/>
                </a:lnTo>
                <a:lnTo>
                  <a:pt x="31483" y="11772"/>
                </a:lnTo>
                <a:lnTo>
                  <a:pt x="33693" y="14363"/>
                </a:lnTo>
                <a:lnTo>
                  <a:pt x="35902" y="16967"/>
                </a:lnTo>
                <a:lnTo>
                  <a:pt x="37007" y="20942"/>
                </a:lnTo>
                <a:lnTo>
                  <a:pt x="37414" y="72415"/>
                </a:lnTo>
                <a:lnTo>
                  <a:pt x="40449" y="71437"/>
                </a:lnTo>
                <a:lnTo>
                  <a:pt x="44703" y="68376"/>
                </a:lnTo>
                <a:lnTo>
                  <a:pt x="47929" y="64287"/>
                </a:lnTo>
                <a:lnTo>
                  <a:pt x="48933" y="61264"/>
                </a:lnTo>
                <a:lnTo>
                  <a:pt x="49949" y="58242"/>
                </a:lnTo>
                <a:lnTo>
                  <a:pt x="50444" y="53670"/>
                </a:lnTo>
                <a:lnTo>
                  <a:pt x="50444" y="1168"/>
                </a:lnTo>
                <a:lnTo>
                  <a:pt x="37642" y="1168"/>
                </a:lnTo>
                <a:lnTo>
                  <a:pt x="37642" y="8432"/>
                </a:lnTo>
                <a:lnTo>
                  <a:pt x="33489" y="2819"/>
                </a:lnTo>
                <a:lnTo>
                  <a:pt x="28206" y="0"/>
                </a:lnTo>
                <a:lnTo>
                  <a:pt x="15608" y="0"/>
                </a:lnTo>
                <a:close/>
              </a:path>
              <a:path w="50444" h="73875">
                <a:moveTo>
                  <a:pt x="1587" y="39433"/>
                </a:moveTo>
                <a:lnTo>
                  <a:pt x="4762" y="44068"/>
                </a:lnTo>
                <a:lnTo>
                  <a:pt x="8839" y="49949"/>
                </a:lnTo>
                <a:lnTo>
                  <a:pt x="14325" y="52882"/>
                </a:lnTo>
                <a:lnTo>
                  <a:pt x="27508" y="52882"/>
                </a:lnTo>
                <a:lnTo>
                  <a:pt x="32664" y="50101"/>
                </a:lnTo>
                <a:lnTo>
                  <a:pt x="36766" y="44513"/>
                </a:lnTo>
                <a:lnTo>
                  <a:pt x="36766" y="55117"/>
                </a:lnTo>
                <a:lnTo>
                  <a:pt x="36131" y="58343"/>
                </a:lnTo>
                <a:lnTo>
                  <a:pt x="34594" y="61086"/>
                </a:lnTo>
                <a:lnTo>
                  <a:pt x="31622" y="62877"/>
                </a:lnTo>
                <a:lnTo>
                  <a:pt x="28930" y="63411"/>
                </a:lnTo>
                <a:lnTo>
                  <a:pt x="22580" y="63411"/>
                </a:lnTo>
                <a:lnTo>
                  <a:pt x="18300" y="61264"/>
                </a:lnTo>
                <a:lnTo>
                  <a:pt x="17437" y="58191"/>
                </a:lnTo>
                <a:lnTo>
                  <a:pt x="1803" y="56299"/>
                </a:lnTo>
                <a:lnTo>
                  <a:pt x="1752" y="62560"/>
                </a:lnTo>
                <a:lnTo>
                  <a:pt x="3581" y="66370"/>
                </a:lnTo>
                <a:lnTo>
                  <a:pt x="7251" y="69367"/>
                </a:lnTo>
                <a:lnTo>
                  <a:pt x="10921" y="72364"/>
                </a:lnTo>
                <a:lnTo>
                  <a:pt x="17144" y="73875"/>
                </a:lnTo>
                <a:lnTo>
                  <a:pt x="30543" y="73875"/>
                </a:lnTo>
                <a:lnTo>
                  <a:pt x="34378" y="73380"/>
                </a:lnTo>
                <a:lnTo>
                  <a:pt x="37414" y="72415"/>
                </a:lnTo>
                <a:lnTo>
                  <a:pt x="37007" y="20942"/>
                </a:lnTo>
                <a:lnTo>
                  <a:pt x="37007" y="31419"/>
                </a:lnTo>
                <a:lnTo>
                  <a:pt x="35852" y="35293"/>
                </a:lnTo>
                <a:lnTo>
                  <a:pt x="33540" y="37909"/>
                </a:lnTo>
                <a:lnTo>
                  <a:pt x="31241" y="40525"/>
                </a:lnTo>
                <a:lnTo>
                  <a:pt x="28422" y="41833"/>
                </a:lnTo>
                <a:lnTo>
                  <a:pt x="21958" y="41833"/>
                </a:lnTo>
                <a:lnTo>
                  <a:pt x="19329" y="40563"/>
                </a:lnTo>
                <a:lnTo>
                  <a:pt x="17208" y="37998"/>
                </a:lnTo>
                <a:lnTo>
                  <a:pt x="15087" y="35458"/>
                </a:lnTo>
                <a:lnTo>
                  <a:pt x="14020" y="31445"/>
                </a:lnTo>
                <a:lnTo>
                  <a:pt x="10426" y="2298"/>
                </a:lnTo>
                <a:lnTo>
                  <a:pt x="6261" y="6870"/>
                </a:lnTo>
                <a:lnTo>
                  <a:pt x="2082" y="11442"/>
                </a:lnTo>
                <a:lnTo>
                  <a:pt x="0" y="18072"/>
                </a:lnTo>
                <a:lnTo>
                  <a:pt x="0" y="33654"/>
                </a:lnTo>
                <a:lnTo>
                  <a:pt x="1587" y="3943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4617603" y="5835116"/>
            <a:ext cx="47040" cy="52882"/>
          </a:xfrm>
          <a:custGeom>
            <a:avLst/>
            <a:gdLst/>
            <a:ahLst/>
            <a:cxnLst/>
            <a:rect l="l" t="t" r="r" b="b"/>
            <a:pathLst>
              <a:path w="47040" h="52882">
                <a:moveTo>
                  <a:pt x="13690" y="0"/>
                </a:moveTo>
                <a:lnTo>
                  <a:pt x="0" y="0"/>
                </a:lnTo>
                <a:lnTo>
                  <a:pt x="0" y="37592"/>
                </a:lnTo>
                <a:lnTo>
                  <a:pt x="609" y="41402"/>
                </a:lnTo>
                <a:lnTo>
                  <a:pt x="1854" y="44170"/>
                </a:lnTo>
                <a:lnTo>
                  <a:pt x="3086" y="46926"/>
                </a:lnTo>
                <a:lnTo>
                  <a:pt x="5079" y="49072"/>
                </a:lnTo>
                <a:lnTo>
                  <a:pt x="7835" y="50596"/>
                </a:lnTo>
                <a:lnTo>
                  <a:pt x="10604" y="52120"/>
                </a:lnTo>
                <a:lnTo>
                  <a:pt x="13715" y="52882"/>
                </a:lnTo>
                <a:lnTo>
                  <a:pt x="20599" y="52882"/>
                </a:lnTo>
                <a:lnTo>
                  <a:pt x="23837" y="52095"/>
                </a:lnTo>
                <a:lnTo>
                  <a:pt x="26911" y="50495"/>
                </a:lnTo>
                <a:lnTo>
                  <a:pt x="29971" y="48907"/>
                </a:lnTo>
                <a:lnTo>
                  <a:pt x="32435" y="46736"/>
                </a:lnTo>
                <a:lnTo>
                  <a:pt x="34328" y="43967"/>
                </a:lnTo>
                <a:lnTo>
                  <a:pt x="34328" y="51714"/>
                </a:lnTo>
                <a:lnTo>
                  <a:pt x="47040" y="51714"/>
                </a:lnTo>
                <a:lnTo>
                  <a:pt x="47040" y="0"/>
                </a:lnTo>
                <a:lnTo>
                  <a:pt x="33350" y="0"/>
                </a:lnTo>
                <a:lnTo>
                  <a:pt x="33350" y="29222"/>
                </a:lnTo>
                <a:lnTo>
                  <a:pt x="33019" y="33870"/>
                </a:lnTo>
                <a:lnTo>
                  <a:pt x="32334" y="35763"/>
                </a:lnTo>
                <a:lnTo>
                  <a:pt x="30378" y="39255"/>
                </a:lnTo>
                <a:lnTo>
                  <a:pt x="26682" y="41821"/>
                </a:lnTo>
                <a:lnTo>
                  <a:pt x="22250" y="42456"/>
                </a:lnTo>
                <a:lnTo>
                  <a:pt x="18516" y="41986"/>
                </a:lnTo>
                <a:lnTo>
                  <a:pt x="14935" y="38773"/>
                </a:lnTo>
                <a:lnTo>
                  <a:pt x="13931" y="35496"/>
                </a:lnTo>
                <a:lnTo>
                  <a:pt x="13690" y="31038"/>
                </a:lnTo>
                <a:lnTo>
                  <a:pt x="1369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4674815" y="5833950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77" y="2539"/>
                </a:lnTo>
                <a:lnTo>
                  <a:pt x="33604" y="15620"/>
                </a:lnTo>
                <a:lnTo>
                  <a:pt x="34620" y="18643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4" y="13728"/>
                </a:lnTo>
                <a:lnTo>
                  <a:pt x="21564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89"/>
                </a:lnTo>
                <a:lnTo>
                  <a:pt x="2235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23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85" y="39014"/>
                </a:lnTo>
                <a:lnTo>
                  <a:pt x="32092" y="40893"/>
                </a:lnTo>
                <a:lnTo>
                  <a:pt x="29171" y="43243"/>
                </a:lnTo>
                <a:lnTo>
                  <a:pt x="25222" y="43827"/>
                </a:lnTo>
                <a:lnTo>
                  <a:pt x="22072" y="43827"/>
                </a:lnTo>
                <a:lnTo>
                  <a:pt x="19456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30" y="10464"/>
                </a:lnTo>
                <a:lnTo>
                  <a:pt x="29705" y="11506"/>
                </a:lnTo>
                <a:lnTo>
                  <a:pt x="33604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4729453" y="5833954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01"/>
                </a:lnTo>
                <a:lnTo>
                  <a:pt x="8064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16" y="45529"/>
                </a:lnTo>
                <a:lnTo>
                  <a:pt x="48298" y="41452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30"/>
                </a:lnTo>
                <a:lnTo>
                  <a:pt x="36042" y="22110"/>
                </a:lnTo>
                <a:lnTo>
                  <a:pt x="28752" y="20447"/>
                </a:lnTo>
                <a:lnTo>
                  <a:pt x="21463" y="18796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65"/>
                </a:lnTo>
                <a:lnTo>
                  <a:pt x="17716" y="10325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55" y="16065"/>
                </a:lnTo>
                <a:lnTo>
                  <a:pt x="46545" y="13677"/>
                </a:lnTo>
                <a:lnTo>
                  <a:pt x="45250" y="9156"/>
                </a:lnTo>
                <a:lnTo>
                  <a:pt x="42875" y="5753"/>
                </a:lnTo>
                <a:lnTo>
                  <a:pt x="39446" y="3454"/>
                </a:lnTo>
                <a:lnTo>
                  <a:pt x="36004" y="1143"/>
                </a:lnTo>
                <a:lnTo>
                  <a:pt x="30734" y="0"/>
                </a:lnTo>
                <a:lnTo>
                  <a:pt x="16230" y="0"/>
                </a:lnTo>
                <a:lnTo>
                  <a:pt x="10744" y="1524"/>
                </a:lnTo>
                <a:lnTo>
                  <a:pt x="7213" y="4572"/>
                </a:lnTo>
                <a:lnTo>
                  <a:pt x="3670" y="7632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604" y="35979"/>
                </a:lnTo>
                <a:lnTo>
                  <a:pt x="34569" y="38557"/>
                </a:lnTo>
                <a:lnTo>
                  <a:pt x="33972" y="41300"/>
                </a:lnTo>
                <a:lnTo>
                  <a:pt x="30988" y="43522"/>
                </a:lnTo>
                <a:lnTo>
                  <a:pt x="28321" y="44170"/>
                </a:lnTo>
                <a:lnTo>
                  <a:pt x="21564" y="44170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4785738" y="5833950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699"/>
                </a:lnTo>
                <a:lnTo>
                  <a:pt x="41935" y="7619"/>
                </a:lnTo>
                <a:lnTo>
                  <a:pt x="37477" y="2539"/>
                </a:lnTo>
                <a:lnTo>
                  <a:pt x="33604" y="15620"/>
                </a:lnTo>
                <a:lnTo>
                  <a:pt x="34632" y="18643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4" y="13728"/>
                </a:lnTo>
                <a:lnTo>
                  <a:pt x="21564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30" y="7289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14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85" y="39014"/>
                </a:lnTo>
                <a:lnTo>
                  <a:pt x="32092" y="40893"/>
                </a:lnTo>
                <a:lnTo>
                  <a:pt x="29171" y="43243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30" y="10464"/>
                </a:lnTo>
                <a:lnTo>
                  <a:pt x="29705" y="11506"/>
                </a:lnTo>
                <a:lnTo>
                  <a:pt x="33604" y="15620"/>
                </a:lnTo>
                <a:lnTo>
                  <a:pt x="37477" y="2539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4879752" y="5815444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4897001" y="5833945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05" y="54051"/>
                </a:moveTo>
                <a:lnTo>
                  <a:pt x="23063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17"/>
                </a:lnTo>
                <a:lnTo>
                  <a:pt x="31089" y="39243"/>
                </a:lnTo>
                <a:lnTo>
                  <a:pt x="28346" y="41973"/>
                </a:lnTo>
                <a:lnTo>
                  <a:pt x="23749" y="44411"/>
                </a:lnTo>
                <a:lnTo>
                  <a:pt x="20205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64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67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19" y="9715"/>
                </a:lnTo>
                <a:lnTo>
                  <a:pt x="1422" y="14706"/>
                </a:lnTo>
                <a:lnTo>
                  <a:pt x="13830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79" y="20180"/>
                </a:lnTo>
                <a:lnTo>
                  <a:pt x="25247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505" y="28663"/>
                </a:lnTo>
                <a:lnTo>
                  <a:pt x="698" y="33235"/>
                </a:lnTo>
                <a:lnTo>
                  <a:pt x="0" y="35852"/>
                </a:lnTo>
                <a:lnTo>
                  <a:pt x="0" y="43180"/>
                </a:lnTo>
                <a:lnTo>
                  <a:pt x="1536" y="46837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05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65" y="36283"/>
                </a:lnTo>
                <a:lnTo>
                  <a:pt x="31089" y="39243"/>
                </a:lnTo>
                <a:lnTo>
                  <a:pt x="30873" y="49517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4951256" y="5833954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57" y="43027"/>
                </a:lnTo>
                <a:lnTo>
                  <a:pt x="3949" y="46901"/>
                </a:lnTo>
                <a:lnTo>
                  <a:pt x="8051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37" y="54051"/>
                </a:lnTo>
                <a:lnTo>
                  <a:pt x="38392" y="52349"/>
                </a:lnTo>
                <a:lnTo>
                  <a:pt x="42367" y="48933"/>
                </a:lnTo>
                <a:lnTo>
                  <a:pt x="46329" y="45529"/>
                </a:lnTo>
                <a:lnTo>
                  <a:pt x="48298" y="41452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22" y="24130"/>
                </a:lnTo>
                <a:lnTo>
                  <a:pt x="36029" y="22110"/>
                </a:lnTo>
                <a:lnTo>
                  <a:pt x="28752" y="20447"/>
                </a:lnTo>
                <a:lnTo>
                  <a:pt x="21463" y="18796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65"/>
                </a:lnTo>
                <a:lnTo>
                  <a:pt x="17716" y="10325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42" y="16065"/>
                </a:lnTo>
                <a:lnTo>
                  <a:pt x="46545" y="13677"/>
                </a:lnTo>
                <a:lnTo>
                  <a:pt x="45250" y="9156"/>
                </a:lnTo>
                <a:lnTo>
                  <a:pt x="42875" y="5753"/>
                </a:lnTo>
                <a:lnTo>
                  <a:pt x="39446" y="3454"/>
                </a:lnTo>
                <a:lnTo>
                  <a:pt x="36004" y="1143"/>
                </a:lnTo>
                <a:lnTo>
                  <a:pt x="30746" y="0"/>
                </a:lnTo>
                <a:lnTo>
                  <a:pt x="16230" y="0"/>
                </a:lnTo>
                <a:lnTo>
                  <a:pt x="10731" y="1524"/>
                </a:lnTo>
                <a:lnTo>
                  <a:pt x="7200" y="4572"/>
                </a:lnTo>
                <a:lnTo>
                  <a:pt x="3670" y="7632"/>
                </a:lnTo>
                <a:lnTo>
                  <a:pt x="1892" y="11391"/>
                </a:lnTo>
                <a:lnTo>
                  <a:pt x="1892" y="20840"/>
                </a:lnTo>
                <a:lnTo>
                  <a:pt x="3937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591" y="35979"/>
                </a:lnTo>
                <a:lnTo>
                  <a:pt x="34569" y="38557"/>
                </a:lnTo>
                <a:lnTo>
                  <a:pt x="33972" y="41300"/>
                </a:lnTo>
                <a:lnTo>
                  <a:pt x="30975" y="43522"/>
                </a:lnTo>
                <a:lnTo>
                  <a:pt x="28321" y="44170"/>
                </a:lnTo>
                <a:lnTo>
                  <a:pt x="21564" y="44170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5038223" y="5833948"/>
            <a:ext cx="76060" cy="52882"/>
          </a:xfrm>
          <a:custGeom>
            <a:avLst/>
            <a:gdLst/>
            <a:ahLst/>
            <a:cxnLst/>
            <a:rect l="l" t="t" r="r" b="b"/>
            <a:pathLst>
              <a:path w="76060" h="52882">
                <a:moveTo>
                  <a:pt x="41783" y="5473"/>
                </a:moveTo>
                <a:lnTo>
                  <a:pt x="39789" y="3416"/>
                </a:lnTo>
                <a:lnTo>
                  <a:pt x="34912" y="685"/>
                </a:lnTo>
                <a:lnTo>
                  <a:pt x="32042" y="0"/>
                </a:lnTo>
                <a:lnTo>
                  <a:pt x="22491" y="0"/>
                </a:lnTo>
                <a:lnTo>
                  <a:pt x="17119" y="2743"/>
                </a:lnTo>
                <a:lnTo>
                  <a:pt x="12611" y="8229"/>
                </a:lnTo>
                <a:lnTo>
                  <a:pt x="12611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2796"/>
                </a:lnTo>
                <a:lnTo>
                  <a:pt x="14046" y="19240"/>
                </a:lnTo>
                <a:lnTo>
                  <a:pt x="14770" y="17094"/>
                </a:lnTo>
                <a:lnTo>
                  <a:pt x="16713" y="13309"/>
                </a:lnTo>
                <a:lnTo>
                  <a:pt x="20091" y="11036"/>
                </a:lnTo>
                <a:lnTo>
                  <a:pt x="24091" y="10477"/>
                </a:lnTo>
                <a:lnTo>
                  <a:pt x="27241" y="10833"/>
                </a:lnTo>
                <a:lnTo>
                  <a:pt x="30035" y="13347"/>
                </a:lnTo>
                <a:lnTo>
                  <a:pt x="31013" y="16268"/>
                </a:lnTo>
                <a:lnTo>
                  <a:pt x="31254" y="19519"/>
                </a:lnTo>
                <a:lnTo>
                  <a:pt x="31254" y="52882"/>
                </a:lnTo>
                <a:lnTo>
                  <a:pt x="44945" y="52882"/>
                </a:lnTo>
                <a:lnTo>
                  <a:pt x="44945" y="23177"/>
                </a:lnTo>
                <a:lnTo>
                  <a:pt x="45313" y="19621"/>
                </a:lnTo>
                <a:lnTo>
                  <a:pt x="46062" y="17360"/>
                </a:lnTo>
                <a:lnTo>
                  <a:pt x="48018" y="13385"/>
                </a:lnTo>
                <a:lnTo>
                  <a:pt x="51396" y="11061"/>
                </a:lnTo>
                <a:lnTo>
                  <a:pt x="55118" y="10477"/>
                </a:lnTo>
                <a:lnTo>
                  <a:pt x="57746" y="10477"/>
                </a:lnTo>
                <a:lnTo>
                  <a:pt x="59690" y="11442"/>
                </a:lnTo>
                <a:lnTo>
                  <a:pt x="61912" y="14884"/>
                </a:lnTo>
                <a:lnTo>
                  <a:pt x="62369" y="18199"/>
                </a:lnTo>
                <a:lnTo>
                  <a:pt x="62369" y="52882"/>
                </a:lnTo>
                <a:lnTo>
                  <a:pt x="76060" y="52882"/>
                </a:lnTo>
                <a:lnTo>
                  <a:pt x="76060" y="14884"/>
                </a:lnTo>
                <a:lnTo>
                  <a:pt x="75590" y="11315"/>
                </a:lnTo>
                <a:lnTo>
                  <a:pt x="74650" y="9105"/>
                </a:lnTo>
                <a:lnTo>
                  <a:pt x="73342" y="6121"/>
                </a:lnTo>
                <a:lnTo>
                  <a:pt x="71386" y="3860"/>
                </a:lnTo>
                <a:lnTo>
                  <a:pt x="68757" y="2324"/>
                </a:lnTo>
                <a:lnTo>
                  <a:pt x="66128" y="774"/>
                </a:lnTo>
                <a:lnTo>
                  <a:pt x="62915" y="0"/>
                </a:lnTo>
                <a:lnTo>
                  <a:pt x="56121" y="0"/>
                </a:lnTo>
                <a:lnTo>
                  <a:pt x="53314" y="685"/>
                </a:lnTo>
                <a:lnTo>
                  <a:pt x="50685" y="2044"/>
                </a:lnTo>
                <a:lnTo>
                  <a:pt x="48056" y="3416"/>
                </a:lnTo>
                <a:lnTo>
                  <a:pt x="45605" y="5473"/>
                </a:lnTo>
                <a:lnTo>
                  <a:pt x="43332" y="8229"/>
                </a:lnTo>
                <a:lnTo>
                  <a:pt x="41783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5124316" y="5833945"/>
            <a:ext cx="31076" cy="54051"/>
          </a:xfrm>
          <a:custGeom>
            <a:avLst/>
            <a:gdLst/>
            <a:ahLst/>
            <a:cxnLst/>
            <a:rect l="l" t="t" r="r" b="b"/>
            <a:pathLst>
              <a:path w="31076" h="54051">
                <a:moveTo>
                  <a:pt x="20205" y="54051"/>
                </a:moveTo>
                <a:lnTo>
                  <a:pt x="23050" y="53479"/>
                </a:lnTo>
                <a:lnTo>
                  <a:pt x="25704" y="52349"/>
                </a:lnTo>
                <a:lnTo>
                  <a:pt x="28359" y="51219"/>
                </a:lnTo>
                <a:lnTo>
                  <a:pt x="30873" y="49517"/>
                </a:lnTo>
                <a:lnTo>
                  <a:pt x="31076" y="39243"/>
                </a:lnTo>
                <a:lnTo>
                  <a:pt x="28333" y="41973"/>
                </a:lnTo>
                <a:lnTo>
                  <a:pt x="23748" y="44411"/>
                </a:lnTo>
                <a:lnTo>
                  <a:pt x="20205" y="54051"/>
                </a:lnTo>
                <a:close/>
              </a:path>
              <a:path w="31076" h="54051">
                <a:moveTo>
                  <a:pt x="45427" y="35890"/>
                </a:moveTo>
                <a:lnTo>
                  <a:pt x="45567" y="19913"/>
                </a:lnTo>
                <a:lnTo>
                  <a:pt x="45567" y="13982"/>
                </a:lnTo>
                <a:lnTo>
                  <a:pt x="44957" y="9893"/>
                </a:lnTo>
                <a:lnTo>
                  <a:pt x="43751" y="7670"/>
                </a:lnTo>
                <a:lnTo>
                  <a:pt x="40424" y="3619"/>
                </a:lnTo>
                <a:lnTo>
                  <a:pt x="37439" y="2171"/>
                </a:lnTo>
                <a:lnTo>
                  <a:pt x="34455" y="723"/>
                </a:lnTo>
                <a:lnTo>
                  <a:pt x="29908" y="0"/>
                </a:lnTo>
                <a:lnTo>
                  <a:pt x="17081" y="0"/>
                </a:lnTo>
                <a:lnTo>
                  <a:pt x="12026" y="1206"/>
                </a:lnTo>
                <a:lnTo>
                  <a:pt x="8623" y="3606"/>
                </a:lnTo>
                <a:lnTo>
                  <a:pt x="5206" y="6007"/>
                </a:lnTo>
                <a:lnTo>
                  <a:pt x="2806" y="9715"/>
                </a:lnTo>
                <a:lnTo>
                  <a:pt x="1409" y="14706"/>
                </a:lnTo>
                <a:lnTo>
                  <a:pt x="13830" y="16954"/>
                </a:lnTo>
                <a:lnTo>
                  <a:pt x="15773" y="12865"/>
                </a:lnTo>
                <a:lnTo>
                  <a:pt x="18491" y="10947"/>
                </a:lnTo>
                <a:lnTo>
                  <a:pt x="22834" y="10477"/>
                </a:lnTo>
                <a:lnTo>
                  <a:pt x="26428" y="10477"/>
                </a:lnTo>
                <a:lnTo>
                  <a:pt x="30187" y="12153"/>
                </a:lnTo>
                <a:lnTo>
                  <a:pt x="32130" y="15151"/>
                </a:lnTo>
                <a:lnTo>
                  <a:pt x="32130" y="17780"/>
                </a:lnTo>
                <a:lnTo>
                  <a:pt x="29667" y="20180"/>
                </a:lnTo>
                <a:lnTo>
                  <a:pt x="25234" y="21297"/>
                </a:lnTo>
                <a:lnTo>
                  <a:pt x="18834" y="22504"/>
                </a:lnTo>
                <a:lnTo>
                  <a:pt x="14096" y="23406"/>
                </a:lnTo>
                <a:lnTo>
                  <a:pt x="10464" y="24472"/>
                </a:lnTo>
                <a:lnTo>
                  <a:pt x="7950" y="25692"/>
                </a:lnTo>
                <a:lnTo>
                  <a:pt x="3492" y="28663"/>
                </a:lnTo>
                <a:lnTo>
                  <a:pt x="685" y="33235"/>
                </a:lnTo>
                <a:lnTo>
                  <a:pt x="0" y="35852"/>
                </a:lnTo>
                <a:lnTo>
                  <a:pt x="0" y="43180"/>
                </a:lnTo>
                <a:lnTo>
                  <a:pt x="1523" y="46837"/>
                </a:lnTo>
                <a:lnTo>
                  <a:pt x="4597" y="49720"/>
                </a:lnTo>
                <a:lnTo>
                  <a:pt x="7658" y="52603"/>
                </a:lnTo>
                <a:lnTo>
                  <a:pt x="11861" y="54051"/>
                </a:lnTo>
                <a:lnTo>
                  <a:pt x="20205" y="54051"/>
                </a:lnTo>
                <a:lnTo>
                  <a:pt x="23748" y="44411"/>
                </a:lnTo>
                <a:lnTo>
                  <a:pt x="19062" y="44411"/>
                </a:lnTo>
                <a:lnTo>
                  <a:pt x="15824" y="42316"/>
                </a:lnTo>
                <a:lnTo>
                  <a:pt x="13677" y="39268"/>
                </a:lnTo>
                <a:lnTo>
                  <a:pt x="13677" y="35407"/>
                </a:lnTo>
                <a:lnTo>
                  <a:pt x="16357" y="32537"/>
                </a:lnTo>
                <a:lnTo>
                  <a:pt x="20002" y="30962"/>
                </a:lnTo>
                <a:lnTo>
                  <a:pt x="23799" y="30149"/>
                </a:lnTo>
                <a:lnTo>
                  <a:pt x="27609" y="29324"/>
                </a:lnTo>
                <a:lnTo>
                  <a:pt x="30378" y="28638"/>
                </a:lnTo>
                <a:lnTo>
                  <a:pt x="32130" y="28054"/>
                </a:lnTo>
                <a:lnTo>
                  <a:pt x="32130" y="34061"/>
                </a:lnTo>
                <a:lnTo>
                  <a:pt x="31953" y="36283"/>
                </a:lnTo>
                <a:lnTo>
                  <a:pt x="31076" y="39243"/>
                </a:lnTo>
                <a:lnTo>
                  <a:pt x="30873" y="49517"/>
                </a:lnTo>
                <a:lnTo>
                  <a:pt x="33693" y="48844"/>
                </a:lnTo>
                <a:lnTo>
                  <a:pt x="35013" y="52882"/>
                </a:lnTo>
                <a:lnTo>
                  <a:pt x="48539" y="52882"/>
                </a:lnTo>
                <a:lnTo>
                  <a:pt x="46520" y="48107"/>
                </a:lnTo>
                <a:lnTo>
                  <a:pt x="45643" y="43789"/>
                </a:lnTo>
                <a:lnTo>
                  <a:pt x="45427" y="40436"/>
                </a:lnTo>
                <a:lnTo>
                  <a:pt x="45427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5183286" y="5833948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19" y="17576"/>
                </a:moveTo>
                <a:lnTo>
                  <a:pt x="16713" y="13715"/>
                </a:lnTo>
                <a:lnTo>
                  <a:pt x="20485" y="11125"/>
                </a:lnTo>
                <a:lnTo>
                  <a:pt x="24980" y="10464"/>
                </a:lnTo>
                <a:lnTo>
                  <a:pt x="28409" y="10921"/>
                </a:lnTo>
                <a:lnTo>
                  <a:pt x="31978" y="14020"/>
                </a:lnTo>
                <a:lnTo>
                  <a:pt x="33147" y="17297"/>
                </a:lnTo>
                <a:lnTo>
                  <a:pt x="33439" y="20904"/>
                </a:lnTo>
                <a:lnTo>
                  <a:pt x="33439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77"/>
                </a:lnTo>
                <a:lnTo>
                  <a:pt x="45872" y="9397"/>
                </a:lnTo>
                <a:lnTo>
                  <a:pt x="43700" y="5803"/>
                </a:lnTo>
                <a:lnTo>
                  <a:pt x="40525" y="2717"/>
                </a:lnTo>
                <a:lnTo>
                  <a:pt x="35521" y="546"/>
                </a:lnTo>
                <a:lnTo>
                  <a:pt x="32766" y="0"/>
                </a:lnTo>
                <a:lnTo>
                  <a:pt x="22898" y="0"/>
                </a:lnTo>
                <a:lnTo>
                  <a:pt x="17208" y="2920"/>
                </a:lnTo>
                <a:lnTo>
                  <a:pt x="12700" y="8762"/>
                </a:lnTo>
                <a:lnTo>
                  <a:pt x="12700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85"/>
                </a:lnTo>
                <a:lnTo>
                  <a:pt x="14033" y="19723"/>
                </a:lnTo>
                <a:lnTo>
                  <a:pt x="1471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5241133" y="5833948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87"/>
                </a:lnTo>
                <a:lnTo>
                  <a:pt x="3352" y="41414"/>
                </a:lnTo>
                <a:lnTo>
                  <a:pt x="5587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62" y="52984"/>
                </a:lnTo>
                <a:lnTo>
                  <a:pt x="17665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907"/>
                </a:lnTo>
                <a:lnTo>
                  <a:pt x="15239" y="17970"/>
                </a:lnTo>
                <a:lnTo>
                  <a:pt x="17665" y="15239"/>
                </a:lnTo>
                <a:lnTo>
                  <a:pt x="20104" y="12522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22"/>
                </a:lnTo>
                <a:lnTo>
                  <a:pt x="35661" y="15239"/>
                </a:lnTo>
                <a:lnTo>
                  <a:pt x="38087" y="17970"/>
                </a:lnTo>
                <a:lnTo>
                  <a:pt x="39293" y="21869"/>
                </a:lnTo>
                <a:lnTo>
                  <a:pt x="39293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85"/>
                </a:lnTo>
                <a:lnTo>
                  <a:pt x="45796" y="46342"/>
                </a:lnTo>
                <a:lnTo>
                  <a:pt x="50838" y="41198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712"/>
                </a:lnTo>
                <a:lnTo>
                  <a:pt x="45859" y="7619"/>
                </a:lnTo>
                <a:lnTo>
                  <a:pt x="40855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30"/>
                </a:lnTo>
                <a:lnTo>
                  <a:pt x="12877" y="3365"/>
                </a:lnTo>
                <a:lnTo>
                  <a:pt x="8762" y="5600"/>
                </a:lnTo>
                <a:lnTo>
                  <a:pt x="5587" y="8851"/>
                </a:lnTo>
                <a:lnTo>
                  <a:pt x="3352" y="13106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13" y="42900"/>
                </a:lnTo>
                <a:lnTo>
                  <a:pt x="20104" y="41541"/>
                </a:lnTo>
                <a:lnTo>
                  <a:pt x="17665" y="38811"/>
                </a:lnTo>
                <a:lnTo>
                  <a:pt x="17462" y="52984"/>
                </a:lnTo>
                <a:lnTo>
                  <a:pt x="21983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5300386" y="5833954"/>
            <a:ext cx="48310" cy="54051"/>
          </a:xfrm>
          <a:custGeom>
            <a:avLst/>
            <a:gdLst/>
            <a:ahLst/>
            <a:cxnLst/>
            <a:rect l="l" t="t" r="r" b="b"/>
            <a:pathLst>
              <a:path w="48310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01"/>
                </a:lnTo>
                <a:lnTo>
                  <a:pt x="8051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49"/>
                </a:lnTo>
                <a:lnTo>
                  <a:pt x="42367" y="48933"/>
                </a:lnTo>
                <a:lnTo>
                  <a:pt x="46329" y="45529"/>
                </a:lnTo>
                <a:lnTo>
                  <a:pt x="48310" y="41452"/>
                </a:lnTo>
                <a:lnTo>
                  <a:pt x="48310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30"/>
                </a:lnTo>
                <a:lnTo>
                  <a:pt x="36042" y="22110"/>
                </a:lnTo>
                <a:lnTo>
                  <a:pt x="28752" y="20447"/>
                </a:lnTo>
                <a:lnTo>
                  <a:pt x="21475" y="18796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65"/>
                </a:lnTo>
                <a:lnTo>
                  <a:pt x="17729" y="10325"/>
                </a:lnTo>
                <a:lnTo>
                  <a:pt x="20307" y="9829"/>
                </a:lnTo>
                <a:lnTo>
                  <a:pt x="26771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55" y="16065"/>
                </a:lnTo>
                <a:lnTo>
                  <a:pt x="46545" y="13677"/>
                </a:lnTo>
                <a:lnTo>
                  <a:pt x="45262" y="9156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43"/>
                </a:lnTo>
                <a:lnTo>
                  <a:pt x="30746" y="0"/>
                </a:lnTo>
                <a:lnTo>
                  <a:pt x="16243" y="0"/>
                </a:lnTo>
                <a:lnTo>
                  <a:pt x="10744" y="1524"/>
                </a:lnTo>
                <a:lnTo>
                  <a:pt x="7213" y="4572"/>
                </a:lnTo>
                <a:lnTo>
                  <a:pt x="3670" y="7632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95" y="31737"/>
                </a:lnTo>
                <a:lnTo>
                  <a:pt x="29032" y="34175"/>
                </a:lnTo>
                <a:lnTo>
                  <a:pt x="33604" y="35979"/>
                </a:lnTo>
                <a:lnTo>
                  <a:pt x="34582" y="38557"/>
                </a:lnTo>
                <a:lnTo>
                  <a:pt x="33972" y="41300"/>
                </a:lnTo>
                <a:lnTo>
                  <a:pt x="30988" y="43522"/>
                </a:lnTo>
                <a:lnTo>
                  <a:pt x="28333" y="44170"/>
                </a:lnTo>
                <a:lnTo>
                  <a:pt x="21577" y="44170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5385362" y="5833950"/>
            <a:ext cx="48793" cy="54051"/>
          </a:xfrm>
          <a:custGeom>
            <a:avLst/>
            <a:gdLst/>
            <a:ahLst/>
            <a:cxnLst/>
            <a:rect l="l" t="t" r="r" b="b"/>
            <a:pathLst>
              <a:path w="48793" h="54051">
                <a:moveTo>
                  <a:pt x="14071" y="20586"/>
                </a:moveTo>
                <a:lnTo>
                  <a:pt x="15087" y="16649"/>
                </a:lnTo>
                <a:lnTo>
                  <a:pt x="19138" y="11937"/>
                </a:lnTo>
                <a:lnTo>
                  <a:pt x="21856" y="10756"/>
                </a:lnTo>
                <a:lnTo>
                  <a:pt x="27825" y="10756"/>
                </a:lnTo>
                <a:lnTo>
                  <a:pt x="31534" y="12801"/>
                </a:lnTo>
                <a:lnTo>
                  <a:pt x="34163" y="16205"/>
                </a:lnTo>
                <a:lnTo>
                  <a:pt x="34620" y="18897"/>
                </a:lnTo>
                <a:lnTo>
                  <a:pt x="48107" y="16459"/>
                </a:lnTo>
                <a:lnTo>
                  <a:pt x="46482" y="10909"/>
                </a:lnTo>
                <a:lnTo>
                  <a:pt x="43815" y="6769"/>
                </a:lnTo>
                <a:lnTo>
                  <a:pt x="40106" y="4076"/>
                </a:lnTo>
                <a:lnTo>
                  <a:pt x="36372" y="1358"/>
                </a:lnTo>
                <a:lnTo>
                  <a:pt x="31369" y="0"/>
                </a:lnTo>
                <a:lnTo>
                  <a:pt x="17373" y="0"/>
                </a:lnTo>
                <a:lnTo>
                  <a:pt x="11277" y="2374"/>
                </a:lnTo>
                <a:lnTo>
                  <a:pt x="6769" y="7124"/>
                </a:lnTo>
                <a:lnTo>
                  <a:pt x="2260" y="11887"/>
                </a:lnTo>
                <a:lnTo>
                  <a:pt x="0" y="18541"/>
                </a:lnTo>
                <a:lnTo>
                  <a:pt x="0" y="35509"/>
                </a:lnTo>
                <a:lnTo>
                  <a:pt x="2235" y="42113"/>
                </a:lnTo>
                <a:lnTo>
                  <a:pt x="6731" y="46888"/>
                </a:lnTo>
                <a:lnTo>
                  <a:pt x="11239" y="51663"/>
                </a:lnTo>
                <a:lnTo>
                  <a:pt x="17272" y="54051"/>
                </a:lnTo>
                <a:lnTo>
                  <a:pt x="31483" y="54051"/>
                </a:lnTo>
                <a:lnTo>
                  <a:pt x="36791" y="52476"/>
                </a:lnTo>
                <a:lnTo>
                  <a:pt x="40754" y="49326"/>
                </a:lnTo>
                <a:lnTo>
                  <a:pt x="44716" y="46177"/>
                </a:lnTo>
                <a:lnTo>
                  <a:pt x="47383" y="41516"/>
                </a:lnTo>
                <a:lnTo>
                  <a:pt x="48793" y="35344"/>
                </a:lnTo>
                <a:lnTo>
                  <a:pt x="35344" y="33058"/>
                </a:lnTo>
                <a:lnTo>
                  <a:pt x="34671" y="36664"/>
                </a:lnTo>
                <a:lnTo>
                  <a:pt x="31838" y="40690"/>
                </a:lnTo>
                <a:lnTo>
                  <a:pt x="28067" y="42900"/>
                </a:lnTo>
                <a:lnTo>
                  <a:pt x="21983" y="42900"/>
                </a:lnTo>
                <a:lnTo>
                  <a:pt x="19227" y="41630"/>
                </a:lnTo>
                <a:lnTo>
                  <a:pt x="15100" y="36563"/>
                </a:lnTo>
                <a:lnTo>
                  <a:pt x="14071" y="32232"/>
                </a:lnTo>
                <a:lnTo>
                  <a:pt x="14071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5440676" y="5833948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87"/>
                </a:lnTo>
                <a:lnTo>
                  <a:pt x="3352" y="41414"/>
                </a:lnTo>
                <a:lnTo>
                  <a:pt x="5600" y="45554"/>
                </a:lnTo>
                <a:lnTo>
                  <a:pt x="8877" y="48691"/>
                </a:lnTo>
                <a:lnTo>
                  <a:pt x="13169" y="50838"/>
                </a:lnTo>
                <a:lnTo>
                  <a:pt x="17475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907"/>
                </a:lnTo>
                <a:lnTo>
                  <a:pt x="15239" y="17970"/>
                </a:lnTo>
                <a:lnTo>
                  <a:pt x="17678" y="15239"/>
                </a:lnTo>
                <a:lnTo>
                  <a:pt x="20116" y="12522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22"/>
                </a:lnTo>
                <a:lnTo>
                  <a:pt x="35661" y="15239"/>
                </a:lnTo>
                <a:lnTo>
                  <a:pt x="38087" y="17970"/>
                </a:lnTo>
                <a:lnTo>
                  <a:pt x="39293" y="21869"/>
                </a:lnTo>
                <a:lnTo>
                  <a:pt x="39293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404" y="54051"/>
                </a:lnTo>
                <a:lnTo>
                  <a:pt x="40741" y="51485"/>
                </a:lnTo>
                <a:lnTo>
                  <a:pt x="45796" y="46342"/>
                </a:lnTo>
                <a:lnTo>
                  <a:pt x="50838" y="41198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712"/>
                </a:lnTo>
                <a:lnTo>
                  <a:pt x="45872" y="7619"/>
                </a:lnTo>
                <a:lnTo>
                  <a:pt x="40868" y="2539"/>
                </a:lnTo>
                <a:lnTo>
                  <a:pt x="34455" y="0"/>
                </a:lnTo>
                <a:lnTo>
                  <a:pt x="21577" y="0"/>
                </a:lnTo>
                <a:lnTo>
                  <a:pt x="16979" y="1130"/>
                </a:lnTo>
                <a:lnTo>
                  <a:pt x="12877" y="3365"/>
                </a:lnTo>
                <a:lnTo>
                  <a:pt x="8775" y="5600"/>
                </a:lnTo>
                <a:lnTo>
                  <a:pt x="5600" y="8851"/>
                </a:lnTo>
                <a:lnTo>
                  <a:pt x="3352" y="13106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13" y="42900"/>
                </a:lnTo>
                <a:lnTo>
                  <a:pt x="20116" y="41541"/>
                </a:lnTo>
                <a:lnTo>
                  <a:pt x="17678" y="38811"/>
                </a:lnTo>
                <a:lnTo>
                  <a:pt x="17475" y="52984"/>
                </a:lnTo>
                <a:lnTo>
                  <a:pt x="21996" y="54051"/>
                </a:lnTo>
                <a:lnTo>
                  <a:pt x="34404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5504663" y="5833948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19" y="17576"/>
                </a:moveTo>
                <a:lnTo>
                  <a:pt x="16713" y="13715"/>
                </a:lnTo>
                <a:lnTo>
                  <a:pt x="20485" y="11125"/>
                </a:lnTo>
                <a:lnTo>
                  <a:pt x="24980" y="10464"/>
                </a:lnTo>
                <a:lnTo>
                  <a:pt x="28409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77"/>
                </a:lnTo>
                <a:lnTo>
                  <a:pt x="45872" y="9397"/>
                </a:lnTo>
                <a:lnTo>
                  <a:pt x="43700" y="5803"/>
                </a:lnTo>
                <a:lnTo>
                  <a:pt x="40538" y="2717"/>
                </a:lnTo>
                <a:lnTo>
                  <a:pt x="35521" y="546"/>
                </a:lnTo>
                <a:lnTo>
                  <a:pt x="32766" y="0"/>
                </a:lnTo>
                <a:lnTo>
                  <a:pt x="22898" y="0"/>
                </a:lnTo>
                <a:lnTo>
                  <a:pt x="17208" y="2920"/>
                </a:lnTo>
                <a:lnTo>
                  <a:pt x="12700" y="8762"/>
                </a:lnTo>
                <a:lnTo>
                  <a:pt x="12700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85"/>
                </a:lnTo>
                <a:lnTo>
                  <a:pt x="14033" y="19723"/>
                </a:lnTo>
                <a:lnTo>
                  <a:pt x="1471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5589770" y="5833945"/>
            <a:ext cx="31102" cy="54051"/>
          </a:xfrm>
          <a:custGeom>
            <a:avLst/>
            <a:gdLst/>
            <a:ahLst/>
            <a:cxnLst/>
            <a:rect l="l" t="t" r="r" b="b"/>
            <a:pathLst>
              <a:path w="31102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84" y="51219"/>
                </a:lnTo>
                <a:lnTo>
                  <a:pt x="30873" y="49517"/>
                </a:lnTo>
                <a:lnTo>
                  <a:pt x="31102" y="39243"/>
                </a:lnTo>
                <a:lnTo>
                  <a:pt x="28346" y="41973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102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83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55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15"/>
                </a:lnTo>
                <a:lnTo>
                  <a:pt x="1422" y="14706"/>
                </a:lnTo>
                <a:lnTo>
                  <a:pt x="13843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67" y="20180"/>
                </a:lnTo>
                <a:lnTo>
                  <a:pt x="25247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711" y="33235"/>
                </a:lnTo>
                <a:lnTo>
                  <a:pt x="0" y="35852"/>
                </a:lnTo>
                <a:lnTo>
                  <a:pt x="0" y="43180"/>
                </a:lnTo>
                <a:lnTo>
                  <a:pt x="1536" y="46837"/>
                </a:lnTo>
                <a:lnTo>
                  <a:pt x="4610" y="49720"/>
                </a:lnTo>
                <a:lnTo>
                  <a:pt x="7670" y="52603"/>
                </a:lnTo>
                <a:lnTo>
                  <a:pt x="11861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78" y="36283"/>
                </a:lnTo>
                <a:lnTo>
                  <a:pt x="31102" y="39243"/>
                </a:lnTo>
                <a:lnTo>
                  <a:pt x="30873" y="49517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45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5645774" y="5833946"/>
            <a:ext cx="50444" cy="73875"/>
          </a:xfrm>
          <a:custGeom>
            <a:avLst/>
            <a:gdLst/>
            <a:ahLst/>
            <a:cxnLst/>
            <a:rect l="l" t="t" r="r" b="b"/>
            <a:pathLst>
              <a:path w="50444" h="73875">
                <a:moveTo>
                  <a:pt x="15620" y="0"/>
                </a:moveTo>
                <a:lnTo>
                  <a:pt x="10426" y="2298"/>
                </a:lnTo>
                <a:lnTo>
                  <a:pt x="14020" y="31445"/>
                </a:lnTo>
                <a:lnTo>
                  <a:pt x="14020" y="20726"/>
                </a:lnTo>
                <a:lnTo>
                  <a:pt x="15087" y="16852"/>
                </a:lnTo>
                <a:lnTo>
                  <a:pt x="17221" y="14300"/>
                </a:lnTo>
                <a:lnTo>
                  <a:pt x="19329" y="11747"/>
                </a:lnTo>
                <a:lnTo>
                  <a:pt x="22047" y="10477"/>
                </a:lnTo>
                <a:lnTo>
                  <a:pt x="28689" y="10477"/>
                </a:lnTo>
                <a:lnTo>
                  <a:pt x="31495" y="11772"/>
                </a:lnTo>
                <a:lnTo>
                  <a:pt x="33693" y="14363"/>
                </a:lnTo>
                <a:lnTo>
                  <a:pt x="35902" y="16967"/>
                </a:lnTo>
                <a:lnTo>
                  <a:pt x="37007" y="20942"/>
                </a:lnTo>
                <a:lnTo>
                  <a:pt x="37414" y="72415"/>
                </a:lnTo>
                <a:lnTo>
                  <a:pt x="40449" y="71437"/>
                </a:lnTo>
                <a:lnTo>
                  <a:pt x="44703" y="68376"/>
                </a:lnTo>
                <a:lnTo>
                  <a:pt x="47929" y="64287"/>
                </a:lnTo>
                <a:lnTo>
                  <a:pt x="48933" y="61264"/>
                </a:lnTo>
                <a:lnTo>
                  <a:pt x="49936" y="58242"/>
                </a:lnTo>
                <a:lnTo>
                  <a:pt x="50444" y="53670"/>
                </a:lnTo>
                <a:lnTo>
                  <a:pt x="50444" y="1168"/>
                </a:lnTo>
                <a:lnTo>
                  <a:pt x="37642" y="1168"/>
                </a:lnTo>
                <a:lnTo>
                  <a:pt x="37642" y="8432"/>
                </a:lnTo>
                <a:lnTo>
                  <a:pt x="33477" y="2819"/>
                </a:lnTo>
                <a:lnTo>
                  <a:pt x="28206" y="0"/>
                </a:lnTo>
                <a:lnTo>
                  <a:pt x="15620" y="0"/>
                </a:lnTo>
                <a:close/>
              </a:path>
              <a:path w="50444" h="73875">
                <a:moveTo>
                  <a:pt x="1587" y="39433"/>
                </a:moveTo>
                <a:lnTo>
                  <a:pt x="4775" y="44068"/>
                </a:lnTo>
                <a:lnTo>
                  <a:pt x="8826" y="49949"/>
                </a:lnTo>
                <a:lnTo>
                  <a:pt x="14338" y="52882"/>
                </a:lnTo>
                <a:lnTo>
                  <a:pt x="27508" y="52882"/>
                </a:lnTo>
                <a:lnTo>
                  <a:pt x="32677" y="50101"/>
                </a:lnTo>
                <a:lnTo>
                  <a:pt x="36766" y="44513"/>
                </a:lnTo>
                <a:lnTo>
                  <a:pt x="36766" y="55117"/>
                </a:lnTo>
                <a:lnTo>
                  <a:pt x="36131" y="58343"/>
                </a:lnTo>
                <a:lnTo>
                  <a:pt x="34607" y="61086"/>
                </a:lnTo>
                <a:lnTo>
                  <a:pt x="31610" y="62877"/>
                </a:lnTo>
                <a:lnTo>
                  <a:pt x="28943" y="63411"/>
                </a:lnTo>
                <a:lnTo>
                  <a:pt x="22580" y="63411"/>
                </a:lnTo>
                <a:lnTo>
                  <a:pt x="18287" y="61264"/>
                </a:lnTo>
                <a:lnTo>
                  <a:pt x="17437" y="58191"/>
                </a:lnTo>
                <a:lnTo>
                  <a:pt x="1803" y="56299"/>
                </a:lnTo>
                <a:lnTo>
                  <a:pt x="1752" y="62560"/>
                </a:lnTo>
                <a:lnTo>
                  <a:pt x="3581" y="66370"/>
                </a:lnTo>
                <a:lnTo>
                  <a:pt x="7251" y="69367"/>
                </a:lnTo>
                <a:lnTo>
                  <a:pt x="10934" y="72364"/>
                </a:lnTo>
                <a:lnTo>
                  <a:pt x="17144" y="73875"/>
                </a:lnTo>
                <a:lnTo>
                  <a:pt x="30543" y="73875"/>
                </a:lnTo>
                <a:lnTo>
                  <a:pt x="34391" y="73380"/>
                </a:lnTo>
                <a:lnTo>
                  <a:pt x="37414" y="72415"/>
                </a:lnTo>
                <a:lnTo>
                  <a:pt x="37007" y="20942"/>
                </a:lnTo>
                <a:lnTo>
                  <a:pt x="37007" y="31419"/>
                </a:lnTo>
                <a:lnTo>
                  <a:pt x="35864" y="35293"/>
                </a:lnTo>
                <a:lnTo>
                  <a:pt x="33553" y="37909"/>
                </a:lnTo>
                <a:lnTo>
                  <a:pt x="31241" y="40525"/>
                </a:lnTo>
                <a:lnTo>
                  <a:pt x="28422" y="41833"/>
                </a:lnTo>
                <a:lnTo>
                  <a:pt x="21958" y="41833"/>
                </a:lnTo>
                <a:lnTo>
                  <a:pt x="19329" y="40563"/>
                </a:lnTo>
                <a:lnTo>
                  <a:pt x="17221" y="37998"/>
                </a:lnTo>
                <a:lnTo>
                  <a:pt x="15087" y="35458"/>
                </a:lnTo>
                <a:lnTo>
                  <a:pt x="14020" y="31445"/>
                </a:lnTo>
                <a:lnTo>
                  <a:pt x="10426" y="2298"/>
                </a:lnTo>
                <a:lnTo>
                  <a:pt x="6261" y="6870"/>
                </a:lnTo>
                <a:lnTo>
                  <a:pt x="2082" y="11442"/>
                </a:lnTo>
                <a:lnTo>
                  <a:pt x="0" y="18072"/>
                </a:lnTo>
                <a:lnTo>
                  <a:pt x="0" y="33654"/>
                </a:lnTo>
                <a:lnTo>
                  <a:pt x="1587" y="3943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5709465" y="5835116"/>
            <a:ext cx="47040" cy="52882"/>
          </a:xfrm>
          <a:custGeom>
            <a:avLst/>
            <a:gdLst/>
            <a:ahLst/>
            <a:cxnLst/>
            <a:rect l="l" t="t" r="r" b="b"/>
            <a:pathLst>
              <a:path w="47040" h="52882">
                <a:moveTo>
                  <a:pt x="13690" y="0"/>
                </a:moveTo>
                <a:lnTo>
                  <a:pt x="0" y="0"/>
                </a:lnTo>
                <a:lnTo>
                  <a:pt x="0" y="37592"/>
                </a:lnTo>
                <a:lnTo>
                  <a:pt x="622" y="41402"/>
                </a:lnTo>
                <a:lnTo>
                  <a:pt x="1854" y="44170"/>
                </a:lnTo>
                <a:lnTo>
                  <a:pt x="3086" y="46926"/>
                </a:lnTo>
                <a:lnTo>
                  <a:pt x="5092" y="49072"/>
                </a:lnTo>
                <a:lnTo>
                  <a:pt x="7848" y="50596"/>
                </a:lnTo>
                <a:lnTo>
                  <a:pt x="10591" y="52120"/>
                </a:lnTo>
                <a:lnTo>
                  <a:pt x="13715" y="52882"/>
                </a:lnTo>
                <a:lnTo>
                  <a:pt x="20599" y="52882"/>
                </a:lnTo>
                <a:lnTo>
                  <a:pt x="23837" y="52095"/>
                </a:lnTo>
                <a:lnTo>
                  <a:pt x="26898" y="50495"/>
                </a:lnTo>
                <a:lnTo>
                  <a:pt x="29971" y="48907"/>
                </a:lnTo>
                <a:lnTo>
                  <a:pt x="32448" y="46736"/>
                </a:lnTo>
                <a:lnTo>
                  <a:pt x="34328" y="43967"/>
                </a:lnTo>
                <a:lnTo>
                  <a:pt x="34328" y="51714"/>
                </a:lnTo>
                <a:lnTo>
                  <a:pt x="47040" y="51714"/>
                </a:lnTo>
                <a:lnTo>
                  <a:pt x="47040" y="0"/>
                </a:lnTo>
                <a:lnTo>
                  <a:pt x="33362" y="0"/>
                </a:lnTo>
                <a:lnTo>
                  <a:pt x="33362" y="29222"/>
                </a:lnTo>
                <a:lnTo>
                  <a:pt x="33019" y="33870"/>
                </a:lnTo>
                <a:lnTo>
                  <a:pt x="32334" y="35763"/>
                </a:lnTo>
                <a:lnTo>
                  <a:pt x="30391" y="39255"/>
                </a:lnTo>
                <a:lnTo>
                  <a:pt x="26682" y="41821"/>
                </a:lnTo>
                <a:lnTo>
                  <a:pt x="22250" y="42456"/>
                </a:lnTo>
                <a:lnTo>
                  <a:pt x="18529" y="41986"/>
                </a:lnTo>
                <a:lnTo>
                  <a:pt x="14947" y="38773"/>
                </a:lnTo>
                <a:lnTo>
                  <a:pt x="13931" y="35496"/>
                </a:lnTo>
                <a:lnTo>
                  <a:pt x="13690" y="31038"/>
                </a:lnTo>
                <a:lnTo>
                  <a:pt x="1369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5767067" y="5833945"/>
            <a:ext cx="31076" cy="54051"/>
          </a:xfrm>
          <a:custGeom>
            <a:avLst/>
            <a:gdLst/>
            <a:ahLst/>
            <a:cxnLst/>
            <a:rect l="l" t="t" r="r" b="b"/>
            <a:pathLst>
              <a:path w="31076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17"/>
                </a:lnTo>
                <a:lnTo>
                  <a:pt x="31076" y="39243"/>
                </a:lnTo>
                <a:lnTo>
                  <a:pt x="28346" y="41973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76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64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67" y="723"/>
                </a:lnTo>
                <a:lnTo>
                  <a:pt x="29908" y="0"/>
                </a:lnTo>
                <a:lnTo>
                  <a:pt x="17094" y="0"/>
                </a:lnTo>
                <a:lnTo>
                  <a:pt x="12026" y="1206"/>
                </a:lnTo>
                <a:lnTo>
                  <a:pt x="8623" y="3606"/>
                </a:lnTo>
                <a:lnTo>
                  <a:pt x="5207" y="6007"/>
                </a:lnTo>
                <a:lnTo>
                  <a:pt x="2806" y="9715"/>
                </a:lnTo>
                <a:lnTo>
                  <a:pt x="1409" y="14706"/>
                </a:lnTo>
                <a:lnTo>
                  <a:pt x="13830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47" y="10477"/>
                </a:lnTo>
                <a:lnTo>
                  <a:pt x="26441" y="10477"/>
                </a:lnTo>
                <a:lnTo>
                  <a:pt x="30187" y="12153"/>
                </a:lnTo>
                <a:lnTo>
                  <a:pt x="32143" y="15151"/>
                </a:lnTo>
                <a:lnTo>
                  <a:pt x="32143" y="17780"/>
                </a:lnTo>
                <a:lnTo>
                  <a:pt x="29679" y="20180"/>
                </a:lnTo>
                <a:lnTo>
                  <a:pt x="25247" y="21297"/>
                </a:lnTo>
                <a:lnTo>
                  <a:pt x="18846" y="22504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698" y="33235"/>
                </a:lnTo>
                <a:lnTo>
                  <a:pt x="0" y="35852"/>
                </a:lnTo>
                <a:lnTo>
                  <a:pt x="0" y="43180"/>
                </a:lnTo>
                <a:lnTo>
                  <a:pt x="1536" y="46837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61"/>
                </a:lnTo>
                <a:lnTo>
                  <a:pt x="31953" y="36283"/>
                </a:lnTo>
                <a:lnTo>
                  <a:pt x="31076" y="39243"/>
                </a:lnTo>
                <a:lnTo>
                  <a:pt x="30873" y="49517"/>
                </a:lnTo>
                <a:lnTo>
                  <a:pt x="33693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20" y="48107"/>
                </a:lnTo>
                <a:lnTo>
                  <a:pt x="45643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5827255" y="5835116"/>
            <a:ext cx="14795" cy="67640"/>
          </a:xfrm>
          <a:custGeom>
            <a:avLst/>
            <a:gdLst/>
            <a:ahLst/>
            <a:cxnLst/>
            <a:rect l="l" t="t" r="r" b="b"/>
            <a:pathLst>
              <a:path w="14795" h="67640">
                <a:moveTo>
                  <a:pt x="1117" y="0"/>
                </a:moveTo>
                <a:lnTo>
                  <a:pt x="1117" y="13677"/>
                </a:lnTo>
                <a:lnTo>
                  <a:pt x="14795" y="13677"/>
                </a:lnTo>
                <a:lnTo>
                  <a:pt x="14795" y="0"/>
                </a:lnTo>
                <a:lnTo>
                  <a:pt x="1117" y="0"/>
                </a:lnTo>
                <a:close/>
              </a:path>
              <a:path w="14795" h="67640">
                <a:moveTo>
                  <a:pt x="14808" y="38036"/>
                </a:moveTo>
                <a:lnTo>
                  <a:pt x="1117" y="38036"/>
                </a:lnTo>
                <a:lnTo>
                  <a:pt x="1117" y="51714"/>
                </a:lnTo>
                <a:lnTo>
                  <a:pt x="7747" y="51714"/>
                </a:lnTo>
                <a:lnTo>
                  <a:pt x="7683" y="54406"/>
                </a:lnTo>
                <a:lnTo>
                  <a:pt x="5892" y="58191"/>
                </a:lnTo>
                <a:lnTo>
                  <a:pt x="2755" y="61087"/>
                </a:lnTo>
                <a:lnTo>
                  <a:pt x="0" y="61988"/>
                </a:lnTo>
                <a:lnTo>
                  <a:pt x="2679" y="67640"/>
                </a:lnTo>
                <a:lnTo>
                  <a:pt x="5600" y="66598"/>
                </a:lnTo>
                <a:lnTo>
                  <a:pt x="9906" y="63360"/>
                </a:lnTo>
                <a:lnTo>
                  <a:pt x="13093" y="59486"/>
                </a:lnTo>
                <a:lnTo>
                  <a:pt x="14465" y="54902"/>
                </a:lnTo>
                <a:lnTo>
                  <a:pt x="14808" y="51777"/>
                </a:lnTo>
                <a:lnTo>
                  <a:pt x="14808" y="3803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4281907" y="7318462"/>
            <a:ext cx="58039" cy="73863"/>
          </a:xfrm>
          <a:custGeom>
            <a:avLst/>
            <a:gdLst/>
            <a:ahLst/>
            <a:cxnLst/>
            <a:rect l="l" t="t" r="r" b="b"/>
            <a:pathLst>
              <a:path w="58038" h="73863">
                <a:moveTo>
                  <a:pt x="16357" y="18935"/>
                </a:moveTo>
                <a:lnTo>
                  <a:pt x="17119" y="15608"/>
                </a:lnTo>
                <a:lnTo>
                  <a:pt x="21018" y="12788"/>
                </a:lnTo>
                <a:lnTo>
                  <a:pt x="24295" y="11912"/>
                </a:lnTo>
                <a:lnTo>
                  <a:pt x="32537" y="11912"/>
                </a:lnTo>
                <a:lnTo>
                  <a:pt x="35585" y="12725"/>
                </a:lnTo>
                <a:lnTo>
                  <a:pt x="39636" y="15938"/>
                </a:lnTo>
                <a:lnTo>
                  <a:pt x="40970" y="18580"/>
                </a:lnTo>
                <a:lnTo>
                  <a:pt x="41579" y="22250"/>
                </a:lnTo>
                <a:lnTo>
                  <a:pt x="55994" y="21615"/>
                </a:lnTo>
                <a:lnTo>
                  <a:pt x="55778" y="15049"/>
                </a:lnTo>
                <a:lnTo>
                  <a:pt x="53390" y="9817"/>
                </a:lnTo>
                <a:lnTo>
                  <a:pt x="48856" y="5880"/>
                </a:lnTo>
                <a:lnTo>
                  <a:pt x="44335" y="1955"/>
                </a:lnTo>
                <a:lnTo>
                  <a:pt x="37592" y="0"/>
                </a:lnTo>
                <a:lnTo>
                  <a:pt x="23152" y="0"/>
                </a:lnTo>
                <a:lnTo>
                  <a:pt x="18465" y="825"/>
                </a:lnTo>
                <a:lnTo>
                  <a:pt x="14579" y="2476"/>
                </a:lnTo>
                <a:lnTo>
                  <a:pt x="10706" y="4127"/>
                </a:lnTo>
                <a:lnTo>
                  <a:pt x="7734" y="6540"/>
                </a:lnTo>
                <a:lnTo>
                  <a:pt x="5676" y="9715"/>
                </a:lnTo>
                <a:lnTo>
                  <a:pt x="3606" y="12865"/>
                </a:lnTo>
                <a:lnTo>
                  <a:pt x="2578" y="16268"/>
                </a:lnTo>
                <a:lnTo>
                  <a:pt x="2578" y="25552"/>
                </a:lnTo>
                <a:lnTo>
                  <a:pt x="4775" y="30340"/>
                </a:lnTo>
                <a:lnTo>
                  <a:pt x="9156" y="34264"/>
                </a:lnTo>
                <a:lnTo>
                  <a:pt x="12268" y="37058"/>
                </a:lnTo>
                <a:lnTo>
                  <a:pt x="17691" y="39420"/>
                </a:lnTo>
                <a:lnTo>
                  <a:pt x="25412" y="41325"/>
                </a:lnTo>
                <a:lnTo>
                  <a:pt x="31432" y="42824"/>
                </a:lnTo>
                <a:lnTo>
                  <a:pt x="35267" y="43865"/>
                </a:lnTo>
                <a:lnTo>
                  <a:pt x="39433" y="45326"/>
                </a:lnTo>
                <a:lnTo>
                  <a:pt x="43141" y="48729"/>
                </a:lnTo>
                <a:lnTo>
                  <a:pt x="43624" y="51854"/>
                </a:lnTo>
                <a:lnTo>
                  <a:pt x="43624" y="54483"/>
                </a:lnTo>
                <a:lnTo>
                  <a:pt x="42456" y="56769"/>
                </a:lnTo>
                <a:lnTo>
                  <a:pt x="37744" y="60706"/>
                </a:lnTo>
                <a:lnTo>
                  <a:pt x="34251" y="61683"/>
                </a:lnTo>
                <a:lnTo>
                  <a:pt x="25222" y="61683"/>
                </a:lnTo>
                <a:lnTo>
                  <a:pt x="21742" y="60579"/>
                </a:lnTo>
                <a:lnTo>
                  <a:pt x="19151" y="58381"/>
                </a:lnTo>
                <a:lnTo>
                  <a:pt x="16586" y="56172"/>
                </a:lnTo>
                <a:lnTo>
                  <a:pt x="14871" y="52717"/>
                </a:lnTo>
                <a:lnTo>
                  <a:pt x="14020" y="48006"/>
                </a:lnTo>
                <a:lnTo>
                  <a:pt x="0" y="49364"/>
                </a:lnTo>
                <a:lnTo>
                  <a:pt x="952" y="57353"/>
                </a:lnTo>
                <a:lnTo>
                  <a:pt x="3822" y="63436"/>
                </a:lnTo>
                <a:lnTo>
                  <a:pt x="8674" y="67602"/>
                </a:lnTo>
                <a:lnTo>
                  <a:pt x="13500" y="71780"/>
                </a:lnTo>
                <a:lnTo>
                  <a:pt x="20434" y="73863"/>
                </a:lnTo>
                <a:lnTo>
                  <a:pt x="35661" y="73863"/>
                </a:lnTo>
                <a:lnTo>
                  <a:pt x="40830" y="72986"/>
                </a:lnTo>
                <a:lnTo>
                  <a:pt x="44996" y="71259"/>
                </a:lnTo>
                <a:lnTo>
                  <a:pt x="49149" y="69519"/>
                </a:lnTo>
                <a:lnTo>
                  <a:pt x="52362" y="66865"/>
                </a:lnTo>
                <a:lnTo>
                  <a:pt x="54635" y="63284"/>
                </a:lnTo>
                <a:lnTo>
                  <a:pt x="56896" y="59728"/>
                </a:lnTo>
                <a:lnTo>
                  <a:pt x="58039" y="55892"/>
                </a:lnTo>
                <a:lnTo>
                  <a:pt x="58039" y="47282"/>
                </a:lnTo>
                <a:lnTo>
                  <a:pt x="57086" y="43497"/>
                </a:lnTo>
                <a:lnTo>
                  <a:pt x="55194" y="40424"/>
                </a:lnTo>
                <a:lnTo>
                  <a:pt x="53301" y="37363"/>
                </a:lnTo>
                <a:lnTo>
                  <a:pt x="50673" y="34950"/>
                </a:lnTo>
                <a:lnTo>
                  <a:pt x="47294" y="33185"/>
                </a:lnTo>
                <a:lnTo>
                  <a:pt x="43954" y="31407"/>
                </a:lnTo>
                <a:lnTo>
                  <a:pt x="38760" y="29692"/>
                </a:lnTo>
                <a:lnTo>
                  <a:pt x="31750" y="28041"/>
                </a:lnTo>
                <a:lnTo>
                  <a:pt x="24739" y="26390"/>
                </a:lnTo>
                <a:lnTo>
                  <a:pt x="20320" y="24790"/>
                </a:lnTo>
                <a:lnTo>
                  <a:pt x="17068" y="22059"/>
                </a:lnTo>
                <a:lnTo>
                  <a:pt x="16357" y="1893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4351686" y="7339341"/>
            <a:ext cx="47040" cy="52882"/>
          </a:xfrm>
          <a:custGeom>
            <a:avLst/>
            <a:gdLst/>
            <a:ahLst/>
            <a:cxnLst/>
            <a:rect l="l" t="t" r="r" b="b"/>
            <a:pathLst>
              <a:path w="47040" h="52882">
                <a:moveTo>
                  <a:pt x="13690" y="0"/>
                </a:moveTo>
                <a:lnTo>
                  <a:pt x="0" y="0"/>
                </a:lnTo>
                <a:lnTo>
                  <a:pt x="0" y="37592"/>
                </a:lnTo>
                <a:lnTo>
                  <a:pt x="622" y="41402"/>
                </a:lnTo>
                <a:lnTo>
                  <a:pt x="1854" y="44157"/>
                </a:lnTo>
                <a:lnTo>
                  <a:pt x="3073" y="46926"/>
                </a:lnTo>
                <a:lnTo>
                  <a:pt x="5092" y="49072"/>
                </a:lnTo>
                <a:lnTo>
                  <a:pt x="7835" y="50596"/>
                </a:lnTo>
                <a:lnTo>
                  <a:pt x="10591" y="52120"/>
                </a:lnTo>
                <a:lnTo>
                  <a:pt x="13715" y="52882"/>
                </a:lnTo>
                <a:lnTo>
                  <a:pt x="20599" y="52882"/>
                </a:lnTo>
                <a:lnTo>
                  <a:pt x="23837" y="52095"/>
                </a:lnTo>
                <a:lnTo>
                  <a:pt x="26898" y="50495"/>
                </a:lnTo>
                <a:lnTo>
                  <a:pt x="29971" y="48895"/>
                </a:lnTo>
                <a:lnTo>
                  <a:pt x="32448" y="46736"/>
                </a:lnTo>
                <a:lnTo>
                  <a:pt x="34328" y="43967"/>
                </a:lnTo>
                <a:lnTo>
                  <a:pt x="34328" y="51714"/>
                </a:lnTo>
                <a:lnTo>
                  <a:pt x="47040" y="51714"/>
                </a:lnTo>
                <a:lnTo>
                  <a:pt x="47040" y="0"/>
                </a:lnTo>
                <a:lnTo>
                  <a:pt x="33350" y="0"/>
                </a:lnTo>
                <a:lnTo>
                  <a:pt x="33350" y="29222"/>
                </a:lnTo>
                <a:lnTo>
                  <a:pt x="33019" y="33858"/>
                </a:lnTo>
                <a:lnTo>
                  <a:pt x="32334" y="35775"/>
                </a:lnTo>
                <a:lnTo>
                  <a:pt x="30378" y="39255"/>
                </a:lnTo>
                <a:lnTo>
                  <a:pt x="26682" y="41821"/>
                </a:lnTo>
                <a:lnTo>
                  <a:pt x="22250" y="42456"/>
                </a:lnTo>
                <a:lnTo>
                  <a:pt x="18516" y="41986"/>
                </a:lnTo>
                <a:lnTo>
                  <a:pt x="14935" y="38773"/>
                </a:lnTo>
                <a:lnTo>
                  <a:pt x="13931" y="35496"/>
                </a:lnTo>
                <a:lnTo>
                  <a:pt x="13690" y="31038"/>
                </a:lnTo>
                <a:lnTo>
                  <a:pt x="1369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4408074" y="7338179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01"/>
                </a:lnTo>
                <a:lnTo>
                  <a:pt x="8064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36"/>
                </a:lnTo>
                <a:lnTo>
                  <a:pt x="42367" y="48933"/>
                </a:lnTo>
                <a:lnTo>
                  <a:pt x="46316" y="45529"/>
                </a:lnTo>
                <a:lnTo>
                  <a:pt x="48298" y="41452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30"/>
                </a:lnTo>
                <a:lnTo>
                  <a:pt x="36029" y="22110"/>
                </a:lnTo>
                <a:lnTo>
                  <a:pt x="28752" y="20447"/>
                </a:lnTo>
                <a:lnTo>
                  <a:pt x="21463" y="18796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65"/>
                </a:lnTo>
                <a:lnTo>
                  <a:pt x="17716" y="10325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42" y="16065"/>
                </a:lnTo>
                <a:lnTo>
                  <a:pt x="46545" y="13677"/>
                </a:lnTo>
                <a:lnTo>
                  <a:pt x="45250" y="9156"/>
                </a:lnTo>
                <a:lnTo>
                  <a:pt x="42875" y="5753"/>
                </a:lnTo>
                <a:lnTo>
                  <a:pt x="39446" y="3454"/>
                </a:lnTo>
                <a:lnTo>
                  <a:pt x="35991" y="1143"/>
                </a:lnTo>
                <a:lnTo>
                  <a:pt x="30734" y="0"/>
                </a:lnTo>
                <a:lnTo>
                  <a:pt x="16230" y="0"/>
                </a:lnTo>
                <a:lnTo>
                  <a:pt x="10744" y="1524"/>
                </a:lnTo>
                <a:lnTo>
                  <a:pt x="7200" y="4572"/>
                </a:lnTo>
                <a:lnTo>
                  <a:pt x="3657" y="7620"/>
                </a:lnTo>
                <a:lnTo>
                  <a:pt x="1892" y="11391"/>
                </a:lnTo>
                <a:lnTo>
                  <a:pt x="1892" y="20840"/>
                </a:lnTo>
                <a:lnTo>
                  <a:pt x="3937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604" y="35979"/>
                </a:lnTo>
                <a:lnTo>
                  <a:pt x="34569" y="38557"/>
                </a:lnTo>
                <a:lnTo>
                  <a:pt x="33959" y="41300"/>
                </a:lnTo>
                <a:lnTo>
                  <a:pt x="30988" y="43522"/>
                </a:lnTo>
                <a:lnTo>
                  <a:pt x="28321" y="44157"/>
                </a:lnTo>
                <a:lnTo>
                  <a:pt x="21564" y="44157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4495043" y="7338173"/>
            <a:ext cx="76060" cy="52882"/>
          </a:xfrm>
          <a:custGeom>
            <a:avLst/>
            <a:gdLst/>
            <a:ahLst/>
            <a:cxnLst/>
            <a:rect l="l" t="t" r="r" b="b"/>
            <a:pathLst>
              <a:path w="76060" h="52882">
                <a:moveTo>
                  <a:pt x="41783" y="5473"/>
                </a:moveTo>
                <a:lnTo>
                  <a:pt x="39789" y="3416"/>
                </a:lnTo>
                <a:lnTo>
                  <a:pt x="34912" y="685"/>
                </a:lnTo>
                <a:lnTo>
                  <a:pt x="32042" y="0"/>
                </a:lnTo>
                <a:lnTo>
                  <a:pt x="22491" y="0"/>
                </a:lnTo>
                <a:lnTo>
                  <a:pt x="17119" y="2743"/>
                </a:lnTo>
                <a:lnTo>
                  <a:pt x="12611" y="8229"/>
                </a:lnTo>
                <a:lnTo>
                  <a:pt x="12611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2783"/>
                </a:lnTo>
                <a:lnTo>
                  <a:pt x="14033" y="19227"/>
                </a:lnTo>
                <a:lnTo>
                  <a:pt x="14782" y="17094"/>
                </a:lnTo>
                <a:lnTo>
                  <a:pt x="16713" y="13309"/>
                </a:lnTo>
                <a:lnTo>
                  <a:pt x="20091" y="11036"/>
                </a:lnTo>
                <a:lnTo>
                  <a:pt x="24104" y="10477"/>
                </a:lnTo>
                <a:lnTo>
                  <a:pt x="27241" y="10833"/>
                </a:lnTo>
                <a:lnTo>
                  <a:pt x="30048" y="13347"/>
                </a:lnTo>
                <a:lnTo>
                  <a:pt x="31013" y="16268"/>
                </a:lnTo>
                <a:lnTo>
                  <a:pt x="31254" y="19507"/>
                </a:lnTo>
                <a:lnTo>
                  <a:pt x="31254" y="52882"/>
                </a:lnTo>
                <a:lnTo>
                  <a:pt x="44945" y="52882"/>
                </a:lnTo>
                <a:lnTo>
                  <a:pt x="44945" y="23177"/>
                </a:lnTo>
                <a:lnTo>
                  <a:pt x="45313" y="19621"/>
                </a:lnTo>
                <a:lnTo>
                  <a:pt x="46062" y="17360"/>
                </a:lnTo>
                <a:lnTo>
                  <a:pt x="48031" y="13398"/>
                </a:lnTo>
                <a:lnTo>
                  <a:pt x="51396" y="11061"/>
                </a:lnTo>
                <a:lnTo>
                  <a:pt x="55118" y="10477"/>
                </a:lnTo>
                <a:lnTo>
                  <a:pt x="57746" y="10477"/>
                </a:lnTo>
                <a:lnTo>
                  <a:pt x="59702" y="11442"/>
                </a:lnTo>
                <a:lnTo>
                  <a:pt x="61899" y="14884"/>
                </a:lnTo>
                <a:lnTo>
                  <a:pt x="62382" y="18199"/>
                </a:lnTo>
                <a:lnTo>
                  <a:pt x="62382" y="52882"/>
                </a:lnTo>
                <a:lnTo>
                  <a:pt x="76060" y="52882"/>
                </a:lnTo>
                <a:lnTo>
                  <a:pt x="76060" y="14884"/>
                </a:lnTo>
                <a:lnTo>
                  <a:pt x="75590" y="11315"/>
                </a:lnTo>
                <a:lnTo>
                  <a:pt x="74650" y="9105"/>
                </a:lnTo>
                <a:lnTo>
                  <a:pt x="73355" y="6121"/>
                </a:lnTo>
                <a:lnTo>
                  <a:pt x="71386" y="3860"/>
                </a:lnTo>
                <a:lnTo>
                  <a:pt x="68757" y="2311"/>
                </a:lnTo>
                <a:lnTo>
                  <a:pt x="66128" y="774"/>
                </a:lnTo>
                <a:lnTo>
                  <a:pt x="62915" y="0"/>
                </a:lnTo>
                <a:lnTo>
                  <a:pt x="56134" y="0"/>
                </a:lnTo>
                <a:lnTo>
                  <a:pt x="53314" y="685"/>
                </a:lnTo>
                <a:lnTo>
                  <a:pt x="50685" y="2044"/>
                </a:lnTo>
                <a:lnTo>
                  <a:pt x="48056" y="3416"/>
                </a:lnTo>
                <a:lnTo>
                  <a:pt x="45605" y="5473"/>
                </a:lnTo>
                <a:lnTo>
                  <a:pt x="43332" y="8229"/>
                </a:lnTo>
                <a:lnTo>
                  <a:pt x="41783" y="547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4581135" y="7338170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05" y="54051"/>
                </a:moveTo>
                <a:lnTo>
                  <a:pt x="23037" y="53479"/>
                </a:lnTo>
                <a:lnTo>
                  <a:pt x="25704" y="52349"/>
                </a:lnTo>
                <a:lnTo>
                  <a:pt x="28371" y="51219"/>
                </a:lnTo>
                <a:lnTo>
                  <a:pt x="30873" y="49504"/>
                </a:lnTo>
                <a:lnTo>
                  <a:pt x="31089" y="39242"/>
                </a:lnTo>
                <a:lnTo>
                  <a:pt x="28333" y="41973"/>
                </a:lnTo>
                <a:lnTo>
                  <a:pt x="23736" y="44411"/>
                </a:lnTo>
                <a:lnTo>
                  <a:pt x="20205" y="54051"/>
                </a:lnTo>
                <a:close/>
              </a:path>
              <a:path w="31089" h="54051">
                <a:moveTo>
                  <a:pt x="45427" y="35890"/>
                </a:moveTo>
                <a:lnTo>
                  <a:pt x="45567" y="19913"/>
                </a:lnTo>
                <a:lnTo>
                  <a:pt x="45567" y="13982"/>
                </a:lnTo>
                <a:lnTo>
                  <a:pt x="44970" y="9893"/>
                </a:lnTo>
                <a:lnTo>
                  <a:pt x="43738" y="7670"/>
                </a:lnTo>
                <a:lnTo>
                  <a:pt x="40424" y="3619"/>
                </a:lnTo>
                <a:lnTo>
                  <a:pt x="37439" y="2171"/>
                </a:lnTo>
                <a:lnTo>
                  <a:pt x="34455" y="723"/>
                </a:lnTo>
                <a:lnTo>
                  <a:pt x="29921" y="0"/>
                </a:lnTo>
                <a:lnTo>
                  <a:pt x="17081" y="0"/>
                </a:lnTo>
                <a:lnTo>
                  <a:pt x="12026" y="1206"/>
                </a:lnTo>
                <a:lnTo>
                  <a:pt x="8623" y="3606"/>
                </a:lnTo>
                <a:lnTo>
                  <a:pt x="5206" y="6007"/>
                </a:lnTo>
                <a:lnTo>
                  <a:pt x="2793" y="9702"/>
                </a:lnTo>
                <a:lnTo>
                  <a:pt x="1409" y="14706"/>
                </a:lnTo>
                <a:lnTo>
                  <a:pt x="13830" y="16954"/>
                </a:lnTo>
                <a:lnTo>
                  <a:pt x="15773" y="12865"/>
                </a:lnTo>
                <a:lnTo>
                  <a:pt x="18491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187" y="12153"/>
                </a:lnTo>
                <a:lnTo>
                  <a:pt x="32130" y="15151"/>
                </a:lnTo>
                <a:lnTo>
                  <a:pt x="32130" y="17779"/>
                </a:lnTo>
                <a:lnTo>
                  <a:pt x="29667" y="20180"/>
                </a:lnTo>
                <a:lnTo>
                  <a:pt x="25247" y="21297"/>
                </a:lnTo>
                <a:lnTo>
                  <a:pt x="18834" y="22491"/>
                </a:lnTo>
                <a:lnTo>
                  <a:pt x="14096" y="23406"/>
                </a:lnTo>
                <a:lnTo>
                  <a:pt x="10464" y="24472"/>
                </a:lnTo>
                <a:lnTo>
                  <a:pt x="7962" y="25692"/>
                </a:lnTo>
                <a:lnTo>
                  <a:pt x="3479" y="28663"/>
                </a:lnTo>
                <a:lnTo>
                  <a:pt x="698" y="33235"/>
                </a:lnTo>
                <a:lnTo>
                  <a:pt x="0" y="35839"/>
                </a:lnTo>
                <a:lnTo>
                  <a:pt x="0" y="43179"/>
                </a:lnTo>
                <a:lnTo>
                  <a:pt x="1536" y="46824"/>
                </a:lnTo>
                <a:lnTo>
                  <a:pt x="4597" y="49720"/>
                </a:lnTo>
                <a:lnTo>
                  <a:pt x="7670" y="52603"/>
                </a:lnTo>
                <a:lnTo>
                  <a:pt x="11861" y="54051"/>
                </a:lnTo>
                <a:lnTo>
                  <a:pt x="20205" y="54051"/>
                </a:lnTo>
                <a:lnTo>
                  <a:pt x="23736" y="44411"/>
                </a:lnTo>
                <a:lnTo>
                  <a:pt x="19062" y="44411"/>
                </a:lnTo>
                <a:lnTo>
                  <a:pt x="15824" y="42316"/>
                </a:lnTo>
                <a:lnTo>
                  <a:pt x="13677" y="39268"/>
                </a:lnTo>
                <a:lnTo>
                  <a:pt x="13677" y="35407"/>
                </a:lnTo>
                <a:lnTo>
                  <a:pt x="16357" y="32537"/>
                </a:lnTo>
                <a:lnTo>
                  <a:pt x="20002" y="30962"/>
                </a:lnTo>
                <a:lnTo>
                  <a:pt x="23799" y="30149"/>
                </a:lnTo>
                <a:lnTo>
                  <a:pt x="27609" y="29324"/>
                </a:lnTo>
                <a:lnTo>
                  <a:pt x="30378" y="28638"/>
                </a:lnTo>
                <a:lnTo>
                  <a:pt x="32130" y="28054"/>
                </a:lnTo>
                <a:lnTo>
                  <a:pt x="32130" y="34048"/>
                </a:lnTo>
                <a:lnTo>
                  <a:pt x="31965" y="36283"/>
                </a:lnTo>
                <a:lnTo>
                  <a:pt x="31089" y="39242"/>
                </a:lnTo>
                <a:lnTo>
                  <a:pt x="30873" y="49504"/>
                </a:lnTo>
                <a:lnTo>
                  <a:pt x="33693" y="48844"/>
                </a:lnTo>
                <a:lnTo>
                  <a:pt x="35013" y="52882"/>
                </a:lnTo>
                <a:lnTo>
                  <a:pt x="48539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27" y="40436"/>
                </a:lnTo>
                <a:lnTo>
                  <a:pt x="45427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4640105" y="7338173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32" y="17576"/>
                </a:moveTo>
                <a:lnTo>
                  <a:pt x="16725" y="13715"/>
                </a:lnTo>
                <a:lnTo>
                  <a:pt x="20472" y="11125"/>
                </a:lnTo>
                <a:lnTo>
                  <a:pt x="24980" y="10464"/>
                </a:lnTo>
                <a:lnTo>
                  <a:pt x="28397" y="10921"/>
                </a:lnTo>
                <a:lnTo>
                  <a:pt x="31991" y="14020"/>
                </a:lnTo>
                <a:lnTo>
                  <a:pt x="33147" y="17297"/>
                </a:lnTo>
                <a:lnTo>
                  <a:pt x="33439" y="20904"/>
                </a:lnTo>
                <a:lnTo>
                  <a:pt x="33439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90"/>
                </a:lnTo>
                <a:lnTo>
                  <a:pt x="45872" y="9397"/>
                </a:lnTo>
                <a:lnTo>
                  <a:pt x="43700" y="5803"/>
                </a:lnTo>
                <a:lnTo>
                  <a:pt x="40513" y="2717"/>
                </a:lnTo>
                <a:lnTo>
                  <a:pt x="35521" y="546"/>
                </a:lnTo>
                <a:lnTo>
                  <a:pt x="32766" y="0"/>
                </a:lnTo>
                <a:lnTo>
                  <a:pt x="22898" y="0"/>
                </a:lnTo>
                <a:lnTo>
                  <a:pt x="17221" y="2920"/>
                </a:lnTo>
                <a:lnTo>
                  <a:pt x="12700" y="8762"/>
                </a:lnTo>
                <a:lnTo>
                  <a:pt x="12700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72"/>
                </a:lnTo>
                <a:lnTo>
                  <a:pt x="14033" y="19723"/>
                </a:lnTo>
                <a:lnTo>
                  <a:pt x="14732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4697952" y="7338173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74"/>
                </a:lnTo>
                <a:lnTo>
                  <a:pt x="3352" y="41427"/>
                </a:lnTo>
                <a:lnTo>
                  <a:pt x="5587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62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894"/>
                </a:lnTo>
                <a:lnTo>
                  <a:pt x="15239" y="17970"/>
                </a:lnTo>
                <a:lnTo>
                  <a:pt x="17678" y="15239"/>
                </a:lnTo>
                <a:lnTo>
                  <a:pt x="20104" y="12522"/>
                </a:lnTo>
                <a:lnTo>
                  <a:pt x="23101" y="11150"/>
                </a:lnTo>
                <a:lnTo>
                  <a:pt x="30251" y="11150"/>
                </a:lnTo>
                <a:lnTo>
                  <a:pt x="33248" y="12522"/>
                </a:lnTo>
                <a:lnTo>
                  <a:pt x="35661" y="15239"/>
                </a:lnTo>
                <a:lnTo>
                  <a:pt x="38087" y="17970"/>
                </a:lnTo>
                <a:lnTo>
                  <a:pt x="39293" y="21869"/>
                </a:lnTo>
                <a:lnTo>
                  <a:pt x="39293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85"/>
                </a:lnTo>
                <a:lnTo>
                  <a:pt x="45796" y="46329"/>
                </a:lnTo>
                <a:lnTo>
                  <a:pt x="50838" y="41186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699"/>
                </a:lnTo>
                <a:lnTo>
                  <a:pt x="45872" y="7619"/>
                </a:lnTo>
                <a:lnTo>
                  <a:pt x="40868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17"/>
                </a:lnTo>
                <a:lnTo>
                  <a:pt x="12877" y="3365"/>
                </a:lnTo>
                <a:lnTo>
                  <a:pt x="8775" y="5600"/>
                </a:lnTo>
                <a:lnTo>
                  <a:pt x="5587" y="8851"/>
                </a:lnTo>
                <a:lnTo>
                  <a:pt x="3352" y="13106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01" y="42900"/>
                </a:lnTo>
                <a:lnTo>
                  <a:pt x="20104" y="41541"/>
                </a:lnTo>
                <a:lnTo>
                  <a:pt x="17678" y="38811"/>
                </a:lnTo>
                <a:lnTo>
                  <a:pt x="17462" y="52984"/>
                </a:lnTo>
                <a:lnTo>
                  <a:pt x="21996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4757205" y="7338179"/>
            <a:ext cx="48310" cy="54051"/>
          </a:xfrm>
          <a:custGeom>
            <a:avLst/>
            <a:gdLst/>
            <a:ahLst/>
            <a:cxnLst/>
            <a:rect l="l" t="t" r="r" b="b"/>
            <a:pathLst>
              <a:path w="48310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01"/>
                </a:lnTo>
                <a:lnTo>
                  <a:pt x="8064" y="49758"/>
                </a:lnTo>
                <a:lnTo>
                  <a:pt x="12166" y="52616"/>
                </a:lnTo>
                <a:lnTo>
                  <a:pt x="17754" y="54051"/>
                </a:lnTo>
                <a:lnTo>
                  <a:pt x="32550" y="54051"/>
                </a:lnTo>
                <a:lnTo>
                  <a:pt x="38404" y="52336"/>
                </a:lnTo>
                <a:lnTo>
                  <a:pt x="42367" y="48933"/>
                </a:lnTo>
                <a:lnTo>
                  <a:pt x="46316" y="45529"/>
                </a:lnTo>
                <a:lnTo>
                  <a:pt x="48310" y="41452"/>
                </a:lnTo>
                <a:lnTo>
                  <a:pt x="48310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30"/>
                </a:lnTo>
                <a:lnTo>
                  <a:pt x="36042" y="22110"/>
                </a:lnTo>
                <a:lnTo>
                  <a:pt x="28752" y="20447"/>
                </a:lnTo>
                <a:lnTo>
                  <a:pt x="21463" y="18796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65"/>
                </a:lnTo>
                <a:lnTo>
                  <a:pt x="17729" y="10325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55" y="16065"/>
                </a:lnTo>
                <a:lnTo>
                  <a:pt x="46558" y="13677"/>
                </a:lnTo>
                <a:lnTo>
                  <a:pt x="45250" y="9156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43"/>
                </a:lnTo>
                <a:lnTo>
                  <a:pt x="30746" y="0"/>
                </a:lnTo>
                <a:lnTo>
                  <a:pt x="16230" y="0"/>
                </a:lnTo>
                <a:lnTo>
                  <a:pt x="10744" y="1524"/>
                </a:lnTo>
                <a:lnTo>
                  <a:pt x="7213" y="4572"/>
                </a:lnTo>
                <a:lnTo>
                  <a:pt x="3670" y="7620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32" y="34175"/>
                </a:lnTo>
                <a:lnTo>
                  <a:pt x="33604" y="35979"/>
                </a:lnTo>
                <a:lnTo>
                  <a:pt x="34569" y="38557"/>
                </a:lnTo>
                <a:lnTo>
                  <a:pt x="33972" y="41300"/>
                </a:lnTo>
                <a:lnTo>
                  <a:pt x="30988" y="43522"/>
                </a:lnTo>
                <a:lnTo>
                  <a:pt x="28321" y="44157"/>
                </a:lnTo>
                <a:lnTo>
                  <a:pt x="21577" y="44157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4840376" y="7338179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01"/>
                </a:lnTo>
                <a:lnTo>
                  <a:pt x="8064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36"/>
                </a:lnTo>
                <a:lnTo>
                  <a:pt x="42367" y="48933"/>
                </a:lnTo>
                <a:lnTo>
                  <a:pt x="46316" y="45529"/>
                </a:lnTo>
                <a:lnTo>
                  <a:pt x="48298" y="41452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30"/>
                </a:lnTo>
                <a:lnTo>
                  <a:pt x="36042" y="22110"/>
                </a:lnTo>
                <a:lnTo>
                  <a:pt x="28752" y="20447"/>
                </a:lnTo>
                <a:lnTo>
                  <a:pt x="21475" y="18796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65"/>
                </a:lnTo>
                <a:lnTo>
                  <a:pt x="17729" y="10325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55" y="16065"/>
                </a:lnTo>
                <a:lnTo>
                  <a:pt x="46545" y="13677"/>
                </a:lnTo>
                <a:lnTo>
                  <a:pt x="45250" y="9156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43"/>
                </a:lnTo>
                <a:lnTo>
                  <a:pt x="30746" y="0"/>
                </a:lnTo>
                <a:lnTo>
                  <a:pt x="16230" y="0"/>
                </a:lnTo>
                <a:lnTo>
                  <a:pt x="10744" y="1524"/>
                </a:lnTo>
                <a:lnTo>
                  <a:pt x="7213" y="4572"/>
                </a:lnTo>
                <a:lnTo>
                  <a:pt x="3670" y="7620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604" y="35979"/>
                </a:lnTo>
                <a:lnTo>
                  <a:pt x="34582" y="38557"/>
                </a:lnTo>
                <a:lnTo>
                  <a:pt x="33972" y="41300"/>
                </a:lnTo>
                <a:lnTo>
                  <a:pt x="30988" y="43522"/>
                </a:lnTo>
                <a:lnTo>
                  <a:pt x="28321" y="44157"/>
                </a:lnTo>
                <a:lnTo>
                  <a:pt x="21577" y="44157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4897502" y="7338173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74"/>
                </a:lnTo>
                <a:lnTo>
                  <a:pt x="3352" y="41427"/>
                </a:lnTo>
                <a:lnTo>
                  <a:pt x="5587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62" y="52984"/>
                </a:lnTo>
                <a:lnTo>
                  <a:pt x="17665" y="38811"/>
                </a:lnTo>
                <a:lnTo>
                  <a:pt x="15227" y="36080"/>
                </a:lnTo>
                <a:lnTo>
                  <a:pt x="14020" y="32156"/>
                </a:lnTo>
                <a:lnTo>
                  <a:pt x="14020" y="21894"/>
                </a:lnTo>
                <a:lnTo>
                  <a:pt x="15227" y="17970"/>
                </a:lnTo>
                <a:lnTo>
                  <a:pt x="17665" y="15239"/>
                </a:lnTo>
                <a:lnTo>
                  <a:pt x="20104" y="12522"/>
                </a:lnTo>
                <a:lnTo>
                  <a:pt x="23101" y="11150"/>
                </a:lnTo>
                <a:lnTo>
                  <a:pt x="30251" y="11150"/>
                </a:lnTo>
                <a:lnTo>
                  <a:pt x="33248" y="12522"/>
                </a:lnTo>
                <a:lnTo>
                  <a:pt x="35674" y="15239"/>
                </a:lnTo>
                <a:lnTo>
                  <a:pt x="38074" y="17970"/>
                </a:lnTo>
                <a:lnTo>
                  <a:pt x="39281" y="21869"/>
                </a:lnTo>
                <a:lnTo>
                  <a:pt x="39281" y="32130"/>
                </a:lnTo>
                <a:lnTo>
                  <a:pt x="38074" y="36080"/>
                </a:lnTo>
                <a:lnTo>
                  <a:pt x="35674" y="38811"/>
                </a:lnTo>
                <a:lnTo>
                  <a:pt x="34391" y="54051"/>
                </a:lnTo>
                <a:lnTo>
                  <a:pt x="40741" y="51485"/>
                </a:lnTo>
                <a:lnTo>
                  <a:pt x="45796" y="46329"/>
                </a:lnTo>
                <a:lnTo>
                  <a:pt x="50838" y="41186"/>
                </a:lnTo>
                <a:lnTo>
                  <a:pt x="53365" y="34709"/>
                </a:lnTo>
                <a:lnTo>
                  <a:pt x="53365" y="19126"/>
                </a:lnTo>
                <a:lnTo>
                  <a:pt x="50850" y="12699"/>
                </a:lnTo>
                <a:lnTo>
                  <a:pt x="45859" y="7619"/>
                </a:lnTo>
                <a:lnTo>
                  <a:pt x="40868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17"/>
                </a:lnTo>
                <a:lnTo>
                  <a:pt x="12877" y="3365"/>
                </a:lnTo>
                <a:lnTo>
                  <a:pt x="8762" y="5600"/>
                </a:lnTo>
                <a:lnTo>
                  <a:pt x="5587" y="8851"/>
                </a:lnTo>
                <a:lnTo>
                  <a:pt x="3352" y="13106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74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01" y="42900"/>
                </a:lnTo>
                <a:lnTo>
                  <a:pt x="20104" y="41541"/>
                </a:lnTo>
                <a:lnTo>
                  <a:pt x="17665" y="38811"/>
                </a:lnTo>
                <a:lnTo>
                  <a:pt x="17462" y="52984"/>
                </a:lnTo>
                <a:lnTo>
                  <a:pt x="21996" y="54051"/>
                </a:lnTo>
                <a:lnTo>
                  <a:pt x="34391" y="54051"/>
                </a:lnTo>
                <a:lnTo>
                  <a:pt x="35674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4961482" y="7338173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32" y="17576"/>
                </a:moveTo>
                <a:lnTo>
                  <a:pt x="16725" y="13715"/>
                </a:lnTo>
                <a:lnTo>
                  <a:pt x="20472" y="11125"/>
                </a:lnTo>
                <a:lnTo>
                  <a:pt x="24980" y="10464"/>
                </a:lnTo>
                <a:lnTo>
                  <a:pt x="28397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90"/>
                </a:lnTo>
                <a:lnTo>
                  <a:pt x="45872" y="9397"/>
                </a:lnTo>
                <a:lnTo>
                  <a:pt x="43700" y="5803"/>
                </a:lnTo>
                <a:lnTo>
                  <a:pt x="40525" y="2717"/>
                </a:lnTo>
                <a:lnTo>
                  <a:pt x="35521" y="546"/>
                </a:lnTo>
                <a:lnTo>
                  <a:pt x="32766" y="0"/>
                </a:lnTo>
                <a:lnTo>
                  <a:pt x="22898" y="0"/>
                </a:lnTo>
                <a:lnTo>
                  <a:pt x="17221" y="2920"/>
                </a:lnTo>
                <a:lnTo>
                  <a:pt x="12700" y="8762"/>
                </a:lnTo>
                <a:lnTo>
                  <a:pt x="12700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72"/>
                </a:lnTo>
                <a:lnTo>
                  <a:pt x="14033" y="19723"/>
                </a:lnTo>
                <a:lnTo>
                  <a:pt x="14732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5045382" y="7338179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57" y="43027"/>
                </a:lnTo>
                <a:lnTo>
                  <a:pt x="3949" y="46901"/>
                </a:lnTo>
                <a:lnTo>
                  <a:pt x="8051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36"/>
                </a:lnTo>
                <a:lnTo>
                  <a:pt x="42367" y="48933"/>
                </a:lnTo>
                <a:lnTo>
                  <a:pt x="46316" y="45529"/>
                </a:lnTo>
                <a:lnTo>
                  <a:pt x="48298" y="41452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22" y="24130"/>
                </a:lnTo>
                <a:lnTo>
                  <a:pt x="36029" y="22110"/>
                </a:lnTo>
                <a:lnTo>
                  <a:pt x="28752" y="20447"/>
                </a:lnTo>
                <a:lnTo>
                  <a:pt x="21463" y="18796"/>
                </a:lnTo>
                <a:lnTo>
                  <a:pt x="17195" y="17513"/>
                </a:lnTo>
                <a:lnTo>
                  <a:pt x="14604" y="15087"/>
                </a:lnTo>
                <a:lnTo>
                  <a:pt x="15125" y="12065"/>
                </a:lnTo>
                <a:lnTo>
                  <a:pt x="17716" y="10325"/>
                </a:lnTo>
                <a:lnTo>
                  <a:pt x="20294" y="9829"/>
                </a:lnTo>
                <a:lnTo>
                  <a:pt x="26758" y="9829"/>
                </a:lnTo>
                <a:lnTo>
                  <a:pt x="28956" y="10363"/>
                </a:lnTo>
                <a:lnTo>
                  <a:pt x="32042" y="12509"/>
                </a:lnTo>
                <a:lnTo>
                  <a:pt x="33642" y="16065"/>
                </a:lnTo>
                <a:lnTo>
                  <a:pt x="46545" y="13677"/>
                </a:lnTo>
                <a:lnTo>
                  <a:pt x="45250" y="9156"/>
                </a:lnTo>
                <a:lnTo>
                  <a:pt x="42887" y="5753"/>
                </a:lnTo>
                <a:lnTo>
                  <a:pt x="39446" y="3454"/>
                </a:lnTo>
                <a:lnTo>
                  <a:pt x="35991" y="1143"/>
                </a:lnTo>
                <a:lnTo>
                  <a:pt x="30734" y="0"/>
                </a:lnTo>
                <a:lnTo>
                  <a:pt x="16230" y="0"/>
                </a:lnTo>
                <a:lnTo>
                  <a:pt x="10744" y="1524"/>
                </a:lnTo>
                <a:lnTo>
                  <a:pt x="7200" y="4572"/>
                </a:lnTo>
                <a:lnTo>
                  <a:pt x="3657" y="7620"/>
                </a:lnTo>
                <a:lnTo>
                  <a:pt x="1892" y="11391"/>
                </a:lnTo>
                <a:lnTo>
                  <a:pt x="1892" y="20840"/>
                </a:lnTo>
                <a:lnTo>
                  <a:pt x="3937" y="24714"/>
                </a:lnTo>
                <a:lnTo>
                  <a:pt x="8026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591" y="35979"/>
                </a:lnTo>
                <a:lnTo>
                  <a:pt x="34569" y="38557"/>
                </a:lnTo>
                <a:lnTo>
                  <a:pt x="33959" y="41300"/>
                </a:lnTo>
                <a:lnTo>
                  <a:pt x="30988" y="43522"/>
                </a:lnTo>
                <a:lnTo>
                  <a:pt x="28308" y="44157"/>
                </a:lnTo>
                <a:lnTo>
                  <a:pt x="21564" y="44157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5101667" y="7338175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700"/>
                </a:lnTo>
                <a:lnTo>
                  <a:pt x="41935" y="7620"/>
                </a:lnTo>
                <a:lnTo>
                  <a:pt x="37477" y="2540"/>
                </a:lnTo>
                <a:lnTo>
                  <a:pt x="33604" y="15621"/>
                </a:lnTo>
                <a:lnTo>
                  <a:pt x="34620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4" y="13728"/>
                </a:lnTo>
                <a:lnTo>
                  <a:pt x="21551" y="10464"/>
                </a:lnTo>
                <a:lnTo>
                  <a:pt x="24536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77"/>
                </a:lnTo>
                <a:lnTo>
                  <a:pt x="2235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23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85" y="39014"/>
                </a:lnTo>
                <a:lnTo>
                  <a:pt x="32092" y="40894"/>
                </a:lnTo>
                <a:lnTo>
                  <a:pt x="29171" y="43230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36" y="10464"/>
                </a:lnTo>
                <a:lnTo>
                  <a:pt x="27330" y="10464"/>
                </a:lnTo>
                <a:lnTo>
                  <a:pt x="29705" y="11493"/>
                </a:lnTo>
                <a:lnTo>
                  <a:pt x="33604" y="15621"/>
                </a:lnTo>
                <a:lnTo>
                  <a:pt x="37477" y="2540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5158061" y="7338171"/>
            <a:ext cx="50444" cy="73875"/>
          </a:xfrm>
          <a:custGeom>
            <a:avLst/>
            <a:gdLst/>
            <a:ahLst/>
            <a:cxnLst/>
            <a:rect l="l" t="t" r="r" b="b"/>
            <a:pathLst>
              <a:path w="50444" h="73875">
                <a:moveTo>
                  <a:pt x="15608" y="0"/>
                </a:moveTo>
                <a:lnTo>
                  <a:pt x="10426" y="2285"/>
                </a:lnTo>
                <a:lnTo>
                  <a:pt x="14020" y="31445"/>
                </a:lnTo>
                <a:lnTo>
                  <a:pt x="14020" y="20726"/>
                </a:lnTo>
                <a:lnTo>
                  <a:pt x="15087" y="16840"/>
                </a:lnTo>
                <a:lnTo>
                  <a:pt x="17208" y="14287"/>
                </a:lnTo>
                <a:lnTo>
                  <a:pt x="19329" y="11747"/>
                </a:lnTo>
                <a:lnTo>
                  <a:pt x="22047" y="10477"/>
                </a:lnTo>
                <a:lnTo>
                  <a:pt x="28689" y="10477"/>
                </a:lnTo>
                <a:lnTo>
                  <a:pt x="31483" y="11772"/>
                </a:lnTo>
                <a:lnTo>
                  <a:pt x="33693" y="14363"/>
                </a:lnTo>
                <a:lnTo>
                  <a:pt x="35890" y="16967"/>
                </a:lnTo>
                <a:lnTo>
                  <a:pt x="36995" y="20942"/>
                </a:lnTo>
                <a:lnTo>
                  <a:pt x="37414" y="72415"/>
                </a:lnTo>
                <a:lnTo>
                  <a:pt x="40449" y="71437"/>
                </a:lnTo>
                <a:lnTo>
                  <a:pt x="44691" y="68376"/>
                </a:lnTo>
                <a:lnTo>
                  <a:pt x="47929" y="64287"/>
                </a:lnTo>
                <a:lnTo>
                  <a:pt x="48933" y="61264"/>
                </a:lnTo>
                <a:lnTo>
                  <a:pt x="49936" y="58242"/>
                </a:lnTo>
                <a:lnTo>
                  <a:pt x="50444" y="53670"/>
                </a:lnTo>
                <a:lnTo>
                  <a:pt x="50444" y="1168"/>
                </a:lnTo>
                <a:lnTo>
                  <a:pt x="37630" y="1168"/>
                </a:lnTo>
                <a:lnTo>
                  <a:pt x="37630" y="8432"/>
                </a:lnTo>
                <a:lnTo>
                  <a:pt x="33477" y="2819"/>
                </a:lnTo>
                <a:lnTo>
                  <a:pt x="28206" y="0"/>
                </a:lnTo>
                <a:lnTo>
                  <a:pt x="15608" y="0"/>
                </a:lnTo>
                <a:close/>
              </a:path>
              <a:path w="50444" h="73875">
                <a:moveTo>
                  <a:pt x="1587" y="39433"/>
                </a:moveTo>
                <a:lnTo>
                  <a:pt x="4762" y="44068"/>
                </a:lnTo>
                <a:lnTo>
                  <a:pt x="8826" y="49949"/>
                </a:lnTo>
                <a:lnTo>
                  <a:pt x="14338" y="52882"/>
                </a:lnTo>
                <a:lnTo>
                  <a:pt x="27508" y="52882"/>
                </a:lnTo>
                <a:lnTo>
                  <a:pt x="32664" y="50088"/>
                </a:lnTo>
                <a:lnTo>
                  <a:pt x="36753" y="44513"/>
                </a:lnTo>
                <a:lnTo>
                  <a:pt x="36753" y="55117"/>
                </a:lnTo>
                <a:lnTo>
                  <a:pt x="36118" y="58343"/>
                </a:lnTo>
                <a:lnTo>
                  <a:pt x="34594" y="61074"/>
                </a:lnTo>
                <a:lnTo>
                  <a:pt x="31610" y="62864"/>
                </a:lnTo>
                <a:lnTo>
                  <a:pt x="28930" y="63411"/>
                </a:lnTo>
                <a:lnTo>
                  <a:pt x="22567" y="63411"/>
                </a:lnTo>
                <a:lnTo>
                  <a:pt x="18275" y="61264"/>
                </a:lnTo>
                <a:lnTo>
                  <a:pt x="17424" y="58191"/>
                </a:lnTo>
                <a:lnTo>
                  <a:pt x="1803" y="56299"/>
                </a:lnTo>
                <a:lnTo>
                  <a:pt x="1752" y="62560"/>
                </a:lnTo>
                <a:lnTo>
                  <a:pt x="3581" y="66370"/>
                </a:lnTo>
                <a:lnTo>
                  <a:pt x="7251" y="69367"/>
                </a:lnTo>
                <a:lnTo>
                  <a:pt x="10921" y="72364"/>
                </a:lnTo>
                <a:lnTo>
                  <a:pt x="17132" y="73875"/>
                </a:lnTo>
                <a:lnTo>
                  <a:pt x="30543" y="73875"/>
                </a:lnTo>
                <a:lnTo>
                  <a:pt x="34378" y="73380"/>
                </a:lnTo>
                <a:lnTo>
                  <a:pt x="37414" y="72415"/>
                </a:lnTo>
                <a:lnTo>
                  <a:pt x="36995" y="20942"/>
                </a:lnTo>
                <a:lnTo>
                  <a:pt x="36995" y="31419"/>
                </a:lnTo>
                <a:lnTo>
                  <a:pt x="35852" y="35293"/>
                </a:lnTo>
                <a:lnTo>
                  <a:pt x="33540" y="37909"/>
                </a:lnTo>
                <a:lnTo>
                  <a:pt x="31241" y="40525"/>
                </a:lnTo>
                <a:lnTo>
                  <a:pt x="28409" y="41833"/>
                </a:lnTo>
                <a:lnTo>
                  <a:pt x="21958" y="41833"/>
                </a:lnTo>
                <a:lnTo>
                  <a:pt x="19329" y="40563"/>
                </a:lnTo>
                <a:lnTo>
                  <a:pt x="17208" y="38011"/>
                </a:lnTo>
                <a:lnTo>
                  <a:pt x="15087" y="35458"/>
                </a:lnTo>
                <a:lnTo>
                  <a:pt x="14020" y="31445"/>
                </a:lnTo>
                <a:lnTo>
                  <a:pt x="10426" y="2285"/>
                </a:lnTo>
                <a:lnTo>
                  <a:pt x="6248" y="6870"/>
                </a:lnTo>
                <a:lnTo>
                  <a:pt x="2082" y="11442"/>
                </a:lnTo>
                <a:lnTo>
                  <a:pt x="0" y="18072"/>
                </a:lnTo>
                <a:lnTo>
                  <a:pt x="0" y="33654"/>
                </a:lnTo>
                <a:lnTo>
                  <a:pt x="1587" y="3943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5221752" y="7339341"/>
            <a:ext cx="47040" cy="52882"/>
          </a:xfrm>
          <a:custGeom>
            <a:avLst/>
            <a:gdLst/>
            <a:ahLst/>
            <a:cxnLst/>
            <a:rect l="l" t="t" r="r" b="b"/>
            <a:pathLst>
              <a:path w="47040" h="52882">
                <a:moveTo>
                  <a:pt x="13677" y="0"/>
                </a:moveTo>
                <a:lnTo>
                  <a:pt x="0" y="0"/>
                </a:lnTo>
                <a:lnTo>
                  <a:pt x="0" y="37592"/>
                </a:lnTo>
                <a:lnTo>
                  <a:pt x="609" y="41402"/>
                </a:lnTo>
                <a:lnTo>
                  <a:pt x="1841" y="44157"/>
                </a:lnTo>
                <a:lnTo>
                  <a:pt x="3073" y="46926"/>
                </a:lnTo>
                <a:lnTo>
                  <a:pt x="5079" y="49072"/>
                </a:lnTo>
                <a:lnTo>
                  <a:pt x="7835" y="50596"/>
                </a:lnTo>
                <a:lnTo>
                  <a:pt x="10591" y="52120"/>
                </a:lnTo>
                <a:lnTo>
                  <a:pt x="13703" y="52882"/>
                </a:lnTo>
                <a:lnTo>
                  <a:pt x="20599" y="52882"/>
                </a:lnTo>
                <a:lnTo>
                  <a:pt x="23837" y="52095"/>
                </a:lnTo>
                <a:lnTo>
                  <a:pt x="26898" y="50495"/>
                </a:lnTo>
                <a:lnTo>
                  <a:pt x="29971" y="48895"/>
                </a:lnTo>
                <a:lnTo>
                  <a:pt x="32448" y="46736"/>
                </a:lnTo>
                <a:lnTo>
                  <a:pt x="34328" y="43967"/>
                </a:lnTo>
                <a:lnTo>
                  <a:pt x="34328" y="51714"/>
                </a:lnTo>
                <a:lnTo>
                  <a:pt x="47040" y="51714"/>
                </a:lnTo>
                <a:lnTo>
                  <a:pt x="47040" y="0"/>
                </a:lnTo>
                <a:lnTo>
                  <a:pt x="33350" y="0"/>
                </a:lnTo>
                <a:lnTo>
                  <a:pt x="33350" y="29222"/>
                </a:lnTo>
                <a:lnTo>
                  <a:pt x="33007" y="33858"/>
                </a:lnTo>
                <a:lnTo>
                  <a:pt x="32321" y="35775"/>
                </a:lnTo>
                <a:lnTo>
                  <a:pt x="30378" y="39255"/>
                </a:lnTo>
                <a:lnTo>
                  <a:pt x="26682" y="41821"/>
                </a:lnTo>
                <a:lnTo>
                  <a:pt x="22250" y="42456"/>
                </a:lnTo>
                <a:lnTo>
                  <a:pt x="18516" y="41986"/>
                </a:lnTo>
                <a:lnTo>
                  <a:pt x="14935" y="38773"/>
                </a:lnTo>
                <a:lnTo>
                  <a:pt x="13931" y="35496"/>
                </a:lnTo>
                <a:lnTo>
                  <a:pt x="13677" y="31038"/>
                </a:lnTo>
                <a:lnTo>
                  <a:pt x="1367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5282377" y="7338173"/>
            <a:ext cx="33489" cy="52882"/>
          </a:xfrm>
          <a:custGeom>
            <a:avLst/>
            <a:gdLst/>
            <a:ahLst/>
            <a:cxnLst/>
            <a:rect l="l" t="t" r="r" b="b"/>
            <a:pathLst>
              <a:path w="33489" h="52882">
                <a:moveTo>
                  <a:pt x="12699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8105"/>
                </a:lnTo>
                <a:lnTo>
                  <a:pt x="14058" y="22339"/>
                </a:lnTo>
                <a:lnTo>
                  <a:pt x="14820" y="19570"/>
                </a:lnTo>
                <a:lnTo>
                  <a:pt x="15582" y="16814"/>
                </a:lnTo>
                <a:lnTo>
                  <a:pt x="17957" y="13855"/>
                </a:lnTo>
                <a:lnTo>
                  <a:pt x="20916" y="12268"/>
                </a:lnTo>
                <a:lnTo>
                  <a:pt x="24815" y="12268"/>
                </a:lnTo>
                <a:lnTo>
                  <a:pt x="29260" y="14516"/>
                </a:lnTo>
                <a:lnTo>
                  <a:pt x="33489" y="2578"/>
                </a:lnTo>
                <a:lnTo>
                  <a:pt x="30606" y="863"/>
                </a:lnTo>
                <a:lnTo>
                  <a:pt x="27609" y="0"/>
                </a:lnTo>
                <a:lnTo>
                  <a:pt x="22288" y="0"/>
                </a:lnTo>
                <a:lnTo>
                  <a:pt x="18567" y="1663"/>
                </a:lnTo>
                <a:lnTo>
                  <a:pt x="14884" y="5054"/>
                </a:lnTo>
                <a:lnTo>
                  <a:pt x="12699" y="8521"/>
                </a:lnTo>
                <a:lnTo>
                  <a:pt x="12699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5318155" y="7338170"/>
            <a:ext cx="31102" cy="54051"/>
          </a:xfrm>
          <a:custGeom>
            <a:avLst/>
            <a:gdLst/>
            <a:ahLst/>
            <a:cxnLst/>
            <a:rect l="l" t="t" r="r" b="b"/>
            <a:pathLst>
              <a:path w="31102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84" y="51219"/>
                </a:lnTo>
                <a:lnTo>
                  <a:pt x="30873" y="49504"/>
                </a:lnTo>
                <a:lnTo>
                  <a:pt x="31102" y="39242"/>
                </a:lnTo>
                <a:lnTo>
                  <a:pt x="28346" y="41973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102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83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55" y="723"/>
                </a:lnTo>
                <a:lnTo>
                  <a:pt x="29933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02"/>
                </a:lnTo>
                <a:lnTo>
                  <a:pt x="1422" y="14706"/>
                </a:lnTo>
                <a:lnTo>
                  <a:pt x="13843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79"/>
                </a:lnTo>
                <a:lnTo>
                  <a:pt x="29667" y="20180"/>
                </a:lnTo>
                <a:lnTo>
                  <a:pt x="25247" y="21297"/>
                </a:lnTo>
                <a:lnTo>
                  <a:pt x="18846" y="22491"/>
                </a:lnTo>
                <a:lnTo>
                  <a:pt x="14109" y="23406"/>
                </a:lnTo>
                <a:lnTo>
                  <a:pt x="10477" y="24472"/>
                </a:lnTo>
                <a:lnTo>
                  <a:pt x="7975" y="25692"/>
                </a:lnTo>
                <a:lnTo>
                  <a:pt x="3492" y="28663"/>
                </a:lnTo>
                <a:lnTo>
                  <a:pt x="711" y="33235"/>
                </a:lnTo>
                <a:lnTo>
                  <a:pt x="0" y="35839"/>
                </a:lnTo>
                <a:lnTo>
                  <a:pt x="0" y="43179"/>
                </a:lnTo>
                <a:lnTo>
                  <a:pt x="1536" y="46824"/>
                </a:lnTo>
                <a:lnTo>
                  <a:pt x="4610" y="49720"/>
                </a:lnTo>
                <a:lnTo>
                  <a:pt x="7683" y="52603"/>
                </a:lnTo>
                <a:lnTo>
                  <a:pt x="11861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48"/>
                </a:lnTo>
                <a:lnTo>
                  <a:pt x="31978" y="36283"/>
                </a:lnTo>
                <a:lnTo>
                  <a:pt x="31102" y="39242"/>
                </a:lnTo>
                <a:lnTo>
                  <a:pt x="30873" y="49504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45" y="48107"/>
                </a:lnTo>
                <a:lnTo>
                  <a:pt x="45669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5372409" y="7338179"/>
            <a:ext cx="48298" cy="54051"/>
          </a:xfrm>
          <a:custGeom>
            <a:avLst/>
            <a:gdLst/>
            <a:ahLst/>
            <a:cxnLst/>
            <a:rect l="l" t="t" r="r" b="b"/>
            <a:pathLst>
              <a:path w="48298" h="54051">
                <a:moveTo>
                  <a:pt x="13728" y="36029"/>
                </a:moveTo>
                <a:lnTo>
                  <a:pt x="0" y="38125"/>
                </a:lnTo>
                <a:lnTo>
                  <a:pt x="1257" y="43027"/>
                </a:lnTo>
                <a:lnTo>
                  <a:pt x="3949" y="46901"/>
                </a:lnTo>
                <a:lnTo>
                  <a:pt x="8064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36"/>
                </a:lnTo>
                <a:lnTo>
                  <a:pt x="42367" y="48933"/>
                </a:lnTo>
                <a:lnTo>
                  <a:pt x="46316" y="45529"/>
                </a:lnTo>
                <a:lnTo>
                  <a:pt x="48298" y="41452"/>
                </a:lnTo>
                <a:lnTo>
                  <a:pt x="48298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30"/>
                </a:lnTo>
                <a:lnTo>
                  <a:pt x="36042" y="22110"/>
                </a:lnTo>
                <a:lnTo>
                  <a:pt x="28752" y="20447"/>
                </a:lnTo>
                <a:lnTo>
                  <a:pt x="21463" y="18796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65"/>
                </a:lnTo>
                <a:lnTo>
                  <a:pt x="17716" y="10325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42" y="16065"/>
                </a:lnTo>
                <a:lnTo>
                  <a:pt x="46545" y="13677"/>
                </a:lnTo>
                <a:lnTo>
                  <a:pt x="45250" y="9156"/>
                </a:lnTo>
                <a:lnTo>
                  <a:pt x="42875" y="5753"/>
                </a:lnTo>
                <a:lnTo>
                  <a:pt x="39446" y="3454"/>
                </a:lnTo>
                <a:lnTo>
                  <a:pt x="35991" y="1143"/>
                </a:lnTo>
                <a:lnTo>
                  <a:pt x="30734" y="0"/>
                </a:lnTo>
                <a:lnTo>
                  <a:pt x="16230" y="0"/>
                </a:lnTo>
                <a:lnTo>
                  <a:pt x="10744" y="1524"/>
                </a:lnTo>
                <a:lnTo>
                  <a:pt x="7200" y="4572"/>
                </a:lnTo>
                <a:lnTo>
                  <a:pt x="3657" y="7620"/>
                </a:lnTo>
                <a:lnTo>
                  <a:pt x="1892" y="11391"/>
                </a:lnTo>
                <a:lnTo>
                  <a:pt x="1892" y="20840"/>
                </a:lnTo>
                <a:lnTo>
                  <a:pt x="3937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591" y="35979"/>
                </a:lnTo>
                <a:lnTo>
                  <a:pt x="34569" y="38557"/>
                </a:lnTo>
                <a:lnTo>
                  <a:pt x="33959" y="41300"/>
                </a:lnTo>
                <a:lnTo>
                  <a:pt x="30988" y="43522"/>
                </a:lnTo>
                <a:lnTo>
                  <a:pt x="28321" y="44157"/>
                </a:lnTo>
                <a:lnTo>
                  <a:pt x="21564" y="44157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5432691" y="7384205"/>
            <a:ext cx="13677" cy="0"/>
          </a:xfrm>
          <a:custGeom>
            <a:avLst/>
            <a:gdLst/>
            <a:ahLst/>
            <a:cxnLst/>
            <a:rect l="l" t="t" r="r" b="b"/>
            <a:pathLst>
              <a:path w="13677">
                <a:moveTo>
                  <a:pt x="0" y="0"/>
                </a:moveTo>
                <a:lnTo>
                  <a:pt x="13677" y="0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2353403" y="7318462"/>
            <a:ext cx="55143" cy="73863"/>
          </a:xfrm>
          <a:custGeom>
            <a:avLst/>
            <a:gdLst/>
            <a:ahLst/>
            <a:cxnLst/>
            <a:rect l="l" t="t" r="r" b="b"/>
            <a:pathLst>
              <a:path w="55143" h="73863">
                <a:moveTo>
                  <a:pt x="15544" y="18935"/>
                </a:moveTo>
                <a:lnTo>
                  <a:pt x="16268" y="15608"/>
                </a:lnTo>
                <a:lnTo>
                  <a:pt x="19977" y="12788"/>
                </a:lnTo>
                <a:lnTo>
                  <a:pt x="23088" y="11912"/>
                </a:lnTo>
                <a:lnTo>
                  <a:pt x="30924" y="11912"/>
                </a:lnTo>
                <a:lnTo>
                  <a:pt x="33820" y="12725"/>
                </a:lnTo>
                <a:lnTo>
                  <a:pt x="37668" y="15938"/>
                </a:lnTo>
                <a:lnTo>
                  <a:pt x="38925" y="18580"/>
                </a:lnTo>
                <a:lnTo>
                  <a:pt x="39509" y="22250"/>
                </a:lnTo>
                <a:lnTo>
                  <a:pt x="53200" y="21615"/>
                </a:lnTo>
                <a:lnTo>
                  <a:pt x="52984" y="15049"/>
                </a:lnTo>
                <a:lnTo>
                  <a:pt x="50736" y="9817"/>
                </a:lnTo>
                <a:lnTo>
                  <a:pt x="46431" y="5880"/>
                </a:lnTo>
                <a:lnTo>
                  <a:pt x="42125" y="1955"/>
                </a:lnTo>
                <a:lnTo>
                  <a:pt x="35712" y="0"/>
                </a:lnTo>
                <a:lnTo>
                  <a:pt x="21983" y="0"/>
                </a:lnTo>
                <a:lnTo>
                  <a:pt x="17538" y="825"/>
                </a:lnTo>
                <a:lnTo>
                  <a:pt x="13855" y="2476"/>
                </a:lnTo>
                <a:lnTo>
                  <a:pt x="10172" y="4127"/>
                </a:lnTo>
                <a:lnTo>
                  <a:pt x="7353" y="6540"/>
                </a:lnTo>
                <a:lnTo>
                  <a:pt x="5397" y="9715"/>
                </a:lnTo>
                <a:lnTo>
                  <a:pt x="3429" y="12865"/>
                </a:lnTo>
                <a:lnTo>
                  <a:pt x="2463" y="16268"/>
                </a:lnTo>
                <a:lnTo>
                  <a:pt x="2463" y="25552"/>
                </a:lnTo>
                <a:lnTo>
                  <a:pt x="4533" y="30340"/>
                </a:lnTo>
                <a:lnTo>
                  <a:pt x="8699" y="34264"/>
                </a:lnTo>
                <a:lnTo>
                  <a:pt x="11658" y="37058"/>
                </a:lnTo>
                <a:lnTo>
                  <a:pt x="16814" y="39420"/>
                </a:lnTo>
                <a:lnTo>
                  <a:pt x="24155" y="41325"/>
                </a:lnTo>
                <a:lnTo>
                  <a:pt x="29857" y="42824"/>
                </a:lnTo>
                <a:lnTo>
                  <a:pt x="33515" y="43865"/>
                </a:lnTo>
                <a:lnTo>
                  <a:pt x="37465" y="45326"/>
                </a:lnTo>
                <a:lnTo>
                  <a:pt x="40982" y="48729"/>
                </a:lnTo>
                <a:lnTo>
                  <a:pt x="41452" y="51854"/>
                </a:lnTo>
                <a:lnTo>
                  <a:pt x="41452" y="54483"/>
                </a:lnTo>
                <a:lnTo>
                  <a:pt x="40335" y="56769"/>
                </a:lnTo>
                <a:lnTo>
                  <a:pt x="35864" y="60706"/>
                </a:lnTo>
                <a:lnTo>
                  <a:pt x="32537" y="61683"/>
                </a:lnTo>
                <a:lnTo>
                  <a:pt x="23964" y="61683"/>
                </a:lnTo>
                <a:lnTo>
                  <a:pt x="20662" y="60579"/>
                </a:lnTo>
                <a:lnTo>
                  <a:pt x="15760" y="56172"/>
                </a:lnTo>
                <a:lnTo>
                  <a:pt x="14122" y="52717"/>
                </a:lnTo>
                <a:lnTo>
                  <a:pt x="13322" y="48006"/>
                </a:lnTo>
                <a:lnTo>
                  <a:pt x="0" y="49364"/>
                </a:lnTo>
                <a:lnTo>
                  <a:pt x="901" y="57353"/>
                </a:lnTo>
                <a:lnTo>
                  <a:pt x="3644" y="63436"/>
                </a:lnTo>
                <a:lnTo>
                  <a:pt x="8242" y="67602"/>
                </a:lnTo>
                <a:lnTo>
                  <a:pt x="12839" y="71780"/>
                </a:lnTo>
                <a:lnTo>
                  <a:pt x="19418" y="73863"/>
                </a:lnTo>
                <a:lnTo>
                  <a:pt x="33883" y="73863"/>
                </a:lnTo>
                <a:lnTo>
                  <a:pt x="38798" y="72986"/>
                </a:lnTo>
                <a:lnTo>
                  <a:pt x="42748" y="71259"/>
                </a:lnTo>
                <a:lnTo>
                  <a:pt x="46697" y="69519"/>
                </a:lnTo>
                <a:lnTo>
                  <a:pt x="49745" y="66865"/>
                </a:lnTo>
                <a:lnTo>
                  <a:pt x="51904" y="63284"/>
                </a:lnTo>
                <a:lnTo>
                  <a:pt x="54063" y="59728"/>
                </a:lnTo>
                <a:lnTo>
                  <a:pt x="55143" y="55892"/>
                </a:lnTo>
                <a:lnTo>
                  <a:pt x="55143" y="47282"/>
                </a:lnTo>
                <a:lnTo>
                  <a:pt x="54241" y="43497"/>
                </a:lnTo>
                <a:lnTo>
                  <a:pt x="52438" y="40424"/>
                </a:lnTo>
                <a:lnTo>
                  <a:pt x="50634" y="37363"/>
                </a:lnTo>
                <a:lnTo>
                  <a:pt x="48133" y="34950"/>
                </a:lnTo>
                <a:lnTo>
                  <a:pt x="44945" y="33185"/>
                </a:lnTo>
                <a:lnTo>
                  <a:pt x="41744" y="31407"/>
                </a:lnTo>
                <a:lnTo>
                  <a:pt x="36830" y="29692"/>
                </a:lnTo>
                <a:lnTo>
                  <a:pt x="30162" y="28041"/>
                </a:lnTo>
                <a:lnTo>
                  <a:pt x="23507" y="26390"/>
                </a:lnTo>
                <a:lnTo>
                  <a:pt x="19316" y="24790"/>
                </a:lnTo>
                <a:lnTo>
                  <a:pt x="16230" y="22059"/>
                </a:lnTo>
                <a:lnTo>
                  <a:pt x="15544" y="1893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2418715" y="7318451"/>
            <a:ext cx="13969" cy="72605"/>
          </a:xfrm>
          <a:custGeom>
            <a:avLst/>
            <a:gdLst/>
            <a:ahLst/>
            <a:cxnLst/>
            <a:rect l="l" t="t" r="r" b="b"/>
            <a:pathLst>
              <a:path w="13969" h="72605">
                <a:moveTo>
                  <a:pt x="977" y="20891"/>
                </a:moveTo>
                <a:lnTo>
                  <a:pt x="977" y="72605"/>
                </a:lnTo>
                <a:lnTo>
                  <a:pt x="13969" y="72605"/>
                </a:lnTo>
                <a:lnTo>
                  <a:pt x="13969" y="20891"/>
                </a:lnTo>
                <a:lnTo>
                  <a:pt x="977" y="20891"/>
                </a:lnTo>
                <a:close/>
              </a:path>
              <a:path w="13969" h="72605">
                <a:moveTo>
                  <a:pt x="6388" y="0"/>
                </a:moveTo>
                <a:lnTo>
                  <a:pt x="0" y="14566"/>
                </a:lnTo>
                <a:lnTo>
                  <a:pt x="8229" y="14566"/>
                </a:lnTo>
                <a:lnTo>
                  <a:pt x="20955" y="0"/>
                </a:lnTo>
                <a:lnTo>
                  <a:pt x="6388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2445180" y="7338173"/>
            <a:ext cx="31826" cy="52882"/>
          </a:xfrm>
          <a:custGeom>
            <a:avLst/>
            <a:gdLst/>
            <a:ahLst/>
            <a:cxnLst/>
            <a:rect l="l" t="t" r="r" b="b"/>
            <a:pathLst>
              <a:path w="31826" h="52882">
                <a:moveTo>
                  <a:pt x="12077" y="1168"/>
                </a:moveTo>
                <a:lnTo>
                  <a:pt x="0" y="1168"/>
                </a:lnTo>
                <a:lnTo>
                  <a:pt x="0" y="52882"/>
                </a:lnTo>
                <a:lnTo>
                  <a:pt x="12992" y="52882"/>
                </a:lnTo>
                <a:lnTo>
                  <a:pt x="12992" y="28105"/>
                </a:lnTo>
                <a:lnTo>
                  <a:pt x="13360" y="22339"/>
                </a:lnTo>
                <a:lnTo>
                  <a:pt x="14084" y="19570"/>
                </a:lnTo>
                <a:lnTo>
                  <a:pt x="14808" y="16814"/>
                </a:lnTo>
                <a:lnTo>
                  <a:pt x="17068" y="13855"/>
                </a:lnTo>
                <a:lnTo>
                  <a:pt x="19875" y="12268"/>
                </a:lnTo>
                <a:lnTo>
                  <a:pt x="23571" y="12268"/>
                </a:lnTo>
                <a:lnTo>
                  <a:pt x="27800" y="14516"/>
                </a:lnTo>
                <a:lnTo>
                  <a:pt x="31826" y="2578"/>
                </a:lnTo>
                <a:lnTo>
                  <a:pt x="29070" y="863"/>
                </a:lnTo>
                <a:lnTo>
                  <a:pt x="26225" y="0"/>
                </a:lnTo>
                <a:lnTo>
                  <a:pt x="21158" y="0"/>
                </a:lnTo>
                <a:lnTo>
                  <a:pt x="17640" y="1663"/>
                </a:lnTo>
                <a:lnTo>
                  <a:pt x="14135" y="5054"/>
                </a:lnTo>
                <a:lnTo>
                  <a:pt x="12077" y="8521"/>
                </a:lnTo>
                <a:lnTo>
                  <a:pt x="12077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2476026" y="7339341"/>
            <a:ext cx="51015" cy="51714"/>
          </a:xfrm>
          <a:custGeom>
            <a:avLst/>
            <a:gdLst/>
            <a:ahLst/>
            <a:cxnLst/>
            <a:rect l="l" t="t" r="r" b="b"/>
            <a:pathLst>
              <a:path w="51015" h="51714">
                <a:moveTo>
                  <a:pt x="31508" y="51714"/>
                </a:moveTo>
                <a:lnTo>
                  <a:pt x="51015" y="0"/>
                </a:lnTo>
                <a:lnTo>
                  <a:pt x="37655" y="0"/>
                </a:lnTo>
                <a:lnTo>
                  <a:pt x="28308" y="26390"/>
                </a:lnTo>
                <a:lnTo>
                  <a:pt x="27812" y="27851"/>
                </a:lnTo>
                <a:lnTo>
                  <a:pt x="26733" y="31496"/>
                </a:lnTo>
                <a:lnTo>
                  <a:pt x="25577" y="35204"/>
                </a:lnTo>
                <a:lnTo>
                  <a:pt x="22898" y="26390"/>
                </a:lnTo>
                <a:lnTo>
                  <a:pt x="13639" y="0"/>
                </a:lnTo>
                <a:lnTo>
                  <a:pt x="0" y="0"/>
                </a:lnTo>
                <a:lnTo>
                  <a:pt x="19799" y="51714"/>
                </a:lnTo>
                <a:lnTo>
                  <a:pt x="31508" y="5171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2531297" y="7338170"/>
            <a:ext cx="29527" cy="54051"/>
          </a:xfrm>
          <a:custGeom>
            <a:avLst/>
            <a:gdLst/>
            <a:ahLst/>
            <a:cxnLst/>
            <a:rect l="l" t="t" r="r" b="b"/>
            <a:pathLst>
              <a:path w="29527" h="54051">
                <a:moveTo>
                  <a:pt x="19189" y="54051"/>
                </a:moveTo>
                <a:lnTo>
                  <a:pt x="21894" y="53479"/>
                </a:lnTo>
                <a:lnTo>
                  <a:pt x="24422" y="52349"/>
                </a:lnTo>
                <a:lnTo>
                  <a:pt x="29324" y="49504"/>
                </a:lnTo>
                <a:lnTo>
                  <a:pt x="29527" y="39242"/>
                </a:lnTo>
                <a:lnTo>
                  <a:pt x="26923" y="41973"/>
                </a:lnTo>
                <a:lnTo>
                  <a:pt x="22555" y="44411"/>
                </a:lnTo>
                <a:lnTo>
                  <a:pt x="19189" y="54051"/>
                </a:lnTo>
                <a:close/>
              </a:path>
              <a:path w="29527" h="54051">
                <a:moveTo>
                  <a:pt x="43154" y="35890"/>
                </a:moveTo>
                <a:lnTo>
                  <a:pt x="43294" y="19913"/>
                </a:lnTo>
                <a:lnTo>
                  <a:pt x="43294" y="13982"/>
                </a:lnTo>
                <a:lnTo>
                  <a:pt x="42722" y="9893"/>
                </a:lnTo>
                <a:lnTo>
                  <a:pt x="41567" y="7670"/>
                </a:lnTo>
                <a:lnTo>
                  <a:pt x="38404" y="3619"/>
                </a:lnTo>
                <a:lnTo>
                  <a:pt x="35572" y="2171"/>
                </a:lnTo>
                <a:lnTo>
                  <a:pt x="32727" y="723"/>
                </a:lnTo>
                <a:lnTo>
                  <a:pt x="28409" y="0"/>
                </a:lnTo>
                <a:lnTo>
                  <a:pt x="16230" y="0"/>
                </a:lnTo>
                <a:lnTo>
                  <a:pt x="11429" y="1206"/>
                </a:lnTo>
                <a:lnTo>
                  <a:pt x="8191" y="3606"/>
                </a:lnTo>
                <a:lnTo>
                  <a:pt x="4940" y="6007"/>
                </a:lnTo>
                <a:lnTo>
                  <a:pt x="2666" y="9702"/>
                </a:lnTo>
                <a:lnTo>
                  <a:pt x="1346" y="14706"/>
                </a:lnTo>
                <a:lnTo>
                  <a:pt x="13131" y="16954"/>
                </a:lnTo>
                <a:lnTo>
                  <a:pt x="14985" y="12865"/>
                </a:lnTo>
                <a:lnTo>
                  <a:pt x="17576" y="10947"/>
                </a:lnTo>
                <a:lnTo>
                  <a:pt x="21704" y="10477"/>
                </a:lnTo>
                <a:lnTo>
                  <a:pt x="25120" y="10477"/>
                </a:lnTo>
                <a:lnTo>
                  <a:pt x="28676" y="12153"/>
                </a:lnTo>
                <a:lnTo>
                  <a:pt x="30530" y="15151"/>
                </a:lnTo>
                <a:lnTo>
                  <a:pt x="30530" y="17779"/>
                </a:lnTo>
                <a:lnTo>
                  <a:pt x="28181" y="20180"/>
                </a:lnTo>
                <a:lnTo>
                  <a:pt x="23977" y="21297"/>
                </a:lnTo>
                <a:lnTo>
                  <a:pt x="17906" y="22491"/>
                </a:lnTo>
                <a:lnTo>
                  <a:pt x="13398" y="23406"/>
                </a:lnTo>
                <a:lnTo>
                  <a:pt x="9956" y="24472"/>
                </a:lnTo>
                <a:lnTo>
                  <a:pt x="7556" y="25692"/>
                </a:lnTo>
                <a:lnTo>
                  <a:pt x="3314" y="28663"/>
                </a:lnTo>
                <a:lnTo>
                  <a:pt x="660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47" y="46824"/>
                </a:lnTo>
                <a:lnTo>
                  <a:pt x="4368" y="49720"/>
                </a:lnTo>
                <a:lnTo>
                  <a:pt x="7289" y="52603"/>
                </a:lnTo>
                <a:lnTo>
                  <a:pt x="11264" y="54051"/>
                </a:lnTo>
                <a:lnTo>
                  <a:pt x="19189" y="54051"/>
                </a:lnTo>
                <a:lnTo>
                  <a:pt x="22555" y="44411"/>
                </a:lnTo>
                <a:lnTo>
                  <a:pt x="18110" y="44411"/>
                </a:lnTo>
                <a:lnTo>
                  <a:pt x="15036" y="42316"/>
                </a:lnTo>
                <a:lnTo>
                  <a:pt x="12992" y="39268"/>
                </a:lnTo>
                <a:lnTo>
                  <a:pt x="12992" y="35407"/>
                </a:lnTo>
                <a:lnTo>
                  <a:pt x="15544" y="32537"/>
                </a:lnTo>
                <a:lnTo>
                  <a:pt x="19011" y="30962"/>
                </a:lnTo>
                <a:lnTo>
                  <a:pt x="22618" y="30149"/>
                </a:lnTo>
                <a:lnTo>
                  <a:pt x="26225" y="29324"/>
                </a:lnTo>
                <a:lnTo>
                  <a:pt x="28867" y="28638"/>
                </a:lnTo>
                <a:lnTo>
                  <a:pt x="30530" y="28054"/>
                </a:lnTo>
                <a:lnTo>
                  <a:pt x="30530" y="34048"/>
                </a:lnTo>
                <a:lnTo>
                  <a:pt x="30365" y="36283"/>
                </a:lnTo>
                <a:lnTo>
                  <a:pt x="29527" y="39242"/>
                </a:lnTo>
                <a:lnTo>
                  <a:pt x="29324" y="49504"/>
                </a:lnTo>
                <a:lnTo>
                  <a:pt x="32016" y="48844"/>
                </a:lnTo>
                <a:lnTo>
                  <a:pt x="33261" y="52882"/>
                </a:lnTo>
                <a:lnTo>
                  <a:pt x="46113" y="52882"/>
                </a:lnTo>
                <a:lnTo>
                  <a:pt x="44195" y="48107"/>
                </a:lnTo>
                <a:lnTo>
                  <a:pt x="43370" y="43789"/>
                </a:lnTo>
                <a:lnTo>
                  <a:pt x="43154" y="40436"/>
                </a:lnTo>
                <a:lnTo>
                  <a:pt x="43154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2582543" y="7338179"/>
            <a:ext cx="45885" cy="54051"/>
          </a:xfrm>
          <a:custGeom>
            <a:avLst/>
            <a:gdLst/>
            <a:ahLst/>
            <a:cxnLst/>
            <a:rect l="l" t="t" r="r" b="b"/>
            <a:pathLst>
              <a:path w="45885" h="54051">
                <a:moveTo>
                  <a:pt x="13055" y="36029"/>
                </a:moveTo>
                <a:lnTo>
                  <a:pt x="0" y="38125"/>
                </a:lnTo>
                <a:lnTo>
                  <a:pt x="1206" y="43027"/>
                </a:lnTo>
                <a:lnTo>
                  <a:pt x="3759" y="46901"/>
                </a:lnTo>
                <a:lnTo>
                  <a:pt x="7658" y="49758"/>
                </a:lnTo>
                <a:lnTo>
                  <a:pt x="11557" y="52616"/>
                </a:lnTo>
                <a:lnTo>
                  <a:pt x="16852" y="54051"/>
                </a:lnTo>
                <a:lnTo>
                  <a:pt x="30911" y="54051"/>
                </a:lnTo>
                <a:lnTo>
                  <a:pt x="36487" y="52336"/>
                </a:lnTo>
                <a:lnTo>
                  <a:pt x="40246" y="48933"/>
                </a:lnTo>
                <a:lnTo>
                  <a:pt x="44005" y="45529"/>
                </a:lnTo>
                <a:lnTo>
                  <a:pt x="45885" y="41452"/>
                </a:lnTo>
                <a:lnTo>
                  <a:pt x="45885" y="32359"/>
                </a:lnTo>
                <a:lnTo>
                  <a:pt x="44538" y="28968"/>
                </a:lnTo>
                <a:lnTo>
                  <a:pt x="41821" y="26530"/>
                </a:lnTo>
                <a:lnTo>
                  <a:pt x="39065" y="24130"/>
                </a:lnTo>
                <a:lnTo>
                  <a:pt x="34239" y="22110"/>
                </a:lnTo>
                <a:lnTo>
                  <a:pt x="27317" y="20447"/>
                </a:lnTo>
                <a:lnTo>
                  <a:pt x="20396" y="18796"/>
                </a:lnTo>
                <a:lnTo>
                  <a:pt x="16344" y="17513"/>
                </a:lnTo>
                <a:lnTo>
                  <a:pt x="13881" y="14122"/>
                </a:lnTo>
                <a:lnTo>
                  <a:pt x="15354" y="11341"/>
                </a:lnTo>
                <a:lnTo>
                  <a:pt x="19291" y="9829"/>
                </a:lnTo>
                <a:lnTo>
                  <a:pt x="25425" y="9829"/>
                </a:lnTo>
                <a:lnTo>
                  <a:pt x="27520" y="10363"/>
                </a:lnTo>
                <a:lnTo>
                  <a:pt x="30441" y="12509"/>
                </a:lnTo>
                <a:lnTo>
                  <a:pt x="31965" y="16065"/>
                </a:lnTo>
                <a:lnTo>
                  <a:pt x="44221" y="13677"/>
                </a:lnTo>
                <a:lnTo>
                  <a:pt x="42989" y="9156"/>
                </a:lnTo>
                <a:lnTo>
                  <a:pt x="40741" y="5753"/>
                </a:lnTo>
                <a:lnTo>
                  <a:pt x="37465" y="3454"/>
                </a:lnTo>
                <a:lnTo>
                  <a:pt x="34201" y="1143"/>
                </a:lnTo>
                <a:lnTo>
                  <a:pt x="29209" y="0"/>
                </a:lnTo>
                <a:lnTo>
                  <a:pt x="15417" y="0"/>
                </a:lnTo>
                <a:lnTo>
                  <a:pt x="10210" y="1524"/>
                </a:lnTo>
                <a:lnTo>
                  <a:pt x="6845" y="4572"/>
                </a:lnTo>
                <a:lnTo>
                  <a:pt x="3479" y="7620"/>
                </a:lnTo>
                <a:lnTo>
                  <a:pt x="1803" y="11391"/>
                </a:lnTo>
                <a:lnTo>
                  <a:pt x="1803" y="20840"/>
                </a:lnTo>
                <a:lnTo>
                  <a:pt x="3746" y="24714"/>
                </a:lnTo>
                <a:lnTo>
                  <a:pt x="7632" y="27508"/>
                </a:lnTo>
                <a:lnTo>
                  <a:pt x="10439" y="29514"/>
                </a:lnTo>
                <a:lnTo>
                  <a:pt x="17081" y="31737"/>
                </a:lnTo>
                <a:lnTo>
                  <a:pt x="27571" y="34175"/>
                </a:lnTo>
                <a:lnTo>
                  <a:pt x="31915" y="35979"/>
                </a:lnTo>
                <a:lnTo>
                  <a:pt x="32842" y="38557"/>
                </a:lnTo>
                <a:lnTo>
                  <a:pt x="32270" y="41300"/>
                </a:lnTo>
                <a:lnTo>
                  <a:pt x="29438" y="43522"/>
                </a:lnTo>
                <a:lnTo>
                  <a:pt x="26898" y="44157"/>
                </a:lnTo>
                <a:lnTo>
                  <a:pt x="20497" y="44157"/>
                </a:lnTo>
                <a:lnTo>
                  <a:pt x="16421" y="42087"/>
                </a:lnTo>
                <a:lnTo>
                  <a:pt x="13601" y="38696"/>
                </a:lnTo>
                <a:lnTo>
                  <a:pt x="13055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2635737" y="7338175"/>
            <a:ext cx="46075" cy="54051"/>
          </a:xfrm>
          <a:custGeom>
            <a:avLst/>
            <a:gdLst/>
            <a:ahLst/>
            <a:cxnLst/>
            <a:rect l="l" t="t" r="r" b="b"/>
            <a:pathLst>
              <a:path w="46075" h="54051">
                <a:moveTo>
                  <a:pt x="45885" y="30975"/>
                </a:moveTo>
                <a:lnTo>
                  <a:pt x="46075" y="20485"/>
                </a:lnTo>
                <a:lnTo>
                  <a:pt x="44056" y="12700"/>
                </a:lnTo>
                <a:lnTo>
                  <a:pt x="39839" y="7620"/>
                </a:lnTo>
                <a:lnTo>
                  <a:pt x="35598" y="2540"/>
                </a:lnTo>
                <a:lnTo>
                  <a:pt x="31915" y="15621"/>
                </a:lnTo>
                <a:lnTo>
                  <a:pt x="32893" y="18630"/>
                </a:lnTo>
                <a:lnTo>
                  <a:pt x="32981" y="22593"/>
                </a:lnTo>
                <a:lnTo>
                  <a:pt x="13550" y="22593"/>
                </a:lnTo>
                <a:lnTo>
                  <a:pt x="13525" y="18859"/>
                </a:lnTo>
                <a:lnTo>
                  <a:pt x="14427" y="15913"/>
                </a:lnTo>
                <a:lnTo>
                  <a:pt x="16281" y="13728"/>
                </a:lnTo>
                <a:lnTo>
                  <a:pt x="20485" y="10464"/>
                </a:lnTo>
                <a:lnTo>
                  <a:pt x="23317" y="10464"/>
                </a:lnTo>
                <a:lnTo>
                  <a:pt x="22529" y="0"/>
                </a:lnTo>
                <a:lnTo>
                  <a:pt x="16027" y="0"/>
                </a:lnTo>
                <a:lnTo>
                  <a:pt x="10642" y="2425"/>
                </a:lnTo>
                <a:lnTo>
                  <a:pt x="6388" y="7277"/>
                </a:lnTo>
                <a:lnTo>
                  <a:pt x="2133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12" y="40525"/>
                </a:lnTo>
                <a:lnTo>
                  <a:pt x="4864" y="45237"/>
                </a:lnTo>
                <a:lnTo>
                  <a:pt x="8966" y="51117"/>
                </a:lnTo>
                <a:lnTo>
                  <a:pt x="15278" y="54051"/>
                </a:lnTo>
                <a:lnTo>
                  <a:pt x="29222" y="54051"/>
                </a:lnTo>
                <a:lnTo>
                  <a:pt x="33718" y="52743"/>
                </a:lnTo>
                <a:lnTo>
                  <a:pt x="37312" y="50126"/>
                </a:lnTo>
                <a:lnTo>
                  <a:pt x="40906" y="47523"/>
                </a:lnTo>
                <a:lnTo>
                  <a:pt x="43535" y="43713"/>
                </a:lnTo>
                <a:lnTo>
                  <a:pt x="45199" y="38709"/>
                </a:lnTo>
                <a:lnTo>
                  <a:pt x="32245" y="36423"/>
                </a:lnTo>
                <a:lnTo>
                  <a:pt x="31534" y="39014"/>
                </a:lnTo>
                <a:lnTo>
                  <a:pt x="30492" y="40894"/>
                </a:lnTo>
                <a:lnTo>
                  <a:pt x="27711" y="43230"/>
                </a:lnTo>
                <a:lnTo>
                  <a:pt x="23964" y="43827"/>
                </a:lnTo>
                <a:lnTo>
                  <a:pt x="20967" y="43827"/>
                </a:lnTo>
                <a:lnTo>
                  <a:pt x="18465" y="42697"/>
                </a:lnTo>
                <a:lnTo>
                  <a:pt x="14465" y="38188"/>
                </a:lnTo>
                <a:lnTo>
                  <a:pt x="13423" y="35026"/>
                </a:lnTo>
                <a:lnTo>
                  <a:pt x="13322" y="30975"/>
                </a:lnTo>
                <a:lnTo>
                  <a:pt x="45885" y="30975"/>
                </a:lnTo>
                <a:close/>
              </a:path>
              <a:path w="46075" h="54051">
                <a:moveTo>
                  <a:pt x="29845" y="0"/>
                </a:moveTo>
                <a:lnTo>
                  <a:pt x="22529" y="0"/>
                </a:lnTo>
                <a:lnTo>
                  <a:pt x="23317" y="10464"/>
                </a:lnTo>
                <a:lnTo>
                  <a:pt x="25971" y="10464"/>
                </a:lnTo>
                <a:lnTo>
                  <a:pt x="28219" y="11493"/>
                </a:lnTo>
                <a:lnTo>
                  <a:pt x="31915" y="15621"/>
                </a:lnTo>
                <a:lnTo>
                  <a:pt x="35598" y="2540"/>
                </a:lnTo>
                <a:lnTo>
                  <a:pt x="2984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2715050" y="7319669"/>
            <a:ext cx="47980" cy="72555"/>
          </a:xfrm>
          <a:custGeom>
            <a:avLst/>
            <a:gdLst/>
            <a:ahLst/>
            <a:cxnLst/>
            <a:rect l="l" t="t" r="r" b="b"/>
            <a:pathLst>
              <a:path w="47980" h="72555">
                <a:moveTo>
                  <a:pt x="0" y="45339"/>
                </a:moveTo>
                <a:lnTo>
                  <a:pt x="0" y="53911"/>
                </a:lnTo>
                <a:lnTo>
                  <a:pt x="2019" y="60579"/>
                </a:lnTo>
                <a:lnTo>
                  <a:pt x="6045" y="65379"/>
                </a:lnTo>
                <a:lnTo>
                  <a:pt x="10071" y="70167"/>
                </a:lnTo>
                <a:lnTo>
                  <a:pt x="14909" y="72555"/>
                </a:lnTo>
                <a:lnTo>
                  <a:pt x="14008" y="53924"/>
                </a:lnTo>
                <a:lnTo>
                  <a:pt x="13284" y="49923"/>
                </a:lnTo>
                <a:lnTo>
                  <a:pt x="13284" y="39281"/>
                </a:lnTo>
                <a:lnTo>
                  <a:pt x="14325" y="35420"/>
                </a:lnTo>
                <a:lnTo>
                  <a:pt x="16408" y="32854"/>
                </a:lnTo>
                <a:lnTo>
                  <a:pt x="18491" y="30264"/>
                </a:lnTo>
                <a:lnTo>
                  <a:pt x="21081" y="28981"/>
                </a:lnTo>
                <a:lnTo>
                  <a:pt x="27330" y="28981"/>
                </a:lnTo>
                <a:lnTo>
                  <a:pt x="29933" y="30289"/>
                </a:lnTo>
                <a:lnTo>
                  <a:pt x="31978" y="32893"/>
                </a:lnTo>
                <a:lnTo>
                  <a:pt x="34010" y="35509"/>
                </a:lnTo>
                <a:lnTo>
                  <a:pt x="35026" y="39776"/>
                </a:lnTo>
                <a:lnTo>
                  <a:pt x="35026" y="51054"/>
                </a:lnTo>
                <a:lnTo>
                  <a:pt x="33985" y="55054"/>
                </a:lnTo>
                <a:lnTo>
                  <a:pt x="31876" y="57721"/>
                </a:lnTo>
                <a:lnTo>
                  <a:pt x="29794" y="60413"/>
                </a:lnTo>
                <a:lnTo>
                  <a:pt x="27241" y="61747"/>
                </a:lnTo>
                <a:lnTo>
                  <a:pt x="24244" y="61747"/>
                </a:lnTo>
                <a:lnTo>
                  <a:pt x="20548" y="72555"/>
                </a:lnTo>
                <a:lnTo>
                  <a:pt x="23317" y="72555"/>
                </a:lnTo>
                <a:lnTo>
                  <a:pt x="26073" y="71831"/>
                </a:lnTo>
                <a:lnTo>
                  <a:pt x="28803" y="70383"/>
                </a:lnTo>
                <a:lnTo>
                  <a:pt x="31534" y="68948"/>
                </a:lnTo>
                <a:lnTo>
                  <a:pt x="33908" y="66751"/>
                </a:lnTo>
                <a:lnTo>
                  <a:pt x="35902" y="63792"/>
                </a:lnTo>
                <a:lnTo>
                  <a:pt x="35902" y="71386"/>
                </a:lnTo>
                <a:lnTo>
                  <a:pt x="47980" y="71386"/>
                </a:lnTo>
                <a:lnTo>
                  <a:pt x="47980" y="0"/>
                </a:lnTo>
                <a:lnTo>
                  <a:pt x="34975" y="0"/>
                </a:lnTo>
                <a:lnTo>
                  <a:pt x="34975" y="25717"/>
                </a:lnTo>
                <a:lnTo>
                  <a:pt x="30975" y="20904"/>
                </a:lnTo>
                <a:lnTo>
                  <a:pt x="26225" y="18503"/>
                </a:lnTo>
                <a:lnTo>
                  <a:pt x="14757" y="18503"/>
                </a:lnTo>
                <a:lnTo>
                  <a:pt x="9804" y="20789"/>
                </a:lnTo>
                <a:lnTo>
                  <a:pt x="5880" y="25349"/>
                </a:lnTo>
                <a:lnTo>
                  <a:pt x="1968" y="29908"/>
                </a:lnTo>
                <a:lnTo>
                  <a:pt x="0" y="36563"/>
                </a:lnTo>
                <a:lnTo>
                  <a:pt x="0" y="45339"/>
                </a:lnTo>
                <a:close/>
              </a:path>
              <a:path w="47980" h="72555">
                <a:moveTo>
                  <a:pt x="20548" y="72555"/>
                </a:moveTo>
                <a:lnTo>
                  <a:pt x="24244" y="61747"/>
                </a:lnTo>
                <a:lnTo>
                  <a:pt x="20485" y="61747"/>
                </a:lnTo>
                <a:lnTo>
                  <a:pt x="17564" y="59956"/>
                </a:lnTo>
                <a:lnTo>
                  <a:pt x="15455" y="56388"/>
                </a:lnTo>
                <a:lnTo>
                  <a:pt x="14008" y="53924"/>
                </a:lnTo>
                <a:lnTo>
                  <a:pt x="14909" y="72555"/>
                </a:lnTo>
                <a:lnTo>
                  <a:pt x="20548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2771769" y="7338175"/>
            <a:ext cx="46075" cy="54051"/>
          </a:xfrm>
          <a:custGeom>
            <a:avLst/>
            <a:gdLst/>
            <a:ahLst/>
            <a:cxnLst/>
            <a:rect l="l" t="t" r="r" b="b"/>
            <a:pathLst>
              <a:path w="46075" h="54051">
                <a:moveTo>
                  <a:pt x="45885" y="30975"/>
                </a:moveTo>
                <a:lnTo>
                  <a:pt x="46075" y="20485"/>
                </a:lnTo>
                <a:lnTo>
                  <a:pt x="44056" y="12700"/>
                </a:lnTo>
                <a:lnTo>
                  <a:pt x="39827" y="7620"/>
                </a:lnTo>
                <a:lnTo>
                  <a:pt x="35598" y="2540"/>
                </a:lnTo>
                <a:lnTo>
                  <a:pt x="31915" y="15621"/>
                </a:lnTo>
                <a:lnTo>
                  <a:pt x="32893" y="18630"/>
                </a:lnTo>
                <a:lnTo>
                  <a:pt x="32981" y="22593"/>
                </a:lnTo>
                <a:lnTo>
                  <a:pt x="13550" y="22593"/>
                </a:lnTo>
                <a:lnTo>
                  <a:pt x="13525" y="18859"/>
                </a:lnTo>
                <a:lnTo>
                  <a:pt x="14427" y="15913"/>
                </a:lnTo>
                <a:lnTo>
                  <a:pt x="16281" y="13728"/>
                </a:lnTo>
                <a:lnTo>
                  <a:pt x="20472" y="10464"/>
                </a:lnTo>
                <a:lnTo>
                  <a:pt x="23317" y="10464"/>
                </a:lnTo>
                <a:lnTo>
                  <a:pt x="22529" y="0"/>
                </a:lnTo>
                <a:lnTo>
                  <a:pt x="16027" y="0"/>
                </a:lnTo>
                <a:lnTo>
                  <a:pt x="10642" y="2425"/>
                </a:lnTo>
                <a:lnTo>
                  <a:pt x="6388" y="7277"/>
                </a:lnTo>
                <a:lnTo>
                  <a:pt x="2120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12" y="40525"/>
                </a:lnTo>
                <a:lnTo>
                  <a:pt x="4864" y="45237"/>
                </a:lnTo>
                <a:lnTo>
                  <a:pt x="8953" y="51117"/>
                </a:lnTo>
                <a:lnTo>
                  <a:pt x="15278" y="54051"/>
                </a:lnTo>
                <a:lnTo>
                  <a:pt x="29222" y="54051"/>
                </a:lnTo>
                <a:lnTo>
                  <a:pt x="33718" y="52743"/>
                </a:lnTo>
                <a:lnTo>
                  <a:pt x="37299" y="50126"/>
                </a:lnTo>
                <a:lnTo>
                  <a:pt x="40906" y="47523"/>
                </a:lnTo>
                <a:lnTo>
                  <a:pt x="43535" y="43713"/>
                </a:lnTo>
                <a:lnTo>
                  <a:pt x="45199" y="38709"/>
                </a:lnTo>
                <a:lnTo>
                  <a:pt x="32245" y="36423"/>
                </a:lnTo>
                <a:lnTo>
                  <a:pt x="31534" y="39014"/>
                </a:lnTo>
                <a:lnTo>
                  <a:pt x="30480" y="40894"/>
                </a:lnTo>
                <a:lnTo>
                  <a:pt x="27711" y="43230"/>
                </a:lnTo>
                <a:lnTo>
                  <a:pt x="23964" y="43827"/>
                </a:lnTo>
                <a:lnTo>
                  <a:pt x="20967" y="43827"/>
                </a:lnTo>
                <a:lnTo>
                  <a:pt x="18465" y="42697"/>
                </a:lnTo>
                <a:lnTo>
                  <a:pt x="14465" y="38188"/>
                </a:lnTo>
                <a:lnTo>
                  <a:pt x="13411" y="35026"/>
                </a:lnTo>
                <a:lnTo>
                  <a:pt x="13322" y="30975"/>
                </a:lnTo>
                <a:lnTo>
                  <a:pt x="45885" y="30975"/>
                </a:lnTo>
                <a:close/>
              </a:path>
              <a:path w="46075" h="54051">
                <a:moveTo>
                  <a:pt x="29832" y="0"/>
                </a:moveTo>
                <a:lnTo>
                  <a:pt x="22529" y="0"/>
                </a:lnTo>
                <a:lnTo>
                  <a:pt x="23317" y="10464"/>
                </a:lnTo>
                <a:lnTo>
                  <a:pt x="25971" y="10464"/>
                </a:lnTo>
                <a:lnTo>
                  <a:pt x="28219" y="11493"/>
                </a:lnTo>
                <a:lnTo>
                  <a:pt x="31915" y="15621"/>
                </a:lnTo>
                <a:lnTo>
                  <a:pt x="35598" y="2540"/>
                </a:lnTo>
                <a:lnTo>
                  <a:pt x="2983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2860509" y="7319670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274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2876617" y="7338170"/>
            <a:ext cx="29527" cy="54051"/>
          </a:xfrm>
          <a:custGeom>
            <a:avLst/>
            <a:gdLst/>
            <a:ahLst/>
            <a:cxnLst/>
            <a:rect l="l" t="t" r="r" b="b"/>
            <a:pathLst>
              <a:path w="29527" h="54051">
                <a:moveTo>
                  <a:pt x="19202" y="54051"/>
                </a:moveTo>
                <a:lnTo>
                  <a:pt x="21894" y="53479"/>
                </a:lnTo>
                <a:lnTo>
                  <a:pt x="24422" y="52349"/>
                </a:lnTo>
                <a:lnTo>
                  <a:pt x="29324" y="49504"/>
                </a:lnTo>
                <a:lnTo>
                  <a:pt x="29527" y="39242"/>
                </a:lnTo>
                <a:lnTo>
                  <a:pt x="26923" y="41973"/>
                </a:lnTo>
                <a:lnTo>
                  <a:pt x="22555" y="44411"/>
                </a:lnTo>
                <a:lnTo>
                  <a:pt x="19202" y="54051"/>
                </a:lnTo>
                <a:close/>
              </a:path>
              <a:path w="29527" h="54051">
                <a:moveTo>
                  <a:pt x="43154" y="35890"/>
                </a:moveTo>
                <a:lnTo>
                  <a:pt x="43306" y="19913"/>
                </a:lnTo>
                <a:lnTo>
                  <a:pt x="43306" y="13982"/>
                </a:lnTo>
                <a:lnTo>
                  <a:pt x="42722" y="9893"/>
                </a:lnTo>
                <a:lnTo>
                  <a:pt x="41567" y="7670"/>
                </a:lnTo>
                <a:lnTo>
                  <a:pt x="38404" y="3619"/>
                </a:lnTo>
                <a:lnTo>
                  <a:pt x="35572" y="2171"/>
                </a:lnTo>
                <a:lnTo>
                  <a:pt x="32740" y="723"/>
                </a:lnTo>
                <a:lnTo>
                  <a:pt x="28409" y="0"/>
                </a:lnTo>
                <a:lnTo>
                  <a:pt x="16230" y="0"/>
                </a:lnTo>
                <a:lnTo>
                  <a:pt x="11429" y="1206"/>
                </a:lnTo>
                <a:lnTo>
                  <a:pt x="8191" y="3606"/>
                </a:lnTo>
                <a:lnTo>
                  <a:pt x="4952" y="6007"/>
                </a:lnTo>
                <a:lnTo>
                  <a:pt x="2666" y="9702"/>
                </a:lnTo>
                <a:lnTo>
                  <a:pt x="1346" y="14706"/>
                </a:lnTo>
                <a:lnTo>
                  <a:pt x="13131" y="16954"/>
                </a:lnTo>
                <a:lnTo>
                  <a:pt x="14985" y="12865"/>
                </a:lnTo>
                <a:lnTo>
                  <a:pt x="17576" y="10947"/>
                </a:lnTo>
                <a:lnTo>
                  <a:pt x="21704" y="10477"/>
                </a:lnTo>
                <a:lnTo>
                  <a:pt x="25120" y="10477"/>
                </a:lnTo>
                <a:lnTo>
                  <a:pt x="28689" y="12153"/>
                </a:lnTo>
                <a:lnTo>
                  <a:pt x="30530" y="15151"/>
                </a:lnTo>
                <a:lnTo>
                  <a:pt x="30530" y="17779"/>
                </a:lnTo>
                <a:lnTo>
                  <a:pt x="28181" y="20180"/>
                </a:lnTo>
                <a:lnTo>
                  <a:pt x="23977" y="21297"/>
                </a:lnTo>
                <a:lnTo>
                  <a:pt x="17906" y="22491"/>
                </a:lnTo>
                <a:lnTo>
                  <a:pt x="13398" y="23406"/>
                </a:lnTo>
                <a:lnTo>
                  <a:pt x="9956" y="24472"/>
                </a:lnTo>
                <a:lnTo>
                  <a:pt x="7569" y="25692"/>
                </a:lnTo>
                <a:lnTo>
                  <a:pt x="3314" y="28663"/>
                </a:lnTo>
                <a:lnTo>
                  <a:pt x="660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60" y="46824"/>
                </a:lnTo>
                <a:lnTo>
                  <a:pt x="4368" y="49720"/>
                </a:lnTo>
                <a:lnTo>
                  <a:pt x="7289" y="52603"/>
                </a:lnTo>
                <a:lnTo>
                  <a:pt x="11277" y="54051"/>
                </a:lnTo>
                <a:lnTo>
                  <a:pt x="19202" y="54051"/>
                </a:lnTo>
                <a:lnTo>
                  <a:pt x="22555" y="44411"/>
                </a:lnTo>
                <a:lnTo>
                  <a:pt x="18122" y="44411"/>
                </a:lnTo>
                <a:lnTo>
                  <a:pt x="15036" y="42316"/>
                </a:lnTo>
                <a:lnTo>
                  <a:pt x="13004" y="39268"/>
                </a:lnTo>
                <a:lnTo>
                  <a:pt x="13004" y="35407"/>
                </a:lnTo>
                <a:lnTo>
                  <a:pt x="15544" y="32537"/>
                </a:lnTo>
                <a:lnTo>
                  <a:pt x="19011" y="30962"/>
                </a:lnTo>
                <a:lnTo>
                  <a:pt x="22618" y="30149"/>
                </a:lnTo>
                <a:lnTo>
                  <a:pt x="26225" y="29324"/>
                </a:lnTo>
                <a:lnTo>
                  <a:pt x="28867" y="28638"/>
                </a:lnTo>
                <a:lnTo>
                  <a:pt x="30530" y="28054"/>
                </a:lnTo>
                <a:lnTo>
                  <a:pt x="30530" y="34048"/>
                </a:lnTo>
                <a:lnTo>
                  <a:pt x="30365" y="36283"/>
                </a:lnTo>
                <a:lnTo>
                  <a:pt x="29527" y="39242"/>
                </a:lnTo>
                <a:lnTo>
                  <a:pt x="29324" y="49504"/>
                </a:lnTo>
                <a:lnTo>
                  <a:pt x="32016" y="48844"/>
                </a:lnTo>
                <a:lnTo>
                  <a:pt x="33261" y="52882"/>
                </a:lnTo>
                <a:lnTo>
                  <a:pt x="46126" y="52882"/>
                </a:lnTo>
                <a:lnTo>
                  <a:pt x="44195" y="48107"/>
                </a:lnTo>
                <a:lnTo>
                  <a:pt x="43370" y="43789"/>
                </a:lnTo>
                <a:lnTo>
                  <a:pt x="43154" y="40436"/>
                </a:lnTo>
                <a:lnTo>
                  <a:pt x="43154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2953127" y="7321078"/>
            <a:ext cx="28956" cy="71145"/>
          </a:xfrm>
          <a:custGeom>
            <a:avLst/>
            <a:gdLst/>
            <a:ahLst/>
            <a:cxnLst/>
            <a:rect l="l" t="t" r="r" b="b"/>
            <a:pathLst>
              <a:path w="28956" h="71145">
                <a:moveTo>
                  <a:pt x="19011" y="18262"/>
                </a:moveTo>
                <a:lnTo>
                  <a:pt x="19011" y="0"/>
                </a:lnTo>
                <a:lnTo>
                  <a:pt x="5968" y="7988"/>
                </a:lnTo>
                <a:lnTo>
                  <a:pt x="5968" y="18262"/>
                </a:lnTo>
                <a:lnTo>
                  <a:pt x="0" y="18262"/>
                </a:lnTo>
                <a:lnTo>
                  <a:pt x="0" y="29171"/>
                </a:lnTo>
                <a:lnTo>
                  <a:pt x="5968" y="29171"/>
                </a:lnTo>
                <a:lnTo>
                  <a:pt x="5968" y="56553"/>
                </a:lnTo>
                <a:lnTo>
                  <a:pt x="6095" y="59766"/>
                </a:lnTo>
                <a:lnTo>
                  <a:pt x="6375" y="61353"/>
                </a:lnTo>
                <a:lnTo>
                  <a:pt x="7327" y="65379"/>
                </a:lnTo>
                <a:lnTo>
                  <a:pt x="10464" y="69075"/>
                </a:lnTo>
                <a:lnTo>
                  <a:pt x="14223" y="70726"/>
                </a:lnTo>
                <a:lnTo>
                  <a:pt x="18681" y="71145"/>
                </a:lnTo>
                <a:lnTo>
                  <a:pt x="22517" y="71145"/>
                </a:lnTo>
                <a:lnTo>
                  <a:pt x="25933" y="70459"/>
                </a:lnTo>
                <a:lnTo>
                  <a:pt x="28955" y="69100"/>
                </a:lnTo>
                <a:lnTo>
                  <a:pt x="27851" y="58483"/>
                </a:lnTo>
                <a:lnTo>
                  <a:pt x="25565" y="59359"/>
                </a:lnTo>
                <a:lnTo>
                  <a:pt x="22618" y="59804"/>
                </a:lnTo>
                <a:lnTo>
                  <a:pt x="19265" y="57378"/>
                </a:lnTo>
                <a:lnTo>
                  <a:pt x="19011" y="54228"/>
                </a:lnTo>
                <a:lnTo>
                  <a:pt x="19011" y="29171"/>
                </a:lnTo>
                <a:lnTo>
                  <a:pt x="27889" y="29171"/>
                </a:lnTo>
                <a:lnTo>
                  <a:pt x="27889" y="18262"/>
                </a:lnTo>
                <a:lnTo>
                  <a:pt x="19011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2986749" y="7338173"/>
            <a:ext cx="50698" cy="54051"/>
          </a:xfrm>
          <a:custGeom>
            <a:avLst/>
            <a:gdLst/>
            <a:ahLst/>
            <a:cxnLst/>
            <a:rect l="l" t="t" r="r" b="b"/>
            <a:pathLst>
              <a:path w="50698" h="54051">
                <a:moveTo>
                  <a:pt x="0" y="26301"/>
                </a:moveTo>
                <a:lnTo>
                  <a:pt x="0" y="32245"/>
                </a:lnTo>
                <a:lnTo>
                  <a:pt x="1066" y="37274"/>
                </a:lnTo>
                <a:lnTo>
                  <a:pt x="3187" y="41427"/>
                </a:lnTo>
                <a:lnTo>
                  <a:pt x="5321" y="45554"/>
                </a:lnTo>
                <a:lnTo>
                  <a:pt x="8420" y="48691"/>
                </a:lnTo>
                <a:lnTo>
                  <a:pt x="12509" y="50838"/>
                </a:lnTo>
                <a:lnTo>
                  <a:pt x="16598" y="52984"/>
                </a:lnTo>
                <a:lnTo>
                  <a:pt x="16789" y="38811"/>
                </a:lnTo>
                <a:lnTo>
                  <a:pt x="14478" y="36080"/>
                </a:lnTo>
                <a:lnTo>
                  <a:pt x="13322" y="32156"/>
                </a:lnTo>
                <a:lnTo>
                  <a:pt x="13322" y="21894"/>
                </a:lnTo>
                <a:lnTo>
                  <a:pt x="14478" y="17970"/>
                </a:lnTo>
                <a:lnTo>
                  <a:pt x="16789" y="15239"/>
                </a:lnTo>
                <a:lnTo>
                  <a:pt x="19100" y="12522"/>
                </a:lnTo>
                <a:lnTo>
                  <a:pt x="21958" y="11150"/>
                </a:lnTo>
                <a:lnTo>
                  <a:pt x="28740" y="11150"/>
                </a:lnTo>
                <a:lnTo>
                  <a:pt x="31584" y="12522"/>
                </a:lnTo>
                <a:lnTo>
                  <a:pt x="33883" y="15239"/>
                </a:lnTo>
                <a:lnTo>
                  <a:pt x="36182" y="17970"/>
                </a:lnTo>
                <a:lnTo>
                  <a:pt x="37325" y="21869"/>
                </a:lnTo>
                <a:lnTo>
                  <a:pt x="37325" y="32130"/>
                </a:lnTo>
                <a:lnTo>
                  <a:pt x="36182" y="36080"/>
                </a:lnTo>
                <a:lnTo>
                  <a:pt x="33883" y="38811"/>
                </a:lnTo>
                <a:lnTo>
                  <a:pt x="32677" y="54051"/>
                </a:lnTo>
                <a:lnTo>
                  <a:pt x="38709" y="51485"/>
                </a:lnTo>
                <a:lnTo>
                  <a:pt x="43497" y="46329"/>
                </a:lnTo>
                <a:lnTo>
                  <a:pt x="48298" y="41186"/>
                </a:lnTo>
                <a:lnTo>
                  <a:pt x="50698" y="34709"/>
                </a:lnTo>
                <a:lnTo>
                  <a:pt x="50698" y="19126"/>
                </a:lnTo>
                <a:lnTo>
                  <a:pt x="48323" y="12699"/>
                </a:lnTo>
                <a:lnTo>
                  <a:pt x="43573" y="7619"/>
                </a:lnTo>
                <a:lnTo>
                  <a:pt x="38823" y="2539"/>
                </a:lnTo>
                <a:lnTo>
                  <a:pt x="32727" y="0"/>
                </a:lnTo>
                <a:lnTo>
                  <a:pt x="20485" y="0"/>
                </a:lnTo>
                <a:lnTo>
                  <a:pt x="16141" y="1117"/>
                </a:lnTo>
                <a:lnTo>
                  <a:pt x="12230" y="3365"/>
                </a:lnTo>
                <a:lnTo>
                  <a:pt x="8331" y="5600"/>
                </a:lnTo>
                <a:lnTo>
                  <a:pt x="5321" y="8851"/>
                </a:lnTo>
                <a:lnTo>
                  <a:pt x="3187" y="13106"/>
                </a:lnTo>
                <a:lnTo>
                  <a:pt x="1066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0698" h="54051">
                <a:moveTo>
                  <a:pt x="33883" y="38811"/>
                </a:moveTo>
                <a:lnTo>
                  <a:pt x="31584" y="41541"/>
                </a:lnTo>
                <a:lnTo>
                  <a:pt x="28740" y="42900"/>
                </a:lnTo>
                <a:lnTo>
                  <a:pt x="21958" y="42900"/>
                </a:lnTo>
                <a:lnTo>
                  <a:pt x="19100" y="41541"/>
                </a:lnTo>
                <a:lnTo>
                  <a:pt x="16789" y="38811"/>
                </a:lnTo>
                <a:lnTo>
                  <a:pt x="16598" y="52984"/>
                </a:lnTo>
                <a:lnTo>
                  <a:pt x="20891" y="54051"/>
                </a:lnTo>
                <a:lnTo>
                  <a:pt x="32677" y="54051"/>
                </a:lnTo>
                <a:lnTo>
                  <a:pt x="33883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3043920" y="7338170"/>
            <a:ext cx="29527" cy="54051"/>
          </a:xfrm>
          <a:custGeom>
            <a:avLst/>
            <a:gdLst/>
            <a:ahLst/>
            <a:cxnLst/>
            <a:rect l="l" t="t" r="r" b="b"/>
            <a:pathLst>
              <a:path w="29527" h="54051">
                <a:moveTo>
                  <a:pt x="19189" y="54051"/>
                </a:moveTo>
                <a:lnTo>
                  <a:pt x="21894" y="53479"/>
                </a:lnTo>
                <a:lnTo>
                  <a:pt x="24422" y="52349"/>
                </a:lnTo>
                <a:lnTo>
                  <a:pt x="29324" y="49504"/>
                </a:lnTo>
                <a:lnTo>
                  <a:pt x="29527" y="39242"/>
                </a:lnTo>
                <a:lnTo>
                  <a:pt x="26923" y="41973"/>
                </a:lnTo>
                <a:lnTo>
                  <a:pt x="22555" y="44411"/>
                </a:lnTo>
                <a:lnTo>
                  <a:pt x="19189" y="54051"/>
                </a:lnTo>
                <a:close/>
              </a:path>
              <a:path w="29527" h="54051">
                <a:moveTo>
                  <a:pt x="43154" y="35890"/>
                </a:moveTo>
                <a:lnTo>
                  <a:pt x="43294" y="19913"/>
                </a:lnTo>
                <a:lnTo>
                  <a:pt x="43294" y="13982"/>
                </a:lnTo>
                <a:lnTo>
                  <a:pt x="42722" y="9893"/>
                </a:lnTo>
                <a:lnTo>
                  <a:pt x="41554" y="7670"/>
                </a:lnTo>
                <a:lnTo>
                  <a:pt x="38404" y="3619"/>
                </a:lnTo>
                <a:lnTo>
                  <a:pt x="35572" y="2171"/>
                </a:lnTo>
                <a:lnTo>
                  <a:pt x="32727" y="723"/>
                </a:lnTo>
                <a:lnTo>
                  <a:pt x="28409" y="0"/>
                </a:lnTo>
                <a:lnTo>
                  <a:pt x="16230" y="0"/>
                </a:lnTo>
                <a:lnTo>
                  <a:pt x="11417" y="1206"/>
                </a:lnTo>
                <a:lnTo>
                  <a:pt x="8191" y="3606"/>
                </a:lnTo>
                <a:lnTo>
                  <a:pt x="4940" y="6007"/>
                </a:lnTo>
                <a:lnTo>
                  <a:pt x="2666" y="9702"/>
                </a:lnTo>
                <a:lnTo>
                  <a:pt x="1346" y="14706"/>
                </a:lnTo>
                <a:lnTo>
                  <a:pt x="13131" y="16954"/>
                </a:lnTo>
                <a:lnTo>
                  <a:pt x="14985" y="12865"/>
                </a:lnTo>
                <a:lnTo>
                  <a:pt x="17576" y="10947"/>
                </a:lnTo>
                <a:lnTo>
                  <a:pt x="21691" y="10477"/>
                </a:lnTo>
                <a:lnTo>
                  <a:pt x="25120" y="10477"/>
                </a:lnTo>
                <a:lnTo>
                  <a:pt x="28676" y="12153"/>
                </a:lnTo>
                <a:lnTo>
                  <a:pt x="30530" y="15151"/>
                </a:lnTo>
                <a:lnTo>
                  <a:pt x="30530" y="17779"/>
                </a:lnTo>
                <a:lnTo>
                  <a:pt x="28181" y="20180"/>
                </a:lnTo>
                <a:lnTo>
                  <a:pt x="23977" y="21297"/>
                </a:lnTo>
                <a:lnTo>
                  <a:pt x="17906" y="22491"/>
                </a:lnTo>
                <a:lnTo>
                  <a:pt x="13398" y="23406"/>
                </a:lnTo>
                <a:lnTo>
                  <a:pt x="9944" y="24472"/>
                </a:lnTo>
                <a:lnTo>
                  <a:pt x="7556" y="25692"/>
                </a:lnTo>
                <a:lnTo>
                  <a:pt x="3314" y="28663"/>
                </a:lnTo>
                <a:lnTo>
                  <a:pt x="660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47" y="46824"/>
                </a:lnTo>
                <a:lnTo>
                  <a:pt x="4368" y="49720"/>
                </a:lnTo>
                <a:lnTo>
                  <a:pt x="7277" y="52603"/>
                </a:lnTo>
                <a:lnTo>
                  <a:pt x="11264" y="54051"/>
                </a:lnTo>
                <a:lnTo>
                  <a:pt x="19189" y="54051"/>
                </a:lnTo>
                <a:lnTo>
                  <a:pt x="22555" y="44411"/>
                </a:lnTo>
                <a:lnTo>
                  <a:pt x="18110" y="44411"/>
                </a:lnTo>
                <a:lnTo>
                  <a:pt x="15036" y="42316"/>
                </a:lnTo>
                <a:lnTo>
                  <a:pt x="12992" y="39268"/>
                </a:lnTo>
                <a:lnTo>
                  <a:pt x="12992" y="35407"/>
                </a:lnTo>
                <a:lnTo>
                  <a:pt x="15544" y="32537"/>
                </a:lnTo>
                <a:lnTo>
                  <a:pt x="18999" y="30962"/>
                </a:lnTo>
                <a:lnTo>
                  <a:pt x="22618" y="30149"/>
                </a:lnTo>
                <a:lnTo>
                  <a:pt x="26225" y="29324"/>
                </a:lnTo>
                <a:lnTo>
                  <a:pt x="28867" y="28638"/>
                </a:lnTo>
                <a:lnTo>
                  <a:pt x="30530" y="28054"/>
                </a:lnTo>
                <a:lnTo>
                  <a:pt x="30530" y="34048"/>
                </a:lnTo>
                <a:lnTo>
                  <a:pt x="30365" y="36283"/>
                </a:lnTo>
                <a:lnTo>
                  <a:pt x="29527" y="39242"/>
                </a:lnTo>
                <a:lnTo>
                  <a:pt x="29324" y="49504"/>
                </a:lnTo>
                <a:lnTo>
                  <a:pt x="32016" y="48844"/>
                </a:lnTo>
                <a:lnTo>
                  <a:pt x="33261" y="52882"/>
                </a:lnTo>
                <a:lnTo>
                  <a:pt x="46113" y="52882"/>
                </a:lnTo>
                <a:lnTo>
                  <a:pt x="44195" y="48107"/>
                </a:lnTo>
                <a:lnTo>
                  <a:pt x="43370" y="43789"/>
                </a:lnTo>
                <a:lnTo>
                  <a:pt x="43154" y="40436"/>
                </a:lnTo>
                <a:lnTo>
                  <a:pt x="43154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3106242" y="7319670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274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3132289" y="7319670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274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3148397" y="7338170"/>
            <a:ext cx="29527" cy="54051"/>
          </a:xfrm>
          <a:custGeom>
            <a:avLst/>
            <a:gdLst/>
            <a:ahLst/>
            <a:cxnLst/>
            <a:rect l="l" t="t" r="r" b="b"/>
            <a:pathLst>
              <a:path w="29527" h="54051">
                <a:moveTo>
                  <a:pt x="19202" y="54051"/>
                </a:moveTo>
                <a:lnTo>
                  <a:pt x="21894" y="53479"/>
                </a:lnTo>
                <a:lnTo>
                  <a:pt x="24422" y="52349"/>
                </a:lnTo>
                <a:lnTo>
                  <a:pt x="29324" y="49504"/>
                </a:lnTo>
                <a:lnTo>
                  <a:pt x="29527" y="39242"/>
                </a:lnTo>
                <a:lnTo>
                  <a:pt x="26923" y="41973"/>
                </a:lnTo>
                <a:lnTo>
                  <a:pt x="22555" y="44411"/>
                </a:lnTo>
                <a:lnTo>
                  <a:pt x="19202" y="54051"/>
                </a:lnTo>
                <a:close/>
              </a:path>
              <a:path w="29527" h="54051">
                <a:moveTo>
                  <a:pt x="43154" y="35890"/>
                </a:moveTo>
                <a:lnTo>
                  <a:pt x="43306" y="19913"/>
                </a:lnTo>
                <a:lnTo>
                  <a:pt x="43306" y="13982"/>
                </a:lnTo>
                <a:lnTo>
                  <a:pt x="42722" y="9893"/>
                </a:lnTo>
                <a:lnTo>
                  <a:pt x="41567" y="7670"/>
                </a:lnTo>
                <a:lnTo>
                  <a:pt x="38404" y="3619"/>
                </a:lnTo>
                <a:lnTo>
                  <a:pt x="35572" y="2171"/>
                </a:lnTo>
                <a:lnTo>
                  <a:pt x="32740" y="723"/>
                </a:lnTo>
                <a:lnTo>
                  <a:pt x="28409" y="0"/>
                </a:lnTo>
                <a:lnTo>
                  <a:pt x="16230" y="0"/>
                </a:lnTo>
                <a:lnTo>
                  <a:pt x="11429" y="1206"/>
                </a:lnTo>
                <a:lnTo>
                  <a:pt x="8191" y="3606"/>
                </a:lnTo>
                <a:lnTo>
                  <a:pt x="4952" y="6007"/>
                </a:lnTo>
                <a:lnTo>
                  <a:pt x="2666" y="9702"/>
                </a:lnTo>
                <a:lnTo>
                  <a:pt x="1346" y="14706"/>
                </a:lnTo>
                <a:lnTo>
                  <a:pt x="13131" y="16954"/>
                </a:lnTo>
                <a:lnTo>
                  <a:pt x="14985" y="12865"/>
                </a:lnTo>
                <a:lnTo>
                  <a:pt x="17576" y="10947"/>
                </a:lnTo>
                <a:lnTo>
                  <a:pt x="21704" y="10477"/>
                </a:lnTo>
                <a:lnTo>
                  <a:pt x="25120" y="10477"/>
                </a:lnTo>
                <a:lnTo>
                  <a:pt x="28676" y="12153"/>
                </a:lnTo>
                <a:lnTo>
                  <a:pt x="30530" y="15151"/>
                </a:lnTo>
                <a:lnTo>
                  <a:pt x="30530" y="17779"/>
                </a:lnTo>
                <a:lnTo>
                  <a:pt x="28181" y="20180"/>
                </a:lnTo>
                <a:lnTo>
                  <a:pt x="23977" y="21297"/>
                </a:lnTo>
                <a:lnTo>
                  <a:pt x="17906" y="22491"/>
                </a:lnTo>
                <a:lnTo>
                  <a:pt x="13398" y="23406"/>
                </a:lnTo>
                <a:lnTo>
                  <a:pt x="9956" y="24472"/>
                </a:lnTo>
                <a:lnTo>
                  <a:pt x="7556" y="25692"/>
                </a:lnTo>
                <a:lnTo>
                  <a:pt x="3314" y="28663"/>
                </a:lnTo>
                <a:lnTo>
                  <a:pt x="660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60" y="46824"/>
                </a:lnTo>
                <a:lnTo>
                  <a:pt x="4368" y="49720"/>
                </a:lnTo>
                <a:lnTo>
                  <a:pt x="7289" y="52603"/>
                </a:lnTo>
                <a:lnTo>
                  <a:pt x="11264" y="54051"/>
                </a:lnTo>
                <a:lnTo>
                  <a:pt x="19202" y="54051"/>
                </a:lnTo>
                <a:lnTo>
                  <a:pt x="22555" y="44411"/>
                </a:lnTo>
                <a:lnTo>
                  <a:pt x="18110" y="44411"/>
                </a:lnTo>
                <a:lnTo>
                  <a:pt x="15036" y="42316"/>
                </a:lnTo>
                <a:lnTo>
                  <a:pt x="13004" y="39268"/>
                </a:lnTo>
                <a:lnTo>
                  <a:pt x="13004" y="35407"/>
                </a:lnTo>
                <a:lnTo>
                  <a:pt x="15544" y="32537"/>
                </a:lnTo>
                <a:lnTo>
                  <a:pt x="19011" y="30962"/>
                </a:lnTo>
                <a:lnTo>
                  <a:pt x="22618" y="30149"/>
                </a:lnTo>
                <a:lnTo>
                  <a:pt x="26225" y="29324"/>
                </a:lnTo>
                <a:lnTo>
                  <a:pt x="28867" y="28638"/>
                </a:lnTo>
                <a:lnTo>
                  <a:pt x="30530" y="28054"/>
                </a:lnTo>
                <a:lnTo>
                  <a:pt x="30530" y="34048"/>
                </a:lnTo>
                <a:lnTo>
                  <a:pt x="30365" y="36283"/>
                </a:lnTo>
                <a:lnTo>
                  <a:pt x="29527" y="39242"/>
                </a:lnTo>
                <a:lnTo>
                  <a:pt x="29324" y="49504"/>
                </a:lnTo>
                <a:lnTo>
                  <a:pt x="32016" y="48844"/>
                </a:lnTo>
                <a:lnTo>
                  <a:pt x="33261" y="52882"/>
                </a:lnTo>
                <a:lnTo>
                  <a:pt x="46126" y="52882"/>
                </a:lnTo>
                <a:lnTo>
                  <a:pt x="44195" y="48107"/>
                </a:lnTo>
                <a:lnTo>
                  <a:pt x="43370" y="43789"/>
                </a:lnTo>
                <a:lnTo>
                  <a:pt x="43154" y="40436"/>
                </a:lnTo>
                <a:lnTo>
                  <a:pt x="43154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3229899" y="7338173"/>
            <a:ext cx="16141" cy="72555"/>
          </a:xfrm>
          <a:custGeom>
            <a:avLst/>
            <a:gdLst/>
            <a:ahLst/>
            <a:cxnLst/>
            <a:rect l="l" t="t" r="r" b="b"/>
            <a:pathLst>
              <a:path w="16141" h="72555">
                <a:moveTo>
                  <a:pt x="13944" y="36258"/>
                </a:moveTo>
                <a:lnTo>
                  <a:pt x="12852" y="31965"/>
                </a:lnTo>
                <a:lnTo>
                  <a:pt x="12992" y="72555"/>
                </a:lnTo>
                <a:lnTo>
                  <a:pt x="12992" y="46507"/>
                </a:lnTo>
                <a:lnTo>
                  <a:pt x="15417" y="49263"/>
                </a:lnTo>
                <a:lnTo>
                  <a:pt x="16141" y="39027"/>
                </a:lnTo>
                <a:lnTo>
                  <a:pt x="13944" y="36258"/>
                </a:lnTo>
                <a:close/>
              </a:path>
              <a:path w="16141" h="72555">
                <a:moveTo>
                  <a:pt x="12852" y="21081"/>
                </a:moveTo>
                <a:lnTo>
                  <a:pt x="13906" y="17271"/>
                </a:lnTo>
                <a:lnTo>
                  <a:pt x="15989" y="14681"/>
                </a:lnTo>
                <a:lnTo>
                  <a:pt x="18097" y="12103"/>
                </a:lnTo>
                <a:lnTo>
                  <a:pt x="20726" y="10807"/>
                </a:lnTo>
                <a:lnTo>
                  <a:pt x="26962" y="10807"/>
                </a:lnTo>
                <a:lnTo>
                  <a:pt x="29514" y="12128"/>
                </a:lnTo>
                <a:lnTo>
                  <a:pt x="31597" y="14757"/>
                </a:lnTo>
                <a:lnTo>
                  <a:pt x="33655" y="17386"/>
                </a:lnTo>
                <a:lnTo>
                  <a:pt x="34696" y="21412"/>
                </a:lnTo>
                <a:lnTo>
                  <a:pt x="34696" y="32638"/>
                </a:lnTo>
                <a:lnTo>
                  <a:pt x="33693" y="36817"/>
                </a:lnTo>
                <a:lnTo>
                  <a:pt x="31686" y="39382"/>
                </a:lnTo>
                <a:lnTo>
                  <a:pt x="27165" y="43192"/>
                </a:lnTo>
                <a:lnTo>
                  <a:pt x="21005" y="43192"/>
                </a:lnTo>
                <a:lnTo>
                  <a:pt x="18338" y="41808"/>
                </a:lnTo>
                <a:lnTo>
                  <a:pt x="16141" y="39027"/>
                </a:lnTo>
                <a:lnTo>
                  <a:pt x="15417" y="49263"/>
                </a:lnTo>
                <a:lnTo>
                  <a:pt x="19964" y="52349"/>
                </a:lnTo>
                <a:lnTo>
                  <a:pt x="24625" y="54051"/>
                </a:lnTo>
                <a:lnTo>
                  <a:pt x="33045" y="54051"/>
                </a:lnTo>
                <a:lnTo>
                  <a:pt x="37896" y="51663"/>
                </a:lnTo>
                <a:lnTo>
                  <a:pt x="41897" y="46875"/>
                </a:lnTo>
                <a:lnTo>
                  <a:pt x="45923" y="42075"/>
                </a:lnTo>
                <a:lnTo>
                  <a:pt x="47929" y="35369"/>
                </a:lnTo>
                <a:lnTo>
                  <a:pt x="47929" y="18326"/>
                </a:lnTo>
                <a:lnTo>
                  <a:pt x="45935" y="11772"/>
                </a:lnTo>
                <a:lnTo>
                  <a:pt x="41960" y="7061"/>
                </a:lnTo>
                <a:lnTo>
                  <a:pt x="37973" y="2349"/>
                </a:lnTo>
                <a:lnTo>
                  <a:pt x="33134" y="0"/>
                </a:lnTo>
                <a:lnTo>
                  <a:pt x="24168" y="0"/>
                </a:lnTo>
                <a:lnTo>
                  <a:pt x="21183" y="812"/>
                </a:lnTo>
                <a:lnTo>
                  <a:pt x="18503" y="2438"/>
                </a:lnTo>
                <a:lnTo>
                  <a:pt x="15811" y="4063"/>
                </a:lnTo>
                <a:lnTo>
                  <a:pt x="13690" y="6172"/>
                </a:lnTo>
                <a:lnTo>
                  <a:pt x="12115" y="8762"/>
                </a:lnTo>
                <a:lnTo>
                  <a:pt x="12115" y="1168"/>
                </a:lnTo>
                <a:lnTo>
                  <a:pt x="0" y="1168"/>
                </a:lnTo>
                <a:lnTo>
                  <a:pt x="0" y="72555"/>
                </a:lnTo>
                <a:lnTo>
                  <a:pt x="12992" y="72555"/>
                </a:lnTo>
                <a:lnTo>
                  <a:pt x="12852" y="31965"/>
                </a:lnTo>
                <a:lnTo>
                  <a:pt x="12852" y="2108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284429" y="7338170"/>
            <a:ext cx="29527" cy="54051"/>
          </a:xfrm>
          <a:custGeom>
            <a:avLst/>
            <a:gdLst/>
            <a:ahLst/>
            <a:cxnLst/>
            <a:rect l="l" t="t" r="r" b="b"/>
            <a:pathLst>
              <a:path w="29527" h="54051">
                <a:moveTo>
                  <a:pt x="19189" y="54051"/>
                </a:moveTo>
                <a:lnTo>
                  <a:pt x="21894" y="53479"/>
                </a:lnTo>
                <a:lnTo>
                  <a:pt x="24422" y="52349"/>
                </a:lnTo>
                <a:lnTo>
                  <a:pt x="29324" y="49504"/>
                </a:lnTo>
                <a:lnTo>
                  <a:pt x="29527" y="39242"/>
                </a:lnTo>
                <a:lnTo>
                  <a:pt x="26923" y="41973"/>
                </a:lnTo>
                <a:lnTo>
                  <a:pt x="22555" y="44411"/>
                </a:lnTo>
                <a:lnTo>
                  <a:pt x="19189" y="54051"/>
                </a:lnTo>
                <a:close/>
              </a:path>
              <a:path w="29527" h="54051">
                <a:moveTo>
                  <a:pt x="43154" y="35890"/>
                </a:moveTo>
                <a:lnTo>
                  <a:pt x="43306" y="19913"/>
                </a:lnTo>
                <a:lnTo>
                  <a:pt x="43306" y="13982"/>
                </a:lnTo>
                <a:lnTo>
                  <a:pt x="42722" y="9893"/>
                </a:lnTo>
                <a:lnTo>
                  <a:pt x="41567" y="7670"/>
                </a:lnTo>
                <a:lnTo>
                  <a:pt x="38404" y="3619"/>
                </a:lnTo>
                <a:lnTo>
                  <a:pt x="35572" y="2171"/>
                </a:lnTo>
                <a:lnTo>
                  <a:pt x="32727" y="723"/>
                </a:lnTo>
                <a:lnTo>
                  <a:pt x="28409" y="0"/>
                </a:lnTo>
                <a:lnTo>
                  <a:pt x="16230" y="0"/>
                </a:lnTo>
                <a:lnTo>
                  <a:pt x="11429" y="1206"/>
                </a:lnTo>
                <a:lnTo>
                  <a:pt x="8191" y="3606"/>
                </a:lnTo>
                <a:lnTo>
                  <a:pt x="4940" y="6007"/>
                </a:lnTo>
                <a:lnTo>
                  <a:pt x="2666" y="9702"/>
                </a:lnTo>
                <a:lnTo>
                  <a:pt x="1346" y="14706"/>
                </a:lnTo>
                <a:lnTo>
                  <a:pt x="13131" y="16954"/>
                </a:lnTo>
                <a:lnTo>
                  <a:pt x="14985" y="12865"/>
                </a:lnTo>
                <a:lnTo>
                  <a:pt x="17576" y="10947"/>
                </a:lnTo>
                <a:lnTo>
                  <a:pt x="21691" y="10477"/>
                </a:lnTo>
                <a:lnTo>
                  <a:pt x="25120" y="10477"/>
                </a:lnTo>
                <a:lnTo>
                  <a:pt x="28676" y="12153"/>
                </a:lnTo>
                <a:lnTo>
                  <a:pt x="30530" y="15151"/>
                </a:lnTo>
                <a:lnTo>
                  <a:pt x="30530" y="17779"/>
                </a:lnTo>
                <a:lnTo>
                  <a:pt x="28181" y="20180"/>
                </a:lnTo>
                <a:lnTo>
                  <a:pt x="23977" y="21297"/>
                </a:lnTo>
                <a:lnTo>
                  <a:pt x="17894" y="22491"/>
                </a:lnTo>
                <a:lnTo>
                  <a:pt x="13398" y="23406"/>
                </a:lnTo>
                <a:lnTo>
                  <a:pt x="9956" y="24472"/>
                </a:lnTo>
                <a:lnTo>
                  <a:pt x="7556" y="25692"/>
                </a:lnTo>
                <a:lnTo>
                  <a:pt x="3314" y="28663"/>
                </a:lnTo>
                <a:lnTo>
                  <a:pt x="660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47" y="46824"/>
                </a:lnTo>
                <a:lnTo>
                  <a:pt x="4368" y="49720"/>
                </a:lnTo>
                <a:lnTo>
                  <a:pt x="7277" y="52603"/>
                </a:lnTo>
                <a:lnTo>
                  <a:pt x="11277" y="54051"/>
                </a:lnTo>
                <a:lnTo>
                  <a:pt x="19189" y="54051"/>
                </a:lnTo>
                <a:lnTo>
                  <a:pt x="22555" y="44411"/>
                </a:lnTo>
                <a:lnTo>
                  <a:pt x="18122" y="44411"/>
                </a:lnTo>
                <a:lnTo>
                  <a:pt x="15036" y="42316"/>
                </a:lnTo>
                <a:lnTo>
                  <a:pt x="13004" y="39268"/>
                </a:lnTo>
                <a:lnTo>
                  <a:pt x="13004" y="35407"/>
                </a:lnTo>
                <a:lnTo>
                  <a:pt x="15544" y="32537"/>
                </a:lnTo>
                <a:lnTo>
                  <a:pt x="19011" y="30962"/>
                </a:lnTo>
                <a:lnTo>
                  <a:pt x="22618" y="30149"/>
                </a:lnTo>
                <a:lnTo>
                  <a:pt x="26225" y="29324"/>
                </a:lnTo>
                <a:lnTo>
                  <a:pt x="28854" y="28638"/>
                </a:lnTo>
                <a:lnTo>
                  <a:pt x="30530" y="28054"/>
                </a:lnTo>
                <a:lnTo>
                  <a:pt x="30530" y="34048"/>
                </a:lnTo>
                <a:lnTo>
                  <a:pt x="30365" y="36283"/>
                </a:lnTo>
                <a:lnTo>
                  <a:pt x="29527" y="39242"/>
                </a:lnTo>
                <a:lnTo>
                  <a:pt x="29324" y="49504"/>
                </a:lnTo>
                <a:lnTo>
                  <a:pt x="32003" y="48844"/>
                </a:lnTo>
                <a:lnTo>
                  <a:pt x="33261" y="52882"/>
                </a:lnTo>
                <a:lnTo>
                  <a:pt x="46113" y="52882"/>
                </a:lnTo>
                <a:lnTo>
                  <a:pt x="44195" y="48107"/>
                </a:lnTo>
                <a:lnTo>
                  <a:pt x="43370" y="43789"/>
                </a:lnTo>
                <a:lnTo>
                  <a:pt x="43154" y="40436"/>
                </a:lnTo>
                <a:lnTo>
                  <a:pt x="43154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3339701" y="7338173"/>
            <a:ext cx="31826" cy="52882"/>
          </a:xfrm>
          <a:custGeom>
            <a:avLst/>
            <a:gdLst/>
            <a:ahLst/>
            <a:cxnLst/>
            <a:rect l="l" t="t" r="r" b="b"/>
            <a:pathLst>
              <a:path w="31826" h="52882">
                <a:moveTo>
                  <a:pt x="12077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004" y="52882"/>
                </a:lnTo>
                <a:lnTo>
                  <a:pt x="13004" y="28105"/>
                </a:lnTo>
                <a:lnTo>
                  <a:pt x="13360" y="22339"/>
                </a:lnTo>
                <a:lnTo>
                  <a:pt x="14084" y="19570"/>
                </a:lnTo>
                <a:lnTo>
                  <a:pt x="14808" y="16814"/>
                </a:lnTo>
                <a:lnTo>
                  <a:pt x="17068" y="13855"/>
                </a:lnTo>
                <a:lnTo>
                  <a:pt x="19875" y="12268"/>
                </a:lnTo>
                <a:lnTo>
                  <a:pt x="23571" y="12268"/>
                </a:lnTo>
                <a:lnTo>
                  <a:pt x="27800" y="14516"/>
                </a:lnTo>
                <a:lnTo>
                  <a:pt x="31826" y="2578"/>
                </a:lnTo>
                <a:lnTo>
                  <a:pt x="29083" y="863"/>
                </a:lnTo>
                <a:lnTo>
                  <a:pt x="26238" y="0"/>
                </a:lnTo>
                <a:lnTo>
                  <a:pt x="21170" y="0"/>
                </a:lnTo>
                <a:lnTo>
                  <a:pt x="17653" y="1663"/>
                </a:lnTo>
                <a:lnTo>
                  <a:pt x="14147" y="5054"/>
                </a:lnTo>
                <a:lnTo>
                  <a:pt x="12077" y="8521"/>
                </a:lnTo>
                <a:lnTo>
                  <a:pt x="12077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3373419" y="7338170"/>
            <a:ext cx="29527" cy="54051"/>
          </a:xfrm>
          <a:custGeom>
            <a:avLst/>
            <a:gdLst/>
            <a:ahLst/>
            <a:cxnLst/>
            <a:rect l="l" t="t" r="r" b="b"/>
            <a:pathLst>
              <a:path w="29527" h="54051">
                <a:moveTo>
                  <a:pt x="19202" y="54051"/>
                </a:moveTo>
                <a:lnTo>
                  <a:pt x="21894" y="53479"/>
                </a:lnTo>
                <a:lnTo>
                  <a:pt x="24422" y="52349"/>
                </a:lnTo>
                <a:lnTo>
                  <a:pt x="29324" y="49504"/>
                </a:lnTo>
                <a:lnTo>
                  <a:pt x="29527" y="39242"/>
                </a:lnTo>
                <a:lnTo>
                  <a:pt x="26923" y="41973"/>
                </a:lnTo>
                <a:lnTo>
                  <a:pt x="22555" y="44411"/>
                </a:lnTo>
                <a:lnTo>
                  <a:pt x="19202" y="54051"/>
                </a:lnTo>
                <a:close/>
              </a:path>
              <a:path w="29527" h="54051">
                <a:moveTo>
                  <a:pt x="43154" y="35890"/>
                </a:moveTo>
                <a:lnTo>
                  <a:pt x="43294" y="19913"/>
                </a:lnTo>
                <a:lnTo>
                  <a:pt x="43294" y="13982"/>
                </a:lnTo>
                <a:lnTo>
                  <a:pt x="42722" y="9893"/>
                </a:lnTo>
                <a:lnTo>
                  <a:pt x="41567" y="7670"/>
                </a:lnTo>
                <a:lnTo>
                  <a:pt x="38404" y="3619"/>
                </a:lnTo>
                <a:lnTo>
                  <a:pt x="35572" y="2171"/>
                </a:lnTo>
                <a:lnTo>
                  <a:pt x="32727" y="723"/>
                </a:lnTo>
                <a:lnTo>
                  <a:pt x="28409" y="0"/>
                </a:lnTo>
                <a:lnTo>
                  <a:pt x="16230" y="0"/>
                </a:lnTo>
                <a:lnTo>
                  <a:pt x="11417" y="1206"/>
                </a:lnTo>
                <a:lnTo>
                  <a:pt x="8178" y="3606"/>
                </a:lnTo>
                <a:lnTo>
                  <a:pt x="4952" y="6007"/>
                </a:lnTo>
                <a:lnTo>
                  <a:pt x="2666" y="9702"/>
                </a:lnTo>
                <a:lnTo>
                  <a:pt x="1346" y="14706"/>
                </a:lnTo>
                <a:lnTo>
                  <a:pt x="13131" y="16954"/>
                </a:lnTo>
                <a:lnTo>
                  <a:pt x="14985" y="12865"/>
                </a:lnTo>
                <a:lnTo>
                  <a:pt x="17576" y="10947"/>
                </a:lnTo>
                <a:lnTo>
                  <a:pt x="21704" y="10477"/>
                </a:lnTo>
                <a:lnTo>
                  <a:pt x="25120" y="10477"/>
                </a:lnTo>
                <a:lnTo>
                  <a:pt x="28676" y="12153"/>
                </a:lnTo>
                <a:lnTo>
                  <a:pt x="30530" y="15151"/>
                </a:lnTo>
                <a:lnTo>
                  <a:pt x="30530" y="17779"/>
                </a:lnTo>
                <a:lnTo>
                  <a:pt x="28181" y="20180"/>
                </a:lnTo>
                <a:lnTo>
                  <a:pt x="23977" y="21297"/>
                </a:lnTo>
                <a:lnTo>
                  <a:pt x="17906" y="22491"/>
                </a:lnTo>
                <a:lnTo>
                  <a:pt x="13398" y="23406"/>
                </a:lnTo>
                <a:lnTo>
                  <a:pt x="9944" y="24472"/>
                </a:lnTo>
                <a:lnTo>
                  <a:pt x="7556" y="25692"/>
                </a:lnTo>
                <a:lnTo>
                  <a:pt x="3314" y="28663"/>
                </a:lnTo>
                <a:lnTo>
                  <a:pt x="660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60" y="46824"/>
                </a:lnTo>
                <a:lnTo>
                  <a:pt x="4368" y="49720"/>
                </a:lnTo>
                <a:lnTo>
                  <a:pt x="7289" y="52603"/>
                </a:lnTo>
                <a:lnTo>
                  <a:pt x="11264" y="54051"/>
                </a:lnTo>
                <a:lnTo>
                  <a:pt x="19202" y="54051"/>
                </a:lnTo>
                <a:lnTo>
                  <a:pt x="22555" y="44411"/>
                </a:lnTo>
                <a:lnTo>
                  <a:pt x="18110" y="44411"/>
                </a:lnTo>
                <a:lnTo>
                  <a:pt x="15024" y="42316"/>
                </a:lnTo>
                <a:lnTo>
                  <a:pt x="12992" y="39268"/>
                </a:lnTo>
                <a:lnTo>
                  <a:pt x="12992" y="35407"/>
                </a:lnTo>
                <a:lnTo>
                  <a:pt x="15532" y="32537"/>
                </a:lnTo>
                <a:lnTo>
                  <a:pt x="19011" y="30962"/>
                </a:lnTo>
                <a:lnTo>
                  <a:pt x="22618" y="30149"/>
                </a:lnTo>
                <a:lnTo>
                  <a:pt x="26225" y="29324"/>
                </a:lnTo>
                <a:lnTo>
                  <a:pt x="28867" y="28638"/>
                </a:lnTo>
                <a:lnTo>
                  <a:pt x="30530" y="28054"/>
                </a:lnTo>
                <a:lnTo>
                  <a:pt x="30530" y="34048"/>
                </a:lnTo>
                <a:lnTo>
                  <a:pt x="30365" y="36283"/>
                </a:lnTo>
                <a:lnTo>
                  <a:pt x="29527" y="39242"/>
                </a:lnTo>
                <a:lnTo>
                  <a:pt x="29324" y="49504"/>
                </a:lnTo>
                <a:lnTo>
                  <a:pt x="32016" y="48844"/>
                </a:lnTo>
                <a:lnTo>
                  <a:pt x="33261" y="52882"/>
                </a:lnTo>
                <a:lnTo>
                  <a:pt x="46113" y="52882"/>
                </a:lnTo>
                <a:lnTo>
                  <a:pt x="44195" y="48107"/>
                </a:lnTo>
                <a:lnTo>
                  <a:pt x="43370" y="43789"/>
                </a:lnTo>
                <a:lnTo>
                  <a:pt x="43154" y="40436"/>
                </a:lnTo>
                <a:lnTo>
                  <a:pt x="43154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3452412" y="7338175"/>
            <a:ext cx="46355" cy="54051"/>
          </a:xfrm>
          <a:custGeom>
            <a:avLst/>
            <a:gdLst/>
            <a:ahLst/>
            <a:cxnLst/>
            <a:rect l="l" t="t" r="r" b="b"/>
            <a:pathLst>
              <a:path w="46354" h="54051">
                <a:moveTo>
                  <a:pt x="13373" y="20586"/>
                </a:moveTo>
                <a:lnTo>
                  <a:pt x="14325" y="16649"/>
                </a:lnTo>
                <a:lnTo>
                  <a:pt x="18186" y="11938"/>
                </a:lnTo>
                <a:lnTo>
                  <a:pt x="20777" y="10756"/>
                </a:lnTo>
                <a:lnTo>
                  <a:pt x="26454" y="10756"/>
                </a:lnTo>
                <a:lnTo>
                  <a:pt x="29959" y="12801"/>
                </a:lnTo>
                <a:lnTo>
                  <a:pt x="32461" y="16205"/>
                </a:lnTo>
                <a:lnTo>
                  <a:pt x="32892" y="18897"/>
                </a:lnTo>
                <a:lnTo>
                  <a:pt x="45707" y="16459"/>
                </a:lnTo>
                <a:lnTo>
                  <a:pt x="44157" y="10909"/>
                </a:lnTo>
                <a:lnTo>
                  <a:pt x="41630" y="6769"/>
                </a:lnTo>
                <a:lnTo>
                  <a:pt x="38087" y="4051"/>
                </a:lnTo>
                <a:lnTo>
                  <a:pt x="34569" y="1358"/>
                </a:lnTo>
                <a:lnTo>
                  <a:pt x="29806" y="0"/>
                </a:lnTo>
                <a:lnTo>
                  <a:pt x="16522" y="0"/>
                </a:lnTo>
                <a:lnTo>
                  <a:pt x="10731" y="2374"/>
                </a:lnTo>
                <a:lnTo>
                  <a:pt x="6426" y="7137"/>
                </a:lnTo>
                <a:lnTo>
                  <a:pt x="2146" y="11887"/>
                </a:lnTo>
                <a:lnTo>
                  <a:pt x="0" y="18542"/>
                </a:lnTo>
                <a:lnTo>
                  <a:pt x="0" y="35509"/>
                </a:lnTo>
                <a:lnTo>
                  <a:pt x="2133" y="42113"/>
                </a:lnTo>
                <a:lnTo>
                  <a:pt x="6413" y="46888"/>
                </a:lnTo>
                <a:lnTo>
                  <a:pt x="10693" y="51663"/>
                </a:lnTo>
                <a:lnTo>
                  <a:pt x="16408" y="54051"/>
                </a:lnTo>
                <a:lnTo>
                  <a:pt x="29921" y="54051"/>
                </a:lnTo>
                <a:lnTo>
                  <a:pt x="34963" y="52476"/>
                </a:lnTo>
                <a:lnTo>
                  <a:pt x="38722" y="49326"/>
                </a:lnTo>
                <a:lnTo>
                  <a:pt x="42481" y="46177"/>
                </a:lnTo>
                <a:lnTo>
                  <a:pt x="45034" y="41516"/>
                </a:lnTo>
                <a:lnTo>
                  <a:pt x="46354" y="35344"/>
                </a:lnTo>
                <a:lnTo>
                  <a:pt x="33578" y="33058"/>
                </a:lnTo>
                <a:lnTo>
                  <a:pt x="32943" y="36664"/>
                </a:lnTo>
                <a:lnTo>
                  <a:pt x="31826" y="39204"/>
                </a:lnTo>
                <a:lnTo>
                  <a:pt x="28689" y="42164"/>
                </a:lnTo>
                <a:lnTo>
                  <a:pt x="24193" y="42900"/>
                </a:lnTo>
                <a:lnTo>
                  <a:pt x="20891" y="42900"/>
                </a:lnTo>
                <a:lnTo>
                  <a:pt x="18262" y="41630"/>
                </a:lnTo>
                <a:lnTo>
                  <a:pt x="14350" y="36563"/>
                </a:lnTo>
                <a:lnTo>
                  <a:pt x="13373" y="32232"/>
                </a:lnTo>
                <a:lnTo>
                  <a:pt x="13373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503907" y="7338175"/>
            <a:ext cx="46062" cy="54051"/>
          </a:xfrm>
          <a:custGeom>
            <a:avLst/>
            <a:gdLst/>
            <a:ahLst/>
            <a:cxnLst/>
            <a:rect l="l" t="t" r="r" b="b"/>
            <a:pathLst>
              <a:path w="46062" h="54051">
                <a:moveTo>
                  <a:pt x="45885" y="30975"/>
                </a:moveTo>
                <a:lnTo>
                  <a:pt x="46062" y="20485"/>
                </a:lnTo>
                <a:lnTo>
                  <a:pt x="44043" y="12700"/>
                </a:lnTo>
                <a:lnTo>
                  <a:pt x="39827" y="7620"/>
                </a:lnTo>
                <a:lnTo>
                  <a:pt x="35598" y="2540"/>
                </a:lnTo>
                <a:lnTo>
                  <a:pt x="31915" y="15621"/>
                </a:lnTo>
                <a:lnTo>
                  <a:pt x="32880" y="18630"/>
                </a:lnTo>
                <a:lnTo>
                  <a:pt x="32969" y="22593"/>
                </a:lnTo>
                <a:lnTo>
                  <a:pt x="13538" y="22593"/>
                </a:lnTo>
                <a:lnTo>
                  <a:pt x="13512" y="18859"/>
                </a:lnTo>
                <a:lnTo>
                  <a:pt x="14427" y="15913"/>
                </a:lnTo>
                <a:lnTo>
                  <a:pt x="16268" y="13728"/>
                </a:lnTo>
                <a:lnTo>
                  <a:pt x="20472" y="10464"/>
                </a:lnTo>
                <a:lnTo>
                  <a:pt x="23304" y="10464"/>
                </a:lnTo>
                <a:lnTo>
                  <a:pt x="22517" y="0"/>
                </a:lnTo>
                <a:lnTo>
                  <a:pt x="16014" y="0"/>
                </a:lnTo>
                <a:lnTo>
                  <a:pt x="10629" y="2425"/>
                </a:lnTo>
                <a:lnTo>
                  <a:pt x="6375" y="7277"/>
                </a:lnTo>
                <a:lnTo>
                  <a:pt x="2120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12" y="40525"/>
                </a:lnTo>
                <a:lnTo>
                  <a:pt x="4851" y="45237"/>
                </a:lnTo>
                <a:lnTo>
                  <a:pt x="8953" y="51117"/>
                </a:lnTo>
                <a:lnTo>
                  <a:pt x="15278" y="54051"/>
                </a:lnTo>
                <a:lnTo>
                  <a:pt x="29210" y="54051"/>
                </a:lnTo>
                <a:lnTo>
                  <a:pt x="33705" y="52743"/>
                </a:lnTo>
                <a:lnTo>
                  <a:pt x="37287" y="50126"/>
                </a:lnTo>
                <a:lnTo>
                  <a:pt x="40894" y="47523"/>
                </a:lnTo>
                <a:lnTo>
                  <a:pt x="43522" y="43713"/>
                </a:lnTo>
                <a:lnTo>
                  <a:pt x="45186" y="38709"/>
                </a:lnTo>
                <a:lnTo>
                  <a:pt x="32232" y="36423"/>
                </a:lnTo>
                <a:lnTo>
                  <a:pt x="31521" y="39014"/>
                </a:lnTo>
                <a:lnTo>
                  <a:pt x="30480" y="40894"/>
                </a:lnTo>
                <a:lnTo>
                  <a:pt x="27698" y="43230"/>
                </a:lnTo>
                <a:lnTo>
                  <a:pt x="23952" y="43827"/>
                </a:lnTo>
                <a:lnTo>
                  <a:pt x="20967" y="43827"/>
                </a:lnTo>
                <a:lnTo>
                  <a:pt x="18465" y="42697"/>
                </a:lnTo>
                <a:lnTo>
                  <a:pt x="14452" y="38188"/>
                </a:lnTo>
                <a:lnTo>
                  <a:pt x="13411" y="35026"/>
                </a:lnTo>
                <a:lnTo>
                  <a:pt x="13309" y="30975"/>
                </a:lnTo>
                <a:lnTo>
                  <a:pt x="45885" y="30975"/>
                </a:lnTo>
                <a:close/>
              </a:path>
              <a:path w="46062" h="54051">
                <a:moveTo>
                  <a:pt x="29832" y="0"/>
                </a:moveTo>
                <a:lnTo>
                  <a:pt x="22517" y="0"/>
                </a:lnTo>
                <a:lnTo>
                  <a:pt x="23304" y="10464"/>
                </a:lnTo>
                <a:lnTo>
                  <a:pt x="25958" y="10464"/>
                </a:lnTo>
                <a:lnTo>
                  <a:pt x="28206" y="11493"/>
                </a:lnTo>
                <a:lnTo>
                  <a:pt x="31915" y="15621"/>
                </a:lnTo>
                <a:lnTo>
                  <a:pt x="35598" y="2540"/>
                </a:lnTo>
                <a:lnTo>
                  <a:pt x="2983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3559538" y="7338173"/>
            <a:ext cx="31826" cy="52882"/>
          </a:xfrm>
          <a:custGeom>
            <a:avLst/>
            <a:gdLst/>
            <a:ahLst/>
            <a:cxnLst/>
            <a:rect l="l" t="t" r="r" b="b"/>
            <a:pathLst>
              <a:path w="31826" h="52882">
                <a:moveTo>
                  <a:pt x="12077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004" y="52882"/>
                </a:lnTo>
                <a:lnTo>
                  <a:pt x="13004" y="28105"/>
                </a:lnTo>
                <a:lnTo>
                  <a:pt x="13373" y="22339"/>
                </a:lnTo>
                <a:lnTo>
                  <a:pt x="14084" y="19570"/>
                </a:lnTo>
                <a:lnTo>
                  <a:pt x="14820" y="16814"/>
                </a:lnTo>
                <a:lnTo>
                  <a:pt x="17068" y="13855"/>
                </a:lnTo>
                <a:lnTo>
                  <a:pt x="19888" y="12268"/>
                </a:lnTo>
                <a:lnTo>
                  <a:pt x="23583" y="12268"/>
                </a:lnTo>
                <a:lnTo>
                  <a:pt x="27800" y="14516"/>
                </a:lnTo>
                <a:lnTo>
                  <a:pt x="31826" y="2578"/>
                </a:lnTo>
                <a:lnTo>
                  <a:pt x="29083" y="863"/>
                </a:lnTo>
                <a:lnTo>
                  <a:pt x="26238" y="0"/>
                </a:lnTo>
                <a:lnTo>
                  <a:pt x="21170" y="0"/>
                </a:lnTo>
                <a:lnTo>
                  <a:pt x="17653" y="1663"/>
                </a:lnTo>
                <a:lnTo>
                  <a:pt x="14147" y="5054"/>
                </a:lnTo>
                <a:lnTo>
                  <a:pt x="12077" y="8521"/>
                </a:lnTo>
                <a:lnTo>
                  <a:pt x="12077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596123" y="7338173"/>
            <a:ext cx="31826" cy="52882"/>
          </a:xfrm>
          <a:custGeom>
            <a:avLst/>
            <a:gdLst/>
            <a:ahLst/>
            <a:cxnLst/>
            <a:rect l="l" t="t" r="r" b="b"/>
            <a:pathLst>
              <a:path w="31826" h="52882">
                <a:moveTo>
                  <a:pt x="12077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004" y="52882"/>
                </a:lnTo>
                <a:lnTo>
                  <a:pt x="13004" y="28105"/>
                </a:lnTo>
                <a:lnTo>
                  <a:pt x="13360" y="22339"/>
                </a:lnTo>
                <a:lnTo>
                  <a:pt x="14084" y="19570"/>
                </a:lnTo>
                <a:lnTo>
                  <a:pt x="14808" y="16814"/>
                </a:lnTo>
                <a:lnTo>
                  <a:pt x="17068" y="13855"/>
                </a:lnTo>
                <a:lnTo>
                  <a:pt x="19875" y="12268"/>
                </a:lnTo>
                <a:lnTo>
                  <a:pt x="23571" y="12268"/>
                </a:lnTo>
                <a:lnTo>
                  <a:pt x="27800" y="14516"/>
                </a:lnTo>
                <a:lnTo>
                  <a:pt x="31826" y="2578"/>
                </a:lnTo>
                <a:lnTo>
                  <a:pt x="29083" y="863"/>
                </a:lnTo>
                <a:lnTo>
                  <a:pt x="26238" y="0"/>
                </a:lnTo>
                <a:lnTo>
                  <a:pt x="21170" y="0"/>
                </a:lnTo>
                <a:lnTo>
                  <a:pt x="17653" y="1663"/>
                </a:lnTo>
                <a:lnTo>
                  <a:pt x="14147" y="5054"/>
                </a:lnTo>
                <a:lnTo>
                  <a:pt x="12077" y="8521"/>
                </a:lnTo>
                <a:lnTo>
                  <a:pt x="12077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3629835" y="7338170"/>
            <a:ext cx="29540" cy="54051"/>
          </a:xfrm>
          <a:custGeom>
            <a:avLst/>
            <a:gdLst/>
            <a:ahLst/>
            <a:cxnLst/>
            <a:rect l="l" t="t" r="r" b="b"/>
            <a:pathLst>
              <a:path w="29540" h="54051">
                <a:moveTo>
                  <a:pt x="19202" y="54051"/>
                </a:moveTo>
                <a:lnTo>
                  <a:pt x="21907" y="53479"/>
                </a:lnTo>
                <a:lnTo>
                  <a:pt x="24434" y="52349"/>
                </a:lnTo>
                <a:lnTo>
                  <a:pt x="29336" y="49504"/>
                </a:lnTo>
                <a:lnTo>
                  <a:pt x="29540" y="39242"/>
                </a:lnTo>
                <a:lnTo>
                  <a:pt x="26923" y="41973"/>
                </a:lnTo>
                <a:lnTo>
                  <a:pt x="22567" y="44411"/>
                </a:lnTo>
                <a:lnTo>
                  <a:pt x="19202" y="54051"/>
                </a:lnTo>
                <a:close/>
              </a:path>
              <a:path w="29540" h="54051">
                <a:moveTo>
                  <a:pt x="43167" y="35890"/>
                </a:moveTo>
                <a:lnTo>
                  <a:pt x="43306" y="19913"/>
                </a:lnTo>
                <a:lnTo>
                  <a:pt x="43306" y="13982"/>
                </a:lnTo>
                <a:lnTo>
                  <a:pt x="42735" y="9893"/>
                </a:lnTo>
                <a:lnTo>
                  <a:pt x="41579" y="7670"/>
                </a:lnTo>
                <a:lnTo>
                  <a:pt x="38417" y="3619"/>
                </a:lnTo>
                <a:lnTo>
                  <a:pt x="35585" y="2171"/>
                </a:lnTo>
                <a:lnTo>
                  <a:pt x="32740" y="723"/>
                </a:lnTo>
                <a:lnTo>
                  <a:pt x="28422" y="0"/>
                </a:lnTo>
                <a:lnTo>
                  <a:pt x="16243" y="0"/>
                </a:lnTo>
                <a:lnTo>
                  <a:pt x="11429" y="1206"/>
                </a:lnTo>
                <a:lnTo>
                  <a:pt x="8204" y="3606"/>
                </a:lnTo>
                <a:lnTo>
                  <a:pt x="4952" y="6007"/>
                </a:lnTo>
                <a:lnTo>
                  <a:pt x="2679" y="9702"/>
                </a:lnTo>
                <a:lnTo>
                  <a:pt x="1358" y="14706"/>
                </a:lnTo>
                <a:lnTo>
                  <a:pt x="13144" y="16954"/>
                </a:lnTo>
                <a:lnTo>
                  <a:pt x="14998" y="12865"/>
                </a:lnTo>
                <a:lnTo>
                  <a:pt x="17589" y="10947"/>
                </a:lnTo>
                <a:lnTo>
                  <a:pt x="21716" y="10477"/>
                </a:lnTo>
                <a:lnTo>
                  <a:pt x="25133" y="10477"/>
                </a:lnTo>
                <a:lnTo>
                  <a:pt x="28689" y="12153"/>
                </a:lnTo>
                <a:lnTo>
                  <a:pt x="30543" y="15151"/>
                </a:lnTo>
                <a:lnTo>
                  <a:pt x="30543" y="17779"/>
                </a:lnTo>
                <a:lnTo>
                  <a:pt x="28193" y="20180"/>
                </a:lnTo>
                <a:lnTo>
                  <a:pt x="23990" y="21297"/>
                </a:lnTo>
                <a:lnTo>
                  <a:pt x="17919" y="22491"/>
                </a:lnTo>
                <a:lnTo>
                  <a:pt x="13411" y="23406"/>
                </a:lnTo>
                <a:lnTo>
                  <a:pt x="9956" y="24472"/>
                </a:lnTo>
                <a:lnTo>
                  <a:pt x="7569" y="25692"/>
                </a:lnTo>
                <a:lnTo>
                  <a:pt x="3327" y="28663"/>
                </a:lnTo>
                <a:lnTo>
                  <a:pt x="673" y="33235"/>
                </a:lnTo>
                <a:lnTo>
                  <a:pt x="0" y="35839"/>
                </a:lnTo>
                <a:lnTo>
                  <a:pt x="0" y="43179"/>
                </a:lnTo>
                <a:lnTo>
                  <a:pt x="1460" y="46824"/>
                </a:lnTo>
                <a:lnTo>
                  <a:pt x="4381" y="49720"/>
                </a:lnTo>
                <a:lnTo>
                  <a:pt x="7289" y="52603"/>
                </a:lnTo>
                <a:lnTo>
                  <a:pt x="11277" y="54051"/>
                </a:lnTo>
                <a:lnTo>
                  <a:pt x="19202" y="54051"/>
                </a:lnTo>
                <a:lnTo>
                  <a:pt x="22567" y="44411"/>
                </a:lnTo>
                <a:lnTo>
                  <a:pt x="18122" y="44411"/>
                </a:lnTo>
                <a:lnTo>
                  <a:pt x="15049" y="42316"/>
                </a:lnTo>
                <a:lnTo>
                  <a:pt x="13004" y="39268"/>
                </a:lnTo>
                <a:lnTo>
                  <a:pt x="13004" y="35407"/>
                </a:lnTo>
                <a:lnTo>
                  <a:pt x="15544" y="32537"/>
                </a:lnTo>
                <a:lnTo>
                  <a:pt x="19024" y="30962"/>
                </a:lnTo>
                <a:lnTo>
                  <a:pt x="22631" y="30149"/>
                </a:lnTo>
                <a:lnTo>
                  <a:pt x="26238" y="29324"/>
                </a:lnTo>
                <a:lnTo>
                  <a:pt x="28879" y="28638"/>
                </a:lnTo>
                <a:lnTo>
                  <a:pt x="30543" y="28054"/>
                </a:lnTo>
                <a:lnTo>
                  <a:pt x="30543" y="34048"/>
                </a:lnTo>
                <a:lnTo>
                  <a:pt x="30378" y="36283"/>
                </a:lnTo>
                <a:lnTo>
                  <a:pt x="29540" y="39242"/>
                </a:lnTo>
                <a:lnTo>
                  <a:pt x="29336" y="49504"/>
                </a:lnTo>
                <a:lnTo>
                  <a:pt x="32016" y="48844"/>
                </a:lnTo>
                <a:lnTo>
                  <a:pt x="33273" y="52882"/>
                </a:lnTo>
                <a:lnTo>
                  <a:pt x="46126" y="52882"/>
                </a:lnTo>
                <a:lnTo>
                  <a:pt x="44208" y="48107"/>
                </a:lnTo>
                <a:lnTo>
                  <a:pt x="43383" y="43789"/>
                </a:lnTo>
                <a:lnTo>
                  <a:pt x="43167" y="40436"/>
                </a:lnTo>
                <a:lnTo>
                  <a:pt x="43167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685113" y="7338173"/>
            <a:ext cx="31826" cy="52882"/>
          </a:xfrm>
          <a:custGeom>
            <a:avLst/>
            <a:gdLst/>
            <a:ahLst/>
            <a:cxnLst/>
            <a:rect l="l" t="t" r="r" b="b"/>
            <a:pathLst>
              <a:path w="31826" h="52882">
                <a:moveTo>
                  <a:pt x="12077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004" y="52882"/>
                </a:lnTo>
                <a:lnTo>
                  <a:pt x="13004" y="28105"/>
                </a:lnTo>
                <a:lnTo>
                  <a:pt x="13373" y="22339"/>
                </a:lnTo>
                <a:lnTo>
                  <a:pt x="14084" y="19570"/>
                </a:lnTo>
                <a:lnTo>
                  <a:pt x="14820" y="16814"/>
                </a:lnTo>
                <a:lnTo>
                  <a:pt x="17068" y="13855"/>
                </a:lnTo>
                <a:lnTo>
                  <a:pt x="19888" y="12268"/>
                </a:lnTo>
                <a:lnTo>
                  <a:pt x="23583" y="12268"/>
                </a:lnTo>
                <a:lnTo>
                  <a:pt x="27800" y="14516"/>
                </a:lnTo>
                <a:lnTo>
                  <a:pt x="31826" y="2578"/>
                </a:lnTo>
                <a:lnTo>
                  <a:pt x="29083" y="863"/>
                </a:lnTo>
                <a:lnTo>
                  <a:pt x="26238" y="0"/>
                </a:lnTo>
                <a:lnTo>
                  <a:pt x="21170" y="0"/>
                </a:lnTo>
                <a:lnTo>
                  <a:pt x="17653" y="1663"/>
                </a:lnTo>
                <a:lnTo>
                  <a:pt x="14147" y="5054"/>
                </a:lnTo>
                <a:lnTo>
                  <a:pt x="12077" y="8521"/>
                </a:lnTo>
                <a:lnTo>
                  <a:pt x="12077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3744495" y="7338175"/>
            <a:ext cx="46075" cy="54051"/>
          </a:xfrm>
          <a:custGeom>
            <a:avLst/>
            <a:gdLst/>
            <a:ahLst/>
            <a:cxnLst/>
            <a:rect l="l" t="t" r="r" b="b"/>
            <a:pathLst>
              <a:path w="46075" h="54051">
                <a:moveTo>
                  <a:pt x="45897" y="30975"/>
                </a:moveTo>
                <a:lnTo>
                  <a:pt x="46075" y="20485"/>
                </a:lnTo>
                <a:lnTo>
                  <a:pt x="44056" y="12700"/>
                </a:lnTo>
                <a:lnTo>
                  <a:pt x="39827" y="7620"/>
                </a:lnTo>
                <a:lnTo>
                  <a:pt x="35610" y="2540"/>
                </a:lnTo>
                <a:lnTo>
                  <a:pt x="31927" y="15621"/>
                </a:lnTo>
                <a:lnTo>
                  <a:pt x="32892" y="18630"/>
                </a:lnTo>
                <a:lnTo>
                  <a:pt x="32981" y="22593"/>
                </a:lnTo>
                <a:lnTo>
                  <a:pt x="13550" y="22593"/>
                </a:lnTo>
                <a:lnTo>
                  <a:pt x="13525" y="18859"/>
                </a:lnTo>
                <a:lnTo>
                  <a:pt x="14439" y="15913"/>
                </a:lnTo>
                <a:lnTo>
                  <a:pt x="16294" y="13728"/>
                </a:lnTo>
                <a:lnTo>
                  <a:pt x="20485" y="10464"/>
                </a:lnTo>
                <a:lnTo>
                  <a:pt x="23317" y="10464"/>
                </a:lnTo>
                <a:lnTo>
                  <a:pt x="22542" y="0"/>
                </a:lnTo>
                <a:lnTo>
                  <a:pt x="16027" y="0"/>
                </a:lnTo>
                <a:lnTo>
                  <a:pt x="10642" y="2425"/>
                </a:lnTo>
                <a:lnTo>
                  <a:pt x="6388" y="7277"/>
                </a:lnTo>
                <a:lnTo>
                  <a:pt x="2120" y="12128"/>
                </a:lnTo>
                <a:lnTo>
                  <a:pt x="0" y="18846"/>
                </a:lnTo>
                <a:lnTo>
                  <a:pt x="0" y="34594"/>
                </a:lnTo>
                <a:lnTo>
                  <a:pt x="1625" y="40525"/>
                </a:lnTo>
                <a:lnTo>
                  <a:pt x="4864" y="45237"/>
                </a:lnTo>
                <a:lnTo>
                  <a:pt x="8953" y="51117"/>
                </a:lnTo>
                <a:lnTo>
                  <a:pt x="15290" y="54051"/>
                </a:lnTo>
                <a:lnTo>
                  <a:pt x="29222" y="54051"/>
                </a:lnTo>
                <a:lnTo>
                  <a:pt x="33718" y="52743"/>
                </a:lnTo>
                <a:lnTo>
                  <a:pt x="37312" y="50126"/>
                </a:lnTo>
                <a:lnTo>
                  <a:pt x="40906" y="47523"/>
                </a:lnTo>
                <a:lnTo>
                  <a:pt x="43535" y="43713"/>
                </a:lnTo>
                <a:lnTo>
                  <a:pt x="45199" y="38709"/>
                </a:lnTo>
                <a:lnTo>
                  <a:pt x="32245" y="36423"/>
                </a:lnTo>
                <a:lnTo>
                  <a:pt x="31534" y="39014"/>
                </a:lnTo>
                <a:lnTo>
                  <a:pt x="30492" y="40894"/>
                </a:lnTo>
                <a:lnTo>
                  <a:pt x="27711" y="43230"/>
                </a:lnTo>
                <a:lnTo>
                  <a:pt x="23964" y="43827"/>
                </a:lnTo>
                <a:lnTo>
                  <a:pt x="20980" y="43827"/>
                </a:lnTo>
                <a:lnTo>
                  <a:pt x="18465" y="42697"/>
                </a:lnTo>
                <a:lnTo>
                  <a:pt x="14465" y="38188"/>
                </a:lnTo>
                <a:lnTo>
                  <a:pt x="13423" y="35026"/>
                </a:lnTo>
                <a:lnTo>
                  <a:pt x="13334" y="30975"/>
                </a:lnTo>
                <a:lnTo>
                  <a:pt x="45897" y="30975"/>
                </a:lnTo>
                <a:close/>
              </a:path>
              <a:path w="46075" h="54051">
                <a:moveTo>
                  <a:pt x="29844" y="0"/>
                </a:moveTo>
                <a:lnTo>
                  <a:pt x="22542" y="0"/>
                </a:lnTo>
                <a:lnTo>
                  <a:pt x="23317" y="10464"/>
                </a:lnTo>
                <a:lnTo>
                  <a:pt x="25971" y="10464"/>
                </a:lnTo>
                <a:lnTo>
                  <a:pt x="28219" y="11493"/>
                </a:lnTo>
                <a:lnTo>
                  <a:pt x="31927" y="15621"/>
                </a:lnTo>
                <a:lnTo>
                  <a:pt x="35610" y="2540"/>
                </a:lnTo>
                <a:lnTo>
                  <a:pt x="29844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3807199" y="7319670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262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849861" y="7338171"/>
            <a:ext cx="47917" cy="73875"/>
          </a:xfrm>
          <a:custGeom>
            <a:avLst/>
            <a:gdLst/>
            <a:ahLst/>
            <a:cxnLst/>
            <a:rect l="l" t="t" r="r" b="b"/>
            <a:pathLst>
              <a:path w="47917" h="73875">
                <a:moveTo>
                  <a:pt x="14846" y="0"/>
                </a:moveTo>
                <a:lnTo>
                  <a:pt x="9905" y="2285"/>
                </a:lnTo>
                <a:lnTo>
                  <a:pt x="13322" y="31445"/>
                </a:lnTo>
                <a:lnTo>
                  <a:pt x="13322" y="20726"/>
                </a:lnTo>
                <a:lnTo>
                  <a:pt x="14338" y="16840"/>
                </a:lnTo>
                <a:lnTo>
                  <a:pt x="16344" y="14287"/>
                </a:lnTo>
                <a:lnTo>
                  <a:pt x="18376" y="11747"/>
                </a:lnTo>
                <a:lnTo>
                  <a:pt x="20942" y="10477"/>
                </a:lnTo>
                <a:lnTo>
                  <a:pt x="27266" y="10477"/>
                </a:lnTo>
                <a:lnTo>
                  <a:pt x="29921" y="11772"/>
                </a:lnTo>
                <a:lnTo>
                  <a:pt x="32016" y="14363"/>
                </a:lnTo>
                <a:lnTo>
                  <a:pt x="34112" y="16967"/>
                </a:lnTo>
                <a:lnTo>
                  <a:pt x="35153" y="20942"/>
                </a:lnTo>
                <a:lnTo>
                  <a:pt x="35559" y="72415"/>
                </a:lnTo>
                <a:lnTo>
                  <a:pt x="38430" y="71437"/>
                </a:lnTo>
                <a:lnTo>
                  <a:pt x="42468" y="68376"/>
                </a:lnTo>
                <a:lnTo>
                  <a:pt x="45529" y="64287"/>
                </a:lnTo>
                <a:lnTo>
                  <a:pt x="46481" y="61264"/>
                </a:lnTo>
                <a:lnTo>
                  <a:pt x="47447" y="58242"/>
                </a:lnTo>
                <a:lnTo>
                  <a:pt x="47917" y="53670"/>
                </a:lnTo>
                <a:lnTo>
                  <a:pt x="47917" y="1168"/>
                </a:lnTo>
                <a:lnTo>
                  <a:pt x="35763" y="1168"/>
                </a:lnTo>
                <a:lnTo>
                  <a:pt x="35763" y="8432"/>
                </a:lnTo>
                <a:lnTo>
                  <a:pt x="31813" y="2819"/>
                </a:lnTo>
                <a:lnTo>
                  <a:pt x="26796" y="0"/>
                </a:lnTo>
                <a:lnTo>
                  <a:pt x="14846" y="0"/>
                </a:lnTo>
                <a:close/>
              </a:path>
              <a:path w="47917" h="73875">
                <a:moveTo>
                  <a:pt x="1511" y="39433"/>
                </a:moveTo>
                <a:lnTo>
                  <a:pt x="4533" y="44068"/>
                </a:lnTo>
                <a:lnTo>
                  <a:pt x="8381" y="49949"/>
                </a:lnTo>
                <a:lnTo>
                  <a:pt x="13614" y="52882"/>
                </a:lnTo>
                <a:lnTo>
                  <a:pt x="26136" y="52882"/>
                </a:lnTo>
                <a:lnTo>
                  <a:pt x="31051" y="50088"/>
                </a:lnTo>
                <a:lnTo>
                  <a:pt x="34924" y="44513"/>
                </a:lnTo>
                <a:lnTo>
                  <a:pt x="34924" y="55117"/>
                </a:lnTo>
                <a:lnTo>
                  <a:pt x="34328" y="58343"/>
                </a:lnTo>
                <a:lnTo>
                  <a:pt x="31737" y="61798"/>
                </a:lnTo>
                <a:lnTo>
                  <a:pt x="27495" y="63411"/>
                </a:lnTo>
                <a:lnTo>
                  <a:pt x="21437" y="63411"/>
                </a:lnTo>
                <a:lnTo>
                  <a:pt x="17373" y="61264"/>
                </a:lnTo>
                <a:lnTo>
                  <a:pt x="16560" y="58191"/>
                </a:lnTo>
                <a:lnTo>
                  <a:pt x="1714" y="56299"/>
                </a:lnTo>
                <a:lnTo>
                  <a:pt x="1663" y="62560"/>
                </a:lnTo>
                <a:lnTo>
                  <a:pt x="3403" y="66370"/>
                </a:lnTo>
                <a:lnTo>
                  <a:pt x="6896" y="69367"/>
                </a:lnTo>
                <a:lnTo>
                  <a:pt x="10375" y="72364"/>
                </a:lnTo>
                <a:lnTo>
                  <a:pt x="16281" y="73875"/>
                </a:lnTo>
                <a:lnTo>
                  <a:pt x="29019" y="73875"/>
                </a:lnTo>
                <a:lnTo>
                  <a:pt x="32664" y="73380"/>
                </a:lnTo>
                <a:lnTo>
                  <a:pt x="35559" y="72415"/>
                </a:lnTo>
                <a:lnTo>
                  <a:pt x="35153" y="20942"/>
                </a:lnTo>
                <a:lnTo>
                  <a:pt x="35153" y="31419"/>
                </a:lnTo>
                <a:lnTo>
                  <a:pt x="34061" y="35293"/>
                </a:lnTo>
                <a:lnTo>
                  <a:pt x="31876" y="37909"/>
                </a:lnTo>
                <a:lnTo>
                  <a:pt x="29679" y="40525"/>
                </a:lnTo>
                <a:lnTo>
                  <a:pt x="27000" y="41833"/>
                </a:lnTo>
                <a:lnTo>
                  <a:pt x="20853" y="41833"/>
                </a:lnTo>
                <a:lnTo>
                  <a:pt x="18376" y="40563"/>
                </a:lnTo>
                <a:lnTo>
                  <a:pt x="16344" y="38011"/>
                </a:lnTo>
                <a:lnTo>
                  <a:pt x="14338" y="35458"/>
                </a:lnTo>
                <a:lnTo>
                  <a:pt x="13322" y="31445"/>
                </a:lnTo>
                <a:lnTo>
                  <a:pt x="9905" y="2285"/>
                </a:lnTo>
                <a:lnTo>
                  <a:pt x="5943" y="6870"/>
                </a:lnTo>
                <a:lnTo>
                  <a:pt x="1981" y="11442"/>
                </a:lnTo>
                <a:lnTo>
                  <a:pt x="0" y="18072"/>
                </a:lnTo>
                <a:lnTo>
                  <a:pt x="0" y="33654"/>
                </a:lnTo>
                <a:lnTo>
                  <a:pt x="1511" y="3943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3909808" y="7338173"/>
            <a:ext cx="31826" cy="52882"/>
          </a:xfrm>
          <a:custGeom>
            <a:avLst/>
            <a:gdLst/>
            <a:ahLst/>
            <a:cxnLst/>
            <a:rect l="l" t="t" r="r" b="b"/>
            <a:pathLst>
              <a:path w="31826" h="52882">
                <a:moveTo>
                  <a:pt x="12077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004" y="52882"/>
                </a:lnTo>
                <a:lnTo>
                  <a:pt x="13004" y="28105"/>
                </a:lnTo>
                <a:lnTo>
                  <a:pt x="13373" y="22339"/>
                </a:lnTo>
                <a:lnTo>
                  <a:pt x="14084" y="19570"/>
                </a:lnTo>
                <a:lnTo>
                  <a:pt x="14808" y="16814"/>
                </a:lnTo>
                <a:lnTo>
                  <a:pt x="17068" y="13855"/>
                </a:lnTo>
                <a:lnTo>
                  <a:pt x="19875" y="12268"/>
                </a:lnTo>
                <a:lnTo>
                  <a:pt x="23571" y="12268"/>
                </a:lnTo>
                <a:lnTo>
                  <a:pt x="27813" y="14516"/>
                </a:lnTo>
                <a:lnTo>
                  <a:pt x="31826" y="2578"/>
                </a:lnTo>
                <a:lnTo>
                  <a:pt x="29095" y="863"/>
                </a:lnTo>
                <a:lnTo>
                  <a:pt x="26238" y="0"/>
                </a:lnTo>
                <a:lnTo>
                  <a:pt x="21170" y="0"/>
                </a:lnTo>
                <a:lnTo>
                  <a:pt x="17653" y="1663"/>
                </a:lnTo>
                <a:lnTo>
                  <a:pt x="14147" y="5054"/>
                </a:lnTo>
                <a:lnTo>
                  <a:pt x="12077" y="8521"/>
                </a:lnTo>
                <a:lnTo>
                  <a:pt x="12077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946944" y="7319670"/>
            <a:ext cx="13004" cy="71386"/>
          </a:xfrm>
          <a:custGeom>
            <a:avLst/>
            <a:gdLst/>
            <a:ahLst/>
            <a:cxnLst/>
            <a:rect l="l" t="t" r="r" b="b"/>
            <a:pathLst>
              <a:path w="13004" h="71386">
                <a:moveTo>
                  <a:pt x="0" y="19672"/>
                </a:moveTo>
                <a:lnTo>
                  <a:pt x="0" y="71386"/>
                </a:lnTo>
                <a:lnTo>
                  <a:pt x="13004" y="71386"/>
                </a:lnTo>
                <a:lnTo>
                  <a:pt x="13004" y="19672"/>
                </a:lnTo>
                <a:lnTo>
                  <a:pt x="0" y="19672"/>
                </a:lnTo>
                <a:close/>
              </a:path>
              <a:path w="13004" h="71386">
                <a:moveTo>
                  <a:pt x="0" y="0"/>
                </a:moveTo>
                <a:lnTo>
                  <a:pt x="0" y="12661"/>
                </a:lnTo>
                <a:lnTo>
                  <a:pt x="13004" y="12661"/>
                </a:lnTo>
                <a:lnTo>
                  <a:pt x="13004" y="0"/>
                </a:lnTo>
                <a:lnTo>
                  <a:pt x="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3953446" y="7319498"/>
            <a:ext cx="0" cy="71558"/>
          </a:xfrm>
          <a:custGeom>
            <a:avLst/>
            <a:gdLst/>
            <a:ahLst/>
            <a:cxnLst/>
            <a:rect l="l" t="t" r="r" b="b"/>
            <a:pathLst>
              <a:path h="71558">
                <a:moveTo>
                  <a:pt x="0" y="0"/>
                </a:moveTo>
                <a:lnTo>
                  <a:pt x="0" y="71558"/>
                </a:lnTo>
              </a:path>
            </a:pathLst>
          </a:custGeom>
          <a:ln w="14274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967290" y="7318462"/>
            <a:ext cx="33223" cy="72593"/>
          </a:xfrm>
          <a:custGeom>
            <a:avLst/>
            <a:gdLst/>
            <a:ahLst/>
            <a:cxnLst/>
            <a:rect l="l" t="t" r="r" b="b"/>
            <a:pathLst>
              <a:path w="33223" h="72593">
                <a:moveTo>
                  <a:pt x="7226" y="12636"/>
                </a:moveTo>
                <a:lnTo>
                  <a:pt x="7226" y="20878"/>
                </a:lnTo>
                <a:lnTo>
                  <a:pt x="0" y="20878"/>
                </a:lnTo>
                <a:lnTo>
                  <a:pt x="0" y="31648"/>
                </a:lnTo>
                <a:lnTo>
                  <a:pt x="7226" y="31648"/>
                </a:lnTo>
                <a:lnTo>
                  <a:pt x="7226" y="72593"/>
                </a:lnTo>
                <a:lnTo>
                  <a:pt x="20218" y="72593"/>
                </a:lnTo>
                <a:lnTo>
                  <a:pt x="20218" y="31648"/>
                </a:lnTo>
                <a:lnTo>
                  <a:pt x="29933" y="31648"/>
                </a:lnTo>
                <a:lnTo>
                  <a:pt x="29933" y="20878"/>
                </a:lnTo>
                <a:lnTo>
                  <a:pt x="20218" y="20878"/>
                </a:lnTo>
                <a:lnTo>
                  <a:pt x="20218" y="14592"/>
                </a:lnTo>
                <a:lnTo>
                  <a:pt x="20624" y="12827"/>
                </a:lnTo>
                <a:lnTo>
                  <a:pt x="23609" y="10502"/>
                </a:lnTo>
                <a:lnTo>
                  <a:pt x="27406" y="10502"/>
                </a:lnTo>
                <a:lnTo>
                  <a:pt x="31457" y="11290"/>
                </a:lnTo>
                <a:lnTo>
                  <a:pt x="33223" y="1752"/>
                </a:lnTo>
                <a:lnTo>
                  <a:pt x="29679" y="584"/>
                </a:lnTo>
                <a:lnTo>
                  <a:pt x="26047" y="0"/>
                </a:lnTo>
                <a:lnTo>
                  <a:pt x="18745" y="0"/>
                </a:lnTo>
                <a:lnTo>
                  <a:pt x="15760" y="660"/>
                </a:lnTo>
                <a:lnTo>
                  <a:pt x="13398" y="2019"/>
                </a:lnTo>
                <a:lnTo>
                  <a:pt x="9410" y="5105"/>
                </a:lnTo>
                <a:lnTo>
                  <a:pt x="7658" y="9385"/>
                </a:lnTo>
                <a:lnTo>
                  <a:pt x="7226" y="1263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4001244" y="7338173"/>
            <a:ext cx="50698" cy="54051"/>
          </a:xfrm>
          <a:custGeom>
            <a:avLst/>
            <a:gdLst/>
            <a:ahLst/>
            <a:cxnLst/>
            <a:rect l="l" t="t" r="r" b="b"/>
            <a:pathLst>
              <a:path w="50698" h="54051">
                <a:moveTo>
                  <a:pt x="0" y="26301"/>
                </a:moveTo>
                <a:lnTo>
                  <a:pt x="0" y="32245"/>
                </a:lnTo>
                <a:lnTo>
                  <a:pt x="1066" y="37274"/>
                </a:lnTo>
                <a:lnTo>
                  <a:pt x="3187" y="41427"/>
                </a:lnTo>
                <a:lnTo>
                  <a:pt x="5321" y="45554"/>
                </a:lnTo>
                <a:lnTo>
                  <a:pt x="8420" y="48691"/>
                </a:lnTo>
                <a:lnTo>
                  <a:pt x="12509" y="50838"/>
                </a:lnTo>
                <a:lnTo>
                  <a:pt x="16598" y="52984"/>
                </a:lnTo>
                <a:lnTo>
                  <a:pt x="16789" y="38811"/>
                </a:lnTo>
                <a:lnTo>
                  <a:pt x="14477" y="36080"/>
                </a:lnTo>
                <a:lnTo>
                  <a:pt x="13322" y="32156"/>
                </a:lnTo>
                <a:lnTo>
                  <a:pt x="13322" y="21894"/>
                </a:lnTo>
                <a:lnTo>
                  <a:pt x="14477" y="17970"/>
                </a:lnTo>
                <a:lnTo>
                  <a:pt x="16789" y="15239"/>
                </a:lnTo>
                <a:lnTo>
                  <a:pt x="19100" y="12522"/>
                </a:lnTo>
                <a:lnTo>
                  <a:pt x="21958" y="11150"/>
                </a:lnTo>
                <a:lnTo>
                  <a:pt x="28740" y="11150"/>
                </a:lnTo>
                <a:lnTo>
                  <a:pt x="31584" y="12522"/>
                </a:lnTo>
                <a:lnTo>
                  <a:pt x="33883" y="15239"/>
                </a:lnTo>
                <a:lnTo>
                  <a:pt x="36182" y="17970"/>
                </a:lnTo>
                <a:lnTo>
                  <a:pt x="37337" y="21869"/>
                </a:lnTo>
                <a:lnTo>
                  <a:pt x="37337" y="32130"/>
                </a:lnTo>
                <a:lnTo>
                  <a:pt x="36182" y="36080"/>
                </a:lnTo>
                <a:lnTo>
                  <a:pt x="33883" y="38811"/>
                </a:lnTo>
                <a:lnTo>
                  <a:pt x="32664" y="54051"/>
                </a:lnTo>
                <a:lnTo>
                  <a:pt x="38709" y="51485"/>
                </a:lnTo>
                <a:lnTo>
                  <a:pt x="43497" y="46329"/>
                </a:lnTo>
                <a:lnTo>
                  <a:pt x="48298" y="41186"/>
                </a:lnTo>
                <a:lnTo>
                  <a:pt x="50698" y="34709"/>
                </a:lnTo>
                <a:lnTo>
                  <a:pt x="50698" y="19126"/>
                </a:lnTo>
                <a:lnTo>
                  <a:pt x="48323" y="12699"/>
                </a:lnTo>
                <a:lnTo>
                  <a:pt x="43573" y="7619"/>
                </a:lnTo>
                <a:lnTo>
                  <a:pt x="38823" y="2539"/>
                </a:lnTo>
                <a:lnTo>
                  <a:pt x="32727" y="0"/>
                </a:lnTo>
                <a:lnTo>
                  <a:pt x="20485" y="0"/>
                </a:lnTo>
                <a:lnTo>
                  <a:pt x="16128" y="1117"/>
                </a:lnTo>
                <a:lnTo>
                  <a:pt x="12230" y="3365"/>
                </a:lnTo>
                <a:lnTo>
                  <a:pt x="8331" y="5600"/>
                </a:lnTo>
                <a:lnTo>
                  <a:pt x="5321" y="8851"/>
                </a:lnTo>
                <a:lnTo>
                  <a:pt x="3187" y="13106"/>
                </a:lnTo>
                <a:lnTo>
                  <a:pt x="1066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0698" h="54051">
                <a:moveTo>
                  <a:pt x="33883" y="38811"/>
                </a:moveTo>
                <a:lnTo>
                  <a:pt x="31584" y="41541"/>
                </a:lnTo>
                <a:lnTo>
                  <a:pt x="28740" y="42900"/>
                </a:lnTo>
                <a:lnTo>
                  <a:pt x="21958" y="42900"/>
                </a:lnTo>
                <a:lnTo>
                  <a:pt x="19100" y="41541"/>
                </a:lnTo>
                <a:lnTo>
                  <a:pt x="16789" y="38811"/>
                </a:lnTo>
                <a:lnTo>
                  <a:pt x="16598" y="52984"/>
                </a:lnTo>
                <a:lnTo>
                  <a:pt x="20891" y="54051"/>
                </a:lnTo>
                <a:lnTo>
                  <a:pt x="32664" y="54051"/>
                </a:lnTo>
                <a:lnTo>
                  <a:pt x="33883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4062895" y="7339342"/>
            <a:ext cx="14058" cy="67640"/>
          </a:xfrm>
          <a:custGeom>
            <a:avLst/>
            <a:gdLst/>
            <a:ahLst/>
            <a:cxnLst/>
            <a:rect l="l" t="t" r="r" b="b"/>
            <a:pathLst>
              <a:path w="14058" h="67640">
                <a:moveTo>
                  <a:pt x="1066" y="0"/>
                </a:moveTo>
                <a:lnTo>
                  <a:pt x="1066" y="13690"/>
                </a:lnTo>
                <a:lnTo>
                  <a:pt x="14058" y="13690"/>
                </a:lnTo>
                <a:lnTo>
                  <a:pt x="14058" y="0"/>
                </a:lnTo>
                <a:lnTo>
                  <a:pt x="1066" y="0"/>
                </a:lnTo>
                <a:close/>
              </a:path>
              <a:path w="14058" h="67640">
                <a:moveTo>
                  <a:pt x="14058" y="38023"/>
                </a:moveTo>
                <a:lnTo>
                  <a:pt x="1066" y="38023"/>
                </a:lnTo>
                <a:lnTo>
                  <a:pt x="1066" y="51714"/>
                </a:lnTo>
                <a:lnTo>
                  <a:pt x="7365" y="51714"/>
                </a:lnTo>
                <a:lnTo>
                  <a:pt x="7302" y="54406"/>
                </a:lnTo>
                <a:lnTo>
                  <a:pt x="5600" y="58191"/>
                </a:lnTo>
                <a:lnTo>
                  <a:pt x="2628" y="61074"/>
                </a:lnTo>
                <a:lnTo>
                  <a:pt x="0" y="61988"/>
                </a:lnTo>
                <a:lnTo>
                  <a:pt x="2539" y="67640"/>
                </a:lnTo>
                <a:lnTo>
                  <a:pt x="5334" y="66598"/>
                </a:lnTo>
                <a:lnTo>
                  <a:pt x="9423" y="63347"/>
                </a:lnTo>
                <a:lnTo>
                  <a:pt x="12458" y="59474"/>
                </a:lnTo>
                <a:lnTo>
                  <a:pt x="13741" y="54902"/>
                </a:lnTo>
                <a:lnTo>
                  <a:pt x="14058" y="51777"/>
                </a:lnTo>
                <a:lnTo>
                  <a:pt x="14058" y="3802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425274" y="7318462"/>
            <a:ext cx="58039" cy="73863"/>
          </a:xfrm>
          <a:custGeom>
            <a:avLst/>
            <a:gdLst/>
            <a:ahLst/>
            <a:cxnLst/>
            <a:rect l="l" t="t" r="r" b="b"/>
            <a:pathLst>
              <a:path w="58039" h="73863">
                <a:moveTo>
                  <a:pt x="16357" y="18935"/>
                </a:moveTo>
                <a:lnTo>
                  <a:pt x="17119" y="15608"/>
                </a:lnTo>
                <a:lnTo>
                  <a:pt x="21018" y="12788"/>
                </a:lnTo>
                <a:lnTo>
                  <a:pt x="24295" y="11912"/>
                </a:lnTo>
                <a:lnTo>
                  <a:pt x="32550" y="11912"/>
                </a:lnTo>
                <a:lnTo>
                  <a:pt x="35585" y="12725"/>
                </a:lnTo>
                <a:lnTo>
                  <a:pt x="39649" y="15938"/>
                </a:lnTo>
                <a:lnTo>
                  <a:pt x="40970" y="18580"/>
                </a:lnTo>
                <a:lnTo>
                  <a:pt x="41579" y="22250"/>
                </a:lnTo>
                <a:lnTo>
                  <a:pt x="55994" y="21615"/>
                </a:lnTo>
                <a:lnTo>
                  <a:pt x="55778" y="15049"/>
                </a:lnTo>
                <a:lnTo>
                  <a:pt x="53390" y="9817"/>
                </a:lnTo>
                <a:lnTo>
                  <a:pt x="48869" y="5880"/>
                </a:lnTo>
                <a:lnTo>
                  <a:pt x="44335" y="1955"/>
                </a:lnTo>
                <a:lnTo>
                  <a:pt x="37592" y="0"/>
                </a:lnTo>
                <a:lnTo>
                  <a:pt x="23152" y="0"/>
                </a:lnTo>
                <a:lnTo>
                  <a:pt x="18465" y="825"/>
                </a:lnTo>
                <a:lnTo>
                  <a:pt x="14579" y="2476"/>
                </a:lnTo>
                <a:lnTo>
                  <a:pt x="10706" y="4127"/>
                </a:lnTo>
                <a:lnTo>
                  <a:pt x="7734" y="6540"/>
                </a:lnTo>
                <a:lnTo>
                  <a:pt x="5676" y="9715"/>
                </a:lnTo>
                <a:lnTo>
                  <a:pt x="3606" y="12865"/>
                </a:lnTo>
                <a:lnTo>
                  <a:pt x="2578" y="16268"/>
                </a:lnTo>
                <a:lnTo>
                  <a:pt x="2578" y="25552"/>
                </a:lnTo>
                <a:lnTo>
                  <a:pt x="4775" y="30340"/>
                </a:lnTo>
                <a:lnTo>
                  <a:pt x="9156" y="34264"/>
                </a:lnTo>
                <a:lnTo>
                  <a:pt x="12268" y="37058"/>
                </a:lnTo>
                <a:lnTo>
                  <a:pt x="17691" y="39420"/>
                </a:lnTo>
                <a:lnTo>
                  <a:pt x="25412" y="41325"/>
                </a:lnTo>
                <a:lnTo>
                  <a:pt x="31419" y="42824"/>
                </a:lnTo>
                <a:lnTo>
                  <a:pt x="35267" y="43865"/>
                </a:lnTo>
                <a:lnTo>
                  <a:pt x="39420" y="45326"/>
                </a:lnTo>
                <a:lnTo>
                  <a:pt x="43129" y="48729"/>
                </a:lnTo>
                <a:lnTo>
                  <a:pt x="43624" y="51854"/>
                </a:lnTo>
                <a:lnTo>
                  <a:pt x="43624" y="54483"/>
                </a:lnTo>
                <a:lnTo>
                  <a:pt x="42456" y="56769"/>
                </a:lnTo>
                <a:lnTo>
                  <a:pt x="37744" y="60706"/>
                </a:lnTo>
                <a:lnTo>
                  <a:pt x="34251" y="61683"/>
                </a:lnTo>
                <a:lnTo>
                  <a:pt x="25222" y="61683"/>
                </a:lnTo>
                <a:lnTo>
                  <a:pt x="21742" y="60579"/>
                </a:lnTo>
                <a:lnTo>
                  <a:pt x="19164" y="58381"/>
                </a:lnTo>
                <a:lnTo>
                  <a:pt x="16586" y="56172"/>
                </a:lnTo>
                <a:lnTo>
                  <a:pt x="14871" y="52717"/>
                </a:lnTo>
                <a:lnTo>
                  <a:pt x="14020" y="48006"/>
                </a:lnTo>
                <a:lnTo>
                  <a:pt x="0" y="49364"/>
                </a:lnTo>
                <a:lnTo>
                  <a:pt x="939" y="57353"/>
                </a:lnTo>
                <a:lnTo>
                  <a:pt x="3835" y="63436"/>
                </a:lnTo>
                <a:lnTo>
                  <a:pt x="8661" y="67602"/>
                </a:lnTo>
                <a:lnTo>
                  <a:pt x="13500" y="71780"/>
                </a:lnTo>
                <a:lnTo>
                  <a:pt x="20434" y="73863"/>
                </a:lnTo>
                <a:lnTo>
                  <a:pt x="35661" y="73863"/>
                </a:lnTo>
                <a:lnTo>
                  <a:pt x="40830" y="72986"/>
                </a:lnTo>
                <a:lnTo>
                  <a:pt x="44996" y="71259"/>
                </a:lnTo>
                <a:lnTo>
                  <a:pt x="49149" y="69519"/>
                </a:lnTo>
                <a:lnTo>
                  <a:pt x="52362" y="66865"/>
                </a:lnTo>
                <a:lnTo>
                  <a:pt x="54635" y="63284"/>
                </a:lnTo>
                <a:lnTo>
                  <a:pt x="56908" y="59728"/>
                </a:lnTo>
                <a:lnTo>
                  <a:pt x="58039" y="55892"/>
                </a:lnTo>
                <a:lnTo>
                  <a:pt x="58039" y="47282"/>
                </a:lnTo>
                <a:lnTo>
                  <a:pt x="57099" y="43497"/>
                </a:lnTo>
                <a:lnTo>
                  <a:pt x="55194" y="40424"/>
                </a:lnTo>
                <a:lnTo>
                  <a:pt x="53301" y="37363"/>
                </a:lnTo>
                <a:lnTo>
                  <a:pt x="50660" y="34950"/>
                </a:lnTo>
                <a:lnTo>
                  <a:pt x="47307" y="33185"/>
                </a:lnTo>
                <a:lnTo>
                  <a:pt x="43942" y="31407"/>
                </a:lnTo>
                <a:lnTo>
                  <a:pt x="38760" y="29692"/>
                </a:lnTo>
                <a:lnTo>
                  <a:pt x="31750" y="28041"/>
                </a:lnTo>
                <a:lnTo>
                  <a:pt x="24739" y="26390"/>
                </a:lnTo>
                <a:lnTo>
                  <a:pt x="20320" y="24790"/>
                </a:lnTo>
                <a:lnTo>
                  <a:pt x="17068" y="22059"/>
                </a:lnTo>
                <a:lnTo>
                  <a:pt x="16357" y="1893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491356" y="7318461"/>
            <a:ext cx="48501" cy="73761"/>
          </a:xfrm>
          <a:custGeom>
            <a:avLst/>
            <a:gdLst/>
            <a:ahLst/>
            <a:cxnLst/>
            <a:rect l="l" t="t" r="r" b="b"/>
            <a:pathLst>
              <a:path w="48501" h="73761">
                <a:moveTo>
                  <a:pt x="48298" y="50685"/>
                </a:moveTo>
                <a:lnTo>
                  <a:pt x="48501" y="40195"/>
                </a:lnTo>
                <a:lnTo>
                  <a:pt x="46367" y="32410"/>
                </a:lnTo>
                <a:lnTo>
                  <a:pt x="41922" y="27330"/>
                </a:lnTo>
                <a:lnTo>
                  <a:pt x="37477" y="22250"/>
                </a:lnTo>
                <a:lnTo>
                  <a:pt x="33591" y="35344"/>
                </a:lnTo>
                <a:lnTo>
                  <a:pt x="34620" y="38341"/>
                </a:lnTo>
                <a:lnTo>
                  <a:pt x="34709" y="42303"/>
                </a:lnTo>
                <a:lnTo>
                  <a:pt x="14262" y="42303"/>
                </a:lnTo>
                <a:lnTo>
                  <a:pt x="14236" y="38569"/>
                </a:lnTo>
                <a:lnTo>
                  <a:pt x="15189" y="35623"/>
                </a:lnTo>
                <a:lnTo>
                  <a:pt x="17132" y="33439"/>
                </a:lnTo>
                <a:lnTo>
                  <a:pt x="21551" y="30187"/>
                </a:lnTo>
                <a:lnTo>
                  <a:pt x="24536" y="30187"/>
                </a:lnTo>
                <a:lnTo>
                  <a:pt x="23710" y="19710"/>
                </a:lnTo>
                <a:lnTo>
                  <a:pt x="16865" y="19710"/>
                </a:lnTo>
                <a:lnTo>
                  <a:pt x="11201" y="22136"/>
                </a:lnTo>
                <a:lnTo>
                  <a:pt x="6718" y="26987"/>
                </a:lnTo>
                <a:lnTo>
                  <a:pt x="2235" y="31838"/>
                </a:lnTo>
                <a:lnTo>
                  <a:pt x="0" y="38557"/>
                </a:lnTo>
                <a:lnTo>
                  <a:pt x="0" y="54305"/>
                </a:lnTo>
                <a:lnTo>
                  <a:pt x="1701" y="60248"/>
                </a:lnTo>
                <a:lnTo>
                  <a:pt x="5105" y="64947"/>
                </a:lnTo>
                <a:lnTo>
                  <a:pt x="9423" y="70827"/>
                </a:lnTo>
                <a:lnTo>
                  <a:pt x="16078" y="73761"/>
                </a:lnTo>
                <a:lnTo>
                  <a:pt x="30759" y="73761"/>
                </a:lnTo>
                <a:lnTo>
                  <a:pt x="35483" y="72453"/>
                </a:lnTo>
                <a:lnTo>
                  <a:pt x="39268" y="69837"/>
                </a:lnTo>
                <a:lnTo>
                  <a:pt x="43052" y="67233"/>
                </a:lnTo>
                <a:lnTo>
                  <a:pt x="45821" y="63423"/>
                </a:lnTo>
                <a:lnTo>
                  <a:pt x="47574" y="58420"/>
                </a:lnTo>
                <a:lnTo>
                  <a:pt x="33934" y="56134"/>
                </a:lnTo>
                <a:lnTo>
                  <a:pt x="33185" y="58737"/>
                </a:lnTo>
                <a:lnTo>
                  <a:pt x="32080" y="60617"/>
                </a:lnTo>
                <a:lnTo>
                  <a:pt x="29159" y="62953"/>
                </a:lnTo>
                <a:lnTo>
                  <a:pt x="25222" y="63538"/>
                </a:lnTo>
                <a:lnTo>
                  <a:pt x="22072" y="63538"/>
                </a:lnTo>
                <a:lnTo>
                  <a:pt x="19443" y="62407"/>
                </a:lnTo>
                <a:lnTo>
                  <a:pt x="15214" y="57899"/>
                </a:lnTo>
                <a:lnTo>
                  <a:pt x="14122" y="54737"/>
                </a:lnTo>
                <a:lnTo>
                  <a:pt x="14020" y="50685"/>
                </a:lnTo>
                <a:lnTo>
                  <a:pt x="48298" y="50685"/>
                </a:lnTo>
                <a:close/>
              </a:path>
              <a:path w="48501" h="73761">
                <a:moveTo>
                  <a:pt x="23952" y="0"/>
                </a:moveTo>
                <a:lnTo>
                  <a:pt x="17233" y="14554"/>
                </a:lnTo>
                <a:lnTo>
                  <a:pt x="25895" y="14554"/>
                </a:lnTo>
                <a:lnTo>
                  <a:pt x="39293" y="0"/>
                </a:lnTo>
                <a:lnTo>
                  <a:pt x="23952" y="0"/>
                </a:lnTo>
                <a:close/>
              </a:path>
              <a:path w="48501" h="73761">
                <a:moveTo>
                  <a:pt x="31407" y="19710"/>
                </a:moveTo>
                <a:lnTo>
                  <a:pt x="23710" y="19710"/>
                </a:lnTo>
                <a:lnTo>
                  <a:pt x="24536" y="30187"/>
                </a:lnTo>
                <a:lnTo>
                  <a:pt x="27330" y="30187"/>
                </a:lnTo>
                <a:lnTo>
                  <a:pt x="29705" y="31203"/>
                </a:lnTo>
                <a:lnTo>
                  <a:pt x="33591" y="35344"/>
                </a:lnTo>
                <a:lnTo>
                  <a:pt x="37477" y="22250"/>
                </a:lnTo>
                <a:lnTo>
                  <a:pt x="31407" y="1971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548083" y="7338174"/>
            <a:ext cx="50203" cy="72555"/>
          </a:xfrm>
          <a:custGeom>
            <a:avLst/>
            <a:gdLst/>
            <a:ahLst/>
            <a:cxnLst/>
            <a:rect l="l" t="t" r="r" b="b"/>
            <a:pathLst>
              <a:path w="50203" h="72555">
                <a:moveTo>
                  <a:pt x="13970" y="21463"/>
                </a:moveTo>
                <a:lnTo>
                  <a:pt x="15722" y="0"/>
                </a:lnTo>
                <a:lnTo>
                  <a:pt x="10502" y="2324"/>
                </a:lnTo>
                <a:lnTo>
                  <a:pt x="6299" y="6985"/>
                </a:lnTo>
                <a:lnTo>
                  <a:pt x="2095" y="11645"/>
                </a:lnTo>
                <a:lnTo>
                  <a:pt x="0" y="18122"/>
                </a:lnTo>
                <a:lnTo>
                  <a:pt x="0" y="35267"/>
                </a:lnTo>
                <a:lnTo>
                  <a:pt x="2235" y="42265"/>
                </a:lnTo>
                <a:lnTo>
                  <a:pt x="6718" y="47421"/>
                </a:lnTo>
                <a:lnTo>
                  <a:pt x="10515" y="51854"/>
                </a:lnTo>
                <a:lnTo>
                  <a:pt x="15354" y="54051"/>
                </a:lnTo>
                <a:lnTo>
                  <a:pt x="24307" y="54051"/>
                </a:lnTo>
                <a:lnTo>
                  <a:pt x="27190" y="53378"/>
                </a:lnTo>
                <a:lnTo>
                  <a:pt x="29845" y="52031"/>
                </a:lnTo>
                <a:lnTo>
                  <a:pt x="32512" y="50685"/>
                </a:lnTo>
                <a:lnTo>
                  <a:pt x="36512" y="46545"/>
                </a:lnTo>
                <a:lnTo>
                  <a:pt x="36512" y="72555"/>
                </a:lnTo>
                <a:lnTo>
                  <a:pt x="50203" y="72555"/>
                </a:lnTo>
                <a:lnTo>
                  <a:pt x="50203" y="1168"/>
                </a:lnTo>
                <a:lnTo>
                  <a:pt x="37592" y="1168"/>
                </a:lnTo>
                <a:lnTo>
                  <a:pt x="37592" y="8813"/>
                </a:lnTo>
                <a:lnTo>
                  <a:pt x="35636" y="5854"/>
                </a:lnTo>
                <a:lnTo>
                  <a:pt x="33413" y="3657"/>
                </a:lnTo>
                <a:lnTo>
                  <a:pt x="28384" y="736"/>
                </a:lnTo>
                <a:lnTo>
                  <a:pt x="25400" y="0"/>
                </a:lnTo>
                <a:lnTo>
                  <a:pt x="21958" y="0"/>
                </a:lnTo>
                <a:lnTo>
                  <a:pt x="17310" y="14655"/>
                </a:lnTo>
                <a:lnTo>
                  <a:pt x="19532" y="12026"/>
                </a:lnTo>
                <a:lnTo>
                  <a:pt x="22301" y="10706"/>
                </a:lnTo>
                <a:lnTo>
                  <a:pt x="28854" y="10706"/>
                </a:lnTo>
                <a:lnTo>
                  <a:pt x="31559" y="12014"/>
                </a:lnTo>
                <a:lnTo>
                  <a:pt x="33718" y="14579"/>
                </a:lnTo>
                <a:lnTo>
                  <a:pt x="35877" y="17170"/>
                </a:lnTo>
                <a:lnTo>
                  <a:pt x="36957" y="21094"/>
                </a:lnTo>
                <a:lnTo>
                  <a:pt x="36957" y="31978"/>
                </a:lnTo>
                <a:lnTo>
                  <a:pt x="35775" y="36182"/>
                </a:lnTo>
                <a:lnTo>
                  <a:pt x="33401" y="39001"/>
                </a:lnTo>
                <a:lnTo>
                  <a:pt x="31038" y="41821"/>
                </a:lnTo>
                <a:lnTo>
                  <a:pt x="28270" y="43230"/>
                </a:lnTo>
                <a:lnTo>
                  <a:pt x="21971" y="43230"/>
                </a:lnTo>
                <a:lnTo>
                  <a:pt x="19329" y="41986"/>
                </a:lnTo>
                <a:lnTo>
                  <a:pt x="15049" y="36957"/>
                </a:lnTo>
                <a:lnTo>
                  <a:pt x="13970" y="32854"/>
                </a:lnTo>
                <a:lnTo>
                  <a:pt x="13970" y="21463"/>
                </a:lnTo>
                <a:close/>
              </a:path>
              <a:path w="50203" h="72555">
                <a:moveTo>
                  <a:pt x="15722" y="0"/>
                </a:moveTo>
                <a:lnTo>
                  <a:pt x="13970" y="21463"/>
                </a:lnTo>
                <a:lnTo>
                  <a:pt x="15087" y="17284"/>
                </a:lnTo>
                <a:lnTo>
                  <a:pt x="17310" y="14655"/>
                </a:lnTo>
                <a:lnTo>
                  <a:pt x="21958" y="0"/>
                </a:lnTo>
                <a:lnTo>
                  <a:pt x="1572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611433" y="7339341"/>
            <a:ext cx="47040" cy="52882"/>
          </a:xfrm>
          <a:custGeom>
            <a:avLst/>
            <a:gdLst/>
            <a:ahLst/>
            <a:cxnLst/>
            <a:rect l="l" t="t" r="r" b="b"/>
            <a:pathLst>
              <a:path w="47040" h="52882">
                <a:moveTo>
                  <a:pt x="13677" y="0"/>
                </a:moveTo>
                <a:lnTo>
                  <a:pt x="0" y="0"/>
                </a:lnTo>
                <a:lnTo>
                  <a:pt x="0" y="37592"/>
                </a:lnTo>
                <a:lnTo>
                  <a:pt x="609" y="41402"/>
                </a:lnTo>
                <a:lnTo>
                  <a:pt x="1854" y="44157"/>
                </a:lnTo>
                <a:lnTo>
                  <a:pt x="3086" y="46926"/>
                </a:lnTo>
                <a:lnTo>
                  <a:pt x="5080" y="49072"/>
                </a:lnTo>
                <a:lnTo>
                  <a:pt x="7835" y="50596"/>
                </a:lnTo>
                <a:lnTo>
                  <a:pt x="10591" y="52120"/>
                </a:lnTo>
                <a:lnTo>
                  <a:pt x="13716" y="52882"/>
                </a:lnTo>
                <a:lnTo>
                  <a:pt x="20599" y="52882"/>
                </a:lnTo>
                <a:lnTo>
                  <a:pt x="23837" y="52095"/>
                </a:lnTo>
                <a:lnTo>
                  <a:pt x="26898" y="50495"/>
                </a:lnTo>
                <a:lnTo>
                  <a:pt x="29972" y="48895"/>
                </a:lnTo>
                <a:lnTo>
                  <a:pt x="32448" y="46736"/>
                </a:lnTo>
                <a:lnTo>
                  <a:pt x="34328" y="43967"/>
                </a:lnTo>
                <a:lnTo>
                  <a:pt x="34328" y="51714"/>
                </a:lnTo>
                <a:lnTo>
                  <a:pt x="47040" y="51714"/>
                </a:lnTo>
                <a:lnTo>
                  <a:pt x="47040" y="0"/>
                </a:lnTo>
                <a:lnTo>
                  <a:pt x="33350" y="0"/>
                </a:lnTo>
                <a:lnTo>
                  <a:pt x="33350" y="29222"/>
                </a:lnTo>
                <a:lnTo>
                  <a:pt x="33007" y="33858"/>
                </a:lnTo>
                <a:lnTo>
                  <a:pt x="32334" y="35775"/>
                </a:lnTo>
                <a:lnTo>
                  <a:pt x="30378" y="39255"/>
                </a:lnTo>
                <a:lnTo>
                  <a:pt x="26682" y="41821"/>
                </a:lnTo>
                <a:lnTo>
                  <a:pt x="22250" y="42456"/>
                </a:lnTo>
                <a:lnTo>
                  <a:pt x="18516" y="41986"/>
                </a:lnTo>
                <a:lnTo>
                  <a:pt x="14935" y="38773"/>
                </a:lnTo>
                <a:lnTo>
                  <a:pt x="13931" y="35496"/>
                </a:lnTo>
                <a:lnTo>
                  <a:pt x="13677" y="31038"/>
                </a:lnTo>
                <a:lnTo>
                  <a:pt x="1367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668644" y="7338175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700"/>
                </a:lnTo>
                <a:lnTo>
                  <a:pt x="41922" y="7620"/>
                </a:lnTo>
                <a:lnTo>
                  <a:pt x="37477" y="2540"/>
                </a:lnTo>
                <a:lnTo>
                  <a:pt x="33604" y="15621"/>
                </a:lnTo>
                <a:lnTo>
                  <a:pt x="34620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189" y="15913"/>
                </a:lnTo>
                <a:lnTo>
                  <a:pt x="17145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77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81" y="50126"/>
                </a:lnTo>
                <a:lnTo>
                  <a:pt x="43053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894"/>
                </a:lnTo>
                <a:lnTo>
                  <a:pt x="29171" y="43230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20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493"/>
                </a:lnTo>
                <a:lnTo>
                  <a:pt x="33604" y="15621"/>
                </a:lnTo>
                <a:lnTo>
                  <a:pt x="37477" y="2540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723281" y="7338179"/>
            <a:ext cx="48310" cy="54051"/>
          </a:xfrm>
          <a:custGeom>
            <a:avLst/>
            <a:gdLst/>
            <a:ahLst/>
            <a:cxnLst/>
            <a:rect l="l" t="t" r="r" b="b"/>
            <a:pathLst>
              <a:path w="48310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01"/>
                </a:lnTo>
                <a:lnTo>
                  <a:pt x="8064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36"/>
                </a:lnTo>
                <a:lnTo>
                  <a:pt x="42367" y="48933"/>
                </a:lnTo>
                <a:lnTo>
                  <a:pt x="46329" y="45529"/>
                </a:lnTo>
                <a:lnTo>
                  <a:pt x="48310" y="41452"/>
                </a:lnTo>
                <a:lnTo>
                  <a:pt x="48310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22" y="24130"/>
                </a:lnTo>
                <a:lnTo>
                  <a:pt x="36042" y="22110"/>
                </a:lnTo>
                <a:lnTo>
                  <a:pt x="28752" y="20447"/>
                </a:lnTo>
                <a:lnTo>
                  <a:pt x="21463" y="18796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65"/>
                </a:lnTo>
                <a:lnTo>
                  <a:pt x="17729" y="10325"/>
                </a:lnTo>
                <a:lnTo>
                  <a:pt x="20307" y="9829"/>
                </a:lnTo>
                <a:lnTo>
                  <a:pt x="26758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42" y="16065"/>
                </a:lnTo>
                <a:lnTo>
                  <a:pt x="46545" y="13677"/>
                </a:lnTo>
                <a:lnTo>
                  <a:pt x="45250" y="9156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43"/>
                </a:lnTo>
                <a:lnTo>
                  <a:pt x="30746" y="0"/>
                </a:lnTo>
                <a:lnTo>
                  <a:pt x="16230" y="0"/>
                </a:lnTo>
                <a:lnTo>
                  <a:pt x="10744" y="1524"/>
                </a:lnTo>
                <a:lnTo>
                  <a:pt x="7200" y="4572"/>
                </a:lnTo>
                <a:lnTo>
                  <a:pt x="3670" y="7620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604" y="35979"/>
                </a:lnTo>
                <a:lnTo>
                  <a:pt x="34569" y="38557"/>
                </a:lnTo>
                <a:lnTo>
                  <a:pt x="33972" y="41300"/>
                </a:lnTo>
                <a:lnTo>
                  <a:pt x="30988" y="43522"/>
                </a:lnTo>
                <a:lnTo>
                  <a:pt x="28321" y="44157"/>
                </a:lnTo>
                <a:lnTo>
                  <a:pt x="21577" y="44157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779569" y="7338175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700"/>
                </a:lnTo>
                <a:lnTo>
                  <a:pt x="41922" y="7620"/>
                </a:lnTo>
                <a:lnTo>
                  <a:pt x="37477" y="2540"/>
                </a:lnTo>
                <a:lnTo>
                  <a:pt x="33604" y="15621"/>
                </a:lnTo>
                <a:lnTo>
                  <a:pt x="34620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5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77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3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894"/>
                </a:lnTo>
                <a:lnTo>
                  <a:pt x="29171" y="43230"/>
                </a:lnTo>
                <a:lnTo>
                  <a:pt x="25222" y="43827"/>
                </a:lnTo>
                <a:lnTo>
                  <a:pt x="22085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20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493"/>
                </a:lnTo>
                <a:lnTo>
                  <a:pt x="33604" y="15621"/>
                </a:lnTo>
                <a:lnTo>
                  <a:pt x="37477" y="2540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863718" y="7338175"/>
            <a:ext cx="48793" cy="54051"/>
          </a:xfrm>
          <a:custGeom>
            <a:avLst/>
            <a:gdLst/>
            <a:ahLst/>
            <a:cxnLst/>
            <a:rect l="l" t="t" r="r" b="b"/>
            <a:pathLst>
              <a:path w="48793" h="54051">
                <a:moveTo>
                  <a:pt x="14071" y="20586"/>
                </a:moveTo>
                <a:lnTo>
                  <a:pt x="15087" y="16649"/>
                </a:lnTo>
                <a:lnTo>
                  <a:pt x="19138" y="11938"/>
                </a:lnTo>
                <a:lnTo>
                  <a:pt x="21856" y="10756"/>
                </a:lnTo>
                <a:lnTo>
                  <a:pt x="27838" y="10756"/>
                </a:lnTo>
                <a:lnTo>
                  <a:pt x="31521" y="12801"/>
                </a:lnTo>
                <a:lnTo>
                  <a:pt x="34162" y="16205"/>
                </a:lnTo>
                <a:lnTo>
                  <a:pt x="34620" y="18897"/>
                </a:lnTo>
                <a:lnTo>
                  <a:pt x="48107" y="16459"/>
                </a:lnTo>
                <a:lnTo>
                  <a:pt x="46481" y="10909"/>
                </a:lnTo>
                <a:lnTo>
                  <a:pt x="43814" y="6769"/>
                </a:lnTo>
                <a:lnTo>
                  <a:pt x="40093" y="4051"/>
                </a:lnTo>
                <a:lnTo>
                  <a:pt x="36372" y="1358"/>
                </a:lnTo>
                <a:lnTo>
                  <a:pt x="31368" y="0"/>
                </a:lnTo>
                <a:lnTo>
                  <a:pt x="17386" y="0"/>
                </a:lnTo>
                <a:lnTo>
                  <a:pt x="11277" y="2374"/>
                </a:lnTo>
                <a:lnTo>
                  <a:pt x="6769" y="7137"/>
                </a:lnTo>
                <a:lnTo>
                  <a:pt x="2260" y="11887"/>
                </a:lnTo>
                <a:lnTo>
                  <a:pt x="0" y="18542"/>
                </a:lnTo>
                <a:lnTo>
                  <a:pt x="0" y="35509"/>
                </a:lnTo>
                <a:lnTo>
                  <a:pt x="2247" y="42113"/>
                </a:lnTo>
                <a:lnTo>
                  <a:pt x="6743" y="46888"/>
                </a:lnTo>
                <a:lnTo>
                  <a:pt x="11239" y="51663"/>
                </a:lnTo>
                <a:lnTo>
                  <a:pt x="17271" y="54051"/>
                </a:lnTo>
                <a:lnTo>
                  <a:pt x="31483" y="54051"/>
                </a:lnTo>
                <a:lnTo>
                  <a:pt x="36791" y="52476"/>
                </a:lnTo>
                <a:lnTo>
                  <a:pt x="40754" y="49326"/>
                </a:lnTo>
                <a:lnTo>
                  <a:pt x="44716" y="46177"/>
                </a:lnTo>
                <a:lnTo>
                  <a:pt x="47396" y="41516"/>
                </a:lnTo>
                <a:lnTo>
                  <a:pt x="48793" y="35344"/>
                </a:lnTo>
                <a:lnTo>
                  <a:pt x="35344" y="33058"/>
                </a:lnTo>
                <a:lnTo>
                  <a:pt x="34670" y="36664"/>
                </a:lnTo>
                <a:lnTo>
                  <a:pt x="31838" y="40678"/>
                </a:lnTo>
                <a:lnTo>
                  <a:pt x="28066" y="42900"/>
                </a:lnTo>
                <a:lnTo>
                  <a:pt x="21983" y="42900"/>
                </a:lnTo>
                <a:lnTo>
                  <a:pt x="19227" y="41630"/>
                </a:lnTo>
                <a:lnTo>
                  <a:pt x="15100" y="36563"/>
                </a:lnTo>
                <a:lnTo>
                  <a:pt x="14071" y="32232"/>
                </a:lnTo>
                <a:lnTo>
                  <a:pt x="14071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919034" y="7338173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74"/>
                </a:lnTo>
                <a:lnTo>
                  <a:pt x="3352" y="41427"/>
                </a:lnTo>
                <a:lnTo>
                  <a:pt x="5600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75" y="52984"/>
                </a:lnTo>
                <a:lnTo>
                  <a:pt x="17678" y="38811"/>
                </a:lnTo>
                <a:lnTo>
                  <a:pt x="15239" y="36080"/>
                </a:lnTo>
                <a:lnTo>
                  <a:pt x="14020" y="32156"/>
                </a:lnTo>
                <a:lnTo>
                  <a:pt x="14020" y="21894"/>
                </a:lnTo>
                <a:lnTo>
                  <a:pt x="15239" y="17970"/>
                </a:lnTo>
                <a:lnTo>
                  <a:pt x="17678" y="15239"/>
                </a:lnTo>
                <a:lnTo>
                  <a:pt x="20104" y="12522"/>
                </a:lnTo>
                <a:lnTo>
                  <a:pt x="23113" y="11150"/>
                </a:lnTo>
                <a:lnTo>
                  <a:pt x="30251" y="11150"/>
                </a:lnTo>
                <a:lnTo>
                  <a:pt x="33248" y="12522"/>
                </a:lnTo>
                <a:lnTo>
                  <a:pt x="35661" y="15239"/>
                </a:lnTo>
                <a:lnTo>
                  <a:pt x="38087" y="17970"/>
                </a:lnTo>
                <a:lnTo>
                  <a:pt x="39293" y="21869"/>
                </a:lnTo>
                <a:lnTo>
                  <a:pt x="39293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85"/>
                </a:lnTo>
                <a:lnTo>
                  <a:pt x="45796" y="46329"/>
                </a:lnTo>
                <a:lnTo>
                  <a:pt x="50838" y="41186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699"/>
                </a:lnTo>
                <a:lnTo>
                  <a:pt x="45872" y="7619"/>
                </a:lnTo>
                <a:lnTo>
                  <a:pt x="40868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17"/>
                </a:lnTo>
                <a:lnTo>
                  <a:pt x="12877" y="3365"/>
                </a:lnTo>
                <a:lnTo>
                  <a:pt x="8762" y="5600"/>
                </a:lnTo>
                <a:lnTo>
                  <a:pt x="5600" y="8851"/>
                </a:lnTo>
                <a:lnTo>
                  <a:pt x="3352" y="13106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13" y="42900"/>
                </a:lnTo>
                <a:lnTo>
                  <a:pt x="20104" y="41541"/>
                </a:lnTo>
                <a:lnTo>
                  <a:pt x="17678" y="38811"/>
                </a:lnTo>
                <a:lnTo>
                  <a:pt x="17475" y="52984"/>
                </a:lnTo>
                <a:lnTo>
                  <a:pt x="21983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983021" y="7338173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19" y="17576"/>
                </a:moveTo>
                <a:lnTo>
                  <a:pt x="16713" y="13715"/>
                </a:lnTo>
                <a:lnTo>
                  <a:pt x="20472" y="11125"/>
                </a:lnTo>
                <a:lnTo>
                  <a:pt x="24968" y="10464"/>
                </a:lnTo>
                <a:lnTo>
                  <a:pt x="28409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90"/>
                </a:lnTo>
                <a:lnTo>
                  <a:pt x="45872" y="9397"/>
                </a:lnTo>
                <a:lnTo>
                  <a:pt x="43700" y="5803"/>
                </a:lnTo>
                <a:lnTo>
                  <a:pt x="40525" y="2717"/>
                </a:lnTo>
                <a:lnTo>
                  <a:pt x="35521" y="546"/>
                </a:lnTo>
                <a:lnTo>
                  <a:pt x="32765" y="0"/>
                </a:lnTo>
                <a:lnTo>
                  <a:pt x="22898" y="0"/>
                </a:lnTo>
                <a:lnTo>
                  <a:pt x="17208" y="2920"/>
                </a:lnTo>
                <a:lnTo>
                  <a:pt x="12699" y="8762"/>
                </a:lnTo>
                <a:lnTo>
                  <a:pt x="12699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72"/>
                </a:lnTo>
                <a:lnTo>
                  <a:pt x="14020" y="19723"/>
                </a:lnTo>
                <a:lnTo>
                  <a:pt x="14719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1071444" y="7339341"/>
            <a:ext cx="47040" cy="52882"/>
          </a:xfrm>
          <a:custGeom>
            <a:avLst/>
            <a:gdLst/>
            <a:ahLst/>
            <a:cxnLst/>
            <a:rect l="l" t="t" r="r" b="b"/>
            <a:pathLst>
              <a:path w="47040" h="52882">
                <a:moveTo>
                  <a:pt x="13677" y="0"/>
                </a:moveTo>
                <a:lnTo>
                  <a:pt x="0" y="0"/>
                </a:lnTo>
                <a:lnTo>
                  <a:pt x="0" y="37592"/>
                </a:lnTo>
                <a:lnTo>
                  <a:pt x="609" y="41402"/>
                </a:lnTo>
                <a:lnTo>
                  <a:pt x="1854" y="44157"/>
                </a:lnTo>
                <a:lnTo>
                  <a:pt x="3086" y="46926"/>
                </a:lnTo>
                <a:lnTo>
                  <a:pt x="5080" y="49072"/>
                </a:lnTo>
                <a:lnTo>
                  <a:pt x="7835" y="50596"/>
                </a:lnTo>
                <a:lnTo>
                  <a:pt x="10591" y="52120"/>
                </a:lnTo>
                <a:lnTo>
                  <a:pt x="13716" y="52882"/>
                </a:lnTo>
                <a:lnTo>
                  <a:pt x="20599" y="52882"/>
                </a:lnTo>
                <a:lnTo>
                  <a:pt x="23837" y="52095"/>
                </a:lnTo>
                <a:lnTo>
                  <a:pt x="26898" y="50495"/>
                </a:lnTo>
                <a:lnTo>
                  <a:pt x="29972" y="48895"/>
                </a:lnTo>
                <a:lnTo>
                  <a:pt x="32448" y="46736"/>
                </a:lnTo>
                <a:lnTo>
                  <a:pt x="34328" y="43967"/>
                </a:lnTo>
                <a:lnTo>
                  <a:pt x="34328" y="51714"/>
                </a:lnTo>
                <a:lnTo>
                  <a:pt x="47040" y="51714"/>
                </a:lnTo>
                <a:lnTo>
                  <a:pt x="47040" y="0"/>
                </a:lnTo>
                <a:lnTo>
                  <a:pt x="33350" y="0"/>
                </a:lnTo>
                <a:lnTo>
                  <a:pt x="33350" y="29222"/>
                </a:lnTo>
                <a:lnTo>
                  <a:pt x="33007" y="33858"/>
                </a:lnTo>
                <a:lnTo>
                  <a:pt x="32334" y="35775"/>
                </a:lnTo>
                <a:lnTo>
                  <a:pt x="30378" y="39255"/>
                </a:lnTo>
                <a:lnTo>
                  <a:pt x="26682" y="41821"/>
                </a:lnTo>
                <a:lnTo>
                  <a:pt x="22250" y="42456"/>
                </a:lnTo>
                <a:lnTo>
                  <a:pt x="18516" y="41986"/>
                </a:lnTo>
                <a:lnTo>
                  <a:pt x="14935" y="38773"/>
                </a:lnTo>
                <a:lnTo>
                  <a:pt x="13931" y="35496"/>
                </a:lnTo>
                <a:lnTo>
                  <a:pt x="13677" y="31038"/>
                </a:lnTo>
                <a:lnTo>
                  <a:pt x="1367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1132559" y="7338173"/>
            <a:ext cx="47129" cy="52882"/>
          </a:xfrm>
          <a:custGeom>
            <a:avLst/>
            <a:gdLst/>
            <a:ahLst/>
            <a:cxnLst/>
            <a:rect l="l" t="t" r="r" b="b"/>
            <a:pathLst>
              <a:path w="47129" h="52882">
                <a:moveTo>
                  <a:pt x="14731" y="17576"/>
                </a:moveTo>
                <a:lnTo>
                  <a:pt x="16713" y="13715"/>
                </a:lnTo>
                <a:lnTo>
                  <a:pt x="20472" y="11125"/>
                </a:lnTo>
                <a:lnTo>
                  <a:pt x="24980" y="10464"/>
                </a:lnTo>
                <a:lnTo>
                  <a:pt x="28409" y="10921"/>
                </a:lnTo>
                <a:lnTo>
                  <a:pt x="31991" y="14020"/>
                </a:lnTo>
                <a:lnTo>
                  <a:pt x="33159" y="17297"/>
                </a:lnTo>
                <a:lnTo>
                  <a:pt x="33451" y="20904"/>
                </a:lnTo>
                <a:lnTo>
                  <a:pt x="33451" y="52882"/>
                </a:lnTo>
                <a:lnTo>
                  <a:pt x="47129" y="52882"/>
                </a:lnTo>
                <a:lnTo>
                  <a:pt x="47129" y="16751"/>
                </a:lnTo>
                <a:lnTo>
                  <a:pt x="46875" y="13690"/>
                </a:lnTo>
                <a:lnTo>
                  <a:pt x="45872" y="9397"/>
                </a:lnTo>
                <a:lnTo>
                  <a:pt x="43700" y="5803"/>
                </a:lnTo>
                <a:lnTo>
                  <a:pt x="40525" y="2717"/>
                </a:lnTo>
                <a:lnTo>
                  <a:pt x="35521" y="546"/>
                </a:lnTo>
                <a:lnTo>
                  <a:pt x="32765" y="0"/>
                </a:lnTo>
                <a:lnTo>
                  <a:pt x="22898" y="0"/>
                </a:lnTo>
                <a:lnTo>
                  <a:pt x="17208" y="2920"/>
                </a:lnTo>
                <a:lnTo>
                  <a:pt x="12699" y="8762"/>
                </a:lnTo>
                <a:lnTo>
                  <a:pt x="12699" y="1168"/>
                </a:lnTo>
                <a:lnTo>
                  <a:pt x="0" y="1168"/>
                </a:lnTo>
                <a:lnTo>
                  <a:pt x="0" y="52882"/>
                </a:lnTo>
                <a:lnTo>
                  <a:pt x="13677" y="52882"/>
                </a:lnTo>
                <a:lnTo>
                  <a:pt x="13677" y="23672"/>
                </a:lnTo>
                <a:lnTo>
                  <a:pt x="14033" y="19723"/>
                </a:lnTo>
                <a:lnTo>
                  <a:pt x="14731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1189956" y="7338170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04"/>
                </a:lnTo>
                <a:lnTo>
                  <a:pt x="31089" y="39242"/>
                </a:lnTo>
                <a:lnTo>
                  <a:pt x="28346" y="41973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64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67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02"/>
                </a:lnTo>
                <a:lnTo>
                  <a:pt x="1422" y="14706"/>
                </a:lnTo>
                <a:lnTo>
                  <a:pt x="13843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79"/>
                </a:lnTo>
                <a:lnTo>
                  <a:pt x="29679" y="20180"/>
                </a:lnTo>
                <a:lnTo>
                  <a:pt x="25247" y="21297"/>
                </a:lnTo>
                <a:lnTo>
                  <a:pt x="18846" y="22491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711" y="33235"/>
                </a:lnTo>
                <a:lnTo>
                  <a:pt x="0" y="35839"/>
                </a:lnTo>
                <a:lnTo>
                  <a:pt x="0" y="43179"/>
                </a:lnTo>
                <a:lnTo>
                  <a:pt x="1536" y="46824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48"/>
                </a:lnTo>
                <a:lnTo>
                  <a:pt x="31965" y="36283"/>
                </a:lnTo>
                <a:lnTo>
                  <a:pt x="31089" y="39242"/>
                </a:lnTo>
                <a:lnTo>
                  <a:pt x="30873" y="49504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1271087" y="7321078"/>
            <a:ext cx="30480" cy="71145"/>
          </a:xfrm>
          <a:custGeom>
            <a:avLst/>
            <a:gdLst/>
            <a:ahLst/>
            <a:cxnLst/>
            <a:rect l="l" t="t" r="r" b="b"/>
            <a:pathLst>
              <a:path w="30480" h="71145">
                <a:moveTo>
                  <a:pt x="20015" y="18262"/>
                </a:moveTo>
                <a:lnTo>
                  <a:pt x="20015" y="0"/>
                </a:lnTo>
                <a:lnTo>
                  <a:pt x="6286" y="7988"/>
                </a:lnTo>
                <a:lnTo>
                  <a:pt x="6286" y="18262"/>
                </a:lnTo>
                <a:lnTo>
                  <a:pt x="0" y="18262"/>
                </a:lnTo>
                <a:lnTo>
                  <a:pt x="0" y="29171"/>
                </a:lnTo>
                <a:lnTo>
                  <a:pt x="6286" y="29171"/>
                </a:lnTo>
                <a:lnTo>
                  <a:pt x="6286" y="56553"/>
                </a:lnTo>
                <a:lnTo>
                  <a:pt x="6426" y="59766"/>
                </a:lnTo>
                <a:lnTo>
                  <a:pt x="6718" y="61353"/>
                </a:lnTo>
                <a:lnTo>
                  <a:pt x="7721" y="65379"/>
                </a:lnTo>
                <a:lnTo>
                  <a:pt x="11023" y="69075"/>
                </a:lnTo>
                <a:lnTo>
                  <a:pt x="14985" y="70726"/>
                </a:lnTo>
                <a:lnTo>
                  <a:pt x="19672" y="71145"/>
                </a:lnTo>
                <a:lnTo>
                  <a:pt x="23698" y="71145"/>
                </a:lnTo>
                <a:lnTo>
                  <a:pt x="27304" y="70459"/>
                </a:lnTo>
                <a:lnTo>
                  <a:pt x="30479" y="69100"/>
                </a:lnTo>
                <a:lnTo>
                  <a:pt x="29311" y="58483"/>
                </a:lnTo>
                <a:lnTo>
                  <a:pt x="26911" y="59359"/>
                </a:lnTo>
                <a:lnTo>
                  <a:pt x="22898" y="59804"/>
                </a:lnTo>
                <a:lnTo>
                  <a:pt x="20281" y="57378"/>
                </a:lnTo>
                <a:lnTo>
                  <a:pt x="20015" y="54228"/>
                </a:lnTo>
                <a:lnTo>
                  <a:pt x="20015" y="29171"/>
                </a:lnTo>
                <a:lnTo>
                  <a:pt x="29362" y="29171"/>
                </a:lnTo>
                <a:lnTo>
                  <a:pt x="29362" y="18262"/>
                </a:lnTo>
                <a:lnTo>
                  <a:pt x="20015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1306786" y="7338173"/>
            <a:ext cx="53365" cy="54051"/>
          </a:xfrm>
          <a:custGeom>
            <a:avLst/>
            <a:gdLst/>
            <a:ahLst/>
            <a:cxnLst/>
            <a:rect l="l" t="t" r="r" b="b"/>
            <a:pathLst>
              <a:path w="53365" h="54051">
                <a:moveTo>
                  <a:pt x="0" y="26301"/>
                </a:moveTo>
                <a:lnTo>
                  <a:pt x="0" y="32245"/>
                </a:lnTo>
                <a:lnTo>
                  <a:pt x="1117" y="37274"/>
                </a:lnTo>
                <a:lnTo>
                  <a:pt x="3352" y="41427"/>
                </a:lnTo>
                <a:lnTo>
                  <a:pt x="5587" y="45554"/>
                </a:lnTo>
                <a:lnTo>
                  <a:pt x="8864" y="48691"/>
                </a:lnTo>
                <a:lnTo>
                  <a:pt x="13169" y="50838"/>
                </a:lnTo>
                <a:lnTo>
                  <a:pt x="17462" y="52984"/>
                </a:lnTo>
                <a:lnTo>
                  <a:pt x="17665" y="38811"/>
                </a:lnTo>
                <a:lnTo>
                  <a:pt x="15227" y="36080"/>
                </a:lnTo>
                <a:lnTo>
                  <a:pt x="14020" y="32156"/>
                </a:lnTo>
                <a:lnTo>
                  <a:pt x="14020" y="21894"/>
                </a:lnTo>
                <a:lnTo>
                  <a:pt x="15227" y="17970"/>
                </a:lnTo>
                <a:lnTo>
                  <a:pt x="17665" y="15239"/>
                </a:lnTo>
                <a:lnTo>
                  <a:pt x="20104" y="12522"/>
                </a:lnTo>
                <a:lnTo>
                  <a:pt x="23101" y="11150"/>
                </a:lnTo>
                <a:lnTo>
                  <a:pt x="30251" y="11150"/>
                </a:lnTo>
                <a:lnTo>
                  <a:pt x="33248" y="12522"/>
                </a:lnTo>
                <a:lnTo>
                  <a:pt x="35661" y="15239"/>
                </a:lnTo>
                <a:lnTo>
                  <a:pt x="38087" y="17970"/>
                </a:lnTo>
                <a:lnTo>
                  <a:pt x="39281" y="21869"/>
                </a:lnTo>
                <a:lnTo>
                  <a:pt x="39281" y="32130"/>
                </a:lnTo>
                <a:lnTo>
                  <a:pt x="38087" y="36080"/>
                </a:lnTo>
                <a:lnTo>
                  <a:pt x="35661" y="38811"/>
                </a:lnTo>
                <a:lnTo>
                  <a:pt x="34391" y="54051"/>
                </a:lnTo>
                <a:lnTo>
                  <a:pt x="40741" y="51485"/>
                </a:lnTo>
                <a:lnTo>
                  <a:pt x="45796" y="46329"/>
                </a:lnTo>
                <a:lnTo>
                  <a:pt x="50838" y="41186"/>
                </a:lnTo>
                <a:lnTo>
                  <a:pt x="53365" y="34709"/>
                </a:lnTo>
                <a:lnTo>
                  <a:pt x="53365" y="19126"/>
                </a:lnTo>
                <a:lnTo>
                  <a:pt x="50863" y="12699"/>
                </a:lnTo>
                <a:lnTo>
                  <a:pt x="45859" y="7619"/>
                </a:lnTo>
                <a:lnTo>
                  <a:pt x="40868" y="2539"/>
                </a:lnTo>
                <a:lnTo>
                  <a:pt x="34455" y="0"/>
                </a:lnTo>
                <a:lnTo>
                  <a:pt x="21564" y="0"/>
                </a:lnTo>
                <a:lnTo>
                  <a:pt x="16979" y="1117"/>
                </a:lnTo>
                <a:lnTo>
                  <a:pt x="12877" y="3365"/>
                </a:lnTo>
                <a:lnTo>
                  <a:pt x="8762" y="5600"/>
                </a:lnTo>
                <a:lnTo>
                  <a:pt x="5587" y="8851"/>
                </a:lnTo>
                <a:lnTo>
                  <a:pt x="3352" y="13106"/>
                </a:lnTo>
                <a:lnTo>
                  <a:pt x="1117" y="17348"/>
                </a:lnTo>
                <a:lnTo>
                  <a:pt x="0" y="21755"/>
                </a:lnTo>
                <a:lnTo>
                  <a:pt x="0" y="26301"/>
                </a:lnTo>
                <a:close/>
              </a:path>
              <a:path w="53365" h="54051">
                <a:moveTo>
                  <a:pt x="35661" y="38811"/>
                </a:moveTo>
                <a:lnTo>
                  <a:pt x="33248" y="41541"/>
                </a:lnTo>
                <a:lnTo>
                  <a:pt x="30251" y="42900"/>
                </a:lnTo>
                <a:lnTo>
                  <a:pt x="23101" y="42900"/>
                </a:lnTo>
                <a:lnTo>
                  <a:pt x="20104" y="41541"/>
                </a:lnTo>
                <a:lnTo>
                  <a:pt x="17665" y="38811"/>
                </a:lnTo>
                <a:lnTo>
                  <a:pt x="17462" y="52984"/>
                </a:lnTo>
                <a:lnTo>
                  <a:pt x="21983" y="54051"/>
                </a:lnTo>
                <a:lnTo>
                  <a:pt x="34391" y="54051"/>
                </a:lnTo>
                <a:lnTo>
                  <a:pt x="35661" y="3881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1367254" y="7338170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04"/>
                </a:lnTo>
                <a:lnTo>
                  <a:pt x="31089" y="39242"/>
                </a:lnTo>
                <a:lnTo>
                  <a:pt x="28346" y="41973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55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02"/>
                </a:lnTo>
                <a:lnTo>
                  <a:pt x="1409" y="14706"/>
                </a:lnTo>
                <a:lnTo>
                  <a:pt x="13830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187" y="12153"/>
                </a:lnTo>
                <a:lnTo>
                  <a:pt x="32143" y="15151"/>
                </a:lnTo>
                <a:lnTo>
                  <a:pt x="32143" y="17779"/>
                </a:lnTo>
                <a:lnTo>
                  <a:pt x="29679" y="20180"/>
                </a:lnTo>
                <a:lnTo>
                  <a:pt x="25247" y="21297"/>
                </a:lnTo>
                <a:lnTo>
                  <a:pt x="18846" y="22491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698" y="33235"/>
                </a:lnTo>
                <a:lnTo>
                  <a:pt x="0" y="35839"/>
                </a:lnTo>
                <a:lnTo>
                  <a:pt x="0" y="43179"/>
                </a:lnTo>
                <a:lnTo>
                  <a:pt x="1536" y="46824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48"/>
                </a:lnTo>
                <a:lnTo>
                  <a:pt x="31965" y="36283"/>
                </a:lnTo>
                <a:lnTo>
                  <a:pt x="31089" y="39242"/>
                </a:lnTo>
                <a:lnTo>
                  <a:pt x="30873" y="49504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1433163" y="7319670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1460874" y="7319670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1478140" y="7338170"/>
            <a:ext cx="31076" cy="54051"/>
          </a:xfrm>
          <a:custGeom>
            <a:avLst/>
            <a:gdLst/>
            <a:ahLst/>
            <a:cxnLst/>
            <a:rect l="l" t="t" r="r" b="b"/>
            <a:pathLst>
              <a:path w="31076" h="54051">
                <a:moveTo>
                  <a:pt x="20205" y="54051"/>
                </a:moveTo>
                <a:lnTo>
                  <a:pt x="23037" y="53479"/>
                </a:lnTo>
                <a:lnTo>
                  <a:pt x="25704" y="52349"/>
                </a:lnTo>
                <a:lnTo>
                  <a:pt x="28359" y="51219"/>
                </a:lnTo>
                <a:lnTo>
                  <a:pt x="30861" y="49504"/>
                </a:lnTo>
                <a:lnTo>
                  <a:pt x="31076" y="39242"/>
                </a:lnTo>
                <a:lnTo>
                  <a:pt x="28333" y="41973"/>
                </a:lnTo>
                <a:lnTo>
                  <a:pt x="23736" y="44411"/>
                </a:lnTo>
                <a:lnTo>
                  <a:pt x="20205" y="54051"/>
                </a:lnTo>
                <a:close/>
              </a:path>
              <a:path w="31076" h="54051">
                <a:moveTo>
                  <a:pt x="45427" y="35890"/>
                </a:moveTo>
                <a:lnTo>
                  <a:pt x="45567" y="19913"/>
                </a:lnTo>
                <a:lnTo>
                  <a:pt x="45567" y="13982"/>
                </a:lnTo>
                <a:lnTo>
                  <a:pt x="44958" y="9893"/>
                </a:lnTo>
                <a:lnTo>
                  <a:pt x="43751" y="7670"/>
                </a:lnTo>
                <a:lnTo>
                  <a:pt x="40424" y="3619"/>
                </a:lnTo>
                <a:lnTo>
                  <a:pt x="37439" y="2171"/>
                </a:lnTo>
                <a:lnTo>
                  <a:pt x="34455" y="723"/>
                </a:lnTo>
                <a:lnTo>
                  <a:pt x="29908" y="0"/>
                </a:lnTo>
                <a:lnTo>
                  <a:pt x="17081" y="0"/>
                </a:lnTo>
                <a:lnTo>
                  <a:pt x="12026" y="1206"/>
                </a:lnTo>
                <a:lnTo>
                  <a:pt x="8610" y="3606"/>
                </a:lnTo>
                <a:lnTo>
                  <a:pt x="5207" y="6007"/>
                </a:lnTo>
                <a:lnTo>
                  <a:pt x="2806" y="9702"/>
                </a:lnTo>
                <a:lnTo>
                  <a:pt x="1409" y="14706"/>
                </a:lnTo>
                <a:lnTo>
                  <a:pt x="13830" y="16954"/>
                </a:lnTo>
                <a:lnTo>
                  <a:pt x="15773" y="12865"/>
                </a:lnTo>
                <a:lnTo>
                  <a:pt x="18491" y="10947"/>
                </a:lnTo>
                <a:lnTo>
                  <a:pt x="22834" y="10477"/>
                </a:lnTo>
                <a:lnTo>
                  <a:pt x="26428" y="10477"/>
                </a:lnTo>
                <a:lnTo>
                  <a:pt x="30187" y="12153"/>
                </a:lnTo>
                <a:lnTo>
                  <a:pt x="32131" y="15151"/>
                </a:lnTo>
                <a:lnTo>
                  <a:pt x="32131" y="17779"/>
                </a:lnTo>
                <a:lnTo>
                  <a:pt x="29667" y="20180"/>
                </a:lnTo>
                <a:lnTo>
                  <a:pt x="25234" y="21297"/>
                </a:lnTo>
                <a:lnTo>
                  <a:pt x="18834" y="22491"/>
                </a:lnTo>
                <a:lnTo>
                  <a:pt x="14097" y="23406"/>
                </a:lnTo>
                <a:lnTo>
                  <a:pt x="10464" y="24472"/>
                </a:lnTo>
                <a:lnTo>
                  <a:pt x="7950" y="25692"/>
                </a:lnTo>
                <a:lnTo>
                  <a:pt x="3479" y="28663"/>
                </a:lnTo>
                <a:lnTo>
                  <a:pt x="698" y="33235"/>
                </a:lnTo>
                <a:lnTo>
                  <a:pt x="0" y="35839"/>
                </a:lnTo>
                <a:lnTo>
                  <a:pt x="0" y="43179"/>
                </a:lnTo>
                <a:lnTo>
                  <a:pt x="1524" y="46824"/>
                </a:lnTo>
                <a:lnTo>
                  <a:pt x="4597" y="49720"/>
                </a:lnTo>
                <a:lnTo>
                  <a:pt x="7658" y="52603"/>
                </a:lnTo>
                <a:lnTo>
                  <a:pt x="11861" y="54051"/>
                </a:lnTo>
                <a:lnTo>
                  <a:pt x="20205" y="54051"/>
                </a:lnTo>
                <a:lnTo>
                  <a:pt x="23736" y="44411"/>
                </a:lnTo>
                <a:lnTo>
                  <a:pt x="19062" y="44411"/>
                </a:lnTo>
                <a:lnTo>
                  <a:pt x="15824" y="42316"/>
                </a:lnTo>
                <a:lnTo>
                  <a:pt x="13677" y="39268"/>
                </a:lnTo>
                <a:lnTo>
                  <a:pt x="13677" y="35407"/>
                </a:lnTo>
                <a:lnTo>
                  <a:pt x="16357" y="32537"/>
                </a:lnTo>
                <a:lnTo>
                  <a:pt x="20002" y="30962"/>
                </a:lnTo>
                <a:lnTo>
                  <a:pt x="23799" y="30149"/>
                </a:lnTo>
                <a:lnTo>
                  <a:pt x="27597" y="29324"/>
                </a:lnTo>
                <a:lnTo>
                  <a:pt x="30378" y="28638"/>
                </a:lnTo>
                <a:lnTo>
                  <a:pt x="32131" y="28054"/>
                </a:lnTo>
                <a:lnTo>
                  <a:pt x="32131" y="34048"/>
                </a:lnTo>
                <a:lnTo>
                  <a:pt x="31953" y="36283"/>
                </a:lnTo>
                <a:lnTo>
                  <a:pt x="31076" y="39242"/>
                </a:lnTo>
                <a:lnTo>
                  <a:pt x="30861" y="49504"/>
                </a:lnTo>
                <a:lnTo>
                  <a:pt x="33693" y="48844"/>
                </a:lnTo>
                <a:lnTo>
                  <a:pt x="35013" y="52882"/>
                </a:lnTo>
                <a:lnTo>
                  <a:pt x="48539" y="52882"/>
                </a:lnTo>
                <a:lnTo>
                  <a:pt x="46520" y="48107"/>
                </a:lnTo>
                <a:lnTo>
                  <a:pt x="45643" y="43789"/>
                </a:lnTo>
                <a:lnTo>
                  <a:pt x="45427" y="40436"/>
                </a:lnTo>
                <a:lnTo>
                  <a:pt x="45427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1561842" y="7319669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0" y="45339"/>
                </a:moveTo>
                <a:lnTo>
                  <a:pt x="0" y="53911"/>
                </a:lnTo>
                <a:lnTo>
                  <a:pt x="2120" y="60579"/>
                </a:lnTo>
                <a:lnTo>
                  <a:pt x="6349" y="65379"/>
                </a:lnTo>
                <a:lnTo>
                  <a:pt x="10591" y="70167"/>
                </a:lnTo>
                <a:lnTo>
                  <a:pt x="15684" y="72555"/>
                </a:lnTo>
                <a:lnTo>
                  <a:pt x="14731" y="53924"/>
                </a:lnTo>
                <a:lnTo>
                  <a:pt x="13969" y="49923"/>
                </a:lnTo>
                <a:lnTo>
                  <a:pt x="13969" y="39281"/>
                </a:lnTo>
                <a:lnTo>
                  <a:pt x="15062" y="35420"/>
                </a:lnTo>
                <a:lnTo>
                  <a:pt x="17259" y="32854"/>
                </a:lnTo>
                <a:lnTo>
                  <a:pt x="19443" y="30264"/>
                </a:lnTo>
                <a:lnTo>
                  <a:pt x="22174" y="28981"/>
                </a:lnTo>
                <a:lnTo>
                  <a:pt x="28752" y="28981"/>
                </a:lnTo>
                <a:lnTo>
                  <a:pt x="31495" y="30289"/>
                </a:lnTo>
                <a:lnTo>
                  <a:pt x="33642" y="32893"/>
                </a:lnTo>
                <a:lnTo>
                  <a:pt x="35788" y="35509"/>
                </a:lnTo>
                <a:lnTo>
                  <a:pt x="36855" y="39776"/>
                </a:lnTo>
                <a:lnTo>
                  <a:pt x="36855" y="51054"/>
                </a:lnTo>
                <a:lnTo>
                  <a:pt x="35763" y="55054"/>
                </a:lnTo>
                <a:lnTo>
                  <a:pt x="33540" y="57721"/>
                </a:lnTo>
                <a:lnTo>
                  <a:pt x="31330" y="60413"/>
                </a:lnTo>
                <a:lnTo>
                  <a:pt x="28663" y="61747"/>
                </a:lnTo>
                <a:lnTo>
                  <a:pt x="25514" y="61747"/>
                </a:lnTo>
                <a:lnTo>
                  <a:pt x="21615" y="72555"/>
                </a:lnTo>
                <a:lnTo>
                  <a:pt x="24536" y="72555"/>
                </a:lnTo>
                <a:lnTo>
                  <a:pt x="27444" y="71831"/>
                </a:lnTo>
                <a:lnTo>
                  <a:pt x="30314" y="70383"/>
                </a:lnTo>
                <a:lnTo>
                  <a:pt x="33185" y="68948"/>
                </a:lnTo>
                <a:lnTo>
                  <a:pt x="35674" y="66751"/>
                </a:lnTo>
                <a:lnTo>
                  <a:pt x="37782" y="63792"/>
                </a:lnTo>
                <a:lnTo>
                  <a:pt x="37782" y="71386"/>
                </a:lnTo>
                <a:lnTo>
                  <a:pt x="50495" y="71386"/>
                </a:lnTo>
                <a:lnTo>
                  <a:pt x="50495" y="0"/>
                </a:lnTo>
                <a:lnTo>
                  <a:pt x="36804" y="0"/>
                </a:lnTo>
                <a:lnTo>
                  <a:pt x="36804" y="25717"/>
                </a:lnTo>
                <a:lnTo>
                  <a:pt x="32588" y="20904"/>
                </a:lnTo>
                <a:lnTo>
                  <a:pt x="27584" y="18503"/>
                </a:lnTo>
                <a:lnTo>
                  <a:pt x="15519" y="18503"/>
                </a:lnTo>
                <a:lnTo>
                  <a:pt x="10299" y="20789"/>
                </a:lnTo>
                <a:lnTo>
                  <a:pt x="6184" y="25349"/>
                </a:lnTo>
                <a:lnTo>
                  <a:pt x="2057" y="29908"/>
                </a:lnTo>
                <a:lnTo>
                  <a:pt x="0" y="36563"/>
                </a:lnTo>
                <a:lnTo>
                  <a:pt x="0" y="45339"/>
                </a:lnTo>
                <a:close/>
              </a:path>
              <a:path w="50495" h="72555">
                <a:moveTo>
                  <a:pt x="21615" y="72555"/>
                </a:moveTo>
                <a:lnTo>
                  <a:pt x="25514" y="61747"/>
                </a:lnTo>
                <a:lnTo>
                  <a:pt x="21551" y="61747"/>
                </a:lnTo>
                <a:lnTo>
                  <a:pt x="18465" y="59956"/>
                </a:lnTo>
                <a:lnTo>
                  <a:pt x="16268" y="56388"/>
                </a:lnTo>
                <a:lnTo>
                  <a:pt x="14731" y="53924"/>
                </a:lnTo>
                <a:lnTo>
                  <a:pt x="15684" y="72555"/>
                </a:lnTo>
                <a:lnTo>
                  <a:pt x="21615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1621824" y="7338175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700"/>
                </a:lnTo>
                <a:lnTo>
                  <a:pt x="41935" y="7620"/>
                </a:lnTo>
                <a:lnTo>
                  <a:pt x="37490" y="2540"/>
                </a:lnTo>
                <a:lnTo>
                  <a:pt x="33604" y="15621"/>
                </a:lnTo>
                <a:lnTo>
                  <a:pt x="34632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4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14" y="2425"/>
                </a:lnTo>
                <a:lnTo>
                  <a:pt x="6730" y="7277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14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81" y="50126"/>
                </a:lnTo>
                <a:lnTo>
                  <a:pt x="43052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894"/>
                </a:lnTo>
                <a:lnTo>
                  <a:pt x="29171" y="43230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19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493"/>
                </a:lnTo>
                <a:lnTo>
                  <a:pt x="33604" y="15621"/>
                </a:lnTo>
                <a:lnTo>
                  <a:pt x="37490" y="2540"/>
                </a:lnTo>
                <a:lnTo>
                  <a:pt x="31419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1676462" y="7338179"/>
            <a:ext cx="48310" cy="54051"/>
          </a:xfrm>
          <a:custGeom>
            <a:avLst/>
            <a:gdLst/>
            <a:ahLst/>
            <a:cxnLst/>
            <a:rect l="l" t="t" r="r" b="b"/>
            <a:pathLst>
              <a:path w="48310" h="54051">
                <a:moveTo>
                  <a:pt x="13728" y="36029"/>
                </a:moveTo>
                <a:lnTo>
                  <a:pt x="0" y="38125"/>
                </a:lnTo>
                <a:lnTo>
                  <a:pt x="1270" y="43027"/>
                </a:lnTo>
                <a:lnTo>
                  <a:pt x="3949" y="46901"/>
                </a:lnTo>
                <a:lnTo>
                  <a:pt x="8064" y="49758"/>
                </a:lnTo>
                <a:lnTo>
                  <a:pt x="12166" y="52616"/>
                </a:lnTo>
                <a:lnTo>
                  <a:pt x="17741" y="54051"/>
                </a:lnTo>
                <a:lnTo>
                  <a:pt x="32550" y="54051"/>
                </a:lnTo>
                <a:lnTo>
                  <a:pt x="38404" y="52336"/>
                </a:lnTo>
                <a:lnTo>
                  <a:pt x="42367" y="48933"/>
                </a:lnTo>
                <a:lnTo>
                  <a:pt x="46329" y="45529"/>
                </a:lnTo>
                <a:lnTo>
                  <a:pt x="48310" y="41452"/>
                </a:lnTo>
                <a:lnTo>
                  <a:pt x="48310" y="32359"/>
                </a:lnTo>
                <a:lnTo>
                  <a:pt x="46875" y="28968"/>
                </a:lnTo>
                <a:lnTo>
                  <a:pt x="44018" y="26530"/>
                </a:lnTo>
                <a:lnTo>
                  <a:pt x="41135" y="24130"/>
                </a:lnTo>
                <a:lnTo>
                  <a:pt x="36042" y="22110"/>
                </a:lnTo>
                <a:lnTo>
                  <a:pt x="28752" y="20447"/>
                </a:lnTo>
                <a:lnTo>
                  <a:pt x="21463" y="18796"/>
                </a:lnTo>
                <a:lnTo>
                  <a:pt x="17208" y="17513"/>
                </a:lnTo>
                <a:lnTo>
                  <a:pt x="14604" y="15087"/>
                </a:lnTo>
                <a:lnTo>
                  <a:pt x="15125" y="12065"/>
                </a:lnTo>
                <a:lnTo>
                  <a:pt x="17729" y="10325"/>
                </a:lnTo>
                <a:lnTo>
                  <a:pt x="20307" y="9829"/>
                </a:lnTo>
                <a:lnTo>
                  <a:pt x="26771" y="9829"/>
                </a:lnTo>
                <a:lnTo>
                  <a:pt x="28968" y="10363"/>
                </a:lnTo>
                <a:lnTo>
                  <a:pt x="32042" y="12509"/>
                </a:lnTo>
                <a:lnTo>
                  <a:pt x="33655" y="16065"/>
                </a:lnTo>
                <a:lnTo>
                  <a:pt x="46545" y="13677"/>
                </a:lnTo>
                <a:lnTo>
                  <a:pt x="45250" y="9156"/>
                </a:lnTo>
                <a:lnTo>
                  <a:pt x="42887" y="5753"/>
                </a:lnTo>
                <a:lnTo>
                  <a:pt x="39446" y="3454"/>
                </a:lnTo>
                <a:lnTo>
                  <a:pt x="36004" y="1143"/>
                </a:lnTo>
                <a:lnTo>
                  <a:pt x="30746" y="0"/>
                </a:lnTo>
                <a:lnTo>
                  <a:pt x="16230" y="0"/>
                </a:lnTo>
                <a:lnTo>
                  <a:pt x="10744" y="1524"/>
                </a:lnTo>
                <a:lnTo>
                  <a:pt x="7213" y="4572"/>
                </a:lnTo>
                <a:lnTo>
                  <a:pt x="3670" y="7620"/>
                </a:lnTo>
                <a:lnTo>
                  <a:pt x="1905" y="11391"/>
                </a:lnTo>
                <a:lnTo>
                  <a:pt x="1905" y="20840"/>
                </a:lnTo>
                <a:lnTo>
                  <a:pt x="3949" y="24714"/>
                </a:lnTo>
                <a:lnTo>
                  <a:pt x="8039" y="27508"/>
                </a:lnTo>
                <a:lnTo>
                  <a:pt x="10985" y="29514"/>
                </a:lnTo>
                <a:lnTo>
                  <a:pt x="17983" y="31737"/>
                </a:lnTo>
                <a:lnTo>
                  <a:pt x="29019" y="34175"/>
                </a:lnTo>
                <a:lnTo>
                  <a:pt x="33604" y="35979"/>
                </a:lnTo>
                <a:lnTo>
                  <a:pt x="34582" y="38557"/>
                </a:lnTo>
                <a:lnTo>
                  <a:pt x="33972" y="41300"/>
                </a:lnTo>
                <a:lnTo>
                  <a:pt x="30988" y="43522"/>
                </a:lnTo>
                <a:lnTo>
                  <a:pt x="28321" y="44157"/>
                </a:lnTo>
                <a:lnTo>
                  <a:pt x="21577" y="44157"/>
                </a:lnTo>
                <a:lnTo>
                  <a:pt x="17284" y="42087"/>
                </a:lnTo>
                <a:lnTo>
                  <a:pt x="14312" y="38696"/>
                </a:lnTo>
                <a:lnTo>
                  <a:pt x="1372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1732753" y="7338175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700"/>
                </a:lnTo>
                <a:lnTo>
                  <a:pt x="41922" y="7620"/>
                </a:lnTo>
                <a:lnTo>
                  <a:pt x="37477" y="2540"/>
                </a:lnTo>
                <a:lnTo>
                  <a:pt x="33591" y="15621"/>
                </a:lnTo>
                <a:lnTo>
                  <a:pt x="34620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189" y="15913"/>
                </a:lnTo>
                <a:lnTo>
                  <a:pt x="17145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18" y="7277"/>
                </a:lnTo>
                <a:lnTo>
                  <a:pt x="2235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05" y="45237"/>
                </a:lnTo>
                <a:lnTo>
                  <a:pt x="9423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3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34" y="36423"/>
                </a:lnTo>
                <a:lnTo>
                  <a:pt x="33185" y="39014"/>
                </a:lnTo>
                <a:lnTo>
                  <a:pt x="32092" y="40894"/>
                </a:lnTo>
                <a:lnTo>
                  <a:pt x="29171" y="43230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20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30" y="10464"/>
                </a:lnTo>
                <a:lnTo>
                  <a:pt x="29705" y="11493"/>
                </a:lnTo>
                <a:lnTo>
                  <a:pt x="33591" y="15621"/>
                </a:lnTo>
                <a:lnTo>
                  <a:pt x="37477" y="2540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1789189" y="7338175"/>
            <a:ext cx="48793" cy="54051"/>
          </a:xfrm>
          <a:custGeom>
            <a:avLst/>
            <a:gdLst/>
            <a:ahLst/>
            <a:cxnLst/>
            <a:rect l="l" t="t" r="r" b="b"/>
            <a:pathLst>
              <a:path w="48793" h="54051">
                <a:moveTo>
                  <a:pt x="14071" y="20586"/>
                </a:moveTo>
                <a:lnTo>
                  <a:pt x="15087" y="16649"/>
                </a:lnTo>
                <a:lnTo>
                  <a:pt x="19138" y="11938"/>
                </a:lnTo>
                <a:lnTo>
                  <a:pt x="21869" y="10756"/>
                </a:lnTo>
                <a:lnTo>
                  <a:pt x="27838" y="10756"/>
                </a:lnTo>
                <a:lnTo>
                  <a:pt x="31534" y="12801"/>
                </a:lnTo>
                <a:lnTo>
                  <a:pt x="34163" y="16205"/>
                </a:lnTo>
                <a:lnTo>
                  <a:pt x="34620" y="18897"/>
                </a:lnTo>
                <a:lnTo>
                  <a:pt x="48107" y="16459"/>
                </a:lnTo>
                <a:lnTo>
                  <a:pt x="46482" y="10909"/>
                </a:lnTo>
                <a:lnTo>
                  <a:pt x="43815" y="6769"/>
                </a:lnTo>
                <a:lnTo>
                  <a:pt x="40106" y="4051"/>
                </a:lnTo>
                <a:lnTo>
                  <a:pt x="36385" y="1358"/>
                </a:lnTo>
                <a:lnTo>
                  <a:pt x="31369" y="0"/>
                </a:lnTo>
                <a:lnTo>
                  <a:pt x="17386" y="0"/>
                </a:lnTo>
                <a:lnTo>
                  <a:pt x="11277" y="2374"/>
                </a:lnTo>
                <a:lnTo>
                  <a:pt x="6769" y="7137"/>
                </a:lnTo>
                <a:lnTo>
                  <a:pt x="2260" y="11887"/>
                </a:lnTo>
                <a:lnTo>
                  <a:pt x="0" y="18542"/>
                </a:lnTo>
                <a:lnTo>
                  <a:pt x="0" y="35509"/>
                </a:lnTo>
                <a:lnTo>
                  <a:pt x="2247" y="42113"/>
                </a:lnTo>
                <a:lnTo>
                  <a:pt x="6743" y="46888"/>
                </a:lnTo>
                <a:lnTo>
                  <a:pt x="11239" y="51663"/>
                </a:lnTo>
                <a:lnTo>
                  <a:pt x="17272" y="54051"/>
                </a:lnTo>
                <a:lnTo>
                  <a:pt x="31483" y="54051"/>
                </a:lnTo>
                <a:lnTo>
                  <a:pt x="36791" y="52476"/>
                </a:lnTo>
                <a:lnTo>
                  <a:pt x="40754" y="49326"/>
                </a:lnTo>
                <a:lnTo>
                  <a:pt x="44716" y="46177"/>
                </a:lnTo>
                <a:lnTo>
                  <a:pt x="47396" y="41516"/>
                </a:lnTo>
                <a:lnTo>
                  <a:pt x="48793" y="35344"/>
                </a:lnTo>
                <a:lnTo>
                  <a:pt x="35344" y="33058"/>
                </a:lnTo>
                <a:lnTo>
                  <a:pt x="34671" y="36664"/>
                </a:lnTo>
                <a:lnTo>
                  <a:pt x="31838" y="40678"/>
                </a:lnTo>
                <a:lnTo>
                  <a:pt x="28067" y="42900"/>
                </a:lnTo>
                <a:lnTo>
                  <a:pt x="21996" y="42900"/>
                </a:lnTo>
                <a:lnTo>
                  <a:pt x="19227" y="41630"/>
                </a:lnTo>
                <a:lnTo>
                  <a:pt x="15100" y="36563"/>
                </a:lnTo>
                <a:lnTo>
                  <a:pt x="14071" y="32232"/>
                </a:lnTo>
                <a:lnTo>
                  <a:pt x="14071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1847625" y="7319674"/>
            <a:ext cx="47091" cy="71386"/>
          </a:xfrm>
          <a:custGeom>
            <a:avLst/>
            <a:gdLst/>
            <a:ahLst/>
            <a:cxnLst/>
            <a:rect l="l" t="t" r="r" b="b"/>
            <a:pathLst>
              <a:path w="47091" h="71386">
                <a:moveTo>
                  <a:pt x="13677" y="71386"/>
                </a:moveTo>
                <a:lnTo>
                  <a:pt x="13677" y="41135"/>
                </a:lnTo>
                <a:lnTo>
                  <a:pt x="14096" y="37833"/>
                </a:lnTo>
                <a:lnTo>
                  <a:pt x="14922" y="35610"/>
                </a:lnTo>
                <a:lnTo>
                  <a:pt x="17056" y="31737"/>
                </a:lnTo>
                <a:lnTo>
                  <a:pt x="20624" y="29514"/>
                </a:lnTo>
                <a:lnTo>
                  <a:pt x="24930" y="28968"/>
                </a:lnTo>
                <a:lnTo>
                  <a:pt x="28562" y="29400"/>
                </a:lnTo>
                <a:lnTo>
                  <a:pt x="32105" y="32283"/>
                </a:lnTo>
                <a:lnTo>
                  <a:pt x="33134" y="35204"/>
                </a:lnTo>
                <a:lnTo>
                  <a:pt x="33400" y="38646"/>
                </a:lnTo>
                <a:lnTo>
                  <a:pt x="33400" y="71386"/>
                </a:lnTo>
                <a:lnTo>
                  <a:pt x="47091" y="71386"/>
                </a:lnTo>
                <a:lnTo>
                  <a:pt x="47091" y="36410"/>
                </a:lnTo>
                <a:lnTo>
                  <a:pt x="46850" y="32969"/>
                </a:lnTo>
                <a:lnTo>
                  <a:pt x="45910" y="28562"/>
                </a:lnTo>
                <a:lnTo>
                  <a:pt x="43751" y="24726"/>
                </a:lnTo>
                <a:lnTo>
                  <a:pt x="40563" y="21424"/>
                </a:lnTo>
                <a:lnTo>
                  <a:pt x="35496" y="19088"/>
                </a:lnTo>
                <a:lnTo>
                  <a:pt x="32651" y="18503"/>
                </a:lnTo>
                <a:lnTo>
                  <a:pt x="23367" y="18503"/>
                </a:lnTo>
                <a:lnTo>
                  <a:pt x="18097" y="21082"/>
                </a:lnTo>
                <a:lnTo>
                  <a:pt x="13677" y="26238"/>
                </a:lnTo>
                <a:lnTo>
                  <a:pt x="13677" y="0"/>
                </a:lnTo>
                <a:lnTo>
                  <a:pt x="0" y="0"/>
                </a:lnTo>
                <a:lnTo>
                  <a:pt x="0" y="71386"/>
                </a:lnTo>
                <a:lnTo>
                  <a:pt x="13677" y="713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1904979" y="7338170"/>
            <a:ext cx="31089" cy="54051"/>
          </a:xfrm>
          <a:custGeom>
            <a:avLst/>
            <a:gdLst/>
            <a:ahLst/>
            <a:cxnLst/>
            <a:rect l="l" t="t" r="r" b="b"/>
            <a:pathLst>
              <a:path w="31089" h="54051">
                <a:moveTo>
                  <a:pt x="20218" y="54051"/>
                </a:moveTo>
                <a:lnTo>
                  <a:pt x="23050" y="53479"/>
                </a:lnTo>
                <a:lnTo>
                  <a:pt x="25717" y="52349"/>
                </a:lnTo>
                <a:lnTo>
                  <a:pt x="28371" y="51219"/>
                </a:lnTo>
                <a:lnTo>
                  <a:pt x="30873" y="49504"/>
                </a:lnTo>
                <a:lnTo>
                  <a:pt x="31089" y="39242"/>
                </a:lnTo>
                <a:lnTo>
                  <a:pt x="28346" y="41973"/>
                </a:lnTo>
                <a:lnTo>
                  <a:pt x="23749" y="44411"/>
                </a:lnTo>
                <a:lnTo>
                  <a:pt x="20218" y="54051"/>
                </a:lnTo>
                <a:close/>
              </a:path>
              <a:path w="31089" h="54051">
                <a:moveTo>
                  <a:pt x="45440" y="35890"/>
                </a:moveTo>
                <a:lnTo>
                  <a:pt x="45580" y="19913"/>
                </a:lnTo>
                <a:lnTo>
                  <a:pt x="45580" y="13982"/>
                </a:lnTo>
                <a:lnTo>
                  <a:pt x="44970" y="9893"/>
                </a:lnTo>
                <a:lnTo>
                  <a:pt x="43751" y="7670"/>
                </a:lnTo>
                <a:lnTo>
                  <a:pt x="40436" y="3619"/>
                </a:lnTo>
                <a:lnTo>
                  <a:pt x="37452" y="2171"/>
                </a:lnTo>
                <a:lnTo>
                  <a:pt x="34467" y="723"/>
                </a:lnTo>
                <a:lnTo>
                  <a:pt x="29921" y="0"/>
                </a:lnTo>
                <a:lnTo>
                  <a:pt x="17094" y="0"/>
                </a:lnTo>
                <a:lnTo>
                  <a:pt x="12039" y="1206"/>
                </a:lnTo>
                <a:lnTo>
                  <a:pt x="8623" y="3606"/>
                </a:lnTo>
                <a:lnTo>
                  <a:pt x="5219" y="6007"/>
                </a:lnTo>
                <a:lnTo>
                  <a:pt x="2806" y="9702"/>
                </a:lnTo>
                <a:lnTo>
                  <a:pt x="1422" y="14706"/>
                </a:lnTo>
                <a:lnTo>
                  <a:pt x="13843" y="16954"/>
                </a:lnTo>
                <a:lnTo>
                  <a:pt x="15786" y="12865"/>
                </a:lnTo>
                <a:lnTo>
                  <a:pt x="18503" y="10947"/>
                </a:lnTo>
                <a:lnTo>
                  <a:pt x="22834" y="10477"/>
                </a:lnTo>
                <a:lnTo>
                  <a:pt x="26441" y="10477"/>
                </a:lnTo>
                <a:lnTo>
                  <a:pt x="30200" y="12153"/>
                </a:lnTo>
                <a:lnTo>
                  <a:pt x="32143" y="15151"/>
                </a:lnTo>
                <a:lnTo>
                  <a:pt x="32143" y="17779"/>
                </a:lnTo>
                <a:lnTo>
                  <a:pt x="29679" y="20180"/>
                </a:lnTo>
                <a:lnTo>
                  <a:pt x="25247" y="21297"/>
                </a:lnTo>
                <a:lnTo>
                  <a:pt x="18846" y="22491"/>
                </a:lnTo>
                <a:lnTo>
                  <a:pt x="14109" y="23406"/>
                </a:lnTo>
                <a:lnTo>
                  <a:pt x="10477" y="24472"/>
                </a:lnTo>
                <a:lnTo>
                  <a:pt x="7962" y="25692"/>
                </a:lnTo>
                <a:lnTo>
                  <a:pt x="3492" y="28663"/>
                </a:lnTo>
                <a:lnTo>
                  <a:pt x="698" y="33235"/>
                </a:lnTo>
                <a:lnTo>
                  <a:pt x="0" y="35839"/>
                </a:lnTo>
                <a:lnTo>
                  <a:pt x="0" y="43179"/>
                </a:lnTo>
                <a:lnTo>
                  <a:pt x="1536" y="46824"/>
                </a:lnTo>
                <a:lnTo>
                  <a:pt x="4610" y="49720"/>
                </a:lnTo>
                <a:lnTo>
                  <a:pt x="7670" y="52603"/>
                </a:lnTo>
                <a:lnTo>
                  <a:pt x="11874" y="54051"/>
                </a:lnTo>
                <a:lnTo>
                  <a:pt x="20218" y="54051"/>
                </a:lnTo>
                <a:lnTo>
                  <a:pt x="23749" y="44411"/>
                </a:lnTo>
                <a:lnTo>
                  <a:pt x="19075" y="44411"/>
                </a:lnTo>
                <a:lnTo>
                  <a:pt x="15836" y="42316"/>
                </a:lnTo>
                <a:lnTo>
                  <a:pt x="13690" y="39268"/>
                </a:lnTo>
                <a:lnTo>
                  <a:pt x="13690" y="35407"/>
                </a:lnTo>
                <a:lnTo>
                  <a:pt x="16370" y="32537"/>
                </a:lnTo>
                <a:lnTo>
                  <a:pt x="20015" y="30962"/>
                </a:lnTo>
                <a:lnTo>
                  <a:pt x="23812" y="30149"/>
                </a:lnTo>
                <a:lnTo>
                  <a:pt x="27609" y="29324"/>
                </a:lnTo>
                <a:lnTo>
                  <a:pt x="30391" y="28638"/>
                </a:lnTo>
                <a:lnTo>
                  <a:pt x="32143" y="28054"/>
                </a:lnTo>
                <a:lnTo>
                  <a:pt x="32143" y="34048"/>
                </a:lnTo>
                <a:lnTo>
                  <a:pt x="31965" y="36283"/>
                </a:lnTo>
                <a:lnTo>
                  <a:pt x="31089" y="39242"/>
                </a:lnTo>
                <a:lnTo>
                  <a:pt x="30873" y="49504"/>
                </a:lnTo>
                <a:lnTo>
                  <a:pt x="33705" y="48844"/>
                </a:lnTo>
                <a:lnTo>
                  <a:pt x="35013" y="52882"/>
                </a:lnTo>
                <a:lnTo>
                  <a:pt x="48552" y="52882"/>
                </a:lnTo>
                <a:lnTo>
                  <a:pt x="46532" y="48107"/>
                </a:lnTo>
                <a:lnTo>
                  <a:pt x="45656" y="43789"/>
                </a:lnTo>
                <a:lnTo>
                  <a:pt x="45440" y="40436"/>
                </a:lnTo>
                <a:lnTo>
                  <a:pt x="45440" y="3589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1963466" y="7319669"/>
            <a:ext cx="50495" cy="72555"/>
          </a:xfrm>
          <a:custGeom>
            <a:avLst/>
            <a:gdLst/>
            <a:ahLst/>
            <a:cxnLst/>
            <a:rect l="l" t="t" r="r" b="b"/>
            <a:pathLst>
              <a:path w="50495" h="72555">
                <a:moveTo>
                  <a:pt x="28689" y="18503"/>
                </a:moveTo>
                <a:lnTo>
                  <a:pt x="22910" y="18503"/>
                </a:lnTo>
                <a:lnTo>
                  <a:pt x="17894" y="20904"/>
                </a:lnTo>
                <a:lnTo>
                  <a:pt x="13677" y="25717"/>
                </a:lnTo>
                <a:lnTo>
                  <a:pt x="13677" y="0"/>
                </a:lnTo>
                <a:lnTo>
                  <a:pt x="0" y="0"/>
                </a:lnTo>
                <a:lnTo>
                  <a:pt x="0" y="71386"/>
                </a:lnTo>
                <a:lnTo>
                  <a:pt x="12699" y="71386"/>
                </a:lnTo>
                <a:lnTo>
                  <a:pt x="12699" y="63792"/>
                </a:lnTo>
                <a:lnTo>
                  <a:pt x="14782" y="66675"/>
                </a:lnTo>
                <a:lnTo>
                  <a:pt x="14427" y="53733"/>
                </a:lnTo>
                <a:lnTo>
                  <a:pt x="13588" y="49771"/>
                </a:lnTo>
                <a:lnTo>
                  <a:pt x="13588" y="39217"/>
                </a:lnTo>
                <a:lnTo>
                  <a:pt x="14668" y="35344"/>
                </a:lnTo>
                <a:lnTo>
                  <a:pt x="16852" y="32791"/>
                </a:lnTo>
                <a:lnTo>
                  <a:pt x="19024" y="30251"/>
                </a:lnTo>
                <a:lnTo>
                  <a:pt x="21755" y="28981"/>
                </a:lnTo>
                <a:lnTo>
                  <a:pt x="28371" y="28981"/>
                </a:lnTo>
                <a:lnTo>
                  <a:pt x="31114" y="30289"/>
                </a:lnTo>
                <a:lnTo>
                  <a:pt x="33261" y="32893"/>
                </a:lnTo>
                <a:lnTo>
                  <a:pt x="35394" y="35509"/>
                </a:lnTo>
                <a:lnTo>
                  <a:pt x="36474" y="39776"/>
                </a:lnTo>
                <a:lnTo>
                  <a:pt x="36474" y="51231"/>
                </a:lnTo>
                <a:lnTo>
                  <a:pt x="35407" y="55283"/>
                </a:lnTo>
                <a:lnTo>
                  <a:pt x="33286" y="57886"/>
                </a:lnTo>
                <a:lnTo>
                  <a:pt x="31153" y="60452"/>
                </a:lnTo>
                <a:lnTo>
                  <a:pt x="34874" y="72555"/>
                </a:lnTo>
                <a:lnTo>
                  <a:pt x="39992" y="70167"/>
                </a:lnTo>
                <a:lnTo>
                  <a:pt x="44195" y="65392"/>
                </a:lnTo>
                <a:lnTo>
                  <a:pt x="48386" y="60629"/>
                </a:lnTo>
                <a:lnTo>
                  <a:pt x="50495" y="53822"/>
                </a:lnTo>
                <a:lnTo>
                  <a:pt x="50495" y="36461"/>
                </a:lnTo>
                <a:lnTo>
                  <a:pt x="48437" y="29908"/>
                </a:lnTo>
                <a:lnTo>
                  <a:pt x="44310" y="25349"/>
                </a:lnTo>
                <a:lnTo>
                  <a:pt x="40182" y="20789"/>
                </a:lnTo>
                <a:lnTo>
                  <a:pt x="34975" y="18503"/>
                </a:lnTo>
                <a:lnTo>
                  <a:pt x="28689" y="18503"/>
                </a:lnTo>
                <a:close/>
              </a:path>
              <a:path w="50495" h="72555">
                <a:moveTo>
                  <a:pt x="14427" y="53733"/>
                </a:moveTo>
                <a:lnTo>
                  <a:pt x="14782" y="66675"/>
                </a:lnTo>
                <a:lnTo>
                  <a:pt x="17259" y="68872"/>
                </a:lnTo>
                <a:lnTo>
                  <a:pt x="20129" y="70345"/>
                </a:lnTo>
                <a:lnTo>
                  <a:pt x="23012" y="71818"/>
                </a:lnTo>
                <a:lnTo>
                  <a:pt x="25920" y="72555"/>
                </a:lnTo>
                <a:lnTo>
                  <a:pt x="34874" y="72555"/>
                </a:lnTo>
                <a:lnTo>
                  <a:pt x="31153" y="60452"/>
                </a:lnTo>
                <a:lnTo>
                  <a:pt x="28587" y="61747"/>
                </a:lnTo>
                <a:lnTo>
                  <a:pt x="21640" y="61747"/>
                </a:lnTo>
                <a:lnTo>
                  <a:pt x="18491" y="59931"/>
                </a:lnTo>
                <a:lnTo>
                  <a:pt x="16116" y="56299"/>
                </a:lnTo>
                <a:lnTo>
                  <a:pt x="14427" y="5373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2031803" y="7319670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494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2048676" y="7338175"/>
            <a:ext cx="48501" cy="54051"/>
          </a:xfrm>
          <a:custGeom>
            <a:avLst/>
            <a:gdLst/>
            <a:ahLst/>
            <a:cxnLst/>
            <a:rect l="l" t="t" r="r" b="b"/>
            <a:pathLst>
              <a:path w="48501" h="54051">
                <a:moveTo>
                  <a:pt x="48310" y="30975"/>
                </a:moveTo>
                <a:lnTo>
                  <a:pt x="48501" y="20485"/>
                </a:lnTo>
                <a:lnTo>
                  <a:pt x="46380" y="12700"/>
                </a:lnTo>
                <a:lnTo>
                  <a:pt x="41935" y="7620"/>
                </a:lnTo>
                <a:lnTo>
                  <a:pt x="37477" y="2540"/>
                </a:lnTo>
                <a:lnTo>
                  <a:pt x="33604" y="15621"/>
                </a:lnTo>
                <a:lnTo>
                  <a:pt x="34632" y="18630"/>
                </a:lnTo>
                <a:lnTo>
                  <a:pt x="34721" y="22593"/>
                </a:lnTo>
                <a:lnTo>
                  <a:pt x="14274" y="22593"/>
                </a:lnTo>
                <a:lnTo>
                  <a:pt x="14236" y="18859"/>
                </a:lnTo>
                <a:lnTo>
                  <a:pt x="15201" y="15913"/>
                </a:lnTo>
                <a:lnTo>
                  <a:pt x="17145" y="13728"/>
                </a:lnTo>
                <a:lnTo>
                  <a:pt x="21551" y="10464"/>
                </a:lnTo>
                <a:lnTo>
                  <a:pt x="24549" y="10464"/>
                </a:lnTo>
                <a:lnTo>
                  <a:pt x="23710" y="0"/>
                </a:lnTo>
                <a:lnTo>
                  <a:pt x="16865" y="0"/>
                </a:lnTo>
                <a:lnTo>
                  <a:pt x="11201" y="2425"/>
                </a:lnTo>
                <a:lnTo>
                  <a:pt x="6731" y="7277"/>
                </a:lnTo>
                <a:lnTo>
                  <a:pt x="2247" y="12128"/>
                </a:lnTo>
                <a:lnTo>
                  <a:pt x="0" y="18846"/>
                </a:lnTo>
                <a:lnTo>
                  <a:pt x="0" y="34594"/>
                </a:lnTo>
                <a:lnTo>
                  <a:pt x="1701" y="40525"/>
                </a:lnTo>
                <a:lnTo>
                  <a:pt x="5118" y="45237"/>
                </a:lnTo>
                <a:lnTo>
                  <a:pt x="9436" y="51117"/>
                </a:lnTo>
                <a:lnTo>
                  <a:pt x="16090" y="54051"/>
                </a:lnTo>
                <a:lnTo>
                  <a:pt x="30759" y="54051"/>
                </a:lnTo>
                <a:lnTo>
                  <a:pt x="35496" y="52743"/>
                </a:lnTo>
                <a:lnTo>
                  <a:pt x="39268" y="50126"/>
                </a:lnTo>
                <a:lnTo>
                  <a:pt x="43053" y="47523"/>
                </a:lnTo>
                <a:lnTo>
                  <a:pt x="45821" y="43713"/>
                </a:lnTo>
                <a:lnTo>
                  <a:pt x="47574" y="38709"/>
                </a:lnTo>
                <a:lnTo>
                  <a:pt x="33947" y="36423"/>
                </a:lnTo>
                <a:lnTo>
                  <a:pt x="33197" y="39014"/>
                </a:lnTo>
                <a:lnTo>
                  <a:pt x="32092" y="40894"/>
                </a:lnTo>
                <a:lnTo>
                  <a:pt x="29171" y="43230"/>
                </a:lnTo>
                <a:lnTo>
                  <a:pt x="25222" y="43827"/>
                </a:lnTo>
                <a:lnTo>
                  <a:pt x="22072" y="43827"/>
                </a:lnTo>
                <a:lnTo>
                  <a:pt x="19443" y="42697"/>
                </a:lnTo>
                <a:lnTo>
                  <a:pt x="15227" y="38188"/>
                </a:lnTo>
                <a:lnTo>
                  <a:pt x="14122" y="35026"/>
                </a:lnTo>
                <a:lnTo>
                  <a:pt x="14033" y="30975"/>
                </a:lnTo>
                <a:lnTo>
                  <a:pt x="48310" y="30975"/>
                </a:lnTo>
                <a:close/>
              </a:path>
              <a:path w="48501" h="54051">
                <a:moveTo>
                  <a:pt x="31407" y="0"/>
                </a:moveTo>
                <a:lnTo>
                  <a:pt x="23710" y="0"/>
                </a:lnTo>
                <a:lnTo>
                  <a:pt x="24549" y="10464"/>
                </a:lnTo>
                <a:lnTo>
                  <a:pt x="27343" y="10464"/>
                </a:lnTo>
                <a:lnTo>
                  <a:pt x="29705" y="11493"/>
                </a:lnTo>
                <a:lnTo>
                  <a:pt x="33604" y="15621"/>
                </a:lnTo>
                <a:lnTo>
                  <a:pt x="37477" y="2540"/>
                </a:lnTo>
                <a:lnTo>
                  <a:pt x="31407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2109254" y="7339342"/>
            <a:ext cx="14795" cy="67640"/>
          </a:xfrm>
          <a:custGeom>
            <a:avLst/>
            <a:gdLst/>
            <a:ahLst/>
            <a:cxnLst/>
            <a:rect l="l" t="t" r="r" b="b"/>
            <a:pathLst>
              <a:path w="14795" h="67640">
                <a:moveTo>
                  <a:pt x="1117" y="0"/>
                </a:moveTo>
                <a:lnTo>
                  <a:pt x="1117" y="13690"/>
                </a:lnTo>
                <a:lnTo>
                  <a:pt x="14795" y="13690"/>
                </a:lnTo>
                <a:lnTo>
                  <a:pt x="14795" y="0"/>
                </a:lnTo>
                <a:lnTo>
                  <a:pt x="1117" y="0"/>
                </a:lnTo>
                <a:close/>
              </a:path>
              <a:path w="14795" h="67640">
                <a:moveTo>
                  <a:pt x="14808" y="38023"/>
                </a:moveTo>
                <a:lnTo>
                  <a:pt x="1117" y="38023"/>
                </a:lnTo>
                <a:lnTo>
                  <a:pt x="1117" y="51714"/>
                </a:lnTo>
                <a:lnTo>
                  <a:pt x="7747" y="51714"/>
                </a:lnTo>
                <a:lnTo>
                  <a:pt x="7683" y="54406"/>
                </a:lnTo>
                <a:lnTo>
                  <a:pt x="5892" y="58191"/>
                </a:lnTo>
                <a:lnTo>
                  <a:pt x="2755" y="61074"/>
                </a:lnTo>
                <a:lnTo>
                  <a:pt x="0" y="61988"/>
                </a:lnTo>
                <a:lnTo>
                  <a:pt x="2679" y="67640"/>
                </a:lnTo>
                <a:lnTo>
                  <a:pt x="5600" y="66598"/>
                </a:lnTo>
                <a:lnTo>
                  <a:pt x="9906" y="63347"/>
                </a:lnTo>
                <a:lnTo>
                  <a:pt x="13106" y="59474"/>
                </a:lnTo>
                <a:lnTo>
                  <a:pt x="14465" y="54902"/>
                </a:lnTo>
                <a:lnTo>
                  <a:pt x="14808" y="51777"/>
                </a:lnTo>
                <a:lnTo>
                  <a:pt x="14808" y="3802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356680" y="4417300"/>
            <a:ext cx="49923" cy="71386"/>
          </a:xfrm>
          <a:custGeom>
            <a:avLst/>
            <a:gdLst/>
            <a:ahLst/>
            <a:cxnLst/>
            <a:rect l="l" t="t" r="r" b="b"/>
            <a:pathLst>
              <a:path w="49923" h="71386">
                <a:moveTo>
                  <a:pt x="14706" y="12077"/>
                </a:moveTo>
                <a:lnTo>
                  <a:pt x="49923" y="12077"/>
                </a:lnTo>
                <a:lnTo>
                  <a:pt x="49923" y="0"/>
                </a:lnTo>
                <a:lnTo>
                  <a:pt x="0" y="0"/>
                </a:lnTo>
                <a:lnTo>
                  <a:pt x="0" y="71386"/>
                </a:lnTo>
                <a:lnTo>
                  <a:pt x="14706" y="71386"/>
                </a:lnTo>
                <a:lnTo>
                  <a:pt x="14706" y="41059"/>
                </a:lnTo>
                <a:lnTo>
                  <a:pt x="45097" y="41059"/>
                </a:lnTo>
                <a:lnTo>
                  <a:pt x="45097" y="28968"/>
                </a:lnTo>
                <a:lnTo>
                  <a:pt x="14706" y="28968"/>
                </a:lnTo>
                <a:lnTo>
                  <a:pt x="14706" y="12077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418015" y="4435816"/>
            <a:ext cx="34175" cy="52870"/>
          </a:xfrm>
          <a:custGeom>
            <a:avLst/>
            <a:gdLst/>
            <a:ahLst/>
            <a:cxnLst/>
            <a:rect l="l" t="t" r="r" b="b"/>
            <a:pathLst>
              <a:path w="34175" h="52870">
                <a:moveTo>
                  <a:pt x="12966" y="1168"/>
                </a:moveTo>
                <a:lnTo>
                  <a:pt x="0" y="1168"/>
                </a:lnTo>
                <a:lnTo>
                  <a:pt x="0" y="52870"/>
                </a:lnTo>
                <a:lnTo>
                  <a:pt x="13957" y="52870"/>
                </a:lnTo>
                <a:lnTo>
                  <a:pt x="13957" y="28105"/>
                </a:lnTo>
                <a:lnTo>
                  <a:pt x="14350" y="22326"/>
                </a:lnTo>
                <a:lnTo>
                  <a:pt x="15125" y="19570"/>
                </a:lnTo>
                <a:lnTo>
                  <a:pt x="15913" y="16802"/>
                </a:lnTo>
                <a:lnTo>
                  <a:pt x="18326" y="13843"/>
                </a:lnTo>
                <a:lnTo>
                  <a:pt x="21348" y="12255"/>
                </a:lnTo>
                <a:lnTo>
                  <a:pt x="25323" y="12255"/>
                </a:lnTo>
                <a:lnTo>
                  <a:pt x="29857" y="14503"/>
                </a:lnTo>
                <a:lnTo>
                  <a:pt x="34175" y="2578"/>
                </a:lnTo>
                <a:lnTo>
                  <a:pt x="31229" y="850"/>
                </a:lnTo>
                <a:lnTo>
                  <a:pt x="28168" y="0"/>
                </a:lnTo>
                <a:lnTo>
                  <a:pt x="22732" y="0"/>
                </a:lnTo>
                <a:lnTo>
                  <a:pt x="18948" y="1651"/>
                </a:lnTo>
                <a:lnTo>
                  <a:pt x="15189" y="5041"/>
                </a:lnTo>
                <a:lnTo>
                  <a:pt x="12966" y="8509"/>
                </a:lnTo>
                <a:lnTo>
                  <a:pt x="12966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454972" y="4416090"/>
            <a:ext cx="42659" cy="73761"/>
          </a:xfrm>
          <a:custGeom>
            <a:avLst/>
            <a:gdLst/>
            <a:ahLst/>
            <a:cxnLst/>
            <a:rect l="l" t="t" r="r" b="b"/>
            <a:pathLst>
              <a:path w="42659" h="73761">
                <a:moveTo>
                  <a:pt x="27025" y="0"/>
                </a:moveTo>
                <a:lnTo>
                  <a:pt x="20167" y="14554"/>
                </a:lnTo>
                <a:lnTo>
                  <a:pt x="29006" y="14554"/>
                </a:lnTo>
                <a:lnTo>
                  <a:pt x="42659" y="0"/>
                </a:lnTo>
                <a:lnTo>
                  <a:pt x="27025" y="0"/>
                </a:lnTo>
                <a:close/>
              </a:path>
              <a:path w="42659" h="73761">
                <a:moveTo>
                  <a:pt x="0" y="46012"/>
                </a:moveTo>
                <a:lnTo>
                  <a:pt x="0" y="51955"/>
                </a:lnTo>
                <a:lnTo>
                  <a:pt x="1142" y="56984"/>
                </a:lnTo>
                <a:lnTo>
                  <a:pt x="3428" y="61137"/>
                </a:lnTo>
                <a:lnTo>
                  <a:pt x="5714" y="65265"/>
                </a:lnTo>
                <a:lnTo>
                  <a:pt x="9042" y="68402"/>
                </a:lnTo>
                <a:lnTo>
                  <a:pt x="13436" y="70548"/>
                </a:lnTo>
                <a:lnTo>
                  <a:pt x="17818" y="72694"/>
                </a:lnTo>
                <a:lnTo>
                  <a:pt x="18033" y="58521"/>
                </a:lnTo>
                <a:lnTo>
                  <a:pt x="15544" y="55803"/>
                </a:lnTo>
                <a:lnTo>
                  <a:pt x="14300" y="51866"/>
                </a:lnTo>
                <a:lnTo>
                  <a:pt x="14300" y="41617"/>
                </a:lnTo>
                <a:lnTo>
                  <a:pt x="15544" y="37680"/>
                </a:lnTo>
                <a:lnTo>
                  <a:pt x="18033" y="34950"/>
                </a:lnTo>
                <a:lnTo>
                  <a:pt x="20510" y="32232"/>
                </a:lnTo>
                <a:lnTo>
                  <a:pt x="23571" y="30861"/>
                </a:lnTo>
                <a:lnTo>
                  <a:pt x="30860" y="30861"/>
                </a:lnTo>
                <a:lnTo>
                  <a:pt x="33921" y="32232"/>
                </a:lnTo>
                <a:lnTo>
                  <a:pt x="36385" y="34950"/>
                </a:lnTo>
                <a:lnTo>
                  <a:pt x="38849" y="37680"/>
                </a:lnTo>
                <a:lnTo>
                  <a:pt x="40081" y="41579"/>
                </a:lnTo>
                <a:lnTo>
                  <a:pt x="40081" y="51841"/>
                </a:lnTo>
                <a:lnTo>
                  <a:pt x="38849" y="55803"/>
                </a:lnTo>
                <a:lnTo>
                  <a:pt x="36385" y="58521"/>
                </a:lnTo>
                <a:lnTo>
                  <a:pt x="35090" y="73761"/>
                </a:lnTo>
                <a:lnTo>
                  <a:pt x="41567" y="71196"/>
                </a:lnTo>
                <a:lnTo>
                  <a:pt x="46710" y="66040"/>
                </a:lnTo>
                <a:lnTo>
                  <a:pt x="51866" y="60909"/>
                </a:lnTo>
                <a:lnTo>
                  <a:pt x="54432" y="54419"/>
                </a:lnTo>
                <a:lnTo>
                  <a:pt x="54432" y="38836"/>
                </a:lnTo>
                <a:lnTo>
                  <a:pt x="51892" y="32423"/>
                </a:lnTo>
                <a:lnTo>
                  <a:pt x="46786" y="27343"/>
                </a:lnTo>
                <a:lnTo>
                  <a:pt x="41681" y="22250"/>
                </a:lnTo>
                <a:lnTo>
                  <a:pt x="35153" y="19723"/>
                </a:lnTo>
                <a:lnTo>
                  <a:pt x="22009" y="19723"/>
                </a:lnTo>
                <a:lnTo>
                  <a:pt x="17322" y="20840"/>
                </a:lnTo>
                <a:lnTo>
                  <a:pt x="13131" y="23075"/>
                </a:lnTo>
                <a:lnTo>
                  <a:pt x="8953" y="25323"/>
                </a:lnTo>
                <a:lnTo>
                  <a:pt x="5714" y="28562"/>
                </a:lnTo>
                <a:lnTo>
                  <a:pt x="3428" y="32816"/>
                </a:lnTo>
                <a:lnTo>
                  <a:pt x="1142" y="37058"/>
                </a:lnTo>
                <a:lnTo>
                  <a:pt x="0" y="41465"/>
                </a:lnTo>
                <a:lnTo>
                  <a:pt x="0" y="46012"/>
                </a:lnTo>
                <a:close/>
              </a:path>
              <a:path w="42659" h="73761">
                <a:moveTo>
                  <a:pt x="36385" y="58521"/>
                </a:moveTo>
                <a:lnTo>
                  <a:pt x="33921" y="61252"/>
                </a:lnTo>
                <a:lnTo>
                  <a:pt x="30860" y="62611"/>
                </a:lnTo>
                <a:lnTo>
                  <a:pt x="23571" y="62611"/>
                </a:lnTo>
                <a:lnTo>
                  <a:pt x="20510" y="61252"/>
                </a:lnTo>
                <a:lnTo>
                  <a:pt x="18033" y="58521"/>
                </a:lnTo>
                <a:lnTo>
                  <a:pt x="17818" y="72694"/>
                </a:lnTo>
                <a:lnTo>
                  <a:pt x="22428" y="73761"/>
                </a:lnTo>
                <a:lnTo>
                  <a:pt x="35090" y="73761"/>
                </a:lnTo>
                <a:lnTo>
                  <a:pt x="36385" y="5852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2514566" y="4418716"/>
            <a:ext cx="31102" cy="71132"/>
          </a:xfrm>
          <a:custGeom>
            <a:avLst/>
            <a:gdLst/>
            <a:ahLst/>
            <a:cxnLst/>
            <a:rect l="l" t="t" r="r" b="b"/>
            <a:pathLst>
              <a:path w="31102" h="71132">
                <a:moveTo>
                  <a:pt x="20421" y="18262"/>
                </a:moveTo>
                <a:lnTo>
                  <a:pt x="20421" y="0"/>
                </a:lnTo>
                <a:lnTo>
                  <a:pt x="6413" y="7988"/>
                </a:lnTo>
                <a:lnTo>
                  <a:pt x="6413" y="18262"/>
                </a:lnTo>
                <a:lnTo>
                  <a:pt x="0" y="18262"/>
                </a:lnTo>
                <a:lnTo>
                  <a:pt x="0" y="29171"/>
                </a:lnTo>
                <a:lnTo>
                  <a:pt x="6413" y="29171"/>
                </a:lnTo>
                <a:lnTo>
                  <a:pt x="6413" y="56553"/>
                </a:lnTo>
                <a:lnTo>
                  <a:pt x="6565" y="59766"/>
                </a:lnTo>
                <a:lnTo>
                  <a:pt x="6858" y="61353"/>
                </a:lnTo>
                <a:lnTo>
                  <a:pt x="7874" y="65366"/>
                </a:lnTo>
                <a:lnTo>
                  <a:pt x="11252" y="69062"/>
                </a:lnTo>
                <a:lnTo>
                  <a:pt x="15290" y="70726"/>
                </a:lnTo>
                <a:lnTo>
                  <a:pt x="20066" y="71132"/>
                </a:lnTo>
                <a:lnTo>
                  <a:pt x="24180" y="71132"/>
                </a:lnTo>
                <a:lnTo>
                  <a:pt x="27851" y="70459"/>
                </a:lnTo>
                <a:lnTo>
                  <a:pt x="31102" y="69087"/>
                </a:lnTo>
                <a:lnTo>
                  <a:pt x="29908" y="58483"/>
                </a:lnTo>
                <a:lnTo>
                  <a:pt x="27457" y="59359"/>
                </a:lnTo>
                <a:lnTo>
                  <a:pt x="23368" y="59804"/>
                </a:lnTo>
                <a:lnTo>
                  <a:pt x="20688" y="57378"/>
                </a:lnTo>
                <a:lnTo>
                  <a:pt x="20421" y="54228"/>
                </a:lnTo>
                <a:lnTo>
                  <a:pt x="20421" y="29171"/>
                </a:lnTo>
                <a:lnTo>
                  <a:pt x="29959" y="29171"/>
                </a:lnTo>
                <a:lnTo>
                  <a:pt x="29959" y="18262"/>
                </a:lnTo>
                <a:lnTo>
                  <a:pt x="20421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2550128" y="4435803"/>
            <a:ext cx="49479" cy="54051"/>
          </a:xfrm>
          <a:custGeom>
            <a:avLst/>
            <a:gdLst/>
            <a:ahLst/>
            <a:cxnLst/>
            <a:rect l="l" t="t" r="r" b="b"/>
            <a:pathLst>
              <a:path w="49479" h="54051">
                <a:moveTo>
                  <a:pt x="49275" y="30975"/>
                </a:moveTo>
                <a:lnTo>
                  <a:pt x="49479" y="20497"/>
                </a:lnTo>
                <a:lnTo>
                  <a:pt x="47307" y="12699"/>
                </a:lnTo>
                <a:lnTo>
                  <a:pt x="42773" y="7632"/>
                </a:lnTo>
                <a:lnTo>
                  <a:pt x="38239" y="2539"/>
                </a:lnTo>
                <a:lnTo>
                  <a:pt x="34277" y="15620"/>
                </a:lnTo>
                <a:lnTo>
                  <a:pt x="35318" y="18643"/>
                </a:lnTo>
                <a:lnTo>
                  <a:pt x="35420" y="22593"/>
                </a:lnTo>
                <a:lnTo>
                  <a:pt x="14554" y="22593"/>
                </a:lnTo>
                <a:lnTo>
                  <a:pt x="14528" y="18859"/>
                </a:lnTo>
                <a:lnTo>
                  <a:pt x="15506" y="15913"/>
                </a:lnTo>
                <a:lnTo>
                  <a:pt x="17487" y="13728"/>
                </a:lnTo>
                <a:lnTo>
                  <a:pt x="21996" y="10464"/>
                </a:lnTo>
                <a:lnTo>
                  <a:pt x="25031" y="10464"/>
                </a:lnTo>
                <a:lnTo>
                  <a:pt x="24193" y="0"/>
                </a:lnTo>
                <a:lnTo>
                  <a:pt x="17208" y="0"/>
                </a:lnTo>
                <a:lnTo>
                  <a:pt x="11429" y="2425"/>
                </a:lnTo>
                <a:lnTo>
                  <a:pt x="6857" y="7277"/>
                </a:lnTo>
                <a:lnTo>
                  <a:pt x="2285" y="12141"/>
                </a:lnTo>
                <a:lnTo>
                  <a:pt x="0" y="18846"/>
                </a:lnTo>
                <a:lnTo>
                  <a:pt x="0" y="34594"/>
                </a:lnTo>
                <a:lnTo>
                  <a:pt x="1739" y="40525"/>
                </a:lnTo>
                <a:lnTo>
                  <a:pt x="5219" y="45237"/>
                </a:lnTo>
                <a:lnTo>
                  <a:pt x="9626" y="51117"/>
                </a:lnTo>
                <a:lnTo>
                  <a:pt x="16408" y="54051"/>
                </a:lnTo>
                <a:lnTo>
                  <a:pt x="31368" y="54051"/>
                </a:lnTo>
                <a:lnTo>
                  <a:pt x="36207" y="52743"/>
                </a:lnTo>
                <a:lnTo>
                  <a:pt x="40068" y="50126"/>
                </a:lnTo>
                <a:lnTo>
                  <a:pt x="43916" y="47523"/>
                </a:lnTo>
                <a:lnTo>
                  <a:pt x="46748" y="43713"/>
                </a:lnTo>
                <a:lnTo>
                  <a:pt x="48539" y="38709"/>
                </a:lnTo>
                <a:lnTo>
                  <a:pt x="34620" y="36423"/>
                </a:lnTo>
                <a:lnTo>
                  <a:pt x="33858" y="39014"/>
                </a:lnTo>
                <a:lnTo>
                  <a:pt x="32740" y="40906"/>
                </a:lnTo>
                <a:lnTo>
                  <a:pt x="29756" y="43243"/>
                </a:lnTo>
                <a:lnTo>
                  <a:pt x="25730" y="43827"/>
                </a:lnTo>
                <a:lnTo>
                  <a:pt x="22517" y="43827"/>
                </a:lnTo>
                <a:lnTo>
                  <a:pt x="19837" y="42697"/>
                </a:lnTo>
                <a:lnTo>
                  <a:pt x="15532" y="38188"/>
                </a:lnTo>
                <a:lnTo>
                  <a:pt x="14401" y="35026"/>
                </a:lnTo>
                <a:lnTo>
                  <a:pt x="14312" y="30975"/>
                </a:lnTo>
                <a:lnTo>
                  <a:pt x="49275" y="30975"/>
                </a:lnTo>
                <a:close/>
              </a:path>
              <a:path w="49479" h="54051">
                <a:moveTo>
                  <a:pt x="32042" y="0"/>
                </a:moveTo>
                <a:lnTo>
                  <a:pt x="24193" y="0"/>
                </a:lnTo>
                <a:lnTo>
                  <a:pt x="25031" y="10464"/>
                </a:lnTo>
                <a:lnTo>
                  <a:pt x="27889" y="10464"/>
                </a:lnTo>
                <a:lnTo>
                  <a:pt x="30302" y="11506"/>
                </a:lnTo>
                <a:lnTo>
                  <a:pt x="34277" y="15620"/>
                </a:lnTo>
                <a:lnTo>
                  <a:pt x="38239" y="2539"/>
                </a:lnTo>
                <a:lnTo>
                  <a:pt x="3204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2605857" y="4435809"/>
            <a:ext cx="49276" cy="54051"/>
          </a:xfrm>
          <a:custGeom>
            <a:avLst/>
            <a:gdLst/>
            <a:ahLst/>
            <a:cxnLst/>
            <a:rect l="l" t="t" r="r" b="b"/>
            <a:pathLst>
              <a:path w="49275" h="54051">
                <a:moveTo>
                  <a:pt x="14008" y="36029"/>
                </a:moveTo>
                <a:lnTo>
                  <a:pt x="0" y="38125"/>
                </a:lnTo>
                <a:lnTo>
                  <a:pt x="1295" y="43027"/>
                </a:lnTo>
                <a:lnTo>
                  <a:pt x="4025" y="46901"/>
                </a:lnTo>
                <a:lnTo>
                  <a:pt x="8229" y="49758"/>
                </a:lnTo>
                <a:lnTo>
                  <a:pt x="12420" y="52616"/>
                </a:lnTo>
                <a:lnTo>
                  <a:pt x="18097" y="54051"/>
                </a:lnTo>
                <a:lnTo>
                  <a:pt x="33197" y="54051"/>
                </a:lnTo>
                <a:lnTo>
                  <a:pt x="39166" y="52349"/>
                </a:lnTo>
                <a:lnTo>
                  <a:pt x="43218" y="48933"/>
                </a:lnTo>
                <a:lnTo>
                  <a:pt x="47256" y="45529"/>
                </a:lnTo>
                <a:lnTo>
                  <a:pt x="49276" y="41452"/>
                </a:lnTo>
                <a:lnTo>
                  <a:pt x="49276" y="32359"/>
                </a:lnTo>
                <a:lnTo>
                  <a:pt x="47815" y="28968"/>
                </a:lnTo>
                <a:lnTo>
                  <a:pt x="44907" y="26530"/>
                </a:lnTo>
                <a:lnTo>
                  <a:pt x="41960" y="24130"/>
                </a:lnTo>
                <a:lnTo>
                  <a:pt x="36766" y="22110"/>
                </a:lnTo>
                <a:lnTo>
                  <a:pt x="29337" y="20447"/>
                </a:lnTo>
                <a:lnTo>
                  <a:pt x="21894" y="18796"/>
                </a:lnTo>
                <a:lnTo>
                  <a:pt x="17551" y="17513"/>
                </a:lnTo>
                <a:lnTo>
                  <a:pt x="14897" y="15100"/>
                </a:lnTo>
                <a:lnTo>
                  <a:pt x="15430" y="12065"/>
                </a:lnTo>
                <a:lnTo>
                  <a:pt x="18084" y="10337"/>
                </a:lnTo>
                <a:lnTo>
                  <a:pt x="20713" y="9829"/>
                </a:lnTo>
                <a:lnTo>
                  <a:pt x="27305" y="9829"/>
                </a:lnTo>
                <a:lnTo>
                  <a:pt x="29552" y="10375"/>
                </a:lnTo>
                <a:lnTo>
                  <a:pt x="32689" y="12509"/>
                </a:lnTo>
                <a:lnTo>
                  <a:pt x="34328" y="16065"/>
                </a:lnTo>
                <a:lnTo>
                  <a:pt x="47485" y="13677"/>
                </a:lnTo>
                <a:lnTo>
                  <a:pt x="46164" y="9169"/>
                </a:lnTo>
                <a:lnTo>
                  <a:pt x="43738" y="5753"/>
                </a:lnTo>
                <a:lnTo>
                  <a:pt x="40233" y="3454"/>
                </a:lnTo>
                <a:lnTo>
                  <a:pt x="36728" y="1155"/>
                </a:lnTo>
                <a:lnTo>
                  <a:pt x="31368" y="0"/>
                </a:lnTo>
                <a:lnTo>
                  <a:pt x="16560" y="0"/>
                </a:lnTo>
                <a:lnTo>
                  <a:pt x="10960" y="1524"/>
                </a:lnTo>
                <a:lnTo>
                  <a:pt x="7353" y="4572"/>
                </a:lnTo>
                <a:lnTo>
                  <a:pt x="3746" y="7632"/>
                </a:lnTo>
                <a:lnTo>
                  <a:pt x="1943" y="11391"/>
                </a:lnTo>
                <a:lnTo>
                  <a:pt x="1943" y="20840"/>
                </a:lnTo>
                <a:lnTo>
                  <a:pt x="4025" y="24714"/>
                </a:lnTo>
                <a:lnTo>
                  <a:pt x="8204" y="27508"/>
                </a:lnTo>
                <a:lnTo>
                  <a:pt x="11214" y="29514"/>
                </a:lnTo>
                <a:lnTo>
                  <a:pt x="18351" y="31750"/>
                </a:lnTo>
                <a:lnTo>
                  <a:pt x="29603" y="34175"/>
                </a:lnTo>
                <a:lnTo>
                  <a:pt x="34277" y="35979"/>
                </a:lnTo>
                <a:lnTo>
                  <a:pt x="35267" y="38569"/>
                </a:lnTo>
                <a:lnTo>
                  <a:pt x="34658" y="41300"/>
                </a:lnTo>
                <a:lnTo>
                  <a:pt x="31610" y="43522"/>
                </a:lnTo>
                <a:lnTo>
                  <a:pt x="28892" y="44170"/>
                </a:lnTo>
                <a:lnTo>
                  <a:pt x="22009" y="44170"/>
                </a:lnTo>
                <a:lnTo>
                  <a:pt x="19456" y="43472"/>
                </a:lnTo>
                <a:lnTo>
                  <a:pt x="17640" y="42100"/>
                </a:lnTo>
                <a:lnTo>
                  <a:pt x="14604" y="38696"/>
                </a:lnTo>
                <a:lnTo>
                  <a:pt x="1400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2663273" y="4435803"/>
            <a:ext cx="49479" cy="54051"/>
          </a:xfrm>
          <a:custGeom>
            <a:avLst/>
            <a:gdLst/>
            <a:ahLst/>
            <a:cxnLst/>
            <a:rect l="l" t="t" r="r" b="b"/>
            <a:pathLst>
              <a:path w="49479" h="54051">
                <a:moveTo>
                  <a:pt x="49275" y="30975"/>
                </a:moveTo>
                <a:lnTo>
                  <a:pt x="49479" y="20497"/>
                </a:lnTo>
                <a:lnTo>
                  <a:pt x="47307" y="12699"/>
                </a:lnTo>
                <a:lnTo>
                  <a:pt x="42760" y="7632"/>
                </a:lnTo>
                <a:lnTo>
                  <a:pt x="38239" y="2539"/>
                </a:lnTo>
                <a:lnTo>
                  <a:pt x="34277" y="15620"/>
                </a:lnTo>
                <a:lnTo>
                  <a:pt x="35318" y="18643"/>
                </a:lnTo>
                <a:lnTo>
                  <a:pt x="35420" y="22593"/>
                </a:lnTo>
                <a:lnTo>
                  <a:pt x="14554" y="22593"/>
                </a:lnTo>
                <a:lnTo>
                  <a:pt x="14528" y="18859"/>
                </a:lnTo>
                <a:lnTo>
                  <a:pt x="15506" y="15913"/>
                </a:lnTo>
                <a:lnTo>
                  <a:pt x="17487" y="13728"/>
                </a:lnTo>
                <a:lnTo>
                  <a:pt x="21983" y="10464"/>
                </a:lnTo>
                <a:lnTo>
                  <a:pt x="25031" y="10464"/>
                </a:lnTo>
                <a:lnTo>
                  <a:pt x="24193" y="0"/>
                </a:lnTo>
                <a:lnTo>
                  <a:pt x="17208" y="0"/>
                </a:lnTo>
                <a:lnTo>
                  <a:pt x="11429" y="2425"/>
                </a:lnTo>
                <a:lnTo>
                  <a:pt x="6857" y="7277"/>
                </a:lnTo>
                <a:lnTo>
                  <a:pt x="2285" y="12141"/>
                </a:lnTo>
                <a:lnTo>
                  <a:pt x="0" y="18846"/>
                </a:lnTo>
                <a:lnTo>
                  <a:pt x="0" y="34594"/>
                </a:lnTo>
                <a:lnTo>
                  <a:pt x="1739" y="40525"/>
                </a:lnTo>
                <a:lnTo>
                  <a:pt x="5219" y="45237"/>
                </a:lnTo>
                <a:lnTo>
                  <a:pt x="9626" y="51117"/>
                </a:lnTo>
                <a:lnTo>
                  <a:pt x="16408" y="54051"/>
                </a:lnTo>
                <a:lnTo>
                  <a:pt x="31368" y="54051"/>
                </a:lnTo>
                <a:lnTo>
                  <a:pt x="36207" y="52743"/>
                </a:lnTo>
                <a:lnTo>
                  <a:pt x="40055" y="50126"/>
                </a:lnTo>
                <a:lnTo>
                  <a:pt x="43916" y="47523"/>
                </a:lnTo>
                <a:lnTo>
                  <a:pt x="46735" y="43713"/>
                </a:lnTo>
                <a:lnTo>
                  <a:pt x="48526" y="38709"/>
                </a:lnTo>
                <a:lnTo>
                  <a:pt x="34620" y="36423"/>
                </a:lnTo>
                <a:lnTo>
                  <a:pt x="33858" y="39014"/>
                </a:lnTo>
                <a:lnTo>
                  <a:pt x="32740" y="40906"/>
                </a:lnTo>
                <a:lnTo>
                  <a:pt x="29756" y="43243"/>
                </a:lnTo>
                <a:lnTo>
                  <a:pt x="25730" y="43827"/>
                </a:lnTo>
                <a:lnTo>
                  <a:pt x="22517" y="43827"/>
                </a:lnTo>
                <a:lnTo>
                  <a:pt x="19837" y="42697"/>
                </a:lnTo>
                <a:lnTo>
                  <a:pt x="15532" y="38188"/>
                </a:lnTo>
                <a:lnTo>
                  <a:pt x="14401" y="35026"/>
                </a:lnTo>
                <a:lnTo>
                  <a:pt x="14312" y="30975"/>
                </a:lnTo>
                <a:lnTo>
                  <a:pt x="49275" y="30975"/>
                </a:lnTo>
                <a:close/>
              </a:path>
              <a:path w="49479" h="54051">
                <a:moveTo>
                  <a:pt x="32042" y="0"/>
                </a:moveTo>
                <a:lnTo>
                  <a:pt x="24193" y="0"/>
                </a:lnTo>
                <a:lnTo>
                  <a:pt x="25031" y="10464"/>
                </a:lnTo>
                <a:lnTo>
                  <a:pt x="27889" y="10464"/>
                </a:lnTo>
                <a:lnTo>
                  <a:pt x="30302" y="11506"/>
                </a:lnTo>
                <a:lnTo>
                  <a:pt x="34277" y="15620"/>
                </a:lnTo>
                <a:lnTo>
                  <a:pt x="38239" y="2539"/>
                </a:lnTo>
                <a:lnTo>
                  <a:pt x="3204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759157" y="4417301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522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776767" y="4435812"/>
            <a:ext cx="49517" cy="54038"/>
          </a:xfrm>
          <a:custGeom>
            <a:avLst/>
            <a:gdLst/>
            <a:ahLst/>
            <a:cxnLst/>
            <a:rect l="l" t="t" r="r" b="b"/>
            <a:pathLst>
              <a:path w="49517" h="54038">
                <a:moveTo>
                  <a:pt x="46342" y="35890"/>
                </a:moveTo>
                <a:lnTo>
                  <a:pt x="46494" y="19900"/>
                </a:lnTo>
                <a:lnTo>
                  <a:pt x="46494" y="13970"/>
                </a:lnTo>
                <a:lnTo>
                  <a:pt x="45872" y="9880"/>
                </a:lnTo>
                <a:lnTo>
                  <a:pt x="44627" y="7658"/>
                </a:lnTo>
                <a:lnTo>
                  <a:pt x="41236" y="3606"/>
                </a:lnTo>
                <a:lnTo>
                  <a:pt x="38188" y="2159"/>
                </a:lnTo>
                <a:lnTo>
                  <a:pt x="35153" y="711"/>
                </a:lnTo>
                <a:lnTo>
                  <a:pt x="30518" y="0"/>
                </a:lnTo>
                <a:lnTo>
                  <a:pt x="17437" y="0"/>
                </a:lnTo>
                <a:lnTo>
                  <a:pt x="12268" y="1193"/>
                </a:lnTo>
                <a:lnTo>
                  <a:pt x="8788" y="3594"/>
                </a:lnTo>
                <a:lnTo>
                  <a:pt x="5308" y="5994"/>
                </a:lnTo>
                <a:lnTo>
                  <a:pt x="2857" y="9702"/>
                </a:lnTo>
                <a:lnTo>
                  <a:pt x="1447" y="14693"/>
                </a:lnTo>
                <a:lnTo>
                  <a:pt x="14109" y="16941"/>
                </a:lnTo>
                <a:lnTo>
                  <a:pt x="16090" y="12852"/>
                </a:lnTo>
                <a:lnTo>
                  <a:pt x="18872" y="10947"/>
                </a:lnTo>
                <a:lnTo>
                  <a:pt x="23291" y="10464"/>
                </a:lnTo>
                <a:lnTo>
                  <a:pt x="26962" y="10464"/>
                </a:lnTo>
                <a:lnTo>
                  <a:pt x="30797" y="12141"/>
                </a:lnTo>
                <a:lnTo>
                  <a:pt x="32778" y="15138"/>
                </a:lnTo>
                <a:lnTo>
                  <a:pt x="32778" y="17767"/>
                </a:lnTo>
                <a:lnTo>
                  <a:pt x="30264" y="20167"/>
                </a:lnTo>
                <a:lnTo>
                  <a:pt x="25742" y="21285"/>
                </a:lnTo>
                <a:lnTo>
                  <a:pt x="19227" y="22491"/>
                </a:lnTo>
                <a:lnTo>
                  <a:pt x="14389" y="23406"/>
                </a:lnTo>
                <a:lnTo>
                  <a:pt x="10693" y="24460"/>
                </a:lnTo>
                <a:lnTo>
                  <a:pt x="8115" y="25679"/>
                </a:lnTo>
                <a:lnTo>
                  <a:pt x="5549" y="26898"/>
                </a:lnTo>
                <a:lnTo>
                  <a:pt x="3555" y="28651"/>
                </a:lnTo>
                <a:lnTo>
                  <a:pt x="711" y="33235"/>
                </a:lnTo>
                <a:lnTo>
                  <a:pt x="0" y="35839"/>
                </a:lnTo>
                <a:lnTo>
                  <a:pt x="0" y="43167"/>
                </a:lnTo>
                <a:lnTo>
                  <a:pt x="1562" y="46824"/>
                </a:lnTo>
                <a:lnTo>
                  <a:pt x="4686" y="49707"/>
                </a:lnTo>
                <a:lnTo>
                  <a:pt x="7823" y="52590"/>
                </a:lnTo>
                <a:lnTo>
                  <a:pt x="12103" y="54038"/>
                </a:lnTo>
                <a:lnTo>
                  <a:pt x="20612" y="54038"/>
                </a:lnTo>
                <a:lnTo>
                  <a:pt x="24218" y="44399"/>
                </a:lnTo>
                <a:lnTo>
                  <a:pt x="19456" y="44399"/>
                </a:lnTo>
                <a:lnTo>
                  <a:pt x="16141" y="42303"/>
                </a:lnTo>
                <a:lnTo>
                  <a:pt x="13957" y="39255"/>
                </a:lnTo>
                <a:lnTo>
                  <a:pt x="13957" y="35394"/>
                </a:lnTo>
                <a:lnTo>
                  <a:pt x="16687" y="32524"/>
                </a:lnTo>
                <a:lnTo>
                  <a:pt x="20408" y="30949"/>
                </a:lnTo>
                <a:lnTo>
                  <a:pt x="24282" y="30137"/>
                </a:lnTo>
                <a:lnTo>
                  <a:pt x="28168" y="29324"/>
                </a:lnTo>
                <a:lnTo>
                  <a:pt x="30987" y="28625"/>
                </a:lnTo>
                <a:lnTo>
                  <a:pt x="32778" y="28041"/>
                </a:lnTo>
                <a:lnTo>
                  <a:pt x="32778" y="34048"/>
                </a:lnTo>
                <a:lnTo>
                  <a:pt x="32600" y="36271"/>
                </a:lnTo>
                <a:lnTo>
                  <a:pt x="31699" y="39230"/>
                </a:lnTo>
                <a:lnTo>
                  <a:pt x="31483" y="49504"/>
                </a:lnTo>
                <a:lnTo>
                  <a:pt x="34366" y="48831"/>
                </a:lnTo>
                <a:lnTo>
                  <a:pt x="35712" y="52870"/>
                </a:lnTo>
                <a:lnTo>
                  <a:pt x="49517" y="52870"/>
                </a:lnTo>
                <a:lnTo>
                  <a:pt x="47459" y="48094"/>
                </a:lnTo>
                <a:lnTo>
                  <a:pt x="46558" y="43776"/>
                </a:lnTo>
                <a:lnTo>
                  <a:pt x="46342" y="40424"/>
                </a:lnTo>
                <a:lnTo>
                  <a:pt x="46342" y="35890"/>
                </a:lnTo>
                <a:close/>
              </a:path>
              <a:path w="49517" h="54038">
                <a:moveTo>
                  <a:pt x="20612" y="54038"/>
                </a:moveTo>
                <a:lnTo>
                  <a:pt x="23507" y="53467"/>
                </a:lnTo>
                <a:lnTo>
                  <a:pt x="26225" y="52336"/>
                </a:lnTo>
                <a:lnTo>
                  <a:pt x="28943" y="51206"/>
                </a:lnTo>
                <a:lnTo>
                  <a:pt x="31483" y="49504"/>
                </a:lnTo>
                <a:lnTo>
                  <a:pt x="31699" y="39230"/>
                </a:lnTo>
                <a:lnTo>
                  <a:pt x="28905" y="41973"/>
                </a:lnTo>
                <a:lnTo>
                  <a:pt x="24218" y="44399"/>
                </a:lnTo>
                <a:lnTo>
                  <a:pt x="20612" y="5403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832097" y="4435809"/>
            <a:ext cx="49276" cy="54051"/>
          </a:xfrm>
          <a:custGeom>
            <a:avLst/>
            <a:gdLst/>
            <a:ahLst/>
            <a:cxnLst/>
            <a:rect l="l" t="t" r="r" b="b"/>
            <a:pathLst>
              <a:path w="49275" h="54051">
                <a:moveTo>
                  <a:pt x="14008" y="36029"/>
                </a:moveTo>
                <a:lnTo>
                  <a:pt x="0" y="38125"/>
                </a:lnTo>
                <a:lnTo>
                  <a:pt x="1295" y="43027"/>
                </a:lnTo>
                <a:lnTo>
                  <a:pt x="4025" y="46901"/>
                </a:lnTo>
                <a:lnTo>
                  <a:pt x="8216" y="49758"/>
                </a:lnTo>
                <a:lnTo>
                  <a:pt x="12407" y="52616"/>
                </a:lnTo>
                <a:lnTo>
                  <a:pt x="18097" y="54051"/>
                </a:lnTo>
                <a:lnTo>
                  <a:pt x="33197" y="54051"/>
                </a:lnTo>
                <a:lnTo>
                  <a:pt x="39166" y="52349"/>
                </a:lnTo>
                <a:lnTo>
                  <a:pt x="43205" y="48933"/>
                </a:lnTo>
                <a:lnTo>
                  <a:pt x="47244" y="45529"/>
                </a:lnTo>
                <a:lnTo>
                  <a:pt x="49276" y="41452"/>
                </a:lnTo>
                <a:lnTo>
                  <a:pt x="49276" y="32359"/>
                </a:lnTo>
                <a:lnTo>
                  <a:pt x="47815" y="28968"/>
                </a:lnTo>
                <a:lnTo>
                  <a:pt x="44894" y="26530"/>
                </a:lnTo>
                <a:lnTo>
                  <a:pt x="41948" y="24130"/>
                </a:lnTo>
                <a:lnTo>
                  <a:pt x="36766" y="22110"/>
                </a:lnTo>
                <a:lnTo>
                  <a:pt x="29324" y="20447"/>
                </a:lnTo>
                <a:lnTo>
                  <a:pt x="21894" y="18796"/>
                </a:lnTo>
                <a:lnTo>
                  <a:pt x="17551" y="17513"/>
                </a:lnTo>
                <a:lnTo>
                  <a:pt x="14897" y="15100"/>
                </a:lnTo>
                <a:lnTo>
                  <a:pt x="15430" y="12065"/>
                </a:lnTo>
                <a:lnTo>
                  <a:pt x="18084" y="10337"/>
                </a:lnTo>
                <a:lnTo>
                  <a:pt x="20701" y="9829"/>
                </a:lnTo>
                <a:lnTo>
                  <a:pt x="27305" y="9829"/>
                </a:lnTo>
                <a:lnTo>
                  <a:pt x="29552" y="10375"/>
                </a:lnTo>
                <a:lnTo>
                  <a:pt x="32689" y="12509"/>
                </a:lnTo>
                <a:lnTo>
                  <a:pt x="34315" y="16065"/>
                </a:lnTo>
                <a:lnTo>
                  <a:pt x="47485" y="13677"/>
                </a:lnTo>
                <a:lnTo>
                  <a:pt x="46164" y="9169"/>
                </a:lnTo>
                <a:lnTo>
                  <a:pt x="43738" y="5753"/>
                </a:lnTo>
                <a:lnTo>
                  <a:pt x="40233" y="3454"/>
                </a:lnTo>
                <a:lnTo>
                  <a:pt x="36715" y="1155"/>
                </a:lnTo>
                <a:lnTo>
                  <a:pt x="31356" y="0"/>
                </a:lnTo>
                <a:lnTo>
                  <a:pt x="16548" y="0"/>
                </a:lnTo>
                <a:lnTo>
                  <a:pt x="10960" y="1524"/>
                </a:lnTo>
                <a:lnTo>
                  <a:pt x="7353" y="4572"/>
                </a:lnTo>
                <a:lnTo>
                  <a:pt x="3733" y="7632"/>
                </a:lnTo>
                <a:lnTo>
                  <a:pt x="1943" y="11391"/>
                </a:lnTo>
                <a:lnTo>
                  <a:pt x="1943" y="20840"/>
                </a:lnTo>
                <a:lnTo>
                  <a:pt x="4025" y="24714"/>
                </a:lnTo>
                <a:lnTo>
                  <a:pt x="8204" y="27508"/>
                </a:lnTo>
                <a:lnTo>
                  <a:pt x="11201" y="29514"/>
                </a:lnTo>
                <a:lnTo>
                  <a:pt x="18338" y="31750"/>
                </a:lnTo>
                <a:lnTo>
                  <a:pt x="29591" y="34175"/>
                </a:lnTo>
                <a:lnTo>
                  <a:pt x="34264" y="35979"/>
                </a:lnTo>
                <a:lnTo>
                  <a:pt x="35255" y="38569"/>
                </a:lnTo>
                <a:lnTo>
                  <a:pt x="34645" y="41300"/>
                </a:lnTo>
                <a:lnTo>
                  <a:pt x="31610" y="43522"/>
                </a:lnTo>
                <a:lnTo>
                  <a:pt x="28879" y="44170"/>
                </a:lnTo>
                <a:lnTo>
                  <a:pt x="22009" y="44170"/>
                </a:lnTo>
                <a:lnTo>
                  <a:pt x="19456" y="43472"/>
                </a:lnTo>
                <a:lnTo>
                  <a:pt x="17627" y="42100"/>
                </a:lnTo>
                <a:lnTo>
                  <a:pt x="14604" y="38696"/>
                </a:lnTo>
                <a:lnTo>
                  <a:pt x="1400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2921452" y="4435816"/>
            <a:ext cx="51447" cy="72542"/>
          </a:xfrm>
          <a:custGeom>
            <a:avLst/>
            <a:gdLst/>
            <a:ahLst/>
            <a:cxnLst/>
            <a:rect l="l" t="t" r="r" b="b"/>
            <a:pathLst>
              <a:path w="51447" h="72542">
                <a:moveTo>
                  <a:pt x="13804" y="21069"/>
                </a:moveTo>
                <a:lnTo>
                  <a:pt x="14935" y="17259"/>
                </a:lnTo>
                <a:lnTo>
                  <a:pt x="17183" y="14668"/>
                </a:lnTo>
                <a:lnTo>
                  <a:pt x="19430" y="12090"/>
                </a:lnTo>
                <a:lnTo>
                  <a:pt x="22263" y="10794"/>
                </a:lnTo>
                <a:lnTo>
                  <a:pt x="28955" y="10794"/>
                </a:lnTo>
                <a:lnTo>
                  <a:pt x="31699" y="12115"/>
                </a:lnTo>
                <a:lnTo>
                  <a:pt x="33921" y="14744"/>
                </a:lnTo>
                <a:lnTo>
                  <a:pt x="36131" y="17373"/>
                </a:lnTo>
                <a:lnTo>
                  <a:pt x="37249" y="21399"/>
                </a:lnTo>
                <a:lnTo>
                  <a:pt x="37249" y="32638"/>
                </a:lnTo>
                <a:lnTo>
                  <a:pt x="36169" y="36804"/>
                </a:lnTo>
                <a:lnTo>
                  <a:pt x="34023" y="39369"/>
                </a:lnTo>
                <a:lnTo>
                  <a:pt x="31864" y="41909"/>
                </a:lnTo>
                <a:lnTo>
                  <a:pt x="29171" y="43179"/>
                </a:lnTo>
                <a:lnTo>
                  <a:pt x="22542" y="43179"/>
                </a:lnTo>
                <a:lnTo>
                  <a:pt x="19684" y="41795"/>
                </a:lnTo>
                <a:lnTo>
                  <a:pt x="23787" y="53466"/>
                </a:lnTo>
                <a:lnTo>
                  <a:pt x="26441" y="54038"/>
                </a:lnTo>
                <a:lnTo>
                  <a:pt x="35483" y="54038"/>
                </a:lnTo>
                <a:lnTo>
                  <a:pt x="40690" y="51638"/>
                </a:lnTo>
                <a:lnTo>
                  <a:pt x="44996" y="46862"/>
                </a:lnTo>
                <a:lnTo>
                  <a:pt x="49301" y="42075"/>
                </a:lnTo>
                <a:lnTo>
                  <a:pt x="51447" y="35356"/>
                </a:lnTo>
                <a:lnTo>
                  <a:pt x="51447" y="18313"/>
                </a:lnTo>
                <a:lnTo>
                  <a:pt x="49314" y="11760"/>
                </a:lnTo>
                <a:lnTo>
                  <a:pt x="45046" y="7048"/>
                </a:lnTo>
                <a:lnTo>
                  <a:pt x="40766" y="2349"/>
                </a:lnTo>
                <a:lnTo>
                  <a:pt x="35572" y="0"/>
                </a:lnTo>
                <a:lnTo>
                  <a:pt x="25946" y="0"/>
                </a:lnTo>
                <a:lnTo>
                  <a:pt x="22745" y="800"/>
                </a:lnTo>
                <a:lnTo>
                  <a:pt x="19862" y="2425"/>
                </a:lnTo>
                <a:lnTo>
                  <a:pt x="16979" y="4051"/>
                </a:lnTo>
                <a:lnTo>
                  <a:pt x="14706" y="6159"/>
                </a:lnTo>
                <a:lnTo>
                  <a:pt x="13004" y="8750"/>
                </a:lnTo>
                <a:lnTo>
                  <a:pt x="13004" y="1168"/>
                </a:lnTo>
                <a:lnTo>
                  <a:pt x="0" y="1168"/>
                </a:lnTo>
                <a:lnTo>
                  <a:pt x="0" y="72542"/>
                </a:lnTo>
                <a:lnTo>
                  <a:pt x="13957" y="72542"/>
                </a:lnTo>
                <a:lnTo>
                  <a:pt x="13804" y="31953"/>
                </a:lnTo>
                <a:lnTo>
                  <a:pt x="13804" y="21069"/>
                </a:lnTo>
                <a:close/>
              </a:path>
              <a:path w="51447" h="72542">
                <a:moveTo>
                  <a:pt x="23787" y="53466"/>
                </a:moveTo>
                <a:lnTo>
                  <a:pt x="19684" y="41795"/>
                </a:lnTo>
                <a:lnTo>
                  <a:pt x="17335" y="39014"/>
                </a:lnTo>
                <a:lnTo>
                  <a:pt x="14985" y="36245"/>
                </a:lnTo>
                <a:lnTo>
                  <a:pt x="13804" y="31953"/>
                </a:lnTo>
                <a:lnTo>
                  <a:pt x="13957" y="72542"/>
                </a:lnTo>
                <a:lnTo>
                  <a:pt x="13957" y="46494"/>
                </a:lnTo>
                <a:lnTo>
                  <a:pt x="16573" y="49263"/>
                </a:lnTo>
                <a:lnTo>
                  <a:pt x="19062" y="51206"/>
                </a:lnTo>
                <a:lnTo>
                  <a:pt x="23787" y="5346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2980306" y="4435812"/>
            <a:ext cx="49517" cy="54038"/>
          </a:xfrm>
          <a:custGeom>
            <a:avLst/>
            <a:gdLst/>
            <a:ahLst/>
            <a:cxnLst/>
            <a:rect l="l" t="t" r="r" b="b"/>
            <a:pathLst>
              <a:path w="49517" h="54038">
                <a:moveTo>
                  <a:pt x="46342" y="35890"/>
                </a:moveTo>
                <a:lnTo>
                  <a:pt x="46494" y="19900"/>
                </a:lnTo>
                <a:lnTo>
                  <a:pt x="46494" y="13970"/>
                </a:lnTo>
                <a:lnTo>
                  <a:pt x="45859" y="9880"/>
                </a:lnTo>
                <a:lnTo>
                  <a:pt x="44627" y="7658"/>
                </a:lnTo>
                <a:lnTo>
                  <a:pt x="41236" y="3606"/>
                </a:lnTo>
                <a:lnTo>
                  <a:pt x="38188" y="2159"/>
                </a:lnTo>
                <a:lnTo>
                  <a:pt x="35140" y="711"/>
                </a:lnTo>
                <a:lnTo>
                  <a:pt x="30505" y="0"/>
                </a:lnTo>
                <a:lnTo>
                  <a:pt x="17437" y="0"/>
                </a:lnTo>
                <a:lnTo>
                  <a:pt x="12268" y="1193"/>
                </a:lnTo>
                <a:lnTo>
                  <a:pt x="8788" y="3594"/>
                </a:lnTo>
                <a:lnTo>
                  <a:pt x="5308" y="5994"/>
                </a:lnTo>
                <a:lnTo>
                  <a:pt x="2857" y="9702"/>
                </a:lnTo>
                <a:lnTo>
                  <a:pt x="1435" y="14693"/>
                </a:lnTo>
                <a:lnTo>
                  <a:pt x="14096" y="16941"/>
                </a:lnTo>
                <a:lnTo>
                  <a:pt x="16090" y="12852"/>
                </a:lnTo>
                <a:lnTo>
                  <a:pt x="18872" y="10947"/>
                </a:lnTo>
                <a:lnTo>
                  <a:pt x="23291" y="10464"/>
                </a:lnTo>
                <a:lnTo>
                  <a:pt x="26962" y="10464"/>
                </a:lnTo>
                <a:lnTo>
                  <a:pt x="30784" y="12141"/>
                </a:lnTo>
                <a:lnTo>
                  <a:pt x="32778" y="15138"/>
                </a:lnTo>
                <a:lnTo>
                  <a:pt x="32778" y="17767"/>
                </a:lnTo>
                <a:lnTo>
                  <a:pt x="30264" y="20167"/>
                </a:lnTo>
                <a:lnTo>
                  <a:pt x="25742" y="21285"/>
                </a:lnTo>
                <a:lnTo>
                  <a:pt x="19227" y="22491"/>
                </a:lnTo>
                <a:lnTo>
                  <a:pt x="14389" y="23406"/>
                </a:lnTo>
                <a:lnTo>
                  <a:pt x="10680" y="24460"/>
                </a:lnTo>
                <a:lnTo>
                  <a:pt x="8115" y="25679"/>
                </a:lnTo>
                <a:lnTo>
                  <a:pt x="5549" y="26898"/>
                </a:lnTo>
                <a:lnTo>
                  <a:pt x="3555" y="28651"/>
                </a:lnTo>
                <a:lnTo>
                  <a:pt x="711" y="33235"/>
                </a:lnTo>
                <a:lnTo>
                  <a:pt x="0" y="35839"/>
                </a:lnTo>
                <a:lnTo>
                  <a:pt x="0" y="43167"/>
                </a:lnTo>
                <a:lnTo>
                  <a:pt x="1562" y="46824"/>
                </a:lnTo>
                <a:lnTo>
                  <a:pt x="4686" y="49707"/>
                </a:lnTo>
                <a:lnTo>
                  <a:pt x="7823" y="52590"/>
                </a:lnTo>
                <a:lnTo>
                  <a:pt x="12103" y="54038"/>
                </a:lnTo>
                <a:lnTo>
                  <a:pt x="20612" y="54038"/>
                </a:lnTo>
                <a:lnTo>
                  <a:pt x="24218" y="44399"/>
                </a:lnTo>
                <a:lnTo>
                  <a:pt x="19456" y="44399"/>
                </a:lnTo>
                <a:lnTo>
                  <a:pt x="16141" y="42303"/>
                </a:lnTo>
                <a:lnTo>
                  <a:pt x="13957" y="39255"/>
                </a:lnTo>
                <a:lnTo>
                  <a:pt x="13957" y="35394"/>
                </a:lnTo>
                <a:lnTo>
                  <a:pt x="16687" y="32524"/>
                </a:lnTo>
                <a:lnTo>
                  <a:pt x="20408" y="30949"/>
                </a:lnTo>
                <a:lnTo>
                  <a:pt x="24282" y="30137"/>
                </a:lnTo>
                <a:lnTo>
                  <a:pt x="28155" y="29324"/>
                </a:lnTo>
                <a:lnTo>
                  <a:pt x="30987" y="28625"/>
                </a:lnTo>
                <a:lnTo>
                  <a:pt x="32778" y="28041"/>
                </a:lnTo>
                <a:lnTo>
                  <a:pt x="32778" y="34048"/>
                </a:lnTo>
                <a:lnTo>
                  <a:pt x="32588" y="36271"/>
                </a:lnTo>
                <a:lnTo>
                  <a:pt x="31699" y="39230"/>
                </a:lnTo>
                <a:lnTo>
                  <a:pt x="31483" y="49504"/>
                </a:lnTo>
                <a:lnTo>
                  <a:pt x="34366" y="48831"/>
                </a:lnTo>
                <a:lnTo>
                  <a:pt x="35699" y="52870"/>
                </a:lnTo>
                <a:lnTo>
                  <a:pt x="49517" y="52870"/>
                </a:lnTo>
                <a:lnTo>
                  <a:pt x="47447" y="48094"/>
                </a:lnTo>
                <a:lnTo>
                  <a:pt x="46558" y="43776"/>
                </a:lnTo>
                <a:lnTo>
                  <a:pt x="46342" y="40424"/>
                </a:lnTo>
                <a:lnTo>
                  <a:pt x="46342" y="35890"/>
                </a:lnTo>
                <a:close/>
              </a:path>
              <a:path w="49517" h="54038">
                <a:moveTo>
                  <a:pt x="20612" y="54038"/>
                </a:moveTo>
                <a:lnTo>
                  <a:pt x="23507" y="53467"/>
                </a:lnTo>
                <a:lnTo>
                  <a:pt x="26212" y="52336"/>
                </a:lnTo>
                <a:lnTo>
                  <a:pt x="28943" y="51206"/>
                </a:lnTo>
                <a:lnTo>
                  <a:pt x="31483" y="49504"/>
                </a:lnTo>
                <a:lnTo>
                  <a:pt x="31699" y="39230"/>
                </a:lnTo>
                <a:lnTo>
                  <a:pt x="28905" y="41973"/>
                </a:lnTo>
                <a:lnTo>
                  <a:pt x="24218" y="44399"/>
                </a:lnTo>
                <a:lnTo>
                  <a:pt x="20612" y="5403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047536" y="4417301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522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3067770" y="4435810"/>
            <a:ext cx="77584" cy="52870"/>
          </a:xfrm>
          <a:custGeom>
            <a:avLst/>
            <a:gdLst/>
            <a:ahLst/>
            <a:cxnLst/>
            <a:rect l="l" t="t" r="r" b="b"/>
            <a:pathLst>
              <a:path w="77584" h="52870">
                <a:moveTo>
                  <a:pt x="42621" y="5460"/>
                </a:moveTo>
                <a:lnTo>
                  <a:pt x="40576" y="3403"/>
                </a:lnTo>
                <a:lnTo>
                  <a:pt x="35610" y="673"/>
                </a:lnTo>
                <a:lnTo>
                  <a:pt x="32677" y="0"/>
                </a:lnTo>
                <a:lnTo>
                  <a:pt x="22948" y="0"/>
                </a:lnTo>
                <a:lnTo>
                  <a:pt x="17462" y="2730"/>
                </a:lnTo>
                <a:lnTo>
                  <a:pt x="12865" y="8229"/>
                </a:lnTo>
                <a:lnTo>
                  <a:pt x="12865" y="1168"/>
                </a:lnTo>
                <a:lnTo>
                  <a:pt x="0" y="1168"/>
                </a:lnTo>
                <a:lnTo>
                  <a:pt x="0" y="52870"/>
                </a:lnTo>
                <a:lnTo>
                  <a:pt x="13957" y="52870"/>
                </a:lnTo>
                <a:lnTo>
                  <a:pt x="13957" y="22783"/>
                </a:lnTo>
                <a:lnTo>
                  <a:pt x="14325" y="19227"/>
                </a:lnTo>
                <a:lnTo>
                  <a:pt x="15074" y="17094"/>
                </a:lnTo>
                <a:lnTo>
                  <a:pt x="17056" y="13309"/>
                </a:lnTo>
                <a:lnTo>
                  <a:pt x="20497" y="11036"/>
                </a:lnTo>
                <a:lnTo>
                  <a:pt x="24587" y="10464"/>
                </a:lnTo>
                <a:lnTo>
                  <a:pt x="27787" y="10820"/>
                </a:lnTo>
                <a:lnTo>
                  <a:pt x="30645" y="13347"/>
                </a:lnTo>
                <a:lnTo>
                  <a:pt x="31635" y="16268"/>
                </a:lnTo>
                <a:lnTo>
                  <a:pt x="31889" y="19507"/>
                </a:lnTo>
                <a:lnTo>
                  <a:pt x="31889" y="52870"/>
                </a:lnTo>
                <a:lnTo>
                  <a:pt x="45847" y="52870"/>
                </a:lnTo>
                <a:lnTo>
                  <a:pt x="45847" y="23177"/>
                </a:lnTo>
                <a:lnTo>
                  <a:pt x="46228" y="19608"/>
                </a:lnTo>
                <a:lnTo>
                  <a:pt x="46990" y="17360"/>
                </a:lnTo>
                <a:lnTo>
                  <a:pt x="48983" y="13385"/>
                </a:lnTo>
                <a:lnTo>
                  <a:pt x="52425" y="11048"/>
                </a:lnTo>
                <a:lnTo>
                  <a:pt x="56222" y="10464"/>
                </a:lnTo>
                <a:lnTo>
                  <a:pt x="58902" y="10464"/>
                </a:lnTo>
                <a:lnTo>
                  <a:pt x="60883" y="11442"/>
                </a:lnTo>
                <a:lnTo>
                  <a:pt x="63144" y="14884"/>
                </a:lnTo>
                <a:lnTo>
                  <a:pt x="63627" y="18199"/>
                </a:lnTo>
                <a:lnTo>
                  <a:pt x="63627" y="52870"/>
                </a:lnTo>
                <a:lnTo>
                  <a:pt x="77584" y="52870"/>
                </a:lnTo>
                <a:lnTo>
                  <a:pt x="77584" y="14884"/>
                </a:lnTo>
                <a:lnTo>
                  <a:pt x="77101" y="11302"/>
                </a:lnTo>
                <a:lnTo>
                  <a:pt x="76136" y="9105"/>
                </a:lnTo>
                <a:lnTo>
                  <a:pt x="74815" y="6121"/>
                </a:lnTo>
                <a:lnTo>
                  <a:pt x="72809" y="3848"/>
                </a:lnTo>
                <a:lnTo>
                  <a:pt x="70129" y="2311"/>
                </a:lnTo>
                <a:lnTo>
                  <a:pt x="67449" y="774"/>
                </a:lnTo>
                <a:lnTo>
                  <a:pt x="64160" y="0"/>
                </a:lnTo>
                <a:lnTo>
                  <a:pt x="57251" y="0"/>
                </a:lnTo>
                <a:lnTo>
                  <a:pt x="54381" y="673"/>
                </a:lnTo>
                <a:lnTo>
                  <a:pt x="51701" y="2044"/>
                </a:lnTo>
                <a:lnTo>
                  <a:pt x="49022" y="3403"/>
                </a:lnTo>
                <a:lnTo>
                  <a:pt x="46520" y="5460"/>
                </a:lnTo>
                <a:lnTo>
                  <a:pt x="44196" y="8229"/>
                </a:lnTo>
                <a:lnTo>
                  <a:pt x="42621" y="546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155580" y="4435812"/>
            <a:ext cx="49517" cy="54038"/>
          </a:xfrm>
          <a:custGeom>
            <a:avLst/>
            <a:gdLst/>
            <a:ahLst/>
            <a:cxnLst/>
            <a:rect l="l" t="t" r="r" b="b"/>
            <a:pathLst>
              <a:path w="49517" h="54038">
                <a:moveTo>
                  <a:pt x="46342" y="35890"/>
                </a:moveTo>
                <a:lnTo>
                  <a:pt x="46494" y="19900"/>
                </a:lnTo>
                <a:lnTo>
                  <a:pt x="46494" y="13970"/>
                </a:lnTo>
                <a:lnTo>
                  <a:pt x="45872" y="9880"/>
                </a:lnTo>
                <a:lnTo>
                  <a:pt x="44627" y="7658"/>
                </a:lnTo>
                <a:lnTo>
                  <a:pt x="41236" y="3606"/>
                </a:lnTo>
                <a:lnTo>
                  <a:pt x="38201" y="2159"/>
                </a:lnTo>
                <a:lnTo>
                  <a:pt x="35153" y="711"/>
                </a:lnTo>
                <a:lnTo>
                  <a:pt x="30518" y="0"/>
                </a:lnTo>
                <a:lnTo>
                  <a:pt x="17437" y="0"/>
                </a:lnTo>
                <a:lnTo>
                  <a:pt x="12268" y="1193"/>
                </a:lnTo>
                <a:lnTo>
                  <a:pt x="8788" y="3594"/>
                </a:lnTo>
                <a:lnTo>
                  <a:pt x="5308" y="5994"/>
                </a:lnTo>
                <a:lnTo>
                  <a:pt x="2870" y="9702"/>
                </a:lnTo>
                <a:lnTo>
                  <a:pt x="1447" y="14693"/>
                </a:lnTo>
                <a:lnTo>
                  <a:pt x="14109" y="16941"/>
                </a:lnTo>
                <a:lnTo>
                  <a:pt x="16090" y="12852"/>
                </a:lnTo>
                <a:lnTo>
                  <a:pt x="18872" y="10947"/>
                </a:lnTo>
                <a:lnTo>
                  <a:pt x="23291" y="10464"/>
                </a:lnTo>
                <a:lnTo>
                  <a:pt x="26962" y="10464"/>
                </a:lnTo>
                <a:lnTo>
                  <a:pt x="30797" y="12141"/>
                </a:lnTo>
                <a:lnTo>
                  <a:pt x="32778" y="15138"/>
                </a:lnTo>
                <a:lnTo>
                  <a:pt x="32778" y="17767"/>
                </a:lnTo>
                <a:lnTo>
                  <a:pt x="30264" y="20167"/>
                </a:lnTo>
                <a:lnTo>
                  <a:pt x="25742" y="21285"/>
                </a:lnTo>
                <a:lnTo>
                  <a:pt x="19227" y="22491"/>
                </a:lnTo>
                <a:lnTo>
                  <a:pt x="14389" y="23406"/>
                </a:lnTo>
                <a:lnTo>
                  <a:pt x="10693" y="24460"/>
                </a:lnTo>
                <a:lnTo>
                  <a:pt x="8115" y="25679"/>
                </a:lnTo>
                <a:lnTo>
                  <a:pt x="5549" y="26898"/>
                </a:lnTo>
                <a:lnTo>
                  <a:pt x="3555" y="28651"/>
                </a:lnTo>
                <a:lnTo>
                  <a:pt x="711" y="33235"/>
                </a:lnTo>
                <a:lnTo>
                  <a:pt x="0" y="35839"/>
                </a:lnTo>
                <a:lnTo>
                  <a:pt x="0" y="43167"/>
                </a:lnTo>
                <a:lnTo>
                  <a:pt x="1562" y="46824"/>
                </a:lnTo>
                <a:lnTo>
                  <a:pt x="4686" y="49707"/>
                </a:lnTo>
                <a:lnTo>
                  <a:pt x="7823" y="52590"/>
                </a:lnTo>
                <a:lnTo>
                  <a:pt x="12103" y="54038"/>
                </a:lnTo>
                <a:lnTo>
                  <a:pt x="20612" y="54038"/>
                </a:lnTo>
                <a:lnTo>
                  <a:pt x="24218" y="44399"/>
                </a:lnTo>
                <a:lnTo>
                  <a:pt x="19456" y="44399"/>
                </a:lnTo>
                <a:lnTo>
                  <a:pt x="16141" y="42303"/>
                </a:lnTo>
                <a:lnTo>
                  <a:pt x="13957" y="39255"/>
                </a:lnTo>
                <a:lnTo>
                  <a:pt x="13957" y="35394"/>
                </a:lnTo>
                <a:lnTo>
                  <a:pt x="16700" y="32524"/>
                </a:lnTo>
                <a:lnTo>
                  <a:pt x="20408" y="30949"/>
                </a:lnTo>
                <a:lnTo>
                  <a:pt x="24282" y="30137"/>
                </a:lnTo>
                <a:lnTo>
                  <a:pt x="28168" y="29324"/>
                </a:lnTo>
                <a:lnTo>
                  <a:pt x="30987" y="28625"/>
                </a:lnTo>
                <a:lnTo>
                  <a:pt x="32778" y="28041"/>
                </a:lnTo>
                <a:lnTo>
                  <a:pt x="32778" y="34048"/>
                </a:lnTo>
                <a:lnTo>
                  <a:pt x="32600" y="36271"/>
                </a:lnTo>
                <a:lnTo>
                  <a:pt x="31699" y="39230"/>
                </a:lnTo>
                <a:lnTo>
                  <a:pt x="31483" y="49504"/>
                </a:lnTo>
                <a:lnTo>
                  <a:pt x="34366" y="48831"/>
                </a:lnTo>
                <a:lnTo>
                  <a:pt x="35712" y="52870"/>
                </a:lnTo>
                <a:lnTo>
                  <a:pt x="49517" y="52870"/>
                </a:lnTo>
                <a:lnTo>
                  <a:pt x="47459" y="48094"/>
                </a:lnTo>
                <a:lnTo>
                  <a:pt x="46558" y="43776"/>
                </a:lnTo>
                <a:lnTo>
                  <a:pt x="46342" y="40424"/>
                </a:lnTo>
                <a:lnTo>
                  <a:pt x="46342" y="35890"/>
                </a:lnTo>
                <a:close/>
              </a:path>
              <a:path w="49517" h="54038">
                <a:moveTo>
                  <a:pt x="20612" y="54038"/>
                </a:moveTo>
                <a:lnTo>
                  <a:pt x="23507" y="53467"/>
                </a:lnTo>
                <a:lnTo>
                  <a:pt x="26225" y="52336"/>
                </a:lnTo>
                <a:lnTo>
                  <a:pt x="28943" y="51206"/>
                </a:lnTo>
                <a:lnTo>
                  <a:pt x="31483" y="49504"/>
                </a:lnTo>
                <a:lnTo>
                  <a:pt x="31699" y="39230"/>
                </a:lnTo>
                <a:lnTo>
                  <a:pt x="28905" y="41973"/>
                </a:lnTo>
                <a:lnTo>
                  <a:pt x="24218" y="44399"/>
                </a:lnTo>
                <a:lnTo>
                  <a:pt x="20612" y="5403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210911" y="4435809"/>
            <a:ext cx="49276" cy="54051"/>
          </a:xfrm>
          <a:custGeom>
            <a:avLst/>
            <a:gdLst/>
            <a:ahLst/>
            <a:cxnLst/>
            <a:rect l="l" t="t" r="r" b="b"/>
            <a:pathLst>
              <a:path w="49275" h="54051">
                <a:moveTo>
                  <a:pt x="14008" y="36029"/>
                </a:moveTo>
                <a:lnTo>
                  <a:pt x="0" y="38125"/>
                </a:lnTo>
                <a:lnTo>
                  <a:pt x="1295" y="43027"/>
                </a:lnTo>
                <a:lnTo>
                  <a:pt x="4025" y="46901"/>
                </a:lnTo>
                <a:lnTo>
                  <a:pt x="8216" y="49758"/>
                </a:lnTo>
                <a:lnTo>
                  <a:pt x="12407" y="52616"/>
                </a:lnTo>
                <a:lnTo>
                  <a:pt x="18097" y="54051"/>
                </a:lnTo>
                <a:lnTo>
                  <a:pt x="33185" y="54051"/>
                </a:lnTo>
                <a:lnTo>
                  <a:pt x="39166" y="52349"/>
                </a:lnTo>
                <a:lnTo>
                  <a:pt x="43205" y="48933"/>
                </a:lnTo>
                <a:lnTo>
                  <a:pt x="47244" y="45529"/>
                </a:lnTo>
                <a:lnTo>
                  <a:pt x="49276" y="41452"/>
                </a:lnTo>
                <a:lnTo>
                  <a:pt x="49276" y="32359"/>
                </a:lnTo>
                <a:lnTo>
                  <a:pt x="47815" y="28968"/>
                </a:lnTo>
                <a:lnTo>
                  <a:pt x="44907" y="26530"/>
                </a:lnTo>
                <a:lnTo>
                  <a:pt x="41960" y="24130"/>
                </a:lnTo>
                <a:lnTo>
                  <a:pt x="36766" y="22110"/>
                </a:lnTo>
                <a:lnTo>
                  <a:pt x="29337" y="20447"/>
                </a:lnTo>
                <a:lnTo>
                  <a:pt x="21894" y="18796"/>
                </a:lnTo>
                <a:lnTo>
                  <a:pt x="17551" y="17513"/>
                </a:lnTo>
                <a:lnTo>
                  <a:pt x="14897" y="15100"/>
                </a:lnTo>
                <a:lnTo>
                  <a:pt x="15430" y="12065"/>
                </a:lnTo>
                <a:lnTo>
                  <a:pt x="18084" y="10337"/>
                </a:lnTo>
                <a:lnTo>
                  <a:pt x="20713" y="9829"/>
                </a:lnTo>
                <a:lnTo>
                  <a:pt x="27305" y="9829"/>
                </a:lnTo>
                <a:lnTo>
                  <a:pt x="29552" y="10375"/>
                </a:lnTo>
                <a:lnTo>
                  <a:pt x="32689" y="12509"/>
                </a:lnTo>
                <a:lnTo>
                  <a:pt x="34315" y="16065"/>
                </a:lnTo>
                <a:lnTo>
                  <a:pt x="47472" y="13677"/>
                </a:lnTo>
                <a:lnTo>
                  <a:pt x="46164" y="9169"/>
                </a:lnTo>
                <a:lnTo>
                  <a:pt x="43738" y="5753"/>
                </a:lnTo>
                <a:lnTo>
                  <a:pt x="40233" y="3454"/>
                </a:lnTo>
                <a:lnTo>
                  <a:pt x="36728" y="1155"/>
                </a:lnTo>
                <a:lnTo>
                  <a:pt x="31356" y="0"/>
                </a:lnTo>
                <a:lnTo>
                  <a:pt x="16548" y="0"/>
                </a:lnTo>
                <a:lnTo>
                  <a:pt x="10960" y="1524"/>
                </a:lnTo>
                <a:lnTo>
                  <a:pt x="7353" y="4572"/>
                </a:lnTo>
                <a:lnTo>
                  <a:pt x="3733" y="7632"/>
                </a:lnTo>
                <a:lnTo>
                  <a:pt x="1943" y="11391"/>
                </a:lnTo>
                <a:lnTo>
                  <a:pt x="1943" y="20840"/>
                </a:lnTo>
                <a:lnTo>
                  <a:pt x="4025" y="24714"/>
                </a:lnTo>
                <a:lnTo>
                  <a:pt x="8204" y="27508"/>
                </a:lnTo>
                <a:lnTo>
                  <a:pt x="11214" y="29514"/>
                </a:lnTo>
                <a:lnTo>
                  <a:pt x="18351" y="31750"/>
                </a:lnTo>
                <a:lnTo>
                  <a:pt x="29603" y="34175"/>
                </a:lnTo>
                <a:lnTo>
                  <a:pt x="34277" y="35979"/>
                </a:lnTo>
                <a:lnTo>
                  <a:pt x="35267" y="38569"/>
                </a:lnTo>
                <a:lnTo>
                  <a:pt x="34658" y="41300"/>
                </a:lnTo>
                <a:lnTo>
                  <a:pt x="31610" y="43522"/>
                </a:lnTo>
                <a:lnTo>
                  <a:pt x="28892" y="44170"/>
                </a:lnTo>
                <a:lnTo>
                  <a:pt x="22009" y="44170"/>
                </a:lnTo>
                <a:lnTo>
                  <a:pt x="19456" y="43472"/>
                </a:lnTo>
                <a:lnTo>
                  <a:pt x="17640" y="42100"/>
                </a:lnTo>
                <a:lnTo>
                  <a:pt x="14604" y="38696"/>
                </a:lnTo>
                <a:lnTo>
                  <a:pt x="1400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3297533" y="4417298"/>
            <a:ext cx="51498" cy="72555"/>
          </a:xfrm>
          <a:custGeom>
            <a:avLst/>
            <a:gdLst/>
            <a:ahLst/>
            <a:cxnLst/>
            <a:rect l="l" t="t" r="r" b="b"/>
            <a:pathLst>
              <a:path w="51498" h="72555">
                <a:moveTo>
                  <a:pt x="0" y="45339"/>
                </a:moveTo>
                <a:lnTo>
                  <a:pt x="0" y="53911"/>
                </a:lnTo>
                <a:lnTo>
                  <a:pt x="2159" y="60591"/>
                </a:lnTo>
                <a:lnTo>
                  <a:pt x="6477" y="65379"/>
                </a:lnTo>
                <a:lnTo>
                  <a:pt x="10807" y="70167"/>
                </a:lnTo>
                <a:lnTo>
                  <a:pt x="15989" y="72555"/>
                </a:lnTo>
                <a:lnTo>
                  <a:pt x="15036" y="53924"/>
                </a:lnTo>
                <a:lnTo>
                  <a:pt x="14249" y="49936"/>
                </a:lnTo>
                <a:lnTo>
                  <a:pt x="14249" y="39293"/>
                </a:lnTo>
                <a:lnTo>
                  <a:pt x="15367" y="35433"/>
                </a:lnTo>
                <a:lnTo>
                  <a:pt x="17602" y="32854"/>
                </a:lnTo>
                <a:lnTo>
                  <a:pt x="19837" y="30264"/>
                </a:lnTo>
                <a:lnTo>
                  <a:pt x="22618" y="28981"/>
                </a:lnTo>
                <a:lnTo>
                  <a:pt x="29337" y="28981"/>
                </a:lnTo>
                <a:lnTo>
                  <a:pt x="32131" y="30289"/>
                </a:lnTo>
                <a:lnTo>
                  <a:pt x="34315" y="32893"/>
                </a:lnTo>
                <a:lnTo>
                  <a:pt x="36499" y="35509"/>
                </a:lnTo>
                <a:lnTo>
                  <a:pt x="37604" y="39789"/>
                </a:lnTo>
                <a:lnTo>
                  <a:pt x="37604" y="51054"/>
                </a:lnTo>
                <a:lnTo>
                  <a:pt x="36474" y="55054"/>
                </a:lnTo>
                <a:lnTo>
                  <a:pt x="34213" y="57721"/>
                </a:lnTo>
                <a:lnTo>
                  <a:pt x="31965" y="60413"/>
                </a:lnTo>
                <a:lnTo>
                  <a:pt x="29235" y="61747"/>
                </a:lnTo>
                <a:lnTo>
                  <a:pt x="26022" y="61747"/>
                </a:lnTo>
                <a:lnTo>
                  <a:pt x="22047" y="72555"/>
                </a:lnTo>
                <a:lnTo>
                  <a:pt x="25031" y="72555"/>
                </a:lnTo>
                <a:lnTo>
                  <a:pt x="27978" y="71831"/>
                </a:lnTo>
                <a:lnTo>
                  <a:pt x="30911" y="70396"/>
                </a:lnTo>
                <a:lnTo>
                  <a:pt x="33832" y="68948"/>
                </a:lnTo>
                <a:lnTo>
                  <a:pt x="36385" y="66751"/>
                </a:lnTo>
                <a:lnTo>
                  <a:pt x="38544" y="63792"/>
                </a:lnTo>
                <a:lnTo>
                  <a:pt x="38544" y="71386"/>
                </a:lnTo>
                <a:lnTo>
                  <a:pt x="51498" y="71386"/>
                </a:lnTo>
                <a:lnTo>
                  <a:pt x="51498" y="0"/>
                </a:lnTo>
                <a:lnTo>
                  <a:pt x="37541" y="0"/>
                </a:lnTo>
                <a:lnTo>
                  <a:pt x="37541" y="25717"/>
                </a:lnTo>
                <a:lnTo>
                  <a:pt x="33235" y="20904"/>
                </a:lnTo>
                <a:lnTo>
                  <a:pt x="28143" y="18516"/>
                </a:lnTo>
                <a:lnTo>
                  <a:pt x="15824" y="18516"/>
                </a:lnTo>
                <a:lnTo>
                  <a:pt x="10515" y="20789"/>
                </a:lnTo>
                <a:lnTo>
                  <a:pt x="6311" y="25349"/>
                </a:lnTo>
                <a:lnTo>
                  <a:pt x="2095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1498" h="72555">
                <a:moveTo>
                  <a:pt x="22047" y="72555"/>
                </a:moveTo>
                <a:lnTo>
                  <a:pt x="26022" y="61747"/>
                </a:lnTo>
                <a:lnTo>
                  <a:pt x="21983" y="61747"/>
                </a:lnTo>
                <a:lnTo>
                  <a:pt x="18834" y="59956"/>
                </a:lnTo>
                <a:lnTo>
                  <a:pt x="16598" y="56388"/>
                </a:lnTo>
                <a:lnTo>
                  <a:pt x="15036" y="53924"/>
                </a:lnTo>
                <a:lnTo>
                  <a:pt x="15989" y="72555"/>
                </a:lnTo>
                <a:lnTo>
                  <a:pt x="22047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358714" y="4435803"/>
            <a:ext cx="49479" cy="54051"/>
          </a:xfrm>
          <a:custGeom>
            <a:avLst/>
            <a:gdLst/>
            <a:ahLst/>
            <a:cxnLst/>
            <a:rect l="l" t="t" r="r" b="b"/>
            <a:pathLst>
              <a:path w="49479" h="54051">
                <a:moveTo>
                  <a:pt x="49275" y="30975"/>
                </a:moveTo>
                <a:lnTo>
                  <a:pt x="49479" y="20497"/>
                </a:lnTo>
                <a:lnTo>
                  <a:pt x="47307" y="12699"/>
                </a:lnTo>
                <a:lnTo>
                  <a:pt x="42760" y="7632"/>
                </a:lnTo>
                <a:lnTo>
                  <a:pt x="38239" y="2539"/>
                </a:lnTo>
                <a:lnTo>
                  <a:pt x="34277" y="15620"/>
                </a:lnTo>
                <a:lnTo>
                  <a:pt x="35318" y="18643"/>
                </a:lnTo>
                <a:lnTo>
                  <a:pt x="35420" y="22593"/>
                </a:lnTo>
                <a:lnTo>
                  <a:pt x="14554" y="22593"/>
                </a:lnTo>
                <a:lnTo>
                  <a:pt x="14516" y="18859"/>
                </a:lnTo>
                <a:lnTo>
                  <a:pt x="15506" y="15913"/>
                </a:lnTo>
                <a:lnTo>
                  <a:pt x="17487" y="13728"/>
                </a:lnTo>
                <a:lnTo>
                  <a:pt x="21996" y="10464"/>
                </a:lnTo>
                <a:lnTo>
                  <a:pt x="25044" y="10464"/>
                </a:lnTo>
                <a:lnTo>
                  <a:pt x="24193" y="0"/>
                </a:lnTo>
                <a:lnTo>
                  <a:pt x="17208" y="0"/>
                </a:lnTo>
                <a:lnTo>
                  <a:pt x="11442" y="2425"/>
                </a:lnTo>
                <a:lnTo>
                  <a:pt x="6857" y="7277"/>
                </a:lnTo>
                <a:lnTo>
                  <a:pt x="2298" y="12141"/>
                </a:lnTo>
                <a:lnTo>
                  <a:pt x="0" y="18846"/>
                </a:lnTo>
                <a:lnTo>
                  <a:pt x="0" y="34594"/>
                </a:lnTo>
                <a:lnTo>
                  <a:pt x="1739" y="40525"/>
                </a:lnTo>
                <a:lnTo>
                  <a:pt x="5219" y="45237"/>
                </a:lnTo>
                <a:lnTo>
                  <a:pt x="9626" y="51117"/>
                </a:lnTo>
                <a:lnTo>
                  <a:pt x="16421" y="54051"/>
                </a:lnTo>
                <a:lnTo>
                  <a:pt x="31381" y="54051"/>
                </a:lnTo>
                <a:lnTo>
                  <a:pt x="36207" y="52743"/>
                </a:lnTo>
                <a:lnTo>
                  <a:pt x="40068" y="50126"/>
                </a:lnTo>
                <a:lnTo>
                  <a:pt x="43916" y="47523"/>
                </a:lnTo>
                <a:lnTo>
                  <a:pt x="46748" y="43713"/>
                </a:lnTo>
                <a:lnTo>
                  <a:pt x="48539" y="38709"/>
                </a:lnTo>
                <a:lnTo>
                  <a:pt x="34632" y="36423"/>
                </a:lnTo>
                <a:lnTo>
                  <a:pt x="33858" y="39014"/>
                </a:lnTo>
                <a:lnTo>
                  <a:pt x="32740" y="40906"/>
                </a:lnTo>
                <a:lnTo>
                  <a:pt x="29756" y="43243"/>
                </a:lnTo>
                <a:lnTo>
                  <a:pt x="25742" y="43827"/>
                </a:lnTo>
                <a:lnTo>
                  <a:pt x="22517" y="43827"/>
                </a:lnTo>
                <a:lnTo>
                  <a:pt x="19837" y="42697"/>
                </a:lnTo>
                <a:lnTo>
                  <a:pt x="15544" y="38188"/>
                </a:lnTo>
                <a:lnTo>
                  <a:pt x="14414" y="35026"/>
                </a:lnTo>
                <a:lnTo>
                  <a:pt x="14312" y="30975"/>
                </a:lnTo>
                <a:lnTo>
                  <a:pt x="49275" y="30975"/>
                </a:lnTo>
                <a:close/>
              </a:path>
              <a:path w="49479" h="54051">
                <a:moveTo>
                  <a:pt x="32042" y="0"/>
                </a:moveTo>
                <a:lnTo>
                  <a:pt x="24193" y="0"/>
                </a:lnTo>
                <a:lnTo>
                  <a:pt x="25044" y="10464"/>
                </a:lnTo>
                <a:lnTo>
                  <a:pt x="27889" y="10464"/>
                </a:lnTo>
                <a:lnTo>
                  <a:pt x="30302" y="11506"/>
                </a:lnTo>
                <a:lnTo>
                  <a:pt x="34277" y="15620"/>
                </a:lnTo>
                <a:lnTo>
                  <a:pt x="38239" y="2539"/>
                </a:lnTo>
                <a:lnTo>
                  <a:pt x="3204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3454609" y="4417301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522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3472207" y="4435812"/>
            <a:ext cx="49517" cy="54038"/>
          </a:xfrm>
          <a:custGeom>
            <a:avLst/>
            <a:gdLst/>
            <a:ahLst/>
            <a:cxnLst/>
            <a:rect l="l" t="t" r="r" b="b"/>
            <a:pathLst>
              <a:path w="49517" h="54038">
                <a:moveTo>
                  <a:pt x="46342" y="35890"/>
                </a:moveTo>
                <a:lnTo>
                  <a:pt x="46494" y="19900"/>
                </a:lnTo>
                <a:lnTo>
                  <a:pt x="46494" y="13970"/>
                </a:lnTo>
                <a:lnTo>
                  <a:pt x="45872" y="9880"/>
                </a:lnTo>
                <a:lnTo>
                  <a:pt x="44627" y="7658"/>
                </a:lnTo>
                <a:lnTo>
                  <a:pt x="41236" y="3606"/>
                </a:lnTo>
                <a:lnTo>
                  <a:pt x="38188" y="2159"/>
                </a:lnTo>
                <a:lnTo>
                  <a:pt x="35153" y="711"/>
                </a:lnTo>
                <a:lnTo>
                  <a:pt x="30518" y="0"/>
                </a:lnTo>
                <a:lnTo>
                  <a:pt x="17437" y="0"/>
                </a:lnTo>
                <a:lnTo>
                  <a:pt x="12280" y="1193"/>
                </a:lnTo>
                <a:lnTo>
                  <a:pt x="8801" y="3594"/>
                </a:lnTo>
                <a:lnTo>
                  <a:pt x="5321" y="5994"/>
                </a:lnTo>
                <a:lnTo>
                  <a:pt x="2870" y="9702"/>
                </a:lnTo>
                <a:lnTo>
                  <a:pt x="1447" y="14693"/>
                </a:lnTo>
                <a:lnTo>
                  <a:pt x="14109" y="16941"/>
                </a:lnTo>
                <a:lnTo>
                  <a:pt x="16090" y="12852"/>
                </a:lnTo>
                <a:lnTo>
                  <a:pt x="18872" y="10947"/>
                </a:lnTo>
                <a:lnTo>
                  <a:pt x="23291" y="10464"/>
                </a:lnTo>
                <a:lnTo>
                  <a:pt x="26962" y="10464"/>
                </a:lnTo>
                <a:lnTo>
                  <a:pt x="30797" y="12141"/>
                </a:lnTo>
                <a:lnTo>
                  <a:pt x="32778" y="15138"/>
                </a:lnTo>
                <a:lnTo>
                  <a:pt x="32778" y="17767"/>
                </a:lnTo>
                <a:lnTo>
                  <a:pt x="30264" y="20167"/>
                </a:lnTo>
                <a:lnTo>
                  <a:pt x="25742" y="21285"/>
                </a:lnTo>
                <a:lnTo>
                  <a:pt x="19227" y="22491"/>
                </a:lnTo>
                <a:lnTo>
                  <a:pt x="14389" y="23406"/>
                </a:lnTo>
                <a:lnTo>
                  <a:pt x="10693" y="24460"/>
                </a:lnTo>
                <a:lnTo>
                  <a:pt x="8128" y="25679"/>
                </a:lnTo>
                <a:lnTo>
                  <a:pt x="5549" y="26898"/>
                </a:lnTo>
                <a:lnTo>
                  <a:pt x="3568" y="28651"/>
                </a:lnTo>
                <a:lnTo>
                  <a:pt x="711" y="33235"/>
                </a:lnTo>
                <a:lnTo>
                  <a:pt x="0" y="35839"/>
                </a:lnTo>
                <a:lnTo>
                  <a:pt x="0" y="43167"/>
                </a:lnTo>
                <a:lnTo>
                  <a:pt x="1562" y="46824"/>
                </a:lnTo>
                <a:lnTo>
                  <a:pt x="4686" y="49707"/>
                </a:lnTo>
                <a:lnTo>
                  <a:pt x="7823" y="52590"/>
                </a:lnTo>
                <a:lnTo>
                  <a:pt x="12103" y="54038"/>
                </a:lnTo>
                <a:lnTo>
                  <a:pt x="20612" y="54038"/>
                </a:lnTo>
                <a:lnTo>
                  <a:pt x="24218" y="44399"/>
                </a:lnTo>
                <a:lnTo>
                  <a:pt x="19456" y="44399"/>
                </a:lnTo>
                <a:lnTo>
                  <a:pt x="16141" y="42303"/>
                </a:lnTo>
                <a:lnTo>
                  <a:pt x="13957" y="39255"/>
                </a:lnTo>
                <a:lnTo>
                  <a:pt x="13957" y="35394"/>
                </a:lnTo>
                <a:lnTo>
                  <a:pt x="16700" y="32524"/>
                </a:lnTo>
                <a:lnTo>
                  <a:pt x="20408" y="30949"/>
                </a:lnTo>
                <a:lnTo>
                  <a:pt x="24282" y="30137"/>
                </a:lnTo>
                <a:lnTo>
                  <a:pt x="28168" y="29324"/>
                </a:lnTo>
                <a:lnTo>
                  <a:pt x="31000" y="28625"/>
                </a:lnTo>
                <a:lnTo>
                  <a:pt x="32778" y="28041"/>
                </a:lnTo>
                <a:lnTo>
                  <a:pt x="32778" y="34048"/>
                </a:lnTo>
                <a:lnTo>
                  <a:pt x="32600" y="36271"/>
                </a:lnTo>
                <a:lnTo>
                  <a:pt x="31711" y="39230"/>
                </a:lnTo>
                <a:lnTo>
                  <a:pt x="31483" y="49504"/>
                </a:lnTo>
                <a:lnTo>
                  <a:pt x="34366" y="48831"/>
                </a:lnTo>
                <a:lnTo>
                  <a:pt x="35725" y="52870"/>
                </a:lnTo>
                <a:lnTo>
                  <a:pt x="49517" y="52870"/>
                </a:lnTo>
                <a:lnTo>
                  <a:pt x="47459" y="48094"/>
                </a:lnTo>
                <a:lnTo>
                  <a:pt x="46570" y="43776"/>
                </a:lnTo>
                <a:lnTo>
                  <a:pt x="46342" y="40424"/>
                </a:lnTo>
                <a:lnTo>
                  <a:pt x="46342" y="35890"/>
                </a:lnTo>
                <a:close/>
              </a:path>
              <a:path w="49517" h="54038">
                <a:moveTo>
                  <a:pt x="20612" y="54038"/>
                </a:moveTo>
                <a:lnTo>
                  <a:pt x="23520" y="53467"/>
                </a:lnTo>
                <a:lnTo>
                  <a:pt x="26238" y="52336"/>
                </a:lnTo>
                <a:lnTo>
                  <a:pt x="28943" y="51206"/>
                </a:lnTo>
                <a:lnTo>
                  <a:pt x="31483" y="49504"/>
                </a:lnTo>
                <a:lnTo>
                  <a:pt x="31711" y="39230"/>
                </a:lnTo>
                <a:lnTo>
                  <a:pt x="28905" y="41973"/>
                </a:lnTo>
                <a:lnTo>
                  <a:pt x="24218" y="44399"/>
                </a:lnTo>
                <a:lnTo>
                  <a:pt x="20612" y="5403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3527545" y="4435809"/>
            <a:ext cx="49263" cy="54051"/>
          </a:xfrm>
          <a:custGeom>
            <a:avLst/>
            <a:gdLst/>
            <a:ahLst/>
            <a:cxnLst/>
            <a:rect l="l" t="t" r="r" b="b"/>
            <a:pathLst>
              <a:path w="49263" h="54051">
                <a:moveTo>
                  <a:pt x="13995" y="36029"/>
                </a:moveTo>
                <a:lnTo>
                  <a:pt x="0" y="38125"/>
                </a:lnTo>
                <a:lnTo>
                  <a:pt x="1295" y="43027"/>
                </a:lnTo>
                <a:lnTo>
                  <a:pt x="4025" y="46901"/>
                </a:lnTo>
                <a:lnTo>
                  <a:pt x="8216" y="49758"/>
                </a:lnTo>
                <a:lnTo>
                  <a:pt x="12407" y="52616"/>
                </a:lnTo>
                <a:lnTo>
                  <a:pt x="18097" y="54051"/>
                </a:lnTo>
                <a:lnTo>
                  <a:pt x="33197" y="54051"/>
                </a:lnTo>
                <a:lnTo>
                  <a:pt x="39166" y="52349"/>
                </a:lnTo>
                <a:lnTo>
                  <a:pt x="43205" y="48933"/>
                </a:lnTo>
                <a:lnTo>
                  <a:pt x="47244" y="45529"/>
                </a:lnTo>
                <a:lnTo>
                  <a:pt x="49263" y="41452"/>
                </a:lnTo>
                <a:lnTo>
                  <a:pt x="49263" y="32359"/>
                </a:lnTo>
                <a:lnTo>
                  <a:pt x="47802" y="28968"/>
                </a:lnTo>
                <a:lnTo>
                  <a:pt x="44894" y="26530"/>
                </a:lnTo>
                <a:lnTo>
                  <a:pt x="41935" y="24130"/>
                </a:lnTo>
                <a:lnTo>
                  <a:pt x="36753" y="22110"/>
                </a:lnTo>
                <a:lnTo>
                  <a:pt x="29324" y="20447"/>
                </a:lnTo>
                <a:lnTo>
                  <a:pt x="21894" y="18796"/>
                </a:lnTo>
                <a:lnTo>
                  <a:pt x="17538" y="17513"/>
                </a:lnTo>
                <a:lnTo>
                  <a:pt x="14897" y="15100"/>
                </a:lnTo>
                <a:lnTo>
                  <a:pt x="15430" y="12065"/>
                </a:lnTo>
                <a:lnTo>
                  <a:pt x="18072" y="10337"/>
                </a:lnTo>
                <a:lnTo>
                  <a:pt x="20701" y="9829"/>
                </a:lnTo>
                <a:lnTo>
                  <a:pt x="27292" y="9829"/>
                </a:lnTo>
                <a:lnTo>
                  <a:pt x="29540" y="10375"/>
                </a:lnTo>
                <a:lnTo>
                  <a:pt x="32677" y="12509"/>
                </a:lnTo>
                <a:lnTo>
                  <a:pt x="34315" y="16065"/>
                </a:lnTo>
                <a:lnTo>
                  <a:pt x="47485" y="13677"/>
                </a:lnTo>
                <a:lnTo>
                  <a:pt x="46151" y="9169"/>
                </a:lnTo>
                <a:lnTo>
                  <a:pt x="43738" y="5753"/>
                </a:lnTo>
                <a:lnTo>
                  <a:pt x="40220" y="3454"/>
                </a:lnTo>
                <a:lnTo>
                  <a:pt x="36715" y="1155"/>
                </a:lnTo>
                <a:lnTo>
                  <a:pt x="31356" y="0"/>
                </a:lnTo>
                <a:lnTo>
                  <a:pt x="16548" y="0"/>
                </a:lnTo>
                <a:lnTo>
                  <a:pt x="10960" y="1524"/>
                </a:lnTo>
                <a:lnTo>
                  <a:pt x="7340" y="4572"/>
                </a:lnTo>
                <a:lnTo>
                  <a:pt x="3733" y="7632"/>
                </a:lnTo>
                <a:lnTo>
                  <a:pt x="1930" y="11391"/>
                </a:lnTo>
                <a:lnTo>
                  <a:pt x="1930" y="20840"/>
                </a:lnTo>
                <a:lnTo>
                  <a:pt x="4013" y="24714"/>
                </a:lnTo>
                <a:lnTo>
                  <a:pt x="8191" y="27508"/>
                </a:lnTo>
                <a:lnTo>
                  <a:pt x="11201" y="29514"/>
                </a:lnTo>
                <a:lnTo>
                  <a:pt x="18338" y="31750"/>
                </a:lnTo>
                <a:lnTo>
                  <a:pt x="29591" y="34175"/>
                </a:lnTo>
                <a:lnTo>
                  <a:pt x="34264" y="35979"/>
                </a:lnTo>
                <a:lnTo>
                  <a:pt x="35255" y="38569"/>
                </a:lnTo>
                <a:lnTo>
                  <a:pt x="34645" y="41300"/>
                </a:lnTo>
                <a:lnTo>
                  <a:pt x="31597" y="43522"/>
                </a:lnTo>
                <a:lnTo>
                  <a:pt x="28879" y="44170"/>
                </a:lnTo>
                <a:lnTo>
                  <a:pt x="21983" y="44170"/>
                </a:lnTo>
                <a:lnTo>
                  <a:pt x="17627" y="42100"/>
                </a:lnTo>
                <a:lnTo>
                  <a:pt x="14592" y="38696"/>
                </a:lnTo>
                <a:lnTo>
                  <a:pt x="13995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616251" y="4435810"/>
            <a:ext cx="77571" cy="52870"/>
          </a:xfrm>
          <a:custGeom>
            <a:avLst/>
            <a:gdLst/>
            <a:ahLst/>
            <a:cxnLst/>
            <a:rect l="l" t="t" r="r" b="b"/>
            <a:pathLst>
              <a:path w="77571" h="52870">
                <a:moveTo>
                  <a:pt x="42608" y="5460"/>
                </a:moveTo>
                <a:lnTo>
                  <a:pt x="40576" y="3403"/>
                </a:lnTo>
                <a:lnTo>
                  <a:pt x="35610" y="673"/>
                </a:lnTo>
                <a:lnTo>
                  <a:pt x="32677" y="0"/>
                </a:lnTo>
                <a:lnTo>
                  <a:pt x="22936" y="0"/>
                </a:lnTo>
                <a:lnTo>
                  <a:pt x="17462" y="2730"/>
                </a:lnTo>
                <a:lnTo>
                  <a:pt x="12852" y="8229"/>
                </a:lnTo>
                <a:lnTo>
                  <a:pt x="12852" y="1168"/>
                </a:lnTo>
                <a:lnTo>
                  <a:pt x="0" y="1168"/>
                </a:lnTo>
                <a:lnTo>
                  <a:pt x="0" y="52870"/>
                </a:lnTo>
                <a:lnTo>
                  <a:pt x="13957" y="52870"/>
                </a:lnTo>
                <a:lnTo>
                  <a:pt x="13957" y="22783"/>
                </a:lnTo>
                <a:lnTo>
                  <a:pt x="14325" y="19227"/>
                </a:lnTo>
                <a:lnTo>
                  <a:pt x="15062" y="17094"/>
                </a:lnTo>
                <a:lnTo>
                  <a:pt x="17043" y="13309"/>
                </a:lnTo>
                <a:lnTo>
                  <a:pt x="20497" y="11036"/>
                </a:lnTo>
                <a:lnTo>
                  <a:pt x="24587" y="10464"/>
                </a:lnTo>
                <a:lnTo>
                  <a:pt x="27774" y="10820"/>
                </a:lnTo>
                <a:lnTo>
                  <a:pt x="30632" y="13347"/>
                </a:lnTo>
                <a:lnTo>
                  <a:pt x="31635" y="16268"/>
                </a:lnTo>
                <a:lnTo>
                  <a:pt x="31876" y="19507"/>
                </a:lnTo>
                <a:lnTo>
                  <a:pt x="31876" y="52870"/>
                </a:lnTo>
                <a:lnTo>
                  <a:pt x="45834" y="52870"/>
                </a:lnTo>
                <a:lnTo>
                  <a:pt x="45834" y="23177"/>
                </a:lnTo>
                <a:lnTo>
                  <a:pt x="46215" y="19608"/>
                </a:lnTo>
                <a:lnTo>
                  <a:pt x="46977" y="17360"/>
                </a:lnTo>
                <a:lnTo>
                  <a:pt x="48983" y="13385"/>
                </a:lnTo>
                <a:lnTo>
                  <a:pt x="52425" y="11048"/>
                </a:lnTo>
                <a:lnTo>
                  <a:pt x="56210" y="10464"/>
                </a:lnTo>
                <a:lnTo>
                  <a:pt x="58902" y="10464"/>
                </a:lnTo>
                <a:lnTo>
                  <a:pt x="60883" y="11442"/>
                </a:lnTo>
                <a:lnTo>
                  <a:pt x="63144" y="14884"/>
                </a:lnTo>
                <a:lnTo>
                  <a:pt x="63614" y="18199"/>
                </a:lnTo>
                <a:lnTo>
                  <a:pt x="63614" y="52870"/>
                </a:lnTo>
                <a:lnTo>
                  <a:pt x="77571" y="52870"/>
                </a:lnTo>
                <a:lnTo>
                  <a:pt x="77571" y="14884"/>
                </a:lnTo>
                <a:lnTo>
                  <a:pt x="77101" y="11302"/>
                </a:lnTo>
                <a:lnTo>
                  <a:pt x="76136" y="9105"/>
                </a:lnTo>
                <a:lnTo>
                  <a:pt x="74815" y="6121"/>
                </a:lnTo>
                <a:lnTo>
                  <a:pt x="72809" y="3848"/>
                </a:lnTo>
                <a:lnTo>
                  <a:pt x="70129" y="2311"/>
                </a:lnTo>
                <a:lnTo>
                  <a:pt x="67437" y="774"/>
                </a:lnTo>
                <a:lnTo>
                  <a:pt x="64160" y="0"/>
                </a:lnTo>
                <a:lnTo>
                  <a:pt x="57251" y="0"/>
                </a:lnTo>
                <a:lnTo>
                  <a:pt x="54381" y="673"/>
                </a:lnTo>
                <a:lnTo>
                  <a:pt x="51689" y="2044"/>
                </a:lnTo>
                <a:lnTo>
                  <a:pt x="49009" y="3403"/>
                </a:lnTo>
                <a:lnTo>
                  <a:pt x="46520" y="5460"/>
                </a:lnTo>
                <a:lnTo>
                  <a:pt x="44196" y="8229"/>
                </a:lnTo>
                <a:lnTo>
                  <a:pt x="42608" y="546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3704060" y="4435812"/>
            <a:ext cx="49517" cy="54038"/>
          </a:xfrm>
          <a:custGeom>
            <a:avLst/>
            <a:gdLst/>
            <a:ahLst/>
            <a:cxnLst/>
            <a:rect l="l" t="t" r="r" b="b"/>
            <a:pathLst>
              <a:path w="49517" h="54038">
                <a:moveTo>
                  <a:pt x="46342" y="35890"/>
                </a:moveTo>
                <a:lnTo>
                  <a:pt x="46482" y="19900"/>
                </a:lnTo>
                <a:lnTo>
                  <a:pt x="46482" y="13970"/>
                </a:lnTo>
                <a:lnTo>
                  <a:pt x="45859" y="9880"/>
                </a:lnTo>
                <a:lnTo>
                  <a:pt x="44615" y="7658"/>
                </a:lnTo>
                <a:lnTo>
                  <a:pt x="41236" y="3606"/>
                </a:lnTo>
                <a:lnTo>
                  <a:pt x="38188" y="2159"/>
                </a:lnTo>
                <a:lnTo>
                  <a:pt x="35140" y="711"/>
                </a:lnTo>
                <a:lnTo>
                  <a:pt x="30518" y="0"/>
                </a:lnTo>
                <a:lnTo>
                  <a:pt x="17437" y="0"/>
                </a:lnTo>
                <a:lnTo>
                  <a:pt x="12268" y="1193"/>
                </a:lnTo>
                <a:lnTo>
                  <a:pt x="8788" y="3594"/>
                </a:lnTo>
                <a:lnTo>
                  <a:pt x="5308" y="5994"/>
                </a:lnTo>
                <a:lnTo>
                  <a:pt x="2857" y="9702"/>
                </a:lnTo>
                <a:lnTo>
                  <a:pt x="1435" y="14693"/>
                </a:lnTo>
                <a:lnTo>
                  <a:pt x="14097" y="16941"/>
                </a:lnTo>
                <a:lnTo>
                  <a:pt x="16090" y="12852"/>
                </a:lnTo>
                <a:lnTo>
                  <a:pt x="18872" y="10947"/>
                </a:lnTo>
                <a:lnTo>
                  <a:pt x="23291" y="10464"/>
                </a:lnTo>
                <a:lnTo>
                  <a:pt x="26962" y="10464"/>
                </a:lnTo>
                <a:lnTo>
                  <a:pt x="30797" y="12141"/>
                </a:lnTo>
                <a:lnTo>
                  <a:pt x="32778" y="15138"/>
                </a:lnTo>
                <a:lnTo>
                  <a:pt x="32778" y="17767"/>
                </a:lnTo>
                <a:lnTo>
                  <a:pt x="30264" y="20167"/>
                </a:lnTo>
                <a:lnTo>
                  <a:pt x="25742" y="21285"/>
                </a:lnTo>
                <a:lnTo>
                  <a:pt x="19215" y="22491"/>
                </a:lnTo>
                <a:lnTo>
                  <a:pt x="14389" y="23406"/>
                </a:lnTo>
                <a:lnTo>
                  <a:pt x="10693" y="24460"/>
                </a:lnTo>
                <a:lnTo>
                  <a:pt x="8115" y="25679"/>
                </a:lnTo>
                <a:lnTo>
                  <a:pt x="5549" y="26898"/>
                </a:lnTo>
                <a:lnTo>
                  <a:pt x="3556" y="28651"/>
                </a:lnTo>
                <a:lnTo>
                  <a:pt x="711" y="33235"/>
                </a:lnTo>
                <a:lnTo>
                  <a:pt x="0" y="35839"/>
                </a:lnTo>
                <a:lnTo>
                  <a:pt x="0" y="43167"/>
                </a:lnTo>
                <a:lnTo>
                  <a:pt x="1562" y="46824"/>
                </a:lnTo>
                <a:lnTo>
                  <a:pt x="4686" y="49707"/>
                </a:lnTo>
                <a:lnTo>
                  <a:pt x="7823" y="52590"/>
                </a:lnTo>
                <a:lnTo>
                  <a:pt x="12103" y="54038"/>
                </a:lnTo>
                <a:lnTo>
                  <a:pt x="20599" y="54038"/>
                </a:lnTo>
                <a:lnTo>
                  <a:pt x="24218" y="44399"/>
                </a:lnTo>
                <a:lnTo>
                  <a:pt x="19456" y="44399"/>
                </a:lnTo>
                <a:lnTo>
                  <a:pt x="16141" y="42303"/>
                </a:lnTo>
                <a:lnTo>
                  <a:pt x="13957" y="39255"/>
                </a:lnTo>
                <a:lnTo>
                  <a:pt x="13957" y="35394"/>
                </a:lnTo>
                <a:lnTo>
                  <a:pt x="16687" y="32524"/>
                </a:lnTo>
                <a:lnTo>
                  <a:pt x="20408" y="30949"/>
                </a:lnTo>
                <a:lnTo>
                  <a:pt x="24282" y="30137"/>
                </a:lnTo>
                <a:lnTo>
                  <a:pt x="28168" y="29324"/>
                </a:lnTo>
                <a:lnTo>
                  <a:pt x="30988" y="28625"/>
                </a:lnTo>
                <a:lnTo>
                  <a:pt x="32778" y="28041"/>
                </a:lnTo>
                <a:lnTo>
                  <a:pt x="32778" y="34048"/>
                </a:lnTo>
                <a:lnTo>
                  <a:pt x="32600" y="36271"/>
                </a:lnTo>
                <a:lnTo>
                  <a:pt x="31699" y="39230"/>
                </a:lnTo>
                <a:lnTo>
                  <a:pt x="31483" y="49504"/>
                </a:lnTo>
                <a:lnTo>
                  <a:pt x="34366" y="48831"/>
                </a:lnTo>
                <a:lnTo>
                  <a:pt x="35712" y="52870"/>
                </a:lnTo>
                <a:lnTo>
                  <a:pt x="49517" y="52870"/>
                </a:lnTo>
                <a:lnTo>
                  <a:pt x="47459" y="48094"/>
                </a:lnTo>
                <a:lnTo>
                  <a:pt x="46558" y="43776"/>
                </a:lnTo>
                <a:lnTo>
                  <a:pt x="46342" y="40424"/>
                </a:lnTo>
                <a:lnTo>
                  <a:pt x="46342" y="35890"/>
                </a:lnTo>
                <a:close/>
              </a:path>
              <a:path w="49517" h="54038">
                <a:moveTo>
                  <a:pt x="20599" y="54038"/>
                </a:moveTo>
                <a:lnTo>
                  <a:pt x="23507" y="53467"/>
                </a:lnTo>
                <a:lnTo>
                  <a:pt x="26212" y="52336"/>
                </a:lnTo>
                <a:lnTo>
                  <a:pt x="28943" y="51206"/>
                </a:lnTo>
                <a:lnTo>
                  <a:pt x="31483" y="49504"/>
                </a:lnTo>
                <a:lnTo>
                  <a:pt x="31699" y="39230"/>
                </a:lnTo>
                <a:lnTo>
                  <a:pt x="28892" y="41973"/>
                </a:lnTo>
                <a:lnTo>
                  <a:pt x="24218" y="44399"/>
                </a:lnTo>
                <a:lnTo>
                  <a:pt x="20599" y="5403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764206" y="4435816"/>
            <a:ext cx="48082" cy="52870"/>
          </a:xfrm>
          <a:custGeom>
            <a:avLst/>
            <a:gdLst/>
            <a:ahLst/>
            <a:cxnLst/>
            <a:rect l="l" t="t" r="r" b="b"/>
            <a:pathLst>
              <a:path w="48082" h="52870">
                <a:moveTo>
                  <a:pt x="15024" y="17564"/>
                </a:moveTo>
                <a:lnTo>
                  <a:pt x="17056" y="13703"/>
                </a:lnTo>
                <a:lnTo>
                  <a:pt x="20904" y="11112"/>
                </a:lnTo>
                <a:lnTo>
                  <a:pt x="25476" y="10452"/>
                </a:lnTo>
                <a:lnTo>
                  <a:pt x="28981" y="10909"/>
                </a:lnTo>
                <a:lnTo>
                  <a:pt x="32626" y="14008"/>
                </a:lnTo>
                <a:lnTo>
                  <a:pt x="33820" y="17284"/>
                </a:lnTo>
                <a:lnTo>
                  <a:pt x="34124" y="20891"/>
                </a:lnTo>
                <a:lnTo>
                  <a:pt x="34124" y="52870"/>
                </a:lnTo>
                <a:lnTo>
                  <a:pt x="48082" y="52870"/>
                </a:lnTo>
                <a:lnTo>
                  <a:pt x="48082" y="16738"/>
                </a:lnTo>
                <a:lnTo>
                  <a:pt x="47815" y="13665"/>
                </a:lnTo>
                <a:lnTo>
                  <a:pt x="46786" y="9385"/>
                </a:lnTo>
                <a:lnTo>
                  <a:pt x="44577" y="5791"/>
                </a:lnTo>
                <a:lnTo>
                  <a:pt x="41338" y="2705"/>
                </a:lnTo>
                <a:lnTo>
                  <a:pt x="38785" y="1612"/>
                </a:lnTo>
                <a:lnTo>
                  <a:pt x="36245" y="533"/>
                </a:lnTo>
                <a:lnTo>
                  <a:pt x="33426" y="0"/>
                </a:lnTo>
                <a:lnTo>
                  <a:pt x="23355" y="0"/>
                </a:lnTo>
                <a:lnTo>
                  <a:pt x="17564" y="2908"/>
                </a:lnTo>
                <a:lnTo>
                  <a:pt x="12966" y="8750"/>
                </a:lnTo>
                <a:lnTo>
                  <a:pt x="12966" y="1168"/>
                </a:lnTo>
                <a:lnTo>
                  <a:pt x="0" y="1168"/>
                </a:lnTo>
                <a:lnTo>
                  <a:pt x="0" y="52870"/>
                </a:lnTo>
                <a:lnTo>
                  <a:pt x="13957" y="52870"/>
                </a:lnTo>
                <a:lnTo>
                  <a:pt x="13957" y="23672"/>
                </a:lnTo>
                <a:lnTo>
                  <a:pt x="14312" y="19710"/>
                </a:lnTo>
                <a:lnTo>
                  <a:pt x="15024" y="1756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3823211" y="4435816"/>
            <a:ext cx="54444" cy="54038"/>
          </a:xfrm>
          <a:custGeom>
            <a:avLst/>
            <a:gdLst/>
            <a:ahLst/>
            <a:cxnLst/>
            <a:rect l="l" t="t" r="r" b="b"/>
            <a:pathLst>
              <a:path w="54444" h="54038">
                <a:moveTo>
                  <a:pt x="0" y="26289"/>
                </a:moveTo>
                <a:lnTo>
                  <a:pt x="0" y="32232"/>
                </a:lnTo>
                <a:lnTo>
                  <a:pt x="1130" y="37261"/>
                </a:lnTo>
                <a:lnTo>
                  <a:pt x="3428" y="41414"/>
                </a:lnTo>
                <a:lnTo>
                  <a:pt x="5714" y="45542"/>
                </a:lnTo>
                <a:lnTo>
                  <a:pt x="9042" y="48679"/>
                </a:lnTo>
                <a:lnTo>
                  <a:pt x="13436" y="50825"/>
                </a:lnTo>
                <a:lnTo>
                  <a:pt x="17818" y="52971"/>
                </a:lnTo>
                <a:lnTo>
                  <a:pt x="18033" y="38798"/>
                </a:lnTo>
                <a:lnTo>
                  <a:pt x="15544" y="36068"/>
                </a:lnTo>
                <a:lnTo>
                  <a:pt x="14300" y="32143"/>
                </a:lnTo>
                <a:lnTo>
                  <a:pt x="14300" y="21894"/>
                </a:lnTo>
                <a:lnTo>
                  <a:pt x="15544" y="17957"/>
                </a:lnTo>
                <a:lnTo>
                  <a:pt x="18033" y="15227"/>
                </a:lnTo>
                <a:lnTo>
                  <a:pt x="20510" y="12496"/>
                </a:lnTo>
                <a:lnTo>
                  <a:pt x="23571" y="11137"/>
                </a:lnTo>
                <a:lnTo>
                  <a:pt x="30848" y="11137"/>
                </a:lnTo>
                <a:lnTo>
                  <a:pt x="33921" y="12496"/>
                </a:lnTo>
                <a:lnTo>
                  <a:pt x="36385" y="15227"/>
                </a:lnTo>
                <a:lnTo>
                  <a:pt x="38836" y="17957"/>
                </a:lnTo>
                <a:lnTo>
                  <a:pt x="40081" y="21856"/>
                </a:lnTo>
                <a:lnTo>
                  <a:pt x="40081" y="32118"/>
                </a:lnTo>
                <a:lnTo>
                  <a:pt x="38836" y="36068"/>
                </a:lnTo>
                <a:lnTo>
                  <a:pt x="36385" y="38798"/>
                </a:lnTo>
                <a:lnTo>
                  <a:pt x="35077" y="54038"/>
                </a:lnTo>
                <a:lnTo>
                  <a:pt x="41567" y="51473"/>
                </a:lnTo>
                <a:lnTo>
                  <a:pt x="46710" y="46316"/>
                </a:lnTo>
                <a:lnTo>
                  <a:pt x="51866" y="41186"/>
                </a:lnTo>
                <a:lnTo>
                  <a:pt x="54444" y="34696"/>
                </a:lnTo>
                <a:lnTo>
                  <a:pt x="54444" y="19113"/>
                </a:lnTo>
                <a:lnTo>
                  <a:pt x="51892" y="12700"/>
                </a:lnTo>
                <a:lnTo>
                  <a:pt x="46786" y="7620"/>
                </a:lnTo>
                <a:lnTo>
                  <a:pt x="41694" y="2527"/>
                </a:lnTo>
                <a:lnTo>
                  <a:pt x="35140" y="0"/>
                </a:lnTo>
                <a:lnTo>
                  <a:pt x="21996" y="0"/>
                </a:lnTo>
                <a:lnTo>
                  <a:pt x="17322" y="1117"/>
                </a:lnTo>
                <a:lnTo>
                  <a:pt x="13131" y="3352"/>
                </a:lnTo>
                <a:lnTo>
                  <a:pt x="8940" y="5588"/>
                </a:lnTo>
                <a:lnTo>
                  <a:pt x="5714" y="8839"/>
                </a:lnTo>
                <a:lnTo>
                  <a:pt x="3428" y="13081"/>
                </a:lnTo>
                <a:lnTo>
                  <a:pt x="1130" y="17335"/>
                </a:lnTo>
                <a:lnTo>
                  <a:pt x="0" y="21742"/>
                </a:lnTo>
                <a:lnTo>
                  <a:pt x="0" y="26289"/>
                </a:lnTo>
                <a:close/>
              </a:path>
              <a:path w="54444" h="54038">
                <a:moveTo>
                  <a:pt x="36385" y="38798"/>
                </a:moveTo>
                <a:lnTo>
                  <a:pt x="33921" y="41529"/>
                </a:lnTo>
                <a:lnTo>
                  <a:pt x="30848" y="42887"/>
                </a:lnTo>
                <a:lnTo>
                  <a:pt x="23571" y="42887"/>
                </a:lnTo>
                <a:lnTo>
                  <a:pt x="20510" y="41529"/>
                </a:lnTo>
                <a:lnTo>
                  <a:pt x="18033" y="38798"/>
                </a:lnTo>
                <a:lnTo>
                  <a:pt x="17818" y="52971"/>
                </a:lnTo>
                <a:lnTo>
                  <a:pt x="22440" y="54038"/>
                </a:lnTo>
                <a:lnTo>
                  <a:pt x="35077" y="54038"/>
                </a:lnTo>
                <a:lnTo>
                  <a:pt x="36385" y="3879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3883656" y="4435809"/>
            <a:ext cx="49276" cy="54051"/>
          </a:xfrm>
          <a:custGeom>
            <a:avLst/>
            <a:gdLst/>
            <a:ahLst/>
            <a:cxnLst/>
            <a:rect l="l" t="t" r="r" b="b"/>
            <a:pathLst>
              <a:path w="49275" h="54051">
                <a:moveTo>
                  <a:pt x="13995" y="36029"/>
                </a:moveTo>
                <a:lnTo>
                  <a:pt x="0" y="38125"/>
                </a:lnTo>
                <a:lnTo>
                  <a:pt x="1295" y="43027"/>
                </a:lnTo>
                <a:lnTo>
                  <a:pt x="4025" y="46901"/>
                </a:lnTo>
                <a:lnTo>
                  <a:pt x="8216" y="49758"/>
                </a:lnTo>
                <a:lnTo>
                  <a:pt x="12407" y="52616"/>
                </a:lnTo>
                <a:lnTo>
                  <a:pt x="18097" y="54051"/>
                </a:lnTo>
                <a:lnTo>
                  <a:pt x="33197" y="54051"/>
                </a:lnTo>
                <a:lnTo>
                  <a:pt x="39166" y="52349"/>
                </a:lnTo>
                <a:lnTo>
                  <a:pt x="43205" y="48933"/>
                </a:lnTo>
                <a:lnTo>
                  <a:pt x="47244" y="45529"/>
                </a:lnTo>
                <a:lnTo>
                  <a:pt x="49276" y="41452"/>
                </a:lnTo>
                <a:lnTo>
                  <a:pt x="49276" y="32359"/>
                </a:lnTo>
                <a:lnTo>
                  <a:pt x="47815" y="28968"/>
                </a:lnTo>
                <a:lnTo>
                  <a:pt x="44894" y="26530"/>
                </a:lnTo>
                <a:lnTo>
                  <a:pt x="41948" y="24130"/>
                </a:lnTo>
                <a:lnTo>
                  <a:pt x="36766" y="22110"/>
                </a:lnTo>
                <a:lnTo>
                  <a:pt x="29337" y="20447"/>
                </a:lnTo>
                <a:lnTo>
                  <a:pt x="21894" y="18796"/>
                </a:lnTo>
                <a:lnTo>
                  <a:pt x="17551" y="17513"/>
                </a:lnTo>
                <a:lnTo>
                  <a:pt x="14897" y="15100"/>
                </a:lnTo>
                <a:lnTo>
                  <a:pt x="15430" y="12065"/>
                </a:lnTo>
                <a:lnTo>
                  <a:pt x="18084" y="10337"/>
                </a:lnTo>
                <a:lnTo>
                  <a:pt x="20713" y="9829"/>
                </a:lnTo>
                <a:lnTo>
                  <a:pt x="27305" y="9829"/>
                </a:lnTo>
                <a:lnTo>
                  <a:pt x="29540" y="10375"/>
                </a:lnTo>
                <a:lnTo>
                  <a:pt x="32689" y="12509"/>
                </a:lnTo>
                <a:lnTo>
                  <a:pt x="34315" y="16065"/>
                </a:lnTo>
                <a:lnTo>
                  <a:pt x="47485" y="13677"/>
                </a:lnTo>
                <a:lnTo>
                  <a:pt x="46151" y="9169"/>
                </a:lnTo>
                <a:lnTo>
                  <a:pt x="43738" y="5753"/>
                </a:lnTo>
                <a:lnTo>
                  <a:pt x="40220" y="3454"/>
                </a:lnTo>
                <a:lnTo>
                  <a:pt x="36715" y="1155"/>
                </a:lnTo>
                <a:lnTo>
                  <a:pt x="31356" y="0"/>
                </a:lnTo>
                <a:lnTo>
                  <a:pt x="16560" y="0"/>
                </a:lnTo>
                <a:lnTo>
                  <a:pt x="10960" y="1524"/>
                </a:lnTo>
                <a:lnTo>
                  <a:pt x="7353" y="4572"/>
                </a:lnTo>
                <a:lnTo>
                  <a:pt x="3733" y="7632"/>
                </a:lnTo>
                <a:lnTo>
                  <a:pt x="1943" y="11391"/>
                </a:lnTo>
                <a:lnTo>
                  <a:pt x="1943" y="20840"/>
                </a:lnTo>
                <a:lnTo>
                  <a:pt x="4025" y="24714"/>
                </a:lnTo>
                <a:lnTo>
                  <a:pt x="8204" y="27508"/>
                </a:lnTo>
                <a:lnTo>
                  <a:pt x="11201" y="29514"/>
                </a:lnTo>
                <a:lnTo>
                  <a:pt x="18338" y="31750"/>
                </a:lnTo>
                <a:lnTo>
                  <a:pt x="29603" y="34175"/>
                </a:lnTo>
                <a:lnTo>
                  <a:pt x="34264" y="35979"/>
                </a:lnTo>
                <a:lnTo>
                  <a:pt x="35255" y="38569"/>
                </a:lnTo>
                <a:lnTo>
                  <a:pt x="34645" y="41300"/>
                </a:lnTo>
                <a:lnTo>
                  <a:pt x="31597" y="43522"/>
                </a:lnTo>
                <a:lnTo>
                  <a:pt x="28879" y="44170"/>
                </a:lnTo>
                <a:lnTo>
                  <a:pt x="22009" y="44170"/>
                </a:lnTo>
                <a:lnTo>
                  <a:pt x="19456" y="43472"/>
                </a:lnTo>
                <a:lnTo>
                  <a:pt x="17627" y="42100"/>
                </a:lnTo>
                <a:lnTo>
                  <a:pt x="14592" y="38696"/>
                </a:lnTo>
                <a:lnTo>
                  <a:pt x="13995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352403" y="4553337"/>
            <a:ext cx="49479" cy="54051"/>
          </a:xfrm>
          <a:custGeom>
            <a:avLst/>
            <a:gdLst/>
            <a:ahLst/>
            <a:cxnLst/>
            <a:rect l="l" t="t" r="r" b="b"/>
            <a:pathLst>
              <a:path w="49479" h="54051">
                <a:moveTo>
                  <a:pt x="49275" y="30975"/>
                </a:moveTo>
                <a:lnTo>
                  <a:pt x="49479" y="20497"/>
                </a:lnTo>
                <a:lnTo>
                  <a:pt x="47307" y="12699"/>
                </a:lnTo>
                <a:lnTo>
                  <a:pt x="42773" y="7632"/>
                </a:lnTo>
                <a:lnTo>
                  <a:pt x="38239" y="2539"/>
                </a:lnTo>
                <a:lnTo>
                  <a:pt x="34277" y="15620"/>
                </a:lnTo>
                <a:lnTo>
                  <a:pt x="35318" y="18643"/>
                </a:lnTo>
                <a:lnTo>
                  <a:pt x="35420" y="22593"/>
                </a:lnTo>
                <a:lnTo>
                  <a:pt x="14554" y="22593"/>
                </a:lnTo>
                <a:lnTo>
                  <a:pt x="14528" y="18859"/>
                </a:lnTo>
                <a:lnTo>
                  <a:pt x="15506" y="15913"/>
                </a:lnTo>
                <a:lnTo>
                  <a:pt x="17487" y="13728"/>
                </a:lnTo>
                <a:lnTo>
                  <a:pt x="21996" y="10464"/>
                </a:lnTo>
                <a:lnTo>
                  <a:pt x="25044" y="10464"/>
                </a:lnTo>
                <a:lnTo>
                  <a:pt x="24193" y="0"/>
                </a:lnTo>
                <a:lnTo>
                  <a:pt x="17208" y="0"/>
                </a:lnTo>
                <a:lnTo>
                  <a:pt x="11429" y="2425"/>
                </a:lnTo>
                <a:lnTo>
                  <a:pt x="6857" y="7277"/>
                </a:lnTo>
                <a:lnTo>
                  <a:pt x="2285" y="12141"/>
                </a:lnTo>
                <a:lnTo>
                  <a:pt x="0" y="18846"/>
                </a:lnTo>
                <a:lnTo>
                  <a:pt x="0" y="34594"/>
                </a:lnTo>
                <a:lnTo>
                  <a:pt x="1739" y="40525"/>
                </a:lnTo>
                <a:lnTo>
                  <a:pt x="5219" y="45237"/>
                </a:lnTo>
                <a:lnTo>
                  <a:pt x="9626" y="51117"/>
                </a:lnTo>
                <a:lnTo>
                  <a:pt x="16421" y="54051"/>
                </a:lnTo>
                <a:lnTo>
                  <a:pt x="31381" y="54051"/>
                </a:lnTo>
                <a:lnTo>
                  <a:pt x="36207" y="52743"/>
                </a:lnTo>
                <a:lnTo>
                  <a:pt x="40068" y="50126"/>
                </a:lnTo>
                <a:lnTo>
                  <a:pt x="43916" y="47523"/>
                </a:lnTo>
                <a:lnTo>
                  <a:pt x="46748" y="43713"/>
                </a:lnTo>
                <a:lnTo>
                  <a:pt x="48539" y="38709"/>
                </a:lnTo>
                <a:lnTo>
                  <a:pt x="34620" y="36423"/>
                </a:lnTo>
                <a:lnTo>
                  <a:pt x="33858" y="39014"/>
                </a:lnTo>
                <a:lnTo>
                  <a:pt x="32740" y="40906"/>
                </a:lnTo>
                <a:lnTo>
                  <a:pt x="29756" y="43243"/>
                </a:lnTo>
                <a:lnTo>
                  <a:pt x="25730" y="43827"/>
                </a:lnTo>
                <a:lnTo>
                  <a:pt x="22517" y="43827"/>
                </a:lnTo>
                <a:lnTo>
                  <a:pt x="19837" y="42697"/>
                </a:lnTo>
                <a:lnTo>
                  <a:pt x="15544" y="38188"/>
                </a:lnTo>
                <a:lnTo>
                  <a:pt x="14401" y="35026"/>
                </a:lnTo>
                <a:lnTo>
                  <a:pt x="14312" y="30975"/>
                </a:lnTo>
                <a:lnTo>
                  <a:pt x="49275" y="30975"/>
                </a:lnTo>
                <a:close/>
              </a:path>
              <a:path w="49479" h="54051">
                <a:moveTo>
                  <a:pt x="32042" y="0"/>
                </a:moveTo>
                <a:lnTo>
                  <a:pt x="24193" y="0"/>
                </a:lnTo>
                <a:lnTo>
                  <a:pt x="25044" y="10464"/>
                </a:lnTo>
                <a:lnTo>
                  <a:pt x="27889" y="10464"/>
                </a:lnTo>
                <a:lnTo>
                  <a:pt x="30302" y="11506"/>
                </a:lnTo>
                <a:lnTo>
                  <a:pt x="34277" y="15620"/>
                </a:lnTo>
                <a:lnTo>
                  <a:pt x="38239" y="2539"/>
                </a:lnTo>
                <a:lnTo>
                  <a:pt x="3204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2412953" y="4553348"/>
            <a:ext cx="48082" cy="52870"/>
          </a:xfrm>
          <a:custGeom>
            <a:avLst/>
            <a:gdLst/>
            <a:ahLst/>
            <a:cxnLst/>
            <a:rect l="l" t="t" r="r" b="b"/>
            <a:pathLst>
              <a:path w="48082" h="52870">
                <a:moveTo>
                  <a:pt x="15024" y="17564"/>
                </a:moveTo>
                <a:lnTo>
                  <a:pt x="17056" y="13703"/>
                </a:lnTo>
                <a:lnTo>
                  <a:pt x="20891" y="11112"/>
                </a:lnTo>
                <a:lnTo>
                  <a:pt x="25476" y="10452"/>
                </a:lnTo>
                <a:lnTo>
                  <a:pt x="28981" y="10909"/>
                </a:lnTo>
                <a:lnTo>
                  <a:pt x="32626" y="14008"/>
                </a:lnTo>
                <a:lnTo>
                  <a:pt x="33820" y="17284"/>
                </a:lnTo>
                <a:lnTo>
                  <a:pt x="34124" y="20891"/>
                </a:lnTo>
                <a:lnTo>
                  <a:pt x="34124" y="52870"/>
                </a:lnTo>
                <a:lnTo>
                  <a:pt x="48082" y="52870"/>
                </a:lnTo>
                <a:lnTo>
                  <a:pt x="48082" y="16738"/>
                </a:lnTo>
                <a:lnTo>
                  <a:pt x="47828" y="13665"/>
                </a:lnTo>
                <a:lnTo>
                  <a:pt x="47307" y="11531"/>
                </a:lnTo>
                <a:lnTo>
                  <a:pt x="45885" y="7467"/>
                </a:lnTo>
                <a:lnTo>
                  <a:pt x="43268" y="4102"/>
                </a:lnTo>
                <a:lnTo>
                  <a:pt x="38798" y="1612"/>
                </a:lnTo>
                <a:lnTo>
                  <a:pt x="36245" y="533"/>
                </a:lnTo>
                <a:lnTo>
                  <a:pt x="33426" y="0"/>
                </a:lnTo>
                <a:lnTo>
                  <a:pt x="23368" y="0"/>
                </a:lnTo>
                <a:lnTo>
                  <a:pt x="17564" y="2908"/>
                </a:lnTo>
                <a:lnTo>
                  <a:pt x="12966" y="8750"/>
                </a:lnTo>
                <a:lnTo>
                  <a:pt x="12966" y="1168"/>
                </a:lnTo>
                <a:lnTo>
                  <a:pt x="0" y="1168"/>
                </a:lnTo>
                <a:lnTo>
                  <a:pt x="0" y="52870"/>
                </a:lnTo>
                <a:lnTo>
                  <a:pt x="13957" y="52870"/>
                </a:lnTo>
                <a:lnTo>
                  <a:pt x="13957" y="23672"/>
                </a:lnTo>
                <a:lnTo>
                  <a:pt x="14312" y="19710"/>
                </a:lnTo>
                <a:lnTo>
                  <a:pt x="15024" y="1756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469419" y="4536249"/>
            <a:ext cx="31102" cy="71132"/>
          </a:xfrm>
          <a:custGeom>
            <a:avLst/>
            <a:gdLst/>
            <a:ahLst/>
            <a:cxnLst/>
            <a:rect l="l" t="t" r="r" b="b"/>
            <a:pathLst>
              <a:path w="31102" h="71132">
                <a:moveTo>
                  <a:pt x="20421" y="18262"/>
                </a:moveTo>
                <a:lnTo>
                  <a:pt x="20421" y="0"/>
                </a:lnTo>
                <a:lnTo>
                  <a:pt x="6413" y="7988"/>
                </a:lnTo>
                <a:lnTo>
                  <a:pt x="6413" y="18262"/>
                </a:lnTo>
                <a:lnTo>
                  <a:pt x="0" y="18262"/>
                </a:lnTo>
                <a:lnTo>
                  <a:pt x="0" y="29171"/>
                </a:lnTo>
                <a:lnTo>
                  <a:pt x="6413" y="29171"/>
                </a:lnTo>
                <a:lnTo>
                  <a:pt x="6413" y="56553"/>
                </a:lnTo>
                <a:lnTo>
                  <a:pt x="6565" y="59766"/>
                </a:lnTo>
                <a:lnTo>
                  <a:pt x="6858" y="61353"/>
                </a:lnTo>
                <a:lnTo>
                  <a:pt x="7874" y="65366"/>
                </a:lnTo>
                <a:lnTo>
                  <a:pt x="11252" y="69062"/>
                </a:lnTo>
                <a:lnTo>
                  <a:pt x="15290" y="70726"/>
                </a:lnTo>
                <a:lnTo>
                  <a:pt x="20078" y="71132"/>
                </a:lnTo>
                <a:lnTo>
                  <a:pt x="24180" y="71132"/>
                </a:lnTo>
                <a:lnTo>
                  <a:pt x="27851" y="70459"/>
                </a:lnTo>
                <a:lnTo>
                  <a:pt x="31102" y="69087"/>
                </a:lnTo>
                <a:lnTo>
                  <a:pt x="29908" y="58483"/>
                </a:lnTo>
                <a:lnTo>
                  <a:pt x="27457" y="59359"/>
                </a:lnTo>
                <a:lnTo>
                  <a:pt x="23368" y="59804"/>
                </a:lnTo>
                <a:lnTo>
                  <a:pt x="20688" y="57378"/>
                </a:lnTo>
                <a:lnTo>
                  <a:pt x="20421" y="54228"/>
                </a:lnTo>
                <a:lnTo>
                  <a:pt x="20421" y="29171"/>
                </a:lnTo>
                <a:lnTo>
                  <a:pt x="29959" y="29171"/>
                </a:lnTo>
                <a:lnTo>
                  <a:pt x="29959" y="18262"/>
                </a:lnTo>
                <a:lnTo>
                  <a:pt x="20421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2508465" y="4553348"/>
            <a:ext cx="34163" cy="52870"/>
          </a:xfrm>
          <a:custGeom>
            <a:avLst/>
            <a:gdLst/>
            <a:ahLst/>
            <a:cxnLst/>
            <a:rect l="l" t="t" r="r" b="b"/>
            <a:pathLst>
              <a:path w="34162" h="52870">
                <a:moveTo>
                  <a:pt x="12953" y="1168"/>
                </a:moveTo>
                <a:lnTo>
                  <a:pt x="0" y="1168"/>
                </a:lnTo>
                <a:lnTo>
                  <a:pt x="0" y="52870"/>
                </a:lnTo>
                <a:lnTo>
                  <a:pt x="13957" y="52870"/>
                </a:lnTo>
                <a:lnTo>
                  <a:pt x="13957" y="28105"/>
                </a:lnTo>
                <a:lnTo>
                  <a:pt x="14338" y="22326"/>
                </a:lnTo>
                <a:lnTo>
                  <a:pt x="15125" y="19570"/>
                </a:lnTo>
                <a:lnTo>
                  <a:pt x="15900" y="16802"/>
                </a:lnTo>
                <a:lnTo>
                  <a:pt x="18326" y="13843"/>
                </a:lnTo>
                <a:lnTo>
                  <a:pt x="21335" y="12255"/>
                </a:lnTo>
                <a:lnTo>
                  <a:pt x="25311" y="12255"/>
                </a:lnTo>
                <a:lnTo>
                  <a:pt x="29844" y="14503"/>
                </a:lnTo>
                <a:lnTo>
                  <a:pt x="34162" y="2578"/>
                </a:lnTo>
                <a:lnTo>
                  <a:pt x="31229" y="850"/>
                </a:lnTo>
                <a:lnTo>
                  <a:pt x="28155" y="0"/>
                </a:lnTo>
                <a:lnTo>
                  <a:pt x="22720" y="0"/>
                </a:lnTo>
                <a:lnTo>
                  <a:pt x="18948" y="1651"/>
                </a:lnTo>
                <a:lnTo>
                  <a:pt x="15176" y="5041"/>
                </a:lnTo>
                <a:lnTo>
                  <a:pt x="12953" y="8509"/>
                </a:lnTo>
                <a:lnTo>
                  <a:pt x="12953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2544565" y="4553337"/>
            <a:ext cx="49479" cy="54051"/>
          </a:xfrm>
          <a:custGeom>
            <a:avLst/>
            <a:gdLst/>
            <a:ahLst/>
            <a:cxnLst/>
            <a:rect l="l" t="t" r="r" b="b"/>
            <a:pathLst>
              <a:path w="49479" h="54051">
                <a:moveTo>
                  <a:pt x="49275" y="30975"/>
                </a:moveTo>
                <a:lnTo>
                  <a:pt x="49479" y="20497"/>
                </a:lnTo>
                <a:lnTo>
                  <a:pt x="47307" y="12699"/>
                </a:lnTo>
                <a:lnTo>
                  <a:pt x="42773" y="7632"/>
                </a:lnTo>
                <a:lnTo>
                  <a:pt x="38239" y="2539"/>
                </a:lnTo>
                <a:lnTo>
                  <a:pt x="34277" y="15620"/>
                </a:lnTo>
                <a:lnTo>
                  <a:pt x="35318" y="18643"/>
                </a:lnTo>
                <a:lnTo>
                  <a:pt x="35420" y="22593"/>
                </a:lnTo>
                <a:lnTo>
                  <a:pt x="14554" y="22593"/>
                </a:lnTo>
                <a:lnTo>
                  <a:pt x="14528" y="18859"/>
                </a:lnTo>
                <a:lnTo>
                  <a:pt x="15506" y="15913"/>
                </a:lnTo>
                <a:lnTo>
                  <a:pt x="17487" y="13728"/>
                </a:lnTo>
                <a:lnTo>
                  <a:pt x="21996" y="10464"/>
                </a:lnTo>
                <a:lnTo>
                  <a:pt x="25044" y="10464"/>
                </a:lnTo>
                <a:lnTo>
                  <a:pt x="24193" y="0"/>
                </a:lnTo>
                <a:lnTo>
                  <a:pt x="17208" y="0"/>
                </a:lnTo>
                <a:lnTo>
                  <a:pt x="11429" y="2425"/>
                </a:lnTo>
                <a:lnTo>
                  <a:pt x="6857" y="7277"/>
                </a:lnTo>
                <a:lnTo>
                  <a:pt x="2285" y="12141"/>
                </a:lnTo>
                <a:lnTo>
                  <a:pt x="0" y="18846"/>
                </a:lnTo>
                <a:lnTo>
                  <a:pt x="0" y="34594"/>
                </a:lnTo>
                <a:lnTo>
                  <a:pt x="1752" y="40525"/>
                </a:lnTo>
                <a:lnTo>
                  <a:pt x="5219" y="45237"/>
                </a:lnTo>
                <a:lnTo>
                  <a:pt x="9626" y="51117"/>
                </a:lnTo>
                <a:lnTo>
                  <a:pt x="16421" y="54051"/>
                </a:lnTo>
                <a:lnTo>
                  <a:pt x="31381" y="54051"/>
                </a:lnTo>
                <a:lnTo>
                  <a:pt x="36207" y="52743"/>
                </a:lnTo>
                <a:lnTo>
                  <a:pt x="40068" y="50126"/>
                </a:lnTo>
                <a:lnTo>
                  <a:pt x="43916" y="47523"/>
                </a:lnTo>
                <a:lnTo>
                  <a:pt x="46748" y="43713"/>
                </a:lnTo>
                <a:lnTo>
                  <a:pt x="48539" y="38709"/>
                </a:lnTo>
                <a:lnTo>
                  <a:pt x="34620" y="36423"/>
                </a:lnTo>
                <a:lnTo>
                  <a:pt x="33858" y="39014"/>
                </a:lnTo>
                <a:lnTo>
                  <a:pt x="32740" y="40906"/>
                </a:lnTo>
                <a:lnTo>
                  <a:pt x="29756" y="43243"/>
                </a:lnTo>
                <a:lnTo>
                  <a:pt x="25730" y="43827"/>
                </a:lnTo>
                <a:lnTo>
                  <a:pt x="22529" y="43827"/>
                </a:lnTo>
                <a:lnTo>
                  <a:pt x="19837" y="42697"/>
                </a:lnTo>
                <a:lnTo>
                  <a:pt x="15544" y="38188"/>
                </a:lnTo>
                <a:lnTo>
                  <a:pt x="14401" y="35026"/>
                </a:lnTo>
                <a:lnTo>
                  <a:pt x="14312" y="30975"/>
                </a:lnTo>
                <a:lnTo>
                  <a:pt x="49275" y="30975"/>
                </a:lnTo>
                <a:close/>
              </a:path>
              <a:path w="49479" h="54051">
                <a:moveTo>
                  <a:pt x="32042" y="0"/>
                </a:moveTo>
                <a:lnTo>
                  <a:pt x="24193" y="0"/>
                </a:lnTo>
                <a:lnTo>
                  <a:pt x="25044" y="10464"/>
                </a:lnTo>
                <a:lnTo>
                  <a:pt x="27889" y="10464"/>
                </a:lnTo>
                <a:lnTo>
                  <a:pt x="30302" y="11506"/>
                </a:lnTo>
                <a:lnTo>
                  <a:pt x="34277" y="15620"/>
                </a:lnTo>
                <a:lnTo>
                  <a:pt x="38239" y="2539"/>
                </a:lnTo>
                <a:lnTo>
                  <a:pt x="3204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2628559" y="4553342"/>
            <a:ext cx="49276" cy="54051"/>
          </a:xfrm>
          <a:custGeom>
            <a:avLst/>
            <a:gdLst/>
            <a:ahLst/>
            <a:cxnLst/>
            <a:rect l="l" t="t" r="r" b="b"/>
            <a:pathLst>
              <a:path w="49275" h="54051">
                <a:moveTo>
                  <a:pt x="14008" y="36029"/>
                </a:moveTo>
                <a:lnTo>
                  <a:pt x="0" y="38125"/>
                </a:lnTo>
                <a:lnTo>
                  <a:pt x="1295" y="43027"/>
                </a:lnTo>
                <a:lnTo>
                  <a:pt x="4025" y="46901"/>
                </a:lnTo>
                <a:lnTo>
                  <a:pt x="8216" y="49758"/>
                </a:lnTo>
                <a:lnTo>
                  <a:pt x="12407" y="52616"/>
                </a:lnTo>
                <a:lnTo>
                  <a:pt x="18097" y="54051"/>
                </a:lnTo>
                <a:lnTo>
                  <a:pt x="33197" y="54051"/>
                </a:lnTo>
                <a:lnTo>
                  <a:pt x="39166" y="52349"/>
                </a:lnTo>
                <a:lnTo>
                  <a:pt x="43205" y="48933"/>
                </a:lnTo>
                <a:lnTo>
                  <a:pt x="47244" y="45529"/>
                </a:lnTo>
                <a:lnTo>
                  <a:pt x="49276" y="41452"/>
                </a:lnTo>
                <a:lnTo>
                  <a:pt x="49276" y="32359"/>
                </a:lnTo>
                <a:lnTo>
                  <a:pt x="47815" y="28968"/>
                </a:lnTo>
                <a:lnTo>
                  <a:pt x="44907" y="26530"/>
                </a:lnTo>
                <a:lnTo>
                  <a:pt x="41960" y="24130"/>
                </a:lnTo>
                <a:lnTo>
                  <a:pt x="36766" y="22110"/>
                </a:lnTo>
                <a:lnTo>
                  <a:pt x="29337" y="20447"/>
                </a:lnTo>
                <a:lnTo>
                  <a:pt x="21894" y="18796"/>
                </a:lnTo>
                <a:lnTo>
                  <a:pt x="17551" y="17513"/>
                </a:lnTo>
                <a:lnTo>
                  <a:pt x="14897" y="15100"/>
                </a:lnTo>
                <a:lnTo>
                  <a:pt x="15430" y="12065"/>
                </a:lnTo>
                <a:lnTo>
                  <a:pt x="18084" y="10337"/>
                </a:lnTo>
                <a:lnTo>
                  <a:pt x="20713" y="9829"/>
                </a:lnTo>
                <a:lnTo>
                  <a:pt x="27305" y="9829"/>
                </a:lnTo>
                <a:lnTo>
                  <a:pt x="29552" y="10375"/>
                </a:lnTo>
                <a:lnTo>
                  <a:pt x="32689" y="12509"/>
                </a:lnTo>
                <a:lnTo>
                  <a:pt x="34315" y="16065"/>
                </a:lnTo>
                <a:lnTo>
                  <a:pt x="47485" y="13677"/>
                </a:lnTo>
                <a:lnTo>
                  <a:pt x="46164" y="9169"/>
                </a:lnTo>
                <a:lnTo>
                  <a:pt x="43738" y="5753"/>
                </a:lnTo>
                <a:lnTo>
                  <a:pt x="40233" y="3454"/>
                </a:lnTo>
                <a:lnTo>
                  <a:pt x="36715" y="1155"/>
                </a:lnTo>
                <a:lnTo>
                  <a:pt x="31356" y="0"/>
                </a:lnTo>
                <a:lnTo>
                  <a:pt x="16548" y="0"/>
                </a:lnTo>
                <a:lnTo>
                  <a:pt x="10960" y="1524"/>
                </a:lnTo>
                <a:lnTo>
                  <a:pt x="7353" y="4572"/>
                </a:lnTo>
                <a:lnTo>
                  <a:pt x="3733" y="7632"/>
                </a:lnTo>
                <a:lnTo>
                  <a:pt x="1943" y="11391"/>
                </a:lnTo>
                <a:lnTo>
                  <a:pt x="1943" y="20840"/>
                </a:lnTo>
                <a:lnTo>
                  <a:pt x="4025" y="24714"/>
                </a:lnTo>
                <a:lnTo>
                  <a:pt x="8204" y="27508"/>
                </a:lnTo>
                <a:lnTo>
                  <a:pt x="11214" y="29514"/>
                </a:lnTo>
                <a:lnTo>
                  <a:pt x="18338" y="31750"/>
                </a:lnTo>
                <a:lnTo>
                  <a:pt x="29603" y="34175"/>
                </a:lnTo>
                <a:lnTo>
                  <a:pt x="34264" y="35979"/>
                </a:lnTo>
                <a:lnTo>
                  <a:pt x="35267" y="38569"/>
                </a:lnTo>
                <a:lnTo>
                  <a:pt x="34658" y="41300"/>
                </a:lnTo>
                <a:lnTo>
                  <a:pt x="31610" y="43522"/>
                </a:lnTo>
                <a:lnTo>
                  <a:pt x="28892" y="44170"/>
                </a:lnTo>
                <a:lnTo>
                  <a:pt x="22009" y="44170"/>
                </a:lnTo>
                <a:lnTo>
                  <a:pt x="19456" y="43472"/>
                </a:lnTo>
                <a:lnTo>
                  <a:pt x="17640" y="42100"/>
                </a:lnTo>
                <a:lnTo>
                  <a:pt x="14604" y="38696"/>
                </a:lnTo>
                <a:lnTo>
                  <a:pt x="1400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2689009" y="4533620"/>
            <a:ext cx="14998" cy="72593"/>
          </a:xfrm>
          <a:custGeom>
            <a:avLst/>
            <a:gdLst/>
            <a:ahLst/>
            <a:cxnLst/>
            <a:rect l="l" t="t" r="r" b="b"/>
            <a:pathLst>
              <a:path w="14998" h="72593">
                <a:moveTo>
                  <a:pt x="1041" y="20891"/>
                </a:moveTo>
                <a:lnTo>
                  <a:pt x="1041" y="72593"/>
                </a:lnTo>
                <a:lnTo>
                  <a:pt x="14998" y="72593"/>
                </a:lnTo>
                <a:lnTo>
                  <a:pt x="14998" y="20891"/>
                </a:lnTo>
                <a:lnTo>
                  <a:pt x="1041" y="20891"/>
                </a:lnTo>
                <a:close/>
              </a:path>
              <a:path w="14998" h="72593">
                <a:moveTo>
                  <a:pt x="6845" y="0"/>
                </a:moveTo>
                <a:lnTo>
                  <a:pt x="0" y="14554"/>
                </a:lnTo>
                <a:lnTo>
                  <a:pt x="8839" y="14554"/>
                </a:lnTo>
                <a:lnTo>
                  <a:pt x="22491" y="0"/>
                </a:lnTo>
                <a:lnTo>
                  <a:pt x="6845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2716819" y="4592535"/>
            <a:ext cx="15100" cy="29616"/>
          </a:xfrm>
          <a:custGeom>
            <a:avLst/>
            <a:gdLst/>
            <a:ahLst/>
            <a:cxnLst/>
            <a:rect l="l" t="t" r="r" b="b"/>
            <a:pathLst>
              <a:path w="15100" h="29616">
                <a:moveTo>
                  <a:pt x="15100" y="0"/>
                </a:moveTo>
                <a:lnTo>
                  <a:pt x="1143" y="0"/>
                </a:lnTo>
                <a:lnTo>
                  <a:pt x="1143" y="13677"/>
                </a:lnTo>
                <a:lnTo>
                  <a:pt x="7899" y="13677"/>
                </a:lnTo>
                <a:lnTo>
                  <a:pt x="7835" y="16446"/>
                </a:lnTo>
                <a:lnTo>
                  <a:pt x="6007" y="20205"/>
                </a:lnTo>
                <a:lnTo>
                  <a:pt x="2819" y="23050"/>
                </a:lnTo>
                <a:lnTo>
                  <a:pt x="0" y="23964"/>
                </a:lnTo>
                <a:lnTo>
                  <a:pt x="2730" y="29616"/>
                </a:lnTo>
                <a:lnTo>
                  <a:pt x="5715" y="28575"/>
                </a:lnTo>
                <a:lnTo>
                  <a:pt x="10109" y="25323"/>
                </a:lnTo>
                <a:lnTo>
                  <a:pt x="13360" y="21450"/>
                </a:lnTo>
                <a:lnTo>
                  <a:pt x="14744" y="16878"/>
                </a:lnTo>
                <a:lnTo>
                  <a:pt x="15100" y="13754"/>
                </a:lnTo>
                <a:lnTo>
                  <a:pt x="15100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2771749" y="4553338"/>
            <a:ext cx="49758" cy="54051"/>
          </a:xfrm>
          <a:custGeom>
            <a:avLst/>
            <a:gdLst/>
            <a:ahLst/>
            <a:cxnLst/>
            <a:rect l="l" t="t" r="r" b="b"/>
            <a:pathLst>
              <a:path w="49758" h="54051">
                <a:moveTo>
                  <a:pt x="14351" y="20586"/>
                </a:moveTo>
                <a:lnTo>
                  <a:pt x="15392" y="16649"/>
                </a:lnTo>
                <a:lnTo>
                  <a:pt x="19519" y="11937"/>
                </a:lnTo>
                <a:lnTo>
                  <a:pt x="22301" y="10756"/>
                </a:lnTo>
                <a:lnTo>
                  <a:pt x="28397" y="10756"/>
                </a:lnTo>
                <a:lnTo>
                  <a:pt x="32156" y="12801"/>
                </a:lnTo>
                <a:lnTo>
                  <a:pt x="34848" y="16205"/>
                </a:lnTo>
                <a:lnTo>
                  <a:pt x="35306" y="18897"/>
                </a:lnTo>
                <a:lnTo>
                  <a:pt x="49072" y="16459"/>
                </a:lnTo>
                <a:lnTo>
                  <a:pt x="47409" y="10909"/>
                </a:lnTo>
                <a:lnTo>
                  <a:pt x="44691" y="6781"/>
                </a:lnTo>
                <a:lnTo>
                  <a:pt x="40906" y="4063"/>
                </a:lnTo>
                <a:lnTo>
                  <a:pt x="37109" y="1358"/>
                </a:lnTo>
                <a:lnTo>
                  <a:pt x="32004" y="0"/>
                </a:lnTo>
                <a:lnTo>
                  <a:pt x="17729" y="0"/>
                </a:lnTo>
                <a:lnTo>
                  <a:pt x="11506" y="2387"/>
                </a:lnTo>
                <a:lnTo>
                  <a:pt x="6908" y="7137"/>
                </a:lnTo>
                <a:lnTo>
                  <a:pt x="2298" y="11887"/>
                </a:lnTo>
                <a:lnTo>
                  <a:pt x="0" y="18541"/>
                </a:lnTo>
                <a:lnTo>
                  <a:pt x="0" y="35509"/>
                </a:lnTo>
                <a:lnTo>
                  <a:pt x="2298" y="42125"/>
                </a:lnTo>
                <a:lnTo>
                  <a:pt x="6883" y="46901"/>
                </a:lnTo>
                <a:lnTo>
                  <a:pt x="11468" y="51663"/>
                </a:lnTo>
                <a:lnTo>
                  <a:pt x="17614" y="54051"/>
                </a:lnTo>
                <a:lnTo>
                  <a:pt x="32118" y="54051"/>
                </a:lnTo>
                <a:lnTo>
                  <a:pt x="37528" y="52476"/>
                </a:lnTo>
                <a:lnTo>
                  <a:pt x="41567" y="49326"/>
                </a:lnTo>
                <a:lnTo>
                  <a:pt x="45605" y="46177"/>
                </a:lnTo>
                <a:lnTo>
                  <a:pt x="48348" y="41528"/>
                </a:lnTo>
                <a:lnTo>
                  <a:pt x="49758" y="35344"/>
                </a:lnTo>
                <a:lnTo>
                  <a:pt x="36055" y="33058"/>
                </a:lnTo>
                <a:lnTo>
                  <a:pt x="35356" y="36664"/>
                </a:lnTo>
                <a:lnTo>
                  <a:pt x="32486" y="40678"/>
                </a:lnTo>
                <a:lnTo>
                  <a:pt x="28625" y="42900"/>
                </a:lnTo>
                <a:lnTo>
                  <a:pt x="22428" y="42900"/>
                </a:lnTo>
                <a:lnTo>
                  <a:pt x="19608" y="41630"/>
                </a:lnTo>
                <a:lnTo>
                  <a:pt x="15405" y="36563"/>
                </a:lnTo>
                <a:lnTo>
                  <a:pt x="14351" y="32232"/>
                </a:lnTo>
                <a:lnTo>
                  <a:pt x="14351" y="2058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2828176" y="4553348"/>
            <a:ext cx="54432" cy="54038"/>
          </a:xfrm>
          <a:custGeom>
            <a:avLst/>
            <a:gdLst/>
            <a:ahLst/>
            <a:cxnLst/>
            <a:rect l="l" t="t" r="r" b="b"/>
            <a:pathLst>
              <a:path w="54432" h="54038">
                <a:moveTo>
                  <a:pt x="0" y="26289"/>
                </a:moveTo>
                <a:lnTo>
                  <a:pt x="0" y="32232"/>
                </a:lnTo>
                <a:lnTo>
                  <a:pt x="1130" y="37261"/>
                </a:lnTo>
                <a:lnTo>
                  <a:pt x="3429" y="41402"/>
                </a:lnTo>
                <a:lnTo>
                  <a:pt x="5715" y="45542"/>
                </a:lnTo>
                <a:lnTo>
                  <a:pt x="9042" y="48679"/>
                </a:lnTo>
                <a:lnTo>
                  <a:pt x="13436" y="50825"/>
                </a:lnTo>
                <a:lnTo>
                  <a:pt x="17818" y="52971"/>
                </a:lnTo>
                <a:lnTo>
                  <a:pt x="18021" y="38798"/>
                </a:lnTo>
                <a:lnTo>
                  <a:pt x="15544" y="36068"/>
                </a:lnTo>
                <a:lnTo>
                  <a:pt x="14300" y="32143"/>
                </a:lnTo>
                <a:lnTo>
                  <a:pt x="14300" y="21894"/>
                </a:lnTo>
                <a:lnTo>
                  <a:pt x="15544" y="17957"/>
                </a:lnTo>
                <a:lnTo>
                  <a:pt x="18021" y="15227"/>
                </a:lnTo>
                <a:lnTo>
                  <a:pt x="20510" y="12496"/>
                </a:lnTo>
                <a:lnTo>
                  <a:pt x="23571" y="11137"/>
                </a:lnTo>
                <a:lnTo>
                  <a:pt x="30848" y="11137"/>
                </a:lnTo>
                <a:lnTo>
                  <a:pt x="33909" y="12496"/>
                </a:lnTo>
                <a:lnTo>
                  <a:pt x="36372" y="15227"/>
                </a:lnTo>
                <a:lnTo>
                  <a:pt x="38836" y="17957"/>
                </a:lnTo>
                <a:lnTo>
                  <a:pt x="40081" y="21856"/>
                </a:lnTo>
                <a:lnTo>
                  <a:pt x="40081" y="32118"/>
                </a:lnTo>
                <a:lnTo>
                  <a:pt x="38836" y="36068"/>
                </a:lnTo>
                <a:lnTo>
                  <a:pt x="36372" y="38798"/>
                </a:lnTo>
                <a:lnTo>
                  <a:pt x="35077" y="54038"/>
                </a:lnTo>
                <a:lnTo>
                  <a:pt x="41567" y="51473"/>
                </a:lnTo>
                <a:lnTo>
                  <a:pt x="46697" y="46316"/>
                </a:lnTo>
                <a:lnTo>
                  <a:pt x="51866" y="41186"/>
                </a:lnTo>
                <a:lnTo>
                  <a:pt x="54432" y="34696"/>
                </a:lnTo>
                <a:lnTo>
                  <a:pt x="54432" y="19113"/>
                </a:lnTo>
                <a:lnTo>
                  <a:pt x="51879" y="12700"/>
                </a:lnTo>
                <a:lnTo>
                  <a:pt x="46786" y="7620"/>
                </a:lnTo>
                <a:lnTo>
                  <a:pt x="41681" y="2527"/>
                </a:lnTo>
                <a:lnTo>
                  <a:pt x="35140" y="0"/>
                </a:lnTo>
                <a:lnTo>
                  <a:pt x="21996" y="0"/>
                </a:lnTo>
                <a:lnTo>
                  <a:pt x="17322" y="1117"/>
                </a:lnTo>
                <a:lnTo>
                  <a:pt x="13131" y="3352"/>
                </a:lnTo>
                <a:lnTo>
                  <a:pt x="8940" y="5588"/>
                </a:lnTo>
                <a:lnTo>
                  <a:pt x="5715" y="8839"/>
                </a:lnTo>
                <a:lnTo>
                  <a:pt x="3429" y="13081"/>
                </a:lnTo>
                <a:lnTo>
                  <a:pt x="1130" y="17335"/>
                </a:lnTo>
                <a:lnTo>
                  <a:pt x="0" y="21742"/>
                </a:lnTo>
                <a:lnTo>
                  <a:pt x="0" y="26289"/>
                </a:lnTo>
                <a:close/>
              </a:path>
              <a:path w="54432" h="54038">
                <a:moveTo>
                  <a:pt x="36372" y="38798"/>
                </a:moveTo>
                <a:lnTo>
                  <a:pt x="33909" y="41529"/>
                </a:lnTo>
                <a:lnTo>
                  <a:pt x="30848" y="42887"/>
                </a:lnTo>
                <a:lnTo>
                  <a:pt x="23571" y="42887"/>
                </a:lnTo>
                <a:lnTo>
                  <a:pt x="20510" y="41529"/>
                </a:lnTo>
                <a:lnTo>
                  <a:pt x="18021" y="38798"/>
                </a:lnTo>
                <a:lnTo>
                  <a:pt x="17818" y="52971"/>
                </a:lnTo>
                <a:lnTo>
                  <a:pt x="22428" y="54038"/>
                </a:lnTo>
                <a:lnTo>
                  <a:pt x="35077" y="54038"/>
                </a:lnTo>
                <a:lnTo>
                  <a:pt x="36372" y="3879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2893441" y="4553348"/>
            <a:ext cx="48069" cy="52870"/>
          </a:xfrm>
          <a:custGeom>
            <a:avLst/>
            <a:gdLst/>
            <a:ahLst/>
            <a:cxnLst/>
            <a:rect l="l" t="t" r="r" b="b"/>
            <a:pathLst>
              <a:path w="48069" h="52870">
                <a:moveTo>
                  <a:pt x="15011" y="17564"/>
                </a:moveTo>
                <a:lnTo>
                  <a:pt x="17043" y="13703"/>
                </a:lnTo>
                <a:lnTo>
                  <a:pt x="20891" y="11112"/>
                </a:lnTo>
                <a:lnTo>
                  <a:pt x="25476" y="10452"/>
                </a:lnTo>
                <a:lnTo>
                  <a:pt x="28968" y="10909"/>
                </a:lnTo>
                <a:lnTo>
                  <a:pt x="32626" y="14008"/>
                </a:lnTo>
                <a:lnTo>
                  <a:pt x="33820" y="17284"/>
                </a:lnTo>
                <a:lnTo>
                  <a:pt x="34112" y="20891"/>
                </a:lnTo>
                <a:lnTo>
                  <a:pt x="34112" y="52870"/>
                </a:lnTo>
                <a:lnTo>
                  <a:pt x="48069" y="52870"/>
                </a:lnTo>
                <a:lnTo>
                  <a:pt x="48069" y="16738"/>
                </a:lnTo>
                <a:lnTo>
                  <a:pt x="47815" y="13665"/>
                </a:lnTo>
                <a:lnTo>
                  <a:pt x="47294" y="11531"/>
                </a:lnTo>
                <a:lnTo>
                  <a:pt x="45872" y="7467"/>
                </a:lnTo>
                <a:lnTo>
                  <a:pt x="43256" y="4102"/>
                </a:lnTo>
                <a:lnTo>
                  <a:pt x="38785" y="1612"/>
                </a:lnTo>
                <a:lnTo>
                  <a:pt x="36233" y="533"/>
                </a:lnTo>
                <a:lnTo>
                  <a:pt x="33413" y="0"/>
                </a:lnTo>
                <a:lnTo>
                  <a:pt x="23355" y="0"/>
                </a:lnTo>
                <a:lnTo>
                  <a:pt x="17564" y="2908"/>
                </a:lnTo>
                <a:lnTo>
                  <a:pt x="12953" y="8750"/>
                </a:lnTo>
                <a:lnTo>
                  <a:pt x="12953" y="1168"/>
                </a:lnTo>
                <a:lnTo>
                  <a:pt x="0" y="1168"/>
                </a:lnTo>
                <a:lnTo>
                  <a:pt x="0" y="52870"/>
                </a:lnTo>
                <a:lnTo>
                  <a:pt x="13944" y="52870"/>
                </a:lnTo>
                <a:lnTo>
                  <a:pt x="13944" y="23672"/>
                </a:lnTo>
                <a:lnTo>
                  <a:pt x="14300" y="19710"/>
                </a:lnTo>
                <a:lnTo>
                  <a:pt x="15011" y="1756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990907" y="4534839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522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008964" y="4553348"/>
            <a:ext cx="54432" cy="54038"/>
          </a:xfrm>
          <a:custGeom>
            <a:avLst/>
            <a:gdLst/>
            <a:ahLst/>
            <a:cxnLst/>
            <a:rect l="l" t="t" r="r" b="b"/>
            <a:pathLst>
              <a:path w="54432" h="54038">
                <a:moveTo>
                  <a:pt x="0" y="26289"/>
                </a:moveTo>
                <a:lnTo>
                  <a:pt x="0" y="32232"/>
                </a:lnTo>
                <a:lnTo>
                  <a:pt x="1143" y="37261"/>
                </a:lnTo>
                <a:lnTo>
                  <a:pt x="3429" y="41402"/>
                </a:lnTo>
                <a:lnTo>
                  <a:pt x="5715" y="45542"/>
                </a:lnTo>
                <a:lnTo>
                  <a:pt x="9042" y="48679"/>
                </a:lnTo>
                <a:lnTo>
                  <a:pt x="13436" y="50825"/>
                </a:lnTo>
                <a:lnTo>
                  <a:pt x="17818" y="52971"/>
                </a:lnTo>
                <a:lnTo>
                  <a:pt x="18021" y="38798"/>
                </a:lnTo>
                <a:lnTo>
                  <a:pt x="15544" y="36068"/>
                </a:lnTo>
                <a:lnTo>
                  <a:pt x="14300" y="32143"/>
                </a:lnTo>
                <a:lnTo>
                  <a:pt x="14300" y="21894"/>
                </a:lnTo>
                <a:lnTo>
                  <a:pt x="15544" y="17957"/>
                </a:lnTo>
                <a:lnTo>
                  <a:pt x="18021" y="15227"/>
                </a:lnTo>
                <a:lnTo>
                  <a:pt x="20510" y="12496"/>
                </a:lnTo>
                <a:lnTo>
                  <a:pt x="23571" y="11137"/>
                </a:lnTo>
                <a:lnTo>
                  <a:pt x="30848" y="11137"/>
                </a:lnTo>
                <a:lnTo>
                  <a:pt x="33909" y="12496"/>
                </a:lnTo>
                <a:lnTo>
                  <a:pt x="36372" y="15227"/>
                </a:lnTo>
                <a:lnTo>
                  <a:pt x="38836" y="17957"/>
                </a:lnTo>
                <a:lnTo>
                  <a:pt x="40081" y="21856"/>
                </a:lnTo>
                <a:lnTo>
                  <a:pt x="40081" y="32118"/>
                </a:lnTo>
                <a:lnTo>
                  <a:pt x="38836" y="36068"/>
                </a:lnTo>
                <a:lnTo>
                  <a:pt x="36372" y="38798"/>
                </a:lnTo>
                <a:lnTo>
                  <a:pt x="35077" y="54038"/>
                </a:lnTo>
                <a:lnTo>
                  <a:pt x="41554" y="51473"/>
                </a:lnTo>
                <a:lnTo>
                  <a:pt x="46697" y="46316"/>
                </a:lnTo>
                <a:lnTo>
                  <a:pt x="51866" y="41186"/>
                </a:lnTo>
                <a:lnTo>
                  <a:pt x="54432" y="34696"/>
                </a:lnTo>
                <a:lnTo>
                  <a:pt x="54432" y="19113"/>
                </a:lnTo>
                <a:lnTo>
                  <a:pt x="51879" y="12700"/>
                </a:lnTo>
                <a:lnTo>
                  <a:pt x="46786" y="7620"/>
                </a:lnTo>
                <a:lnTo>
                  <a:pt x="41681" y="2527"/>
                </a:lnTo>
                <a:lnTo>
                  <a:pt x="35140" y="0"/>
                </a:lnTo>
                <a:lnTo>
                  <a:pt x="21996" y="0"/>
                </a:lnTo>
                <a:lnTo>
                  <a:pt x="17322" y="1117"/>
                </a:lnTo>
                <a:lnTo>
                  <a:pt x="13131" y="3352"/>
                </a:lnTo>
                <a:lnTo>
                  <a:pt x="8940" y="5588"/>
                </a:lnTo>
                <a:lnTo>
                  <a:pt x="5715" y="8839"/>
                </a:lnTo>
                <a:lnTo>
                  <a:pt x="3429" y="13081"/>
                </a:lnTo>
                <a:lnTo>
                  <a:pt x="1143" y="17335"/>
                </a:lnTo>
                <a:lnTo>
                  <a:pt x="0" y="21742"/>
                </a:lnTo>
                <a:lnTo>
                  <a:pt x="0" y="26289"/>
                </a:lnTo>
                <a:close/>
              </a:path>
              <a:path w="54432" h="54038">
                <a:moveTo>
                  <a:pt x="36372" y="38798"/>
                </a:moveTo>
                <a:lnTo>
                  <a:pt x="33909" y="41529"/>
                </a:lnTo>
                <a:lnTo>
                  <a:pt x="30848" y="42887"/>
                </a:lnTo>
                <a:lnTo>
                  <a:pt x="23571" y="42887"/>
                </a:lnTo>
                <a:lnTo>
                  <a:pt x="20510" y="41529"/>
                </a:lnTo>
                <a:lnTo>
                  <a:pt x="18021" y="38798"/>
                </a:lnTo>
                <a:lnTo>
                  <a:pt x="17818" y="52971"/>
                </a:lnTo>
                <a:lnTo>
                  <a:pt x="22428" y="54038"/>
                </a:lnTo>
                <a:lnTo>
                  <a:pt x="35077" y="54038"/>
                </a:lnTo>
                <a:lnTo>
                  <a:pt x="36372" y="3879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069402" y="4553342"/>
            <a:ext cx="49276" cy="54051"/>
          </a:xfrm>
          <a:custGeom>
            <a:avLst/>
            <a:gdLst/>
            <a:ahLst/>
            <a:cxnLst/>
            <a:rect l="l" t="t" r="r" b="b"/>
            <a:pathLst>
              <a:path w="49275" h="54051">
                <a:moveTo>
                  <a:pt x="14008" y="36029"/>
                </a:moveTo>
                <a:lnTo>
                  <a:pt x="0" y="38125"/>
                </a:lnTo>
                <a:lnTo>
                  <a:pt x="1295" y="43027"/>
                </a:lnTo>
                <a:lnTo>
                  <a:pt x="4025" y="46901"/>
                </a:lnTo>
                <a:lnTo>
                  <a:pt x="8216" y="49758"/>
                </a:lnTo>
                <a:lnTo>
                  <a:pt x="12407" y="52616"/>
                </a:lnTo>
                <a:lnTo>
                  <a:pt x="18097" y="54051"/>
                </a:lnTo>
                <a:lnTo>
                  <a:pt x="33197" y="54051"/>
                </a:lnTo>
                <a:lnTo>
                  <a:pt x="39166" y="52349"/>
                </a:lnTo>
                <a:lnTo>
                  <a:pt x="43218" y="48933"/>
                </a:lnTo>
                <a:lnTo>
                  <a:pt x="47244" y="45529"/>
                </a:lnTo>
                <a:lnTo>
                  <a:pt x="49276" y="41452"/>
                </a:lnTo>
                <a:lnTo>
                  <a:pt x="49276" y="32359"/>
                </a:lnTo>
                <a:lnTo>
                  <a:pt x="47815" y="28968"/>
                </a:lnTo>
                <a:lnTo>
                  <a:pt x="44907" y="26530"/>
                </a:lnTo>
                <a:lnTo>
                  <a:pt x="41960" y="24130"/>
                </a:lnTo>
                <a:lnTo>
                  <a:pt x="36766" y="22110"/>
                </a:lnTo>
                <a:lnTo>
                  <a:pt x="29337" y="20447"/>
                </a:lnTo>
                <a:lnTo>
                  <a:pt x="21894" y="18796"/>
                </a:lnTo>
                <a:lnTo>
                  <a:pt x="17551" y="17513"/>
                </a:lnTo>
                <a:lnTo>
                  <a:pt x="14897" y="15100"/>
                </a:lnTo>
                <a:lnTo>
                  <a:pt x="15430" y="12065"/>
                </a:lnTo>
                <a:lnTo>
                  <a:pt x="18084" y="10337"/>
                </a:lnTo>
                <a:lnTo>
                  <a:pt x="20713" y="9829"/>
                </a:lnTo>
                <a:lnTo>
                  <a:pt x="27305" y="9829"/>
                </a:lnTo>
                <a:lnTo>
                  <a:pt x="29552" y="10375"/>
                </a:lnTo>
                <a:lnTo>
                  <a:pt x="32689" y="12509"/>
                </a:lnTo>
                <a:lnTo>
                  <a:pt x="34315" y="16065"/>
                </a:lnTo>
                <a:lnTo>
                  <a:pt x="47485" y="13677"/>
                </a:lnTo>
                <a:lnTo>
                  <a:pt x="46151" y="9169"/>
                </a:lnTo>
                <a:lnTo>
                  <a:pt x="43738" y="5753"/>
                </a:lnTo>
                <a:lnTo>
                  <a:pt x="40233" y="3454"/>
                </a:lnTo>
                <a:lnTo>
                  <a:pt x="36715" y="1155"/>
                </a:lnTo>
                <a:lnTo>
                  <a:pt x="31356" y="0"/>
                </a:lnTo>
                <a:lnTo>
                  <a:pt x="16548" y="0"/>
                </a:lnTo>
                <a:lnTo>
                  <a:pt x="10960" y="1524"/>
                </a:lnTo>
                <a:lnTo>
                  <a:pt x="7353" y="4572"/>
                </a:lnTo>
                <a:lnTo>
                  <a:pt x="3733" y="7632"/>
                </a:lnTo>
                <a:lnTo>
                  <a:pt x="1943" y="11391"/>
                </a:lnTo>
                <a:lnTo>
                  <a:pt x="1943" y="20840"/>
                </a:lnTo>
                <a:lnTo>
                  <a:pt x="4025" y="24714"/>
                </a:lnTo>
                <a:lnTo>
                  <a:pt x="8204" y="27508"/>
                </a:lnTo>
                <a:lnTo>
                  <a:pt x="11214" y="29514"/>
                </a:lnTo>
                <a:lnTo>
                  <a:pt x="18338" y="31750"/>
                </a:lnTo>
                <a:lnTo>
                  <a:pt x="29603" y="34175"/>
                </a:lnTo>
                <a:lnTo>
                  <a:pt x="34277" y="35979"/>
                </a:lnTo>
                <a:lnTo>
                  <a:pt x="35267" y="38569"/>
                </a:lnTo>
                <a:lnTo>
                  <a:pt x="34658" y="41300"/>
                </a:lnTo>
                <a:lnTo>
                  <a:pt x="31610" y="43522"/>
                </a:lnTo>
                <a:lnTo>
                  <a:pt x="28892" y="44170"/>
                </a:lnTo>
                <a:lnTo>
                  <a:pt x="22009" y="44170"/>
                </a:lnTo>
                <a:lnTo>
                  <a:pt x="19456" y="43472"/>
                </a:lnTo>
                <a:lnTo>
                  <a:pt x="17640" y="42100"/>
                </a:lnTo>
                <a:lnTo>
                  <a:pt x="14604" y="38696"/>
                </a:lnTo>
                <a:lnTo>
                  <a:pt x="14008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156031" y="4534830"/>
            <a:ext cx="51498" cy="72555"/>
          </a:xfrm>
          <a:custGeom>
            <a:avLst/>
            <a:gdLst/>
            <a:ahLst/>
            <a:cxnLst/>
            <a:rect l="l" t="t" r="r" b="b"/>
            <a:pathLst>
              <a:path w="51498" h="72555">
                <a:moveTo>
                  <a:pt x="0" y="45339"/>
                </a:moveTo>
                <a:lnTo>
                  <a:pt x="0" y="53911"/>
                </a:lnTo>
                <a:lnTo>
                  <a:pt x="2159" y="60591"/>
                </a:lnTo>
                <a:lnTo>
                  <a:pt x="6477" y="65379"/>
                </a:lnTo>
                <a:lnTo>
                  <a:pt x="10795" y="70167"/>
                </a:lnTo>
                <a:lnTo>
                  <a:pt x="15989" y="72555"/>
                </a:lnTo>
                <a:lnTo>
                  <a:pt x="15024" y="53924"/>
                </a:lnTo>
                <a:lnTo>
                  <a:pt x="14249" y="49936"/>
                </a:lnTo>
                <a:lnTo>
                  <a:pt x="14249" y="39293"/>
                </a:lnTo>
                <a:lnTo>
                  <a:pt x="15367" y="35433"/>
                </a:lnTo>
                <a:lnTo>
                  <a:pt x="17602" y="32854"/>
                </a:lnTo>
                <a:lnTo>
                  <a:pt x="19837" y="30264"/>
                </a:lnTo>
                <a:lnTo>
                  <a:pt x="22606" y="28981"/>
                </a:lnTo>
                <a:lnTo>
                  <a:pt x="29324" y="28981"/>
                </a:lnTo>
                <a:lnTo>
                  <a:pt x="32131" y="30289"/>
                </a:lnTo>
                <a:lnTo>
                  <a:pt x="34315" y="32893"/>
                </a:lnTo>
                <a:lnTo>
                  <a:pt x="36499" y="35509"/>
                </a:lnTo>
                <a:lnTo>
                  <a:pt x="37592" y="39789"/>
                </a:lnTo>
                <a:lnTo>
                  <a:pt x="37592" y="51054"/>
                </a:lnTo>
                <a:lnTo>
                  <a:pt x="36461" y="55054"/>
                </a:lnTo>
                <a:lnTo>
                  <a:pt x="34213" y="57721"/>
                </a:lnTo>
                <a:lnTo>
                  <a:pt x="31965" y="60413"/>
                </a:lnTo>
                <a:lnTo>
                  <a:pt x="29235" y="61747"/>
                </a:lnTo>
                <a:lnTo>
                  <a:pt x="26022" y="61747"/>
                </a:lnTo>
                <a:lnTo>
                  <a:pt x="22047" y="72555"/>
                </a:lnTo>
                <a:lnTo>
                  <a:pt x="25031" y="72555"/>
                </a:lnTo>
                <a:lnTo>
                  <a:pt x="27978" y="71831"/>
                </a:lnTo>
                <a:lnTo>
                  <a:pt x="30911" y="70396"/>
                </a:lnTo>
                <a:lnTo>
                  <a:pt x="33832" y="68948"/>
                </a:lnTo>
                <a:lnTo>
                  <a:pt x="36385" y="66751"/>
                </a:lnTo>
                <a:lnTo>
                  <a:pt x="38531" y="63792"/>
                </a:lnTo>
                <a:lnTo>
                  <a:pt x="38531" y="71386"/>
                </a:lnTo>
                <a:lnTo>
                  <a:pt x="51498" y="71386"/>
                </a:lnTo>
                <a:lnTo>
                  <a:pt x="51498" y="0"/>
                </a:lnTo>
                <a:lnTo>
                  <a:pt x="37541" y="0"/>
                </a:lnTo>
                <a:lnTo>
                  <a:pt x="37541" y="25717"/>
                </a:lnTo>
                <a:lnTo>
                  <a:pt x="33235" y="20904"/>
                </a:lnTo>
                <a:lnTo>
                  <a:pt x="28130" y="18516"/>
                </a:lnTo>
                <a:lnTo>
                  <a:pt x="15811" y="18516"/>
                </a:lnTo>
                <a:lnTo>
                  <a:pt x="10502" y="20789"/>
                </a:lnTo>
                <a:lnTo>
                  <a:pt x="6299" y="25349"/>
                </a:lnTo>
                <a:lnTo>
                  <a:pt x="2095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1498" h="72555">
                <a:moveTo>
                  <a:pt x="22047" y="72555"/>
                </a:moveTo>
                <a:lnTo>
                  <a:pt x="26022" y="61747"/>
                </a:lnTo>
                <a:lnTo>
                  <a:pt x="21983" y="61747"/>
                </a:lnTo>
                <a:lnTo>
                  <a:pt x="18834" y="59956"/>
                </a:lnTo>
                <a:lnTo>
                  <a:pt x="16573" y="56388"/>
                </a:lnTo>
                <a:lnTo>
                  <a:pt x="15024" y="53924"/>
                </a:lnTo>
                <a:lnTo>
                  <a:pt x="15989" y="72555"/>
                </a:lnTo>
                <a:lnTo>
                  <a:pt x="22047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217210" y="4553337"/>
            <a:ext cx="49466" cy="54051"/>
          </a:xfrm>
          <a:custGeom>
            <a:avLst/>
            <a:gdLst/>
            <a:ahLst/>
            <a:cxnLst/>
            <a:rect l="l" t="t" r="r" b="b"/>
            <a:pathLst>
              <a:path w="49466" h="54051">
                <a:moveTo>
                  <a:pt x="49275" y="30975"/>
                </a:moveTo>
                <a:lnTo>
                  <a:pt x="49466" y="20497"/>
                </a:lnTo>
                <a:lnTo>
                  <a:pt x="47307" y="12699"/>
                </a:lnTo>
                <a:lnTo>
                  <a:pt x="42760" y="7632"/>
                </a:lnTo>
                <a:lnTo>
                  <a:pt x="38226" y="2539"/>
                </a:lnTo>
                <a:lnTo>
                  <a:pt x="34277" y="15620"/>
                </a:lnTo>
                <a:lnTo>
                  <a:pt x="35318" y="18643"/>
                </a:lnTo>
                <a:lnTo>
                  <a:pt x="35420" y="22593"/>
                </a:lnTo>
                <a:lnTo>
                  <a:pt x="14554" y="22593"/>
                </a:lnTo>
                <a:lnTo>
                  <a:pt x="14516" y="18859"/>
                </a:lnTo>
                <a:lnTo>
                  <a:pt x="15493" y="15913"/>
                </a:lnTo>
                <a:lnTo>
                  <a:pt x="17487" y="13728"/>
                </a:lnTo>
                <a:lnTo>
                  <a:pt x="21983" y="10464"/>
                </a:lnTo>
                <a:lnTo>
                  <a:pt x="25031" y="10464"/>
                </a:lnTo>
                <a:lnTo>
                  <a:pt x="24193" y="0"/>
                </a:lnTo>
                <a:lnTo>
                  <a:pt x="17208" y="0"/>
                </a:lnTo>
                <a:lnTo>
                  <a:pt x="11429" y="2425"/>
                </a:lnTo>
                <a:lnTo>
                  <a:pt x="6857" y="7277"/>
                </a:lnTo>
                <a:lnTo>
                  <a:pt x="2285" y="12141"/>
                </a:lnTo>
                <a:lnTo>
                  <a:pt x="0" y="18846"/>
                </a:lnTo>
                <a:lnTo>
                  <a:pt x="0" y="34594"/>
                </a:lnTo>
                <a:lnTo>
                  <a:pt x="1739" y="40525"/>
                </a:lnTo>
                <a:lnTo>
                  <a:pt x="5219" y="45237"/>
                </a:lnTo>
                <a:lnTo>
                  <a:pt x="9626" y="51117"/>
                </a:lnTo>
                <a:lnTo>
                  <a:pt x="16408" y="54051"/>
                </a:lnTo>
                <a:lnTo>
                  <a:pt x="31368" y="54051"/>
                </a:lnTo>
                <a:lnTo>
                  <a:pt x="36194" y="52743"/>
                </a:lnTo>
                <a:lnTo>
                  <a:pt x="40055" y="50126"/>
                </a:lnTo>
                <a:lnTo>
                  <a:pt x="43916" y="47523"/>
                </a:lnTo>
                <a:lnTo>
                  <a:pt x="46748" y="43713"/>
                </a:lnTo>
                <a:lnTo>
                  <a:pt x="48526" y="38709"/>
                </a:lnTo>
                <a:lnTo>
                  <a:pt x="34620" y="36423"/>
                </a:lnTo>
                <a:lnTo>
                  <a:pt x="33858" y="39014"/>
                </a:lnTo>
                <a:lnTo>
                  <a:pt x="32740" y="40906"/>
                </a:lnTo>
                <a:lnTo>
                  <a:pt x="29756" y="43243"/>
                </a:lnTo>
                <a:lnTo>
                  <a:pt x="25730" y="43827"/>
                </a:lnTo>
                <a:lnTo>
                  <a:pt x="22517" y="43827"/>
                </a:lnTo>
                <a:lnTo>
                  <a:pt x="19837" y="42697"/>
                </a:lnTo>
                <a:lnTo>
                  <a:pt x="15532" y="38188"/>
                </a:lnTo>
                <a:lnTo>
                  <a:pt x="14401" y="35026"/>
                </a:lnTo>
                <a:lnTo>
                  <a:pt x="14312" y="30975"/>
                </a:lnTo>
                <a:lnTo>
                  <a:pt x="49275" y="30975"/>
                </a:lnTo>
                <a:close/>
              </a:path>
              <a:path w="49466" h="54051">
                <a:moveTo>
                  <a:pt x="32042" y="0"/>
                </a:moveTo>
                <a:lnTo>
                  <a:pt x="24193" y="0"/>
                </a:lnTo>
                <a:lnTo>
                  <a:pt x="25031" y="10464"/>
                </a:lnTo>
                <a:lnTo>
                  <a:pt x="27876" y="10464"/>
                </a:lnTo>
                <a:lnTo>
                  <a:pt x="30302" y="11506"/>
                </a:lnTo>
                <a:lnTo>
                  <a:pt x="34277" y="15620"/>
                </a:lnTo>
                <a:lnTo>
                  <a:pt x="38226" y="2539"/>
                </a:lnTo>
                <a:lnTo>
                  <a:pt x="3204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274731" y="4534830"/>
            <a:ext cx="51498" cy="72555"/>
          </a:xfrm>
          <a:custGeom>
            <a:avLst/>
            <a:gdLst/>
            <a:ahLst/>
            <a:cxnLst/>
            <a:rect l="l" t="t" r="r" b="b"/>
            <a:pathLst>
              <a:path w="51498" h="72555">
                <a:moveTo>
                  <a:pt x="0" y="45339"/>
                </a:moveTo>
                <a:lnTo>
                  <a:pt x="0" y="53911"/>
                </a:lnTo>
                <a:lnTo>
                  <a:pt x="2159" y="60591"/>
                </a:lnTo>
                <a:lnTo>
                  <a:pt x="6477" y="65379"/>
                </a:lnTo>
                <a:lnTo>
                  <a:pt x="10807" y="70167"/>
                </a:lnTo>
                <a:lnTo>
                  <a:pt x="15989" y="72555"/>
                </a:lnTo>
                <a:lnTo>
                  <a:pt x="15036" y="53924"/>
                </a:lnTo>
                <a:lnTo>
                  <a:pt x="14249" y="49936"/>
                </a:lnTo>
                <a:lnTo>
                  <a:pt x="14249" y="39293"/>
                </a:lnTo>
                <a:lnTo>
                  <a:pt x="15367" y="35433"/>
                </a:lnTo>
                <a:lnTo>
                  <a:pt x="17602" y="32854"/>
                </a:lnTo>
                <a:lnTo>
                  <a:pt x="19837" y="30264"/>
                </a:lnTo>
                <a:lnTo>
                  <a:pt x="22618" y="28981"/>
                </a:lnTo>
                <a:lnTo>
                  <a:pt x="29324" y="28981"/>
                </a:lnTo>
                <a:lnTo>
                  <a:pt x="32131" y="30289"/>
                </a:lnTo>
                <a:lnTo>
                  <a:pt x="34315" y="32893"/>
                </a:lnTo>
                <a:lnTo>
                  <a:pt x="36499" y="35509"/>
                </a:lnTo>
                <a:lnTo>
                  <a:pt x="37604" y="39789"/>
                </a:lnTo>
                <a:lnTo>
                  <a:pt x="37604" y="51054"/>
                </a:lnTo>
                <a:lnTo>
                  <a:pt x="36461" y="55054"/>
                </a:lnTo>
                <a:lnTo>
                  <a:pt x="34213" y="57721"/>
                </a:lnTo>
                <a:lnTo>
                  <a:pt x="31965" y="60413"/>
                </a:lnTo>
                <a:lnTo>
                  <a:pt x="29235" y="61747"/>
                </a:lnTo>
                <a:lnTo>
                  <a:pt x="26022" y="61747"/>
                </a:lnTo>
                <a:lnTo>
                  <a:pt x="22047" y="72555"/>
                </a:lnTo>
                <a:lnTo>
                  <a:pt x="25031" y="72555"/>
                </a:lnTo>
                <a:lnTo>
                  <a:pt x="27978" y="71831"/>
                </a:lnTo>
                <a:lnTo>
                  <a:pt x="30924" y="70396"/>
                </a:lnTo>
                <a:lnTo>
                  <a:pt x="33832" y="68948"/>
                </a:lnTo>
                <a:lnTo>
                  <a:pt x="36385" y="66751"/>
                </a:lnTo>
                <a:lnTo>
                  <a:pt x="38544" y="63792"/>
                </a:lnTo>
                <a:lnTo>
                  <a:pt x="38544" y="71386"/>
                </a:lnTo>
                <a:lnTo>
                  <a:pt x="51498" y="71386"/>
                </a:lnTo>
                <a:lnTo>
                  <a:pt x="51498" y="0"/>
                </a:lnTo>
                <a:lnTo>
                  <a:pt x="37541" y="0"/>
                </a:lnTo>
                <a:lnTo>
                  <a:pt x="37541" y="25717"/>
                </a:lnTo>
                <a:lnTo>
                  <a:pt x="33235" y="20904"/>
                </a:lnTo>
                <a:lnTo>
                  <a:pt x="28130" y="18516"/>
                </a:lnTo>
                <a:lnTo>
                  <a:pt x="15824" y="18516"/>
                </a:lnTo>
                <a:lnTo>
                  <a:pt x="10515" y="20789"/>
                </a:lnTo>
                <a:lnTo>
                  <a:pt x="6311" y="25349"/>
                </a:lnTo>
                <a:lnTo>
                  <a:pt x="2095" y="29908"/>
                </a:lnTo>
                <a:lnTo>
                  <a:pt x="0" y="36576"/>
                </a:lnTo>
                <a:lnTo>
                  <a:pt x="0" y="45339"/>
                </a:lnTo>
                <a:close/>
              </a:path>
              <a:path w="51498" h="72555">
                <a:moveTo>
                  <a:pt x="22047" y="72555"/>
                </a:moveTo>
                <a:lnTo>
                  <a:pt x="26022" y="61747"/>
                </a:lnTo>
                <a:lnTo>
                  <a:pt x="21983" y="61747"/>
                </a:lnTo>
                <a:lnTo>
                  <a:pt x="18834" y="59956"/>
                </a:lnTo>
                <a:lnTo>
                  <a:pt x="16586" y="56388"/>
                </a:lnTo>
                <a:lnTo>
                  <a:pt x="15036" y="53924"/>
                </a:lnTo>
                <a:lnTo>
                  <a:pt x="15989" y="72555"/>
                </a:lnTo>
                <a:lnTo>
                  <a:pt x="22047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336754" y="4553348"/>
            <a:ext cx="54444" cy="54038"/>
          </a:xfrm>
          <a:custGeom>
            <a:avLst/>
            <a:gdLst/>
            <a:ahLst/>
            <a:cxnLst/>
            <a:rect l="l" t="t" r="r" b="b"/>
            <a:pathLst>
              <a:path w="54444" h="54038">
                <a:moveTo>
                  <a:pt x="0" y="26289"/>
                </a:moveTo>
                <a:lnTo>
                  <a:pt x="0" y="32232"/>
                </a:lnTo>
                <a:lnTo>
                  <a:pt x="1143" y="37261"/>
                </a:lnTo>
                <a:lnTo>
                  <a:pt x="3441" y="41402"/>
                </a:lnTo>
                <a:lnTo>
                  <a:pt x="5727" y="45542"/>
                </a:lnTo>
                <a:lnTo>
                  <a:pt x="9055" y="48679"/>
                </a:lnTo>
                <a:lnTo>
                  <a:pt x="13449" y="50825"/>
                </a:lnTo>
                <a:lnTo>
                  <a:pt x="17830" y="52971"/>
                </a:lnTo>
                <a:lnTo>
                  <a:pt x="18034" y="38798"/>
                </a:lnTo>
                <a:lnTo>
                  <a:pt x="15557" y="36068"/>
                </a:lnTo>
                <a:lnTo>
                  <a:pt x="14312" y="32143"/>
                </a:lnTo>
                <a:lnTo>
                  <a:pt x="14312" y="21894"/>
                </a:lnTo>
                <a:lnTo>
                  <a:pt x="15557" y="17957"/>
                </a:lnTo>
                <a:lnTo>
                  <a:pt x="18034" y="15227"/>
                </a:lnTo>
                <a:lnTo>
                  <a:pt x="20523" y="12496"/>
                </a:lnTo>
                <a:lnTo>
                  <a:pt x="23583" y="11137"/>
                </a:lnTo>
                <a:lnTo>
                  <a:pt x="30873" y="11137"/>
                </a:lnTo>
                <a:lnTo>
                  <a:pt x="33921" y="12496"/>
                </a:lnTo>
                <a:lnTo>
                  <a:pt x="36385" y="15227"/>
                </a:lnTo>
                <a:lnTo>
                  <a:pt x="38849" y="17957"/>
                </a:lnTo>
                <a:lnTo>
                  <a:pt x="40081" y="21856"/>
                </a:lnTo>
                <a:lnTo>
                  <a:pt x="40081" y="32118"/>
                </a:lnTo>
                <a:lnTo>
                  <a:pt x="38849" y="36068"/>
                </a:lnTo>
                <a:lnTo>
                  <a:pt x="36385" y="38798"/>
                </a:lnTo>
                <a:lnTo>
                  <a:pt x="35090" y="54038"/>
                </a:lnTo>
                <a:lnTo>
                  <a:pt x="41579" y="51473"/>
                </a:lnTo>
                <a:lnTo>
                  <a:pt x="46723" y="46316"/>
                </a:lnTo>
                <a:lnTo>
                  <a:pt x="51879" y="41186"/>
                </a:lnTo>
                <a:lnTo>
                  <a:pt x="54444" y="34696"/>
                </a:lnTo>
                <a:lnTo>
                  <a:pt x="54444" y="19113"/>
                </a:lnTo>
                <a:lnTo>
                  <a:pt x="51892" y="12700"/>
                </a:lnTo>
                <a:lnTo>
                  <a:pt x="46799" y="7620"/>
                </a:lnTo>
                <a:lnTo>
                  <a:pt x="41706" y="2527"/>
                </a:lnTo>
                <a:lnTo>
                  <a:pt x="35153" y="0"/>
                </a:lnTo>
                <a:lnTo>
                  <a:pt x="22009" y="0"/>
                </a:lnTo>
                <a:lnTo>
                  <a:pt x="17335" y="1117"/>
                </a:lnTo>
                <a:lnTo>
                  <a:pt x="13144" y="3352"/>
                </a:lnTo>
                <a:lnTo>
                  <a:pt x="8953" y="5588"/>
                </a:lnTo>
                <a:lnTo>
                  <a:pt x="5727" y="8839"/>
                </a:lnTo>
                <a:lnTo>
                  <a:pt x="3441" y="13081"/>
                </a:lnTo>
                <a:lnTo>
                  <a:pt x="1143" y="17335"/>
                </a:lnTo>
                <a:lnTo>
                  <a:pt x="0" y="21742"/>
                </a:lnTo>
                <a:lnTo>
                  <a:pt x="0" y="26289"/>
                </a:lnTo>
                <a:close/>
              </a:path>
              <a:path w="54444" h="54038">
                <a:moveTo>
                  <a:pt x="36385" y="38798"/>
                </a:moveTo>
                <a:lnTo>
                  <a:pt x="33921" y="41529"/>
                </a:lnTo>
                <a:lnTo>
                  <a:pt x="30873" y="42887"/>
                </a:lnTo>
                <a:lnTo>
                  <a:pt x="23583" y="42887"/>
                </a:lnTo>
                <a:lnTo>
                  <a:pt x="20523" y="41529"/>
                </a:lnTo>
                <a:lnTo>
                  <a:pt x="18034" y="38798"/>
                </a:lnTo>
                <a:lnTo>
                  <a:pt x="17830" y="52971"/>
                </a:lnTo>
                <a:lnTo>
                  <a:pt x="22453" y="54038"/>
                </a:lnTo>
                <a:lnTo>
                  <a:pt x="35090" y="54038"/>
                </a:lnTo>
                <a:lnTo>
                  <a:pt x="36385" y="3879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397211" y="4553342"/>
            <a:ext cx="49263" cy="54051"/>
          </a:xfrm>
          <a:custGeom>
            <a:avLst/>
            <a:gdLst/>
            <a:ahLst/>
            <a:cxnLst/>
            <a:rect l="l" t="t" r="r" b="b"/>
            <a:pathLst>
              <a:path w="49263" h="54051">
                <a:moveTo>
                  <a:pt x="13995" y="36029"/>
                </a:moveTo>
                <a:lnTo>
                  <a:pt x="0" y="38125"/>
                </a:lnTo>
                <a:lnTo>
                  <a:pt x="1295" y="43027"/>
                </a:lnTo>
                <a:lnTo>
                  <a:pt x="4025" y="46901"/>
                </a:lnTo>
                <a:lnTo>
                  <a:pt x="8216" y="49758"/>
                </a:lnTo>
                <a:lnTo>
                  <a:pt x="12407" y="52616"/>
                </a:lnTo>
                <a:lnTo>
                  <a:pt x="18097" y="54051"/>
                </a:lnTo>
                <a:lnTo>
                  <a:pt x="33197" y="54051"/>
                </a:lnTo>
                <a:lnTo>
                  <a:pt x="39166" y="52349"/>
                </a:lnTo>
                <a:lnTo>
                  <a:pt x="43205" y="48933"/>
                </a:lnTo>
                <a:lnTo>
                  <a:pt x="47244" y="45529"/>
                </a:lnTo>
                <a:lnTo>
                  <a:pt x="49263" y="41452"/>
                </a:lnTo>
                <a:lnTo>
                  <a:pt x="49263" y="32359"/>
                </a:lnTo>
                <a:lnTo>
                  <a:pt x="47815" y="28968"/>
                </a:lnTo>
                <a:lnTo>
                  <a:pt x="44894" y="26530"/>
                </a:lnTo>
                <a:lnTo>
                  <a:pt x="41935" y="24130"/>
                </a:lnTo>
                <a:lnTo>
                  <a:pt x="36753" y="22110"/>
                </a:lnTo>
                <a:lnTo>
                  <a:pt x="29324" y="20447"/>
                </a:lnTo>
                <a:lnTo>
                  <a:pt x="21894" y="18796"/>
                </a:lnTo>
                <a:lnTo>
                  <a:pt x="17538" y="17513"/>
                </a:lnTo>
                <a:lnTo>
                  <a:pt x="14897" y="15100"/>
                </a:lnTo>
                <a:lnTo>
                  <a:pt x="15430" y="12065"/>
                </a:lnTo>
                <a:lnTo>
                  <a:pt x="18072" y="10337"/>
                </a:lnTo>
                <a:lnTo>
                  <a:pt x="20701" y="9829"/>
                </a:lnTo>
                <a:lnTo>
                  <a:pt x="27292" y="9829"/>
                </a:lnTo>
                <a:lnTo>
                  <a:pt x="29540" y="10375"/>
                </a:lnTo>
                <a:lnTo>
                  <a:pt x="32689" y="12509"/>
                </a:lnTo>
                <a:lnTo>
                  <a:pt x="34315" y="16065"/>
                </a:lnTo>
                <a:lnTo>
                  <a:pt x="47485" y="13677"/>
                </a:lnTo>
                <a:lnTo>
                  <a:pt x="46151" y="9169"/>
                </a:lnTo>
                <a:lnTo>
                  <a:pt x="43738" y="5753"/>
                </a:lnTo>
                <a:lnTo>
                  <a:pt x="40220" y="3454"/>
                </a:lnTo>
                <a:lnTo>
                  <a:pt x="36715" y="1155"/>
                </a:lnTo>
                <a:lnTo>
                  <a:pt x="31356" y="0"/>
                </a:lnTo>
                <a:lnTo>
                  <a:pt x="16548" y="0"/>
                </a:lnTo>
                <a:lnTo>
                  <a:pt x="10960" y="1524"/>
                </a:lnTo>
                <a:lnTo>
                  <a:pt x="7340" y="4572"/>
                </a:lnTo>
                <a:lnTo>
                  <a:pt x="3733" y="7632"/>
                </a:lnTo>
                <a:lnTo>
                  <a:pt x="1930" y="11391"/>
                </a:lnTo>
                <a:lnTo>
                  <a:pt x="1930" y="20840"/>
                </a:lnTo>
                <a:lnTo>
                  <a:pt x="4013" y="24714"/>
                </a:lnTo>
                <a:lnTo>
                  <a:pt x="8191" y="27508"/>
                </a:lnTo>
                <a:lnTo>
                  <a:pt x="11201" y="29514"/>
                </a:lnTo>
                <a:lnTo>
                  <a:pt x="18338" y="31750"/>
                </a:lnTo>
                <a:lnTo>
                  <a:pt x="29591" y="34175"/>
                </a:lnTo>
                <a:lnTo>
                  <a:pt x="34264" y="35979"/>
                </a:lnTo>
                <a:lnTo>
                  <a:pt x="35255" y="38569"/>
                </a:lnTo>
                <a:lnTo>
                  <a:pt x="34645" y="41300"/>
                </a:lnTo>
                <a:lnTo>
                  <a:pt x="31597" y="43522"/>
                </a:lnTo>
                <a:lnTo>
                  <a:pt x="28879" y="44170"/>
                </a:lnTo>
                <a:lnTo>
                  <a:pt x="21996" y="44170"/>
                </a:lnTo>
                <a:lnTo>
                  <a:pt x="19443" y="43472"/>
                </a:lnTo>
                <a:lnTo>
                  <a:pt x="17627" y="42100"/>
                </a:lnTo>
                <a:lnTo>
                  <a:pt x="14592" y="38696"/>
                </a:lnTo>
                <a:lnTo>
                  <a:pt x="13995" y="36029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352403" y="4670878"/>
            <a:ext cx="49479" cy="54051"/>
          </a:xfrm>
          <a:custGeom>
            <a:avLst/>
            <a:gdLst/>
            <a:ahLst/>
            <a:cxnLst/>
            <a:rect l="l" t="t" r="r" b="b"/>
            <a:pathLst>
              <a:path w="49479" h="54051">
                <a:moveTo>
                  <a:pt x="49275" y="30975"/>
                </a:moveTo>
                <a:lnTo>
                  <a:pt x="49479" y="20472"/>
                </a:lnTo>
                <a:lnTo>
                  <a:pt x="47307" y="12699"/>
                </a:lnTo>
                <a:lnTo>
                  <a:pt x="42773" y="7619"/>
                </a:lnTo>
                <a:lnTo>
                  <a:pt x="38239" y="2527"/>
                </a:lnTo>
                <a:lnTo>
                  <a:pt x="34277" y="15620"/>
                </a:lnTo>
                <a:lnTo>
                  <a:pt x="35318" y="18630"/>
                </a:lnTo>
                <a:lnTo>
                  <a:pt x="35420" y="22593"/>
                </a:lnTo>
                <a:lnTo>
                  <a:pt x="14554" y="22593"/>
                </a:lnTo>
                <a:lnTo>
                  <a:pt x="14528" y="18846"/>
                </a:lnTo>
                <a:lnTo>
                  <a:pt x="15506" y="15900"/>
                </a:lnTo>
                <a:lnTo>
                  <a:pt x="17487" y="13728"/>
                </a:lnTo>
                <a:lnTo>
                  <a:pt x="21996" y="10464"/>
                </a:lnTo>
                <a:lnTo>
                  <a:pt x="25044" y="10464"/>
                </a:lnTo>
                <a:lnTo>
                  <a:pt x="24193" y="0"/>
                </a:lnTo>
                <a:lnTo>
                  <a:pt x="17208" y="0"/>
                </a:lnTo>
                <a:lnTo>
                  <a:pt x="11429" y="2425"/>
                </a:lnTo>
                <a:lnTo>
                  <a:pt x="6857" y="7264"/>
                </a:lnTo>
                <a:lnTo>
                  <a:pt x="2285" y="12128"/>
                </a:lnTo>
                <a:lnTo>
                  <a:pt x="0" y="18834"/>
                </a:lnTo>
                <a:lnTo>
                  <a:pt x="0" y="34582"/>
                </a:lnTo>
                <a:lnTo>
                  <a:pt x="1739" y="40525"/>
                </a:lnTo>
                <a:lnTo>
                  <a:pt x="5219" y="45224"/>
                </a:lnTo>
                <a:lnTo>
                  <a:pt x="9626" y="51117"/>
                </a:lnTo>
                <a:lnTo>
                  <a:pt x="16421" y="54051"/>
                </a:lnTo>
                <a:lnTo>
                  <a:pt x="31381" y="54051"/>
                </a:lnTo>
                <a:lnTo>
                  <a:pt x="36207" y="52743"/>
                </a:lnTo>
                <a:lnTo>
                  <a:pt x="40068" y="50126"/>
                </a:lnTo>
                <a:lnTo>
                  <a:pt x="43916" y="47510"/>
                </a:lnTo>
                <a:lnTo>
                  <a:pt x="46748" y="43713"/>
                </a:lnTo>
                <a:lnTo>
                  <a:pt x="48539" y="38709"/>
                </a:lnTo>
                <a:lnTo>
                  <a:pt x="34620" y="36423"/>
                </a:lnTo>
                <a:lnTo>
                  <a:pt x="33858" y="39014"/>
                </a:lnTo>
                <a:lnTo>
                  <a:pt x="32740" y="40893"/>
                </a:lnTo>
                <a:lnTo>
                  <a:pt x="29756" y="43230"/>
                </a:lnTo>
                <a:lnTo>
                  <a:pt x="25730" y="43814"/>
                </a:lnTo>
                <a:lnTo>
                  <a:pt x="22517" y="43814"/>
                </a:lnTo>
                <a:lnTo>
                  <a:pt x="19837" y="42697"/>
                </a:lnTo>
                <a:lnTo>
                  <a:pt x="15544" y="38176"/>
                </a:lnTo>
                <a:lnTo>
                  <a:pt x="14401" y="35013"/>
                </a:lnTo>
                <a:lnTo>
                  <a:pt x="14312" y="30975"/>
                </a:lnTo>
                <a:lnTo>
                  <a:pt x="49275" y="30975"/>
                </a:lnTo>
                <a:close/>
              </a:path>
              <a:path w="49479" h="54051">
                <a:moveTo>
                  <a:pt x="32042" y="0"/>
                </a:moveTo>
                <a:lnTo>
                  <a:pt x="24193" y="0"/>
                </a:lnTo>
                <a:lnTo>
                  <a:pt x="25044" y="10464"/>
                </a:lnTo>
                <a:lnTo>
                  <a:pt x="27889" y="10464"/>
                </a:lnTo>
                <a:lnTo>
                  <a:pt x="30302" y="11493"/>
                </a:lnTo>
                <a:lnTo>
                  <a:pt x="34277" y="15620"/>
                </a:lnTo>
                <a:lnTo>
                  <a:pt x="38239" y="2527"/>
                </a:lnTo>
                <a:lnTo>
                  <a:pt x="3204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412953" y="4670877"/>
            <a:ext cx="48082" cy="52882"/>
          </a:xfrm>
          <a:custGeom>
            <a:avLst/>
            <a:gdLst/>
            <a:ahLst/>
            <a:cxnLst/>
            <a:rect l="l" t="t" r="r" b="b"/>
            <a:pathLst>
              <a:path w="48082" h="52882">
                <a:moveTo>
                  <a:pt x="15024" y="17576"/>
                </a:moveTo>
                <a:lnTo>
                  <a:pt x="17056" y="13715"/>
                </a:lnTo>
                <a:lnTo>
                  <a:pt x="20891" y="11125"/>
                </a:lnTo>
                <a:lnTo>
                  <a:pt x="25476" y="10464"/>
                </a:lnTo>
                <a:lnTo>
                  <a:pt x="28981" y="10921"/>
                </a:lnTo>
                <a:lnTo>
                  <a:pt x="32626" y="14008"/>
                </a:lnTo>
                <a:lnTo>
                  <a:pt x="33820" y="17297"/>
                </a:lnTo>
                <a:lnTo>
                  <a:pt x="34124" y="20904"/>
                </a:lnTo>
                <a:lnTo>
                  <a:pt x="34124" y="52882"/>
                </a:lnTo>
                <a:lnTo>
                  <a:pt x="48082" y="52882"/>
                </a:lnTo>
                <a:lnTo>
                  <a:pt x="48082" y="16751"/>
                </a:lnTo>
                <a:lnTo>
                  <a:pt x="47828" y="13677"/>
                </a:lnTo>
                <a:lnTo>
                  <a:pt x="47307" y="11531"/>
                </a:lnTo>
                <a:lnTo>
                  <a:pt x="45885" y="7480"/>
                </a:lnTo>
                <a:lnTo>
                  <a:pt x="43268" y="4102"/>
                </a:lnTo>
                <a:lnTo>
                  <a:pt x="38798" y="1625"/>
                </a:lnTo>
                <a:lnTo>
                  <a:pt x="36245" y="546"/>
                </a:lnTo>
                <a:lnTo>
                  <a:pt x="33426" y="0"/>
                </a:lnTo>
                <a:lnTo>
                  <a:pt x="23368" y="0"/>
                </a:lnTo>
                <a:lnTo>
                  <a:pt x="17564" y="2920"/>
                </a:lnTo>
                <a:lnTo>
                  <a:pt x="12966" y="8762"/>
                </a:lnTo>
                <a:lnTo>
                  <a:pt x="12966" y="1168"/>
                </a:lnTo>
                <a:lnTo>
                  <a:pt x="0" y="1168"/>
                </a:lnTo>
                <a:lnTo>
                  <a:pt x="0" y="52882"/>
                </a:lnTo>
                <a:lnTo>
                  <a:pt x="13957" y="52882"/>
                </a:lnTo>
                <a:lnTo>
                  <a:pt x="13957" y="23672"/>
                </a:lnTo>
                <a:lnTo>
                  <a:pt x="14312" y="19723"/>
                </a:lnTo>
                <a:lnTo>
                  <a:pt x="15024" y="17576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469419" y="4653781"/>
            <a:ext cx="31102" cy="71145"/>
          </a:xfrm>
          <a:custGeom>
            <a:avLst/>
            <a:gdLst/>
            <a:ahLst/>
            <a:cxnLst/>
            <a:rect l="l" t="t" r="r" b="b"/>
            <a:pathLst>
              <a:path w="31102" h="71145">
                <a:moveTo>
                  <a:pt x="20421" y="18262"/>
                </a:moveTo>
                <a:lnTo>
                  <a:pt x="20421" y="0"/>
                </a:lnTo>
                <a:lnTo>
                  <a:pt x="6413" y="7988"/>
                </a:lnTo>
                <a:lnTo>
                  <a:pt x="6413" y="18262"/>
                </a:lnTo>
                <a:lnTo>
                  <a:pt x="0" y="18262"/>
                </a:lnTo>
                <a:lnTo>
                  <a:pt x="0" y="29171"/>
                </a:lnTo>
                <a:lnTo>
                  <a:pt x="6413" y="29171"/>
                </a:lnTo>
                <a:lnTo>
                  <a:pt x="6413" y="56553"/>
                </a:lnTo>
                <a:lnTo>
                  <a:pt x="6565" y="59766"/>
                </a:lnTo>
                <a:lnTo>
                  <a:pt x="6858" y="61353"/>
                </a:lnTo>
                <a:lnTo>
                  <a:pt x="7874" y="65366"/>
                </a:lnTo>
                <a:lnTo>
                  <a:pt x="11252" y="69075"/>
                </a:lnTo>
                <a:lnTo>
                  <a:pt x="15290" y="70726"/>
                </a:lnTo>
                <a:lnTo>
                  <a:pt x="20078" y="71145"/>
                </a:lnTo>
                <a:lnTo>
                  <a:pt x="24180" y="71145"/>
                </a:lnTo>
                <a:lnTo>
                  <a:pt x="27851" y="70459"/>
                </a:lnTo>
                <a:lnTo>
                  <a:pt x="31102" y="69100"/>
                </a:lnTo>
                <a:lnTo>
                  <a:pt x="29908" y="58483"/>
                </a:lnTo>
                <a:lnTo>
                  <a:pt x="27457" y="59359"/>
                </a:lnTo>
                <a:lnTo>
                  <a:pt x="23368" y="59791"/>
                </a:lnTo>
                <a:lnTo>
                  <a:pt x="20688" y="57378"/>
                </a:lnTo>
                <a:lnTo>
                  <a:pt x="20421" y="54228"/>
                </a:lnTo>
                <a:lnTo>
                  <a:pt x="20421" y="29171"/>
                </a:lnTo>
                <a:lnTo>
                  <a:pt x="29959" y="29171"/>
                </a:lnTo>
                <a:lnTo>
                  <a:pt x="29959" y="18262"/>
                </a:lnTo>
                <a:lnTo>
                  <a:pt x="20421" y="1826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508465" y="4670877"/>
            <a:ext cx="34163" cy="52882"/>
          </a:xfrm>
          <a:custGeom>
            <a:avLst/>
            <a:gdLst/>
            <a:ahLst/>
            <a:cxnLst/>
            <a:rect l="l" t="t" r="r" b="b"/>
            <a:pathLst>
              <a:path w="34162" h="52882">
                <a:moveTo>
                  <a:pt x="12953" y="1168"/>
                </a:moveTo>
                <a:lnTo>
                  <a:pt x="0" y="1168"/>
                </a:lnTo>
                <a:lnTo>
                  <a:pt x="0" y="52882"/>
                </a:lnTo>
                <a:lnTo>
                  <a:pt x="13957" y="52882"/>
                </a:lnTo>
                <a:lnTo>
                  <a:pt x="13957" y="28105"/>
                </a:lnTo>
                <a:lnTo>
                  <a:pt x="14338" y="22326"/>
                </a:lnTo>
                <a:lnTo>
                  <a:pt x="15125" y="19570"/>
                </a:lnTo>
                <a:lnTo>
                  <a:pt x="15900" y="16802"/>
                </a:lnTo>
                <a:lnTo>
                  <a:pt x="18326" y="13855"/>
                </a:lnTo>
                <a:lnTo>
                  <a:pt x="21335" y="12268"/>
                </a:lnTo>
                <a:lnTo>
                  <a:pt x="25311" y="12268"/>
                </a:lnTo>
                <a:lnTo>
                  <a:pt x="29844" y="14516"/>
                </a:lnTo>
                <a:lnTo>
                  <a:pt x="34162" y="2565"/>
                </a:lnTo>
                <a:lnTo>
                  <a:pt x="31229" y="863"/>
                </a:lnTo>
                <a:lnTo>
                  <a:pt x="28155" y="0"/>
                </a:lnTo>
                <a:lnTo>
                  <a:pt x="22720" y="0"/>
                </a:lnTo>
                <a:lnTo>
                  <a:pt x="18948" y="1650"/>
                </a:lnTo>
                <a:lnTo>
                  <a:pt x="15176" y="5054"/>
                </a:lnTo>
                <a:lnTo>
                  <a:pt x="12953" y="8508"/>
                </a:lnTo>
                <a:lnTo>
                  <a:pt x="12953" y="116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544565" y="4670878"/>
            <a:ext cx="49479" cy="54051"/>
          </a:xfrm>
          <a:custGeom>
            <a:avLst/>
            <a:gdLst/>
            <a:ahLst/>
            <a:cxnLst/>
            <a:rect l="l" t="t" r="r" b="b"/>
            <a:pathLst>
              <a:path w="49479" h="54051">
                <a:moveTo>
                  <a:pt x="49275" y="30975"/>
                </a:moveTo>
                <a:lnTo>
                  <a:pt x="49479" y="20472"/>
                </a:lnTo>
                <a:lnTo>
                  <a:pt x="47307" y="12699"/>
                </a:lnTo>
                <a:lnTo>
                  <a:pt x="42773" y="7619"/>
                </a:lnTo>
                <a:lnTo>
                  <a:pt x="38239" y="2527"/>
                </a:lnTo>
                <a:lnTo>
                  <a:pt x="34277" y="15620"/>
                </a:lnTo>
                <a:lnTo>
                  <a:pt x="35318" y="18630"/>
                </a:lnTo>
                <a:lnTo>
                  <a:pt x="35420" y="22593"/>
                </a:lnTo>
                <a:lnTo>
                  <a:pt x="14554" y="22593"/>
                </a:lnTo>
                <a:lnTo>
                  <a:pt x="14528" y="18846"/>
                </a:lnTo>
                <a:lnTo>
                  <a:pt x="15506" y="15900"/>
                </a:lnTo>
                <a:lnTo>
                  <a:pt x="17487" y="13728"/>
                </a:lnTo>
                <a:lnTo>
                  <a:pt x="21996" y="10464"/>
                </a:lnTo>
                <a:lnTo>
                  <a:pt x="25044" y="10464"/>
                </a:lnTo>
                <a:lnTo>
                  <a:pt x="24193" y="0"/>
                </a:lnTo>
                <a:lnTo>
                  <a:pt x="17208" y="0"/>
                </a:lnTo>
                <a:lnTo>
                  <a:pt x="11429" y="2425"/>
                </a:lnTo>
                <a:lnTo>
                  <a:pt x="6857" y="7264"/>
                </a:lnTo>
                <a:lnTo>
                  <a:pt x="2285" y="12128"/>
                </a:lnTo>
                <a:lnTo>
                  <a:pt x="0" y="18834"/>
                </a:lnTo>
                <a:lnTo>
                  <a:pt x="0" y="34582"/>
                </a:lnTo>
                <a:lnTo>
                  <a:pt x="1752" y="40525"/>
                </a:lnTo>
                <a:lnTo>
                  <a:pt x="5219" y="45224"/>
                </a:lnTo>
                <a:lnTo>
                  <a:pt x="9626" y="51117"/>
                </a:lnTo>
                <a:lnTo>
                  <a:pt x="16421" y="54051"/>
                </a:lnTo>
                <a:lnTo>
                  <a:pt x="31381" y="54051"/>
                </a:lnTo>
                <a:lnTo>
                  <a:pt x="36207" y="52743"/>
                </a:lnTo>
                <a:lnTo>
                  <a:pt x="40068" y="50126"/>
                </a:lnTo>
                <a:lnTo>
                  <a:pt x="43916" y="47510"/>
                </a:lnTo>
                <a:lnTo>
                  <a:pt x="46748" y="43713"/>
                </a:lnTo>
                <a:lnTo>
                  <a:pt x="48539" y="38709"/>
                </a:lnTo>
                <a:lnTo>
                  <a:pt x="34620" y="36423"/>
                </a:lnTo>
                <a:lnTo>
                  <a:pt x="33858" y="39014"/>
                </a:lnTo>
                <a:lnTo>
                  <a:pt x="32740" y="40893"/>
                </a:lnTo>
                <a:lnTo>
                  <a:pt x="29756" y="43230"/>
                </a:lnTo>
                <a:lnTo>
                  <a:pt x="25730" y="43814"/>
                </a:lnTo>
                <a:lnTo>
                  <a:pt x="22529" y="43814"/>
                </a:lnTo>
                <a:lnTo>
                  <a:pt x="19837" y="42697"/>
                </a:lnTo>
                <a:lnTo>
                  <a:pt x="15544" y="38176"/>
                </a:lnTo>
                <a:lnTo>
                  <a:pt x="14401" y="35013"/>
                </a:lnTo>
                <a:lnTo>
                  <a:pt x="14312" y="30975"/>
                </a:lnTo>
                <a:lnTo>
                  <a:pt x="49275" y="30975"/>
                </a:lnTo>
                <a:close/>
              </a:path>
              <a:path w="49479" h="54051">
                <a:moveTo>
                  <a:pt x="32042" y="0"/>
                </a:moveTo>
                <a:lnTo>
                  <a:pt x="24193" y="0"/>
                </a:lnTo>
                <a:lnTo>
                  <a:pt x="25044" y="10464"/>
                </a:lnTo>
                <a:lnTo>
                  <a:pt x="27889" y="10464"/>
                </a:lnTo>
                <a:lnTo>
                  <a:pt x="30302" y="11493"/>
                </a:lnTo>
                <a:lnTo>
                  <a:pt x="34277" y="15620"/>
                </a:lnTo>
                <a:lnTo>
                  <a:pt x="38239" y="2527"/>
                </a:lnTo>
                <a:lnTo>
                  <a:pt x="32042" y="0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612193" y="4652365"/>
            <a:ext cx="0" cy="71386"/>
          </a:xfrm>
          <a:custGeom>
            <a:avLst/>
            <a:gdLst/>
            <a:ahLst/>
            <a:cxnLst/>
            <a:rect l="l" t="t" r="r" b="b"/>
            <a:pathLst>
              <a:path h="71386">
                <a:moveTo>
                  <a:pt x="0" y="0"/>
                </a:moveTo>
                <a:lnTo>
                  <a:pt x="0" y="71386"/>
                </a:lnTo>
              </a:path>
            </a:pathLst>
          </a:custGeom>
          <a:ln w="15227">
            <a:solidFill>
              <a:srgbClr val="21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629801" y="4670873"/>
            <a:ext cx="49517" cy="54051"/>
          </a:xfrm>
          <a:custGeom>
            <a:avLst/>
            <a:gdLst/>
            <a:ahLst/>
            <a:cxnLst/>
            <a:rect l="l" t="t" r="r" b="b"/>
            <a:pathLst>
              <a:path w="49517" h="54051">
                <a:moveTo>
                  <a:pt x="46342" y="35877"/>
                </a:moveTo>
                <a:lnTo>
                  <a:pt x="46494" y="19913"/>
                </a:lnTo>
                <a:lnTo>
                  <a:pt x="46494" y="13970"/>
                </a:lnTo>
                <a:lnTo>
                  <a:pt x="45872" y="9893"/>
                </a:lnTo>
                <a:lnTo>
                  <a:pt x="44627" y="7670"/>
                </a:lnTo>
                <a:lnTo>
                  <a:pt x="41236" y="3606"/>
                </a:lnTo>
                <a:lnTo>
                  <a:pt x="38201" y="2171"/>
                </a:lnTo>
                <a:lnTo>
                  <a:pt x="35153" y="723"/>
                </a:lnTo>
                <a:lnTo>
                  <a:pt x="30518" y="0"/>
                </a:lnTo>
                <a:lnTo>
                  <a:pt x="17437" y="0"/>
                </a:lnTo>
                <a:lnTo>
                  <a:pt x="12268" y="1193"/>
                </a:lnTo>
                <a:lnTo>
                  <a:pt x="8788" y="3606"/>
                </a:lnTo>
                <a:lnTo>
                  <a:pt x="5308" y="5994"/>
                </a:lnTo>
                <a:lnTo>
                  <a:pt x="2870" y="9702"/>
                </a:lnTo>
                <a:lnTo>
                  <a:pt x="1447" y="14706"/>
                </a:lnTo>
                <a:lnTo>
                  <a:pt x="14109" y="16954"/>
                </a:lnTo>
                <a:lnTo>
                  <a:pt x="16090" y="12865"/>
                </a:lnTo>
                <a:lnTo>
                  <a:pt x="18872" y="10947"/>
                </a:lnTo>
                <a:lnTo>
                  <a:pt x="23291" y="10464"/>
                </a:lnTo>
                <a:lnTo>
                  <a:pt x="26962" y="10464"/>
                </a:lnTo>
                <a:lnTo>
                  <a:pt x="30797" y="12153"/>
                </a:lnTo>
                <a:lnTo>
                  <a:pt x="32778" y="15138"/>
                </a:lnTo>
                <a:lnTo>
                  <a:pt x="32778" y="17767"/>
                </a:lnTo>
                <a:lnTo>
                  <a:pt x="30264" y="20180"/>
                </a:lnTo>
                <a:lnTo>
                  <a:pt x="25742" y="21285"/>
                </a:lnTo>
                <a:lnTo>
                  <a:pt x="19227" y="22491"/>
                </a:lnTo>
                <a:lnTo>
                  <a:pt x="14389" y="23406"/>
                </a:lnTo>
                <a:lnTo>
                  <a:pt x="10693" y="24472"/>
                </a:lnTo>
                <a:lnTo>
                  <a:pt x="8115" y="25679"/>
                </a:lnTo>
                <a:lnTo>
                  <a:pt x="5549" y="26911"/>
                </a:lnTo>
                <a:lnTo>
                  <a:pt x="3555" y="28663"/>
                </a:lnTo>
                <a:lnTo>
                  <a:pt x="711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62" y="46824"/>
                </a:lnTo>
                <a:lnTo>
                  <a:pt x="4686" y="49720"/>
                </a:lnTo>
                <a:lnTo>
                  <a:pt x="7823" y="52603"/>
                </a:lnTo>
                <a:lnTo>
                  <a:pt x="12103" y="54051"/>
                </a:lnTo>
                <a:lnTo>
                  <a:pt x="20612" y="54051"/>
                </a:lnTo>
                <a:lnTo>
                  <a:pt x="24218" y="44411"/>
                </a:lnTo>
                <a:lnTo>
                  <a:pt x="19456" y="44411"/>
                </a:lnTo>
                <a:lnTo>
                  <a:pt x="16141" y="42303"/>
                </a:lnTo>
                <a:lnTo>
                  <a:pt x="13957" y="39268"/>
                </a:lnTo>
                <a:lnTo>
                  <a:pt x="13957" y="35394"/>
                </a:lnTo>
                <a:lnTo>
                  <a:pt x="16700" y="32524"/>
                </a:lnTo>
                <a:lnTo>
                  <a:pt x="20408" y="30962"/>
                </a:lnTo>
                <a:lnTo>
                  <a:pt x="24282" y="30137"/>
                </a:lnTo>
                <a:lnTo>
                  <a:pt x="28168" y="29324"/>
                </a:lnTo>
                <a:lnTo>
                  <a:pt x="30987" y="28638"/>
                </a:lnTo>
                <a:lnTo>
                  <a:pt x="32778" y="28054"/>
                </a:lnTo>
                <a:lnTo>
                  <a:pt x="32778" y="34048"/>
                </a:lnTo>
                <a:lnTo>
                  <a:pt x="32600" y="36271"/>
                </a:lnTo>
                <a:lnTo>
                  <a:pt x="31699" y="39243"/>
                </a:lnTo>
                <a:lnTo>
                  <a:pt x="31483" y="49504"/>
                </a:lnTo>
                <a:lnTo>
                  <a:pt x="34366" y="48831"/>
                </a:lnTo>
                <a:lnTo>
                  <a:pt x="35712" y="52882"/>
                </a:lnTo>
                <a:lnTo>
                  <a:pt x="49517" y="52882"/>
                </a:lnTo>
                <a:lnTo>
                  <a:pt x="47459" y="48094"/>
                </a:lnTo>
                <a:lnTo>
                  <a:pt x="46558" y="43776"/>
                </a:lnTo>
                <a:lnTo>
                  <a:pt x="46342" y="40436"/>
                </a:lnTo>
                <a:lnTo>
                  <a:pt x="46342" y="35877"/>
                </a:lnTo>
                <a:close/>
              </a:path>
              <a:path w="49517" h="54051">
                <a:moveTo>
                  <a:pt x="20612" y="54051"/>
                </a:moveTo>
                <a:lnTo>
                  <a:pt x="23507" y="53479"/>
                </a:lnTo>
                <a:lnTo>
                  <a:pt x="26225" y="52349"/>
                </a:lnTo>
                <a:lnTo>
                  <a:pt x="28943" y="51206"/>
                </a:lnTo>
                <a:lnTo>
                  <a:pt x="31483" y="49504"/>
                </a:lnTo>
                <a:lnTo>
                  <a:pt x="31699" y="39243"/>
                </a:lnTo>
                <a:lnTo>
                  <a:pt x="28905" y="41973"/>
                </a:lnTo>
                <a:lnTo>
                  <a:pt x="24218" y="44411"/>
                </a:lnTo>
                <a:lnTo>
                  <a:pt x="20612" y="5405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684440" y="4672045"/>
            <a:ext cx="47078" cy="51714"/>
          </a:xfrm>
          <a:custGeom>
            <a:avLst/>
            <a:gdLst/>
            <a:ahLst/>
            <a:cxnLst/>
            <a:rect l="l" t="t" r="r" b="b"/>
            <a:pathLst>
              <a:path w="47078" h="51714">
                <a:moveTo>
                  <a:pt x="47078" y="51714"/>
                </a:moveTo>
                <a:lnTo>
                  <a:pt x="47078" y="39674"/>
                </a:lnTo>
                <a:lnTo>
                  <a:pt x="22148" y="39789"/>
                </a:lnTo>
                <a:lnTo>
                  <a:pt x="18275" y="40030"/>
                </a:lnTo>
                <a:lnTo>
                  <a:pt x="25374" y="32473"/>
                </a:lnTo>
                <a:lnTo>
                  <a:pt x="45542" y="9677"/>
                </a:lnTo>
                <a:lnTo>
                  <a:pt x="45542" y="0"/>
                </a:lnTo>
                <a:lnTo>
                  <a:pt x="1930" y="0"/>
                </a:lnTo>
                <a:lnTo>
                  <a:pt x="1930" y="11341"/>
                </a:lnTo>
                <a:lnTo>
                  <a:pt x="23202" y="11214"/>
                </a:lnTo>
                <a:lnTo>
                  <a:pt x="25412" y="12585"/>
                </a:lnTo>
                <a:lnTo>
                  <a:pt x="23012" y="15151"/>
                </a:lnTo>
                <a:lnTo>
                  <a:pt x="19761" y="18796"/>
                </a:lnTo>
                <a:lnTo>
                  <a:pt x="0" y="41046"/>
                </a:lnTo>
                <a:lnTo>
                  <a:pt x="0" y="51714"/>
                </a:lnTo>
                <a:lnTo>
                  <a:pt x="47078" y="51714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737233" y="4670873"/>
            <a:ext cx="49517" cy="54051"/>
          </a:xfrm>
          <a:custGeom>
            <a:avLst/>
            <a:gdLst/>
            <a:ahLst/>
            <a:cxnLst/>
            <a:rect l="l" t="t" r="r" b="b"/>
            <a:pathLst>
              <a:path w="49517" h="54051">
                <a:moveTo>
                  <a:pt x="46342" y="35877"/>
                </a:moveTo>
                <a:lnTo>
                  <a:pt x="46494" y="19913"/>
                </a:lnTo>
                <a:lnTo>
                  <a:pt x="46494" y="13970"/>
                </a:lnTo>
                <a:lnTo>
                  <a:pt x="45872" y="9893"/>
                </a:lnTo>
                <a:lnTo>
                  <a:pt x="44627" y="7670"/>
                </a:lnTo>
                <a:lnTo>
                  <a:pt x="41236" y="3606"/>
                </a:lnTo>
                <a:lnTo>
                  <a:pt x="38201" y="2171"/>
                </a:lnTo>
                <a:lnTo>
                  <a:pt x="35153" y="723"/>
                </a:lnTo>
                <a:lnTo>
                  <a:pt x="30518" y="0"/>
                </a:lnTo>
                <a:lnTo>
                  <a:pt x="17437" y="0"/>
                </a:lnTo>
                <a:lnTo>
                  <a:pt x="12268" y="1193"/>
                </a:lnTo>
                <a:lnTo>
                  <a:pt x="8788" y="3606"/>
                </a:lnTo>
                <a:lnTo>
                  <a:pt x="5308" y="5994"/>
                </a:lnTo>
                <a:lnTo>
                  <a:pt x="2870" y="9702"/>
                </a:lnTo>
                <a:lnTo>
                  <a:pt x="1447" y="14706"/>
                </a:lnTo>
                <a:lnTo>
                  <a:pt x="14109" y="16954"/>
                </a:lnTo>
                <a:lnTo>
                  <a:pt x="16090" y="12865"/>
                </a:lnTo>
                <a:lnTo>
                  <a:pt x="18872" y="10947"/>
                </a:lnTo>
                <a:lnTo>
                  <a:pt x="23291" y="10464"/>
                </a:lnTo>
                <a:lnTo>
                  <a:pt x="26962" y="10464"/>
                </a:lnTo>
                <a:lnTo>
                  <a:pt x="30797" y="12153"/>
                </a:lnTo>
                <a:lnTo>
                  <a:pt x="32778" y="15138"/>
                </a:lnTo>
                <a:lnTo>
                  <a:pt x="32778" y="17767"/>
                </a:lnTo>
                <a:lnTo>
                  <a:pt x="30264" y="20180"/>
                </a:lnTo>
                <a:lnTo>
                  <a:pt x="25742" y="21285"/>
                </a:lnTo>
                <a:lnTo>
                  <a:pt x="19227" y="22491"/>
                </a:lnTo>
                <a:lnTo>
                  <a:pt x="14389" y="23406"/>
                </a:lnTo>
                <a:lnTo>
                  <a:pt x="10693" y="24472"/>
                </a:lnTo>
                <a:lnTo>
                  <a:pt x="8115" y="25679"/>
                </a:lnTo>
                <a:lnTo>
                  <a:pt x="5549" y="26911"/>
                </a:lnTo>
                <a:lnTo>
                  <a:pt x="3555" y="28663"/>
                </a:lnTo>
                <a:lnTo>
                  <a:pt x="711" y="33235"/>
                </a:lnTo>
                <a:lnTo>
                  <a:pt x="0" y="35839"/>
                </a:lnTo>
                <a:lnTo>
                  <a:pt x="0" y="43180"/>
                </a:lnTo>
                <a:lnTo>
                  <a:pt x="1562" y="46824"/>
                </a:lnTo>
                <a:lnTo>
                  <a:pt x="4686" y="49720"/>
                </a:lnTo>
                <a:lnTo>
                  <a:pt x="7823" y="52603"/>
                </a:lnTo>
                <a:lnTo>
                  <a:pt x="12103" y="54051"/>
                </a:lnTo>
                <a:lnTo>
                  <a:pt x="20612" y="54051"/>
                </a:lnTo>
                <a:lnTo>
                  <a:pt x="24218" y="44411"/>
                </a:lnTo>
                <a:lnTo>
                  <a:pt x="19456" y="44411"/>
                </a:lnTo>
                <a:lnTo>
                  <a:pt x="16141" y="42303"/>
                </a:lnTo>
                <a:lnTo>
                  <a:pt x="13957" y="39268"/>
                </a:lnTo>
                <a:lnTo>
                  <a:pt x="13957" y="35394"/>
                </a:lnTo>
                <a:lnTo>
                  <a:pt x="16687" y="32524"/>
                </a:lnTo>
                <a:lnTo>
                  <a:pt x="20408" y="30962"/>
                </a:lnTo>
                <a:lnTo>
                  <a:pt x="24282" y="30137"/>
                </a:lnTo>
                <a:lnTo>
                  <a:pt x="28168" y="29324"/>
                </a:lnTo>
                <a:lnTo>
                  <a:pt x="30987" y="28638"/>
                </a:lnTo>
                <a:lnTo>
                  <a:pt x="32778" y="28054"/>
                </a:lnTo>
                <a:lnTo>
                  <a:pt x="32778" y="34048"/>
                </a:lnTo>
                <a:lnTo>
                  <a:pt x="32600" y="36271"/>
                </a:lnTo>
                <a:lnTo>
                  <a:pt x="31699" y="39243"/>
                </a:lnTo>
                <a:lnTo>
                  <a:pt x="31483" y="49504"/>
                </a:lnTo>
                <a:lnTo>
                  <a:pt x="34366" y="48831"/>
                </a:lnTo>
                <a:lnTo>
                  <a:pt x="35712" y="52882"/>
                </a:lnTo>
                <a:lnTo>
                  <a:pt x="49517" y="52882"/>
                </a:lnTo>
                <a:lnTo>
                  <a:pt x="47459" y="48094"/>
                </a:lnTo>
                <a:lnTo>
                  <a:pt x="46558" y="43776"/>
                </a:lnTo>
                <a:lnTo>
                  <a:pt x="46342" y="40436"/>
                </a:lnTo>
                <a:lnTo>
                  <a:pt x="46342" y="35877"/>
                </a:lnTo>
                <a:close/>
              </a:path>
              <a:path w="49517" h="54051">
                <a:moveTo>
                  <a:pt x="20612" y="54051"/>
                </a:moveTo>
                <a:lnTo>
                  <a:pt x="23507" y="53479"/>
                </a:lnTo>
                <a:lnTo>
                  <a:pt x="26225" y="52349"/>
                </a:lnTo>
                <a:lnTo>
                  <a:pt x="28943" y="51206"/>
                </a:lnTo>
                <a:lnTo>
                  <a:pt x="31483" y="49504"/>
                </a:lnTo>
                <a:lnTo>
                  <a:pt x="31699" y="39243"/>
                </a:lnTo>
                <a:lnTo>
                  <a:pt x="28905" y="41973"/>
                </a:lnTo>
                <a:lnTo>
                  <a:pt x="24218" y="44411"/>
                </a:lnTo>
                <a:lnTo>
                  <a:pt x="20612" y="54051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794356" y="4652371"/>
            <a:ext cx="51498" cy="72555"/>
          </a:xfrm>
          <a:custGeom>
            <a:avLst/>
            <a:gdLst/>
            <a:ahLst/>
            <a:cxnLst/>
            <a:rect l="l" t="t" r="r" b="b"/>
            <a:pathLst>
              <a:path w="51498" h="72555">
                <a:moveTo>
                  <a:pt x="0" y="45326"/>
                </a:moveTo>
                <a:lnTo>
                  <a:pt x="0" y="53898"/>
                </a:lnTo>
                <a:lnTo>
                  <a:pt x="2159" y="60579"/>
                </a:lnTo>
                <a:lnTo>
                  <a:pt x="6477" y="65379"/>
                </a:lnTo>
                <a:lnTo>
                  <a:pt x="10795" y="70167"/>
                </a:lnTo>
                <a:lnTo>
                  <a:pt x="15989" y="72555"/>
                </a:lnTo>
                <a:lnTo>
                  <a:pt x="15024" y="53911"/>
                </a:lnTo>
                <a:lnTo>
                  <a:pt x="14249" y="49923"/>
                </a:lnTo>
                <a:lnTo>
                  <a:pt x="14249" y="39281"/>
                </a:lnTo>
                <a:lnTo>
                  <a:pt x="15367" y="35420"/>
                </a:lnTo>
                <a:lnTo>
                  <a:pt x="17602" y="32854"/>
                </a:lnTo>
                <a:lnTo>
                  <a:pt x="19837" y="30264"/>
                </a:lnTo>
                <a:lnTo>
                  <a:pt x="22606" y="28968"/>
                </a:lnTo>
                <a:lnTo>
                  <a:pt x="29324" y="28968"/>
                </a:lnTo>
                <a:lnTo>
                  <a:pt x="32131" y="30276"/>
                </a:lnTo>
                <a:lnTo>
                  <a:pt x="34315" y="32893"/>
                </a:lnTo>
                <a:lnTo>
                  <a:pt x="36499" y="35509"/>
                </a:lnTo>
                <a:lnTo>
                  <a:pt x="37592" y="39776"/>
                </a:lnTo>
                <a:lnTo>
                  <a:pt x="37592" y="51041"/>
                </a:lnTo>
                <a:lnTo>
                  <a:pt x="36461" y="55054"/>
                </a:lnTo>
                <a:lnTo>
                  <a:pt x="34213" y="57721"/>
                </a:lnTo>
                <a:lnTo>
                  <a:pt x="31965" y="60413"/>
                </a:lnTo>
                <a:lnTo>
                  <a:pt x="29235" y="61747"/>
                </a:lnTo>
                <a:lnTo>
                  <a:pt x="26022" y="61747"/>
                </a:lnTo>
                <a:lnTo>
                  <a:pt x="22047" y="72555"/>
                </a:lnTo>
                <a:lnTo>
                  <a:pt x="25031" y="72555"/>
                </a:lnTo>
                <a:lnTo>
                  <a:pt x="27978" y="71831"/>
                </a:lnTo>
                <a:lnTo>
                  <a:pt x="30911" y="70383"/>
                </a:lnTo>
                <a:lnTo>
                  <a:pt x="33845" y="68935"/>
                </a:lnTo>
                <a:lnTo>
                  <a:pt x="36385" y="66738"/>
                </a:lnTo>
                <a:lnTo>
                  <a:pt x="38544" y="63792"/>
                </a:lnTo>
                <a:lnTo>
                  <a:pt x="38544" y="71386"/>
                </a:lnTo>
                <a:lnTo>
                  <a:pt x="51498" y="71386"/>
                </a:lnTo>
                <a:lnTo>
                  <a:pt x="51498" y="0"/>
                </a:lnTo>
                <a:lnTo>
                  <a:pt x="37541" y="0"/>
                </a:lnTo>
                <a:lnTo>
                  <a:pt x="37541" y="25717"/>
                </a:lnTo>
                <a:lnTo>
                  <a:pt x="33235" y="20904"/>
                </a:lnTo>
                <a:lnTo>
                  <a:pt x="28143" y="18503"/>
                </a:lnTo>
                <a:lnTo>
                  <a:pt x="15824" y="18503"/>
                </a:lnTo>
                <a:lnTo>
                  <a:pt x="10515" y="20789"/>
                </a:lnTo>
                <a:lnTo>
                  <a:pt x="6311" y="25349"/>
                </a:lnTo>
                <a:lnTo>
                  <a:pt x="2095" y="29908"/>
                </a:lnTo>
                <a:lnTo>
                  <a:pt x="0" y="36563"/>
                </a:lnTo>
                <a:lnTo>
                  <a:pt x="0" y="45326"/>
                </a:lnTo>
                <a:close/>
              </a:path>
              <a:path w="51498" h="72555">
                <a:moveTo>
                  <a:pt x="22047" y="72555"/>
                </a:moveTo>
                <a:lnTo>
                  <a:pt x="26022" y="61747"/>
                </a:lnTo>
                <a:lnTo>
                  <a:pt x="21983" y="61747"/>
                </a:lnTo>
                <a:lnTo>
                  <a:pt x="18834" y="59944"/>
                </a:lnTo>
                <a:lnTo>
                  <a:pt x="16586" y="56388"/>
                </a:lnTo>
                <a:lnTo>
                  <a:pt x="15024" y="53911"/>
                </a:lnTo>
                <a:lnTo>
                  <a:pt x="15989" y="72555"/>
                </a:lnTo>
                <a:lnTo>
                  <a:pt x="22047" y="72555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856391" y="4670882"/>
            <a:ext cx="54432" cy="54051"/>
          </a:xfrm>
          <a:custGeom>
            <a:avLst/>
            <a:gdLst/>
            <a:ahLst/>
            <a:cxnLst/>
            <a:rect l="l" t="t" r="r" b="b"/>
            <a:pathLst>
              <a:path w="54432" h="54051">
                <a:moveTo>
                  <a:pt x="0" y="26289"/>
                </a:moveTo>
                <a:lnTo>
                  <a:pt x="0" y="32232"/>
                </a:lnTo>
                <a:lnTo>
                  <a:pt x="1143" y="37261"/>
                </a:lnTo>
                <a:lnTo>
                  <a:pt x="3429" y="41402"/>
                </a:lnTo>
                <a:lnTo>
                  <a:pt x="5715" y="45542"/>
                </a:lnTo>
                <a:lnTo>
                  <a:pt x="9042" y="48691"/>
                </a:lnTo>
                <a:lnTo>
                  <a:pt x="13436" y="50838"/>
                </a:lnTo>
                <a:lnTo>
                  <a:pt x="17818" y="52971"/>
                </a:lnTo>
                <a:lnTo>
                  <a:pt x="18021" y="38798"/>
                </a:lnTo>
                <a:lnTo>
                  <a:pt x="15544" y="36068"/>
                </a:lnTo>
                <a:lnTo>
                  <a:pt x="14300" y="32143"/>
                </a:lnTo>
                <a:lnTo>
                  <a:pt x="14300" y="21894"/>
                </a:lnTo>
                <a:lnTo>
                  <a:pt x="15544" y="17957"/>
                </a:lnTo>
                <a:lnTo>
                  <a:pt x="18021" y="15227"/>
                </a:lnTo>
                <a:lnTo>
                  <a:pt x="20510" y="12496"/>
                </a:lnTo>
                <a:lnTo>
                  <a:pt x="23571" y="11137"/>
                </a:lnTo>
                <a:lnTo>
                  <a:pt x="30848" y="11137"/>
                </a:lnTo>
                <a:lnTo>
                  <a:pt x="33909" y="12496"/>
                </a:lnTo>
                <a:lnTo>
                  <a:pt x="36372" y="15227"/>
                </a:lnTo>
                <a:lnTo>
                  <a:pt x="38836" y="17957"/>
                </a:lnTo>
                <a:lnTo>
                  <a:pt x="40081" y="21844"/>
                </a:lnTo>
                <a:lnTo>
                  <a:pt x="40081" y="32118"/>
                </a:lnTo>
                <a:lnTo>
                  <a:pt x="38836" y="36068"/>
                </a:lnTo>
                <a:lnTo>
                  <a:pt x="36372" y="38798"/>
                </a:lnTo>
                <a:lnTo>
                  <a:pt x="35077" y="54051"/>
                </a:lnTo>
                <a:lnTo>
                  <a:pt x="41567" y="51473"/>
                </a:lnTo>
                <a:lnTo>
                  <a:pt x="46697" y="46329"/>
                </a:lnTo>
                <a:lnTo>
                  <a:pt x="51866" y="41173"/>
                </a:lnTo>
                <a:lnTo>
                  <a:pt x="54432" y="34696"/>
                </a:lnTo>
                <a:lnTo>
                  <a:pt x="54432" y="19113"/>
                </a:lnTo>
                <a:lnTo>
                  <a:pt x="51879" y="12700"/>
                </a:lnTo>
                <a:lnTo>
                  <a:pt x="46786" y="7620"/>
                </a:lnTo>
                <a:lnTo>
                  <a:pt x="41681" y="2527"/>
                </a:lnTo>
                <a:lnTo>
                  <a:pt x="35140" y="0"/>
                </a:lnTo>
                <a:lnTo>
                  <a:pt x="21996" y="0"/>
                </a:lnTo>
                <a:lnTo>
                  <a:pt x="17322" y="1104"/>
                </a:lnTo>
                <a:lnTo>
                  <a:pt x="13131" y="3352"/>
                </a:lnTo>
                <a:lnTo>
                  <a:pt x="8940" y="5588"/>
                </a:lnTo>
                <a:lnTo>
                  <a:pt x="5715" y="8839"/>
                </a:lnTo>
                <a:lnTo>
                  <a:pt x="3429" y="13081"/>
                </a:lnTo>
                <a:lnTo>
                  <a:pt x="1143" y="17348"/>
                </a:lnTo>
                <a:lnTo>
                  <a:pt x="0" y="21742"/>
                </a:lnTo>
                <a:lnTo>
                  <a:pt x="0" y="26289"/>
                </a:lnTo>
                <a:close/>
              </a:path>
              <a:path w="54432" h="54051">
                <a:moveTo>
                  <a:pt x="36372" y="38798"/>
                </a:moveTo>
                <a:lnTo>
                  <a:pt x="33909" y="41516"/>
                </a:lnTo>
                <a:lnTo>
                  <a:pt x="30848" y="42887"/>
                </a:lnTo>
                <a:lnTo>
                  <a:pt x="23571" y="42887"/>
                </a:lnTo>
                <a:lnTo>
                  <a:pt x="20510" y="41516"/>
                </a:lnTo>
                <a:lnTo>
                  <a:pt x="18021" y="38798"/>
                </a:lnTo>
                <a:lnTo>
                  <a:pt x="17818" y="52971"/>
                </a:lnTo>
                <a:lnTo>
                  <a:pt x="22428" y="54051"/>
                </a:lnTo>
                <a:lnTo>
                  <a:pt x="35077" y="54051"/>
                </a:lnTo>
                <a:lnTo>
                  <a:pt x="36372" y="38798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916829" y="4670874"/>
            <a:ext cx="49276" cy="54051"/>
          </a:xfrm>
          <a:custGeom>
            <a:avLst/>
            <a:gdLst/>
            <a:ahLst/>
            <a:cxnLst/>
            <a:rect l="l" t="t" r="r" b="b"/>
            <a:pathLst>
              <a:path w="49275" h="54051">
                <a:moveTo>
                  <a:pt x="14008" y="36042"/>
                </a:moveTo>
                <a:lnTo>
                  <a:pt x="0" y="38125"/>
                </a:lnTo>
                <a:lnTo>
                  <a:pt x="1295" y="43027"/>
                </a:lnTo>
                <a:lnTo>
                  <a:pt x="4025" y="46901"/>
                </a:lnTo>
                <a:lnTo>
                  <a:pt x="8216" y="49758"/>
                </a:lnTo>
                <a:lnTo>
                  <a:pt x="12407" y="52616"/>
                </a:lnTo>
                <a:lnTo>
                  <a:pt x="18097" y="54051"/>
                </a:lnTo>
                <a:lnTo>
                  <a:pt x="33197" y="54051"/>
                </a:lnTo>
                <a:lnTo>
                  <a:pt x="39166" y="52336"/>
                </a:lnTo>
                <a:lnTo>
                  <a:pt x="43218" y="48933"/>
                </a:lnTo>
                <a:lnTo>
                  <a:pt x="47244" y="45529"/>
                </a:lnTo>
                <a:lnTo>
                  <a:pt x="49276" y="41440"/>
                </a:lnTo>
                <a:lnTo>
                  <a:pt x="49276" y="32359"/>
                </a:lnTo>
                <a:lnTo>
                  <a:pt x="47815" y="28968"/>
                </a:lnTo>
                <a:lnTo>
                  <a:pt x="44907" y="26530"/>
                </a:lnTo>
                <a:lnTo>
                  <a:pt x="41960" y="24142"/>
                </a:lnTo>
                <a:lnTo>
                  <a:pt x="36766" y="22110"/>
                </a:lnTo>
                <a:lnTo>
                  <a:pt x="29337" y="20447"/>
                </a:lnTo>
                <a:lnTo>
                  <a:pt x="21894" y="18796"/>
                </a:lnTo>
                <a:lnTo>
                  <a:pt x="17551" y="17513"/>
                </a:lnTo>
                <a:lnTo>
                  <a:pt x="14897" y="15100"/>
                </a:lnTo>
                <a:lnTo>
                  <a:pt x="15430" y="12065"/>
                </a:lnTo>
                <a:lnTo>
                  <a:pt x="18084" y="10337"/>
                </a:lnTo>
                <a:lnTo>
                  <a:pt x="20713" y="9842"/>
                </a:lnTo>
                <a:lnTo>
                  <a:pt x="27305" y="9842"/>
                </a:lnTo>
                <a:lnTo>
                  <a:pt x="29552" y="10363"/>
                </a:lnTo>
                <a:lnTo>
                  <a:pt x="32689" y="12509"/>
                </a:lnTo>
                <a:lnTo>
                  <a:pt x="34328" y="16065"/>
                </a:lnTo>
                <a:lnTo>
                  <a:pt x="47485" y="13677"/>
                </a:lnTo>
                <a:lnTo>
                  <a:pt x="46151" y="9169"/>
                </a:lnTo>
                <a:lnTo>
                  <a:pt x="43738" y="5765"/>
                </a:lnTo>
                <a:lnTo>
                  <a:pt x="40233" y="3454"/>
                </a:lnTo>
                <a:lnTo>
                  <a:pt x="36715" y="1155"/>
                </a:lnTo>
                <a:lnTo>
                  <a:pt x="31368" y="0"/>
                </a:lnTo>
                <a:lnTo>
                  <a:pt x="16548" y="0"/>
                </a:lnTo>
                <a:lnTo>
                  <a:pt x="10960" y="1524"/>
                </a:lnTo>
                <a:lnTo>
                  <a:pt x="7353" y="4584"/>
                </a:lnTo>
                <a:lnTo>
                  <a:pt x="3746" y="7620"/>
                </a:lnTo>
                <a:lnTo>
                  <a:pt x="1943" y="11404"/>
                </a:lnTo>
                <a:lnTo>
                  <a:pt x="1943" y="20840"/>
                </a:lnTo>
                <a:lnTo>
                  <a:pt x="4025" y="24726"/>
                </a:lnTo>
                <a:lnTo>
                  <a:pt x="8204" y="27508"/>
                </a:lnTo>
                <a:lnTo>
                  <a:pt x="11214" y="29527"/>
                </a:lnTo>
                <a:lnTo>
                  <a:pt x="18338" y="31750"/>
                </a:lnTo>
                <a:lnTo>
                  <a:pt x="29603" y="34188"/>
                </a:lnTo>
                <a:lnTo>
                  <a:pt x="34277" y="35979"/>
                </a:lnTo>
                <a:lnTo>
                  <a:pt x="35267" y="38569"/>
                </a:lnTo>
                <a:lnTo>
                  <a:pt x="34658" y="41313"/>
                </a:lnTo>
                <a:lnTo>
                  <a:pt x="31610" y="43522"/>
                </a:lnTo>
                <a:lnTo>
                  <a:pt x="28892" y="44157"/>
                </a:lnTo>
                <a:lnTo>
                  <a:pt x="22009" y="44157"/>
                </a:lnTo>
                <a:lnTo>
                  <a:pt x="19456" y="43484"/>
                </a:lnTo>
                <a:lnTo>
                  <a:pt x="17640" y="42100"/>
                </a:lnTo>
                <a:lnTo>
                  <a:pt x="14604" y="38696"/>
                </a:lnTo>
                <a:lnTo>
                  <a:pt x="14008" y="36042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979458" y="4672050"/>
            <a:ext cx="15100" cy="67627"/>
          </a:xfrm>
          <a:custGeom>
            <a:avLst/>
            <a:gdLst/>
            <a:ahLst/>
            <a:cxnLst/>
            <a:rect l="l" t="t" r="r" b="b"/>
            <a:pathLst>
              <a:path w="15100" h="67627">
                <a:moveTo>
                  <a:pt x="1143" y="0"/>
                </a:moveTo>
                <a:lnTo>
                  <a:pt x="1143" y="13677"/>
                </a:lnTo>
                <a:lnTo>
                  <a:pt x="15100" y="13677"/>
                </a:lnTo>
                <a:lnTo>
                  <a:pt x="15100" y="0"/>
                </a:lnTo>
                <a:lnTo>
                  <a:pt x="1143" y="0"/>
                </a:lnTo>
                <a:close/>
              </a:path>
              <a:path w="15100" h="67627">
                <a:moveTo>
                  <a:pt x="15100" y="38023"/>
                </a:moveTo>
                <a:lnTo>
                  <a:pt x="1143" y="38023"/>
                </a:lnTo>
                <a:lnTo>
                  <a:pt x="1143" y="51714"/>
                </a:lnTo>
                <a:lnTo>
                  <a:pt x="7899" y="51714"/>
                </a:lnTo>
                <a:lnTo>
                  <a:pt x="7835" y="54394"/>
                </a:lnTo>
                <a:lnTo>
                  <a:pt x="6007" y="58178"/>
                </a:lnTo>
                <a:lnTo>
                  <a:pt x="2819" y="61074"/>
                </a:lnTo>
                <a:lnTo>
                  <a:pt x="0" y="61975"/>
                </a:lnTo>
                <a:lnTo>
                  <a:pt x="2730" y="67627"/>
                </a:lnTo>
                <a:lnTo>
                  <a:pt x="5714" y="66598"/>
                </a:lnTo>
                <a:lnTo>
                  <a:pt x="10109" y="63334"/>
                </a:lnTo>
                <a:lnTo>
                  <a:pt x="13373" y="59474"/>
                </a:lnTo>
                <a:lnTo>
                  <a:pt x="14757" y="54889"/>
                </a:lnTo>
                <a:lnTo>
                  <a:pt x="15100" y="51765"/>
                </a:lnTo>
                <a:lnTo>
                  <a:pt x="15100" y="38023"/>
                </a:lnTo>
                <a:close/>
              </a:path>
            </a:pathLst>
          </a:custGeom>
          <a:solidFill>
            <a:srgbClr val="211F2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388369" y="185253"/>
            <a:ext cx="2597506" cy="1397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Higiene</a:t>
            </a:r>
            <a:r>
              <a:rPr sz="900" b="1" spc="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900" b="1" spc="18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las</a:t>
            </a:r>
            <a:r>
              <a:rPr sz="900" b="1" spc="20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manos:</a:t>
            </a:r>
            <a:r>
              <a:rPr sz="900" b="1" spc="-1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¿por </a:t>
            </a:r>
            <a:r>
              <a:rPr sz="900" spc="3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qué, </a:t>
            </a:r>
            <a:r>
              <a:rPr sz="900" spc="4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cómo,</a:t>
            </a:r>
            <a:r>
              <a:rPr sz="900" spc="-7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cuándo?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83299" y="7805845"/>
            <a:ext cx="2889045" cy="5044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24">
              <a:lnSpc>
                <a:spcPts val="1185"/>
              </a:lnSpc>
              <a:spcBef>
                <a:spcPts val="59"/>
              </a:spcBef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El</a:t>
            </a:r>
            <a:r>
              <a:rPr sz="1050" b="1" spc="-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cuidado</a:t>
            </a:r>
            <a:r>
              <a:rPr sz="1050" b="1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b="1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1050" b="1" spc="23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endParaRPr sz="1050">
              <a:latin typeface="Times New Roman"/>
              <a:cs typeface="Times New Roman"/>
            </a:endParaRPr>
          </a:p>
          <a:p>
            <a:pPr marL="91744" indent="-79044">
              <a:lnSpc>
                <a:spcPts val="919"/>
              </a:lnSpc>
              <a:spcBef>
                <a:spcPts val="633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•</a:t>
            </a:r>
            <a:r>
              <a:rPr sz="800" spc="-6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Cuide </a:t>
            </a:r>
            <a:r>
              <a:rPr sz="800" spc="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sus </a:t>
            </a:r>
            <a:r>
              <a:rPr sz="800" spc="3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r>
              <a:rPr sz="800" spc="5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aplicando</a:t>
            </a:r>
            <a:r>
              <a:rPr sz="8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egularmente</a:t>
            </a:r>
            <a:r>
              <a:rPr sz="800" spc="-3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800" spc="18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</a:t>
            </a:r>
            <a:r>
              <a:rPr sz="8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ema</a:t>
            </a:r>
            <a:r>
              <a:rPr sz="800" spc="-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800" spc="7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loción </a:t>
            </a:r>
            <a:endParaRPr sz="800">
              <a:latin typeface="Times New Roman"/>
              <a:cs typeface="Times New Roman"/>
            </a:endParaRPr>
          </a:p>
          <a:p>
            <a:pPr marL="91744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r>
              <a:rPr sz="800" spc="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8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otectora,</a:t>
            </a:r>
            <a:r>
              <a:rPr sz="800" spc="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como</a:t>
            </a:r>
            <a:r>
              <a:rPr sz="800" spc="-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mínimo</a:t>
            </a:r>
            <a:r>
              <a:rPr sz="800" spc="14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800" spc="18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vez</a:t>
            </a:r>
            <a:r>
              <a:rPr sz="800" spc="1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día.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843500" y="7805845"/>
            <a:ext cx="2583838" cy="5044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24">
              <a:lnSpc>
                <a:spcPts val="1185"/>
              </a:lnSpc>
              <a:spcBef>
                <a:spcPts val="59"/>
              </a:spcBef>
            </a:pPr>
            <a:r>
              <a:rPr sz="1050" b="1" dirty="0" smtClean="0">
                <a:solidFill>
                  <a:srgbClr val="363435"/>
                </a:solidFill>
                <a:latin typeface="Times New Roman"/>
                <a:cs typeface="Times New Roman"/>
              </a:rPr>
              <a:t>Recue</a:t>
            </a:r>
            <a:r>
              <a:rPr sz="1050" b="1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endParaRPr sz="1050">
              <a:latin typeface="Times New Roman"/>
              <a:cs typeface="Times New Roman"/>
            </a:endParaRPr>
          </a:p>
          <a:p>
            <a:pPr marL="91744" indent="-79044">
              <a:lnSpc>
                <a:spcPts val="919"/>
              </a:lnSpc>
              <a:spcBef>
                <a:spcPts val="633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•</a:t>
            </a:r>
            <a:r>
              <a:rPr sz="800" spc="-6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</a:t>
            </a:r>
            <a:r>
              <a:rPr sz="800" spc="7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use </a:t>
            </a:r>
            <a:r>
              <a:rPr sz="800" spc="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uñas</a:t>
            </a:r>
            <a:r>
              <a:rPr sz="8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postizas</a:t>
            </a:r>
            <a:r>
              <a:rPr sz="800" spc="-6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cuando</a:t>
            </a:r>
            <a:r>
              <a:rPr sz="800" spc="-3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esté</a:t>
            </a:r>
            <a:r>
              <a:rPr sz="800" spc="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8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contacto</a:t>
            </a:r>
            <a:r>
              <a:rPr sz="800" spc="-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di</a:t>
            </a:r>
            <a:r>
              <a:rPr sz="8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ecto </a:t>
            </a:r>
            <a:endParaRPr sz="800">
              <a:latin typeface="Times New Roman"/>
              <a:cs typeface="Times New Roman"/>
            </a:endParaRPr>
          </a:p>
          <a:p>
            <a:pPr marL="91744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</a:t>
            </a:r>
            <a:r>
              <a:rPr sz="800" spc="19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los</a:t>
            </a:r>
            <a:r>
              <a:rPr sz="800" spc="1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pacientes.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83299" y="8395029"/>
            <a:ext cx="2843731" cy="266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744" indent="-79044">
              <a:lnSpc>
                <a:spcPts val="919"/>
              </a:lnSpc>
              <a:spcBef>
                <a:spcPts val="5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•</a:t>
            </a:r>
            <a:r>
              <a:rPr sz="800" spc="-6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</a:t>
            </a:r>
            <a:r>
              <a:rPr sz="800" spc="7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se</a:t>
            </a:r>
            <a:r>
              <a:rPr sz="800" spc="17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lave</a:t>
            </a:r>
            <a:r>
              <a:rPr sz="800" spc="1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800" spc="1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r>
              <a:rPr sz="800" spc="-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</a:t>
            </a:r>
            <a:r>
              <a:rPr sz="8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ecuentemente</a:t>
            </a:r>
            <a:r>
              <a:rPr sz="800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</a:t>
            </a:r>
            <a:r>
              <a:rPr sz="800" spc="19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agua</a:t>
            </a:r>
            <a:r>
              <a:rPr sz="800" spc="-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y</a:t>
            </a:r>
            <a:r>
              <a:rPr sz="800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jabón </a:t>
            </a:r>
            <a:endParaRPr sz="800">
              <a:latin typeface="Times New Roman"/>
              <a:cs typeface="Times New Roman"/>
            </a:endParaRPr>
          </a:p>
          <a:p>
            <a:pPr marL="91744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inmediatamente</a:t>
            </a:r>
            <a:r>
              <a:rPr sz="800" spc="-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antes</a:t>
            </a:r>
            <a:r>
              <a:rPr sz="800" spc="9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800" spc="7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después</a:t>
            </a:r>
            <a:r>
              <a:rPr sz="800" spc="-2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</a:t>
            </a:r>
            <a:r>
              <a:rPr sz="8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otárselas</a:t>
            </a:r>
            <a:r>
              <a:rPr sz="800" spc="1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</a:t>
            </a:r>
            <a:r>
              <a:rPr sz="800" spc="19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alcohol.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843500" y="8395029"/>
            <a:ext cx="1657299" cy="127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5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•</a:t>
            </a:r>
            <a:r>
              <a:rPr sz="800" spc="6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Mantenga</a:t>
            </a:r>
            <a:r>
              <a:rPr sz="800" spc="-10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sus </a:t>
            </a:r>
            <a:r>
              <a:rPr sz="800" spc="3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uñas</a:t>
            </a:r>
            <a:r>
              <a:rPr sz="8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bien</a:t>
            </a:r>
            <a:r>
              <a:rPr sz="800" spc="1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cortadas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83299" y="8746464"/>
            <a:ext cx="2277973" cy="127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5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•</a:t>
            </a:r>
            <a:r>
              <a:rPr sz="800" spc="-6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</a:t>
            </a:r>
            <a:r>
              <a:rPr sz="800" spc="7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utilice</a:t>
            </a:r>
            <a:r>
              <a:rPr sz="800" spc="9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agua</a:t>
            </a:r>
            <a:r>
              <a:rPr sz="800" spc="3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caliente</a:t>
            </a:r>
            <a:r>
              <a:rPr sz="800" spc="-5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para </a:t>
            </a:r>
            <a:r>
              <a:rPr sz="800" spc="3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lavarse</a:t>
            </a:r>
            <a:r>
              <a:rPr sz="8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800" spc="1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manos.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83299" y="8958198"/>
            <a:ext cx="3229303" cy="26669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1744" indent="-79044">
              <a:lnSpc>
                <a:spcPts val="919"/>
              </a:lnSpc>
              <a:spcBef>
                <a:spcPts val="5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•</a:t>
            </a:r>
            <a:r>
              <a:rPr sz="800" spc="5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Después</a:t>
            </a:r>
            <a:r>
              <a:rPr sz="800" spc="-9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</a:t>
            </a:r>
            <a:r>
              <a:rPr sz="8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otar</a:t>
            </a:r>
            <a:r>
              <a:rPr sz="800" spc="14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800" spc="1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r>
              <a:rPr sz="800" spc="-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</a:t>
            </a:r>
            <a:r>
              <a:rPr sz="800" spc="19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desinfectante</a:t>
            </a:r>
            <a:r>
              <a:rPr sz="800" spc="-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800" spc="7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lavarlas,</a:t>
            </a:r>
            <a:r>
              <a:rPr sz="800" spc="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déjelas </a:t>
            </a:r>
            <a:endParaRPr sz="800">
              <a:latin typeface="Times New Roman"/>
              <a:cs typeface="Times New Roman"/>
            </a:endParaRPr>
          </a:p>
          <a:p>
            <a:pPr marL="91744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secar</a:t>
            </a:r>
            <a:r>
              <a:rPr sz="800" spc="3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completamente</a:t>
            </a:r>
            <a:r>
              <a:rPr sz="800" spc="-10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antes</a:t>
            </a:r>
            <a:r>
              <a:rPr sz="800" spc="3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ponerse</a:t>
            </a:r>
            <a:r>
              <a:rPr sz="800" spc="-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guantes.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83299" y="9689285"/>
            <a:ext cx="745489" cy="139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Página</a:t>
            </a:r>
            <a:r>
              <a:rPr sz="900" spc="-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3</a:t>
            </a:r>
            <a:r>
              <a:rPr sz="900" spc="7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900" spc="18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7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83299" y="9918777"/>
            <a:ext cx="3267772" cy="292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89"/>
              </a:lnSpc>
              <a:spcBef>
                <a:spcPts val="30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OMS</a:t>
            </a:r>
            <a:r>
              <a:rPr sz="600" spc="7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da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las</a:t>
            </a:r>
            <a:r>
              <a:rPr sz="600" spc="10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gracias</a:t>
            </a:r>
            <a:r>
              <a:rPr sz="600" spc="-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</a:t>
            </a:r>
            <a:r>
              <a:rPr sz="600" spc="7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los</a:t>
            </a:r>
            <a:r>
              <a:rPr sz="600" spc="9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Hôpitaux </a:t>
            </a:r>
            <a:r>
              <a:rPr sz="600" spc="4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Universitai</a:t>
            </a:r>
            <a:r>
              <a:rPr sz="600" spc="-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</a:t>
            </a:r>
            <a:r>
              <a:rPr sz="600" spc="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Genève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(HUG),</a:t>
            </a:r>
            <a:r>
              <a:rPr sz="600" spc="-4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particular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</a:t>
            </a:r>
            <a:r>
              <a:rPr sz="600" spc="7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los miemb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os</a:t>
            </a:r>
            <a:r>
              <a:rPr sz="600" spc="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del</a:t>
            </a:r>
            <a:r>
              <a:rPr sz="600" spc="8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ograma</a:t>
            </a:r>
            <a:r>
              <a:rPr sz="600" spc="5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cont</a:t>
            </a:r>
            <a:r>
              <a:rPr sz="600" spc="-9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ol </a:t>
            </a:r>
            <a:r>
              <a:rPr sz="600" spc="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infecciones,</a:t>
            </a:r>
            <a:r>
              <a:rPr sz="600" spc="-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por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su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activa </a:t>
            </a:r>
            <a:r>
              <a:rPr sz="600" spc="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participación 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elaboración 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este</a:t>
            </a:r>
            <a:r>
              <a:rPr sz="600" spc="5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material.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843465" y="9918777"/>
            <a:ext cx="3209098" cy="6138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08813">
              <a:lnSpc>
                <a:spcPts val="689"/>
              </a:lnSpc>
              <a:spcBef>
                <a:spcPts val="30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ganización</a:t>
            </a:r>
            <a:r>
              <a:rPr sz="600" spc="2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Mundial</a:t>
            </a:r>
            <a:r>
              <a:rPr sz="600" spc="1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Salud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ha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adoptado</a:t>
            </a:r>
            <a:r>
              <a:rPr sz="600" spc="-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todas las</a:t>
            </a:r>
            <a:r>
              <a:rPr sz="600" spc="10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ecauciones</a:t>
            </a:r>
            <a:r>
              <a:rPr sz="600" spc="-3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razonables</a:t>
            </a:r>
            <a:r>
              <a:rPr sz="600" spc="-6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para verificar</a:t>
            </a:r>
            <a:r>
              <a:rPr sz="600" spc="75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información</a:t>
            </a:r>
            <a:r>
              <a:rPr sz="600" spc="-5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contenida</a:t>
            </a:r>
            <a:r>
              <a:rPr sz="600" spc="11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este</a:t>
            </a:r>
            <a:r>
              <a:rPr sz="600" spc="2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documento.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9"/>
              </a:lnSpc>
              <a:spcBef>
                <a:spcPts val="345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Sin</a:t>
            </a:r>
            <a:r>
              <a:rPr sz="600" spc="6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emba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go,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 </a:t>
            </a:r>
            <a:r>
              <a:rPr sz="600" spc="2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publicado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se</a:t>
            </a:r>
            <a:r>
              <a:rPr sz="600" spc="13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distribuye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sin</a:t>
            </a:r>
            <a:r>
              <a:rPr sz="600" spc="7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garantía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ningún</a:t>
            </a:r>
            <a:r>
              <a:rPr sz="600" spc="14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tipo,</a:t>
            </a:r>
            <a:r>
              <a:rPr sz="600" spc="11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explícita </a:t>
            </a:r>
            <a:r>
              <a:rPr sz="600" spc="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 implícita.</a:t>
            </a:r>
            <a:r>
              <a:rPr sz="600" spc="1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-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lector 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</a:t>
            </a:r>
            <a:r>
              <a:rPr sz="600" spc="13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esponsable</a:t>
            </a:r>
            <a:r>
              <a:rPr sz="600" spc="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interp</a:t>
            </a:r>
            <a:r>
              <a:rPr sz="600" spc="-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etación</a:t>
            </a:r>
            <a:r>
              <a:rPr sz="600" spc="2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uso </a:t>
            </a:r>
            <a:r>
              <a:rPr sz="600" spc="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que </a:t>
            </a:r>
            <a:r>
              <a:rPr sz="600" spc="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haga</a:t>
            </a:r>
            <a:r>
              <a:rPr sz="600" spc="-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ese </a:t>
            </a:r>
            <a:r>
              <a:rPr sz="600" spc="4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material, 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 ningún</a:t>
            </a:r>
            <a:r>
              <a:rPr sz="600" spc="14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caso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ganización</a:t>
            </a:r>
            <a:r>
              <a:rPr sz="600" spc="2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Mundial</a:t>
            </a:r>
            <a:r>
              <a:rPr sz="600" spc="1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Salud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podrá</a:t>
            </a:r>
            <a:r>
              <a:rPr sz="600" spc="-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ser</a:t>
            </a:r>
            <a:r>
              <a:rPr sz="600" spc="1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considerada</a:t>
            </a:r>
            <a:r>
              <a:rPr sz="600" spc="-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esponsable</a:t>
            </a:r>
            <a:r>
              <a:rPr sz="600" spc="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daño alguno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causado</a:t>
            </a:r>
            <a:r>
              <a:rPr sz="600" spc="-1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por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su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utilización.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278299" y="6358077"/>
            <a:ext cx="218008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8" name="object 38"/>
          <p:cNvSpPr txBox="1"/>
          <p:nvPr/>
        </p:nvSpPr>
        <p:spPr>
          <a:xfrm>
            <a:off x="4496308" y="6358077"/>
            <a:ext cx="1518488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7" name="object 37"/>
          <p:cNvSpPr txBox="1"/>
          <p:nvPr/>
        </p:nvSpPr>
        <p:spPr>
          <a:xfrm>
            <a:off x="4278299" y="6576085"/>
            <a:ext cx="1736496" cy="6842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6" name="object 36"/>
          <p:cNvSpPr txBox="1"/>
          <p:nvPr/>
        </p:nvSpPr>
        <p:spPr>
          <a:xfrm>
            <a:off x="2349982" y="6358077"/>
            <a:ext cx="218008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5" name="object 35"/>
          <p:cNvSpPr txBox="1"/>
          <p:nvPr/>
        </p:nvSpPr>
        <p:spPr>
          <a:xfrm>
            <a:off x="2567990" y="6358077"/>
            <a:ext cx="1518488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4" name="object 34"/>
          <p:cNvSpPr txBox="1"/>
          <p:nvPr/>
        </p:nvSpPr>
        <p:spPr>
          <a:xfrm>
            <a:off x="2349982" y="6576085"/>
            <a:ext cx="1736496" cy="6842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3" name="object 33"/>
          <p:cNvSpPr txBox="1"/>
          <p:nvPr/>
        </p:nvSpPr>
        <p:spPr>
          <a:xfrm>
            <a:off x="421665" y="6358077"/>
            <a:ext cx="218020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2" name="object 32"/>
          <p:cNvSpPr txBox="1"/>
          <p:nvPr/>
        </p:nvSpPr>
        <p:spPr>
          <a:xfrm>
            <a:off x="639686" y="6358077"/>
            <a:ext cx="1518475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421665" y="6576085"/>
            <a:ext cx="1736496" cy="6842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4278299" y="4853787"/>
            <a:ext cx="218008" cy="2179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4496308" y="4853787"/>
            <a:ext cx="1518488" cy="2179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4278299" y="5071783"/>
            <a:ext cx="1736496" cy="6842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7" name="object 27"/>
          <p:cNvSpPr txBox="1"/>
          <p:nvPr/>
        </p:nvSpPr>
        <p:spPr>
          <a:xfrm>
            <a:off x="2349982" y="4853787"/>
            <a:ext cx="218008" cy="2179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6" name="object 26"/>
          <p:cNvSpPr txBox="1"/>
          <p:nvPr/>
        </p:nvSpPr>
        <p:spPr>
          <a:xfrm>
            <a:off x="2567990" y="4853787"/>
            <a:ext cx="1518488" cy="2179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5" name="object 25"/>
          <p:cNvSpPr txBox="1"/>
          <p:nvPr/>
        </p:nvSpPr>
        <p:spPr>
          <a:xfrm>
            <a:off x="2349982" y="5071783"/>
            <a:ext cx="1736496" cy="6842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4" name="object 24"/>
          <p:cNvSpPr txBox="1"/>
          <p:nvPr/>
        </p:nvSpPr>
        <p:spPr>
          <a:xfrm>
            <a:off x="421665" y="4853787"/>
            <a:ext cx="218020" cy="2179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3" name="object 23"/>
          <p:cNvSpPr txBox="1"/>
          <p:nvPr/>
        </p:nvSpPr>
        <p:spPr>
          <a:xfrm>
            <a:off x="639686" y="4853787"/>
            <a:ext cx="1518475" cy="2179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2" name="object 22"/>
          <p:cNvSpPr txBox="1"/>
          <p:nvPr/>
        </p:nvSpPr>
        <p:spPr>
          <a:xfrm>
            <a:off x="421665" y="5071783"/>
            <a:ext cx="1736496" cy="6842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1" name="object 21"/>
          <p:cNvSpPr txBox="1"/>
          <p:nvPr/>
        </p:nvSpPr>
        <p:spPr>
          <a:xfrm>
            <a:off x="4278299" y="3450437"/>
            <a:ext cx="218008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0" name="object 20"/>
          <p:cNvSpPr txBox="1"/>
          <p:nvPr/>
        </p:nvSpPr>
        <p:spPr>
          <a:xfrm>
            <a:off x="4496308" y="3450437"/>
            <a:ext cx="1518488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9" name="object 19"/>
          <p:cNvSpPr txBox="1"/>
          <p:nvPr/>
        </p:nvSpPr>
        <p:spPr>
          <a:xfrm>
            <a:off x="4278299" y="3668445"/>
            <a:ext cx="1736496" cy="6842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8" name="object 18"/>
          <p:cNvSpPr txBox="1"/>
          <p:nvPr/>
        </p:nvSpPr>
        <p:spPr>
          <a:xfrm>
            <a:off x="2349982" y="3450437"/>
            <a:ext cx="218008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2567990" y="3450437"/>
            <a:ext cx="1518488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2349982" y="3668445"/>
            <a:ext cx="1736496" cy="6842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421665" y="3450437"/>
            <a:ext cx="218020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639686" y="3450437"/>
            <a:ext cx="1518475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421665" y="3668445"/>
            <a:ext cx="1736496" cy="6842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4278299" y="2087499"/>
            <a:ext cx="218008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4496308" y="2087499"/>
            <a:ext cx="1518488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4278299" y="2305507"/>
            <a:ext cx="1736496" cy="6842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2349982" y="2087499"/>
            <a:ext cx="218008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567990" y="2087499"/>
            <a:ext cx="1518488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2349982" y="2305507"/>
            <a:ext cx="1736496" cy="6842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421665" y="2087499"/>
            <a:ext cx="218020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639686" y="2087499"/>
            <a:ext cx="1518475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421665" y="2305507"/>
            <a:ext cx="1736496" cy="6842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429793" y="1697786"/>
            <a:ext cx="218008" cy="2180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395999" y="223479"/>
            <a:ext cx="676799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6" name="object 1606"/>
          <p:cNvSpPr/>
          <p:nvPr/>
        </p:nvSpPr>
        <p:spPr>
          <a:xfrm>
            <a:off x="0" y="9432010"/>
            <a:ext cx="7559992" cy="1259992"/>
          </a:xfrm>
          <a:custGeom>
            <a:avLst/>
            <a:gdLst/>
            <a:ahLst/>
            <a:cxnLst/>
            <a:rect l="l" t="t" r="r" b="b"/>
            <a:pathLst>
              <a:path w="7559992" h="1259992">
                <a:moveTo>
                  <a:pt x="0" y="1259992"/>
                </a:moveTo>
                <a:lnTo>
                  <a:pt x="7559992" y="1259992"/>
                </a:lnTo>
                <a:lnTo>
                  <a:pt x="7559992" y="0"/>
                </a:lnTo>
                <a:lnTo>
                  <a:pt x="0" y="0"/>
                </a:lnTo>
                <a:lnTo>
                  <a:pt x="0" y="1259992"/>
                </a:lnTo>
                <a:close/>
              </a:path>
            </a:pathLst>
          </a:custGeom>
          <a:solidFill>
            <a:srgbClr val="96989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5" name="object 1605"/>
          <p:cNvSpPr/>
          <p:nvPr/>
        </p:nvSpPr>
        <p:spPr>
          <a:xfrm>
            <a:off x="395999" y="363179"/>
            <a:ext cx="6767995" cy="0"/>
          </a:xfrm>
          <a:custGeom>
            <a:avLst/>
            <a:gdLst/>
            <a:ahLst/>
            <a:cxnLst/>
            <a:rect l="l" t="t" r="r" b="b"/>
            <a:pathLst>
              <a:path w="6767995">
                <a:moveTo>
                  <a:pt x="0" y="0"/>
                </a:moveTo>
                <a:lnTo>
                  <a:pt x="6767995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4" name="object 1604"/>
          <p:cNvSpPr/>
          <p:nvPr/>
        </p:nvSpPr>
        <p:spPr>
          <a:xfrm>
            <a:off x="398311" y="1711924"/>
            <a:ext cx="120536" cy="280035"/>
          </a:xfrm>
          <a:custGeom>
            <a:avLst/>
            <a:gdLst/>
            <a:ahLst/>
            <a:cxnLst/>
            <a:rect l="l" t="t" r="r" b="b"/>
            <a:pathLst>
              <a:path w="120536" h="280035">
                <a:moveTo>
                  <a:pt x="87960" y="0"/>
                </a:moveTo>
                <a:lnTo>
                  <a:pt x="89617" y="58344"/>
                </a:lnTo>
                <a:lnTo>
                  <a:pt x="99310" y="65663"/>
                </a:lnTo>
                <a:lnTo>
                  <a:pt x="108750" y="71247"/>
                </a:lnTo>
                <a:lnTo>
                  <a:pt x="120536" y="21179"/>
                </a:lnTo>
                <a:lnTo>
                  <a:pt x="108624" y="17116"/>
                </a:lnTo>
                <a:lnTo>
                  <a:pt x="97766" y="10055"/>
                </a:lnTo>
                <a:lnTo>
                  <a:pt x="87960" y="0"/>
                </a:lnTo>
                <a:close/>
              </a:path>
              <a:path w="120536" h="280035">
                <a:moveTo>
                  <a:pt x="185734" y="-28709"/>
                </a:moveTo>
                <a:lnTo>
                  <a:pt x="182479" y="-16760"/>
                </a:lnTo>
                <a:lnTo>
                  <a:pt x="178115" y="-6581"/>
                </a:lnTo>
                <a:lnTo>
                  <a:pt x="172643" y="1828"/>
                </a:lnTo>
                <a:lnTo>
                  <a:pt x="166841" y="8180"/>
                </a:lnTo>
                <a:lnTo>
                  <a:pt x="156356" y="16010"/>
                </a:lnTo>
                <a:lnTo>
                  <a:pt x="144595" y="20709"/>
                </a:lnTo>
                <a:lnTo>
                  <a:pt x="131559" y="22275"/>
                </a:lnTo>
                <a:lnTo>
                  <a:pt x="120536" y="21179"/>
                </a:lnTo>
                <a:lnTo>
                  <a:pt x="108750" y="71247"/>
                </a:lnTo>
                <a:lnTo>
                  <a:pt x="111499" y="72572"/>
                </a:lnTo>
                <a:lnTo>
                  <a:pt x="123192" y="76898"/>
                </a:lnTo>
                <a:lnTo>
                  <a:pt x="135674" y="79498"/>
                </a:lnTo>
                <a:lnTo>
                  <a:pt x="148945" y="80365"/>
                </a:lnTo>
                <a:lnTo>
                  <a:pt x="161373" y="79655"/>
                </a:lnTo>
                <a:lnTo>
                  <a:pt x="173971" y="77354"/>
                </a:lnTo>
                <a:lnTo>
                  <a:pt x="185993" y="73460"/>
                </a:lnTo>
                <a:lnTo>
                  <a:pt x="197440" y="67972"/>
                </a:lnTo>
                <a:lnTo>
                  <a:pt x="208312" y="60891"/>
                </a:lnTo>
                <a:lnTo>
                  <a:pt x="218609" y="52217"/>
                </a:lnTo>
                <a:lnTo>
                  <a:pt x="228333" y="41948"/>
                </a:lnTo>
                <a:lnTo>
                  <a:pt x="234419" y="34146"/>
                </a:lnTo>
                <a:lnTo>
                  <a:pt x="240672" y="24403"/>
                </a:lnTo>
                <a:lnTo>
                  <a:pt x="246092" y="13875"/>
                </a:lnTo>
                <a:lnTo>
                  <a:pt x="250677" y="2562"/>
                </a:lnTo>
                <a:lnTo>
                  <a:pt x="254429" y="-9534"/>
                </a:lnTo>
                <a:lnTo>
                  <a:pt x="257347" y="-22416"/>
                </a:lnTo>
                <a:lnTo>
                  <a:pt x="259431" y="-36083"/>
                </a:lnTo>
                <a:lnTo>
                  <a:pt x="260682" y="-50536"/>
                </a:lnTo>
                <a:lnTo>
                  <a:pt x="261099" y="-65773"/>
                </a:lnTo>
                <a:lnTo>
                  <a:pt x="260903" y="-76069"/>
                </a:lnTo>
                <a:lnTo>
                  <a:pt x="259889" y="-90699"/>
                </a:lnTo>
                <a:lnTo>
                  <a:pt x="258011" y="-104540"/>
                </a:lnTo>
                <a:lnTo>
                  <a:pt x="255268" y="-117593"/>
                </a:lnTo>
                <a:lnTo>
                  <a:pt x="251661" y="-129856"/>
                </a:lnTo>
                <a:lnTo>
                  <a:pt x="247190" y="-141331"/>
                </a:lnTo>
                <a:lnTo>
                  <a:pt x="241854" y="-152016"/>
                </a:lnTo>
                <a:lnTo>
                  <a:pt x="235653" y="-161912"/>
                </a:lnTo>
                <a:lnTo>
                  <a:pt x="228587" y="-171018"/>
                </a:lnTo>
                <a:lnTo>
                  <a:pt x="219831" y="-180262"/>
                </a:lnTo>
                <a:lnTo>
                  <a:pt x="209584" y="-188976"/>
                </a:lnTo>
                <a:lnTo>
                  <a:pt x="198744" y="-196107"/>
                </a:lnTo>
                <a:lnTo>
                  <a:pt x="187311" y="-201654"/>
                </a:lnTo>
                <a:lnTo>
                  <a:pt x="175284" y="-205617"/>
                </a:lnTo>
                <a:lnTo>
                  <a:pt x="162665" y="-207995"/>
                </a:lnTo>
                <a:lnTo>
                  <a:pt x="149453" y="-208787"/>
                </a:lnTo>
                <a:lnTo>
                  <a:pt x="136729" y="-208016"/>
                </a:lnTo>
                <a:lnTo>
                  <a:pt x="124147" y="-205587"/>
                </a:lnTo>
                <a:lnTo>
                  <a:pt x="112175" y="-201501"/>
                </a:lnTo>
                <a:lnTo>
                  <a:pt x="100812" y="-195757"/>
                </a:lnTo>
                <a:lnTo>
                  <a:pt x="91798" y="-189796"/>
                </a:lnTo>
                <a:lnTo>
                  <a:pt x="81966" y="-181569"/>
                </a:lnTo>
                <a:lnTo>
                  <a:pt x="73376" y="-172269"/>
                </a:lnTo>
                <a:lnTo>
                  <a:pt x="66027" y="-161899"/>
                </a:lnTo>
                <a:lnTo>
                  <a:pt x="66027" y="-202539"/>
                </a:lnTo>
                <a:lnTo>
                  <a:pt x="0" y="-202539"/>
                </a:lnTo>
                <a:lnTo>
                  <a:pt x="0" y="179349"/>
                </a:lnTo>
                <a:lnTo>
                  <a:pt x="70815" y="179349"/>
                </a:lnTo>
                <a:lnTo>
                  <a:pt x="70815" y="39992"/>
                </a:lnTo>
                <a:lnTo>
                  <a:pt x="79673" y="49288"/>
                </a:lnTo>
                <a:lnTo>
                  <a:pt x="89617" y="58344"/>
                </a:lnTo>
                <a:lnTo>
                  <a:pt x="87960" y="0"/>
                </a:lnTo>
                <a:lnTo>
                  <a:pt x="84303" y="-5091"/>
                </a:lnTo>
                <a:lnTo>
                  <a:pt x="79175" y="-14750"/>
                </a:lnTo>
                <a:lnTo>
                  <a:pt x="75188" y="-25960"/>
                </a:lnTo>
                <a:lnTo>
                  <a:pt x="72342" y="-38720"/>
                </a:lnTo>
                <a:lnTo>
                  <a:pt x="70634" y="-53033"/>
                </a:lnTo>
                <a:lnTo>
                  <a:pt x="70065" y="-68897"/>
                </a:lnTo>
                <a:lnTo>
                  <a:pt x="70066" y="-69153"/>
                </a:lnTo>
                <a:lnTo>
                  <a:pt x="70767" y="-84539"/>
                </a:lnTo>
                <a:lnTo>
                  <a:pt x="72830" y="-98344"/>
                </a:lnTo>
                <a:lnTo>
                  <a:pt x="76255" y="-110564"/>
                </a:lnTo>
                <a:lnTo>
                  <a:pt x="81044" y="-121201"/>
                </a:lnTo>
                <a:lnTo>
                  <a:pt x="87198" y="-130251"/>
                </a:lnTo>
                <a:lnTo>
                  <a:pt x="94533" y="-137815"/>
                </a:lnTo>
                <a:lnTo>
                  <a:pt x="105211" y="-145119"/>
                </a:lnTo>
                <a:lnTo>
                  <a:pt x="117134" y="-149503"/>
                </a:lnTo>
                <a:lnTo>
                  <a:pt x="130302" y="-150964"/>
                </a:lnTo>
                <a:lnTo>
                  <a:pt x="139347" y="-150227"/>
                </a:lnTo>
                <a:lnTo>
                  <a:pt x="151463" y="-146538"/>
                </a:lnTo>
                <a:lnTo>
                  <a:pt x="162393" y="-139748"/>
                </a:lnTo>
                <a:lnTo>
                  <a:pt x="172135" y="-129857"/>
                </a:lnTo>
                <a:lnTo>
                  <a:pt x="179247" y="-118475"/>
                </a:lnTo>
                <a:lnTo>
                  <a:pt x="183524" y="-107598"/>
                </a:lnTo>
                <a:lnTo>
                  <a:pt x="186580" y="-95101"/>
                </a:lnTo>
                <a:lnTo>
                  <a:pt x="188415" y="-80986"/>
                </a:lnTo>
                <a:lnTo>
                  <a:pt x="189026" y="-65252"/>
                </a:lnTo>
                <a:lnTo>
                  <a:pt x="188920" y="-57921"/>
                </a:lnTo>
                <a:lnTo>
                  <a:pt x="187882" y="-42429"/>
                </a:lnTo>
                <a:lnTo>
                  <a:pt x="185734" y="-2870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9" name="object 1599"/>
          <p:cNvSpPr/>
          <p:nvPr/>
        </p:nvSpPr>
        <p:spPr>
          <a:xfrm>
            <a:off x="749296" y="1715688"/>
            <a:ext cx="15990" cy="76595"/>
          </a:xfrm>
          <a:custGeom>
            <a:avLst/>
            <a:gdLst/>
            <a:ahLst/>
            <a:cxnLst/>
            <a:rect l="l" t="t" r="r" b="b"/>
            <a:pathLst>
              <a:path w="15990" h="76595">
                <a:moveTo>
                  <a:pt x="6472" y="11124"/>
                </a:moveTo>
                <a:lnTo>
                  <a:pt x="0" y="0"/>
                </a:lnTo>
                <a:lnTo>
                  <a:pt x="1397" y="75813"/>
                </a:lnTo>
                <a:lnTo>
                  <a:pt x="15990" y="76595"/>
                </a:lnTo>
                <a:lnTo>
                  <a:pt x="8929" y="13819"/>
                </a:lnTo>
                <a:lnTo>
                  <a:pt x="6472" y="1112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0" name="object 1600"/>
          <p:cNvSpPr/>
          <p:nvPr/>
        </p:nvSpPr>
        <p:spPr>
          <a:xfrm>
            <a:off x="676310" y="1503130"/>
            <a:ext cx="251282" cy="289153"/>
          </a:xfrm>
          <a:custGeom>
            <a:avLst/>
            <a:gdLst/>
            <a:ahLst/>
            <a:cxnLst/>
            <a:rect l="l" t="t" r="r" b="b"/>
            <a:pathLst>
              <a:path w="251282" h="289153">
                <a:moveTo>
                  <a:pt x="37697" y="276647"/>
                </a:moveTo>
                <a:lnTo>
                  <a:pt x="48744" y="282119"/>
                </a:lnTo>
                <a:lnTo>
                  <a:pt x="60972" y="286027"/>
                </a:lnTo>
                <a:lnTo>
                  <a:pt x="74383" y="288372"/>
                </a:lnTo>
                <a:lnTo>
                  <a:pt x="72985" y="212558"/>
                </a:lnTo>
                <a:lnTo>
                  <a:pt x="70827" y="199809"/>
                </a:lnTo>
                <a:lnTo>
                  <a:pt x="71070" y="195775"/>
                </a:lnTo>
                <a:lnTo>
                  <a:pt x="75269" y="183871"/>
                </a:lnTo>
                <a:lnTo>
                  <a:pt x="84683" y="174028"/>
                </a:lnTo>
                <a:lnTo>
                  <a:pt x="94361" y="169296"/>
                </a:lnTo>
                <a:lnTo>
                  <a:pt x="106813" y="165299"/>
                </a:lnTo>
                <a:lnTo>
                  <a:pt x="123253" y="161251"/>
                </a:lnTo>
                <a:lnTo>
                  <a:pt x="131431" y="159410"/>
                </a:lnTo>
                <a:lnTo>
                  <a:pt x="145654" y="155996"/>
                </a:lnTo>
                <a:lnTo>
                  <a:pt x="157292" y="152878"/>
                </a:lnTo>
                <a:lnTo>
                  <a:pt x="166344" y="150050"/>
                </a:lnTo>
                <a:lnTo>
                  <a:pt x="166344" y="164642"/>
                </a:lnTo>
                <a:lnTo>
                  <a:pt x="166112" y="178500"/>
                </a:lnTo>
                <a:lnTo>
                  <a:pt x="165195" y="191548"/>
                </a:lnTo>
                <a:lnTo>
                  <a:pt x="163576" y="200329"/>
                </a:lnTo>
                <a:lnTo>
                  <a:pt x="162271" y="204256"/>
                </a:lnTo>
                <a:lnTo>
                  <a:pt x="156109" y="215226"/>
                </a:lnTo>
                <a:lnTo>
                  <a:pt x="146685" y="224561"/>
                </a:lnTo>
                <a:lnTo>
                  <a:pt x="134473" y="232005"/>
                </a:lnTo>
                <a:lnTo>
                  <a:pt x="122497" y="236194"/>
                </a:lnTo>
                <a:lnTo>
                  <a:pt x="110147" y="237591"/>
                </a:lnTo>
                <a:lnTo>
                  <a:pt x="104690" y="237289"/>
                </a:lnTo>
                <a:lnTo>
                  <a:pt x="92244" y="233790"/>
                </a:lnTo>
                <a:lnTo>
                  <a:pt x="81914" y="226377"/>
                </a:lnTo>
                <a:lnTo>
                  <a:pt x="88976" y="289153"/>
                </a:lnTo>
                <a:lnTo>
                  <a:pt x="96129" y="288937"/>
                </a:lnTo>
                <a:lnTo>
                  <a:pt x="108886" y="287422"/>
                </a:lnTo>
                <a:lnTo>
                  <a:pt x="121205" y="284459"/>
                </a:lnTo>
                <a:lnTo>
                  <a:pt x="133083" y="280047"/>
                </a:lnTo>
                <a:lnTo>
                  <a:pt x="141147" y="276085"/>
                </a:lnTo>
                <a:lnTo>
                  <a:pt x="151754" y="269590"/>
                </a:lnTo>
                <a:lnTo>
                  <a:pt x="162003" y="261792"/>
                </a:lnTo>
                <a:lnTo>
                  <a:pt x="171894" y="252691"/>
                </a:lnTo>
                <a:lnTo>
                  <a:pt x="172402" y="254076"/>
                </a:lnTo>
                <a:lnTo>
                  <a:pt x="173227" y="256946"/>
                </a:lnTo>
                <a:lnTo>
                  <a:pt x="174409" y="261289"/>
                </a:lnTo>
                <a:lnTo>
                  <a:pt x="177088" y="270840"/>
                </a:lnTo>
                <a:lnTo>
                  <a:pt x="179362" y="278041"/>
                </a:lnTo>
                <a:lnTo>
                  <a:pt x="181216" y="282905"/>
                </a:lnTo>
                <a:lnTo>
                  <a:pt x="251282" y="282905"/>
                </a:lnTo>
                <a:lnTo>
                  <a:pt x="250743" y="281754"/>
                </a:lnTo>
                <a:lnTo>
                  <a:pt x="245436" y="269249"/>
                </a:lnTo>
                <a:lnTo>
                  <a:pt x="241374" y="257259"/>
                </a:lnTo>
                <a:lnTo>
                  <a:pt x="238556" y="245783"/>
                </a:lnTo>
                <a:lnTo>
                  <a:pt x="236852" y="233989"/>
                </a:lnTo>
                <a:lnTo>
                  <a:pt x="235907" y="222118"/>
                </a:lnTo>
                <a:lnTo>
                  <a:pt x="235341" y="208121"/>
                </a:lnTo>
                <a:lnTo>
                  <a:pt x="235153" y="191998"/>
                </a:lnTo>
                <a:lnTo>
                  <a:pt x="235902" y="106553"/>
                </a:lnTo>
                <a:lnTo>
                  <a:pt x="235886" y="102718"/>
                </a:lnTo>
                <a:lnTo>
                  <a:pt x="235391" y="85992"/>
                </a:lnTo>
                <a:lnTo>
                  <a:pt x="234200" y="71460"/>
                </a:lnTo>
                <a:lnTo>
                  <a:pt x="232313" y="59123"/>
                </a:lnTo>
                <a:lnTo>
                  <a:pt x="229731" y="48980"/>
                </a:lnTo>
                <a:lnTo>
                  <a:pt x="226453" y="41033"/>
                </a:lnTo>
                <a:lnTo>
                  <a:pt x="216026" y="27087"/>
                </a:lnTo>
                <a:lnTo>
                  <a:pt x="206066" y="18820"/>
                </a:lnTo>
                <a:lnTo>
                  <a:pt x="193814" y="11595"/>
                </a:lnTo>
                <a:lnTo>
                  <a:pt x="178358" y="5855"/>
                </a:lnTo>
                <a:lnTo>
                  <a:pt x="166871" y="3295"/>
                </a:lnTo>
                <a:lnTo>
                  <a:pt x="153858" y="1465"/>
                </a:lnTo>
                <a:lnTo>
                  <a:pt x="139319" y="366"/>
                </a:lnTo>
                <a:lnTo>
                  <a:pt x="123253" y="0"/>
                </a:lnTo>
                <a:lnTo>
                  <a:pt x="117198" y="66"/>
                </a:lnTo>
                <a:lnTo>
                  <a:pt x="101937" y="898"/>
                </a:lnTo>
                <a:lnTo>
                  <a:pt x="87942" y="2679"/>
                </a:lnTo>
                <a:lnTo>
                  <a:pt x="75212" y="5408"/>
                </a:lnTo>
                <a:lnTo>
                  <a:pt x="63747" y="9085"/>
                </a:lnTo>
                <a:lnTo>
                  <a:pt x="53548" y="13709"/>
                </a:lnTo>
                <a:lnTo>
                  <a:pt x="44615" y="19278"/>
                </a:lnTo>
                <a:lnTo>
                  <a:pt x="31211" y="31495"/>
                </a:lnTo>
                <a:lnTo>
                  <a:pt x="23700" y="41243"/>
                </a:lnTo>
                <a:lnTo>
                  <a:pt x="17214" y="52357"/>
                </a:lnTo>
                <a:lnTo>
                  <a:pt x="11752" y="64835"/>
                </a:lnTo>
                <a:lnTo>
                  <a:pt x="7315" y="78676"/>
                </a:lnTo>
                <a:lnTo>
                  <a:pt x="71589" y="90665"/>
                </a:lnTo>
                <a:lnTo>
                  <a:pt x="74438" y="83252"/>
                </a:lnTo>
                <a:lnTo>
                  <a:pt x="80939" y="71643"/>
                </a:lnTo>
                <a:lnTo>
                  <a:pt x="88722" y="63703"/>
                </a:lnTo>
                <a:lnTo>
                  <a:pt x="92479" y="61354"/>
                </a:lnTo>
                <a:lnTo>
                  <a:pt x="103903" y="57351"/>
                </a:lnTo>
                <a:lnTo>
                  <a:pt x="118211" y="56019"/>
                </a:lnTo>
                <a:lnTo>
                  <a:pt x="119622" y="56025"/>
                </a:lnTo>
                <a:lnTo>
                  <a:pt x="135610" y="57119"/>
                </a:lnTo>
                <a:lnTo>
                  <a:pt x="147824" y="60108"/>
                </a:lnTo>
                <a:lnTo>
                  <a:pt x="156260" y="64998"/>
                </a:lnTo>
                <a:lnTo>
                  <a:pt x="159881" y="69068"/>
                </a:lnTo>
                <a:lnTo>
                  <a:pt x="164728" y="80139"/>
                </a:lnTo>
                <a:lnTo>
                  <a:pt x="166344" y="95084"/>
                </a:lnTo>
                <a:lnTo>
                  <a:pt x="166344" y="102374"/>
                </a:lnTo>
                <a:lnTo>
                  <a:pt x="161898" y="104178"/>
                </a:lnTo>
                <a:lnTo>
                  <a:pt x="152920" y="107251"/>
                </a:lnTo>
                <a:lnTo>
                  <a:pt x="141995" y="110405"/>
                </a:lnTo>
                <a:lnTo>
                  <a:pt x="129125" y="113639"/>
                </a:lnTo>
                <a:lnTo>
                  <a:pt x="114309" y="116957"/>
                </a:lnTo>
                <a:lnTo>
                  <a:pt x="97548" y="120357"/>
                </a:lnTo>
                <a:lnTo>
                  <a:pt x="87790" y="122403"/>
                </a:lnTo>
                <a:lnTo>
                  <a:pt x="73732" y="125812"/>
                </a:lnTo>
                <a:lnTo>
                  <a:pt x="61283" y="129451"/>
                </a:lnTo>
                <a:lnTo>
                  <a:pt x="50442" y="133318"/>
                </a:lnTo>
                <a:lnTo>
                  <a:pt x="41211" y="137414"/>
                </a:lnTo>
                <a:lnTo>
                  <a:pt x="27411" y="146253"/>
                </a:lnTo>
                <a:lnTo>
                  <a:pt x="18307" y="155097"/>
                </a:lnTo>
                <a:lnTo>
                  <a:pt x="10845" y="165557"/>
                </a:lnTo>
                <a:lnTo>
                  <a:pt x="8440" y="169957"/>
                </a:lnTo>
                <a:lnTo>
                  <a:pt x="3752" y="181547"/>
                </a:lnTo>
                <a:lnTo>
                  <a:pt x="938" y="194016"/>
                </a:lnTo>
                <a:lnTo>
                  <a:pt x="0" y="207365"/>
                </a:lnTo>
                <a:lnTo>
                  <a:pt x="926" y="220854"/>
                </a:lnTo>
                <a:lnTo>
                  <a:pt x="3772" y="233615"/>
                </a:lnTo>
                <a:lnTo>
                  <a:pt x="8538" y="245388"/>
                </a:lnTo>
                <a:lnTo>
                  <a:pt x="15223" y="256175"/>
                </a:lnTo>
                <a:lnTo>
                  <a:pt x="23825" y="265976"/>
                </a:lnTo>
                <a:lnTo>
                  <a:pt x="27834" y="269610"/>
                </a:lnTo>
                <a:lnTo>
                  <a:pt x="37697" y="27664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1" name="object 1601"/>
          <p:cNvSpPr/>
          <p:nvPr/>
        </p:nvSpPr>
        <p:spPr>
          <a:xfrm>
            <a:off x="958353" y="1503132"/>
            <a:ext cx="173393" cy="282905"/>
          </a:xfrm>
          <a:custGeom>
            <a:avLst/>
            <a:gdLst/>
            <a:ahLst/>
            <a:cxnLst/>
            <a:rect l="l" t="t" r="r" b="b"/>
            <a:pathLst>
              <a:path w="173393" h="282905">
                <a:moveTo>
                  <a:pt x="70827" y="282905"/>
                </a:moveTo>
                <a:lnTo>
                  <a:pt x="70839" y="191430"/>
                </a:lnTo>
                <a:lnTo>
                  <a:pt x="71019" y="173615"/>
                </a:lnTo>
                <a:lnTo>
                  <a:pt x="71420" y="157610"/>
                </a:lnTo>
                <a:lnTo>
                  <a:pt x="72043" y="143415"/>
                </a:lnTo>
                <a:lnTo>
                  <a:pt x="72886" y="131028"/>
                </a:lnTo>
                <a:lnTo>
                  <a:pt x="73951" y="120451"/>
                </a:lnTo>
                <a:lnTo>
                  <a:pt x="75237" y="111683"/>
                </a:lnTo>
                <a:lnTo>
                  <a:pt x="80223" y="93873"/>
                </a:lnTo>
                <a:lnTo>
                  <a:pt x="86018" y="82157"/>
                </a:lnTo>
                <a:lnTo>
                  <a:pt x="93002" y="74117"/>
                </a:lnTo>
                <a:lnTo>
                  <a:pt x="105039" y="67588"/>
                </a:lnTo>
                <a:lnTo>
                  <a:pt x="118211" y="65658"/>
                </a:lnTo>
                <a:lnTo>
                  <a:pt x="127058" y="66607"/>
                </a:lnTo>
                <a:lnTo>
                  <a:pt x="138936" y="70574"/>
                </a:lnTo>
                <a:lnTo>
                  <a:pt x="151472" y="77635"/>
                </a:lnTo>
                <a:lnTo>
                  <a:pt x="173393" y="13817"/>
                </a:lnTo>
                <a:lnTo>
                  <a:pt x="163601" y="8484"/>
                </a:lnTo>
                <a:lnTo>
                  <a:pt x="151566" y="3771"/>
                </a:lnTo>
                <a:lnTo>
                  <a:pt x="139289" y="943"/>
                </a:lnTo>
                <a:lnTo>
                  <a:pt x="126771" y="0"/>
                </a:lnTo>
                <a:lnTo>
                  <a:pt x="119956" y="366"/>
                </a:lnTo>
                <a:lnTo>
                  <a:pt x="107474" y="3210"/>
                </a:lnTo>
                <a:lnTo>
                  <a:pt x="96151" y="8864"/>
                </a:lnTo>
                <a:lnTo>
                  <a:pt x="90606" y="13181"/>
                </a:lnTo>
                <a:lnTo>
                  <a:pt x="82814" y="21284"/>
                </a:lnTo>
                <a:lnTo>
                  <a:pt x="74541" y="32088"/>
                </a:lnTo>
                <a:lnTo>
                  <a:pt x="65785" y="45592"/>
                </a:lnTo>
                <a:lnTo>
                  <a:pt x="65785" y="6248"/>
                </a:lnTo>
                <a:lnTo>
                  <a:pt x="0" y="6248"/>
                </a:lnTo>
                <a:lnTo>
                  <a:pt x="0" y="282905"/>
                </a:lnTo>
                <a:lnTo>
                  <a:pt x="70827" y="28290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2" name="object 1602"/>
          <p:cNvSpPr/>
          <p:nvPr/>
        </p:nvSpPr>
        <p:spPr>
          <a:xfrm>
            <a:off x="1195926" y="1715688"/>
            <a:ext cx="15994" cy="76595"/>
          </a:xfrm>
          <a:custGeom>
            <a:avLst/>
            <a:gdLst/>
            <a:ahLst/>
            <a:cxnLst/>
            <a:rect l="l" t="t" r="r" b="b"/>
            <a:pathLst>
              <a:path w="15994" h="76595">
                <a:moveTo>
                  <a:pt x="6473" y="11124"/>
                </a:moveTo>
                <a:lnTo>
                  <a:pt x="0" y="0"/>
                </a:lnTo>
                <a:lnTo>
                  <a:pt x="1401" y="75813"/>
                </a:lnTo>
                <a:lnTo>
                  <a:pt x="15994" y="76595"/>
                </a:lnTo>
                <a:lnTo>
                  <a:pt x="8933" y="13819"/>
                </a:lnTo>
                <a:lnTo>
                  <a:pt x="6473" y="1112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3" name="object 1603"/>
          <p:cNvSpPr/>
          <p:nvPr/>
        </p:nvSpPr>
        <p:spPr>
          <a:xfrm>
            <a:off x="1122958" y="1503130"/>
            <a:ext cx="251269" cy="289153"/>
          </a:xfrm>
          <a:custGeom>
            <a:avLst/>
            <a:gdLst/>
            <a:ahLst/>
            <a:cxnLst/>
            <a:rect l="l" t="t" r="r" b="b"/>
            <a:pathLst>
              <a:path w="251269" h="289153">
                <a:moveTo>
                  <a:pt x="37685" y="276647"/>
                </a:moveTo>
                <a:lnTo>
                  <a:pt x="48731" y="282119"/>
                </a:lnTo>
                <a:lnTo>
                  <a:pt x="60959" y="286027"/>
                </a:lnTo>
                <a:lnTo>
                  <a:pt x="74370" y="288372"/>
                </a:lnTo>
                <a:lnTo>
                  <a:pt x="72968" y="212558"/>
                </a:lnTo>
                <a:lnTo>
                  <a:pt x="70815" y="199809"/>
                </a:lnTo>
                <a:lnTo>
                  <a:pt x="71057" y="195775"/>
                </a:lnTo>
                <a:lnTo>
                  <a:pt x="75257" y="183871"/>
                </a:lnTo>
                <a:lnTo>
                  <a:pt x="84670" y="174028"/>
                </a:lnTo>
                <a:lnTo>
                  <a:pt x="94339" y="169296"/>
                </a:lnTo>
                <a:lnTo>
                  <a:pt x="106792" y="165299"/>
                </a:lnTo>
                <a:lnTo>
                  <a:pt x="123240" y="161251"/>
                </a:lnTo>
                <a:lnTo>
                  <a:pt x="131414" y="159410"/>
                </a:lnTo>
                <a:lnTo>
                  <a:pt x="145632" y="155996"/>
                </a:lnTo>
                <a:lnTo>
                  <a:pt x="157271" y="152878"/>
                </a:lnTo>
                <a:lnTo>
                  <a:pt x="166331" y="150050"/>
                </a:lnTo>
                <a:lnTo>
                  <a:pt x="166331" y="164642"/>
                </a:lnTo>
                <a:lnTo>
                  <a:pt x="166097" y="178500"/>
                </a:lnTo>
                <a:lnTo>
                  <a:pt x="165177" y="191548"/>
                </a:lnTo>
                <a:lnTo>
                  <a:pt x="163563" y="200329"/>
                </a:lnTo>
                <a:lnTo>
                  <a:pt x="162259" y="204256"/>
                </a:lnTo>
                <a:lnTo>
                  <a:pt x="156096" y="215226"/>
                </a:lnTo>
                <a:lnTo>
                  <a:pt x="146672" y="224561"/>
                </a:lnTo>
                <a:lnTo>
                  <a:pt x="134446" y="232008"/>
                </a:lnTo>
                <a:lnTo>
                  <a:pt x="122474" y="236195"/>
                </a:lnTo>
                <a:lnTo>
                  <a:pt x="110121" y="237591"/>
                </a:lnTo>
                <a:lnTo>
                  <a:pt x="104676" y="237291"/>
                </a:lnTo>
                <a:lnTo>
                  <a:pt x="92231" y="233792"/>
                </a:lnTo>
                <a:lnTo>
                  <a:pt x="81902" y="226377"/>
                </a:lnTo>
                <a:lnTo>
                  <a:pt x="88963" y="289153"/>
                </a:lnTo>
                <a:lnTo>
                  <a:pt x="96106" y="288938"/>
                </a:lnTo>
                <a:lnTo>
                  <a:pt x="108866" y="287423"/>
                </a:lnTo>
                <a:lnTo>
                  <a:pt x="121184" y="284460"/>
                </a:lnTo>
                <a:lnTo>
                  <a:pt x="133057" y="280047"/>
                </a:lnTo>
                <a:lnTo>
                  <a:pt x="141128" y="276085"/>
                </a:lnTo>
                <a:lnTo>
                  <a:pt x="151738" y="269590"/>
                </a:lnTo>
                <a:lnTo>
                  <a:pt x="161985" y="261792"/>
                </a:lnTo>
                <a:lnTo>
                  <a:pt x="171869" y="252691"/>
                </a:lnTo>
                <a:lnTo>
                  <a:pt x="172377" y="254076"/>
                </a:lnTo>
                <a:lnTo>
                  <a:pt x="173215" y="256946"/>
                </a:lnTo>
                <a:lnTo>
                  <a:pt x="174396" y="261289"/>
                </a:lnTo>
                <a:lnTo>
                  <a:pt x="177076" y="270840"/>
                </a:lnTo>
                <a:lnTo>
                  <a:pt x="179349" y="278041"/>
                </a:lnTo>
                <a:lnTo>
                  <a:pt x="181203" y="282905"/>
                </a:lnTo>
                <a:lnTo>
                  <a:pt x="251269" y="282905"/>
                </a:lnTo>
                <a:lnTo>
                  <a:pt x="250729" y="281750"/>
                </a:lnTo>
                <a:lnTo>
                  <a:pt x="245422" y="269246"/>
                </a:lnTo>
                <a:lnTo>
                  <a:pt x="241357" y="257258"/>
                </a:lnTo>
                <a:lnTo>
                  <a:pt x="238531" y="245783"/>
                </a:lnTo>
                <a:lnTo>
                  <a:pt x="236835" y="233989"/>
                </a:lnTo>
                <a:lnTo>
                  <a:pt x="235893" y="222118"/>
                </a:lnTo>
                <a:lnTo>
                  <a:pt x="235328" y="208121"/>
                </a:lnTo>
                <a:lnTo>
                  <a:pt x="235140" y="191998"/>
                </a:lnTo>
                <a:lnTo>
                  <a:pt x="235889" y="106553"/>
                </a:lnTo>
                <a:lnTo>
                  <a:pt x="235874" y="102718"/>
                </a:lnTo>
                <a:lnTo>
                  <a:pt x="235378" y="85992"/>
                </a:lnTo>
                <a:lnTo>
                  <a:pt x="234187" y="71460"/>
                </a:lnTo>
                <a:lnTo>
                  <a:pt x="232300" y="59123"/>
                </a:lnTo>
                <a:lnTo>
                  <a:pt x="229718" y="48980"/>
                </a:lnTo>
                <a:lnTo>
                  <a:pt x="226440" y="41033"/>
                </a:lnTo>
                <a:lnTo>
                  <a:pt x="216014" y="27087"/>
                </a:lnTo>
                <a:lnTo>
                  <a:pt x="206054" y="18820"/>
                </a:lnTo>
                <a:lnTo>
                  <a:pt x="193801" y="11595"/>
                </a:lnTo>
                <a:lnTo>
                  <a:pt x="178345" y="5855"/>
                </a:lnTo>
                <a:lnTo>
                  <a:pt x="166858" y="3295"/>
                </a:lnTo>
                <a:lnTo>
                  <a:pt x="153845" y="1465"/>
                </a:lnTo>
                <a:lnTo>
                  <a:pt x="139306" y="366"/>
                </a:lnTo>
                <a:lnTo>
                  <a:pt x="123240" y="0"/>
                </a:lnTo>
                <a:lnTo>
                  <a:pt x="117185" y="66"/>
                </a:lnTo>
                <a:lnTo>
                  <a:pt x="101924" y="898"/>
                </a:lnTo>
                <a:lnTo>
                  <a:pt x="87929" y="2679"/>
                </a:lnTo>
                <a:lnTo>
                  <a:pt x="75199" y="5408"/>
                </a:lnTo>
                <a:lnTo>
                  <a:pt x="63735" y="9085"/>
                </a:lnTo>
                <a:lnTo>
                  <a:pt x="53535" y="13709"/>
                </a:lnTo>
                <a:lnTo>
                  <a:pt x="44602" y="19278"/>
                </a:lnTo>
                <a:lnTo>
                  <a:pt x="31198" y="31495"/>
                </a:lnTo>
                <a:lnTo>
                  <a:pt x="23688" y="41243"/>
                </a:lnTo>
                <a:lnTo>
                  <a:pt x="17201" y="52357"/>
                </a:lnTo>
                <a:lnTo>
                  <a:pt x="11740" y="64835"/>
                </a:lnTo>
                <a:lnTo>
                  <a:pt x="7302" y="78676"/>
                </a:lnTo>
                <a:lnTo>
                  <a:pt x="71564" y="90665"/>
                </a:lnTo>
                <a:lnTo>
                  <a:pt x="74421" y="83246"/>
                </a:lnTo>
                <a:lnTo>
                  <a:pt x="80927" y="71641"/>
                </a:lnTo>
                <a:lnTo>
                  <a:pt x="88709" y="63703"/>
                </a:lnTo>
                <a:lnTo>
                  <a:pt x="92461" y="61354"/>
                </a:lnTo>
                <a:lnTo>
                  <a:pt x="103881" y="57351"/>
                </a:lnTo>
                <a:lnTo>
                  <a:pt x="118198" y="56019"/>
                </a:lnTo>
                <a:lnTo>
                  <a:pt x="119609" y="56025"/>
                </a:lnTo>
                <a:lnTo>
                  <a:pt x="135597" y="57119"/>
                </a:lnTo>
                <a:lnTo>
                  <a:pt x="147811" y="60108"/>
                </a:lnTo>
                <a:lnTo>
                  <a:pt x="156248" y="64998"/>
                </a:lnTo>
                <a:lnTo>
                  <a:pt x="159868" y="69068"/>
                </a:lnTo>
                <a:lnTo>
                  <a:pt x="164715" y="80139"/>
                </a:lnTo>
                <a:lnTo>
                  <a:pt x="166331" y="95084"/>
                </a:lnTo>
                <a:lnTo>
                  <a:pt x="166331" y="102374"/>
                </a:lnTo>
                <a:lnTo>
                  <a:pt x="161879" y="104180"/>
                </a:lnTo>
                <a:lnTo>
                  <a:pt x="152900" y="107253"/>
                </a:lnTo>
                <a:lnTo>
                  <a:pt x="141975" y="110406"/>
                </a:lnTo>
                <a:lnTo>
                  <a:pt x="129104" y="113641"/>
                </a:lnTo>
                <a:lnTo>
                  <a:pt x="114287" y="116957"/>
                </a:lnTo>
                <a:lnTo>
                  <a:pt x="97523" y="120357"/>
                </a:lnTo>
                <a:lnTo>
                  <a:pt x="87777" y="122400"/>
                </a:lnTo>
                <a:lnTo>
                  <a:pt x="73718" y="125810"/>
                </a:lnTo>
                <a:lnTo>
                  <a:pt x="61270" y="129449"/>
                </a:lnTo>
                <a:lnTo>
                  <a:pt x="50430" y="133317"/>
                </a:lnTo>
                <a:lnTo>
                  <a:pt x="41198" y="137414"/>
                </a:lnTo>
                <a:lnTo>
                  <a:pt x="27399" y="146253"/>
                </a:lnTo>
                <a:lnTo>
                  <a:pt x="18294" y="155097"/>
                </a:lnTo>
                <a:lnTo>
                  <a:pt x="10833" y="165557"/>
                </a:lnTo>
                <a:lnTo>
                  <a:pt x="8429" y="169955"/>
                </a:lnTo>
                <a:lnTo>
                  <a:pt x="3745" y="181545"/>
                </a:lnTo>
                <a:lnTo>
                  <a:pt x="935" y="194015"/>
                </a:lnTo>
                <a:lnTo>
                  <a:pt x="0" y="207365"/>
                </a:lnTo>
                <a:lnTo>
                  <a:pt x="924" y="220850"/>
                </a:lnTo>
                <a:lnTo>
                  <a:pt x="3767" y="233612"/>
                </a:lnTo>
                <a:lnTo>
                  <a:pt x="8529" y="245387"/>
                </a:lnTo>
                <a:lnTo>
                  <a:pt x="15211" y="256174"/>
                </a:lnTo>
                <a:lnTo>
                  <a:pt x="23812" y="265976"/>
                </a:lnTo>
                <a:lnTo>
                  <a:pt x="27821" y="269610"/>
                </a:lnTo>
                <a:lnTo>
                  <a:pt x="37685" y="27664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6" name="object 1596"/>
          <p:cNvSpPr/>
          <p:nvPr/>
        </p:nvSpPr>
        <p:spPr>
          <a:xfrm>
            <a:off x="1530769" y="1404150"/>
            <a:ext cx="70827" cy="381889"/>
          </a:xfrm>
          <a:custGeom>
            <a:avLst/>
            <a:gdLst/>
            <a:ahLst/>
            <a:cxnLst/>
            <a:rect l="l" t="t" r="r" b="b"/>
            <a:pathLst>
              <a:path w="70827" h="381889">
                <a:moveTo>
                  <a:pt x="0" y="0"/>
                </a:moveTo>
                <a:lnTo>
                  <a:pt x="0" y="381889"/>
                </a:lnTo>
                <a:lnTo>
                  <a:pt x="70827" y="381889"/>
                </a:lnTo>
                <a:lnTo>
                  <a:pt x="70827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7" name="object 1597"/>
          <p:cNvSpPr/>
          <p:nvPr/>
        </p:nvSpPr>
        <p:spPr>
          <a:xfrm>
            <a:off x="1707860" y="1715690"/>
            <a:ext cx="15995" cy="76593"/>
          </a:xfrm>
          <a:custGeom>
            <a:avLst/>
            <a:gdLst/>
            <a:ahLst/>
            <a:cxnLst/>
            <a:rect l="l" t="t" r="r" b="b"/>
            <a:pathLst>
              <a:path w="15995" h="76593">
                <a:moveTo>
                  <a:pt x="6468" y="11125"/>
                </a:moveTo>
                <a:lnTo>
                  <a:pt x="0" y="0"/>
                </a:lnTo>
                <a:lnTo>
                  <a:pt x="1399" y="75812"/>
                </a:lnTo>
                <a:lnTo>
                  <a:pt x="15995" y="76593"/>
                </a:lnTo>
                <a:lnTo>
                  <a:pt x="8921" y="13817"/>
                </a:lnTo>
                <a:lnTo>
                  <a:pt x="6468" y="1112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8" name="object 1598"/>
          <p:cNvSpPr/>
          <p:nvPr/>
        </p:nvSpPr>
        <p:spPr>
          <a:xfrm>
            <a:off x="1634879" y="1503130"/>
            <a:ext cx="251269" cy="289153"/>
          </a:xfrm>
          <a:custGeom>
            <a:avLst/>
            <a:gdLst/>
            <a:ahLst/>
            <a:cxnLst/>
            <a:rect l="l" t="t" r="r" b="b"/>
            <a:pathLst>
              <a:path w="251269" h="289153">
                <a:moveTo>
                  <a:pt x="37698" y="276651"/>
                </a:moveTo>
                <a:lnTo>
                  <a:pt x="48743" y="282121"/>
                </a:lnTo>
                <a:lnTo>
                  <a:pt x="60970" y="286028"/>
                </a:lnTo>
                <a:lnTo>
                  <a:pt x="74380" y="288372"/>
                </a:lnTo>
                <a:lnTo>
                  <a:pt x="72981" y="212560"/>
                </a:lnTo>
                <a:lnTo>
                  <a:pt x="70827" y="199809"/>
                </a:lnTo>
                <a:lnTo>
                  <a:pt x="71069" y="195775"/>
                </a:lnTo>
                <a:lnTo>
                  <a:pt x="75264" y="183871"/>
                </a:lnTo>
                <a:lnTo>
                  <a:pt x="84683" y="174028"/>
                </a:lnTo>
                <a:lnTo>
                  <a:pt x="94345" y="169298"/>
                </a:lnTo>
                <a:lnTo>
                  <a:pt x="106796" y="165300"/>
                </a:lnTo>
                <a:lnTo>
                  <a:pt x="123240" y="161251"/>
                </a:lnTo>
                <a:lnTo>
                  <a:pt x="131431" y="159407"/>
                </a:lnTo>
                <a:lnTo>
                  <a:pt x="145650" y="155994"/>
                </a:lnTo>
                <a:lnTo>
                  <a:pt x="157287" y="152877"/>
                </a:lnTo>
                <a:lnTo>
                  <a:pt x="166344" y="150050"/>
                </a:lnTo>
                <a:lnTo>
                  <a:pt x="166344" y="164642"/>
                </a:lnTo>
                <a:lnTo>
                  <a:pt x="166110" y="178501"/>
                </a:lnTo>
                <a:lnTo>
                  <a:pt x="165186" y="191548"/>
                </a:lnTo>
                <a:lnTo>
                  <a:pt x="163563" y="200329"/>
                </a:lnTo>
                <a:lnTo>
                  <a:pt x="162265" y="204250"/>
                </a:lnTo>
                <a:lnTo>
                  <a:pt x="156110" y="215223"/>
                </a:lnTo>
                <a:lnTo>
                  <a:pt x="146685" y="224561"/>
                </a:lnTo>
                <a:lnTo>
                  <a:pt x="134459" y="232008"/>
                </a:lnTo>
                <a:lnTo>
                  <a:pt x="122487" y="236195"/>
                </a:lnTo>
                <a:lnTo>
                  <a:pt x="110134" y="237591"/>
                </a:lnTo>
                <a:lnTo>
                  <a:pt x="104679" y="237289"/>
                </a:lnTo>
                <a:lnTo>
                  <a:pt x="92236" y="233790"/>
                </a:lnTo>
                <a:lnTo>
                  <a:pt x="81902" y="226377"/>
                </a:lnTo>
                <a:lnTo>
                  <a:pt x="88976" y="289153"/>
                </a:lnTo>
                <a:lnTo>
                  <a:pt x="96117" y="288938"/>
                </a:lnTo>
                <a:lnTo>
                  <a:pt x="108874" y="287423"/>
                </a:lnTo>
                <a:lnTo>
                  <a:pt x="121191" y="284460"/>
                </a:lnTo>
                <a:lnTo>
                  <a:pt x="133070" y="280047"/>
                </a:lnTo>
                <a:lnTo>
                  <a:pt x="141135" y="276085"/>
                </a:lnTo>
                <a:lnTo>
                  <a:pt x="151741" y="269590"/>
                </a:lnTo>
                <a:lnTo>
                  <a:pt x="161990" y="261792"/>
                </a:lnTo>
                <a:lnTo>
                  <a:pt x="171881" y="252691"/>
                </a:lnTo>
                <a:lnTo>
                  <a:pt x="172389" y="254076"/>
                </a:lnTo>
                <a:lnTo>
                  <a:pt x="173228" y="256946"/>
                </a:lnTo>
                <a:lnTo>
                  <a:pt x="174409" y="261289"/>
                </a:lnTo>
                <a:lnTo>
                  <a:pt x="177088" y="270840"/>
                </a:lnTo>
                <a:lnTo>
                  <a:pt x="179349" y="278041"/>
                </a:lnTo>
                <a:lnTo>
                  <a:pt x="181216" y="282905"/>
                </a:lnTo>
                <a:lnTo>
                  <a:pt x="251269" y="282905"/>
                </a:lnTo>
                <a:lnTo>
                  <a:pt x="250731" y="281754"/>
                </a:lnTo>
                <a:lnTo>
                  <a:pt x="245429" y="269249"/>
                </a:lnTo>
                <a:lnTo>
                  <a:pt x="241364" y="257259"/>
                </a:lnTo>
                <a:lnTo>
                  <a:pt x="238544" y="245783"/>
                </a:lnTo>
                <a:lnTo>
                  <a:pt x="236845" y="233989"/>
                </a:lnTo>
                <a:lnTo>
                  <a:pt x="235899" y="222118"/>
                </a:lnTo>
                <a:lnTo>
                  <a:pt x="235330" y="208121"/>
                </a:lnTo>
                <a:lnTo>
                  <a:pt x="235140" y="191998"/>
                </a:lnTo>
                <a:lnTo>
                  <a:pt x="235902" y="106553"/>
                </a:lnTo>
                <a:lnTo>
                  <a:pt x="235886" y="102716"/>
                </a:lnTo>
                <a:lnTo>
                  <a:pt x="235391" y="85990"/>
                </a:lnTo>
                <a:lnTo>
                  <a:pt x="234199" y="71459"/>
                </a:lnTo>
                <a:lnTo>
                  <a:pt x="232310" y="59122"/>
                </a:lnTo>
                <a:lnTo>
                  <a:pt x="229724" y="48980"/>
                </a:lnTo>
                <a:lnTo>
                  <a:pt x="226441" y="41033"/>
                </a:lnTo>
                <a:lnTo>
                  <a:pt x="216022" y="27091"/>
                </a:lnTo>
                <a:lnTo>
                  <a:pt x="206066" y="18822"/>
                </a:lnTo>
                <a:lnTo>
                  <a:pt x="193814" y="11595"/>
                </a:lnTo>
                <a:lnTo>
                  <a:pt x="178342" y="5853"/>
                </a:lnTo>
                <a:lnTo>
                  <a:pt x="166854" y="3293"/>
                </a:lnTo>
                <a:lnTo>
                  <a:pt x="153841" y="1464"/>
                </a:lnTo>
                <a:lnTo>
                  <a:pt x="139303" y="366"/>
                </a:lnTo>
                <a:lnTo>
                  <a:pt x="123240" y="0"/>
                </a:lnTo>
                <a:lnTo>
                  <a:pt x="117187" y="66"/>
                </a:lnTo>
                <a:lnTo>
                  <a:pt x="101931" y="898"/>
                </a:lnTo>
                <a:lnTo>
                  <a:pt x="87938" y="2679"/>
                </a:lnTo>
                <a:lnTo>
                  <a:pt x="75209" y="5408"/>
                </a:lnTo>
                <a:lnTo>
                  <a:pt x="63743" y="9085"/>
                </a:lnTo>
                <a:lnTo>
                  <a:pt x="53541" y="13709"/>
                </a:lnTo>
                <a:lnTo>
                  <a:pt x="44602" y="19278"/>
                </a:lnTo>
                <a:lnTo>
                  <a:pt x="31202" y="31492"/>
                </a:lnTo>
                <a:lnTo>
                  <a:pt x="23691" y="41240"/>
                </a:lnTo>
                <a:lnTo>
                  <a:pt x="17206" y="52355"/>
                </a:lnTo>
                <a:lnTo>
                  <a:pt x="11747" y="64834"/>
                </a:lnTo>
                <a:lnTo>
                  <a:pt x="7315" y="78676"/>
                </a:lnTo>
                <a:lnTo>
                  <a:pt x="71577" y="90665"/>
                </a:lnTo>
                <a:lnTo>
                  <a:pt x="74431" y="83252"/>
                </a:lnTo>
                <a:lnTo>
                  <a:pt x="80935" y="71643"/>
                </a:lnTo>
                <a:lnTo>
                  <a:pt x="88709" y="63703"/>
                </a:lnTo>
                <a:lnTo>
                  <a:pt x="92466" y="61354"/>
                </a:lnTo>
                <a:lnTo>
                  <a:pt x="103890" y="57351"/>
                </a:lnTo>
                <a:lnTo>
                  <a:pt x="118198" y="56019"/>
                </a:lnTo>
                <a:lnTo>
                  <a:pt x="119627" y="56025"/>
                </a:lnTo>
                <a:lnTo>
                  <a:pt x="135615" y="57120"/>
                </a:lnTo>
                <a:lnTo>
                  <a:pt x="147826" y="60109"/>
                </a:lnTo>
                <a:lnTo>
                  <a:pt x="156260" y="64998"/>
                </a:lnTo>
                <a:lnTo>
                  <a:pt x="159876" y="69068"/>
                </a:lnTo>
                <a:lnTo>
                  <a:pt x="164724" y="80139"/>
                </a:lnTo>
                <a:lnTo>
                  <a:pt x="166344" y="95084"/>
                </a:lnTo>
                <a:lnTo>
                  <a:pt x="166344" y="102374"/>
                </a:lnTo>
                <a:lnTo>
                  <a:pt x="161888" y="104180"/>
                </a:lnTo>
                <a:lnTo>
                  <a:pt x="152905" y="107253"/>
                </a:lnTo>
                <a:lnTo>
                  <a:pt x="141978" y="110406"/>
                </a:lnTo>
                <a:lnTo>
                  <a:pt x="129108" y="113641"/>
                </a:lnTo>
                <a:lnTo>
                  <a:pt x="114294" y="116957"/>
                </a:lnTo>
                <a:lnTo>
                  <a:pt x="97536" y="120357"/>
                </a:lnTo>
                <a:lnTo>
                  <a:pt x="87778" y="122403"/>
                </a:lnTo>
                <a:lnTo>
                  <a:pt x="73722" y="125812"/>
                </a:lnTo>
                <a:lnTo>
                  <a:pt x="61275" y="129451"/>
                </a:lnTo>
                <a:lnTo>
                  <a:pt x="50434" y="133318"/>
                </a:lnTo>
                <a:lnTo>
                  <a:pt x="41198" y="137414"/>
                </a:lnTo>
                <a:lnTo>
                  <a:pt x="27402" y="146253"/>
                </a:lnTo>
                <a:lnTo>
                  <a:pt x="18300" y="155097"/>
                </a:lnTo>
                <a:lnTo>
                  <a:pt x="10833" y="165557"/>
                </a:lnTo>
                <a:lnTo>
                  <a:pt x="8429" y="169955"/>
                </a:lnTo>
                <a:lnTo>
                  <a:pt x="3745" y="181545"/>
                </a:lnTo>
                <a:lnTo>
                  <a:pt x="935" y="194015"/>
                </a:lnTo>
                <a:lnTo>
                  <a:pt x="0" y="207365"/>
                </a:lnTo>
                <a:lnTo>
                  <a:pt x="924" y="220850"/>
                </a:lnTo>
                <a:lnTo>
                  <a:pt x="3767" y="233612"/>
                </a:lnTo>
                <a:lnTo>
                  <a:pt x="8529" y="245387"/>
                </a:lnTo>
                <a:lnTo>
                  <a:pt x="15211" y="256174"/>
                </a:lnTo>
                <a:lnTo>
                  <a:pt x="23812" y="265976"/>
                </a:lnTo>
                <a:lnTo>
                  <a:pt x="27832" y="269617"/>
                </a:lnTo>
                <a:lnTo>
                  <a:pt x="37698" y="27665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5" name="object 1595"/>
          <p:cNvSpPr/>
          <p:nvPr/>
        </p:nvSpPr>
        <p:spPr>
          <a:xfrm>
            <a:off x="2043457" y="1404148"/>
            <a:ext cx="295376" cy="381889"/>
          </a:xfrm>
          <a:custGeom>
            <a:avLst/>
            <a:gdLst/>
            <a:ahLst/>
            <a:cxnLst/>
            <a:rect l="l" t="t" r="r" b="b"/>
            <a:pathLst>
              <a:path w="295376" h="381888">
                <a:moveTo>
                  <a:pt x="295376" y="0"/>
                </a:moveTo>
                <a:lnTo>
                  <a:pt x="220776" y="0"/>
                </a:lnTo>
                <a:lnTo>
                  <a:pt x="220776" y="150304"/>
                </a:lnTo>
                <a:lnTo>
                  <a:pt x="74599" y="150304"/>
                </a:lnTo>
                <a:lnTo>
                  <a:pt x="74599" y="0"/>
                </a:lnTo>
                <a:lnTo>
                  <a:pt x="0" y="0"/>
                </a:lnTo>
                <a:lnTo>
                  <a:pt x="0" y="381889"/>
                </a:lnTo>
                <a:lnTo>
                  <a:pt x="74599" y="381889"/>
                </a:lnTo>
                <a:lnTo>
                  <a:pt x="74599" y="214909"/>
                </a:lnTo>
                <a:lnTo>
                  <a:pt x="220776" y="214909"/>
                </a:lnTo>
                <a:lnTo>
                  <a:pt x="220776" y="381889"/>
                </a:lnTo>
                <a:lnTo>
                  <a:pt x="295376" y="381889"/>
                </a:lnTo>
                <a:lnTo>
                  <a:pt x="295376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1" name="object 1591"/>
          <p:cNvSpPr/>
          <p:nvPr/>
        </p:nvSpPr>
        <p:spPr>
          <a:xfrm>
            <a:off x="2394800" y="1509382"/>
            <a:ext cx="70827" cy="276656"/>
          </a:xfrm>
          <a:custGeom>
            <a:avLst/>
            <a:gdLst/>
            <a:ahLst/>
            <a:cxnLst/>
            <a:rect l="l" t="t" r="r" b="b"/>
            <a:pathLst>
              <a:path w="70827" h="276656">
                <a:moveTo>
                  <a:pt x="0" y="0"/>
                </a:moveTo>
                <a:lnTo>
                  <a:pt x="0" y="276656"/>
                </a:lnTo>
                <a:lnTo>
                  <a:pt x="70827" y="276656"/>
                </a:lnTo>
                <a:lnTo>
                  <a:pt x="70827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2" name="object 1592"/>
          <p:cNvSpPr/>
          <p:nvPr/>
        </p:nvSpPr>
        <p:spPr>
          <a:xfrm>
            <a:off x="2394800" y="1404150"/>
            <a:ext cx="70827" cy="67729"/>
          </a:xfrm>
          <a:custGeom>
            <a:avLst/>
            <a:gdLst/>
            <a:ahLst/>
            <a:cxnLst/>
            <a:rect l="l" t="t" r="r" b="b"/>
            <a:pathLst>
              <a:path w="70827" h="67729">
                <a:moveTo>
                  <a:pt x="0" y="0"/>
                </a:moveTo>
                <a:lnTo>
                  <a:pt x="0" y="67729"/>
                </a:lnTo>
                <a:lnTo>
                  <a:pt x="70827" y="67729"/>
                </a:lnTo>
                <a:lnTo>
                  <a:pt x="70827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3" name="object 1593"/>
          <p:cNvSpPr/>
          <p:nvPr/>
        </p:nvSpPr>
        <p:spPr>
          <a:xfrm>
            <a:off x="2501684" y="1503133"/>
            <a:ext cx="261099" cy="395185"/>
          </a:xfrm>
          <a:custGeom>
            <a:avLst/>
            <a:gdLst/>
            <a:ahLst/>
            <a:cxnLst/>
            <a:rect l="l" t="t" r="r" b="b"/>
            <a:pathLst>
              <a:path w="261099" h="395185">
                <a:moveTo>
                  <a:pt x="90220" y="311289"/>
                </a:moveTo>
                <a:lnTo>
                  <a:pt x="9321" y="301129"/>
                </a:lnTo>
                <a:lnTo>
                  <a:pt x="9156" y="304609"/>
                </a:lnTo>
                <a:lnTo>
                  <a:pt x="9163" y="314234"/>
                </a:lnTo>
                <a:lnTo>
                  <a:pt x="10796" y="327435"/>
                </a:lnTo>
                <a:lnTo>
                  <a:pt x="20131" y="351089"/>
                </a:lnTo>
                <a:lnTo>
                  <a:pt x="27832" y="361542"/>
                </a:lnTo>
                <a:lnTo>
                  <a:pt x="37553" y="371081"/>
                </a:lnTo>
                <a:lnTo>
                  <a:pt x="53046" y="381042"/>
                </a:lnTo>
                <a:lnTo>
                  <a:pt x="74895" y="388899"/>
                </a:lnTo>
                <a:lnTo>
                  <a:pt x="87755" y="391649"/>
                </a:lnTo>
                <a:lnTo>
                  <a:pt x="101905" y="393613"/>
                </a:lnTo>
                <a:lnTo>
                  <a:pt x="117345" y="394792"/>
                </a:lnTo>
                <a:lnTo>
                  <a:pt x="134073" y="395185"/>
                </a:lnTo>
                <a:lnTo>
                  <a:pt x="144941" y="394997"/>
                </a:lnTo>
                <a:lnTo>
                  <a:pt x="158795" y="394134"/>
                </a:lnTo>
                <a:lnTo>
                  <a:pt x="183161" y="390315"/>
                </a:lnTo>
                <a:lnTo>
                  <a:pt x="199329" y="385351"/>
                </a:lnTo>
                <a:lnTo>
                  <a:pt x="211623" y="379839"/>
                </a:lnTo>
                <a:lnTo>
                  <a:pt x="231355" y="365747"/>
                </a:lnTo>
                <a:lnTo>
                  <a:pt x="242134" y="352246"/>
                </a:lnTo>
                <a:lnTo>
                  <a:pt x="253288" y="327710"/>
                </a:lnTo>
                <a:lnTo>
                  <a:pt x="257380" y="310313"/>
                </a:lnTo>
                <a:lnTo>
                  <a:pt x="260169" y="285357"/>
                </a:lnTo>
                <a:lnTo>
                  <a:pt x="260866" y="270669"/>
                </a:lnTo>
                <a:lnTo>
                  <a:pt x="261099" y="254507"/>
                </a:lnTo>
                <a:lnTo>
                  <a:pt x="261099" y="6248"/>
                </a:lnTo>
                <a:lnTo>
                  <a:pt x="194818" y="6248"/>
                </a:lnTo>
                <a:lnTo>
                  <a:pt x="194818" y="45072"/>
                </a:lnTo>
                <a:lnTo>
                  <a:pt x="191610" y="40759"/>
                </a:lnTo>
                <a:lnTo>
                  <a:pt x="182290" y="29945"/>
                </a:lnTo>
                <a:lnTo>
                  <a:pt x="172329" y="20795"/>
                </a:lnTo>
                <a:lnTo>
                  <a:pt x="161727" y="13309"/>
                </a:lnTo>
                <a:lnTo>
                  <a:pt x="150485" y="7486"/>
                </a:lnTo>
                <a:lnTo>
                  <a:pt x="138602" y="3327"/>
                </a:lnTo>
                <a:lnTo>
                  <a:pt x="126078" y="831"/>
                </a:lnTo>
                <a:lnTo>
                  <a:pt x="112915" y="0"/>
                </a:lnTo>
                <a:lnTo>
                  <a:pt x="99824" y="711"/>
                </a:lnTo>
                <a:lnTo>
                  <a:pt x="89090" y="76466"/>
                </a:lnTo>
                <a:lnTo>
                  <a:pt x="95467" y="69628"/>
                </a:lnTo>
                <a:lnTo>
                  <a:pt x="106006" y="62060"/>
                </a:lnTo>
                <a:lnTo>
                  <a:pt x="117871" y="57520"/>
                </a:lnTo>
                <a:lnTo>
                  <a:pt x="131064" y="56006"/>
                </a:lnTo>
                <a:lnTo>
                  <a:pt x="141560" y="56907"/>
                </a:lnTo>
                <a:lnTo>
                  <a:pt x="153772" y="60647"/>
                </a:lnTo>
                <a:lnTo>
                  <a:pt x="164722" y="67294"/>
                </a:lnTo>
                <a:lnTo>
                  <a:pt x="174409" y="76847"/>
                </a:lnTo>
                <a:lnTo>
                  <a:pt x="181413" y="87672"/>
                </a:lnTo>
                <a:lnTo>
                  <a:pt x="185843" y="98469"/>
                </a:lnTo>
                <a:lnTo>
                  <a:pt x="189008" y="110899"/>
                </a:lnTo>
                <a:lnTo>
                  <a:pt x="190908" y="124963"/>
                </a:lnTo>
                <a:lnTo>
                  <a:pt x="191541" y="140665"/>
                </a:lnTo>
                <a:lnTo>
                  <a:pt x="191535" y="142143"/>
                </a:lnTo>
                <a:lnTo>
                  <a:pt x="190718" y="157391"/>
                </a:lnTo>
                <a:lnTo>
                  <a:pt x="188520" y="171081"/>
                </a:lnTo>
                <a:lnTo>
                  <a:pt x="184941" y="183214"/>
                </a:lnTo>
                <a:lnTo>
                  <a:pt x="179983" y="193789"/>
                </a:lnTo>
                <a:lnTo>
                  <a:pt x="173647" y="202806"/>
                </a:lnTo>
                <a:lnTo>
                  <a:pt x="165530" y="210888"/>
                </a:lnTo>
                <a:lnTo>
                  <a:pt x="154719" y="218045"/>
                </a:lnTo>
                <a:lnTo>
                  <a:pt x="142808" y="222341"/>
                </a:lnTo>
                <a:lnTo>
                  <a:pt x="129794" y="223773"/>
                </a:lnTo>
                <a:lnTo>
                  <a:pt x="122079" y="223225"/>
                </a:lnTo>
                <a:lnTo>
                  <a:pt x="109886" y="219768"/>
                </a:lnTo>
                <a:lnTo>
                  <a:pt x="98889" y="213131"/>
                </a:lnTo>
                <a:lnTo>
                  <a:pt x="89090" y="203314"/>
                </a:lnTo>
                <a:lnTo>
                  <a:pt x="82205" y="192320"/>
                </a:lnTo>
                <a:lnTo>
                  <a:pt x="77996" y="181529"/>
                </a:lnTo>
                <a:lnTo>
                  <a:pt x="74988" y="169020"/>
                </a:lnTo>
                <a:lnTo>
                  <a:pt x="73182" y="154793"/>
                </a:lnTo>
                <a:lnTo>
                  <a:pt x="72580" y="138849"/>
                </a:lnTo>
                <a:lnTo>
                  <a:pt x="72584" y="137515"/>
                </a:lnTo>
                <a:lnTo>
                  <a:pt x="73328" y="121972"/>
                </a:lnTo>
                <a:lnTo>
                  <a:pt x="75352" y="108097"/>
                </a:lnTo>
                <a:lnTo>
                  <a:pt x="74747" y="6671"/>
                </a:lnTo>
                <a:lnTo>
                  <a:pt x="63183" y="11919"/>
                </a:lnTo>
                <a:lnTo>
                  <a:pt x="52268" y="18678"/>
                </a:lnTo>
                <a:lnTo>
                  <a:pt x="42002" y="26948"/>
                </a:lnTo>
                <a:lnTo>
                  <a:pt x="32385" y="36728"/>
                </a:lnTo>
                <a:lnTo>
                  <a:pt x="20731" y="52724"/>
                </a:lnTo>
                <a:lnTo>
                  <a:pt x="15231" y="63050"/>
                </a:lnTo>
                <a:lnTo>
                  <a:pt x="10577" y="74233"/>
                </a:lnTo>
                <a:lnTo>
                  <a:pt x="6769" y="86274"/>
                </a:lnTo>
                <a:lnTo>
                  <a:pt x="3807" y="99173"/>
                </a:lnTo>
                <a:lnTo>
                  <a:pt x="1692" y="112930"/>
                </a:lnTo>
                <a:lnTo>
                  <a:pt x="423" y="127543"/>
                </a:lnTo>
                <a:lnTo>
                  <a:pt x="0" y="143014"/>
                </a:lnTo>
                <a:lnTo>
                  <a:pt x="133" y="151087"/>
                </a:lnTo>
                <a:lnTo>
                  <a:pt x="1047" y="165099"/>
                </a:lnTo>
                <a:lnTo>
                  <a:pt x="2825" y="178472"/>
                </a:lnTo>
                <a:lnTo>
                  <a:pt x="5468" y="191206"/>
                </a:lnTo>
                <a:lnTo>
                  <a:pt x="8976" y="203301"/>
                </a:lnTo>
                <a:lnTo>
                  <a:pt x="13349" y="214756"/>
                </a:lnTo>
                <a:lnTo>
                  <a:pt x="18586" y="225573"/>
                </a:lnTo>
                <a:lnTo>
                  <a:pt x="24688" y="235750"/>
                </a:lnTo>
                <a:lnTo>
                  <a:pt x="30480" y="243779"/>
                </a:lnTo>
                <a:lnTo>
                  <a:pt x="39581" y="254161"/>
                </a:lnTo>
                <a:lnTo>
                  <a:pt x="49441" y="262945"/>
                </a:lnTo>
                <a:lnTo>
                  <a:pt x="60061" y="270132"/>
                </a:lnTo>
                <a:lnTo>
                  <a:pt x="71441" y="275720"/>
                </a:lnTo>
                <a:lnTo>
                  <a:pt x="83579" y="279712"/>
                </a:lnTo>
                <a:lnTo>
                  <a:pt x="96477" y="282107"/>
                </a:lnTo>
                <a:lnTo>
                  <a:pt x="110134" y="282905"/>
                </a:lnTo>
                <a:lnTo>
                  <a:pt x="113198" y="282859"/>
                </a:lnTo>
                <a:lnTo>
                  <a:pt x="126119" y="281608"/>
                </a:lnTo>
                <a:lnTo>
                  <a:pt x="138403" y="278642"/>
                </a:lnTo>
                <a:lnTo>
                  <a:pt x="150052" y="273962"/>
                </a:lnTo>
                <a:lnTo>
                  <a:pt x="161065" y="267567"/>
                </a:lnTo>
                <a:lnTo>
                  <a:pt x="171441" y="259459"/>
                </a:lnTo>
                <a:lnTo>
                  <a:pt x="181181" y="249636"/>
                </a:lnTo>
                <a:lnTo>
                  <a:pt x="190284" y="238099"/>
                </a:lnTo>
                <a:lnTo>
                  <a:pt x="190284" y="278472"/>
                </a:lnTo>
                <a:lnTo>
                  <a:pt x="190081" y="289659"/>
                </a:lnTo>
                <a:lnTo>
                  <a:pt x="189000" y="303040"/>
                </a:lnTo>
                <a:lnTo>
                  <a:pt x="186994" y="312077"/>
                </a:lnTo>
                <a:lnTo>
                  <a:pt x="183807" y="320586"/>
                </a:lnTo>
                <a:lnTo>
                  <a:pt x="179095" y="326758"/>
                </a:lnTo>
                <a:lnTo>
                  <a:pt x="172885" y="330568"/>
                </a:lnTo>
                <a:lnTo>
                  <a:pt x="169894" y="332245"/>
                </a:lnTo>
                <a:lnTo>
                  <a:pt x="159516" y="336092"/>
                </a:lnTo>
                <a:lnTo>
                  <a:pt x="146654" y="338398"/>
                </a:lnTo>
                <a:lnTo>
                  <a:pt x="131305" y="339166"/>
                </a:lnTo>
                <a:lnTo>
                  <a:pt x="122195" y="338776"/>
                </a:lnTo>
                <a:lnTo>
                  <a:pt x="109119" y="336243"/>
                </a:lnTo>
                <a:lnTo>
                  <a:pt x="99542" y="331355"/>
                </a:lnTo>
                <a:lnTo>
                  <a:pt x="94665" y="327710"/>
                </a:lnTo>
                <a:lnTo>
                  <a:pt x="91567" y="321017"/>
                </a:lnTo>
                <a:lnTo>
                  <a:pt x="90220" y="31128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4" name="object 1594"/>
          <p:cNvSpPr/>
          <p:nvPr/>
        </p:nvSpPr>
        <p:spPr>
          <a:xfrm>
            <a:off x="2576431" y="1503845"/>
            <a:ext cx="25077" cy="107386"/>
          </a:xfrm>
          <a:custGeom>
            <a:avLst/>
            <a:gdLst/>
            <a:ahLst/>
            <a:cxnLst/>
            <a:rect l="l" t="t" r="r" b="b"/>
            <a:pathLst>
              <a:path w="25077" h="107386">
                <a:moveTo>
                  <a:pt x="12213" y="2223"/>
                </a:moveTo>
                <a:lnTo>
                  <a:pt x="0" y="5959"/>
                </a:lnTo>
                <a:lnTo>
                  <a:pt x="605" y="107386"/>
                </a:lnTo>
                <a:lnTo>
                  <a:pt x="3907" y="95177"/>
                </a:lnTo>
                <a:lnTo>
                  <a:pt x="8487" y="84633"/>
                </a:lnTo>
                <a:lnTo>
                  <a:pt x="14343" y="75755"/>
                </a:lnTo>
                <a:lnTo>
                  <a:pt x="25077" y="0"/>
                </a:lnTo>
                <a:lnTo>
                  <a:pt x="12213" y="222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8" name="object 1588"/>
          <p:cNvSpPr/>
          <p:nvPr/>
        </p:nvSpPr>
        <p:spPr>
          <a:xfrm>
            <a:off x="2812199" y="1509382"/>
            <a:ext cx="70827" cy="276656"/>
          </a:xfrm>
          <a:custGeom>
            <a:avLst/>
            <a:gdLst/>
            <a:ahLst/>
            <a:cxnLst/>
            <a:rect l="l" t="t" r="r" b="b"/>
            <a:pathLst>
              <a:path w="70827" h="276656">
                <a:moveTo>
                  <a:pt x="0" y="0"/>
                </a:moveTo>
                <a:lnTo>
                  <a:pt x="0" y="276656"/>
                </a:lnTo>
                <a:lnTo>
                  <a:pt x="70827" y="276656"/>
                </a:lnTo>
                <a:lnTo>
                  <a:pt x="70827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9" name="object 1589"/>
          <p:cNvSpPr/>
          <p:nvPr/>
        </p:nvSpPr>
        <p:spPr>
          <a:xfrm>
            <a:off x="2812199" y="1404150"/>
            <a:ext cx="70827" cy="67729"/>
          </a:xfrm>
          <a:custGeom>
            <a:avLst/>
            <a:gdLst/>
            <a:ahLst/>
            <a:cxnLst/>
            <a:rect l="l" t="t" r="r" b="b"/>
            <a:pathLst>
              <a:path w="70827" h="67729">
                <a:moveTo>
                  <a:pt x="0" y="0"/>
                </a:moveTo>
                <a:lnTo>
                  <a:pt x="0" y="67729"/>
                </a:lnTo>
                <a:lnTo>
                  <a:pt x="70827" y="67729"/>
                </a:lnTo>
                <a:lnTo>
                  <a:pt x="70827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0" name="object 1590"/>
          <p:cNvSpPr/>
          <p:nvPr/>
        </p:nvSpPr>
        <p:spPr>
          <a:xfrm>
            <a:off x="2914294" y="1503355"/>
            <a:ext cx="114770" cy="83186"/>
          </a:xfrm>
          <a:custGeom>
            <a:avLst/>
            <a:gdLst/>
            <a:ahLst/>
            <a:cxnLst/>
            <a:rect l="l" t="t" r="r" b="b"/>
            <a:pathLst>
              <a:path w="114770" h="83186">
                <a:moveTo>
                  <a:pt x="81994" y="82962"/>
                </a:moveTo>
                <a:lnTo>
                  <a:pt x="88709" y="73245"/>
                </a:lnTo>
                <a:lnTo>
                  <a:pt x="91661" y="70081"/>
                </a:lnTo>
                <a:lnTo>
                  <a:pt x="101979" y="62140"/>
                </a:lnTo>
                <a:lnTo>
                  <a:pt x="114770" y="0"/>
                </a:lnTo>
                <a:lnTo>
                  <a:pt x="101420" y="1459"/>
                </a:lnTo>
                <a:lnTo>
                  <a:pt x="88710" y="4277"/>
                </a:lnTo>
                <a:lnTo>
                  <a:pt x="81994" y="82962"/>
                </a:lnTo>
                <a:close/>
              </a:path>
              <a:path w="114770" h="83186">
                <a:moveTo>
                  <a:pt x="101979" y="62140"/>
                </a:moveTo>
                <a:lnTo>
                  <a:pt x="113766" y="57372"/>
                </a:lnTo>
                <a:lnTo>
                  <a:pt x="127025" y="55782"/>
                </a:lnTo>
                <a:lnTo>
                  <a:pt x="129414" y="55833"/>
                </a:lnTo>
                <a:lnTo>
                  <a:pt x="142184" y="58054"/>
                </a:lnTo>
                <a:lnTo>
                  <a:pt x="153653" y="63555"/>
                </a:lnTo>
                <a:lnTo>
                  <a:pt x="163817" y="72330"/>
                </a:lnTo>
                <a:lnTo>
                  <a:pt x="170504" y="81595"/>
                </a:lnTo>
                <a:lnTo>
                  <a:pt x="175360" y="92713"/>
                </a:lnTo>
                <a:lnTo>
                  <a:pt x="178423" y="105731"/>
                </a:lnTo>
                <a:lnTo>
                  <a:pt x="179692" y="120654"/>
                </a:lnTo>
                <a:lnTo>
                  <a:pt x="73850" y="120654"/>
                </a:lnTo>
                <a:lnTo>
                  <a:pt x="74573" y="107278"/>
                </a:lnTo>
                <a:lnTo>
                  <a:pt x="77282" y="94307"/>
                </a:lnTo>
                <a:lnTo>
                  <a:pt x="81994" y="82962"/>
                </a:lnTo>
                <a:lnTo>
                  <a:pt x="88710" y="4277"/>
                </a:lnTo>
                <a:lnTo>
                  <a:pt x="76640" y="8453"/>
                </a:lnTo>
                <a:lnTo>
                  <a:pt x="65212" y="13986"/>
                </a:lnTo>
                <a:lnTo>
                  <a:pt x="54424" y="20876"/>
                </a:lnTo>
                <a:lnTo>
                  <a:pt x="44277" y="29123"/>
                </a:lnTo>
                <a:lnTo>
                  <a:pt x="34772" y="38726"/>
                </a:lnTo>
                <a:lnTo>
                  <a:pt x="28020" y="47008"/>
                </a:lnTo>
                <a:lnTo>
                  <a:pt x="21454" y="56807"/>
                </a:lnTo>
                <a:lnTo>
                  <a:pt x="15763" y="67357"/>
                </a:lnTo>
                <a:lnTo>
                  <a:pt x="10946" y="78659"/>
                </a:lnTo>
                <a:lnTo>
                  <a:pt x="7006" y="90712"/>
                </a:lnTo>
                <a:lnTo>
                  <a:pt x="3941" y="103516"/>
                </a:lnTo>
                <a:lnTo>
                  <a:pt x="1751" y="117071"/>
                </a:lnTo>
                <a:lnTo>
                  <a:pt x="437" y="131377"/>
                </a:lnTo>
                <a:lnTo>
                  <a:pt x="0" y="146435"/>
                </a:lnTo>
                <a:lnTo>
                  <a:pt x="272" y="157919"/>
                </a:lnTo>
                <a:lnTo>
                  <a:pt x="1397" y="171856"/>
                </a:lnTo>
                <a:lnTo>
                  <a:pt x="3394" y="185142"/>
                </a:lnTo>
                <a:lnTo>
                  <a:pt x="6263" y="197774"/>
                </a:lnTo>
                <a:lnTo>
                  <a:pt x="10004" y="209754"/>
                </a:lnTo>
                <a:lnTo>
                  <a:pt x="14618" y="221081"/>
                </a:lnTo>
                <a:lnTo>
                  <a:pt x="20106" y="231754"/>
                </a:lnTo>
                <a:lnTo>
                  <a:pt x="26466" y="241774"/>
                </a:lnTo>
                <a:lnTo>
                  <a:pt x="33939" y="251198"/>
                </a:lnTo>
                <a:lnTo>
                  <a:pt x="42744" y="260043"/>
                </a:lnTo>
                <a:lnTo>
                  <a:pt x="52457" y="267708"/>
                </a:lnTo>
                <a:lnTo>
                  <a:pt x="63078" y="274193"/>
                </a:lnTo>
                <a:lnTo>
                  <a:pt x="74607" y="279498"/>
                </a:lnTo>
                <a:lnTo>
                  <a:pt x="87044" y="283624"/>
                </a:lnTo>
                <a:lnTo>
                  <a:pt x="100387" y="286571"/>
                </a:lnTo>
                <a:lnTo>
                  <a:pt x="114637" y="288339"/>
                </a:lnTo>
                <a:lnTo>
                  <a:pt x="129794" y="288929"/>
                </a:lnTo>
                <a:lnTo>
                  <a:pt x="130028" y="288929"/>
                </a:lnTo>
                <a:lnTo>
                  <a:pt x="144269" y="288331"/>
                </a:lnTo>
                <a:lnTo>
                  <a:pt x="157695" y="286575"/>
                </a:lnTo>
                <a:lnTo>
                  <a:pt x="170307" y="283661"/>
                </a:lnTo>
                <a:lnTo>
                  <a:pt x="182106" y="279587"/>
                </a:lnTo>
                <a:lnTo>
                  <a:pt x="193091" y="274354"/>
                </a:lnTo>
                <a:lnTo>
                  <a:pt x="203263" y="267961"/>
                </a:lnTo>
                <a:lnTo>
                  <a:pt x="211702" y="261255"/>
                </a:lnTo>
                <a:lnTo>
                  <a:pt x="220429" y="252596"/>
                </a:lnTo>
                <a:lnTo>
                  <a:pt x="228246" y="242827"/>
                </a:lnTo>
                <a:lnTo>
                  <a:pt x="235151" y="231950"/>
                </a:lnTo>
                <a:lnTo>
                  <a:pt x="241145" y="219966"/>
                </a:lnTo>
                <a:lnTo>
                  <a:pt x="246227" y="206874"/>
                </a:lnTo>
                <a:lnTo>
                  <a:pt x="175666" y="194631"/>
                </a:lnTo>
                <a:lnTo>
                  <a:pt x="172145" y="205008"/>
                </a:lnTo>
                <a:lnTo>
                  <a:pt x="166076" y="216459"/>
                </a:lnTo>
                <a:lnTo>
                  <a:pt x="158521" y="224845"/>
                </a:lnTo>
                <a:lnTo>
                  <a:pt x="155269" y="227273"/>
                </a:lnTo>
                <a:lnTo>
                  <a:pt x="143894" y="232492"/>
                </a:lnTo>
                <a:lnTo>
                  <a:pt x="130556" y="234230"/>
                </a:lnTo>
                <a:lnTo>
                  <a:pt x="123543" y="233839"/>
                </a:lnTo>
                <a:lnTo>
                  <a:pt x="110967" y="230862"/>
                </a:lnTo>
                <a:lnTo>
                  <a:pt x="99694" y="224956"/>
                </a:lnTo>
                <a:lnTo>
                  <a:pt x="89725" y="216120"/>
                </a:lnTo>
                <a:lnTo>
                  <a:pt x="81587" y="204512"/>
                </a:lnTo>
                <a:lnTo>
                  <a:pt x="76823" y="193124"/>
                </a:lnTo>
                <a:lnTo>
                  <a:pt x="73821" y="180107"/>
                </a:lnTo>
                <a:lnTo>
                  <a:pt x="72580" y="165459"/>
                </a:lnTo>
                <a:lnTo>
                  <a:pt x="249999" y="165459"/>
                </a:lnTo>
                <a:lnTo>
                  <a:pt x="250048" y="161933"/>
                </a:lnTo>
                <a:lnTo>
                  <a:pt x="249855" y="146054"/>
                </a:lnTo>
                <a:lnTo>
                  <a:pt x="248970" y="131006"/>
                </a:lnTo>
                <a:lnTo>
                  <a:pt x="247393" y="116790"/>
                </a:lnTo>
                <a:lnTo>
                  <a:pt x="245124" y="103405"/>
                </a:lnTo>
                <a:lnTo>
                  <a:pt x="242164" y="90852"/>
                </a:lnTo>
                <a:lnTo>
                  <a:pt x="238512" y="79130"/>
                </a:lnTo>
                <a:lnTo>
                  <a:pt x="234168" y="68240"/>
                </a:lnTo>
                <a:lnTo>
                  <a:pt x="229134" y="58180"/>
                </a:lnTo>
                <a:lnTo>
                  <a:pt x="223408" y="48952"/>
                </a:lnTo>
                <a:lnTo>
                  <a:pt x="216992" y="40555"/>
                </a:lnTo>
                <a:lnTo>
                  <a:pt x="207258" y="30329"/>
                </a:lnTo>
                <a:lnTo>
                  <a:pt x="197497" y="22222"/>
                </a:lnTo>
                <a:lnTo>
                  <a:pt x="186965" y="15363"/>
                </a:lnTo>
                <a:lnTo>
                  <a:pt x="175661" y="9751"/>
                </a:lnTo>
                <a:lnTo>
                  <a:pt x="163586" y="5386"/>
                </a:lnTo>
                <a:lnTo>
                  <a:pt x="150739" y="2269"/>
                </a:lnTo>
                <a:lnTo>
                  <a:pt x="137121" y="399"/>
                </a:lnTo>
                <a:lnTo>
                  <a:pt x="122732" y="-224"/>
                </a:lnTo>
                <a:lnTo>
                  <a:pt x="114770" y="0"/>
                </a:lnTo>
                <a:lnTo>
                  <a:pt x="101979" y="6214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6" name="object 1586"/>
          <p:cNvSpPr/>
          <p:nvPr/>
        </p:nvSpPr>
        <p:spPr>
          <a:xfrm>
            <a:off x="3200873" y="1503132"/>
            <a:ext cx="243954" cy="282905"/>
          </a:xfrm>
          <a:custGeom>
            <a:avLst/>
            <a:gdLst/>
            <a:ahLst/>
            <a:cxnLst/>
            <a:rect l="l" t="t" r="r" b="b"/>
            <a:pathLst>
              <a:path w="243954" h="282905">
                <a:moveTo>
                  <a:pt x="65760" y="46901"/>
                </a:moveTo>
                <a:lnTo>
                  <a:pt x="65760" y="6248"/>
                </a:lnTo>
                <a:lnTo>
                  <a:pt x="0" y="6248"/>
                </a:lnTo>
                <a:lnTo>
                  <a:pt x="0" y="282905"/>
                </a:lnTo>
                <a:lnTo>
                  <a:pt x="70802" y="282905"/>
                </a:lnTo>
                <a:lnTo>
                  <a:pt x="70802" y="157179"/>
                </a:lnTo>
                <a:lnTo>
                  <a:pt x="71028" y="139927"/>
                </a:lnTo>
                <a:lnTo>
                  <a:pt x="71684" y="124985"/>
                </a:lnTo>
                <a:lnTo>
                  <a:pt x="72770" y="112357"/>
                </a:lnTo>
                <a:lnTo>
                  <a:pt x="74284" y="102042"/>
                </a:lnTo>
                <a:lnTo>
                  <a:pt x="76225" y="94043"/>
                </a:lnTo>
                <a:lnTo>
                  <a:pt x="79596" y="85698"/>
                </a:lnTo>
                <a:lnTo>
                  <a:pt x="86661" y="75128"/>
                </a:lnTo>
                <a:lnTo>
                  <a:pt x="96278" y="66433"/>
                </a:lnTo>
                <a:lnTo>
                  <a:pt x="104310" y="61626"/>
                </a:lnTo>
                <a:lnTo>
                  <a:pt x="116278" y="57412"/>
                </a:lnTo>
                <a:lnTo>
                  <a:pt x="129273" y="56006"/>
                </a:lnTo>
                <a:lnTo>
                  <a:pt x="129551" y="56007"/>
                </a:lnTo>
                <a:lnTo>
                  <a:pt x="142728" y="57869"/>
                </a:lnTo>
                <a:lnTo>
                  <a:pt x="153860" y="63309"/>
                </a:lnTo>
                <a:lnTo>
                  <a:pt x="160667" y="68173"/>
                </a:lnTo>
                <a:lnTo>
                  <a:pt x="165582" y="74980"/>
                </a:lnTo>
                <a:lnTo>
                  <a:pt x="168605" y="83756"/>
                </a:lnTo>
                <a:lnTo>
                  <a:pt x="171188" y="96588"/>
                </a:lnTo>
                <a:lnTo>
                  <a:pt x="172266" y="108611"/>
                </a:lnTo>
                <a:lnTo>
                  <a:pt x="172911" y="123655"/>
                </a:lnTo>
                <a:lnTo>
                  <a:pt x="173126" y="141719"/>
                </a:lnTo>
                <a:lnTo>
                  <a:pt x="173126" y="282905"/>
                </a:lnTo>
                <a:lnTo>
                  <a:pt x="243954" y="282905"/>
                </a:lnTo>
                <a:lnTo>
                  <a:pt x="243954" y="110972"/>
                </a:lnTo>
                <a:lnTo>
                  <a:pt x="243751" y="97108"/>
                </a:lnTo>
                <a:lnTo>
                  <a:pt x="243034" y="83355"/>
                </a:lnTo>
                <a:lnTo>
                  <a:pt x="241799" y="71568"/>
                </a:lnTo>
                <a:lnTo>
                  <a:pt x="240042" y="61747"/>
                </a:lnTo>
                <a:lnTo>
                  <a:pt x="232827" y="41720"/>
                </a:lnTo>
                <a:lnTo>
                  <a:pt x="226187" y="31000"/>
                </a:lnTo>
                <a:lnTo>
                  <a:pt x="219083" y="23052"/>
                </a:lnTo>
                <a:lnTo>
                  <a:pt x="209077" y="15320"/>
                </a:lnTo>
                <a:lnTo>
                  <a:pt x="196824" y="8724"/>
                </a:lnTo>
                <a:lnTo>
                  <a:pt x="179854" y="2950"/>
                </a:lnTo>
                <a:lnTo>
                  <a:pt x="167261" y="738"/>
                </a:lnTo>
                <a:lnTo>
                  <a:pt x="153987" y="0"/>
                </a:lnTo>
                <a:lnTo>
                  <a:pt x="142477" y="570"/>
                </a:lnTo>
                <a:lnTo>
                  <a:pt x="129760" y="2642"/>
                </a:lnTo>
                <a:lnTo>
                  <a:pt x="117628" y="6230"/>
                </a:lnTo>
                <a:lnTo>
                  <a:pt x="106083" y="11333"/>
                </a:lnTo>
                <a:lnTo>
                  <a:pt x="95124" y="17952"/>
                </a:lnTo>
                <a:lnTo>
                  <a:pt x="84751" y="26086"/>
                </a:lnTo>
                <a:lnTo>
                  <a:pt x="74963" y="35736"/>
                </a:lnTo>
                <a:lnTo>
                  <a:pt x="65760" y="4690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7" name="object 1587"/>
          <p:cNvSpPr/>
          <p:nvPr/>
        </p:nvSpPr>
        <p:spPr>
          <a:xfrm>
            <a:off x="3475349" y="1503355"/>
            <a:ext cx="114770" cy="83185"/>
          </a:xfrm>
          <a:custGeom>
            <a:avLst/>
            <a:gdLst/>
            <a:ahLst/>
            <a:cxnLst/>
            <a:rect l="l" t="t" r="r" b="b"/>
            <a:pathLst>
              <a:path w="114770" h="83185">
                <a:moveTo>
                  <a:pt x="81993" y="82961"/>
                </a:moveTo>
                <a:lnTo>
                  <a:pt x="88709" y="73245"/>
                </a:lnTo>
                <a:lnTo>
                  <a:pt x="91653" y="70089"/>
                </a:lnTo>
                <a:lnTo>
                  <a:pt x="101973" y="62143"/>
                </a:lnTo>
                <a:lnTo>
                  <a:pt x="114770" y="0"/>
                </a:lnTo>
                <a:lnTo>
                  <a:pt x="101420" y="1459"/>
                </a:lnTo>
                <a:lnTo>
                  <a:pt x="88710" y="4277"/>
                </a:lnTo>
                <a:lnTo>
                  <a:pt x="81993" y="82961"/>
                </a:lnTo>
                <a:close/>
              </a:path>
              <a:path w="114770" h="83185">
                <a:moveTo>
                  <a:pt x="101973" y="62143"/>
                </a:moveTo>
                <a:lnTo>
                  <a:pt x="113758" y="57373"/>
                </a:lnTo>
                <a:lnTo>
                  <a:pt x="127012" y="55782"/>
                </a:lnTo>
                <a:lnTo>
                  <a:pt x="129402" y="55833"/>
                </a:lnTo>
                <a:lnTo>
                  <a:pt x="142172" y="58054"/>
                </a:lnTo>
                <a:lnTo>
                  <a:pt x="153640" y="63555"/>
                </a:lnTo>
                <a:lnTo>
                  <a:pt x="163804" y="72330"/>
                </a:lnTo>
                <a:lnTo>
                  <a:pt x="170492" y="81597"/>
                </a:lnTo>
                <a:lnTo>
                  <a:pt x="175350" y="92714"/>
                </a:lnTo>
                <a:lnTo>
                  <a:pt x="178416" y="105732"/>
                </a:lnTo>
                <a:lnTo>
                  <a:pt x="179692" y="120654"/>
                </a:lnTo>
                <a:lnTo>
                  <a:pt x="73837" y="120654"/>
                </a:lnTo>
                <a:lnTo>
                  <a:pt x="74563" y="107275"/>
                </a:lnTo>
                <a:lnTo>
                  <a:pt x="77276" y="94305"/>
                </a:lnTo>
                <a:lnTo>
                  <a:pt x="81993" y="82961"/>
                </a:lnTo>
                <a:lnTo>
                  <a:pt x="88710" y="4277"/>
                </a:lnTo>
                <a:lnTo>
                  <a:pt x="76640" y="8453"/>
                </a:lnTo>
                <a:lnTo>
                  <a:pt x="65212" y="13986"/>
                </a:lnTo>
                <a:lnTo>
                  <a:pt x="54424" y="20876"/>
                </a:lnTo>
                <a:lnTo>
                  <a:pt x="44277" y="29123"/>
                </a:lnTo>
                <a:lnTo>
                  <a:pt x="34772" y="38726"/>
                </a:lnTo>
                <a:lnTo>
                  <a:pt x="28017" y="47008"/>
                </a:lnTo>
                <a:lnTo>
                  <a:pt x="21449" y="56807"/>
                </a:lnTo>
                <a:lnTo>
                  <a:pt x="15757" y="67357"/>
                </a:lnTo>
                <a:lnTo>
                  <a:pt x="10941" y="78659"/>
                </a:lnTo>
                <a:lnTo>
                  <a:pt x="7002" y="90712"/>
                </a:lnTo>
                <a:lnTo>
                  <a:pt x="3938" y="103516"/>
                </a:lnTo>
                <a:lnTo>
                  <a:pt x="1750" y="117071"/>
                </a:lnTo>
                <a:lnTo>
                  <a:pt x="437" y="131377"/>
                </a:lnTo>
                <a:lnTo>
                  <a:pt x="0" y="146435"/>
                </a:lnTo>
                <a:lnTo>
                  <a:pt x="272" y="157919"/>
                </a:lnTo>
                <a:lnTo>
                  <a:pt x="1397" y="171856"/>
                </a:lnTo>
                <a:lnTo>
                  <a:pt x="3394" y="185142"/>
                </a:lnTo>
                <a:lnTo>
                  <a:pt x="6263" y="197774"/>
                </a:lnTo>
                <a:lnTo>
                  <a:pt x="10004" y="209754"/>
                </a:lnTo>
                <a:lnTo>
                  <a:pt x="14618" y="221081"/>
                </a:lnTo>
                <a:lnTo>
                  <a:pt x="20106" y="231754"/>
                </a:lnTo>
                <a:lnTo>
                  <a:pt x="26466" y="241774"/>
                </a:lnTo>
                <a:lnTo>
                  <a:pt x="33931" y="251190"/>
                </a:lnTo>
                <a:lnTo>
                  <a:pt x="42736" y="260037"/>
                </a:lnTo>
                <a:lnTo>
                  <a:pt x="52448" y="267703"/>
                </a:lnTo>
                <a:lnTo>
                  <a:pt x="63068" y="274190"/>
                </a:lnTo>
                <a:lnTo>
                  <a:pt x="74595" y="279496"/>
                </a:lnTo>
                <a:lnTo>
                  <a:pt x="87031" y="283623"/>
                </a:lnTo>
                <a:lnTo>
                  <a:pt x="100373" y="286571"/>
                </a:lnTo>
                <a:lnTo>
                  <a:pt x="114623" y="288339"/>
                </a:lnTo>
                <a:lnTo>
                  <a:pt x="129781" y="288929"/>
                </a:lnTo>
                <a:lnTo>
                  <a:pt x="130029" y="288929"/>
                </a:lnTo>
                <a:lnTo>
                  <a:pt x="144273" y="288330"/>
                </a:lnTo>
                <a:lnTo>
                  <a:pt x="157702" y="286574"/>
                </a:lnTo>
                <a:lnTo>
                  <a:pt x="170316" y="283659"/>
                </a:lnTo>
                <a:lnTo>
                  <a:pt x="182115" y="279585"/>
                </a:lnTo>
                <a:lnTo>
                  <a:pt x="193097" y="274353"/>
                </a:lnTo>
                <a:lnTo>
                  <a:pt x="203263" y="267961"/>
                </a:lnTo>
                <a:lnTo>
                  <a:pt x="211697" y="261255"/>
                </a:lnTo>
                <a:lnTo>
                  <a:pt x="220421" y="252596"/>
                </a:lnTo>
                <a:lnTo>
                  <a:pt x="228236" y="242827"/>
                </a:lnTo>
                <a:lnTo>
                  <a:pt x="235143" y="231950"/>
                </a:lnTo>
                <a:lnTo>
                  <a:pt x="241140" y="219966"/>
                </a:lnTo>
                <a:lnTo>
                  <a:pt x="246227" y="206874"/>
                </a:lnTo>
                <a:lnTo>
                  <a:pt x="175653" y="194631"/>
                </a:lnTo>
                <a:lnTo>
                  <a:pt x="172140" y="205003"/>
                </a:lnTo>
                <a:lnTo>
                  <a:pt x="166071" y="216457"/>
                </a:lnTo>
                <a:lnTo>
                  <a:pt x="158521" y="224845"/>
                </a:lnTo>
                <a:lnTo>
                  <a:pt x="155260" y="227278"/>
                </a:lnTo>
                <a:lnTo>
                  <a:pt x="143881" y="232493"/>
                </a:lnTo>
                <a:lnTo>
                  <a:pt x="130543" y="234230"/>
                </a:lnTo>
                <a:lnTo>
                  <a:pt x="123530" y="233839"/>
                </a:lnTo>
                <a:lnTo>
                  <a:pt x="110955" y="230862"/>
                </a:lnTo>
                <a:lnTo>
                  <a:pt x="99681" y="224956"/>
                </a:lnTo>
                <a:lnTo>
                  <a:pt x="89712" y="216120"/>
                </a:lnTo>
                <a:lnTo>
                  <a:pt x="81584" y="204514"/>
                </a:lnTo>
                <a:lnTo>
                  <a:pt x="76822" y="193126"/>
                </a:lnTo>
                <a:lnTo>
                  <a:pt x="73821" y="180108"/>
                </a:lnTo>
                <a:lnTo>
                  <a:pt x="72580" y="165459"/>
                </a:lnTo>
                <a:lnTo>
                  <a:pt x="249999" y="165459"/>
                </a:lnTo>
                <a:lnTo>
                  <a:pt x="250046" y="161946"/>
                </a:lnTo>
                <a:lnTo>
                  <a:pt x="249848" y="146065"/>
                </a:lnTo>
                <a:lnTo>
                  <a:pt x="248959" y="131015"/>
                </a:lnTo>
                <a:lnTo>
                  <a:pt x="247380" y="116798"/>
                </a:lnTo>
                <a:lnTo>
                  <a:pt x="245110" y="103411"/>
                </a:lnTo>
                <a:lnTo>
                  <a:pt x="242149" y="90857"/>
                </a:lnTo>
                <a:lnTo>
                  <a:pt x="238498" y="79134"/>
                </a:lnTo>
                <a:lnTo>
                  <a:pt x="234155" y="68242"/>
                </a:lnTo>
                <a:lnTo>
                  <a:pt x="229121" y="58182"/>
                </a:lnTo>
                <a:lnTo>
                  <a:pt x="223396" y="48953"/>
                </a:lnTo>
                <a:lnTo>
                  <a:pt x="216979" y="40555"/>
                </a:lnTo>
                <a:lnTo>
                  <a:pt x="207253" y="30336"/>
                </a:lnTo>
                <a:lnTo>
                  <a:pt x="197491" y="22227"/>
                </a:lnTo>
                <a:lnTo>
                  <a:pt x="186959" y="15366"/>
                </a:lnTo>
                <a:lnTo>
                  <a:pt x="175655" y="9753"/>
                </a:lnTo>
                <a:lnTo>
                  <a:pt x="163580" y="5388"/>
                </a:lnTo>
                <a:lnTo>
                  <a:pt x="150735" y="2269"/>
                </a:lnTo>
                <a:lnTo>
                  <a:pt x="137119" y="399"/>
                </a:lnTo>
                <a:lnTo>
                  <a:pt x="122732" y="-224"/>
                </a:lnTo>
                <a:lnTo>
                  <a:pt x="114770" y="0"/>
                </a:lnTo>
                <a:lnTo>
                  <a:pt x="101973" y="6214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3" name="object 1583"/>
          <p:cNvSpPr/>
          <p:nvPr/>
        </p:nvSpPr>
        <p:spPr>
          <a:xfrm>
            <a:off x="3869342" y="1404145"/>
            <a:ext cx="261365" cy="388137"/>
          </a:xfrm>
          <a:custGeom>
            <a:avLst/>
            <a:gdLst/>
            <a:ahLst/>
            <a:cxnLst/>
            <a:rect l="l" t="t" r="r" b="b"/>
            <a:pathLst>
              <a:path w="261365" h="388137">
                <a:moveTo>
                  <a:pt x="132386" y="385757"/>
                </a:moveTo>
                <a:lnTo>
                  <a:pt x="144665" y="382017"/>
                </a:lnTo>
                <a:lnTo>
                  <a:pt x="156883" y="376542"/>
                </a:lnTo>
                <a:lnTo>
                  <a:pt x="168604" y="369332"/>
                </a:lnTo>
                <a:lnTo>
                  <a:pt x="178294" y="361400"/>
                </a:lnTo>
                <a:lnTo>
                  <a:pt x="187285" y="352043"/>
                </a:lnTo>
                <a:lnTo>
                  <a:pt x="195580" y="341261"/>
                </a:lnTo>
                <a:lnTo>
                  <a:pt x="195580" y="381888"/>
                </a:lnTo>
                <a:lnTo>
                  <a:pt x="261366" y="381888"/>
                </a:lnTo>
                <a:lnTo>
                  <a:pt x="261366" y="0"/>
                </a:lnTo>
                <a:lnTo>
                  <a:pt x="190550" y="0"/>
                </a:lnTo>
                <a:lnTo>
                  <a:pt x="190550" y="137540"/>
                </a:lnTo>
                <a:lnTo>
                  <a:pt x="182445" y="128782"/>
                </a:lnTo>
                <a:lnTo>
                  <a:pt x="172152" y="119680"/>
                </a:lnTo>
                <a:lnTo>
                  <a:pt x="161342" y="112231"/>
                </a:lnTo>
                <a:lnTo>
                  <a:pt x="150014" y="106436"/>
                </a:lnTo>
                <a:lnTo>
                  <a:pt x="138167" y="102296"/>
                </a:lnTo>
                <a:lnTo>
                  <a:pt x="125801" y="99812"/>
                </a:lnTo>
                <a:lnTo>
                  <a:pt x="112915" y="98983"/>
                </a:lnTo>
                <a:lnTo>
                  <a:pt x="99369" y="99722"/>
                </a:lnTo>
                <a:lnTo>
                  <a:pt x="86415" y="101959"/>
                </a:lnTo>
                <a:lnTo>
                  <a:pt x="74153" y="105694"/>
                </a:lnTo>
                <a:lnTo>
                  <a:pt x="62581" y="110926"/>
                </a:lnTo>
                <a:lnTo>
                  <a:pt x="51699" y="117654"/>
                </a:lnTo>
                <a:lnTo>
                  <a:pt x="41507" y="125878"/>
                </a:lnTo>
                <a:lnTo>
                  <a:pt x="32004" y="135597"/>
                </a:lnTo>
                <a:lnTo>
                  <a:pt x="20310" y="151885"/>
                </a:lnTo>
                <a:lnTo>
                  <a:pt x="14923" y="162212"/>
                </a:lnTo>
                <a:lnTo>
                  <a:pt x="10365" y="173412"/>
                </a:lnTo>
                <a:lnTo>
                  <a:pt x="6634" y="185485"/>
                </a:lnTo>
                <a:lnTo>
                  <a:pt x="3732" y="198433"/>
                </a:lnTo>
                <a:lnTo>
                  <a:pt x="1659" y="212254"/>
                </a:lnTo>
                <a:lnTo>
                  <a:pt x="414" y="226949"/>
                </a:lnTo>
                <a:lnTo>
                  <a:pt x="0" y="242519"/>
                </a:lnTo>
                <a:lnTo>
                  <a:pt x="291" y="255187"/>
                </a:lnTo>
                <a:lnTo>
                  <a:pt x="1414" y="269730"/>
                </a:lnTo>
                <a:lnTo>
                  <a:pt x="3381" y="283494"/>
                </a:lnTo>
                <a:lnTo>
                  <a:pt x="6191" y="296479"/>
                </a:lnTo>
                <a:lnTo>
                  <a:pt x="9845" y="308685"/>
                </a:lnTo>
                <a:lnTo>
                  <a:pt x="14343" y="320114"/>
                </a:lnTo>
                <a:lnTo>
                  <a:pt x="19683" y="330764"/>
                </a:lnTo>
                <a:lnTo>
                  <a:pt x="25867" y="340637"/>
                </a:lnTo>
                <a:lnTo>
                  <a:pt x="32893" y="349732"/>
                </a:lnTo>
                <a:lnTo>
                  <a:pt x="41848" y="359240"/>
                </a:lnTo>
                <a:lnTo>
                  <a:pt x="52144" y="368070"/>
                </a:lnTo>
                <a:lnTo>
                  <a:pt x="62991" y="375294"/>
                </a:lnTo>
                <a:lnTo>
                  <a:pt x="74391" y="380913"/>
                </a:lnTo>
                <a:lnTo>
                  <a:pt x="74138" y="268379"/>
                </a:lnTo>
                <a:lnTo>
                  <a:pt x="72789" y="253910"/>
                </a:lnTo>
                <a:lnTo>
                  <a:pt x="72339" y="237578"/>
                </a:lnTo>
                <a:lnTo>
                  <a:pt x="73077" y="221315"/>
                </a:lnTo>
                <a:lnTo>
                  <a:pt x="75145" y="207510"/>
                </a:lnTo>
                <a:lnTo>
                  <a:pt x="78547" y="195305"/>
                </a:lnTo>
                <a:lnTo>
                  <a:pt x="83284" y="184703"/>
                </a:lnTo>
                <a:lnTo>
                  <a:pt x="89357" y="175704"/>
                </a:lnTo>
                <a:lnTo>
                  <a:pt x="96098" y="168595"/>
                </a:lnTo>
                <a:lnTo>
                  <a:pt x="106722" y="161043"/>
                </a:lnTo>
                <a:lnTo>
                  <a:pt x="118546" y="156513"/>
                </a:lnTo>
                <a:lnTo>
                  <a:pt x="131572" y="155003"/>
                </a:lnTo>
                <a:lnTo>
                  <a:pt x="141448" y="155819"/>
                </a:lnTo>
                <a:lnTo>
                  <a:pt x="153685" y="159533"/>
                </a:lnTo>
                <a:lnTo>
                  <a:pt x="164587" y="166250"/>
                </a:lnTo>
                <a:lnTo>
                  <a:pt x="174155" y="175971"/>
                </a:lnTo>
                <a:lnTo>
                  <a:pt x="182181" y="189844"/>
                </a:lnTo>
                <a:lnTo>
                  <a:pt x="185947" y="200943"/>
                </a:lnTo>
                <a:lnTo>
                  <a:pt x="188638" y="213769"/>
                </a:lnTo>
                <a:lnTo>
                  <a:pt x="190253" y="228322"/>
                </a:lnTo>
                <a:lnTo>
                  <a:pt x="190792" y="244601"/>
                </a:lnTo>
                <a:lnTo>
                  <a:pt x="190757" y="248377"/>
                </a:lnTo>
                <a:lnTo>
                  <a:pt x="189839" y="263568"/>
                </a:lnTo>
                <a:lnTo>
                  <a:pt x="187669" y="277209"/>
                </a:lnTo>
                <a:lnTo>
                  <a:pt x="184249" y="289299"/>
                </a:lnTo>
                <a:lnTo>
                  <a:pt x="179579" y="299838"/>
                </a:lnTo>
                <a:lnTo>
                  <a:pt x="173659" y="308825"/>
                </a:lnTo>
                <a:lnTo>
                  <a:pt x="167018" y="316081"/>
                </a:lnTo>
                <a:lnTo>
                  <a:pt x="156439" y="323988"/>
                </a:lnTo>
                <a:lnTo>
                  <a:pt x="144790" y="328732"/>
                </a:lnTo>
                <a:lnTo>
                  <a:pt x="132067" y="330314"/>
                </a:lnTo>
                <a:lnTo>
                  <a:pt x="126659" y="330083"/>
                </a:lnTo>
                <a:lnTo>
                  <a:pt x="113927" y="327429"/>
                </a:lnTo>
                <a:lnTo>
                  <a:pt x="102604" y="321808"/>
                </a:lnTo>
                <a:lnTo>
                  <a:pt x="92688" y="313219"/>
                </a:lnTo>
                <a:lnTo>
                  <a:pt x="84175" y="301663"/>
                </a:lnTo>
                <a:lnTo>
                  <a:pt x="83577" y="300632"/>
                </a:lnTo>
                <a:lnTo>
                  <a:pt x="86342" y="384926"/>
                </a:lnTo>
                <a:lnTo>
                  <a:pt x="98845" y="387334"/>
                </a:lnTo>
                <a:lnTo>
                  <a:pt x="111899" y="388137"/>
                </a:lnTo>
                <a:lnTo>
                  <a:pt x="120047" y="387762"/>
                </a:lnTo>
                <a:lnTo>
                  <a:pt x="132386" y="38575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4" name="object 1584"/>
          <p:cNvSpPr/>
          <p:nvPr/>
        </p:nvSpPr>
        <p:spPr>
          <a:xfrm>
            <a:off x="3943480" y="1672524"/>
            <a:ext cx="12204" cy="116546"/>
          </a:xfrm>
          <a:custGeom>
            <a:avLst/>
            <a:gdLst/>
            <a:ahLst/>
            <a:cxnLst/>
            <a:rect l="l" t="t" r="r" b="b"/>
            <a:pathLst>
              <a:path w="12204" h="116546">
                <a:moveTo>
                  <a:pt x="0" y="0"/>
                </a:moveTo>
                <a:lnTo>
                  <a:pt x="252" y="112533"/>
                </a:lnTo>
                <a:lnTo>
                  <a:pt x="12204" y="116546"/>
                </a:lnTo>
                <a:lnTo>
                  <a:pt x="9439" y="32253"/>
                </a:lnTo>
                <a:lnTo>
                  <a:pt x="5394" y="23359"/>
                </a:lnTo>
                <a:lnTo>
                  <a:pt x="2248" y="12609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5" name="object 1585"/>
          <p:cNvSpPr/>
          <p:nvPr/>
        </p:nvSpPr>
        <p:spPr>
          <a:xfrm>
            <a:off x="4159204" y="1503355"/>
            <a:ext cx="114782" cy="83188"/>
          </a:xfrm>
          <a:custGeom>
            <a:avLst/>
            <a:gdLst/>
            <a:ahLst/>
            <a:cxnLst/>
            <a:rect l="l" t="t" r="r" b="b"/>
            <a:pathLst>
              <a:path w="114782" h="83188">
                <a:moveTo>
                  <a:pt x="81995" y="82964"/>
                </a:moveTo>
                <a:lnTo>
                  <a:pt x="88709" y="73245"/>
                </a:lnTo>
                <a:lnTo>
                  <a:pt x="91653" y="70089"/>
                </a:lnTo>
                <a:lnTo>
                  <a:pt x="101973" y="62144"/>
                </a:lnTo>
                <a:lnTo>
                  <a:pt x="114782" y="0"/>
                </a:lnTo>
                <a:lnTo>
                  <a:pt x="101429" y="1459"/>
                </a:lnTo>
                <a:lnTo>
                  <a:pt x="88718" y="4276"/>
                </a:lnTo>
                <a:lnTo>
                  <a:pt x="81995" y="82964"/>
                </a:lnTo>
                <a:close/>
              </a:path>
              <a:path w="114782" h="83188">
                <a:moveTo>
                  <a:pt x="101973" y="62144"/>
                </a:moveTo>
                <a:lnTo>
                  <a:pt x="113758" y="57374"/>
                </a:lnTo>
                <a:lnTo>
                  <a:pt x="127012" y="55783"/>
                </a:lnTo>
                <a:lnTo>
                  <a:pt x="129413" y="55835"/>
                </a:lnTo>
                <a:lnTo>
                  <a:pt x="142179" y="58057"/>
                </a:lnTo>
                <a:lnTo>
                  <a:pt x="153647" y="63558"/>
                </a:lnTo>
                <a:lnTo>
                  <a:pt x="163817" y="72331"/>
                </a:lnTo>
                <a:lnTo>
                  <a:pt x="170504" y="81595"/>
                </a:lnTo>
                <a:lnTo>
                  <a:pt x="175360" y="92713"/>
                </a:lnTo>
                <a:lnTo>
                  <a:pt x="178423" y="105731"/>
                </a:lnTo>
                <a:lnTo>
                  <a:pt x="179692" y="120654"/>
                </a:lnTo>
                <a:lnTo>
                  <a:pt x="73850" y="120654"/>
                </a:lnTo>
                <a:lnTo>
                  <a:pt x="74578" y="107285"/>
                </a:lnTo>
                <a:lnTo>
                  <a:pt x="77286" y="94311"/>
                </a:lnTo>
                <a:lnTo>
                  <a:pt x="81995" y="82964"/>
                </a:lnTo>
                <a:lnTo>
                  <a:pt x="88718" y="4276"/>
                </a:lnTo>
                <a:lnTo>
                  <a:pt x="76647" y="8451"/>
                </a:lnTo>
                <a:lnTo>
                  <a:pt x="65219" y="13985"/>
                </a:lnTo>
                <a:lnTo>
                  <a:pt x="54432" y="20875"/>
                </a:lnTo>
                <a:lnTo>
                  <a:pt x="44287" y="29123"/>
                </a:lnTo>
                <a:lnTo>
                  <a:pt x="34785" y="38727"/>
                </a:lnTo>
                <a:lnTo>
                  <a:pt x="28028" y="47011"/>
                </a:lnTo>
                <a:lnTo>
                  <a:pt x="21459" y="56810"/>
                </a:lnTo>
                <a:lnTo>
                  <a:pt x="15765" y="67360"/>
                </a:lnTo>
                <a:lnTo>
                  <a:pt x="10948" y="78662"/>
                </a:lnTo>
                <a:lnTo>
                  <a:pt x="7007" y="90714"/>
                </a:lnTo>
                <a:lnTo>
                  <a:pt x="3941" y="103518"/>
                </a:lnTo>
                <a:lnTo>
                  <a:pt x="1751" y="117072"/>
                </a:lnTo>
                <a:lnTo>
                  <a:pt x="437" y="131378"/>
                </a:lnTo>
                <a:lnTo>
                  <a:pt x="0" y="146435"/>
                </a:lnTo>
                <a:lnTo>
                  <a:pt x="272" y="157920"/>
                </a:lnTo>
                <a:lnTo>
                  <a:pt x="1397" y="171857"/>
                </a:lnTo>
                <a:lnTo>
                  <a:pt x="3394" y="185142"/>
                </a:lnTo>
                <a:lnTo>
                  <a:pt x="6263" y="197775"/>
                </a:lnTo>
                <a:lnTo>
                  <a:pt x="10004" y="209755"/>
                </a:lnTo>
                <a:lnTo>
                  <a:pt x="14618" y="221081"/>
                </a:lnTo>
                <a:lnTo>
                  <a:pt x="20106" y="231755"/>
                </a:lnTo>
                <a:lnTo>
                  <a:pt x="26466" y="241774"/>
                </a:lnTo>
                <a:lnTo>
                  <a:pt x="33945" y="251206"/>
                </a:lnTo>
                <a:lnTo>
                  <a:pt x="42749" y="260049"/>
                </a:lnTo>
                <a:lnTo>
                  <a:pt x="52461" y="267713"/>
                </a:lnTo>
                <a:lnTo>
                  <a:pt x="63081" y="274196"/>
                </a:lnTo>
                <a:lnTo>
                  <a:pt x="74609" y="279501"/>
                </a:lnTo>
                <a:lnTo>
                  <a:pt x="87046" y="283626"/>
                </a:lnTo>
                <a:lnTo>
                  <a:pt x="100391" y="286573"/>
                </a:lnTo>
                <a:lnTo>
                  <a:pt x="114644" y="288340"/>
                </a:lnTo>
                <a:lnTo>
                  <a:pt x="129806" y="288929"/>
                </a:lnTo>
                <a:lnTo>
                  <a:pt x="130026" y="288929"/>
                </a:lnTo>
                <a:lnTo>
                  <a:pt x="144266" y="288333"/>
                </a:lnTo>
                <a:lnTo>
                  <a:pt x="157693" y="286577"/>
                </a:lnTo>
                <a:lnTo>
                  <a:pt x="170308" y="283663"/>
                </a:lnTo>
                <a:lnTo>
                  <a:pt x="182108" y="279589"/>
                </a:lnTo>
                <a:lnTo>
                  <a:pt x="193094" y="274355"/>
                </a:lnTo>
                <a:lnTo>
                  <a:pt x="203263" y="267962"/>
                </a:lnTo>
                <a:lnTo>
                  <a:pt x="211701" y="261256"/>
                </a:lnTo>
                <a:lnTo>
                  <a:pt x="220426" y="252596"/>
                </a:lnTo>
                <a:lnTo>
                  <a:pt x="228241" y="242828"/>
                </a:lnTo>
                <a:lnTo>
                  <a:pt x="235145" y="231951"/>
                </a:lnTo>
                <a:lnTo>
                  <a:pt x="241141" y="219966"/>
                </a:lnTo>
                <a:lnTo>
                  <a:pt x="246227" y="206875"/>
                </a:lnTo>
                <a:lnTo>
                  <a:pt x="175666" y="194632"/>
                </a:lnTo>
                <a:lnTo>
                  <a:pt x="172150" y="205008"/>
                </a:lnTo>
                <a:lnTo>
                  <a:pt x="166079" y="216460"/>
                </a:lnTo>
                <a:lnTo>
                  <a:pt x="158521" y="224845"/>
                </a:lnTo>
                <a:lnTo>
                  <a:pt x="155273" y="227273"/>
                </a:lnTo>
                <a:lnTo>
                  <a:pt x="143898" y="232492"/>
                </a:lnTo>
                <a:lnTo>
                  <a:pt x="130556" y="234231"/>
                </a:lnTo>
                <a:lnTo>
                  <a:pt x="123543" y="233839"/>
                </a:lnTo>
                <a:lnTo>
                  <a:pt x="110967" y="230862"/>
                </a:lnTo>
                <a:lnTo>
                  <a:pt x="99694" y="224957"/>
                </a:lnTo>
                <a:lnTo>
                  <a:pt x="89725" y="216120"/>
                </a:lnTo>
                <a:lnTo>
                  <a:pt x="81589" y="204515"/>
                </a:lnTo>
                <a:lnTo>
                  <a:pt x="76825" y="193127"/>
                </a:lnTo>
                <a:lnTo>
                  <a:pt x="73827" y="180108"/>
                </a:lnTo>
                <a:lnTo>
                  <a:pt x="72593" y="165460"/>
                </a:lnTo>
                <a:lnTo>
                  <a:pt x="250012" y="165460"/>
                </a:lnTo>
                <a:lnTo>
                  <a:pt x="250060" y="161938"/>
                </a:lnTo>
                <a:lnTo>
                  <a:pt x="249864" y="146058"/>
                </a:lnTo>
                <a:lnTo>
                  <a:pt x="248976" y="131010"/>
                </a:lnTo>
                <a:lnTo>
                  <a:pt x="247397" y="116793"/>
                </a:lnTo>
                <a:lnTo>
                  <a:pt x="245127" y="103408"/>
                </a:lnTo>
                <a:lnTo>
                  <a:pt x="242166" y="90854"/>
                </a:lnTo>
                <a:lnTo>
                  <a:pt x="238513" y="79132"/>
                </a:lnTo>
                <a:lnTo>
                  <a:pt x="234169" y="68241"/>
                </a:lnTo>
                <a:lnTo>
                  <a:pt x="229134" y="58181"/>
                </a:lnTo>
                <a:lnTo>
                  <a:pt x="223408" y="48953"/>
                </a:lnTo>
                <a:lnTo>
                  <a:pt x="216992" y="40556"/>
                </a:lnTo>
                <a:lnTo>
                  <a:pt x="207258" y="30330"/>
                </a:lnTo>
                <a:lnTo>
                  <a:pt x="197497" y="22223"/>
                </a:lnTo>
                <a:lnTo>
                  <a:pt x="186965" y="15363"/>
                </a:lnTo>
                <a:lnTo>
                  <a:pt x="175661" y="9751"/>
                </a:lnTo>
                <a:lnTo>
                  <a:pt x="163586" y="5387"/>
                </a:lnTo>
                <a:lnTo>
                  <a:pt x="150739" y="2270"/>
                </a:lnTo>
                <a:lnTo>
                  <a:pt x="137121" y="399"/>
                </a:lnTo>
                <a:lnTo>
                  <a:pt x="122732" y="-223"/>
                </a:lnTo>
                <a:lnTo>
                  <a:pt x="114782" y="0"/>
                </a:lnTo>
                <a:lnTo>
                  <a:pt x="101973" y="6214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9" name="object 1579"/>
          <p:cNvSpPr/>
          <p:nvPr/>
        </p:nvSpPr>
        <p:spPr>
          <a:xfrm>
            <a:off x="4569040" y="1404150"/>
            <a:ext cx="70827" cy="381889"/>
          </a:xfrm>
          <a:custGeom>
            <a:avLst/>
            <a:gdLst/>
            <a:ahLst/>
            <a:cxnLst/>
            <a:rect l="l" t="t" r="r" b="b"/>
            <a:pathLst>
              <a:path w="70827" h="381889">
                <a:moveTo>
                  <a:pt x="0" y="0"/>
                </a:moveTo>
                <a:lnTo>
                  <a:pt x="0" y="381889"/>
                </a:lnTo>
                <a:lnTo>
                  <a:pt x="70827" y="381889"/>
                </a:lnTo>
                <a:lnTo>
                  <a:pt x="70827" y="0"/>
                </a:lnTo>
                <a:lnTo>
                  <a:pt x="0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0" name="object 1580"/>
          <p:cNvSpPr/>
          <p:nvPr/>
        </p:nvSpPr>
        <p:spPr>
          <a:xfrm>
            <a:off x="4746121" y="1715688"/>
            <a:ext cx="15990" cy="76595"/>
          </a:xfrm>
          <a:custGeom>
            <a:avLst/>
            <a:gdLst/>
            <a:ahLst/>
            <a:cxnLst/>
            <a:rect l="l" t="t" r="r" b="b"/>
            <a:pathLst>
              <a:path w="15990" h="76595">
                <a:moveTo>
                  <a:pt x="6472" y="11124"/>
                </a:moveTo>
                <a:lnTo>
                  <a:pt x="0" y="0"/>
                </a:lnTo>
                <a:lnTo>
                  <a:pt x="1397" y="75813"/>
                </a:lnTo>
                <a:lnTo>
                  <a:pt x="15990" y="76595"/>
                </a:lnTo>
                <a:lnTo>
                  <a:pt x="8929" y="13819"/>
                </a:lnTo>
                <a:lnTo>
                  <a:pt x="6472" y="1112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1" name="object 1581"/>
          <p:cNvSpPr/>
          <p:nvPr/>
        </p:nvSpPr>
        <p:spPr>
          <a:xfrm>
            <a:off x="4673149" y="1503130"/>
            <a:ext cx="251269" cy="289153"/>
          </a:xfrm>
          <a:custGeom>
            <a:avLst/>
            <a:gdLst/>
            <a:ahLst/>
            <a:cxnLst/>
            <a:rect l="l" t="t" r="r" b="b"/>
            <a:pathLst>
              <a:path w="251269" h="289153">
                <a:moveTo>
                  <a:pt x="37685" y="276647"/>
                </a:moveTo>
                <a:lnTo>
                  <a:pt x="48731" y="282119"/>
                </a:lnTo>
                <a:lnTo>
                  <a:pt x="60959" y="286027"/>
                </a:lnTo>
                <a:lnTo>
                  <a:pt x="74370" y="288372"/>
                </a:lnTo>
                <a:lnTo>
                  <a:pt x="72972" y="212558"/>
                </a:lnTo>
                <a:lnTo>
                  <a:pt x="70815" y="199809"/>
                </a:lnTo>
                <a:lnTo>
                  <a:pt x="71058" y="195769"/>
                </a:lnTo>
                <a:lnTo>
                  <a:pt x="75260" y="183869"/>
                </a:lnTo>
                <a:lnTo>
                  <a:pt x="84683" y="174028"/>
                </a:lnTo>
                <a:lnTo>
                  <a:pt x="94345" y="169298"/>
                </a:lnTo>
                <a:lnTo>
                  <a:pt x="106796" y="165300"/>
                </a:lnTo>
                <a:lnTo>
                  <a:pt x="123240" y="161251"/>
                </a:lnTo>
                <a:lnTo>
                  <a:pt x="131418" y="159410"/>
                </a:lnTo>
                <a:lnTo>
                  <a:pt x="145641" y="155996"/>
                </a:lnTo>
                <a:lnTo>
                  <a:pt x="157279" y="152878"/>
                </a:lnTo>
                <a:lnTo>
                  <a:pt x="166331" y="150050"/>
                </a:lnTo>
                <a:lnTo>
                  <a:pt x="166331" y="164642"/>
                </a:lnTo>
                <a:lnTo>
                  <a:pt x="166098" y="178499"/>
                </a:lnTo>
                <a:lnTo>
                  <a:pt x="165180" y="191547"/>
                </a:lnTo>
                <a:lnTo>
                  <a:pt x="163575" y="200329"/>
                </a:lnTo>
                <a:lnTo>
                  <a:pt x="162267" y="204256"/>
                </a:lnTo>
                <a:lnTo>
                  <a:pt x="156100" y="215226"/>
                </a:lnTo>
                <a:lnTo>
                  <a:pt x="146684" y="224561"/>
                </a:lnTo>
                <a:lnTo>
                  <a:pt x="134459" y="232008"/>
                </a:lnTo>
                <a:lnTo>
                  <a:pt x="122487" y="236195"/>
                </a:lnTo>
                <a:lnTo>
                  <a:pt x="110134" y="237591"/>
                </a:lnTo>
                <a:lnTo>
                  <a:pt x="104679" y="237289"/>
                </a:lnTo>
                <a:lnTo>
                  <a:pt x="92236" y="233790"/>
                </a:lnTo>
                <a:lnTo>
                  <a:pt x="81902" y="226377"/>
                </a:lnTo>
                <a:lnTo>
                  <a:pt x="88963" y="289153"/>
                </a:lnTo>
                <a:lnTo>
                  <a:pt x="96131" y="288936"/>
                </a:lnTo>
                <a:lnTo>
                  <a:pt x="108887" y="287421"/>
                </a:lnTo>
                <a:lnTo>
                  <a:pt x="121202" y="284458"/>
                </a:lnTo>
                <a:lnTo>
                  <a:pt x="133083" y="280047"/>
                </a:lnTo>
                <a:lnTo>
                  <a:pt x="141139" y="276089"/>
                </a:lnTo>
                <a:lnTo>
                  <a:pt x="151743" y="269593"/>
                </a:lnTo>
                <a:lnTo>
                  <a:pt x="161990" y="261794"/>
                </a:lnTo>
                <a:lnTo>
                  <a:pt x="171881" y="252691"/>
                </a:lnTo>
                <a:lnTo>
                  <a:pt x="172389" y="254076"/>
                </a:lnTo>
                <a:lnTo>
                  <a:pt x="173227" y="256946"/>
                </a:lnTo>
                <a:lnTo>
                  <a:pt x="174409" y="261289"/>
                </a:lnTo>
                <a:lnTo>
                  <a:pt x="177088" y="270840"/>
                </a:lnTo>
                <a:lnTo>
                  <a:pt x="179362" y="278041"/>
                </a:lnTo>
                <a:lnTo>
                  <a:pt x="181203" y="282905"/>
                </a:lnTo>
                <a:lnTo>
                  <a:pt x="251269" y="282905"/>
                </a:lnTo>
                <a:lnTo>
                  <a:pt x="250730" y="281750"/>
                </a:lnTo>
                <a:lnTo>
                  <a:pt x="245427" y="269246"/>
                </a:lnTo>
                <a:lnTo>
                  <a:pt x="241359" y="257258"/>
                </a:lnTo>
                <a:lnTo>
                  <a:pt x="238531" y="245783"/>
                </a:lnTo>
                <a:lnTo>
                  <a:pt x="236835" y="233989"/>
                </a:lnTo>
                <a:lnTo>
                  <a:pt x="235893" y="222118"/>
                </a:lnTo>
                <a:lnTo>
                  <a:pt x="235328" y="208121"/>
                </a:lnTo>
                <a:lnTo>
                  <a:pt x="235140" y="191998"/>
                </a:lnTo>
                <a:lnTo>
                  <a:pt x="235889" y="106553"/>
                </a:lnTo>
                <a:lnTo>
                  <a:pt x="235874" y="102720"/>
                </a:lnTo>
                <a:lnTo>
                  <a:pt x="235380" y="85994"/>
                </a:lnTo>
                <a:lnTo>
                  <a:pt x="234192" y="71461"/>
                </a:lnTo>
                <a:lnTo>
                  <a:pt x="232309" y="59123"/>
                </a:lnTo>
                <a:lnTo>
                  <a:pt x="229730" y="48980"/>
                </a:lnTo>
                <a:lnTo>
                  <a:pt x="226453" y="41033"/>
                </a:lnTo>
                <a:lnTo>
                  <a:pt x="216022" y="27087"/>
                </a:lnTo>
                <a:lnTo>
                  <a:pt x="206061" y="18820"/>
                </a:lnTo>
                <a:lnTo>
                  <a:pt x="193814" y="11595"/>
                </a:lnTo>
                <a:lnTo>
                  <a:pt x="178348" y="5853"/>
                </a:lnTo>
                <a:lnTo>
                  <a:pt x="166859" y="3293"/>
                </a:lnTo>
                <a:lnTo>
                  <a:pt x="153844" y="1464"/>
                </a:lnTo>
                <a:lnTo>
                  <a:pt x="139304" y="366"/>
                </a:lnTo>
                <a:lnTo>
                  <a:pt x="123240" y="0"/>
                </a:lnTo>
                <a:lnTo>
                  <a:pt x="117202" y="66"/>
                </a:lnTo>
                <a:lnTo>
                  <a:pt x="101942" y="897"/>
                </a:lnTo>
                <a:lnTo>
                  <a:pt x="87947" y="2678"/>
                </a:lnTo>
                <a:lnTo>
                  <a:pt x="75216" y="5407"/>
                </a:lnTo>
                <a:lnTo>
                  <a:pt x="63750" y="9084"/>
                </a:lnTo>
                <a:lnTo>
                  <a:pt x="53550" y="13708"/>
                </a:lnTo>
                <a:lnTo>
                  <a:pt x="44615" y="19278"/>
                </a:lnTo>
                <a:lnTo>
                  <a:pt x="31203" y="31495"/>
                </a:lnTo>
                <a:lnTo>
                  <a:pt x="23691" y="41243"/>
                </a:lnTo>
                <a:lnTo>
                  <a:pt x="17205" y="52357"/>
                </a:lnTo>
                <a:lnTo>
                  <a:pt x="11747" y="64835"/>
                </a:lnTo>
                <a:lnTo>
                  <a:pt x="7315" y="78676"/>
                </a:lnTo>
                <a:lnTo>
                  <a:pt x="71577" y="90665"/>
                </a:lnTo>
                <a:lnTo>
                  <a:pt x="74431" y="83252"/>
                </a:lnTo>
                <a:lnTo>
                  <a:pt x="80935" y="71643"/>
                </a:lnTo>
                <a:lnTo>
                  <a:pt x="88709" y="63703"/>
                </a:lnTo>
                <a:lnTo>
                  <a:pt x="92461" y="61354"/>
                </a:lnTo>
                <a:lnTo>
                  <a:pt x="103881" y="57351"/>
                </a:lnTo>
                <a:lnTo>
                  <a:pt x="118198" y="56019"/>
                </a:lnTo>
                <a:lnTo>
                  <a:pt x="119610" y="56025"/>
                </a:lnTo>
                <a:lnTo>
                  <a:pt x="135603" y="57119"/>
                </a:lnTo>
                <a:lnTo>
                  <a:pt x="147814" y="60108"/>
                </a:lnTo>
                <a:lnTo>
                  <a:pt x="156248" y="64998"/>
                </a:lnTo>
                <a:lnTo>
                  <a:pt x="159873" y="69068"/>
                </a:lnTo>
                <a:lnTo>
                  <a:pt x="164719" y="80139"/>
                </a:lnTo>
                <a:lnTo>
                  <a:pt x="166331" y="95084"/>
                </a:lnTo>
                <a:lnTo>
                  <a:pt x="166331" y="102374"/>
                </a:lnTo>
                <a:lnTo>
                  <a:pt x="161886" y="104178"/>
                </a:lnTo>
                <a:lnTo>
                  <a:pt x="152907" y="107251"/>
                </a:lnTo>
                <a:lnTo>
                  <a:pt x="141983" y="110405"/>
                </a:lnTo>
                <a:lnTo>
                  <a:pt x="129112" y="113639"/>
                </a:lnTo>
                <a:lnTo>
                  <a:pt x="114296" y="116957"/>
                </a:lnTo>
                <a:lnTo>
                  <a:pt x="97535" y="120357"/>
                </a:lnTo>
                <a:lnTo>
                  <a:pt x="87790" y="122400"/>
                </a:lnTo>
                <a:lnTo>
                  <a:pt x="73731" y="125810"/>
                </a:lnTo>
                <a:lnTo>
                  <a:pt x="61282" y="129449"/>
                </a:lnTo>
                <a:lnTo>
                  <a:pt x="50442" y="133317"/>
                </a:lnTo>
                <a:lnTo>
                  <a:pt x="41211" y="137414"/>
                </a:lnTo>
                <a:lnTo>
                  <a:pt x="27400" y="146253"/>
                </a:lnTo>
                <a:lnTo>
                  <a:pt x="18302" y="155097"/>
                </a:lnTo>
                <a:lnTo>
                  <a:pt x="10845" y="165557"/>
                </a:lnTo>
                <a:lnTo>
                  <a:pt x="8440" y="169957"/>
                </a:lnTo>
                <a:lnTo>
                  <a:pt x="3752" y="181547"/>
                </a:lnTo>
                <a:lnTo>
                  <a:pt x="938" y="194016"/>
                </a:lnTo>
                <a:lnTo>
                  <a:pt x="0" y="207365"/>
                </a:lnTo>
                <a:lnTo>
                  <a:pt x="924" y="220850"/>
                </a:lnTo>
                <a:lnTo>
                  <a:pt x="3767" y="233612"/>
                </a:lnTo>
                <a:lnTo>
                  <a:pt x="8529" y="245387"/>
                </a:lnTo>
                <a:lnTo>
                  <a:pt x="15211" y="256174"/>
                </a:lnTo>
                <a:lnTo>
                  <a:pt x="23812" y="265976"/>
                </a:lnTo>
                <a:lnTo>
                  <a:pt x="27821" y="269610"/>
                </a:lnTo>
                <a:lnTo>
                  <a:pt x="37685" y="27664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2" name="object 1582"/>
          <p:cNvSpPr/>
          <p:nvPr/>
        </p:nvSpPr>
        <p:spPr>
          <a:xfrm>
            <a:off x="4933266" y="1503133"/>
            <a:ext cx="249999" cy="289153"/>
          </a:xfrm>
          <a:custGeom>
            <a:avLst/>
            <a:gdLst/>
            <a:ahLst/>
            <a:cxnLst/>
            <a:rect l="l" t="t" r="r" b="b"/>
            <a:pathLst>
              <a:path w="249999" h="289153">
                <a:moveTo>
                  <a:pt x="45779" y="17981"/>
                </a:moveTo>
                <a:lnTo>
                  <a:pt x="37287" y="24498"/>
                </a:lnTo>
                <a:lnTo>
                  <a:pt x="25911" y="36619"/>
                </a:lnTo>
                <a:lnTo>
                  <a:pt x="18872" y="47436"/>
                </a:lnTo>
                <a:lnTo>
                  <a:pt x="13842" y="59092"/>
                </a:lnTo>
                <a:lnTo>
                  <a:pt x="10823" y="71589"/>
                </a:lnTo>
                <a:lnTo>
                  <a:pt x="9817" y="84924"/>
                </a:lnTo>
                <a:lnTo>
                  <a:pt x="10082" y="92069"/>
                </a:lnTo>
                <a:lnTo>
                  <a:pt x="12187" y="105399"/>
                </a:lnTo>
                <a:lnTo>
                  <a:pt x="16390" y="117574"/>
                </a:lnTo>
                <a:lnTo>
                  <a:pt x="22689" y="128595"/>
                </a:lnTo>
                <a:lnTo>
                  <a:pt x="31086" y="138463"/>
                </a:lnTo>
                <a:lnTo>
                  <a:pt x="41579" y="147180"/>
                </a:lnTo>
                <a:lnTo>
                  <a:pt x="47465" y="150822"/>
                </a:lnTo>
                <a:lnTo>
                  <a:pt x="54885" y="154536"/>
                </a:lnTo>
                <a:lnTo>
                  <a:pt x="63854" y="158334"/>
                </a:lnTo>
                <a:lnTo>
                  <a:pt x="74372" y="162216"/>
                </a:lnTo>
                <a:lnTo>
                  <a:pt x="86440" y="166181"/>
                </a:lnTo>
                <a:lnTo>
                  <a:pt x="100056" y="170230"/>
                </a:lnTo>
                <a:lnTo>
                  <a:pt x="115222" y="174363"/>
                </a:lnTo>
                <a:lnTo>
                  <a:pt x="131938" y="178579"/>
                </a:lnTo>
                <a:lnTo>
                  <a:pt x="150202" y="182880"/>
                </a:lnTo>
                <a:lnTo>
                  <a:pt x="150442" y="182937"/>
                </a:lnTo>
                <a:lnTo>
                  <a:pt x="165399" y="187529"/>
                </a:lnTo>
                <a:lnTo>
                  <a:pt x="173888" y="192506"/>
                </a:lnTo>
                <a:lnTo>
                  <a:pt x="177253" y="196164"/>
                </a:lnTo>
                <a:lnTo>
                  <a:pt x="178930" y="200761"/>
                </a:lnTo>
                <a:lnTo>
                  <a:pt x="178930" y="214477"/>
                </a:lnTo>
                <a:lnTo>
                  <a:pt x="175818" y="220992"/>
                </a:lnTo>
                <a:lnTo>
                  <a:pt x="169621" y="225856"/>
                </a:lnTo>
                <a:lnTo>
                  <a:pt x="166510" y="227959"/>
                </a:lnTo>
                <a:lnTo>
                  <a:pt x="156179" y="232582"/>
                </a:lnTo>
                <a:lnTo>
                  <a:pt x="143433" y="235357"/>
                </a:lnTo>
                <a:lnTo>
                  <a:pt x="128270" y="236283"/>
                </a:lnTo>
                <a:lnTo>
                  <a:pt x="125509" y="236248"/>
                </a:lnTo>
                <a:lnTo>
                  <a:pt x="111293" y="234760"/>
                </a:lnTo>
                <a:lnTo>
                  <a:pt x="99275" y="231080"/>
                </a:lnTo>
                <a:lnTo>
                  <a:pt x="89458" y="225209"/>
                </a:lnTo>
                <a:lnTo>
                  <a:pt x="81568" y="217104"/>
                </a:lnTo>
                <a:lnTo>
                  <a:pt x="75237" y="206130"/>
                </a:lnTo>
                <a:lnTo>
                  <a:pt x="71069" y="192773"/>
                </a:lnTo>
                <a:lnTo>
                  <a:pt x="0" y="203974"/>
                </a:lnTo>
                <a:lnTo>
                  <a:pt x="3508" y="215597"/>
                </a:lnTo>
                <a:lnTo>
                  <a:pt x="8611" y="227611"/>
                </a:lnTo>
                <a:lnTo>
                  <a:pt x="14983" y="238680"/>
                </a:lnTo>
                <a:lnTo>
                  <a:pt x="22623" y="248807"/>
                </a:lnTo>
                <a:lnTo>
                  <a:pt x="31531" y="257990"/>
                </a:lnTo>
                <a:lnTo>
                  <a:pt x="41706" y="266230"/>
                </a:lnTo>
                <a:lnTo>
                  <a:pt x="51714" y="272552"/>
                </a:lnTo>
                <a:lnTo>
                  <a:pt x="62178" y="277624"/>
                </a:lnTo>
                <a:lnTo>
                  <a:pt x="73560" y="281774"/>
                </a:lnTo>
                <a:lnTo>
                  <a:pt x="85860" y="285002"/>
                </a:lnTo>
                <a:lnTo>
                  <a:pt x="99079" y="287308"/>
                </a:lnTo>
                <a:lnTo>
                  <a:pt x="113215" y="288692"/>
                </a:lnTo>
                <a:lnTo>
                  <a:pt x="128270" y="289153"/>
                </a:lnTo>
                <a:lnTo>
                  <a:pt x="135901" y="289040"/>
                </a:lnTo>
                <a:lnTo>
                  <a:pt x="150969" y="288081"/>
                </a:lnTo>
                <a:lnTo>
                  <a:pt x="164984" y="286144"/>
                </a:lnTo>
                <a:lnTo>
                  <a:pt x="177946" y="283231"/>
                </a:lnTo>
                <a:lnTo>
                  <a:pt x="189855" y="279340"/>
                </a:lnTo>
                <a:lnTo>
                  <a:pt x="200711" y="274473"/>
                </a:lnTo>
                <a:lnTo>
                  <a:pt x="210514" y="268630"/>
                </a:lnTo>
                <a:lnTo>
                  <a:pt x="219265" y="261810"/>
                </a:lnTo>
                <a:lnTo>
                  <a:pt x="226260" y="255021"/>
                </a:lnTo>
                <a:lnTo>
                  <a:pt x="234805" y="244618"/>
                </a:lnTo>
                <a:lnTo>
                  <a:pt x="241452" y="233558"/>
                </a:lnTo>
                <a:lnTo>
                  <a:pt x="246200" y="221839"/>
                </a:lnTo>
                <a:lnTo>
                  <a:pt x="249049" y="209459"/>
                </a:lnTo>
                <a:lnTo>
                  <a:pt x="249999" y="196418"/>
                </a:lnTo>
                <a:lnTo>
                  <a:pt x="249590" y="187218"/>
                </a:lnTo>
                <a:lnTo>
                  <a:pt x="247253" y="173757"/>
                </a:lnTo>
                <a:lnTo>
                  <a:pt x="242847" y="161729"/>
                </a:lnTo>
                <a:lnTo>
                  <a:pt x="236371" y="151134"/>
                </a:lnTo>
                <a:lnTo>
                  <a:pt x="227825" y="141973"/>
                </a:lnTo>
                <a:lnTo>
                  <a:pt x="214048" y="132469"/>
                </a:lnTo>
                <a:lnTo>
                  <a:pt x="204020" y="127331"/>
                </a:lnTo>
                <a:lnTo>
                  <a:pt x="192482" y="122455"/>
                </a:lnTo>
                <a:lnTo>
                  <a:pt x="179436" y="117843"/>
                </a:lnTo>
                <a:lnTo>
                  <a:pt x="164881" y="113494"/>
                </a:lnTo>
                <a:lnTo>
                  <a:pt x="148818" y="109410"/>
                </a:lnTo>
                <a:lnTo>
                  <a:pt x="139705" y="107236"/>
                </a:lnTo>
                <a:lnTo>
                  <a:pt x="121979" y="102752"/>
                </a:lnTo>
                <a:lnTo>
                  <a:pt x="107413" y="98670"/>
                </a:lnTo>
                <a:lnTo>
                  <a:pt x="96005" y="94990"/>
                </a:lnTo>
                <a:lnTo>
                  <a:pt x="87756" y="91712"/>
                </a:lnTo>
                <a:lnTo>
                  <a:pt x="82664" y="88836"/>
                </a:lnTo>
                <a:lnTo>
                  <a:pt x="77952" y="85191"/>
                </a:lnTo>
                <a:lnTo>
                  <a:pt x="75590" y="80759"/>
                </a:lnTo>
                <a:lnTo>
                  <a:pt x="75590" y="69469"/>
                </a:lnTo>
                <a:lnTo>
                  <a:pt x="78295" y="64516"/>
                </a:lnTo>
                <a:lnTo>
                  <a:pt x="83667" y="60693"/>
                </a:lnTo>
                <a:lnTo>
                  <a:pt x="95093" y="55745"/>
                </a:lnTo>
                <a:lnTo>
                  <a:pt x="107879" y="53408"/>
                </a:lnTo>
                <a:lnTo>
                  <a:pt x="123736" y="52628"/>
                </a:lnTo>
                <a:lnTo>
                  <a:pt x="135304" y="53296"/>
                </a:lnTo>
                <a:lnTo>
                  <a:pt x="147924" y="56141"/>
                </a:lnTo>
                <a:lnTo>
                  <a:pt x="157886" y="61214"/>
                </a:lnTo>
                <a:lnTo>
                  <a:pt x="161135" y="63816"/>
                </a:lnTo>
                <a:lnTo>
                  <a:pt x="169051" y="73502"/>
                </a:lnTo>
                <a:lnTo>
                  <a:pt x="174142" y="85966"/>
                </a:lnTo>
                <a:lnTo>
                  <a:pt x="240931" y="73202"/>
                </a:lnTo>
                <a:lnTo>
                  <a:pt x="235423" y="57522"/>
                </a:lnTo>
                <a:lnTo>
                  <a:pt x="229448" y="45797"/>
                </a:lnTo>
                <a:lnTo>
                  <a:pt x="222240" y="35385"/>
                </a:lnTo>
                <a:lnTo>
                  <a:pt x="213800" y="26287"/>
                </a:lnTo>
                <a:lnTo>
                  <a:pt x="204127" y="18503"/>
                </a:lnTo>
                <a:lnTo>
                  <a:pt x="189579" y="10641"/>
                </a:lnTo>
                <a:lnTo>
                  <a:pt x="178758" y="6809"/>
                </a:lnTo>
                <a:lnTo>
                  <a:pt x="166637" y="3829"/>
                </a:lnTo>
                <a:lnTo>
                  <a:pt x="153217" y="1701"/>
                </a:lnTo>
                <a:lnTo>
                  <a:pt x="138497" y="425"/>
                </a:lnTo>
                <a:lnTo>
                  <a:pt x="122478" y="0"/>
                </a:lnTo>
                <a:lnTo>
                  <a:pt x="106868" y="482"/>
                </a:lnTo>
                <a:lnTo>
                  <a:pt x="92167" y="1971"/>
                </a:lnTo>
                <a:lnTo>
                  <a:pt x="78707" y="4465"/>
                </a:lnTo>
                <a:lnTo>
                  <a:pt x="66489" y="7964"/>
                </a:lnTo>
                <a:lnTo>
                  <a:pt x="55513" y="12470"/>
                </a:lnTo>
                <a:lnTo>
                  <a:pt x="45779" y="1798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4" name="object 1574"/>
          <p:cNvSpPr/>
          <p:nvPr/>
        </p:nvSpPr>
        <p:spPr>
          <a:xfrm>
            <a:off x="5346884" y="1404148"/>
            <a:ext cx="356857" cy="381889"/>
          </a:xfrm>
          <a:custGeom>
            <a:avLst/>
            <a:gdLst/>
            <a:ahLst/>
            <a:cxnLst/>
            <a:rect l="l" t="t" r="r" b="b"/>
            <a:pathLst>
              <a:path w="356857" h="381888">
                <a:moveTo>
                  <a:pt x="0" y="381889"/>
                </a:moveTo>
                <a:lnTo>
                  <a:pt x="69303" y="381889"/>
                </a:lnTo>
                <a:lnTo>
                  <a:pt x="69303" y="81267"/>
                </a:lnTo>
                <a:lnTo>
                  <a:pt x="142392" y="381889"/>
                </a:lnTo>
                <a:lnTo>
                  <a:pt x="214223" y="381889"/>
                </a:lnTo>
                <a:lnTo>
                  <a:pt x="287553" y="81267"/>
                </a:lnTo>
                <a:lnTo>
                  <a:pt x="287553" y="381889"/>
                </a:lnTo>
                <a:lnTo>
                  <a:pt x="356857" y="381889"/>
                </a:lnTo>
                <a:lnTo>
                  <a:pt x="356857" y="0"/>
                </a:lnTo>
                <a:lnTo>
                  <a:pt x="244957" y="0"/>
                </a:lnTo>
                <a:lnTo>
                  <a:pt x="178676" y="260489"/>
                </a:lnTo>
                <a:lnTo>
                  <a:pt x="111632" y="0"/>
                </a:lnTo>
                <a:lnTo>
                  <a:pt x="0" y="0"/>
                </a:lnTo>
                <a:lnTo>
                  <a:pt x="0" y="38188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5" name="object 1575"/>
          <p:cNvSpPr/>
          <p:nvPr/>
        </p:nvSpPr>
        <p:spPr>
          <a:xfrm>
            <a:off x="5811023" y="1715688"/>
            <a:ext cx="15999" cy="76595"/>
          </a:xfrm>
          <a:custGeom>
            <a:avLst/>
            <a:gdLst/>
            <a:ahLst/>
            <a:cxnLst/>
            <a:rect l="l" t="t" r="r" b="b"/>
            <a:pathLst>
              <a:path w="15999" h="76595">
                <a:moveTo>
                  <a:pt x="6472" y="11124"/>
                </a:moveTo>
                <a:lnTo>
                  <a:pt x="0" y="0"/>
                </a:lnTo>
                <a:lnTo>
                  <a:pt x="1406" y="75813"/>
                </a:lnTo>
                <a:lnTo>
                  <a:pt x="15999" y="76595"/>
                </a:lnTo>
                <a:lnTo>
                  <a:pt x="8925" y="13819"/>
                </a:lnTo>
                <a:lnTo>
                  <a:pt x="6472" y="1112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6" name="object 1576"/>
          <p:cNvSpPr/>
          <p:nvPr/>
        </p:nvSpPr>
        <p:spPr>
          <a:xfrm>
            <a:off x="5738046" y="1503130"/>
            <a:ext cx="251282" cy="289153"/>
          </a:xfrm>
          <a:custGeom>
            <a:avLst/>
            <a:gdLst/>
            <a:ahLst/>
            <a:cxnLst/>
            <a:rect l="l" t="t" r="r" b="b"/>
            <a:pathLst>
              <a:path w="251282" h="289153">
                <a:moveTo>
                  <a:pt x="37697" y="276647"/>
                </a:moveTo>
                <a:lnTo>
                  <a:pt x="48744" y="282119"/>
                </a:lnTo>
                <a:lnTo>
                  <a:pt x="60972" y="286027"/>
                </a:lnTo>
                <a:lnTo>
                  <a:pt x="74383" y="288372"/>
                </a:lnTo>
                <a:lnTo>
                  <a:pt x="72976" y="212558"/>
                </a:lnTo>
                <a:lnTo>
                  <a:pt x="70815" y="199809"/>
                </a:lnTo>
                <a:lnTo>
                  <a:pt x="71058" y="195769"/>
                </a:lnTo>
                <a:lnTo>
                  <a:pt x="75260" y="183869"/>
                </a:lnTo>
                <a:lnTo>
                  <a:pt x="84683" y="174028"/>
                </a:lnTo>
                <a:lnTo>
                  <a:pt x="94345" y="169298"/>
                </a:lnTo>
                <a:lnTo>
                  <a:pt x="106796" y="165300"/>
                </a:lnTo>
                <a:lnTo>
                  <a:pt x="123240" y="161251"/>
                </a:lnTo>
                <a:lnTo>
                  <a:pt x="131431" y="159407"/>
                </a:lnTo>
                <a:lnTo>
                  <a:pt x="145650" y="155994"/>
                </a:lnTo>
                <a:lnTo>
                  <a:pt x="157287" y="152877"/>
                </a:lnTo>
                <a:lnTo>
                  <a:pt x="166344" y="150050"/>
                </a:lnTo>
                <a:lnTo>
                  <a:pt x="166344" y="164642"/>
                </a:lnTo>
                <a:lnTo>
                  <a:pt x="166110" y="178501"/>
                </a:lnTo>
                <a:lnTo>
                  <a:pt x="165186" y="191548"/>
                </a:lnTo>
                <a:lnTo>
                  <a:pt x="163563" y="200329"/>
                </a:lnTo>
                <a:lnTo>
                  <a:pt x="162265" y="204250"/>
                </a:lnTo>
                <a:lnTo>
                  <a:pt x="156105" y="215223"/>
                </a:lnTo>
                <a:lnTo>
                  <a:pt x="146685" y="224561"/>
                </a:lnTo>
                <a:lnTo>
                  <a:pt x="134459" y="232008"/>
                </a:lnTo>
                <a:lnTo>
                  <a:pt x="122487" y="236195"/>
                </a:lnTo>
                <a:lnTo>
                  <a:pt x="110134" y="237591"/>
                </a:lnTo>
                <a:lnTo>
                  <a:pt x="104683" y="237289"/>
                </a:lnTo>
                <a:lnTo>
                  <a:pt x="92240" y="233790"/>
                </a:lnTo>
                <a:lnTo>
                  <a:pt x="81902" y="226377"/>
                </a:lnTo>
                <a:lnTo>
                  <a:pt x="88976" y="289153"/>
                </a:lnTo>
                <a:lnTo>
                  <a:pt x="96113" y="288938"/>
                </a:lnTo>
                <a:lnTo>
                  <a:pt x="108869" y="287423"/>
                </a:lnTo>
                <a:lnTo>
                  <a:pt x="121189" y="284460"/>
                </a:lnTo>
                <a:lnTo>
                  <a:pt x="133070" y="280047"/>
                </a:lnTo>
                <a:lnTo>
                  <a:pt x="141140" y="276085"/>
                </a:lnTo>
                <a:lnTo>
                  <a:pt x="151746" y="269590"/>
                </a:lnTo>
                <a:lnTo>
                  <a:pt x="161992" y="261792"/>
                </a:lnTo>
                <a:lnTo>
                  <a:pt x="171881" y="252691"/>
                </a:lnTo>
                <a:lnTo>
                  <a:pt x="172402" y="254076"/>
                </a:lnTo>
                <a:lnTo>
                  <a:pt x="173228" y="256946"/>
                </a:lnTo>
                <a:lnTo>
                  <a:pt x="174396" y="261289"/>
                </a:lnTo>
                <a:lnTo>
                  <a:pt x="177101" y="270840"/>
                </a:lnTo>
                <a:lnTo>
                  <a:pt x="179362" y="278041"/>
                </a:lnTo>
                <a:lnTo>
                  <a:pt x="181203" y="282905"/>
                </a:lnTo>
                <a:lnTo>
                  <a:pt x="251282" y="282905"/>
                </a:lnTo>
                <a:lnTo>
                  <a:pt x="250741" y="281750"/>
                </a:lnTo>
                <a:lnTo>
                  <a:pt x="245434" y="269246"/>
                </a:lnTo>
                <a:lnTo>
                  <a:pt x="241369" y="257258"/>
                </a:lnTo>
                <a:lnTo>
                  <a:pt x="238544" y="245783"/>
                </a:lnTo>
                <a:lnTo>
                  <a:pt x="236839" y="233989"/>
                </a:lnTo>
                <a:lnTo>
                  <a:pt x="235895" y="222118"/>
                </a:lnTo>
                <a:lnTo>
                  <a:pt x="235328" y="208121"/>
                </a:lnTo>
                <a:lnTo>
                  <a:pt x="235140" y="191998"/>
                </a:lnTo>
                <a:lnTo>
                  <a:pt x="235902" y="106553"/>
                </a:lnTo>
                <a:lnTo>
                  <a:pt x="235886" y="102718"/>
                </a:lnTo>
                <a:lnTo>
                  <a:pt x="235391" y="85992"/>
                </a:lnTo>
                <a:lnTo>
                  <a:pt x="234200" y="71460"/>
                </a:lnTo>
                <a:lnTo>
                  <a:pt x="232313" y="59123"/>
                </a:lnTo>
                <a:lnTo>
                  <a:pt x="229731" y="48980"/>
                </a:lnTo>
                <a:lnTo>
                  <a:pt x="226453" y="41033"/>
                </a:lnTo>
                <a:lnTo>
                  <a:pt x="216021" y="27087"/>
                </a:lnTo>
                <a:lnTo>
                  <a:pt x="206064" y="18820"/>
                </a:lnTo>
                <a:lnTo>
                  <a:pt x="193814" y="11595"/>
                </a:lnTo>
                <a:lnTo>
                  <a:pt x="178350" y="5853"/>
                </a:lnTo>
                <a:lnTo>
                  <a:pt x="166863" y="3293"/>
                </a:lnTo>
                <a:lnTo>
                  <a:pt x="153850" y="1464"/>
                </a:lnTo>
                <a:lnTo>
                  <a:pt x="139309" y="366"/>
                </a:lnTo>
                <a:lnTo>
                  <a:pt x="123240" y="0"/>
                </a:lnTo>
                <a:lnTo>
                  <a:pt x="117185" y="66"/>
                </a:lnTo>
                <a:lnTo>
                  <a:pt x="101926" y="898"/>
                </a:lnTo>
                <a:lnTo>
                  <a:pt x="87932" y="2679"/>
                </a:lnTo>
                <a:lnTo>
                  <a:pt x="75204" y="5408"/>
                </a:lnTo>
                <a:lnTo>
                  <a:pt x="63740" y="9085"/>
                </a:lnTo>
                <a:lnTo>
                  <a:pt x="53540" y="13709"/>
                </a:lnTo>
                <a:lnTo>
                  <a:pt x="44602" y="19278"/>
                </a:lnTo>
                <a:lnTo>
                  <a:pt x="31204" y="31492"/>
                </a:lnTo>
                <a:lnTo>
                  <a:pt x="23695" y="41240"/>
                </a:lnTo>
                <a:lnTo>
                  <a:pt x="17212" y="52355"/>
                </a:lnTo>
                <a:lnTo>
                  <a:pt x="11752" y="64834"/>
                </a:lnTo>
                <a:lnTo>
                  <a:pt x="7315" y="78676"/>
                </a:lnTo>
                <a:lnTo>
                  <a:pt x="71577" y="90665"/>
                </a:lnTo>
                <a:lnTo>
                  <a:pt x="74431" y="83252"/>
                </a:lnTo>
                <a:lnTo>
                  <a:pt x="80935" y="71643"/>
                </a:lnTo>
                <a:lnTo>
                  <a:pt x="88709" y="63703"/>
                </a:lnTo>
                <a:lnTo>
                  <a:pt x="92471" y="61354"/>
                </a:lnTo>
                <a:lnTo>
                  <a:pt x="103894" y="57351"/>
                </a:lnTo>
                <a:lnTo>
                  <a:pt x="118198" y="56019"/>
                </a:lnTo>
                <a:lnTo>
                  <a:pt x="119627" y="56025"/>
                </a:lnTo>
                <a:lnTo>
                  <a:pt x="135612" y="57120"/>
                </a:lnTo>
                <a:lnTo>
                  <a:pt x="147821" y="60109"/>
                </a:lnTo>
                <a:lnTo>
                  <a:pt x="156260" y="64998"/>
                </a:lnTo>
                <a:lnTo>
                  <a:pt x="159881" y="69068"/>
                </a:lnTo>
                <a:lnTo>
                  <a:pt x="164728" y="80139"/>
                </a:lnTo>
                <a:lnTo>
                  <a:pt x="166344" y="95084"/>
                </a:lnTo>
                <a:lnTo>
                  <a:pt x="166344" y="102374"/>
                </a:lnTo>
                <a:lnTo>
                  <a:pt x="161888" y="104180"/>
                </a:lnTo>
                <a:lnTo>
                  <a:pt x="152905" y="107253"/>
                </a:lnTo>
                <a:lnTo>
                  <a:pt x="141978" y="110406"/>
                </a:lnTo>
                <a:lnTo>
                  <a:pt x="129108" y="113641"/>
                </a:lnTo>
                <a:lnTo>
                  <a:pt x="114294" y="116957"/>
                </a:lnTo>
                <a:lnTo>
                  <a:pt x="97536" y="120357"/>
                </a:lnTo>
                <a:lnTo>
                  <a:pt x="87790" y="122400"/>
                </a:lnTo>
                <a:lnTo>
                  <a:pt x="73731" y="125810"/>
                </a:lnTo>
                <a:lnTo>
                  <a:pt x="61282" y="129449"/>
                </a:lnTo>
                <a:lnTo>
                  <a:pt x="50442" y="133317"/>
                </a:lnTo>
                <a:lnTo>
                  <a:pt x="41211" y="137414"/>
                </a:lnTo>
                <a:lnTo>
                  <a:pt x="27401" y="146257"/>
                </a:lnTo>
                <a:lnTo>
                  <a:pt x="18298" y="155099"/>
                </a:lnTo>
                <a:lnTo>
                  <a:pt x="10833" y="165557"/>
                </a:lnTo>
                <a:lnTo>
                  <a:pt x="8432" y="169955"/>
                </a:lnTo>
                <a:lnTo>
                  <a:pt x="3750" y="181545"/>
                </a:lnTo>
                <a:lnTo>
                  <a:pt x="938" y="194015"/>
                </a:lnTo>
                <a:lnTo>
                  <a:pt x="0" y="207365"/>
                </a:lnTo>
                <a:lnTo>
                  <a:pt x="924" y="220854"/>
                </a:lnTo>
                <a:lnTo>
                  <a:pt x="3768" y="233615"/>
                </a:lnTo>
                <a:lnTo>
                  <a:pt x="8533" y="245388"/>
                </a:lnTo>
                <a:lnTo>
                  <a:pt x="15218" y="256175"/>
                </a:lnTo>
                <a:lnTo>
                  <a:pt x="23825" y="265976"/>
                </a:lnTo>
                <a:lnTo>
                  <a:pt x="27834" y="269610"/>
                </a:lnTo>
                <a:lnTo>
                  <a:pt x="37697" y="27664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7" name="object 1577"/>
          <p:cNvSpPr/>
          <p:nvPr/>
        </p:nvSpPr>
        <p:spPr>
          <a:xfrm>
            <a:off x="6022600" y="1503132"/>
            <a:ext cx="243967" cy="282905"/>
          </a:xfrm>
          <a:custGeom>
            <a:avLst/>
            <a:gdLst/>
            <a:ahLst/>
            <a:cxnLst/>
            <a:rect l="l" t="t" r="r" b="b"/>
            <a:pathLst>
              <a:path w="243966" h="282905">
                <a:moveTo>
                  <a:pt x="65785" y="46901"/>
                </a:moveTo>
                <a:lnTo>
                  <a:pt x="65785" y="6248"/>
                </a:lnTo>
                <a:lnTo>
                  <a:pt x="0" y="6248"/>
                </a:lnTo>
                <a:lnTo>
                  <a:pt x="0" y="282905"/>
                </a:lnTo>
                <a:lnTo>
                  <a:pt x="70815" y="282905"/>
                </a:lnTo>
                <a:lnTo>
                  <a:pt x="70815" y="157179"/>
                </a:lnTo>
                <a:lnTo>
                  <a:pt x="71041" y="139927"/>
                </a:lnTo>
                <a:lnTo>
                  <a:pt x="71697" y="124985"/>
                </a:lnTo>
                <a:lnTo>
                  <a:pt x="72783" y="112357"/>
                </a:lnTo>
                <a:lnTo>
                  <a:pt x="74297" y="102042"/>
                </a:lnTo>
                <a:lnTo>
                  <a:pt x="76238" y="94043"/>
                </a:lnTo>
                <a:lnTo>
                  <a:pt x="79604" y="85703"/>
                </a:lnTo>
                <a:lnTo>
                  <a:pt x="86663" y="75130"/>
                </a:lnTo>
                <a:lnTo>
                  <a:pt x="96278" y="66433"/>
                </a:lnTo>
                <a:lnTo>
                  <a:pt x="104335" y="61619"/>
                </a:lnTo>
                <a:lnTo>
                  <a:pt x="116308" y="57410"/>
                </a:lnTo>
                <a:lnTo>
                  <a:pt x="129298" y="56006"/>
                </a:lnTo>
                <a:lnTo>
                  <a:pt x="129563" y="56007"/>
                </a:lnTo>
                <a:lnTo>
                  <a:pt x="142732" y="57868"/>
                </a:lnTo>
                <a:lnTo>
                  <a:pt x="153873" y="63309"/>
                </a:lnTo>
                <a:lnTo>
                  <a:pt x="160667" y="68173"/>
                </a:lnTo>
                <a:lnTo>
                  <a:pt x="165595" y="74980"/>
                </a:lnTo>
                <a:lnTo>
                  <a:pt x="168605" y="83756"/>
                </a:lnTo>
                <a:lnTo>
                  <a:pt x="171192" y="96588"/>
                </a:lnTo>
                <a:lnTo>
                  <a:pt x="172273" y="108612"/>
                </a:lnTo>
                <a:lnTo>
                  <a:pt x="172922" y="123655"/>
                </a:lnTo>
                <a:lnTo>
                  <a:pt x="173139" y="141719"/>
                </a:lnTo>
                <a:lnTo>
                  <a:pt x="173139" y="282905"/>
                </a:lnTo>
                <a:lnTo>
                  <a:pt x="243966" y="282905"/>
                </a:lnTo>
                <a:lnTo>
                  <a:pt x="243966" y="110972"/>
                </a:lnTo>
                <a:lnTo>
                  <a:pt x="243762" y="97109"/>
                </a:lnTo>
                <a:lnTo>
                  <a:pt x="243044" y="83356"/>
                </a:lnTo>
                <a:lnTo>
                  <a:pt x="241812" y="71569"/>
                </a:lnTo>
                <a:lnTo>
                  <a:pt x="240068" y="61747"/>
                </a:lnTo>
                <a:lnTo>
                  <a:pt x="232834" y="41718"/>
                </a:lnTo>
                <a:lnTo>
                  <a:pt x="226199" y="31000"/>
                </a:lnTo>
                <a:lnTo>
                  <a:pt x="219101" y="23052"/>
                </a:lnTo>
                <a:lnTo>
                  <a:pt x="209092" y="15320"/>
                </a:lnTo>
                <a:lnTo>
                  <a:pt x="196837" y="8724"/>
                </a:lnTo>
                <a:lnTo>
                  <a:pt x="179855" y="2949"/>
                </a:lnTo>
                <a:lnTo>
                  <a:pt x="167259" y="738"/>
                </a:lnTo>
                <a:lnTo>
                  <a:pt x="153987" y="0"/>
                </a:lnTo>
                <a:lnTo>
                  <a:pt x="142502" y="568"/>
                </a:lnTo>
                <a:lnTo>
                  <a:pt x="129784" y="2638"/>
                </a:lnTo>
                <a:lnTo>
                  <a:pt x="117652" y="6225"/>
                </a:lnTo>
                <a:lnTo>
                  <a:pt x="106106" y="11328"/>
                </a:lnTo>
                <a:lnTo>
                  <a:pt x="95146" y="17947"/>
                </a:lnTo>
                <a:lnTo>
                  <a:pt x="84773" y="26082"/>
                </a:lnTo>
                <a:lnTo>
                  <a:pt x="74986" y="35733"/>
                </a:lnTo>
                <a:lnTo>
                  <a:pt x="65785" y="4690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8" name="object 1578"/>
          <p:cNvSpPr/>
          <p:nvPr/>
        </p:nvSpPr>
        <p:spPr>
          <a:xfrm>
            <a:off x="6301367" y="1662881"/>
            <a:ext cx="90188" cy="280655"/>
          </a:xfrm>
          <a:custGeom>
            <a:avLst/>
            <a:gdLst/>
            <a:ahLst/>
            <a:cxnLst/>
            <a:rect l="l" t="t" r="r" b="b"/>
            <a:pathLst>
              <a:path w="90188" h="280655">
                <a:moveTo>
                  <a:pt x="90188" y="46308"/>
                </a:moveTo>
                <a:lnTo>
                  <a:pt x="83848" y="36886"/>
                </a:lnTo>
                <a:lnTo>
                  <a:pt x="78917" y="26027"/>
                </a:lnTo>
                <a:lnTo>
                  <a:pt x="75396" y="13731"/>
                </a:lnTo>
                <a:lnTo>
                  <a:pt x="73284" y="0"/>
                </a:lnTo>
                <a:lnTo>
                  <a:pt x="76317" y="116131"/>
                </a:lnTo>
                <a:lnTo>
                  <a:pt x="88305" y="120913"/>
                </a:lnTo>
                <a:lnTo>
                  <a:pt x="90188" y="46308"/>
                </a:lnTo>
                <a:close/>
              </a:path>
              <a:path w="90188" h="280655">
                <a:moveTo>
                  <a:pt x="151256" y="68422"/>
                </a:moveTo>
                <a:lnTo>
                  <a:pt x="138099" y="69759"/>
                </a:lnTo>
                <a:lnTo>
                  <a:pt x="137352" y="69755"/>
                </a:lnTo>
                <a:lnTo>
                  <a:pt x="124277" y="68277"/>
                </a:lnTo>
                <a:lnTo>
                  <a:pt x="112275" y="64135"/>
                </a:lnTo>
                <a:lnTo>
                  <a:pt x="101347" y="57330"/>
                </a:lnTo>
                <a:lnTo>
                  <a:pt x="91490" y="47864"/>
                </a:lnTo>
                <a:lnTo>
                  <a:pt x="90188" y="46308"/>
                </a:lnTo>
                <a:lnTo>
                  <a:pt x="88305" y="120913"/>
                </a:lnTo>
                <a:lnTo>
                  <a:pt x="100503" y="124631"/>
                </a:lnTo>
                <a:lnTo>
                  <a:pt x="112910" y="127287"/>
                </a:lnTo>
                <a:lnTo>
                  <a:pt x="125527" y="128880"/>
                </a:lnTo>
                <a:lnTo>
                  <a:pt x="138353" y="129411"/>
                </a:lnTo>
                <a:lnTo>
                  <a:pt x="144261" y="129307"/>
                </a:lnTo>
                <a:lnTo>
                  <a:pt x="157861" y="128234"/>
                </a:lnTo>
                <a:lnTo>
                  <a:pt x="170887" y="125996"/>
                </a:lnTo>
                <a:lnTo>
                  <a:pt x="183341" y="122594"/>
                </a:lnTo>
                <a:lnTo>
                  <a:pt x="195221" y="118027"/>
                </a:lnTo>
                <a:lnTo>
                  <a:pt x="206529" y="112297"/>
                </a:lnTo>
                <a:lnTo>
                  <a:pt x="217264" y="105403"/>
                </a:lnTo>
                <a:lnTo>
                  <a:pt x="227428" y="97345"/>
                </a:lnTo>
                <a:lnTo>
                  <a:pt x="237020" y="88123"/>
                </a:lnTo>
                <a:lnTo>
                  <a:pt x="243500" y="80824"/>
                </a:lnTo>
                <a:lnTo>
                  <a:pt x="251166" y="70687"/>
                </a:lnTo>
                <a:lnTo>
                  <a:pt x="257810" y="59989"/>
                </a:lnTo>
                <a:lnTo>
                  <a:pt x="263432" y="48732"/>
                </a:lnTo>
                <a:lnTo>
                  <a:pt x="268033" y="36914"/>
                </a:lnTo>
                <a:lnTo>
                  <a:pt x="271611" y="24537"/>
                </a:lnTo>
                <a:lnTo>
                  <a:pt x="274167" y="11600"/>
                </a:lnTo>
                <a:lnTo>
                  <a:pt x="275701" y="-1896"/>
                </a:lnTo>
                <a:lnTo>
                  <a:pt x="276212" y="-15953"/>
                </a:lnTo>
                <a:lnTo>
                  <a:pt x="275981" y="-25427"/>
                </a:lnTo>
                <a:lnTo>
                  <a:pt x="274773" y="-39123"/>
                </a:lnTo>
                <a:lnTo>
                  <a:pt x="272533" y="-52246"/>
                </a:lnTo>
                <a:lnTo>
                  <a:pt x="269259" y="-64797"/>
                </a:lnTo>
                <a:lnTo>
                  <a:pt x="264953" y="-76777"/>
                </a:lnTo>
                <a:lnTo>
                  <a:pt x="259614" y="-88184"/>
                </a:lnTo>
                <a:lnTo>
                  <a:pt x="253242" y="-99020"/>
                </a:lnTo>
                <a:lnTo>
                  <a:pt x="245837" y="-109283"/>
                </a:lnTo>
                <a:lnTo>
                  <a:pt x="237401" y="-118975"/>
                </a:lnTo>
                <a:lnTo>
                  <a:pt x="223267" y="-131897"/>
                </a:lnTo>
                <a:lnTo>
                  <a:pt x="212898" y="-139284"/>
                </a:lnTo>
                <a:lnTo>
                  <a:pt x="201918" y="-145535"/>
                </a:lnTo>
                <a:lnTo>
                  <a:pt x="190329" y="-150650"/>
                </a:lnTo>
                <a:lnTo>
                  <a:pt x="178128" y="-154628"/>
                </a:lnTo>
                <a:lnTo>
                  <a:pt x="165316" y="-157469"/>
                </a:lnTo>
                <a:lnTo>
                  <a:pt x="151893" y="-159174"/>
                </a:lnTo>
                <a:lnTo>
                  <a:pt x="137858" y="-159742"/>
                </a:lnTo>
                <a:lnTo>
                  <a:pt x="127364" y="-159414"/>
                </a:lnTo>
                <a:lnTo>
                  <a:pt x="114335" y="-158037"/>
                </a:lnTo>
                <a:lnTo>
                  <a:pt x="101749" y="-155585"/>
                </a:lnTo>
                <a:lnTo>
                  <a:pt x="89607" y="-152057"/>
                </a:lnTo>
                <a:lnTo>
                  <a:pt x="77910" y="-147453"/>
                </a:lnTo>
                <a:lnTo>
                  <a:pt x="66662" y="-141771"/>
                </a:lnTo>
                <a:lnTo>
                  <a:pt x="49299" y="-129918"/>
                </a:lnTo>
                <a:lnTo>
                  <a:pt x="39957" y="-121374"/>
                </a:lnTo>
                <a:lnTo>
                  <a:pt x="31524" y="-111818"/>
                </a:lnTo>
                <a:lnTo>
                  <a:pt x="24001" y="-101251"/>
                </a:lnTo>
                <a:lnTo>
                  <a:pt x="17386" y="-89676"/>
                </a:lnTo>
                <a:lnTo>
                  <a:pt x="8485" y="-68892"/>
                </a:lnTo>
                <a:lnTo>
                  <a:pt x="4772" y="-56651"/>
                </a:lnTo>
                <a:lnTo>
                  <a:pt x="2120" y="-44268"/>
                </a:lnTo>
                <a:lnTo>
                  <a:pt x="530" y="-31743"/>
                </a:lnTo>
                <a:lnTo>
                  <a:pt x="0" y="-19077"/>
                </a:lnTo>
                <a:lnTo>
                  <a:pt x="108" y="-11636"/>
                </a:lnTo>
                <a:lnTo>
                  <a:pt x="939" y="2310"/>
                </a:lnTo>
                <a:lnTo>
                  <a:pt x="2589" y="15574"/>
                </a:lnTo>
                <a:lnTo>
                  <a:pt x="5058" y="28156"/>
                </a:lnTo>
                <a:lnTo>
                  <a:pt x="8347" y="40056"/>
                </a:lnTo>
                <a:lnTo>
                  <a:pt x="12456" y="51273"/>
                </a:lnTo>
                <a:lnTo>
                  <a:pt x="17386" y="61809"/>
                </a:lnTo>
                <a:lnTo>
                  <a:pt x="28822" y="79732"/>
                </a:lnTo>
                <a:lnTo>
                  <a:pt x="37147" y="89369"/>
                </a:lnTo>
                <a:lnTo>
                  <a:pt x="46481" y="97995"/>
                </a:lnTo>
                <a:lnTo>
                  <a:pt x="56823" y="105610"/>
                </a:lnTo>
                <a:lnTo>
                  <a:pt x="68173" y="112215"/>
                </a:lnTo>
                <a:lnTo>
                  <a:pt x="73284" y="0"/>
                </a:lnTo>
                <a:lnTo>
                  <a:pt x="72580" y="-15165"/>
                </a:lnTo>
                <a:lnTo>
                  <a:pt x="72603" y="-18041"/>
                </a:lnTo>
                <a:lnTo>
                  <a:pt x="73564" y="-32946"/>
                </a:lnTo>
                <a:lnTo>
                  <a:pt x="75932" y="-46415"/>
                </a:lnTo>
                <a:lnTo>
                  <a:pt x="79709" y="-58447"/>
                </a:lnTo>
                <a:lnTo>
                  <a:pt x="84895" y="-69044"/>
                </a:lnTo>
                <a:lnTo>
                  <a:pt x="91490" y="-78208"/>
                </a:lnTo>
                <a:lnTo>
                  <a:pt x="101914" y="-88111"/>
                </a:lnTo>
                <a:lnTo>
                  <a:pt x="112902" y="-94767"/>
                </a:lnTo>
                <a:lnTo>
                  <a:pt x="124964" y="-98759"/>
                </a:lnTo>
                <a:lnTo>
                  <a:pt x="138099" y="-100090"/>
                </a:lnTo>
                <a:lnTo>
                  <a:pt x="138744" y="-100087"/>
                </a:lnTo>
                <a:lnTo>
                  <a:pt x="151850" y="-98626"/>
                </a:lnTo>
                <a:lnTo>
                  <a:pt x="163862" y="-94493"/>
                </a:lnTo>
                <a:lnTo>
                  <a:pt x="174780" y="-87688"/>
                </a:lnTo>
                <a:lnTo>
                  <a:pt x="184607" y="-78208"/>
                </a:lnTo>
                <a:lnTo>
                  <a:pt x="192013" y="-67576"/>
                </a:lnTo>
                <a:lnTo>
                  <a:pt x="196987" y="-56732"/>
                </a:lnTo>
                <a:lnTo>
                  <a:pt x="200538" y="-44469"/>
                </a:lnTo>
                <a:lnTo>
                  <a:pt x="202668" y="-30787"/>
                </a:lnTo>
                <a:lnTo>
                  <a:pt x="203377" y="-15686"/>
                </a:lnTo>
                <a:lnTo>
                  <a:pt x="203345" y="-12242"/>
                </a:lnTo>
                <a:lnTo>
                  <a:pt x="202356" y="2689"/>
                </a:lnTo>
                <a:lnTo>
                  <a:pt x="199989" y="16166"/>
                </a:lnTo>
                <a:lnTo>
                  <a:pt x="196242" y="28187"/>
                </a:lnTo>
                <a:lnTo>
                  <a:pt x="191115" y="38753"/>
                </a:lnTo>
                <a:lnTo>
                  <a:pt x="184607" y="47864"/>
                </a:lnTo>
                <a:lnTo>
                  <a:pt x="174287" y="57729"/>
                </a:lnTo>
                <a:lnTo>
                  <a:pt x="163318" y="64411"/>
                </a:lnTo>
                <a:lnTo>
                  <a:pt x="151256" y="6842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3" name="object 1573"/>
          <p:cNvSpPr/>
          <p:nvPr/>
        </p:nvSpPr>
        <p:spPr>
          <a:xfrm>
            <a:off x="6587443" y="1503133"/>
            <a:ext cx="250012" cy="289153"/>
          </a:xfrm>
          <a:custGeom>
            <a:avLst/>
            <a:gdLst/>
            <a:ahLst/>
            <a:cxnLst/>
            <a:rect l="l" t="t" r="r" b="b"/>
            <a:pathLst>
              <a:path w="250012" h="289153">
                <a:moveTo>
                  <a:pt x="45793" y="17980"/>
                </a:moveTo>
                <a:lnTo>
                  <a:pt x="37299" y="24498"/>
                </a:lnTo>
                <a:lnTo>
                  <a:pt x="25915" y="36622"/>
                </a:lnTo>
                <a:lnTo>
                  <a:pt x="18873" y="47439"/>
                </a:lnTo>
                <a:lnTo>
                  <a:pt x="13843" y="59094"/>
                </a:lnTo>
                <a:lnTo>
                  <a:pt x="10823" y="71590"/>
                </a:lnTo>
                <a:lnTo>
                  <a:pt x="9817" y="84924"/>
                </a:lnTo>
                <a:lnTo>
                  <a:pt x="10082" y="92069"/>
                </a:lnTo>
                <a:lnTo>
                  <a:pt x="12189" y="105399"/>
                </a:lnTo>
                <a:lnTo>
                  <a:pt x="16394" y="117574"/>
                </a:lnTo>
                <a:lnTo>
                  <a:pt x="22695" y="128595"/>
                </a:lnTo>
                <a:lnTo>
                  <a:pt x="31091" y="138463"/>
                </a:lnTo>
                <a:lnTo>
                  <a:pt x="41579" y="147180"/>
                </a:lnTo>
                <a:lnTo>
                  <a:pt x="47469" y="150822"/>
                </a:lnTo>
                <a:lnTo>
                  <a:pt x="54892" y="154536"/>
                </a:lnTo>
                <a:lnTo>
                  <a:pt x="63862" y="158334"/>
                </a:lnTo>
                <a:lnTo>
                  <a:pt x="74382" y="162216"/>
                </a:lnTo>
                <a:lnTo>
                  <a:pt x="86449" y="166181"/>
                </a:lnTo>
                <a:lnTo>
                  <a:pt x="100065" y="170230"/>
                </a:lnTo>
                <a:lnTo>
                  <a:pt x="115229" y="174363"/>
                </a:lnTo>
                <a:lnTo>
                  <a:pt x="131942" y="178579"/>
                </a:lnTo>
                <a:lnTo>
                  <a:pt x="150202" y="182880"/>
                </a:lnTo>
                <a:lnTo>
                  <a:pt x="150442" y="182937"/>
                </a:lnTo>
                <a:lnTo>
                  <a:pt x="165404" y="187529"/>
                </a:lnTo>
                <a:lnTo>
                  <a:pt x="173888" y="192506"/>
                </a:lnTo>
                <a:lnTo>
                  <a:pt x="177253" y="196164"/>
                </a:lnTo>
                <a:lnTo>
                  <a:pt x="178943" y="200761"/>
                </a:lnTo>
                <a:lnTo>
                  <a:pt x="178943" y="214477"/>
                </a:lnTo>
                <a:lnTo>
                  <a:pt x="175831" y="220992"/>
                </a:lnTo>
                <a:lnTo>
                  <a:pt x="169621" y="225856"/>
                </a:lnTo>
                <a:lnTo>
                  <a:pt x="166518" y="227955"/>
                </a:lnTo>
                <a:lnTo>
                  <a:pt x="156187" y="232580"/>
                </a:lnTo>
                <a:lnTo>
                  <a:pt x="143441" y="235357"/>
                </a:lnTo>
                <a:lnTo>
                  <a:pt x="128282" y="236283"/>
                </a:lnTo>
                <a:lnTo>
                  <a:pt x="125522" y="236248"/>
                </a:lnTo>
                <a:lnTo>
                  <a:pt x="111306" y="234760"/>
                </a:lnTo>
                <a:lnTo>
                  <a:pt x="99288" y="231080"/>
                </a:lnTo>
                <a:lnTo>
                  <a:pt x="89471" y="225209"/>
                </a:lnTo>
                <a:lnTo>
                  <a:pt x="81583" y="217100"/>
                </a:lnTo>
                <a:lnTo>
                  <a:pt x="75248" y="206128"/>
                </a:lnTo>
                <a:lnTo>
                  <a:pt x="71069" y="192773"/>
                </a:lnTo>
                <a:lnTo>
                  <a:pt x="0" y="203974"/>
                </a:lnTo>
                <a:lnTo>
                  <a:pt x="3511" y="215603"/>
                </a:lnTo>
                <a:lnTo>
                  <a:pt x="8616" y="227615"/>
                </a:lnTo>
                <a:lnTo>
                  <a:pt x="14991" y="238683"/>
                </a:lnTo>
                <a:lnTo>
                  <a:pt x="22633" y="248809"/>
                </a:lnTo>
                <a:lnTo>
                  <a:pt x="31543" y="257991"/>
                </a:lnTo>
                <a:lnTo>
                  <a:pt x="41719" y="266230"/>
                </a:lnTo>
                <a:lnTo>
                  <a:pt x="51726" y="272552"/>
                </a:lnTo>
                <a:lnTo>
                  <a:pt x="62188" y="277624"/>
                </a:lnTo>
                <a:lnTo>
                  <a:pt x="73569" y="281774"/>
                </a:lnTo>
                <a:lnTo>
                  <a:pt x="85868" y="285002"/>
                </a:lnTo>
                <a:lnTo>
                  <a:pt x="99086" y="287308"/>
                </a:lnTo>
                <a:lnTo>
                  <a:pt x="113224" y="288692"/>
                </a:lnTo>
                <a:lnTo>
                  <a:pt x="128282" y="289153"/>
                </a:lnTo>
                <a:lnTo>
                  <a:pt x="135897" y="289040"/>
                </a:lnTo>
                <a:lnTo>
                  <a:pt x="150965" y="288082"/>
                </a:lnTo>
                <a:lnTo>
                  <a:pt x="164980" y="286146"/>
                </a:lnTo>
                <a:lnTo>
                  <a:pt x="177942" y="283232"/>
                </a:lnTo>
                <a:lnTo>
                  <a:pt x="189852" y="279342"/>
                </a:lnTo>
                <a:lnTo>
                  <a:pt x="200709" y="274475"/>
                </a:lnTo>
                <a:lnTo>
                  <a:pt x="210513" y="268631"/>
                </a:lnTo>
                <a:lnTo>
                  <a:pt x="219265" y="261810"/>
                </a:lnTo>
                <a:lnTo>
                  <a:pt x="226264" y="255017"/>
                </a:lnTo>
                <a:lnTo>
                  <a:pt x="234810" y="244615"/>
                </a:lnTo>
                <a:lnTo>
                  <a:pt x="241459" y="233555"/>
                </a:lnTo>
                <a:lnTo>
                  <a:pt x="246210" y="221837"/>
                </a:lnTo>
                <a:lnTo>
                  <a:pt x="249061" y="209458"/>
                </a:lnTo>
                <a:lnTo>
                  <a:pt x="250012" y="196418"/>
                </a:lnTo>
                <a:lnTo>
                  <a:pt x="249601" y="187213"/>
                </a:lnTo>
                <a:lnTo>
                  <a:pt x="247261" y="173754"/>
                </a:lnTo>
                <a:lnTo>
                  <a:pt x="242851" y="161727"/>
                </a:lnTo>
                <a:lnTo>
                  <a:pt x="236372" y="151133"/>
                </a:lnTo>
                <a:lnTo>
                  <a:pt x="227825" y="141973"/>
                </a:lnTo>
                <a:lnTo>
                  <a:pt x="214050" y="132469"/>
                </a:lnTo>
                <a:lnTo>
                  <a:pt x="204024" y="127331"/>
                </a:lnTo>
                <a:lnTo>
                  <a:pt x="192488" y="122455"/>
                </a:lnTo>
                <a:lnTo>
                  <a:pt x="179442" y="117843"/>
                </a:lnTo>
                <a:lnTo>
                  <a:pt x="164885" y="113494"/>
                </a:lnTo>
                <a:lnTo>
                  <a:pt x="148818" y="109410"/>
                </a:lnTo>
                <a:lnTo>
                  <a:pt x="139705" y="107236"/>
                </a:lnTo>
                <a:lnTo>
                  <a:pt x="121979" y="102752"/>
                </a:lnTo>
                <a:lnTo>
                  <a:pt x="107413" y="98670"/>
                </a:lnTo>
                <a:lnTo>
                  <a:pt x="96005" y="94990"/>
                </a:lnTo>
                <a:lnTo>
                  <a:pt x="87756" y="91712"/>
                </a:lnTo>
                <a:lnTo>
                  <a:pt x="82664" y="88836"/>
                </a:lnTo>
                <a:lnTo>
                  <a:pt x="77952" y="85191"/>
                </a:lnTo>
                <a:lnTo>
                  <a:pt x="75603" y="80759"/>
                </a:lnTo>
                <a:lnTo>
                  <a:pt x="75603" y="69469"/>
                </a:lnTo>
                <a:lnTo>
                  <a:pt x="78295" y="64516"/>
                </a:lnTo>
                <a:lnTo>
                  <a:pt x="83667" y="60693"/>
                </a:lnTo>
                <a:lnTo>
                  <a:pt x="95115" y="55743"/>
                </a:lnTo>
                <a:lnTo>
                  <a:pt x="107898" y="53407"/>
                </a:lnTo>
                <a:lnTo>
                  <a:pt x="123748" y="52628"/>
                </a:lnTo>
                <a:lnTo>
                  <a:pt x="135310" y="53295"/>
                </a:lnTo>
                <a:lnTo>
                  <a:pt x="147927" y="56140"/>
                </a:lnTo>
                <a:lnTo>
                  <a:pt x="157886" y="61214"/>
                </a:lnTo>
                <a:lnTo>
                  <a:pt x="161143" y="63819"/>
                </a:lnTo>
                <a:lnTo>
                  <a:pt x="169059" y="73505"/>
                </a:lnTo>
                <a:lnTo>
                  <a:pt x="174155" y="85966"/>
                </a:lnTo>
                <a:lnTo>
                  <a:pt x="240944" y="73202"/>
                </a:lnTo>
                <a:lnTo>
                  <a:pt x="235442" y="57522"/>
                </a:lnTo>
                <a:lnTo>
                  <a:pt x="229470" y="45797"/>
                </a:lnTo>
                <a:lnTo>
                  <a:pt x="222262" y="35385"/>
                </a:lnTo>
                <a:lnTo>
                  <a:pt x="213819" y="26287"/>
                </a:lnTo>
                <a:lnTo>
                  <a:pt x="204139" y="18503"/>
                </a:lnTo>
                <a:lnTo>
                  <a:pt x="189583" y="10638"/>
                </a:lnTo>
                <a:lnTo>
                  <a:pt x="178760" y="6807"/>
                </a:lnTo>
                <a:lnTo>
                  <a:pt x="166637" y="3828"/>
                </a:lnTo>
                <a:lnTo>
                  <a:pt x="153216" y="1701"/>
                </a:lnTo>
                <a:lnTo>
                  <a:pt x="138496" y="425"/>
                </a:lnTo>
                <a:lnTo>
                  <a:pt x="122478" y="0"/>
                </a:lnTo>
                <a:lnTo>
                  <a:pt x="106886" y="481"/>
                </a:lnTo>
                <a:lnTo>
                  <a:pt x="92184" y="1969"/>
                </a:lnTo>
                <a:lnTo>
                  <a:pt x="78724" y="4463"/>
                </a:lnTo>
                <a:lnTo>
                  <a:pt x="66505" y="7963"/>
                </a:lnTo>
                <a:lnTo>
                  <a:pt x="55528" y="12468"/>
                </a:lnTo>
                <a:lnTo>
                  <a:pt x="45793" y="1798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5" name="object 1235"/>
          <p:cNvSpPr/>
          <p:nvPr/>
        </p:nvSpPr>
        <p:spPr>
          <a:xfrm>
            <a:off x="2334310" y="3268578"/>
            <a:ext cx="1516533" cy="748429"/>
          </a:xfrm>
          <a:custGeom>
            <a:avLst/>
            <a:gdLst/>
            <a:ahLst/>
            <a:cxnLst/>
            <a:rect l="l" t="t" r="r" b="b"/>
            <a:pathLst>
              <a:path w="1516533" h="748429">
                <a:moveTo>
                  <a:pt x="626325" y="109412"/>
                </a:moveTo>
                <a:lnTo>
                  <a:pt x="638304" y="120265"/>
                </a:lnTo>
                <a:lnTo>
                  <a:pt x="650058" y="130973"/>
                </a:lnTo>
                <a:lnTo>
                  <a:pt x="661459" y="141401"/>
                </a:lnTo>
                <a:lnTo>
                  <a:pt x="672375" y="151414"/>
                </a:lnTo>
                <a:lnTo>
                  <a:pt x="682676" y="160876"/>
                </a:lnTo>
                <a:lnTo>
                  <a:pt x="696960" y="173997"/>
                </a:lnTo>
                <a:lnTo>
                  <a:pt x="712945" y="188631"/>
                </a:lnTo>
                <a:lnTo>
                  <a:pt x="738932" y="212149"/>
                </a:lnTo>
                <a:lnTo>
                  <a:pt x="764592" y="234189"/>
                </a:lnTo>
                <a:lnTo>
                  <a:pt x="1514628" y="425607"/>
                </a:lnTo>
                <a:lnTo>
                  <a:pt x="1516533" y="418000"/>
                </a:lnTo>
                <a:lnTo>
                  <a:pt x="1471715" y="406856"/>
                </a:lnTo>
                <a:lnTo>
                  <a:pt x="1439807" y="398923"/>
                </a:lnTo>
                <a:lnTo>
                  <a:pt x="1401260" y="389338"/>
                </a:lnTo>
                <a:lnTo>
                  <a:pt x="1357179" y="378378"/>
                </a:lnTo>
                <a:lnTo>
                  <a:pt x="1308673" y="366317"/>
                </a:lnTo>
                <a:lnTo>
                  <a:pt x="1256846" y="353431"/>
                </a:lnTo>
                <a:lnTo>
                  <a:pt x="1202807" y="339994"/>
                </a:lnTo>
                <a:lnTo>
                  <a:pt x="1147662" y="326282"/>
                </a:lnTo>
                <a:lnTo>
                  <a:pt x="1092516" y="312571"/>
                </a:lnTo>
                <a:lnTo>
                  <a:pt x="1038478" y="299135"/>
                </a:lnTo>
                <a:lnTo>
                  <a:pt x="986654" y="286249"/>
                </a:lnTo>
                <a:lnTo>
                  <a:pt x="938150" y="274189"/>
                </a:lnTo>
                <a:lnTo>
                  <a:pt x="894073" y="263229"/>
                </a:lnTo>
                <a:lnTo>
                  <a:pt x="855530" y="253646"/>
                </a:lnTo>
                <a:lnTo>
                  <a:pt x="823627" y="245713"/>
                </a:lnTo>
                <a:lnTo>
                  <a:pt x="784170" y="235902"/>
                </a:lnTo>
                <a:lnTo>
                  <a:pt x="778828" y="234574"/>
                </a:lnTo>
                <a:lnTo>
                  <a:pt x="777494" y="233952"/>
                </a:lnTo>
                <a:lnTo>
                  <a:pt x="773154" y="230982"/>
                </a:lnTo>
                <a:lnTo>
                  <a:pt x="766798" y="225932"/>
                </a:lnTo>
                <a:lnTo>
                  <a:pt x="758690" y="219074"/>
                </a:lnTo>
                <a:lnTo>
                  <a:pt x="749095" y="210678"/>
                </a:lnTo>
                <a:lnTo>
                  <a:pt x="738276" y="201015"/>
                </a:lnTo>
                <a:lnTo>
                  <a:pt x="726496" y="190354"/>
                </a:lnTo>
                <a:lnTo>
                  <a:pt x="714020" y="178968"/>
                </a:lnTo>
                <a:lnTo>
                  <a:pt x="701112" y="167125"/>
                </a:lnTo>
                <a:lnTo>
                  <a:pt x="688036" y="155097"/>
                </a:lnTo>
                <a:lnTo>
                  <a:pt x="672752" y="141076"/>
                </a:lnTo>
                <a:lnTo>
                  <a:pt x="655927" y="125699"/>
                </a:lnTo>
                <a:lnTo>
                  <a:pt x="640097" y="111306"/>
                </a:lnTo>
                <a:lnTo>
                  <a:pt x="625244" y="97891"/>
                </a:lnTo>
                <a:lnTo>
                  <a:pt x="611349" y="85447"/>
                </a:lnTo>
                <a:lnTo>
                  <a:pt x="598392" y="73968"/>
                </a:lnTo>
                <a:lnTo>
                  <a:pt x="586356" y="63446"/>
                </a:lnTo>
                <a:lnTo>
                  <a:pt x="575220" y="53874"/>
                </a:lnTo>
                <a:lnTo>
                  <a:pt x="564966" y="45245"/>
                </a:lnTo>
                <a:lnTo>
                  <a:pt x="555574" y="37553"/>
                </a:lnTo>
                <a:lnTo>
                  <a:pt x="547027" y="30789"/>
                </a:lnTo>
                <a:lnTo>
                  <a:pt x="539304" y="24948"/>
                </a:lnTo>
                <a:lnTo>
                  <a:pt x="532387" y="20023"/>
                </a:lnTo>
                <a:lnTo>
                  <a:pt x="526257" y="16006"/>
                </a:lnTo>
                <a:lnTo>
                  <a:pt x="520894" y="12890"/>
                </a:lnTo>
                <a:lnTo>
                  <a:pt x="512397" y="9335"/>
                </a:lnTo>
                <a:lnTo>
                  <a:pt x="509224" y="8881"/>
                </a:lnTo>
                <a:lnTo>
                  <a:pt x="506743" y="9301"/>
                </a:lnTo>
                <a:lnTo>
                  <a:pt x="499162" y="11334"/>
                </a:lnTo>
                <a:lnTo>
                  <a:pt x="487784" y="11954"/>
                </a:lnTo>
                <a:lnTo>
                  <a:pt x="475193" y="10808"/>
                </a:lnTo>
                <a:lnTo>
                  <a:pt x="461854" y="8494"/>
                </a:lnTo>
                <a:lnTo>
                  <a:pt x="448234" y="5606"/>
                </a:lnTo>
                <a:lnTo>
                  <a:pt x="445278" y="4967"/>
                </a:lnTo>
                <a:lnTo>
                  <a:pt x="432743" y="2368"/>
                </a:lnTo>
                <a:lnTo>
                  <a:pt x="420320" y="234"/>
                </a:lnTo>
                <a:lnTo>
                  <a:pt x="418010" y="14"/>
                </a:lnTo>
                <a:lnTo>
                  <a:pt x="412824" y="0"/>
                </a:lnTo>
                <a:lnTo>
                  <a:pt x="406377" y="452"/>
                </a:lnTo>
                <a:lnTo>
                  <a:pt x="390011" y="2649"/>
                </a:lnTo>
                <a:lnTo>
                  <a:pt x="380248" y="4339"/>
                </a:lnTo>
                <a:lnTo>
                  <a:pt x="369535" y="6386"/>
                </a:lnTo>
                <a:lnTo>
                  <a:pt x="357950" y="8764"/>
                </a:lnTo>
                <a:lnTo>
                  <a:pt x="345571" y="11445"/>
                </a:lnTo>
                <a:lnTo>
                  <a:pt x="332477" y="14402"/>
                </a:lnTo>
                <a:lnTo>
                  <a:pt x="318744" y="17608"/>
                </a:lnTo>
                <a:lnTo>
                  <a:pt x="304451" y="21035"/>
                </a:lnTo>
                <a:lnTo>
                  <a:pt x="289676" y="24657"/>
                </a:lnTo>
                <a:lnTo>
                  <a:pt x="274496" y="28445"/>
                </a:lnTo>
                <a:lnTo>
                  <a:pt x="258989" y="32373"/>
                </a:lnTo>
                <a:lnTo>
                  <a:pt x="243235" y="36414"/>
                </a:lnTo>
                <a:lnTo>
                  <a:pt x="227309" y="40539"/>
                </a:lnTo>
                <a:lnTo>
                  <a:pt x="211290" y="44723"/>
                </a:lnTo>
                <a:lnTo>
                  <a:pt x="195257" y="48937"/>
                </a:lnTo>
                <a:lnTo>
                  <a:pt x="179287" y="53155"/>
                </a:lnTo>
                <a:lnTo>
                  <a:pt x="144768" y="62222"/>
                </a:lnTo>
                <a:lnTo>
                  <a:pt x="127401" y="67000"/>
                </a:lnTo>
                <a:lnTo>
                  <a:pt x="112127" y="71873"/>
                </a:lnTo>
                <a:lnTo>
                  <a:pt x="97869" y="77120"/>
                </a:lnTo>
                <a:lnTo>
                  <a:pt x="84621" y="82746"/>
                </a:lnTo>
                <a:lnTo>
                  <a:pt x="72374" y="88755"/>
                </a:lnTo>
                <a:lnTo>
                  <a:pt x="61118" y="95152"/>
                </a:lnTo>
                <a:lnTo>
                  <a:pt x="50846" y="101943"/>
                </a:lnTo>
                <a:lnTo>
                  <a:pt x="41549" y="109130"/>
                </a:lnTo>
                <a:lnTo>
                  <a:pt x="33219" y="116720"/>
                </a:lnTo>
                <a:lnTo>
                  <a:pt x="25847" y="124718"/>
                </a:lnTo>
                <a:lnTo>
                  <a:pt x="19426" y="133127"/>
                </a:lnTo>
                <a:lnTo>
                  <a:pt x="13945" y="141953"/>
                </a:lnTo>
                <a:lnTo>
                  <a:pt x="8549" y="153217"/>
                </a:lnTo>
                <a:lnTo>
                  <a:pt x="4850" y="163808"/>
                </a:lnTo>
                <a:lnTo>
                  <a:pt x="2246" y="174661"/>
                </a:lnTo>
                <a:lnTo>
                  <a:pt x="657" y="185764"/>
                </a:lnTo>
                <a:lnTo>
                  <a:pt x="0" y="197105"/>
                </a:lnTo>
                <a:lnTo>
                  <a:pt x="192" y="208669"/>
                </a:lnTo>
                <a:lnTo>
                  <a:pt x="1153" y="220446"/>
                </a:lnTo>
                <a:lnTo>
                  <a:pt x="2801" y="232420"/>
                </a:lnTo>
                <a:lnTo>
                  <a:pt x="5053" y="244581"/>
                </a:lnTo>
                <a:lnTo>
                  <a:pt x="7827" y="256914"/>
                </a:lnTo>
                <a:lnTo>
                  <a:pt x="11042" y="269407"/>
                </a:lnTo>
                <a:lnTo>
                  <a:pt x="14616" y="282046"/>
                </a:lnTo>
                <a:lnTo>
                  <a:pt x="18467" y="294820"/>
                </a:lnTo>
                <a:lnTo>
                  <a:pt x="22512" y="307715"/>
                </a:lnTo>
                <a:lnTo>
                  <a:pt x="26671" y="320718"/>
                </a:lnTo>
                <a:lnTo>
                  <a:pt x="29177" y="328539"/>
                </a:lnTo>
                <a:lnTo>
                  <a:pt x="33028" y="340635"/>
                </a:lnTo>
                <a:lnTo>
                  <a:pt x="36831" y="352913"/>
                </a:lnTo>
                <a:lnTo>
                  <a:pt x="100102" y="509707"/>
                </a:lnTo>
                <a:lnTo>
                  <a:pt x="102337" y="511904"/>
                </a:lnTo>
                <a:lnTo>
                  <a:pt x="105169" y="504589"/>
                </a:lnTo>
                <a:lnTo>
                  <a:pt x="107279" y="506476"/>
                </a:lnTo>
                <a:lnTo>
                  <a:pt x="710426" y="748429"/>
                </a:lnTo>
                <a:lnTo>
                  <a:pt x="713258" y="741139"/>
                </a:lnTo>
                <a:lnTo>
                  <a:pt x="106769" y="505211"/>
                </a:lnTo>
                <a:lnTo>
                  <a:pt x="105604" y="502326"/>
                </a:lnTo>
                <a:lnTo>
                  <a:pt x="102225" y="493960"/>
                </a:lnTo>
                <a:lnTo>
                  <a:pt x="97464" y="482170"/>
                </a:lnTo>
                <a:lnTo>
                  <a:pt x="91640" y="467749"/>
                </a:lnTo>
                <a:lnTo>
                  <a:pt x="85074" y="451490"/>
                </a:lnTo>
                <a:lnTo>
                  <a:pt x="78085" y="434184"/>
                </a:lnTo>
                <a:lnTo>
                  <a:pt x="70993" y="416625"/>
                </a:lnTo>
                <a:lnTo>
                  <a:pt x="64119" y="399606"/>
                </a:lnTo>
                <a:lnTo>
                  <a:pt x="57782" y="383918"/>
                </a:lnTo>
                <a:lnTo>
                  <a:pt x="52303" y="370354"/>
                </a:lnTo>
                <a:lnTo>
                  <a:pt x="48001" y="359707"/>
                </a:lnTo>
                <a:lnTo>
                  <a:pt x="45196" y="352770"/>
                </a:lnTo>
                <a:lnTo>
                  <a:pt x="44209" y="350335"/>
                </a:lnTo>
                <a:lnTo>
                  <a:pt x="41818" y="342520"/>
                </a:lnTo>
                <a:lnTo>
                  <a:pt x="37995" y="330350"/>
                </a:lnTo>
                <a:lnTo>
                  <a:pt x="34164" y="318318"/>
                </a:lnTo>
                <a:lnTo>
                  <a:pt x="31787" y="310900"/>
                </a:lnTo>
                <a:lnTo>
                  <a:pt x="27643" y="297830"/>
                </a:lnTo>
                <a:lnTo>
                  <a:pt x="23667" y="284888"/>
                </a:lnTo>
                <a:lnTo>
                  <a:pt x="19947" y="272090"/>
                </a:lnTo>
                <a:lnTo>
                  <a:pt x="16569" y="259455"/>
                </a:lnTo>
                <a:lnTo>
                  <a:pt x="13621" y="246998"/>
                </a:lnTo>
                <a:lnTo>
                  <a:pt x="11190" y="234737"/>
                </a:lnTo>
                <a:lnTo>
                  <a:pt x="9363" y="222689"/>
                </a:lnTo>
                <a:lnTo>
                  <a:pt x="8227" y="210871"/>
                </a:lnTo>
                <a:lnTo>
                  <a:pt x="7870" y="199300"/>
                </a:lnTo>
                <a:lnTo>
                  <a:pt x="8378" y="187993"/>
                </a:lnTo>
                <a:lnTo>
                  <a:pt x="9840" y="176968"/>
                </a:lnTo>
                <a:lnTo>
                  <a:pt x="12342" y="166241"/>
                </a:lnTo>
                <a:lnTo>
                  <a:pt x="15972" y="155829"/>
                </a:lnTo>
                <a:lnTo>
                  <a:pt x="20816" y="145750"/>
                </a:lnTo>
                <a:lnTo>
                  <a:pt x="29826" y="132247"/>
                </a:lnTo>
                <a:lnTo>
                  <a:pt x="36838" y="124216"/>
                </a:lnTo>
                <a:lnTo>
                  <a:pt x="44864" y="116597"/>
                </a:lnTo>
                <a:lnTo>
                  <a:pt x="53913" y="109384"/>
                </a:lnTo>
                <a:lnTo>
                  <a:pt x="63996" y="102572"/>
                </a:lnTo>
                <a:lnTo>
                  <a:pt x="75121" y="96156"/>
                </a:lnTo>
                <a:lnTo>
                  <a:pt x="87298" y="90130"/>
                </a:lnTo>
                <a:lnTo>
                  <a:pt x="100534" y="84488"/>
                </a:lnTo>
                <a:lnTo>
                  <a:pt x="114841" y="79226"/>
                </a:lnTo>
                <a:lnTo>
                  <a:pt x="130226" y="74337"/>
                </a:lnTo>
                <a:lnTo>
                  <a:pt x="146698" y="69817"/>
                </a:lnTo>
                <a:lnTo>
                  <a:pt x="181293" y="60749"/>
                </a:lnTo>
                <a:lnTo>
                  <a:pt x="184778" y="59826"/>
                </a:lnTo>
                <a:lnTo>
                  <a:pt x="196429" y="56744"/>
                </a:lnTo>
                <a:lnTo>
                  <a:pt x="209068" y="53411"/>
                </a:lnTo>
                <a:lnTo>
                  <a:pt x="222534" y="49880"/>
                </a:lnTo>
                <a:lnTo>
                  <a:pt x="236667" y="46201"/>
                </a:lnTo>
                <a:lnTo>
                  <a:pt x="251305" y="42425"/>
                </a:lnTo>
                <a:lnTo>
                  <a:pt x="266287" y="38604"/>
                </a:lnTo>
                <a:lnTo>
                  <a:pt x="281453" y="34788"/>
                </a:lnTo>
                <a:lnTo>
                  <a:pt x="296642" y="31029"/>
                </a:lnTo>
                <a:lnTo>
                  <a:pt x="311693" y="27377"/>
                </a:lnTo>
                <a:lnTo>
                  <a:pt x="326445" y="23883"/>
                </a:lnTo>
                <a:lnTo>
                  <a:pt x="340737" y="20600"/>
                </a:lnTo>
                <a:lnTo>
                  <a:pt x="354408" y="17577"/>
                </a:lnTo>
                <a:lnTo>
                  <a:pt x="367298" y="14866"/>
                </a:lnTo>
                <a:lnTo>
                  <a:pt x="379246" y="12517"/>
                </a:lnTo>
                <a:lnTo>
                  <a:pt x="390090" y="10583"/>
                </a:lnTo>
                <a:lnTo>
                  <a:pt x="399669" y="9114"/>
                </a:lnTo>
                <a:lnTo>
                  <a:pt x="414393" y="7774"/>
                </a:lnTo>
                <a:lnTo>
                  <a:pt x="419215" y="8006"/>
                </a:lnTo>
                <a:lnTo>
                  <a:pt x="421576" y="8357"/>
                </a:lnTo>
                <a:lnTo>
                  <a:pt x="434020" y="10616"/>
                </a:lnTo>
                <a:lnTo>
                  <a:pt x="446571" y="13289"/>
                </a:lnTo>
                <a:lnTo>
                  <a:pt x="448471" y="13701"/>
                </a:lnTo>
                <a:lnTo>
                  <a:pt x="462129" y="16548"/>
                </a:lnTo>
                <a:lnTo>
                  <a:pt x="475264" y="18760"/>
                </a:lnTo>
                <a:lnTo>
                  <a:pt x="487685" y="19838"/>
                </a:lnTo>
                <a:lnTo>
                  <a:pt x="499203" y="19281"/>
                </a:lnTo>
                <a:lnTo>
                  <a:pt x="509626" y="16591"/>
                </a:lnTo>
                <a:lnTo>
                  <a:pt x="509487" y="16629"/>
                </a:lnTo>
                <a:lnTo>
                  <a:pt x="517006" y="19119"/>
                </a:lnTo>
                <a:lnTo>
                  <a:pt x="522857" y="22645"/>
                </a:lnTo>
                <a:lnTo>
                  <a:pt x="529916" y="27513"/>
                </a:lnTo>
                <a:lnTo>
                  <a:pt x="538052" y="33587"/>
                </a:lnTo>
                <a:lnTo>
                  <a:pt x="547137" y="40734"/>
                </a:lnTo>
                <a:lnTo>
                  <a:pt x="557038" y="48817"/>
                </a:lnTo>
                <a:lnTo>
                  <a:pt x="567627" y="57701"/>
                </a:lnTo>
                <a:lnTo>
                  <a:pt x="578773" y="67252"/>
                </a:lnTo>
                <a:lnTo>
                  <a:pt x="590346" y="77333"/>
                </a:lnTo>
                <a:lnTo>
                  <a:pt x="602216" y="87810"/>
                </a:lnTo>
                <a:lnTo>
                  <a:pt x="614252" y="98548"/>
                </a:lnTo>
                <a:lnTo>
                  <a:pt x="626325" y="109412"/>
                </a:lnTo>
                <a:close/>
              </a:path>
              <a:path w="1516533" h="748429">
                <a:moveTo>
                  <a:pt x="107279" y="506476"/>
                </a:moveTo>
                <a:lnTo>
                  <a:pt x="105169" y="504589"/>
                </a:lnTo>
                <a:lnTo>
                  <a:pt x="102337" y="511904"/>
                </a:lnTo>
                <a:lnTo>
                  <a:pt x="710426" y="748429"/>
                </a:lnTo>
                <a:lnTo>
                  <a:pt x="107279" y="506476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6" name="object 1236"/>
          <p:cNvSpPr/>
          <p:nvPr/>
        </p:nvSpPr>
        <p:spPr>
          <a:xfrm>
            <a:off x="3641568" y="4136944"/>
            <a:ext cx="1020660" cy="348195"/>
          </a:xfrm>
          <a:custGeom>
            <a:avLst/>
            <a:gdLst/>
            <a:ahLst/>
            <a:cxnLst/>
            <a:rect l="l" t="t" r="r" b="b"/>
            <a:pathLst>
              <a:path w="1020660" h="348195">
                <a:moveTo>
                  <a:pt x="1012812" y="0"/>
                </a:moveTo>
                <a:lnTo>
                  <a:pt x="1012812" y="65728"/>
                </a:lnTo>
                <a:lnTo>
                  <a:pt x="1015212" y="64719"/>
                </a:lnTo>
                <a:lnTo>
                  <a:pt x="1020660" y="0"/>
                </a:lnTo>
                <a:lnTo>
                  <a:pt x="1012812" y="0"/>
                </a:lnTo>
                <a:close/>
              </a:path>
              <a:path w="1020660" h="348195">
                <a:moveTo>
                  <a:pt x="361556" y="340994"/>
                </a:moveTo>
                <a:lnTo>
                  <a:pt x="358419" y="340956"/>
                </a:lnTo>
                <a:lnTo>
                  <a:pt x="361467" y="348195"/>
                </a:lnTo>
                <a:lnTo>
                  <a:pt x="1018235" y="71958"/>
                </a:lnTo>
                <a:lnTo>
                  <a:pt x="1012812" y="68338"/>
                </a:lnTo>
                <a:lnTo>
                  <a:pt x="361556" y="340994"/>
                </a:lnTo>
                <a:close/>
              </a:path>
              <a:path w="1020660" h="348195">
                <a:moveTo>
                  <a:pt x="0" y="186982"/>
                </a:moveTo>
                <a:lnTo>
                  <a:pt x="358343" y="348145"/>
                </a:lnTo>
                <a:lnTo>
                  <a:pt x="361467" y="348195"/>
                </a:lnTo>
                <a:lnTo>
                  <a:pt x="358419" y="340956"/>
                </a:lnTo>
                <a:lnTo>
                  <a:pt x="361556" y="340994"/>
                </a:lnTo>
                <a:lnTo>
                  <a:pt x="1012812" y="68338"/>
                </a:lnTo>
                <a:lnTo>
                  <a:pt x="1018235" y="71958"/>
                </a:lnTo>
                <a:lnTo>
                  <a:pt x="1020660" y="70942"/>
                </a:lnTo>
                <a:lnTo>
                  <a:pt x="1020660" y="0"/>
                </a:lnTo>
                <a:lnTo>
                  <a:pt x="1015212" y="64719"/>
                </a:lnTo>
                <a:lnTo>
                  <a:pt x="1012812" y="65728"/>
                </a:lnTo>
                <a:lnTo>
                  <a:pt x="359996" y="340293"/>
                </a:lnTo>
                <a:lnTo>
                  <a:pt x="3225" y="179857"/>
                </a:lnTo>
                <a:lnTo>
                  <a:pt x="0" y="186982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7" name="object 1237"/>
          <p:cNvSpPr/>
          <p:nvPr/>
        </p:nvSpPr>
        <p:spPr>
          <a:xfrm>
            <a:off x="4679975" y="4208442"/>
            <a:ext cx="100088" cy="284467"/>
          </a:xfrm>
          <a:custGeom>
            <a:avLst/>
            <a:gdLst/>
            <a:ahLst/>
            <a:cxnLst/>
            <a:rect l="l" t="t" r="r" b="b"/>
            <a:pathLst>
              <a:path w="100088" h="284467">
                <a:moveTo>
                  <a:pt x="92227" y="0"/>
                </a:moveTo>
                <a:lnTo>
                  <a:pt x="92227" y="38371"/>
                </a:lnTo>
                <a:lnTo>
                  <a:pt x="94602" y="37338"/>
                </a:lnTo>
                <a:lnTo>
                  <a:pt x="100088" y="0"/>
                </a:lnTo>
                <a:lnTo>
                  <a:pt x="92227" y="0"/>
                </a:lnTo>
                <a:close/>
              </a:path>
              <a:path w="100088" h="284467">
                <a:moveTo>
                  <a:pt x="100088" y="43497"/>
                </a:moveTo>
                <a:lnTo>
                  <a:pt x="100088" y="0"/>
                </a:lnTo>
                <a:lnTo>
                  <a:pt x="94602" y="37338"/>
                </a:lnTo>
                <a:lnTo>
                  <a:pt x="92227" y="38371"/>
                </a:lnTo>
                <a:lnTo>
                  <a:pt x="2362" y="77482"/>
                </a:lnTo>
                <a:lnTo>
                  <a:pt x="0" y="78486"/>
                </a:lnTo>
                <a:lnTo>
                  <a:pt x="0" y="284467"/>
                </a:lnTo>
                <a:lnTo>
                  <a:pt x="7848" y="284467"/>
                </a:lnTo>
                <a:lnTo>
                  <a:pt x="7848" y="83637"/>
                </a:lnTo>
                <a:lnTo>
                  <a:pt x="5473" y="84670"/>
                </a:lnTo>
                <a:lnTo>
                  <a:pt x="7848" y="81076"/>
                </a:lnTo>
                <a:lnTo>
                  <a:pt x="92227" y="40944"/>
                </a:lnTo>
                <a:lnTo>
                  <a:pt x="97726" y="44526"/>
                </a:lnTo>
                <a:lnTo>
                  <a:pt x="100088" y="43497"/>
                </a:lnTo>
                <a:close/>
              </a:path>
              <a:path w="100088" h="284467">
                <a:moveTo>
                  <a:pt x="7848" y="81076"/>
                </a:moveTo>
                <a:lnTo>
                  <a:pt x="5473" y="84670"/>
                </a:lnTo>
                <a:lnTo>
                  <a:pt x="7848" y="83637"/>
                </a:lnTo>
                <a:lnTo>
                  <a:pt x="97726" y="44526"/>
                </a:lnTo>
                <a:lnTo>
                  <a:pt x="92227" y="40944"/>
                </a:lnTo>
                <a:lnTo>
                  <a:pt x="7848" y="81076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8" name="object 1238"/>
          <p:cNvSpPr/>
          <p:nvPr/>
        </p:nvSpPr>
        <p:spPr>
          <a:xfrm>
            <a:off x="4595262" y="4472677"/>
            <a:ext cx="59605" cy="84416"/>
          </a:xfrm>
          <a:custGeom>
            <a:avLst/>
            <a:gdLst/>
            <a:ahLst/>
            <a:cxnLst/>
            <a:rect l="l" t="t" r="r" b="b"/>
            <a:pathLst>
              <a:path w="59605" h="84416">
                <a:moveTo>
                  <a:pt x="3973" y="33660"/>
                </a:moveTo>
                <a:lnTo>
                  <a:pt x="6305" y="21405"/>
                </a:lnTo>
                <a:lnTo>
                  <a:pt x="9975" y="13970"/>
                </a:lnTo>
                <a:lnTo>
                  <a:pt x="13290" y="9067"/>
                </a:lnTo>
                <a:lnTo>
                  <a:pt x="17595" y="5969"/>
                </a:lnTo>
                <a:lnTo>
                  <a:pt x="22510" y="5016"/>
                </a:lnTo>
                <a:lnTo>
                  <a:pt x="27425" y="4051"/>
                </a:lnTo>
                <a:lnTo>
                  <a:pt x="32632" y="5283"/>
                </a:lnTo>
                <a:lnTo>
                  <a:pt x="37496" y="8585"/>
                </a:lnTo>
                <a:lnTo>
                  <a:pt x="46052" y="16993"/>
                </a:lnTo>
                <a:lnTo>
                  <a:pt x="52242" y="28706"/>
                </a:lnTo>
                <a:lnTo>
                  <a:pt x="54641" y="37312"/>
                </a:lnTo>
                <a:lnTo>
                  <a:pt x="55633" y="50780"/>
                </a:lnTo>
                <a:lnTo>
                  <a:pt x="53297" y="63024"/>
                </a:lnTo>
                <a:lnTo>
                  <a:pt x="49663" y="70396"/>
                </a:lnTo>
                <a:lnTo>
                  <a:pt x="46361" y="75336"/>
                </a:lnTo>
                <a:lnTo>
                  <a:pt x="41992" y="78447"/>
                </a:lnTo>
                <a:lnTo>
                  <a:pt x="37090" y="79400"/>
                </a:lnTo>
                <a:lnTo>
                  <a:pt x="37839" y="83248"/>
                </a:lnTo>
                <a:lnTo>
                  <a:pt x="43808" y="82080"/>
                </a:lnTo>
                <a:lnTo>
                  <a:pt x="49028" y="78397"/>
                </a:lnTo>
                <a:lnTo>
                  <a:pt x="52927" y="72580"/>
                </a:lnTo>
                <a:lnTo>
                  <a:pt x="57730" y="62003"/>
                </a:lnTo>
                <a:lnTo>
                  <a:pt x="59605" y="49499"/>
                </a:lnTo>
                <a:lnTo>
                  <a:pt x="58489" y="36563"/>
                </a:lnTo>
                <a:lnTo>
                  <a:pt x="54248" y="23342"/>
                </a:lnTo>
                <a:lnTo>
                  <a:pt x="47378" y="12342"/>
                </a:lnTo>
                <a:lnTo>
                  <a:pt x="39719" y="5334"/>
                </a:lnTo>
                <a:lnTo>
                  <a:pt x="33940" y="1435"/>
                </a:lnTo>
                <a:lnTo>
                  <a:pt x="27717" y="0"/>
                </a:lnTo>
                <a:lnTo>
                  <a:pt x="21774" y="1168"/>
                </a:lnTo>
                <a:lnTo>
                  <a:pt x="15817" y="2324"/>
                </a:lnTo>
                <a:lnTo>
                  <a:pt x="10610" y="5994"/>
                </a:lnTo>
                <a:lnTo>
                  <a:pt x="6724" y="11772"/>
                </a:lnTo>
                <a:lnTo>
                  <a:pt x="1893" y="22349"/>
                </a:lnTo>
                <a:lnTo>
                  <a:pt x="0" y="34861"/>
                </a:lnTo>
                <a:lnTo>
                  <a:pt x="1098" y="47853"/>
                </a:lnTo>
                <a:lnTo>
                  <a:pt x="5362" y="61064"/>
                </a:lnTo>
                <a:lnTo>
                  <a:pt x="3973" y="33660"/>
                </a:lnTo>
                <a:close/>
              </a:path>
              <a:path w="59605" h="84416">
                <a:moveTo>
                  <a:pt x="4959" y="47117"/>
                </a:moveTo>
                <a:lnTo>
                  <a:pt x="3973" y="33660"/>
                </a:lnTo>
                <a:lnTo>
                  <a:pt x="5362" y="61064"/>
                </a:lnTo>
                <a:lnTo>
                  <a:pt x="12231" y="72072"/>
                </a:lnTo>
                <a:lnTo>
                  <a:pt x="19920" y="79121"/>
                </a:lnTo>
                <a:lnTo>
                  <a:pt x="25685" y="83007"/>
                </a:lnTo>
                <a:lnTo>
                  <a:pt x="31883" y="84416"/>
                </a:lnTo>
                <a:lnTo>
                  <a:pt x="37839" y="83248"/>
                </a:lnTo>
                <a:lnTo>
                  <a:pt x="37090" y="79400"/>
                </a:lnTo>
                <a:lnTo>
                  <a:pt x="32188" y="80391"/>
                </a:lnTo>
                <a:lnTo>
                  <a:pt x="26993" y="79171"/>
                </a:lnTo>
                <a:lnTo>
                  <a:pt x="22117" y="75857"/>
                </a:lnTo>
                <a:lnTo>
                  <a:pt x="13572" y="67463"/>
                </a:lnTo>
                <a:lnTo>
                  <a:pt x="7368" y="55759"/>
                </a:lnTo>
                <a:lnTo>
                  <a:pt x="4959" y="47117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9" name="object 1239"/>
          <p:cNvSpPr/>
          <p:nvPr/>
        </p:nvSpPr>
        <p:spPr>
          <a:xfrm>
            <a:off x="4560092" y="4428492"/>
            <a:ext cx="132708" cy="169975"/>
          </a:xfrm>
          <a:custGeom>
            <a:avLst/>
            <a:gdLst/>
            <a:ahLst/>
            <a:cxnLst/>
            <a:rect l="l" t="t" r="r" b="b"/>
            <a:pathLst>
              <a:path w="132708" h="169975">
                <a:moveTo>
                  <a:pt x="124649" y="100350"/>
                </a:moveTo>
                <a:lnTo>
                  <a:pt x="122955" y="112988"/>
                </a:lnTo>
                <a:lnTo>
                  <a:pt x="119622" y="124849"/>
                </a:lnTo>
                <a:lnTo>
                  <a:pt x="114703" y="135633"/>
                </a:lnTo>
                <a:lnTo>
                  <a:pt x="115014" y="149166"/>
                </a:lnTo>
                <a:lnTo>
                  <a:pt x="118547" y="144353"/>
                </a:lnTo>
                <a:lnTo>
                  <a:pt x="124340" y="134064"/>
                </a:lnTo>
                <a:lnTo>
                  <a:pt x="128654" y="122779"/>
                </a:lnTo>
                <a:lnTo>
                  <a:pt x="131454" y="110693"/>
                </a:lnTo>
                <a:lnTo>
                  <a:pt x="132708" y="97998"/>
                </a:lnTo>
                <a:lnTo>
                  <a:pt x="132384" y="84889"/>
                </a:lnTo>
                <a:lnTo>
                  <a:pt x="130625" y="72433"/>
                </a:lnTo>
                <a:lnTo>
                  <a:pt x="126762" y="57911"/>
                </a:lnTo>
                <a:lnTo>
                  <a:pt x="121214" y="44578"/>
                </a:lnTo>
                <a:lnTo>
                  <a:pt x="114192" y="32621"/>
                </a:lnTo>
                <a:lnTo>
                  <a:pt x="105905" y="22226"/>
                </a:lnTo>
                <a:lnTo>
                  <a:pt x="96564" y="13579"/>
                </a:lnTo>
                <a:lnTo>
                  <a:pt x="86378" y="6869"/>
                </a:lnTo>
                <a:lnTo>
                  <a:pt x="75558" y="2280"/>
                </a:lnTo>
                <a:lnTo>
                  <a:pt x="64315" y="0"/>
                </a:lnTo>
                <a:lnTo>
                  <a:pt x="52859" y="215"/>
                </a:lnTo>
                <a:lnTo>
                  <a:pt x="38856" y="4216"/>
                </a:lnTo>
                <a:lnTo>
                  <a:pt x="28958" y="10040"/>
                </a:lnTo>
                <a:lnTo>
                  <a:pt x="20299" y="17922"/>
                </a:lnTo>
                <a:lnTo>
                  <a:pt x="13005" y="27606"/>
                </a:lnTo>
                <a:lnTo>
                  <a:pt x="8276" y="66400"/>
                </a:lnTo>
                <a:lnTo>
                  <a:pt x="10702" y="52753"/>
                </a:lnTo>
                <a:lnTo>
                  <a:pt x="15025" y="40322"/>
                </a:lnTo>
                <a:lnTo>
                  <a:pt x="21095" y="29427"/>
                </a:lnTo>
                <a:lnTo>
                  <a:pt x="28760" y="20386"/>
                </a:lnTo>
                <a:lnTo>
                  <a:pt x="37870" y="13520"/>
                </a:lnTo>
                <a:lnTo>
                  <a:pt x="48271" y="9146"/>
                </a:lnTo>
                <a:lnTo>
                  <a:pt x="62635" y="7717"/>
                </a:lnTo>
                <a:lnTo>
                  <a:pt x="73702" y="9864"/>
                </a:lnTo>
                <a:lnTo>
                  <a:pt x="84332" y="14616"/>
                </a:lnTo>
                <a:lnTo>
                  <a:pt x="94266" y="21737"/>
                </a:lnTo>
                <a:lnTo>
                  <a:pt x="103247" y="30992"/>
                </a:lnTo>
                <a:lnTo>
                  <a:pt x="111014" y="42143"/>
                </a:lnTo>
                <a:lnTo>
                  <a:pt x="117310" y="54956"/>
                </a:lnTo>
                <a:lnTo>
                  <a:pt x="121875" y="69193"/>
                </a:lnTo>
                <a:lnTo>
                  <a:pt x="122916" y="73944"/>
                </a:lnTo>
                <a:lnTo>
                  <a:pt x="124653" y="87236"/>
                </a:lnTo>
                <a:lnTo>
                  <a:pt x="124649" y="100350"/>
                </a:lnTo>
                <a:close/>
              </a:path>
              <a:path w="132708" h="169975">
                <a:moveTo>
                  <a:pt x="10793" y="100904"/>
                </a:moveTo>
                <a:lnTo>
                  <a:pt x="9721" y="96068"/>
                </a:lnTo>
                <a:lnTo>
                  <a:pt x="7898" y="80945"/>
                </a:lnTo>
                <a:lnTo>
                  <a:pt x="8276" y="66400"/>
                </a:lnTo>
                <a:lnTo>
                  <a:pt x="13005" y="27606"/>
                </a:lnTo>
                <a:lnTo>
                  <a:pt x="7202" y="38838"/>
                </a:lnTo>
                <a:lnTo>
                  <a:pt x="3016" y="51361"/>
                </a:lnTo>
                <a:lnTo>
                  <a:pt x="573" y="64922"/>
                </a:lnTo>
                <a:lnTo>
                  <a:pt x="0" y="79265"/>
                </a:lnTo>
                <a:lnTo>
                  <a:pt x="1422" y="94135"/>
                </a:lnTo>
                <a:lnTo>
                  <a:pt x="5920" y="112073"/>
                </a:lnTo>
                <a:lnTo>
                  <a:pt x="11485" y="125395"/>
                </a:lnTo>
                <a:lnTo>
                  <a:pt x="18520" y="137346"/>
                </a:lnTo>
                <a:lnTo>
                  <a:pt x="26814" y="147738"/>
                </a:lnTo>
                <a:lnTo>
                  <a:pt x="36156" y="156384"/>
                </a:lnTo>
                <a:lnTo>
                  <a:pt x="46334" y="163097"/>
                </a:lnTo>
                <a:lnTo>
                  <a:pt x="57139" y="167690"/>
                </a:lnTo>
                <a:lnTo>
                  <a:pt x="68358" y="169975"/>
                </a:lnTo>
                <a:lnTo>
                  <a:pt x="79780" y="169764"/>
                </a:lnTo>
                <a:lnTo>
                  <a:pt x="82860" y="169258"/>
                </a:lnTo>
                <a:lnTo>
                  <a:pt x="94839" y="165343"/>
                </a:lnTo>
                <a:lnTo>
                  <a:pt x="105624" y="158601"/>
                </a:lnTo>
                <a:lnTo>
                  <a:pt x="115014" y="149166"/>
                </a:lnTo>
                <a:lnTo>
                  <a:pt x="114703" y="135633"/>
                </a:lnTo>
                <a:lnTo>
                  <a:pt x="112032" y="139984"/>
                </a:lnTo>
                <a:lnTo>
                  <a:pt x="103137" y="150400"/>
                </a:lnTo>
                <a:lnTo>
                  <a:pt x="92624" y="157695"/>
                </a:lnTo>
                <a:lnTo>
                  <a:pt x="81374" y="161562"/>
                </a:lnTo>
                <a:lnTo>
                  <a:pt x="70143" y="162262"/>
                </a:lnTo>
                <a:lnTo>
                  <a:pt x="59083" y="160124"/>
                </a:lnTo>
                <a:lnTo>
                  <a:pt x="48453" y="155385"/>
                </a:lnTo>
                <a:lnTo>
                  <a:pt x="38511" y="148279"/>
                </a:lnTo>
                <a:lnTo>
                  <a:pt x="29516" y="139042"/>
                </a:lnTo>
                <a:lnTo>
                  <a:pt x="21726" y="127911"/>
                </a:lnTo>
                <a:lnTo>
                  <a:pt x="15399" y="115119"/>
                </a:lnTo>
                <a:lnTo>
                  <a:pt x="10793" y="100904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0" name="object 1240"/>
          <p:cNvSpPr/>
          <p:nvPr/>
        </p:nvSpPr>
        <p:spPr>
          <a:xfrm>
            <a:off x="2508502" y="4212804"/>
            <a:ext cx="26544" cy="85449"/>
          </a:xfrm>
          <a:custGeom>
            <a:avLst/>
            <a:gdLst/>
            <a:ahLst/>
            <a:cxnLst/>
            <a:rect l="l" t="t" r="r" b="b"/>
            <a:pathLst>
              <a:path w="26544" h="85449">
                <a:moveTo>
                  <a:pt x="6073" y="0"/>
                </a:moveTo>
                <a:lnTo>
                  <a:pt x="6988" y="14319"/>
                </a:lnTo>
                <a:lnTo>
                  <a:pt x="13813" y="25640"/>
                </a:lnTo>
                <a:lnTo>
                  <a:pt x="22216" y="33954"/>
                </a:lnTo>
                <a:lnTo>
                  <a:pt x="26544" y="32109"/>
                </a:lnTo>
                <a:lnTo>
                  <a:pt x="18033" y="24558"/>
                </a:lnTo>
                <a:lnTo>
                  <a:pt x="10981" y="13502"/>
                </a:lnTo>
                <a:lnTo>
                  <a:pt x="6073" y="0"/>
                </a:lnTo>
                <a:close/>
              </a:path>
              <a:path w="26544" h="85449">
                <a:moveTo>
                  <a:pt x="22216" y="33954"/>
                </a:moveTo>
                <a:lnTo>
                  <a:pt x="24524" y="35488"/>
                </a:lnTo>
                <a:lnTo>
                  <a:pt x="29782" y="38650"/>
                </a:lnTo>
                <a:lnTo>
                  <a:pt x="35180" y="39653"/>
                </a:lnTo>
                <a:lnTo>
                  <a:pt x="40171" y="38421"/>
                </a:lnTo>
                <a:lnTo>
                  <a:pt x="45149" y="37202"/>
                </a:lnTo>
                <a:lnTo>
                  <a:pt x="49467" y="33773"/>
                </a:lnTo>
                <a:lnTo>
                  <a:pt x="52591" y="28541"/>
                </a:lnTo>
                <a:lnTo>
                  <a:pt x="56731" y="18251"/>
                </a:lnTo>
                <a:lnTo>
                  <a:pt x="58265" y="5941"/>
                </a:lnTo>
                <a:lnTo>
                  <a:pt x="57136" y="-7601"/>
                </a:lnTo>
                <a:lnTo>
                  <a:pt x="56071" y="-12606"/>
                </a:lnTo>
                <a:lnTo>
                  <a:pt x="51294" y="-26180"/>
                </a:lnTo>
                <a:lnTo>
                  <a:pt x="44458" y="-37493"/>
                </a:lnTo>
                <a:lnTo>
                  <a:pt x="36048" y="-45809"/>
                </a:lnTo>
                <a:lnTo>
                  <a:pt x="28500" y="-50478"/>
                </a:lnTo>
                <a:lnTo>
                  <a:pt x="23077" y="-51494"/>
                </a:lnTo>
                <a:lnTo>
                  <a:pt x="18060" y="-50236"/>
                </a:lnTo>
                <a:lnTo>
                  <a:pt x="13133" y="-48992"/>
                </a:lnTo>
                <a:lnTo>
                  <a:pt x="8815" y="-45563"/>
                </a:lnTo>
                <a:lnTo>
                  <a:pt x="5678" y="-40330"/>
                </a:lnTo>
                <a:lnTo>
                  <a:pt x="1526" y="-30034"/>
                </a:lnTo>
                <a:lnTo>
                  <a:pt x="0" y="-17720"/>
                </a:lnTo>
                <a:lnTo>
                  <a:pt x="1161" y="-4187"/>
                </a:lnTo>
                <a:lnTo>
                  <a:pt x="2223" y="728"/>
                </a:lnTo>
                <a:lnTo>
                  <a:pt x="6988" y="14319"/>
                </a:lnTo>
                <a:lnTo>
                  <a:pt x="6073" y="0"/>
                </a:lnTo>
                <a:lnTo>
                  <a:pt x="6021" y="-211"/>
                </a:lnTo>
                <a:lnTo>
                  <a:pt x="4005" y="-14023"/>
                </a:lnTo>
                <a:lnTo>
                  <a:pt x="4852" y="-26788"/>
                </a:lnTo>
                <a:lnTo>
                  <a:pt x="8482" y="-37366"/>
                </a:lnTo>
                <a:lnTo>
                  <a:pt x="11609" y="-42642"/>
                </a:lnTo>
                <a:lnTo>
                  <a:pt x="15114" y="-45461"/>
                </a:lnTo>
                <a:lnTo>
                  <a:pt x="19038" y="-46439"/>
                </a:lnTo>
                <a:lnTo>
                  <a:pt x="22988" y="-47430"/>
                </a:lnTo>
                <a:lnTo>
                  <a:pt x="27382" y="-46566"/>
                </a:lnTo>
                <a:lnTo>
                  <a:pt x="31725" y="-43975"/>
                </a:lnTo>
                <a:lnTo>
                  <a:pt x="40240" y="-36432"/>
                </a:lnTo>
                <a:lnTo>
                  <a:pt x="47288" y="-25375"/>
                </a:lnTo>
                <a:lnTo>
                  <a:pt x="52193" y="-11865"/>
                </a:lnTo>
                <a:lnTo>
                  <a:pt x="54260" y="2173"/>
                </a:lnTo>
                <a:lnTo>
                  <a:pt x="53422" y="14944"/>
                </a:lnTo>
                <a:lnTo>
                  <a:pt x="49819" y="25540"/>
                </a:lnTo>
                <a:lnTo>
                  <a:pt x="46635" y="30839"/>
                </a:lnTo>
                <a:lnTo>
                  <a:pt x="43168" y="33646"/>
                </a:lnTo>
                <a:lnTo>
                  <a:pt x="39231" y="34611"/>
                </a:lnTo>
                <a:lnTo>
                  <a:pt x="35269" y="35602"/>
                </a:lnTo>
                <a:lnTo>
                  <a:pt x="30887" y="34713"/>
                </a:lnTo>
                <a:lnTo>
                  <a:pt x="26544" y="32109"/>
                </a:lnTo>
                <a:lnTo>
                  <a:pt x="22216" y="33954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1" name="object 1241"/>
          <p:cNvSpPr/>
          <p:nvPr/>
        </p:nvSpPr>
        <p:spPr>
          <a:xfrm>
            <a:off x="2471836" y="4148698"/>
            <a:ext cx="133565" cy="127261"/>
          </a:xfrm>
          <a:custGeom>
            <a:avLst/>
            <a:gdLst/>
            <a:ahLst/>
            <a:cxnLst/>
            <a:rect l="l" t="t" r="r" b="b"/>
            <a:pathLst>
              <a:path w="133565" h="127261">
                <a:moveTo>
                  <a:pt x="12852" y="77308"/>
                </a:moveTo>
                <a:lnTo>
                  <a:pt x="10961" y="70662"/>
                </a:lnTo>
                <a:lnTo>
                  <a:pt x="8582" y="57490"/>
                </a:lnTo>
                <a:lnTo>
                  <a:pt x="7934" y="44414"/>
                </a:lnTo>
                <a:lnTo>
                  <a:pt x="8982" y="31732"/>
                </a:lnTo>
                <a:lnTo>
                  <a:pt x="11888" y="0"/>
                </a:lnTo>
                <a:lnTo>
                  <a:pt x="6616" y="10499"/>
                </a:lnTo>
                <a:lnTo>
                  <a:pt x="2861" y="21925"/>
                </a:lnTo>
                <a:lnTo>
                  <a:pt x="648" y="34086"/>
                </a:lnTo>
                <a:lnTo>
                  <a:pt x="0" y="46789"/>
                </a:lnTo>
                <a:lnTo>
                  <a:pt x="938" y="59844"/>
                </a:lnTo>
                <a:lnTo>
                  <a:pt x="3367" y="72580"/>
                </a:lnTo>
                <a:lnTo>
                  <a:pt x="7869" y="86639"/>
                </a:lnTo>
                <a:lnTo>
                  <a:pt x="13947" y="99475"/>
                </a:lnTo>
                <a:lnTo>
                  <a:pt x="12852" y="77308"/>
                </a:lnTo>
                <a:close/>
              </a:path>
              <a:path w="133565" h="127261">
                <a:moveTo>
                  <a:pt x="16024" y="8742"/>
                </a:moveTo>
                <a:lnTo>
                  <a:pt x="18581" y="4051"/>
                </a:lnTo>
                <a:lnTo>
                  <a:pt x="26964" y="-6797"/>
                </a:lnTo>
                <a:lnTo>
                  <a:pt x="37107" y="-14583"/>
                </a:lnTo>
                <a:lnTo>
                  <a:pt x="48122" y="-18961"/>
                </a:lnTo>
                <a:lnTo>
                  <a:pt x="60077" y="-20230"/>
                </a:lnTo>
                <a:lnTo>
                  <a:pt x="72207" y="-18190"/>
                </a:lnTo>
                <a:lnTo>
                  <a:pt x="84213" y="-12886"/>
                </a:lnTo>
                <a:lnTo>
                  <a:pt x="94616" y="-5360"/>
                </a:lnTo>
                <a:lnTo>
                  <a:pt x="103349" y="3622"/>
                </a:lnTo>
                <a:lnTo>
                  <a:pt x="110922" y="14200"/>
                </a:lnTo>
                <a:lnTo>
                  <a:pt x="117148" y="26100"/>
                </a:lnTo>
                <a:lnTo>
                  <a:pt x="121838" y="39046"/>
                </a:lnTo>
                <a:lnTo>
                  <a:pt x="125434" y="57601"/>
                </a:lnTo>
                <a:lnTo>
                  <a:pt x="125850" y="71948"/>
                </a:lnTo>
                <a:lnTo>
                  <a:pt x="124227" y="85538"/>
                </a:lnTo>
                <a:lnTo>
                  <a:pt x="120696" y="98057"/>
                </a:lnTo>
                <a:lnTo>
                  <a:pt x="115388" y="109191"/>
                </a:lnTo>
                <a:lnTo>
                  <a:pt x="108433" y="118626"/>
                </a:lnTo>
                <a:lnTo>
                  <a:pt x="99963" y="126047"/>
                </a:lnTo>
                <a:lnTo>
                  <a:pt x="90108" y="131141"/>
                </a:lnTo>
                <a:lnTo>
                  <a:pt x="74773" y="133720"/>
                </a:lnTo>
                <a:lnTo>
                  <a:pt x="63787" y="132225"/>
                </a:lnTo>
                <a:lnTo>
                  <a:pt x="53087" y="128188"/>
                </a:lnTo>
                <a:lnTo>
                  <a:pt x="42930" y="121822"/>
                </a:lnTo>
                <a:lnTo>
                  <a:pt x="33572" y="113339"/>
                </a:lnTo>
                <a:lnTo>
                  <a:pt x="25269" y="102950"/>
                </a:lnTo>
                <a:lnTo>
                  <a:pt x="18277" y="90869"/>
                </a:lnTo>
                <a:lnTo>
                  <a:pt x="12852" y="77308"/>
                </a:lnTo>
                <a:lnTo>
                  <a:pt x="13947" y="99475"/>
                </a:lnTo>
                <a:lnTo>
                  <a:pt x="21390" y="110923"/>
                </a:lnTo>
                <a:lnTo>
                  <a:pt x="29989" y="120812"/>
                </a:lnTo>
                <a:lnTo>
                  <a:pt x="39534" y="128976"/>
                </a:lnTo>
                <a:lnTo>
                  <a:pt x="49816" y="135245"/>
                </a:lnTo>
                <a:lnTo>
                  <a:pt x="60625" y="139452"/>
                </a:lnTo>
                <a:lnTo>
                  <a:pt x="71752" y="141428"/>
                </a:lnTo>
                <a:lnTo>
                  <a:pt x="82986" y="141006"/>
                </a:lnTo>
                <a:lnTo>
                  <a:pt x="98316" y="136101"/>
                </a:lnTo>
                <a:lnTo>
                  <a:pt x="107787" y="129927"/>
                </a:lnTo>
                <a:lnTo>
                  <a:pt x="115961" y="121810"/>
                </a:lnTo>
                <a:lnTo>
                  <a:pt x="122728" y="111998"/>
                </a:lnTo>
                <a:lnTo>
                  <a:pt x="127981" y="100742"/>
                </a:lnTo>
                <a:lnTo>
                  <a:pt x="131610" y="88292"/>
                </a:lnTo>
                <a:lnTo>
                  <a:pt x="133508" y="74898"/>
                </a:lnTo>
                <a:lnTo>
                  <a:pt x="133565" y="60810"/>
                </a:lnTo>
                <a:lnTo>
                  <a:pt x="131674" y="46278"/>
                </a:lnTo>
                <a:lnTo>
                  <a:pt x="126318" y="27651"/>
                </a:lnTo>
                <a:lnTo>
                  <a:pt x="120717" y="15341"/>
                </a:lnTo>
                <a:lnTo>
                  <a:pt x="113801" y="4176"/>
                </a:lnTo>
                <a:lnTo>
                  <a:pt x="105693" y="-5665"/>
                </a:lnTo>
                <a:lnTo>
                  <a:pt x="96515" y="-14009"/>
                </a:lnTo>
                <a:lnTo>
                  <a:pt x="88965" y="-19202"/>
                </a:lnTo>
                <a:lnTo>
                  <a:pt x="77049" y="-24858"/>
                </a:lnTo>
                <a:lnTo>
                  <a:pt x="64931" y="-27731"/>
                </a:lnTo>
                <a:lnTo>
                  <a:pt x="52816" y="-27785"/>
                </a:lnTo>
                <a:lnTo>
                  <a:pt x="46204" y="-26593"/>
                </a:lnTo>
                <a:lnTo>
                  <a:pt x="34441" y="-22091"/>
                </a:lnTo>
                <a:lnTo>
                  <a:pt x="24009" y="-14811"/>
                </a:lnTo>
                <a:lnTo>
                  <a:pt x="15109" y="-4896"/>
                </a:lnTo>
                <a:lnTo>
                  <a:pt x="11888" y="0"/>
                </a:lnTo>
                <a:lnTo>
                  <a:pt x="8982" y="31732"/>
                </a:lnTo>
                <a:lnTo>
                  <a:pt x="11690" y="19742"/>
                </a:lnTo>
                <a:lnTo>
                  <a:pt x="16024" y="8742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2" name="object 1242"/>
          <p:cNvSpPr/>
          <p:nvPr/>
        </p:nvSpPr>
        <p:spPr>
          <a:xfrm>
            <a:off x="2346401" y="3880590"/>
            <a:ext cx="1585290" cy="897940"/>
          </a:xfrm>
          <a:custGeom>
            <a:avLst/>
            <a:gdLst/>
            <a:ahLst/>
            <a:cxnLst/>
            <a:rect l="l" t="t" r="r" b="b"/>
            <a:pathLst>
              <a:path w="1585290" h="897940">
                <a:moveTo>
                  <a:pt x="1577428" y="825212"/>
                </a:moveTo>
                <a:lnTo>
                  <a:pt x="1577428" y="897940"/>
                </a:lnTo>
                <a:lnTo>
                  <a:pt x="1585290" y="897940"/>
                </a:lnTo>
                <a:lnTo>
                  <a:pt x="1579676" y="826274"/>
                </a:lnTo>
                <a:lnTo>
                  <a:pt x="1577428" y="825212"/>
                </a:lnTo>
                <a:close/>
              </a:path>
              <a:path w="1585290" h="897940">
                <a:moveTo>
                  <a:pt x="7823" y="77685"/>
                </a:moveTo>
                <a:lnTo>
                  <a:pt x="2235" y="81229"/>
                </a:lnTo>
                <a:lnTo>
                  <a:pt x="1577428" y="825212"/>
                </a:lnTo>
                <a:lnTo>
                  <a:pt x="7823" y="77685"/>
                </a:lnTo>
                <a:close/>
              </a:path>
              <a:path w="1585290" h="897940">
                <a:moveTo>
                  <a:pt x="7823" y="75166"/>
                </a:moveTo>
                <a:lnTo>
                  <a:pt x="1577428" y="822718"/>
                </a:lnTo>
                <a:lnTo>
                  <a:pt x="1583042" y="819188"/>
                </a:lnTo>
                <a:lnTo>
                  <a:pt x="7823" y="75166"/>
                </a:lnTo>
                <a:close/>
              </a:path>
              <a:path w="1585290" h="897940">
                <a:moveTo>
                  <a:pt x="7823" y="0"/>
                </a:moveTo>
                <a:lnTo>
                  <a:pt x="5600" y="74117"/>
                </a:lnTo>
                <a:lnTo>
                  <a:pt x="7823" y="75166"/>
                </a:lnTo>
                <a:lnTo>
                  <a:pt x="7823" y="0"/>
                </a:lnTo>
                <a:close/>
              </a:path>
              <a:path w="1585290" h="897940">
                <a:moveTo>
                  <a:pt x="7823" y="0"/>
                </a:moveTo>
                <a:lnTo>
                  <a:pt x="0" y="0"/>
                </a:lnTo>
                <a:lnTo>
                  <a:pt x="0" y="77685"/>
                </a:lnTo>
                <a:lnTo>
                  <a:pt x="2235" y="81229"/>
                </a:lnTo>
                <a:lnTo>
                  <a:pt x="7823" y="77685"/>
                </a:lnTo>
                <a:lnTo>
                  <a:pt x="1577428" y="825212"/>
                </a:lnTo>
                <a:lnTo>
                  <a:pt x="1579676" y="826274"/>
                </a:lnTo>
                <a:lnTo>
                  <a:pt x="1585290" y="897940"/>
                </a:lnTo>
                <a:lnTo>
                  <a:pt x="1585290" y="822718"/>
                </a:lnTo>
                <a:lnTo>
                  <a:pt x="1583042" y="819188"/>
                </a:lnTo>
                <a:lnTo>
                  <a:pt x="1577428" y="822718"/>
                </a:lnTo>
                <a:lnTo>
                  <a:pt x="7823" y="75166"/>
                </a:lnTo>
                <a:lnTo>
                  <a:pt x="5600" y="74117"/>
                </a:lnTo>
                <a:lnTo>
                  <a:pt x="7823" y="0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3" name="object 1243"/>
          <p:cNvSpPr/>
          <p:nvPr/>
        </p:nvSpPr>
        <p:spPr>
          <a:xfrm>
            <a:off x="3821456" y="4891638"/>
            <a:ext cx="60204" cy="196626"/>
          </a:xfrm>
          <a:custGeom>
            <a:avLst/>
            <a:gdLst/>
            <a:ahLst/>
            <a:cxnLst/>
            <a:rect l="l" t="t" r="r" b="b"/>
            <a:pathLst>
              <a:path w="60204" h="196626">
                <a:moveTo>
                  <a:pt x="19286" y="12795"/>
                </a:moveTo>
                <a:lnTo>
                  <a:pt x="14299" y="0"/>
                </a:lnTo>
                <a:lnTo>
                  <a:pt x="14078" y="20263"/>
                </a:lnTo>
                <a:lnTo>
                  <a:pt x="20565" y="31890"/>
                </a:lnTo>
                <a:lnTo>
                  <a:pt x="28068" y="42504"/>
                </a:lnTo>
                <a:lnTo>
                  <a:pt x="36505" y="51987"/>
                </a:lnTo>
                <a:lnTo>
                  <a:pt x="45792" y="60219"/>
                </a:lnTo>
                <a:lnTo>
                  <a:pt x="55846" y="67085"/>
                </a:lnTo>
                <a:lnTo>
                  <a:pt x="60204" y="60542"/>
                </a:lnTo>
                <a:lnTo>
                  <a:pt x="50300" y="53746"/>
                </a:lnTo>
                <a:lnTo>
                  <a:pt x="41133" y="45397"/>
                </a:lnTo>
                <a:lnTo>
                  <a:pt x="32826" y="35671"/>
                </a:lnTo>
                <a:lnTo>
                  <a:pt x="25503" y="24744"/>
                </a:lnTo>
                <a:lnTo>
                  <a:pt x="19286" y="12795"/>
                </a:lnTo>
                <a:close/>
              </a:path>
              <a:path w="60204" h="196626">
                <a:moveTo>
                  <a:pt x="151304" y="19369"/>
                </a:moveTo>
                <a:lnTo>
                  <a:pt x="147237" y="30517"/>
                </a:lnTo>
                <a:lnTo>
                  <a:pt x="143020" y="38787"/>
                </a:lnTo>
                <a:lnTo>
                  <a:pt x="134997" y="50033"/>
                </a:lnTo>
                <a:lnTo>
                  <a:pt x="125481" y="58889"/>
                </a:lnTo>
                <a:lnTo>
                  <a:pt x="114634" y="65239"/>
                </a:lnTo>
                <a:lnTo>
                  <a:pt x="106495" y="68086"/>
                </a:lnTo>
                <a:lnTo>
                  <a:pt x="94605" y="69839"/>
                </a:lnTo>
                <a:lnTo>
                  <a:pt x="82487" y="68965"/>
                </a:lnTo>
                <a:lnTo>
                  <a:pt x="70330" y="65482"/>
                </a:lnTo>
                <a:lnTo>
                  <a:pt x="60204" y="60542"/>
                </a:lnTo>
                <a:lnTo>
                  <a:pt x="55846" y="67085"/>
                </a:lnTo>
                <a:lnTo>
                  <a:pt x="56254" y="67324"/>
                </a:lnTo>
                <a:lnTo>
                  <a:pt x="68225" y="73080"/>
                </a:lnTo>
                <a:lnTo>
                  <a:pt x="80356" y="76549"/>
                </a:lnTo>
                <a:lnTo>
                  <a:pt x="92506" y="77711"/>
                </a:lnTo>
                <a:lnTo>
                  <a:pt x="104535" y="76549"/>
                </a:lnTo>
                <a:lnTo>
                  <a:pt x="120295" y="71236"/>
                </a:lnTo>
                <a:lnTo>
                  <a:pt x="131012" y="64537"/>
                </a:lnTo>
                <a:lnTo>
                  <a:pt x="140507" y="55646"/>
                </a:lnTo>
                <a:lnTo>
                  <a:pt x="148643" y="44662"/>
                </a:lnTo>
                <a:lnTo>
                  <a:pt x="155039" y="32287"/>
                </a:lnTo>
                <a:lnTo>
                  <a:pt x="159055" y="21034"/>
                </a:lnTo>
                <a:lnTo>
                  <a:pt x="161812" y="9142"/>
                </a:lnTo>
                <a:lnTo>
                  <a:pt x="163298" y="-3259"/>
                </a:lnTo>
                <a:lnTo>
                  <a:pt x="163501" y="-16041"/>
                </a:lnTo>
                <a:lnTo>
                  <a:pt x="162406" y="-29076"/>
                </a:lnTo>
                <a:lnTo>
                  <a:pt x="160003" y="-42236"/>
                </a:lnTo>
                <a:lnTo>
                  <a:pt x="154813" y="-59504"/>
                </a:lnTo>
                <a:lnTo>
                  <a:pt x="149422" y="-72028"/>
                </a:lnTo>
                <a:lnTo>
                  <a:pt x="142933" y="-83655"/>
                </a:lnTo>
                <a:lnTo>
                  <a:pt x="135429" y="-94268"/>
                </a:lnTo>
                <a:lnTo>
                  <a:pt x="126995" y="-103751"/>
                </a:lnTo>
                <a:lnTo>
                  <a:pt x="117712" y="-111987"/>
                </a:lnTo>
                <a:lnTo>
                  <a:pt x="107666" y="-118859"/>
                </a:lnTo>
                <a:lnTo>
                  <a:pt x="95236" y="-124896"/>
                </a:lnTo>
                <a:lnTo>
                  <a:pt x="83109" y="-128373"/>
                </a:lnTo>
                <a:lnTo>
                  <a:pt x="70957" y="-129541"/>
                </a:lnTo>
                <a:lnTo>
                  <a:pt x="58928" y="-128375"/>
                </a:lnTo>
                <a:lnTo>
                  <a:pt x="43238" y="-123055"/>
                </a:lnTo>
                <a:lnTo>
                  <a:pt x="32529" y="-116352"/>
                </a:lnTo>
                <a:lnTo>
                  <a:pt x="23037" y="-107467"/>
                </a:lnTo>
                <a:lnTo>
                  <a:pt x="14894" y="-96495"/>
                </a:lnTo>
                <a:lnTo>
                  <a:pt x="8418" y="-83982"/>
                </a:lnTo>
                <a:lnTo>
                  <a:pt x="4412" y="-72732"/>
                </a:lnTo>
                <a:lnTo>
                  <a:pt x="1665" y="-60840"/>
                </a:lnTo>
                <a:lnTo>
                  <a:pt x="190" y="-48436"/>
                </a:lnTo>
                <a:lnTo>
                  <a:pt x="0" y="-35648"/>
                </a:lnTo>
                <a:lnTo>
                  <a:pt x="1107" y="-22606"/>
                </a:lnTo>
                <a:lnTo>
                  <a:pt x="3525" y="-9440"/>
                </a:lnTo>
                <a:lnTo>
                  <a:pt x="8691" y="7740"/>
                </a:lnTo>
                <a:lnTo>
                  <a:pt x="14078" y="20263"/>
                </a:lnTo>
                <a:lnTo>
                  <a:pt x="14299" y="0"/>
                </a:lnTo>
                <a:lnTo>
                  <a:pt x="12071" y="-7542"/>
                </a:lnTo>
                <a:lnTo>
                  <a:pt x="9341" y="-20669"/>
                </a:lnTo>
                <a:lnTo>
                  <a:pt x="8009" y="-33788"/>
                </a:lnTo>
                <a:lnTo>
                  <a:pt x="8054" y="-46703"/>
                </a:lnTo>
                <a:lnTo>
                  <a:pt x="9456" y="-59222"/>
                </a:lnTo>
                <a:lnTo>
                  <a:pt x="12196" y="-71151"/>
                </a:lnTo>
                <a:lnTo>
                  <a:pt x="16252" y="-82297"/>
                </a:lnTo>
                <a:lnTo>
                  <a:pt x="20427" y="-90511"/>
                </a:lnTo>
                <a:lnTo>
                  <a:pt x="28462" y="-101761"/>
                </a:lnTo>
                <a:lnTo>
                  <a:pt x="37972" y="-110631"/>
                </a:lnTo>
                <a:lnTo>
                  <a:pt x="48803" y="-116997"/>
                </a:lnTo>
                <a:lnTo>
                  <a:pt x="57041" y="-119886"/>
                </a:lnTo>
                <a:lnTo>
                  <a:pt x="68936" y="-121654"/>
                </a:lnTo>
                <a:lnTo>
                  <a:pt x="81044" y="-120771"/>
                </a:lnTo>
                <a:lnTo>
                  <a:pt x="93187" y="-117273"/>
                </a:lnTo>
                <a:lnTo>
                  <a:pt x="103282" y="-112342"/>
                </a:lnTo>
                <a:lnTo>
                  <a:pt x="113168" y="-105554"/>
                </a:lnTo>
                <a:lnTo>
                  <a:pt x="122323" y="-97211"/>
                </a:lnTo>
                <a:lnTo>
                  <a:pt x="130623" y="-87489"/>
                </a:lnTo>
                <a:lnTo>
                  <a:pt x="137945" y="-76563"/>
                </a:lnTo>
                <a:lnTo>
                  <a:pt x="144165" y="-64608"/>
                </a:lnTo>
                <a:lnTo>
                  <a:pt x="149160" y="-51798"/>
                </a:lnTo>
                <a:lnTo>
                  <a:pt x="151402" y="-44219"/>
                </a:lnTo>
                <a:lnTo>
                  <a:pt x="154141" y="-31085"/>
                </a:lnTo>
                <a:lnTo>
                  <a:pt x="155483" y="-17970"/>
                </a:lnTo>
                <a:lnTo>
                  <a:pt x="155445" y="-5063"/>
                </a:lnTo>
                <a:lnTo>
                  <a:pt x="154046" y="7446"/>
                </a:lnTo>
                <a:lnTo>
                  <a:pt x="151304" y="19369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4" name="object 1244"/>
          <p:cNvSpPr/>
          <p:nvPr/>
        </p:nvSpPr>
        <p:spPr>
          <a:xfrm>
            <a:off x="3863993" y="4817277"/>
            <a:ext cx="78583" cy="89716"/>
          </a:xfrm>
          <a:custGeom>
            <a:avLst/>
            <a:gdLst/>
            <a:ahLst/>
            <a:cxnLst/>
            <a:rect l="l" t="t" r="r" b="b"/>
            <a:pathLst>
              <a:path w="78583" h="89716">
                <a:moveTo>
                  <a:pt x="2204" y="58206"/>
                </a:moveTo>
                <a:lnTo>
                  <a:pt x="7400" y="72281"/>
                </a:lnTo>
                <a:lnTo>
                  <a:pt x="14722" y="84189"/>
                </a:lnTo>
                <a:lnTo>
                  <a:pt x="7692" y="62739"/>
                </a:lnTo>
                <a:lnTo>
                  <a:pt x="6001" y="57190"/>
                </a:lnTo>
                <a:lnTo>
                  <a:pt x="3636" y="42133"/>
                </a:lnTo>
                <a:lnTo>
                  <a:pt x="4430" y="28103"/>
                </a:lnTo>
                <a:lnTo>
                  <a:pt x="8104" y="15902"/>
                </a:lnTo>
                <a:lnTo>
                  <a:pt x="15607" y="0"/>
                </a:lnTo>
                <a:lnTo>
                  <a:pt x="8043" y="8116"/>
                </a:lnTo>
                <a:lnTo>
                  <a:pt x="2759" y="18957"/>
                </a:lnTo>
                <a:lnTo>
                  <a:pt x="0" y="31853"/>
                </a:lnTo>
                <a:lnTo>
                  <a:pt x="10" y="46135"/>
                </a:lnTo>
                <a:lnTo>
                  <a:pt x="2204" y="58206"/>
                </a:lnTo>
                <a:close/>
              </a:path>
              <a:path w="78583" h="89716">
                <a:moveTo>
                  <a:pt x="64525" y="20796"/>
                </a:moveTo>
                <a:lnTo>
                  <a:pt x="70721" y="34112"/>
                </a:lnTo>
                <a:lnTo>
                  <a:pt x="72422" y="39715"/>
                </a:lnTo>
                <a:lnTo>
                  <a:pt x="74687" y="53099"/>
                </a:lnTo>
                <a:lnTo>
                  <a:pt x="74427" y="65987"/>
                </a:lnTo>
                <a:lnTo>
                  <a:pt x="71690" y="77710"/>
                </a:lnTo>
                <a:lnTo>
                  <a:pt x="68523" y="84533"/>
                </a:lnTo>
                <a:lnTo>
                  <a:pt x="64472" y="91493"/>
                </a:lnTo>
                <a:lnTo>
                  <a:pt x="58858" y="96115"/>
                </a:lnTo>
                <a:lnTo>
                  <a:pt x="52242" y="97868"/>
                </a:lnTo>
                <a:lnTo>
                  <a:pt x="41859" y="98228"/>
                </a:lnTo>
                <a:lnTo>
                  <a:pt x="31597" y="94353"/>
                </a:lnTo>
                <a:lnTo>
                  <a:pt x="22071" y="86784"/>
                </a:lnTo>
                <a:lnTo>
                  <a:pt x="13898" y="76065"/>
                </a:lnTo>
                <a:lnTo>
                  <a:pt x="7692" y="62739"/>
                </a:lnTo>
                <a:lnTo>
                  <a:pt x="14722" y="84189"/>
                </a:lnTo>
                <a:lnTo>
                  <a:pt x="23644" y="93482"/>
                </a:lnTo>
                <a:lnTo>
                  <a:pt x="33640" y="99712"/>
                </a:lnTo>
                <a:lnTo>
                  <a:pt x="44182" y="102433"/>
                </a:lnTo>
                <a:lnTo>
                  <a:pt x="53220" y="101640"/>
                </a:lnTo>
                <a:lnTo>
                  <a:pt x="60865" y="99633"/>
                </a:lnTo>
                <a:lnTo>
                  <a:pt x="67317" y="94375"/>
                </a:lnTo>
                <a:lnTo>
                  <a:pt x="71901" y="86489"/>
                </a:lnTo>
                <a:lnTo>
                  <a:pt x="76387" y="75922"/>
                </a:lnTo>
                <a:lnTo>
                  <a:pt x="78583" y="63846"/>
                </a:lnTo>
                <a:lnTo>
                  <a:pt x="78439" y="50847"/>
                </a:lnTo>
                <a:lnTo>
                  <a:pt x="76232" y="38711"/>
                </a:lnTo>
                <a:lnTo>
                  <a:pt x="71048" y="24639"/>
                </a:lnTo>
                <a:lnTo>
                  <a:pt x="63737" y="12729"/>
                </a:lnTo>
                <a:lnTo>
                  <a:pt x="54826" y="3433"/>
                </a:lnTo>
                <a:lnTo>
                  <a:pt x="44841" y="-2802"/>
                </a:lnTo>
                <a:lnTo>
                  <a:pt x="34305" y="-5527"/>
                </a:lnTo>
                <a:lnTo>
                  <a:pt x="25203" y="-4722"/>
                </a:lnTo>
                <a:lnTo>
                  <a:pt x="15607" y="0"/>
                </a:lnTo>
                <a:lnTo>
                  <a:pt x="8104" y="15902"/>
                </a:lnTo>
                <a:lnTo>
                  <a:pt x="14380" y="6331"/>
                </a:lnTo>
                <a:lnTo>
                  <a:pt x="22980" y="192"/>
                </a:lnTo>
                <a:lnTo>
                  <a:pt x="26207" y="-924"/>
                </a:lnTo>
                <a:lnTo>
                  <a:pt x="36583" y="-1314"/>
                </a:lnTo>
                <a:lnTo>
                  <a:pt x="46839" y="2539"/>
                </a:lnTo>
                <a:lnTo>
                  <a:pt x="56359" y="10091"/>
                </a:lnTo>
                <a:lnTo>
                  <a:pt x="64525" y="20796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5" name="object 1245"/>
          <p:cNvSpPr/>
          <p:nvPr/>
        </p:nvSpPr>
        <p:spPr>
          <a:xfrm>
            <a:off x="3977747" y="4595685"/>
            <a:ext cx="0" cy="255054"/>
          </a:xfrm>
          <a:custGeom>
            <a:avLst/>
            <a:gdLst/>
            <a:ahLst/>
            <a:cxnLst/>
            <a:rect l="l" t="t" r="r" b="b"/>
            <a:pathLst>
              <a:path h="255054">
                <a:moveTo>
                  <a:pt x="0" y="0"/>
                </a:moveTo>
                <a:lnTo>
                  <a:pt x="0" y="255054"/>
                </a:lnTo>
              </a:path>
            </a:pathLst>
          </a:custGeom>
          <a:ln w="9131">
            <a:solidFill>
              <a:srgbClr val="2B2F2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6" name="object 1246"/>
          <p:cNvSpPr/>
          <p:nvPr/>
        </p:nvSpPr>
        <p:spPr>
          <a:xfrm>
            <a:off x="3976911" y="4586660"/>
            <a:ext cx="152768" cy="211438"/>
          </a:xfrm>
          <a:custGeom>
            <a:avLst/>
            <a:gdLst/>
            <a:ahLst/>
            <a:cxnLst/>
            <a:rect l="l" t="t" r="r" b="b"/>
            <a:pathLst>
              <a:path w="152768" h="211438">
                <a:moveTo>
                  <a:pt x="152768" y="170954"/>
                </a:moveTo>
                <a:lnTo>
                  <a:pt x="152171" y="143065"/>
                </a:lnTo>
                <a:lnTo>
                  <a:pt x="151041" y="141921"/>
                </a:lnTo>
                <a:lnTo>
                  <a:pt x="151041" y="174180"/>
                </a:lnTo>
                <a:lnTo>
                  <a:pt x="152768" y="170954"/>
                </a:lnTo>
                <a:close/>
              </a:path>
              <a:path w="152768" h="211438">
                <a:moveTo>
                  <a:pt x="21780" y="0"/>
                </a:moveTo>
                <a:lnTo>
                  <a:pt x="151041" y="140296"/>
                </a:lnTo>
                <a:lnTo>
                  <a:pt x="157784" y="137566"/>
                </a:lnTo>
                <a:lnTo>
                  <a:pt x="21780" y="0"/>
                </a:lnTo>
                <a:close/>
              </a:path>
              <a:path w="152768" h="211438">
                <a:moveTo>
                  <a:pt x="105943" y="202806"/>
                </a:moveTo>
                <a:lnTo>
                  <a:pt x="151041" y="172123"/>
                </a:lnTo>
                <a:lnTo>
                  <a:pt x="105518" y="202927"/>
                </a:lnTo>
                <a:lnTo>
                  <a:pt x="105943" y="202806"/>
                </a:lnTo>
                <a:close/>
              </a:path>
              <a:path w="152768" h="211438">
                <a:moveTo>
                  <a:pt x="21780" y="0"/>
                </a:moveTo>
                <a:lnTo>
                  <a:pt x="16205" y="5499"/>
                </a:lnTo>
                <a:lnTo>
                  <a:pt x="151041" y="141921"/>
                </a:lnTo>
                <a:lnTo>
                  <a:pt x="152171" y="143065"/>
                </a:lnTo>
                <a:lnTo>
                  <a:pt x="152768" y="170954"/>
                </a:lnTo>
                <a:lnTo>
                  <a:pt x="151041" y="174180"/>
                </a:lnTo>
                <a:lnTo>
                  <a:pt x="151041" y="172123"/>
                </a:lnTo>
                <a:lnTo>
                  <a:pt x="105943" y="202806"/>
                </a:lnTo>
                <a:lnTo>
                  <a:pt x="105518" y="202927"/>
                </a:lnTo>
                <a:lnTo>
                  <a:pt x="92582" y="206629"/>
                </a:lnTo>
                <a:lnTo>
                  <a:pt x="105003" y="203276"/>
                </a:lnTo>
                <a:lnTo>
                  <a:pt x="108343" y="210273"/>
                </a:lnTo>
                <a:lnTo>
                  <a:pt x="109423" y="209753"/>
                </a:lnTo>
                <a:lnTo>
                  <a:pt x="157187" y="177431"/>
                </a:lnTo>
                <a:lnTo>
                  <a:pt x="158889" y="174180"/>
                </a:lnTo>
                <a:lnTo>
                  <a:pt x="158889" y="140296"/>
                </a:lnTo>
                <a:lnTo>
                  <a:pt x="157784" y="137566"/>
                </a:lnTo>
                <a:lnTo>
                  <a:pt x="151041" y="140296"/>
                </a:lnTo>
                <a:lnTo>
                  <a:pt x="21780" y="0"/>
                </a:lnTo>
                <a:close/>
              </a:path>
              <a:path w="152768" h="211438">
                <a:moveTo>
                  <a:pt x="108343" y="210273"/>
                </a:moveTo>
                <a:lnTo>
                  <a:pt x="105003" y="203276"/>
                </a:lnTo>
                <a:lnTo>
                  <a:pt x="92582" y="206629"/>
                </a:lnTo>
                <a:lnTo>
                  <a:pt x="83629" y="198958"/>
                </a:lnTo>
                <a:lnTo>
                  <a:pt x="5130" y="131229"/>
                </a:lnTo>
                <a:lnTo>
                  <a:pt x="0" y="137147"/>
                </a:lnTo>
                <a:lnTo>
                  <a:pt x="78511" y="204901"/>
                </a:lnTo>
                <a:lnTo>
                  <a:pt x="88092" y="210149"/>
                </a:lnTo>
                <a:lnTo>
                  <a:pt x="101766" y="211438"/>
                </a:lnTo>
                <a:lnTo>
                  <a:pt x="108343" y="210273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7" name="object 1247"/>
          <p:cNvSpPr/>
          <p:nvPr/>
        </p:nvSpPr>
        <p:spPr>
          <a:xfrm>
            <a:off x="2291593" y="3774873"/>
            <a:ext cx="2490470" cy="792746"/>
          </a:xfrm>
          <a:custGeom>
            <a:avLst/>
            <a:gdLst/>
            <a:ahLst/>
            <a:cxnLst/>
            <a:rect l="l" t="t" r="r" b="b"/>
            <a:pathLst>
              <a:path w="2490469" h="792746">
                <a:moveTo>
                  <a:pt x="11596" y="47119"/>
                </a:moveTo>
                <a:lnTo>
                  <a:pt x="147104" y="3898"/>
                </a:lnTo>
                <a:lnTo>
                  <a:pt x="145846" y="0"/>
                </a:lnTo>
                <a:lnTo>
                  <a:pt x="6629" y="44958"/>
                </a:lnTo>
                <a:lnTo>
                  <a:pt x="6388" y="48780"/>
                </a:lnTo>
                <a:lnTo>
                  <a:pt x="4965" y="48704"/>
                </a:lnTo>
                <a:lnTo>
                  <a:pt x="20521" y="55473"/>
                </a:lnTo>
                <a:lnTo>
                  <a:pt x="31595" y="60293"/>
                </a:lnTo>
                <a:lnTo>
                  <a:pt x="44974" y="66115"/>
                </a:lnTo>
                <a:lnTo>
                  <a:pt x="60273" y="72772"/>
                </a:lnTo>
                <a:lnTo>
                  <a:pt x="77108" y="80099"/>
                </a:lnTo>
                <a:lnTo>
                  <a:pt x="95096" y="87926"/>
                </a:lnTo>
                <a:lnTo>
                  <a:pt x="113851" y="96088"/>
                </a:lnTo>
                <a:lnTo>
                  <a:pt x="132991" y="104417"/>
                </a:lnTo>
                <a:lnTo>
                  <a:pt x="152130" y="112746"/>
                </a:lnTo>
                <a:lnTo>
                  <a:pt x="170885" y="120908"/>
                </a:lnTo>
                <a:lnTo>
                  <a:pt x="188871" y="128735"/>
                </a:lnTo>
                <a:lnTo>
                  <a:pt x="205705" y="136061"/>
                </a:lnTo>
                <a:lnTo>
                  <a:pt x="221003" y="142718"/>
                </a:lnTo>
                <a:lnTo>
                  <a:pt x="234380" y="148539"/>
                </a:lnTo>
                <a:lnTo>
                  <a:pt x="245452" y="153357"/>
                </a:lnTo>
                <a:lnTo>
                  <a:pt x="253834" y="157005"/>
                </a:lnTo>
                <a:lnTo>
                  <a:pt x="260997" y="160121"/>
                </a:lnTo>
                <a:lnTo>
                  <a:pt x="1650111" y="792721"/>
                </a:lnTo>
                <a:lnTo>
                  <a:pt x="1650161" y="789012"/>
                </a:lnTo>
                <a:lnTo>
                  <a:pt x="1651838" y="789038"/>
                </a:lnTo>
                <a:lnTo>
                  <a:pt x="2483929" y="435483"/>
                </a:lnTo>
                <a:lnTo>
                  <a:pt x="2485136" y="431622"/>
                </a:lnTo>
                <a:lnTo>
                  <a:pt x="2367292" y="395516"/>
                </a:lnTo>
                <a:lnTo>
                  <a:pt x="2483739" y="431673"/>
                </a:lnTo>
                <a:lnTo>
                  <a:pt x="2478632" y="433862"/>
                </a:lnTo>
                <a:lnTo>
                  <a:pt x="1650996" y="788655"/>
                </a:lnTo>
                <a:lnTo>
                  <a:pt x="1641766" y="784451"/>
                </a:lnTo>
                <a:lnTo>
                  <a:pt x="1612941" y="771324"/>
                </a:lnTo>
                <a:lnTo>
                  <a:pt x="1567447" y="750604"/>
                </a:lnTo>
                <a:lnTo>
                  <a:pt x="1507366" y="723242"/>
                </a:lnTo>
                <a:lnTo>
                  <a:pt x="1434782" y="690186"/>
                </a:lnTo>
                <a:lnTo>
                  <a:pt x="1351780" y="652385"/>
                </a:lnTo>
                <a:lnTo>
                  <a:pt x="1260443" y="610788"/>
                </a:lnTo>
                <a:lnTo>
                  <a:pt x="1162855" y="566344"/>
                </a:lnTo>
                <a:lnTo>
                  <a:pt x="1061099" y="520002"/>
                </a:lnTo>
                <a:lnTo>
                  <a:pt x="957259" y="472711"/>
                </a:lnTo>
                <a:lnTo>
                  <a:pt x="853419" y="425420"/>
                </a:lnTo>
                <a:lnTo>
                  <a:pt x="751662" y="379078"/>
                </a:lnTo>
                <a:lnTo>
                  <a:pt x="654073" y="334633"/>
                </a:lnTo>
                <a:lnTo>
                  <a:pt x="562734" y="293035"/>
                </a:lnTo>
                <a:lnTo>
                  <a:pt x="479730" y="255234"/>
                </a:lnTo>
                <a:lnTo>
                  <a:pt x="407145" y="222176"/>
                </a:lnTo>
                <a:lnTo>
                  <a:pt x="347062" y="194813"/>
                </a:lnTo>
                <a:lnTo>
                  <a:pt x="301564" y="174092"/>
                </a:lnTo>
                <a:lnTo>
                  <a:pt x="262661" y="156375"/>
                </a:lnTo>
                <a:lnTo>
                  <a:pt x="11596" y="47119"/>
                </a:lnTo>
                <a:close/>
              </a:path>
              <a:path w="2490469" h="792746">
                <a:moveTo>
                  <a:pt x="5168" y="44881"/>
                </a:moveTo>
                <a:lnTo>
                  <a:pt x="0" y="46532"/>
                </a:lnTo>
                <a:lnTo>
                  <a:pt x="4965" y="48704"/>
                </a:lnTo>
                <a:lnTo>
                  <a:pt x="6388" y="48780"/>
                </a:lnTo>
                <a:lnTo>
                  <a:pt x="6629" y="44958"/>
                </a:lnTo>
                <a:lnTo>
                  <a:pt x="145846" y="0"/>
                </a:lnTo>
                <a:lnTo>
                  <a:pt x="5168" y="44881"/>
                </a:lnTo>
                <a:close/>
              </a:path>
              <a:path w="2490469" h="792746">
                <a:moveTo>
                  <a:pt x="2367292" y="395516"/>
                </a:moveTo>
                <a:lnTo>
                  <a:pt x="2366086" y="399427"/>
                </a:lnTo>
                <a:lnTo>
                  <a:pt x="2478632" y="433862"/>
                </a:lnTo>
                <a:lnTo>
                  <a:pt x="2483739" y="431673"/>
                </a:lnTo>
                <a:lnTo>
                  <a:pt x="2367292" y="395516"/>
                </a:lnTo>
                <a:close/>
              </a:path>
              <a:path w="2490469" h="792746">
                <a:moveTo>
                  <a:pt x="2485339" y="435406"/>
                </a:moveTo>
                <a:lnTo>
                  <a:pt x="2490470" y="433247"/>
                </a:lnTo>
                <a:lnTo>
                  <a:pt x="2485136" y="431622"/>
                </a:lnTo>
                <a:lnTo>
                  <a:pt x="2483929" y="435483"/>
                </a:lnTo>
                <a:lnTo>
                  <a:pt x="1651838" y="789038"/>
                </a:lnTo>
                <a:lnTo>
                  <a:pt x="1650161" y="789012"/>
                </a:lnTo>
                <a:lnTo>
                  <a:pt x="1650111" y="792721"/>
                </a:lnTo>
                <a:lnTo>
                  <a:pt x="1651774" y="792746"/>
                </a:lnTo>
                <a:lnTo>
                  <a:pt x="2485339" y="435406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8" name="object 1248"/>
          <p:cNvSpPr/>
          <p:nvPr/>
        </p:nvSpPr>
        <p:spPr>
          <a:xfrm>
            <a:off x="2318063" y="3223355"/>
            <a:ext cx="852487" cy="465683"/>
          </a:xfrm>
          <a:custGeom>
            <a:avLst/>
            <a:gdLst/>
            <a:ahLst/>
            <a:cxnLst/>
            <a:rect l="l" t="t" r="r" b="b"/>
            <a:pathLst>
              <a:path w="852487" h="465683">
                <a:moveTo>
                  <a:pt x="59509" y="26899"/>
                </a:moveTo>
                <a:lnTo>
                  <a:pt x="46907" y="32697"/>
                </a:lnTo>
                <a:lnTo>
                  <a:pt x="35810" y="38886"/>
                </a:lnTo>
                <a:lnTo>
                  <a:pt x="26215" y="45177"/>
                </a:lnTo>
                <a:lnTo>
                  <a:pt x="18119" y="51280"/>
                </a:lnTo>
                <a:lnTo>
                  <a:pt x="11519" y="56904"/>
                </a:lnTo>
                <a:lnTo>
                  <a:pt x="6411" y="61759"/>
                </a:lnTo>
                <a:lnTo>
                  <a:pt x="2791" y="65554"/>
                </a:lnTo>
                <a:lnTo>
                  <a:pt x="0" y="68808"/>
                </a:lnTo>
                <a:lnTo>
                  <a:pt x="65049" y="183591"/>
                </a:lnTo>
                <a:lnTo>
                  <a:pt x="80956" y="217072"/>
                </a:lnTo>
                <a:lnTo>
                  <a:pt x="95386" y="247242"/>
                </a:lnTo>
                <a:lnTo>
                  <a:pt x="108531" y="274311"/>
                </a:lnTo>
                <a:lnTo>
                  <a:pt x="120585" y="298490"/>
                </a:lnTo>
                <a:lnTo>
                  <a:pt x="142194" y="339014"/>
                </a:lnTo>
                <a:lnTo>
                  <a:pt x="161758" y="370493"/>
                </a:lnTo>
                <a:lnTo>
                  <a:pt x="180825" y="394608"/>
                </a:lnTo>
                <a:lnTo>
                  <a:pt x="200942" y="413036"/>
                </a:lnTo>
                <a:lnTo>
                  <a:pt x="223654" y="427457"/>
                </a:lnTo>
                <a:lnTo>
                  <a:pt x="250509" y="439551"/>
                </a:lnTo>
                <a:lnTo>
                  <a:pt x="283053" y="450996"/>
                </a:lnTo>
                <a:lnTo>
                  <a:pt x="322834" y="463473"/>
                </a:lnTo>
                <a:lnTo>
                  <a:pt x="337708" y="465683"/>
                </a:lnTo>
                <a:lnTo>
                  <a:pt x="357470" y="464962"/>
                </a:lnTo>
                <a:lnTo>
                  <a:pt x="409217" y="455949"/>
                </a:lnTo>
                <a:lnTo>
                  <a:pt x="439978" y="448266"/>
                </a:lnTo>
                <a:lnTo>
                  <a:pt x="473184" y="438871"/>
                </a:lnTo>
                <a:lnTo>
                  <a:pt x="508223" y="428069"/>
                </a:lnTo>
                <a:lnTo>
                  <a:pt x="544483" y="416165"/>
                </a:lnTo>
                <a:lnTo>
                  <a:pt x="581355" y="403463"/>
                </a:lnTo>
                <a:lnTo>
                  <a:pt x="618226" y="390267"/>
                </a:lnTo>
                <a:lnTo>
                  <a:pt x="654486" y="376883"/>
                </a:lnTo>
                <a:lnTo>
                  <a:pt x="689523" y="363614"/>
                </a:lnTo>
                <a:lnTo>
                  <a:pt x="722727" y="350766"/>
                </a:lnTo>
                <a:lnTo>
                  <a:pt x="753487" y="338643"/>
                </a:lnTo>
                <a:lnTo>
                  <a:pt x="781191" y="327549"/>
                </a:lnTo>
                <a:lnTo>
                  <a:pt x="805228" y="317789"/>
                </a:lnTo>
                <a:lnTo>
                  <a:pt x="839857" y="303491"/>
                </a:lnTo>
                <a:lnTo>
                  <a:pt x="852487" y="298183"/>
                </a:lnTo>
                <a:lnTo>
                  <a:pt x="831723" y="278269"/>
                </a:lnTo>
                <a:lnTo>
                  <a:pt x="813005" y="260292"/>
                </a:lnTo>
                <a:lnTo>
                  <a:pt x="796198" y="244095"/>
                </a:lnTo>
                <a:lnTo>
                  <a:pt x="781164" y="229520"/>
                </a:lnTo>
                <a:lnTo>
                  <a:pt x="767766" y="216411"/>
                </a:lnTo>
                <a:lnTo>
                  <a:pt x="755870" y="204611"/>
                </a:lnTo>
                <a:lnTo>
                  <a:pt x="745337" y="193962"/>
                </a:lnTo>
                <a:lnTo>
                  <a:pt x="736030" y="184309"/>
                </a:lnTo>
                <a:lnTo>
                  <a:pt x="727815" y="175493"/>
                </a:lnTo>
                <a:lnTo>
                  <a:pt x="720553" y="167359"/>
                </a:lnTo>
                <a:lnTo>
                  <a:pt x="714109" y="159748"/>
                </a:lnTo>
                <a:lnTo>
                  <a:pt x="708345" y="152505"/>
                </a:lnTo>
                <a:lnTo>
                  <a:pt x="703125" y="145472"/>
                </a:lnTo>
                <a:lnTo>
                  <a:pt x="698312" y="138493"/>
                </a:lnTo>
                <a:lnTo>
                  <a:pt x="693771" y="131410"/>
                </a:lnTo>
                <a:lnTo>
                  <a:pt x="689363" y="124067"/>
                </a:lnTo>
                <a:lnTo>
                  <a:pt x="684954" y="116306"/>
                </a:lnTo>
                <a:lnTo>
                  <a:pt x="680405" y="107971"/>
                </a:lnTo>
                <a:lnTo>
                  <a:pt x="675580" y="98905"/>
                </a:lnTo>
                <a:lnTo>
                  <a:pt x="670344" y="88950"/>
                </a:lnTo>
                <a:lnTo>
                  <a:pt x="661628" y="75311"/>
                </a:lnTo>
                <a:lnTo>
                  <a:pt x="650810" y="63034"/>
                </a:lnTo>
                <a:lnTo>
                  <a:pt x="638305" y="52061"/>
                </a:lnTo>
                <a:lnTo>
                  <a:pt x="624530" y="42330"/>
                </a:lnTo>
                <a:lnTo>
                  <a:pt x="609902" y="33782"/>
                </a:lnTo>
                <a:lnTo>
                  <a:pt x="594836" y="26355"/>
                </a:lnTo>
                <a:lnTo>
                  <a:pt x="579750" y="19990"/>
                </a:lnTo>
                <a:lnTo>
                  <a:pt x="565061" y="14627"/>
                </a:lnTo>
                <a:lnTo>
                  <a:pt x="551183" y="10204"/>
                </a:lnTo>
                <a:lnTo>
                  <a:pt x="538535" y="6662"/>
                </a:lnTo>
                <a:lnTo>
                  <a:pt x="527533" y="3940"/>
                </a:lnTo>
                <a:lnTo>
                  <a:pt x="518593" y="1978"/>
                </a:lnTo>
                <a:lnTo>
                  <a:pt x="512131" y="715"/>
                </a:lnTo>
                <a:lnTo>
                  <a:pt x="507987" y="0"/>
                </a:lnTo>
                <a:lnTo>
                  <a:pt x="475298" y="5080"/>
                </a:lnTo>
                <a:lnTo>
                  <a:pt x="445790" y="9638"/>
                </a:lnTo>
                <a:lnTo>
                  <a:pt x="419207" y="13686"/>
                </a:lnTo>
                <a:lnTo>
                  <a:pt x="395293" y="17238"/>
                </a:lnTo>
                <a:lnTo>
                  <a:pt x="373792" y="20304"/>
                </a:lnTo>
                <a:lnTo>
                  <a:pt x="354449" y="22899"/>
                </a:lnTo>
                <a:lnTo>
                  <a:pt x="337007" y="25033"/>
                </a:lnTo>
                <a:lnTo>
                  <a:pt x="321211" y="26721"/>
                </a:lnTo>
                <a:lnTo>
                  <a:pt x="306806" y="27973"/>
                </a:lnTo>
                <a:lnTo>
                  <a:pt x="293535" y="28803"/>
                </a:lnTo>
                <a:lnTo>
                  <a:pt x="281142" y="29223"/>
                </a:lnTo>
                <a:lnTo>
                  <a:pt x="269372" y="29246"/>
                </a:lnTo>
                <a:lnTo>
                  <a:pt x="257970" y="28883"/>
                </a:lnTo>
                <a:lnTo>
                  <a:pt x="246678" y="28148"/>
                </a:lnTo>
                <a:lnTo>
                  <a:pt x="235242" y="27053"/>
                </a:lnTo>
                <a:lnTo>
                  <a:pt x="223406" y="25610"/>
                </a:lnTo>
                <a:lnTo>
                  <a:pt x="210913" y="23832"/>
                </a:lnTo>
                <a:lnTo>
                  <a:pt x="197509" y="21731"/>
                </a:lnTo>
                <a:lnTo>
                  <a:pt x="182937" y="19320"/>
                </a:lnTo>
                <a:lnTo>
                  <a:pt x="166941" y="16611"/>
                </a:lnTo>
                <a:lnTo>
                  <a:pt x="145231" y="13958"/>
                </a:lnTo>
                <a:lnTo>
                  <a:pt x="125047" y="13439"/>
                </a:lnTo>
                <a:lnTo>
                  <a:pt x="106387" y="14764"/>
                </a:lnTo>
                <a:lnTo>
                  <a:pt x="89246" y="17643"/>
                </a:lnTo>
                <a:lnTo>
                  <a:pt x="73621" y="21784"/>
                </a:lnTo>
                <a:lnTo>
                  <a:pt x="59509" y="2689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9" name="object 1249"/>
          <p:cNvSpPr/>
          <p:nvPr/>
        </p:nvSpPr>
        <p:spPr>
          <a:xfrm>
            <a:off x="2318498" y="3223065"/>
            <a:ext cx="857885" cy="469434"/>
          </a:xfrm>
          <a:custGeom>
            <a:avLst/>
            <a:gdLst/>
            <a:ahLst/>
            <a:cxnLst/>
            <a:rect l="l" t="t" r="r" b="b"/>
            <a:pathLst>
              <a:path w="857885" h="469434">
                <a:moveTo>
                  <a:pt x="160761" y="338198"/>
                </a:moveTo>
                <a:lnTo>
                  <a:pt x="176987" y="357868"/>
                </a:lnTo>
                <a:lnTo>
                  <a:pt x="194548" y="377438"/>
                </a:lnTo>
                <a:lnTo>
                  <a:pt x="213345" y="396443"/>
                </a:lnTo>
                <a:lnTo>
                  <a:pt x="233280" y="414418"/>
                </a:lnTo>
                <a:lnTo>
                  <a:pt x="254256" y="430896"/>
                </a:lnTo>
                <a:lnTo>
                  <a:pt x="276172" y="445413"/>
                </a:lnTo>
                <a:lnTo>
                  <a:pt x="298931" y="457503"/>
                </a:lnTo>
                <a:lnTo>
                  <a:pt x="322435" y="466700"/>
                </a:lnTo>
                <a:lnTo>
                  <a:pt x="338701" y="469434"/>
                </a:lnTo>
                <a:lnTo>
                  <a:pt x="358106" y="468856"/>
                </a:lnTo>
                <a:lnTo>
                  <a:pt x="381617" y="465736"/>
                </a:lnTo>
                <a:lnTo>
                  <a:pt x="408664" y="460361"/>
                </a:lnTo>
                <a:lnTo>
                  <a:pt x="438673" y="453018"/>
                </a:lnTo>
                <a:lnTo>
                  <a:pt x="471072" y="443994"/>
                </a:lnTo>
                <a:lnTo>
                  <a:pt x="505289" y="433576"/>
                </a:lnTo>
                <a:lnTo>
                  <a:pt x="540750" y="422050"/>
                </a:lnTo>
                <a:lnTo>
                  <a:pt x="576885" y="409704"/>
                </a:lnTo>
                <a:lnTo>
                  <a:pt x="613119" y="396825"/>
                </a:lnTo>
                <a:lnTo>
                  <a:pt x="648881" y="383700"/>
                </a:lnTo>
                <a:lnTo>
                  <a:pt x="683598" y="370614"/>
                </a:lnTo>
                <a:lnTo>
                  <a:pt x="716698" y="357857"/>
                </a:lnTo>
                <a:lnTo>
                  <a:pt x="747608" y="345713"/>
                </a:lnTo>
                <a:lnTo>
                  <a:pt x="775756" y="334470"/>
                </a:lnTo>
                <a:lnTo>
                  <a:pt x="800570" y="324416"/>
                </a:lnTo>
                <a:lnTo>
                  <a:pt x="837902" y="309019"/>
                </a:lnTo>
                <a:lnTo>
                  <a:pt x="855027" y="301817"/>
                </a:lnTo>
                <a:lnTo>
                  <a:pt x="852830" y="301410"/>
                </a:lnTo>
                <a:lnTo>
                  <a:pt x="851566" y="300195"/>
                </a:lnTo>
                <a:lnTo>
                  <a:pt x="853452" y="298057"/>
                </a:lnTo>
                <a:lnTo>
                  <a:pt x="854401" y="297250"/>
                </a:lnTo>
                <a:lnTo>
                  <a:pt x="851187" y="294132"/>
                </a:lnTo>
                <a:lnTo>
                  <a:pt x="846207" y="289265"/>
                </a:lnTo>
                <a:lnTo>
                  <a:pt x="839651" y="282805"/>
                </a:lnTo>
                <a:lnTo>
                  <a:pt x="831705" y="274907"/>
                </a:lnTo>
                <a:lnTo>
                  <a:pt x="822559" y="265728"/>
                </a:lnTo>
                <a:lnTo>
                  <a:pt x="812401" y="255422"/>
                </a:lnTo>
                <a:lnTo>
                  <a:pt x="801419" y="244146"/>
                </a:lnTo>
                <a:lnTo>
                  <a:pt x="789801" y="232054"/>
                </a:lnTo>
                <a:lnTo>
                  <a:pt x="777736" y="219303"/>
                </a:lnTo>
                <a:lnTo>
                  <a:pt x="765412" y="206048"/>
                </a:lnTo>
                <a:lnTo>
                  <a:pt x="753018" y="192446"/>
                </a:lnTo>
                <a:lnTo>
                  <a:pt x="740741" y="178650"/>
                </a:lnTo>
                <a:lnTo>
                  <a:pt x="728770" y="164818"/>
                </a:lnTo>
                <a:lnTo>
                  <a:pt x="717293" y="151104"/>
                </a:lnTo>
                <a:lnTo>
                  <a:pt x="706499" y="137665"/>
                </a:lnTo>
                <a:lnTo>
                  <a:pt x="696575" y="124656"/>
                </a:lnTo>
                <a:lnTo>
                  <a:pt x="687711" y="112232"/>
                </a:lnTo>
                <a:lnTo>
                  <a:pt x="680094" y="100550"/>
                </a:lnTo>
                <a:lnTo>
                  <a:pt x="673912" y="89765"/>
                </a:lnTo>
                <a:lnTo>
                  <a:pt x="665326" y="76221"/>
                </a:lnTo>
                <a:lnTo>
                  <a:pt x="654755" y="64015"/>
                </a:lnTo>
                <a:lnTo>
                  <a:pt x="642581" y="53084"/>
                </a:lnTo>
                <a:lnTo>
                  <a:pt x="629183" y="43371"/>
                </a:lnTo>
                <a:lnTo>
                  <a:pt x="614943" y="34815"/>
                </a:lnTo>
                <a:lnTo>
                  <a:pt x="600241" y="27356"/>
                </a:lnTo>
                <a:lnTo>
                  <a:pt x="585458" y="20934"/>
                </a:lnTo>
                <a:lnTo>
                  <a:pt x="570973" y="15489"/>
                </a:lnTo>
                <a:lnTo>
                  <a:pt x="557168" y="10963"/>
                </a:lnTo>
                <a:lnTo>
                  <a:pt x="544423" y="7294"/>
                </a:lnTo>
                <a:lnTo>
                  <a:pt x="533118" y="4423"/>
                </a:lnTo>
                <a:lnTo>
                  <a:pt x="523635" y="2290"/>
                </a:lnTo>
                <a:lnTo>
                  <a:pt x="516353" y="835"/>
                </a:lnTo>
                <a:lnTo>
                  <a:pt x="511653" y="0"/>
                </a:lnTo>
                <a:lnTo>
                  <a:pt x="507458" y="49"/>
                </a:lnTo>
                <a:lnTo>
                  <a:pt x="502343" y="805"/>
                </a:lnTo>
                <a:lnTo>
                  <a:pt x="494360" y="1948"/>
                </a:lnTo>
                <a:lnTo>
                  <a:pt x="470817" y="5131"/>
                </a:lnTo>
                <a:lnTo>
                  <a:pt x="455772" y="7037"/>
                </a:lnTo>
                <a:lnTo>
                  <a:pt x="438888" y="9066"/>
                </a:lnTo>
                <a:lnTo>
                  <a:pt x="420422" y="11150"/>
                </a:lnTo>
                <a:lnTo>
                  <a:pt x="400630" y="13224"/>
                </a:lnTo>
                <a:lnTo>
                  <a:pt x="379771" y="15220"/>
                </a:lnTo>
                <a:lnTo>
                  <a:pt x="358101" y="17074"/>
                </a:lnTo>
                <a:lnTo>
                  <a:pt x="335878" y="18717"/>
                </a:lnTo>
                <a:lnTo>
                  <a:pt x="313358" y="20085"/>
                </a:lnTo>
                <a:lnTo>
                  <a:pt x="290800" y="21110"/>
                </a:lnTo>
                <a:lnTo>
                  <a:pt x="268460" y="21727"/>
                </a:lnTo>
                <a:lnTo>
                  <a:pt x="246596" y="21868"/>
                </a:lnTo>
                <a:lnTo>
                  <a:pt x="225464" y="21469"/>
                </a:lnTo>
                <a:lnTo>
                  <a:pt x="205322" y="20461"/>
                </a:lnTo>
                <a:lnTo>
                  <a:pt x="186427" y="18780"/>
                </a:lnTo>
                <a:lnTo>
                  <a:pt x="169037" y="16359"/>
                </a:lnTo>
                <a:lnTo>
                  <a:pt x="147546" y="13722"/>
                </a:lnTo>
                <a:lnTo>
                  <a:pt x="127513" y="13180"/>
                </a:lnTo>
                <a:lnTo>
                  <a:pt x="108939" y="14450"/>
                </a:lnTo>
                <a:lnTo>
                  <a:pt x="91825" y="17254"/>
                </a:lnTo>
                <a:lnTo>
                  <a:pt x="76171" y="21312"/>
                </a:lnTo>
                <a:lnTo>
                  <a:pt x="61978" y="26344"/>
                </a:lnTo>
                <a:lnTo>
                  <a:pt x="49248" y="32069"/>
                </a:lnTo>
                <a:lnTo>
                  <a:pt x="37982" y="38208"/>
                </a:lnTo>
                <a:lnTo>
                  <a:pt x="28180" y="44481"/>
                </a:lnTo>
                <a:lnTo>
                  <a:pt x="19843" y="50608"/>
                </a:lnTo>
                <a:lnTo>
                  <a:pt x="12972" y="56309"/>
                </a:lnTo>
                <a:lnTo>
                  <a:pt x="7569" y="61304"/>
                </a:lnTo>
                <a:lnTo>
                  <a:pt x="3378" y="71794"/>
                </a:lnTo>
                <a:lnTo>
                  <a:pt x="17008" y="101578"/>
                </a:lnTo>
                <a:lnTo>
                  <a:pt x="30758" y="125850"/>
                </a:lnTo>
                <a:lnTo>
                  <a:pt x="41594" y="144979"/>
                </a:lnTo>
                <a:lnTo>
                  <a:pt x="68605" y="184342"/>
                </a:lnTo>
                <a:lnTo>
                  <a:pt x="4232" y="70762"/>
                </a:lnTo>
                <a:lnTo>
                  <a:pt x="3543" y="69546"/>
                </a:lnTo>
                <a:lnTo>
                  <a:pt x="4239" y="70752"/>
                </a:lnTo>
                <a:lnTo>
                  <a:pt x="6607" y="68111"/>
                </a:lnTo>
                <a:lnTo>
                  <a:pt x="10480" y="64162"/>
                </a:lnTo>
                <a:lnTo>
                  <a:pt x="15858" y="59200"/>
                </a:lnTo>
                <a:lnTo>
                  <a:pt x="22740" y="53517"/>
                </a:lnTo>
                <a:lnTo>
                  <a:pt x="31124" y="47405"/>
                </a:lnTo>
                <a:lnTo>
                  <a:pt x="41012" y="41158"/>
                </a:lnTo>
                <a:lnTo>
                  <a:pt x="52401" y="35069"/>
                </a:lnTo>
                <a:lnTo>
                  <a:pt x="65291" y="29430"/>
                </a:lnTo>
                <a:lnTo>
                  <a:pt x="79681" y="24534"/>
                </a:lnTo>
                <a:lnTo>
                  <a:pt x="95571" y="20674"/>
                </a:lnTo>
                <a:lnTo>
                  <a:pt x="112959" y="18142"/>
                </a:lnTo>
                <a:lnTo>
                  <a:pt x="131846" y="17232"/>
                </a:lnTo>
                <a:lnTo>
                  <a:pt x="152231" y="18237"/>
                </a:lnTo>
                <a:lnTo>
                  <a:pt x="168351" y="20397"/>
                </a:lnTo>
                <a:lnTo>
                  <a:pt x="185840" y="22829"/>
                </a:lnTo>
                <a:lnTo>
                  <a:pt x="204833" y="24518"/>
                </a:lnTo>
                <a:lnTo>
                  <a:pt x="225073" y="25532"/>
                </a:lnTo>
                <a:lnTo>
                  <a:pt x="246301" y="25936"/>
                </a:lnTo>
                <a:lnTo>
                  <a:pt x="268259" y="25797"/>
                </a:lnTo>
                <a:lnTo>
                  <a:pt x="290691" y="25182"/>
                </a:lnTo>
                <a:lnTo>
                  <a:pt x="313338" y="24156"/>
                </a:lnTo>
                <a:lnTo>
                  <a:pt x="335943" y="22787"/>
                </a:lnTo>
                <a:lnTo>
                  <a:pt x="358248" y="21141"/>
                </a:lnTo>
                <a:lnTo>
                  <a:pt x="379995" y="19284"/>
                </a:lnTo>
                <a:lnTo>
                  <a:pt x="400926" y="17284"/>
                </a:lnTo>
                <a:lnTo>
                  <a:pt x="420785" y="15205"/>
                </a:lnTo>
                <a:lnTo>
                  <a:pt x="439312" y="13116"/>
                </a:lnTo>
                <a:lnTo>
                  <a:pt x="456251" y="11082"/>
                </a:lnTo>
                <a:lnTo>
                  <a:pt x="471344" y="9169"/>
                </a:lnTo>
                <a:lnTo>
                  <a:pt x="484333" y="7445"/>
                </a:lnTo>
                <a:lnTo>
                  <a:pt x="494960" y="5975"/>
                </a:lnTo>
                <a:lnTo>
                  <a:pt x="508099" y="4067"/>
                </a:lnTo>
                <a:lnTo>
                  <a:pt x="511416" y="4096"/>
                </a:lnTo>
                <a:lnTo>
                  <a:pt x="524247" y="6681"/>
                </a:lnTo>
                <a:lnTo>
                  <a:pt x="534280" y="9045"/>
                </a:lnTo>
                <a:lnTo>
                  <a:pt x="546163" y="12201"/>
                </a:lnTo>
                <a:lnTo>
                  <a:pt x="559475" y="16205"/>
                </a:lnTo>
                <a:lnTo>
                  <a:pt x="573794" y="21116"/>
                </a:lnTo>
                <a:lnTo>
                  <a:pt x="588700" y="26989"/>
                </a:lnTo>
                <a:lnTo>
                  <a:pt x="603771" y="33884"/>
                </a:lnTo>
                <a:lnTo>
                  <a:pt x="618587" y="41856"/>
                </a:lnTo>
                <a:lnTo>
                  <a:pt x="632726" y="50964"/>
                </a:lnTo>
                <a:lnTo>
                  <a:pt x="645766" y="61265"/>
                </a:lnTo>
                <a:lnTo>
                  <a:pt x="657287" y="72816"/>
                </a:lnTo>
                <a:lnTo>
                  <a:pt x="666868" y="85674"/>
                </a:lnTo>
                <a:lnTo>
                  <a:pt x="670293" y="91632"/>
                </a:lnTo>
                <a:lnTo>
                  <a:pt x="676521" y="102511"/>
                </a:lnTo>
                <a:lnTo>
                  <a:pt x="684187" y="114284"/>
                </a:lnTo>
                <a:lnTo>
                  <a:pt x="693102" y="126796"/>
                </a:lnTo>
                <a:lnTo>
                  <a:pt x="703078" y="139889"/>
                </a:lnTo>
                <a:lnTo>
                  <a:pt x="713925" y="153410"/>
                </a:lnTo>
                <a:lnTo>
                  <a:pt x="725455" y="167200"/>
                </a:lnTo>
                <a:lnTo>
                  <a:pt x="737478" y="181106"/>
                </a:lnTo>
                <a:lnTo>
                  <a:pt x="749807" y="194970"/>
                </a:lnTo>
                <a:lnTo>
                  <a:pt x="762252" y="208638"/>
                </a:lnTo>
                <a:lnTo>
                  <a:pt x="774625" y="221953"/>
                </a:lnTo>
                <a:lnTo>
                  <a:pt x="786736" y="234759"/>
                </a:lnTo>
                <a:lnTo>
                  <a:pt x="798397" y="246900"/>
                </a:lnTo>
                <a:lnTo>
                  <a:pt x="809420" y="258222"/>
                </a:lnTo>
                <a:lnTo>
                  <a:pt x="819615" y="268567"/>
                </a:lnTo>
                <a:lnTo>
                  <a:pt x="828793" y="277780"/>
                </a:lnTo>
                <a:lnTo>
                  <a:pt x="836766" y="285705"/>
                </a:lnTo>
                <a:lnTo>
                  <a:pt x="843345" y="292187"/>
                </a:lnTo>
                <a:lnTo>
                  <a:pt x="848341" y="297068"/>
                </a:lnTo>
                <a:lnTo>
                  <a:pt x="850602" y="299261"/>
                </a:lnTo>
                <a:lnTo>
                  <a:pt x="849584" y="299691"/>
                </a:lnTo>
                <a:lnTo>
                  <a:pt x="824485" y="310133"/>
                </a:lnTo>
                <a:lnTo>
                  <a:pt x="780251" y="328149"/>
                </a:lnTo>
                <a:lnTo>
                  <a:pt x="752464" y="339251"/>
                </a:lnTo>
                <a:lnTo>
                  <a:pt x="721703" y="351349"/>
                </a:lnTo>
                <a:lnTo>
                  <a:pt x="688567" y="364144"/>
                </a:lnTo>
                <a:lnTo>
                  <a:pt x="653662" y="377339"/>
                </a:lnTo>
                <a:lnTo>
                  <a:pt x="617588" y="390632"/>
                </a:lnTo>
                <a:lnTo>
                  <a:pt x="580949" y="403727"/>
                </a:lnTo>
                <a:lnTo>
                  <a:pt x="544347" y="416323"/>
                </a:lnTo>
                <a:lnTo>
                  <a:pt x="508384" y="428122"/>
                </a:lnTo>
                <a:lnTo>
                  <a:pt x="473665" y="438824"/>
                </a:lnTo>
                <a:lnTo>
                  <a:pt x="440790" y="448132"/>
                </a:lnTo>
                <a:lnTo>
                  <a:pt x="410363" y="455744"/>
                </a:lnTo>
                <a:lnTo>
                  <a:pt x="382986" y="461364"/>
                </a:lnTo>
                <a:lnTo>
                  <a:pt x="359262" y="464691"/>
                </a:lnTo>
                <a:lnTo>
                  <a:pt x="339793" y="465426"/>
                </a:lnTo>
                <a:lnTo>
                  <a:pt x="325183" y="463272"/>
                </a:lnTo>
                <a:lnTo>
                  <a:pt x="283083" y="444745"/>
                </a:lnTo>
                <a:lnTo>
                  <a:pt x="262905" y="432040"/>
                </a:lnTo>
                <a:lnTo>
                  <a:pt x="243386" y="417459"/>
                </a:lnTo>
                <a:lnTo>
                  <a:pt x="224585" y="401313"/>
                </a:lnTo>
                <a:lnTo>
                  <a:pt x="206561" y="383917"/>
                </a:lnTo>
                <a:lnTo>
                  <a:pt x="189371" y="365583"/>
                </a:lnTo>
                <a:lnTo>
                  <a:pt x="173076" y="346625"/>
                </a:lnTo>
                <a:lnTo>
                  <a:pt x="157733" y="327355"/>
                </a:lnTo>
                <a:lnTo>
                  <a:pt x="143402" y="308086"/>
                </a:lnTo>
                <a:lnTo>
                  <a:pt x="145969" y="318894"/>
                </a:lnTo>
                <a:lnTo>
                  <a:pt x="153180" y="328471"/>
                </a:lnTo>
                <a:lnTo>
                  <a:pt x="160761" y="338198"/>
                </a:lnTo>
                <a:close/>
              </a:path>
              <a:path w="857885" h="469434">
                <a:moveTo>
                  <a:pt x="69599" y="186380"/>
                </a:moveTo>
                <a:lnTo>
                  <a:pt x="68605" y="184342"/>
                </a:lnTo>
                <a:lnTo>
                  <a:pt x="41594" y="144979"/>
                </a:lnTo>
                <a:lnTo>
                  <a:pt x="49864" y="159577"/>
                </a:lnTo>
                <a:lnTo>
                  <a:pt x="55914" y="170254"/>
                </a:lnTo>
                <a:lnTo>
                  <a:pt x="60089" y="177621"/>
                </a:lnTo>
                <a:lnTo>
                  <a:pt x="62735" y="182290"/>
                </a:lnTo>
                <a:lnTo>
                  <a:pt x="64199" y="184870"/>
                </a:lnTo>
                <a:lnTo>
                  <a:pt x="65682" y="187681"/>
                </a:lnTo>
                <a:lnTo>
                  <a:pt x="67664" y="191674"/>
                </a:lnTo>
                <a:lnTo>
                  <a:pt x="70863" y="197954"/>
                </a:lnTo>
                <a:lnTo>
                  <a:pt x="75238" y="206298"/>
                </a:lnTo>
                <a:lnTo>
                  <a:pt x="80744" y="216486"/>
                </a:lnTo>
                <a:lnTo>
                  <a:pt x="87340" y="228296"/>
                </a:lnTo>
                <a:lnTo>
                  <a:pt x="94983" y="241507"/>
                </a:lnTo>
                <a:lnTo>
                  <a:pt x="103629" y="255897"/>
                </a:lnTo>
                <a:lnTo>
                  <a:pt x="113237" y="271246"/>
                </a:lnTo>
                <a:lnTo>
                  <a:pt x="123763" y="287332"/>
                </a:lnTo>
                <a:lnTo>
                  <a:pt x="135165" y="303933"/>
                </a:lnTo>
                <a:lnTo>
                  <a:pt x="139141" y="309526"/>
                </a:lnTo>
                <a:lnTo>
                  <a:pt x="145969" y="318894"/>
                </a:lnTo>
                <a:lnTo>
                  <a:pt x="143402" y="308086"/>
                </a:lnTo>
                <a:lnTo>
                  <a:pt x="130140" y="289131"/>
                </a:lnTo>
                <a:lnTo>
                  <a:pt x="118006" y="270804"/>
                </a:lnTo>
                <a:lnTo>
                  <a:pt x="107060" y="253418"/>
                </a:lnTo>
                <a:lnTo>
                  <a:pt x="97360" y="237285"/>
                </a:lnTo>
                <a:lnTo>
                  <a:pt x="88964" y="222718"/>
                </a:lnTo>
                <a:lnTo>
                  <a:pt x="81931" y="210032"/>
                </a:lnTo>
                <a:lnTo>
                  <a:pt x="76321" y="199538"/>
                </a:lnTo>
                <a:lnTo>
                  <a:pt x="72190" y="191549"/>
                </a:lnTo>
                <a:lnTo>
                  <a:pt x="69599" y="186380"/>
                </a:lnTo>
                <a:close/>
              </a:path>
              <a:path w="857885" h="469434">
                <a:moveTo>
                  <a:pt x="1167" y="68057"/>
                </a:moveTo>
                <a:lnTo>
                  <a:pt x="152" y="69280"/>
                </a:lnTo>
                <a:lnTo>
                  <a:pt x="0" y="71553"/>
                </a:lnTo>
                <a:lnTo>
                  <a:pt x="17008" y="101578"/>
                </a:lnTo>
                <a:lnTo>
                  <a:pt x="3378" y="71794"/>
                </a:lnTo>
                <a:lnTo>
                  <a:pt x="3633" y="65314"/>
                </a:lnTo>
                <a:lnTo>
                  <a:pt x="1167" y="68057"/>
                </a:lnTo>
                <a:close/>
              </a:path>
              <a:path w="857885" h="469434">
                <a:moveTo>
                  <a:pt x="851566" y="300195"/>
                </a:moveTo>
                <a:lnTo>
                  <a:pt x="852830" y="301410"/>
                </a:lnTo>
                <a:lnTo>
                  <a:pt x="855027" y="301817"/>
                </a:lnTo>
                <a:lnTo>
                  <a:pt x="857885" y="300610"/>
                </a:lnTo>
                <a:lnTo>
                  <a:pt x="854401" y="297250"/>
                </a:lnTo>
                <a:lnTo>
                  <a:pt x="853452" y="298057"/>
                </a:lnTo>
                <a:lnTo>
                  <a:pt x="851566" y="300195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0" name="object 1250"/>
          <p:cNvSpPr/>
          <p:nvPr/>
        </p:nvSpPr>
        <p:spPr>
          <a:xfrm>
            <a:off x="2587475" y="3456802"/>
            <a:ext cx="2135538" cy="1014686"/>
          </a:xfrm>
          <a:custGeom>
            <a:avLst/>
            <a:gdLst/>
            <a:ahLst/>
            <a:cxnLst/>
            <a:rect l="l" t="t" r="r" b="b"/>
            <a:pathLst>
              <a:path w="2135538" h="1014686">
                <a:moveTo>
                  <a:pt x="19058" y="528295"/>
                </a:moveTo>
                <a:lnTo>
                  <a:pt x="30956" y="531328"/>
                </a:lnTo>
                <a:lnTo>
                  <a:pt x="42913" y="533928"/>
                </a:lnTo>
                <a:lnTo>
                  <a:pt x="53293" y="537316"/>
                </a:lnTo>
                <a:lnTo>
                  <a:pt x="60457" y="542714"/>
                </a:lnTo>
                <a:lnTo>
                  <a:pt x="62770" y="551341"/>
                </a:lnTo>
                <a:lnTo>
                  <a:pt x="63703" y="556135"/>
                </a:lnTo>
                <a:lnTo>
                  <a:pt x="67189" y="561462"/>
                </a:lnTo>
                <a:lnTo>
                  <a:pt x="72993" y="566959"/>
                </a:lnTo>
                <a:lnTo>
                  <a:pt x="80864" y="572517"/>
                </a:lnTo>
                <a:lnTo>
                  <a:pt x="90545" y="578028"/>
                </a:lnTo>
                <a:lnTo>
                  <a:pt x="101786" y="583384"/>
                </a:lnTo>
                <a:lnTo>
                  <a:pt x="114330" y="588474"/>
                </a:lnTo>
                <a:lnTo>
                  <a:pt x="127926" y="593191"/>
                </a:lnTo>
                <a:lnTo>
                  <a:pt x="142318" y="597427"/>
                </a:lnTo>
                <a:lnTo>
                  <a:pt x="157255" y="601072"/>
                </a:lnTo>
                <a:lnTo>
                  <a:pt x="172481" y="604017"/>
                </a:lnTo>
                <a:lnTo>
                  <a:pt x="187744" y="606155"/>
                </a:lnTo>
                <a:lnTo>
                  <a:pt x="202790" y="607376"/>
                </a:lnTo>
                <a:lnTo>
                  <a:pt x="217365" y="607572"/>
                </a:lnTo>
                <a:lnTo>
                  <a:pt x="231215" y="606634"/>
                </a:lnTo>
                <a:lnTo>
                  <a:pt x="244088" y="604453"/>
                </a:lnTo>
                <a:lnTo>
                  <a:pt x="247392" y="603723"/>
                </a:lnTo>
                <a:lnTo>
                  <a:pt x="261642" y="601242"/>
                </a:lnTo>
                <a:lnTo>
                  <a:pt x="276357" y="599656"/>
                </a:lnTo>
                <a:lnTo>
                  <a:pt x="291340" y="598902"/>
                </a:lnTo>
                <a:lnTo>
                  <a:pt x="306391" y="598916"/>
                </a:lnTo>
                <a:lnTo>
                  <a:pt x="321312" y="599635"/>
                </a:lnTo>
                <a:lnTo>
                  <a:pt x="335904" y="600997"/>
                </a:lnTo>
                <a:lnTo>
                  <a:pt x="349967" y="602938"/>
                </a:lnTo>
                <a:lnTo>
                  <a:pt x="363304" y="605394"/>
                </a:lnTo>
                <a:lnTo>
                  <a:pt x="375714" y="608304"/>
                </a:lnTo>
                <a:lnTo>
                  <a:pt x="387001" y="611604"/>
                </a:lnTo>
                <a:lnTo>
                  <a:pt x="396963" y="615230"/>
                </a:lnTo>
                <a:lnTo>
                  <a:pt x="405404" y="619121"/>
                </a:lnTo>
                <a:lnTo>
                  <a:pt x="412123" y="623212"/>
                </a:lnTo>
                <a:lnTo>
                  <a:pt x="416922" y="627440"/>
                </a:lnTo>
                <a:lnTo>
                  <a:pt x="423189" y="635726"/>
                </a:lnTo>
                <a:lnTo>
                  <a:pt x="428497" y="643665"/>
                </a:lnTo>
                <a:lnTo>
                  <a:pt x="434569" y="653062"/>
                </a:lnTo>
                <a:lnTo>
                  <a:pt x="441364" y="663604"/>
                </a:lnTo>
                <a:lnTo>
                  <a:pt x="448844" y="674975"/>
                </a:lnTo>
                <a:lnTo>
                  <a:pt x="456971" y="686864"/>
                </a:lnTo>
                <a:lnTo>
                  <a:pt x="465707" y="698957"/>
                </a:lnTo>
                <a:lnTo>
                  <a:pt x="475013" y="710939"/>
                </a:lnTo>
                <a:lnTo>
                  <a:pt x="484850" y="722498"/>
                </a:lnTo>
                <a:lnTo>
                  <a:pt x="495180" y="733321"/>
                </a:lnTo>
                <a:lnTo>
                  <a:pt x="505964" y="743093"/>
                </a:lnTo>
                <a:lnTo>
                  <a:pt x="517164" y="751502"/>
                </a:lnTo>
                <a:lnTo>
                  <a:pt x="528742" y="758233"/>
                </a:lnTo>
                <a:lnTo>
                  <a:pt x="540658" y="762974"/>
                </a:lnTo>
                <a:lnTo>
                  <a:pt x="550520" y="765735"/>
                </a:lnTo>
                <a:lnTo>
                  <a:pt x="562506" y="768755"/>
                </a:lnTo>
                <a:lnTo>
                  <a:pt x="576372" y="772036"/>
                </a:lnTo>
                <a:lnTo>
                  <a:pt x="591874" y="775581"/>
                </a:lnTo>
                <a:lnTo>
                  <a:pt x="608768" y="779393"/>
                </a:lnTo>
                <a:lnTo>
                  <a:pt x="626811" y="783474"/>
                </a:lnTo>
                <a:lnTo>
                  <a:pt x="645758" y="787827"/>
                </a:lnTo>
                <a:lnTo>
                  <a:pt x="665367" y="792455"/>
                </a:lnTo>
                <a:lnTo>
                  <a:pt x="685393" y="797361"/>
                </a:lnTo>
                <a:lnTo>
                  <a:pt x="705593" y="802547"/>
                </a:lnTo>
                <a:lnTo>
                  <a:pt x="725723" y="808017"/>
                </a:lnTo>
                <a:lnTo>
                  <a:pt x="745539" y="813772"/>
                </a:lnTo>
                <a:lnTo>
                  <a:pt x="764797" y="819816"/>
                </a:lnTo>
                <a:lnTo>
                  <a:pt x="783254" y="826151"/>
                </a:lnTo>
                <a:lnTo>
                  <a:pt x="800666" y="832779"/>
                </a:lnTo>
                <a:lnTo>
                  <a:pt x="816789" y="839705"/>
                </a:lnTo>
                <a:lnTo>
                  <a:pt x="831379" y="846930"/>
                </a:lnTo>
                <a:lnTo>
                  <a:pt x="844193" y="854457"/>
                </a:lnTo>
                <a:lnTo>
                  <a:pt x="854987" y="862289"/>
                </a:lnTo>
                <a:lnTo>
                  <a:pt x="863518" y="870429"/>
                </a:lnTo>
                <a:lnTo>
                  <a:pt x="870653" y="878790"/>
                </a:lnTo>
                <a:lnTo>
                  <a:pt x="877484" y="887169"/>
                </a:lnTo>
                <a:lnTo>
                  <a:pt x="884102" y="895416"/>
                </a:lnTo>
                <a:lnTo>
                  <a:pt x="890601" y="903384"/>
                </a:lnTo>
                <a:lnTo>
                  <a:pt x="897074" y="910926"/>
                </a:lnTo>
                <a:lnTo>
                  <a:pt x="903614" y="917895"/>
                </a:lnTo>
                <a:lnTo>
                  <a:pt x="910313" y="924141"/>
                </a:lnTo>
                <a:lnTo>
                  <a:pt x="917264" y="929518"/>
                </a:lnTo>
                <a:lnTo>
                  <a:pt x="924561" y="933877"/>
                </a:lnTo>
                <a:lnTo>
                  <a:pt x="932296" y="937072"/>
                </a:lnTo>
                <a:lnTo>
                  <a:pt x="940562" y="938955"/>
                </a:lnTo>
                <a:lnTo>
                  <a:pt x="949453" y="939377"/>
                </a:lnTo>
                <a:lnTo>
                  <a:pt x="959060" y="938191"/>
                </a:lnTo>
                <a:lnTo>
                  <a:pt x="969478" y="935249"/>
                </a:lnTo>
                <a:lnTo>
                  <a:pt x="980798" y="930404"/>
                </a:lnTo>
                <a:lnTo>
                  <a:pt x="993115" y="923508"/>
                </a:lnTo>
                <a:lnTo>
                  <a:pt x="1006519" y="914414"/>
                </a:lnTo>
                <a:lnTo>
                  <a:pt x="1021106" y="902973"/>
                </a:lnTo>
                <a:lnTo>
                  <a:pt x="1036967" y="889038"/>
                </a:lnTo>
                <a:lnTo>
                  <a:pt x="1054195" y="872461"/>
                </a:lnTo>
                <a:lnTo>
                  <a:pt x="1064572" y="863909"/>
                </a:lnTo>
                <a:lnTo>
                  <a:pt x="1075137" y="858599"/>
                </a:lnTo>
                <a:lnTo>
                  <a:pt x="1085840" y="856261"/>
                </a:lnTo>
                <a:lnTo>
                  <a:pt x="1096631" y="856622"/>
                </a:lnTo>
                <a:lnTo>
                  <a:pt x="1107460" y="859410"/>
                </a:lnTo>
                <a:lnTo>
                  <a:pt x="1118276" y="864353"/>
                </a:lnTo>
                <a:lnTo>
                  <a:pt x="1129029" y="871180"/>
                </a:lnTo>
                <a:lnTo>
                  <a:pt x="1139670" y="879620"/>
                </a:lnTo>
                <a:lnTo>
                  <a:pt x="1150147" y="889399"/>
                </a:lnTo>
                <a:lnTo>
                  <a:pt x="1160412" y="900247"/>
                </a:lnTo>
                <a:lnTo>
                  <a:pt x="1170413" y="911891"/>
                </a:lnTo>
                <a:lnTo>
                  <a:pt x="1180101" y="924061"/>
                </a:lnTo>
                <a:lnTo>
                  <a:pt x="1189425" y="936483"/>
                </a:lnTo>
                <a:lnTo>
                  <a:pt x="1198336" y="948886"/>
                </a:lnTo>
                <a:lnTo>
                  <a:pt x="1206782" y="960999"/>
                </a:lnTo>
                <a:lnTo>
                  <a:pt x="1214715" y="972549"/>
                </a:lnTo>
                <a:lnTo>
                  <a:pt x="1222083" y="983265"/>
                </a:lnTo>
                <a:lnTo>
                  <a:pt x="1228837" y="992875"/>
                </a:lnTo>
                <a:lnTo>
                  <a:pt x="1234927" y="1001108"/>
                </a:lnTo>
                <a:lnTo>
                  <a:pt x="1240301" y="1007691"/>
                </a:lnTo>
                <a:lnTo>
                  <a:pt x="1246469" y="1012790"/>
                </a:lnTo>
                <a:lnTo>
                  <a:pt x="1252768" y="1014686"/>
                </a:lnTo>
                <a:lnTo>
                  <a:pt x="1259287" y="1013850"/>
                </a:lnTo>
                <a:lnTo>
                  <a:pt x="1265980" y="1010607"/>
                </a:lnTo>
                <a:lnTo>
                  <a:pt x="1272804" y="1005278"/>
                </a:lnTo>
                <a:lnTo>
                  <a:pt x="1279714" y="998187"/>
                </a:lnTo>
                <a:lnTo>
                  <a:pt x="1286666" y="989657"/>
                </a:lnTo>
                <a:lnTo>
                  <a:pt x="1293615" y="980010"/>
                </a:lnTo>
                <a:lnTo>
                  <a:pt x="1300517" y="969570"/>
                </a:lnTo>
                <a:lnTo>
                  <a:pt x="1307328" y="958660"/>
                </a:lnTo>
                <a:lnTo>
                  <a:pt x="1314004" y="947602"/>
                </a:lnTo>
                <a:lnTo>
                  <a:pt x="1320499" y="936720"/>
                </a:lnTo>
                <a:lnTo>
                  <a:pt x="1326770" y="926336"/>
                </a:lnTo>
                <a:lnTo>
                  <a:pt x="1332772" y="916775"/>
                </a:lnTo>
                <a:lnTo>
                  <a:pt x="1338460" y="908357"/>
                </a:lnTo>
                <a:lnTo>
                  <a:pt x="1343792" y="901407"/>
                </a:lnTo>
                <a:lnTo>
                  <a:pt x="1354744" y="891981"/>
                </a:lnTo>
                <a:lnTo>
                  <a:pt x="1370954" y="884222"/>
                </a:lnTo>
                <a:lnTo>
                  <a:pt x="1381345" y="880305"/>
                </a:lnTo>
                <a:lnTo>
                  <a:pt x="1393009" y="876412"/>
                </a:lnTo>
                <a:lnTo>
                  <a:pt x="1405758" y="872579"/>
                </a:lnTo>
                <a:lnTo>
                  <a:pt x="1419403" y="868843"/>
                </a:lnTo>
                <a:lnTo>
                  <a:pt x="1433757" y="865240"/>
                </a:lnTo>
                <a:lnTo>
                  <a:pt x="1448632" y="861807"/>
                </a:lnTo>
                <a:lnTo>
                  <a:pt x="1463838" y="858581"/>
                </a:lnTo>
                <a:lnTo>
                  <a:pt x="1479188" y="855598"/>
                </a:lnTo>
                <a:lnTo>
                  <a:pt x="1494494" y="852894"/>
                </a:lnTo>
                <a:lnTo>
                  <a:pt x="1509568" y="850507"/>
                </a:lnTo>
                <a:lnTo>
                  <a:pt x="1524220" y="848472"/>
                </a:lnTo>
                <a:lnTo>
                  <a:pt x="1538264" y="846826"/>
                </a:lnTo>
                <a:lnTo>
                  <a:pt x="1551511" y="845606"/>
                </a:lnTo>
                <a:lnTo>
                  <a:pt x="1563772" y="844848"/>
                </a:lnTo>
                <a:lnTo>
                  <a:pt x="1574860" y="844588"/>
                </a:lnTo>
                <a:lnTo>
                  <a:pt x="1584586" y="844864"/>
                </a:lnTo>
                <a:lnTo>
                  <a:pt x="1594137" y="844714"/>
                </a:lnTo>
                <a:lnTo>
                  <a:pt x="1605454" y="843274"/>
                </a:lnTo>
                <a:lnTo>
                  <a:pt x="1618306" y="840674"/>
                </a:lnTo>
                <a:lnTo>
                  <a:pt x="1632464" y="837040"/>
                </a:lnTo>
                <a:lnTo>
                  <a:pt x="1647698" y="832501"/>
                </a:lnTo>
                <a:lnTo>
                  <a:pt x="1663777" y="827186"/>
                </a:lnTo>
                <a:lnTo>
                  <a:pt x="1680471" y="821221"/>
                </a:lnTo>
                <a:lnTo>
                  <a:pt x="1697550" y="814735"/>
                </a:lnTo>
                <a:lnTo>
                  <a:pt x="1714784" y="807857"/>
                </a:lnTo>
                <a:lnTo>
                  <a:pt x="1731944" y="800714"/>
                </a:lnTo>
                <a:lnTo>
                  <a:pt x="1748798" y="793434"/>
                </a:lnTo>
                <a:lnTo>
                  <a:pt x="1765116" y="786146"/>
                </a:lnTo>
                <a:lnTo>
                  <a:pt x="1780670" y="778977"/>
                </a:lnTo>
                <a:lnTo>
                  <a:pt x="1795228" y="772055"/>
                </a:lnTo>
                <a:lnTo>
                  <a:pt x="1808560" y="765509"/>
                </a:lnTo>
                <a:lnTo>
                  <a:pt x="1820437" y="759467"/>
                </a:lnTo>
                <a:lnTo>
                  <a:pt x="1830627" y="754056"/>
                </a:lnTo>
                <a:lnTo>
                  <a:pt x="1838902" y="749406"/>
                </a:lnTo>
                <a:lnTo>
                  <a:pt x="1848784" y="742896"/>
                </a:lnTo>
                <a:lnTo>
                  <a:pt x="1853245" y="740439"/>
                </a:lnTo>
                <a:lnTo>
                  <a:pt x="1861362" y="737497"/>
                </a:lnTo>
                <a:lnTo>
                  <a:pt x="1872698" y="734117"/>
                </a:lnTo>
                <a:lnTo>
                  <a:pt x="1886816" y="730350"/>
                </a:lnTo>
                <a:lnTo>
                  <a:pt x="1903280" y="726245"/>
                </a:lnTo>
                <a:lnTo>
                  <a:pt x="1921653" y="721853"/>
                </a:lnTo>
                <a:lnTo>
                  <a:pt x="1941498" y="717221"/>
                </a:lnTo>
                <a:lnTo>
                  <a:pt x="1962379" y="712401"/>
                </a:lnTo>
                <a:lnTo>
                  <a:pt x="1983859" y="707442"/>
                </a:lnTo>
                <a:lnTo>
                  <a:pt x="2005502" y="702392"/>
                </a:lnTo>
                <a:lnTo>
                  <a:pt x="2026870" y="697302"/>
                </a:lnTo>
                <a:lnTo>
                  <a:pt x="2047527" y="692222"/>
                </a:lnTo>
                <a:lnTo>
                  <a:pt x="2067036" y="687201"/>
                </a:lnTo>
                <a:lnTo>
                  <a:pt x="2084961" y="682288"/>
                </a:lnTo>
                <a:lnTo>
                  <a:pt x="2100865" y="677534"/>
                </a:lnTo>
                <a:lnTo>
                  <a:pt x="2114312" y="672987"/>
                </a:lnTo>
                <a:lnTo>
                  <a:pt x="2124864" y="668698"/>
                </a:lnTo>
                <a:lnTo>
                  <a:pt x="2132085" y="664715"/>
                </a:lnTo>
                <a:lnTo>
                  <a:pt x="2135538" y="661089"/>
                </a:lnTo>
                <a:lnTo>
                  <a:pt x="2134788" y="657869"/>
                </a:lnTo>
                <a:lnTo>
                  <a:pt x="2132949" y="655284"/>
                </a:lnTo>
                <a:lnTo>
                  <a:pt x="2130209" y="649081"/>
                </a:lnTo>
                <a:lnTo>
                  <a:pt x="2127350" y="640238"/>
                </a:lnTo>
                <a:lnTo>
                  <a:pt x="2124418" y="629131"/>
                </a:lnTo>
                <a:lnTo>
                  <a:pt x="2121454" y="616136"/>
                </a:lnTo>
                <a:lnTo>
                  <a:pt x="2118503" y="601626"/>
                </a:lnTo>
                <a:lnTo>
                  <a:pt x="2115608" y="585977"/>
                </a:lnTo>
                <a:lnTo>
                  <a:pt x="2112812" y="569563"/>
                </a:lnTo>
                <a:lnTo>
                  <a:pt x="2110159" y="552761"/>
                </a:lnTo>
                <a:lnTo>
                  <a:pt x="2107692" y="535944"/>
                </a:lnTo>
                <a:lnTo>
                  <a:pt x="2105454" y="519488"/>
                </a:lnTo>
                <a:lnTo>
                  <a:pt x="2103489" y="503767"/>
                </a:lnTo>
                <a:lnTo>
                  <a:pt x="2101841" y="489157"/>
                </a:lnTo>
                <a:lnTo>
                  <a:pt x="2100552" y="476033"/>
                </a:lnTo>
                <a:lnTo>
                  <a:pt x="2099667" y="464769"/>
                </a:lnTo>
                <a:lnTo>
                  <a:pt x="2099228" y="455741"/>
                </a:lnTo>
                <a:lnTo>
                  <a:pt x="2099278" y="449322"/>
                </a:lnTo>
                <a:lnTo>
                  <a:pt x="2099563" y="444637"/>
                </a:lnTo>
                <a:lnTo>
                  <a:pt x="2099870" y="435663"/>
                </a:lnTo>
                <a:lnTo>
                  <a:pt x="2099362" y="427835"/>
                </a:lnTo>
                <a:lnTo>
                  <a:pt x="2097603" y="419869"/>
                </a:lnTo>
                <a:lnTo>
                  <a:pt x="2094157" y="410477"/>
                </a:lnTo>
                <a:lnTo>
                  <a:pt x="2088589" y="398372"/>
                </a:lnTo>
                <a:lnTo>
                  <a:pt x="2080463" y="382269"/>
                </a:lnTo>
                <a:lnTo>
                  <a:pt x="2069345" y="360880"/>
                </a:lnTo>
                <a:lnTo>
                  <a:pt x="2067101" y="358053"/>
                </a:lnTo>
                <a:lnTo>
                  <a:pt x="2065170" y="354987"/>
                </a:lnTo>
                <a:lnTo>
                  <a:pt x="2060435" y="347967"/>
                </a:lnTo>
                <a:lnTo>
                  <a:pt x="2053604" y="344587"/>
                </a:lnTo>
                <a:lnTo>
                  <a:pt x="2047721" y="343134"/>
                </a:lnTo>
                <a:lnTo>
                  <a:pt x="2039585" y="341770"/>
                </a:lnTo>
                <a:lnTo>
                  <a:pt x="2028740" y="340444"/>
                </a:lnTo>
                <a:lnTo>
                  <a:pt x="2014733" y="339106"/>
                </a:lnTo>
                <a:lnTo>
                  <a:pt x="1997107" y="337703"/>
                </a:lnTo>
                <a:lnTo>
                  <a:pt x="1975407" y="336186"/>
                </a:lnTo>
                <a:lnTo>
                  <a:pt x="1949177" y="334502"/>
                </a:lnTo>
                <a:lnTo>
                  <a:pt x="1948659" y="334469"/>
                </a:lnTo>
                <a:lnTo>
                  <a:pt x="1927942" y="333174"/>
                </a:lnTo>
                <a:lnTo>
                  <a:pt x="1909422" y="332002"/>
                </a:lnTo>
                <a:lnTo>
                  <a:pt x="1892868" y="330925"/>
                </a:lnTo>
                <a:lnTo>
                  <a:pt x="1878044" y="329916"/>
                </a:lnTo>
                <a:lnTo>
                  <a:pt x="1864720" y="328945"/>
                </a:lnTo>
                <a:lnTo>
                  <a:pt x="1852661" y="327985"/>
                </a:lnTo>
                <a:lnTo>
                  <a:pt x="1841635" y="327008"/>
                </a:lnTo>
                <a:lnTo>
                  <a:pt x="1831409" y="325986"/>
                </a:lnTo>
                <a:lnTo>
                  <a:pt x="1821751" y="324890"/>
                </a:lnTo>
                <a:lnTo>
                  <a:pt x="1812427" y="323693"/>
                </a:lnTo>
                <a:lnTo>
                  <a:pt x="1803204" y="322367"/>
                </a:lnTo>
                <a:lnTo>
                  <a:pt x="1793850" y="320882"/>
                </a:lnTo>
                <a:lnTo>
                  <a:pt x="1784131" y="319213"/>
                </a:lnTo>
                <a:lnTo>
                  <a:pt x="1773816" y="317329"/>
                </a:lnTo>
                <a:lnTo>
                  <a:pt x="1762670" y="315203"/>
                </a:lnTo>
                <a:lnTo>
                  <a:pt x="1750461" y="312808"/>
                </a:lnTo>
                <a:lnTo>
                  <a:pt x="1736957" y="310115"/>
                </a:lnTo>
                <a:lnTo>
                  <a:pt x="1721923" y="307095"/>
                </a:lnTo>
                <a:lnTo>
                  <a:pt x="1710206" y="293832"/>
                </a:lnTo>
                <a:lnTo>
                  <a:pt x="1702009" y="284762"/>
                </a:lnTo>
                <a:lnTo>
                  <a:pt x="1686457" y="269500"/>
                </a:lnTo>
                <a:lnTo>
                  <a:pt x="1670184" y="257784"/>
                </a:lnTo>
                <a:lnTo>
                  <a:pt x="1650977" y="249265"/>
                </a:lnTo>
                <a:lnTo>
                  <a:pt x="1639582" y="246096"/>
                </a:lnTo>
                <a:lnTo>
                  <a:pt x="1626623" y="243595"/>
                </a:lnTo>
                <a:lnTo>
                  <a:pt x="1611823" y="241719"/>
                </a:lnTo>
                <a:lnTo>
                  <a:pt x="1594907" y="240424"/>
                </a:lnTo>
                <a:lnTo>
                  <a:pt x="1575597" y="239667"/>
                </a:lnTo>
                <a:lnTo>
                  <a:pt x="1553617" y="239404"/>
                </a:lnTo>
                <a:lnTo>
                  <a:pt x="1528690" y="239591"/>
                </a:lnTo>
                <a:lnTo>
                  <a:pt x="1500540" y="240184"/>
                </a:lnTo>
                <a:lnTo>
                  <a:pt x="1468889" y="241141"/>
                </a:lnTo>
                <a:lnTo>
                  <a:pt x="1433461" y="242418"/>
                </a:lnTo>
                <a:lnTo>
                  <a:pt x="1393980" y="243970"/>
                </a:lnTo>
                <a:lnTo>
                  <a:pt x="1350169" y="245754"/>
                </a:lnTo>
                <a:lnTo>
                  <a:pt x="1338392" y="244260"/>
                </a:lnTo>
                <a:lnTo>
                  <a:pt x="1316641" y="241313"/>
                </a:lnTo>
                <a:lnTo>
                  <a:pt x="1294145" y="237717"/>
                </a:lnTo>
                <a:lnTo>
                  <a:pt x="1267120" y="232624"/>
                </a:lnTo>
                <a:lnTo>
                  <a:pt x="1231787" y="225186"/>
                </a:lnTo>
                <a:lnTo>
                  <a:pt x="1209823" y="220322"/>
                </a:lnTo>
                <a:lnTo>
                  <a:pt x="1184363" y="214555"/>
                </a:lnTo>
                <a:lnTo>
                  <a:pt x="1154936" y="207777"/>
                </a:lnTo>
                <a:lnTo>
                  <a:pt x="1121069" y="199884"/>
                </a:lnTo>
                <a:lnTo>
                  <a:pt x="1082288" y="190768"/>
                </a:lnTo>
                <a:lnTo>
                  <a:pt x="1038121" y="180324"/>
                </a:lnTo>
                <a:lnTo>
                  <a:pt x="988096" y="168447"/>
                </a:lnTo>
                <a:lnTo>
                  <a:pt x="931739" y="155030"/>
                </a:lnTo>
                <a:lnTo>
                  <a:pt x="868579" y="139967"/>
                </a:lnTo>
                <a:lnTo>
                  <a:pt x="798143" y="123152"/>
                </a:lnTo>
                <a:lnTo>
                  <a:pt x="719957" y="104479"/>
                </a:lnTo>
                <a:lnTo>
                  <a:pt x="718418" y="104220"/>
                </a:lnTo>
                <a:lnTo>
                  <a:pt x="707399" y="102243"/>
                </a:lnTo>
                <a:lnTo>
                  <a:pt x="698476" y="100544"/>
                </a:lnTo>
                <a:lnTo>
                  <a:pt x="687650" y="98383"/>
                </a:lnTo>
                <a:lnTo>
                  <a:pt x="675201" y="95767"/>
                </a:lnTo>
                <a:lnTo>
                  <a:pt x="661406" y="92707"/>
                </a:lnTo>
                <a:lnTo>
                  <a:pt x="646547" y="89210"/>
                </a:lnTo>
                <a:lnTo>
                  <a:pt x="630901" y="85285"/>
                </a:lnTo>
                <a:lnTo>
                  <a:pt x="614748" y="80942"/>
                </a:lnTo>
                <a:lnTo>
                  <a:pt x="598367" y="76189"/>
                </a:lnTo>
                <a:lnTo>
                  <a:pt x="582037" y="71034"/>
                </a:lnTo>
                <a:lnTo>
                  <a:pt x="566039" y="65486"/>
                </a:lnTo>
                <a:lnTo>
                  <a:pt x="550650" y="59554"/>
                </a:lnTo>
                <a:lnTo>
                  <a:pt x="536150" y="53247"/>
                </a:lnTo>
                <a:lnTo>
                  <a:pt x="476650" y="15909"/>
                </a:lnTo>
                <a:lnTo>
                  <a:pt x="439725" y="11857"/>
                </a:lnTo>
                <a:lnTo>
                  <a:pt x="406481" y="8294"/>
                </a:lnTo>
                <a:lnTo>
                  <a:pt x="376717" y="5283"/>
                </a:lnTo>
                <a:lnTo>
                  <a:pt x="350232" y="2886"/>
                </a:lnTo>
                <a:lnTo>
                  <a:pt x="326823" y="1165"/>
                </a:lnTo>
                <a:lnTo>
                  <a:pt x="306289" y="182"/>
                </a:lnTo>
                <a:lnTo>
                  <a:pt x="288428" y="0"/>
                </a:lnTo>
                <a:lnTo>
                  <a:pt x="273039" y="679"/>
                </a:lnTo>
                <a:lnTo>
                  <a:pt x="259919" y="2283"/>
                </a:lnTo>
                <a:lnTo>
                  <a:pt x="248868" y="4873"/>
                </a:lnTo>
                <a:lnTo>
                  <a:pt x="239683" y="8512"/>
                </a:lnTo>
                <a:lnTo>
                  <a:pt x="232163" y="13261"/>
                </a:lnTo>
                <a:lnTo>
                  <a:pt x="226105" y="19183"/>
                </a:lnTo>
                <a:lnTo>
                  <a:pt x="221309" y="26340"/>
                </a:lnTo>
                <a:lnTo>
                  <a:pt x="217573" y="34794"/>
                </a:lnTo>
                <a:lnTo>
                  <a:pt x="214695" y="44607"/>
                </a:lnTo>
                <a:lnTo>
                  <a:pt x="212473" y="55840"/>
                </a:lnTo>
                <a:lnTo>
                  <a:pt x="210706" y="68557"/>
                </a:lnTo>
                <a:lnTo>
                  <a:pt x="209191" y="82819"/>
                </a:lnTo>
                <a:lnTo>
                  <a:pt x="207728" y="98688"/>
                </a:lnTo>
                <a:lnTo>
                  <a:pt x="207244" y="105936"/>
                </a:lnTo>
                <a:lnTo>
                  <a:pt x="206616" y="112462"/>
                </a:lnTo>
                <a:lnTo>
                  <a:pt x="205634" y="118520"/>
                </a:lnTo>
                <a:lnTo>
                  <a:pt x="204085" y="124436"/>
                </a:lnTo>
                <a:lnTo>
                  <a:pt x="201758" y="130537"/>
                </a:lnTo>
                <a:lnTo>
                  <a:pt x="198439" y="137147"/>
                </a:lnTo>
                <a:lnTo>
                  <a:pt x="193917" y="144594"/>
                </a:lnTo>
                <a:lnTo>
                  <a:pt x="187977" y="153203"/>
                </a:lnTo>
                <a:lnTo>
                  <a:pt x="180409" y="163301"/>
                </a:lnTo>
                <a:lnTo>
                  <a:pt x="170998" y="175213"/>
                </a:lnTo>
                <a:lnTo>
                  <a:pt x="159534" y="189267"/>
                </a:lnTo>
                <a:lnTo>
                  <a:pt x="145802" y="205787"/>
                </a:lnTo>
                <a:lnTo>
                  <a:pt x="129591" y="225100"/>
                </a:lnTo>
                <a:lnTo>
                  <a:pt x="110687" y="247532"/>
                </a:lnTo>
                <a:lnTo>
                  <a:pt x="108933" y="250138"/>
                </a:lnTo>
                <a:lnTo>
                  <a:pt x="103728" y="257577"/>
                </a:lnTo>
                <a:lnTo>
                  <a:pt x="95770" y="268351"/>
                </a:lnTo>
                <a:lnTo>
                  <a:pt x="85762" y="280956"/>
                </a:lnTo>
                <a:lnTo>
                  <a:pt x="74405" y="293885"/>
                </a:lnTo>
                <a:lnTo>
                  <a:pt x="62402" y="305635"/>
                </a:lnTo>
                <a:lnTo>
                  <a:pt x="60894" y="307116"/>
                </a:lnTo>
                <a:lnTo>
                  <a:pt x="56429" y="313006"/>
                </a:lnTo>
                <a:lnTo>
                  <a:pt x="51663" y="321224"/>
                </a:lnTo>
                <a:lnTo>
                  <a:pt x="46679" y="331459"/>
                </a:lnTo>
                <a:lnTo>
                  <a:pt x="41561" y="343400"/>
                </a:lnTo>
                <a:lnTo>
                  <a:pt x="36392" y="356738"/>
                </a:lnTo>
                <a:lnTo>
                  <a:pt x="31256" y="371161"/>
                </a:lnTo>
                <a:lnTo>
                  <a:pt x="26235" y="386359"/>
                </a:lnTo>
                <a:lnTo>
                  <a:pt x="21413" y="402021"/>
                </a:lnTo>
                <a:lnTo>
                  <a:pt x="16873" y="417837"/>
                </a:lnTo>
                <a:lnTo>
                  <a:pt x="12699" y="433497"/>
                </a:lnTo>
                <a:lnTo>
                  <a:pt x="8974" y="448689"/>
                </a:lnTo>
                <a:lnTo>
                  <a:pt x="5782" y="463102"/>
                </a:lnTo>
                <a:lnTo>
                  <a:pt x="3205" y="476428"/>
                </a:lnTo>
                <a:lnTo>
                  <a:pt x="1326" y="488354"/>
                </a:lnTo>
                <a:lnTo>
                  <a:pt x="230" y="498570"/>
                </a:lnTo>
                <a:lnTo>
                  <a:pt x="0" y="506767"/>
                </a:lnTo>
                <a:lnTo>
                  <a:pt x="718" y="512632"/>
                </a:lnTo>
                <a:lnTo>
                  <a:pt x="1993" y="516045"/>
                </a:lnTo>
                <a:lnTo>
                  <a:pt x="8859" y="523607"/>
                </a:lnTo>
                <a:lnTo>
                  <a:pt x="19058" y="52829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1" name="object 1251"/>
          <p:cNvSpPr/>
          <p:nvPr/>
        </p:nvSpPr>
        <p:spPr>
          <a:xfrm>
            <a:off x="2585164" y="3455678"/>
            <a:ext cx="2071464" cy="355694"/>
          </a:xfrm>
          <a:custGeom>
            <a:avLst/>
            <a:gdLst/>
            <a:ahLst/>
            <a:cxnLst/>
            <a:rect l="l" t="t" r="r" b="b"/>
            <a:pathLst>
              <a:path w="2071464" h="355694">
                <a:moveTo>
                  <a:pt x="1354104" y="241890"/>
                </a:moveTo>
                <a:lnTo>
                  <a:pt x="1356748" y="241798"/>
                </a:lnTo>
                <a:lnTo>
                  <a:pt x="1354460" y="234066"/>
                </a:lnTo>
                <a:lnTo>
                  <a:pt x="1353812" y="234041"/>
                </a:lnTo>
                <a:lnTo>
                  <a:pt x="1353456" y="241851"/>
                </a:lnTo>
                <a:lnTo>
                  <a:pt x="1354104" y="241890"/>
                </a:lnTo>
                <a:close/>
              </a:path>
              <a:path w="2071464" h="355694">
                <a:moveTo>
                  <a:pt x="1728640" y="296690"/>
                </a:moveTo>
                <a:lnTo>
                  <a:pt x="1730189" y="296188"/>
                </a:lnTo>
                <a:lnTo>
                  <a:pt x="1727769" y="295722"/>
                </a:lnTo>
                <a:lnTo>
                  <a:pt x="1728640" y="296690"/>
                </a:lnTo>
                <a:close/>
              </a:path>
              <a:path w="2071464" h="355694">
                <a:moveTo>
                  <a:pt x="1728696" y="303884"/>
                </a:moveTo>
                <a:lnTo>
                  <a:pt x="1727497" y="295670"/>
                </a:lnTo>
                <a:lnTo>
                  <a:pt x="1725982" y="303366"/>
                </a:lnTo>
                <a:lnTo>
                  <a:pt x="1728696" y="303884"/>
                </a:lnTo>
                <a:close/>
              </a:path>
              <a:path w="2071464" h="355694">
                <a:moveTo>
                  <a:pt x="1725820" y="293553"/>
                </a:moveTo>
                <a:lnTo>
                  <a:pt x="1725799" y="293534"/>
                </a:lnTo>
              </a:path>
              <a:path w="2071464" h="355694">
                <a:moveTo>
                  <a:pt x="537850" y="48786"/>
                </a:moveTo>
                <a:lnTo>
                  <a:pt x="480027" y="12020"/>
                </a:lnTo>
                <a:lnTo>
                  <a:pt x="479071" y="11918"/>
                </a:lnTo>
                <a:lnTo>
                  <a:pt x="537850" y="48786"/>
                </a:lnTo>
                <a:close/>
              </a:path>
              <a:path w="2071464" h="355694">
                <a:moveTo>
                  <a:pt x="541571" y="41915"/>
                </a:moveTo>
                <a:lnTo>
                  <a:pt x="537850" y="48786"/>
                </a:lnTo>
                <a:lnTo>
                  <a:pt x="538269" y="49027"/>
                </a:lnTo>
                <a:lnTo>
                  <a:pt x="552654" y="55288"/>
                </a:lnTo>
                <a:lnTo>
                  <a:pt x="542003" y="42169"/>
                </a:lnTo>
                <a:lnTo>
                  <a:pt x="541571" y="41915"/>
                </a:lnTo>
                <a:close/>
              </a:path>
              <a:path w="2071464" h="355694">
                <a:moveTo>
                  <a:pt x="1337910" y="239447"/>
                </a:moveTo>
                <a:lnTo>
                  <a:pt x="1353456" y="241851"/>
                </a:lnTo>
                <a:lnTo>
                  <a:pt x="1353812" y="234041"/>
                </a:lnTo>
                <a:lnTo>
                  <a:pt x="1354460" y="234066"/>
                </a:lnTo>
                <a:lnTo>
                  <a:pt x="1356748" y="241798"/>
                </a:lnTo>
                <a:lnTo>
                  <a:pt x="1363481" y="241603"/>
                </a:lnTo>
                <a:lnTo>
                  <a:pt x="1373898" y="241375"/>
                </a:lnTo>
                <a:lnTo>
                  <a:pt x="1387590" y="241180"/>
                </a:lnTo>
                <a:lnTo>
                  <a:pt x="1423172" y="241167"/>
                </a:lnTo>
                <a:lnTo>
                  <a:pt x="1444248" y="241487"/>
                </a:lnTo>
                <a:lnTo>
                  <a:pt x="1466971" y="242115"/>
                </a:lnTo>
                <a:lnTo>
                  <a:pt x="1490934" y="243121"/>
                </a:lnTo>
                <a:lnTo>
                  <a:pt x="1515729" y="244572"/>
                </a:lnTo>
                <a:lnTo>
                  <a:pt x="1540950" y="246539"/>
                </a:lnTo>
                <a:lnTo>
                  <a:pt x="1566189" y="249088"/>
                </a:lnTo>
                <a:lnTo>
                  <a:pt x="1591040" y="252289"/>
                </a:lnTo>
                <a:lnTo>
                  <a:pt x="1615094" y="256210"/>
                </a:lnTo>
                <a:lnTo>
                  <a:pt x="1637945" y="260921"/>
                </a:lnTo>
                <a:lnTo>
                  <a:pt x="1659186" y="266489"/>
                </a:lnTo>
                <a:lnTo>
                  <a:pt x="1678409" y="272983"/>
                </a:lnTo>
                <a:lnTo>
                  <a:pt x="1695208" y="280472"/>
                </a:lnTo>
                <a:lnTo>
                  <a:pt x="1709175" y="289025"/>
                </a:lnTo>
                <a:lnTo>
                  <a:pt x="1719902" y="298709"/>
                </a:lnTo>
                <a:lnTo>
                  <a:pt x="1722811" y="301961"/>
                </a:lnTo>
                <a:lnTo>
                  <a:pt x="1725982" y="303366"/>
                </a:lnTo>
                <a:lnTo>
                  <a:pt x="1727497" y="295670"/>
                </a:lnTo>
                <a:lnTo>
                  <a:pt x="1728696" y="303884"/>
                </a:lnTo>
                <a:lnTo>
                  <a:pt x="1738941" y="305752"/>
                </a:lnTo>
                <a:lnTo>
                  <a:pt x="1746349" y="307042"/>
                </a:lnTo>
                <a:lnTo>
                  <a:pt x="1755199" y="308529"/>
                </a:lnTo>
                <a:lnTo>
                  <a:pt x="1765428" y="310181"/>
                </a:lnTo>
                <a:lnTo>
                  <a:pt x="1776975" y="311968"/>
                </a:lnTo>
                <a:lnTo>
                  <a:pt x="1789778" y="313860"/>
                </a:lnTo>
                <a:lnTo>
                  <a:pt x="1803775" y="315827"/>
                </a:lnTo>
                <a:lnTo>
                  <a:pt x="1818904" y="317837"/>
                </a:lnTo>
                <a:lnTo>
                  <a:pt x="1835104" y="319860"/>
                </a:lnTo>
                <a:lnTo>
                  <a:pt x="1852313" y="321866"/>
                </a:lnTo>
                <a:lnTo>
                  <a:pt x="1870470" y="323823"/>
                </a:lnTo>
                <a:lnTo>
                  <a:pt x="1889511" y="325702"/>
                </a:lnTo>
                <a:lnTo>
                  <a:pt x="1909376" y="327472"/>
                </a:lnTo>
                <a:lnTo>
                  <a:pt x="1930003" y="329103"/>
                </a:lnTo>
                <a:lnTo>
                  <a:pt x="1951329" y="330563"/>
                </a:lnTo>
                <a:lnTo>
                  <a:pt x="1952719" y="330650"/>
                </a:lnTo>
                <a:lnTo>
                  <a:pt x="1984761" y="332729"/>
                </a:lnTo>
                <a:lnTo>
                  <a:pt x="2009751" y="334557"/>
                </a:lnTo>
                <a:lnTo>
                  <a:pt x="2028611" y="336220"/>
                </a:lnTo>
                <a:lnTo>
                  <a:pt x="2042262" y="337805"/>
                </a:lnTo>
                <a:lnTo>
                  <a:pt x="2051628" y="339398"/>
                </a:lnTo>
                <a:lnTo>
                  <a:pt x="2057630" y="341088"/>
                </a:lnTo>
                <a:lnTo>
                  <a:pt x="2061192" y="342960"/>
                </a:lnTo>
                <a:lnTo>
                  <a:pt x="2064542" y="347338"/>
                </a:lnTo>
                <a:lnTo>
                  <a:pt x="2065749" y="349598"/>
                </a:lnTo>
                <a:lnTo>
                  <a:pt x="2067247" y="352392"/>
                </a:lnTo>
                <a:lnTo>
                  <a:pt x="2069897" y="355401"/>
                </a:lnTo>
                <a:lnTo>
                  <a:pt x="2071346" y="358265"/>
                </a:lnTo>
                <a:lnTo>
                  <a:pt x="2075517" y="366836"/>
                </a:lnTo>
                <a:lnTo>
                  <a:pt x="2081189" y="379216"/>
                </a:lnTo>
                <a:lnTo>
                  <a:pt x="2087380" y="393971"/>
                </a:lnTo>
                <a:lnTo>
                  <a:pt x="2093105" y="409670"/>
                </a:lnTo>
                <a:lnTo>
                  <a:pt x="2097381" y="424882"/>
                </a:lnTo>
                <a:lnTo>
                  <a:pt x="2099226" y="438175"/>
                </a:lnTo>
                <a:lnTo>
                  <a:pt x="2099125" y="447555"/>
                </a:lnTo>
                <a:lnTo>
                  <a:pt x="2099551" y="456388"/>
                </a:lnTo>
                <a:lnTo>
                  <a:pt x="2100414" y="467453"/>
                </a:lnTo>
                <a:lnTo>
                  <a:pt x="2101672" y="480386"/>
                </a:lnTo>
                <a:lnTo>
                  <a:pt x="2103287" y="494824"/>
                </a:lnTo>
                <a:lnTo>
                  <a:pt x="2105219" y="510402"/>
                </a:lnTo>
                <a:lnTo>
                  <a:pt x="2107427" y="526757"/>
                </a:lnTo>
                <a:lnTo>
                  <a:pt x="2109872" y="543526"/>
                </a:lnTo>
                <a:lnTo>
                  <a:pt x="2112514" y="560343"/>
                </a:lnTo>
                <a:lnTo>
                  <a:pt x="2115313" y="576845"/>
                </a:lnTo>
                <a:lnTo>
                  <a:pt x="2118229" y="592670"/>
                </a:lnTo>
                <a:lnTo>
                  <a:pt x="2121222" y="607452"/>
                </a:lnTo>
                <a:lnTo>
                  <a:pt x="2124253" y="620828"/>
                </a:lnTo>
                <a:lnTo>
                  <a:pt x="2127281" y="632434"/>
                </a:lnTo>
                <a:lnTo>
                  <a:pt x="2130267" y="641906"/>
                </a:lnTo>
                <a:lnTo>
                  <a:pt x="2133170" y="648882"/>
                </a:lnTo>
                <a:lnTo>
                  <a:pt x="2135827" y="652874"/>
                </a:lnTo>
                <a:lnTo>
                  <a:pt x="2133241" y="654323"/>
                </a:lnTo>
                <a:lnTo>
                  <a:pt x="2128156" y="657156"/>
                </a:lnTo>
                <a:lnTo>
                  <a:pt x="2120726" y="660274"/>
                </a:lnTo>
                <a:lnTo>
                  <a:pt x="2111235" y="663634"/>
                </a:lnTo>
                <a:lnTo>
                  <a:pt x="2099962" y="667193"/>
                </a:lnTo>
                <a:lnTo>
                  <a:pt x="2087191" y="670906"/>
                </a:lnTo>
                <a:lnTo>
                  <a:pt x="2073201" y="674729"/>
                </a:lnTo>
                <a:lnTo>
                  <a:pt x="2058275" y="678620"/>
                </a:lnTo>
                <a:lnTo>
                  <a:pt x="2042694" y="682535"/>
                </a:lnTo>
                <a:lnTo>
                  <a:pt x="2026739" y="686428"/>
                </a:lnTo>
                <a:lnTo>
                  <a:pt x="2010693" y="690258"/>
                </a:lnTo>
                <a:lnTo>
                  <a:pt x="1994837" y="693980"/>
                </a:lnTo>
                <a:lnTo>
                  <a:pt x="1979451" y="697551"/>
                </a:lnTo>
                <a:lnTo>
                  <a:pt x="1964796" y="700931"/>
                </a:lnTo>
                <a:lnTo>
                  <a:pt x="1943833" y="705774"/>
                </a:lnTo>
                <a:lnTo>
                  <a:pt x="1924903" y="710194"/>
                </a:lnTo>
                <a:lnTo>
                  <a:pt x="1908028" y="714217"/>
                </a:lnTo>
                <a:lnTo>
                  <a:pt x="1893225" y="717867"/>
                </a:lnTo>
                <a:lnTo>
                  <a:pt x="1880515" y="721170"/>
                </a:lnTo>
                <a:lnTo>
                  <a:pt x="1869916" y="724153"/>
                </a:lnTo>
                <a:lnTo>
                  <a:pt x="1861447" y="726840"/>
                </a:lnTo>
                <a:lnTo>
                  <a:pt x="1855128" y="729257"/>
                </a:lnTo>
                <a:lnTo>
                  <a:pt x="1850978" y="731430"/>
                </a:lnTo>
                <a:lnTo>
                  <a:pt x="1850001" y="732173"/>
                </a:lnTo>
                <a:lnTo>
                  <a:pt x="1846560" y="734646"/>
                </a:lnTo>
                <a:lnTo>
                  <a:pt x="1832669" y="742631"/>
                </a:lnTo>
                <a:lnTo>
                  <a:pt x="1822686" y="747881"/>
                </a:lnTo>
                <a:lnTo>
                  <a:pt x="1810989" y="753795"/>
                </a:lnTo>
                <a:lnTo>
                  <a:pt x="1797813" y="760242"/>
                </a:lnTo>
                <a:lnTo>
                  <a:pt x="1783389" y="767091"/>
                </a:lnTo>
                <a:lnTo>
                  <a:pt x="1767952" y="774212"/>
                </a:lnTo>
                <a:lnTo>
                  <a:pt x="1751735" y="781473"/>
                </a:lnTo>
                <a:lnTo>
                  <a:pt x="1734971" y="788744"/>
                </a:lnTo>
                <a:lnTo>
                  <a:pt x="1717894" y="795893"/>
                </a:lnTo>
                <a:lnTo>
                  <a:pt x="1700737" y="802790"/>
                </a:lnTo>
                <a:lnTo>
                  <a:pt x="1683734" y="809305"/>
                </a:lnTo>
                <a:lnTo>
                  <a:pt x="1667118" y="815305"/>
                </a:lnTo>
                <a:lnTo>
                  <a:pt x="1651123" y="820661"/>
                </a:lnTo>
                <a:lnTo>
                  <a:pt x="1635981" y="825241"/>
                </a:lnTo>
                <a:lnTo>
                  <a:pt x="1621927" y="828915"/>
                </a:lnTo>
                <a:lnTo>
                  <a:pt x="1609193" y="831551"/>
                </a:lnTo>
                <a:lnTo>
                  <a:pt x="1598014" y="833020"/>
                </a:lnTo>
                <a:lnTo>
                  <a:pt x="1588622" y="833189"/>
                </a:lnTo>
                <a:lnTo>
                  <a:pt x="1579156" y="832922"/>
                </a:lnTo>
                <a:lnTo>
                  <a:pt x="1568302" y="833175"/>
                </a:lnTo>
                <a:lnTo>
                  <a:pt x="1556247" y="833915"/>
                </a:lnTo>
                <a:lnTo>
                  <a:pt x="1543176" y="835108"/>
                </a:lnTo>
                <a:lnTo>
                  <a:pt x="1529276" y="836719"/>
                </a:lnTo>
                <a:lnTo>
                  <a:pt x="1514732" y="838714"/>
                </a:lnTo>
                <a:lnTo>
                  <a:pt x="1499730" y="841059"/>
                </a:lnTo>
                <a:lnTo>
                  <a:pt x="1484456" y="843721"/>
                </a:lnTo>
                <a:lnTo>
                  <a:pt x="1469095" y="846664"/>
                </a:lnTo>
                <a:lnTo>
                  <a:pt x="1453834" y="849856"/>
                </a:lnTo>
                <a:lnTo>
                  <a:pt x="1438859" y="853261"/>
                </a:lnTo>
                <a:lnTo>
                  <a:pt x="1424355" y="856846"/>
                </a:lnTo>
                <a:lnTo>
                  <a:pt x="1410508" y="860577"/>
                </a:lnTo>
                <a:lnTo>
                  <a:pt x="1397504" y="864419"/>
                </a:lnTo>
                <a:lnTo>
                  <a:pt x="1385529" y="868338"/>
                </a:lnTo>
                <a:lnTo>
                  <a:pt x="1374769" y="872301"/>
                </a:lnTo>
                <a:lnTo>
                  <a:pt x="1365409" y="876273"/>
                </a:lnTo>
                <a:lnTo>
                  <a:pt x="1357635" y="880220"/>
                </a:lnTo>
                <a:lnTo>
                  <a:pt x="1349913" y="885513"/>
                </a:lnTo>
                <a:lnTo>
                  <a:pt x="1343567" y="892317"/>
                </a:lnTo>
                <a:lnTo>
                  <a:pt x="1336731" y="901630"/>
                </a:lnTo>
                <a:lnTo>
                  <a:pt x="1329397" y="912967"/>
                </a:lnTo>
                <a:lnTo>
                  <a:pt x="1321558" y="925842"/>
                </a:lnTo>
                <a:lnTo>
                  <a:pt x="1309942" y="945240"/>
                </a:lnTo>
                <a:lnTo>
                  <a:pt x="1301760" y="958460"/>
                </a:lnTo>
                <a:lnTo>
                  <a:pt x="1293366" y="971148"/>
                </a:lnTo>
                <a:lnTo>
                  <a:pt x="1284910" y="982610"/>
                </a:lnTo>
                <a:lnTo>
                  <a:pt x="1276547" y="992148"/>
                </a:lnTo>
                <a:lnTo>
                  <a:pt x="1268428" y="999068"/>
                </a:lnTo>
                <a:lnTo>
                  <a:pt x="1260706" y="1002672"/>
                </a:lnTo>
                <a:lnTo>
                  <a:pt x="1254625" y="1003369"/>
                </a:lnTo>
                <a:lnTo>
                  <a:pt x="1250752" y="1001527"/>
                </a:lnTo>
                <a:lnTo>
                  <a:pt x="1247056" y="997324"/>
                </a:lnTo>
                <a:lnTo>
                  <a:pt x="1240746" y="989513"/>
                </a:lnTo>
                <a:lnTo>
                  <a:pt x="1233427" y="979446"/>
                </a:lnTo>
                <a:lnTo>
                  <a:pt x="1225224" y="967628"/>
                </a:lnTo>
                <a:lnTo>
                  <a:pt x="1221326" y="961941"/>
                </a:lnTo>
                <a:lnTo>
                  <a:pt x="1213806" y="950997"/>
                </a:lnTo>
                <a:lnTo>
                  <a:pt x="1205910" y="939658"/>
                </a:lnTo>
                <a:lnTo>
                  <a:pt x="1197666" y="928121"/>
                </a:lnTo>
                <a:lnTo>
                  <a:pt x="1189103" y="916583"/>
                </a:lnTo>
                <a:lnTo>
                  <a:pt x="1180246" y="905240"/>
                </a:lnTo>
                <a:lnTo>
                  <a:pt x="1171124" y="894289"/>
                </a:lnTo>
                <a:lnTo>
                  <a:pt x="1161765" y="883928"/>
                </a:lnTo>
                <a:lnTo>
                  <a:pt x="1152197" y="874352"/>
                </a:lnTo>
                <a:lnTo>
                  <a:pt x="1142446" y="865758"/>
                </a:lnTo>
                <a:lnTo>
                  <a:pt x="1132541" y="858344"/>
                </a:lnTo>
                <a:lnTo>
                  <a:pt x="1122510" y="852306"/>
                </a:lnTo>
                <a:lnTo>
                  <a:pt x="1112379" y="847840"/>
                </a:lnTo>
                <a:lnTo>
                  <a:pt x="1102177" y="845143"/>
                </a:lnTo>
                <a:lnTo>
                  <a:pt x="1098110" y="844606"/>
                </a:lnTo>
                <a:lnTo>
                  <a:pt x="1085859" y="845021"/>
                </a:lnTo>
                <a:lnTo>
                  <a:pt x="1074138" y="848542"/>
                </a:lnTo>
                <a:lnTo>
                  <a:pt x="1062994" y="855157"/>
                </a:lnTo>
                <a:lnTo>
                  <a:pt x="1055248" y="861929"/>
                </a:lnTo>
                <a:lnTo>
                  <a:pt x="1041702" y="875078"/>
                </a:lnTo>
                <a:lnTo>
                  <a:pt x="1028875" y="886716"/>
                </a:lnTo>
                <a:lnTo>
                  <a:pt x="1016736" y="896861"/>
                </a:lnTo>
                <a:lnTo>
                  <a:pt x="1005256" y="905531"/>
                </a:lnTo>
                <a:lnTo>
                  <a:pt x="994403" y="912746"/>
                </a:lnTo>
                <a:lnTo>
                  <a:pt x="984149" y="918523"/>
                </a:lnTo>
                <a:lnTo>
                  <a:pt x="974463" y="922882"/>
                </a:lnTo>
                <a:lnTo>
                  <a:pt x="965314" y="925840"/>
                </a:lnTo>
                <a:lnTo>
                  <a:pt x="956673" y="927417"/>
                </a:lnTo>
                <a:lnTo>
                  <a:pt x="948644" y="927639"/>
                </a:lnTo>
                <a:lnTo>
                  <a:pt x="936959" y="925429"/>
                </a:lnTo>
                <a:lnTo>
                  <a:pt x="926292" y="920437"/>
                </a:lnTo>
                <a:lnTo>
                  <a:pt x="916356" y="913107"/>
                </a:lnTo>
                <a:lnTo>
                  <a:pt x="906861" y="903887"/>
                </a:lnTo>
                <a:lnTo>
                  <a:pt x="897519" y="893221"/>
                </a:lnTo>
                <a:lnTo>
                  <a:pt x="888040" y="881556"/>
                </a:lnTo>
                <a:lnTo>
                  <a:pt x="887760" y="881208"/>
                </a:lnTo>
                <a:lnTo>
                  <a:pt x="879893" y="871459"/>
                </a:lnTo>
                <a:lnTo>
                  <a:pt x="871638" y="861639"/>
                </a:lnTo>
                <a:lnTo>
                  <a:pt x="863881" y="853731"/>
                </a:lnTo>
                <a:lnTo>
                  <a:pt x="856160" y="847578"/>
                </a:lnTo>
                <a:lnTo>
                  <a:pt x="847214" y="841613"/>
                </a:lnTo>
                <a:lnTo>
                  <a:pt x="837149" y="835833"/>
                </a:lnTo>
                <a:lnTo>
                  <a:pt x="826070" y="830238"/>
                </a:lnTo>
                <a:lnTo>
                  <a:pt x="814084" y="824824"/>
                </a:lnTo>
                <a:lnTo>
                  <a:pt x="801296" y="819591"/>
                </a:lnTo>
                <a:lnTo>
                  <a:pt x="787812" y="814536"/>
                </a:lnTo>
                <a:lnTo>
                  <a:pt x="773738" y="809658"/>
                </a:lnTo>
                <a:lnTo>
                  <a:pt x="759179" y="804954"/>
                </a:lnTo>
                <a:lnTo>
                  <a:pt x="744242" y="800422"/>
                </a:lnTo>
                <a:lnTo>
                  <a:pt x="729031" y="796060"/>
                </a:lnTo>
                <a:lnTo>
                  <a:pt x="713654" y="791867"/>
                </a:lnTo>
                <a:lnTo>
                  <a:pt x="698215" y="787841"/>
                </a:lnTo>
                <a:lnTo>
                  <a:pt x="682820" y="783980"/>
                </a:lnTo>
                <a:lnTo>
                  <a:pt x="667576" y="780281"/>
                </a:lnTo>
                <a:lnTo>
                  <a:pt x="652587" y="776742"/>
                </a:lnTo>
                <a:lnTo>
                  <a:pt x="637960" y="773363"/>
                </a:lnTo>
                <a:lnTo>
                  <a:pt x="623801" y="770140"/>
                </a:lnTo>
                <a:lnTo>
                  <a:pt x="610214" y="767073"/>
                </a:lnTo>
                <a:lnTo>
                  <a:pt x="595044" y="763653"/>
                </a:lnTo>
                <a:lnTo>
                  <a:pt x="580941" y="760429"/>
                </a:lnTo>
                <a:lnTo>
                  <a:pt x="568152" y="757411"/>
                </a:lnTo>
                <a:lnTo>
                  <a:pt x="556925" y="754607"/>
                </a:lnTo>
                <a:lnTo>
                  <a:pt x="547507" y="752028"/>
                </a:lnTo>
                <a:lnTo>
                  <a:pt x="534807" y="747200"/>
                </a:lnTo>
                <a:lnTo>
                  <a:pt x="524277" y="741192"/>
                </a:lnTo>
                <a:lnTo>
                  <a:pt x="514021" y="733689"/>
                </a:lnTo>
                <a:lnTo>
                  <a:pt x="504079" y="724949"/>
                </a:lnTo>
                <a:lnTo>
                  <a:pt x="494492" y="715233"/>
                </a:lnTo>
                <a:lnTo>
                  <a:pt x="485300" y="704799"/>
                </a:lnTo>
                <a:lnTo>
                  <a:pt x="476543" y="693907"/>
                </a:lnTo>
                <a:lnTo>
                  <a:pt x="468262" y="682817"/>
                </a:lnTo>
                <a:lnTo>
                  <a:pt x="460496" y="671789"/>
                </a:lnTo>
                <a:lnTo>
                  <a:pt x="453285" y="661081"/>
                </a:lnTo>
                <a:lnTo>
                  <a:pt x="446671" y="650955"/>
                </a:lnTo>
                <a:lnTo>
                  <a:pt x="442117" y="643883"/>
                </a:lnTo>
                <a:lnTo>
                  <a:pt x="433777" y="631004"/>
                </a:lnTo>
                <a:lnTo>
                  <a:pt x="426892" y="621089"/>
                </a:lnTo>
                <a:lnTo>
                  <a:pt x="418545" y="612488"/>
                </a:lnTo>
                <a:lnTo>
                  <a:pt x="411569" y="608153"/>
                </a:lnTo>
                <a:lnTo>
                  <a:pt x="402921" y="604091"/>
                </a:lnTo>
                <a:lnTo>
                  <a:pt x="392800" y="600351"/>
                </a:lnTo>
                <a:lnTo>
                  <a:pt x="381404" y="596981"/>
                </a:lnTo>
                <a:lnTo>
                  <a:pt x="368931" y="594031"/>
                </a:lnTo>
                <a:lnTo>
                  <a:pt x="355581" y="591548"/>
                </a:lnTo>
                <a:lnTo>
                  <a:pt x="341551" y="589582"/>
                </a:lnTo>
                <a:lnTo>
                  <a:pt x="327040" y="588182"/>
                </a:lnTo>
                <a:lnTo>
                  <a:pt x="312246" y="587395"/>
                </a:lnTo>
                <a:lnTo>
                  <a:pt x="297367" y="587271"/>
                </a:lnTo>
                <a:lnTo>
                  <a:pt x="282603" y="587859"/>
                </a:lnTo>
                <a:lnTo>
                  <a:pt x="268152" y="589207"/>
                </a:lnTo>
                <a:lnTo>
                  <a:pt x="254211" y="591364"/>
                </a:lnTo>
                <a:lnTo>
                  <a:pt x="247032" y="592867"/>
                </a:lnTo>
                <a:lnTo>
                  <a:pt x="235300" y="594891"/>
                </a:lnTo>
                <a:lnTo>
                  <a:pt x="222714" y="595843"/>
                </a:lnTo>
                <a:lnTo>
                  <a:pt x="209478" y="595811"/>
                </a:lnTo>
                <a:lnTo>
                  <a:pt x="195795" y="594885"/>
                </a:lnTo>
                <a:lnTo>
                  <a:pt x="181869" y="593153"/>
                </a:lnTo>
                <a:lnTo>
                  <a:pt x="167904" y="590706"/>
                </a:lnTo>
                <a:lnTo>
                  <a:pt x="154103" y="587631"/>
                </a:lnTo>
                <a:lnTo>
                  <a:pt x="140669" y="584019"/>
                </a:lnTo>
                <a:lnTo>
                  <a:pt x="127806" y="579959"/>
                </a:lnTo>
                <a:lnTo>
                  <a:pt x="115717" y="575539"/>
                </a:lnTo>
                <a:lnTo>
                  <a:pt x="104606" y="570848"/>
                </a:lnTo>
                <a:lnTo>
                  <a:pt x="94677" y="565977"/>
                </a:lnTo>
                <a:lnTo>
                  <a:pt x="86133" y="561014"/>
                </a:lnTo>
                <a:lnTo>
                  <a:pt x="79177" y="556048"/>
                </a:lnTo>
                <a:lnTo>
                  <a:pt x="78199" y="555237"/>
                </a:lnTo>
                <a:lnTo>
                  <a:pt x="79872" y="566290"/>
                </a:lnTo>
                <a:lnTo>
                  <a:pt x="88132" y="571343"/>
                </a:lnTo>
                <a:lnTo>
                  <a:pt x="97721" y="576308"/>
                </a:lnTo>
                <a:lnTo>
                  <a:pt x="108461" y="581105"/>
                </a:lnTo>
                <a:lnTo>
                  <a:pt x="120173" y="585655"/>
                </a:lnTo>
                <a:lnTo>
                  <a:pt x="132680" y="589876"/>
                </a:lnTo>
                <a:lnTo>
                  <a:pt x="145803" y="593688"/>
                </a:lnTo>
                <a:lnTo>
                  <a:pt x="159364" y="597010"/>
                </a:lnTo>
                <a:lnTo>
                  <a:pt x="173185" y="599764"/>
                </a:lnTo>
                <a:lnTo>
                  <a:pt x="187088" y="601866"/>
                </a:lnTo>
                <a:lnTo>
                  <a:pt x="200894" y="603239"/>
                </a:lnTo>
                <a:lnTo>
                  <a:pt x="214425" y="603800"/>
                </a:lnTo>
                <a:lnTo>
                  <a:pt x="227504" y="603471"/>
                </a:lnTo>
                <a:lnTo>
                  <a:pt x="239951" y="602169"/>
                </a:lnTo>
                <a:lnTo>
                  <a:pt x="248798" y="600499"/>
                </a:lnTo>
                <a:lnTo>
                  <a:pt x="262982" y="597798"/>
                </a:lnTo>
                <a:lnTo>
                  <a:pt x="277694" y="596032"/>
                </a:lnTo>
                <a:lnTo>
                  <a:pt x="292723" y="595133"/>
                </a:lnTo>
                <a:lnTo>
                  <a:pt x="307854" y="595031"/>
                </a:lnTo>
                <a:lnTo>
                  <a:pt x="322877" y="595657"/>
                </a:lnTo>
                <a:lnTo>
                  <a:pt x="337577" y="596942"/>
                </a:lnTo>
                <a:lnTo>
                  <a:pt x="351743" y="598817"/>
                </a:lnTo>
                <a:lnTo>
                  <a:pt x="365162" y="601214"/>
                </a:lnTo>
                <a:lnTo>
                  <a:pt x="377621" y="604062"/>
                </a:lnTo>
                <a:lnTo>
                  <a:pt x="388908" y="607293"/>
                </a:lnTo>
                <a:lnTo>
                  <a:pt x="398810" y="610837"/>
                </a:lnTo>
                <a:lnTo>
                  <a:pt x="407114" y="614626"/>
                </a:lnTo>
                <a:lnTo>
                  <a:pt x="413609" y="618590"/>
                </a:lnTo>
                <a:lnTo>
                  <a:pt x="417746" y="622267"/>
                </a:lnTo>
                <a:lnTo>
                  <a:pt x="423703" y="630108"/>
                </a:lnTo>
                <a:lnTo>
                  <a:pt x="431355" y="641651"/>
                </a:lnTo>
                <a:lnTo>
                  <a:pt x="435526" y="648124"/>
                </a:lnTo>
                <a:lnTo>
                  <a:pt x="441597" y="657528"/>
                </a:lnTo>
                <a:lnTo>
                  <a:pt x="448273" y="667687"/>
                </a:lnTo>
                <a:lnTo>
                  <a:pt x="455522" y="678361"/>
                </a:lnTo>
                <a:lnTo>
                  <a:pt x="463314" y="689312"/>
                </a:lnTo>
                <a:lnTo>
                  <a:pt x="471616" y="700303"/>
                </a:lnTo>
                <a:lnTo>
                  <a:pt x="480397" y="711095"/>
                </a:lnTo>
                <a:lnTo>
                  <a:pt x="489626" y="721450"/>
                </a:lnTo>
                <a:lnTo>
                  <a:pt x="499272" y="731129"/>
                </a:lnTo>
                <a:lnTo>
                  <a:pt x="509303" y="739895"/>
                </a:lnTo>
                <a:lnTo>
                  <a:pt x="519688" y="747509"/>
                </a:lnTo>
                <a:lnTo>
                  <a:pt x="530396" y="753733"/>
                </a:lnTo>
                <a:lnTo>
                  <a:pt x="541395" y="758329"/>
                </a:lnTo>
                <a:lnTo>
                  <a:pt x="552345" y="761487"/>
                </a:lnTo>
                <a:lnTo>
                  <a:pt x="563169" y="764251"/>
                </a:lnTo>
                <a:lnTo>
                  <a:pt x="575574" y="767227"/>
                </a:lnTo>
                <a:lnTo>
                  <a:pt x="589326" y="770400"/>
                </a:lnTo>
                <a:lnTo>
                  <a:pt x="604191" y="773759"/>
                </a:lnTo>
                <a:lnTo>
                  <a:pt x="608462" y="774718"/>
                </a:lnTo>
                <a:lnTo>
                  <a:pt x="621900" y="777748"/>
                </a:lnTo>
                <a:lnTo>
                  <a:pt x="635904" y="780931"/>
                </a:lnTo>
                <a:lnTo>
                  <a:pt x="650368" y="784267"/>
                </a:lnTo>
                <a:lnTo>
                  <a:pt x="665187" y="787756"/>
                </a:lnTo>
                <a:lnTo>
                  <a:pt x="680255" y="791401"/>
                </a:lnTo>
                <a:lnTo>
                  <a:pt x="695466" y="795201"/>
                </a:lnTo>
                <a:lnTo>
                  <a:pt x="710716" y="799158"/>
                </a:lnTo>
                <a:lnTo>
                  <a:pt x="725898" y="803272"/>
                </a:lnTo>
                <a:lnTo>
                  <a:pt x="740907" y="807545"/>
                </a:lnTo>
                <a:lnTo>
                  <a:pt x="755637" y="811977"/>
                </a:lnTo>
                <a:lnTo>
                  <a:pt x="769983" y="816569"/>
                </a:lnTo>
                <a:lnTo>
                  <a:pt x="783839" y="821322"/>
                </a:lnTo>
                <a:lnTo>
                  <a:pt x="797100" y="826238"/>
                </a:lnTo>
                <a:lnTo>
                  <a:pt x="809659" y="831316"/>
                </a:lnTo>
                <a:lnTo>
                  <a:pt x="821412" y="836558"/>
                </a:lnTo>
                <a:lnTo>
                  <a:pt x="832252" y="841965"/>
                </a:lnTo>
                <a:lnTo>
                  <a:pt x="842075" y="847537"/>
                </a:lnTo>
                <a:lnTo>
                  <a:pt x="850774" y="853276"/>
                </a:lnTo>
                <a:lnTo>
                  <a:pt x="858244" y="859182"/>
                </a:lnTo>
                <a:lnTo>
                  <a:pt x="872699" y="875052"/>
                </a:lnTo>
                <a:lnTo>
                  <a:pt x="880612" y="884846"/>
                </a:lnTo>
                <a:lnTo>
                  <a:pt x="881626" y="886122"/>
                </a:lnTo>
                <a:lnTo>
                  <a:pt x="890659" y="897251"/>
                </a:lnTo>
                <a:lnTo>
                  <a:pt x="899767" y="907751"/>
                </a:lnTo>
                <a:lnTo>
                  <a:pt x="909182" y="917184"/>
                </a:lnTo>
                <a:lnTo>
                  <a:pt x="919133" y="925110"/>
                </a:lnTo>
                <a:lnTo>
                  <a:pt x="929851" y="931091"/>
                </a:lnTo>
                <a:lnTo>
                  <a:pt x="941569" y="934688"/>
                </a:lnTo>
                <a:lnTo>
                  <a:pt x="948212" y="935475"/>
                </a:lnTo>
                <a:lnTo>
                  <a:pt x="956652" y="935286"/>
                </a:lnTo>
                <a:lnTo>
                  <a:pt x="965499" y="933816"/>
                </a:lnTo>
                <a:lnTo>
                  <a:pt x="974779" y="931047"/>
                </a:lnTo>
                <a:lnTo>
                  <a:pt x="984521" y="926964"/>
                </a:lnTo>
                <a:lnTo>
                  <a:pt x="994751" y="921548"/>
                </a:lnTo>
                <a:lnTo>
                  <a:pt x="1005497" y="914785"/>
                </a:lnTo>
                <a:lnTo>
                  <a:pt x="1016786" y="906656"/>
                </a:lnTo>
                <a:lnTo>
                  <a:pt x="1028645" y="897146"/>
                </a:lnTo>
                <a:lnTo>
                  <a:pt x="1041103" y="886238"/>
                </a:lnTo>
                <a:lnTo>
                  <a:pt x="1054185" y="873916"/>
                </a:lnTo>
                <a:lnTo>
                  <a:pt x="1060747" y="867441"/>
                </a:lnTo>
                <a:lnTo>
                  <a:pt x="1071632" y="858677"/>
                </a:lnTo>
                <a:lnTo>
                  <a:pt x="1082992" y="853634"/>
                </a:lnTo>
                <a:lnTo>
                  <a:pt x="1094945" y="852271"/>
                </a:lnTo>
                <a:lnTo>
                  <a:pt x="1097348" y="852429"/>
                </a:lnTo>
                <a:lnTo>
                  <a:pt x="1107200" y="854418"/>
                </a:lnTo>
                <a:lnTo>
                  <a:pt x="1117118" y="858423"/>
                </a:lnTo>
                <a:lnTo>
                  <a:pt x="1127051" y="864206"/>
                </a:lnTo>
                <a:lnTo>
                  <a:pt x="1136946" y="871529"/>
                </a:lnTo>
                <a:lnTo>
                  <a:pt x="1146750" y="880155"/>
                </a:lnTo>
                <a:lnTo>
                  <a:pt x="1156411" y="889845"/>
                </a:lnTo>
                <a:lnTo>
                  <a:pt x="1165877" y="900362"/>
                </a:lnTo>
                <a:lnTo>
                  <a:pt x="1175095" y="911468"/>
                </a:lnTo>
                <a:lnTo>
                  <a:pt x="1184013" y="922924"/>
                </a:lnTo>
                <a:lnTo>
                  <a:pt x="1192578" y="934495"/>
                </a:lnTo>
                <a:lnTo>
                  <a:pt x="1200738" y="945940"/>
                </a:lnTo>
                <a:lnTo>
                  <a:pt x="1208441" y="957024"/>
                </a:lnTo>
                <a:lnTo>
                  <a:pt x="1214849" y="966361"/>
                </a:lnTo>
                <a:lnTo>
                  <a:pt x="1223348" y="978730"/>
                </a:lnTo>
                <a:lnTo>
                  <a:pt x="1231078" y="989657"/>
                </a:lnTo>
                <a:lnTo>
                  <a:pt x="1237946" y="998701"/>
                </a:lnTo>
                <a:lnTo>
                  <a:pt x="1241150" y="1002518"/>
                </a:lnTo>
                <a:lnTo>
                  <a:pt x="1246573" y="1008614"/>
                </a:lnTo>
                <a:lnTo>
                  <a:pt x="1252733" y="1011383"/>
                </a:lnTo>
                <a:lnTo>
                  <a:pt x="1259565" y="1010773"/>
                </a:lnTo>
                <a:lnTo>
                  <a:pt x="1267938" y="1008357"/>
                </a:lnTo>
                <a:lnTo>
                  <a:pt x="1276329" y="1002943"/>
                </a:lnTo>
                <a:lnTo>
                  <a:pt x="1284724" y="994992"/>
                </a:lnTo>
                <a:lnTo>
                  <a:pt x="1293109" y="984964"/>
                </a:lnTo>
                <a:lnTo>
                  <a:pt x="1301470" y="973318"/>
                </a:lnTo>
                <a:lnTo>
                  <a:pt x="1309794" y="960515"/>
                </a:lnTo>
                <a:lnTo>
                  <a:pt x="1318068" y="947016"/>
                </a:lnTo>
                <a:lnTo>
                  <a:pt x="1324513" y="936237"/>
                </a:lnTo>
                <a:lnTo>
                  <a:pt x="1332471" y="922951"/>
                </a:lnTo>
                <a:lnTo>
                  <a:pt x="1340064" y="910796"/>
                </a:lnTo>
                <a:lnTo>
                  <a:pt x="1347132" y="900536"/>
                </a:lnTo>
                <a:lnTo>
                  <a:pt x="1353515" y="892934"/>
                </a:lnTo>
                <a:lnTo>
                  <a:pt x="1366835" y="884268"/>
                </a:lnTo>
                <a:lnTo>
                  <a:pt x="1375379" y="880522"/>
                </a:lnTo>
                <a:lnTo>
                  <a:pt x="1385457" y="876717"/>
                </a:lnTo>
                <a:lnTo>
                  <a:pt x="1396875" y="872896"/>
                </a:lnTo>
                <a:lnTo>
                  <a:pt x="1409439" y="869099"/>
                </a:lnTo>
                <a:lnTo>
                  <a:pt x="1422956" y="865370"/>
                </a:lnTo>
                <a:lnTo>
                  <a:pt x="1437233" y="861750"/>
                </a:lnTo>
                <a:lnTo>
                  <a:pt x="1452075" y="858280"/>
                </a:lnTo>
                <a:lnTo>
                  <a:pt x="1467289" y="855003"/>
                </a:lnTo>
                <a:lnTo>
                  <a:pt x="1482683" y="851960"/>
                </a:lnTo>
                <a:lnTo>
                  <a:pt x="1498061" y="849194"/>
                </a:lnTo>
                <a:lnTo>
                  <a:pt x="1513231" y="846746"/>
                </a:lnTo>
                <a:lnTo>
                  <a:pt x="1527999" y="844659"/>
                </a:lnTo>
                <a:lnTo>
                  <a:pt x="1542172" y="842973"/>
                </a:lnTo>
                <a:lnTo>
                  <a:pt x="1555555" y="841730"/>
                </a:lnTo>
                <a:lnTo>
                  <a:pt x="1567957" y="840974"/>
                </a:lnTo>
                <a:lnTo>
                  <a:pt x="1579182" y="840745"/>
                </a:lnTo>
                <a:lnTo>
                  <a:pt x="1588127" y="841025"/>
                </a:lnTo>
                <a:lnTo>
                  <a:pt x="1598027" y="840875"/>
                </a:lnTo>
                <a:lnTo>
                  <a:pt x="1609689" y="839399"/>
                </a:lnTo>
                <a:lnTo>
                  <a:pt x="1622881" y="836729"/>
                </a:lnTo>
                <a:lnTo>
                  <a:pt x="1637370" y="832999"/>
                </a:lnTo>
                <a:lnTo>
                  <a:pt x="1652922" y="828343"/>
                </a:lnTo>
                <a:lnTo>
                  <a:pt x="1669304" y="822894"/>
                </a:lnTo>
                <a:lnTo>
                  <a:pt x="1686283" y="816786"/>
                </a:lnTo>
                <a:lnTo>
                  <a:pt x="1703625" y="810151"/>
                </a:lnTo>
                <a:lnTo>
                  <a:pt x="1721098" y="803123"/>
                </a:lnTo>
                <a:lnTo>
                  <a:pt x="1738468" y="795837"/>
                </a:lnTo>
                <a:lnTo>
                  <a:pt x="1755502" y="788424"/>
                </a:lnTo>
                <a:lnTo>
                  <a:pt x="1771966" y="781019"/>
                </a:lnTo>
                <a:lnTo>
                  <a:pt x="1787628" y="773755"/>
                </a:lnTo>
                <a:lnTo>
                  <a:pt x="1802254" y="766766"/>
                </a:lnTo>
                <a:lnTo>
                  <a:pt x="1815611" y="760184"/>
                </a:lnTo>
                <a:lnTo>
                  <a:pt x="1827465" y="754144"/>
                </a:lnTo>
                <a:lnTo>
                  <a:pt x="1837584" y="748779"/>
                </a:lnTo>
                <a:lnTo>
                  <a:pt x="1845734" y="744222"/>
                </a:lnTo>
                <a:lnTo>
                  <a:pt x="1855195" y="738066"/>
                </a:lnTo>
                <a:lnTo>
                  <a:pt x="1858886" y="736082"/>
                </a:lnTo>
                <a:lnTo>
                  <a:pt x="1865780" y="733609"/>
                </a:lnTo>
                <a:lnTo>
                  <a:pt x="1875421" y="730720"/>
                </a:lnTo>
                <a:lnTo>
                  <a:pt x="1887354" y="727490"/>
                </a:lnTo>
                <a:lnTo>
                  <a:pt x="1901120" y="723993"/>
                </a:lnTo>
                <a:lnTo>
                  <a:pt x="1916264" y="720304"/>
                </a:lnTo>
                <a:lnTo>
                  <a:pt x="1932329" y="716497"/>
                </a:lnTo>
                <a:lnTo>
                  <a:pt x="1948859" y="712646"/>
                </a:lnTo>
                <a:lnTo>
                  <a:pt x="1965398" y="708826"/>
                </a:lnTo>
                <a:lnTo>
                  <a:pt x="1966536" y="708564"/>
                </a:lnTo>
                <a:lnTo>
                  <a:pt x="1990608" y="702988"/>
                </a:lnTo>
                <a:lnTo>
                  <a:pt x="2012738" y="697790"/>
                </a:lnTo>
                <a:lnTo>
                  <a:pt x="2032968" y="692943"/>
                </a:lnTo>
                <a:lnTo>
                  <a:pt x="2051343" y="688422"/>
                </a:lnTo>
                <a:lnTo>
                  <a:pt x="2067906" y="684201"/>
                </a:lnTo>
                <a:lnTo>
                  <a:pt x="2082701" y="680255"/>
                </a:lnTo>
                <a:lnTo>
                  <a:pt x="2095770" y="676559"/>
                </a:lnTo>
                <a:lnTo>
                  <a:pt x="2107157" y="673086"/>
                </a:lnTo>
                <a:lnTo>
                  <a:pt x="2116906" y="669811"/>
                </a:lnTo>
                <a:lnTo>
                  <a:pt x="2125061" y="666709"/>
                </a:lnTo>
                <a:lnTo>
                  <a:pt x="2131664" y="663754"/>
                </a:lnTo>
                <a:lnTo>
                  <a:pt x="2136759" y="660920"/>
                </a:lnTo>
                <a:lnTo>
                  <a:pt x="2142598" y="655516"/>
                </a:lnTo>
                <a:lnTo>
                  <a:pt x="2143943" y="651668"/>
                </a:lnTo>
                <a:lnTo>
                  <a:pt x="2141364" y="647350"/>
                </a:lnTo>
                <a:lnTo>
                  <a:pt x="2138985" y="643477"/>
                </a:lnTo>
                <a:lnTo>
                  <a:pt x="2136404" y="636638"/>
                </a:lnTo>
                <a:lnTo>
                  <a:pt x="2133670" y="627218"/>
                </a:lnTo>
                <a:lnTo>
                  <a:pt x="2130833" y="615599"/>
                </a:lnTo>
                <a:lnTo>
                  <a:pt x="2127943" y="602167"/>
                </a:lnTo>
                <a:lnTo>
                  <a:pt x="2125051" y="587306"/>
                </a:lnTo>
                <a:lnTo>
                  <a:pt x="2122205" y="571399"/>
                </a:lnTo>
                <a:lnTo>
                  <a:pt x="2119456" y="554831"/>
                </a:lnTo>
                <a:lnTo>
                  <a:pt x="2116853" y="537986"/>
                </a:lnTo>
                <a:lnTo>
                  <a:pt x="2114447" y="521248"/>
                </a:lnTo>
                <a:lnTo>
                  <a:pt x="2112286" y="505002"/>
                </a:lnTo>
                <a:lnTo>
                  <a:pt x="2110421" y="489631"/>
                </a:lnTo>
                <a:lnTo>
                  <a:pt x="2108902" y="475519"/>
                </a:lnTo>
                <a:lnTo>
                  <a:pt x="2107778" y="463051"/>
                </a:lnTo>
                <a:lnTo>
                  <a:pt x="2107100" y="452611"/>
                </a:lnTo>
                <a:lnTo>
                  <a:pt x="2106916" y="444584"/>
                </a:lnTo>
                <a:lnTo>
                  <a:pt x="2107011" y="441813"/>
                </a:lnTo>
                <a:lnTo>
                  <a:pt x="2106163" y="429164"/>
                </a:lnTo>
                <a:lnTo>
                  <a:pt x="2102780" y="414510"/>
                </a:lnTo>
                <a:lnTo>
                  <a:pt x="2097709" y="399046"/>
                </a:lnTo>
                <a:lnTo>
                  <a:pt x="2091795" y="383965"/>
                </a:lnTo>
                <a:lnTo>
                  <a:pt x="2085883" y="370462"/>
                </a:lnTo>
                <a:lnTo>
                  <a:pt x="2080819" y="359730"/>
                </a:lnTo>
                <a:lnTo>
                  <a:pt x="2077448" y="352962"/>
                </a:lnTo>
                <a:lnTo>
                  <a:pt x="2076074" y="350513"/>
                </a:lnTo>
                <a:lnTo>
                  <a:pt x="2073750" y="347858"/>
                </a:lnTo>
                <a:lnTo>
                  <a:pt x="2071464" y="343642"/>
                </a:lnTo>
                <a:lnTo>
                  <a:pt x="2070156" y="355694"/>
                </a:lnTo>
                <a:lnTo>
                  <a:pt x="2069660" y="354932"/>
                </a:lnTo>
                <a:lnTo>
                  <a:pt x="2069499" y="340208"/>
                </a:lnTo>
                <a:lnTo>
                  <a:pt x="2067067" y="337321"/>
                </a:lnTo>
                <a:lnTo>
                  <a:pt x="2063351" y="334876"/>
                </a:lnTo>
                <a:lnTo>
                  <a:pt x="2057536" y="332772"/>
                </a:lnTo>
                <a:lnTo>
                  <a:pt x="2048805" y="330906"/>
                </a:lnTo>
                <a:lnTo>
                  <a:pt x="2036343" y="329176"/>
                </a:lnTo>
                <a:lnTo>
                  <a:pt x="2019333" y="327479"/>
                </a:lnTo>
                <a:lnTo>
                  <a:pt x="1996959" y="325713"/>
                </a:lnTo>
                <a:lnTo>
                  <a:pt x="1968405" y="323775"/>
                </a:lnTo>
                <a:lnTo>
                  <a:pt x="1953239" y="322814"/>
                </a:lnTo>
                <a:lnTo>
                  <a:pt x="1931870" y="321366"/>
                </a:lnTo>
                <a:lnTo>
                  <a:pt x="1911200" y="319746"/>
                </a:lnTo>
                <a:lnTo>
                  <a:pt x="1891291" y="317985"/>
                </a:lnTo>
                <a:lnTo>
                  <a:pt x="1872207" y="316113"/>
                </a:lnTo>
                <a:lnTo>
                  <a:pt x="1854009" y="314161"/>
                </a:lnTo>
                <a:lnTo>
                  <a:pt x="1836759" y="312160"/>
                </a:lnTo>
                <a:lnTo>
                  <a:pt x="1820521" y="310140"/>
                </a:lnTo>
                <a:lnTo>
                  <a:pt x="1805357" y="308133"/>
                </a:lnTo>
                <a:lnTo>
                  <a:pt x="1791329" y="306168"/>
                </a:lnTo>
                <a:lnTo>
                  <a:pt x="1778500" y="304276"/>
                </a:lnTo>
                <a:lnTo>
                  <a:pt x="1766931" y="302489"/>
                </a:lnTo>
                <a:lnTo>
                  <a:pt x="1756686" y="300837"/>
                </a:lnTo>
                <a:lnTo>
                  <a:pt x="1747827" y="299350"/>
                </a:lnTo>
                <a:lnTo>
                  <a:pt x="1740416" y="298059"/>
                </a:lnTo>
                <a:lnTo>
                  <a:pt x="1730189" y="296188"/>
                </a:lnTo>
                <a:lnTo>
                  <a:pt x="1728640" y="296690"/>
                </a:lnTo>
                <a:lnTo>
                  <a:pt x="1727769" y="295722"/>
                </a:lnTo>
                <a:lnTo>
                  <a:pt x="1725799" y="293534"/>
                </a:lnTo>
                <a:lnTo>
                  <a:pt x="1714784" y="283463"/>
                </a:lnTo>
                <a:lnTo>
                  <a:pt x="1700614" y="274542"/>
                </a:lnTo>
                <a:lnTo>
                  <a:pt x="1683700" y="266720"/>
                </a:lnTo>
                <a:lnTo>
                  <a:pt x="1664431" y="259927"/>
                </a:lnTo>
                <a:lnTo>
                  <a:pt x="1643198" y="254093"/>
                </a:lnTo>
                <a:lnTo>
                  <a:pt x="1620390" y="249149"/>
                </a:lnTo>
                <a:lnTo>
                  <a:pt x="1596396" y="245023"/>
                </a:lnTo>
                <a:lnTo>
                  <a:pt x="1571606" y="241647"/>
                </a:lnTo>
                <a:lnTo>
                  <a:pt x="1546409" y="238949"/>
                </a:lnTo>
                <a:lnTo>
                  <a:pt x="1521195" y="236860"/>
                </a:lnTo>
                <a:lnTo>
                  <a:pt x="1496353" y="235310"/>
                </a:lnTo>
                <a:lnTo>
                  <a:pt x="1472274" y="234229"/>
                </a:lnTo>
                <a:lnTo>
                  <a:pt x="1449346" y="233546"/>
                </a:lnTo>
                <a:lnTo>
                  <a:pt x="1427959" y="233191"/>
                </a:lnTo>
                <a:lnTo>
                  <a:pt x="1391366" y="233188"/>
                </a:lnTo>
                <a:lnTo>
                  <a:pt x="1376939" y="233399"/>
                </a:lnTo>
                <a:lnTo>
                  <a:pt x="1365612" y="233658"/>
                </a:lnTo>
                <a:lnTo>
                  <a:pt x="1357773" y="233895"/>
                </a:lnTo>
                <a:lnTo>
                  <a:pt x="1354203" y="234027"/>
                </a:lnTo>
                <a:lnTo>
                  <a:pt x="1338974" y="231670"/>
                </a:lnTo>
                <a:lnTo>
                  <a:pt x="1317302" y="227668"/>
                </a:lnTo>
                <a:lnTo>
                  <a:pt x="1290194" y="222245"/>
                </a:lnTo>
                <a:lnTo>
                  <a:pt x="1258400" y="215588"/>
                </a:lnTo>
                <a:lnTo>
                  <a:pt x="1222670" y="207883"/>
                </a:lnTo>
                <a:lnTo>
                  <a:pt x="1183753" y="199316"/>
                </a:lnTo>
                <a:lnTo>
                  <a:pt x="1142400" y="190071"/>
                </a:lnTo>
                <a:lnTo>
                  <a:pt x="1099362" y="180335"/>
                </a:lnTo>
                <a:lnTo>
                  <a:pt x="1055387" y="170294"/>
                </a:lnTo>
                <a:lnTo>
                  <a:pt x="1011226" y="160133"/>
                </a:lnTo>
                <a:lnTo>
                  <a:pt x="967630" y="150039"/>
                </a:lnTo>
                <a:lnTo>
                  <a:pt x="925347" y="140197"/>
                </a:lnTo>
                <a:lnTo>
                  <a:pt x="885129" y="130792"/>
                </a:lnTo>
                <a:lnTo>
                  <a:pt x="847725" y="122012"/>
                </a:lnTo>
                <a:lnTo>
                  <a:pt x="813885" y="114041"/>
                </a:lnTo>
                <a:lnTo>
                  <a:pt x="784359" y="107065"/>
                </a:lnTo>
                <a:lnTo>
                  <a:pt x="759898" y="101270"/>
                </a:lnTo>
                <a:lnTo>
                  <a:pt x="729168" y="93967"/>
                </a:lnTo>
                <a:lnTo>
                  <a:pt x="724400" y="92830"/>
                </a:lnTo>
                <a:lnTo>
                  <a:pt x="722717" y="92541"/>
                </a:lnTo>
                <a:lnTo>
                  <a:pt x="711454" y="90505"/>
                </a:lnTo>
                <a:lnTo>
                  <a:pt x="702437" y="88777"/>
                </a:lnTo>
                <a:lnTo>
                  <a:pt x="691538" y="86589"/>
                </a:lnTo>
                <a:lnTo>
                  <a:pt x="679036" y="83951"/>
                </a:lnTo>
                <a:lnTo>
                  <a:pt x="665214" y="80872"/>
                </a:lnTo>
                <a:lnTo>
                  <a:pt x="650351" y="77363"/>
                </a:lnTo>
                <a:lnTo>
                  <a:pt x="634730" y="73432"/>
                </a:lnTo>
                <a:lnTo>
                  <a:pt x="618631" y="69090"/>
                </a:lnTo>
                <a:lnTo>
                  <a:pt x="602335" y="64347"/>
                </a:lnTo>
                <a:lnTo>
                  <a:pt x="586122" y="59212"/>
                </a:lnTo>
                <a:lnTo>
                  <a:pt x="570275" y="53695"/>
                </a:lnTo>
                <a:lnTo>
                  <a:pt x="555073" y="47806"/>
                </a:lnTo>
                <a:lnTo>
                  <a:pt x="541661" y="41955"/>
                </a:lnTo>
                <a:lnTo>
                  <a:pt x="482541" y="4819"/>
                </a:lnTo>
                <a:lnTo>
                  <a:pt x="480865" y="4247"/>
                </a:lnTo>
                <a:lnTo>
                  <a:pt x="478363" y="11473"/>
                </a:lnTo>
                <a:lnTo>
                  <a:pt x="474109" y="11388"/>
                </a:lnTo>
                <a:lnTo>
                  <a:pt x="479071" y="11918"/>
                </a:lnTo>
                <a:lnTo>
                  <a:pt x="480027" y="12020"/>
                </a:lnTo>
                <a:lnTo>
                  <a:pt x="537850" y="48786"/>
                </a:lnTo>
                <a:lnTo>
                  <a:pt x="541571" y="41915"/>
                </a:lnTo>
                <a:lnTo>
                  <a:pt x="542003" y="42169"/>
                </a:lnTo>
                <a:lnTo>
                  <a:pt x="552654" y="55288"/>
                </a:lnTo>
                <a:lnTo>
                  <a:pt x="567935" y="61187"/>
                </a:lnTo>
                <a:lnTo>
                  <a:pt x="583837" y="66713"/>
                </a:lnTo>
                <a:lnTo>
                  <a:pt x="600083" y="71857"/>
                </a:lnTo>
                <a:lnTo>
                  <a:pt x="616399" y="76610"/>
                </a:lnTo>
                <a:lnTo>
                  <a:pt x="632510" y="80963"/>
                </a:lnTo>
                <a:lnTo>
                  <a:pt x="648139" y="84905"/>
                </a:lnTo>
                <a:lnTo>
                  <a:pt x="663012" y="88427"/>
                </a:lnTo>
                <a:lnTo>
                  <a:pt x="676853" y="91519"/>
                </a:lnTo>
                <a:lnTo>
                  <a:pt x="689387" y="94173"/>
                </a:lnTo>
                <a:lnTo>
                  <a:pt x="700339" y="96378"/>
                </a:lnTo>
                <a:lnTo>
                  <a:pt x="709432" y="98125"/>
                </a:lnTo>
                <a:lnTo>
                  <a:pt x="716392" y="99404"/>
                </a:lnTo>
                <a:lnTo>
                  <a:pt x="722838" y="100526"/>
                </a:lnTo>
                <a:lnTo>
                  <a:pt x="727575" y="101654"/>
                </a:lnTo>
                <a:lnTo>
                  <a:pt x="758268" y="108948"/>
                </a:lnTo>
                <a:lnTo>
                  <a:pt x="782724" y="114741"/>
                </a:lnTo>
                <a:lnTo>
                  <a:pt x="812251" y="121717"/>
                </a:lnTo>
                <a:lnTo>
                  <a:pt x="846100" y="129690"/>
                </a:lnTo>
                <a:lnTo>
                  <a:pt x="883520" y="138473"/>
                </a:lnTo>
                <a:lnTo>
                  <a:pt x="923761" y="147882"/>
                </a:lnTo>
                <a:lnTo>
                  <a:pt x="966071" y="157730"/>
                </a:lnTo>
                <a:lnTo>
                  <a:pt x="1009701" y="167831"/>
                </a:lnTo>
                <a:lnTo>
                  <a:pt x="1053900" y="177999"/>
                </a:lnTo>
                <a:lnTo>
                  <a:pt x="1097917" y="188049"/>
                </a:lnTo>
                <a:lnTo>
                  <a:pt x="1141002" y="197793"/>
                </a:lnTo>
                <a:lnTo>
                  <a:pt x="1182404" y="207047"/>
                </a:lnTo>
                <a:lnTo>
                  <a:pt x="1221374" y="215624"/>
                </a:lnTo>
                <a:lnTo>
                  <a:pt x="1257159" y="223339"/>
                </a:lnTo>
                <a:lnTo>
                  <a:pt x="1289011" y="230005"/>
                </a:lnTo>
                <a:lnTo>
                  <a:pt x="1316178" y="235436"/>
                </a:lnTo>
                <a:lnTo>
                  <a:pt x="1337910" y="239447"/>
                </a:lnTo>
                <a:close/>
              </a:path>
              <a:path w="2071464" h="355694">
                <a:moveTo>
                  <a:pt x="2071464" y="343642"/>
                </a:moveTo>
                <a:lnTo>
                  <a:pt x="2069499" y="340208"/>
                </a:lnTo>
                <a:lnTo>
                  <a:pt x="2069660" y="354932"/>
                </a:lnTo>
                <a:lnTo>
                  <a:pt x="2070156" y="355694"/>
                </a:lnTo>
                <a:lnTo>
                  <a:pt x="2071464" y="343642"/>
                </a:lnTo>
                <a:close/>
              </a:path>
              <a:path w="2071464" h="355694">
                <a:moveTo>
                  <a:pt x="32221" y="527006"/>
                </a:moveTo>
                <a:lnTo>
                  <a:pt x="37406" y="528109"/>
                </a:lnTo>
                <a:lnTo>
                  <a:pt x="53912" y="532433"/>
                </a:lnTo>
                <a:lnTo>
                  <a:pt x="62094" y="539191"/>
                </a:lnTo>
                <a:lnTo>
                  <a:pt x="62641" y="543299"/>
                </a:lnTo>
                <a:lnTo>
                  <a:pt x="62273" y="549001"/>
                </a:lnTo>
                <a:lnTo>
                  <a:pt x="65791" y="555059"/>
                </a:lnTo>
                <a:lnTo>
                  <a:pt x="73119" y="561231"/>
                </a:lnTo>
                <a:lnTo>
                  <a:pt x="79872" y="566290"/>
                </a:lnTo>
                <a:lnTo>
                  <a:pt x="78199" y="555237"/>
                </a:lnTo>
                <a:lnTo>
                  <a:pt x="73030" y="550855"/>
                </a:lnTo>
                <a:lnTo>
                  <a:pt x="70299" y="546804"/>
                </a:lnTo>
                <a:lnTo>
                  <a:pt x="70464" y="543794"/>
                </a:lnTo>
                <a:lnTo>
                  <a:pt x="66733" y="531723"/>
                </a:lnTo>
                <a:lnTo>
                  <a:pt x="56059" y="524906"/>
                </a:lnTo>
                <a:lnTo>
                  <a:pt x="42105" y="521087"/>
                </a:lnTo>
                <a:lnTo>
                  <a:pt x="39019" y="520439"/>
                </a:lnTo>
                <a:lnTo>
                  <a:pt x="24468" y="516913"/>
                </a:lnTo>
                <a:lnTo>
                  <a:pt x="12927" y="511067"/>
                </a:lnTo>
                <a:lnTo>
                  <a:pt x="8311" y="503840"/>
                </a:lnTo>
                <a:lnTo>
                  <a:pt x="7695" y="498280"/>
                </a:lnTo>
                <a:lnTo>
                  <a:pt x="8031" y="490252"/>
                </a:lnTo>
                <a:lnTo>
                  <a:pt x="9235" y="480092"/>
                </a:lnTo>
                <a:lnTo>
                  <a:pt x="11219" y="468131"/>
                </a:lnTo>
                <a:lnTo>
                  <a:pt x="13897" y="454705"/>
                </a:lnTo>
                <a:lnTo>
                  <a:pt x="17183" y="440148"/>
                </a:lnTo>
                <a:lnTo>
                  <a:pt x="20991" y="424792"/>
                </a:lnTo>
                <a:lnTo>
                  <a:pt x="25235" y="408972"/>
                </a:lnTo>
                <a:lnTo>
                  <a:pt x="29829" y="393022"/>
                </a:lnTo>
                <a:lnTo>
                  <a:pt x="34686" y="377275"/>
                </a:lnTo>
                <a:lnTo>
                  <a:pt x="39721" y="362066"/>
                </a:lnTo>
                <a:lnTo>
                  <a:pt x="44847" y="347728"/>
                </a:lnTo>
                <a:lnTo>
                  <a:pt x="49978" y="334595"/>
                </a:lnTo>
                <a:lnTo>
                  <a:pt x="55028" y="323001"/>
                </a:lnTo>
                <a:lnTo>
                  <a:pt x="59910" y="313280"/>
                </a:lnTo>
                <a:lnTo>
                  <a:pt x="64539" y="305766"/>
                </a:lnTo>
                <a:lnTo>
                  <a:pt x="80658" y="289245"/>
                </a:lnTo>
                <a:lnTo>
                  <a:pt x="91861" y="276571"/>
                </a:lnTo>
                <a:lnTo>
                  <a:pt x="101791" y="264147"/>
                </a:lnTo>
                <a:lnTo>
                  <a:pt x="109829" y="253326"/>
                </a:lnTo>
                <a:lnTo>
                  <a:pt x="115356" y="245461"/>
                </a:lnTo>
                <a:lnTo>
                  <a:pt x="117772" y="241877"/>
                </a:lnTo>
                <a:lnTo>
                  <a:pt x="119540" y="239775"/>
                </a:lnTo>
                <a:lnTo>
                  <a:pt x="123737" y="234517"/>
                </a:lnTo>
                <a:lnTo>
                  <a:pt x="129751" y="226857"/>
                </a:lnTo>
                <a:lnTo>
                  <a:pt x="137227" y="217169"/>
                </a:lnTo>
                <a:lnTo>
                  <a:pt x="145806" y="205824"/>
                </a:lnTo>
                <a:lnTo>
                  <a:pt x="155134" y="193197"/>
                </a:lnTo>
                <a:lnTo>
                  <a:pt x="164853" y="179661"/>
                </a:lnTo>
                <a:lnTo>
                  <a:pt x="174608" y="165588"/>
                </a:lnTo>
                <a:lnTo>
                  <a:pt x="184040" y="151353"/>
                </a:lnTo>
                <a:lnTo>
                  <a:pt x="192794" y="137327"/>
                </a:lnTo>
                <a:lnTo>
                  <a:pt x="200514" y="123884"/>
                </a:lnTo>
                <a:lnTo>
                  <a:pt x="206842" y="111398"/>
                </a:lnTo>
                <a:lnTo>
                  <a:pt x="211422" y="100240"/>
                </a:lnTo>
                <a:lnTo>
                  <a:pt x="213898" y="90786"/>
                </a:lnTo>
                <a:lnTo>
                  <a:pt x="214190" y="88143"/>
                </a:lnTo>
                <a:lnTo>
                  <a:pt x="215187" y="84665"/>
                </a:lnTo>
                <a:lnTo>
                  <a:pt x="219352" y="75621"/>
                </a:lnTo>
                <a:lnTo>
                  <a:pt x="228447" y="62612"/>
                </a:lnTo>
                <a:lnTo>
                  <a:pt x="244315" y="47173"/>
                </a:lnTo>
                <a:lnTo>
                  <a:pt x="254917" y="39534"/>
                </a:lnTo>
                <a:lnTo>
                  <a:pt x="268055" y="32087"/>
                </a:lnTo>
                <a:lnTo>
                  <a:pt x="283995" y="25118"/>
                </a:lnTo>
                <a:lnTo>
                  <a:pt x="293097" y="21904"/>
                </a:lnTo>
                <a:lnTo>
                  <a:pt x="302999" y="18917"/>
                </a:lnTo>
                <a:lnTo>
                  <a:pt x="313734" y="16194"/>
                </a:lnTo>
                <a:lnTo>
                  <a:pt x="325333" y="13770"/>
                </a:lnTo>
                <a:lnTo>
                  <a:pt x="337831" y="11683"/>
                </a:lnTo>
                <a:lnTo>
                  <a:pt x="351259" y="9967"/>
                </a:lnTo>
                <a:lnTo>
                  <a:pt x="365653" y="8659"/>
                </a:lnTo>
                <a:lnTo>
                  <a:pt x="381043" y="7794"/>
                </a:lnTo>
                <a:lnTo>
                  <a:pt x="397464" y="7410"/>
                </a:lnTo>
                <a:lnTo>
                  <a:pt x="414948" y="7541"/>
                </a:lnTo>
                <a:lnTo>
                  <a:pt x="433528" y="8223"/>
                </a:lnTo>
                <a:lnTo>
                  <a:pt x="453237" y="9494"/>
                </a:lnTo>
                <a:lnTo>
                  <a:pt x="474109" y="11388"/>
                </a:lnTo>
                <a:lnTo>
                  <a:pt x="478363" y="11473"/>
                </a:lnTo>
                <a:lnTo>
                  <a:pt x="459834" y="2217"/>
                </a:lnTo>
                <a:lnTo>
                  <a:pt x="439924" y="859"/>
                </a:lnTo>
                <a:lnTo>
                  <a:pt x="421106" y="133"/>
                </a:lnTo>
                <a:lnTo>
                  <a:pt x="403347" y="0"/>
                </a:lnTo>
                <a:lnTo>
                  <a:pt x="386619" y="418"/>
                </a:lnTo>
                <a:lnTo>
                  <a:pt x="370891" y="1349"/>
                </a:lnTo>
                <a:lnTo>
                  <a:pt x="356131" y="2751"/>
                </a:lnTo>
                <a:lnTo>
                  <a:pt x="342310" y="4586"/>
                </a:lnTo>
                <a:lnTo>
                  <a:pt x="329396" y="6813"/>
                </a:lnTo>
                <a:lnTo>
                  <a:pt x="317360" y="9392"/>
                </a:lnTo>
                <a:lnTo>
                  <a:pt x="306171" y="12283"/>
                </a:lnTo>
                <a:lnTo>
                  <a:pt x="295799" y="15446"/>
                </a:lnTo>
                <a:lnTo>
                  <a:pt x="286212" y="18841"/>
                </a:lnTo>
                <a:lnTo>
                  <a:pt x="277381" y="22429"/>
                </a:lnTo>
                <a:lnTo>
                  <a:pt x="261862" y="30019"/>
                </a:lnTo>
                <a:lnTo>
                  <a:pt x="249000" y="37898"/>
                </a:lnTo>
                <a:lnTo>
                  <a:pt x="239158" y="45243"/>
                </a:lnTo>
                <a:lnTo>
                  <a:pt x="224033" y="60635"/>
                </a:lnTo>
                <a:lnTo>
                  <a:pt x="215189" y="74923"/>
                </a:lnTo>
                <a:lnTo>
                  <a:pt x="210936" y="86481"/>
                </a:lnTo>
                <a:lnTo>
                  <a:pt x="209453" y="95230"/>
                </a:lnTo>
                <a:lnTo>
                  <a:pt x="207535" y="103991"/>
                </a:lnTo>
                <a:lnTo>
                  <a:pt x="203051" y="114652"/>
                </a:lnTo>
                <a:lnTo>
                  <a:pt x="196446" y="126792"/>
                </a:lnTo>
                <a:lnTo>
                  <a:pt x="188169" y="139986"/>
                </a:lnTo>
                <a:lnTo>
                  <a:pt x="178665" y="153814"/>
                </a:lnTo>
                <a:lnTo>
                  <a:pt x="168382" y="167851"/>
                </a:lnTo>
                <a:lnTo>
                  <a:pt x="157767" y="181676"/>
                </a:lnTo>
                <a:lnTo>
                  <a:pt x="147267" y="194865"/>
                </a:lnTo>
                <a:lnTo>
                  <a:pt x="137328" y="206997"/>
                </a:lnTo>
                <a:lnTo>
                  <a:pt x="128398" y="217649"/>
                </a:lnTo>
                <a:lnTo>
                  <a:pt x="120923" y="226398"/>
                </a:lnTo>
                <a:lnTo>
                  <a:pt x="115351" y="232822"/>
                </a:lnTo>
                <a:lnTo>
                  <a:pt x="112128" y="236497"/>
                </a:lnTo>
                <a:lnTo>
                  <a:pt x="111219" y="237572"/>
                </a:lnTo>
                <a:lnTo>
                  <a:pt x="109145" y="240639"/>
                </a:lnTo>
                <a:lnTo>
                  <a:pt x="103645" y="248451"/>
                </a:lnTo>
                <a:lnTo>
                  <a:pt x="95451" y="259462"/>
                </a:lnTo>
                <a:lnTo>
                  <a:pt x="85297" y="272129"/>
                </a:lnTo>
                <a:lnTo>
                  <a:pt x="73915" y="284910"/>
                </a:lnTo>
                <a:lnTo>
                  <a:pt x="63594" y="294912"/>
                </a:lnTo>
                <a:lnTo>
                  <a:pt x="59059" y="300052"/>
                </a:lnTo>
                <a:lnTo>
                  <a:pt x="54243" y="307543"/>
                </a:lnTo>
                <a:lnTo>
                  <a:pt x="49224" y="317091"/>
                </a:lnTo>
                <a:lnTo>
                  <a:pt x="44076" y="328403"/>
                </a:lnTo>
                <a:lnTo>
                  <a:pt x="38876" y="341184"/>
                </a:lnTo>
                <a:lnTo>
                  <a:pt x="33700" y="355140"/>
                </a:lnTo>
                <a:lnTo>
                  <a:pt x="28624" y="369976"/>
                </a:lnTo>
                <a:lnTo>
                  <a:pt x="23724" y="385399"/>
                </a:lnTo>
                <a:lnTo>
                  <a:pt x="19077" y="401114"/>
                </a:lnTo>
                <a:lnTo>
                  <a:pt x="14758" y="416826"/>
                </a:lnTo>
                <a:lnTo>
                  <a:pt x="10843" y="432243"/>
                </a:lnTo>
                <a:lnTo>
                  <a:pt x="7409" y="447069"/>
                </a:lnTo>
                <a:lnTo>
                  <a:pt x="4532" y="461011"/>
                </a:lnTo>
                <a:lnTo>
                  <a:pt x="2287" y="473773"/>
                </a:lnTo>
                <a:lnTo>
                  <a:pt x="751" y="485063"/>
                </a:lnTo>
                <a:lnTo>
                  <a:pt x="0" y="494585"/>
                </a:lnTo>
                <a:lnTo>
                  <a:pt x="109" y="502046"/>
                </a:lnTo>
                <a:lnTo>
                  <a:pt x="729" y="505846"/>
                </a:lnTo>
                <a:lnTo>
                  <a:pt x="7442" y="516756"/>
                </a:lnTo>
                <a:lnTo>
                  <a:pt x="18732" y="523217"/>
                </a:lnTo>
                <a:lnTo>
                  <a:pt x="32221" y="527006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2" name="object 1252"/>
          <p:cNvSpPr/>
          <p:nvPr/>
        </p:nvSpPr>
        <p:spPr>
          <a:xfrm>
            <a:off x="2614503" y="3203871"/>
            <a:ext cx="172436" cy="238187"/>
          </a:xfrm>
          <a:custGeom>
            <a:avLst/>
            <a:gdLst/>
            <a:ahLst/>
            <a:cxnLst/>
            <a:rect l="l" t="t" r="r" b="b"/>
            <a:pathLst>
              <a:path w="172436" h="238187">
                <a:moveTo>
                  <a:pt x="167180" y="0"/>
                </a:moveTo>
                <a:lnTo>
                  <a:pt x="167628" y="214614"/>
                </a:lnTo>
                <a:lnTo>
                  <a:pt x="172436" y="318"/>
                </a:lnTo>
                <a:lnTo>
                  <a:pt x="167180" y="0"/>
                </a:lnTo>
                <a:close/>
              </a:path>
              <a:path w="172436" h="238187">
                <a:moveTo>
                  <a:pt x="623" y="88050"/>
                </a:moveTo>
                <a:lnTo>
                  <a:pt x="0" y="94590"/>
                </a:lnTo>
                <a:lnTo>
                  <a:pt x="3358" y="107393"/>
                </a:lnTo>
                <a:lnTo>
                  <a:pt x="12159" y="121157"/>
                </a:lnTo>
                <a:lnTo>
                  <a:pt x="22364" y="133255"/>
                </a:lnTo>
                <a:lnTo>
                  <a:pt x="29934" y="141062"/>
                </a:lnTo>
                <a:lnTo>
                  <a:pt x="31534" y="142596"/>
                </a:lnTo>
                <a:lnTo>
                  <a:pt x="41694" y="150318"/>
                </a:lnTo>
                <a:lnTo>
                  <a:pt x="47129" y="157518"/>
                </a:lnTo>
                <a:lnTo>
                  <a:pt x="58978" y="167221"/>
                </a:lnTo>
                <a:lnTo>
                  <a:pt x="64516" y="171599"/>
                </a:lnTo>
                <a:lnTo>
                  <a:pt x="70857" y="176200"/>
                </a:lnTo>
                <a:lnTo>
                  <a:pt x="78032" y="180954"/>
                </a:lnTo>
                <a:lnTo>
                  <a:pt x="86059" y="185780"/>
                </a:lnTo>
                <a:lnTo>
                  <a:pt x="94956" y="190595"/>
                </a:lnTo>
                <a:lnTo>
                  <a:pt x="104742" y="195315"/>
                </a:lnTo>
                <a:lnTo>
                  <a:pt x="115434" y="199858"/>
                </a:lnTo>
                <a:lnTo>
                  <a:pt x="127051" y="204143"/>
                </a:lnTo>
                <a:lnTo>
                  <a:pt x="139610" y="208085"/>
                </a:lnTo>
                <a:lnTo>
                  <a:pt x="153130" y="211603"/>
                </a:lnTo>
                <a:lnTo>
                  <a:pt x="167628" y="214614"/>
                </a:lnTo>
                <a:lnTo>
                  <a:pt x="167180" y="0"/>
                </a:lnTo>
                <a:lnTo>
                  <a:pt x="172436" y="318"/>
                </a:lnTo>
                <a:lnTo>
                  <a:pt x="167628" y="214614"/>
                </a:lnTo>
                <a:lnTo>
                  <a:pt x="183123" y="217035"/>
                </a:lnTo>
                <a:lnTo>
                  <a:pt x="199634" y="218784"/>
                </a:lnTo>
                <a:lnTo>
                  <a:pt x="217177" y="219778"/>
                </a:lnTo>
                <a:lnTo>
                  <a:pt x="235771" y="219935"/>
                </a:lnTo>
                <a:lnTo>
                  <a:pt x="247357" y="219596"/>
                </a:lnTo>
                <a:lnTo>
                  <a:pt x="231635" y="171920"/>
                </a:lnTo>
                <a:lnTo>
                  <a:pt x="237205" y="151571"/>
                </a:lnTo>
                <a:lnTo>
                  <a:pt x="239403" y="133808"/>
                </a:lnTo>
                <a:lnTo>
                  <a:pt x="238863" y="118448"/>
                </a:lnTo>
                <a:lnTo>
                  <a:pt x="236219" y="105307"/>
                </a:lnTo>
                <a:lnTo>
                  <a:pt x="232106" y="94203"/>
                </a:lnTo>
                <a:lnTo>
                  <a:pt x="227157" y="84951"/>
                </a:lnTo>
                <a:lnTo>
                  <a:pt x="222005" y="77369"/>
                </a:lnTo>
                <a:lnTo>
                  <a:pt x="217286" y="71274"/>
                </a:lnTo>
                <a:lnTo>
                  <a:pt x="213632" y="66482"/>
                </a:lnTo>
                <a:lnTo>
                  <a:pt x="211678" y="62811"/>
                </a:lnTo>
                <a:lnTo>
                  <a:pt x="211518" y="61532"/>
                </a:lnTo>
                <a:lnTo>
                  <a:pt x="207579" y="47158"/>
                </a:lnTo>
                <a:lnTo>
                  <a:pt x="201001" y="35039"/>
                </a:lnTo>
                <a:lnTo>
                  <a:pt x="199847" y="33224"/>
                </a:lnTo>
                <a:lnTo>
                  <a:pt x="197599" y="23499"/>
                </a:lnTo>
                <a:lnTo>
                  <a:pt x="189824" y="13101"/>
                </a:lnTo>
                <a:lnTo>
                  <a:pt x="185191" y="7824"/>
                </a:lnTo>
                <a:lnTo>
                  <a:pt x="178104" y="661"/>
                </a:lnTo>
                <a:lnTo>
                  <a:pt x="166939" y="-8062"/>
                </a:lnTo>
                <a:lnTo>
                  <a:pt x="155119" y="-14695"/>
                </a:lnTo>
                <a:lnTo>
                  <a:pt x="142915" y="-19390"/>
                </a:lnTo>
                <a:lnTo>
                  <a:pt x="130596" y="-22298"/>
                </a:lnTo>
                <a:lnTo>
                  <a:pt x="118431" y="-23572"/>
                </a:lnTo>
                <a:lnTo>
                  <a:pt x="106689" y="-23365"/>
                </a:lnTo>
                <a:lnTo>
                  <a:pt x="98526" y="-22363"/>
                </a:lnTo>
                <a:lnTo>
                  <a:pt x="87779" y="-18762"/>
                </a:lnTo>
                <a:lnTo>
                  <a:pt x="75990" y="-11983"/>
                </a:lnTo>
                <a:lnTo>
                  <a:pt x="63772" y="-3022"/>
                </a:lnTo>
                <a:lnTo>
                  <a:pt x="51738" y="7128"/>
                </a:lnTo>
                <a:lnTo>
                  <a:pt x="40501" y="17474"/>
                </a:lnTo>
                <a:lnTo>
                  <a:pt x="30676" y="27022"/>
                </a:lnTo>
                <a:lnTo>
                  <a:pt x="22875" y="34778"/>
                </a:lnTo>
                <a:lnTo>
                  <a:pt x="17711" y="39748"/>
                </a:lnTo>
                <a:lnTo>
                  <a:pt x="17564" y="39878"/>
                </a:lnTo>
                <a:lnTo>
                  <a:pt x="11725" y="48026"/>
                </a:lnTo>
                <a:lnTo>
                  <a:pt x="6798" y="60138"/>
                </a:lnTo>
                <a:lnTo>
                  <a:pt x="3018" y="74163"/>
                </a:lnTo>
                <a:lnTo>
                  <a:pt x="623" y="8805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3" name="object 1253"/>
          <p:cNvSpPr/>
          <p:nvPr/>
        </p:nvSpPr>
        <p:spPr>
          <a:xfrm>
            <a:off x="2721391" y="3232747"/>
            <a:ext cx="39408" cy="19416"/>
          </a:xfrm>
          <a:custGeom>
            <a:avLst/>
            <a:gdLst/>
            <a:ahLst/>
            <a:cxnLst/>
            <a:rect l="l" t="t" r="r" b="b"/>
            <a:pathLst>
              <a:path w="39408" h="19416">
                <a:moveTo>
                  <a:pt x="12" y="18743"/>
                </a:moveTo>
                <a:lnTo>
                  <a:pt x="0" y="19162"/>
                </a:lnTo>
                <a:lnTo>
                  <a:pt x="5435" y="19416"/>
                </a:lnTo>
                <a:lnTo>
                  <a:pt x="5918" y="11987"/>
                </a:lnTo>
                <a:lnTo>
                  <a:pt x="11849" y="7999"/>
                </a:lnTo>
                <a:lnTo>
                  <a:pt x="12853" y="7382"/>
                </a:lnTo>
                <a:lnTo>
                  <a:pt x="23289" y="5259"/>
                </a:lnTo>
                <a:lnTo>
                  <a:pt x="37655" y="8266"/>
                </a:lnTo>
                <a:lnTo>
                  <a:pt x="39408" y="3122"/>
                </a:lnTo>
                <a:lnTo>
                  <a:pt x="31493" y="879"/>
                </a:lnTo>
                <a:lnTo>
                  <a:pt x="18665" y="0"/>
                </a:lnTo>
                <a:lnTo>
                  <a:pt x="8750" y="3541"/>
                </a:lnTo>
                <a:lnTo>
                  <a:pt x="558" y="9104"/>
                </a:lnTo>
                <a:lnTo>
                  <a:pt x="12" y="18743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4" name="object 1254"/>
          <p:cNvSpPr/>
          <p:nvPr/>
        </p:nvSpPr>
        <p:spPr>
          <a:xfrm>
            <a:off x="2737568" y="3261961"/>
            <a:ext cx="31661" cy="15925"/>
          </a:xfrm>
          <a:custGeom>
            <a:avLst/>
            <a:gdLst/>
            <a:ahLst/>
            <a:cxnLst/>
            <a:rect l="l" t="t" r="r" b="b"/>
            <a:pathLst>
              <a:path w="31661" h="15925">
                <a:moveTo>
                  <a:pt x="15881" y="1730"/>
                </a:moveTo>
                <a:lnTo>
                  <a:pt x="3914" y="8372"/>
                </a:lnTo>
                <a:lnTo>
                  <a:pt x="0" y="12738"/>
                </a:lnTo>
                <a:lnTo>
                  <a:pt x="4406" y="15925"/>
                </a:lnTo>
                <a:lnTo>
                  <a:pt x="5155" y="14901"/>
                </a:lnTo>
                <a:lnTo>
                  <a:pt x="12818" y="8832"/>
                </a:lnTo>
                <a:lnTo>
                  <a:pt x="31305" y="5448"/>
                </a:lnTo>
                <a:lnTo>
                  <a:pt x="31661" y="0"/>
                </a:lnTo>
                <a:lnTo>
                  <a:pt x="15881" y="173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5" name="object 1255"/>
          <p:cNvSpPr/>
          <p:nvPr/>
        </p:nvSpPr>
        <p:spPr>
          <a:xfrm>
            <a:off x="2797013" y="3284614"/>
            <a:ext cx="12306" cy="12217"/>
          </a:xfrm>
          <a:custGeom>
            <a:avLst/>
            <a:gdLst/>
            <a:ahLst/>
            <a:cxnLst/>
            <a:rect l="l" t="t" r="r" b="b"/>
            <a:pathLst>
              <a:path w="12306" h="12217">
                <a:moveTo>
                  <a:pt x="0" y="8343"/>
                </a:moveTo>
                <a:lnTo>
                  <a:pt x="3835" y="12217"/>
                </a:lnTo>
                <a:lnTo>
                  <a:pt x="12306" y="3911"/>
                </a:lnTo>
                <a:lnTo>
                  <a:pt x="8509" y="0"/>
                </a:lnTo>
                <a:lnTo>
                  <a:pt x="0" y="8343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6" name="object 1256"/>
          <p:cNvSpPr/>
          <p:nvPr/>
        </p:nvSpPr>
        <p:spPr>
          <a:xfrm>
            <a:off x="2820080" y="3276222"/>
            <a:ext cx="10820" cy="16281"/>
          </a:xfrm>
          <a:custGeom>
            <a:avLst/>
            <a:gdLst/>
            <a:ahLst/>
            <a:cxnLst/>
            <a:rect l="l" t="t" r="r" b="b"/>
            <a:pathLst>
              <a:path w="10820" h="16281">
                <a:moveTo>
                  <a:pt x="0" y="14274"/>
                </a:moveTo>
                <a:lnTo>
                  <a:pt x="5067" y="16281"/>
                </a:lnTo>
                <a:lnTo>
                  <a:pt x="10820" y="2044"/>
                </a:lnTo>
                <a:lnTo>
                  <a:pt x="5753" y="0"/>
                </a:lnTo>
                <a:lnTo>
                  <a:pt x="0" y="14274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7" name="object 1257"/>
          <p:cNvSpPr/>
          <p:nvPr/>
        </p:nvSpPr>
        <p:spPr>
          <a:xfrm>
            <a:off x="2802530" y="3309382"/>
            <a:ext cx="30264" cy="11615"/>
          </a:xfrm>
          <a:custGeom>
            <a:avLst/>
            <a:gdLst/>
            <a:ahLst/>
            <a:cxnLst/>
            <a:rect l="l" t="t" r="r" b="b"/>
            <a:pathLst>
              <a:path w="30264" h="11615">
                <a:moveTo>
                  <a:pt x="3505" y="11615"/>
                </a:moveTo>
                <a:lnTo>
                  <a:pt x="4309" y="10994"/>
                </a:lnTo>
                <a:lnTo>
                  <a:pt x="13457" y="6288"/>
                </a:lnTo>
                <a:lnTo>
                  <a:pt x="27393" y="7576"/>
                </a:lnTo>
                <a:lnTo>
                  <a:pt x="30264" y="2941"/>
                </a:lnTo>
                <a:lnTo>
                  <a:pt x="16574" y="0"/>
                </a:lnTo>
                <a:lnTo>
                  <a:pt x="5066" y="4000"/>
                </a:lnTo>
                <a:lnTo>
                  <a:pt x="0" y="7462"/>
                </a:lnTo>
                <a:lnTo>
                  <a:pt x="3505" y="11615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8" name="object 1258"/>
          <p:cNvSpPr/>
          <p:nvPr/>
        </p:nvSpPr>
        <p:spPr>
          <a:xfrm>
            <a:off x="2811783" y="3263417"/>
            <a:ext cx="14617" cy="7073"/>
          </a:xfrm>
          <a:custGeom>
            <a:avLst/>
            <a:gdLst/>
            <a:ahLst/>
            <a:cxnLst/>
            <a:rect l="l" t="t" r="r" b="b"/>
            <a:pathLst>
              <a:path w="14617" h="7073">
                <a:moveTo>
                  <a:pt x="647" y="0"/>
                </a:moveTo>
                <a:lnTo>
                  <a:pt x="0" y="5397"/>
                </a:lnTo>
                <a:lnTo>
                  <a:pt x="13982" y="7073"/>
                </a:lnTo>
                <a:lnTo>
                  <a:pt x="14617" y="1663"/>
                </a:lnTo>
                <a:lnTo>
                  <a:pt x="647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9" name="object 1259"/>
          <p:cNvSpPr/>
          <p:nvPr/>
        </p:nvSpPr>
        <p:spPr>
          <a:xfrm>
            <a:off x="2610587" y="3176283"/>
            <a:ext cx="253238" cy="247363"/>
          </a:xfrm>
          <a:custGeom>
            <a:avLst/>
            <a:gdLst/>
            <a:ahLst/>
            <a:cxnLst/>
            <a:rect l="l" t="t" r="r" b="b"/>
            <a:pathLst>
              <a:path w="253237" h="247363">
                <a:moveTo>
                  <a:pt x="87892" y="93765"/>
                </a:moveTo>
                <a:lnTo>
                  <a:pt x="88577" y="78378"/>
                </a:lnTo>
                <a:lnTo>
                  <a:pt x="88008" y="64557"/>
                </a:lnTo>
                <a:lnTo>
                  <a:pt x="87277" y="56553"/>
                </a:lnTo>
                <a:lnTo>
                  <a:pt x="87208" y="56751"/>
                </a:lnTo>
                <a:lnTo>
                  <a:pt x="84929" y="107197"/>
                </a:lnTo>
                <a:lnTo>
                  <a:pt x="87892" y="93765"/>
                </a:lnTo>
                <a:close/>
              </a:path>
              <a:path w="253237" h="247363">
                <a:moveTo>
                  <a:pt x="48742" y="175531"/>
                </a:moveTo>
                <a:lnTo>
                  <a:pt x="49250" y="176433"/>
                </a:lnTo>
                <a:lnTo>
                  <a:pt x="49095" y="176014"/>
                </a:lnTo>
                <a:lnTo>
                  <a:pt x="48742" y="175531"/>
                </a:lnTo>
                <a:close/>
              </a:path>
              <a:path w="253237" h="247363">
                <a:moveTo>
                  <a:pt x="239344" y="200474"/>
                </a:moveTo>
                <a:lnTo>
                  <a:pt x="237375" y="215575"/>
                </a:lnTo>
                <a:lnTo>
                  <a:pt x="250545" y="245280"/>
                </a:lnTo>
                <a:lnTo>
                  <a:pt x="239344" y="200474"/>
                </a:lnTo>
                <a:close/>
              </a:path>
              <a:path w="253237" h="247363">
                <a:moveTo>
                  <a:pt x="48742" y="175531"/>
                </a:moveTo>
                <a:lnTo>
                  <a:pt x="43218" y="181018"/>
                </a:lnTo>
                <a:lnTo>
                  <a:pt x="54482" y="189565"/>
                </a:lnTo>
                <a:lnTo>
                  <a:pt x="58697" y="186214"/>
                </a:lnTo>
                <a:lnTo>
                  <a:pt x="54357" y="181913"/>
                </a:lnTo>
                <a:lnTo>
                  <a:pt x="51277" y="178576"/>
                </a:lnTo>
                <a:lnTo>
                  <a:pt x="49078" y="175935"/>
                </a:lnTo>
                <a:lnTo>
                  <a:pt x="46852" y="165792"/>
                </a:lnTo>
                <a:lnTo>
                  <a:pt x="50850" y="152671"/>
                </a:lnTo>
                <a:lnTo>
                  <a:pt x="57806" y="151142"/>
                </a:lnTo>
                <a:lnTo>
                  <a:pt x="71162" y="154018"/>
                </a:lnTo>
                <a:lnTo>
                  <a:pt x="82448" y="158056"/>
                </a:lnTo>
                <a:lnTo>
                  <a:pt x="81882" y="151218"/>
                </a:lnTo>
                <a:lnTo>
                  <a:pt x="85954" y="157505"/>
                </a:lnTo>
                <a:lnTo>
                  <a:pt x="86550" y="158425"/>
                </a:lnTo>
                <a:lnTo>
                  <a:pt x="88455" y="160380"/>
                </a:lnTo>
                <a:lnTo>
                  <a:pt x="90957" y="161346"/>
                </a:lnTo>
                <a:lnTo>
                  <a:pt x="89357" y="152316"/>
                </a:lnTo>
                <a:lnTo>
                  <a:pt x="86321" y="154297"/>
                </a:lnTo>
                <a:lnTo>
                  <a:pt x="85305" y="150766"/>
                </a:lnTo>
                <a:lnTo>
                  <a:pt x="80848" y="149085"/>
                </a:lnTo>
                <a:lnTo>
                  <a:pt x="79460" y="148562"/>
                </a:lnTo>
                <a:lnTo>
                  <a:pt x="66458" y="144567"/>
                </a:lnTo>
                <a:lnTo>
                  <a:pt x="54702" y="143357"/>
                </a:lnTo>
                <a:lnTo>
                  <a:pt x="45656" y="146779"/>
                </a:lnTo>
                <a:lnTo>
                  <a:pt x="45128" y="147262"/>
                </a:lnTo>
                <a:lnTo>
                  <a:pt x="39123" y="160256"/>
                </a:lnTo>
                <a:lnTo>
                  <a:pt x="39734" y="168516"/>
                </a:lnTo>
                <a:lnTo>
                  <a:pt x="40073" y="173095"/>
                </a:lnTo>
                <a:lnTo>
                  <a:pt x="47993" y="174782"/>
                </a:lnTo>
                <a:lnTo>
                  <a:pt x="48742" y="175531"/>
                </a:lnTo>
                <a:lnTo>
                  <a:pt x="49095" y="176014"/>
                </a:lnTo>
                <a:lnTo>
                  <a:pt x="49250" y="176433"/>
                </a:lnTo>
                <a:lnTo>
                  <a:pt x="48742" y="175531"/>
                </a:lnTo>
                <a:close/>
              </a:path>
              <a:path w="253237" h="247363">
                <a:moveTo>
                  <a:pt x="42494" y="180269"/>
                </a:moveTo>
                <a:lnTo>
                  <a:pt x="41960" y="179367"/>
                </a:lnTo>
                <a:lnTo>
                  <a:pt x="33096" y="173309"/>
                </a:lnTo>
                <a:lnTo>
                  <a:pt x="42934" y="180801"/>
                </a:lnTo>
                <a:lnTo>
                  <a:pt x="42494" y="180269"/>
                </a:lnTo>
                <a:close/>
              </a:path>
              <a:path w="253237" h="247363">
                <a:moveTo>
                  <a:pt x="176593" y="23982"/>
                </a:moveTo>
                <a:lnTo>
                  <a:pt x="179781" y="32048"/>
                </a:lnTo>
                <a:lnTo>
                  <a:pt x="181749" y="32174"/>
                </a:lnTo>
                <a:lnTo>
                  <a:pt x="179781" y="32048"/>
                </a:lnTo>
                <a:lnTo>
                  <a:pt x="186169" y="38016"/>
                </a:lnTo>
                <a:lnTo>
                  <a:pt x="182232" y="24325"/>
                </a:lnTo>
                <a:lnTo>
                  <a:pt x="176593" y="23982"/>
                </a:lnTo>
                <a:close/>
              </a:path>
              <a:path w="253237" h="247363">
                <a:moveTo>
                  <a:pt x="253237" y="241914"/>
                </a:moveTo>
                <a:lnTo>
                  <a:pt x="253237" y="236517"/>
                </a:lnTo>
                <a:lnTo>
                  <a:pt x="239605" y="199222"/>
                </a:lnTo>
                <a:lnTo>
                  <a:pt x="239255" y="198264"/>
                </a:lnTo>
                <a:lnTo>
                  <a:pt x="239632" y="127037"/>
                </a:lnTo>
                <a:lnTo>
                  <a:pt x="235885" y="117379"/>
                </a:lnTo>
                <a:lnTo>
                  <a:pt x="231760" y="109249"/>
                </a:lnTo>
                <a:lnTo>
                  <a:pt x="227654" y="102528"/>
                </a:lnTo>
                <a:lnTo>
                  <a:pt x="223964" y="97096"/>
                </a:lnTo>
                <a:lnTo>
                  <a:pt x="221932" y="94163"/>
                </a:lnTo>
                <a:lnTo>
                  <a:pt x="222842" y="109570"/>
                </a:lnTo>
                <a:lnTo>
                  <a:pt x="227049" y="117016"/>
                </a:lnTo>
                <a:lnTo>
                  <a:pt x="230993" y="125931"/>
                </a:lnTo>
                <a:lnTo>
                  <a:pt x="234245" y="136485"/>
                </a:lnTo>
                <a:lnTo>
                  <a:pt x="236377" y="148848"/>
                </a:lnTo>
                <a:lnTo>
                  <a:pt x="236959" y="163192"/>
                </a:lnTo>
                <a:lnTo>
                  <a:pt x="235564" y="179688"/>
                </a:lnTo>
                <a:lnTo>
                  <a:pt x="231762" y="198506"/>
                </a:lnTo>
                <a:lnTo>
                  <a:pt x="231825" y="200716"/>
                </a:lnTo>
                <a:lnTo>
                  <a:pt x="237375" y="215575"/>
                </a:lnTo>
                <a:lnTo>
                  <a:pt x="239344" y="200474"/>
                </a:lnTo>
                <a:lnTo>
                  <a:pt x="250545" y="245280"/>
                </a:lnTo>
                <a:lnTo>
                  <a:pt x="246553" y="245433"/>
                </a:lnTo>
                <a:lnTo>
                  <a:pt x="222469" y="245478"/>
                </a:lnTo>
                <a:lnTo>
                  <a:pt x="200127" y="244078"/>
                </a:lnTo>
                <a:lnTo>
                  <a:pt x="179490" y="241416"/>
                </a:lnTo>
                <a:lnTo>
                  <a:pt x="160520" y="237678"/>
                </a:lnTo>
                <a:lnTo>
                  <a:pt x="143181" y="233050"/>
                </a:lnTo>
                <a:lnTo>
                  <a:pt x="127435" y="227717"/>
                </a:lnTo>
                <a:lnTo>
                  <a:pt x="113244" y="221864"/>
                </a:lnTo>
                <a:lnTo>
                  <a:pt x="127462" y="232364"/>
                </a:lnTo>
                <a:lnTo>
                  <a:pt x="143642" y="237080"/>
                </a:lnTo>
                <a:lnTo>
                  <a:pt x="161429" y="241099"/>
                </a:lnTo>
                <a:lnTo>
                  <a:pt x="180868" y="244260"/>
                </a:lnTo>
                <a:lnTo>
                  <a:pt x="202003" y="246402"/>
                </a:lnTo>
                <a:lnTo>
                  <a:pt x="224880" y="247363"/>
                </a:lnTo>
                <a:lnTo>
                  <a:pt x="249542" y="246982"/>
                </a:lnTo>
                <a:lnTo>
                  <a:pt x="253237" y="241914"/>
                </a:lnTo>
                <a:close/>
              </a:path>
              <a:path w="253237" h="247363">
                <a:moveTo>
                  <a:pt x="242926" y="183309"/>
                </a:moveTo>
                <a:lnTo>
                  <a:pt x="244650" y="166357"/>
                </a:lnTo>
                <a:lnTo>
                  <a:pt x="244412" y="151407"/>
                </a:lnTo>
                <a:lnTo>
                  <a:pt x="242607" y="138340"/>
                </a:lnTo>
                <a:lnTo>
                  <a:pt x="239632" y="127037"/>
                </a:lnTo>
                <a:lnTo>
                  <a:pt x="239255" y="198264"/>
                </a:lnTo>
                <a:lnTo>
                  <a:pt x="239605" y="199222"/>
                </a:lnTo>
                <a:lnTo>
                  <a:pt x="242926" y="183309"/>
                </a:lnTo>
                <a:close/>
              </a:path>
              <a:path w="253237" h="247363">
                <a:moveTo>
                  <a:pt x="219392" y="90505"/>
                </a:moveTo>
                <a:lnTo>
                  <a:pt x="219354" y="89362"/>
                </a:lnTo>
                <a:lnTo>
                  <a:pt x="217962" y="80548"/>
                </a:lnTo>
                <a:lnTo>
                  <a:pt x="211737" y="66517"/>
                </a:lnTo>
                <a:lnTo>
                  <a:pt x="207035" y="58641"/>
                </a:lnTo>
                <a:lnTo>
                  <a:pt x="207352" y="58804"/>
                </a:lnTo>
                <a:lnTo>
                  <a:pt x="203531" y="49188"/>
                </a:lnTo>
                <a:lnTo>
                  <a:pt x="192036" y="32822"/>
                </a:lnTo>
                <a:lnTo>
                  <a:pt x="184178" y="24879"/>
                </a:lnTo>
                <a:lnTo>
                  <a:pt x="174253" y="17045"/>
                </a:lnTo>
                <a:lnTo>
                  <a:pt x="163488" y="10621"/>
                </a:lnTo>
                <a:lnTo>
                  <a:pt x="152017" y="5657"/>
                </a:lnTo>
                <a:lnTo>
                  <a:pt x="139976" y="2201"/>
                </a:lnTo>
                <a:lnTo>
                  <a:pt x="127499" y="299"/>
                </a:lnTo>
                <a:lnTo>
                  <a:pt x="114721" y="0"/>
                </a:lnTo>
                <a:lnTo>
                  <a:pt x="101777" y="1351"/>
                </a:lnTo>
                <a:lnTo>
                  <a:pt x="88265" y="6128"/>
                </a:lnTo>
                <a:lnTo>
                  <a:pt x="77323" y="12589"/>
                </a:lnTo>
                <a:lnTo>
                  <a:pt x="66143" y="20752"/>
                </a:lnTo>
                <a:lnTo>
                  <a:pt x="55118" y="29931"/>
                </a:lnTo>
                <a:lnTo>
                  <a:pt x="44644" y="39442"/>
                </a:lnTo>
                <a:lnTo>
                  <a:pt x="35115" y="48596"/>
                </a:lnTo>
                <a:lnTo>
                  <a:pt x="26923" y="56710"/>
                </a:lnTo>
                <a:lnTo>
                  <a:pt x="20510" y="63136"/>
                </a:lnTo>
                <a:lnTo>
                  <a:pt x="18884" y="64533"/>
                </a:lnTo>
                <a:lnTo>
                  <a:pt x="14101" y="70431"/>
                </a:lnTo>
                <a:lnTo>
                  <a:pt x="8687" y="81693"/>
                </a:lnTo>
                <a:lnTo>
                  <a:pt x="4434" y="95241"/>
                </a:lnTo>
                <a:lnTo>
                  <a:pt x="1489" y="109257"/>
                </a:lnTo>
                <a:lnTo>
                  <a:pt x="0" y="121925"/>
                </a:lnTo>
                <a:lnTo>
                  <a:pt x="2259" y="133339"/>
                </a:lnTo>
                <a:lnTo>
                  <a:pt x="9592" y="146544"/>
                </a:lnTo>
                <a:lnTo>
                  <a:pt x="19141" y="158800"/>
                </a:lnTo>
                <a:lnTo>
                  <a:pt x="27957" y="168318"/>
                </a:lnTo>
                <a:lnTo>
                  <a:pt x="33096" y="173309"/>
                </a:lnTo>
                <a:lnTo>
                  <a:pt x="41960" y="179367"/>
                </a:lnTo>
                <a:lnTo>
                  <a:pt x="42494" y="180269"/>
                </a:lnTo>
                <a:lnTo>
                  <a:pt x="46807" y="185197"/>
                </a:lnTo>
                <a:lnTo>
                  <a:pt x="50529" y="188922"/>
                </a:lnTo>
                <a:lnTo>
                  <a:pt x="55458" y="193402"/>
                </a:lnTo>
                <a:lnTo>
                  <a:pt x="61637" y="198476"/>
                </a:lnTo>
                <a:lnTo>
                  <a:pt x="69110" y="203983"/>
                </a:lnTo>
                <a:lnTo>
                  <a:pt x="77923" y="209762"/>
                </a:lnTo>
                <a:lnTo>
                  <a:pt x="88120" y="215651"/>
                </a:lnTo>
                <a:lnTo>
                  <a:pt x="99746" y="221488"/>
                </a:lnTo>
                <a:lnTo>
                  <a:pt x="112845" y="227113"/>
                </a:lnTo>
                <a:lnTo>
                  <a:pt x="127462" y="232364"/>
                </a:lnTo>
                <a:lnTo>
                  <a:pt x="113244" y="221864"/>
                </a:lnTo>
                <a:lnTo>
                  <a:pt x="100573" y="215677"/>
                </a:lnTo>
                <a:lnTo>
                  <a:pt x="89383" y="209341"/>
                </a:lnTo>
                <a:lnTo>
                  <a:pt x="79638" y="203041"/>
                </a:lnTo>
                <a:lnTo>
                  <a:pt x="71300" y="196963"/>
                </a:lnTo>
                <a:lnTo>
                  <a:pt x="64332" y="191293"/>
                </a:lnTo>
                <a:lnTo>
                  <a:pt x="58697" y="186214"/>
                </a:lnTo>
                <a:lnTo>
                  <a:pt x="54482" y="189565"/>
                </a:lnTo>
                <a:lnTo>
                  <a:pt x="43218" y="181018"/>
                </a:lnTo>
                <a:lnTo>
                  <a:pt x="48742" y="175531"/>
                </a:lnTo>
                <a:lnTo>
                  <a:pt x="47993" y="174782"/>
                </a:lnTo>
                <a:lnTo>
                  <a:pt x="40073" y="173095"/>
                </a:lnTo>
                <a:lnTo>
                  <a:pt x="39734" y="168516"/>
                </a:lnTo>
                <a:lnTo>
                  <a:pt x="37833" y="167073"/>
                </a:lnTo>
                <a:lnTo>
                  <a:pt x="27233" y="156099"/>
                </a:lnTo>
                <a:lnTo>
                  <a:pt x="17881" y="144651"/>
                </a:lnTo>
                <a:lnTo>
                  <a:pt x="10503" y="132763"/>
                </a:lnTo>
                <a:lnTo>
                  <a:pt x="7810" y="122395"/>
                </a:lnTo>
                <a:lnTo>
                  <a:pt x="8132" y="118559"/>
                </a:lnTo>
                <a:lnTo>
                  <a:pt x="10388" y="104309"/>
                </a:lnTo>
                <a:lnTo>
                  <a:pt x="14089" y="90103"/>
                </a:lnTo>
                <a:lnTo>
                  <a:pt x="18801" y="78086"/>
                </a:lnTo>
                <a:lnTo>
                  <a:pt x="24091" y="70401"/>
                </a:lnTo>
                <a:lnTo>
                  <a:pt x="25869" y="68851"/>
                </a:lnTo>
                <a:lnTo>
                  <a:pt x="28651" y="66070"/>
                </a:lnTo>
                <a:lnTo>
                  <a:pt x="32486" y="62260"/>
                </a:lnTo>
                <a:lnTo>
                  <a:pt x="40080" y="54721"/>
                </a:lnTo>
                <a:lnTo>
                  <a:pt x="49608" y="45552"/>
                </a:lnTo>
                <a:lnTo>
                  <a:pt x="60246" y="35879"/>
                </a:lnTo>
                <a:lnTo>
                  <a:pt x="71453" y="26549"/>
                </a:lnTo>
                <a:lnTo>
                  <a:pt x="82687" y="18407"/>
                </a:lnTo>
                <a:lnTo>
                  <a:pt x="93408" y="12300"/>
                </a:lnTo>
                <a:lnTo>
                  <a:pt x="103073" y="9073"/>
                </a:lnTo>
                <a:lnTo>
                  <a:pt x="111734" y="8086"/>
                </a:lnTo>
                <a:lnTo>
                  <a:pt x="121429" y="7926"/>
                </a:lnTo>
                <a:lnTo>
                  <a:pt x="133020" y="8988"/>
                </a:lnTo>
                <a:lnTo>
                  <a:pt x="145897" y="11901"/>
                </a:lnTo>
                <a:lnTo>
                  <a:pt x="159453" y="17292"/>
                </a:lnTo>
                <a:lnTo>
                  <a:pt x="169762" y="23719"/>
                </a:lnTo>
                <a:lnTo>
                  <a:pt x="173393" y="23881"/>
                </a:lnTo>
                <a:lnTo>
                  <a:pt x="173080" y="25787"/>
                </a:lnTo>
                <a:lnTo>
                  <a:pt x="173024" y="31704"/>
                </a:lnTo>
                <a:lnTo>
                  <a:pt x="176174" y="31818"/>
                </a:lnTo>
                <a:lnTo>
                  <a:pt x="179781" y="32048"/>
                </a:lnTo>
                <a:lnTo>
                  <a:pt x="176593" y="23982"/>
                </a:lnTo>
                <a:lnTo>
                  <a:pt x="182232" y="24325"/>
                </a:lnTo>
                <a:lnTo>
                  <a:pt x="186169" y="38016"/>
                </a:lnTo>
                <a:lnTo>
                  <a:pt x="188283" y="40496"/>
                </a:lnTo>
                <a:lnTo>
                  <a:pt x="197902" y="55539"/>
                </a:lnTo>
                <a:lnTo>
                  <a:pt x="199885" y="61346"/>
                </a:lnTo>
                <a:lnTo>
                  <a:pt x="199999" y="62222"/>
                </a:lnTo>
                <a:lnTo>
                  <a:pt x="202005" y="65360"/>
                </a:lnTo>
                <a:lnTo>
                  <a:pt x="208532" y="77749"/>
                </a:lnTo>
                <a:lnTo>
                  <a:pt x="211543" y="88879"/>
                </a:lnTo>
                <a:lnTo>
                  <a:pt x="211277" y="92588"/>
                </a:lnTo>
                <a:lnTo>
                  <a:pt x="213779" y="96156"/>
                </a:lnTo>
                <a:lnTo>
                  <a:pt x="217512" y="101554"/>
                </a:lnTo>
                <a:lnTo>
                  <a:pt x="218801" y="103421"/>
                </a:lnTo>
                <a:lnTo>
                  <a:pt x="222842" y="109570"/>
                </a:lnTo>
                <a:lnTo>
                  <a:pt x="221932" y="94163"/>
                </a:lnTo>
                <a:lnTo>
                  <a:pt x="219392" y="90505"/>
                </a:lnTo>
                <a:close/>
              </a:path>
              <a:path w="253237" h="247363">
                <a:moveTo>
                  <a:pt x="82448" y="158056"/>
                </a:moveTo>
                <a:lnTo>
                  <a:pt x="88455" y="160380"/>
                </a:lnTo>
                <a:lnTo>
                  <a:pt x="86550" y="158425"/>
                </a:lnTo>
                <a:lnTo>
                  <a:pt x="85928" y="157739"/>
                </a:lnTo>
                <a:lnTo>
                  <a:pt x="85954" y="157505"/>
                </a:lnTo>
                <a:lnTo>
                  <a:pt x="81882" y="151218"/>
                </a:lnTo>
                <a:lnTo>
                  <a:pt x="82448" y="158056"/>
                </a:lnTo>
                <a:close/>
              </a:path>
              <a:path w="253237" h="247363">
                <a:moveTo>
                  <a:pt x="78921" y="100423"/>
                </a:moveTo>
                <a:lnTo>
                  <a:pt x="75514" y="107917"/>
                </a:lnTo>
                <a:lnTo>
                  <a:pt x="72885" y="110253"/>
                </a:lnTo>
                <a:lnTo>
                  <a:pt x="71399" y="113619"/>
                </a:lnTo>
                <a:lnTo>
                  <a:pt x="71132" y="117937"/>
                </a:lnTo>
                <a:lnTo>
                  <a:pt x="71471" y="124071"/>
                </a:lnTo>
                <a:lnTo>
                  <a:pt x="75703" y="138461"/>
                </a:lnTo>
                <a:lnTo>
                  <a:pt x="80848" y="149085"/>
                </a:lnTo>
                <a:lnTo>
                  <a:pt x="85305" y="150766"/>
                </a:lnTo>
                <a:lnTo>
                  <a:pt x="86321" y="154297"/>
                </a:lnTo>
                <a:lnTo>
                  <a:pt x="89357" y="152316"/>
                </a:lnTo>
                <a:lnTo>
                  <a:pt x="90957" y="161346"/>
                </a:lnTo>
                <a:lnTo>
                  <a:pt x="92913" y="158513"/>
                </a:lnTo>
                <a:lnTo>
                  <a:pt x="93776" y="157307"/>
                </a:lnTo>
                <a:lnTo>
                  <a:pt x="92430" y="153230"/>
                </a:lnTo>
                <a:lnTo>
                  <a:pt x="87875" y="145788"/>
                </a:lnTo>
                <a:lnTo>
                  <a:pt x="81687" y="132066"/>
                </a:lnTo>
                <a:lnTo>
                  <a:pt x="78968" y="118407"/>
                </a:lnTo>
                <a:lnTo>
                  <a:pt x="80695" y="113784"/>
                </a:lnTo>
                <a:lnTo>
                  <a:pt x="84929" y="107197"/>
                </a:lnTo>
                <a:lnTo>
                  <a:pt x="87208" y="56751"/>
                </a:lnTo>
                <a:lnTo>
                  <a:pt x="87210" y="55821"/>
                </a:lnTo>
                <a:lnTo>
                  <a:pt x="87277" y="56553"/>
                </a:lnTo>
                <a:lnTo>
                  <a:pt x="89279" y="50830"/>
                </a:lnTo>
                <a:lnTo>
                  <a:pt x="95680" y="41081"/>
                </a:lnTo>
                <a:lnTo>
                  <a:pt x="108354" y="32334"/>
                </a:lnTo>
                <a:lnTo>
                  <a:pt x="129247" y="29418"/>
                </a:lnTo>
                <a:lnTo>
                  <a:pt x="132472" y="29615"/>
                </a:lnTo>
                <a:lnTo>
                  <a:pt x="150521" y="30663"/>
                </a:lnTo>
                <a:lnTo>
                  <a:pt x="161843" y="31234"/>
                </a:lnTo>
                <a:lnTo>
                  <a:pt x="169075" y="31539"/>
                </a:lnTo>
                <a:lnTo>
                  <a:pt x="173024" y="31704"/>
                </a:lnTo>
                <a:lnTo>
                  <a:pt x="173080" y="25787"/>
                </a:lnTo>
                <a:lnTo>
                  <a:pt x="173393" y="23881"/>
                </a:lnTo>
                <a:lnTo>
                  <a:pt x="169762" y="23719"/>
                </a:lnTo>
                <a:lnTo>
                  <a:pt x="168606" y="23671"/>
                </a:lnTo>
                <a:lnTo>
                  <a:pt x="160997" y="23346"/>
                </a:lnTo>
                <a:lnTo>
                  <a:pt x="148930" y="22727"/>
                </a:lnTo>
                <a:lnTo>
                  <a:pt x="129730" y="21595"/>
                </a:lnTo>
                <a:lnTo>
                  <a:pt x="129173" y="21562"/>
                </a:lnTo>
                <a:lnTo>
                  <a:pt x="107823" y="24167"/>
                </a:lnTo>
                <a:lnTo>
                  <a:pt x="93486" y="32403"/>
                </a:lnTo>
                <a:lnTo>
                  <a:pt x="84853" y="42733"/>
                </a:lnTo>
                <a:lnTo>
                  <a:pt x="80615" y="51617"/>
                </a:lnTo>
                <a:lnTo>
                  <a:pt x="79463" y="55516"/>
                </a:lnTo>
                <a:lnTo>
                  <a:pt x="79524" y="57835"/>
                </a:lnTo>
                <a:lnTo>
                  <a:pt x="80550" y="72534"/>
                </a:lnTo>
                <a:lnTo>
                  <a:pt x="80474" y="87679"/>
                </a:lnTo>
                <a:lnTo>
                  <a:pt x="78921" y="100423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0" name="object 1260"/>
          <p:cNvSpPr/>
          <p:nvPr/>
        </p:nvSpPr>
        <p:spPr>
          <a:xfrm>
            <a:off x="2671660" y="3368255"/>
            <a:ext cx="30848" cy="8999"/>
          </a:xfrm>
          <a:custGeom>
            <a:avLst/>
            <a:gdLst/>
            <a:ahLst/>
            <a:cxnLst/>
            <a:rect l="l" t="t" r="r" b="b"/>
            <a:pathLst>
              <a:path w="30848" h="8999">
                <a:moveTo>
                  <a:pt x="3632" y="825"/>
                </a:moveTo>
                <a:lnTo>
                  <a:pt x="0" y="4876"/>
                </a:lnTo>
                <a:lnTo>
                  <a:pt x="10711" y="8999"/>
                </a:lnTo>
                <a:lnTo>
                  <a:pt x="24117" y="7352"/>
                </a:lnTo>
                <a:lnTo>
                  <a:pt x="30848" y="4965"/>
                </a:lnTo>
                <a:lnTo>
                  <a:pt x="28600" y="0"/>
                </a:lnTo>
                <a:lnTo>
                  <a:pt x="27194" y="592"/>
                </a:lnTo>
                <a:lnTo>
                  <a:pt x="15463" y="3487"/>
                </a:lnTo>
                <a:lnTo>
                  <a:pt x="3632" y="825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1" name="object 1261"/>
          <p:cNvSpPr/>
          <p:nvPr/>
        </p:nvSpPr>
        <p:spPr>
          <a:xfrm>
            <a:off x="2643957" y="3429113"/>
            <a:ext cx="190540" cy="301011"/>
          </a:xfrm>
          <a:custGeom>
            <a:avLst/>
            <a:gdLst/>
            <a:ahLst/>
            <a:cxnLst/>
            <a:rect l="l" t="t" r="r" b="b"/>
            <a:pathLst>
              <a:path w="190540" h="301011">
                <a:moveTo>
                  <a:pt x="20251" y="46175"/>
                </a:moveTo>
                <a:lnTo>
                  <a:pt x="12642" y="57005"/>
                </a:lnTo>
                <a:lnTo>
                  <a:pt x="6399" y="68968"/>
                </a:lnTo>
                <a:lnTo>
                  <a:pt x="2020" y="82048"/>
                </a:lnTo>
                <a:lnTo>
                  <a:pt x="0" y="96227"/>
                </a:lnTo>
                <a:lnTo>
                  <a:pt x="835" y="111490"/>
                </a:lnTo>
                <a:lnTo>
                  <a:pt x="3431" y="122970"/>
                </a:lnTo>
                <a:lnTo>
                  <a:pt x="6942" y="134572"/>
                </a:lnTo>
                <a:lnTo>
                  <a:pt x="10686" y="146485"/>
                </a:lnTo>
                <a:lnTo>
                  <a:pt x="14677" y="158631"/>
                </a:lnTo>
                <a:lnTo>
                  <a:pt x="18929" y="170928"/>
                </a:lnTo>
                <a:lnTo>
                  <a:pt x="23454" y="183297"/>
                </a:lnTo>
                <a:lnTo>
                  <a:pt x="28267" y="195657"/>
                </a:lnTo>
                <a:lnTo>
                  <a:pt x="33380" y="207928"/>
                </a:lnTo>
                <a:lnTo>
                  <a:pt x="38808" y="220030"/>
                </a:lnTo>
                <a:lnTo>
                  <a:pt x="44564" y="231883"/>
                </a:lnTo>
                <a:lnTo>
                  <a:pt x="50661" y="243406"/>
                </a:lnTo>
                <a:lnTo>
                  <a:pt x="57113" y="254519"/>
                </a:lnTo>
                <a:lnTo>
                  <a:pt x="63934" y="265142"/>
                </a:lnTo>
                <a:lnTo>
                  <a:pt x="71136" y="275195"/>
                </a:lnTo>
                <a:lnTo>
                  <a:pt x="78733" y="284597"/>
                </a:lnTo>
                <a:lnTo>
                  <a:pt x="81841" y="288108"/>
                </a:lnTo>
                <a:lnTo>
                  <a:pt x="90591" y="301011"/>
                </a:lnTo>
                <a:lnTo>
                  <a:pt x="92690" y="297359"/>
                </a:lnTo>
                <a:lnTo>
                  <a:pt x="96251" y="291307"/>
                </a:lnTo>
                <a:lnTo>
                  <a:pt x="101353" y="283587"/>
                </a:lnTo>
                <a:lnTo>
                  <a:pt x="108074" y="274929"/>
                </a:lnTo>
                <a:lnTo>
                  <a:pt x="116494" y="266064"/>
                </a:lnTo>
                <a:lnTo>
                  <a:pt x="126691" y="257723"/>
                </a:lnTo>
                <a:lnTo>
                  <a:pt x="138745" y="250636"/>
                </a:lnTo>
                <a:lnTo>
                  <a:pt x="152734" y="245534"/>
                </a:lnTo>
                <a:lnTo>
                  <a:pt x="168737" y="243148"/>
                </a:lnTo>
                <a:lnTo>
                  <a:pt x="186833" y="244208"/>
                </a:lnTo>
                <a:lnTo>
                  <a:pt x="190540" y="244865"/>
                </a:lnTo>
                <a:lnTo>
                  <a:pt x="183301" y="236388"/>
                </a:lnTo>
                <a:lnTo>
                  <a:pt x="177642" y="229141"/>
                </a:lnTo>
                <a:lnTo>
                  <a:pt x="173197" y="222101"/>
                </a:lnTo>
                <a:lnTo>
                  <a:pt x="169600" y="214249"/>
                </a:lnTo>
                <a:lnTo>
                  <a:pt x="166486" y="204563"/>
                </a:lnTo>
                <a:lnTo>
                  <a:pt x="163489" y="192021"/>
                </a:lnTo>
                <a:lnTo>
                  <a:pt x="160245" y="175603"/>
                </a:lnTo>
                <a:lnTo>
                  <a:pt x="156387" y="154287"/>
                </a:lnTo>
                <a:lnTo>
                  <a:pt x="154675" y="144636"/>
                </a:lnTo>
                <a:lnTo>
                  <a:pt x="148820" y="121300"/>
                </a:lnTo>
                <a:lnTo>
                  <a:pt x="140693" y="101785"/>
                </a:lnTo>
                <a:lnTo>
                  <a:pt x="130961" y="85768"/>
                </a:lnTo>
                <a:lnTo>
                  <a:pt x="120289" y="72923"/>
                </a:lnTo>
                <a:lnTo>
                  <a:pt x="109345" y="62925"/>
                </a:lnTo>
                <a:lnTo>
                  <a:pt x="98795" y="55450"/>
                </a:lnTo>
                <a:lnTo>
                  <a:pt x="89305" y="50172"/>
                </a:lnTo>
                <a:lnTo>
                  <a:pt x="81541" y="46768"/>
                </a:lnTo>
                <a:lnTo>
                  <a:pt x="76169" y="44911"/>
                </a:lnTo>
                <a:lnTo>
                  <a:pt x="73814" y="44268"/>
                </a:lnTo>
                <a:lnTo>
                  <a:pt x="73359" y="0"/>
                </a:lnTo>
                <a:lnTo>
                  <a:pt x="70119" y="3438"/>
                </a:lnTo>
                <a:lnTo>
                  <a:pt x="66832" y="5886"/>
                </a:lnTo>
                <a:lnTo>
                  <a:pt x="61439" y="9580"/>
                </a:lnTo>
                <a:lnTo>
                  <a:pt x="54437" y="14504"/>
                </a:lnTo>
                <a:lnTo>
                  <a:pt x="46321" y="20642"/>
                </a:lnTo>
                <a:lnTo>
                  <a:pt x="37587" y="27977"/>
                </a:lnTo>
                <a:lnTo>
                  <a:pt x="28732" y="36494"/>
                </a:lnTo>
                <a:lnTo>
                  <a:pt x="20251" y="4617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2" name="object 1262"/>
          <p:cNvSpPr/>
          <p:nvPr/>
        </p:nvSpPr>
        <p:spPr>
          <a:xfrm>
            <a:off x="2716997" y="3398147"/>
            <a:ext cx="3825" cy="30966"/>
          </a:xfrm>
          <a:custGeom>
            <a:avLst/>
            <a:gdLst/>
            <a:ahLst/>
            <a:cxnLst/>
            <a:rect l="l" t="t" r="r" b="b"/>
            <a:pathLst>
              <a:path w="3825" h="30966">
                <a:moveTo>
                  <a:pt x="3825" y="19295"/>
                </a:moveTo>
                <a:lnTo>
                  <a:pt x="0" y="0"/>
                </a:lnTo>
                <a:lnTo>
                  <a:pt x="318" y="30966"/>
                </a:lnTo>
                <a:lnTo>
                  <a:pt x="2909" y="28216"/>
                </a:lnTo>
                <a:lnTo>
                  <a:pt x="3825" y="1929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3" name="object 1263"/>
          <p:cNvSpPr/>
          <p:nvPr/>
        </p:nvSpPr>
        <p:spPr>
          <a:xfrm>
            <a:off x="2643957" y="3398147"/>
            <a:ext cx="190540" cy="331978"/>
          </a:xfrm>
          <a:custGeom>
            <a:avLst/>
            <a:gdLst/>
            <a:ahLst/>
            <a:cxnLst/>
            <a:rect l="l" t="t" r="r" b="b"/>
            <a:pathLst>
              <a:path w="190540" h="331977">
                <a:moveTo>
                  <a:pt x="73040" y="0"/>
                </a:moveTo>
                <a:lnTo>
                  <a:pt x="76865" y="19295"/>
                </a:lnTo>
                <a:lnTo>
                  <a:pt x="75949" y="28216"/>
                </a:lnTo>
                <a:lnTo>
                  <a:pt x="70119" y="34404"/>
                </a:lnTo>
                <a:lnTo>
                  <a:pt x="66832" y="36852"/>
                </a:lnTo>
                <a:lnTo>
                  <a:pt x="61439" y="40546"/>
                </a:lnTo>
                <a:lnTo>
                  <a:pt x="54437" y="45470"/>
                </a:lnTo>
                <a:lnTo>
                  <a:pt x="46321" y="51608"/>
                </a:lnTo>
                <a:lnTo>
                  <a:pt x="37587" y="58943"/>
                </a:lnTo>
                <a:lnTo>
                  <a:pt x="28732" y="67460"/>
                </a:lnTo>
                <a:lnTo>
                  <a:pt x="20251" y="77141"/>
                </a:lnTo>
                <a:lnTo>
                  <a:pt x="12642" y="87972"/>
                </a:lnTo>
                <a:lnTo>
                  <a:pt x="6399" y="99934"/>
                </a:lnTo>
                <a:lnTo>
                  <a:pt x="2020" y="113014"/>
                </a:lnTo>
                <a:lnTo>
                  <a:pt x="0" y="127193"/>
                </a:lnTo>
                <a:lnTo>
                  <a:pt x="835" y="142456"/>
                </a:lnTo>
                <a:lnTo>
                  <a:pt x="3431" y="153936"/>
                </a:lnTo>
                <a:lnTo>
                  <a:pt x="6942" y="165538"/>
                </a:lnTo>
                <a:lnTo>
                  <a:pt x="10686" y="177451"/>
                </a:lnTo>
                <a:lnTo>
                  <a:pt x="14677" y="189597"/>
                </a:lnTo>
                <a:lnTo>
                  <a:pt x="18929" y="201894"/>
                </a:lnTo>
                <a:lnTo>
                  <a:pt x="23454" y="214263"/>
                </a:lnTo>
                <a:lnTo>
                  <a:pt x="28267" y="226623"/>
                </a:lnTo>
                <a:lnTo>
                  <a:pt x="33380" y="238894"/>
                </a:lnTo>
                <a:lnTo>
                  <a:pt x="38808" y="250996"/>
                </a:lnTo>
                <a:lnTo>
                  <a:pt x="44564" y="262849"/>
                </a:lnTo>
                <a:lnTo>
                  <a:pt x="50661" y="274372"/>
                </a:lnTo>
                <a:lnTo>
                  <a:pt x="57113" y="285485"/>
                </a:lnTo>
                <a:lnTo>
                  <a:pt x="63934" y="296108"/>
                </a:lnTo>
                <a:lnTo>
                  <a:pt x="71136" y="306161"/>
                </a:lnTo>
                <a:lnTo>
                  <a:pt x="78733" y="315563"/>
                </a:lnTo>
                <a:lnTo>
                  <a:pt x="81841" y="319074"/>
                </a:lnTo>
                <a:lnTo>
                  <a:pt x="90591" y="331978"/>
                </a:lnTo>
                <a:lnTo>
                  <a:pt x="92690" y="328325"/>
                </a:lnTo>
                <a:lnTo>
                  <a:pt x="96251" y="322273"/>
                </a:lnTo>
                <a:lnTo>
                  <a:pt x="101353" y="314553"/>
                </a:lnTo>
                <a:lnTo>
                  <a:pt x="108074" y="305895"/>
                </a:lnTo>
                <a:lnTo>
                  <a:pt x="116494" y="297030"/>
                </a:lnTo>
                <a:lnTo>
                  <a:pt x="126691" y="288689"/>
                </a:lnTo>
                <a:lnTo>
                  <a:pt x="138745" y="281602"/>
                </a:lnTo>
                <a:lnTo>
                  <a:pt x="152734" y="276500"/>
                </a:lnTo>
                <a:lnTo>
                  <a:pt x="168737" y="274114"/>
                </a:lnTo>
                <a:lnTo>
                  <a:pt x="186833" y="275174"/>
                </a:lnTo>
                <a:lnTo>
                  <a:pt x="190540" y="275831"/>
                </a:lnTo>
                <a:lnTo>
                  <a:pt x="183301" y="267354"/>
                </a:lnTo>
                <a:lnTo>
                  <a:pt x="177642" y="260107"/>
                </a:lnTo>
                <a:lnTo>
                  <a:pt x="173197" y="253067"/>
                </a:lnTo>
                <a:lnTo>
                  <a:pt x="169600" y="245215"/>
                </a:lnTo>
                <a:lnTo>
                  <a:pt x="166486" y="235529"/>
                </a:lnTo>
                <a:lnTo>
                  <a:pt x="163489" y="222987"/>
                </a:lnTo>
                <a:lnTo>
                  <a:pt x="160245" y="206569"/>
                </a:lnTo>
                <a:lnTo>
                  <a:pt x="156387" y="185253"/>
                </a:lnTo>
                <a:lnTo>
                  <a:pt x="154675" y="175602"/>
                </a:lnTo>
                <a:lnTo>
                  <a:pt x="148820" y="152266"/>
                </a:lnTo>
                <a:lnTo>
                  <a:pt x="140693" y="132751"/>
                </a:lnTo>
                <a:lnTo>
                  <a:pt x="130961" y="116734"/>
                </a:lnTo>
                <a:lnTo>
                  <a:pt x="120289" y="103889"/>
                </a:lnTo>
                <a:lnTo>
                  <a:pt x="109345" y="93891"/>
                </a:lnTo>
                <a:lnTo>
                  <a:pt x="98795" y="86416"/>
                </a:lnTo>
                <a:lnTo>
                  <a:pt x="89305" y="81138"/>
                </a:lnTo>
                <a:lnTo>
                  <a:pt x="81541" y="77734"/>
                </a:lnTo>
                <a:lnTo>
                  <a:pt x="76169" y="75877"/>
                </a:lnTo>
                <a:lnTo>
                  <a:pt x="73814" y="75234"/>
                </a:lnTo>
              </a:path>
            </a:pathLst>
          </a:custGeom>
          <a:ln w="7708">
            <a:solidFill>
              <a:srgbClr val="28282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4" name="object 1264"/>
          <p:cNvSpPr/>
          <p:nvPr/>
        </p:nvSpPr>
        <p:spPr>
          <a:xfrm>
            <a:off x="2740454" y="3721350"/>
            <a:ext cx="409168" cy="227939"/>
          </a:xfrm>
          <a:custGeom>
            <a:avLst/>
            <a:gdLst/>
            <a:ahLst/>
            <a:cxnLst/>
            <a:rect l="l" t="t" r="r" b="b"/>
            <a:pathLst>
              <a:path w="409168" h="227939">
                <a:moveTo>
                  <a:pt x="0" y="0"/>
                </a:moveTo>
                <a:lnTo>
                  <a:pt x="9096" y="13725"/>
                </a:lnTo>
                <a:lnTo>
                  <a:pt x="21733" y="24952"/>
                </a:lnTo>
                <a:lnTo>
                  <a:pt x="34723" y="33365"/>
                </a:lnTo>
                <a:lnTo>
                  <a:pt x="44878" y="38652"/>
                </a:lnTo>
                <a:lnTo>
                  <a:pt x="49009" y="40500"/>
                </a:lnTo>
                <a:lnTo>
                  <a:pt x="54946" y="46024"/>
                </a:lnTo>
                <a:lnTo>
                  <a:pt x="63714" y="52330"/>
                </a:lnTo>
                <a:lnTo>
                  <a:pt x="74975" y="59301"/>
                </a:lnTo>
                <a:lnTo>
                  <a:pt x="88388" y="66823"/>
                </a:lnTo>
                <a:lnTo>
                  <a:pt x="103616" y="74781"/>
                </a:lnTo>
                <a:lnTo>
                  <a:pt x="120319" y="83059"/>
                </a:lnTo>
                <a:lnTo>
                  <a:pt x="138158" y="91543"/>
                </a:lnTo>
                <a:lnTo>
                  <a:pt x="156794" y="100117"/>
                </a:lnTo>
                <a:lnTo>
                  <a:pt x="175888" y="108666"/>
                </a:lnTo>
                <a:lnTo>
                  <a:pt x="195100" y="117076"/>
                </a:lnTo>
                <a:lnTo>
                  <a:pt x="214092" y="125231"/>
                </a:lnTo>
                <a:lnTo>
                  <a:pt x="232524" y="133016"/>
                </a:lnTo>
                <a:lnTo>
                  <a:pt x="250058" y="140316"/>
                </a:lnTo>
                <a:lnTo>
                  <a:pt x="266354" y="147016"/>
                </a:lnTo>
                <a:lnTo>
                  <a:pt x="281074" y="153001"/>
                </a:lnTo>
                <a:lnTo>
                  <a:pt x="293877" y="158156"/>
                </a:lnTo>
                <a:lnTo>
                  <a:pt x="304426" y="162366"/>
                </a:lnTo>
                <a:lnTo>
                  <a:pt x="317401" y="167489"/>
                </a:lnTo>
                <a:lnTo>
                  <a:pt x="319150" y="168173"/>
                </a:lnTo>
                <a:lnTo>
                  <a:pt x="321910" y="175172"/>
                </a:lnTo>
                <a:lnTo>
                  <a:pt x="329382" y="182480"/>
                </a:lnTo>
                <a:lnTo>
                  <a:pt x="340354" y="189957"/>
                </a:lnTo>
                <a:lnTo>
                  <a:pt x="353614" y="197466"/>
                </a:lnTo>
                <a:lnTo>
                  <a:pt x="367951" y="204865"/>
                </a:lnTo>
                <a:lnTo>
                  <a:pt x="382153" y="212016"/>
                </a:lnTo>
                <a:lnTo>
                  <a:pt x="395008" y="218780"/>
                </a:lnTo>
                <a:lnTo>
                  <a:pt x="405305" y="225017"/>
                </a:lnTo>
                <a:lnTo>
                  <a:pt x="409168" y="227939"/>
                </a:lnTo>
              </a:path>
            </a:pathLst>
          </a:custGeom>
          <a:ln w="7708">
            <a:solidFill>
              <a:srgbClr val="28282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5" name="object 1265"/>
          <p:cNvSpPr/>
          <p:nvPr/>
        </p:nvSpPr>
        <p:spPr>
          <a:xfrm>
            <a:off x="2827944" y="3673242"/>
            <a:ext cx="373760" cy="244563"/>
          </a:xfrm>
          <a:custGeom>
            <a:avLst/>
            <a:gdLst/>
            <a:ahLst/>
            <a:cxnLst/>
            <a:rect l="l" t="t" r="r" b="b"/>
            <a:pathLst>
              <a:path w="373761" h="244563">
                <a:moveTo>
                  <a:pt x="373761" y="244563"/>
                </a:moveTo>
                <a:lnTo>
                  <a:pt x="369265" y="236524"/>
                </a:lnTo>
                <a:lnTo>
                  <a:pt x="359651" y="225259"/>
                </a:lnTo>
                <a:lnTo>
                  <a:pt x="343785" y="209586"/>
                </a:lnTo>
                <a:lnTo>
                  <a:pt x="328078" y="197532"/>
                </a:lnTo>
                <a:lnTo>
                  <a:pt x="312932" y="188627"/>
                </a:lnTo>
                <a:lnTo>
                  <a:pt x="298747" y="182403"/>
                </a:lnTo>
                <a:lnTo>
                  <a:pt x="285925" y="178387"/>
                </a:lnTo>
                <a:lnTo>
                  <a:pt x="274868" y="176111"/>
                </a:lnTo>
                <a:lnTo>
                  <a:pt x="265976" y="175105"/>
                </a:lnTo>
                <a:lnTo>
                  <a:pt x="259651" y="174897"/>
                </a:lnTo>
                <a:lnTo>
                  <a:pt x="256294" y="175019"/>
                </a:lnTo>
                <a:lnTo>
                  <a:pt x="255854" y="175056"/>
                </a:lnTo>
                <a:lnTo>
                  <a:pt x="249910" y="171461"/>
                </a:lnTo>
                <a:lnTo>
                  <a:pt x="243242" y="167325"/>
                </a:lnTo>
                <a:lnTo>
                  <a:pt x="235776" y="162543"/>
                </a:lnTo>
                <a:lnTo>
                  <a:pt x="227438" y="157012"/>
                </a:lnTo>
                <a:lnTo>
                  <a:pt x="218154" y="150624"/>
                </a:lnTo>
                <a:lnTo>
                  <a:pt x="207850" y="143277"/>
                </a:lnTo>
                <a:lnTo>
                  <a:pt x="196454" y="134863"/>
                </a:lnTo>
                <a:lnTo>
                  <a:pt x="183890" y="125280"/>
                </a:lnTo>
                <a:lnTo>
                  <a:pt x="170085" y="114420"/>
                </a:lnTo>
                <a:lnTo>
                  <a:pt x="154966" y="102180"/>
                </a:lnTo>
                <a:lnTo>
                  <a:pt x="149885" y="97993"/>
                </a:lnTo>
                <a:lnTo>
                  <a:pt x="133797" y="85434"/>
                </a:lnTo>
                <a:lnTo>
                  <a:pt x="117857" y="74298"/>
                </a:lnTo>
                <a:lnTo>
                  <a:pt x="102392" y="64548"/>
                </a:lnTo>
                <a:lnTo>
                  <a:pt x="87733" y="56151"/>
                </a:lnTo>
                <a:lnTo>
                  <a:pt x="74209" y="49068"/>
                </a:lnTo>
                <a:lnTo>
                  <a:pt x="62148" y="43266"/>
                </a:lnTo>
                <a:lnTo>
                  <a:pt x="51880" y="38707"/>
                </a:lnTo>
                <a:lnTo>
                  <a:pt x="43734" y="35356"/>
                </a:lnTo>
                <a:lnTo>
                  <a:pt x="38040" y="33178"/>
                </a:lnTo>
                <a:lnTo>
                  <a:pt x="34810" y="32029"/>
                </a:lnTo>
                <a:lnTo>
                  <a:pt x="25727" y="27852"/>
                </a:lnTo>
                <a:lnTo>
                  <a:pt x="15291" y="18633"/>
                </a:lnTo>
                <a:lnTo>
                  <a:pt x="5520" y="7496"/>
                </a:lnTo>
                <a:lnTo>
                  <a:pt x="0" y="0"/>
                </a:lnTo>
              </a:path>
            </a:pathLst>
          </a:custGeom>
          <a:ln w="7708">
            <a:solidFill>
              <a:srgbClr val="28282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6" name="object 1266"/>
          <p:cNvSpPr/>
          <p:nvPr/>
        </p:nvSpPr>
        <p:spPr>
          <a:xfrm>
            <a:off x="2795846" y="3388513"/>
            <a:ext cx="269760" cy="165100"/>
          </a:xfrm>
          <a:custGeom>
            <a:avLst/>
            <a:gdLst/>
            <a:ahLst/>
            <a:cxnLst/>
            <a:rect l="l" t="t" r="r" b="b"/>
            <a:pathLst>
              <a:path w="269760" h="165100">
                <a:moveTo>
                  <a:pt x="54482" y="0"/>
                </a:moveTo>
                <a:lnTo>
                  <a:pt x="8164" y="140358"/>
                </a:lnTo>
                <a:lnTo>
                  <a:pt x="10886" y="134666"/>
                </a:lnTo>
                <a:lnTo>
                  <a:pt x="17833" y="124294"/>
                </a:lnTo>
                <a:lnTo>
                  <a:pt x="26251" y="114970"/>
                </a:lnTo>
                <a:lnTo>
                  <a:pt x="36145" y="106664"/>
                </a:lnTo>
                <a:lnTo>
                  <a:pt x="47516" y="99344"/>
                </a:lnTo>
                <a:lnTo>
                  <a:pt x="60367" y="92980"/>
                </a:lnTo>
                <a:lnTo>
                  <a:pt x="74701" y="87541"/>
                </a:lnTo>
                <a:lnTo>
                  <a:pt x="85009" y="84175"/>
                </a:lnTo>
                <a:lnTo>
                  <a:pt x="97927" y="80431"/>
                </a:lnTo>
                <a:lnTo>
                  <a:pt x="111067" y="77780"/>
                </a:lnTo>
                <a:lnTo>
                  <a:pt x="126991" y="76062"/>
                </a:lnTo>
                <a:lnTo>
                  <a:pt x="136797" y="75502"/>
                </a:lnTo>
                <a:lnTo>
                  <a:pt x="148260" y="75115"/>
                </a:lnTo>
                <a:lnTo>
                  <a:pt x="161700" y="74881"/>
                </a:lnTo>
                <a:lnTo>
                  <a:pt x="217082" y="74894"/>
                </a:lnTo>
                <a:lnTo>
                  <a:pt x="241632" y="75070"/>
                </a:lnTo>
                <a:lnTo>
                  <a:pt x="269760" y="75298"/>
                </a:lnTo>
                <a:lnTo>
                  <a:pt x="257154" y="66457"/>
                </a:lnTo>
                <a:lnTo>
                  <a:pt x="245294" y="58215"/>
                </a:lnTo>
                <a:lnTo>
                  <a:pt x="234542" y="50906"/>
                </a:lnTo>
                <a:lnTo>
                  <a:pt x="224674" y="44450"/>
                </a:lnTo>
                <a:lnTo>
                  <a:pt x="215467" y="38769"/>
                </a:lnTo>
                <a:lnTo>
                  <a:pt x="206699" y="33786"/>
                </a:lnTo>
                <a:lnTo>
                  <a:pt x="198146" y="29422"/>
                </a:lnTo>
                <a:lnTo>
                  <a:pt x="189585" y="25600"/>
                </a:lnTo>
                <a:lnTo>
                  <a:pt x="180793" y="22241"/>
                </a:lnTo>
                <a:lnTo>
                  <a:pt x="171548" y="19268"/>
                </a:lnTo>
                <a:lnTo>
                  <a:pt x="161626" y="16603"/>
                </a:lnTo>
                <a:lnTo>
                  <a:pt x="150804" y="14167"/>
                </a:lnTo>
                <a:lnTo>
                  <a:pt x="138858" y="11882"/>
                </a:lnTo>
                <a:lnTo>
                  <a:pt x="125567" y="9671"/>
                </a:lnTo>
                <a:lnTo>
                  <a:pt x="110707" y="7455"/>
                </a:lnTo>
                <a:lnTo>
                  <a:pt x="94055" y="5156"/>
                </a:lnTo>
                <a:lnTo>
                  <a:pt x="75388" y="2697"/>
                </a:lnTo>
                <a:lnTo>
                  <a:pt x="54482" y="0"/>
                </a:lnTo>
                <a:close/>
              </a:path>
              <a:path w="269760" h="165100">
                <a:moveTo>
                  <a:pt x="1401" y="158680"/>
                </a:moveTo>
                <a:lnTo>
                  <a:pt x="0" y="165100"/>
                </a:lnTo>
                <a:lnTo>
                  <a:pt x="8164" y="140358"/>
                </a:lnTo>
                <a:lnTo>
                  <a:pt x="5410" y="146118"/>
                </a:lnTo>
                <a:lnTo>
                  <a:pt x="1401" y="15868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7" name="object 1267"/>
          <p:cNvSpPr/>
          <p:nvPr/>
        </p:nvSpPr>
        <p:spPr>
          <a:xfrm>
            <a:off x="2795846" y="3388513"/>
            <a:ext cx="269760" cy="165100"/>
          </a:xfrm>
          <a:custGeom>
            <a:avLst/>
            <a:gdLst/>
            <a:ahLst/>
            <a:cxnLst/>
            <a:rect l="l" t="t" r="r" b="b"/>
            <a:pathLst>
              <a:path w="269760" h="165100">
                <a:moveTo>
                  <a:pt x="54482" y="0"/>
                </a:moveTo>
                <a:lnTo>
                  <a:pt x="75388" y="2697"/>
                </a:lnTo>
                <a:lnTo>
                  <a:pt x="94055" y="5156"/>
                </a:lnTo>
                <a:lnTo>
                  <a:pt x="110707" y="7455"/>
                </a:lnTo>
                <a:lnTo>
                  <a:pt x="125567" y="9671"/>
                </a:lnTo>
                <a:lnTo>
                  <a:pt x="138858" y="11882"/>
                </a:lnTo>
                <a:lnTo>
                  <a:pt x="150804" y="14167"/>
                </a:lnTo>
                <a:lnTo>
                  <a:pt x="161626" y="16603"/>
                </a:lnTo>
                <a:lnTo>
                  <a:pt x="171548" y="19268"/>
                </a:lnTo>
                <a:lnTo>
                  <a:pt x="180793" y="22241"/>
                </a:lnTo>
                <a:lnTo>
                  <a:pt x="189585" y="25600"/>
                </a:lnTo>
                <a:lnTo>
                  <a:pt x="198146" y="29422"/>
                </a:lnTo>
                <a:lnTo>
                  <a:pt x="206699" y="33786"/>
                </a:lnTo>
                <a:lnTo>
                  <a:pt x="215467" y="38769"/>
                </a:lnTo>
                <a:lnTo>
                  <a:pt x="224674" y="44450"/>
                </a:lnTo>
                <a:lnTo>
                  <a:pt x="234542" y="50906"/>
                </a:lnTo>
                <a:lnTo>
                  <a:pt x="245294" y="58215"/>
                </a:lnTo>
                <a:lnTo>
                  <a:pt x="257154" y="66457"/>
                </a:lnTo>
                <a:lnTo>
                  <a:pt x="269760" y="75298"/>
                </a:lnTo>
                <a:lnTo>
                  <a:pt x="241632" y="75070"/>
                </a:lnTo>
                <a:lnTo>
                  <a:pt x="217082" y="74894"/>
                </a:lnTo>
                <a:lnTo>
                  <a:pt x="195791" y="74791"/>
                </a:lnTo>
                <a:lnTo>
                  <a:pt x="177436" y="74780"/>
                </a:lnTo>
                <a:lnTo>
                  <a:pt x="161700" y="74881"/>
                </a:lnTo>
                <a:lnTo>
                  <a:pt x="148260" y="75115"/>
                </a:lnTo>
                <a:lnTo>
                  <a:pt x="136797" y="75502"/>
                </a:lnTo>
                <a:lnTo>
                  <a:pt x="126991" y="76062"/>
                </a:lnTo>
                <a:lnTo>
                  <a:pt x="118521" y="76815"/>
                </a:lnTo>
                <a:lnTo>
                  <a:pt x="111067" y="77780"/>
                </a:lnTo>
                <a:lnTo>
                  <a:pt x="97927" y="80431"/>
                </a:lnTo>
                <a:lnTo>
                  <a:pt x="85009" y="84175"/>
                </a:lnTo>
                <a:lnTo>
                  <a:pt x="77832" y="86507"/>
                </a:lnTo>
                <a:lnTo>
                  <a:pt x="60367" y="92980"/>
                </a:lnTo>
                <a:lnTo>
                  <a:pt x="47516" y="99344"/>
                </a:lnTo>
                <a:lnTo>
                  <a:pt x="36145" y="106664"/>
                </a:lnTo>
                <a:lnTo>
                  <a:pt x="26251" y="114970"/>
                </a:lnTo>
                <a:lnTo>
                  <a:pt x="17833" y="124294"/>
                </a:lnTo>
                <a:lnTo>
                  <a:pt x="10886" y="134666"/>
                </a:lnTo>
                <a:lnTo>
                  <a:pt x="5410" y="146118"/>
                </a:lnTo>
                <a:lnTo>
                  <a:pt x="1401" y="158680"/>
                </a:lnTo>
                <a:lnTo>
                  <a:pt x="0" y="165100"/>
                </a:lnTo>
              </a:path>
            </a:pathLst>
          </a:custGeom>
          <a:ln w="7708">
            <a:solidFill>
              <a:srgbClr val="28282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8" name="object 1268"/>
          <p:cNvSpPr/>
          <p:nvPr/>
        </p:nvSpPr>
        <p:spPr>
          <a:xfrm>
            <a:off x="2716598" y="3388513"/>
            <a:ext cx="147842" cy="38911"/>
          </a:xfrm>
          <a:custGeom>
            <a:avLst/>
            <a:gdLst/>
            <a:ahLst/>
            <a:cxnLst/>
            <a:rect l="l" t="t" r="r" b="b"/>
            <a:pathLst>
              <a:path w="147842" h="38911">
                <a:moveTo>
                  <a:pt x="0" y="10464"/>
                </a:moveTo>
                <a:lnTo>
                  <a:pt x="21245" y="18326"/>
                </a:lnTo>
                <a:lnTo>
                  <a:pt x="38920" y="24749"/>
                </a:lnTo>
                <a:lnTo>
                  <a:pt x="53608" y="29837"/>
                </a:lnTo>
                <a:lnTo>
                  <a:pt x="65895" y="33694"/>
                </a:lnTo>
                <a:lnTo>
                  <a:pt x="76367" y="36423"/>
                </a:lnTo>
                <a:lnTo>
                  <a:pt x="85608" y="38127"/>
                </a:lnTo>
                <a:lnTo>
                  <a:pt x="94204" y="38911"/>
                </a:lnTo>
                <a:lnTo>
                  <a:pt x="102740" y="38877"/>
                </a:lnTo>
                <a:lnTo>
                  <a:pt x="111801" y="38128"/>
                </a:lnTo>
                <a:lnTo>
                  <a:pt x="121972" y="36770"/>
                </a:lnTo>
                <a:lnTo>
                  <a:pt x="133839" y="34903"/>
                </a:lnTo>
                <a:lnTo>
                  <a:pt x="146376" y="29703"/>
                </a:lnTo>
                <a:lnTo>
                  <a:pt x="147842" y="21749"/>
                </a:lnTo>
                <a:lnTo>
                  <a:pt x="143993" y="12800"/>
                </a:lnTo>
                <a:lnTo>
                  <a:pt x="138282" y="4984"/>
                </a:lnTo>
                <a:lnTo>
                  <a:pt x="134161" y="431"/>
                </a:lnTo>
                <a:lnTo>
                  <a:pt x="133731" y="0"/>
                </a:lnTo>
              </a:path>
            </a:pathLst>
          </a:custGeom>
          <a:ln w="7708">
            <a:solidFill>
              <a:srgbClr val="28282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9" name="object 1269"/>
          <p:cNvSpPr/>
          <p:nvPr/>
        </p:nvSpPr>
        <p:spPr>
          <a:xfrm>
            <a:off x="2673479" y="3371093"/>
            <a:ext cx="9118" cy="8102"/>
          </a:xfrm>
          <a:custGeom>
            <a:avLst/>
            <a:gdLst/>
            <a:ahLst/>
            <a:cxnLst/>
            <a:rect l="l" t="t" r="r" b="b"/>
            <a:pathLst>
              <a:path w="9118" h="8102">
                <a:moveTo>
                  <a:pt x="0" y="0"/>
                </a:moveTo>
                <a:lnTo>
                  <a:pt x="9118" y="8102"/>
                </a:lnTo>
                <a:lnTo>
                  <a:pt x="0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0" name="object 1270"/>
          <p:cNvSpPr/>
          <p:nvPr/>
        </p:nvSpPr>
        <p:spPr>
          <a:xfrm>
            <a:off x="2671560" y="3368382"/>
            <a:ext cx="9245" cy="9664"/>
          </a:xfrm>
          <a:custGeom>
            <a:avLst/>
            <a:gdLst/>
            <a:ahLst/>
            <a:cxnLst/>
            <a:rect l="l" t="t" r="r" b="b"/>
            <a:pathLst>
              <a:path w="9245" h="9664">
                <a:moveTo>
                  <a:pt x="7772" y="4267"/>
                </a:moveTo>
                <a:lnTo>
                  <a:pt x="3733" y="698"/>
                </a:lnTo>
                <a:lnTo>
                  <a:pt x="3924" y="4521"/>
                </a:lnTo>
                <a:lnTo>
                  <a:pt x="4152" y="8365"/>
                </a:lnTo>
                <a:lnTo>
                  <a:pt x="5613" y="9664"/>
                </a:lnTo>
                <a:lnTo>
                  <a:pt x="8013" y="8140"/>
                </a:lnTo>
                <a:lnTo>
                  <a:pt x="9245" y="5575"/>
                </a:lnTo>
                <a:lnTo>
                  <a:pt x="3733" y="673"/>
                </a:lnTo>
                <a:lnTo>
                  <a:pt x="7772" y="4267"/>
                </a:lnTo>
                <a:close/>
              </a:path>
              <a:path w="9245" h="9664">
                <a:moveTo>
                  <a:pt x="148" y="4780"/>
                </a:moveTo>
                <a:lnTo>
                  <a:pt x="0" y="4673"/>
                </a:lnTo>
                <a:lnTo>
                  <a:pt x="1359" y="5882"/>
                </a:lnTo>
                <a:lnTo>
                  <a:pt x="673" y="5156"/>
                </a:lnTo>
                <a:lnTo>
                  <a:pt x="1359" y="5882"/>
                </a:lnTo>
                <a:lnTo>
                  <a:pt x="4152" y="8369"/>
                </a:lnTo>
                <a:lnTo>
                  <a:pt x="3924" y="4521"/>
                </a:lnTo>
                <a:lnTo>
                  <a:pt x="3733" y="698"/>
                </a:lnTo>
                <a:lnTo>
                  <a:pt x="3124" y="292"/>
                </a:lnTo>
                <a:lnTo>
                  <a:pt x="3090" y="434"/>
                </a:lnTo>
                <a:lnTo>
                  <a:pt x="1917" y="5448"/>
                </a:lnTo>
                <a:lnTo>
                  <a:pt x="712" y="4993"/>
                </a:lnTo>
                <a:lnTo>
                  <a:pt x="148" y="4780"/>
                </a:lnTo>
                <a:close/>
              </a:path>
              <a:path w="9245" h="9664">
                <a:moveTo>
                  <a:pt x="1917" y="0"/>
                </a:moveTo>
                <a:lnTo>
                  <a:pt x="712" y="4993"/>
                </a:lnTo>
                <a:lnTo>
                  <a:pt x="1917" y="5448"/>
                </a:lnTo>
                <a:lnTo>
                  <a:pt x="3090" y="434"/>
                </a:lnTo>
                <a:lnTo>
                  <a:pt x="1917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1" name="object 1271"/>
          <p:cNvSpPr/>
          <p:nvPr/>
        </p:nvSpPr>
        <p:spPr>
          <a:xfrm>
            <a:off x="2800328" y="3505015"/>
            <a:ext cx="61283" cy="97523"/>
          </a:xfrm>
          <a:custGeom>
            <a:avLst/>
            <a:gdLst/>
            <a:ahLst/>
            <a:cxnLst/>
            <a:rect l="l" t="t" r="r" b="b"/>
            <a:pathLst>
              <a:path w="61283" h="97523">
                <a:moveTo>
                  <a:pt x="61283" y="3327"/>
                </a:moveTo>
                <a:lnTo>
                  <a:pt x="58896" y="0"/>
                </a:lnTo>
                <a:lnTo>
                  <a:pt x="55931" y="2203"/>
                </a:lnTo>
                <a:lnTo>
                  <a:pt x="50161" y="6789"/>
                </a:lnTo>
                <a:lnTo>
                  <a:pt x="42349" y="13534"/>
                </a:lnTo>
                <a:lnTo>
                  <a:pt x="33342" y="22156"/>
                </a:lnTo>
                <a:lnTo>
                  <a:pt x="23986" y="32374"/>
                </a:lnTo>
                <a:lnTo>
                  <a:pt x="15128" y="43904"/>
                </a:lnTo>
                <a:lnTo>
                  <a:pt x="7613" y="56466"/>
                </a:lnTo>
                <a:lnTo>
                  <a:pt x="2288" y="69778"/>
                </a:lnTo>
                <a:lnTo>
                  <a:pt x="0" y="83557"/>
                </a:lnTo>
                <a:lnTo>
                  <a:pt x="1593" y="97523"/>
                </a:lnTo>
                <a:lnTo>
                  <a:pt x="5556" y="96456"/>
                </a:lnTo>
                <a:lnTo>
                  <a:pt x="4142" y="87336"/>
                </a:lnTo>
                <a:lnTo>
                  <a:pt x="5608" y="73539"/>
                </a:lnTo>
                <a:lnTo>
                  <a:pt x="10554" y="60049"/>
                </a:lnTo>
                <a:lnTo>
                  <a:pt x="18012" y="47213"/>
                </a:lnTo>
                <a:lnTo>
                  <a:pt x="27015" y="35376"/>
                </a:lnTo>
                <a:lnTo>
                  <a:pt x="36592" y="24886"/>
                </a:lnTo>
                <a:lnTo>
                  <a:pt x="45776" y="16089"/>
                </a:lnTo>
                <a:lnTo>
                  <a:pt x="53598" y="9333"/>
                </a:lnTo>
                <a:lnTo>
                  <a:pt x="59090" y="4963"/>
                </a:lnTo>
                <a:lnTo>
                  <a:pt x="61283" y="3327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2" name="object 1272"/>
          <p:cNvSpPr/>
          <p:nvPr/>
        </p:nvSpPr>
        <p:spPr>
          <a:xfrm>
            <a:off x="3255637" y="3719071"/>
            <a:ext cx="527621" cy="311597"/>
          </a:xfrm>
          <a:custGeom>
            <a:avLst/>
            <a:gdLst/>
            <a:ahLst/>
            <a:cxnLst/>
            <a:rect l="l" t="t" r="r" b="b"/>
            <a:pathLst>
              <a:path w="527621" h="311597">
                <a:moveTo>
                  <a:pt x="4120" y="291774"/>
                </a:moveTo>
                <a:lnTo>
                  <a:pt x="1318" y="301927"/>
                </a:lnTo>
                <a:lnTo>
                  <a:pt x="0" y="311330"/>
                </a:lnTo>
                <a:lnTo>
                  <a:pt x="4076" y="311597"/>
                </a:lnTo>
                <a:lnTo>
                  <a:pt x="4163" y="310417"/>
                </a:lnTo>
                <a:lnTo>
                  <a:pt x="5950" y="300090"/>
                </a:lnTo>
                <a:lnTo>
                  <a:pt x="9502" y="289011"/>
                </a:lnTo>
                <a:lnTo>
                  <a:pt x="14637" y="277382"/>
                </a:lnTo>
                <a:lnTo>
                  <a:pt x="21169" y="265408"/>
                </a:lnTo>
                <a:lnTo>
                  <a:pt x="28916" y="253291"/>
                </a:lnTo>
                <a:lnTo>
                  <a:pt x="37693" y="241236"/>
                </a:lnTo>
                <a:lnTo>
                  <a:pt x="47317" y="229445"/>
                </a:lnTo>
                <a:lnTo>
                  <a:pt x="57604" y="218122"/>
                </a:lnTo>
                <a:lnTo>
                  <a:pt x="68371" y="207471"/>
                </a:lnTo>
                <a:lnTo>
                  <a:pt x="79432" y="197694"/>
                </a:lnTo>
                <a:lnTo>
                  <a:pt x="90606" y="188996"/>
                </a:lnTo>
                <a:lnTo>
                  <a:pt x="101707" y="181579"/>
                </a:lnTo>
                <a:lnTo>
                  <a:pt x="112552" y="175647"/>
                </a:lnTo>
                <a:lnTo>
                  <a:pt x="122958" y="171404"/>
                </a:lnTo>
                <a:lnTo>
                  <a:pt x="132740" y="169052"/>
                </a:lnTo>
                <a:lnTo>
                  <a:pt x="137534" y="168249"/>
                </a:lnTo>
                <a:lnTo>
                  <a:pt x="150624" y="164723"/>
                </a:lnTo>
                <a:lnTo>
                  <a:pt x="162199" y="159620"/>
                </a:lnTo>
                <a:lnTo>
                  <a:pt x="172600" y="153098"/>
                </a:lnTo>
                <a:lnTo>
                  <a:pt x="182169" y="145314"/>
                </a:lnTo>
                <a:lnTo>
                  <a:pt x="191249" y="136428"/>
                </a:lnTo>
                <a:lnTo>
                  <a:pt x="200181" y="126597"/>
                </a:lnTo>
                <a:lnTo>
                  <a:pt x="209308" y="115979"/>
                </a:lnTo>
                <a:lnTo>
                  <a:pt x="211793" y="113060"/>
                </a:lnTo>
                <a:lnTo>
                  <a:pt x="219774" y="103806"/>
                </a:lnTo>
                <a:lnTo>
                  <a:pt x="228278" y="94349"/>
                </a:lnTo>
                <a:lnTo>
                  <a:pt x="237566" y="84686"/>
                </a:lnTo>
                <a:lnTo>
                  <a:pt x="251705" y="72050"/>
                </a:lnTo>
                <a:lnTo>
                  <a:pt x="267261" y="60799"/>
                </a:lnTo>
                <a:lnTo>
                  <a:pt x="284004" y="50852"/>
                </a:lnTo>
                <a:lnTo>
                  <a:pt x="301704" y="42130"/>
                </a:lnTo>
                <a:lnTo>
                  <a:pt x="320131" y="34554"/>
                </a:lnTo>
                <a:lnTo>
                  <a:pt x="339055" y="28044"/>
                </a:lnTo>
                <a:lnTo>
                  <a:pt x="358247" y="22521"/>
                </a:lnTo>
                <a:lnTo>
                  <a:pt x="377475" y="17904"/>
                </a:lnTo>
                <a:lnTo>
                  <a:pt x="396511" y="14116"/>
                </a:lnTo>
                <a:lnTo>
                  <a:pt x="415124" y="11075"/>
                </a:lnTo>
                <a:lnTo>
                  <a:pt x="433085" y="8703"/>
                </a:lnTo>
                <a:lnTo>
                  <a:pt x="450163" y="6920"/>
                </a:lnTo>
                <a:lnTo>
                  <a:pt x="466128" y="5646"/>
                </a:lnTo>
                <a:lnTo>
                  <a:pt x="480751" y="4803"/>
                </a:lnTo>
                <a:lnTo>
                  <a:pt x="493801" y="4310"/>
                </a:lnTo>
                <a:lnTo>
                  <a:pt x="505049" y="4088"/>
                </a:lnTo>
                <a:lnTo>
                  <a:pt x="525679" y="4253"/>
                </a:lnTo>
                <a:lnTo>
                  <a:pt x="527418" y="4320"/>
                </a:lnTo>
                <a:lnTo>
                  <a:pt x="527621" y="218"/>
                </a:lnTo>
                <a:lnTo>
                  <a:pt x="526068" y="160"/>
                </a:lnTo>
                <a:lnTo>
                  <a:pt x="521004" y="28"/>
                </a:lnTo>
                <a:lnTo>
                  <a:pt x="501669" y="0"/>
                </a:lnTo>
                <a:lnTo>
                  <a:pt x="488080" y="335"/>
                </a:lnTo>
                <a:lnTo>
                  <a:pt x="472331" y="1058"/>
                </a:lnTo>
                <a:lnTo>
                  <a:pt x="454762" y="2283"/>
                </a:lnTo>
                <a:lnTo>
                  <a:pt x="435716" y="4128"/>
                </a:lnTo>
                <a:lnTo>
                  <a:pt x="415531" y="6708"/>
                </a:lnTo>
                <a:lnTo>
                  <a:pt x="399464" y="9266"/>
                </a:lnTo>
                <a:lnTo>
                  <a:pt x="387636" y="11461"/>
                </a:lnTo>
                <a:lnTo>
                  <a:pt x="375486" y="14009"/>
                </a:lnTo>
                <a:lnTo>
                  <a:pt x="363096" y="16938"/>
                </a:lnTo>
                <a:lnTo>
                  <a:pt x="350550" y="20273"/>
                </a:lnTo>
                <a:lnTo>
                  <a:pt x="337930" y="24041"/>
                </a:lnTo>
                <a:lnTo>
                  <a:pt x="325319" y="28268"/>
                </a:lnTo>
                <a:lnTo>
                  <a:pt x="312800" y="32982"/>
                </a:lnTo>
                <a:lnTo>
                  <a:pt x="300455" y="38208"/>
                </a:lnTo>
                <a:lnTo>
                  <a:pt x="288367" y="43972"/>
                </a:lnTo>
                <a:lnTo>
                  <a:pt x="276619" y="50302"/>
                </a:lnTo>
                <a:lnTo>
                  <a:pt x="265294" y="57224"/>
                </a:lnTo>
                <a:lnTo>
                  <a:pt x="254474" y="64763"/>
                </a:lnTo>
                <a:lnTo>
                  <a:pt x="244243" y="72948"/>
                </a:lnTo>
                <a:lnTo>
                  <a:pt x="234683" y="81803"/>
                </a:lnTo>
                <a:lnTo>
                  <a:pt x="222345" y="94784"/>
                </a:lnTo>
                <a:lnTo>
                  <a:pt x="214049" y="104160"/>
                </a:lnTo>
                <a:lnTo>
                  <a:pt x="206184" y="113337"/>
                </a:lnTo>
                <a:lnTo>
                  <a:pt x="205184" y="114512"/>
                </a:lnTo>
                <a:lnTo>
                  <a:pt x="196043" y="125113"/>
                </a:lnTo>
                <a:lnTo>
                  <a:pt x="187066" y="134867"/>
                </a:lnTo>
                <a:lnTo>
                  <a:pt x="177895" y="143605"/>
                </a:lnTo>
                <a:lnTo>
                  <a:pt x="168176" y="151157"/>
                </a:lnTo>
                <a:lnTo>
                  <a:pt x="157552" y="157351"/>
                </a:lnTo>
                <a:lnTo>
                  <a:pt x="145668" y="162018"/>
                </a:lnTo>
                <a:lnTo>
                  <a:pt x="132168" y="164988"/>
                </a:lnTo>
                <a:lnTo>
                  <a:pt x="123891" y="166850"/>
                </a:lnTo>
                <a:lnTo>
                  <a:pt x="114189" y="170468"/>
                </a:lnTo>
                <a:lnTo>
                  <a:pt x="103900" y="175647"/>
                </a:lnTo>
                <a:lnTo>
                  <a:pt x="93173" y="182284"/>
                </a:lnTo>
                <a:lnTo>
                  <a:pt x="82159" y="190280"/>
                </a:lnTo>
                <a:lnTo>
                  <a:pt x="71007" y="199532"/>
                </a:lnTo>
                <a:lnTo>
                  <a:pt x="59869" y="209940"/>
                </a:lnTo>
                <a:lnTo>
                  <a:pt x="48894" y="221401"/>
                </a:lnTo>
                <a:lnTo>
                  <a:pt x="37985" y="234143"/>
                </a:lnTo>
                <a:lnTo>
                  <a:pt x="28794" y="246168"/>
                </a:lnTo>
                <a:lnTo>
                  <a:pt x="20743" y="258069"/>
                </a:lnTo>
                <a:lnTo>
                  <a:pt x="13902" y="269720"/>
                </a:lnTo>
                <a:lnTo>
                  <a:pt x="8338" y="280997"/>
                </a:lnTo>
                <a:lnTo>
                  <a:pt x="4120" y="291774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3" name="object 1273"/>
          <p:cNvSpPr/>
          <p:nvPr/>
        </p:nvSpPr>
        <p:spPr>
          <a:xfrm>
            <a:off x="3663019" y="3979400"/>
            <a:ext cx="127345" cy="310794"/>
          </a:xfrm>
          <a:custGeom>
            <a:avLst/>
            <a:gdLst/>
            <a:ahLst/>
            <a:cxnLst/>
            <a:rect l="l" t="t" r="r" b="b"/>
            <a:pathLst>
              <a:path w="127345" h="310794">
                <a:moveTo>
                  <a:pt x="4408" y="288192"/>
                </a:moveTo>
                <a:lnTo>
                  <a:pt x="2558" y="297235"/>
                </a:lnTo>
                <a:lnTo>
                  <a:pt x="1182" y="304043"/>
                </a:lnTo>
                <a:lnTo>
                  <a:pt x="318" y="308376"/>
                </a:lnTo>
                <a:lnTo>
                  <a:pt x="0" y="309994"/>
                </a:lnTo>
                <a:lnTo>
                  <a:pt x="4025" y="310794"/>
                </a:lnTo>
                <a:lnTo>
                  <a:pt x="7694" y="292393"/>
                </a:lnTo>
                <a:lnTo>
                  <a:pt x="11655" y="273146"/>
                </a:lnTo>
                <a:lnTo>
                  <a:pt x="15874" y="253248"/>
                </a:lnTo>
                <a:lnTo>
                  <a:pt x="20317" y="232892"/>
                </a:lnTo>
                <a:lnTo>
                  <a:pt x="24951" y="212275"/>
                </a:lnTo>
                <a:lnTo>
                  <a:pt x="29740" y="191591"/>
                </a:lnTo>
                <a:lnTo>
                  <a:pt x="34651" y="171035"/>
                </a:lnTo>
                <a:lnTo>
                  <a:pt x="39650" y="150801"/>
                </a:lnTo>
                <a:lnTo>
                  <a:pt x="44702" y="131084"/>
                </a:lnTo>
                <a:lnTo>
                  <a:pt x="49774" y="112080"/>
                </a:lnTo>
                <a:lnTo>
                  <a:pt x="54831" y="93983"/>
                </a:lnTo>
                <a:lnTo>
                  <a:pt x="59839" y="76987"/>
                </a:lnTo>
                <a:lnTo>
                  <a:pt x="64765" y="61288"/>
                </a:lnTo>
                <a:lnTo>
                  <a:pt x="69573" y="47081"/>
                </a:lnTo>
                <a:lnTo>
                  <a:pt x="74231" y="34559"/>
                </a:lnTo>
                <a:lnTo>
                  <a:pt x="78703" y="23919"/>
                </a:lnTo>
                <a:lnTo>
                  <a:pt x="82955" y="15354"/>
                </a:lnTo>
                <a:lnTo>
                  <a:pt x="90666" y="5232"/>
                </a:lnTo>
                <a:lnTo>
                  <a:pt x="94056" y="4064"/>
                </a:lnTo>
                <a:lnTo>
                  <a:pt x="95384" y="4505"/>
                </a:lnTo>
                <a:lnTo>
                  <a:pt x="100915" y="14050"/>
                </a:lnTo>
                <a:lnTo>
                  <a:pt x="103910" y="26392"/>
                </a:lnTo>
                <a:lnTo>
                  <a:pt x="106636" y="45924"/>
                </a:lnTo>
                <a:lnTo>
                  <a:pt x="108775" y="74256"/>
                </a:lnTo>
                <a:lnTo>
                  <a:pt x="108786" y="74475"/>
                </a:lnTo>
                <a:lnTo>
                  <a:pt x="109686" y="91672"/>
                </a:lnTo>
                <a:lnTo>
                  <a:pt x="110568" y="108131"/>
                </a:lnTo>
                <a:lnTo>
                  <a:pt x="111434" y="123847"/>
                </a:lnTo>
                <a:lnTo>
                  <a:pt x="112283" y="138817"/>
                </a:lnTo>
                <a:lnTo>
                  <a:pt x="113115" y="153035"/>
                </a:lnTo>
                <a:lnTo>
                  <a:pt x="113928" y="166497"/>
                </a:lnTo>
                <a:lnTo>
                  <a:pt x="114724" y="179198"/>
                </a:lnTo>
                <a:lnTo>
                  <a:pt x="115501" y="191135"/>
                </a:lnTo>
                <a:lnTo>
                  <a:pt x="116259" y="202303"/>
                </a:lnTo>
                <a:lnTo>
                  <a:pt x="116999" y="212697"/>
                </a:lnTo>
                <a:lnTo>
                  <a:pt x="117719" y="222312"/>
                </a:lnTo>
                <a:lnTo>
                  <a:pt x="118420" y="231145"/>
                </a:lnTo>
                <a:lnTo>
                  <a:pt x="119100" y="239191"/>
                </a:lnTo>
                <a:lnTo>
                  <a:pt x="121794" y="264902"/>
                </a:lnTo>
                <a:lnTo>
                  <a:pt x="123974" y="274805"/>
                </a:lnTo>
                <a:lnTo>
                  <a:pt x="126161" y="276237"/>
                </a:lnTo>
                <a:lnTo>
                  <a:pt x="124714" y="272923"/>
                </a:lnTo>
                <a:lnTo>
                  <a:pt x="127345" y="272334"/>
                </a:lnTo>
                <a:lnTo>
                  <a:pt x="126534" y="268936"/>
                </a:lnTo>
                <a:lnTo>
                  <a:pt x="125387" y="268452"/>
                </a:lnTo>
                <a:lnTo>
                  <a:pt x="125260" y="270357"/>
                </a:lnTo>
                <a:lnTo>
                  <a:pt x="125416" y="261307"/>
                </a:lnTo>
                <a:lnTo>
                  <a:pt x="123971" y="247889"/>
                </a:lnTo>
                <a:lnTo>
                  <a:pt x="123119" y="238521"/>
                </a:lnTo>
                <a:lnTo>
                  <a:pt x="122177" y="227122"/>
                </a:lnTo>
                <a:lnTo>
                  <a:pt x="121142" y="213496"/>
                </a:lnTo>
                <a:lnTo>
                  <a:pt x="120012" y="197448"/>
                </a:lnTo>
                <a:lnTo>
                  <a:pt x="118785" y="178784"/>
                </a:lnTo>
                <a:lnTo>
                  <a:pt x="117456" y="157308"/>
                </a:lnTo>
                <a:lnTo>
                  <a:pt x="116024" y="132827"/>
                </a:lnTo>
                <a:lnTo>
                  <a:pt x="114486" y="105144"/>
                </a:lnTo>
                <a:lnTo>
                  <a:pt x="112839" y="74066"/>
                </a:lnTo>
                <a:lnTo>
                  <a:pt x="112821" y="73727"/>
                </a:lnTo>
                <a:lnTo>
                  <a:pt x="110765" y="45931"/>
                </a:lnTo>
                <a:lnTo>
                  <a:pt x="108065" y="26092"/>
                </a:lnTo>
                <a:lnTo>
                  <a:pt x="104898" y="12894"/>
                </a:lnTo>
                <a:lnTo>
                  <a:pt x="97875" y="1163"/>
                </a:lnTo>
                <a:lnTo>
                  <a:pt x="94373" y="0"/>
                </a:lnTo>
                <a:lnTo>
                  <a:pt x="92511" y="21"/>
                </a:lnTo>
                <a:lnTo>
                  <a:pt x="82203" y="9219"/>
                </a:lnTo>
                <a:lnTo>
                  <a:pt x="74012" y="24884"/>
                </a:lnTo>
                <a:lnTo>
                  <a:pt x="69051" y="36896"/>
                </a:lnTo>
                <a:lnTo>
                  <a:pt x="63473" y="52232"/>
                </a:lnTo>
                <a:lnTo>
                  <a:pt x="57247" y="71297"/>
                </a:lnTo>
                <a:lnTo>
                  <a:pt x="50343" y="94495"/>
                </a:lnTo>
                <a:lnTo>
                  <a:pt x="42730" y="122228"/>
                </a:lnTo>
                <a:lnTo>
                  <a:pt x="34378" y="154901"/>
                </a:lnTo>
                <a:lnTo>
                  <a:pt x="32088" y="164233"/>
                </a:lnTo>
                <a:lnTo>
                  <a:pt x="27707" y="182503"/>
                </a:lnTo>
                <a:lnTo>
                  <a:pt x="23518" y="200461"/>
                </a:lnTo>
                <a:lnTo>
                  <a:pt x="19557" y="217867"/>
                </a:lnTo>
                <a:lnTo>
                  <a:pt x="15859" y="234479"/>
                </a:lnTo>
                <a:lnTo>
                  <a:pt x="12460" y="250058"/>
                </a:lnTo>
                <a:lnTo>
                  <a:pt x="9395" y="264363"/>
                </a:lnTo>
                <a:lnTo>
                  <a:pt x="6699" y="277155"/>
                </a:lnTo>
                <a:lnTo>
                  <a:pt x="4408" y="288192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4" name="object 1274"/>
          <p:cNvSpPr/>
          <p:nvPr/>
        </p:nvSpPr>
        <p:spPr>
          <a:xfrm>
            <a:off x="3787733" y="4240707"/>
            <a:ext cx="4724" cy="14930"/>
          </a:xfrm>
          <a:custGeom>
            <a:avLst/>
            <a:gdLst/>
            <a:ahLst/>
            <a:cxnLst/>
            <a:rect l="l" t="t" r="r" b="b"/>
            <a:pathLst>
              <a:path w="4724" h="14930">
                <a:moveTo>
                  <a:pt x="1447" y="14930"/>
                </a:moveTo>
                <a:lnTo>
                  <a:pt x="4381" y="12961"/>
                </a:lnTo>
                <a:lnTo>
                  <a:pt x="4724" y="7399"/>
                </a:lnTo>
                <a:lnTo>
                  <a:pt x="1752" y="7212"/>
                </a:lnTo>
                <a:lnTo>
                  <a:pt x="1301" y="4440"/>
                </a:lnTo>
                <a:lnTo>
                  <a:pt x="702" y="0"/>
                </a:lnTo>
                <a:lnTo>
                  <a:pt x="673" y="7145"/>
                </a:lnTo>
                <a:lnTo>
                  <a:pt x="1820" y="7628"/>
                </a:lnTo>
                <a:lnTo>
                  <a:pt x="2631" y="11026"/>
                </a:lnTo>
                <a:lnTo>
                  <a:pt x="0" y="11615"/>
                </a:lnTo>
                <a:lnTo>
                  <a:pt x="1447" y="1493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5" name="object 1275"/>
          <p:cNvSpPr/>
          <p:nvPr/>
        </p:nvSpPr>
        <p:spPr>
          <a:xfrm>
            <a:off x="3851405" y="3981397"/>
            <a:ext cx="100604" cy="329914"/>
          </a:xfrm>
          <a:custGeom>
            <a:avLst/>
            <a:gdLst/>
            <a:ahLst/>
            <a:cxnLst/>
            <a:rect l="l" t="t" r="r" b="b"/>
            <a:pathLst>
              <a:path w="100604" h="329914">
                <a:moveTo>
                  <a:pt x="3325" y="4343"/>
                </a:moveTo>
                <a:lnTo>
                  <a:pt x="1999" y="7587"/>
                </a:lnTo>
                <a:lnTo>
                  <a:pt x="916" y="12292"/>
                </a:lnTo>
                <a:lnTo>
                  <a:pt x="206" y="18770"/>
                </a:lnTo>
                <a:lnTo>
                  <a:pt x="0" y="27331"/>
                </a:lnTo>
                <a:lnTo>
                  <a:pt x="427" y="38284"/>
                </a:lnTo>
                <a:lnTo>
                  <a:pt x="1619" y="51941"/>
                </a:lnTo>
                <a:lnTo>
                  <a:pt x="3706" y="68610"/>
                </a:lnTo>
                <a:lnTo>
                  <a:pt x="6819" y="88603"/>
                </a:lnTo>
                <a:lnTo>
                  <a:pt x="11088" y="112229"/>
                </a:lnTo>
                <a:lnTo>
                  <a:pt x="16644" y="139798"/>
                </a:lnTo>
                <a:lnTo>
                  <a:pt x="23617" y="171621"/>
                </a:lnTo>
                <a:lnTo>
                  <a:pt x="27270" y="187461"/>
                </a:lnTo>
                <a:lnTo>
                  <a:pt x="31594" y="205676"/>
                </a:lnTo>
                <a:lnTo>
                  <a:pt x="35928" y="223461"/>
                </a:lnTo>
                <a:lnTo>
                  <a:pt x="40200" y="240598"/>
                </a:lnTo>
                <a:lnTo>
                  <a:pt x="44336" y="256871"/>
                </a:lnTo>
                <a:lnTo>
                  <a:pt x="48265" y="272063"/>
                </a:lnTo>
                <a:lnTo>
                  <a:pt x="51913" y="285957"/>
                </a:lnTo>
                <a:lnTo>
                  <a:pt x="55207" y="298337"/>
                </a:lnTo>
                <a:lnTo>
                  <a:pt x="58075" y="308984"/>
                </a:lnTo>
                <a:lnTo>
                  <a:pt x="62240" y="324215"/>
                </a:lnTo>
                <a:lnTo>
                  <a:pt x="63825" y="329914"/>
                </a:lnTo>
                <a:lnTo>
                  <a:pt x="67724" y="328822"/>
                </a:lnTo>
                <a:lnTo>
                  <a:pt x="62386" y="309609"/>
                </a:lnTo>
                <a:lnTo>
                  <a:pt x="56964" y="289609"/>
                </a:lnTo>
                <a:lnTo>
                  <a:pt x="51515" y="269005"/>
                </a:lnTo>
                <a:lnTo>
                  <a:pt x="46094" y="247980"/>
                </a:lnTo>
                <a:lnTo>
                  <a:pt x="40758" y="226718"/>
                </a:lnTo>
                <a:lnTo>
                  <a:pt x="35565" y="205401"/>
                </a:lnTo>
                <a:lnTo>
                  <a:pt x="30570" y="184213"/>
                </a:lnTo>
                <a:lnTo>
                  <a:pt x="25831" y="163337"/>
                </a:lnTo>
                <a:lnTo>
                  <a:pt x="21403" y="142956"/>
                </a:lnTo>
                <a:lnTo>
                  <a:pt x="17343" y="123253"/>
                </a:lnTo>
                <a:lnTo>
                  <a:pt x="13708" y="104412"/>
                </a:lnTo>
                <a:lnTo>
                  <a:pt x="10555" y="86616"/>
                </a:lnTo>
                <a:lnTo>
                  <a:pt x="7939" y="70047"/>
                </a:lnTo>
                <a:lnTo>
                  <a:pt x="5918" y="54889"/>
                </a:lnTo>
                <a:lnTo>
                  <a:pt x="4548" y="41325"/>
                </a:lnTo>
                <a:lnTo>
                  <a:pt x="3886" y="29539"/>
                </a:lnTo>
                <a:lnTo>
                  <a:pt x="3988" y="19713"/>
                </a:lnTo>
                <a:lnTo>
                  <a:pt x="4910" y="12030"/>
                </a:lnTo>
                <a:lnTo>
                  <a:pt x="6710" y="6675"/>
                </a:lnTo>
                <a:lnTo>
                  <a:pt x="9444" y="3829"/>
                </a:lnTo>
                <a:lnTo>
                  <a:pt x="9918" y="3651"/>
                </a:lnTo>
                <a:lnTo>
                  <a:pt x="14723" y="4599"/>
                </a:lnTo>
                <a:lnTo>
                  <a:pt x="23589" y="11961"/>
                </a:lnTo>
                <a:lnTo>
                  <a:pt x="37663" y="29762"/>
                </a:lnTo>
                <a:lnTo>
                  <a:pt x="45445" y="40273"/>
                </a:lnTo>
                <a:lnTo>
                  <a:pt x="53435" y="50048"/>
                </a:lnTo>
                <a:lnTo>
                  <a:pt x="60714" y="58401"/>
                </a:lnTo>
                <a:lnTo>
                  <a:pt x="61229" y="58986"/>
                </a:lnTo>
                <a:lnTo>
                  <a:pt x="66220" y="64710"/>
                </a:lnTo>
                <a:lnTo>
                  <a:pt x="70813" y="70299"/>
                </a:lnTo>
                <a:lnTo>
                  <a:pt x="75013" y="76046"/>
                </a:lnTo>
                <a:lnTo>
                  <a:pt x="78823" y="82246"/>
                </a:lnTo>
                <a:lnTo>
                  <a:pt x="82248" y="89193"/>
                </a:lnTo>
                <a:lnTo>
                  <a:pt x="85294" y="97180"/>
                </a:lnTo>
                <a:lnTo>
                  <a:pt x="87964" y="106502"/>
                </a:lnTo>
                <a:lnTo>
                  <a:pt x="90264" y="117453"/>
                </a:lnTo>
                <a:lnTo>
                  <a:pt x="92197" y="130327"/>
                </a:lnTo>
                <a:lnTo>
                  <a:pt x="93768" y="145419"/>
                </a:lnTo>
                <a:lnTo>
                  <a:pt x="94982" y="163022"/>
                </a:lnTo>
                <a:lnTo>
                  <a:pt x="95844" y="183430"/>
                </a:lnTo>
                <a:lnTo>
                  <a:pt x="96357" y="206937"/>
                </a:lnTo>
                <a:lnTo>
                  <a:pt x="96528" y="233839"/>
                </a:lnTo>
                <a:lnTo>
                  <a:pt x="100604" y="233839"/>
                </a:lnTo>
                <a:lnTo>
                  <a:pt x="100587" y="224817"/>
                </a:lnTo>
                <a:lnTo>
                  <a:pt x="100308" y="199102"/>
                </a:lnTo>
                <a:lnTo>
                  <a:pt x="99685" y="176621"/>
                </a:lnTo>
                <a:lnTo>
                  <a:pt x="98715" y="157089"/>
                </a:lnTo>
                <a:lnTo>
                  <a:pt x="97393" y="140222"/>
                </a:lnTo>
                <a:lnTo>
                  <a:pt x="95714" y="125737"/>
                </a:lnTo>
                <a:lnTo>
                  <a:pt x="93673" y="113349"/>
                </a:lnTo>
                <a:lnTo>
                  <a:pt x="91267" y="102776"/>
                </a:lnTo>
                <a:lnTo>
                  <a:pt x="88490" y="93732"/>
                </a:lnTo>
                <a:lnTo>
                  <a:pt x="85339" y="85935"/>
                </a:lnTo>
                <a:lnTo>
                  <a:pt x="81808" y="79100"/>
                </a:lnTo>
                <a:lnTo>
                  <a:pt x="77893" y="72943"/>
                </a:lnTo>
                <a:lnTo>
                  <a:pt x="73590" y="67182"/>
                </a:lnTo>
                <a:lnTo>
                  <a:pt x="68893" y="61532"/>
                </a:lnTo>
                <a:lnTo>
                  <a:pt x="63800" y="55709"/>
                </a:lnTo>
                <a:lnTo>
                  <a:pt x="57545" y="48577"/>
                </a:lnTo>
                <a:lnTo>
                  <a:pt x="49638" y="39009"/>
                </a:lnTo>
                <a:lnTo>
                  <a:pt x="41016" y="27426"/>
                </a:lnTo>
                <a:lnTo>
                  <a:pt x="32253" y="15711"/>
                </a:lnTo>
                <a:lnTo>
                  <a:pt x="22371" y="5135"/>
                </a:lnTo>
                <a:lnTo>
                  <a:pt x="14251" y="0"/>
                </a:lnTo>
                <a:lnTo>
                  <a:pt x="7717" y="159"/>
                </a:lnTo>
                <a:lnTo>
                  <a:pt x="6181" y="1003"/>
                </a:lnTo>
                <a:lnTo>
                  <a:pt x="3325" y="4343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6" name="object 1276"/>
          <p:cNvSpPr/>
          <p:nvPr/>
        </p:nvSpPr>
        <p:spPr>
          <a:xfrm>
            <a:off x="2808201" y="3523356"/>
            <a:ext cx="158635" cy="112354"/>
          </a:xfrm>
          <a:custGeom>
            <a:avLst/>
            <a:gdLst/>
            <a:ahLst/>
            <a:cxnLst/>
            <a:rect l="l" t="t" r="r" b="b"/>
            <a:pathLst>
              <a:path w="158635" h="112354">
                <a:moveTo>
                  <a:pt x="2476" y="102664"/>
                </a:moveTo>
                <a:lnTo>
                  <a:pt x="13550" y="94380"/>
                </a:lnTo>
                <a:lnTo>
                  <a:pt x="27824" y="83852"/>
                </a:lnTo>
                <a:lnTo>
                  <a:pt x="42023" y="73543"/>
                </a:lnTo>
                <a:lnTo>
                  <a:pt x="56007" y="63558"/>
                </a:lnTo>
                <a:lnTo>
                  <a:pt x="69634" y="53999"/>
                </a:lnTo>
                <a:lnTo>
                  <a:pt x="82763" y="44967"/>
                </a:lnTo>
                <a:lnTo>
                  <a:pt x="95252" y="36567"/>
                </a:lnTo>
                <a:lnTo>
                  <a:pt x="106960" y="28899"/>
                </a:lnTo>
                <a:lnTo>
                  <a:pt x="117747" y="22068"/>
                </a:lnTo>
                <a:lnTo>
                  <a:pt x="127470" y="16175"/>
                </a:lnTo>
                <a:lnTo>
                  <a:pt x="135989" y="11324"/>
                </a:lnTo>
                <a:lnTo>
                  <a:pt x="143162" y="7616"/>
                </a:lnTo>
                <a:lnTo>
                  <a:pt x="148848" y="5154"/>
                </a:lnTo>
                <a:lnTo>
                  <a:pt x="152906" y="4041"/>
                </a:lnTo>
                <a:lnTo>
                  <a:pt x="155244" y="4493"/>
                </a:lnTo>
                <a:lnTo>
                  <a:pt x="156552" y="7237"/>
                </a:lnTo>
                <a:lnTo>
                  <a:pt x="144767" y="22438"/>
                </a:lnTo>
                <a:lnTo>
                  <a:pt x="134339" y="34633"/>
                </a:lnTo>
                <a:lnTo>
                  <a:pt x="123440" y="45249"/>
                </a:lnTo>
                <a:lnTo>
                  <a:pt x="112248" y="54462"/>
                </a:lnTo>
                <a:lnTo>
                  <a:pt x="100974" y="62403"/>
                </a:lnTo>
                <a:lnTo>
                  <a:pt x="89831" y="69201"/>
                </a:lnTo>
                <a:lnTo>
                  <a:pt x="79030" y="74989"/>
                </a:lnTo>
                <a:lnTo>
                  <a:pt x="68783" y="79895"/>
                </a:lnTo>
                <a:lnTo>
                  <a:pt x="59302" y="84052"/>
                </a:lnTo>
                <a:lnTo>
                  <a:pt x="50800" y="87589"/>
                </a:lnTo>
                <a:lnTo>
                  <a:pt x="37566" y="93038"/>
                </a:lnTo>
                <a:lnTo>
                  <a:pt x="30949" y="95781"/>
                </a:lnTo>
                <a:lnTo>
                  <a:pt x="31254" y="100213"/>
                </a:lnTo>
                <a:lnTo>
                  <a:pt x="31523" y="101462"/>
                </a:lnTo>
                <a:lnTo>
                  <a:pt x="38194" y="106485"/>
                </a:lnTo>
                <a:lnTo>
                  <a:pt x="56857" y="112354"/>
                </a:lnTo>
                <a:lnTo>
                  <a:pt x="57962" y="108417"/>
                </a:lnTo>
                <a:lnTo>
                  <a:pt x="39916" y="103579"/>
                </a:lnTo>
                <a:lnTo>
                  <a:pt x="35687" y="101153"/>
                </a:lnTo>
                <a:lnTo>
                  <a:pt x="35750" y="98245"/>
                </a:lnTo>
                <a:lnTo>
                  <a:pt x="44564" y="94574"/>
                </a:lnTo>
                <a:lnTo>
                  <a:pt x="52349" y="91387"/>
                </a:lnTo>
                <a:lnTo>
                  <a:pt x="53623" y="90862"/>
                </a:lnTo>
                <a:lnTo>
                  <a:pt x="61902" y="87395"/>
                </a:lnTo>
                <a:lnTo>
                  <a:pt x="71291" y="83226"/>
                </a:lnTo>
                <a:lnTo>
                  <a:pt x="81550" y="78241"/>
                </a:lnTo>
                <a:lnTo>
                  <a:pt x="92440" y="72329"/>
                </a:lnTo>
                <a:lnTo>
                  <a:pt x="103722" y="65378"/>
                </a:lnTo>
                <a:lnTo>
                  <a:pt x="115156" y="57276"/>
                </a:lnTo>
                <a:lnTo>
                  <a:pt x="126503" y="47910"/>
                </a:lnTo>
                <a:lnTo>
                  <a:pt x="137524" y="37169"/>
                </a:lnTo>
                <a:lnTo>
                  <a:pt x="147980" y="24940"/>
                </a:lnTo>
                <a:lnTo>
                  <a:pt x="151250" y="20611"/>
                </a:lnTo>
                <a:lnTo>
                  <a:pt x="158635" y="8195"/>
                </a:lnTo>
                <a:lnTo>
                  <a:pt x="158102" y="1522"/>
                </a:lnTo>
                <a:lnTo>
                  <a:pt x="157923" y="1341"/>
                </a:lnTo>
                <a:lnTo>
                  <a:pt x="154154" y="0"/>
                </a:lnTo>
                <a:lnTo>
                  <a:pt x="149817" y="802"/>
                </a:lnTo>
                <a:lnTo>
                  <a:pt x="142849" y="3475"/>
                </a:lnTo>
                <a:lnTo>
                  <a:pt x="132505" y="8689"/>
                </a:lnTo>
                <a:lnTo>
                  <a:pt x="118038" y="17108"/>
                </a:lnTo>
                <a:lnTo>
                  <a:pt x="98701" y="29403"/>
                </a:lnTo>
                <a:lnTo>
                  <a:pt x="73748" y="46238"/>
                </a:lnTo>
                <a:lnTo>
                  <a:pt x="55939" y="58689"/>
                </a:lnTo>
                <a:lnTo>
                  <a:pt x="41364" y="69082"/>
                </a:lnTo>
                <a:lnTo>
                  <a:pt x="28125" y="78658"/>
                </a:lnTo>
                <a:lnTo>
                  <a:pt x="16796" y="86947"/>
                </a:lnTo>
                <a:lnTo>
                  <a:pt x="7950" y="93482"/>
                </a:lnTo>
                <a:lnTo>
                  <a:pt x="2160" y="97794"/>
                </a:lnTo>
                <a:lnTo>
                  <a:pt x="0" y="99413"/>
                </a:lnTo>
                <a:lnTo>
                  <a:pt x="2476" y="102664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7" name="object 1277"/>
          <p:cNvSpPr/>
          <p:nvPr/>
        </p:nvSpPr>
        <p:spPr>
          <a:xfrm>
            <a:off x="3929983" y="4352784"/>
            <a:ext cx="728319" cy="806615"/>
          </a:xfrm>
          <a:custGeom>
            <a:avLst/>
            <a:gdLst/>
            <a:ahLst/>
            <a:cxnLst/>
            <a:rect l="l" t="t" r="r" b="b"/>
            <a:pathLst>
              <a:path w="728319" h="806615">
                <a:moveTo>
                  <a:pt x="25299" y="9976"/>
                </a:moveTo>
                <a:lnTo>
                  <a:pt x="0" y="0"/>
                </a:lnTo>
                <a:lnTo>
                  <a:pt x="25234" y="10325"/>
                </a:lnTo>
                <a:lnTo>
                  <a:pt x="25299" y="9976"/>
                </a:lnTo>
                <a:close/>
              </a:path>
              <a:path w="728319" h="806615">
                <a:moveTo>
                  <a:pt x="728319" y="-215836"/>
                </a:moveTo>
                <a:lnTo>
                  <a:pt x="728316" y="-734279"/>
                </a:lnTo>
                <a:lnTo>
                  <a:pt x="728157" y="-757543"/>
                </a:lnTo>
                <a:lnTo>
                  <a:pt x="725971" y="-786503"/>
                </a:lnTo>
                <a:lnTo>
                  <a:pt x="718883" y="-796290"/>
                </a:lnTo>
                <a:lnTo>
                  <a:pt x="712597" y="-795588"/>
                </a:lnTo>
                <a:lnTo>
                  <a:pt x="704001" y="-792005"/>
                </a:lnTo>
                <a:lnTo>
                  <a:pt x="692734" y="-786180"/>
                </a:lnTo>
                <a:lnTo>
                  <a:pt x="177253" y="-675551"/>
                </a:lnTo>
                <a:lnTo>
                  <a:pt x="170097" y="-673169"/>
                </a:lnTo>
                <a:lnTo>
                  <a:pt x="162161" y="-667555"/>
                </a:lnTo>
                <a:lnTo>
                  <a:pt x="153275" y="-656694"/>
                </a:lnTo>
                <a:lnTo>
                  <a:pt x="144925" y="-638860"/>
                </a:lnTo>
                <a:lnTo>
                  <a:pt x="138595" y="-612330"/>
                </a:lnTo>
                <a:lnTo>
                  <a:pt x="137051" y="-602246"/>
                </a:lnTo>
                <a:lnTo>
                  <a:pt x="135584" y="-592748"/>
                </a:lnTo>
                <a:lnTo>
                  <a:pt x="130787" y="-563103"/>
                </a:lnTo>
                <a:lnTo>
                  <a:pt x="126410" y="-537710"/>
                </a:lnTo>
                <a:lnTo>
                  <a:pt x="120297" y="-503453"/>
                </a:lnTo>
                <a:lnTo>
                  <a:pt x="116376" y="-481834"/>
                </a:lnTo>
                <a:lnTo>
                  <a:pt x="111766" y="-456599"/>
                </a:lnTo>
                <a:lnTo>
                  <a:pt x="106382" y="-427279"/>
                </a:lnTo>
                <a:lnTo>
                  <a:pt x="100139" y="-393409"/>
                </a:lnTo>
                <a:lnTo>
                  <a:pt x="92951" y="-354522"/>
                </a:lnTo>
                <a:lnTo>
                  <a:pt x="84734" y="-310149"/>
                </a:lnTo>
                <a:lnTo>
                  <a:pt x="75403" y="-259826"/>
                </a:lnTo>
                <a:lnTo>
                  <a:pt x="64872" y="-203083"/>
                </a:lnTo>
                <a:lnTo>
                  <a:pt x="53058" y="-139455"/>
                </a:lnTo>
                <a:lnTo>
                  <a:pt x="39873" y="-68475"/>
                </a:lnTo>
                <a:lnTo>
                  <a:pt x="25299" y="9976"/>
                </a:lnTo>
                <a:lnTo>
                  <a:pt x="85928" y="33883"/>
                </a:lnTo>
                <a:lnTo>
                  <a:pt x="728319" y="-21583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8" name="object 1278"/>
          <p:cNvSpPr/>
          <p:nvPr/>
        </p:nvSpPr>
        <p:spPr>
          <a:xfrm>
            <a:off x="3928529" y="3557539"/>
            <a:ext cx="733691" cy="832802"/>
          </a:xfrm>
          <a:custGeom>
            <a:avLst/>
            <a:gdLst/>
            <a:ahLst/>
            <a:cxnLst/>
            <a:rect l="l" t="t" r="r" b="b"/>
            <a:pathLst>
              <a:path w="733691" h="832802">
                <a:moveTo>
                  <a:pt x="709853" y="13157"/>
                </a:moveTo>
                <a:lnTo>
                  <a:pt x="722040" y="33875"/>
                </a:lnTo>
                <a:lnTo>
                  <a:pt x="725855" y="71843"/>
                </a:lnTo>
                <a:lnTo>
                  <a:pt x="728344" y="575767"/>
                </a:lnTo>
                <a:lnTo>
                  <a:pt x="731177" y="583057"/>
                </a:lnTo>
                <a:lnTo>
                  <a:pt x="733691" y="582104"/>
                </a:lnTo>
                <a:lnTo>
                  <a:pt x="733587" y="64378"/>
                </a:lnTo>
                <a:lnTo>
                  <a:pt x="732362" y="47095"/>
                </a:lnTo>
                <a:lnTo>
                  <a:pt x="725802" y="21007"/>
                </a:lnTo>
                <a:lnTo>
                  <a:pt x="703211" y="0"/>
                </a:lnTo>
                <a:lnTo>
                  <a:pt x="692799" y="5351"/>
                </a:lnTo>
                <a:lnTo>
                  <a:pt x="693356" y="5232"/>
                </a:lnTo>
                <a:lnTo>
                  <a:pt x="695020" y="12877"/>
                </a:lnTo>
                <a:lnTo>
                  <a:pt x="696277" y="12395"/>
                </a:lnTo>
                <a:lnTo>
                  <a:pt x="703097" y="9004"/>
                </a:lnTo>
                <a:lnTo>
                  <a:pt x="709853" y="13157"/>
                </a:lnTo>
                <a:close/>
              </a:path>
              <a:path w="733691" h="832802">
                <a:moveTo>
                  <a:pt x="31450" y="801516"/>
                </a:moveTo>
                <a:lnTo>
                  <a:pt x="37172" y="770641"/>
                </a:lnTo>
                <a:lnTo>
                  <a:pt x="41724" y="746064"/>
                </a:lnTo>
                <a:lnTo>
                  <a:pt x="47211" y="716415"/>
                </a:lnTo>
                <a:lnTo>
                  <a:pt x="53490" y="682459"/>
                </a:lnTo>
                <a:lnTo>
                  <a:pt x="60417" y="644961"/>
                </a:lnTo>
                <a:lnTo>
                  <a:pt x="67848" y="604688"/>
                </a:lnTo>
                <a:lnTo>
                  <a:pt x="75638" y="562404"/>
                </a:lnTo>
                <a:lnTo>
                  <a:pt x="83645" y="518875"/>
                </a:lnTo>
                <a:lnTo>
                  <a:pt x="91724" y="474867"/>
                </a:lnTo>
                <a:lnTo>
                  <a:pt x="99731" y="431144"/>
                </a:lnTo>
                <a:lnTo>
                  <a:pt x="107522" y="388471"/>
                </a:lnTo>
                <a:lnTo>
                  <a:pt x="114955" y="347616"/>
                </a:lnTo>
                <a:lnTo>
                  <a:pt x="121883" y="309342"/>
                </a:lnTo>
                <a:lnTo>
                  <a:pt x="128165" y="274415"/>
                </a:lnTo>
                <a:lnTo>
                  <a:pt x="133655" y="243601"/>
                </a:lnTo>
                <a:lnTo>
                  <a:pt x="138211" y="217665"/>
                </a:lnTo>
                <a:lnTo>
                  <a:pt x="143941" y="183489"/>
                </a:lnTo>
                <a:lnTo>
                  <a:pt x="146495" y="170207"/>
                </a:lnTo>
                <a:lnTo>
                  <a:pt x="153834" y="148480"/>
                </a:lnTo>
                <a:lnTo>
                  <a:pt x="170432" y="127348"/>
                </a:lnTo>
                <a:lnTo>
                  <a:pt x="692784" y="5359"/>
                </a:lnTo>
                <a:lnTo>
                  <a:pt x="695020" y="12877"/>
                </a:lnTo>
                <a:lnTo>
                  <a:pt x="693356" y="5232"/>
                </a:lnTo>
                <a:lnTo>
                  <a:pt x="692799" y="5351"/>
                </a:lnTo>
                <a:lnTo>
                  <a:pt x="177876" y="115849"/>
                </a:lnTo>
                <a:lnTo>
                  <a:pt x="178212" y="115795"/>
                </a:lnTo>
                <a:lnTo>
                  <a:pt x="174645" y="116575"/>
                </a:lnTo>
                <a:lnTo>
                  <a:pt x="167986" y="119543"/>
                </a:lnTo>
                <a:lnTo>
                  <a:pt x="159520" y="126150"/>
                </a:lnTo>
                <a:lnTo>
                  <a:pt x="150536" y="137848"/>
                </a:lnTo>
                <a:lnTo>
                  <a:pt x="142319" y="156087"/>
                </a:lnTo>
                <a:lnTo>
                  <a:pt x="136156" y="182321"/>
                </a:lnTo>
                <a:lnTo>
                  <a:pt x="133912" y="196182"/>
                </a:lnTo>
                <a:lnTo>
                  <a:pt x="130444" y="216453"/>
                </a:lnTo>
                <a:lnTo>
                  <a:pt x="125896" y="242368"/>
                </a:lnTo>
                <a:lnTo>
                  <a:pt x="120413" y="273162"/>
                </a:lnTo>
                <a:lnTo>
                  <a:pt x="114139" y="308070"/>
                </a:lnTo>
                <a:lnTo>
                  <a:pt x="107216" y="346325"/>
                </a:lnTo>
                <a:lnTo>
                  <a:pt x="99789" y="387164"/>
                </a:lnTo>
                <a:lnTo>
                  <a:pt x="92003" y="429820"/>
                </a:lnTo>
                <a:lnTo>
                  <a:pt x="84000" y="473528"/>
                </a:lnTo>
                <a:lnTo>
                  <a:pt x="75925" y="517523"/>
                </a:lnTo>
                <a:lnTo>
                  <a:pt x="67921" y="561039"/>
                </a:lnTo>
                <a:lnTo>
                  <a:pt x="60133" y="603311"/>
                </a:lnTo>
                <a:lnTo>
                  <a:pt x="52704" y="643574"/>
                </a:lnTo>
                <a:lnTo>
                  <a:pt x="45778" y="681062"/>
                </a:lnTo>
                <a:lnTo>
                  <a:pt x="39499" y="715010"/>
                </a:lnTo>
                <a:lnTo>
                  <a:pt x="34012" y="744653"/>
                </a:lnTo>
                <a:lnTo>
                  <a:pt x="29459" y="769225"/>
                </a:lnTo>
                <a:lnTo>
                  <a:pt x="23776" y="799857"/>
                </a:lnTo>
                <a:lnTo>
                  <a:pt x="22847" y="804862"/>
                </a:lnTo>
                <a:lnTo>
                  <a:pt x="85966" y="832789"/>
                </a:lnTo>
                <a:lnTo>
                  <a:pt x="30568" y="806284"/>
                </a:lnTo>
                <a:lnTo>
                  <a:pt x="23732" y="800095"/>
                </a:lnTo>
                <a:lnTo>
                  <a:pt x="30568" y="806284"/>
                </a:lnTo>
                <a:lnTo>
                  <a:pt x="85966" y="832789"/>
                </a:lnTo>
                <a:lnTo>
                  <a:pt x="88823" y="832802"/>
                </a:lnTo>
                <a:lnTo>
                  <a:pt x="731177" y="583057"/>
                </a:lnTo>
                <a:lnTo>
                  <a:pt x="728344" y="575767"/>
                </a:lnTo>
                <a:lnTo>
                  <a:pt x="725855" y="71843"/>
                </a:lnTo>
                <a:lnTo>
                  <a:pt x="725855" y="579412"/>
                </a:lnTo>
                <a:lnTo>
                  <a:pt x="88849" y="825500"/>
                </a:lnTo>
                <a:lnTo>
                  <a:pt x="86004" y="825500"/>
                </a:lnTo>
                <a:lnTo>
                  <a:pt x="31215" y="802788"/>
                </a:lnTo>
                <a:lnTo>
                  <a:pt x="31450" y="801516"/>
                </a:lnTo>
                <a:close/>
              </a:path>
              <a:path w="733691" h="832802">
                <a:moveTo>
                  <a:pt x="695020" y="12877"/>
                </a:moveTo>
                <a:lnTo>
                  <a:pt x="692784" y="5359"/>
                </a:lnTo>
                <a:lnTo>
                  <a:pt x="179527" y="123520"/>
                </a:lnTo>
                <a:lnTo>
                  <a:pt x="695020" y="12877"/>
                </a:lnTo>
                <a:close/>
              </a:path>
              <a:path w="733691" h="832802">
                <a:moveTo>
                  <a:pt x="22847" y="804862"/>
                </a:moveTo>
                <a:lnTo>
                  <a:pt x="23776" y="799857"/>
                </a:lnTo>
                <a:lnTo>
                  <a:pt x="2895" y="791629"/>
                </a:lnTo>
                <a:lnTo>
                  <a:pt x="0" y="798906"/>
                </a:lnTo>
                <a:lnTo>
                  <a:pt x="85966" y="832789"/>
                </a:lnTo>
                <a:lnTo>
                  <a:pt x="22847" y="804862"/>
                </a:lnTo>
                <a:close/>
              </a:path>
              <a:path w="733691" h="832802">
                <a:moveTo>
                  <a:pt x="725855" y="579412"/>
                </a:moveTo>
                <a:lnTo>
                  <a:pt x="725855" y="576734"/>
                </a:lnTo>
                <a:lnTo>
                  <a:pt x="87436" y="824943"/>
                </a:lnTo>
                <a:lnTo>
                  <a:pt x="31215" y="802788"/>
                </a:lnTo>
                <a:lnTo>
                  <a:pt x="86004" y="825500"/>
                </a:lnTo>
                <a:lnTo>
                  <a:pt x="88849" y="825500"/>
                </a:lnTo>
                <a:lnTo>
                  <a:pt x="725855" y="579412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9" name="object 1279"/>
          <p:cNvSpPr/>
          <p:nvPr/>
        </p:nvSpPr>
        <p:spPr>
          <a:xfrm>
            <a:off x="4015919" y="3683133"/>
            <a:ext cx="109177" cy="703540"/>
          </a:xfrm>
          <a:custGeom>
            <a:avLst/>
            <a:gdLst/>
            <a:ahLst/>
            <a:cxnLst/>
            <a:rect l="l" t="t" r="r" b="b"/>
            <a:pathLst>
              <a:path w="109177" h="703540">
                <a:moveTo>
                  <a:pt x="71094" y="8939"/>
                </a:moveTo>
                <a:lnTo>
                  <a:pt x="0" y="703540"/>
                </a:lnTo>
                <a:lnTo>
                  <a:pt x="771" y="698727"/>
                </a:lnTo>
                <a:lnTo>
                  <a:pt x="6472" y="663167"/>
                </a:lnTo>
                <a:lnTo>
                  <a:pt x="11085" y="634385"/>
                </a:lnTo>
                <a:lnTo>
                  <a:pt x="16663" y="599577"/>
                </a:lnTo>
                <a:lnTo>
                  <a:pt x="23049" y="559726"/>
                </a:lnTo>
                <a:lnTo>
                  <a:pt x="30085" y="515813"/>
                </a:lnTo>
                <a:lnTo>
                  <a:pt x="37612" y="468820"/>
                </a:lnTo>
                <a:lnTo>
                  <a:pt x="45473" y="419731"/>
                </a:lnTo>
                <a:lnTo>
                  <a:pt x="53511" y="369526"/>
                </a:lnTo>
                <a:lnTo>
                  <a:pt x="61567" y="319187"/>
                </a:lnTo>
                <a:lnTo>
                  <a:pt x="69485" y="269698"/>
                </a:lnTo>
                <a:lnTo>
                  <a:pt x="77105" y="222039"/>
                </a:lnTo>
                <a:lnTo>
                  <a:pt x="84271" y="177193"/>
                </a:lnTo>
                <a:lnTo>
                  <a:pt x="90825" y="136143"/>
                </a:lnTo>
                <a:lnTo>
                  <a:pt x="96609" y="99869"/>
                </a:lnTo>
                <a:lnTo>
                  <a:pt x="101465" y="69354"/>
                </a:lnTo>
                <a:lnTo>
                  <a:pt x="105236" y="45581"/>
                </a:lnTo>
                <a:lnTo>
                  <a:pt x="108889" y="22185"/>
                </a:lnTo>
                <a:lnTo>
                  <a:pt x="109177" y="14720"/>
                </a:lnTo>
                <a:lnTo>
                  <a:pt x="105005" y="4298"/>
                </a:lnTo>
                <a:lnTo>
                  <a:pt x="96493" y="0"/>
                </a:lnTo>
                <a:lnTo>
                  <a:pt x="86259" y="333"/>
                </a:lnTo>
                <a:lnTo>
                  <a:pt x="76920" y="3810"/>
                </a:lnTo>
                <a:lnTo>
                  <a:pt x="71094" y="893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0" name="object 1280"/>
          <p:cNvSpPr/>
          <p:nvPr/>
        </p:nvSpPr>
        <p:spPr>
          <a:xfrm>
            <a:off x="4013989" y="3680923"/>
            <a:ext cx="113141" cy="706049"/>
          </a:xfrm>
          <a:custGeom>
            <a:avLst/>
            <a:gdLst/>
            <a:ahLst/>
            <a:cxnLst/>
            <a:rect l="l" t="t" r="r" b="b"/>
            <a:pathLst>
              <a:path w="113141" h="706049">
                <a:moveTo>
                  <a:pt x="919" y="699736"/>
                </a:moveTo>
                <a:lnTo>
                  <a:pt x="0" y="705452"/>
                </a:lnTo>
                <a:lnTo>
                  <a:pt x="3898" y="706049"/>
                </a:lnTo>
                <a:lnTo>
                  <a:pt x="4815" y="700338"/>
                </a:lnTo>
                <a:lnTo>
                  <a:pt x="10718" y="663511"/>
                </a:lnTo>
                <a:lnTo>
                  <a:pt x="15395" y="634330"/>
                </a:lnTo>
                <a:lnTo>
                  <a:pt x="21014" y="599261"/>
                </a:lnTo>
                <a:lnTo>
                  <a:pt x="27420" y="559272"/>
                </a:lnTo>
                <a:lnTo>
                  <a:pt x="34459" y="515329"/>
                </a:lnTo>
                <a:lnTo>
                  <a:pt x="41974" y="468402"/>
                </a:lnTo>
                <a:lnTo>
                  <a:pt x="49810" y="419457"/>
                </a:lnTo>
                <a:lnTo>
                  <a:pt x="57811" y="369462"/>
                </a:lnTo>
                <a:lnTo>
                  <a:pt x="65824" y="319385"/>
                </a:lnTo>
                <a:lnTo>
                  <a:pt x="73691" y="270193"/>
                </a:lnTo>
                <a:lnTo>
                  <a:pt x="81258" y="222855"/>
                </a:lnTo>
                <a:lnTo>
                  <a:pt x="88369" y="178337"/>
                </a:lnTo>
                <a:lnTo>
                  <a:pt x="94869" y="137608"/>
                </a:lnTo>
                <a:lnTo>
                  <a:pt x="100602" y="101635"/>
                </a:lnTo>
                <a:lnTo>
                  <a:pt x="105414" y="71385"/>
                </a:lnTo>
                <a:lnTo>
                  <a:pt x="109148" y="47827"/>
                </a:lnTo>
                <a:lnTo>
                  <a:pt x="113141" y="20118"/>
                </a:lnTo>
                <a:lnTo>
                  <a:pt x="109329" y="6333"/>
                </a:lnTo>
                <a:lnTo>
                  <a:pt x="101879" y="1072"/>
                </a:lnTo>
                <a:lnTo>
                  <a:pt x="92573" y="0"/>
                </a:lnTo>
                <a:lnTo>
                  <a:pt x="79725" y="3376"/>
                </a:lnTo>
                <a:lnTo>
                  <a:pt x="71348" y="10165"/>
                </a:lnTo>
                <a:lnTo>
                  <a:pt x="74714" y="12121"/>
                </a:lnTo>
                <a:lnTo>
                  <a:pt x="76434" y="10100"/>
                </a:lnTo>
                <a:lnTo>
                  <a:pt x="87317" y="4769"/>
                </a:lnTo>
                <a:lnTo>
                  <a:pt x="100583" y="4780"/>
                </a:lnTo>
                <a:lnTo>
                  <a:pt x="107429" y="7155"/>
                </a:lnTo>
                <a:lnTo>
                  <a:pt x="110312" y="13822"/>
                </a:lnTo>
                <a:lnTo>
                  <a:pt x="108877" y="24122"/>
                </a:lnTo>
                <a:lnTo>
                  <a:pt x="105259" y="47275"/>
                </a:lnTo>
                <a:lnTo>
                  <a:pt x="101524" y="70825"/>
                </a:lnTo>
                <a:lnTo>
                  <a:pt x="96712" y="101067"/>
                </a:lnTo>
                <a:lnTo>
                  <a:pt x="90979" y="137032"/>
                </a:lnTo>
                <a:lnTo>
                  <a:pt x="84479" y="177755"/>
                </a:lnTo>
                <a:lnTo>
                  <a:pt x="77368" y="222266"/>
                </a:lnTo>
                <a:lnTo>
                  <a:pt x="69802" y="269599"/>
                </a:lnTo>
                <a:lnTo>
                  <a:pt x="61935" y="318786"/>
                </a:lnTo>
                <a:lnTo>
                  <a:pt x="53924" y="368859"/>
                </a:lnTo>
                <a:lnTo>
                  <a:pt x="45922" y="418850"/>
                </a:lnTo>
                <a:lnTo>
                  <a:pt x="38086" y="467793"/>
                </a:lnTo>
                <a:lnTo>
                  <a:pt x="30572" y="514718"/>
                </a:lnTo>
                <a:lnTo>
                  <a:pt x="23533" y="558660"/>
                </a:lnTo>
                <a:lnTo>
                  <a:pt x="17126" y="598649"/>
                </a:lnTo>
                <a:lnTo>
                  <a:pt x="11506" y="633719"/>
                </a:lnTo>
                <a:lnTo>
                  <a:pt x="6828" y="662902"/>
                </a:lnTo>
                <a:lnTo>
                  <a:pt x="3247" y="685230"/>
                </a:lnTo>
                <a:lnTo>
                  <a:pt x="919" y="699736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1" name="object 1281"/>
          <p:cNvSpPr/>
          <p:nvPr/>
        </p:nvSpPr>
        <p:spPr>
          <a:xfrm>
            <a:off x="4141858" y="3668868"/>
            <a:ext cx="28587" cy="668870"/>
          </a:xfrm>
          <a:custGeom>
            <a:avLst/>
            <a:gdLst/>
            <a:ahLst/>
            <a:cxnLst/>
            <a:rect l="l" t="t" r="r" b="b"/>
            <a:pathLst>
              <a:path w="28587" h="668870">
                <a:moveTo>
                  <a:pt x="7327" y="0"/>
                </a:moveTo>
                <a:lnTo>
                  <a:pt x="0" y="668870"/>
                </a:lnTo>
                <a:lnTo>
                  <a:pt x="207" y="664839"/>
                </a:lnTo>
                <a:lnTo>
                  <a:pt x="1736" y="634958"/>
                </a:lnTo>
                <a:lnTo>
                  <a:pt x="2973" y="610690"/>
                </a:lnTo>
                <a:lnTo>
                  <a:pt x="4466" y="581257"/>
                </a:lnTo>
                <a:lnTo>
                  <a:pt x="6174" y="547451"/>
                </a:lnTo>
                <a:lnTo>
                  <a:pt x="8054" y="510060"/>
                </a:lnTo>
                <a:lnTo>
                  <a:pt x="10062" y="469877"/>
                </a:lnTo>
                <a:lnTo>
                  <a:pt x="12156" y="427691"/>
                </a:lnTo>
                <a:lnTo>
                  <a:pt x="14293" y="384294"/>
                </a:lnTo>
                <a:lnTo>
                  <a:pt x="16430" y="340474"/>
                </a:lnTo>
                <a:lnTo>
                  <a:pt x="18524" y="297024"/>
                </a:lnTo>
                <a:lnTo>
                  <a:pt x="20533" y="254733"/>
                </a:lnTo>
                <a:lnTo>
                  <a:pt x="22412" y="214393"/>
                </a:lnTo>
                <a:lnTo>
                  <a:pt x="24120" y="176793"/>
                </a:lnTo>
                <a:lnTo>
                  <a:pt x="25614" y="142724"/>
                </a:lnTo>
                <a:lnTo>
                  <a:pt x="26850" y="112976"/>
                </a:lnTo>
                <a:lnTo>
                  <a:pt x="27787" y="88341"/>
                </a:lnTo>
                <a:lnTo>
                  <a:pt x="28587" y="57569"/>
                </a:lnTo>
                <a:lnTo>
                  <a:pt x="28569" y="53583"/>
                </a:lnTo>
                <a:lnTo>
                  <a:pt x="27182" y="28291"/>
                </a:lnTo>
                <a:lnTo>
                  <a:pt x="23910" y="13117"/>
                </a:lnTo>
                <a:lnTo>
                  <a:pt x="19209" y="5231"/>
                </a:lnTo>
                <a:lnTo>
                  <a:pt x="13530" y="1802"/>
                </a:lnTo>
                <a:lnTo>
                  <a:pt x="7327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2" name="object 1282"/>
          <p:cNvSpPr/>
          <p:nvPr/>
        </p:nvSpPr>
        <p:spPr>
          <a:xfrm>
            <a:off x="4139909" y="3666995"/>
            <a:ext cx="32524" cy="670839"/>
          </a:xfrm>
          <a:custGeom>
            <a:avLst/>
            <a:gdLst/>
            <a:ahLst/>
            <a:cxnLst/>
            <a:rect l="l" t="t" r="r" b="b"/>
            <a:pathLst>
              <a:path w="32524" h="670839">
                <a:moveTo>
                  <a:pt x="3911" y="670839"/>
                </a:moveTo>
                <a:lnTo>
                  <a:pt x="4155" y="666049"/>
                </a:lnTo>
                <a:lnTo>
                  <a:pt x="4777" y="653869"/>
                </a:lnTo>
                <a:lnTo>
                  <a:pt x="5736" y="635078"/>
                </a:lnTo>
                <a:lnTo>
                  <a:pt x="6989" y="610455"/>
                </a:lnTo>
                <a:lnTo>
                  <a:pt x="8494" y="580779"/>
                </a:lnTo>
                <a:lnTo>
                  <a:pt x="10209" y="546832"/>
                </a:lnTo>
                <a:lnTo>
                  <a:pt x="12091" y="509390"/>
                </a:lnTo>
                <a:lnTo>
                  <a:pt x="14098" y="469236"/>
                </a:lnTo>
                <a:lnTo>
                  <a:pt x="16188" y="427147"/>
                </a:lnTo>
                <a:lnTo>
                  <a:pt x="18318" y="383903"/>
                </a:lnTo>
                <a:lnTo>
                  <a:pt x="20446" y="340284"/>
                </a:lnTo>
                <a:lnTo>
                  <a:pt x="22529" y="297070"/>
                </a:lnTo>
                <a:lnTo>
                  <a:pt x="24526" y="255039"/>
                </a:lnTo>
                <a:lnTo>
                  <a:pt x="26394" y="214972"/>
                </a:lnTo>
                <a:lnTo>
                  <a:pt x="28091" y="177647"/>
                </a:lnTo>
                <a:lnTo>
                  <a:pt x="29574" y="143845"/>
                </a:lnTo>
                <a:lnTo>
                  <a:pt x="30801" y="114344"/>
                </a:lnTo>
                <a:lnTo>
                  <a:pt x="31730" y="89925"/>
                </a:lnTo>
                <a:lnTo>
                  <a:pt x="32524" y="59448"/>
                </a:lnTo>
                <a:lnTo>
                  <a:pt x="31599" y="35003"/>
                </a:lnTo>
                <a:lnTo>
                  <a:pt x="24134" y="7498"/>
                </a:lnTo>
                <a:lnTo>
                  <a:pt x="9855" y="0"/>
                </a:lnTo>
                <a:lnTo>
                  <a:pt x="8699" y="3733"/>
                </a:lnTo>
                <a:lnTo>
                  <a:pt x="11303" y="4495"/>
                </a:lnTo>
                <a:lnTo>
                  <a:pt x="14418" y="5412"/>
                </a:lnTo>
                <a:lnTo>
                  <a:pt x="19852" y="8741"/>
                </a:lnTo>
                <a:lnTo>
                  <a:pt x="24360" y="16793"/>
                </a:lnTo>
                <a:lnTo>
                  <a:pt x="27437" y="32664"/>
                </a:lnTo>
                <a:lnTo>
                  <a:pt x="28575" y="59448"/>
                </a:lnTo>
                <a:lnTo>
                  <a:pt x="28369" y="71351"/>
                </a:lnTo>
                <a:lnTo>
                  <a:pt x="26854" y="114299"/>
                </a:lnTo>
                <a:lnTo>
                  <a:pt x="25628" y="143786"/>
                </a:lnTo>
                <a:lnTo>
                  <a:pt x="24147" y="177574"/>
                </a:lnTo>
                <a:lnTo>
                  <a:pt x="22453" y="214885"/>
                </a:lnTo>
                <a:lnTo>
                  <a:pt x="20587" y="254939"/>
                </a:lnTo>
                <a:lnTo>
                  <a:pt x="18593" y="296957"/>
                </a:lnTo>
                <a:lnTo>
                  <a:pt x="16512" y="340159"/>
                </a:lnTo>
                <a:lnTo>
                  <a:pt x="14387" y="383767"/>
                </a:lnTo>
                <a:lnTo>
                  <a:pt x="12260" y="426999"/>
                </a:lnTo>
                <a:lnTo>
                  <a:pt x="10173" y="469077"/>
                </a:lnTo>
                <a:lnTo>
                  <a:pt x="8169" y="509222"/>
                </a:lnTo>
                <a:lnTo>
                  <a:pt x="6289" y="546654"/>
                </a:lnTo>
                <a:lnTo>
                  <a:pt x="4577" y="580594"/>
                </a:lnTo>
                <a:lnTo>
                  <a:pt x="3074" y="610261"/>
                </a:lnTo>
                <a:lnTo>
                  <a:pt x="1822" y="634877"/>
                </a:lnTo>
                <a:lnTo>
                  <a:pt x="243" y="665838"/>
                </a:lnTo>
                <a:lnTo>
                  <a:pt x="0" y="670623"/>
                </a:lnTo>
                <a:lnTo>
                  <a:pt x="3911" y="670839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3" name="object 1283"/>
          <p:cNvSpPr/>
          <p:nvPr/>
        </p:nvSpPr>
        <p:spPr>
          <a:xfrm>
            <a:off x="4163413" y="3731813"/>
            <a:ext cx="451294" cy="106997"/>
          </a:xfrm>
          <a:custGeom>
            <a:avLst/>
            <a:gdLst/>
            <a:ahLst/>
            <a:cxnLst/>
            <a:rect l="l" t="t" r="r" b="b"/>
            <a:pathLst>
              <a:path w="451294" h="106997">
                <a:moveTo>
                  <a:pt x="0" y="106997"/>
                </a:moveTo>
                <a:lnTo>
                  <a:pt x="451294" y="0"/>
                </a:lnTo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4" name="object 1284"/>
          <p:cNvSpPr/>
          <p:nvPr/>
        </p:nvSpPr>
        <p:spPr>
          <a:xfrm>
            <a:off x="4162954" y="3729889"/>
            <a:ext cx="452196" cy="110832"/>
          </a:xfrm>
          <a:custGeom>
            <a:avLst/>
            <a:gdLst/>
            <a:ahLst/>
            <a:cxnLst/>
            <a:rect l="l" t="t" r="r" b="b"/>
            <a:pathLst>
              <a:path w="452196" h="110832">
                <a:moveTo>
                  <a:pt x="0" y="107022"/>
                </a:moveTo>
                <a:lnTo>
                  <a:pt x="901" y="110832"/>
                </a:lnTo>
                <a:lnTo>
                  <a:pt x="452196" y="3822"/>
                </a:lnTo>
                <a:lnTo>
                  <a:pt x="451281" y="0"/>
                </a:lnTo>
                <a:lnTo>
                  <a:pt x="0" y="107022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5" name="object 1285"/>
          <p:cNvSpPr/>
          <p:nvPr/>
        </p:nvSpPr>
        <p:spPr>
          <a:xfrm>
            <a:off x="4170715" y="3618946"/>
            <a:ext cx="442480" cy="94665"/>
          </a:xfrm>
          <a:custGeom>
            <a:avLst/>
            <a:gdLst/>
            <a:ahLst/>
            <a:cxnLst/>
            <a:rect l="l" t="t" r="r" b="b"/>
            <a:pathLst>
              <a:path w="442480" h="94665">
                <a:moveTo>
                  <a:pt x="0" y="94665"/>
                </a:moveTo>
                <a:lnTo>
                  <a:pt x="442480" y="0"/>
                </a:lnTo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6" name="object 1286"/>
          <p:cNvSpPr/>
          <p:nvPr/>
        </p:nvSpPr>
        <p:spPr>
          <a:xfrm>
            <a:off x="4170283" y="3617041"/>
            <a:ext cx="443306" cy="98501"/>
          </a:xfrm>
          <a:custGeom>
            <a:avLst/>
            <a:gdLst/>
            <a:ahLst/>
            <a:cxnLst/>
            <a:rect l="l" t="t" r="r" b="b"/>
            <a:pathLst>
              <a:path w="443306" h="98501">
                <a:moveTo>
                  <a:pt x="0" y="94653"/>
                </a:moveTo>
                <a:lnTo>
                  <a:pt x="825" y="98501"/>
                </a:lnTo>
                <a:lnTo>
                  <a:pt x="443306" y="3822"/>
                </a:lnTo>
                <a:lnTo>
                  <a:pt x="442506" y="0"/>
                </a:lnTo>
                <a:lnTo>
                  <a:pt x="0" y="94653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7" name="object 1287"/>
          <p:cNvSpPr/>
          <p:nvPr/>
        </p:nvSpPr>
        <p:spPr>
          <a:xfrm>
            <a:off x="2434167" y="3776803"/>
            <a:ext cx="166052" cy="120281"/>
          </a:xfrm>
          <a:custGeom>
            <a:avLst/>
            <a:gdLst/>
            <a:ahLst/>
            <a:cxnLst/>
            <a:rect l="l" t="t" r="r" b="b"/>
            <a:pathLst>
              <a:path w="166052" h="120281">
                <a:moveTo>
                  <a:pt x="2387" y="52273"/>
                </a:moveTo>
                <a:lnTo>
                  <a:pt x="162979" y="120281"/>
                </a:lnTo>
                <a:lnTo>
                  <a:pt x="166052" y="113042"/>
                </a:lnTo>
                <a:lnTo>
                  <a:pt x="7835" y="46080"/>
                </a:lnTo>
                <a:lnTo>
                  <a:pt x="7835" y="0"/>
                </a:lnTo>
                <a:lnTo>
                  <a:pt x="0" y="0"/>
                </a:lnTo>
                <a:lnTo>
                  <a:pt x="0" y="51269"/>
                </a:lnTo>
                <a:lnTo>
                  <a:pt x="2387" y="52273"/>
                </a:lnTo>
                <a:lnTo>
                  <a:pt x="5422" y="45059"/>
                </a:lnTo>
                <a:lnTo>
                  <a:pt x="7835" y="48666"/>
                </a:lnTo>
                <a:lnTo>
                  <a:pt x="2387" y="52273"/>
                </a:lnTo>
                <a:close/>
              </a:path>
              <a:path w="166052" h="120281">
                <a:moveTo>
                  <a:pt x="2387" y="52273"/>
                </a:moveTo>
                <a:lnTo>
                  <a:pt x="7835" y="48666"/>
                </a:lnTo>
                <a:lnTo>
                  <a:pt x="5422" y="45059"/>
                </a:lnTo>
                <a:lnTo>
                  <a:pt x="2387" y="52273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8" name="object 1288"/>
          <p:cNvSpPr/>
          <p:nvPr/>
        </p:nvSpPr>
        <p:spPr>
          <a:xfrm>
            <a:off x="2293458" y="3821442"/>
            <a:ext cx="2340533" cy="801497"/>
          </a:xfrm>
          <a:custGeom>
            <a:avLst/>
            <a:gdLst/>
            <a:ahLst/>
            <a:cxnLst/>
            <a:rect l="l" t="t" r="r" b="b"/>
            <a:pathLst>
              <a:path w="2340533" h="801497">
                <a:moveTo>
                  <a:pt x="2340533" y="483781"/>
                </a:moveTo>
                <a:lnTo>
                  <a:pt x="2335022" y="486219"/>
                </a:lnTo>
                <a:lnTo>
                  <a:pt x="2332685" y="489762"/>
                </a:lnTo>
                <a:lnTo>
                  <a:pt x="1635937" y="794359"/>
                </a:lnTo>
                <a:lnTo>
                  <a:pt x="1632712" y="794334"/>
                </a:lnTo>
                <a:lnTo>
                  <a:pt x="10312" y="36703"/>
                </a:lnTo>
                <a:lnTo>
                  <a:pt x="8051" y="33413"/>
                </a:lnTo>
                <a:lnTo>
                  <a:pt x="10157" y="34398"/>
                </a:lnTo>
                <a:lnTo>
                  <a:pt x="7848" y="0"/>
                </a:lnTo>
                <a:lnTo>
                  <a:pt x="0" y="508"/>
                </a:lnTo>
                <a:lnTo>
                  <a:pt x="2451" y="37223"/>
                </a:lnTo>
                <a:lnTo>
                  <a:pt x="4724" y="40500"/>
                </a:lnTo>
                <a:lnTo>
                  <a:pt x="1632648" y="801484"/>
                </a:lnTo>
                <a:lnTo>
                  <a:pt x="1635874" y="801497"/>
                </a:lnTo>
                <a:lnTo>
                  <a:pt x="2332685" y="495801"/>
                </a:lnTo>
                <a:lnTo>
                  <a:pt x="2338171" y="493395"/>
                </a:lnTo>
                <a:lnTo>
                  <a:pt x="2340533" y="483781"/>
                </a:lnTo>
                <a:close/>
              </a:path>
              <a:path w="2340533" h="801497">
                <a:moveTo>
                  <a:pt x="1634347" y="793616"/>
                </a:moveTo>
                <a:lnTo>
                  <a:pt x="10157" y="34398"/>
                </a:lnTo>
                <a:lnTo>
                  <a:pt x="8051" y="33413"/>
                </a:lnTo>
                <a:lnTo>
                  <a:pt x="10312" y="36703"/>
                </a:lnTo>
                <a:lnTo>
                  <a:pt x="1632712" y="794334"/>
                </a:lnTo>
                <a:lnTo>
                  <a:pt x="1635937" y="794359"/>
                </a:lnTo>
                <a:lnTo>
                  <a:pt x="2332685" y="489762"/>
                </a:lnTo>
                <a:lnTo>
                  <a:pt x="2335022" y="486219"/>
                </a:lnTo>
                <a:lnTo>
                  <a:pt x="1634347" y="793616"/>
                </a:lnTo>
                <a:close/>
              </a:path>
              <a:path w="2340533" h="801497">
                <a:moveTo>
                  <a:pt x="2340533" y="610450"/>
                </a:moveTo>
                <a:lnTo>
                  <a:pt x="2340533" y="483781"/>
                </a:lnTo>
                <a:lnTo>
                  <a:pt x="2338171" y="493395"/>
                </a:lnTo>
                <a:lnTo>
                  <a:pt x="2332685" y="495801"/>
                </a:lnTo>
                <a:lnTo>
                  <a:pt x="2332685" y="610450"/>
                </a:lnTo>
                <a:lnTo>
                  <a:pt x="2340533" y="610450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9" name="object 1289"/>
          <p:cNvSpPr/>
          <p:nvPr/>
        </p:nvSpPr>
        <p:spPr>
          <a:xfrm>
            <a:off x="2581300" y="4067378"/>
            <a:ext cx="0" cy="86359"/>
          </a:xfrm>
          <a:custGeom>
            <a:avLst/>
            <a:gdLst/>
            <a:ahLst/>
            <a:cxnLst/>
            <a:rect l="l" t="t" r="r" b="b"/>
            <a:pathLst>
              <a:path h="86359">
                <a:moveTo>
                  <a:pt x="0" y="0"/>
                </a:moveTo>
                <a:lnTo>
                  <a:pt x="0" y="86359"/>
                </a:lnTo>
              </a:path>
            </a:pathLst>
          </a:custGeom>
          <a:ln w="9093">
            <a:solidFill>
              <a:srgbClr val="2B2F2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0" name="object 1290"/>
          <p:cNvSpPr/>
          <p:nvPr/>
        </p:nvSpPr>
        <p:spPr>
          <a:xfrm>
            <a:off x="2537714" y="4046778"/>
            <a:ext cx="0" cy="78295"/>
          </a:xfrm>
          <a:custGeom>
            <a:avLst/>
            <a:gdLst/>
            <a:ahLst/>
            <a:cxnLst/>
            <a:rect l="l" t="t" r="r" b="b"/>
            <a:pathLst>
              <a:path h="78295">
                <a:moveTo>
                  <a:pt x="0" y="0"/>
                </a:moveTo>
                <a:lnTo>
                  <a:pt x="0" y="78295"/>
                </a:lnTo>
              </a:path>
            </a:pathLst>
          </a:custGeom>
          <a:ln w="9093">
            <a:solidFill>
              <a:srgbClr val="2B2F2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1" name="object 1291"/>
          <p:cNvSpPr/>
          <p:nvPr/>
        </p:nvSpPr>
        <p:spPr>
          <a:xfrm>
            <a:off x="4586612" y="3572028"/>
            <a:ext cx="30124" cy="581875"/>
          </a:xfrm>
          <a:custGeom>
            <a:avLst/>
            <a:gdLst/>
            <a:ahLst/>
            <a:cxnLst/>
            <a:rect l="l" t="t" r="r" b="b"/>
            <a:pathLst>
              <a:path w="30124" h="581875">
                <a:moveTo>
                  <a:pt x="6311" y="0"/>
                </a:moveTo>
                <a:lnTo>
                  <a:pt x="241" y="253"/>
                </a:lnTo>
                <a:lnTo>
                  <a:pt x="0" y="266"/>
                </a:lnTo>
                <a:lnTo>
                  <a:pt x="203" y="4343"/>
                </a:lnTo>
                <a:lnTo>
                  <a:pt x="4940" y="4267"/>
                </a:lnTo>
                <a:lnTo>
                  <a:pt x="10261" y="9385"/>
                </a:lnTo>
                <a:lnTo>
                  <a:pt x="22763" y="36252"/>
                </a:lnTo>
                <a:lnTo>
                  <a:pt x="26047" y="72999"/>
                </a:lnTo>
                <a:lnTo>
                  <a:pt x="26047" y="581875"/>
                </a:lnTo>
                <a:lnTo>
                  <a:pt x="30124" y="581875"/>
                </a:lnTo>
                <a:lnTo>
                  <a:pt x="30124" y="72999"/>
                </a:lnTo>
                <a:lnTo>
                  <a:pt x="29953" y="63559"/>
                </a:lnTo>
                <a:lnTo>
                  <a:pt x="25468" y="30266"/>
                </a:lnTo>
                <a:lnTo>
                  <a:pt x="17313" y="11479"/>
                </a:lnTo>
                <a:lnTo>
                  <a:pt x="12877" y="6235"/>
                </a:lnTo>
                <a:lnTo>
                  <a:pt x="6311" y="0"/>
                </a:lnTo>
                <a:close/>
              </a:path>
            </a:pathLst>
          </a:custGeom>
          <a:solidFill>
            <a:srgbClr val="2B2F2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2" name="object 1292"/>
          <p:cNvSpPr/>
          <p:nvPr/>
        </p:nvSpPr>
        <p:spPr>
          <a:xfrm>
            <a:off x="3117545" y="3910366"/>
            <a:ext cx="49860" cy="36156"/>
          </a:xfrm>
          <a:custGeom>
            <a:avLst/>
            <a:gdLst/>
            <a:ahLst/>
            <a:cxnLst/>
            <a:rect l="l" t="t" r="r" b="b"/>
            <a:pathLst>
              <a:path w="49860" h="36156">
                <a:moveTo>
                  <a:pt x="0" y="0"/>
                </a:moveTo>
                <a:lnTo>
                  <a:pt x="49860" y="36156"/>
                </a:lnTo>
                <a:lnTo>
                  <a:pt x="42996" y="27643"/>
                </a:lnTo>
                <a:lnTo>
                  <a:pt x="36325" y="20568"/>
                </a:lnTo>
                <a:lnTo>
                  <a:pt x="28683" y="14870"/>
                </a:lnTo>
                <a:lnTo>
                  <a:pt x="17449" y="8648"/>
                </a:lnTo>
                <a:lnTo>
                  <a:pt x="0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3" name="object 1293"/>
          <p:cNvSpPr/>
          <p:nvPr/>
        </p:nvSpPr>
        <p:spPr>
          <a:xfrm>
            <a:off x="3117545" y="3910366"/>
            <a:ext cx="49860" cy="36156"/>
          </a:xfrm>
          <a:custGeom>
            <a:avLst/>
            <a:gdLst/>
            <a:ahLst/>
            <a:cxnLst/>
            <a:rect l="l" t="t" r="r" b="b"/>
            <a:pathLst>
              <a:path w="49860" h="36156">
                <a:moveTo>
                  <a:pt x="0" y="0"/>
                </a:moveTo>
                <a:lnTo>
                  <a:pt x="17449" y="8648"/>
                </a:lnTo>
                <a:lnTo>
                  <a:pt x="28683" y="14870"/>
                </a:lnTo>
                <a:lnTo>
                  <a:pt x="36325" y="20568"/>
                </a:lnTo>
                <a:lnTo>
                  <a:pt x="42996" y="27643"/>
                </a:lnTo>
                <a:lnTo>
                  <a:pt x="49860" y="36156"/>
                </a:lnTo>
              </a:path>
            </a:pathLst>
          </a:custGeom>
          <a:ln w="5778">
            <a:solidFill>
              <a:srgbClr val="28282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4" name="object 1294"/>
          <p:cNvSpPr/>
          <p:nvPr/>
        </p:nvSpPr>
        <p:spPr>
          <a:xfrm>
            <a:off x="3130312" y="3896563"/>
            <a:ext cx="58483" cy="48285"/>
          </a:xfrm>
          <a:custGeom>
            <a:avLst/>
            <a:gdLst/>
            <a:ahLst/>
            <a:cxnLst/>
            <a:rect l="l" t="t" r="r" b="b"/>
            <a:pathLst>
              <a:path w="58483" h="48285">
                <a:moveTo>
                  <a:pt x="0" y="0"/>
                </a:moveTo>
                <a:lnTo>
                  <a:pt x="58483" y="48285"/>
                </a:lnTo>
                <a:lnTo>
                  <a:pt x="52402" y="39154"/>
                </a:lnTo>
                <a:lnTo>
                  <a:pt x="46915" y="32062"/>
                </a:lnTo>
                <a:lnTo>
                  <a:pt x="40580" y="25962"/>
                </a:lnTo>
                <a:lnTo>
                  <a:pt x="31747" y="19491"/>
                </a:lnTo>
                <a:lnTo>
                  <a:pt x="18769" y="11291"/>
                </a:lnTo>
                <a:lnTo>
                  <a:pt x="0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5" name="object 1295"/>
          <p:cNvSpPr/>
          <p:nvPr/>
        </p:nvSpPr>
        <p:spPr>
          <a:xfrm>
            <a:off x="3130312" y="3896563"/>
            <a:ext cx="58483" cy="48285"/>
          </a:xfrm>
          <a:custGeom>
            <a:avLst/>
            <a:gdLst/>
            <a:ahLst/>
            <a:cxnLst/>
            <a:rect l="l" t="t" r="r" b="b"/>
            <a:pathLst>
              <a:path w="58483" h="48285">
                <a:moveTo>
                  <a:pt x="0" y="0"/>
                </a:moveTo>
                <a:lnTo>
                  <a:pt x="18769" y="11291"/>
                </a:lnTo>
                <a:lnTo>
                  <a:pt x="31747" y="19491"/>
                </a:lnTo>
                <a:lnTo>
                  <a:pt x="40580" y="25962"/>
                </a:lnTo>
                <a:lnTo>
                  <a:pt x="46915" y="32062"/>
                </a:lnTo>
                <a:lnTo>
                  <a:pt x="52402" y="39154"/>
                </a:lnTo>
                <a:lnTo>
                  <a:pt x="58483" y="48285"/>
                </a:lnTo>
              </a:path>
            </a:pathLst>
          </a:custGeom>
          <a:ln w="5778">
            <a:solidFill>
              <a:srgbClr val="28282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6" name="object 1296"/>
          <p:cNvSpPr/>
          <p:nvPr/>
        </p:nvSpPr>
        <p:spPr>
          <a:xfrm>
            <a:off x="3148848" y="3889141"/>
            <a:ext cx="47193" cy="42011"/>
          </a:xfrm>
          <a:custGeom>
            <a:avLst/>
            <a:gdLst/>
            <a:ahLst/>
            <a:cxnLst/>
            <a:rect l="l" t="t" r="r" b="b"/>
            <a:pathLst>
              <a:path w="47193" h="42011">
                <a:moveTo>
                  <a:pt x="0" y="0"/>
                </a:moveTo>
                <a:lnTo>
                  <a:pt x="47193" y="42011"/>
                </a:lnTo>
                <a:lnTo>
                  <a:pt x="37850" y="28084"/>
                </a:lnTo>
                <a:lnTo>
                  <a:pt x="30586" y="18706"/>
                </a:lnTo>
                <a:lnTo>
                  <a:pt x="23390" y="12263"/>
                </a:lnTo>
                <a:lnTo>
                  <a:pt x="13960" y="6710"/>
                </a:lnTo>
                <a:lnTo>
                  <a:pt x="0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7" name="object 1297"/>
          <p:cNvSpPr/>
          <p:nvPr/>
        </p:nvSpPr>
        <p:spPr>
          <a:xfrm>
            <a:off x="3148848" y="3889141"/>
            <a:ext cx="47193" cy="42011"/>
          </a:xfrm>
          <a:custGeom>
            <a:avLst/>
            <a:gdLst/>
            <a:ahLst/>
            <a:cxnLst/>
            <a:rect l="l" t="t" r="r" b="b"/>
            <a:pathLst>
              <a:path w="47193" h="42011">
                <a:moveTo>
                  <a:pt x="0" y="0"/>
                </a:moveTo>
                <a:lnTo>
                  <a:pt x="13960" y="6710"/>
                </a:lnTo>
                <a:lnTo>
                  <a:pt x="23390" y="12263"/>
                </a:lnTo>
                <a:lnTo>
                  <a:pt x="30586" y="18706"/>
                </a:lnTo>
                <a:lnTo>
                  <a:pt x="37850" y="28084"/>
                </a:lnTo>
                <a:lnTo>
                  <a:pt x="47193" y="42011"/>
                </a:lnTo>
              </a:path>
            </a:pathLst>
          </a:custGeom>
          <a:ln w="5778">
            <a:solidFill>
              <a:srgbClr val="28282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8" name="object 1298"/>
          <p:cNvSpPr/>
          <p:nvPr/>
        </p:nvSpPr>
        <p:spPr>
          <a:xfrm>
            <a:off x="2700271" y="3368276"/>
            <a:ext cx="16725" cy="29870"/>
          </a:xfrm>
          <a:custGeom>
            <a:avLst/>
            <a:gdLst/>
            <a:ahLst/>
            <a:cxnLst/>
            <a:rect l="l" t="t" r="r" b="b"/>
            <a:pathLst>
              <a:path w="16725" h="29870">
                <a:moveTo>
                  <a:pt x="0" y="0"/>
                </a:moveTo>
                <a:lnTo>
                  <a:pt x="8112" y="13351"/>
                </a:lnTo>
                <a:lnTo>
                  <a:pt x="13779" y="21752"/>
                </a:lnTo>
                <a:lnTo>
                  <a:pt x="16725" y="29870"/>
                </a:lnTo>
              </a:path>
            </a:pathLst>
          </a:custGeom>
          <a:ln w="5778">
            <a:solidFill>
              <a:srgbClr val="28282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9" name="object 1299"/>
          <p:cNvSpPr/>
          <p:nvPr/>
        </p:nvSpPr>
        <p:spPr>
          <a:xfrm>
            <a:off x="1602738" y="2267061"/>
            <a:ext cx="3622243" cy="3713861"/>
          </a:xfrm>
          <a:custGeom>
            <a:avLst/>
            <a:gdLst/>
            <a:ahLst/>
            <a:cxnLst/>
            <a:rect l="l" t="t" r="r" b="b"/>
            <a:pathLst>
              <a:path w="3622243" h="3713861">
                <a:moveTo>
                  <a:pt x="3622243" y="2840012"/>
                </a:moveTo>
                <a:lnTo>
                  <a:pt x="3619841" y="2911679"/>
                </a:lnTo>
                <a:lnTo>
                  <a:pt x="3612761" y="2981751"/>
                </a:lnTo>
                <a:lnTo>
                  <a:pt x="3601189" y="3050003"/>
                </a:lnTo>
                <a:lnTo>
                  <a:pt x="3585311" y="3116210"/>
                </a:lnTo>
                <a:lnTo>
                  <a:pt x="3565314" y="3180147"/>
                </a:lnTo>
                <a:lnTo>
                  <a:pt x="3541384" y="3241590"/>
                </a:lnTo>
                <a:lnTo>
                  <a:pt x="3513707" y="3300312"/>
                </a:lnTo>
                <a:lnTo>
                  <a:pt x="3482470" y="3356090"/>
                </a:lnTo>
                <a:lnTo>
                  <a:pt x="3447860" y="3408698"/>
                </a:lnTo>
                <a:lnTo>
                  <a:pt x="3410062" y="3457911"/>
                </a:lnTo>
                <a:lnTo>
                  <a:pt x="3369264" y="3503505"/>
                </a:lnTo>
                <a:lnTo>
                  <a:pt x="3325651" y="3545254"/>
                </a:lnTo>
                <a:lnTo>
                  <a:pt x="3279410" y="3582935"/>
                </a:lnTo>
                <a:lnTo>
                  <a:pt x="3230727" y="3616321"/>
                </a:lnTo>
                <a:lnTo>
                  <a:pt x="3179789" y="3645187"/>
                </a:lnTo>
                <a:lnTo>
                  <a:pt x="3126783" y="3669310"/>
                </a:lnTo>
                <a:lnTo>
                  <a:pt x="3071894" y="3688463"/>
                </a:lnTo>
                <a:lnTo>
                  <a:pt x="3015309" y="3702423"/>
                </a:lnTo>
                <a:lnTo>
                  <a:pt x="2957214" y="3710964"/>
                </a:lnTo>
                <a:lnTo>
                  <a:pt x="2897797" y="3713861"/>
                </a:lnTo>
                <a:lnTo>
                  <a:pt x="724458" y="3713861"/>
                </a:lnTo>
                <a:lnTo>
                  <a:pt x="665041" y="3710964"/>
                </a:lnTo>
                <a:lnTo>
                  <a:pt x="606946" y="3702423"/>
                </a:lnTo>
                <a:lnTo>
                  <a:pt x="550361" y="3688463"/>
                </a:lnTo>
                <a:lnTo>
                  <a:pt x="495471" y="3669310"/>
                </a:lnTo>
                <a:lnTo>
                  <a:pt x="442464" y="3645187"/>
                </a:lnTo>
                <a:lnTo>
                  <a:pt x="391525" y="3616321"/>
                </a:lnTo>
                <a:lnTo>
                  <a:pt x="342842" y="3582935"/>
                </a:lnTo>
                <a:lnTo>
                  <a:pt x="296600" y="3545254"/>
                </a:lnTo>
                <a:lnTo>
                  <a:pt x="252986" y="3503505"/>
                </a:lnTo>
                <a:lnTo>
                  <a:pt x="212186" y="3457911"/>
                </a:lnTo>
                <a:lnTo>
                  <a:pt x="174388" y="3408698"/>
                </a:lnTo>
                <a:lnTo>
                  <a:pt x="139776" y="3356090"/>
                </a:lnTo>
                <a:lnTo>
                  <a:pt x="108539" y="3300312"/>
                </a:lnTo>
                <a:lnTo>
                  <a:pt x="80861" y="3241590"/>
                </a:lnTo>
                <a:lnTo>
                  <a:pt x="56930" y="3180147"/>
                </a:lnTo>
                <a:lnTo>
                  <a:pt x="36932" y="3116210"/>
                </a:lnTo>
                <a:lnTo>
                  <a:pt x="21054" y="3050003"/>
                </a:lnTo>
                <a:lnTo>
                  <a:pt x="9481" y="2981751"/>
                </a:lnTo>
                <a:lnTo>
                  <a:pt x="2401" y="2911679"/>
                </a:lnTo>
                <a:lnTo>
                  <a:pt x="0" y="2840012"/>
                </a:lnTo>
                <a:lnTo>
                  <a:pt x="0" y="873848"/>
                </a:lnTo>
                <a:lnTo>
                  <a:pt x="2401" y="802179"/>
                </a:lnTo>
                <a:lnTo>
                  <a:pt x="9481" y="732106"/>
                </a:lnTo>
                <a:lnTo>
                  <a:pt x="21054" y="663853"/>
                </a:lnTo>
                <a:lnTo>
                  <a:pt x="36932" y="597645"/>
                </a:lnTo>
                <a:lnTo>
                  <a:pt x="56930" y="533707"/>
                </a:lnTo>
                <a:lnTo>
                  <a:pt x="80861" y="472265"/>
                </a:lnTo>
                <a:lnTo>
                  <a:pt x="108539" y="413542"/>
                </a:lnTo>
                <a:lnTo>
                  <a:pt x="139776" y="357765"/>
                </a:lnTo>
                <a:lnTo>
                  <a:pt x="174388" y="305157"/>
                </a:lnTo>
                <a:lnTo>
                  <a:pt x="212186" y="255944"/>
                </a:lnTo>
                <a:lnTo>
                  <a:pt x="252986" y="210351"/>
                </a:lnTo>
                <a:lnTo>
                  <a:pt x="296600" y="168602"/>
                </a:lnTo>
                <a:lnTo>
                  <a:pt x="342842" y="130922"/>
                </a:lnTo>
                <a:lnTo>
                  <a:pt x="391525" y="97537"/>
                </a:lnTo>
                <a:lnTo>
                  <a:pt x="442464" y="68671"/>
                </a:lnTo>
                <a:lnTo>
                  <a:pt x="495471" y="44549"/>
                </a:lnTo>
                <a:lnTo>
                  <a:pt x="550361" y="25396"/>
                </a:lnTo>
                <a:lnTo>
                  <a:pt x="606946" y="11437"/>
                </a:lnTo>
                <a:lnTo>
                  <a:pt x="665041" y="2896"/>
                </a:lnTo>
                <a:lnTo>
                  <a:pt x="724458" y="0"/>
                </a:lnTo>
                <a:lnTo>
                  <a:pt x="2897797" y="0"/>
                </a:lnTo>
                <a:lnTo>
                  <a:pt x="2957214" y="2896"/>
                </a:lnTo>
                <a:lnTo>
                  <a:pt x="3015309" y="11437"/>
                </a:lnTo>
                <a:lnTo>
                  <a:pt x="3071894" y="25396"/>
                </a:lnTo>
                <a:lnTo>
                  <a:pt x="3126783" y="44549"/>
                </a:lnTo>
                <a:lnTo>
                  <a:pt x="3179789" y="68671"/>
                </a:lnTo>
                <a:lnTo>
                  <a:pt x="3230727" y="97537"/>
                </a:lnTo>
                <a:lnTo>
                  <a:pt x="3279410" y="130922"/>
                </a:lnTo>
                <a:lnTo>
                  <a:pt x="3325651" y="168602"/>
                </a:lnTo>
                <a:lnTo>
                  <a:pt x="3369264" y="210351"/>
                </a:lnTo>
                <a:lnTo>
                  <a:pt x="3410062" y="255944"/>
                </a:lnTo>
                <a:lnTo>
                  <a:pt x="3447860" y="305157"/>
                </a:lnTo>
                <a:lnTo>
                  <a:pt x="3482470" y="357765"/>
                </a:lnTo>
                <a:lnTo>
                  <a:pt x="3513707" y="413542"/>
                </a:lnTo>
                <a:lnTo>
                  <a:pt x="3541384" y="472265"/>
                </a:lnTo>
                <a:lnTo>
                  <a:pt x="3565314" y="533707"/>
                </a:lnTo>
                <a:lnTo>
                  <a:pt x="3585311" y="597645"/>
                </a:lnTo>
                <a:lnTo>
                  <a:pt x="3601189" y="663853"/>
                </a:lnTo>
                <a:lnTo>
                  <a:pt x="3612761" y="732106"/>
                </a:lnTo>
                <a:lnTo>
                  <a:pt x="3619841" y="802179"/>
                </a:lnTo>
                <a:lnTo>
                  <a:pt x="3622243" y="873848"/>
                </a:lnTo>
                <a:lnTo>
                  <a:pt x="3622243" y="2840012"/>
                </a:lnTo>
                <a:close/>
              </a:path>
            </a:pathLst>
          </a:custGeom>
          <a:ln w="38531">
            <a:solidFill>
              <a:srgbClr val="282828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0" name="object 1300"/>
          <p:cNvSpPr/>
          <p:nvPr/>
        </p:nvSpPr>
        <p:spPr>
          <a:xfrm>
            <a:off x="850158" y="3197940"/>
            <a:ext cx="1420025" cy="1208582"/>
          </a:xfrm>
          <a:custGeom>
            <a:avLst/>
            <a:gdLst/>
            <a:ahLst/>
            <a:cxnLst/>
            <a:rect l="l" t="t" r="r" b="b"/>
            <a:pathLst>
              <a:path w="1420025" h="1208582">
                <a:moveTo>
                  <a:pt x="928103" y="966431"/>
                </a:moveTo>
                <a:lnTo>
                  <a:pt x="928103" y="1208582"/>
                </a:lnTo>
                <a:lnTo>
                  <a:pt x="1420025" y="603186"/>
                </a:lnTo>
                <a:lnTo>
                  <a:pt x="928103" y="0"/>
                </a:lnTo>
                <a:lnTo>
                  <a:pt x="928103" y="242163"/>
                </a:lnTo>
                <a:lnTo>
                  <a:pt x="0" y="242163"/>
                </a:lnTo>
                <a:lnTo>
                  <a:pt x="0" y="966431"/>
                </a:lnTo>
                <a:lnTo>
                  <a:pt x="928103" y="96643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1" name="object 1301"/>
          <p:cNvSpPr/>
          <p:nvPr/>
        </p:nvSpPr>
        <p:spPr>
          <a:xfrm>
            <a:off x="4767893" y="3197952"/>
            <a:ext cx="1509115" cy="1208570"/>
          </a:xfrm>
          <a:custGeom>
            <a:avLst/>
            <a:gdLst/>
            <a:ahLst/>
            <a:cxnLst/>
            <a:rect l="l" t="t" r="r" b="b"/>
            <a:pathLst>
              <a:path w="1509115" h="1208570">
                <a:moveTo>
                  <a:pt x="986358" y="966419"/>
                </a:moveTo>
                <a:lnTo>
                  <a:pt x="986358" y="1208570"/>
                </a:lnTo>
                <a:lnTo>
                  <a:pt x="1509115" y="603199"/>
                </a:lnTo>
                <a:lnTo>
                  <a:pt x="986358" y="0"/>
                </a:lnTo>
                <a:lnTo>
                  <a:pt x="986358" y="242163"/>
                </a:lnTo>
                <a:lnTo>
                  <a:pt x="0" y="242163"/>
                </a:lnTo>
                <a:lnTo>
                  <a:pt x="0" y="966419"/>
                </a:lnTo>
                <a:lnTo>
                  <a:pt x="986358" y="96641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2" name="object 1302"/>
          <p:cNvSpPr/>
          <p:nvPr/>
        </p:nvSpPr>
        <p:spPr>
          <a:xfrm>
            <a:off x="4909786" y="5325452"/>
            <a:ext cx="2234806" cy="1208595"/>
          </a:xfrm>
          <a:custGeom>
            <a:avLst/>
            <a:gdLst/>
            <a:ahLst/>
            <a:cxnLst/>
            <a:rect l="l" t="t" r="r" b="b"/>
            <a:pathLst>
              <a:path w="2234806" h="1208595">
                <a:moveTo>
                  <a:pt x="1664258" y="966406"/>
                </a:moveTo>
                <a:lnTo>
                  <a:pt x="1664258" y="1208595"/>
                </a:lnTo>
                <a:lnTo>
                  <a:pt x="2234806" y="603173"/>
                </a:lnTo>
                <a:lnTo>
                  <a:pt x="1664258" y="0"/>
                </a:lnTo>
                <a:lnTo>
                  <a:pt x="1664258" y="242163"/>
                </a:lnTo>
                <a:lnTo>
                  <a:pt x="0" y="242163"/>
                </a:lnTo>
                <a:lnTo>
                  <a:pt x="0" y="966406"/>
                </a:lnTo>
                <a:lnTo>
                  <a:pt x="1664258" y="96640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3" name="object 1303"/>
          <p:cNvSpPr/>
          <p:nvPr/>
        </p:nvSpPr>
        <p:spPr>
          <a:xfrm>
            <a:off x="3079902" y="2059819"/>
            <a:ext cx="1882571" cy="1479935"/>
          </a:xfrm>
          <a:custGeom>
            <a:avLst/>
            <a:gdLst/>
            <a:ahLst/>
            <a:cxnLst/>
            <a:rect l="l" t="t" r="r" b="b"/>
            <a:pathLst>
              <a:path w="1882571" h="1479935">
                <a:moveTo>
                  <a:pt x="645629" y="1173129"/>
                </a:moveTo>
                <a:lnTo>
                  <a:pt x="664205" y="1144391"/>
                </a:lnTo>
                <a:lnTo>
                  <a:pt x="696937" y="1102955"/>
                </a:lnTo>
                <a:lnTo>
                  <a:pt x="719301" y="1079029"/>
                </a:lnTo>
                <a:lnTo>
                  <a:pt x="745619" y="1054510"/>
                </a:lnTo>
                <a:lnTo>
                  <a:pt x="775854" y="1030556"/>
                </a:lnTo>
                <a:lnTo>
                  <a:pt x="809972" y="1008325"/>
                </a:lnTo>
                <a:lnTo>
                  <a:pt x="847937" y="988975"/>
                </a:lnTo>
                <a:lnTo>
                  <a:pt x="889715" y="973667"/>
                </a:lnTo>
                <a:lnTo>
                  <a:pt x="935270" y="963556"/>
                </a:lnTo>
                <a:lnTo>
                  <a:pt x="984568" y="959804"/>
                </a:lnTo>
                <a:lnTo>
                  <a:pt x="1037573" y="963567"/>
                </a:lnTo>
                <a:lnTo>
                  <a:pt x="1094250" y="976004"/>
                </a:lnTo>
                <a:lnTo>
                  <a:pt x="1154564" y="998274"/>
                </a:lnTo>
                <a:lnTo>
                  <a:pt x="1218481" y="1031536"/>
                </a:lnTo>
                <a:lnTo>
                  <a:pt x="1285964" y="1076947"/>
                </a:lnTo>
                <a:lnTo>
                  <a:pt x="1356980" y="1135667"/>
                </a:lnTo>
                <a:lnTo>
                  <a:pt x="1431493" y="1208854"/>
                </a:lnTo>
                <a:lnTo>
                  <a:pt x="1882571" y="789373"/>
                </a:lnTo>
                <a:lnTo>
                  <a:pt x="1751037" y="638268"/>
                </a:lnTo>
                <a:lnTo>
                  <a:pt x="1632035" y="503106"/>
                </a:lnTo>
                <a:lnTo>
                  <a:pt x="1524276" y="383921"/>
                </a:lnTo>
                <a:lnTo>
                  <a:pt x="1426467" y="280749"/>
                </a:lnTo>
                <a:lnTo>
                  <a:pt x="1337319" y="193627"/>
                </a:lnTo>
                <a:lnTo>
                  <a:pt x="1255541" y="122589"/>
                </a:lnTo>
                <a:lnTo>
                  <a:pt x="1179843" y="67672"/>
                </a:lnTo>
                <a:lnTo>
                  <a:pt x="1108933" y="28911"/>
                </a:lnTo>
                <a:lnTo>
                  <a:pt x="1041522" y="6342"/>
                </a:lnTo>
                <a:lnTo>
                  <a:pt x="976318" y="0"/>
                </a:lnTo>
                <a:lnTo>
                  <a:pt x="912032" y="9921"/>
                </a:lnTo>
                <a:lnTo>
                  <a:pt x="847372" y="36140"/>
                </a:lnTo>
                <a:lnTo>
                  <a:pt x="781048" y="78695"/>
                </a:lnTo>
                <a:lnTo>
                  <a:pt x="711769" y="137619"/>
                </a:lnTo>
                <a:lnTo>
                  <a:pt x="638244" y="212949"/>
                </a:lnTo>
                <a:lnTo>
                  <a:pt x="559184" y="304720"/>
                </a:lnTo>
                <a:lnTo>
                  <a:pt x="473297" y="412969"/>
                </a:lnTo>
                <a:lnTo>
                  <a:pt x="379294" y="537730"/>
                </a:lnTo>
                <a:lnTo>
                  <a:pt x="275882" y="679040"/>
                </a:lnTo>
                <a:lnTo>
                  <a:pt x="161772" y="836934"/>
                </a:lnTo>
                <a:lnTo>
                  <a:pt x="0" y="724539"/>
                </a:lnTo>
                <a:lnTo>
                  <a:pt x="72669" y="1479935"/>
                </a:lnTo>
                <a:lnTo>
                  <a:pt x="807415" y="1285524"/>
                </a:lnTo>
                <a:lnTo>
                  <a:pt x="645629" y="117312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4" name="object 1304"/>
          <p:cNvSpPr/>
          <p:nvPr/>
        </p:nvSpPr>
        <p:spPr>
          <a:xfrm>
            <a:off x="1669313" y="4681893"/>
            <a:ext cx="2082673" cy="1053561"/>
          </a:xfrm>
          <a:custGeom>
            <a:avLst/>
            <a:gdLst/>
            <a:ahLst/>
            <a:cxnLst/>
            <a:rect l="l" t="t" r="r" b="b"/>
            <a:pathLst>
              <a:path w="2082673" h="1053561">
                <a:moveTo>
                  <a:pt x="695274" y="345173"/>
                </a:moveTo>
                <a:lnTo>
                  <a:pt x="810463" y="174180"/>
                </a:lnTo>
                <a:lnTo>
                  <a:pt x="0" y="280200"/>
                </a:lnTo>
                <a:lnTo>
                  <a:pt x="235483" y="1027544"/>
                </a:lnTo>
                <a:lnTo>
                  <a:pt x="350697" y="856551"/>
                </a:lnTo>
                <a:lnTo>
                  <a:pt x="359798" y="861726"/>
                </a:lnTo>
                <a:lnTo>
                  <a:pt x="428088" y="896713"/>
                </a:lnTo>
                <a:lnTo>
                  <a:pt x="484263" y="922253"/>
                </a:lnTo>
                <a:lnTo>
                  <a:pt x="553115" y="950310"/>
                </a:lnTo>
                <a:lnTo>
                  <a:pt x="633139" y="978746"/>
                </a:lnTo>
                <a:lnTo>
                  <a:pt x="722827" y="1005425"/>
                </a:lnTo>
                <a:lnTo>
                  <a:pt x="820672" y="1028212"/>
                </a:lnTo>
                <a:lnTo>
                  <a:pt x="925169" y="1044969"/>
                </a:lnTo>
                <a:lnTo>
                  <a:pt x="1034810" y="1053561"/>
                </a:lnTo>
                <a:lnTo>
                  <a:pt x="1148088" y="1051852"/>
                </a:lnTo>
                <a:lnTo>
                  <a:pt x="1263497" y="1037704"/>
                </a:lnTo>
                <a:lnTo>
                  <a:pt x="1379530" y="1008981"/>
                </a:lnTo>
                <a:lnTo>
                  <a:pt x="1494681" y="963549"/>
                </a:lnTo>
                <a:lnTo>
                  <a:pt x="1607442" y="899269"/>
                </a:lnTo>
                <a:lnTo>
                  <a:pt x="1716307" y="814006"/>
                </a:lnTo>
                <a:lnTo>
                  <a:pt x="1819769" y="705623"/>
                </a:lnTo>
                <a:lnTo>
                  <a:pt x="1916322" y="571985"/>
                </a:lnTo>
                <a:lnTo>
                  <a:pt x="2004459" y="410954"/>
                </a:lnTo>
                <a:lnTo>
                  <a:pt x="2082673" y="220395"/>
                </a:lnTo>
                <a:lnTo>
                  <a:pt x="1462786" y="0"/>
                </a:lnTo>
                <a:lnTo>
                  <a:pt x="1421882" y="101745"/>
                </a:lnTo>
                <a:lnTo>
                  <a:pt x="1384697" y="193044"/>
                </a:lnTo>
                <a:lnTo>
                  <a:pt x="1350658" y="274155"/>
                </a:lnTo>
                <a:lnTo>
                  <a:pt x="1319187" y="345338"/>
                </a:lnTo>
                <a:lnTo>
                  <a:pt x="1289709" y="406850"/>
                </a:lnTo>
                <a:lnTo>
                  <a:pt x="1261648" y="458951"/>
                </a:lnTo>
                <a:lnTo>
                  <a:pt x="1234429" y="501900"/>
                </a:lnTo>
                <a:lnTo>
                  <a:pt x="1207477" y="535956"/>
                </a:lnTo>
                <a:lnTo>
                  <a:pt x="1180215" y="561377"/>
                </a:lnTo>
                <a:lnTo>
                  <a:pt x="1152067" y="578423"/>
                </a:lnTo>
                <a:lnTo>
                  <a:pt x="1122459" y="587351"/>
                </a:lnTo>
                <a:lnTo>
                  <a:pt x="1090815" y="588422"/>
                </a:lnTo>
                <a:lnTo>
                  <a:pt x="1056558" y="581894"/>
                </a:lnTo>
                <a:lnTo>
                  <a:pt x="1019114" y="568026"/>
                </a:lnTo>
                <a:lnTo>
                  <a:pt x="977907" y="547077"/>
                </a:lnTo>
                <a:lnTo>
                  <a:pt x="932361" y="519305"/>
                </a:lnTo>
                <a:lnTo>
                  <a:pt x="881900" y="484970"/>
                </a:lnTo>
                <a:lnTo>
                  <a:pt x="825949" y="444330"/>
                </a:lnTo>
                <a:lnTo>
                  <a:pt x="763932" y="397645"/>
                </a:lnTo>
                <a:lnTo>
                  <a:pt x="695274" y="345173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5" name="object 1305"/>
          <p:cNvSpPr/>
          <p:nvPr/>
        </p:nvSpPr>
        <p:spPr>
          <a:xfrm>
            <a:off x="3725052" y="5285276"/>
            <a:ext cx="1288961" cy="1288897"/>
          </a:xfrm>
          <a:custGeom>
            <a:avLst/>
            <a:gdLst/>
            <a:ahLst/>
            <a:cxnLst/>
            <a:rect l="l" t="t" r="r" b="b"/>
            <a:pathLst>
              <a:path w="1288961" h="1288897">
                <a:moveTo>
                  <a:pt x="0" y="644448"/>
                </a:moveTo>
                <a:lnTo>
                  <a:pt x="2136" y="697306"/>
                </a:lnTo>
                <a:lnTo>
                  <a:pt x="8435" y="748987"/>
                </a:lnTo>
                <a:lnTo>
                  <a:pt x="18731" y="799324"/>
                </a:lnTo>
                <a:lnTo>
                  <a:pt x="32858" y="848153"/>
                </a:lnTo>
                <a:lnTo>
                  <a:pt x="50650" y="895307"/>
                </a:lnTo>
                <a:lnTo>
                  <a:pt x="71940" y="940620"/>
                </a:lnTo>
                <a:lnTo>
                  <a:pt x="96564" y="983927"/>
                </a:lnTo>
                <a:lnTo>
                  <a:pt x="124355" y="1025062"/>
                </a:lnTo>
                <a:lnTo>
                  <a:pt x="155147" y="1063858"/>
                </a:lnTo>
                <a:lnTo>
                  <a:pt x="188774" y="1100151"/>
                </a:lnTo>
                <a:lnTo>
                  <a:pt x="225071" y="1133775"/>
                </a:lnTo>
                <a:lnTo>
                  <a:pt x="263871" y="1164563"/>
                </a:lnTo>
                <a:lnTo>
                  <a:pt x="305008" y="1192350"/>
                </a:lnTo>
                <a:lnTo>
                  <a:pt x="348318" y="1216969"/>
                </a:lnTo>
                <a:lnTo>
                  <a:pt x="393633" y="1238256"/>
                </a:lnTo>
                <a:lnTo>
                  <a:pt x="440787" y="1256045"/>
                </a:lnTo>
                <a:lnTo>
                  <a:pt x="489616" y="1270169"/>
                </a:lnTo>
                <a:lnTo>
                  <a:pt x="539953" y="1280463"/>
                </a:lnTo>
                <a:lnTo>
                  <a:pt x="591632" y="1286761"/>
                </a:lnTo>
                <a:lnTo>
                  <a:pt x="644486" y="1288897"/>
                </a:lnTo>
                <a:lnTo>
                  <a:pt x="697343" y="1286761"/>
                </a:lnTo>
                <a:lnTo>
                  <a:pt x="749023" y="1280463"/>
                </a:lnTo>
                <a:lnTo>
                  <a:pt x="799360" y="1270169"/>
                </a:lnTo>
                <a:lnTo>
                  <a:pt x="848189" y="1256045"/>
                </a:lnTo>
                <a:lnTo>
                  <a:pt x="895344" y="1238256"/>
                </a:lnTo>
                <a:lnTo>
                  <a:pt x="940658" y="1216969"/>
                </a:lnTo>
                <a:lnTo>
                  <a:pt x="983967" y="1192350"/>
                </a:lnTo>
                <a:lnTo>
                  <a:pt x="1025103" y="1164563"/>
                </a:lnTo>
                <a:lnTo>
                  <a:pt x="1063902" y="1133775"/>
                </a:lnTo>
                <a:lnTo>
                  <a:pt x="1100197" y="1100151"/>
                </a:lnTo>
                <a:lnTo>
                  <a:pt x="1133823" y="1063858"/>
                </a:lnTo>
                <a:lnTo>
                  <a:pt x="1164614" y="1025062"/>
                </a:lnTo>
                <a:lnTo>
                  <a:pt x="1192403" y="983927"/>
                </a:lnTo>
                <a:lnTo>
                  <a:pt x="1217025" y="940620"/>
                </a:lnTo>
                <a:lnTo>
                  <a:pt x="1238314" y="895307"/>
                </a:lnTo>
                <a:lnTo>
                  <a:pt x="1256105" y="848153"/>
                </a:lnTo>
                <a:lnTo>
                  <a:pt x="1270230" y="799324"/>
                </a:lnTo>
                <a:lnTo>
                  <a:pt x="1280525" y="748987"/>
                </a:lnTo>
                <a:lnTo>
                  <a:pt x="1286824" y="697306"/>
                </a:lnTo>
                <a:lnTo>
                  <a:pt x="1288961" y="644448"/>
                </a:lnTo>
                <a:lnTo>
                  <a:pt x="1286824" y="591589"/>
                </a:lnTo>
                <a:lnTo>
                  <a:pt x="1280525" y="539907"/>
                </a:lnTo>
                <a:lnTo>
                  <a:pt x="1270230" y="489568"/>
                </a:lnTo>
                <a:lnTo>
                  <a:pt x="1256105" y="440739"/>
                </a:lnTo>
                <a:lnTo>
                  <a:pt x="1238314" y="393584"/>
                </a:lnTo>
                <a:lnTo>
                  <a:pt x="1217025" y="348271"/>
                </a:lnTo>
                <a:lnTo>
                  <a:pt x="1192403" y="304964"/>
                </a:lnTo>
                <a:lnTo>
                  <a:pt x="1164614" y="263830"/>
                </a:lnTo>
                <a:lnTo>
                  <a:pt x="1133823" y="225033"/>
                </a:lnTo>
                <a:lnTo>
                  <a:pt x="1100197" y="188741"/>
                </a:lnTo>
                <a:lnTo>
                  <a:pt x="1063902" y="155118"/>
                </a:lnTo>
                <a:lnTo>
                  <a:pt x="1025103" y="124330"/>
                </a:lnTo>
                <a:lnTo>
                  <a:pt x="983967" y="96544"/>
                </a:lnTo>
                <a:lnTo>
                  <a:pt x="940658" y="71925"/>
                </a:lnTo>
                <a:lnTo>
                  <a:pt x="895344" y="50638"/>
                </a:lnTo>
                <a:lnTo>
                  <a:pt x="848189" y="32850"/>
                </a:lnTo>
                <a:lnTo>
                  <a:pt x="799360" y="18727"/>
                </a:lnTo>
                <a:lnTo>
                  <a:pt x="749023" y="8433"/>
                </a:lnTo>
                <a:lnTo>
                  <a:pt x="697343" y="2136"/>
                </a:lnTo>
                <a:lnTo>
                  <a:pt x="644486" y="0"/>
                </a:lnTo>
                <a:lnTo>
                  <a:pt x="591632" y="2136"/>
                </a:lnTo>
                <a:lnTo>
                  <a:pt x="539953" y="8433"/>
                </a:lnTo>
                <a:lnTo>
                  <a:pt x="489616" y="18727"/>
                </a:lnTo>
                <a:lnTo>
                  <a:pt x="440787" y="32850"/>
                </a:lnTo>
                <a:lnTo>
                  <a:pt x="393633" y="50638"/>
                </a:lnTo>
                <a:lnTo>
                  <a:pt x="348318" y="71925"/>
                </a:lnTo>
                <a:lnTo>
                  <a:pt x="305008" y="96544"/>
                </a:lnTo>
                <a:lnTo>
                  <a:pt x="263871" y="124330"/>
                </a:lnTo>
                <a:lnTo>
                  <a:pt x="225071" y="155118"/>
                </a:lnTo>
                <a:lnTo>
                  <a:pt x="188774" y="188741"/>
                </a:lnTo>
                <a:lnTo>
                  <a:pt x="155147" y="225033"/>
                </a:lnTo>
                <a:lnTo>
                  <a:pt x="124355" y="263830"/>
                </a:lnTo>
                <a:lnTo>
                  <a:pt x="96564" y="304964"/>
                </a:lnTo>
                <a:lnTo>
                  <a:pt x="71940" y="348271"/>
                </a:lnTo>
                <a:lnTo>
                  <a:pt x="50650" y="393584"/>
                </a:lnTo>
                <a:lnTo>
                  <a:pt x="32858" y="440739"/>
                </a:lnTo>
                <a:lnTo>
                  <a:pt x="18731" y="489568"/>
                </a:lnTo>
                <a:lnTo>
                  <a:pt x="8435" y="539907"/>
                </a:lnTo>
                <a:lnTo>
                  <a:pt x="2136" y="591589"/>
                </a:lnTo>
                <a:lnTo>
                  <a:pt x="0" y="64444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6" name="object 1306"/>
          <p:cNvSpPr/>
          <p:nvPr/>
        </p:nvSpPr>
        <p:spPr>
          <a:xfrm>
            <a:off x="3725052" y="5285276"/>
            <a:ext cx="1288961" cy="1288897"/>
          </a:xfrm>
          <a:custGeom>
            <a:avLst/>
            <a:gdLst/>
            <a:ahLst/>
            <a:cxnLst/>
            <a:rect l="l" t="t" r="r" b="b"/>
            <a:pathLst>
              <a:path w="1288961" h="1288897">
                <a:moveTo>
                  <a:pt x="0" y="644448"/>
                </a:moveTo>
                <a:lnTo>
                  <a:pt x="2136" y="697306"/>
                </a:lnTo>
                <a:lnTo>
                  <a:pt x="8435" y="748987"/>
                </a:lnTo>
                <a:lnTo>
                  <a:pt x="18731" y="799324"/>
                </a:lnTo>
                <a:lnTo>
                  <a:pt x="32858" y="848153"/>
                </a:lnTo>
                <a:lnTo>
                  <a:pt x="50650" y="895307"/>
                </a:lnTo>
                <a:lnTo>
                  <a:pt x="71940" y="940620"/>
                </a:lnTo>
                <a:lnTo>
                  <a:pt x="96564" y="983927"/>
                </a:lnTo>
                <a:lnTo>
                  <a:pt x="124355" y="1025062"/>
                </a:lnTo>
                <a:lnTo>
                  <a:pt x="155147" y="1063858"/>
                </a:lnTo>
                <a:lnTo>
                  <a:pt x="188774" y="1100151"/>
                </a:lnTo>
                <a:lnTo>
                  <a:pt x="225071" y="1133775"/>
                </a:lnTo>
                <a:lnTo>
                  <a:pt x="263871" y="1164563"/>
                </a:lnTo>
                <a:lnTo>
                  <a:pt x="305008" y="1192350"/>
                </a:lnTo>
                <a:lnTo>
                  <a:pt x="348318" y="1216969"/>
                </a:lnTo>
                <a:lnTo>
                  <a:pt x="393633" y="1238256"/>
                </a:lnTo>
                <a:lnTo>
                  <a:pt x="440787" y="1256045"/>
                </a:lnTo>
                <a:lnTo>
                  <a:pt x="489616" y="1270169"/>
                </a:lnTo>
                <a:lnTo>
                  <a:pt x="539953" y="1280463"/>
                </a:lnTo>
                <a:lnTo>
                  <a:pt x="591632" y="1286761"/>
                </a:lnTo>
                <a:lnTo>
                  <a:pt x="644486" y="1288897"/>
                </a:lnTo>
                <a:lnTo>
                  <a:pt x="697343" y="1286761"/>
                </a:lnTo>
                <a:lnTo>
                  <a:pt x="749023" y="1280463"/>
                </a:lnTo>
                <a:lnTo>
                  <a:pt x="799360" y="1270169"/>
                </a:lnTo>
                <a:lnTo>
                  <a:pt x="848189" y="1256045"/>
                </a:lnTo>
                <a:lnTo>
                  <a:pt x="895344" y="1238256"/>
                </a:lnTo>
                <a:lnTo>
                  <a:pt x="940658" y="1216969"/>
                </a:lnTo>
                <a:lnTo>
                  <a:pt x="983967" y="1192350"/>
                </a:lnTo>
                <a:lnTo>
                  <a:pt x="1025103" y="1164563"/>
                </a:lnTo>
                <a:lnTo>
                  <a:pt x="1063902" y="1133775"/>
                </a:lnTo>
                <a:lnTo>
                  <a:pt x="1100197" y="1100151"/>
                </a:lnTo>
                <a:lnTo>
                  <a:pt x="1133823" y="1063858"/>
                </a:lnTo>
                <a:lnTo>
                  <a:pt x="1164614" y="1025062"/>
                </a:lnTo>
                <a:lnTo>
                  <a:pt x="1192403" y="983927"/>
                </a:lnTo>
                <a:lnTo>
                  <a:pt x="1217025" y="940620"/>
                </a:lnTo>
                <a:lnTo>
                  <a:pt x="1238314" y="895307"/>
                </a:lnTo>
                <a:lnTo>
                  <a:pt x="1256105" y="848153"/>
                </a:lnTo>
                <a:lnTo>
                  <a:pt x="1270230" y="799324"/>
                </a:lnTo>
                <a:lnTo>
                  <a:pt x="1280525" y="748987"/>
                </a:lnTo>
                <a:lnTo>
                  <a:pt x="1286824" y="697306"/>
                </a:lnTo>
                <a:lnTo>
                  <a:pt x="1288961" y="644448"/>
                </a:lnTo>
                <a:lnTo>
                  <a:pt x="1286824" y="591589"/>
                </a:lnTo>
                <a:lnTo>
                  <a:pt x="1280525" y="539907"/>
                </a:lnTo>
                <a:lnTo>
                  <a:pt x="1270230" y="489568"/>
                </a:lnTo>
                <a:lnTo>
                  <a:pt x="1256105" y="440739"/>
                </a:lnTo>
                <a:lnTo>
                  <a:pt x="1238314" y="393584"/>
                </a:lnTo>
                <a:lnTo>
                  <a:pt x="1217025" y="348271"/>
                </a:lnTo>
                <a:lnTo>
                  <a:pt x="1192403" y="304964"/>
                </a:lnTo>
                <a:lnTo>
                  <a:pt x="1164614" y="263830"/>
                </a:lnTo>
                <a:lnTo>
                  <a:pt x="1133823" y="225033"/>
                </a:lnTo>
                <a:lnTo>
                  <a:pt x="1100197" y="188741"/>
                </a:lnTo>
                <a:lnTo>
                  <a:pt x="1063902" y="155118"/>
                </a:lnTo>
                <a:lnTo>
                  <a:pt x="1025103" y="124330"/>
                </a:lnTo>
                <a:lnTo>
                  <a:pt x="983967" y="96544"/>
                </a:lnTo>
                <a:lnTo>
                  <a:pt x="940658" y="71925"/>
                </a:lnTo>
                <a:lnTo>
                  <a:pt x="895344" y="50638"/>
                </a:lnTo>
                <a:lnTo>
                  <a:pt x="848189" y="32850"/>
                </a:lnTo>
                <a:lnTo>
                  <a:pt x="799360" y="18727"/>
                </a:lnTo>
                <a:lnTo>
                  <a:pt x="749023" y="8433"/>
                </a:lnTo>
                <a:lnTo>
                  <a:pt x="697343" y="2136"/>
                </a:lnTo>
                <a:lnTo>
                  <a:pt x="644486" y="0"/>
                </a:lnTo>
                <a:lnTo>
                  <a:pt x="591632" y="2136"/>
                </a:lnTo>
                <a:lnTo>
                  <a:pt x="539953" y="8433"/>
                </a:lnTo>
                <a:lnTo>
                  <a:pt x="489616" y="18727"/>
                </a:lnTo>
                <a:lnTo>
                  <a:pt x="440787" y="32850"/>
                </a:lnTo>
                <a:lnTo>
                  <a:pt x="393633" y="50638"/>
                </a:lnTo>
                <a:lnTo>
                  <a:pt x="348318" y="71925"/>
                </a:lnTo>
                <a:lnTo>
                  <a:pt x="305008" y="96544"/>
                </a:lnTo>
                <a:lnTo>
                  <a:pt x="263871" y="124330"/>
                </a:lnTo>
                <a:lnTo>
                  <a:pt x="225071" y="155118"/>
                </a:lnTo>
                <a:lnTo>
                  <a:pt x="188774" y="188741"/>
                </a:lnTo>
                <a:lnTo>
                  <a:pt x="155147" y="225033"/>
                </a:lnTo>
                <a:lnTo>
                  <a:pt x="124355" y="263830"/>
                </a:lnTo>
                <a:lnTo>
                  <a:pt x="96564" y="304964"/>
                </a:lnTo>
                <a:lnTo>
                  <a:pt x="71940" y="348271"/>
                </a:lnTo>
                <a:lnTo>
                  <a:pt x="50650" y="393584"/>
                </a:lnTo>
                <a:lnTo>
                  <a:pt x="32858" y="440739"/>
                </a:lnTo>
                <a:lnTo>
                  <a:pt x="18731" y="489568"/>
                </a:lnTo>
                <a:lnTo>
                  <a:pt x="8435" y="539907"/>
                </a:lnTo>
                <a:lnTo>
                  <a:pt x="2136" y="591589"/>
                </a:lnTo>
                <a:lnTo>
                  <a:pt x="0" y="644448"/>
                </a:lnTo>
                <a:close/>
              </a:path>
            </a:pathLst>
          </a:custGeom>
          <a:ln w="30822">
            <a:solidFill>
              <a:srgbClr val="F69635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7" name="object 1307"/>
          <p:cNvSpPr/>
          <p:nvPr/>
        </p:nvSpPr>
        <p:spPr>
          <a:xfrm>
            <a:off x="3940352" y="5655460"/>
            <a:ext cx="753496" cy="373187"/>
          </a:xfrm>
          <a:custGeom>
            <a:avLst/>
            <a:gdLst/>
            <a:ahLst/>
            <a:cxnLst/>
            <a:rect l="l" t="t" r="r" b="b"/>
            <a:pathLst>
              <a:path w="753496" h="373187">
                <a:moveTo>
                  <a:pt x="271101" y="14131"/>
                </a:moveTo>
                <a:lnTo>
                  <a:pt x="264150" y="9172"/>
                </a:lnTo>
                <a:lnTo>
                  <a:pt x="258738" y="6017"/>
                </a:lnTo>
                <a:lnTo>
                  <a:pt x="254706" y="4563"/>
                </a:lnTo>
                <a:lnTo>
                  <a:pt x="251896" y="4709"/>
                </a:lnTo>
                <a:lnTo>
                  <a:pt x="248868" y="5568"/>
                </a:lnTo>
                <a:lnTo>
                  <a:pt x="237023" y="5418"/>
                </a:lnTo>
                <a:lnTo>
                  <a:pt x="223486" y="2817"/>
                </a:lnTo>
                <a:lnTo>
                  <a:pt x="218876" y="1826"/>
                </a:lnTo>
                <a:lnTo>
                  <a:pt x="214101" y="798"/>
                </a:lnTo>
                <a:lnTo>
                  <a:pt x="209504" y="137"/>
                </a:lnTo>
                <a:lnTo>
                  <a:pt x="199335" y="597"/>
                </a:lnTo>
                <a:lnTo>
                  <a:pt x="190208" y="2035"/>
                </a:lnTo>
                <a:lnTo>
                  <a:pt x="179153" y="4203"/>
                </a:lnTo>
                <a:lnTo>
                  <a:pt x="166486" y="6988"/>
                </a:lnTo>
                <a:lnTo>
                  <a:pt x="152523" y="10280"/>
                </a:lnTo>
                <a:lnTo>
                  <a:pt x="137581" y="13967"/>
                </a:lnTo>
                <a:lnTo>
                  <a:pt x="121974" y="17938"/>
                </a:lnTo>
                <a:lnTo>
                  <a:pt x="106020" y="22082"/>
                </a:lnTo>
                <a:lnTo>
                  <a:pt x="90035" y="26286"/>
                </a:lnTo>
                <a:lnTo>
                  <a:pt x="72445" y="30897"/>
                </a:lnTo>
                <a:lnTo>
                  <a:pt x="55943" y="35783"/>
                </a:lnTo>
                <a:lnTo>
                  <a:pt x="42223" y="41226"/>
                </a:lnTo>
                <a:lnTo>
                  <a:pt x="30497" y="47440"/>
                </a:lnTo>
                <a:lnTo>
                  <a:pt x="20731" y="54448"/>
                </a:lnTo>
                <a:lnTo>
                  <a:pt x="12890" y="62269"/>
                </a:lnTo>
                <a:lnTo>
                  <a:pt x="6939" y="70927"/>
                </a:lnTo>
                <a:lnTo>
                  <a:pt x="4224" y="76617"/>
                </a:lnTo>
                <a:lnTo>
                  <a:pt x="1085" y="87493"/>
                </a:lnTo>
                <a:lnTo>
                  <a:pt x="0" y="98911"/>
                </a:lnTo>
                <a:lnTo>
                  <a:pt x="617" y="110762"/>
                </a:lnTo>
                <a:lnTo>
                  <a:pt x="2590" y="122936"/>
                </a:lnTo>
                <a:lnTo>
                  <a:pt x="5568" y="135324"/>
                </a:lnTo>
                <a:lnTo>
                  <a:pt x="9204" y="147819"/>
                </a:lnTo>
                <a:lnTo>
                  <a:pt x="13149" y="160310"/>
                </a:lnTo>
                <a:lnTo>
                  <a:pt x="14825" y="165529"/>
                </a:lnTo>
                <a:lnTo>
                  <a:pt x="16540" y="170889"/>
                </a:lnTo>
                <a:lnTo>
                  <a:pt x="18204" y="176426"/>
                </a:lnTo>
                <a:lnTo>
                  <a:pt x="49636" y="254188"/>
                </a:lnTo>
                <a:lnTo>
                  <a:pt x="51274" y="255801"/>
                </a:lnTo>
                <a:lnTo>
                  <a:pt x="352963" y="373187"/>
                </a:lnTo>
                <a:lnTo>
                  <a:pt x="355058" y="367828"/>
                </a:lnTo>
                <a:lnTo>
                  <a:pt x="53370" y="250416"/>
                </a:lnTo>
                <a:lnTo>
                  <a:pt x="54234" y="250058"/>
                </a:lnTo>
                <a:lnTo>
                  <a:pt x="50276" y="240266"/>
                </a:lnTo>
                <a:lnTo>
                  <a:pt x="44132" y="225068"/>
                </a:lnTo>
                <a:lnTo>
                  <a:pt x="37100" y="207678"/>
                </a:lnTo>
                <a:lnTo>
                  <a:pt x="30479" y="191309"/>
                </a:lnTo>
                <a:lnTo>
                  <a:pt x="25567" y="179177"/>
                </a:lnTo>
                <a:lnTo>
                  <a:pt x="23665" y="174495"/>
                </a:lnTo>
                <a:lnTo>
                  <a:pt x="22039" y="169174"/>
                </a:lnTo>
                <a:lnTo>
                  <a:pt x="20312" y="163789"/>
                </a:lnTo>
                <a:lnTo>
                  <a:pt x="18661" y="158544"/>
                </a:lnTo>
                <a:lnTo>
                  <a:pt x="17989" y="156452"/>
                </a:lnTo>
                <a:lnTo>
                  <a:pt x="13885" y="143392"/>
                </a:lnTo>
                <a:lnTo>
                  <a:pt x="10265" y="130617"/>
                </a:lnTo>
                <a:lnTo>
                  <a:pt x="7489" y="118205"/>
                </a:lnTo>
                <a:lnTo>
                  <a:pt x="5915" y="106231"/>
                </a:lnTo>
                <a:lnTo>
                  <a:pt x="5901" y="94771"/>
                </a:lnTo>
                <a:lnTo>
                  <a:pt x="7808" y="83900"/>
                </a:lnTo>
                <a:lnTo>
                  <a:pt x="11993" y="73696"/>
                </a:lnTo>
                <a:lnTo>
                  <a:pt x="15828" y="67833"/>
                </a:lnTo>
                <a:lnTo>
                  <a:pt x="23169" y="59972"/>
                </a:lnTo>
                <a:lnTo>
                  <a:pt x="32607" y="52931"/>
                </a:lnTo>
                <a:lnTo>
                  <a:pt x="44178" y="46689"/>
                </a:lnTo>
                <a:lnTo>
                  <a:pt x="57919" y="41223"/>
                </a:lnTo>
                <a:lnTo>
                  <a:pt x="73868" y="36510"/>
                </a:lnTo>
                <a:lnTo>
                  <a:pt x="91508" y="31862"/>
                </a:lnTo>
                <a:lnTo>
                  <a:pt x="97344" y="30321"/>
                </a:lnTo>
                <a:lnTo>
                  <a:pt x="110201" y="26945"/>
                </a:lnTo>
                <a:lnTo>
                  <a:pt x="124491" y="23242"/>
                </a:lnTo>
                <a:lnTo>
                  <a:pt x="139546" y="19424"/>
                </a:lnTo>
                <a:lnTo>
                  <a:pt x="154703" y="15699"/>
                </a:lnTo>
                <a:lnTo>
                  <a:pt x="169294" y="12280"/>
                </a:lnTo>
                <a:lnTo>
                  <a:pt x="182654" y="9375"/>
                </a:lnTo>
                <a:lnTo>
                  <a:pt x="194118" y="7195"/>
                </a:lnTo>
                <a:lnTo>
                  <a:pt x="203018" y="5951"/>
                </a:lnTo>
                <a:lnTo>
                  <a:pt x="208691" y="5852"/>
                </a:lnTo>
                <a:lnTo>
                  <a:pt x="213085" y="6474"/>
                </a:lnTo>
                <a:lnTo>
                  <a:pt x="217746" y="7490"/>
                </a:lnTo>
                <a:lnTo>
                  <a:pt x="222267" y="8468"/>
                </a:lnTo>
                <a:lnTo>
                  <a:pt x="230304" y="10154"/>
                </a:lnTo>
                <a:lnTo>
                  <a:pt x="243027" y="11760"/>
                </a:lnTo>
                <a:lnTo>
                  <a:pt x="254068" y="10081"/>
                </a:lnTo>
                <a:lnTo>
                  <a:pt x="253700" y="10157"/>
                </a:lnTo>
                <a:lnTo>
                  <a:pt x="256507" y="11095"/>
                </a:lnTo>
                <a:lnTo>
                  <a:pt x="262680" y="14999"/>
                </a:lnTo>
                <a:lnTo>
                  <a:pt x="271115" y="21423"/>
                </a:lnTo>
                <a:lnTo>
                  <a:pt x="281270" y="29804"/>
                </a:lnTo>
                <a:lnTo>
                  <a:pt x="292604" y="39583"/>
                </a:lnTo>
                <a:lnTo>
                  <a:pt x="304573" y="50197"/>
                </a:lnTo>
                <a:lnTo>
                  <a:pt x="316637" y="61085"/>
                </a:lnTo>
                <a:lnTo>
                  <a:pt x="328253" y="71688"/>
                </a:lnTo>
                <a:lnTo>
                  <a:pt x="338879" y="81443"/>
                </a:lnTo>
                <a:lnTo>
                  <a:pt x="354262" y="95545"/>
                </a:lnTo>
                <a:lnTo>
                  <a:pt x="367256" y="107297"/>
                </a:lnTo>
                <a:lnTo>
                  <a:pt x="382621" y="120150"/>
                </a:lnTo>
                <a:lnTo>
                  <a:pt x="752099" y="213053"/>
                </a:lnTo>
                <a:lnTo>
                  <a:pt x="753496" y="207427"/>
                </a:lnTo>
                <a:lnTo>
                  <a:pt x="731260" y="201898"/>
                </a:lnTo>
                <a:lnTo>
                  <a:pt x="715429" y="197962"/>
                </a:lnTo>
                <a:lnTo>
                  <a:pt x="696305" y="193207"/>
                </a:lnTo>
                <a:lnTo>
                  <a:pt x="674436" y="187770"/>
                </a:lnTo>
                <a:lnTo>
                  <a:pt x="650371" y="181787"/>
                </a:lnTo>
                <a:lnTo>
                  <a:pt x="624659" y="175394"/>
                </a:lnTo>
                <a:lnTo>
                  <a:pt x="597850" y="168729"/>
                </a:lnTo>
                <a:lnTo>
                  <a:pt x="570492" y="161927"/>
                </a:lnTo>
                <a:lnTo>
                  <a:pt x="543134" y="155126"/>
                </a:lnTo>
                <a:lnTo>
                  <a:pt x="516327" y="148461"/>
                </a:lnTo>
                <a:lnTo>
                  <a:pt x="490618" y="142070"/>
                </a:lnTo>
                <a:lnTo>
                  <a:pt x="466557" y="136089"/>
                </a:lnTo>
                <a:lnTo>
                  <a:pt x="444693" y="130654"/>
                </a:lnTo>
                <a:lnTo>
                  <a:pt x="425575" y="125903"/>
                </a:lnTo>
                <a:lnTo>
                  <a:pt x="409752" y="121971"/>
                </a:lnTo>
                <a:lnTo>
                  <a:pt x="390188" y="117111"/>
                </a:lnTo>
                <a:lnTo>
                  <a:pt x="387545" y="116456"/>
                </a:lnTo>
                <a:lnTo>
                  <a:pt x="384936" y="114773"/>
                </a:lnTo>
                <a:lnTo>
                  <a:pt x="377824" y="108906"/>
                </a:lnTo>
                <a:lnTo>
                  <a:pt x="367723" y="99960"/>
                </a:lnTo>
                <a:lnTo>
                  <a:pt x="355692" y="89021"/>
                </a:lnTo>
                <a:lnTo>
                  <a:pt x="342790" y="77175"/>
                </a:lnTo>
                <a:lnTo>
                  <a:pt x="334490" y="69563"/>
                </a:lnTo>
                <a:lnTo>
                  <a:pt x="317466" y="54051"/>
                </a:lnTo>
                <a:lnTo>
                  <a:pt x="302774" y="40855"/>
                </a:lnTo>
                <a:lnTo>
                  <a:pt x="290254" y="29871"/>
                </a:lnTo>
                <a:lnTo>
                  <a:pt x="279750" y="20997"/>
                </a:lnTo>
                <a:lnTo>
                  <a:pt x="271101" y="14131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8" name="object 1308"/>
          <p:cNvSpPr/>
          <p:nvPr/>
        </p:nvSpPr>
        <p:spPr>
          <a:xfrm>
            <a:off x="4589768" y="6173506"/>
            <a:ext cx="376593" cy="86512"/>
          </a:xfrm>
          <a:custGeom>
            <a:avLst/>
            <a:gdLst/>
            <a:ahLst/>
            <a:cxnLst/>
            <a:rect l="l" t="t" r="r" b="b"/>
            <a:pathLst>
              <a:path w="376593" h="86512">
                <a:moveTo>
                  <a:pt x="376593" y="3568"/>
                </a:moveTo>
                <a:lnTo>
                  <a:pt x="375069" y="0"/>
                </a:lnTo>
                <a:lnTo>
                  <a:pt x="178682" y="82604"/>
                </a:lnTo>
                <a:lnTo>
                  <a:pt x="1574" y="3035"/>
                </a:lnTo>
                <a:lnTo>
                  <a:pt x="0" y="6553"/>
                </a:lnTo>
                <a:lnTo>
                  <a:pt x="177838" y="86499"/>
                </a:lnTo>
                <a:lnTo>
                  <a:pt x="177876" y="82943"/>
                </a:lnTo>
                <a:lnTo>
                  <a:pt x="179438" y="82943"/>
                </a:lnTo>
                <a:lnTo>
                  <a:pt x="376593" y="3568"/>
                </a:lnTo>
                <a:close/>
              </a:path>
              <a:path w="376593" h="86512">
                <a:moveTo>
                  <a:pt x="179374" y="86512"/>
                </a:moveTo>
                <a:lnTo>
                  <a:pt x="376593" y="3568"/>
                </a:lnTo>
                <a:lnTo>
                  <a:pt x="179438" y="82943"/>
                </a:lnTo>
                <a:lnTo>
                  <a:pt x="177876" y="82943"/>
                </a:lnTo>
                <a:lnTo>
                  <a:pt x="177838" y="86499"/>
                </a:lnTo>
                <a:lnTo>
                  <a:pt x="179374" y="86512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9" name="object 1309"/>
          <p:cNvSpPr/>
          <p:nvPr/>
        </p:nvSpPr>
        <p:spPr>
          <a:xfrm>
            <a:off x="4021105" y="6095312"/>
            <a:ext cx="6932" cy="40352"/>
          </a:xfrm>
          <a:custGeom>
            <a:avLst/>
            <a:gdLst/>
            <a:ahLst/>
            <a:cxnLst/>
            <a:rect l="l" t="t" r="r" b="b"/>
            <a:pathLst>
              <a:path w="6932" h="40352">
                <a:moveTo>
                  <a:pt x="6932" y="24769"/>
                </a:moveTo>
                <a:lnTo>
                  <a:pt x="6930" y="20866"/>
                </a:lnTo>
                <a:lnTo>
                  <a:pt x="4618" y="10414"/>
                </a:lnTo>
                <a:lnTo>
                  <a:pt x="2294" y="0"/>
                </a:lnTo>
                <a:lnTo>
                  <a:pt x="859" y="11226"/>
                </a:lnTo>
                <a:lnTo>
                  <a:pt x="6932" y="24769"/>
                </a:lnTo>
                <a:close/>
              </a:path>
              <a:path w="6932" h="40352">
                <a:moveTo>
                  <a:pt x="859" y="11226"/>
                </a:moveTo>
                <a:lnTo>
                  <a:pt x="2294" y="0"/>
                </a:lnTo>
                <a:lnTo>
                  <a:pt x="5190" y="-9918"/>
                </a:lnTo>
                <a:lnTo>
                  <a:pt x="10956" y="-11214"/>
                </a:lnTo>
                <a:lnTo>
                  <a:pt x="15134" y="-10782"/>
                </a:lnTo>
                <a:lnTo>
                  <a:pt x="16468" y="-9931"/>
                </a:lnTo>
                <a:lnTo>
                  <a:pt x="20735" y="-7238"/>
                </a:lnTo>
                <a:lnTo>
                  <a:pt x="24291" y="-1193"/>
                </a:lnTo>
                <a:lnTo>
                  <a:pt x="25789" y="5765"/>
                </a:lnTo>
                <a:lnTo>
                  <a:pt x="28126" y="16179"/>
                </a:lnTo>
                <a:lnTo>
                  <a:pt x="25256" y="26098"/>
                </a:lnTo>
                <a:lnTo>
                  <a:pt x="19528" y="27419"/>
                </a:lnTo>
                <a:lnTo>
                  <a:pt x="13737" y="28663"/>
                </a:lnTo>
                <a:lnTo>
                  <a:pt x="6930" y="20866"/>
                </a:lnTo>
                <a:lnTo>
                  <a:pt x="6932" y="24769"/>
                </a:lnTo>
                <a:lnTo>
                  <a:pt x="16296" y="31203"/>
                </a:lnTo>
                <a:lnTo>
                  <a:pt x="20379" y="31178"/>
                </a:lnTo>
                <a:lnTo>
                  <a:pt x="28181" y="24346"/>
                </a:lnTo>
                <a:lnTo>
                  <a:pt x="30436" y="10948"/>
                </a:lnTo>
                <a:lnTo>
                  <a:pt x="29574" y="4940"/>
                </a:lnTo>
                <a:lnTo>
                  <a:pt x="27796" y="-3124"/>
                </a:lnTo>
                <a:lnTo>
                  <a:pt x="23681" y="-9880"/>
                </a:lnTo>
                <a:lnTo>
                  <a:pt x="18550" y="-13182"/>
                </a:lnTo>
                <a:lnTo>
                  <a:pt x="15794" y="-14935"/>
                </a:lnTo>
                <a:lnTo>
                  <a:pt x="12873" y="-15582"/>
                </a:lnTo>
                <a:lnTo>
                  <a:pt x="10105" y="-14973"/>
                </a:lnTo>
                <a:lnTo>
                  <a:pt x="2272" y="-8154"/>
                </a:lnTo>
                <a:lnTo>
                  <a:pt x="0" y="5232"/>
                </a:lnTo>
                <a:lnTo>
                  <a:pt x="859" y="11226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0" name="object 1310"/>
          <p:cNvSpPr/>
          <p:nvPr/>
        </p:nvSpPr>
        <p:spPr>
          <a:xfrm>
            <a:off x="4002882" y="6108687"/>
            <a:ext cx="14108" cy="76024"/>
          </a:xfrm>
          <a:custGeom>
            <a:avLst/>
            <a:gdLst/>
            <a:ahLst/>
            <a:cxnLst/>
            <a:rect l="l" t="t" r="r" b="b"/>
            <a:pathLst>
              <a:path w="14108" h="76024">
                <a:moveTo>
                  <a:pt x="7153" y="741"/>
                </a:moveTo>
                <a:lnTo>
                  <a:pt x="6982" y="0"/>
                </a:lnTo>
                <a:lnTo>
                  <a:pt x="6312" y="14920"/>
                </a:lnTo>
                <a:lnTo>
                  <a:pt x="14108" y="25884"/>
                </a:lnTo>
                <a:lnTo>
                  <a:pt x="12554" y="14317"/>
                </a:lnTo>
                <a:lnTo>
                  <a:pt x="7153" y="741"/>
                </a:lnTo>
                <a:close/>
              </a:path>
              <a:path w="14108" h="76024">
                <a:moveTo>
                  <a:pt x="1331" y="1257"/>
                </a:moveTo>
                <a:lnTo>
                  <a:pt x="6312" y="14920"/>
                </a:lnTo>
                <a:lnTo>
                  <a:pt x="6982" y="0"/>
                </a:lnTo>
                <a:lnTo>
                  <a:pt x="5845" y="-13170"/>
                </a:lnTo>
                <a:lnTo>
                  <a:pt x="8190" y="-25384"/>
                </a:lnTo>
                <a:lnTo>
                  <a:pt x="11491" y="-32207"/>
                </a:lnTo>
                <a:lnTo>
                  <a:pt x="15123" y="-37909"/>
                </a:lnTo>
                <a:lnTo>
                  <a:pt x="20089" y="-41567"/>
                </a:lnTo>
                <a:lnTo>
                  <a:pt x="25855" y="-42862"/>
                </a:lnTo>
                <a:lnTo>
                  <a:pt x="31608" y="-44145"/>
                </a:lnTo>
                <a:lnTo>
                  <a:pt x="37640" y="-42887"/>
                </a:lnTo>
                <a:lnTo>
                  <a:pt x="43330" y="-39293"/>
                </a:lnTo>
                <a:lnTo>
                  <a:pt x="52268" y="-30965"/>
                </a:lnTo>
                <a:lnTo>
                  <a:pt x="58749" y="-19433"/>
                </a:lnTo>
                <a:lnTo>
                  <a:pt x="61034" y="-11963"/>
                </a:lnTo>
                <a:lnTo>
                  <a:pt x="62168" y="1197"/>
                </a:lnTo>
                <a:lnTo>
                  <a:pt x="59823" y="13417"/>
                </a:lnTo>
                <a:lnTo>
                  <a:pt x="56538" y="20231"/>
                </a:lnTo>
                <a:lnTo>
                  <a:pt x="52918" y="25946"/>
                </a:lnTo>
                <a:lnTo>
                  <a:pt x="47940" y="29641"/>
                </a:lnTo>
                <a:lnTo>
                  <a:pt x="42199" y="30899"/>
                </a:lnTo>
                <a:lnTo>
                  <a:pt x="31185" y="30359"/>
                </a:lnTo>
                <a:lnTo>
                  <a:pt x="20934" y="24511"/>
                </a:lnTo>
                <a:lnTo>
                  <a:pt x="12554" y="14317"/>
                </a:lnTo>
                <a:lnTo>
                  <a:pt x="14108" y="25884"/>
                </a:lnTo>
                <a:lnTo>
                  <a:pt x="23905" y="33467"/>
                </a:lnTo>
                <a:lnTo>
                  <a:pt x="34890" y="36984"/>
                </a:lnTo>
                <a:lnTo>
                  <a:pt x="43444" y="36537"/>
                </a:lnTo>
                <a:lnTo>
                  <a:pt x="50734" y="34925"/>
                </a:lnTo>
                <a:lnTo>
                  <a:pt x="56931" y="30340"/>
                </a:lnTo>
                <a:lnTo>
                  <a:pt x="61389" y="23342"/>
                </a:lnTo>
                <a:lnTo>
                  <a:pt x="66215" y="12464"/>
                </a:lnTo>
                <a:lnTo>
                  <a:pt x="68021" y="82"/>
                </a:lnTo>
                <a:lnTo>
                  <a:pt x="66705" y="-13073"/>
                </a:lnTo>
                <a:lnTo>
                  <a:pt x="62127" y="-26134"/>
                </a:lnTo>
                <a:lnTo>
                  <a:pt x="54921" y="-36868"/>
                </a:lnTo>
                <a:lnTo>
                  <a:pt x="46429" y="-44157"/>
                </a:lnTo>
                <a:lnTo>
                  <a:pt x="39418" y="-48615"/>
                </a:lnTo>
                <a:lnTo>
                  <a:pt x="31874" y="-50139"/>
                </a:lnTo>
                <a:lnTo>
                  <a:pt x="24610" y="-48501"/>
                </a:lnTo>
                <a:lnTo>
                  <a:pt x="17320" y="-46913"/>
                </a:lnTo>
                <a:lnTo>
                  <a:pt x="11084" y="-42341"/>
                </a:lnTo>
                <a:lnTo>
                  <a:pt x="6627" y="-35331"/>
                </a:lnTo>
                <a:lnTo>
                  <a:pt x="1810" y="-24442"/>
                </a:lnTo>
                <a:lnTo>
                  <a:pt x="0" y="-12044"/>
                </a:lnTo>
                <a:lnTo>
                  <a:pt x="1296" y="1096"/>
                </a:lnTo>
                <a:lnTo>
                  <a:pt x="1331" y="1257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1" name="object 1311"/>
          <p:cNvSpPr/>
          <p:nvPr/>
        </p:nvSpPr>
        <p:spPr>
          <a:xfrm>
            <a:off x="4363895" y="5333362"/>
            <a:ext cx="3873" cy="221640"/>
          </a:xfrm>
          <a:custGeom>
            <a:avLst/>
            <a:gdLst/>
            <a:ahLst/>
            <a:cxnLst/>
            <a:rect l="l" t="t" r="r" b="b"/>
            <a:pathLst>
              <a:path w="3873" h="221640">
                <a:moveTo>
                  <a:pt x="3860" y="0"/>
                </a:moveTo>
                <a:lnTo>
                  <a:pt x="0" y="0"/>
                </a:lnTo>
                <a:lnTo>
                  <a:pt x="0" y="221640"/>
                </a:lnTo>
                <a:lnTo>
                  <a:pt x="3873" y="221640"/>
                </a:lnTo>
                <a:lnTo>
                  <a:pt x="3860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2" name="object 1312"/>
          <p:cNvSpPr/>
          <p:nvPr/>
        </p:nvSpPr>
        <p:spPr>
          <a:xfrm>
            <a:off x="4383303" y="5334990"/>
            <a:ext cx="0" cy="220014"/>
          </a:xfrm>
          <a:custGeom>
            <a:avLst/>
            <a:gdLst/>
            <a:ahLst/>
            <a:cxnLst/>
            <a:rect l="l" t="t" r="r" b="b"/>
            <a:pathLst>
              <a:path h="220014">
                <a:moveTo>
                  <a:pt x="0" y="0"/>
                </a:moveTo>
                <a:lnTo>
                  <a:pt x="0" y="220014"/>
                </a:lnTo>
              </a:path>
            </a:pathLst>
          </a:custGeom>
          <a:ln w="5130">
            <a:solidFill>
              <a:srgbClr val="282828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3" name="object 1313"/>
          <p:cNvSpPr/>
          <p:nvPr/>
        </p:nvSpPr>
        <p:spPr>
          <a:xfrm>
            <a:off x="4326793" y="5551089"/>
            <a:ext cx="95554" cy="101422"/>
          </a:xfrm>
          <a:custGeom>
            <a:avLst/>
            <a:gdLst/>
            <a:ahLst/>
            <a:cxnLst/>
            <a:rect l="l" t="t" r="r" b="b"/>
            <a:pathLst>
              <a:path w="95554" h="101422">
                <a:moveTo>
                  <a:pt x="90855" y="70624"/>
                </a:moveTo>
                <a:lnTo>
                  <a:pt x="58089" y="1663"/>
                </a:lnTo>
                <a:lnTo>
                  <a:pt x="55460" y="0"/>
                </a:lnTo>
                <a:lnTo>
                  <a:pt x="52870" y="4127"/>
                </a:lnTo>
                <a:lnTo>
                  <a:pt x="42583" y="4127"/>
                </a:lnTo>
                <a:lnTo>
                  <a:pt x="39966" y="5791"/>
                </a:lnTo>
                <a:lnTo>
                  <a:pt x="39966" y="0"/>
                </a:lnTo>
                <a:lnTo>
                  <a:pt x="37338" y="1676"/>
                </a:lnTo>
                <a:lnTo>
                  <a:pt x="23607" y="30697"/>
                </a:lnTo>
                <a:lnTo>
                  <a:pt x="14397" y="50163"/>
                </a:lnTo>
                <a:lnTo>
                  <a:pt x="8806" y="61981"/>
                </a:lnTo>
                <a:lnTo>
                  <a:pt x="5929" y="68059"/>
                </a:lnTo>
                <a:lnTo>
                  <a:pt x="4711" y="70624"/>
                </a:lnTo>
                <a:lnTo>
                  <a:pt x="444" y="79413"/>
                </a:lnTo>
                <a:lnTo>
                  <a:pt x="0" y="87363"/>
                </a:lnTo>
                <a:lnTo>
                  <a:pt x="3517" y="92976"/>
                </a:lnTo>
                <a:lnTo>
                  <a:pt x="6997" y="98577"/>
                </a:lnTo>
                <a:lnTo>
                  <a:pt x="13855" y="101422"/>
                </a:lnTo>
                <a:lnTo>
                  <a:pt x="8420" y="89941"/>
                </a:lnTo>
                <a:lnTo>
                  <a:pt x="6019" y="86105"/>
                </a:lnTo>
                <a:lnTo>
                  <a:pt x="6565" y="80009"/>
                </a:lnTo>
                <a:lnTo>
                  <a:pt x="9906" y="73164"/>
                </a:lnTo>
                <a:lnTo>
                  <a:pt x="41795" y="5791"/>
                </a:lnTo>
                <a:lnTo>
                  <a:pt x="55460" y="5791"/>
                </a:lnTo>
                <a:lnTo>
                  <a:pt x="85636" y="73164"/>
                </a:lnTo>
                <a:lnTo>
                  <a:pt x="88976" y="79984"/>
                </a:lnTo>
                <a:lnTo>
                  <a:pt x="89522" y="86105"/>
                </a:lnTo>
                <a:lnTo>
                  <a:pt x="87147" y="89941"/>
                </a:lnTo>
                <a:lnTo>
                  <a:pt x="84188" y="94640"/>
                </a:lnTo>
                <a:lnTo>
                  <a:pt x="81686" y="101422"/>
                </a:lnTo>
                <a:lnTo>
                  <a:pt x="88531" y="98577"/>
                </a:lnTo>
                <a:lnTo>
                  <a:pt x="92036" y="92976"/>
                </a:lnTo>
                <a:lnTo>
                  <a:pt x="95554" y="87363"/>
                </a:lnTo>
                <a:lnTo>
                  <a:pt x="95135" y="79413"/>
                </a:lnTo>
                <a:lnTo>
                  <a:pt x="90855" y="70624"/>
                </a:lnTo>
                <a:close/>
              </a:path>
              <a:path w="95554" h="101422">
                <a:moveTo>
                  <a:pt x="84188" y="94640"/>
                </a:moveTo>
                <a:lnTo>
                  <a:pt x="77089" y="95643"/>
                </a:lnTo>
                <a:lnTo>
                  <a:pt x="18478" y="95643"/>
                </a:lnTo>
                <a:lnTo>
                  <a:pt x="11379" y="94640"/>
                </a:lnTo>
                <a:lnTo>
                  <a:pt x="8420" y="89941"/>
                </a:lnTo>
                <a:lnTo>
                  <a:pt x="13855" y="101422"/>
                </a:lnTo>
                <a:lnTo>
                  <a:pt x="81686" y="101422"/>
                </a:lnTo>
                <a:lnTo>
                  <a:pt x="84188" y="94640"/>
                </a:lnTo>
                <a:close/>
              </a:path>
              <a:path w="95554" h="101422">
                <a:moveTo>
                  <a:pt x="85636" y="73164"/>
                </a:moveTo>
                <a:lnTo>
                  <a:pt x="55460" y="5791"/>
                </a:lnTo>
                <a:lnTo>
                  <a:pt x="53659" y="5791"/>
                </a:lnTo>
                <a:lnTo>
                  <a:pt x="85636" y="73164"/>
                </a:lnTo>
                <a:close/>
              </a:path>
              <a:path w="95554" h="101422">
                <a:moveTo>
                  <a:pt x="42583" y="4127"/>
                </a:moveTo>
                <a:lnTo>
                  <a:pt x="52870" y="4127"/>
                </a:lnTo>
                <a:lnTo>
                  <a:pt x="55460" y="0"/>
                </a:lnTo>
                <a:lnTo>
                  <a:pt x="39966" y="0"/>
                </a:lnTo>
                <a:lnTo>
                  <a:pt x="39966" y="5791"/>
                </a:lnTo>
                <a:lnTo>
                  <a:pt x="42583" y="4127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4" name="object 1314"/>
          <p:cNvSpPr/>
          <p:nvPr/>
        </p:nvSpPr>
        <p:spPr>
          <a:xfrm>
            <a:off x="3946263" y="5960047"/>
            <a:ext cx="788428" cy="445554"/>
          </a:xfrm>
          <a:custGeom>
            <a:avLst/>
            <a:gdLst/>
            <a:ahLst/>
            <a:cxnLst/>
            <a:rect l="l" t="t" r="r" b="b"/>
            <a:pathLst>
              <a:path w="788428" h="445554">
                <a:moveTo>
                  <a:pt x="782650" y="410065"/>
                </a:moveTo>
                <a:lnTo>
                  <a:pt x="782650" y="445554"/>
                </a:lnTo>
                <a:lnTo>
                  <a:pt x="788428" y="445554"/>
                </a:lnTo>
                <a:lnTo>
                  <a:pt x="784301" y="410845"/>
                </a:lnTo>
                <a:lnTo>
                  <a:pt x="782650" y="410065"/>
                </a:lnTo>
                <a:close/>
              </a:path>
              <a:path w="788428" h="445554">
                <a:moveTo>
                  <a:pt x="5765" y="38544"/>
                </a:moveTo>
                <a:lnTo>
                  <a:pt x="1650" y="41160"/>
                </a:lnTo>
                <a:lnTo>
                  <a:pt x="782650" y="410065"/>
                </a:lnTo>
                <a:lnTo>
                  <a:pt x="5765" y="38544"/>
                </a:lnTo>
                <a:close/>
              </a:path>
              <a:path w="788428" h="445554">
                <a:moveTo>
                  <a:pt x="5765" y="36739"/>
                </a:moveTo>
                <a:lnTo>
                  <a:pt x="782650" y="408216"/>
                </a:lnTo>
                <a:lnTo>
                  <a:pt x="786752" y="405650"/>
                </a:lnTo>
                <a:lnTo>
                  <a:pt x="5765" y="36739"/>
                </a:lnTo>
                <a:close/>
              </a:path>
              <a:path w="788428" h="445554">
                <a:moveTo>
                  <a:pt x="5765" y="0"/>
                </a:moveTo>
                <a:lnTo>
                  <a:pt x="4102" y="35953"/>
                </a:lnTo>
                <a:lnTo>
                  <a:pt x="5765" y="36739"/>
                </a:lnTo>
                <a:lnTo>
                  <a:pt x="5765" y="0"/>
                </a:lnTo>
                <a:close/>
              </a:path>
              <a:path w="788428" h="445554">
                <a:moveTo>
                  <a:pt x="5765" y="0"/>
                </a:moveTo>
                <a:lnTo>
                  <a:pt x="0" y="0"/>
                </a:lnTo>
                <a:lnTo>
                  <a:pt x="0" y="38544"/>
                </a:lnTo>
                <a:lnTo>
                  <a:pt x="1650" y="41160"/>
                </a:lnTo>
                <a:lnTo>
                  <a:pt x="5765" y="38544"/>
                </a:lnTo>
                <a:lnTo>
                  <a:pt x="782650" y="410065"/>
                </a:lnTo>
                <a:lnTo>
                  <a:pt x="784301" y="410845"/>
                </a:lnTo>
                <a:lnTo>
                  <a:pt x="788428" y="445554"/>
                </a:lnTo>
                <a:lnTo>
                  <a:pt x="788428" y="408216"/>
                </a:lnTo>
                <a:lnTo>
                  <a:pt x="786752" y="405650"/>
                </a:lnTo>
                <a:lnTo>
                  <a:pt x="782650" y="408216"/>
                </a:lnTo>
                <a:lnTo>
                  <a:pt x="5765" y="36739"/>
                </a:lnTo>
                <a:lnTo>
                  <a:pt x="4102" y="35953"/>
                </a:lnTo>
                <a:lnTo>
                  <a:pt x="5765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5" name="object 1315"/>
          <p:cNvSpPr/>
          <p:nvPr/>
        </p:nvSpPr>
        <p:spPr>
          <a:xfrm>
            <a:off x="4764219" y="6310383"/>
            <a:ext cx="68948" cy="69723"/>
          </a:xfrm>
          <a:custGeom>
            <a:avLst/>
            <a:gdLst/>
            <a:ahLst/>
            <a:cxnLst/>
            <a:rect l="l" t="t" r="r" b="b"/>
            <a:pathLst>
              <a:path w="68948" h="69723">
                <a:moveTo>
                  <a:pt x="2755" y="0"/>
                </a:moveTo>
                <a:lnTo>
                  <a:pt x="0" y="2730"/>
                </a:lnTo>
                <a:lnTo>
                  <a:pt x="66217" y="69723"/>
                </a:lnTo>
                <a:lnTo>
                  <a:pt x="68948" y="66992"/>
                </a:lnTo>
                <a:lnTo>
                  <a:pt x="2755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6" name="object 1316"/>
          <p:cNvSpPr/>
          <p:nvPr/>
        </p:nvSpPr>
        <p:spPr>
          <a:xfrm>
            <a:off x="4117685" y="5326730"/>
            <a:ext cx="47942" cy="332447"/>
          </a:xfrm>
          <a:custGeom>
            <a:avLst/>
            <a:gdLst/>
            <a:ahLst/>
            <a:cxnLst/>
            <a:rect l="l" t="t" r="r" b="b"/>
            <a:pathLst>
              <a:path w="47942" h="332447">
                <a:moveTo>
                  <a:pt x="44107" y="127304"/>
                </a:moveTo>
                <a:lnTo>
                  <a:pt x="3746" y="332447"/>
                </a:lnTo>
                <a:lnTo>
                  <a:pt x="47942" y="127825"/>
                </a:lnTo>
                <a:lnTo>
                  <a:pt x="44157" y="127000"/>
                </a:lnTo>
                <a:lnTo>
                  <a:pt x="44107" y="127304"/>
                </a:lnTo>
                <a:close/>
              </a:path>
              <a:path w="47942" h="332447">
                <a:moveTo>
                  <a:pt x="3746" y="332447"/>
                </a:moveTo>
                <a:lnTo>
                  <a:pt x="44107" y="127304"/>
                </a:lnTo>
                <a:lnTo>
                  <a:pt x="44157" y="127000"/>
                </a:lnTo>
                <a:lnTo>
                  <a:pt x="47942" y="127825"/>
                </a:lnTo>
                <a:lnTo>
                  <a:pt x="49844" y="119879"/>
                </a:lnTo>
                <a:lnTo>
                  <a:pt x="54312" y="110407"/>
                </a:lnTo>
                <a:lnTo>
                  <a:pt x="62971" y="98881"/>
                </a:lnTo>
                <a:lnTo>
                  <a:pt x="77192" y="86623"/>
                </a:lnTo>
                <a:lnTo>
                  <a:pt x="98348" y="74955"/>
                </a:lnTo>
                <a:lnTo>
                  <a:pt x="248892" y="8399"/>
                </a:lnTo>
                <a:lnTo>
                  <a:pt x="252183" y="7378"/>
                </a:lnTo>
                <a:lnTo>
                  <a:pt x="261645" y="5575"/>
                </a:lnTo>
                <a:lnTo>
                  <a:pt x="263906" y="10071"/>
                </a:lnTo>
                <a:lnTo>
                  <a:pt x="267347" y="8343"/>
                </a:lnTo>
                <a:lnTo>
                  <a:pt x="263182" y="0"/>
                </a:lnTo>
                <a:lnTo>
                  <a:pt x="248196" y="4571"/>
                </a:lnTo>
                <a:lnTo>
                  <a:pt x="248704" y="8458"/>
                </a:lnTo>
                <a:lnTo>
                  <a:pt x="248196" y="4571"/>
                </a:lnTo>
                <a:lnTo>
                  <a:pt x="238036" y="8971"/>
                </a:lnTo>
                <a:lnTo>
                  <a:pt x="227343" y="13697"/>
                </a:lnTo>
                <a:lnTo>
                  <a:pt x="213732" y="19712"/>
                </a:lnTo>
                <a:lnTo>
                  <a:pt x="198034" y="26651"/>
                </a:lnTo>
                <a:lnTo>
                  <a:pt x="181078" y="34146"/>
                </a:lnTo>
                <a:lnTo>
                  <a:pt x="163693" y="41830"/>
                </a:lnTo>
                <a:lnTo>
                  <a:pt x="146707" y="49338"/>
                </a:lnTo>
                <a:lnTo>
                  <a:pt x="130952" y="56302"/>
                </a:lnTo>
                <a:lnTo>
                  <a:pt x="117255" y="62357"/>
                </a:lnTo>
                <a:lnTo>
                  <a:pt x="106447" y="67136"/>
                </a:lnTo>
                <a:lnTo>
                  <a:pt x="99356" y="70272"/>
                </a:lnTo>
                <a:lnTo>
                  <a:pt x="96812" y="71399"/>
                </a:lnTo>
                <a:lnTo>
                  <a:pt x="95580" y="71942"/>
                </a:lnTo>
                <a:lnTo>
                  <a:pt x="74738" y="83552"/>
                </a:lnTo>
                <a:lnTo>
                  <a:pt x="60450" y="95723"/>
                </a:lnTo>
                <a:lnTo>
                  <a:pt x="51479" y="107321"/>
                </a:lnTo>
                <a:lnTo>
                  <a:pt x="46588" y="117207"/>
                </a:lnTo>
                <a:lnTo>
                  <a:pt x="44543" y="124247"/>
                </a:lnTo>
                <a:lnTo>
                  <a:pt x="44136" y="127099"/>
                </a:lnTo>
                <a:lnTo>
                  <a:pt x="0" y="331635"/>
                </a:lnTo>
                <a:lnTo>
                  <a:pt x="3746" y="332447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7" name="object 1317"/>
          <p:cNvSpPr/>
          <p:nvPr/>
        </p:nvSpPr>
        <p:spPr>
          <a:xfrm>
            <a:off x="3917408" y="5906726"/>
            <a:ext cx="1033602" cy="395058"/>
          </a:xfrm>
          <a:custGeom>
            <a:avLst/>
            <a:gdLst/>
            <a:ahLst/>
            <a:cxnLst/>
            <a:rect l="l" t="t" r="r" b="b"/>
            <a:pathLst>
              <a:path w="1033602" h="395058">
                <a:moveTo>
                  <a:pt x="10943" y="24437"/>
                </a:moveTo>
                <a:lnTo>
                  <a:pt x="75844" y="3670"/>
                </a:lnTo>
                <a:lnTo>
                  <a:pt x="74675" y="0"/>
                </a:lnTo>
                <a:lnTo>
                  <a:pt x="6235" y="22390"/>
                </a:lnTo>
                <a:lnTo>
                  <a:pt x="6070" y="25996"/>
                </a:lnTo>
                <a:lnTo>
                  <a:pt x="4711" y="25920"/>
                </a:lnTo>
                <a:lnTo>
                  <a:pt x="41967" y="42126"/>
                </a:lnTo>
                <a:lnTo>
                  <a:pt x="76156" y="56998"/>
                </a:lnTo>
                <a:lnTo>
                  <a:pt x="108206" y="70941"/>
                </a:lnTo>
                <a:lnTo>
                  <a:pt x="820940" y="395020"/>
                </a:lnTo>
                <a:lnTo>
                  <a:pt x="820953" y="391540"/>
                </a:lnTo>
                <a:lnTo>
                  <a:pt x="822515" y="391540"/>
                </a:lnTo>
                <a:lnTo>
                  <a:pt x="1033602" y="304558"/>
                </a:lnTo>
                <a:lnTo>
                  <a:pt x="1032065" y="301028"/>
                </a:lnTo>
                <a:lnTo>
                  <a:pt x="821758" y="391196"/>
                </a:lnTo>
                <a:lnTo>
                  <a:pt x="817518" y="389265"/>
                </a:lnTo>
                <a:lnTo>
                  <a:pt x="780646" y="372473"/>
                </a:lnTo>
                <a:lnTo>
                  <a:pt x="750838" y="358898"/>
                </a:lnTo>
                <a:lnTo>
                  <a:pt x="714826" y="342498"/>
                </a:lnTo>
                <a:lnTo>
                  <a:pt x="673646" y="323744"/>
                </a:lnTo>
                <a:lnTo>
                  <a:pt x="628330" y="303107"/>
                </a:lnTo>
                <a:lnTo>
                  <a:pt x="579913" y="281057"/>
                </a:lnTo>
                <a:lnTo>
                  <a:pt x="529428" y="258066"/>
                </a:lnTo>
                <a:lnTo>
                  <a:pt x="477908" y="234603"/>
                </a:lnTo>
                <a:lnTo>
                  <a:pt x="426389" y="211141"/>
                </a:lnTo>
                <a:lnTo>
                  <a:pt x="375903" y="188149"/>
                </a:lnTo>
                <a:lnTo>
                  <a:pt x="327484" y="166098"/>
                </a:lnTo>
                <a:lnTo>
                  <a:pt x="282166" y="145459"/>
                </a:lnTo>
                <a:lnTo>
                  <a:pt x="240983" y="126704"/>
                </a:lnTo>
                <a:lnTo>
                  <a:pt x="204969" y="110302"/>
                </a:lnTo>
                <a:lnTo>
                  <a:pt x="175157" y="96725"/>
                </a:lnTo>
                <a:lnTo>
                  <a:pt x="152581" y="86442"/>
                </a:lnTo>
                <a:lnTo>
                  <a:pt x="133273" y="77647"/>
                </a:lnTo>
                <a:lnTo>
                  <a:pt x="10943" y="24437"/>
                </a:lnTo>
                <a:close/>
              </a:path>
              <a:path w="1033602" h="395058">
                <a:moveTo>
                  <a:pt x="4864" y="22339"/>
                </a:moveTo>
                <a:lnTo>
                  <a:pt x="0" y="23850"/>
                </a:lnTo>
                <a:lnTo>
                  <a:pt x="4711" y="25920"/>
                </a:lnTo>
                <a:lnTo>
                  <a:pt x="6070" y="25996"/>
                </a:lnTo>
                <a:lnTo>
                  <a:pt x="6235" y="22390"/>
                </a:lnTo>
                <a:lnTo>
                  <a:pt x="74675" y="0"/>
                </a:lnTo>
                <a:lnTo>
                  <a:pt x="4864" y="22339"/>
                </a:lnTo>
                <a:close/>
              </a:path>
              <a:path w="1033602" h="395058">
                <a:moveTo>
                  <a:pt x="822502" y="395058"/>
                </a:moveTo>
                <a:lnTo>
                  <a:pt x="1033602" y="304558"/>
                </a:lnTo>
                <a:lnTo>
                  <a:pt x="822515" y="391540"/>
                </a:lnTo>
                <a:lnTo>
                  <a:pt x="820953" y="391540"/>
                </a:lnTo>
                <a:lnTo>
                  <a:pt x="820940" y="395020"/>
                </a:lnTo>
                <a:lnTo>
                  <a:pt x="822502" y="395058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8" name="object 1318"/>
          <p:cNvSpPr/>
          <p:nvPr/>
        </p:nvSpPr>
        <p:spPr>
          <a:xfrm>
            <a:off x="4067415" y="5775769"/>
            <a:ext cx="851644" cy="472757"/>
          </a:xfrm>
          <a:custGeom>
            <a:avLst/>
            <a:gdLst/>
            <a:ahLst/>
            <a:cxnLst/>
            <a:rect l="l" t="t" r="r" b="b"/>
            <a:pathLst>
              <a:path w="851644" h="472757">
                <a:moveTo>
                  <a:pt x="15255" y="233188"/>
                </a:moveTo>
                <a:lnTo>
                  <a:pt x="26478" y="236171"/>
                </a:lnTo>
                <a:lnTo>
                  <a:pt x="31274" y="243166"/>
                </a:lnTo>
                <a:lnTo>
                  <a:pt x="33213" y="247888"/>
                </a:lnTo>
                <a:lnTo>
                  <a:pt x="39832" y="253413"/>
                </a:lnTo>
                <a:lnTo>
                  <a:pt x="50152" y="258862"/>
                </a:lnTo>
                <a:lnTo>
                  <a:pt x="63143" y="263795"/>
                </a:lnTo>
                <a:lnTo>
                  <a:pt x="77775" y="267770"/>
                </a:lnTo>
                <a:lnTo>
                  <a:pt x="93018" y="270346"/>
                </a:lnTo>
                <a:lnTo>
                  <a:pt x="107842" y="271080"/>
                </a:lnTo>
                <a:lnTo>
                  <a:pt x="121216" y="269532"/>
                </a:lnTo>
                <a:lnTo>
                  <a:pt x="122111" y="269329"/>
                </a:lnTo>
                <a:lnTo>
                  <a:pt x="136540" y="267195"/>
                </a:lnTo>
                <a:lnTo>
                  <a:pt x="151546" y="266754"/>
                </a:lnTo>
                <a:lnTo>
                  <a:pt x="166322" y="267748"/>
                </a:lnTo>
                <a:lnTo>
                  <a:pt x="180058" y="269921"/>
                </a:lnTo>
                <a:lnTo>
                  <a:pt x="191948" y="273014"/>
                </a:lnTo>
                <a:lnTo>
                  <a:pt x="201183" y="276772"/>
                </a:lnTo>
                <a:lnTo>
                  <a:pt x="206954" y="280936"/>
                </a:lnTo>
                <a:lnTo>
                  <a:pt x="212442" y="288601"/>
                </a:lnTo>
                <a:lnTo>
                  <a:pt x="218820" y="298473"/>
                </a:lnTo>
                <a:lnTo>
                  <a:pt x="226585" y="310063"/>
                </a:lnTo>
                <a:lnTo>
                  <a:pt x="235581" y="322099"/>
                </a:lnTo>
                <a:lnTo>
                  <a:pt x="245652" y="333308"/>
                </a:lnTo>
                <a:lnTo>
                  <a:pt x="256638" y="342418"/>
                </a:lnTo>
                <a:lnTo>
                  <a:pt x="268383" y="348157"/>
                </a:lnTo>
                <a:lnTo>
                  <a:pt x="278865" y="350950"/>
                </a:lnTo>
                <a:lnTo>
                  <a:pt x="289461" y="353445"/>
                </a:lnTo>
                <a:lnTo>
                  <a:pt x="301771" y="356238"/>
                </a:lnTo>
                <a:lnTo>
                  <a:pt x="315384" y="359333"/>
                </a:lnTo>
                <a:lnTo>
                  <a:pt x="329887" y="362734"/>
                </a:lnTo>
                <a:lnTo>
                  <a:pt x="344869" y="366446"/>
                </a:lnTo>
                <a:lnTo>
                  <a:pt x="359917" y="370474"/>
                </a:lnTo>
                <a:lnTo>
                  <a:pt x="374620" y="374823"/>
                </a:lnTo>
                <a:lnTo>
                  <a:pt x="388565" y="379496"/>
                </a:lnTo>
                <a:lnTo>
                  <a:pt x="401341" y="384500"/>
                </a:lnTo>
                <a:lnTo>
                  <a:pt x="412535" y="389838"/>
                </a:lnTo>
                <a:lnTo>
                  <a:pt x="421736" y="395515"/>
                </a:lnTo>
                <a:lnTo>
                  <a:pt x="428530" y="401535"/>
                </a:lnTo>
                <a:lnTo>
                  <a:pt x="434408" y="408508"/>
                </a:lnTo>
                <a:lnTo>
                  <a:pt x="439887" y="415296"/>
                </a:lnTo>
                <a:lnTo>
                  <a:pt x="445245" y="421634"/>
                </a:lnTo>
                <a:lnTo>
                  <a:pt x="450696" y="427184"/>
                </a:lnTo>
                <a:lnTo>
                  <a:pt x="456451" y="431606"/>
                </a:lnTo>
                <a:lnTo>
                  <a:pt x="462724" y="434562"/>
                </a:lnTo>
                <a:lnTo>
                  <a:pt x="469728" y="435713"/>
                </a:lnTo>
                <a:lnTo>
                  <a:pt x="477674" y="434721"/>
                </a:lnTo>
                <a:lnTo>
                  <a:pt x="486776" y="431246"/>
                </a:lnTo>
                <a:lnTo>
                  <a:pt x="497247" y="424950"/>
                </a:lnTo>
                <a:lnTo>
                  <a:pt x="509299" y="415494"/>
                </a:lnTo>
                <a:lnTo>
                  <a:pt x="523145" y="402539"/>
                </a:lnTo>
                <a:lnTo>
                  <a:pt x="530223" y="397137"/>
                </a:lnTo>
                <a:lnTo>
                  <a:pt x="538436" y="394529"/>
                </a:lnTo>
                <a:lnTo>
                  <a:pt x="546759" y="395176"/>
                </a:lnTo>
                <a:lnTo>
                  <a:pt x="555097" y="398573"/>
                </a:lnTo>
                <a:lnTo>
                  <a:pt x="563357" y="404216"/>
                </a:lnTo>
                <a:lnTo>
                  <a:pt x="571448" y="411598"/>
                </a:lnTo>
                <a:lnTo>
                  <a:pt x="579275" y="420216"/>
                </a:lnTo>
                <a:lnTo>
                  <a:pt x="586747" y="429565"/>
                </a:lnTo>
                <a:lnTo>
                  <a:pt x="593769" y="439139"/>
                </a:lnTo>
                <a:lnTo>
                  <a:pt x="600250" y="448434"/>
                </a:lnTo>
                <a:lnTo>
                  <a:pt x="606096" y="456945"/>
                </a:lnTo>
                <a:lnTo>
                  <a:pt x="611214" y="464167"/>
                </a:lnTo>
                <a:lnTo>
                  <a:pt x="615513" y="469595"/>
                </a:lnTo>
                <a:lnTo>
                  <a:pt x="618203" y="471912"/>
                </a:lnTo>
                <a:lnTo>
                  <a:pt x="624586" y="472757"/>
                </a:lnTo>
                <a:lnTo>
                  <a:pt x="631330" y="468679"/>
                </a:lnTo>
                <a:lnTo>
                  <a:pt x="638256" y="460992"/>
                </a:lnTo>
                <a:lnTo>
                  <a:pt x="645183" y="451005"/>
                </a:lnTo>
                <a:lnTo>
                  <a:pt x="651931" y="440029"/>
                </a:lnTo>
                <a:lnTo>
                  <a:pt x="658319" y="429377"/>
                </a:lnTo>
                <a:lnTo>
                  <a:pt x="664168" y="420359"/>
                </a:lnTo>
                <a:lnTo>
                  <a:pt x="669297" y="414286"/>
                </a:lnTo>
                <a:lnTo>
                  <a:pt x="670948" y="412838"/>
                </a:lnTo>
                <a:lnTo>
                  <a:pt x="676015" y="409193"/>
                </a:lnTo>
                <a:lnTo>
                  <a:pt x="680740" y="408939"/>
                </a:lnTo>
                <a:lnTo>
                  <a:pt x="851644" y="112064"/>
                </a:lnTo>
                <a:lnTo>
                  <a:pt x="827739" y="107278"/>
                </a:lnTo>
                <a:lnTo>
                  <a:pt x="806014" y="102934"/>
                </a:lnTo>
                <a:lnTo>
                  <a:pt x="786136" y="98969"/>
                </a:lnTo>
                <a:lnTo>
                  <a:pt x="767772" y="95324"/>
                </a:lnTo>
                <a:lnTo>
                  <a:pt x="750593" y="91936"/>
                </a:lnTo>
                <a:lnTo>
                  <a:pt x="734265" y="88745"/>
                </a:lnTo>
                <a:lnTo>
                  <a:pt x="718458" y="85689"/>
                </a:lnTo>
                <a:lnTo>
                  <a:pt x="702839" y="82708"/>
                </a:lnTo>
                <a:lnTo>
                  <a:pt x="687077" y="79739"/>
                </a:lnTo>
                <a:lnTo>
                  <a:pt x="670840" y="76722"/>
                </a:lnTo>
                <a:lnTo>
                  <a:pt x="653797" y="73595"/>
                </a:lnTo>
                <a:lnTo>
                  <a:pt x="635615" y="70297"/>
                </a:lnTo>
                <a:lnTo>
                  <a:pt x="615963" y="66767"/>
                </a:lnTo>
                <a:lnTo>
                  <a:pt x="594510" y="62944"/>
                </a:lnTo>
                <a:lnTo>
                  <a:pt x="570923" y="58767"/>
                </a:lnTo>
                <a:lnTo>
                  <a:pt x="544871" y="54173"/>
                </a:lnTo>
                <a:lnTo>
                  <a:pt x="516022" y="49102"/>
                </a:lnTo>
                <a:lnTo>
                  <a:pt x="484045" y="43494"/>
                </a:lnTo>
                <a:lnTo>
                  <a:pt x="448608" y="37285"/>
                </a:lnTo>
                <a:lnTo>
                  <a:pt x="409379" y="30416"/>
                </a:lnTo>
                <a:lnTo>
                  <a:pt x="407620" y="30029"/>
                </a:lnTo>
                <a:lnTo>
                  <a:pt x="401116" y="28595"/>
                </a:lnTo>
                <a:lnTo>
                  <a:pt x="390681" y="26289"/>
                </a:lnTo>
                <a:lnTo>
                  <a:pt x="377230" y="23307"/>
                </a:lnTo>
                <a:lnTo>
                  <a:pt x="361679" y="19845"/>
                </a:lnTo>
                <a:lnTo>
                  <a:pt x="344941" y="16100"/>
                </a:lnTo>
                <a:lnTo>
                  <a:pt x="327932" y="12268"/>
                </a:lnTo>
                <a:lnTo>
                  <a:pt x="311567" y="8546"/>
                </a:lnTo>
                <a:lnTo>
                  <a:pt x="296761" y="5129"/>
                </a:lnTo>
                <a:lnTo>
                  <a:pt x="284428" y="2215"/>
                </a:lnTo>
                <a:lnTo>
                  <a:pt x="275483" y="0"/>
                </a:lnTo>
                <a:lnTo>
                  <a:pt x="35478" y="81318"/>
                </a:lnTo>
                <a:lnTo>
                  <a:pt x="30092" y="86339"/>
                </a:lnTo>
                <a:lnTo>
                  <a:pt x="23083" y="98500"/>
                </a:lnTo>
                <a:lnTo>
                  <a:pt x="16390" y="121246"/>
                </a:lnTo>
                <a:lnTo>
                  <a:pt x="16026" y="123082"/>
                </a:lnTo>
                <a:lnTo>
                  <a:pt x="14132" y="132295"/>
                </a:lnTo>
                <a:lnTo>
                  <a:pt x="11521" y="144992"/>
                </a:lnTo>
                <a:lnTo>
                  <a:pt x="8542" y="159916"/>
                </a:lnTo>
                <a:lnTo>
                  <a:pt x="5550" y="175811"/>
                </a:lnTo>
                <a:lnTo>
                  <a:pt x="2894" y="191421"/>
                </a:lnTo>
                <a:lnTo>
                  <a:pt x="927" y="205489"/>
                </a:lnTo>
                <a:lnTo>
                  <a:pt x="0" y="216760"/>
                </a:lnTo>
                <a:lnTo>
                  <a:pt x="464" y="223977"/>
                </a:lnTo>
                <a:lnTo>
                  <a:pt x="4273" y="229247"/>
                </a:lnTo>
                <a:lnTo>
                  <a:pt x="15255" y="23318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9" name="object 1319"/>
          <p:cNvSpPr/>
          <p:nvPr/>
        </p:nvSpPr>
        <p:spPr>
          <a:xfrm>
            <a:off x="4064515" y="5772962"/>
            <a:ext cx="855119" cy="89039"/>
          </a:xfrm>
          <a:custGeom>
            <a:avLst/>
            <a:gdLst/>
            <a:ahLst/>
            <a:cxnLst/>
            <a:rect l="l" t="t" r="r" b="b"/>
            <a:pathLst>
              <a:path w="855119" h="89039">
                <a:moveTo>
                  <a:pt x="39322" y="86893"/>
                </a:moveTo>
                <a:lnTo>
                  <a:pt x="36955" y="89039"/>
                </a:lnTo>
                <a:lnTo>
                  <a:pt x="39543" y="86818"/>
                </a:lnTo>
                <a:lnTo>
                  <a:pt x="39322" y="86893"/>
                </a:lnTo>
                <a:close/>
              </a:path>
              <a:path w="855119" h="89039">
                <a:moveTo>
                  <a:pt x="19954" y="135242"/>
                </a:moveTo>
                <a:lnTo>
                  <a:pt x="22139" y="124625"/>
                </a:lnTo>
                <a:lnTo>
                  <a:pt x="23862" y="116882"/>
                </a:lnTo>
                <a:lnTo>
                  <a:pt x="30749" y="98052"/>
                </a:lnTo>
                <a:lnTo>
                  <a:pt x="36955" y="89039"/>
                </a:lnTo>
                <a:lnTo>
                  <a:pt x="39322" y="86893"/>
                </a:lnTo>
                <a:lnTo>
                  <a:pt x="39543" y="86818"/>
                </a:lnTo>
                <a:lnTo>
                  <a:pt x="278464" y="5829"/>
                </a:lnTo>
                <a:lnTo>
                  <a:pt x="39677" y="86702"/>
                </a:lnTo>
                <a:lnTo>
                  <a:pt x="37468" y="81394"/>
                </a:lnTo>
                <a:lnTo>
                  <a:pt x="35606" y="82523"/>
                </a:lnTo>
                <a:lnTo>
                  <a:pt x="30178" y="88124"/>
                </a:lnTo>
                <a:lnTo>
                  <a:pt x="23019" y="100949"/>
                </a:lnTo>
                <a:lnTo>
                  <a:pt x="16449" y="123532"/>
                </a:lnTo>
                <a:lnTo>
                  <a:pt x="14303" y="134086"/>
                </a:lnTo>
                <a:lnTo>
                  <a:pt x="12517" y="142749"/>
                </a:lnTo>
                <a:lnTo>
                  <a:pt x="9197" y="159253"/>
                </a:lnTo>
                <a:lnTo>
                  <a:pt x="6193" y="174964"/>
                </a:lnTo>
                <a:lnTo>
                  <a:pt x="3638" y="189479"/>
                </a:lnTo>
                <a:lnTo>
                  <a:pt x="1665" y="202396"/>
                </a:lnTo>
                <a:lnTo>
                  <a:pt x="408" y="213315"/>
                </a:lnTo>
                <a:lnTo>
                  <a:pt x="0" y="221832"/>
                </a:lnTo>
                <a:lnTo>
                  <a:pt x="574" y="227545"/>
                </a:lnTo>
                <a:lnTo>
                  <a:pt x="2759" y="235750"/>
                </a:lnTo>
                <a:lnTo>
                  <a:pt x="11649" y="237604"/>
                </a:lnTo>
                <a:lnTo>
                  <a:pt x="19510" y="239242"/>
                </a:lnTo>
                <a:lnTo>
                  <a:pt x="27676" y="240944"/>
                </a:lnTo>
                <a:lnTo>
                  <a:pt x="31499" y="242150"/>
                </a:lnTo>
                <a:lnTo>
                  <a:pt x="31283" y="245795"/>
                </a:lnTo>
                <a:lnTo>
                  <a:pt x="31092" y="248932"/>
                </a:lnTo>
                <a:lnTo>
                  <a:pt x="32946" y="252183"/>
                </a:lnTo>
                <a:lnTo>
                  <a:pt x="36807" y="255498"/>
                </a:lnTo>
                <a:lnTo>
                  <a:pt x="47972" y="262471"/>
                </a:lnTo>
                <a:lnTo>
                  <a:pt x="58970" y="267195"/>
                </a:lnTo>
                <a:lnTo>
                  <a:pt x="71636" y="271303"/>
                </a:lnTo>
                <a:lnTo>
                  <a:pt x="85261" y="274474"/>
                </a:lnTo>
                <a:lnTo>
                  <a:pt x="99133" y="276386"/>
                </a:lnTo>
                <a:lnTo>
                  <a:pt x="112543" y="276717"/>
                </a:lnTo>
                <a:lnTo>
                  <a:pt x="124780" y="275145"/>
                </a:lnTo>
                <a:lnTo>
                  <a:pt x="136577" y="273177"/>
                </a:lnTo>
                <a:lnTo>
                  <a:pt x="151638" y="272402"/>
                </a:lnTo>
                <a:lnTo>
                  <a:pt x="166592" y="273150"/>
                </a:lnTo>
                <a:lnTo>
                  <a:pt x="180555" y="275132"/>
                </a:lnTo>
                <a:lnTo>
                  <a:pt x="192644" y="278065"/>
                </a:lnTo>
                <a:lnTo>
                  <a:pt x="201978" y="281661"/>
                </a:lnTo>
                <a:lnTo>
                  <a:pt x="207673" y="285635"/>
                </a:lnTo>
                <a:lnTo>
                  <a:pt x="209705" y="287934"/>
                </a:lnTo>
                <a:lnTo>
                  <a:pt x="212778" y="292747"/>
                </a:lnTo>
                <a:lnTo>
                  <a:pt x="216347" y="298297"/>
                </a:lnTo>
                <a:lnTo>
                  <a:pt x="223397" y="309096"/>
                </a:lnTo>
                <a:lnTo>
                  <a:pt x="231015" y="319939"/>
                </a:lnTo>
                <a:lnTo>
                  <a:pt x="239650" y="330767"/>
                </a:lnTo>
                <a:lnTo>
                  <a:pt x="249179" y="340636"/>
                </a:lnTo>
                <a:lnTo>
                  <a:pt x="259482" y="348601"/>
                </a:lnTo>
                <a:lnTo>
                  <a:pt x="270436" y="353720"/>
                </a:lnTo>
                <a:lnTo>
                  <a:pt x="276316" y="355362"/>
                </a:lnTo>
                <a:lnTo>
                  <a:pt x="288354" y="358287"/>
                </a:lnTo>
                <a:lnTo>
                  <a:pt x="302936" y="361594"/>
                </a:lnTo>
                <a:lnTo>
                  <a:pt x="309896" y="363168"/>
                </a:lnTo>
                <a:lnTo>
                  <a:pt x="323234" y="366229"/>
                </a:lnTo>
                <a:lnTo>
                  <a:pt x="337210" y="369563"/>
                </a:lnTo>
                <a:lnTo>
                  <a:pt x="351468" y="373171"/>
                </a:lnTo>
                <a:lnTo>
                  <a:pt x="365653" y="377054"/>
                </a:lnTo>
                <a:lnTo>
                  <a:pt x="379408" y="381215"/>
                </a:lnTo>
                <a:lnTo>
                  <a:pt x="392378" y="385656"/>
                </a:lnTo>
                <a:lnTo>
                  <a:pt x="404207" y="390378"/>
                </a:lnTo>
                <a:lnTo>
                  <a:pt x="414538" y="395382"/>
                </a:lnTo>
                <a:lnTo>
                  <a:pt x="423017" y="400672"/>
                </a:lnTo>
                <a:lnTo>
                  <a:pt x="429288" y="406247"/>
                </a:lnTo>
                <a:lnTo>
                  <a:pt x="432273" y="409651"/>
                </a:lnTo>
                <a:lnTo>
                  <a:pt x="435092" y="413156"/>
                </a:lnTo>
                <a:lnTo>
                  <a:pt x="437848" y="416585"/>
                </a:lnTo>
                <a:lnTo>
                  <a:pt x="440506" y="419875"/>
                </a:lnTo>
                <a:lnTo>
                  <a:pt x="449635" y="430198"/>
                </a:lnTo>
                <a:lnTo>
                  <a:pt x="459678" y="437941"/>
                </a:lnTo>
                <a:lnTo>
                  <a:pt x="471566" y="441375"/>
                </a:lnTo>
                <a:lnTo>
                  <a:pt x="473754" y="441409"/>
                </a:lnTo>
                <a:lnTo>
                  <a:pt x="482664" y="439929"/>
                </a:lnTo>
                <a:lnTo>
                  <a:pt x="492445" y="435849"/>
                </a:lnTo>
                <a:lnTo>
                  <a:pt x="503205" y="429106"/>
                </a:lnTo>
                <a:lnTo>
                  <a:pt x="515052" y="419637"/>
                </a:lnTo>
                <a:lnTo>
                  <a:pt x="528094" y="407377"/>
                </a:lnTo>
                <a:lnTo>
                  <a:pt x="533517" y="401929"/>
                </a:lnTo>
                <a:lnTo>
                  <a:pt x="539232" y="399592"/>
                </a:lnTo>
                <a:lnTo>
                  <a:pt x="545506" y="400189"/>
                </a:lnTo>
                <a:lnTo>
                  <a:pt x="548749" y="400736"/>
                </a:lnTo>
                <a:lnTo>
                  <a:pt x="558588" y="405077"/>
                </a:lnTo>
                <a:lnTo>
                  <a:pt x="568416" y="412702"/>
                </a:lnTo>
                <a:lnTo>
                  <a:pt x="578008" y="422626"/>
                </a:lnTo>
                <a:lnTo>
                  <a:pt x="587140" y="433860"/>
                </a:lnTo>
                <a:lnTo>
                  <a:pt x="595588" y="445417"/>
                </a:lnTo>
                <a:lnTo>
                  <a:pt x="603126" y="456311"/>
                </a:lnTo>
                <a:lnTo>
                  <a:pt x="608282" y="463892"/>
                </a:lnTo>
                <a:lnTo>
                  <a:pt x="612752" y="470382"/>
                </a:lnTo>
                <a:lnTo>
                  <a:pt x="616232" y="474319"/>
                </a:lnTo>
                <a:lnTo>
                  <a:pt x="619115" y="477621"/>
                </a:lnTo>
                <a:lnTo>
                  <a:pt x="622468" y="479094"/>
                </a:lnTo>
                <a:lnTo>
                  <a:pt x="626163" y="478726"/>
                </a:lnTo>
                <a:lnTo>
                  <a:pt x="634092" y="475300"/>
                </a:lnTo>
                <a:lnTo>
                  <a:pt x="642555" y="466703"/>
                </a:lnTo>
                <a:lnTo>
                  <a:pt x="650910" y="454768"/>
                </a:lnTo>
                <a:lnTo>
                  <a:pt x="659133" y="441286"/>
                </a:lnTo>
                <a:lnTo>
                  <a:pt x="659917" y="439970"/>
                </a:lnTo>
                <a:lnTo>
                  <a:pt x="667627" y="427471"/>
                </a:lnTo>
                <a:lnTo>
                  <a:pt x="674106" y="419265"/>
                </a:lnTo>
                <a:lnTo>
                  <a:pt x="675490" y="418045"/>
                </a:lnTo>
                <a:lnTo>
                  <a:pt x="679986" y="414807"/>
                </a:lnTo>
                <a:lnTo>
                  <a:pt x="683796" y="414629"/>
                </a:lnTo>
                <a:lnTo>
                  <a:pt x="683517" y="408863"/>
                </a:lnTo>
                <a:lnTo>
                  <a:pt x="676963" y="409194"/>
                </a:lnTo>
                <a:lnTo>
                  <a:pt x="670575" y="414667"/>
                </a:lnTo>
                <a:lnTo>
                  <a:pt x="668793" y="416380"/>
                </a:lnTo>
                <a:lnTo>
                  <a:pt x="661947" y="425573"/>
                </a:lnTo>
                <a:lnTo>
                  <a:pt x="654167" y="438315"/>
                </a:lnTo>
                <a:lnTo>
                  <a:pt x="650089" y="445115"/>
                </a:lnTo>
                <a:lnTo>
                  <a:pt x="641793" y="457992"/>
                </a:lnTo>
                <a:lnTo>
                  <a:pt x="633338" y="468366"/>
                </a:lnTo>
                <a:lnTo>
                  <a:pt x="625605" y="472973"/>
                </a:lnTo>
                <a:lnTo>
                  <a:pt x="624474" y="473113"/>
                </a:lnTo>
                <a:lnTo>
                  <a:pt x="620563" y="470496"/>
                </a:lnTo>
                <a:lnTo>
                  <a:pt x="617337" y="466852"/>
                </a:lnTo>
                <a:lnTo>
                  <a:pt x="612955" y="460451"/>
                </a:lnTo>
                <a:lnTo>
                  <a:pt x="607863" y="453034"/>
                </a:lnTo>
                <a:lnTo>
                  <a:pt x="602506" y="445250"/>
                </a:lnTo>
                <a:lnTo>
                  <a:pt x="594317" y="433777"/>
                </a:lnTo>
                <a:lnTo>
                  <a:pt x="585502" y="422462"/>
                </a:lnTo>
                <a:lnTo>
                  <a:pt x="576165" y="412087"/>
                </a:lnTo>
                <a:lnTo>
                  <a:pt x="566408" y="403435"/>
                </a:lnTo>
                <a:lnTo>
                  <a:pt x="556336" y="397287"/>
                </a:lnTo>
                <a:lnTo>
                  <a:pt x="546052" y="394423"/>
                </a:lnTo>
                <a:lnTo>
                  <a:pt x="538038" y="393674"/>
                </a:lnTo>
                <a:lnTo>
                  <a:pt x="530634" y="396659"/>
                </a:lnTo>
                <a:lnTo>
                  <a:pt x="524005" y="403275"/>
                </a:lnTo>
                <a:lnTo>
                  <a:pt x="512178" y="414472"/>
                </a:lnTo>
                <a:lnTo>
                  <a:pt x="500256" y="424154"/>
                </a:lnTo>
                <a:lnTo>
                  <a:pt x="489646" y="430852"/>
                </a:lnTo>
                <a:lnTo>
                  <a:pt x="480222" y="434641"/>
                </a:lnTo>
                <a:lnTo>
                  <a:pt x="471858" y="435597"/>
                </a:lnTo>
                <a:lnTo>
                  <a:pt x="461556" y="432363"/>
                </a:lnTo>
                <a:lnTo>
                  <a:pt x="451828" y="424169"/>
                </a:lnTo>
                <a:lnTo>
                  <a:pt x="442369" y="412940"/>
                </a:lnTo>
                <a:lnTo>
                  <a:pt x="439575" y="409498"/>
                </a:lnTo>
                <a:lnTo>
                  <a:pt x="436730" y="405904"/>
                </a:lnTo>
                <a:lnTo>
                  <a:pt x="433606" y="402424"/>
                </a:lnTo>
                <a:lnTo>
                  <a:pt x="428484" y="397622"/>
                </a:lnTo>
                <a:lnTo>
                  <a:pt x="420314" y="392092"/>
                </a:lnTo>
                <a:lnTo>
                  <a:pt x="410315" y="386883"/>
                </a:lnTo>
                <a:lnTo>
                  <a:pt x="398818" y="381989"/>
                </a:lnTo>
                <a:lnTo>
                  <a:pt x="386154" y="377404"/>
                </a:lnTo>
                <a:lnTo>
                  <a:pt x="372655" y="373119"/>
                </a:lnTo>
                <a:lnTo>
                  <a:pt x="358653" y="369128"/>
                </a:lnTo>
                <a:lnTo>
                  <a:pt x="344477" y="365425"/>
                </a:lnTo>
                <a:lnTo>
                  <a:pt x="330461" y="362001"/>
                </a:lnTo>
                <a:lnTo>
                  <a:pt x="316935" y="358851"/>
                </a:lnTo>
                <a:lnTo>
                  <a:pt x="304231" y="355968"/>
                </a:lnTo>
                <a:lnTo>
                  <a:pt x="295164" y="353919"/>
                </a:lnTo>
                <a:lnTo>
                  <a:pt x="282004" y="350825"/>
                </a:lnTo>
                <a:lnTo>
                  <a:pt x="272126" y="348170"/>
                </a:lnTo>
                <a:lnTo>
                  <a:pt x="263778" y="344456"/>
                </a:lnTo>
                <a:lnTo>
                  <a:pt x="253585" y="336856"/>
                </a:lnTo>
                <a:lnTo>
                  <a:pt x="244064" y="327048"/>
                </a:lnTo>
                <a:lnTo>
                  <a:pt x="235386" y="316114"/>
                </a:lnTo>
                <a:lnTo>
                  <a:pt x="227724" y="305133"/>
                </a:lnTo>
                <a:lnTo>
                  <a:pt x="221249" y="295186"/>
                </a:lnTo>
                <a:lnTo>
                  <a:pt x="217350" y="289179"/>
                </a:lnTo>
                <a:lnTo>
                  <a:pt x="214302" y="284429"/>
                </a:lnTo>
                <a:lnTo>
                  <a:pt x="212016" y="281813"/>
                </a:lnTo>
                <a:lnTo>
                  <a:pt x="203551" y="276123"/>
                </a:lnTo>
                <a:lnTo>
                  <a:pt x="193352" y="272383"/>
                </a:lnTo>
                <a:lnTo>
                  <a:pt x="180841" y="269438"/>
                </a:lnTo>
                <a:lnTo>
                  <a:pt x="166808" y="267485"/>
                </a:lnTo>
                <a:lnTo>
                  <a:pt x="152042" y="266717"/>
                </a:lnTo>
                <a:lnTo>
                  <a:pt x="137333" y="267330"/>
                </a:lnTo>
                <a:lnTo>
                  <a:pt x="123472" y="269519"/>
                </a:lnTo>
                <a:lnTo>
                  <a:pt x="111872" y="270968"/>
                </a:lnTo>
                <a:lnTo>
                  <a:pt x="98427" y="270521"/>
                </a:lnTo>
                <a:lnTo>
                  <a:pt x="84482" y="268432"/>
                </a:lnTo>
                <a:lnTo>
                  <a:pt x="70881" y="265070"/>
                </a:lnTo>
                <a:lnTo>
                  <a:pt x="58465" y="260805"/>
                </a:lnTo>
                <a:lnTo>
                  <a:pt x="48079" y="256010"/>
                </a:lnTo>
                <a:lnTo>
                  <a:pt x="40566" y="251053"/>
                </a:lnTo>
                <a:lnTo>
                  <a:pt x="37214" y="248208"/>
                </a:lnTo>
                <a:lnTo>
                  <a:pt x="37061" y="246176"/>
                </a:lnTo>
                <a:lnTo>
                  <a:pt x="37607" y="237147"/>
                </a:lnTo>
                <a:lnTo>
                  <a:pt x="28209" y="235165"/>
                </a:lnTo>
                <a:lnTo>
                  <a:pt x="20666" y="233578"/>
                </a:lnTo>
                <a:lnTo>
                  <a:pt x="14150" y="232206"/>
                </a:lnTo>
                <a:lnTo>
                  <a:pt x="7419" y="230809"/>
                </a:lnTo>
                <a:lnTo>
                  <a:pt x="6124" y="226034"/>
                </a:lnTo>
                <a:lnTo>
                  <a:pt x="5845" y="224447"/>
                </a:lnTo>
                <a:lnTo>
                  <a:pt x="5894" y="216403"/>
                </a:lnTo>
                <a:lnTo>
                  <a:pt x="7141" y="204799"/>
                </a:lnTo>
                <a:lnTo>
                  <a:pt x="9260" y="190831"/>
                </a:lnTo>
                <a:lnTo>
                  <a:pt x="11927" y="175696"/>
                </a:lnTo>
                <a:lnTo>
                  <a:pt x="14815" y="160589"/>
                </a:lnTo>
                <a:lnTo>
                  <a:pt x="17599" y="146705"/>
                </a:lnTo>
                <a:lnTo>
                  <a:pt x="19954" y="135242"/>
                </a:lnTo>
                <a:close/>
              </a:path>
              <a:path w="855119" h="89039">
                <a:moveTo>
                  <a:pt x="415297" y="30821"/>
                </a:moveTo>
                <a:lnTo>
                  <a:pt x="410973" y="29978"/>
                </a:lnTo>
                <a:lnTo>
                  <a:pt x="404306" y="28512"/>
                </a:lnTo>
                <a:lnTo>
                  <a:pt x="393776" y="26187"/>
                </a:lnTo>
                <a:lnTo>
                  <a:pt x="380288" y="23199"/>
                </a:lnTo>
                <a:lnTo>
                  <a:pt x="364748" y="19741"/>
                </a:lnTo>
                <a:lnTo>
                  <a:pt x="348060" y="16008"/>
                </a:lnTo>
                <a:lnTo>
                  <a:pt x="331131" y="12193"/>
                </a:lnTo>
                <a:lnTo>
                  <a:pt x="314867" y="8490"/>
                </a:lnTo>
                <a:lnTo>
                  <a:pt x="300171" y="5094"/>
                </a:lnTo>
                <a:lnTo>
                  <a:pt x="287951" y="2199"/>
                </a:lnTo>
                <a:lnTo>
                  <a:pt x="279288" y="5549"/>
                </a:lnTo>
                <a:lnTo>
                  <a:pt x="277650" y="5626"/>
                </a:lnTo>
                <a:lnTo>
                  <a:pt x="277447" y="76"/>
                </a:lnTo>
                <a:lnTo>
                  <a:pt x="37468" y="81394"/>
                </a:lnTo>
                <a:lnTo>
                  <a:pt x="39677" y="86702"/>
                </a:lnTo>
                <a:lnTo>
                  <a:pt x="278464" y="5829"/>
                </a:lnTo>
                <a:lnTo>
                  <a:pt x="284748" y="7395"/>
                </a:lnTo>
                <a:lnTo>
                  <a:pt x="296458" y="10178"/>
                </a:lnTo>
                <a:lnTo>
                  <a:pt x="310786" y="13492"/>
                </a:lnTo>
                <a:lnTo>
                  <a:pt x="326832" y="17146"/>
                </a:lnTo>
                <a:lnTo>
                  <a:pt x="343697" y="20947"/>
                </a:lnTo>
                <a:lnTo>
                  <a:pt x="360485" y="24703"/>
                </a:lnTo>
                <a:lnTo>
                  <a:pt x="376295" y="28220"/>
                </a:lnTo>
                <a:lnTo>
                  <a:pt x="390230" y="31306"/>
                </a:lnTo>
                <a:lnTo>
                  <a:pt x="401392" y="33769"/>
                </a:lnTo>
                <a:lnTo>
                  <a:pt x="408881" y="35416"/>
                </a:lnTo>
                <a:lnTo>
                  <a:pt x="414200" y="36476"/>
                </a:lnTo>
                <a:lnTo>
                  <a:pt x="420384" y="37564"/>
                </a:lnTo>
                <a:lnTo>
                  <a:pt x="442965" y="41552"/>
                </a:lnTo>
                <a:lnTo>
                  <a:pt x="458791" y="44358"/>
                </a:lnTo>
                <a:lnTo>
                  <a:pt x="477262" y="47644"/>
                </a:lnTo>
                <a:lnTo>
                  <a:pt x="498092" y="51361"/>
                </a:lnTo>
                <a:lnTo>
                  <a:pt x="520996" y="55464"/>
                </a:lnTo>
                <a:lnTo>
                  <a:pt x="545691" y="59906"/>
                </a:lnTo>
                <a:lnTo>
                  <a:pt x="571890" y="64639"/>
                </a:lnTo>
                <a:lnTo>
                  <a:pt x="599309" y="69617"/>
                </a:lnTo>
                <a:lnTo>
                  <a:pt x="627663" y="74793"/>
                </a:lnTo>
                <a:lnTo>
                  <a:pt x="656668" y="80120"/>
                </a:lnTo>
                <a:lnTo>
                  <a:pt x="686038" y="85552"/>
                </a:lnTo>
                <a:lnTo>
                  <a:pt x="715488" y="91040"/>
                </a:lnTo>
                <a:lnTo>
                  <a:pt x="744734" y="96539"/>
                </a:lnTo>
                <a:lnTo>
                  <a:pt x="773491" y="102002"/>
                </a:lnTo>
                <a:lnTo>
                  <a:pt x="801473" y="107381"/>
                </a:lnTo>
                <a:lnTo>
                  <a:pt x="828396" y="112631"/>
                </a:lnTo>
                <a:lnTo>
                  <a:pt x="853976" y="117703"/>
                </a:lnTo>
                <a:lnTo>
                  <a:pt x="855119" y="112014"/>
                </a:lnTo>
                <a:lnTo>
                  <a:pt x="829528" y="106940"/>
                </a:lnTo>
                <a:lnTo>
                  <a:pt x="802593" y="101689"/>
                </a:lnTo>
                <a:lnTo>
                  <a:pt x="774599" y="96309"/>
                </a:lnTo>
                <a:lnTo>
                  <a:pt x="745830" y="90846"/>
                </a:lnTo>
                <a:lnTo>
                  <a:pt x="716574" y="85348"/>
                </a:lnTo>
                <a:lnTo>
                  <a:pt x="687113" y="79860"/>
                </a:lnTo>
                <a:lnTo>
                  <a:pt x="657734" y="74430"/>
                </a:lnTo>
                <a:lnTo>
                  <a:pt x="628721" y="69104"/>
                </a:lnTo>
                <a:lnTo>
                  <a:pt x="600359" y="63930"/>
                </a:lnTo>
                <a:lnTo>
                  <a:pt x="572935" y="58954"/>
                </a:lnTo>
                <a:lnTo>
                  <a:pt x="546731" y="54224"/>
                </a:lnTo>
                <a:lnTo>
                  <a:pt x="522035" y="49785"/>
                </a:lnTo>
                <a:lnTo>
                  <a:pt x="499131" y="45685"/>
                </a:lnTo>
                <a:lnTo>
                  <a:pt x="478303" y="41970"/>
                </a:lnTo>
                <a:lnTo>
                  <a:pt x="459837" y="38688"/>
                </a:lnTo>
                <a:lnTo>
                  <a:pt x="444019" y="35885"/>
                </a:lnTo>
                <a:lnTo>
                  <a:pt x="421464" y="31905"/>
                </a:lnTo>
                <a:lnTo>
                  <a:pt x="415297" y="30821"/>
                </a:lnTo>
                <a:close/>
              </a:path>
              <a:path w="855119" h="89039">
                <a:moveTo>
                  <a:pt x="279111" y="0"/>
                </a:moveTo>
                <a:lnTo>
                  <a:pt x="277447" y="76"/>
                </a:lnTo>
                <a:lnTo>
                  <a:pt x="277650" y="5626"/>
                </a:lnTo>
                <a:lnTo>
                  <a:pt x="279288" y="5549"/>
                </a:lnTo>
                <a:lnTo>
                  <a:pt x="287951" y="2199"/>
                </a:lnTo>
                <a:lnTo>
                  <a:pt x="279111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0" name="object 1320"/>
          <p:cNvSpPr/>
          <p:nvPr/>
        </p:nvSpPr>
        <p:spPr>
          <a:xfrm>
            <a:off x="4732896" y="6130902"/>
            <a:ext cx="249085" cy="80289"/>
          </a:xfrm>
          <a:custGeom>
            <a:avLst/>
            <a:gdLst/>
            <a:ahLst/>
            <a:cxnLst/>
            <a:rect l="l" t="t" r="r" b="b"/>
            <a:pathLst>
              <a:path w="249085" h="80289">
                <a:moveTo>
                  <a:pt x="249085" y="0"/>
                </a:moveTo>
                <a:lnTo>
                  <a:pt x="0" y="63461"/>
                </a:lnTo>
                <a:lnTo>
                  <a:pt x="42646" y="80289"/>
                </a:lnTo>
                <a:lnTo>
                  <a:pt x="24908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1" name="object 1321"/>
          <p:cNvSpPr/>
          <p:nvPr/>
        </p:nvSpPr>
        <p:spPr>
          <a:xfrm>
            <a:off x="4732172" y="6129098"/>
            <a:ext cx="250507" cy="83896"/>
          </a:xfrm>
          <a:custGeom>
            <a:avLst/>
            <a:gdLst/>
            <a:ahLst/>
            <a:cxnLst/>
            <a:rect l="l" t="t" r="r" b="b"/>
            <a:pathLst>
              <a:path w="250507" h="83896">
                <a:moveTo>
                  <a:pt x="250507" y="3606"/>
                </a:moveTo>
                <a:lnTo>
                  <a:pt x="249097" y="0"/>
                </a:lnTo>
                <a:lnTo>
                  <a:pt x="43381" y="80043"/>
                </a:lnTo>
                <a:lnTo>
                  <a:pt x="1422" y="63487"/>
                </a:lnTo>
                <a:lnTo>
                  <a:pt x="0" y="67068"/>
                </a:lnTo>
                <a:lnTo>
                  <a:pt x="42646" y="83870"/>
                </a:lnTo>
                <a:lnTo>
                  <a:pt x="42684" y="80314"/>
                </a:lnTo>
                <a:lnTo>
                  <a:pt x="44069" y="80314"/>
                </a:lnTo>
                <a:lnTo>
                  <a:pt x="250507" y="3606"/>
                </a:lnTo>
                <a:close/>
              </a:path>
              <a:path w="250507" h="83896">
                <a:moveTo>
                  <a:pt x="44069" y="83896"/>
                </a:moveTo>
                <a:lnTo>
                  <a:pt x="250507" y="3606"/>
                </a:lnTo>
                <a:lnTo>
                  <a:pt x="44069" y="80314"/>
                </a:lnTo>
                <a:lnTo>
                  <a:pt x="42684" y="80314"/>
                </a:lnTo>
                <a:lnTo>
                  <a:pt x="42646" y="83870"/>
                </a:lnTo>
                <a:lnTo>
                  <a:pt x="44069" y="83896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2" name="object 1322"/>
          <p:cNvSpPr/>
          <p:nvPr/>
        </p:nvSpPr>
        <p:spPr>
          <a:xfrm>
            <a:off x="4745419" y="5819694"/>
            <a:ext cx="259245" cy="379818"/>
          </a:xfrm>
          <a:custGeom>
            <a:avLst/>
            <a:gdLst/>
            <a:ahLst/>
            <a:cxnLst/>
            <a:rect l="l" t="t" r="r" b="b"/>
            <a:pathLst>
              <a:path w="259245" h="379818">
                <a:moveTo>
                  <a:pt x="259245" y="0"/>
                </a:moveTo>
                <a:lnTo>
                  <a:pt x="75412" y="39471"/>
                </a:lnTo>
                <a:lnTo>
                  <a:pt x="63604" y="48717"/>
                </a:lnTo>
                <a:lnTo>
                  <a:pt x="56273" y="70865"/>
                </a:lnTo>
                <a:lnTo>
                  <a:pt x="55504" y="75868"/>
                </a:lnTo>
                <a:lnTo>
                  <a:pt x="54773" y="80580"/>
                </a:lnTo>
                <a:lnTo>
                  <a:pt x="52386" y="95288"/>
                </a:lnTo>
                <a:lnTo>
                  <a:pt x="50211" y="107887"/>
                </a:lnTo>
                <a:lnTo>
                  <a:pt x="47175" y="124885"/>
                </a:lnTo>
                <a:lnTo>
                  <a:pt x="45229" y="135612"/>
                </a:lnTo>
                <a:lnTo>
                  <a:pt x="42941" y="148133"/>
                </a:lnTo>
                <a:lnTo>
                  <a:pt x="40268" y="162681"/>
                </a:lnTo>
                <a:lnTo>
                  <a:pt x="37170" y="179487"/>
                </a:lnTo>
                <a:lnTo>
                  <a:pt x="33603" y="198783"/>
                </a:lnTo>
                <a:lnTo>
                  <a:pt x="29525" y="220800"/>
                </a:lnTo>
                <a:lnTo>
                  <a:pt x="24895" y="245771"/>
                </a:lnTo>
                <a:lnTo>
                  <a:pt x="19669" y="273926"/>
                </a:lnTo>
                <a:lnTo>
                  <a:pt x="13806" y="305498"/>
                </a:lnTo>
                <a:lnTo>
                  <a:pt x="7264" y="340718"/>
                </a:lnTo>
                <a:lnTo>
                  <a:pt x="0" y="379818"/>
                </a:lnTo>
                <a:lnTo>
                  <a:pt x="25924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3" name="object 1323"/>
          <p:cNvSpPr/>
          <p:nvPr/>
        </p:nvSpPr>
        <p:spPr>
          <a:xfrm>
            <a:off x="4742587" y="5816883"/>
            <a:ext cx="262661" cy="383146"/>
          </a:xfrm>
          <a:custGeom>
            <a:avLst/>
            <a:gdLst/>
            <a:ahLst/>
            <a:cxnLst/>
            <a:rect l="l" t="t" r="r" b="b"/>
            <a:pathLst>
              <a:path w="262661" h="383146">
                <a:moveTo>
                  <a:pt x="8256" y="337507"/>
                </a:moveTo>
                <a:lnTo>
                  <a:pt x="5533" y="352217"/>
                </a:lnTo>
                <a:lnTo>
                  <a:pt x="3275" y="364412"/>
                </a:lnTo>
                <a:lnTo>
                  <a:pt x="1552" y="373711"/>
                </a:lnTo>
                <a:lnTo>
                  <a:pt x="437" y="379735"/>
                </a:lnTo>
                <a:lnTo>
                  <a:pt x="0" y="382104"/>
                </a:lnTo>
                <a:lnTo>
                  <a:pt x="5689" y="383146"/>
                </a:lnTo>
                <a:lnTo>
                  <a:pt x="6125" y="380781"/>
                </a:lnTo>
                <a:lnTo>
                  <a:pt x="7240" y="374760"/>
                </a:lnTo>
                <a:lnTo>
                  <a:pt x="11221" y="353266"/>
                </a:lnTo>
                <a:lnTo>
                  <a:pt x="13944" y="338553"/>
                </a:lnTo>
                <a:lnTo>
                  <a:pt x="17061" y="321703"/>
                </a:lnTo>
                <a:lnTo>
                  <a:pt x="20499" y="303095"/>
                </a:lnTo>
                <a:lnTo>
                  <a:pt x="24187" y="283110"/>
                </a:lnTo>
                <a:lnTo>
                  <a:pt x="28054" y="262127"/>
                </a:lnTo>
                <a:lnTo>
                  <a:pt x="32029" y="240526"/>
                </a:lnTo>
                <a:lnTo>
                  <a:pt x="36039" y="218687"/>
                </a:lnTo>
                <a:lnTo>
                  <a:pt x="40014" y="196990"/>
                </a:lnTo>
                <a:lnTo>
                  <a:pt x="43881" y="175815"/>
                </a:lnTo>
                <a:lnTo>
                  <a:pt x="47570" y="155541"/>
                </a:lnTo>
                <a:lnTo>
                  <a:pt x="51009" y="136549"/>
                </a:lnTo>
                <a:lnTo>
                  <a:pt x="54126" y="119218"/>
                </a:lnTo>
                <a:lnTo>
                  <a:pt x="56850" y="103928"/>
                </a:lnTo>
                <a:lnTo>
                  <a:pt x="59110" y="91059"/>
                </a:lnTo>
                <a:lnTo>
                  <a:pt x="60834" y="80991"/>
                </a:lnTo>
                <a:lnTo>
                  <a:pt x="61950" y="74104"/>
                </a:lnTo>
                <a:lnTo>
                  <a:pt x="66021" y="58674"/>
                </a:lnTo>
                <a:lnTo>
                  <a:pt x="74171" y="47215"/>
                </a:lnTo>
                <a:lnTo>
                  <a:pt x="78447" y="45161"/>
                </a:lnTo>
                <a:lnTo>
                  <a:pt x="78867" y="45097"/>
                </a:lnTo>
                <a:lnTo>
                  <a:pt x="262661" y="5638"/>
                </a:lnTo>
                <a:lnTo>
                  <a:pt x="261454" y="0"/>
                </a:lnTo>
                <a:lnTo>
                  <a:pt x="77635" y="39446"/>
                </a:lnTo>
                <a:lnTo>
                  <a:pt x="77825" y="39420"/>
                </a:lnTo>
                <a:lnTo>
                  <a:pt x="72311" y="41510"/>
                </a:lnTo>
                <a:lnTo>
                  <a:pt x="63437" y="50928"/>
                </a:lnTo>
                <a:lnTo>
                  <a:pt x="56235" y="73215"/>
                </a:lnTo>
                <a:lnTo>
                  <a:pt x="55119" y="80089"/>
                </a:lnTo>
                <a:lnTo>
                  <a:pt x="53396" y="90143"/>
                </a:lnTo>
                <a:lnTo>
                  <a:pt x="51138" y="102999"/>
                </a:lnTo>
                <a:lnTo>
                  <a:pt x="48415" y="118275"/>
                </a:lnTo>
                <a:lnTo>
                  <a:pt x="45300" y="135593"/>
                </a:lnTo>
                <a:lnTo>
                  <a:pt x="41863" y="154573"/>
                </a:lnTo>
                <a:lnTo>
                  <a:pt x="38177" y="174835"/>
                </a:lnTo>
                <a:lnTo>
                  <a:pt x="34311" y="195998"/>
                </a:lnTo>
                <a:lnTo>
                  <a:pt x="30339" y="217685"/>
                </a:lnTo>
                <a:lnTo>
                  <a:pt x="26331" y="239514"/>
                </a:lnTo>
                <a:lnTo>
                  <a:pt x="22359" y="261105"/>
                </a:lnTo>
                <a:lnTo>
                  <a:pt x="18494" y="282080"/>
                </a:lnTo>
                <a:lnTo>
                  <a:pt x="14808" y="302059"/>
                </a:lnTo>
                <a:lnTo>
                  <a:pt x="11371" y="320661"/>
                </a:lnTo>
                <a:lnTo>
                  <a:pt x="8256" y="337507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4" name="object 1324"/>
          <p:cNvSpPr/>
          <p:nvPr/>
        </p:nvSpPr>
        <p:spPr>
          <a:xfrm>
            <a:off x="4775539" y="5862266"/>
            <a:ext cx="54025" cy="348946"/>
          </a:xfrm>
          <a:custGeom>
            <a:avLst/>
            <a:gdLst/>
            <a:ahLst/>
            <a:cxnLst/>
            <a:rect l="l" t="t" r="r" b="b"/>
            <a:pathLst>
              <a:path w="54025" h="348946">
                <a:moveTo>
                  <a:pt x="35280" y="4293"/>
                </a:moveTo>
                <a:lnTo>
                  <a:pt x="0" y="348946"/>
                </a:lnTo>
                <a:lnTo>
                  <a:pt x="383" y="346557"/>
                </a:lnTo>
                <a:lnTo>
                  <a:pt x="3212" y="328911"/>
                </a:lnTo>
                <a:lnTo>
                  <a:pt x="5501" y="314628"/>
                </a:lnTo>
                <a:lnTo>
                  <a:pt x="8270" y="297355"/>
                </a:lnTo>
                <a:lnTo>
                  <a:pt x="11439" y="277579"/>
                </a:lnTo>
                <a:lnTo>
                  <a:pt x="14930" y="255788"/>
                </a:lnTo>
                <a:lnTo>
                  <a:pt x="18665" y="232469"/>
                </a:lnTo>
                <a:lnTo>
                  <a:pt x="22567" y="208108"/>
                </a:lnTo>
                <a:lnTo>
                  <a:pt x="26555" y="183195"/>
                </a:lnTo>
                <a:lnTo>
                  <a:pt x="30553" y="158215"/>
                </a:lnTo>
                <a:lnTo>
                  <a:pt x="34482" y="133657"/>
                </a:lnTo>
                <a:lnTo>
                  <a:pt x="38263" y="110007"/>
                </a:lnTo>
                <a:lnTo>
                  <a:pt x="41818" y="87753"/>
                </a:lnTo>
                <a:lnTo>
                  <a:pt x="45069" y="67382"/>
                </a:lnTo>
                <a:lnTo>
                  <a:pt x="47938" y="49382"/>
                </a:lnTo>
                <a:lnTo>
                  <a:pt x="50347" y="34239"/>
                </a:lnTo>
                <a:lnTo>
                  <a:pt x="52216" y="22442"/>
                </a:lnTo>
                <a:lnTo>
                  <a:pt x="54025" y="10834"/>
                </a:lnTo>
                <a:lnTo>
                  <a:pt x="52199" y="2078"/>
                </a:lnTo>
                <a:lnTo>
                  <a:pt x="42875" y="0"/>
                </a:lnTo>
                <a:lnTo>
                  <a:pt x="35280" y="429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5" name="object 1325"/>
          <p:cNvSpPr/>
          <p:nvPr/>
        </p:nvSpPr>
        <p:spPr>
          <a:xfrm>
            <a:off x="4773641" y="5858650"/>
            <a:ext cx="59042" cy="352844"/>
          </a:xfrm>
          <a:custGeom>
            <a:avLst/>
            <a:gdLst/>
            <a:ahLst/>
            <a:cxnLst/>
            <a:rect l="l" t="t" r="r" b="b"/>
            <a:pathLst>
              <a:path w="59042" h="352844">
                <a:moveTo>
                  <a:pt x="5701" y="316657"/>
                </a:moveTo>
                <a:lnTo>
                  <a:pt x="3381" y="331139"/>
                </a:lnTo>
                <a:lnTo>
                  <a:pt x="1606" y="342220"/>
                </a:lnTo>
                <a:lnTo>
                  <a:pt x="453" y="349420"/>
                </a:lnTo>
                <a:lnTo>
                  <a:pt x="0" y="352259"/>
                </a:lnTo>
                <a:lnTo>
                  <a:pt x="3810" y="352844"/>
                </a:lnTo>
                <a:lnTo>
                  <a:pt x="5814" y="340346"/>
                </a:lnTo>
                <a:lnTo>
                  <a:pt x="7724" y="328433"/>
                </a:lnTo>
                <a:lnTo>
                  <a:pt x="10140" y="313354"/>
                </a:lnTo>
                <a:lnTo>
                  <a:pt x="12990" y="295566"/>
                </a:lnTo>
                <a:lnTo>
                  <a:pt x="16201" y="275527"/>
                </a:lnTo>
                <a:lnTo>
                  <a:pt x="19698" y="253694"/>
                </a:lnTo>
                <a:lnTo>
                  <a:pt x="23408" y="230524"/>
                </a:lnTo>
                <a:lnTo>
                  <a:pt x="27258" y="206474"/>
                </a:lnTo>
                <a:lnTo>
                  <a:pt x="31175" y="182003"/>
                </a:lnTo>
                <a:lnTo>
                  <a:pt x="35084" y="157567"/>
                </a:lnTo>
                <a:lnTo>
                  <a:pt x="38913" y="133624"/>
                </a:lnTo>
                <a:lnTo>
                  <a:pt x="42588" y="110632"/>
                </a:lnTo>
                <a:lnTo>
                  <a:pt x="46036" y="89046"/>
                </a:lnTo>
                <a:lnTo>
                  <a:pt x="49183" y="69326"/>
                </a:lnTo>
                <a:lnTo>
                  <a:pt x="51956" y="51928"/>
                </a:lnTo>
                <a:lnTo>
                  <a:pt x="54281" y="37310"/>
                </a:lnTo>
                <a:lnTo>
                  <a:pt x="57294" y="18241"/>
                </a:lnTo>
                <a:lnTo>
                  <a:pt x="59042" y="5867"/>
                </a:lnTo>
                <a:lnTo>
                  <a:pt x="54571" y="2933"/>
                </a:lnTo>
                <a:lnTo>
                  <a:pt x="51803" y="1993"/>
                </a:lnTo>
                <a:lnTo>
                  <a:pt x="46050" y="0"/>
                </a:lnTo>
                <a:lnTo>
                  <a:pt x="37744" y="3111"/>
                </a:lnTo>
                <a:lnTo>
                  <a:pt x="35521" y="6934"/>
                </a:lnTo>
                <a:lnTo>
                  <a:pt x="38849" y="8889"/>
                </a:lnTo>
                <a:lnTo>
                  <a:pt x="40157" y="6667"/>
                </a:lnTo>
                <a:lnTo>
                  <a:pt x="46393" y="4216"/>
                </a:lnTo>
                <a:lnTo>
                  <a:pt x="50546" y="5638"/>
                </a:lnTo>
                <a:lnTo>
                  <a:pt x="53492" y="6629"/>
                </a:lnTo>
                <a:lnTo>
                  <a:pt x="54635" y="9512"/>
                </a:lnTo>
                <a:lnTo>
                  <a:pt x="52221" y="25676"/>
                </a:lnTo>
                <a:lnTo>
                  <a:pt x="50369" y="37361"/>
                </a:lnTo>
                <a:lnTo>
                  <a:pt x="47982" y="52366"/>
                </a:lnTo>
                <a:lnTo>
                  <a:pt x="45137" y="70212"/>
                </a:lnTo>
                <a:lnTo>
                  <a:pt x="41912" y="90417"/>
                </a:lnTo>
                <a:lnTo>
                  <a:pt x="38384" y="112502"/>
                </a:lnTo>
                <a:lnTo>
                  <a:pt x="34629" y="135987"/>
                </a:lnTo>
                <a:lnTo>
                  <a:pt x="30725" y="160392"/>
                </a:lnTo>
                <a:lnTo>
                  <a:pt x="26749" y="185237"/>
                </a:lnTo>
                <a:lnTo>
                  <a:pt x="22778" y="210041"/>
                </a:lnTo>
                <a:lnTo>
                  <a:pt x="18890" y="234325"/>
                </a:lnTo>
                <a:lnTo>
                  <a:pt x="15160" y="257609"/>
                </a:lnTo>
                <a:lnTo>
                  <a:pt x="11668" y="279412"/>
                </a:lnTo>
                <a:lnTo>
                  <a:pt x="8489" y="299255"/>
                </a:lnTo>
                <a:lnTo>
                  <a:pt x="5701" y="316657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6" name="object 1326"/>
          <p:cNvSpPr/>
          <p:nvPr/>
        </p:nvSpPr>
        <p:spPr>
          <a:xfrm>
            <a:off x="4838007" y="5855027"/>
            <a:ext cx="14211" cy="331851"/>
          </a:xfrm>
          <a:custGeom>
            <a:avLst/>
            <a:gdLst/>
            <a:ahLst/>
            <a:cxnLst/>
            <a:rect l="l" t="t" r="r" b="b"/>
            <a:pathLst>
              <a:path w="14211" h="331850">
                <a:moveTo>
                  <a:pt x="3657" y="0"/>
                </a:moveTo>
                <a:lnTo>
                  <a:pt x="0" y="331851"/>
                </a:lnTo>
                <a:lnTo>
                  <a:pt x="103" y="329850"/>
                </a:lnTo>
                <a:lnTo>
                  <a:pt x="863" y="315026"/>
                </a:lnTo>
                <a:lnTo>
                  <a:pt x="1477" y="302986"/>
                </a:lnTo>
                <a:lnTo>
                  <a:pt x="2220" y="288383"/>
                </a:lnTo>
                <a:lnTo>
                  <a:pt x="3069" y="271611"/>
                </a:lnTo>
                <a:lnTo>
                  <a:pt x="4004" y="253060"/>
                </a:lnTo>
                <a:lnTo>
                  <a:pt x="5002" y="233124"/>
                </a:lnTo>
                <a:lnTo>
                  <a:pt x="6043" y="212194"/>
                </a:lnTo>
                <a:lnTo>
                  <a:pt x="7105" y="190663"/>
                </a:lnTo>
                <a:lnTo>
                  <a:pt x="8167" y="168922"/>
                </a:lnTo>
                <a:lnTo>
                  <a:pt x="9208" y="147365"/>
                </a:lnTo>
                <a:lnTo>
                  <a:pt x="10207" y="126382"/>
                </a:lnTo>
                <a:lnTo>
                  <a:pt x="11141" y="106367"/>
                </a:lnTo>
                <a:lnTo>
                  <a:pt x="11990" y="87711"/>
                </a:lnTo>
                <a:lnTo>
                  <a:pt x="12733" y="70807"/>
                </a:lnTo>
                <a:lnTo>
                  <a:pt x="13347" y="56046"/>
                </a:lnTo>
                <a:lnTo>
                  <a:pt x="13813" y="43822"/>
                </a:lnTo>
                <a:lnTo>
                  <a:pt x="14211" y="28549"/>
                </a:lnTo>
                <a:lnTo>
                  <a:pt x="13547" y="14305"/>
                </a:lnTo>
                <a:lnTo>
                  <a:pt x="9591" y="2619"/>
                </a:lnTo>
                <a:lnTo>
                  <a:pt x="3657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7" name="object 1327"/>
          <p:cNvSpPr/>
          <p:nvPr/>
        </p:nvSpPr>
        <p:spPr>
          <a:xfrm>
            <a:off x="4836101" y="5853187"/>
            <a:ext cx="18034" cy="333806"/>
          </a:xfrm>
          <a:custGeom>
            <a:avLst/>
            <a:gdLst/>
            <a:ahLst/>
            <a:cxnLst/>
            <a:rect l="l" t="t" r="r" b="b"/>
            <a:pathLst>
              <a:path w="18034" h="333806">
                <a:moveTo>
                  <a:pt x="3822" y="333806"/>
                </a:moveTo>
                <a:lnTo>
                  <a:pt x="4739" y="316055"/>
                </a:lnTo>
                <a:lnTo>
                  <a:pt x="5364" y="303836"/>
                </a:lnTo>
                <a:lnTo>
                  <a:pt x="6112" y="289110"/>
                </a:lnTo>
                <a:lnTo>
                  <a:pt x="6965" y="272265"/>
                </a:lnTo>
                <a:lnTo>
                  <a:pt x="7899" y="253686"/>
                </a:lnTo>
                <a:lnTo>
                  <a:pt x="8896" y="233761"/>
                </a:lnTo>
                <a:lnTo>
                  <a:pt x="9933" y="212877"/>
                </a:lnTo>
                <a:lnTo>
                  <a:pt x="10990" y="191419"/>
                </a:lnTo>
                <a:lnTo>
                  <a:pt x="12045" y="169774"/>
                </a:lnTo>
                <a:lnTo>
                  <a:pt x="13079" y="148330"/>
                </a:lnTo>
                <a:lnTo>
                  <a:pt x="14069" y="127473"/>
                </a:lnTo>
                <a:lnTo>
                  <a:pt x="14995" y="107590"/>
                </a:lnTo>
                <a:lnTo>
                  <a:pt x="15836" y="89067"/>
                </a:lnTo>
                <a:lnTo>
                  <a:pt x="16571" y="72291"/>
                </a:lnTo>
                <a:lnTo>
                  <a:pt x="17180" y="57648"/>
                </a:lnTo>
                <a:lnTo>
                  <a:pt x="17640" y="45526"/>
                </a:lnTo>
                <a:lnTo>
                  <a:pt x="18034" y="30391"/>
                </a:lnTo>
                <a:lnTo>
                  <a:pt x="17515" y="17461"/>
                </a:lnTo>
                <a:lnTo>
                  <a:pt x="13839" y="4310"/>
                </a:lnTo>
                <a:lnTo>
                  <a:pt x="7289" y="317"/>
                </a:lnTo>
                <a:lnTo>
                  <a:pt x="6134" y="0"/>
                </a:lnTo>
                <a:lnTo>
                  <a:pt x="4991" y="3708"/>
                </a:lnTo>
                <a:lnTo>
                  <a:pt x="7227" y="4300"/>
                </a:lnTo>
                <a:lnTo>
                  <a:pt x="12077" y="9344"/>
                </a:lnTo>
                <a:lnTo>
                  <a:pt x="14160" y="30391"/>
                </a:lnTo>
                <a:lnTo>
                  <a:pt x="14058" y="36295"/>
                </a:lnTo>
                <a:lnTo>
                  <a:pt x="13767" y="45494"/>
                </a:lnTo>
                <a:lnTo>
                  <a:pt x="13308" y="57601"/>
                </a:lnTo>
                <a:lnTo>
                  <a:pt x="12701" y="72229"/>
                </a:lnTo>
                <a:lnTo>
                  <a:pt x="11967" y="88992"/>
                </a:lnTo>
                <a:lnTo>
                  <a:pt x="11128" y="107502"/>
                </a:lnTo>
                <a:lnTo>
                  <a:pt x="10204" y="127374"/>
                </a:lnTo>
                <a:lnTo>
                  <a:pt x="9216" y="148220"/>
                </a:lnTo>
                <a:lnTo>
                  <a:pt x="8185" y="169653"/>
                </a:lnTo>
                <a:lnTo>
                  <a:pt x="7132" y="191287"/>
                </a:lnTo>
                <a:lnTo>
                  <a:pt x="6078" y="212735"/>
                </a:lnTo>
                <a:lnTo>
                  <a:pt x="5044" y="233611"/>
                </a:lnTo>
                <a:lnTo>
                  <a:pt x="4051" y="253527"/>
                </a:lnTo>
                <a:lnTo>
                  <a:pt x="3120" y="272097"/>
                </a:lnTo>
                <a:lnTo>
                  <a:pt x="2271" y="288934"/>
                </a:lnTo>
                <a:lnTo>
                  <a:pt x="1526" y="303651"/>
                </a:lnTo>
                <a:lnTo>
                  <a:pt x="905" y="315862"/>
                </a:lnTo>
                <a:lnTo>
                  <a:pt x="121" y="331219"/>
                </a:lnTo>
                <a:lnTo>
                  <a:pt x="0" y="333590"/>
                </a:lnTo>
                <a:lnTo>
                  <a:pt x="3822" y="333806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8" name="object 1328"/>
          <p:cNvSpPr/>
          <p:nvPr/>
        </p:nvSpPr>
        <p:spPr>
          <a:xfrm>
            <a:off x="4848710" y="5900337"/>
            <a:ext cx="164642" cy="39014"/>
          </a:xfrm>
          <a:custGeom>
            <a:avLst/>
            <a:gdLst/>
            <a:ahLst/>
            <a:cxnLst/>
            <a:rect l="l" t="t" r="r" b="b"/>
            <a:pathLst>
              <a:path w="164642" h="39014">
                <a:moveTo>
                  <a:pt x="0" y="39014"/>
                </a:moveTo>
                <a:lnTo>
                  <a:pt x="164642" y="0"/>
                </a:lnTo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9" name="object 1329"/>
          <p:cNvSpPr/>
          <p:nvPr/>
        </p:nvSpPr>
        <p:spPr>
          <a:xfrm>
            <a:off x="4848260" y="5898462"/>
            <a:ext cx="165544" cy="42773"/>
          </a:xfrm>
          <a:custGeom>
            <a:avLst/>
            <a:gdLst/>
            <a:ahLst/>
            <a:cxnLst/>
            <a:rect l="l" t="t" r="r" b="b"/>
            <a:pathLst>
              <a:path w="165544" h="42773">
                <a:moveTo>
                  <a:pt x="0" y="39014"/>
                </a:moveTo>
                <a:lnTo>
                  <a:pt x="901" y="42773"/>
                </a:lnTo>
                <a:lnTo>
                  <a:pt x="165544" y="3746"/>
                </a:lnTo>
                <a:lnTo>
                  <a:pt x="164604" y="0"/>
                </a:lnTo>
                <a:lnTo>
                  <a:pt x="0" y="39014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0" name="object 1330"/>
          <p:cNvSpPr/>
          <p:nvPr/>
        </p:nvSpPr>
        <p:spPr>
          <a:xfrm>
            <a:off x="4852343" y="5843875"/>
            <a:ext cx="155968" cy="33362"/>
          </a:xfrm>
          <a:custGeom>
            <a:avLst/>
            <a:gdLst/>
            <a:ahLst/>
            <a:cxnLst/>
            <a:rect l="l" t="t" r="r" b="b"/>
            <a:pathLst>
              <a:path w="155968" h="33362">
                <a:moveTo>
                  <a:pt x="0" y="33362"/>
                </a:moveTo>
                <a:lnTo>
                  <a:pt x="155968" y="0"/>
                </a:lnTo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1" name="object 1331"/>
          <p:cNvSpPr/>
          <p:nvPr/>
        </p:nvSpPr>
        <p:spPr>
          <a:xfrm>
            <a:off x="4851920" y="5842011"/>
            <a:ext cx="156806" cy="37109"/>
          </a:xfrm>
          <a:custGeom>
            <a:avLst/>
            <a:gdLst/>
            <a:ahLst/>
            <a:cxnLst/>
            <a:rect l="l" t="t" r="r" b="b"/>
            <a:pathLst>
              <a:path w="156806" h="37109">
                <a:moveTo>
                  <a:pt x="0" y="33337"/>
                </a:moveTo>
                <a:lnTo>
                  <a:pt x="825" y="37109"/>
                </a:lnTo>
                <a:lnTo>
                  <a:pt x="156806" y="3721"/>
                </a:lnTo>
                <a:lnTo>
                  <a:pt x="155994" y="0"/>
                </a:lnTo>
                <a:lnTo>
                  <a:pt x="0" y="33337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2" name="object 1332"/>
          <p:cNvSpPr/>
          <p:nvPr/>
        </p:nvSpPr>
        <p:spPr>
          <a:xfrm>
            <a:off x="3990765" y="5930927"/>
            <a:ext cx="3835" cy="25933"/>
          </a:xfrm>
          <a:custGeom>
            <a:avLst/>
            <a:gdLst/>
            <a:ahLst/>
            <a:cxnLst/>
            <a:rect l="l" t="t" r="r" b="b"/>
            <a:pathLst>
              <a:path w="3835" h="25933">
                <a:moveTo>
                  <a:pt x="1155" y="3581"/>
                </a:moveTo>
                <a:lnTo>
                  <a:pt x="3835" y="1790"/>
                </a:lnTo>
                <a:lnTo>
                  <a:pt x="2641" y="0"/>
                </a:lnTo>
                <a:lnTo>
                  <a:pt x="1155" y="3581"/>
                </a:lnTo>
                <a:close/>
              </a:path>
              <a:path w="3835" h="25933">
                <a:moveTo>
                  <a:pt x="1155" y="3581"/>
                </a:moveTo>
                <a:lnTo>
                  <a:pt x="80835" y="37325"/>
                </a:lnTo>
                <a:lnTo>
                  <a:pt x="82308" y="33756"/>
                </a:lnTo>
                <a:lnTo>
                  <a:pt x="3835" y="505"/>
                </a:lnTo>
                <a:lnTo>
                  <a:pt x="3835" y="-22351"/>
                </a:lnTo>
                <a:lnTo>
                  <a:pt x="0" y="-22351"/>
                </a:lnTo>
                <a:lnTo>
                  <a:pt x="0" y="1790"/>
                </a:lnTo>
                <a:lnTo>
                  <a:pt x="1155" y="3581"/>
                </a:lnTo>
                <a:lnTo>
                  <a:pt x="2641" y="0"/>
                </a:lnTo>
                <a:lnTo>
                  <a:pt x="3835" y="1790"/>
                </a:lnTo>
                <a:lnTo>
                  <a:pt x="1155" y="3581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3" name="object 1333"/>
          <p:cNvSpPr/>
          <p:nvPr/>
        </p:nvSpPr>
        <p:spPr>
          <a:xfrm>
            <a:off x="3920952" y="5930752"/>
            <a:ext cx="1016025" cy="397662"/>
          </a:xfrm>
          <a:custGeom>
            <a:avLst/>
            <a:gdLst/>
            <a:ahLst/>
            <a:cxnLst/>
            <a:rect l="l" t="t" r="r" b="b"/>
            <a:pathLst>
              <a:path w="1016025" h="397662">
                <a:moveTo>
                  <a:pt x="5017" y="17092"/>
                </a:moveTo>
                <a:lnTo>
                  <a:pt x="3860" y="0"/>
                </a:lnTo>
                <a:lnTo>
                  <a:pt x="0" y="254"/>
                </a:lnTo>
                <a:lnTo>
                  <a:pt x="1231" y="18453"/>
                </a:lnTo>
                <a:lnTo>
                  <a:pt x="2336" y="20091"/>
                </a:lnTo>
                <a:lnTo>
                  <a:pt x="810044" y="397624"/>
                </a:lnTo>
                <a:lnTo>
                  <a:pt x="811618" y="397662"/>
                </a:lnTo>
                <a:lnTo>
                  <a:pt x="1016025" y="307975"/>
                </a:lnTo>
                <a:lnTo>
                  <a:pt x="1014501" y="304431"/>
                </a:lnTo>
                <a:lnTo>
                  <a:pt x="811644" y="394157"/>
                </a:lnTo>
                <a:lnTo>
                  <a:pt x="810056" y="394119"/>
                </a:lnTo>
                <a:lnTo>
                  <a:pt x="5092" y="18211"/>
                </a:lnTo>
                <a:lnTo>
                  <a:pt x="3987" y="16611"/>
                </a:lnTo>
                <a:lnTo>
                  <a:pt x="5017" y="17092"/>
                </a:lnTo>
                <a:close/>
              </a:path>
              <a:path w="1016025" h="397662">
                <a:moveTo>
                  <a:pt x="810833" y="393778"/>
                </a:moveTo>
                <a:lnTo>
                  <a:pt x="5017" y="17092"/>
                </a:lnTo>
                <a:lnTo>
                  <a:pt x="3987" y="16611"/>
                </a:lnTo>
                <a:lnTo>
                  <a:pt x="5092" y="18211"/>
                </a:lnTo>
                <a:lnTo>
                  <a:pt x="810056" y="394119"/>
                </a:lnTo>
                <a:lnTo>
                  <a:pt x="811644" y="394157"/>
                </a:lnTo>
                <a:lnTo>
                  <a:pt x="1014501" y="304431"/>
                </a:lnTo>
                <a:lnTo>
                  <a:pt x="810833" y="393778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4" name="object 1334"/>
          <p:cNvSpPr/>
          <p:nvPr/>
        </p:nvSpPr>
        <p:spPr>
          <a:xfrm>
            <a:off x="4061828" y="6070746"/>
            <a:ext cx="3835" cy="0"/>
          </a:xfrm>
          <a:custGeom>
            <a:avLst/>
            <a:gdLst/>
            <a:ahLst/>
            <a:cxnLst/>
            <a:rect l="l" t="t" r="r" b="b"/>
            <a:pathLst>
              <a:path w="3835">
                <a:moveTo>
                  <a:pt x="0" y="0"/>
                </a:moveTo>
                <a:lnTo>
                  <a:pt x="3835" y="0"/>
                </a:lnTo>
              </a:path>
            </a:pathLst>
          </a:custGeom>
          <a:ln w="37249">
            <a:solidFill>
              <a:srgbClr val="282828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5" name="object 1335"/>
          <p:cNvSpPr/>
          <p:nvPr/>
        </p:nvSpPr>
        <p:spPr>
          <a:xfrm>
            <a:off x="4040174" y="6053524"/>
            <a:ext cx="3835" cy="0"/>
          </a:xfrm>
          <a:custGeom>
            <a:avLst/>
            <a:gdLst/>
            <a:ahLst/>
            <a:cxnLst/>
            <a:rect l="l" t="t" r="r" b="b"/>
            <a:pathLst>
              <a:path w="3835">
                <a:moveTo>
                  <a:pt x="0" y="0"/>
                </a:moveTo>
                <a:lnTo>
                  <a:pt x="3835" y="0"/>
                </a:lnTo>
              </a:path>
            </a:pathLst>
          </a:custGeom>
          <a:ln w="23279">
            <a:solidFill>
              <a:srgbClr val="282828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6" name="object 1336"/>
          <p:cNvSpPr/>
          <p:nvPr/>
        </p:nvSpPr>
        <p:spPr>
          <a:xfrm>
            <a:off x="3934188" y="5634708"/>
            <a:ext cx="428631" cy="221278"/>
          </a:xfrm>
          <a:custGeom>
            <a:avLst/>
            <a:gdLst/>
            <a:ahLst/>
            <a:cxnLst/>
            <a:rect l="l" t="t" r="r" b="b"/>
            <a:pathLst>
              <a:path w="428631" h="221278">
                <a:moveTo>
                  <a:pt x="44058" y="8797"/>
                </a:moveTo>
                <a:lnTo>
                  <a:pt x="29244" y="13458"/>
                </a:lnTo>
                <a:lnTo>
                  <a:pt x="17469" y="19467"/>
                </a:lnTo>
                <a:lnTo>
                  <a:pt x="8722" y="25646"/>
                </a:lnTo>
                <a:lnTo>
                  <a:pt x="2988" y="30814"/>
                </a:lnTo>
                <a:lnTo>
                  <a:pt x="255" y="33795"/>
                </a:lnTo>
                <a:lnTo>
                  <a:pt x="0" y="34112"/>
                </a:lnTo>
                <a:lnTo>
                  <a:pt x="32296" y="91109"/>
                </a:lnTo>
                <a:lnTo>
                  <a:pt x="41511" y="112698"/>
                </a:lnTo>
                <a:lnTo>
                  <a:pt x="49562" y="131209"/>
                </a:lnTo>
                <a:lnTo>
                  <a:pt x="56719" y="146938"/>
                </a:lnTo>
                <a:lnTo>
                  <a:pt x="63254" y="160183"/>
                </a:lnTo>
                <a:lnTo>
                  <a:pt x="75543" y="180405"/>
                </a:lnTo>
                <a:lnTo>
                  <a:pt x="88601" y="194248"/>
                </a:lnTo>
                <a:lnTo>
                  <a:pt x="104601" y="204084"/>
                </a:lnTo>
                <a:lnTo>
                  <a:pt x="125714" y="212286"/>
                </a:lnTo>
                <a:lnTo>
                  <a:pt x="138867" y="216516"/>
                </a:lnTo>
                <a:lnTo>
                  <a:pt x="157793" y="221278"/>
                </a:lnTo>
                <a:lnTo>
                  <a:pt x="167803" y="221262"/>
                </a:lnTo>
                <a:lnTo>
                  <a:pt x="194227" y="218050"/>
                </a:lnTo>
                <a:lnTo>
                  <a:pt x="210006" y="215106"/>
                </a:lnTo>
                <a:lnTo>
                  <a:pt x="227071" y="211437"/>
                </a:lnTo>
                <a:lnTo>
                  <a:pt x="245105" y="207171"/>
                </a:lnTo>
                <a:lnTo>
                  <a:pt x="263790" y="202434"/>
                </a:lnTo>
                <a:lnTo>
                  <a:pt x="282808" y="197350"/>
                </a:lnTo>
                <a:lnTo>
                  <a:pt x="301840" y="192047"/>
                </a:lnTo>
                <a:lnTo>
                  <a:pt x="320570" y="186651"/>
                </a:lnTo>
                <a:lnTo>
                  <a:pt x="338677" y="181287"/>
                </a:lnTo>
                <a:lnTo>
                  <a:pt x="355846" y="176082"/>
                </a:lnTo>
                <a:lnTo>
                  <a:pt x="371757" y="171162"/>
                </a:lnTo>
                <a:lnTo>
                  <a:pt x="386093" y="166653"/>
                </a:lnTo>
                <a:lnTo>
                  <a:pt x="398535" y="162681"/>
                </a:lnTo>
                <a:lnTo>
                  <a:pt x="416468" y="156853"/>
                </a:lnTo>
                <a:lnTo>
                  <a:pt x="428631" y="141986"/>
                </a:lnTo>
                <a:lnTo>
                  <a:pt x="427606" y="133821"/>
                </a:lnTo>
                <a:lnTo>
                  <a:pt x="419012" y="123279"/>
                </a:lnTo>
                <a:lnTo>
                  <a:pt x="400515" y="105811"/>
                </a:lnTo>
                <a:lnTo>
                  <a:pt x="389631" y="96844"/>
                </a:lnTo>
                <a:lnTo>
                  <a:pt x="378292" y="87797"/>
                </a:lnTo>
                <a:lnTo>
                  <a:pt x="367029" y="78792"/>
                </a:lnTo>
                <a:lnTo>
                  <a:pt x="356377" y="69948"/>
                </a:lnTo>
                <a:lnTo>
                  <a:pt x="346868" y="61386"/>
                </a:lnTo>
                <a:lnTo>
                  <a:pt x="339034" y="53228"/>
                </a:lnTo>
                <a:lnTo>
                  <a:pt x="333410" y="45593"/>
                </a:lnTo>
                <a:lnTo>
                  <a:pt x="332600" y="44145"/>
                </a:lnTo>
                <a:lnTo>
                  <a:pt x="322811" y="31181"/>
                </a:lnTo>
                <a:lnTo>
                  <a:pt x="309641" y="20849"/>
                </a:lnTo>
                <a:lnTo>
                  <a:pt x="294780" y="12902"/>
                </a:lnTo>
                <a:lnTo>
                  <a:pt x="279920" y="7094"/>
                </a:lnTo>
                <a:lnTo>
                  <a:pt x="266752" y="3177"/>
                </a:lnTo>
                <a:lnTo>
                  <a:pt x="256967" y="905"/>
                </a:lnTo>
                <a:lnTo>
                  <a:pt x="252257" y="29"/>
                </a:lnTo>
                <a:lnTo>
                  <a:pt x="252069" y="0"/>
                </a:lnTo>
                <a:lnTo>
                  <a:pt x="228602" y="3637"/>
                </a:lnTo>
                <a:lnTo>
                  <a:pt x="208467" y="6712"/>
                </a:lnTo>
                <a:lnTo>
                  <a:pt x="191252" y="9247"/>
                </a:lnTo>
                <a:lnTo>
                  <a:pt x="176542" y="11259"/>
                </a:lnTo>
                <a:lnTo>
                  <a:pt x="163925" y="12770"/>
                </a:lnTo>
                <a:lnTo>
                  <a:pt x="152988" y="13801"/>
                </a:lnTo>
                <a:lnTo>
                  <a:pt x="143316" y="14370"/>
                </a:lnTo>
                <a:lnTo>
                  <a:pt x="134498" y="14497"/>
                </a:lnTo>
                <a:lnTo>
                  <a:pt x="126119" y="14204"/>
                </a:lnTo>
                <a:lnTo>
                  <a:pt x="117766" y="13511"/>
                </a:lnTo>
                <a:lnTo>
                  <a:pt x="109027" y="12436"/>
                </a:lnTo>
                <a:lnTo>
                  <a:pt x="99487" y="11001"/>
                </a:lnTo>
                <a:lnTo>
                  <a:pt x="88735" y="9225"/>
                </a:lnTo>
                <a:lnTo>
                  <a:pt x="82854" y="8229"/>
                </a:lnTo>
                <a:lnTo>
                  <a:pt x="61924" y="6661"/>
                </a:lnTo>
                <a:lnTo>
                  <a:pt x="44058" y="8797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7" name="object 1337"/>
          <p:cNvSpPr/>
          <p:nvPr/>
        </p:nvSpPr>
        <p:spPr>
          <a:xfrm>
            <a:off x="3932504" y="5632951"/>
            <a:ext cx="429345" cy="224951"/>
          </a:xfrm>
          <a:custGeom>
            <a:avLst/>
            <a:gdLst/>
            <a:ahLst/>
            <a:cxnLst/>
            <a:rect l="l" t="t" r="r" b="b"/>
            <a:pathLst>
              <a:path w="429345" h="224951">
                <a:moveTo>
                  <a:pt x="35674" y="91894"/>
                </a:moveTo>
                <a:lnTo>
                  <a:pt x="4059" y="36123"/>
                </a:lnTo>
                <a:lnTo>
                  <a:pt x="3225" y="37068"/>
                </a:lnTo>
                <a:lnTo>
                  <a:pt x="3378" y="34922"/>
                </a:lnTo>
                <a:lnTo>
                  <a:pt x="4059" y="36123"/>
                </a:lnTo>
                <a:lnTo>
                  <a:pt x="4873" y="35200"/>
                </a:lnTo>
                <a:lnTo>
                  <a:pt x="9590" y="30698"/>
                </a:lnTo>
                <a:lnTo>
                  <a:pt x="17374" y="24777"/>
                </a:lnTo>
                <a:lnTo>
                  <a:pt x="28220" y="18649"/>
                </a:lnTo>
                <a:lnTo>
                  <a:pt x="42124" y="13527"/>
                </a:lnTo>
                <a:lnTo>
                  <a:pt x="59082" y="10625"/>
                </a:lnTo>
                <a:lnTo>
                  <a:pt x="79089" y="11156"/>
                </a:lnTo>
                <a:lnTo>
                  <a:pt x="84226" y="11909"/>
                </a:lnTo>
                <a:lnTo>
                  <a:pt x="97343" y="13560"/>
                </a:lnTo>
                <a:lnTo>
                  <a:pt x="111955" y="14442"/>
                </a:lnTo>
                <a:lnTo>
                  <a:pt x="127651" y="14660"/>
                </a:lnTo>
                <a:lnTo>
                  <a:pt x="144016" y="14322"/>
                </a:lnTo>
                <a:lnTo>
                  <a:pt x="160639" y="13533"/>
                </a:lnTo>
                <a:lnTo>
                  <a:pt x="177108" y="12401"/>
                </a:lnTo>
                <a:lnTo>
                  <a:pt x="193009" y="11031"/>
                </a:lnTo>
                <a:lnTo>
                  <a:pt x="207930" y="9530"/>
                </a:lnTo>
                <a:lnTo>
                  <a:pt x="221459" y="8004"/>
                </a:lnTo>
                <a:lnTo>
                  <a:pt x="233183" y="6559"/>
                </a:lnTo>
                <a:lnTo>
                  <a:pt x="242690" y="5303"/>
                </a:lnTo>
                <a:lnTo>
                  <a:pt x="249568" y="4341"/>
                </a:lnTo>
                <a:lnTo>
                  <a:pt x="253479" y="3680"/>
                </a:lnTo>
                <a:lnTo>
                  <a:pt x="257042" y="4333"/>
                </a:lnTo>
                <a:lnTo>
                  <a:pt x="266062" y="6365"/>
                </a:lnTo>
                <a:lnTo>
                  <a:pt x="278793" y="10011"/>
                </a:lnTo>
                <a:lnTo>
                  <a:pt x="293485" y="15509"/>
                </a:lnTo>
                <a:lnTo>
                  <a:pt x="308394" y="23096"/>
                </a:lnTo>
                <a:lnTo>
                  <a:pt x="321770" y="33008"/>
                </a:lnTo>
                <a:lnTo>
                  <a:pt x="331868" y="45482"/>
                </a:lnTo>
                <a:lnTo>
                  <a:pt x="332587" y="46796"/>
                </a:lnTo>
                <a:lnTo>
                  <a:pt x="337952" y="54689"/>
                </a:lnTo>
                <a:lnTo>
                  <a:pt x="345708" y="63083"/>
                </a:lnTo>
                <a:lnTo>
                  <a:pt x="355339" y="71907"/>
                </a:lnTo>
                <a:lnTo>
                  <a:pt x="366330" y="81090"/>
                </a:lnTo>
                <a:lnTo>
                  <a:pt x="378166" y="90559"/>
                </a:lnTo>
                <a:lnTo>
                  <a:pt x="379577" y="91678"/>
                </a:lnTo>
                <a:lnTo>
                  <a:pt x="390245" y="100204"/>
                </a:lnTo>
                <a:lnTo>
                  <a:pt x="400580" y="108718"/>
                </a:lnTo>
                <a:lnTo>
                  <a:pt x="410067" y="117068"/>
                </a:lnTo>
                <a:lnTo>
                  <a:pt x="418189" y="125104"/>
                </a:lnTo>
                <a:lnTo>
                  <a:pt x="425518" y="140337"/>
                </a:lnTo>
                <a:lnTo>
                  <a:pt x="424384" y="151752"/>
                </a:lnTo>
                <a:lnTo>
                  <a:pt x="422960" y="155559"/>
                </a:lnTo>
                <a:lnTo>
                  <a:pt x="422076" y="155247"/>
                </a:lnTo>
                <a:lnTo>
                  <a:pt x="416975" y="156928"/>
                </a:lnTo>
                <a:lnTo>
                  <a:pt x="398731" y="162844"/>
                </a:lnTo>
                <a:lnTo>
                  <a:pt x="386216" y="166831"/>
                </a:lnTo>
                <a:lnTo>
                  <a:pt x="371855" y="171340"/>
                </a:lnTo>
                <a:lnTo>
                  <a:pt x="355963" y="176246"/>
                </a:lnTo>
                <a:lnTo>
                  <a:pt x="338852" y="181427"/>
                </a:lnTo>
                <a:lnTo>
                  <a:pt x="320837" y="186758"/>
                </a:lnTo>
                <a:lnTo>
                  <a:pt x="302231" y="192116"/>
                </a:lnTo>
                <a:lnTo>
                  <a:pt x="283347" y="197377"/>
                </a:lnTo>
                <a:lnTo>
                  <a:pt x="264498" y="202418"/>
                </a:lnTo>
                <a:lnTo>
                  <a:pt x="245998" y="207115"/>
                </a:lnTo>
                <a:lnTo>
                  <a:pt x="228160" y="211344"/>
                </a:lnTo>
                <a:lnTo>
                  <a:pt x="211298" y="214982"/>
                </a:lnTo>
                <a:lnTo>
                  <a:pt x="195725" y="217904"/>
                </a:lnTo>
                <a:lnTo>
                  <a:pt x="181754" y="219989"/>
                </a:lnTo>
                <a:lnTo>
                  <a:pt x="169699" y="221111"/>
                </a:lnTo>
                <a:lnTo>
                  <a:pt x="159873" y="221147"/>
                </a:lnTo>
                <a:lnTo>
                  <a:pt x="152590" y="219973"/>
                </a:lnTo>
                <a:lnTo>
                  <a:pt x="137402" y="213899"/>
                </a:lnTo>
                <a:lnTo>
                  <a:pt x="123083" y="205586"/>
                </a:lnTo>
                <a:lnTo>
                  <a:pt x="109681" y="195477"/>
                </a:lnTo>
                <a:lnTo>
                  <a:pt x="109686" y="200435"/>
                </a:lnTo>
                <a:lnTo>
                  <a:pt x="123280" y="210300"/>
                </a:lnTo>
                <a:lnTo>
                  <a:pt x="137780" y="218351"/>
                </a:lnTo>
                <a:lnTo>
                  <a:pt x="151447" y="223656"/>
                </a:lnTo>
                <a:lnTo>
                  <a:pt x="168719" y="224951"/>
                </a:lnTo>
                <a:lnTo>
                  <a:pt x="180731" y="223932"/>
                </a:lnTo>
                <a:lnTo>
                  <a:pt x="194598" y="221963"/>
                </a:lnTo>
                <a:lnTo>
                  <a:pt x="210020" y="219161"/>
                </a:lnTo>
                <a:lnTo>
                  <a:pt x="226699" y="215646"/>
                </a:lnTo>
                <a:lnTo>
                  <a:pt x="244338" y="211537"/>
                </a:lnTo>
                <a:lnTo>
                  <a:pt x="262638" y="206953"/>
                </a:lnTo>
                <a:lnTo>
                  <a:pt x="281301" y="202014"/>
                </a:lnTo>
                <a:lnTo>
                  <a:pt x="300029" y="196837"/>
                </a:lnTo>
                <a:lnTo>
                  <a:pt x="318524" y="191543"/>
                </a:lnTo>
                <a:lnTo>
                  <a:pt x="336487" y="186251"/>
                </a:lnTo>
                <a:lnTo>
                  <a:pt x="353620" y="181080"/>
                </a:lnTo>
                <a:lnTo>
                  <a:pt x="369626" y="176148"/>
                </a:lnTo>
                <a:lnTo>
                  <a:pt x="384206" y="171575"/>
                </a:lnTo>
                <a:lnTo>
                  <a:pt x="397063" y="167480"/>
                </a:lnTo>
                <a:lnTo>
                  <a:pt x="407897" y="163983"/>
                </a:lnTo>
                <a:lnTo>
                  <a:pt x="422306" y="159255"/>
                </a:lnTo>
                <a:lnTo>
                  <a:pt x="429345" y="140794"/>
                </a:lnTo>
                <a:lnTo>
                  <a:pt x="424260" y="126409"/>
                </a:lnTo>
                <a:lnTo>
                  <a:pt x="413982" y="115445"/>
                </a:lnTo>
                <a:lnTo>
                  <a:pt x="404659" y="107115"/>
                </a:lnTo>
                <a:lnTo>
                  <a:pt x="394445" y="98634"/>
                </a:lnTo>
                <a:lnTo>
                  <a:pt x="383823" y="90133"/>
                </a:lnTo>
                <a:lnTo>
                  <a:pt x="381977" y="88668"/>
                </a:lnTo>
                <a:lnTo>
                  <a:pt x="370337" y="79358"/>
                </a:lnTo>
                <a:lnTo>
                  <a:pt x="359227" y="70134"/>
                </a:lnTo>
                <a:lnTo>
                  <a:pt x="349339" y="61192"/>
                </a:lnTo>
                <a:lnTo>
                  <a:pt x="341362" y="52727"/>
                </a:lnTo>
                <a:lnTo>
                  <a:pt x="336016" y="44993"/>
                </a:lnTo>
                <a:lnTo>
                  <a:pt x="326418" y="32084"/>
                </a:lnTo>
                <a:lnTo>
                  <a:pt x="313631" y="21738"/>
                </a:lnTo>
                <a:lnTo>
                  <a:pt x="299170" y="13712"/>
                </a:lnTo>
                <a:lnTo>
                  <a:pt x="284549" y="7766"/>
                </a:lnTo>
                <a:lnTo>
                  <a:pt x="271282" y="3660"/>
                </a:lnTo>
                <a:lnTo>
                  <a:pt x="260885" y="1151"/>
                </a:lnTo>
                <a:lnTo>
                  <a:pt x="254871" y="0"/>
                </a:lnTo>
                <a:lnTo>
                  <a:pt x="251439" y="178"/>
                </a:lnTo>
                <a:lnTo>
                  <a:pt x="246108" y="946"/>
                </a:lnTo>
                <a:lnTo>
                  <a:pt x="237908" y="2067"/>
                </a:lnTo>
                <a:lnTo>
                  <a:pt x="227258" y="3431"/>
                </a:lnTo>
                <a:lnTo>
                  <a:pt x="214577" y="4933"/>
                </a:lnTo>
                <a:lnTo>
                  <a:pt x="200286" y="6463"/>
                </a:lnTo>
                <a:lnTo>
                  <a:pt x="184804" y="7915"/>
                </a:lnTo>
                <a:lnTo>
                  <a:pt x="168553" y="9180"/>
                </a:lnTo>
                <a:lnTo>
                  <a:pt x="151951" y="10151"/>
                </a:lnTo>
                <a:lnTo>
                  <a:pt x="135418" y="10721"/>
                </a:lnTo>
                <a:lnTo>
                  <a:pt x="119375" y="10780"/>
                </a:lnTo>
                <a:lnTo>
                  <a:pt x="104241" y="10222"/>
                </a:lnTo>
                <a:lnTo>
                  <a:pt x="90436" y="8939"/>
                </a:lnTo>
                <a:lnTo>
                  <a:pt x="84861" y="8112"/>
                </a:lnTo>
                <a:lnTo>
                  <a:pt x="64122" y="6520"/>
                </a:lnTo>
                <a:lnTo>
                  <a:pt x="46277" y="8547"/>
                </a:lnTo>
                <a:lnTo>
                  <a:pt x="31333" y="13081"/>
                </a:lnTo>
                <a:lnTo>
                  <a:pt x="19297" y="19007"/>
                </a:lnTo>
                <a:lnTo>
                  <a:pt x="10177" y="25213"/>
                </a:lnTo>
                <a:lnTo>
                  <a:pt x="3980" y="30586"/>
                </a:lnTo>
                <a:lnTo>
                  <a:pt x="713" y="34012"/>
                </a:lnTo>
                <a:lnTo>
                  <a:pt x="0" y="36789"/>
                </a:lnTo>
                <a:lnTo>
                  <a:pt x="32283" y="93799"/>
                </a:lnTo>
                <a:lnTo>
                  <a:pt x="33018" y="95406"/>
                </a:lnTo>
                <a:lnTo>
                  <a:pt x="35674" y="91894"/>
                </a:lnTo>
                <a:close/>
              </a:path>
              <a:path w="429345" h="224951">
                <a:moveTo>
                  <a:pt x="37840" y="96652"/>
                </a:moveTo>
                <a:lnTo>
                  <a:pt x="36120" y="92909"/>
                </a:lnTo>
                <a:lnTo>
                  <a:pt x="35674" y="91894"/>
                </a:lnTo>
                <a:lnTo>
                  <a:pt x="33018" y="95406"/>
                </a:lnTo>
                <a:lnTo>
                  <a:pt x="35194" y="100060"/>
                </a:lnTo>
                <a:lnTo>
                  <a:pt x="38704" y="107147"/>
                </a:lnTo>
                <a:lnTo>
                  <a:pt x="43506" y="116241"/>
                </a:lnTo>
                <a:lnTo>
                  <a:pt x="49556" y="126918"/>
                </a:lnTo>
                <a:lnTo>
                  <a:pt x="56812" y="138753"/>
                </a:lnTo>
                <a:lnTo>
                  <a:pt x="65232" y="151321"/>
                </a:lnTo>
                <a:lnTo>
                  <a:pt x="74772" y="164198"/>
                </a:lnTo>
                <a:lnTo>
                  <a:pt x="85389" y="176959"/>
                </a:lnTo>
                <a:lnTo>
                  <a:pt x="97042" y="189180"/>
                </a:lnTo>
                <a:lnTo>
                  <a:pt x="109686" y="200435"/>
                </a:lnTo>
                <a:lnTo>
                  <a:pt x="109681" y="195477"/>
                </a:lnTo>
                <a:lnTo>
                  <a:pt x="97240" y="184014"/>
                </a:lnTo>
                <a:lnTo>
                  <a:pt x="85806" y="171639"/>
                </a:lnTo>
                <a:lnTo>
                  <a:pt x="75426" y="158796"/>
                </a:lnTo>
                <a:lnTo>
                  <a:pt x="66145" y="145925"/>
                </a:lnTo>
                <a:lnTo>
                  <a:pt x="58010" y="133470"/>
                </a:lnTo>
                <a:lnTo>
                  <a:pt x="51066" y="121873"/>
                </a:lnTo>
                <a:lnTo>
                  <a:pt x="45359" y="111576"/>
                </a:lnTo>
                <a:lnTo>
                  <a:pt x="40935" y="103021"/>
                </a:lnTo>
                <a:lnTo>
                  <a:pt x="37840" y="96652"/>
                </a:lnTo>
                <a:close/>
              </a:path>
              <a:path w="429345" h="224951">
                <a:moveTo>
                  <a:pt x="4059" y="36123"/>
                </a:moveTo>
                <a:lnTo>
                  <a:pt x="3378" y="34922"/>
                </a:lnTo>
                <a:lnTo>
                  <a:pt x="3225" y="37068"/>
                </a:lnTo>
                <a:lnTo>
                  <a:pt x="4059" y="36123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8" name="object 1338"/>
          <p:cNvSpPr/>
          <p:nvPr/>
        </p:nvSpPr>
        <p:spPr>
          <a:xfrm>
            <a:off x="4204390" y="5900520"/>
            <a:ext cx="515099" cy="115381"/>
          </a:xfrm>
          <a:custGeom>
            <a:avLst/>
            <a:gdLst/>
            <a:ahLst/>
            <a:cxnLst/>
            <a:rect l="l" t="t" r="r" b="b"/>
            <a:pathLst>
              <a:path w="515099" h="115381">
                <a:moveTo>
                  <a:pt x="0" y="0"/>
                </a:moveTo>
                <a:lnTo>
                  <a:pt x="36330" y="10507"/>
                </a:lnTo>
                <a:lnTo>
                  <a:pt x="69112" y="19988"/>
                </a:lnTo>
                <a:lnTo>
                  <a:pt x="98616" y="28521"/>
                </a:lnTo>
                <a:lnTo>
                  <a:pt x="125112" y="36183"/>
                </a:lnTo>
                <a:lnTo>
                  <a:pt x="148872" y="43053"/>
                </a:lnTo>
                <a:lnTo>
                  <a:pt x="170166" y="49209"/>
                </a:lnTo>
                <a:lnTo>
                  <a:pt x="189265" y="54728"/>
                </a:lnTo>
                <a:lnTo>
                  <a:pt x="206439" y="59690"/>
                </a:lnTo>
                <a:lnTo>
                  <a:pt x="236097" y="68251"/>
                </a:lnTo>
                <a:lnTo>
                  <a:pt x="261307" y="75517"/>
                </a:lnTo>
                <a:lnTo>
                  <a:pt x="284233" y="82113"/>
                </a:lnTo>
                <a:lnTo>
                  <a:pt x="307042" y="88663"/>
                </a:lnTo>
                <a:lnTo>
                  <a:pt x="331900" y="95793"/>
                </a:lnTo>
                <a:lnTo>
                  <a:pt x="360972" y="104127"/>
                </a:lnTo>
                <a:lnTo>
                  <a:pt x="382874" y="109578"/>
                </a:lnTo>
                <a:lnTo>
                  <a:pt x="403212" y="113099"/>
                </a:lnTo>
                <a:lnTo>
                  <a:pt x="421955" y="114947"/>
                </a:lnTo>
                <a:lnTo>
                  <a:pt x="439073" y="115381"/>
                </a:lnTo>
                <a:lnTo>
                  <a:pt x="454537" y="114659"/>
                </a:lnTo>
                <a:lnTo>
                  <a:pt x="480382" y="110782"/>
                </a:lnTo>
                <a:lnTo>
                  <a:pt x="499248" y="105385"/>
                </a:lnTo>
                <a:lnTo>
                  <a:pt x="515099" y="98298"/>
                </a:lnTo>
                <a:lnTo>
                  <a:pt x="0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9" name="object 1339"/>
          <p:cNvSpPr/>
          <p:nvPr/>
        </p:nvSpPr>
        <p:spPr>
          <a:xfrm>
            <a:off x="4203860" y="5898666"/>
            <a:ext cx="516648" cy="118999"/>
          </a:xfrm>
          <a:custGeom>
            <a:avLst/>
            <a:gdLst/>
            <a:ahLst/>
            <a:cxnLst/>
            <a:rect l="l" t="t" r="r" b="b"/>
            <a:pathLst>
              <a:path w="516648" h="118999">
                <a:moveTo>
                  <a:pt x="516648" y="101752"/>
                </a:moveTo>
                <a:lnTo>
                  <a:pt x="514629" y="98501"/>
                </a:lnTo>
                <a:lnTo>
                  <a:pt x="513640" y="99057"/>
                </a:lnTo>
                <a:lnTo>
                  <a:pt x="510726" y="100545"/>
                </a:lnTo>
                <a:lnTo>
                  <a:pt x="490816" y="107992"/>
                </a:lnTo>
                <a:lnTo>
                  <a:pt x="468589" y="112852"/>
                </a:lnTo>
                <a:lnTo>
                  <a:pt x="439530" y="115210"/>
                </a:lnTo>
                <a:lnTo>
                  <a:pt x="422527" y="114802"/>
                </a:lnTo>
                <a:lnTo>
                  <a:pt x="403923" y="112992"/>
                </a:lnTo>
                <a:lnTo>
                  <a:pt x="383752" y="109520"/>
                </a:lnTo>
                <a:lnTo>
                  <a:pt x="362051" y="104127"/>
                </a:lnTo>
                <a:lnTo>
                  <a:pt x="345218" y="99299"/>
                </a:lnTo>
                <a:lnTo>
                  <a:pt x="326462" y="93912"/>
                </a:lnTo>
                <a:lnTo>
                  <a:pt x="306081" y="88051"/>
                </a:lnTo>
                <a:lnTo>
                  <a:pt x="284375" y="81803"/>
                </a:lnTo>
                <a:lnTo>
                  <a:pt x="261644" y="75255"/>
                </a:lnTo>
                <a:lnTo>
                  <a:pt x="238185" y="68494"/>
                </a:lnTo>
                <a:lnTo>
                  <a:pt x="214300" y="61607"/>
                </a:lnTo>
                <a:lnTo>
                  <a:pt x="190287" y="54680"/>
                </a:lnTo>
                <a:lnTo>
                  <a:pt x="166445" y="47799"/>
                </a:lnTo>
                <a:lnTo>
                  <a:pt x="143073" y="41052"/>
                </a:lnTo>
                <a:lnTo>
                  <a:pt x="120471" y="34526"/>
                </a:lnTo>
                <a:lnTo>
                  <a:pt x="98938" y="28306"/>
                </a:lnTo>
                <a:lnTo>
                  <a:pt x="78773" y="22479"/>
                </a:lnTo>
                <a:lnTo>
                  <a:pt x="60276" y="17134"/>
                </a:lnTo>
                <a:lnTo>
                  <a:pt x="43745" y="12355"/>
                </a:lnTo>
                <a:lnTo>
                  <a:pt x="17781" y="4845"/>
                </a:lnTo>
                <a:lnTo>
                  <a:pt x="1066" y="0"/>
                </a:lnTo>
                <a:lnTo>
                  <a:pt x="0" y="3708"/>
                </a:lnTo>
                <a:lnTo>
                  <a:pt x="16723" y="8547"/>
                </a:lnTo>
                <a:lnTo>
                  <a:pt x="42691" y="16052"/>
                </a:lnTo>
                <a:lnTo>
                  <a:pt x="59223" y="20829"/>
                </a:lnTo>
                <a:lnTo>
                  <a:pt x="77721" y="26173"/>
                </a:lnTo>
                <a:lnTo>
                  <a:pt x="97886" y="31997"/>
                </a:lnTo>
                <a:lnTo>
                  <a:pt x="119419" y="38215"/>
                </a:lnTo>
                <a:lnTo>
                  <a:pt x="142020" y="44740"/>
                </a:lnTo>
                <a:lnTo>
                  <a:pt x="165391" y="51486"/>
                </a:lnTo>
                <a:lnTo>
                  <a:pt x="189233" y="58365"/>
                </a:lnTo>
                <a:lnTo>
                  <a:pt x="213245" y="65292"/>
                </a:lnTo>
                <a:lnTo>
                  <a:pt x="237129" y="72179"/>
                </a:lnTo>
                <a:lnTo>
                  <a:pt x="260586" y="78941"/>
                </a:lnTo>
                <a:lnTo>
                  <a:pt x="283316" y="85489"/>
                </a:lnTo>
                <a:lnTo>
                  <a:pt x="305020" y="91738"/>
                </a:lnTo>
                <a:lnTo>
                  <a:pt x="325399" y="97601"/>
                </a:lnTo>
                <a:lnTo>
                  <a:pt x="344153" y="102991"/>
                </a:lnTo>
                <a:lnTo>
                  <a:pt x="360984" y="107823"/>
                </a:lnTo>
                <a:lnTo>
                  <a:pt x="387077" y="114114"/>
                </a:lnTo>
                <a:lnTo>
                  <a:pt x="406941" y="117248"/>
                </a:lnTo>
                <a:lnTo>
                  <a:pt x="425276" y="118793"/>
                </a:lnTo>
                <a:lnTo>
                  <a:pt x="442046" y="118999"/>
                </a:lnTo>
                <a:lnTo>
                  <a:pt x="457214" y="118115"/>
                </a:lnTo>
                <a:lnTo>
                  <a:pt x="482606" y="114076"/>
                </a:lnTo>
                <a:lnTo>
                  <a:pt x="501167" y="108671"/>
                </a:lnTo>
                <a:lnTo>
                  <a:pt x="515572" y="102372"/>
                </a:lnTo>
                <a:lnTo>
                  <a:pt x="516648" y="101752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0" name="object 1340"/>
          <p:cNvSpPr/>
          <p:nvPr/>
        </p:nvSpPr>
        <p:spPr>
          <a:xfrm>
            <a:off x="3753210" y="5831455"/>
            <a:ext cx="276783" cy="77952"/>
          </a:xfrm>
          <a:custGeom>
            <a:avLst/>
            <a:gdLst/>
            <a:ahLst/>
            <a:cxnLst/>
            <a:rect l="l" t="t" r="r" b="b"/>
            <a:pathLst>
              <a:path w="276783" h="77952">
                <a:moveTo>
                  <a:pt x="276783" y="28613"/>
                </a:moveTo>
                <a:lnTo>
                  <a:pt x="146596" y="0"/>
                </a:lnTo>
                <a:lnTo>
                  <a:pt x="0" y="40017"/>
                </a:lnTo>
                <a:lnTo>
                  <a:pt x="124904" y="77952"/>
                </a:lnTo>
                <a:lnTo>
                  <a:pt x="276783" y="2861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1" name="object 1341"/>
          <p:cNvSpPr/>
          <p:nvPr/>
        </p:nvSpPr>
        <p:spPr>
          <a:xfrm>
            <a:off x="3753213" y="5871495"/>
            <a:ext cx="124904" cy="409079"/>
          </a:xfrm>
          <a:custGeom>
            <a:avLst/>
            <a:gdLst/>
            <a:ahLst/>
            <a:cxnLst/>
            <a:rect l="l" t="t" r="r" b="b"/>
            <a:pathLst>
              <a:path w="124904" h="409079">
                <a:moveTo>
                  <a:pt x="0" y="247103"/>
                </a:moveTo>
                <a:lnTo>
                  <a:pt x="52895" y="371347"/>
                </a:lnTo>
                <a:lnTo>
                  <a:pt x="124904" y="409079"/>
                </a:lnTo>
                <a:lnTo>
                  <a:pt x="124904" y="37909"/>
                </a:lnTo>
                <a:lnTo>
                  <a:pt x="0" y="0"/>
                </a:lnTo>
                <a:lnTo>
                  <a:pt x="0" y="24710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2" name="object 1342"/>
          <p:cNvSpPr/>
          <p:nvPr/>
        </p:nvSpPr>
        <p:spPr>
          <a:xfrm>
            <a:off x="3878118" y="5860064"/>
            <a:ext cx="151879" cy="420509"/>
          </a:xfrm>
          <a:custGeom>
            <a:avLst/>
            <a:gdLst/>
            <a:ahLst/>
            <a:cxnLst/>
            <a:rect l="l" t="t" r="r" b="b"/>
            <a:pathLst>
              <a:path w="151879" h="420509">
                <a:moveTo>
                  <a:pt x="137617" y="344995"/>
                </a:moveTo>
                <a:lnTo>
                  <a:pt x="151879" y="333311"/>
                </a:lnTo>
                <a:lnTo>
                  <a:pt x="151879" y="0"/>
                </a:lnTo>
                <a:lnTo>
                  <a:pt x="0" y="49339"/>
                </a:lnTo>
                <a:lnTo>
                  <a:pt x="0" y="420509"/>
                </a:lnTo>
                <a:lnTo>
                  <a:pt x="27508" y="404482"/>
                </a:lnTo>
                <a:lnTo>
                  <a:pt x="27508" y="375323"/>
                </a:lnTo>
                <a:lnTo>
                  <a:pt x="137617" y="319608"/>
                </a:lnTo>
                <a:lnTo>
                  <a:pt x="137617" y="34499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3" name="object 1343"/>
          <p:cNvSpPr/>
          <p:nvPr/>
        </p:nvSpPr>
        <p:spPr>
          <a:xfrm>
            <a:off x="3751270" y="5829599"/>
            <a:ext cx="280631" cy="81648"/>
          </a:xfrm>
          <a:custGeom>
            <a:avLst/>
            <a:gdLst/>
            <a:ahLst/>
            <a:cxnLst/>
            <a:rect l="l" t="t" r="r" b="b"/>
            <a:pathLst>
              <a:path w="280631" h="81648">
                <a:moveTo>
                  <a:pt x="8866" y="41987"/>
                </a:moveTo>
                <a:lnTo>
                  <a:pt x="2501" y="40055"/>
                </a:lnTo>
                <a:lnTo>
                  <a:pt x="2451" y="43738"/>
                </a:lnTo>
                <a:lnTo>
                  <a:pt x="126276" y="81648"/>
                </a:lnTo>
                <a:lnTo>
                  <a:pt x="8866" y="41987"/>
                </a:lnTo>
                <a:lnTo>
                  <a:pt x="3860" y="42760"/>
                </a:lnTo>
                <a:lnTo>
                  <a:pt x="8866" y="41987"/>
                </a:lnTo>
                <a:close/>
              </a:path>
              <a:path w="280631" h="81648">
                <a:moveTo>
                  <a:pt x="126802" y="77785"/>
                </a:moveTo>
                <a:lnTo>
                  <a:pt x="8866" y="41987"/>
                </a:lnTo>
                <a:lnTo>
                  <a:pt x="126276" y="81648"/>
                </a:lnTo>
                <a:lnTo>
                  <a:pt x="127431" y="81622"/>
                </a:lnTo>
                <a:lnTo>
                  <a:pt x="279298" y="32296"/>
                </a:lnTo>
                <a:lnTo>
                  <a:pt x="278295" y="32346"/>
                </a:lnTo>
                <a:lnTo>
                  <a:pt x="278117" y="28625"/>
                </a:lnTo>
                <a:lnTo>
                  <a:pt x="149047" y="3721"/>
                </a:lnTo>
                <a:lnTo>
                  <a:pt x="148120" y="3733"/>
                </a:lnTo>
                <a:lnTo>
                  <a:pt x="148018" y="25"/>
                </a:lnTo>
                <a:lnTo>
                  <a:pt x="1447" y="40030"/>
                </a:lnTo>
                <a:lnTo>
                  <a:pt x="0" y="42710"/>
                </a:lnTo>
                <a:lnTo>
                  <a:pt x="1397" y="43726"/>
                </a:lnTo>
                <a:lnTo>
                  <a:pt x="126276" y="81648"/>
                </a:lnTo>
                <a:lnTo>
                  <a:pt x="2451" y="43738"/>
                </a:lnTo>
                <a:lnTo>
                  <a:pt x="2501" y="40055"/>
                </a:lnTo>
                <a:lnTo>
                  <a:pt x="8866" y="41987"/>
                </a:lnTo>
                <a:lnTo>
                  <a:pt x="148607" y="3841"/>
                </a:lnTo>
                <a:lnTo>
                  <a:pt x="271357" y="30821"/>
                </a:lnTo>
                <a:lnTo>
                  <a:pt x="276733" y="29692"/>
                </a:lnTo>
                <a:lnTo>
                  <a:pt x="271357" y="30821"/>
                </a:lnTo>
                <a:lnTo>
                  <a:pt x="127393" y="77965"/>
                </a:lnTo>
                <a:lnTo>
                  <a:pt x="126250" y="77965"/>
                </a:lnTo>
                <a:lnTo>
                  <a:pt x="126802" y="77785"/>
                </a:lnTo>
                <a:close/>
              </a:path>
              <a:path w="280631" h="81648">
                <a:moveTo>
                  <a:pt x="279120" y="28600"/>
                </a:moveTo>
                <a:lnTo>
                  <a:pt x="148945" y="0"/>
                </a:lnTo>
                <a:lnTo>
                  <a:pt x="148018" y="25"/>
                </a:lnTo>
                <a:lnTo>
                  <a:pt x="148120" y="3733"/>
                </a:lnTo>
                <a:lnTo>
                  <a:pt x="149047" y="3721"/>
                </a:lnTo>
                <a:lnTo>
                  <a:pt x="278117" y="28625"/>
                </a:lnTo>
                <a:lnTo>
                  <a:pt x="278295" y="32346"/>
                </a:lnTo>
                <a:lnTo>
                  <a:pt x="279298" y="32296"/>
                </a:lnTo>
                <a:lnTo>
                  <a:pt x="280631" y="30378"/>
                </a:lnTo>
                <a:lnTo>
                  <a:pt x="279120" y="28600"/>
                </a:lnTo>
                <a:close/>
              </a:path>
              <a:path w="280631" h="81648">
                <a:moveTo>
                  <a:pt x="127393" y="77965"/>
                </a:moveTo>
                <a:lnTo>
                  <a:pt x="271357" y="30821"/>
                </a:lnTo>
                <a:lnTo>
                  <a:pt x="126802" y="77785"/>
                </a:lnTo>
                <a:lnTo>
                  <a:pt x="126250" y="77965"/>
                </a:lnTo>
                <a:lnTo>
                  <a:pt x="127393" y="77965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4" name="object 1344"/>
          <p:cNvSpPr/>
          <p:nvPr/>
        </p:nvSpPr>
        <p:spPr>
          <a:xfrm>
            <a:off x="3751305" y="5869654"/>
            <a:ext cx="128752" cy="412610"/>
          </a:xfrm>
          <a:custGeom>
            <a:avLst/>
            <a:gdLst/>
            <a:ahLst/>
            <a:cxnLst/>
            <a:rect l="l" t="t" r="r" b="b"/>
            <a:pathLst>
              <a:path w="128752" h="412610">
                <a:moveTo>
                  <a:pt x="126238" y="41592"/>
                </a:moveTo>
                <a:lnTo>
                  <a:pt x="124866" y="41175"/>
                </a:lnTo>
                <a:lnTo>
                  <a:pt x="124866" y="410921"/>
                </a:lnTo>
                <a:lnTo>
                  <a:pt x="55727" y="371487"/>
                </a:lnTo>
                <a:lnTo>
                  <a:pt x="53936" y="374865"/>
                </a:lnTo>
                <a:lnTo>
                  <a:pt x="125895" y="412610"/>
                </a:lnTo>
                <a:lnTo>
                  <a:pt x="124866" y="410248"/>
                </a:lnTo>
                <a:lnTo>
                  <a:pt x="127698" y="409206"/>
                </a:lnTo>
                <a:lnTo>
                  <a:pt x="126238" y="41592"/>
                </a:lnTo>
                <a:close/>
              </a:path>
              <a:path w="128752" h="412610">
                <a:moveTo>
                  <a:pt x="0" y="1841"/>
                </a:moveTo>
                <a:lnTo>
                  <a:pt x="1358" y="3670"/>
                </a:lnTo>
                <a:lnTo>
                  <a:pt x="3822" y="1841"/>
                </a:lnTo>
                <a:lnTo>
                  <a:pt x="124866" y="39750"/>
                </a:lnTo>
                <a:lnTo>
                  <a:pt x="127355" y="37909"/>
                </a:lnTo>
                <a:lnTo>
                  <a:pt x="2463" y="0"/>
                </a:lnTo>
                <a:lnTo>
                  <a:pt x="0" y="1841"/>
                </a:lnTo>
                <a:close/>
              </a:path>
              <a:path w="128752" h="412610">
                <a:moveTo>
                  <a:pt x="124866" y="410921"/>
                </a:moveTo>
                <a:lnTo>
                  <a:pt x="124866" y="407722"/>
                </a:lnTo>
                <a:lnTo>
                  <a:pt x="55727" y="371487"/>
                </a:lnTo>
                <a:lnTo>
                  <a:pt x="124866" y="410921"/>
                </a:lnTo>
                <a:close/>
              </a:path>
              <a:path w="128752" h="412610">
                <a:moveTo>
                  <a:pt x="128752" y="410921"/>
                </a:moveTo>
                <a:lnTo>
                  <a:pt x="128752" y="39750"/>
                </a:lnTo>
                <a:lnTo>
                  <a:pt x="127355" y="37909"/>
                </a:lnTo>
                <a:lnTo>
                  <a:pt x="124866" y="39750"/>
                </a:lnTo>
                <a:lnTo>
                  <a:pt x="3822" y="1841"/>
                </a:lnTo>
                <a:lnTo>
                  <a:pt x="1358" y="3670"/>
                </a:lnTo>
                <a:lnTo>
                  <a:pt x="0" y="1841"/>
                </a:lnTo>
                <a:lnTo>
                  <a:pt x="0" y="248945"/>
                </a:lnTo>
                <a:lnTo>
                  <a:pt x="3822" y="248945"/>
                </a:lnTo>
                <a:lnTo>
                  <a:pt x="3822" y="4418"/>
                </a:lnTo>
                <a:lnTo>
                  <a:pt x="124866" y="41175"/>
                </a:lnTo>
                <a:lnTo>
                  <a:pt x="126238" y="41592"/>
                </a:lnTo>
                <a:lnTo>
                  <a:pt x="127698" y="409206"/>
                </a:lnTo>
                <a:lnTo>
                  <a:pt x="124866" y="410248"/>
                </a:lnTo>
                <a:lnTo>
                  <a:pt x="125895" y="412610"/>
                </a:lnTo>
                <a:lnTo>
                  <a:pt x="128752" y="410921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5" name="object 1345"/>
          <p:cNvSpPr/>
          <p:nvPr/>
        </p:nvSpPr>
        <p:spPr>
          <a:xfrm>
            <a:off x="3876163" y="5860064"/>
            <a:ext cx="155740" cy="422173"/>
          </a:xfrm>
          <a:custGeom>
            <a:avLst/>
            <a:gdLst/>
            <a:ahLst/>
            <a:cxnLst/>
            <a:rect l="l" t="t" r="r" b="b"/>
            <a:pathLst>
              <a:path w="155740" h="422173">
                <a:moveTo>
                  <a:pt x="31432" y="375323"/>
                </a:moveTo>
                <a:lnTo>
                  <a:pt x="137668" y="319608"/>
                </a:lnTo>
                <a:lnTo>
                  <a:pt x="138709" y="317893"/>
                </a:lnTo>
                <a:lnTo>
                  <a:pt x="28625" y="373608"/>
                </a:lnTo>
                <a:lnTo>
                  <a:pt x="30378" y="377024"/>
                </a:lnTo>
                <a:lnTo>
                  <a:pt x="31432" y="375323"/>
                </a:lnTo>
                <a:close/>
              </a:path>
              <a:path w="155740" h="422173">
                <a:moveTo>
                  <a:pt x="151866" y="332407"/>
                </a:moveTo>
                <a:lnTo>
                  <a:pt x="151866" y="333311"/>
                </a:lnTo>
                <a:lnTo>
                  <a:pt x="155028" y="334784"/>
                </a:lnTo>
                <a:lnTo>
                  <a:pt x="155740" y="333311"/>
                </a:lnTo>
                <a:lnTo>
                  <a:pt x="155740" y="0"/>
                </a:lnTo>
                <a:lnTo>
                  <a:pt x="152590" y="331812"/>
                </a:lnTo>
                <a:lnTo>
                  <a:pt x="151866" y="332407"/>
                </a:lnTo>
                <a:close/>
              </a:path>
              <a:path w="155740" h="422173">
                <a:moveTo>
                  <a:pt x="151866" y="0"/>
                </a:moveTo>
                <a:lnTo>
                  <a:pt x="151866" y="332407"/>
                </a:lnTo>
                <a:lnTo>
                  <a:pt x="152590" y="331812"/>
                </a:lnTo>
                <a:lnTo>
                  <a:pt x="155740" y="0"/>
                </a:lnTo>
                <a:lnTo>
                  <a:pt x="151866" y="0"/>
                </a:lnTo>
                <a:close/>
              </a:path>
              <a:path w="155740" h="422173">
                <a:moveTo>
                  <a:pt x="140817" y="346494"/>
                </a:moveTo>
                <a:lnTo>
                  <a:pt x="155028" y="334784"/>
                </a:lnTo>
                <a:lnTo>
                  <a:pt x="141516" y="344995"/>
                </a:lnTo>
                <a:lnTo>
                  <a:pt x="138925" y="343039"/>
                </a:lnTo>
                <a:lnTo>
                  <a:pt x="138341" y="343509"/>
                </a:lnTo>
                <a:lnTo>
                  <a:pt x="140462" y="321335"/>
                </a:lnTo>
                <a:lnTo>
                  <a:pt x="141516" y="318935"/>
                </a:lnTo>
                <a:lnTo>
                  <a:pt x="138709" y="317893"/>
                </a:lnTo>
                <a:lnTo>
                  <a:pt x="137668" y="319608"/>
                </a:lnTo>
                <a:lnTo>
                  <a:pt x="31432" y="375323"/>
                </a:lnTo>
                <a:lnTo>
                  <a:pt x="30378" y="377024"/>
                </a:lnTo>
                <a:lnTo>
                  <a:pt x="28625" y="373608"/>
                </a:lnTo>
                <a:lnTo>
                  <a:pt x="27559" y="375323"/>
                </a:lnTo>
                <a:lnTo>
                  <a:pt x="28511" y="402818"/>
                </a:lnTo>
                <a:lnTo>
                  <a:pt x="30454" y="406158"/>
                </a:lnTo>
                <a:lnTo>
                  <a:pt x="31432" y="404482"/>
                </a:lnTo>
                <a:lnTo>
                  <a:pt x="31432" y="376491"/>
                </a:lnTo>
                <a:lnTo>
                  <a:pt x="137668" y="322748"/>
                </a:lnTo>
                <a:lnTo>
                  <a:pt x="137668" y="344995"/>
                </a:lnTo>
                <a:lnTo>
                  <a:pt x="138087" y="346405"/>
                </a:lnTo>
                <a:lnTo>
                  <a:pt x="140817" y="346494"/>
                </a:lnTo>
                <a:close/>
              </a:path>
              <a:path w="155740" h="422173">
                <a:moveTo>
                  <a:pt x="3898" y="420509"/>
                </a:moveTo>
                <a:lnTo>
                  <a:pt x="2933" y="422173"/>
                </a:lnTo>
                <a:lnTo>
                  <a:pt x="30454" y="406158"/>
                </a:lnTo>
                <a:lnTo>
                  <a:pt x="3898" y="420509"/>
                </a:lnTo>
                <a:close/>
              </a:path>
              <a:path w="155740" h="422173">
                <a:moveTo>
                  <a:pt x="27558" y="403372"/>
                </a:moveTo>
                <a:lnTo>
                  <a:pt x="3898" y="417134"/>
                </a:lnTo>
                <a:lnTo>
                  <a:pt x="27559" y="404482"/>
                </a:lnTo>
                <a:lnTo>
                  <a:pt x="27558" y="403372"/>
                </a:lnTo>
                <a:close/>
              </a:path>
              <a:path w="155740" h="422173">
                <a:moveTo>
                  <a:pt x="27559" y="375323"/>
                </a:moveTo>
                <a:lnTo>
                  <a:pt x="27559" y="404482"/>
                </a:lnTo>
                <a:lnTo>
                  <a:pt x="3898" y="417134"/>
                </a:lnTo>
                <a:lnTo>
                  <a:pt x="977" y="418833"/>
                </a:lnTo>
                <a:lnTo>
                  <a:pt x="393" y="421817"/>
                </a:lnTo>
                <a:lnTo>
                  <a:pt x="2933" y="422173"/>
                </a:lnTo>
                <a:lnTo>
                  <a:pt x="3898" y="420509"/>
                </a:lnTo>
                <a:lnTo>
                  <a:pt x="30454" y="406158"/>
                </a:lnTo>
                <a:lnTo>
                  <a:pt x="28511" y="402818"/>
                </a:lnTo>
                <a:lnTo>
                  <a:pt x="27559" y="375323"/>
                </a:lnTo>
                <a:close/>
              </a:path>
              <a:path w="155740" h="422173">
                <a:moveTo>
                  <a:pt x="3898" y="49339"/>
                </a:moveTo>
                <a:lnTo>
                  <a:pt x="0" y="49339"/>
                </a:lnTo>
                <a:lnTo>
                  <a:pt x="0" y="420509"/>
                </a:lnTo>
                <a:lnTo>
                  <a:pt x="393" y="421817"/>
                </a:lnTo>
                <a:lnTo>
                  <a:pt x="977" y="418833"/>
                </a:lnTo>
                <a:lnTo>
                  <a:pt x="3898" y="417134"/>
                </a:lnTo>
                <a:lnTo>
                  <a:pt x="3898" y="49339"/>
                </a:lnTo>
                <a:close/>
              </a:path>
              <a:path w="155740" h="422173">
                <a:moveTo>
                  <a:pt x="141516" y="340903"/>
                </a:moveTo>
                <a:lnTo>
                  <a:pt x="141516" y="318935"/>
                </a:lnTo>
                <a:lnTo>
                  <a:pt x="140462" y="321335"/>
                </a:lnTo>
                <a:lnTo>
                  <a:pt x="138341" y="343509"/>
                </a:lnTo>
                <a:lnTo>
                  <a:pt x="138925" y="343039"/>
                </a:lnTo>
                <a:lnTo>
                  <a:pt x="141516" y="344995"/>
                </a:lnTo>
                <a:lnTo>
                  <a:pt x="155028" y="334784"/>
                </a:lnTo>
                <a:lnTo>
                  <a:pt x="151866" y="333311"/>
                </a:lnTo>
                <a:lnTo>
                  <a:pt x="151866" y="332407"/>
                </a:lnTo>
                <a:lnTo>
                  <a:pt x="141516" y="340903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6" name="object 1346"/>
          <p:cNvSpPr/>
          <p:nvPr/>
        </p:nvSpPr>
        <p:spPr>
          <a:xfrm>
            <a:off x="3751270" y="5829599"/>
            <a:ext cx="280631" cy="81648"/>
          </a:xfrm>
          <a:custGeom>
            <a:avLst/>
            <a:gdLst/>
            <a:ahLst/>
            <a:cxnLst/>
            <a:rect l="l" t="t" r="r" b="b"/>
            <a:pathLst>
              <a:path w="280631" h="81648">
                <a:moveTo>
                  <a:pt x="8866" y="41987"/>
                </a:moveTo>
                <a:lnTo>
                  <a:pt x="2501" y="40055"/>
                </a:lnTo>
                <a:lnTo>
                  <a:pt x="2451" y="43738"/>
                </a:lnTo>
                <a:lnTo>
                  <a:pt x="126276" y="81648"/>
                </a:lnTo>
                <a:lnTo>
                  <a:pt x="8866" y="41987"/>
                </a:lnTo>
                <a:lnTo>
                  <a:pt x="3860" y="42760"/>
                </a:lnTo>
                <a:lnTo>
                  <a:pt x="8866" y="41987"/>
                </a:lnTo>
                <a:close/>
              </a:path>
              <a:path w="280631" h="81648">
                <a:moveTo>
                  <a:pt x="126802" y="77785"/>
                </a:moveTo>
                <a:lnTo>
                  <a:pt x="8866" y="41987"/>
                </a:lnTo>
                <a:lnTo>
                  <a:pt x="126276" y="81648"/>
                </a:lnTo>
                <a:lnTo>
                  <a:pt x="127431" y="81622"/>
                </a:lnTo>
                <a:lnTo>
                  <a:pt x="279298" y="32296"/>
                </a:lnTo>
                <a:lnTo>
                  <a:pt x="278295" y="32346"/>
                </a:lnTo>
                <a:lnTo>
                  <a:pt x="278117" y="28625"/>
                </a:lnTo>
                <a:lnTo>
                  <a:pt x="149047" y="3721"/>
                </a:lnTo>
                <a:lnTo>
                  <a:pt x="148120" y="3733"/>
                </a:lnTo>
                <a:lnTo>
                  <a:pt x="148018" y="25"/>
                </a:lnTo>
                <a:lnTo>
                  <a:pt x="1447" y="40030"/>
                </a:lnTo>
                <a:lnTo>
                  <a:pt x="0" y="42710"/>
                </a:lnTo>
                <a:lnTo>
                  <a:pt x="1397" y="43726"/>
                </a:lnTo>
                <a:lnTo>
                  <a:pt x="126276" y="81648"/>
                </a:lnTo>
                <a:lnTo>
                  <a:pt x="2451" y="43738"/>
                </a:lnTo>
                <a:lnTo>
                  <a:pt x="2501" y="40055"/>
                </a:lnTo>
                <a:lnTo>
                  <a:pt x="8866" y="41987"/>
                </a:lnTo>
                <a:lnTo>
                  <a:pt x="148607" y="3841"/>
                </a:lnTo>
                <a:lnTo>
                  <a:pt x="271357" y="30821"/>
                </a:lnTo>
                <a:lnTo>
                  <a:pt x="276733" y="29692"/>
                </a:lnTo>
                <a:lnTo>
                  <a:pt x="271357" y="30821"/>
                </a:lnTo>
                <a:lnTo>
                  <a:pt x="127393" y="77965"/>
                </a:lnTo>
                <a:lnTo>
                  <a:pt x="126250" y="77965"/>
                </a:lnTo>
                <a:lnTo>
                  <a:pt x="126802" y="77785"/>
                </a:lnTo>
                <a:close/>
              </a:path>
              <a:path w="280631" h="81648">
                <a:moveTo>
                  <a:pt x="279120" y="28600"/>
                </a:moveTo>
                <a:lnTo>
                  <a:pt x="148945" y="0"/>
                </a:lnTo>
                <a:lnTo>
                  <a:pt x="148018" y="25"/>
                </a:lnTo>
                <a:lnTo>
                  <a:pt x="148120" y="3733"/>
                </a:lnTo>
                <a:lnTo>
                  <a:pt x="149047" y="3721"/>
                </a:lnTo>
                <a:lnTo>
                  <a:pt x="278117" y="28625"/>
                </a:lnTo>
                <a:lnTo>
                  <a:pt x="278295" y="32346"/>
                </a:lnTo>
                <a:lnTo>
                  <a:pt x="279298" y="32296"/>
                </a:lnTo>
                <a:lnTo>
                  <a:pt x="280631" y="30378"/>
                </a:lnTo>
                <a:lnTo>
                  <a:pt x="279120" y="28600"/>
                </a:lnTo>
                <a:close/>
              </a:path>
              <a:path w="280631" h="81648">
                <a:moveTo>
                  <a:pt x="127393" y="77965"/>
                </a:moveTo>
                <a:lnTo>
                  <a:pt x="271357" y="30821"/>
                </a:lnTo>
                <a:lnTo>
                  <a:pt x="126802" y="77785"/>
                </a:lnTo>
                <a:lnTo>
                  <a:pt x="126250" y="77965"/>
                </a:lnTo>
                <a:lnTo>
                  <a:pt x="127393" y="77965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7" name="object 1347"/>
          <p:cNvSpPr/>
          <p:nvPr/>
        </p:nvSpPr>
        <p:spPr>
          <a:xfrm>
            <a:off x="3751305" y="5869654"/>
            <a:ext cx="128752" cy="412610"/>
          </a:xfrm>
          <a:custGeom>
            <a:avLst/>
            <a:gdLst/>
            <a:ahLst/>
            <a:cxnLst/>
            <a:rect l="l" t="t" r="r" b="b"/>
            <a:pathLst>
              <a:path w="128752" h="412610">
                <a:moveTo>
                  <a:pt x="126238" y="41592"/>
                </a:moveTo>
                <a:lnTo>
                  <a:pt x="124866" y="41175"/>
                </a:lnTo>
                <a:lnTo>
                  <a:pt x="124866" y="410921"/>
                </a:lnTo>
                <a:lnTo>
                  <a:pt x="55727" y="371487"/>
                </a:lnTo>
                <a:lnTo>
                  <a:pt x="53936" y="374865"/>
                </a:lnTo>
                <a:lnTo>
                  <a:pt x="125895" y="412610"/>
                </a:lnTo>
                <a:lnTo>
                  <a:pt x="124866" y="410248"/>
                </a:lnTo>
                <a:lnTo>
                  <a:pt x="127698" y="409206"/>
                </a:lnTo>
                <a:lnTo>
                  <a:pt x="126238" y="41592"/>
                </a:lnTo>
                <a:close/>
              </a:path>
              <a:path w="128752" h="412610">
                <a:moveTo>
                  <a:pt x="0" y="1841"/>
                </a:moveTo>
                <a:lnTo>
                  <a:pt x="1358" y="3670"/>
                </a:lnTo>
                <a:lnTo>
                  <a:pt x="3822" y="1841"/>
                </a:lnTo>
                <a:lnTo>
                  <a:pt x="124866" y="39750"/>
                </a:lnTo>
                <a:lnTo>
                  <a:pt x="127355" y="37909"/>
                </a:lnTo>
                <a:lnTo>
                  <a:pt x="2463" y="0"/>
                </a:lnTo>
                <a:lnTo>
                  <a:pt x="0" y="1841"/>
                </a:lnTo>
                <a:close/>
              </a:path>
              <a:path w="128752" h="412610">
                <a:moveTo>
                  <a:pt x="124866" y="410921"/>
                </a:moveTo>
                <a:lnTo>
                  <a:pt x="124866" y="407722"/>
                </a:lnTo>
                <a:lnTo>
                  <a:pt x="55727" y="371487"/>
                </a:lnTo>
                <a:lnTo>
                  <a:pt x="124866" y="410921"/>
                </a:lnTo>
                <a:close/>
              </a:path>
              <a:path w="128752" h="412610">
                <a:moveTo>
                  <a:pt x="128752" y="410921"/>
                </a:moveTo>
                <a:lnTo>
                  <a:pt x="128752" y="39750"/>
                </a:lnTo>
                <a:lnTo>
                  <a:pt x="127355" y="37909"/>
                </a:lnTo>
                <a:lnTo>
                  <a:pt x="124866" y="39750"/>
                </a:lnTo>
                <a:lnTo>
                  <a:pt x="3822" y="1841"/>
                </a:lnTo>
                <a:lnTo>
                  <a:pt x="1358" y="3670"/>
                </a:lnTo>
                <a:lnTo>
                  <a:pt x="0" y="1841"/>
                </a:lnTo>
                <a:lnTo>
                  <a:pt x="0" y="248945"/>
                </a:lnTo>
                <a:lnTo>
                  <a:pt x="3822" y="248945"/>
                </a:lnTo>
                <a:lnTo>
                  <a:pt x="3822" y="4418"/>
                </a:lnTo>
                <a:lnTo>
                  <a:pt x="124866" y="41175"/>
                </a:lnTo>
                <a:lnTo>
                  <a:pt x="126238" y="41592"/>
                </a:lnTo>
                <a:lnTo>
                  <a:pt x="127698" y="409206"/>
                </a:lnTo>
                <a:lnTo>
                  <a:pt x="124866" y="410248"/>
                </a:lnTo>
                <a:lnTo>
                  <a:pt x="125895" y="412610"/>
                </a:lnTo>
                <a:lnTo>
                  <a:pt x="128752" y="410921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8" name="object 1348"/>
          <p:cNvSpPr/>
          <p:nvPr/>
        </p:nvSpPr>
        <p:spPr>
          <a:xfrm>
            <a:off x="3876163" y="5860064"/>
            <a:ext cx="155740" cy="422173"/>
          </a:xfrm>
          <a:custGeom>
            <a:avLst/>
            <a:gdLst/>
            <a:ahLst/>
            <a:cxnLst/>
            <a:rect l="l" t="t" r="r" b="b"/>
            <a:pathLst>
              <a:path w="155740" h="422173">
                <a:moveTo>
                  <a:pt x="31432" y="375323"/>
                </a:moveTo>
                <a:lnTo>
                  <a:pt x="137668" y="319608"/>
                </a:lnTo>
                <a:lnTo>
                  <a:pt x="138709" y="317893"/>
                </a:lnTo>
                <a:lnTo>
                  <a:pt x="28625" y="373608"/>
                </a:lnTo>
                <a:lnTo>
                  <a:pt x="30378" y="377024"/>
                </a:lnTo>
                <a:lnTo>
                  <a:pt x="31432" y="375323"/>
                </a:lnTo>
                <a:close/>
              </a:path>
              <a:path w="155740" h="422173">
                <a:moveTo>
                  <a:pt x="151866" y="332407"/>
                </a:moveTo>
                <a:lnTo>
                  <a:pt x="151866" y="333311"/>
                </a:lnTo>
                <a:lnTo>
                  <a:pt x="155028" y="334784"/>
                </a:lnTo>
                <a:lnTo>
                  <a:pt x="155740" y="333311"/>
                </a:lnTo>
                <a:lnTo>
                  <a:pt x="155740" y="0"/>
                </a:lnTo>
                <a:lnTo>
                  <a:pt x="152590" y="331812"/>
                </a:lnTo>
                <a:lnTo>
                  <a:pt x="151866" y="332407"/>
                </a:lnTo>
                <a:close/>
              </a:path>
              <a:path w="155740" h="422173">
                <a:moveTo>
                  <a:pt x="151866" y="0"/>
                </a:moveTo>
                <a:lnTo>
                  <a:pt x="151866" y="332407"/>
                </a:lnTo>
                <a:lnTo>
                  <a:pt x="152590" y="331812"/>
                </a:lnTo>
                <a:lnTo>
                  <a:pt x="155740" y="0"/>
                </a:lnTo>
                <a:lnTo>
                  <a:pt x="151866" y="0"/>
                </a:lnTo>
                <a:close/>
              </a:path>
              <a:path w="155740" h="422173">
                <a:moveTo>
                  <a:pt x="140817" y="346494"/>
                </a:moveTo>
                <a:lnTo>
                  <a:pt x="155028" y="334784"/>
                </a:lnTo>
                <a:lnTo>
                  <a:pt x="141516" y="344995"/>
                </a:lnTo>
                <a:lnTo>
                  <a:pt x="138925" y="343039"/>
                </a:lnTo>
                <a:lnTo>
                  <a:pt x="138341" y="343509"/>
                </a:lnTo>
                <a:lnTo>
                  <a:pt x="140462" y="321335"/>
                </a:lnTo>
                <a:lnTo>
                  <a:pt x="141516" y="318935"/>
                </a:lnTo>
                <a:lnTo>
                  <a:pt x="138709" y="317893"/>
                </a:lnTo>
                <a:lnTo>
                  <a:pt x="137668" y="319608"/>
                </a:lnTo>
                <a:lnTo>
                  <a:pt x="31432" y="375323"/>
                </a:lnTo>
                <a:lnTo>
                  <a:pt x="30378" y="377024"/>
                </a:lnTo>
                <a:lnTo>
                  <a:pt x="28625" y="373608"/>
                </a:lnTo>
                <a:lnTo>
                  <a:pt x="27559" y="375323"/>
                </a:lnTo>
                <a:lnTo>
                  <a:pt x="28511" y="402818"/>
                </a:lnTo>
                <a:lnTo>
                  <a:pt x="30454" y="406158"/>
                </a:lnTo>
                <a:lnTo>
                  <a:pt x="31432" y="404482"/>
                </a:lnTo>
                <a:lnTo>
                  <a:pt x="31432" y="376491"/>
                </a:lnTo>
                <a:lnTo>
                  <a:pt x="137668" y="322748"/>
                </a:lnTo>
                <a:lnTo>
                  <a:pt x="137668" y="344995"/>
                </a:lnTo>
                <a:lnTo>
                  <a:pt x="138087" y="346405"/>
                </a:lnTo>
                <a:lnTo>
                  <a:pt x="140817" y="346494"/>
                </a:lnTo>
                <a:close/>
              </a:path>
              <a:path w="155740" h="422173">
                <a:moveTo>
                  <a:pt x="3898" y="420509"/>
                </a:moveTo>
                <a:lnTo>
                  <a:pt x="2933" y="422173"/>
                </a:lnTo>
                <a:lnTo>
                  <a:pt x="30454" y="406158"/>
                </a:lnTo>
                <a:lnTo>
                  <a:pt x="3898" y="420509"/>
                </a:lnTo>
                <a:close/>
              </a:path>
              <a:path w="155740" h="422173">
                <a:moveTo>
                  <a:pt x="27558" y="403372"/>
                </a:moveTo>
                <a:lnTo>
                  <a:pt x="3898" y="417134"/>
                </a:lnTo>
                <a:lnTo>
                  <a:pt x="27559" y="404482"/>
                </a:lnTo>
                <a:lnTo>
                  <a:pt x="27558" y="403372"/>
                </a:lnTo>
                <a:close/>
              </a:path>
              <a:path w="155740" h="422173">
                <a:moveTo>
                  <a:pt x="27559" y="375323"/>
                </a:moveTo>
                <a:lnTo>
                  <a:pt x="27559" y="404482"/>
                </a:lnTo>
                <a:lnTo>
                  <a:pt x="3898" y="417134"/>
                </a:lnTo>
                <a:lnTo>
                  <a:pt x="977" y="418833"/>
                </a:lnTo>
                <a:lnTo>
                  <a:pt x="393" y="421817"/>
                </a:lnTo>
                <a:lnTo>
                  <a:pt x="2933" y="422173"/>
                </a:lnTo>
                <a:lnTo>
                  <a:pt x="3898" y="420509"/>
                </a:lnTo>
                <a:lnTo>
                  <a:pt x="30454" y="406158"/>
                </a:lnTo>
                <a:lnTo>
                  <a:pt x="28511" y="402818"/>
                </a:lnTo>
                <a:lnTo>
                  <a:pt x="27559" y="375323"/>
                </a:lnTo>
                <a:close/>
              </a:path>
              <a:path w="155740" h="422173">
                <a:moveTo>
                  <a:pt x="3898" y="49339"/>
                </a:moveTo>
                <a:lnTo>
                  <a:pt x="0" y="49339"/>
                </a:lnTo>
                <a:lnTo>
                  <a:pt x="0" y="420509"/>
                </a:lnTo>
                <a:lnTo>
                  <a:pt x="393" y="421817"/>
                </a:lnTo>
                <a:lnTo>
                  <a:pt x="977" y="418833"/>
                </a:lnTo>
                <a:lnTo>
                  <a:pt x="3898" y="417134"/>
                </a:lnTo>
                <a:lnTo>
                  <a:pt x="3898" y="49339"/>
                </a:lnTo>
                <a:close/>
              </a:path>
              <a:path w="155740" h="422173">
                <a:moveTo>
                  <a:pt x="141516" y="340903"/>
                </a:moveTo>
                <a:lnTo>
                  <a:pt x="141516" y="318935"/>
                </a:lnTo>
                <a:lnTo>
                  <a:pt x="140462" y="321335"/>
                </a:lnTo>
                <a:lnTo>
                  <a:pt x="138341" y="343509"/>
                </a:lnTo>
                <a:lnTo>
                  <a:pt x="138925" y="343039"/>
                </a:lnTo>
                <a:lnTo>
                  <a:pt x="141516" y="344995"/>
                </a:lnTo>
                <a:lnTo>
                  <a:pt x="155028" y="334784"/>
                </a:lnTo>
                <a:lnTo>
                  <a:pt x="151866" y="333311"/>
                </a:lnTo>
                <a:lnTo>
                  <a:pt x="151866" y="332407"/>
                </a:lnTo>
                <a:lnTo>
                  <a:pt x="141516" y="340903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9" name="object 1349"/>
          <p:cNvSpPr/>
          <p:nvPr/>
        </p:nvSpPr>
        <p:spPr>
          <a:xfrm>
            <a:off x="3887998" y="5876510"/>
            <a:ext cx="133184" cy="124663"/>
          </a:xfrm>
          <a:custGeom>
            <a:avLst/>
            <a:gdLst/>
            <a:ahLst/>
            <a:cxnLst/>
            <a:rect l="l" t="t" r="r" b="b"/>
            <a:pathLst>
              <a:path w="133184" h="124663">
                <a:moveTo>
                  <a:pt x="609" y="122847"/>
                </a:moveTo>
                <a:lnTo>
                  <a:pt x="1930" y="122312"/>
                </a:lnTo>
                <a:lnTo>
                  <a:pt x="660" y="45326"/>
                </a:lnTo>
                <a:lnTo>
                  <a:pt x="0" y="46227"/>
                </a:lnTo>
                <a:lnTo>
                  <a:pt x="0" y="123774"/>
                </a:lnTo>
                <a:lnTo>
                  <a:pt x="1333" y="124663"/>
                </a:lnTo>
                <a:lnTo>
                  <a:pt x="609" y="122847"/>
                </a:lnTo>
                <a:close/>
              </a:path>
              <a:path w="133184" h="124663">
                <a:moveTo>
                  <a:pt x="1930" y="46227"/>
                </a:moveTo>
                <a:lnTo>
                  <a:pt x="1282" y="47142"/>
                </a:lnTo>
                <a:lnTo>
                  <a:pt x="1930" y="46918"/>
                </a:lnTo>
                <a:lnTo>
                  <a:pt x="131279" y="2245"/>
                </a:lnTo>
                <a:lnTo>
                  <a:pt x="131279" y="927"/>
                </a:lnTo>
                <a:lnTo>
                  <a:pt x="1930" y="46227"/>
                </a:lnTo>
                <a:close/>
              </a:path>
              <a:path w="133184" h="124663">
                <a:moveTo>
                  <a:pt x="132587" y="71526"/>
                </a:moveTo>
                <a:lnTo>
                  <a:pt x="133184" y="70611"/>
                </a:lnTo>
                <a:lnTo>
                  <a:pt x="133184" y="927"/>
                </a:lnTo>
                <a:lnTo>
                  <a:pt x="132524" y="1816"/>
                </a:lnTo>
                <a:lnTo>
                  <a:pt x="131864" y="69735"/>
                </a:lnTo>
                <a:lnTo>
                  <a:pt x="131279" y="70611"/>
                </a:lnTo>
                <a:lnTo>
                  <a:pt x="132587" y="71526"/>
                </a:lnTo>
                <a:close/>
              </a:path>
              <a:path w="133184" h="124663">
                <a:moveTo>
                  <a:pt x="1930" y="122312"/>
                </a:moveTo>
                <a:lnTo>
                  <a:pt x="1498" y="122948"/>
                </a:lnTo>
                <a:lnTo>
                  <a:pt x="1930" y="123774"/>
                </a:lnTo>
                <a:lnTo>
                  <a:pt x="1930" y="122312"/>
                </a:lnTo>
                <a:close/>
              </a:path>
              <a:path w="133184" h="124663">
                <a:moveTo>
                  <a:pt x="1930" y="122312"/>
                </a:moveTo>
                <a:lnTo>
                  <a:pt x="609" y="122847"/>
                </a:lnTo>
                <a:lnTo>
                  <a:pt x="1333" y="124663"/>
                </a:lnTo>
                <a:lnTo>
                  <a:pt x="132587" y="71526"/>
                </a:lnTo>
                <a:lnTo>
                  <a:pt x="131279" y="70611"/>
                </a:lnTo>
                <a:lnTo>
                  <a:pt x="131864" y="69735"/>
                </a:lnTo>
                <a:lnTo>
                  <a:pt x="132524" y="1816"/>
                </a:lnTo>
                <a:lnTo>
                  <a:pt x="133184" y="927"/>
                </a:lnTo>
                <a:lnTo>
                  <a:pt x="131902" y="0"/>
                </a:lnTo>
                <a:lnTo>
                  <a:pt x="660" y="45326"/>
                </a:lnTo>
                <a:lnTo>
                  <a:pt x="1930" y="122312"/>
                </a:lnTo>
                <a:lnTo>
                  <a:pt x="1930" y="46918"/>
                </a:lnTo>
                <a:lnTo>
                  <a:pt x="1282" y="47142"/>
                </a:lnTo>
                <a:lnTo>
                  <a:pt x="1930" y="46227"/>
                </a:lnTo>
                <a:lnTo>
                  <a:pt x="131279" y="927"/>
                </a:lnTo>
                <a:lnTo>
                  <a:pt x="131279" y="69972"/>
                </a:lnTo>
                <a:lnTo>
                  <a:pt x="1930" y="122312"/>
                </a:lnTo>
                <a:lnTo>
                  <a:pt x="1930" y="123774"/>
                </a:lnTo>
                <a:lnTo>
                  <a:pt x="1498" y="122948"/>
                </a:lnTo>
                <a:lnTo>
                  <a:pt x="1930" y="122312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0" name="object 1350"/>
          <p:cNvSpPr/>
          <p:nvPr/>
        </p:nvSpPr>
        <p:spPr>
          <a:xfrm>
            <a:off x="3886977" y="5960681"/>
            <a:ext cx="133210" cy="262737"/>
          </a:xfrm>
          <a:custGeom>
            <a:avLst/>
            <a:gdLst/>
            <a:ahLst/>
            <a:cxnLst/>
            <a:rect l="l" t="t" r="r" b="b"/>
            <a:pathLst>
              <a:path w="133210" h="262737">
                <a:moveTo>
                  <a:pt x="131940" y="1803"/>
                </a:moveTo>
                <a:lnTo>
                  <a:pt x="131826" y="199339"/>
                </a:lnTo>
                <a:lnTo>
                  <a:pt x="132651" y="201091"/>
                </a:lnTo>
                <a:lnTo>
                  <a:pt x="133210" y="200215"/>
                </a:lnTo>
                <a:lnTo>
                  <a:pt x="132537" y="901"/>
                </a:lnTo>
                <a:lnTo>
                  <a:pt x="131203" y="0"/>
                </a:lnTo>
                <a:lnTo>
                  <a:pt x="130619" y="901"/>
                </a:lnTo>
                <a:lnTo>
                  <a:pt x="131940" y="1803"/>
                </a:lnTo>
                <a:close/>
              </a:path>
              <a:path w="133210" h="262737">
                <a:moveTo>
                  <a:pt x="2971" y="261848"/>
                </a:moveTo>
                <a:lnTo>
                  <a:pt x="131267" y="200215"/>
                </a:lnTo>
                <a:lnTo>
                  <a:pt x="131265" y="199604"/>
                </a:lnTo>
                <a:lnTo>
                  <a:pt x="2964" y="260308"/>
                </a:lnTo>
                <a:lnTo>
                  <a:pt x="2501" y="261035"/>
                </a:lnTo>
                <a:lnTo>
                  <a:pt x="2971" y="261848"/>
                </a:lnTo>
                <a:close/>
              </a:path>
              <a:path w="133210" h="262737">
                <a:moveTo>
                  <a:pt x="2400" y="262737"/>
                </a:moveTo>
                <a:lnTo>
                  <a:pt x="1562" y="260972"/>
                </a:lnTo>
                <a:lnTo>
                  <a:pt x="1333" y="53124"/>
                </a:lnTo>
                <a:lnTo>
                  <a:pt x="1930" y="52209"/>
                </a:lnTo>
                <a:lnTo>
                  <a:pt x="1933" y="52888"/>
                </a:lnTo>
                <a:lnTo>
                  <a:pt x="130624" y="2320"/>
                </a:lnTo>
                <a:lnTo>
                  <a:pt x="131265" y="199604"/>
                </a:lnTo>
                <a:lnTo>
                  <a:pt x="131267" y="200215"/>
                </a:lnTo>
                <a:lnTo>
                  <a:pt x="2971" y="261848"/>
                </a:lnTo>
                <a:lnTo>
                  <a:pt x="2501" y="261035"/>
                </a:lnTo>
                <a:lnTo>
                  <a:pt x="2964" y="260308"/>
                </a:lnTo>
                <a:lnTo>
                  <a:pt x="1933" y="52888"/>
                </a:lnTo>
                <a:lnTo>
                  <a:pt x="1562" y="260972"/>
                </a:lnTo>
                <a:lnTo>
                  <a:pt x="2400" y="262737"/>
                </a:lnTo>
                <a:lnTo>
                  <a:pt x="132651" y="201091"/>
                </a:lnTo>
                <a:lnTo>
                  <a:pt x="131826" y="199339"/>
                </a:lnTo>
                <a:lnTo>
                  <a:pt x="131940" y="1803"/>
                </a:lnTo>
                <a:lnTo>
                  <a:pt x="130619" y="901"/>
                </a:lnTo>
                <a:lnTo>
                  <a:pt x="131203" y="0"/>
                </a:lnTo>
                <a:lnTo>
                  <a:pt x="622" y="51358"/>
                </a:lnTo>
                <a:lnTo>
                  <a:pt x="0" y="52235"/>
                </a:lnTo>
                <a:lnTo>
                  <a:pt x="1028" y="261848"/>
                </a:lnTo>
                <a:lnTo>
                  <a:pt x="2400" y="262737"/>
                </a:lnTo>
                <a:close/>
              </a:path>
              <a:path w="133210" h="262737">
                <a:moveTo>
                  <a:pt x="1933" y="52888"/>
                </a:moveTo>
                <a:lnTo>
                  <a:pt x="1930" y="52209"/>
                </a:lnTo>
                <a:lnTo>
                  <a:pt x="1333" y="53124"/>
                </a:lnTo>
                <a:lnTo>
                  <a:pt x="1562" y="260972"/>
                </a:lnTo>
                <a:lnTo>
                  <a:pt x="1933" y="52888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1" name="object 1351"/>
          <p:cNvSpPr/>
          <p:nvPr/>
        </p:nvSpPr>
        <p:spPr>
          <a:xfrm>
            <a:off x="3725052" y="5285276"/>
            <a:ext cx="1288961" cy="1288897"/>
          </a:xfrm>
          <a:custGeom>
            <a:avLst/>
            <a:gdLst/>
            <a:ahLst/>
            <a:cxnLst/>
            <a:rect l="l" t="t" r="r" b="b"/>
            <a:pathLst>
              <a:path w="1288961" h="1288897">
                <a:moveTo>
                  <a:pt x="0" y="644448"/>
                </a:moveTo>
                <a:lnTo>
                  <a:pt x="2136" y="697306"/>
                </a:lnTo>
                <a:lnTo>
                  <a:pt x="8435" y="748987"/>
                </a:lnTo>
                <a:lnTo>
                  <a:pt x="18731" y="799324"/>
                </a:lnTo>
                <a:lnTo>
                  <a:pt x="32858" y="848153"/>
                </a:lnTo>
                <a:lnTo>
                  <a:pt x="50650" y="895307"/>
                </a:lnTo>
                <a:lnTo>
                  <a:pt x="71940" y="940620"/>
                </a:lnTo>
                <a:lnTo>
                  <a:pt x="96564" y="983927"/>
                </a:lnTo>
                <a:lnTo>
                  <a:pt x="124355" y="1025062"/>
                </a:lnTo>
                <a:lnTo>
                  <a:pt x="155147" y="1063858"/>
                </a:lnTo>
                <a:lnTo>
                  <a:pt x="188774" y="1100151"/>
                </a:lnTo>
                <a:lnTo>
                  <a:pt x="225071" y="1133775"/>
                </a:lnTo>
                <a:lnTo>
                  <a:pt x="263871" y="1164563"/>
                </a:lnTo>
                <a:lnTo>
                  <a:pt x="305008" y="1192350"/>
                </a:lnTo>
                <a:lnTo>
                  <a:pt x="348318" y="1216969"/>
                </a:lnTo>
                <a:lnTo>
                  <a:pt x="393633" y="1238256"/>
                </a:lnTo>
                <a:lnTo>
                  <a:pt x="440787" y="1256045"/>
                </a:lnTo>
                <a:lnTo>
                  <a:pt x="489616" y="1270169"/>
                </a:lnTo>
                <a:lnTo>
                  <a:pt x="539953" y="1280463"/>
                </a:lnTo>
                <a:lnTo>
                  <a:pt x="591632" y="1286761"/>
                </a:lnTo>
                <a:lnTo>
                  <a:pt x="644486" y="1288897"/>
                </a:lnTo>
                <a:lnTo>
                  <a:pt x="697343" y="1286761"/>
                </a:lnTo>
                <a:lnTo>
                  <a:pt x="749023" y="1280463"/>
                </a:lnTo>
                <a:lnTo>
                  <a:pt x="799360" y="1270169"/>
                </a:lnTo>
                <a:lnTo>
                  <a:pt x="848189" y="1256045"/>
                </a:lnTo>
                <a:lnTo>
                  <a:pt x="895344" y="1238256"/>
                </a:lnTo>
                <a:lnTo>
                  <a:pt x="940658" y="1216969"/>
                </a:lnTo>
                <a:lnTo>
                  <a:pt x="983967" y="1192350"/>
                </a:lnTo>
                <a:lnTo>
                  <a:pt x="1025103" y="1164563"/>
                </a:lnTo>
                <a:lnTo>
                  <a:pt x="1063902" y="1133775"/>
                </a:lnTo>
                <a:lnTo>
                  <a:pt x="1100197" y="1100151"/>
                </a:lnTo>
                <a:lnTo>
                  <a:pt x="1133823" y="1063858"/>
                </a:lnTo>
                <a:lnTo>
                  <a:pt x="1164614" y="1025062"/>
                </a:lnTo>
                <a:lnTo>
                  <a:pt x="1192403" y="983927"/>
                </a:lnTo>
                <a:lnTo>
                  <a:pt x="1217025" y="940620"/>
                </a:lnTo>
                <a:lnTo>
                  <a:pt x="1238314" y="895307"/>
                </a:lnTo>
                <a:lnTo>
                  <a:pt x="1256105" y="848153"/>
                </a:lnTo>
                <a:lnTo>
                  <a:pt x="1270230" y="799324"/>
                </a:lnTo>
                <a:lnTo>
                  <a:pt x="1280525" y="748987"/>
                </a:lnTo>
                <a:lnTo>
                  <a:pt x="1286824" y="697306"/>
                </a:lnTo>
                <a:lnTo>
                  <a:pt x="1288961" y="644448"/>
                </a:lnTo>
                <a:lnTo>
                  <a:pt x="1286824" y="591589"/>
                </a:lnTo>
                <a:lnTo>
                  <a:pt x="1280525" y="539907"/>
                </a:lnTo>
                <a:lnTo>
                  <a:pt x="1270230" y="489568"/>
                </a:lnTo>
                <a:lnTo>
                  <a:pt x="1256105" y="440739"/>
                </a:lnTo>
                <a:lnTo>
                  <a:pt x="1238314" y="393584"/>
                </a:lnTo>
                <a:lnTo>
                  <a:pt x="1217025" y="348271"/>
                </a:lnTo>
                <a:lnTo>
                  <a:pt x="1192403" y="304964"/>
                </a:lnTo>
                <a:lnTo>
                  <a:pt x="1164614" y="263830"/>
                </a:lnTo>
                <a:lnTo>
                  <a:pt x="1133823" y="225033"/>
                </a:lnTo>
                <a:lnTo>
                  <a:pt x="1100197" y="188741"/>
                </a:lnTo>
                <a:lnTo>
                  <a:pt x="1063902" y="155118"/>
                </a:lnTo>
                <a:lnTo>
                  <a:pt x="1025103" y="124330"/>
                </a:lnTo>
                <a:lnTo>
                  <a:pt x="983967" y="96544"/>
                </a:lnTo>
                <a:lnTo>
                  <a:pt x="940658" y="71925"/>
                </a:lnTo>
                <a:lnTo>
                  <a:pt x="895344" y="50638"/>
                </a:lnTo>
                <a:lnTo>
                  <a:pt x="848189" y="32850"/>
                </a:lnTo>
                <a:lnTo>
                  <a:pt x="799360" y="18727"/>
                </a:lnTo>
                <a:lnTo>
                  <a:pt x="749023" y="8433"/>
                </a:lnTo>
                <a:lnTo>
                  <a:pt x="697343" y="2136"/>
                </a:lnTo>
                <a:lnTo>
                  <a:pt x="644486" y="0"/>
                </a:lnTo>
                <a:lnTo>
                  <a:pt x="591632" y="2136"/>
                </a:lnTo>
                <a:lnTo>
                  <a:pt x="539953" y="8433"/>
                </a:lnTo>
                <a:lnTo>
                  <a:pt x="489616" y="18727"/>
                </a:lnTo>
                <a:lnTo>
                  <a:pt x="440787" y="32850"/>
                </a:lnTo>
                <a:lnTo>
                  <a:pt x="393633" y="50638"/>
                </a:lnTo>
                <a:lnTo>
                  <a:pt x="348318" y="71925"/>
                </a:lnTo>
                <a:lnTo>
                  <a:pt x="305008" y="96544"/>
                </a:lnTo>
                <a:lnTo>
                  <a:pt x="263871" y="124330"/>
                </a:lnTo>
                <a:lnTo>
                  <a:pt x="225071" y="155118"/>
                </a:lnTo>
                <a:lnTo>
                  <a:pt x="188774" y="188741"/>
                </a:lnTo>
                <a:lnTo>
                  <a:pt x="155147" y="225033"/>
                </a:lnTo>
                <a:lnTo>
                  <a:pt x="124355" y="263830"/>
                </a:lnTo>
                <a:lnTo>
                  <a:pt x="96564" y="304964"/>
                </a:lnTo>
                <a:lnTo>
                  <a:pt x="71940" y="348271"/>
                </a:lnTo>
                <a:lnTo>
                  <a:pt x="50650" y="393584"/>
                </a:lnTo>
                <a:lnTo>
                  <a:pt x="32858" y="440739"/>
                </a:lnTo>
                <a:lnTo>
                  <a:pt x="18731" y="489568"/>
                </a:lnTo>
                <a:lnTo>
                  <a:pt x="8435" y="539907"/>
                </a:lnTo>
                <a:lnTo>
                  <a:pt x="2136" y="591589"/>
                </a:lnTo>
                <a:lnTo>
                  <a:pt x="0" y="644448"/>
                </a:lnTo>
                <a:close/>
              </a:path>
            </a:pathLst>
          </a:custGeom>
          <a:ln w="30822">
            <a:solidFill>
              <a:srgbClr val="F37D3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2" name="object 1352"/>
          <p:cNvSpPr/>
          <p:nvPr/>
        </p:nvSpPr>
        <p:spPr>
          <a:xfrm>
            <a:off x="2250396" y="4218569"/>
            <a:ext cx="136982" cy="84328"/>
          </a:xfrm>
          <a:custGeom>
            <a:avLst/>
            <a:gdLst/>
            <a:ahLst/>
            <a:cxnLst/>
            <a:rect l="l" t="t" r="r" b="b"/>
            <a:pathLst>
              <a:path w="136982" h="84327">
                <a:moveTo>
                  <a:pt x="130149" y="1142"/>
                </a:moveTo>
                <a:lnTo>
                  <a:pt x="2616" y="75996"/>
                </a:lnTo>
                <a:lnTo>
                  <a:pt x="647" y="77165"/>
                </a:lnTo>
                <a:lnTo>
                  <a:pt x="0" y="79730"/>
                </a:lnTo>
                <a:lnTo>
                  <a:pt x="2285" y="83667"/>
                </a:lnTo>
                <a:lnTo>
                  <a:pt x="4851" y="84327"/>
                </a:lnTo>
                <a:lnTo>
                  <a:pt x="6845" y="83184"/>
                </a:lnTo>
                <a:lnTo>
                  <a:pt x="134365" y="8331"/>
                </a:lnTo>
                <a:lnTo>
                  <a:pt x="136982" y="4622"/>
                </a:lnTo>
                <a:lnTo>
                  <a:pt x="134696" y="660"/>
                </a:lnTo>
                <a:lnTo>
                  <a:pt x="132130" y="0"/>
                </a:lnTo>
                <a:lnTo>
                  <a:pt x="130149" y="1142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3" name="object 1353"/>
          <p:cNvSpPr/>
          <p:nvPr/>
        </p:nvSpPr>
        <p:spPr>
          <a:xfrm>
            <a:off x="2382653" y="2460058"/>
            <a:ext cx="15252" cy="1763242"/>
          </a:xfrm>
          <a:custGeom>
            <a:avLst/>
            <a:gdLst/>
            <a:ahLst/>
            <a:cxnLst/>
            <a:rect l="l" t="t" r="r" b="b"/>
            <a:pathLst>
              <a:path w="15252" h="1763242">
                <a:moveTo>
                  <a:pt x="0" y="0"/>
                </a:moveTo>
                <a:lnTo>
                  <a:pt x="0" y="1763242"/>
                </a:lnTo>
                <a:lnTo>
                  <a:pt x="11785" y="1763242"/>
                </a:lnTo>
                <a:lnTo>
                  <a:pt x="15252" y="0"/>
                </a:lnTo>
                <a:lnTo>
                  <a:pt x="0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4" name="object 1354"/>
          <p:cNvSpPr/>
          <p:nvPr/>
        </p:nvSpPr>
        <p:spPr>
          <a:xfrm>
            <a:off x="2380581" y="2460058"/>
            <a:ext cx="15252" cy="1765325"/>
          </a:xfrm>
          <a:custGeom>
            <a:avLst/>
            <a:gdLst/>
            <a:ahLst/>
            <a:cxnLst/>
            <a:rect l="l" t="t" r="r" b="b"/>
            <a:pathLst>
              <a:path w="15252" h="1765325">
                <a:moveTo>
                  <a:pt x="15252" y="0"/>
                </a:moveTo>
                <a:lnTo>
                  <a:pt x="11777" y="1761159"/>
                </a:lnTo>
                <a:lnTo>
                  <a:pt x="11772" y="1763242"/>
                </a:lnTo>
                <a:lnTo>
                  <a:pt x="4152" y="1761159"/>
                </a:lnTo>
                <a:lnTo>
                  <a:pt x="2070" y="1761159"/>
                </a:lnTo>
                <a:lnTo>
                  <a:pt x="0" y="0"/>
                </a:lnTo>
                <a:lnTo>
                  <a:pt x="0" y="1763242"/>
                </a:lnTo>
                <a:lnTo>
                  <a:pt x="2070" y="1765325"/>
                </a:lnTo>
                <a:lnTo>
                  <a:pt x="4152" y="1763242"/>
                </a:lnTo>
                <a:lnTo>
                  <a:pt x="13855" y="1765325"/>
                </a:lnTo>
                <a:lnTo>
                  <a:pt x="13855" y="1761159"/>
                </a:lnTo>
                <a:lnTo>
                  <a:pt x="15252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5" name="object 1355"/>
          <p:cNvSpPr/>
          <p:nvPr/>
        </p:nvSpPr>
        <p:spPr>
          <a:xfrm>
            <a:off x="2382652" y="4223301"/>
            <a:ext cx="11785" cy="2082"/>
          </a:xfrm>
          <a:custGeom>
            <a:avLst/>
            <a:gdLst/>
            <a:ahLst/>
            <a:cxnLst/>
            <a:rect l="l" t="t" r="r" b="b"/>
            <a:pathLst>
              <a:path w="11785" h="2082">
                <a:moveTo>
                  <a:pt x="2082" y="0"/>
                </a:moveTo>
                <a:lnTo>
                  <a:pt x="0" y="2082"/>
                </a:lnTo>
                <a:lnTo>
                  <a:pt x="11785" y="2082"/>
                </a:lnTo>
                <a:lnTo>
                  <a:pt x="2082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6" name="object 1356"/>
          <p:cNvSpPr/>
          <p:nvPr/>
        </p:nvSpPr>
        <p:spPr>
          <a:xfrm>
            <a:off x="2384734" y="4221218"/>
            <a:ext cx="7624" cy="2082"/>
          </a:xfrm>
          <a:custGeom>
            <a:avLst/>
            <a:gdLst/>
            <a:ahLst/>
            <a:cxnLst/>
            <a:rect l="l" t="t" r="r" b="b"/>
            <a:pathLst>
              <a:path w="7624" h="2082">
                <a:moveTo>
                  <a:pt x="7624" y="0"/>
                </a:moveTo>
                <a:lnTo>
                  <a:pt x="0" y="0"/>
                </a:lnTo>
                <a:lnTo>
                  <a:pt x="7620" y="2082"/>
                </a:lnTo>
                <a:lnTo>
                  <a:pt x="7624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7" name="object 1357"/>
          <p:cNvSpPr/>
          <p:nvPr/>
        </p:nvSpPr>
        <p:spPr>
          <a:xfrm>
            <a:off x="2381665" y="4216386"/>
            <a:ext cx="131165" cy="89293"/>
          </a:xfrm>
          <a:custGeom>
            <a:avLst/>
            <a:gdLst/>
            <a:ahLst/>
            <a:cxnLst/>
            <a:rect l="l" t="t" r="r" b="b"/>
            <a:pathLst>
              <a:path w="131165" h="89293">
                <a:moveTo>
                  <a:pt x="128778" y="81114"/>
                </a:moveTo>
                <a:lnTo>
                  <a:pt x="25526" y="10596"/>
                </a:lnTo>
                <a:lnTo>
                  <a:pt x="12941" y="11061"/>
                </a:lnTo>
                <a:lnTo>
                  <a:pt x="10414" y="10337"/>
                </a:lnTo>
                <a:lnTo>
                  <a:pt x="124079" y="87972"/>
                </a:lnTo>
                <a:lnTo>
                  <a:pt x="125984" y="89293"/>
                </a:lnTo>
                <a:lnTo>
                  <a:pt x="128574" y="88785"/>
                </a:lnTo>
                <a:lnTo>
                  <a:pt x="131165" y="84988"/>
                </a:lnTo>
                <a:lnTo>
                  <a:pt x="130670" y="82397"/>
                </a:lnTo>
                <a:lnTo>
                  <a:pt x="128778" y="81114"/>
                </a:lnTo>
                <a:close/>
              </a:path>
              <a:path w="131165" h="89293">
                <a:moveTo>
                  <a:pt x="12611" y="2768"/>
                </a:moveTo>
                <a:lnTo>
                  <a:pt x="15125" y="3492"/>
                </a:lnTo>
                <a:lnTo>
                  <a:pt x="87464" y="0"/>
                </a:lnTo>
                <a:lnTo>
                  <a:pt x="12611" y="2768"/>
                </a:lnTo>
                <a:close/>
              </a:path>
              <a:path w="131165" h="89293">
                <a:moveTo>
                  <a:pt x="0" y="3225"/>
                </a:moveTo>
                <a:lnTo>
                  <a:pt x="10414" y="10337"/>
                </a:lnTo>
                <a:lnTo>
                  <a:pt x="12941" y="11061"/>
                </a:lnTo>
                <a:lnTo>
                  <a:pt x="25526" y="10596"/>
                </a:lnTo>
                <a:lnTo>
                  <a:pt x="87795" y="8293"/>
                </a:lnTo>
                <a:lnTo>
                  <a:pt x="91884" y="6286"/>
                </a:lnTo>
                <a:lnTo>
                  <a:pt x="91681" y="1689"/>
                </a:lnTo>
                <a:lnTo>
                  <a:pt x="87464" y="0"/>
                </a:lnTo>
                <a:lnTo>
                  <a:pt x="15125" y="3492"/>
                </a:lnTo>
                <a:lnTo>
                  <a:pt x="12611" y="2768"/>
                </a:lnTo>
                <a:lnTo>
                  <a:pt x="0" y="3225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8" name="object 1358"/>
          <p:cNvSpPr/>
          <p:nvPr/>
        </p:nvSpPr>
        <p:spPr>
          <a:xfrm>
            <a:off x="2210758" y="2507190"/>
            <a:ext cx="219011" cy="388137"/>
          </a:xfrm>
          <a:custGeom>
            <a:avLst/>
            <a:gdLst/>
            <a:ahLst/>
            <a:cxnLst/>
            <a:rect l="l" t="t" r="r" b="b"/>
            <a:pathLst>
              <a:path w="219011" h="388137">
                <a:moveTo>
                  <a:pt x="199605" y="0"/>
                </a:moveTo>
                <a:lnTo>
                  <a:pt x="0" y="5537"/>
                </a:lnTo>
                <a:lnTo>
                  <a:pt x="27" y="5828"/>
                </a:lnTo>
                <a:lnTo>
                  <a:pt x="320" y="8978"/>
                </a:lnTo>
                <a:lnTo>
                  <a:pt x="1743" y="24374"/>
                </a:lnTo>
                <a:lnTo>
                  <a:pt x="4033" y="49387"/>
                </a:lnTo>
                <a:lnTo>
                  <a:pt x="5410" y="64559"/>
                </a:lnTo>
                <a:lnTo>
                  <a:pt x="6892" y="81007"/>
                </a:lnTo>
                <a:lnTo>
                  <a:pt x="8440" y="98352"/>
                </a:lnTo>
                <a:lnTo>
                  <a:pt x="10019" y="116221"/>
                </a:lnTo>
                <a:lnTo>
                  <a:pt x="11590" y="134235"/>
                </a:lnTo>
                <a:lnTo>
                  <a:pt x="13117" y="152018"/>
                </a:lnTo>
                <a:lnTo>
                  <a:pt x="14561" y="169194"/>
                </a:lnTo>
                <a:lnTo>
                  <a:pt x="15885" y="185386"/>
                </a:lnTo>
                <a:lnTo>
                  <a:pt x="17053" y="200218"/>
                </a:lnTo>
                <a:lnTo>
                  <a:pt x="18026" y="213314"/>
                </a:lnTo>
                <a:lnTo>
                  <a:pt x="19239" y="232789"/>
                </a:lnTo>
                <a:lnTo>
                  <a:pt x="19405" y="238417"/>
                </a:lnTo>
                <a:lnTo>
                  <a:pt x="19246" y="252318"/>
                </a:lnTo>
                <a:lnTo>
                  <a:pt x="17625" y="272525"/>
                </a:lnTo>
                <a:lnTo>
                  <a:pt x="14841" y="295027"/>
                </a:lnTo>
                <a:lnTo>
                  <a:pt x="12738" y="310726"/>
                </a:lnTo>
                <a:lnTo>
                  <a:pt x="10072" y="330163"/>
                </a:lnTo>
                <a:lnTo>
                  <a:pt x="6775" y="353920"/>
                </a:lnTo>
                <a:lnTo>
                  <a:pt x="2781" y="382574"/>
                </a:lnTo>
                <a:lnTo>
                  <a:pt x="219011" y="388137"/>
                </a:lnTo>
                <a:lnTo>
                  <a:pt x="1996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9" name="object 1359"/>
          <p:cNvSpPr/>
          <p:nvPr/>
        </p:nvSpPr>
        <p:spPr>
          <a:xfrm>
            <a:off x="2216857" y="2886948"/>
            <a:ext cx="210029" cy="8540"/>
          </a:xfrm>
          <a:custGeom>
            <a:avLst/>
            <a:gdLst/>
            <a:ahLst/>
            <a:cxnLst/>
            <a:rect l="l" t="t" r="r" b="b"/>
            <a:pathLst>
              <a:path w="210029" h="8540">
                <a:moveTo>
                  <a:pt x="0" y="0"/>
                </a:moveTo>
                <a:lnTo>
                  <a:pt x="210029" y="8540"/>
                </a:lnTo>
                <a:lnTo>
                  <a:pt x="209870" y="5361"/>
                </a:lnTo>
                <a:lnTo>
                  <a:pt x="0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0" name="object 1360"/>
          <p:cNvSpPr/>
          <p:nvPr/>
        </p:nvSpPr>
        <p:spPr>
          <a:xfrm>
            <a:off x="2212609" y="2831394"/>
            <a:ext cx="5751" cy="55553"/>
          </a:xfrm>
          <a:custGeom>
            <a:avLst/>
            <a:gdLst/>
            <a:ahLst/>
            <a:cxnLst/>
            <a:rect l="l" t="t" r="r" b="b"/>
            <a:pathLst>
              <a:path w="5751" h="55553">
                <a:moveTo>
                  <a:pt x="4248" y="55553"/>
                </a:moveTo>
                <a:lnTo>
                  <a:pt x="4307" y="55129"/>
                </a:lnTo>
                <a:lnTo>
                  <a:pt x="5751" y="0"/>
                </a:lnTo>
                <a:lnTo>
                  <a:pt x="3622" y="16493"/>
                </a:lnTo>
                <a:lnTo>
                  <a:pt x="1660" y="31338"/>
                </a:lnTo>
                <a:lnTo>
                  <a:pt x="0" y="43681"/>
                </a:lnTo>
                <a:lnTo>
                  <a:pt x="994" y="55470"/>
                </a:lnTo>
                <a:lnTo>
                  <a:pt x="4248" y="55553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1" name="object 1361"/>
          <p:cNvSpPr/>
          <p:nvPr/>
        </p:nvSpPr>
        <p:spPr>
          <a:xfrm>
            <a:off x="2207583" y="2504201"/>
            <a:ext cx="222262" cy="394030"/>
          </a:xfrm>
          <a:custGeom>
            <a:avLst/>
            <a:gdLst/>
            <a:ahLst/>
            <a:cxnLst/>
            <a:rect l="l" t="t" r="r" b="b"/>
            <a:pathLst>
              <a:path w="222262" h="394030">
                <a:moveTo>
                  <a:pt x="5867" y="388480"/>
                </a:moveTo>
                <a:lnTo>
                  <a:pt x="8826" y="385978"/>
                </a:lnTo>
                <a:lnTo>
                  <a:pt x="222123" y="394030"/>
                </a:lnTo>
                <a:lnTo>
                  <a:pt x="222262" y="388188"/>
                </a:lnTo>
                <a:lnTo>
                  <a:pt x="205701" y="2832"/>
                </a:lnTo>
                <a:lnTo>
                  <a:pt x="205574" y="0"/>
                </a:lnTo>
                <a:lnTo>
                  <a:pt x="202869" y="5905"/>
                </a:lnTo>
                <a:lnTo>
                  <a:pt x="199898" y="3136"/>
                </a:lnTo>
                <a:lnTo>
                  <a:pt x="202717" y="88"/>
                </a:lnTo>
                <a:lnTo>
                  <a:pt x="6070" y="8267"/>
                </a:lnTo>
                <a:lnTo>
                  <a:pt x="3276" y="11455"/>
                </a:lnTo>
                <a:lnTo>
                  <a:pt x="3111" y="5613"/>
                </a:lnTo>
                <a:lnTo>
                  <a:pt x="0" y="5727"/>
                </a:lnTo>
                <a:lnTo>
                  <a:pt x="292" y="8801"/>
                </a:lnTo>
                <a:lnTo>
                  <a:pt x="485" y="10888"/>
                </a:lnTo>
                <a:lnTo>
                  <a:pt x="1738" y="24441"/>
                </a:lnTo>
                <a:lnTo>
                  <a:pt x="2722" y="35161"/>
                </a:lnTo>
                <a:lnTo>
                  <a:pt x="3897" y="48015"/>
                </a:lnTo>
                <a:lnTo>
                  <a:pt x="5224" y="62628"/>
                </a:lnTo>
                <a:lnTo>
                  <a:pt x="6668" y="78629"/>
                </a:lnTo>
                <a:lnTo>
                  <a:pt x="8190" y="95644"/>
                </a:lnTo>
                <a:lnTo>
                  <a:pt x="9755" y="113302"/>
                </a:lnTo>
                <a:lnTo>
                  <a:pt x="11325" y="131230"/>
                </a:lnTo>
                <a:lnTo>
                  <a:pt x="12864" y="149055"/>
                </a:lnTo>
                <a:lnTo>
                  <a:pt x="14334" y="166405"/>
                </a:lnTo>
                <a:lnTo>
                  <a:pt x="15698" y="182907"/>
                </a:lnTo>
                <a:lnTo>
                  <a:pt x="16921" y="198189"/>
                </a:lnTo>
                <a:lnTo>
                  <a:pt x="17964" y="211877"/>
                </a:lnTo>
                <a:lnTo>
                  <a:pt x="18790" y="223600"/>
                </a:lnTo>
                <a:lnTo>
                  <a:pt x="19648" y="239659"/>
                </a:lnTo>
                <a:lnTo>
                  <a:pt x="19672" y="241401"/>
                </a:lnTo>
                <a:lnTo>
                  <a:pt x="19314" y="249864"/>
                </a:lnTo>
                <a:lnTo>
                  <a:pt x="18330" y="261799"/>
                </a:lnTo>
                <a:lnTo>
                  <a:pt x="16852" y="276353"/>
                </a:lnTo>
                <a:lnTo>
                  <a:pt x="15012" y="292673"/>
                </a:lnTo>
                <a:lnTo>
                  <a:pt x="12942" y="309904"/>
                </a:lnTo>
                <a:lnTo>
                  <a:pt x="10777" y="327193"/>
                </a:lnTo>
                <a:lnTo>
                  <a:pt x="9332" y="382323"/>
                </a:lnTo>
                <a:lnTo>
                  <a:pt x="11946" y="363131"/>
                </a:lnTo>
                <a:lnTo>
                  <a:pt x="13805" y="349189"/>
                </a:lnTo>
                <a:lnTo>
                  <a:pt x="15864" y="333411"/>
                </a:lnTo>
                <a:lnTo>
                  <a:pt x="18000" y="316594"/>
                </a:lnTo>
                <a:lnTo>
                  <a:pt x="20086" y="299535"/>
                </a:lnTo>
                <a:lnTo>
                  <a:pt x="21998" y="283032"/>
                </a:lnTo>
                <a:lnTo>
                  <a:pt x="23611" y="267879"/>
                </a:lnTo>
                <a:lnTo>
                  <a:pt x="24799" y="254876"/>
                </a:lnTo>
                <a:lnTo>
                  <a:pt x="25514" y="241401"/>
                </a:lnTo>
                <a:lnTo>
                  <a:pt x="25355" y="235875"/>
                </a:lnTo>
                <a:lnTo>
                  <a:pt x="24189" y="216942"/>
                </a:lnTo>
                <a:lnTo>
                  <a:pt x="23252" y="204240"/>
                </a:lnTo>
                <a:lnTo>
                  <a:pt x="22125" y="189849"/>
                </a:lnTo>
                <a:lnTo>
                  <a:pt x="20844" y="174122"/>
                </a:lnTo>
                <a:lnTo>
                  <a:pt x="19443" y="157409"/>
                </a:lnTo>
                <a:lnTo>
                  <a:pt x="17957" y="140063"/>
                </a:lnTo>
                <a:lnTo>
                  <a:pt x="16423" y="122435"/>
                </a:lnTo>
                <a:lnTo>
                  <a:pt x="14873" y="104877"/>
                </a:lnTo>
                <a:lnTo>
                  <a:pt x="13344" y="87741"/>
                </a:lnTo>
                <a:lnTo>
                  <a:pt x="11871" y="71379"/>
                </a:lnTo>
                <a:lnTo>
                  <a:pt x="10488" y="56142"/>
                </a:lnTo>
                <a:lnTo>
                  <a:pt x="9230" y="42382"/>
                </a:lnTo>
                <a:lnTo>
                  <a:pt x="7231" y="20699"/>
                </a:lnTo>
                <a:lnTo>
                  <a:pt x="6153" y="9144"/>
                </a:lnTo>
                <a:lnTo>
                  <a:pt x="6362" y="11369"/>
                </a:lnTo>
                <a:lnTo>
                  <a:pt x="200040" y="5984"/>
                </a:lnTo>
                <a:lnTo>
                  <a:pt x="219144" y="388108"/>
                </a:lnTo>
                <a:lnTo>
                  <a:pt x="219303" y="391287"/>
                </a:lnTo>
                <a:lnTo>
                  <a:pt x="9273" y="382746"/>
                </a:lnTo>
                <a:lnTo>
                  <a:pt x="6019" y="382663"/>
                </a:lnTo>
                <a:lnTo>
                  <a:pt x="5025" y="370874"/>
                </a:lnTo>
                <a:lnTo>
                  <a:pt x="3798" y="379861"/>
                </a:lnTo>
                <a:lnTo>
                  <a:pt x="3136" y="384638"/>
                </a:lnTo>
                <a:lnTo>
                  <a:pt x="3060" y="385178"/>
                </a:lnTo>
                <a:lnTo>
                  <a:pt x="2628" y="388416"/>
                </a:lnTo>
                <a:lnTo>
                  <a:pt x="5867" y="38848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2" name="object 1362"/>
          <p:cNvSpPr/>
          <p:nvPr/>
        </p:nvSpPr>
        <p:spPr>
          <a:xfrm>
            <a:off x="2407481" y="2504201"/>
            <a:ext cx="5676" cy="5905"/>
          </a:xfrm>
          <a:custGeom>
            <a:avLst/>
            <a:gdLst/>
            <a:ahLst/>
            <a:cxnLst/>
            <a:rect l="l" t="t" r="r" b="b"/>
            <a:pathLst>
              <a:path w="5676" h="5905">
                <a:moveTo>
                  <a:pt x="2819" y="88"/>
                </a:moveTo>
                <a:lnTo>
                  <a:pt x="0" y="3136"/>
                </a:lnTo>
                <a:lnTo>
                  <a:pt x="2971" y="5905"/>
                </a:lnTo>
                <a:lnTo>
                  <a:pt x="5676" y="0"/>
                </a:lnTo>
                <a:lnTo>
                  <a:pt x="2819" y="88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3" name="object 1363"/>
          <p:cNvSpPr/>
          <p:nvPr/>
        </p:nvSpPr>
        <p:spPr>
          <a:xfrm>
            <a:off x="2210695" y="2504290"/>
            <a:ext cx="199605" cy="11366"/>
          </a:xfrm>
          <a:custGeom>
            <a:avLst/>
            <a:gdLst/>
            <a:ahLst/>
            <a:cxnLst/>
            <a:rect l="l" t="t" r="r" b="b"/>
            <a:pathLst>
              <a:path w="199605" h="11366">
                <a:moveTo>
                  <a:pt x="2959" y="8178"/>
                </a:moveTo>
                <a:lnTo>
                  <a:pt x="199605" y="0"/>
                </a:lnTo>
                <a:lnTo>
                  <a:pt x="0" y="5524"/>
                </a:lnTo>
                <a:lnTo>
                  <a:pt x="165" y="11366"/>
                </a:lnTo>
                <a:lnTo>
                  <a:pt x="2959" y="8178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4" name="object 1364"/>
          <p:cNvSpPr/>
          <p:nvPr/>
        </p:nvSpPr>
        <p:spPr>
          <a:xfrm>
            <a:off x="2413285" y="2507033"/>
            <a:ext cx="19570" cy="391287"/>
          </a:xfrm>
          <a:custGeom>
            <a:avLst/>
            <a:gdLst/>
            <a:ahLst/>
            <a:cxnLst/>
            <a:rect l="l" t="t" r="r" b="b"/>
            <a:pathLst>
              <a:path w="19570" h="391287">
                <a:moveTo>
                  <a:pt x="16560" y="385356"/>
                </a:moveTo>
                <a:lnTo>
                  <a:pt x="16421" y="391198"/>
                </a:lnTo>
                <a:lnTo>
                  <a:pt x="19570" y="391286"/>
                </a:lnTo>
                <a:lnTo>
                  <a:pt x="19405" y="388150"/>
                </a:lnTo>
                <a:lnTo>
                  <a:pt x="0" y="0"/>
                </a:lnTo>
                <a:lnTo>
                  <a:pt x="16560" y="385356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5" name="object 1365"/>
          <p:cNvSpPr/>
          <p:nvPr/>
        </p:nvSpPr>
        <p:spPr>
          <a:xfrm>
            <a:off x="2213451" y="2890179"/>
            <a:ext cx="216255" cy="8051"/>
          </a:xfrm>
          <a:custGeom>
            <a:avLst/>
            <a:gdLst/>
            <a:ahLst/>
            <a:cxnLst/>
            <a:rect l="l" t="t" r="r" b="b"/>
            <a:pathLst>
              <a:path w="216255" h="8051">
                <a:moveTo>
                  <a:pt x="2959" y="0"/>
                </a:moveTo>
                <a:lnTo>
                  <a:pt x="0" y="2501"/>
                </a:lnTo>
                <a:lnTo>
                  <a:pt x="216255" y="8051"/>
                </a:lnTo>
                <a:lnTo>
                  <a:pt x="2959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6" name="object 1366"/>
          <p:cNvSpPr/>
          <p:nvPr/>
        </p:nvSpPr>
        <p:spPr>
          <a:xfrm>
            <a:off x="2232335" y="2537990"/>
            <a:ext cx="165387" cy="334481"/>
          </a:xfrm>
          <a:custGeom>
            <a:avLst/>
            <a:gdLst/>
            <a:ahLst/>
            <a:cxnLst/>
            <a:rect l="l" t="t" r="r" b="b"/>
            <a:pathLst>
              <a:path w="165387" h="334481">
                <a:moveTo>
                  <a:pt x="39962" y="328353"/>
                </a:moveTo>
                <a:lnTo>
                  <a:pt x="49533" y="334481"/>
                </a:lnTo>
                <a:lnTo>
                  <a:pt x="53285" y="334124"/>
                </a:lnTo>
                <a:lnTo>
                  <a:pt x="108593" y="334124"/>
                </a:lnTo>
                <a:lnTo>
                  <a:pt x="53553" y="334124"/>
                </a:lnTo>
                <a:lnTo>
                  <a:pt x="49116" y="331879"/>
                </a:lnTo>
                <a:lnTo>
                  <a:pt x="38818" y="324834"/>
                </a:lnTo>
                <a:lnTo>
                  <a:pt x="27251" y="312655"/>
                </a:lnTo>
                <a:lnTo>
                  <a:pt x="20582" y="300316"/>
                </a:lnTo>
                <a:lnTo>
                  <a:pt x="17778" y="289391"/>
                </a:lnTo>
                <a:lnTo>
                  <a:pt x="17324" y="277787"/>
                </a:lnTo>
                <a:lnTo>
                  <a:pt x="19215" y="265539"/>
                </a:lnTo>
                <a:lnTo>
                  <a:pt x="23448" y="252680"/>
                </a:lnTo>
                <a:lnTo>
                  <a:pt x="26488" y="245935"/>
                </a:lnTo>
                <a:lnTo>
                  <a:pt x="31274" y="233078"/>
                </a:lnTo>
                <a:lnTo>
                  <a:pt x="32935" y="221045"/>
                </a:lnTo>
                <a:lnTo>
                  <a:pt x="32060" y="209638"/>
                </a:lnTo>
                <a:lnTo>
                  <a:pt x="29241" y="198659"/>
                </a:lnTo>
                <a:lnTo>
                  <a:pt x="25070" y="187909"/>
                </a:lnTo>
                <a:lnTo>
                  <a:pt x="20136" y="177190"/>
                </a:lnTo>
                <a:lnTo>
                  <a:pt x="19477" y="175806"/>
                </a:lnTo>
                <a:lnTo>
                  <a:pt x="14344" y="164763"/>
                </a:lnTo>
                <a:lnTo>
                  <a:pt x="9633" y="153270"/>
                </a:lnTo>
                <a:lnTo>
                  <a:pt x="5837" y="141043"/>
                </a:lnTo>
                <a:lnTo>
                  <a:pt x="3453" y="127801"/>
                </a:lnTo>
                <a:lnTo>
                  <a:pt x="2298" y="109059"/>
                </a:lnTo>
                <a:lnTo>
                  <a:pt x="2022" y="92223"/>
                </a:lnTo>
                <a:lnTo>
                  <a:pt x="2240" y="75215"/>
                </a:lnTo>
                <a:lnTo>
                  <a:pt x="2822" y="58666"/>
                </a:lnTo>
                <a:lnTo>
                  <a:pt x="3639" y="43206"/>
                </a:lnTo>
                <a:lnTo>
                  <a:pt x="4560" y="29464"/>
                </a:lnTo>
                <a:lnTo>
                  <a:pt x="5458" y="18071"/>
                </a:lnTo>
                <a:lnTo>
                  <a:pt x="5761" y="4876"/>
                </a:lnTo>
                <a:lnTo>
                  <a:pt x="6664" y="4849"/>
                </a:lnTo>
                <a:lnTo>
                  <a:pt x="164384" y="838"/>
                </a:lnTo>
                <a:lnTo>
                  <a:pt x="165387" y="0"/>
                </a:lnTo>
                <a:lnTo>
                  <a:pt x="5723" y="2806"/>
                </a:lnTo>
                <a:lnTo>
                  <a:pt x="5749" y="4214"/>
                </a:lnTo>
                <a:lnTo>
                  <a:pt x="4745" y="3517"/>
                </a:lnTo>
                <a:lnTo>
                  <a:pt x="3901" y="12215"/>
                </a:lnTo>
                <a:lnTo>
                  <a:pt x="3076" y="21965"/>
                </a:lnTo>
                <a:lnTo>
                  <a:pt x="2153" y="34455"/>
                </a:lnTo>
                <a:lnTo>
                  <a:pt x="1257" y="49039"/>
                </a:lnTo>
                <a:lnTo>
                  <a:pt x="515" y="65072"/>
                </a:lnTo>
                <a:lnTo>
                  <a:pt x="53" y="81910"/>
                </a:lnTo>
                <a:lnTo>
                  <a:pt x="0" y="98905"/>
                </a:lnTo>
                <a:lnTo>
                  <a:pt x="480" y="115414"/>
                </a:lnTo>
                <a:lnTo>
                  <a:pt x="1113" y="125272"/>
                </a:lnTo>
                <a:lnTo>
                  <a:pt x="3164" y="138799"/>
                </a:lnTo>
                <a:lnTo>
                  <a:pt x="6700" y="151233"/>
                </a:lnTo>
                <a:lnTo>
                  <a:pt x="11239" y="162856"/>
                </a:lnTo>
                <a:lnTo>
                  <a:pt x="16298" y="173950"/>
                </a:lnTo>
                <a:lnTo>
                  <a:pt x="17598" y="176695"/>
                </a:lnTo>
                <a:lnTo>
                  <a:pt x="22757" y="187808"/>
                </a:lnTo>
                <a:lnTo>
                  <a:pt x="27084" y="198686"/>
                </a:lnTo>
                <a:lnTo>
                  <a:pt x="29996" y="209608"/>
                </a:lnTo>
                <a:lnTo>
                  <a:pt x="30912" y="220855"/>
                </a:lnTo>
                <a:lnTo>
                  <a:pt x="29250" y="232705"/>
                </a:lnTo>
                <a:lnTo>
                  <a:pt x="24633" y="245021"/>
                </a:lnTo>
                <a:lnTo>
                  <a:pt x="19193" y="258153"/>
                </a:lnTo>
                <a:lnTo>
                  <a:pt x="16030" y="270726"/>
                </a:lnTo>
                <a:lnTo>
                  <a:pt x="15147" y="282710"/>
                </a:lnTo>
                <a:lnTo>
                  <a:pt x="16548" y="294076"/>
                </a:lnTo>
                <a:lnTo>
                  <a:pt x="18664" y="301066"/>
                </a:lnTo>
                <a:lnTo>
                  <a:pt x="28280" y="317339"/>
                </a:lnTo>
                <a:lnTo>
                  <a:pt x="39962" y="328353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7" name="object 1367"/>
          <p:cNvSpPr/>
          <p:nvPr/>
        </p:nvSpPr>
        <p:spPr>
          <a:xfrm>
            <a:off x="2281869" y="2539862"/>
            <a:ext cx="124636" cy="334323"/>
          </a:xfrm>
          <a:custGeom>
            <a:avLst/>
            <a:gdLst/>
            <a:ahLst/>
            <a:cxnLst/>
            <a:rect l="l" t="t" r="r" b="b"/>
            <a:pathLst>
              <a:path w="124636" h="334323">
                <a:moveTo>
                  <a:pt x="124230" y="260667"/>
                </a:moveTo>
                <a:lnTo>
                  <a:pt x="121941" y="248759"/>
                </a:lnTo>
                <a:lnTo>
                  <a:pt x="117794" y="236664"/>
                </a:lnTo>
                <a:lnTo>
                  <a:pt x="111813" y="224516"/>
                </a:lnTo>
                <a:lnTo>
                  <a:pt x="104754" y="213469"/>
                </a:lnTo>
                <a:lnTo>
                  <a:pt x="101197" y="206311"/>
                </a:lnTo>
                <a:lnTo>
                  <a:pt x="98707" y="196683"/>
                </a:lnTo>
                <a:lnTo>
                  <a:pt x="97176" y="184946"/>
                </a:lnTo>
                <a:lnTo>
                  <a:pt x="96497" y="171458"/>
                </a:lnTo>
                <a:lnTo>
                  <a:pt x="96565" y="156577"/>
                </a:lnTo>
                <a:lnTo>
                  <a:pt x="97272" y="140662"/>
                </a:lnTo>
                <a:lnTo>
                  <a:pt x="98513" y="124073"/>
                </a:lnTo>
                <a:lnTo>
                  <a:pt x="100180" y="107167"/>
                </a:lnTo>
                <a:lnTo>
                  <a:pt x="102167" y="90305"/>
                </a:lnTo>
                <a:lnTo>
                  <a:pt x="104367" y="73844"/>
                </a:lnTo>
                <a:lnTo>
                  <a:pt x="106673" y="58143"/>
                </a:lnTo>
                <a:lnTo>
                  <a:pt x="108980" y="43562"/>
                </a:lnTo>
                <a:lnTo>
                  <a:pt x="111180" y="30458"/>
                </a:lnTo>
                <a:lnTo>
                  <a:pt x="113168" y="19191"/>
                </a:lnTo>
                <a:lnTo>
                  <a:pt x="114836" y="10120"/>
                </a:lnTo>
                <a:lnTo>
                  <a:pt x="116786" y="0"/>
                </a:lnTo>
                <a:lnTo>
                  <a:pt x="115904" y="198"/>
                </a:lnTo>
                <a:lnTo>
                  <a:pt x="113194" y="7437"/>
                </a:lnTo>
                <a:lnTo>
                  <a:pt x="111654" y="15644"/>
                </a:lnTo>
                <a:lnTo>
                  <a:pt x="109775" y="26055"/>
                </a:lnTo>
                <a:lnTo>
                  <a:pt x="107659" y="38336"/>
                </a:lnTo>
                <a:lnTo>
                  <a:pt x="105405" y="52154"/>
                </a:lnTo>
                <a:lnTo>
                  <a:pt x="103117" y="67176"/>
                </a:lnTo>
                <a:lnTo>
                  <a:pt x="100895" y="83069"/>
                </a:lnTo>
                <a:lnTo>
                  <a:pt x="98841" y="99499"/>
                </a:lnTo>
                <a:lnTo>
                  <a:pt x="97056" y="116133"/>
                </a:lnTo>
                <a:lnTo>
                  <a:pt x="95641" y="132638"/>
                </a:lnTo>
                <a:lnTo>
                  <a:pt x="94698" y="148680"/>
                </a:lnTo>
                <a:lnTo>
                  <a:pt x="94328" y="163928"/>
                </a:lnTo>
                <a:lnTo>
                  <a:pt x="94632" y="178046"/>
                </a:lnTo>
                <a:lnTo>
                  <a:pt x="95712" y="190702"/>
                </a:lnTo>
                <a:lnTo>
                  <a:pt x="97670" y="201563"/>
                </a:lnTo>
                <a:lnTo>
                  <a:pt x="100606" y="210295"/>
                </a:lnTo>
                <a:lnTo>
                  <a:pt x="110718" y="226785"/>
                </a:lnTo>
                <a:lnTo>
                  <a:pt x="116492" y="238954"/>
                </a:lnTo>
                <a:lnTo>
                  <a:pt x="120385" y="251038"/>
                </a:lnTo>
                <a:lnTo>
                  <a:pt x="122369" y="262894"/>
                </a:lnTo>
                <a:lnTo>
                  <a:pt x="122417" y="274377"/>
                </a:lnTo>
                <a:lnTo>
                  <a:pt x="120502" y="285345"/>
                </a:lnTo>
                <a:lnTo>
                  <a:pt x="117797" y="293060"/>
                </a:lnTo>
                <a:lnTo>
                  <a:pt x="111726" y="303732"/>
                </a:lnTo>
                <a:lnTo>
                  <a:pt x="103455" y="312967"/>
                </a:lnTo>
                <a:lnTo>
                  <a:pt x="93177" y="320637"/>
                </a:lnTo>
                <a:lnTo>
                  <a:pt x="81086" y="326614"/>
                </a:lnTo>
                <a:lnTo>
                  <a:pt x="67374" y="330769"/>
                </a:lnTo>
                <a:lnTo>
                  <a:pt x="59059" y="332252"/>
                </a:lnTo>
                <a:lnTo>
                  <a:pt x="3751" y="332252"/>
                </a:lnTo>
                <a:lnTo>
                  <a:pt x="0" y="332610"/>
                </a:lnTo>
                <a:lnTo>
                  <a:pt x="3357" y="334259"/>
                </a:lnTo>
                <a:lnTo>
                  <a:pt x="59199" y="334323"/>
                </a:lnTo>
                <a:lnTo>
                  <a:pt x="59199" y="332252"/>
                </a:lnTo>
                <a:lnTo>
                  <a:pt x="59351" y="334323"/>
                </a:lnTo>
                <a:lnTo>
                  <a:pt x="73866" y="331268"/>
                </a:lnTo>
                <a:lnTo>
                  <a:pt x="86928" y="326365"/>
                </a:lnTo>
                <a:lnTo>
                  <a:pt x="98353" y="319734"/>
                </a:lnTo>
                <a:lnTo>
                  <a:pt x="107960" y="311492"/>
                </a:lnTo>
                <a:lnTo>
                  <a:pt x="115567" y="301759"/>
                </a:lnTo>
                <a:lnTo>
                  <a:pt x="119702" y="293898"/>
                </a:lnTo>
                <a:lnTo>
                  <a:pt x="123135" y="283373"/>
                </a:lnTo>
                <a:lnTo>
                  <a:pt x="124636" y="272250"/>
                </a:lnTo>
                <a:lnTo>
                  <a:pt x="124230" y="260667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8" name="object 1368"/>
          <p:cNvSpPr/>
          <p:nvPr/>
        </p:nvSpPr>
        <p:spPr>
          <a:xfrm>
            <a:off x="2341068" y="2872115"/>
            <a:ext cx="152" cy="2070"/>
          </a:xfrm>
          <a:custGeom>
            <a:avLst/>
            <a:gdLst/>
            <a:ahLst/>
            <a:cxnLst/>
            <a:rect l="l" t="t" r="r" b="b"/>
            <a:pathLst>
              <a:path w="152" h="2070">
                <a:moveTo>
                  <a:pt x="0" y="0"/>
                </a:moveTo>
                <a:lnTo>
                  <a:pt x="0" y="2070"/>
                </a:lnTo>
                <a:lnTo>
                  <a:pt x="152" y="2070"/>
                </a:lnTo>
                <a:lnTo>
                  <a:pt x="0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9" name="object 1369"/>
          <p:cNvSpPr/>
          <p:nvPr/>
        </p:nvSpPr>
        <p:spPr>
          <a:xfrm>
            <a:off x="2237793" y="2537990"/>
            <a:ext cx="160861" cy="18071"/>
          </a:xfrm>
          <a:custGeom>
            <a:avLst/>
            <a:gdLst/>
            <a:ahLst/>
            <a:cxnLst/>
            <a:rect l="l" t="t" r="r" b="b"/>
            <a:pathLst>
              <a:path w="160861" h="18071">
                <a:moveTo>
                  <a:pt x="0" y="18071"/>
                </a:moveTo>
                <a:lnTo>
                  <a:pt x="744" y="9656"/>
                </a:lnTo>
                <a:lnTo>
                  <a:pt x="1205" y="4860"/>
                </a:lnTo>
                <a:lnTo>
                  <a:pt x="158676" y="2093"/>
                </a:lnTo>
                <a:lnTo>
                  <a:pt x="159980" y="2070"/>
                </a:lnTo>
                <a:lnTo>
                  <a:pt x="160861" y="1871"/>
                </a:lnTo>
                <a:lnTo>
                  <a:pt x="159929" y="0"/>
                </a:lnTo>
                <a:lnTo>
                  <a:pt x="158925" y="838"/>
                </a:lnTo>
                <a:lnTo>
                  <a:pt x="1206" y="4849"/>
                </a:lnTo>
                <a:lnTo>
                  <a:pt x="302" y="4876"/>
                </a:lnTo>
                <a:lnTo>
                  <a:pt x="0" y="18071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0" name="object 1370"/>
          <p:cNvSpPr/>
          <p:nvPr/>
        </p:nvSpPr>
        <p:spPr>
          <a:xfrm>
            <a:off x="2281577" y="2891574"/>
            <a:ext cx="58369" cy="74637"/>
          </a:xfrm>
          <a:custGeom>
            <a:avLst/>
            <a:gdLst/>
            <a:ahLst/>
            <a:cxnLst/>
            <a:rect l="l" t="t" r="r" b="b"/>
            <a:pathLst>
              <a:path w="58369" h="74637">
                <a:moveTo>
                  <a:pt x="55257" y="1270"/>
                </a:moveTo>
                <a:lnTo>
                  <a:pt x="48936" y="71477"/>
                </a:lnTo>
                <a:lnTo>
                  <a:pt x="48806" y="72923"/>
                </a:lnTo>
                <a:lnTo>
                  <a:pt x="3170" y="70726"/>
                </a:lnTo>
                <a:lnTo>
                  <a:pt x="1587" y="70700"/>
                </a:lnTo>
                <a:lnTo>
                  <a:pt x="0" y="72224"/>
                </a:lnTo>
                <a:lnTo>
                  <a:pt x="1549" y="73837"/>
                </a:lnTo>
                <a:lnTo>
                  <a:pt x="3111" y="72326"/>
                </a:lnTo>
                <a:lnTo>
                  <a:pt x="50304" y="74637"/>
                </a:lnTo>
                <a:lnTo>
                  <a:pt x="50355" y="71501"/>
                </a:lnTo>
                <a:lnTo>
                  <a:pt x="55257" y="1270"/>
                </a:lnTo>
                <a:close/>
              </a:path>
              <a:path w="58369" h="74637">
                <a:moveTo>
                  <a:pt x="2654" y="0"/>
                </a:moveTo>
                <a:lnTo>
                  <a:pt x="0" y="72224"/>
                </a:lnTo>
                <a:lnTo>
                  <a:pt x="1587" y="70700"/>
                </a:lnTo>
                <a:lnTo>
                  <a:pt x="3170" y="70726"/>
                </a:lnTo>
                <a:lnTo>
                  <a:pt x="5765" y="127"/>
                </a:lnTo>
                <a:lnTo>
                  <a:pt x="2654" y="0"/>
                </a:lnTo>
                <a:close/>
              </a:path>
              <a:path w="58369" h="74637">
                <a:moveTo>
                  <a:pt x="51879" y="73215"/>
                </a:moveTo>
                <a:lnTo>
                  <a:pt x="58369" y="1549"/>
                </a:lnTo>
                <a:lnTo>
                  <a:pt x="55257" y="1270"/>
                </a:lnTo>
                <a:lnTo>
                  <a:pt x="50355" y="71501"/>
                </a:lnTo>
                <a:lnTo>
                  <a:pt x="50304" y="74637"/>
                </a:lnTo>
                <a:lnTo>
                  <a:pt x="51879" y="73215"/>
                </a:lnTo>
                <a:close/>
              </a:path>
              <a:path w="58369" h="74637">
                <a:moveTo>
                  <a:pt x="3111" y="72326"/>
                </a:moveTo>
                <a:lnTo>
                  <a:pt x="1549" y="73837"/>
                </a:lnTo>
                <a:lnTo>
                  <a:pt x="50304" y="74637"/>
                </a:lnTo>
                <a:lnTo>
                  <a:pt x="3111" y="72326"/>
                </a:lnTo>
                <a:close/>
              </a:path>
              <a:path w="58369" h="74637">
                <a:moveTo>
                  <a:pt x="48936" y="71477"/>
                </a:moveTo>
                <a:lnTo>
                  <a:pt x="3170" y="70726"/>
                </a:lnTo>
                <a:lnTo>
                  <a:pt x="48806" y="72923"/>
                </a:lnTo>
                <a:lnTo>
                  <a:pt x="48936" y="71477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1" name="object 1371"/>
          <p:cNvSpPr/>
          <p:nvPr/>
        </p:nvSpPr>
        <p:spPr>
          <a:xfrm>
            <a:off x="2284586" y="2873120"/>
            <a:ext cx="2235" cy="18529"/>
          </a:xfrm>
          <a:custGeom>
            <a:avLst/>
            <a:gdLst/>
            <a:ahLst/>
            <a:cxnLst/>
            <a:rect l="l" t="t" r="r" b="b"/>
            <a:pathLst>
              <a:path w="2235" h="18529">
                <a:moveTo>
                  <a:pt x="0" y="38"/>
                </a:moveTo>
                <a:lnTo>
                  <a:pt x="165" y="18529"/>
                </a:lnTo>
                <a:lnTo>
                  <a:pt x="2235" y="18491"/>
                </a:lnTo>
                <a:lnTo>
                  <a:pt x="2082" y="0"/>
                </a:lnTo>
                <a:lnTo>
                  <a:pt x="0" y="38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2" name="object 1372"/>
          <p:cNvSpPr/>
          <p:nvPr/>
        </p:nvSpPr>
        <p:spPr>
          <a:xfrm>
            <a:off x="2337346" y="2873004"/>
            <a:ext cx="4737" cy="20104"/>
          </a:xfrm>
          <a:custGeom>
            <a:avLst/>
            <a:gdLst/>
            <a:ahLst/>
            <a:cxnLst/>
            <a:rect l="l" t="t" r="r" b="b"/>
            <a:pathLst>
              <a:path w="4737" h="20104">
                <a:moveTo>
                  <a:pt x="2705" y="0"/>
                </a:moveTo>
                <a:lnTo>
                  <a:pt x="0" y="19837"/>
                </a:lnTo>
                <a:lnTo>
                  <a:pt x="2070" y="20104"/>
                </a:lnTo>
                <a:lnTo>
                  <a:pt x="4737" y="292"/>
                </a:lnTo>
                <a:lnTo>
                  <a:pt x="2705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3" name="object 1373"/>
          <p:cNvSpPr/>
          <p:nvPr/>
        </p:nvSpPr>
        <p:spPr>
          <a:xfrm>
            <a:off x="2267029" y="3033805"/>
            <a:ext cx="614035" cy="834937"/>
          </a:xfrm>
          <a:custGeom>
            <a:avLst/>
            <a:gdLst/>
            <a:ahLst/>
            <a:cxnLst/>
            <a:rect l="l" t="t" r="r" b="b"/>
            <a:pathLst>
              <a:path w="614035" h="834937">
                <a:moveTo>
                  <a:pt x="28882" y="0"/>
                </a:moveTo>
                <a:lnTo>
                  <a:pt x="23019" y="42967"/>
                </a:lnTo>
                <a:lnTo>
                  <a:pt x="17787" y="81782"/>
                </a:lnTo>
                <a:lnTo>
                  <a:pt x="13200" y="116807"/>
                </a:lnTo>
                <a:lnTo>
                  <a:pt x="9272" y="148404"/>
                </a:lnTo>
                <a:lnTo>
                  <a:pt x="6017" y="176938"/>
                </a:lnTo>
                <a:lnTo>
                  <a:pt x="1580" y="226269"/>
                </a:lnTo>
                <a:lnTo>
                  <a:pt x="0" y="267705"/>
                </a:lnTo>
                <a:lnTo>
                  <a:pt x="315" y="286370"/>
                </a:lnTo>
                <a:lnTo>
                  <a:pt x="3227" y="321412"/>
                </a:lnTo>
                <a:lnTo>
                  <a:pt x="9272" y="355824"/>
                </a:lnTo>
                <a:lnTo>
                  <a:pt x="18560" y="392512"/>
                </a:lnTo>
                <a:lnTo>
                  <a:pt x="31202" y="434381"/>
                </a:lnTo>
                <a:lnTo>
                  <a:pt x="47310" y="484339"/>
                </a:lnTo>
                <a:lnTo>
                  <a:pt x="70482" y="541984"/>
                </a:lnTo>
                <a:lnTo>
                  <a:pt x="100074" y="594304"/>
                </a:lnTo>
                <a:lnTo>
                  <a:pt x="135059" y="641346"/>
                </a:lnTo>
                <a:lnTo>
                  <a:pt x="174404" y="683158"/>
                </a:lnTo>
                <a:lnTo>
                  <a:pt x="217080" y="719785"/>
                </a:lnTo>
                <a:lnTo>
                  <a:pt x="262057" y="751275"/>
                </a:lnTo>
                <a:lnTo>
                  <a:pt x="308304" y="777674"/>
                </a:lnTo>
                <a:lnTo>
                  <a:pt x="354792" y="799029"/>
                </a:lnTo>
                <a:lnTo>
                  <a:pt x="400490" y="815386"/>
                </a:lnTo>
                <a:lnTo>
                  <a:pt x="444369" y="826792"/>
                </a:lnTo>
                <a:lnTo>
                  <a:pt x="485398" y="833293"/>
                </a:lnTo>
                <a:lnTo>
                  <a:pt x="522546" y="834937"/>
                </a:lnTo>
                <a:lnTo>
                  <a:pt x="554785" y="831769"/>
                </a:lnTo>
                <a:lnTo>
                  <a:pt x="581083" y="823837"/>
                </a:lnTo>
                <a:lnTo>
                  <a:pt x="600411" y="811187"/>
                </a:lnTo>
                <a:lnTo>
                  <a:pt x="611738" y="793866"/>
                </a:lnTo>
                <a:lnTo>
                  <a:pt x="614035" y="771920"/>
                </a:lnTo>
                <a:lnTo>
                  <a:pt x="606271" y="745397"/>
                </a:lnTo>
                <a:lnTo>
                  <a:pt x="587416" y="714342"/>
                </a:lnTo>
                <a:lnTo>
                  <a:pt x="556440" y="678802"/>
                </a:lnTo>
              </a:path>
            </a:pathLst>
          </a:custGeom>
          <a:ln w="15417">
            <a:solidFill>
              <a:srgbClr val="F2754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4" name="object 1374"/>
          <p:cNvSpPr/>
          <p:nvPr/>
        </p:nvSpPr>
        <p:spPr>
          <a:xfrm>
            <a:off x="2283975" y="2962385"/>
            <a:ext cx="29222" cy="74523"/>
          </a:xfrm>
          <a:custGeom>
            <a:avLst/>
            <a:gdLst/>
            <a:ahLst/>
            <a:cxnLst/>
            <a:rect l="l" t="t" r="r" b="b"/>
            <a:pathLst>
              <a:path w="29222" h="74523">
                <a:moveTo>
                  <a:pt x="2565" y="1498"/>
                </a:moveTo>
                <a:lnTo>
                  <a:pt x="4089" y="3111"/>
                </a:lnTo>
                <a:lnTo>
                  <a:pt x="5689" y="1612"/>
                </a:lnTo>
                <a:lnTo>
                  <a:pt x="26085" y="1968"/>
                </a:lnTo>
                <a:lnTo>
                  <a:pt x="27673" y="495"/>
                </a:lnTo>
                <a:lnTo>
                  <a:pt x="4152" y="0"/>
                </a:lnTo>
                <a:lnTo>
                  <a:pt x="2565" y="1498"/>
                </a:lnTo>
                <a:close/>
              </a:path>
              <a:path w="29222" h="74523">
                <a:moveTo>
                  <a:pt x="29222" y="2133"/>
                </a:moveTo>
                <a:lnTo>
                  <a:pt x="27609" y="3619"/>
                </a:lnTo>
                <a:lnTo>
                  <a:pt x="25998" y="3584"/>
                </a:lnTo>
                <a:lnTo>
                  <a:pt x="22263" y="72872"/>
                </a:lnTo>
                <a:lnTo>
                  <a:pt x="11938" y="71424"/>
                </a:lnTo>
                <a:lnTo>
                  <a:pt x="23723" y="74523"/>
                </a:lnTo>
                <a:lnTo>
                  <a:pt x="25374" y="73037"/>
                </a:lnTo>
                <a:lnTo>
                  <a:pt x="29222" y="2133"/>
                </a:lnTo>
                <a:close/>
              </a:path>
              <a:path w="29222" h="74523">
                <a:moveTo>
                  <a:pt x="3164" y="70483"/>
                </a:moveTo>
                <a:lnTo>
                  <a:pt x="1638" y="70319"/>
                </a:lnTo>
                <a:lnTo>
                  <a:pt x="3111" y="71932"/>
                </a:lnTo>
                <a:lnTo>
                  <a:pt x="3164" y="70483"/>
                </a:lnTo>
                <a:close/>
              </a:path>
              <a:path w="29222" h="74523">
                <a:moveTo>
                  <a:pt x="11938" y="71424"/>
                </a:moveTo>
                <a:lnTo>
                  <a:pt x="3164" y="70483"/>
                </a:lnTo>
                <a:lnTo>
                  <a:pt x="3111" y="71932"/>
                </a:lnTo>
                <a:lnTo>
                  <a:pt x="1638" y="70319"/>
                </a:lnTo>
                <a:lnTo>
                  <a:pt x="3164" y="70483"/>
                </a:lnTo>
                <a:lnTo>
                  <a:pt x="5633" y="3144"/>
                </a:lnTo>
                <a:lnTo>
                  <a:pt x="25998" y="3584"/>
                </a:lnTo>
                <a:lnTo>
                  <a:pt x="27609" y="3619"/>
                </a:lnTo>
                <a:lnTo>
                  <a:pt x="29222" y="2133"/>
                </a:lnTo>
                <a:lnTo>
                  <a:pt x="27673" y="495"/>
                </a:lnTo>
                <a:lnTo>
                  <a:pt x="26085" y="1968"/>
                </a:lnTo>
                <a:lnTo>
                  <a:pt x="5689" y="1612"/>
                </a:lnTo>
                <a:lnTo>
                  <a:pt x="4089" y="3111"/>
                </a:lnTo>
                <a:lnTo>
                  <a:pt x="2565" y="1498"/>
                </a:lnTo>
                <a:lnTo>
                  <a:pt x="0" y="71831"/>
                </a:lnTo>
                <a:lnTo>
                  <a:pt x="1473" y="73444"/>
                </a:lnTo>
                <a:lnTo>
                  <a:pt x="23723" y="74523"/>
                </a:lnTo>
                <a:lnTo>
                  <a:pt x="11938" y="71424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5" name="object 1375"/>
          <p:cNvSpPr/>
          <p:nvPr/>
        </p:nvSpPr>
        <p:spPr>
          <a:xfrm>
            <a:off x="2296402" y="2901275"/>
            <a:ext cx="5041" cy="47879"/>
          </a:xfrm>
          <a:custGeom>
            <a:avLst/>
            <a:gdLst/>
            <a:ahLst/>
            <a:cxnLst/>
            <a:rect l="l" t="t" r="r" b="b"/>
            <a:pathLst>
              <a:path w="5041" h="47879">
                <a:moveTo>
                  <a:pt x="2971" y="0"/>
                </a:moveTo>
                <a:lnTo>
                  <a:pt x="0" y="47752"/>
                </a:lnTo>
                <a:lnTo>
                  <a:pt x="2057" y="47879"/>
                </a:lnTo>
                <a:lnTo>
                  <a:pt x="5041" y="127"/>
                </a:lnTo>
                <a:lnTo>
                  <a:pt x="2971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6" name="object 1376"/>
          <p:cNvSpPr/>
          <p:nvPr/>
        </p:nvSpPr>
        <p:spPr>
          <a:xfrm>
            <a:off x="2316667" y="2901275"/>
            <a:ext cx="5067" cy="47879"/>
          </a:xfrm>
          <a:custGeom>
            <a:avLst/>
            <a:gdLst/>
            <a:ahLst/>
            <a:cxnLst/>
            <a:rect l="l" t="t" r="r" b="b"/>
            <a:pathLst>
              <a:path w="5067" h="47879">
                <a:moveTo>
                  <a:pt x="2984" y="0"/>
                </a:moveTo>
                <a:lnTo>
                  <a:pt x="0" y="47752"/>
                </a:lnTo>
                <a:lnTo>
                  <a:pt x="2057" y="47879"/>
                </a:lnTo>
                <a:lnTo>
                  <a:pt x="5067" y="127"/>
                </a:lnTo>
                <a:lnTo>
                  <a:pt x="2984" y="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7" name="object 1377"/>
          <p:cNvSpPr/>
          <p:nvPr/>
        </p:nvSpPr>
        <p:spPr>
          <a:xfrm>
            <a:off x="2290697" y="2981665"/>
            <a:ext cx="16471" cy="3048"/>
          </a:xfrm>
          <a:custGeom>
            <a:avLst/>
            <a:gdLst/>
            <a:ahLst/>
            <a:cxnLst/>
            <a:rect l="l" t="t" r="r" b="b"/>
            <a:pathLst>
              <a:path w="16471" h="3048">
                <a:moveTo>
                  <a:pt x="0" y="2095"/>
                </a:moveTo>
                <a:lnTo>
                  <a:pt x="16370" y="3047"/>
                </a:lnTo>
                <a:lnTo>
                  <a:pt x="16471" y="977"/>
                </a:lnTo>
                <a:lnTo>
                  <a:pt x="114" y="0"/>
                </a:lnTo>
                <a:lnTo>
                  <a:pt x="0" y="2095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8" name="object 1378"/>
          <p:cNvSpPr/>
          <p:nvPr/>
        </p:nvSpPr>
        <p:spPr>
          <a:xfrm>
            <a:off x="2380581" y="246005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270">
            <a:solidFill>
              <a:srgbClr val="282828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9" name="object 1379"/>
          <p:cNvSpPr/>
          <p:nvPr/>
        </p:nvSpPr>
        <p:spPr>
          <a:xfrm>
            <a:off x="2380581" y="246005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270">
            <a:solidFill>
              <a:srgbClr val="282828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0" name="object 1380"/>
          <p:cNvSpPr/>
          <p:nvPr/>
        </p:nvSpPr>
        <p:spPr>
          <a:xfrm>
            <a:off x="2272060" y="2455891"/>
            <a:ext cx="240360" cy="75326"/>
          </a:xfrm>
          <a:custGeom>
            <a:avLst/>
            <a:gdLst/>
            <a:ahLst/>
            <a:cxnLst/>
            <a:rect l="l" t="t" r="r" b="b"/>
            <a:pathLst>
              <a:path w="240360" h="75326">
                <a:moveTo>
                  <a:pt x="27914" y="58343"/>
                </a:moveTo>
                <a:lnTo>
                  <a:pt x="19469" y="65354"/>
                </a:lnTo>
                <a:lnTo>
                  <a:pt x="14795" y="63512"/>
                </a:lnTo>
                <a:lnTo>
                  <a:pt x="12852" y="62763"/>
                </a:lnTo>
                <a:lnTo>
                  <a:pt x="8318" y="58864"/>
                </a:lnTo>
                <a:lnTo>
                  <a:pt x="8318" y="39027"/>
                </a:lnTo>
                <a:lnTo>
                  <a:pt x="0" y="39027"/>
                </a:lnTo>
                <a:lnTo>
                  <a:pt x="1597" y="56416"/>
                </a:lnTo>
                <a:lnTo>
                  <a:pt x="6426" y="67351"/>
                </a:lnTo>
                <a:lnTo>
                  <a:pt x="11798" y="71285"/>
                </a:lnTo>
                <a:lnTo>
                  <a:pt x="25029" y="69850"/>
                </a:lnTo>
                <a:lnTo>
                  <a:pt x="35039" y="62657"/>
                </a:lnTo>
                <a:lnTo>
                  <a:pt x="30175" y="57480"/>
                </a:lnTo>
                <a:lnTo>
                  <a:pt x="27914" y="58343"/>
                </a:lnTo>
                <a:close/>
              </a:path>
              <a:path w="240360" h="75326">
                <a:moveTo>
                  <a:pt x="31280" y="54648"/>
                </a:moveTo>
                <a:lnTo>
                  <a:pt x="34378" y="8318"/>
                </a:lnTo>
                <a:lnTo>
                  <a:pt x="38506" y="4190"/>
                </a:lnTo>
                <a:lnTo>
                  <a:pt x="200710" y="4190"/>
                </a:lnTo>
                <a:lnTo>
                  <a:pt x="204863" y="0"/>
                </a:lnTo>
                <a:lnTo>
                  <a:pt x="34378" y="0"/>
                </a:lnTo>
                <a:lnTo>
                  <a:pt x="31280" y="54648"/>
                </a:lnTo>
                <a:close/>
              </a:path>
              <a:path w="240360" h="75326">
                <a:moveTo>
                  <a:pt x="202145" y="65951"/>
                </a:moveTo>
                <a:lnTo>
                  <a:pt x="207556" y="59626"/>
                </a:lnTo>
                <a:lnTo>
                  <a:pt x="204863" y="8318"/>
                </a:lnTo>
                <a:lnTo>
                  <a:pt x="200710" y="8318"/>
                </a:lnTo>
                <a:lnTo>
                  <a:pt x="200710" y="62801"/>
                </a:lnTo>
                <a:lnTo>
                  <a:pt x="202145" y="65951"/>
                </a:lnTo>
                <a:close/>
              </a:path>
              <a:path w="240360" h="75326">
                <a:moveTo>
                  <a:pt x="209016" y="62801"/>
                </a:moveTo>
                <a:lnTo>
                  <a:pt x="208764" y="70648"/>
                </a:lnTo>
                <a:lnTo>
                  <a:pt x="221307" y="75326"/>
                </a:lnTo>
                <a:lnTo>
                  <a:pt x="209016" y="62801"/>
                </a:lnTo>
                <a:close/>
              </a:path>
              <a:path w="240360" h="75326">
                <a:moveTo>
                  <a:pt x="209016" y="60886"/>
                </a:moveTo>
                <a:lnTo>
                  <a:pt x="209016" y="0"/>
                </a:lnTo>
                <a:lnTo>
                  <a:pt x="204863" y="0"/>
                </a:lnTo>
                <a:lnTo>
                  <a:pt x="200710" y="4190"/>
                </a:lnTo>
                <a:lnTo>
                  <a:pt x="38506" y="4190"/>
                </a:lnTo>
                <a:lnTo>
                  <a:pt x="34378" y="8318"/>
                </a:lnTo>
                <a:lnTo>
                  <a:pt x="31280" y="54648"/>
                </a:lnTo>
                <a:lnTo>
                  <a:pt x="34378" y="0"/>
                </a:lnTo>
                <a:lnTo>
                  <a:pt x="30175" y="0"/>
                </a:lnTo>
                <a:lnTo>
                  <a:pt x="30175" y="55861"/>
                </a:lnTo>
                <a:lnTo>
                  <a:pt x="27914" y="58343"/>
                </a:lnTo>
                <a:lnTo>
                  <a:pt x="30175" y="57480"/>
                </a:lnTo>
                <a:lnTo>
                  <a:pt x="35039" y="62657"/>
                </a:lnTo>
                <a:lnTo>
                  <a:pt x="38506" y="59067"/>
                </a:lnTo>
                <a:lnTo>
                  <a:pt x="38506" y="8318"/>
                </a:lnTo>
                <a:lnTo>
                  <a:pt x="204863" y="8318"/>
                </a:lnTo>
                <a:lnTo>
                  <a:pt x="207556" y="59626"/>
                </a:lnTo>
                <a:lnTo>
                  <a:pt x="202145" y="65951"/>
                </a:lnTo>
                <a:lnTo>
                  <a:pt x="208764" y="70648"/>
                </a:lnTo>
                <a:lnTo>
                  <a:pt x="209016" y="62801"/>
                </a:lnTo>
                <a:lnTo>
                  <a:pt x="221307" y="75326"/>
                </a:lnTo>
                <a:lnTo>
                  <a:pt x="229641" y="74142"/>
                </a:lnTo>
                <a:lnTo>
                  <a:pt x="237042" y="66455"/>
                </a:lnTo>
                <a:lnTo>
                  <a:pt x="240226" y="52221"/>
                </a:lnTo>
                <a:lnTo>
                  <a:pt x="240360" y="47650"/>
                </a:lnTo>
                <a:lnTo>
                  <a:pt x="232041" y="47650"/>
                </a:lnTo>
                <a:lnTo>
                  <a:pt x="232041" y="58102"/>
                </a:lnTo>
                <a:lnTo>
                  <a:pt x="229971" y="64820"/>
                </a:lnTo>
                <a:lnTo>
                  <a:pt x="226186" y="66560"/>
                </a:lnTo>
                <a:lnTo>
                  <a:pt x="220599" y="69126"/>
                </a:lnTo>
                <a:lnTo>
                  <a:pt x="210604" y="62255"/>
                </a:lnTo>
                <a:lnTo>
                  <a:pt x="209016" y="60886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1" name="object 1381"/>
          <p:cNvSpPr/>
          <p:nvPr/>
        </p:nvSpPr>
        <p:spPr>
          <a:xfrm>
            <a:off x="2295558" y="2511282"/>
            <a:ext cx="43586" cy="14782"/>
          </a:xfrm>
          <a:custGeom>
            <a:avLst/>
            <a:gdLst/>
            <a:ahLst/>
            <a:cxnLst/>
            <a:rect l="l" t="t" r="r" b="b"/>
            <a:pathLst>
              <a:path w="43586" h="14782">
                <a:moveTo>
                  <a:pt x="43586" y="14782"/>
                </a:moveTo>
                <a:lnTo>
                  <a:pt x="43586" y="0"/>
                </a:lnTo>
                <a:lnTo>
                  <a:pt x="0" y="1295"/>
                </a:lnTo>
                <a:lnTo>
                  <a:pt x="7581" y="14630"/>
                </a:lnTo>
                <a:lnTo>
                  <a:pt x="43586" y="14782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2" name="object 1382"/>
          <p:cNvSpPr/>
          <p:nvPr/>
        </p:nvSpPr>
        <p:spPr>
          <a:xfrm>
            <a:off x="2244849" y="2641234"/>
            <a:ext cx="127393" cy="0"/>
          </a:xfrm>
          <a:custGeom>
            <a:avLst/>
            <a:gdLst/>
            <a:ahLst/>
            <a:cxnLst/>
            <a:rect l="l" t="t" r="r" b="b"/>
            <a:pathLst>
              <a:path w="127393">
                <a:moveTo>
                  <a:pt x="0" y="0"/>
                </a:moveTo>
                <a:lnTo>
                  <a:pt x="127393" y="0"/>
                </a:lnTo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3" name="object 1383"/>
          <p:cNvSpPr/>
          <p:nvPr/>
        </p:nvSpPr>
        <p:spPr>
          <a:xfrm>
            <a:off x="2244852" y="2641225"/>
            <a:ext cx="127393" cy="0"/>
          </a:xfrm>
          <a:custGeom>
            <a:avLst/>
            <a:gdLst/>
            <a:ahLst/>
            <a:cxnLst/>
            <a:rect l="l" t="t" r="r" b="b"/>
            <a:pathLst>
              <a:path w="127393">
                <a:moveTo>
                  <a:pt x="0" y="0"/>
                </a:moveTo>
                <a:lnTo>
                  <a:pt x="127393" y="0"/>
                </a:lnTo>
              </a:path>
            </a:pathLst>
          </a:custGeom>
          <a:ln w="3365">
            <a:solidFill>
              <a:srgbClr val="28282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4" name="object 1384"/>
          <p:cNvSpPr/>
          <p:nvPr/>
        </p:nvSpPr>
        <p:spPr>
          <a:xfrm>
            <a:off x="3585701" y="4334548"/>
            <a:ext cx="144783" cy="654481"/>
          </a:xfrm>
          <a:custGeom>
            <a:avLst/>
            <a:gdLst/>
            <a:ahLst/>
            <a:cxnLst/>
            <a:rect l="l" t="t" r="r" b="b"/>
            <a:pathLst>
              <a:path w="144783" h="654481">
                <a:moveTo>
                  <a:pt x="47362" y="654481"/>
                </a:moveTo>
                <a:lnTo>
                  <a:pt x="62816" y="644041"/>
                </a:lnTo>
                <a:lnTo>
                  <a:pt x="76241" y="634780"/>
                </a:lnTo>
                <a:lnTo>
                  <a:pt x="87697" y="626470"/>
                </a:lnTo>
                <a:lnTo>
                  <a:pt x="97245" y="618883"/>
                </a:lnTo>
                <a:lnTo>
                  <a:pt x="104947" y="611790"/>
                </a:lnTo>
                <a:lnTo>
                  <a:pt x="110865" y="604961"/>
                </a:lnTo>
                <a:lnTo>
                  <a:pt x="115059" y="598169"/>
                </a:lnTo>
                <a:lnTo>
                  <a:pt x="117591" y="591184"/>
                </a:lnTo>
                <a:lnTo>
                  <a:pt x="118523" y="583778"/>
                </a:lnTo>
                <a:lnTo>
                  <a:pt x="117915" y="575722"/>
                </a:lnTo>
                <a:lnTo>
                  <a:pt x="115829" y="566787"/>
                </a:lnTo>
                <a:lnTo>
                  <a:pt x="112327" y="556745"/>
                </a:lnTo>
                <a:lnTo>
                  <a:pt x="107469" y="545366"/>
                </a:lnTo>
                <a:lnTo>
                  <a:pt x="101317" y="532423"/>
                </a:lnTo>
                <a:lnTo>
                  <a:pt x="93933" y="517685"/>
                </a:lnTo>
                <a:lnTo>
                  <a:pt x="87456" y="504990"/>
                </a:lnTo>
                <a:lnTo>
                  <a:pt x="79732" y="490623"/>
                </a:lnTo>
                <a:lnTo>
                  <a:pt x="70804" y="474889"/>
                </a:lnTo>
                <a:lnTo>
                  <a:pt x="61056" y="457825"/>
                </a:lnTo>
                <a:lnTo>
                  <a:pt x="50876" y="439467"/>
                </a:lnTo>
                <a:lnTo>
                  <a:pt x="40651" y="419852"/>
                </a:lnTo>
                <a:lnTo>
                  <a:pt x="30766" y="399018"/>
                </a:lnTo>
                <a:lnTo>
                  <a:pt x="21610" y="377001"/>
                </a:lnTo>
                <a:lnTo>
                  <a:pt x="13569" y="353838"/>
                </a:lnTo>
                <a:lnTo>
                  <a:pt x="7029" y="329567"/>
                </a:lnTo>
                <a:lnTo>
                  <a:pt x="2377" y="304225"/>
                </a:lnTo>
                <a:lnTo>
                  <a:pt x="0" y="277848"/>
                </a:lnTo>
                <a:lnTo>
                  <a:pt x="284" y="250473"/>
                </a:lnTo>
                <a:lnTo>
                  <a:pt x="3617" y="222137"/>
                </a:lnTo>
                <a:lnTo>
                  <a:pt x="10384" y="192878"/>
                </a:lnTo>
                <a:lnTo>
                  <a:pt x="20974" y="162733"/>
                </a:lnTo>
                <a:lnTo>
                  <a:pt x="35772" y="131737"/>
                </a:lnTo>
                <a:lnTo>
                  <a:pt x="55165" y="99929"/>
                </a:lnTo>
                <a:lnTo>
                  <a:pt x="79540" y="67346"/>
                </a:lnTo>
                <a:lnTo>
                  <a:pt x="109284" y="34023"/>
                </a:lnTo>
                <a:lnTo>
                  <a:pt x="144783" y="0"/>
                </a:lnTo>
              </a:path>
            </a:pathLst>
          </a:custGeom>
          <a:ln w="15417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5" name="object 1385"/>
          <p:cNvSpPr/>
          <p:nvPr/>
        </p:nvSpPr>
        <p:spPr>
          <a:xfrm>
            <a:off x="3570315" y="4324781"/>
            <a:ext cx="155682" cy="664248"/>
          </a:xfrm>
          <a:custGeom>
            <a:avLst/>
            <a:gdLst/>
            <a:ahLst/>
            <a:cxnLst/>
            <a:rect l="l" t="t" r="r" b="b"/>
            <a:pathLst>
              <a:path w="155682" h="664248">
                <a:moveTo>
                  <a:pt x="50920" y="664248"/>
                </a:moveTo>
                <a:lnTo>
                  <a:pt x="66907" y="654056"/>
                </a:lnTo>
                <a:lnTo>
                  <a:pt x="80882" y="644976"/>
                </a:lnTo>
                <a:lnTo>
                  <a:pt x="92903" y="636801"/>
                </a:lnTo>
                <a:lnTo>
                  <a:pt x="103028" y="629328"/>
                </a:lnTo>
                <a:lnTo>
                  <a:pt x="111316" y="622350"/>
                </a:lnTo>
                <a:lnTo>
                  <a:pt x="117825" y="615662"/>
                </a:lnTo>
                <a:lnTo>
                  <a:pt x="122612" y="609060"/>
                </a:lnTo>
                <a:lnTo>
                  <a:pt x="125737" y="602339"/>
                </a:lnTo>
                <a:lnTo>
                  <a:pt x="127258" y="595292"/>
                </a:lnTo>
                <a:lnTo>
                  <a:pt x="127232" y="587716"/>
                </a:lnTo>
                <a:lnTo>
                  <a:pt x="125718" y="579404"/>
                </a:lnTo>
                <a:lnTo>
                  <a:pt x="122775" y="570152"/>
                </a:lnTo>
                <a:lnTo>
                  <a:pt x="118461" y="559754"/>
                </a:lnTo>
                <a:lnTo>
                  <a:pt x="112833" y="548006"/>
                </a:lnTo>
                <a:lnTo>
                  <a:pt x="105950" y="534703"/>
                </a:lnTo>
                <a:lnTo>
                  <a:pt x="97871" y="519638"/>
                </a:lnTo>
                <a:lnTo>
                  <a:pt x="94011" y="512508"/>
                </a:lnTo>
                <a:lnTo>
                  <a:pt x="85713" y="497929"/>
                </a:lnTo>
                <a:lnTo>
                  <a:pt x="76117" y="481962"/>
                </a:lnTo>
                <a:lnTo>
                  <a:pt x="65639" y="464645"/>
                </a:lnTo>
                <a:lnTo>
                  <a:pt x="54697" y="446014"/>
                </a:lnTo>
                <a:lnTo>
                  <a:pt x="43704" y="426108"/>
                </a:lnTo>
                <a:lnTo>
                  <a:pt x="33078" y="404964"/>
                </a:lnTo>
                <a:lnTo>
                  <a:pt x="23234" y="382620"/>
                </a:lnTo>
                <a:lnTo>
                  <a:pt x="14589" y="359113"/>
                </a:lnTo>
                <a:lnTo>
                  <a:pt x="7557" y="334480"/>
                </a:lnTo>
                <a:lnTo>
                  <a:pt x="2555" y="308760"/>
                </a:lnTo>
                <a:lnTo>
                  <a:pt x="0" y="281990"/>
                </a:lnTo>
                <a:lnTo>
                  <a:pt x="305" y="254207"/>
                </a:lnTo>
                <a:lnTo>
                  <a:pt x="3889" y="225450"/>
                </a:lnTo>
                <a:lnTo>
                  <a:pt x="11166" y="195754"/>
                </a:lnTo>
                <a:lnTo>
                  <a:pt x="22552" y="165159"/>
                </a:lnTo>
                <a:lnTo>
                  <a:pt x="38464" y="133702"/>
                </a:lnTo>
                <a:lnTo>
                  <a:pt x="59317" y="101419"/>
                </a:lnTo>
                <a:lnTo>
                  <a:pt x="85527" y="68350"/>
                </a:lnTo>
                <a:lnTo>
                  <a:pt x="117510" y="34531"/>
                </a:lnTo>
                <a:lnTo>
                  <a:pt x="155682" y="0"/>
                </a:lnTo>
              </a:path>
            </a:pathLst>
          </a:custGeom>
          <a:ln w="15417">
            <a:solidFill>
              <a:srgbClr val="F2754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6" name="object 1386"/>
          <p:cNvSpPr/>
          <p:nvPr/>
        </p:nvSpPr>
        <p:spPr>
          <a:xfrm>
            <a:off x="3587818" y="4981326"/>
            <a:ext cx="65252" cy="75742"/>
          </a:xfrm>
          <a:custGeom>
            <a:avLst/>
            <a:gdLst/>
            <a:ahLst/>
            <a:cxnLst/>
            <a:rect l="l" t="t" r="r" b="b"/>
            <a:pathLst>
              <a:path w="65252" h="75742">
                <a:moveTo>
                  <a:pt x="0" y="58292"/>
                </a:moveTo>
                <a:lnTo>
                  <a:pt x="2527" y="67856"/>
                </a:lnTo>
                <a:lnTo>
                  <a:pt x="65252" y="75742"/>
                </a:lnTo>
                <a:lnTo>
                  <a:pt x="61899" y="6413"/>
                </a:lnTo>
                <a:lnTo>
                  <a:pt x="17487" y="0"/>
                </a:lnTo>
                <a:lnTo>
                  <a:pt x="0" y="58292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7" name="object 1387"/>
          <p:cNvSpPr/>
          <p:nvPr/>
        </p:nvSpPr>
        <p:spPr>
          <a:xfrm>
            <a:off x="3386220" y="5033648"/>
            <a:ext cx="398907" cy="590956"/>
          </a:xfrm>
          <a:custGeom>
            <a:avLst/>
            <a:gdLst/>
            <a:ahLst/>
            <a:cxnLst/>
            <a:rect l="l" t="t" r="r" b="b"/>
            <a:pathLst>
              <a:path w="398907" h="590956">
                <a:moveTo>
                  <a:pt x="284035" y="590956"/>
                </a:moveTo>
                <a:lnTo>
                  <a:pt x="398907" y="40589"/>
                </a:lnTo>
                <a:lnTo>
                  <a:pt x="88607" y="0"/>
                </a:lnTo>
                <a:lnTo>
                  <a:pt x="88097" y="29731"/>
                </a:lnTo>
                <a:lnTo>
                  <a:pt x="87640" y="55918"/>
                </a:lnTo>
                <a:lnTo>
                  <a:pt x="87226" y="78840"/>
                </a:lnTo>
                <a:lnTo>
                  <a:pt x="86844" y="98775"/>
                </a:lnTo>
                <a:lnTo>
                  <a:pt x="86481" y="116002"/>
                </a:lnTo>
                <a:lnTo>
                  <a:pt x="85770" y="143445"/>
                </a:lnTo>
                <a:lnTo>
                  <a:pt x="85001" y="163398"/>
                </a:lnTo>
                <a:lnTo>
                  <a:pt x="83542" y="184161"/>
                </a:lnTo>
                <a:lnTo>
                  <a:pt x="81441" y="200609"/>
                </a:lnTo>
                <a:lnTo>
                  <a:pt x="78682" y="216975"/>
                </a:lnTo>
                <a:lnTo>
                  <a:pt x="73336" y="241315"/>
                </a:lnTo>
                <a:lnTo>
                  <a:pt x="69544" y="257622"/>
                </a:lnTo>
                <a:lnTo>
                  <a:pt x="65151" y="276136"/>
                </a:lnTo>
                <a:lnTo>
                  <a:pt x="60262" y="296445"/>
                </a:lnTo>
                <a:lnTo>
                  <a:pt x="54986" y="318137"/>
                </a:lnTo>
                <a:lnTo>
                  <a:pt x="49429" y="340798"/>
                </a:lnTo>
                <a:lnTo>
                  <a:pt x="43700" y="364017"/>
                </a:lnTo>
                <a:lnTo>
                  <a:pt x="37906" y="387381"/>
                </a:lnTo>
                <a:lnTo>
                  <a:pt x="32154" y="410478"/>
                </a:lnTo>
                <a:lnTo>
                  <a:pt x="26551" y="432895"/>
                </a:lnTo>
                <a:lnTo>
                  <a:pt x="21205" y="454219"/>
                </a:lnTo>
                <a:lnTo>
                  <a:pt x="16223" y="474038"/>
                </a:lnTo>
                <a:lnTo>
                  <a:pt x="11714" y="491940"/>
                </a:lnTo>
                <a:lnTo>
                  <a:pt x="4539" y="520341"/>
                </a:lnTo>
                <a:lnTo>
                  <a:pt x="540" y="536123"/>
                </a:lnTo>
                <a:lnTo>
                  <a:pt x="0" y="538251"/>
                </a:lnTo>
                <a:lnTo>
                  <a:pt x="284035" y="59095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8" name="object 1388"/>
          <p:cNvSpPr/>
          <p:nvPr/>
        </p:nvSpPr>
        <p:spPr>
          <a:xfrm>
            <a:off x="3381019" y="5028846"/>
            <a:ext cx="409168" cy="600697"/>
          </a:xfrm>
          <a:custGeom>
            <a:avLst/>
            <a:gdLst/>
            <a:ahLst/>
            <a:cxnLst/>
            <a:rect l="l" t="t" r="r" b="b"/>
            <a:pathLst>
              <a:path w="409168" h="600697">
                <a:moveTo>
                  <a:pt x="5956" y="538911"/>
                </a:moveTo>
                <a:lnTo>
                  <a:pt x="10233" y="540340"/>
                </a:lnTo>
                <a:lnTo>
                  <a:pt x="10387" y="539734"/>
                </a:lnTo>
                <a:lnTo>
                  <a:pt x="12110" y="532931"/>
                </a:lnTo>
                <a:lnTo>
                  <a:pt x="18239" y="508692"/>
                </a:lnTo>
                <a:lnTo>
                  <a:pt x="26863" y="474471"/>
                </a:lnTo>
                <a:lnTo>
                  <a:pt x="31860" y="454583"/>
                </a:lnTo>
                <a:lnTo>
                  <a:pt x="37177" y="433359"/>
                </a:lnTo>
                <a:lnTo>
                  <a:pt x="42716" y="411186"/>
                </a:lnTo>
                <a:lnTo>
                  <a:pt x="48374" y="388451"/>
                </a:lnTo>
                <a:lnTo>
                  <a:pt x="54051" y="365540"/>
                </a:lnTo>
                <a:lnTo>
                  <a:pt x="59647" y="342840"/>
                </a:lnTo>
                <a:lnTo>
                  <a:pt x="65059" y="320737"/>
                </a:lnTo>
                <a:lnTo>
                  <a:pt x="70189" y="299618"/>
                </a:lnTo>
                <a:lnTo>
                  <a:pt x="74934" y="279871"/>
                </a:lnTo>
                <a:lnTo>
                  <a:pt x="79195" y="261880"/>
                </a:lnTo>
                <a:lnTo>
                  <a:pt x="85857" y="232718"/>
                </a:lnTo>
                <a:lnTo>
                  <a:pt x="89369" y="215226"/>
                </a:lnTo>
                <a:lnTo>
                  <a:pt x="91276" y="197105"/>
                </a:lnTo>
                <a:lnTo>
                  <a:pt x="92950" y="170526"/>
                </a:lnTo>
                <a:lnTo>
                  <a:pt x="93699" y="155029"/>
                </a:lnTo>
                <a:lnTo>
                  <a:pt x="93268" y="8966"/>
                </a:lnTo>
                <a:lnTo>
                  <a:pt x="98005" y="4864"/>
                </a:lnTo>
                <a:lnTo>
                  <a:pt x="399986" y="44538"/>
                </a:lnTo>
                <a:lnTo>
                  <a:pt x="403567" y="49593"/>
                </a:lnTo>
                <a:lnTo>
                  <a:pt x="408254" y="46266"/>
                </a:lnTo>
                <a:lnTo>
                  <a:pt x="409168" y="41808"/>
                </a:lnTo>
                <a:lnTo>
                  <a:pt x="404660" y="41224"/>
                </a:lnTo>
                <a:lnTo>
                  <a:pt x="94348" y="596"/>
                </a:lnTo>
                <a:lnTo>
                  <a:pt x="89661" y="0"/>
                </a:lnTo>
                <a:lnTo>
                  <a:pt x="89440" y="12346"/>
                </a:lnTo>
                <a:lnTo>
                  <a:pt x="89276" y="20779"/>
                </a:lnTo>
                <a:lnTo>
                  <a:pt x="88754" y="44825"/>
                </a:lnTo>
                <a:lnTo>
                  <a:pt x="87980" y="75693"/>
                </a:lnTo>
                <a:lnTo>
                  <a:pt x="87501" y="92653"/>
                </a:lnTo>
                <a:lnTo>
                  <a:pt x="86961" y="110081"/>
                </a:lnTo>
                <a:lnTo>
                  <a:pt x="86361" y="127562"/>
                </a:lnTo>
                <a:lnTo>
                  <a:pt x="85701" y="144686"/>
                </a:lnTo>
                <a:lnTo>
                  <a:pt x="84208" y="176206"/>
                </a:lnTo>
                <a:lnTo>
                  <a:pt x="82486" y="201338"/>
                </a:lnTo>
                <a:lnTo>
                  <a:pt x="79740" y="221021"/>
                </a:lnTo>
                <a:lnTo>
                  <a:pt x="74449" y="245078"/>
                </a:lnTo>
                <a:lnTo>
                  <a:pt x="66339" y="279559"/>
                </a:lnTo>
                <a:lnTo>
                  <a:pt x="61492" y="299691"/>
                </a:lnTo>
                <a:lnTo>
                  <a:pt x="56258" y="321209"/>
                </a:lnTo>
                <a:lnTo>
                  <a:pt x="50742" y="343706"/>
                </a:lnTo>
                <a:lnTo>
                  <a:pt x="45050" y="366775"/>
                </a:lnTo>
                <a:lnTo>
                  <a:pt x="39289" y="390010"/>
                </a:lnTo>
                <a:lnTo>
                  <a:pt x="33563" y="413004"/>
                </a:lnTo>
                <a:lnTo>
                  <a:pt x="27979" y="435349"/>
                </a:lnTo>
                <a:lnTo>
                  <a:pt x="22643" y="456640"/>
                </a:lnTo>
                <a:lnTo>
                  <a:pt x="17659" y="476470"/>
                </a:lnTo>
                <a:lnTo>
                  <a:pt x="13135" y="494432"/>
                </a:lnTo>
                <a:lnTo>
                  <a:pt x="5888" y="523124"/>
                </a:lnTo>
                <a:lnTo>
                  <a:pt x="5956" y="538911"/>
                </a:lnTo>
                <a:close/>
              </a:path>
              <a:path w="409168" h="600697">
                <a:moveTo>
                  <a:pt x="9283" y="544093"/>
                </a:moveTo>
                <a:lnTo>
                  <a:pt x="4419" y="547204"/>
                </a:lnTo>
                <a:lnTo>
                  <a:pt x="288480" y="599948"/>
                </a:lnTo>
                <a:lnTo>
                  <a:pt x="9283" y="544093"/>
                </a:lnTo>
                <a:close/>
              </a:path>
              <a:path w="409168" h="600697">
                <a:moveTo>
                  <a:pt x="97925" y="9575"/>
                </a:moveTo>
                <a:lnTo>
                  <a:pt x="399054" y="49002"/>
                </a:lnTo>
                <a:lnTo>
                  <a:pt x="97984" y="6181"/>
                </a:lnTo>
                <a:lnTo>
                  <a:pt x="98005" y="4864"/>
                </a:lnTo>
                <a:lnTo>
                  <a:pt x="93268" y="8966"/>
                </a:lnTo>
                <a:lnTo>
                  <a:pt x="93699" y="155029"/>
                </a:lnTo>
                <a:lnTo>
                  <a:pt x="94389" y="138575"/>
                </a:lnTo>
                <a:lnTo>
                  <a:pt x="95020" y="121549"/>
                </a:lnTo>
                <a:lnTo>
                  <a:pt x="95591" y="104336"/>
                </a:lnTo>
                <a:lnTo>
                  <a:pt x="96102" y="87322"/>
                </a:lnTo>
                <a:lnTo>
                  <a:pt x="96553" y="70893"/>
                </a:lnTo>
                <a:lnTo>
                  <a:pt x="96944" y="55433"/>
                </a:lnTo>
                <a:lnTo>
                  <a:pt x="97275" y="41329"/>
                </a:lnTo>
                <a:lnTo>
                  <a:pt x="97544" y="28967"/>
                </a:lnTo>
                <a:lnTo>
                  <a:pt x="97752" y="18731"/>
                </a:lnTo>
                <a:lnTo>
                  <a:pt x="97899" y="11007"/>
                </a:lnTo>
                <a:lnTo>
                  <a:pt x="97925" y="9575"/>
                </a:lnTo>
                <a:close/>
              </a:path>
              <a:path w="409168" h="600697">
                <a:moveTo>
                  <a:pt x="290017" y="591667"/>
                </a:moveTo>
                <a:lnTo>
                  <a:pt x="285114" y="594906"/>
                </a:lnTo>
                <a:lnTo>
                  <a:pt x="288480" y="599948"/>
                </a:lnTo>
                <a:lnTo>
                  <a:pt x="292519" y="600697"/>
                </a:lnTo>
                <a:lnTo>
                  <a:pt x="290017" y="591667"/>
                </a:lnTo>
                <a:close/>
              </a:path>
              <a:path w="409168" h="600697">
                <a:moveTo>
                  <a:pt x="4419" y="547204"/>
                </a:moveTo>
                <a:lnTo>
                  <a:pt x="9283" y="544093"/>
                </a:lnTo>
                <a:lnTo>
                  <a:pt x="288480" y="599948"/>
                </a:lnTo>
                <a:lnTo>
                  <a:pt x="285114" y="594906"/>
                </a:lnTo>
                <a:lnTo>
                  <a:pt x="290017" y="591667"/>
                </a:lnTo>
                <a:lnTo>
                  <a:pt x="292519" y="600697"/>
                </a:lnTo>
                <a:lnTo>
                  <a:pt x="293382" y="596658"/>
                </a:lnTo>
                <a:lnTo>
                  <a:pt x="408254" y="46266"/>
                </a:lnTo>
                <a:lnTo>
                  <a:pt x="403567" y="49593"/>
                </a:lnTo>
                <a:lnTo>
                  <a:pt x="399986" y="44538"/>
                </a:lnTo>
                <a:lnTo>
                  <a:pt x="98005" y="4864"/>
                </a:lnTo>
                <a:lnTo>
                  <a:pt x="97984" y="6181"/>
                </a:lnTo>
                <a:lnTo>
                  <a:pt x="399054" y="49002"/>
                </a:lnTo>
                <a:lnTo>
                  <a:pt x="285948" y="590911"/>
                </a:lnTo>
                <a:lnTo>
                  <a:pt x="10387" y="539734"/>
                </a:lnTo>
                <a:lnTo>
                  <a:pt x="10233" y="540340"/>
                </a:lnTo>
                <a:lnTo>
                  <a:pt x="5956" y="538911"/>
                </a:lnTo>
                <a:lnTo>
                  <a:pt x="5888" y="523124"/>
                </a:lnTo>
                <a:lnTo>
                  <a:pt x="3376" y="533042"/>
                </a:lnTo>
                <a:lnTo>
                  <a:pt x="1746" y="539464"/>
                </a:lnTo>
                <a:lnTo>
                  <a:pt x="1104" y="541985"/>
                </a:lnTo>
                <a:lnTo>
                  <a:pt x="0" y="546379"/>
                </a:lnTo>
                <a:lnTo>
                  <a:pt x="4419" y="547204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9" name="object 1389"/>
          <p:cNvSpPr/>
          <p:nvPr/>
        </p:nvSpPr>
        <p:spPr>
          <a:xfrm>
            <a:off x="3426503" y="5072087"/>
            <a:ext cx="232549" cy="513499"/>
          </a:xfrm>
          <a:custGeom>
            <a:avLst/>
            <a:gdLst/>
            <a:ahLst/>
            <a:cxnLst/>
            <a:rect l="l" t="t" r="r" b="b"/>
            <a:pathLst>
              <a:path w="232549" h="513499">
                <a:moveTo>
                  <a:pt x="5575" y="462851"/>
                </a:moveTo>
                <a:lnTo>
                  <a:pt x="4953" y="465810"/>
                </a:lnTo>
                <a:lnTo>
                  <a:pt x="232549" y="513499"/>
                </a:lnTo>
                <a:lnTo>
                  <a:pt x="231355" y="512038"/>
                </a:lnTo>
                <a:lnTo>
                  <a:pt x="231344" y="510182"/>
                </a:lnTo>
                <a:lnTo>
                  <a:pt x="5575" y="462851"/>
                </a:lnTo>
                <a:close/>
              </a:path>
              <a:path w="232549" h="513499">
                <a:moveTo>
                  <a:pt x="226428" y="15392"/>
                </a:moveTo>
                <a:lnTo>
                  <a:pt x="227101" y="12458"/>
                </a:lnTo>
                <a:lnTo>
                  <a:pt x="147828" y="0"/>
                </a:lnTo>
                <a:lnTo>
                  <a:pt x="226428" y="15392"/>
                </a:lnTo>
                <a:close/>
              </a:path>
              <a:path w="232549" h="513499">
                <a:moveTo>
                  <a:pt x="86175" y="44600"/>
                </a:moveTo>
                <a:lnTo>
                  <a:pt x="81059" y="54552"/>
                </a:lnTo>
                <a:lnTo>
                  <a:pt x="76895" y="65938"/>
                </a:lnTo>
                <a:lnTo>
                  <a:pt x="73953" y="78834"/>
                </a:lnTo>
                <a:lnTo>
                  <a:pt x="72504" y="93320"/>
                </a:lnTo>
                <a:lnTo>
                  <a:pt x="72821" y="109473"/>
                </a:lnTo>
                <a:lnTo>
                  <a:pt x="74536" y="123698"/>
                </a:lnTo>
                <a:lnTo>
                  <a:pt x="75312" y="133108"/>
                </a:lnTo>
                <a:lnTo>
                  <a:pt x="74882" y="143593"/>
                </a:lnTo>
                <a:lnTo>
                  <a:pt x="73403" y="154983"/>
                </a:lnTo>
                <a:lnTo>
                  <a:pt x="71031" y="167109"/>
                </a:lnTo>
                <a:lnTo>
                  <a:pt x="67925" y="179799"/>
                </a:lnTo>
                <a:lnTo>
                  <a:pt x="64242" y="192885"/>
                </a:lnTo>
                <a:lnTo>
                  <a:pt x="60138" y="206195"/>
                </a:lnTo>
                <a:lnTo>
                  <a:pt x="55772" y="219561"/>
                </a:lnTo>
                <a:lnTo>
                  <a:pt x="51300" y="232812"/>
                </a:lnTo>
                <a:lnTo>
                  <a:pt x="49212" y="238937"/>
                </a:lnTo>
                <a:lnTo>
                  <a:pt x="44632" y="252408"/>
                </a:lnTo>
                <a:lnTo>
                  <a:pt x="40353" y="265349"/>
                </a:lnTo>
                <a:lnTo>
                  <a:pt x="36562" y="277544"/>
                </a:lnTo>
                <a:lnTo>
                  <a:pt x="33445" y="288778"/>
                </a:lnTo>
                <a:lnTo>
                  <a:pt x="28681" y="310881"/>
                </a:lnTo>
                <a:lnTo>
                  <a:pt x="25490" y="326876"/>
                </a:lnTo>
                <a:lnTo>
                  <a:pt x="22288" y="343387"/>
                </a:lnTo>
                <a:lnTo>
                  <a:pt x="19121" y="360095"/>
                </a:lnTo>
                <a:lnTo>
                  <a:pt x="16039" y="376683"/>
                </a:lnTo>
                <a:lnTo>
                  <a:pt x="13089" y="392833"/>
                </a:lnTo>
                <a:lnTo>
                  <a:pt x="10320" y="408226"/>
                </a:lnTo>
                <a:lnTo>
                  <a:pt x="7779" y="422546"/>
                </a:lnTo>
                <a:lnTo>
                  <a:pt x="5514" y="435473"/>
                </a:lnTo>
                <a:lnTo>
                  <a:pt x="3573" y="446691"/>
                </a:lnTo>
                <a:lnTo>
                  <a:pt x="2004" y="455881"/>
                </a:lnTo>
                <a:lnTo>
                  <a:pt x="175" y="466907"/>
                </a:lnTo>
                <a:lnTo>
                  <a:pt x="0" y="468122"/>
                </a:lnTo>
                <a:lnTo>
                  <a:pt x="3009" y="468122"/>
                </a:lnTo>
                <a:lnTo>
                  <a:pt x="3285" y="466604"/>
                </a:lnTo>
                <a:lnTo>
                  <a:pt x="4055" y="462019"/>
                </a:lnTo>
                <a:lnTo>
                  <a:pt x="5265" y="454878"/>
                </a:lnTo>
                <a:lnTo>
                  <a:pt x="6873" y="445480"/>
                </a:lnTo>
                <a:lnTo>
                  <a:pt x="8836" y="434123"/>
                </a:lnTo>
                <a:lnTo>
                  <a:pt x="11111" y="421104"/>
                </a:lnTo>
                <a:lnTo>
                  <a:pt x="13658" y="406721"/>
                </a:lnTo>
                <a:lnTo>
                  <a:pt x="16432" y="391272"/>
                </a:lnTo>
                <a:lnTo>
                  <a:pt x="19393" y="375055"/>
                </a:lnTo>
                <a:lnTo>
                  <a:pt x="22498" y="358368"/>
                </a:lnTo>
                <a:lnTo>
                  <a:pt x="25704" y="341507"/>
                </a:lnTo>
                <a:lnTo>
                  <a:pt x="28970" y="324772"/>
                </a:lnTo>
                <a:lnTo>
                  <a:pt x="32252" y="308460"/>
                </a:lnTo>
                <a:lnTo>
                  <a:pt x="34772" y="296341"/>
                </a:lnTo>
                <a:lnTo>
                  <a:pt x="37305" y="285914"/>
                </a:lnTo>
                <a:lnTo>
                  <a:pt x="40661" y="274353"/>
                </a:lnTo>
                <a:lnTo>
                  <a:pt x="44647" y="261877"/>
                </a:lnTo>
                <a:lnTo>
                  <a:pt x="49071" y="248708"/>
                </a:lnTo>
                <a:lnTo>
                  <a:pt x="52082" y="239903"/>
                </a:lnTo>
                <a:lnTo>
                  <a:pt x="56524" y="226824"/>
                </a:lnTo>
                <a:lnTo>
                  <a:pt x="60937" y="213547"/>
                </a:lnTo>
                <a:lnTo>
                  <a:pt x="65169" y="200233"/>
                </a:lnTo>
                <a:lnTo>
                  <a:pt x="69065" y="187046"/>
                </a:lnTo>
                <a:lnTo>
                  <a:pt x="72472" y="174146"/>
                </a:lnTo>
                <a:lnTo>
                  <a:pt x="75234" y="161696"/>
                </a:lnTo>
                <a:lnTo>
                  <a:pt x="77200" y="149857"/>
                </a:lnTo>
                <a:lnTo>
                  <a:pt x="78214" y="138791"/>
                </a:lnTo>
                <a:lnTo>
                  <a:pt x="78123" y="128660"/>
                </a:lnTo>
                <a:lnTo>
                  <a:pt x="77495" y="123228"/>
                </a:lnTo>
                <a:lnTo>
                  <a:pt x="75378" y="100551"/>
                </a:lnTo>
                <a:lnTo>
                  <a:pt x="76548" y="80837"/>
                </a:lnTo>
                <a:lnTo>
                  <a:pt x="80450" y="63887"/>
                </a:lnTo>
                <a:lnTo>
                  <a:pt x="86531" y="49505"/>
                </a:lnTo>
                <a:lnTo>
                  <a:pt x="94237" y="37493"/>
                </a:lnTo>
                <a:lnTo>
                  <a:pt x="103015" y="27652"/>
                </a:lnTo>
                <a:lnTo>
                  <a:pt x="112310" y="19785"/>
                </a:lnTo>
                <a:lnTo>
                  <a:pt x="121569" y="13695"/>
                </a:lnTo>
                <a:lnTo>
                  <a:pt x="130239" y="9183"/>
                </a:lnTo>
                <a:lnTo>
                  <a:pt x="137765" y="6052"/>
                </a:lnTo>
                <a:lnTo>
                  <a:pt x="143594" y="4104"/>
                </a:lnTo>
                <a:lnTo>
                  <a:pt x="147173" y="3141"/>
                </a:lnTo>
                <a:lnTo>
                  <a:pt x="147370" y="2971"/>
                </a:lnTo>
                <a:lnTo>
                  <a:pt x="226520" y="15425"/>
                </a:lnTo>
                <a:lnTo>
                  <a:pt x="239455" y="20092"/>
                </a:lnTo>
                <a:lnTo>
                  <a:pt x="251574" y="26068"/>
                </a:lnTo>
                <a:lnTo>
                  <a:pt x="262712" y="33249"/>
                </a:lnTo>
                <a:lnTo>
                  <a:pt x="272795" y="41563"/>
                </a:lnTo>
                <a:lnTo>
                  <a:pt x="281752" y="50941"/>
                </a:lnTo>
                <a:lnTo>
                  <a:pt x="289508" y="61311"/>
                </a:lnTo>
                <a:lnTo>
                  <a:pt x="295992" y="72603"/>
                </a:lnTo>
                <a:lnTo>
                  <a:pt x="301131" y="84745"/>
                </a:lnTo>
                <a:lnTo>
                  <a:pt x="305477" y="100724"/>
                </a:lnTo>
                <a:lnTo>
                  <a:pt x="307144" y="112420"/>
                </a:lnTo>
                <a:lnTo>
                  <a:pt x="307643" y="124297"/>
                </a:lnTo>
                <a:lnTo>
                  <a:pt x="306992" y="136284"/>
                </a:lnTo>
                <a:lnTo>
                  <a:pt x="305207" y="148309"/>
                </a:lnTo>
                <a:lnTo>
                  <a:pt x="302304" y="160301"/>
                </a:lnTo>
                <a:lnTo>
                  <a:pt x="298299" y="172189"/>
                </a:lnTo>
                <a:lnTo>
                  <a:pt x="293210" y="183900"/>
                </a:lnTo>
                <a:lnTo>
                  <a:pt x="287052" y="195365"/>
                </a:lnTo>
                <a:lnTo>
                  <a:pt x="279841" y="206510"/>
                </a:lnTo>
                <a:lnTo>
                  <a:pt x="272376" y="216319"/>
                </a:lnTo>
                <a:lnTo>
                  <a:pt x="266284" y="225477"/>
                </a:lnTo>
                <a:lnTo>
                  <a:pt x="260825" y="237049"/>
                </a:lnTo>
                <a:lnTo>
                  <a:pt x="255964" y="250730"/>
                </a:lnTo>
                <a:lnTo>
                  <a:pt x="251667" y="266219"/>
                </a:lnTo>
                <a:lnTo>
                  <a:pt x="247899" y="283210"/>
                </a:lnTo>
                <a:lnTo>
                  <a:pt x="244625" y="301400"/>
                </a:lnTo>
                <a:lnTo>
                  <a:pt x="241811" y="320486"/>
                </a:lnTo>
                <a:lnTo>
                  <a:pt x="239422" y="340165"/>
                </a:lnTo>
                <a:lnTo>
                  <a:pt x="237424" y="360132"/>
                </a:lnTo>
                <a:lnTo>
                  <a:pt x="235783" y="380085"/>
                </a:lnTo>
                <a:lnTo>
                  <a:pt x="234463" y="399720"/>
                </a:lnTo>
                <a:lnTo>
                  <a:pt x="233430" y="418733"/>
                </a:lnTo>
                <a:lnTo>
                  <a:pt x="233172" y="510565"/>
                </a:lnTo>
                <a:lnTo>
                  <a:pt x="233430" y="418733"/>
                </a:lnTo>
                <a:lnTo>
                  <a:pt x="232650" y="436821"/>
                </a:lnTo>
                <a:lnTo>
                  <a:pt x="232088" y="453680"/>
                </a:lnTo>
                <a:lnTo>
                  <a:pt x="231709" y="469007"/>
                </a:lnTo>
                <a:lnTo>
                  <a:pt x="231479" y="482499"/>
                </a:lnTo>
                <a:lnTo>
                  <a:pt x="231327" y="502761"/>
                </a:lnTo>
                <a:lnTo>
                  <a:pt x="231355" y="512038"/>
                </a:lnTo>
                <a:lnTo>
                  <a:pt x="232549" y="513499"/>
                </a:lnTo>
                <a:lnTo>
                  <a:pt x="234365" y="509925"/>
                </a:lnTo>
                <a:lnTo>
                  <a:pt x="234515" y="485482"/>
                </a:lnTo>
                <a:lnTo>
                  <a:pt x="234742" y="472339"/>
                </a:lnTo>
                <a:lnTo>
                  <a:pt x="235115" y="457230"/>
                </a:lnTo>
                <a:lnTo>
                  <a:pt x="235666" y="440476"/>
                </a:lnTo>
                <a:lnTo>
                  <a:pt x="236432" y="422395"/>
                </a:lnTo>
                <a:lnTo>
                  <a:pt x="237445" y="403306"/>
                </a:lnTo>
                <a:lnTo>
                  <a:pt x="238740" y="383530"/>
                </a:lnTo>
                <a:lnTo>
                  <a:pt x="240352" y="363385"/>
                </a:lnTo>
                <a:lnTo>
                  <a:pt x="242314" y="343191"/>
                </a:lnTo>
                <a:lnTo>
                  <a:pt x="244661" y="323267"/>
                </a:lnTo>
                <a:lnTo>
                  <a:pt x="247426" y="303932"/>
                </a:lnTo>
                <a:lnTo>
                  <a:pt x="250644" y="285506"/>
                </a:lnTo>
                <a:lnTo>
                  <a:pt x="254350" y="268308"/>
                </a:lnTo>
                <a:lnTo>
                  <a:pt x="258576" y="252658"/>
                </a:lnTo>
                <a:lnTo>
                  <a:pt x="263359" y="238874"/>
                </a:lnTo>
                <a:lnTo>
                  <a:pt x="268730" y="227277"/>
                </a:lnTo>
                <a:lnTo>
                  <a:pt x="274726" y="218186"/>
                </a:lnTo>
                <a:lnTo>
                  <a:pt x="282868" y="207415"/>
                </a:lnTo>
                <a:lnTo>
                  <a:pt x="289998" y="196263"/>
                </a:lnTo>
                <a:lnTo>
                  <a:pt x="296099" y="184798"/>
                </a:lnTo>
                <a:lnTo>
                  <a:pt x="301157" y="173088"/>
                </a:lnTo>
                <a:lnTo>
                  <a:pt x="305154" y="161202"/>
                </a:lnTo>
                <a:lnTo>
                  <a:pt x="308075" y="149209"/>
                </a:lnTo>
                <a:lnTo>
                  <a:pt x="309902" y="137177"/>
                </a:lnTo>
                <a:lnTo>
                  <a:pt x="310621" y="125175"/>
                </a:lnTo>
                <a:lnTo>
                  <a:pt x="310214" y="113271"/>
                </a:lnTo>
                <a:lnTo>
                  <a:pt x="308667" y="101534"/>
                </a:lnTo>
                <a:lnTo>
                  <a:pt x="305961" y="90033"/>
                </a:lnTo>
                <a:lnTo>
                  <a:pt x="300858" y="75950"/>
                </a:lnTo>
                <a:lnTo>
                  <a:pt x="294905" y="64308"/>
                </a:lnTo>
                <a:lnTo>
                  <a:pt x="287681" y="53534"/>
                </a:lnTo>
                <a:lnTo>
                  <a:pt x="279258" y="43695"/>
                </a:lnTo>
                <a:lnTo>
                  <a:pt x="269703" y="34860"/>
                </a:lnTo>
                <a:lnTo>
                  <a:pt x="259086" y="27097"/>
                </a:lnTo>
                <a:lnTo>
                  <a:pt x="247477" y="20475"/>
                </a:lnTo>
                <a:lnTo>
                  <a:pt x="234944" y="15061"/>
                </a:lnTo>
                <a:lnTo>
                  <a:pt x="227304" y="12509"/>
                </a:lnTo>
                <a:lnTo>
                  <a:pt x="227101" y="12458"/>
                </a:lnTo>
                <a:lnTo>
                  <a:pt x="226428" y="15392"/>
                </a:lnTo>
                <a:lnTo>
                  <a:pt x="147828" y="0"/>
                </a:lnTo>
                <a:lnTo>
                  <a:pt x="142661" y="1265"/>
                </a:lnTo>
                <a:lnTo>
                  <a:pt x="131844" y="5290"/>
                </a:lnTo>
                <a:lnTo>
                  <a:pt x="117300" y="13009"/>
                </a:lnTo>
                <a:lnTo>
                  <a:pt x="104508" y="22567"/>
                </a:lnTo>
                <a:lnTo>
                  <a:pt x="98170" y="28686"/>
                </a:lnTo>
                <a:lnTo>
                  <a:pt x="91969" y="36004"/>
                </a:lnTo>
                <a:lnTo>
                  <a:pt x="86175" y="44600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0" name="object 1390"/>
          <p:cNvSpPr/>
          <p:nvPr/>
        </p:nvSpPr>
        <p:spPr>
          <a:xfrm>
            <a:off x="3585933" y="4978608"/>
            <a:ext cx="68287" cy="78422"/>
          </a:xfrm>
          <a:custGeom>
            <a:avLst/>
            <a:gdLst/>
            <a:ahLst/>
            <a:cxnLst/>
            <a:rect l="l" t="t" r="r" b="b"/>
            <a:pathLst>
              <a:path w="68287" h="78422">
                <a:moveTo>
                  <a:pt x="68287" y="9347"/>
                </a:moveTo>
                <a:lnTo>
                  <a:pt x="66382" y="7010"/>
                </a:lnTo>
                <a:lnTo>
                  <a:pt x="63779" y="9131"/>
                </a:lnTo>
                <a:lnTo>
                  <a:pt x="19354" y="2717"/>
                </a:lnTo>
                <a:lnTo>
                  <a:pt x="16852" y="4470"/>
                </a:lnTo>
                <a:lnTo>
                  <a:pt x="14960" y="1739"/>
                </a:lnTo>
                <a:lnTo>
                  <a:pt x="0" y="69608"/>
                </a:lnTo>
                <a:lnTo>
                  <a:pt x="4406" y="70573"/>
                </a:lnTo>
                <a:lnTo>
                  <a:pt x="18904" y="4764"/>
                </a:lnTo>
                <a:lnTo>
                  <a:pt x="63684" y="11174"/>
                </a:lnTo>
                <a:lnTo>
                  <a:pt x="65735" y="11468"/>
                </a:lnTo>
                <a:lnTo>
                  <a:pt x="68287" y="9347"/>
                </a:lnTo>
                <a:close/>
              </a:path>
              <a:path w="68287" h="78422">
                <a:moveTo>
                  <a:pt x="14960" y="1739"/>
                </a:moveTo>
                <a:lnTo>
                  <a:pt x="16852" y="4470"/>
                </a:lnTo>
                <a:lnTo>
                  <a:pt x="19354" y="2717"/>
                </a:lnTo>
                <a:lnTo>
                  <a:pt x="63779" y="9131"/>
                </a:lnTo>
                <a:lnTo>
                  <a:pt x="66382" y="7010"/>
                </a:lnTo>
                <a:lnTo>
                  <a:pt x="17487" y="0"/>
                </a:lnTo>
                <a:lnTo>
                  <a:pt x="14960" y="1739"/>
                </a:lnTo>
                <a:close/>
              </a:path>
              <a:path w="68287" h="78422">
                <a:moveTo>
                  <a:pt x="65074" y="78422"/>
                </a:moveTo>
                <a:lnTo>
                  <a:pt x="68287" y="9347"/>
                </a:lnTo>
                <a:lnTo>
                  <a:pt x="65735" y="11468"/>
                </a:lnTo>
                <a:lnTo>
                  <a:pt x="63684" y="11174"/>
                </a:lnTo>
                <a:lnTo>
                  <a:pt x="60578" y="78193"/>
                </a:lnTo>
                <a:lnTo>
                  <a:pt x="65074" y="78422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1" name="object 1391"/>
          <p:cNvSpPr/>
          <p:nvPr/>
        </p:nvSpPr>
        <p:spPr>
          <a:xfrm>
            <a:off x="3572611" y="5046952"/>
            <a:ext cx="7365" cy="26885"/>
          </a:xfrm>
          <a:custGeom>
            <a:avLst/>
            <a:gdLst/>
            <a:ahLst/>
            <a:cxnLst/>
            <a:rect l="l" t="t" r="r" b="b"/>
            <a:pathLst>
              <a:path w="7365" h="26885">
                <a:moveTo>
                  <a:pt x="2984" y="26885"/>
                </a:moveTo>
                <a:lnTo>
                  <a:pt x="7366" y="482"/>
                </a:lnTo>
                <a:lnTo>
                  <a:pt x="4432" y="0"/>
                </a:lnTo>
                <a:lnTo>
                  <a:pt x="0" y="26390"/>
                </a:lnTo>
                <a:lnTo>
                  <a:pt x="2984" y="26885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2" name="object 1392"/>
          <p:cNvSpPr/>
          <p:nvPr/>
        </p:nvSpPr>
        <p:spPr>
          <a:xfrm>
            <a:off x="3648676" y="5057072"/>
            <a:ext cx="7365" cy="26873"/>
          </a:xfrm>
          <a:custGeom>
            <a:avLst/>
            <a:gdLst/>
            <a:ahLst/>
            <a:cxnLst/>
            <a:rect l="l" t="t" r="r" b="b"/>
            <a:pathLst>
              <a:path w="7365" h="26873">
                <a:moveTo>
                  <a:pt x="2971" y="26873"/>
                </a:moveTo>
                <a:lnTo>
                  <a:pt x="7365" y="495"/>
                </a:lnTo>
                <a:lnTo>
                  <a:pt x="4394" y="0"/>
                </a:lnTo>
                <a:lnTo>
                  <a:pt x="0" y="26390"/>
                </a:lnTo>
                <a:lnTo>
                  <a:pt x="2971" y="26873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3" name="object 1393"/>
          <p:cNvSpPr/>
          <p:nvPr/>
        </p:nvSpPr>
        <p:spPr>
          <a:xfrm>
            <a:off x="3604888" y="4991373"/>
            <a:ext cx="11391" cy="51015"/>
          </a:xfrm>
          <a:custGeom>
            <a:avLst/>
            <a:gdLst/>
            <a:ahLst/>
            <a:cxnLst/>
            <a:rect l="l" t="t" r="r" b="b"/>
            <a:pathLst>
              <a:path w="11391" h="51015">
                <a:moveTo>
                  <a:pt x="2959" y="51015"/>
                </a:moveTo>
                <a:lnTo>
                  <a:pt x="11391" y="495"/>
                </a:lnTo>
                <a:lnTo>
                  <a:pt x="8420" y="0"/>
                </a:lnTo>
                <a:lnTo>
                  <a:pt x="0" y="50520"/>
                </a:lnTo>
                <a:lnTo>
                  <a:pt x="2959" y="51015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4" name="object 1394"/>
          <p:cNvSpPr/>
          <p:nvPr/>
        </p:nvSpPr>
        <p:spPr>
          <a:xfrm>
            <a:off x="3628171" y="4995845"/>
            <a:ext cx="10591" cy="50203"/>
          </a:xfrm>
          <a:custGeom>
            <a:avLst/>
            <a:gdLst/>
            <a:ahLst/>
            <a:cxnLst/>
            <a:rect l="l" t="t" r="r" b="b"/>
            <a:pathLst>
              <a:path w="10591" h="50203">
                <a:moveTo>
                  <a:pt x="2984" y="50203"/>
                </a:moveTo>
                <a:lnTo>
                  <a:pt x="10591" y="457"/>
                </a:lnTo>
                <a:lnTo>
                  <a:pt x="7632" y="0"/>
                </a:lnTo>
                <a:lnTo>
                  <a:pt x="0" y="49745"/>
                </a:lnTo>
                <a:lnTo>
                  <a:pt x="2984" y="50203"/>
                </a:lnTo>
                <a:close/>
              </a:path>
            </a:pathLst>
          </a:custGeom>
          <a:solidFill>
            <a:srgbClr val="28282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5" name="object 1395"/>
          <p:cNvSpPr/>
          <p:nvPr/>
        </p:nvSpPr>
        <p:spPr>
          <a:xfrm>
            <a:off x="3511905" y="5163788"/>
            <a:ext cx="207086" cy="0"/>
          </a:xfrm>
          <a:custGeom>
            <a:avLst/>
            <a:gdLst/>
            <a:ahLst/>
            <a:cxnLst/>
            <a:rect l="l" t="t" r="r" b="b"/>
            <a:pathLst>
              <a:path w="207086">
                <a:moveTo>
                  <a:pt x="0" y="0"/>
                </a:moveTo>
                <a:lnTo>
                  <a:pt x="207086" y="0"/>
                </a:lnTo>
              </a:path>
            </a:pathLst>
          </a:custGeom>
          <a:ln w="4279">
            <a:solidFill>
              <a:srgbClr val="28282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6" name="object 1396"/>
          <p:cNvSpPr/>
          <p:nvPr/>
        </p:nvSpPr>
        <p:spPr>
          <a:xfrm>
            <a:off x="934786" y="3588365"/>
            <a:ext cx="194678" cy="444982"/>
          </a:xfrm>
          <a:custGeom>
            <a:avLst/>
            <a:gdLst/>
            <a:ahLst/>
            <a:cxnLst/>
            <a:rect l="l" t="t" r="r" b="b"/>
            <a:pathLst>
              <a:path w="194678" h="444982">
                <a:moveTo>
                  <a:pt x="115492" y="22268"/>
                </a:moveTo>
                <a:lnTo>
                  <a:pt x="108846" y="32820"/>
                </a:lnTo>
                <a:lnTo>
                  <a:pt x="101199" y="42958"/>
                </a:lnTo>
                <a:lnTo>
                  <a:pt x="92550" y="52683"/>
                </a:lnTo>
                <a:lnTo>
                  <a:pt x="82901" y="61994"/>
                </a:lnTo>
                <a:lnTo>
                  <a:pt x="72250" y="70891"/>
                </a:lnTo>
                <a:lnTo>
                  <a:pt x="65726" y="75864"/>
                </a:lnTo>
                <a:lnTo>
                  <a:pt x="54102" y="84181"/>
                </a:lnTo>
                <a:lnTo>
                  <a:pt x="42745" y="91590"/>
                </a:lnTo>
                <a:lnTo>
                  <a:pt x="31656" y="98091"/>
                </a:lnTo>
                <a:lnTo>
                  <a:pt x="20835" y="103686"/>
                </a:lnTo>
                <a:lnTo>
                  <a:pt x="10282" y="108373"/>
                </a:lnTo>
                <a:lnTo>
                  <a:pt x="0" y="112153"/>
                </a:lnTo>
                <a:lnTo>
                  <a:pt x="0" y="189230"/>
                </a:lnTo>
                <a:lnTo>
                  <a:pt x="12657" y="184759"/>
                </a:lnTo>
                <a:lnTo>
                  <a:pt x="24767" y="179909"/>
                </a:lnTo>
                <a:lnTo>
                  <a:pt x="36546" y="174607"/>
                </a:lnTo>
                <a:lnTo>
                  <a:pt x="47994" y="168854"/>
                </a:lnTo>
                <a:lnTo>
                  <a:pt x="59111" y="162649"/>
                </a:lnTo>
                <a:lnTo>
                  <a:pt x="69896" y="155992"/>
                </a:lnTo>
                <a:lnTo>
                  <a:pt x="80351" y="148884"/>
                </a:lnTo>
                <a:lnTo>
                  <a:pt x="90474" y="141325"/>
                </a:lnTo>
                <a:lnTo>
                  <a:pt x="100266" y="133315"/>
                </a:lnTo>
                <a:lnTo>
                  <a:pt x="109728" y="124853"/>
                </a:lnTo>
                <a:lnTo>
                  <a:pt x="109728" y="444982"/>
                </a:lnTo>
                <a:lnTo>
                  <a:pt x="194678" y="444982"/>
                </a:lnTo>
                <a:lnTo>
                  <a:pt x="194678" y="0"/>
                </a:lnTo>
                <a:lnTo>
                  <a:pt x="125755" y="0"/>
                </a:lnTo>
                <a:lnTo>
                  <a:pt x="121137" y="11302"/>
                </a:lnTo>
                <a:lnTo>
                  <a:pt x="115492" y="2226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7" name="object 1397"/>
          <p:cNvSpPr/>
          <p:nvPr/>
        </p:nvSpPr>
        <p:spPr>
          <a:xfrm>
            <a:off x="3237816" y="2916126"/>
            <a:ext cx="466617" cy="470829"/>
          </a:xfrm>
          <a:custGeom>
            <a:avLst/>
            <a:gdLst/>
            <a:ahLst/>
            <a:cxnLst/>
            <a:rect l="l" t="t" r="r" b="b"/>
            <a:pathLst>
              <a:path w="466617" h="470829">
                <a:moveTo>
                  <a:pt x="552" y="143880"/>
                </a:moveTo>
                <a:lnTo>
                  <a:pt x="0" y="154846"/>
                </a:lnTo>
                <a:lnTo>
                  <a:pt x="688" y="166111"/>
                </a:lnTo>
                <a:lnTo>
                  <a:pt x="2641" y="177471"/>
                </a:lnTo>
                <a:lnTo>
                  <a:pt x="5858" y="188925"/>
                </a:lnTo>
                <a:lnTo>
                  <a:pt x="10339" y="200473"/>
                </a:lnTo>
                <a:lnTo>
                  <a:pt x="16083" y="212116"/>
                </a:lnTo>
                <a:lnTo>
                  <a:pt x="23092" y="223853"/>
                </a:lnTo>
                <a:lnTo>
                  <a:pt x="31364" y="235686"/>
                </a:lnTo>
                <a:lnTo>
                  <a:pt x="40900" y="247613"/>
                </a:lnTo>
                <a:lnTo>
                  <a:pt x="105315" y="192038"/>
                </a:lnTo>
                <a:lnTo>
                  <a:pt x="100659" y="186808"/>
                </a:lnTo>
                <a:lnTo>
                  <a:pt x="91539" y="174914"/>
                </a:lnTo>
                <a:lnTo>
                  <a:pt x="84921" y="163524"/>
                </a:lnTo>
                <a:lnTo>
                  <a:pt x="80804" y="152637"/>
                </a:lnTo>
                <a:lnTo>
                  <a:pt x="79191" y="142254"/>
                </a:lnTo>
                <a:lnTo>
                  <a:pt x="79452" y="134893"/>
                </a:lnTo>
                <a:lnTo>
                  <a:pt x="82251" y="122953"/>
                </a:lnTo>
                <a:lnTo>
                  <a:pt x="88006" y="111495"/>
                </a:lnTo>
                <a:lnTo>
                  <a:pt x="96717" y="100522"/>
                </a:lnTo>
                <a:lnTo>
                  <a:pt x="102353" y="95085"/>
                </a:lnTo>
                <a:lnTo>
                  <a:pt x="113346" y="87167"/>
                </a:lnTo>
                <a:lnTo>
                  <a:pt x="124832" y="82286"/>
                </a:lnTo>
                <a:lnTo>
                  <a:pt x="136811" y="80443"/>
                </a:lnTo>
                <a:lnTo>
                  <a:pt x="144648" y="80905"/>
                </a:lnTo>
                <a:lnTo>
                  <a:pt x="156245" y="84093"/>
                </a:lnTo>
                <a:lnTo>
                  <a:pt x="167702" y="90273"/>
                </a:lnTo>
                <a:lnTo>
                  <a:pt x="179013" y="99443"/>
                </a:lnTo>
                <a:lnTo>
                  <a:pt x="189315" y="111478"/>
                </a:lnTo>
                <a:lnTo>
                  <a:pt x="195675" y="122228"/>
                </a:lnTo>
                <a:lnTo>
                  <a:pt x="200792" y="134385"/>
                </a:lnTo>
                <a:lnTo>
                  <a:pt x="204667" y="147944"/>
                </a:lnTo>
                <a:lnTo>
                  <a:pt x="205763" y="154234"/>
                </a:lnTo>
                <a:lnTo>
                  <a:pt x="206724" y="162479"/>
                </a:lnTo>
                <a:lnTo>
                  <a:pt x="207508" y="172489"/>
                </a:lnTo>
                <a:lnTo>
                  <a:pt x="208117" y="184262"/>
                </a:lnTo>
                <a:lnTo>
                  <a:pt x="208550" y="197799"/>
                </a:lnTo>
                <a:lnTo>
                  <a:pt x="208807" y="213099"/>
                </a:lnTo>
                <a:lnTo>
                  <a:pt x="208717" y="270115"/>
                </a:lnTo>
                <a:lnTo>
                  <a:pt x="208897" y="285951"/>
                </a:lnTo>
                <a:lnTo>
                  <a:pt x="209291" y="300964"/>
                </a:lnTo>
                <a:lnTo>
                  <a:pt x="209898" y="315153"/>
                </a:lnTo>
                <a:lnTo>
                  <a:pt x="210718" y="328519"/>
                </a:lnTo>
                <a:lnTo>
                  <a:pt x="211751" y="341060"/>
                </a:lnTo>
                <a:lnTo>
                  <a:pt x="212998" y="352778"/>
                </a:lnTo>
                <a:lnTo>
                  <a:pt x="214457" y="363673"/>
                </a:lnTo>
                <a:lnTo>
                  <a:pt x="216129" y="373744"/>
                </a:lnTo>
                <a:lnTo>
                  <a:pt x="218013" y="382991"/>
                </a:lnTo>
                <a:lnTo>
                  <a:pt x="220311" y="392142"/>
                </a:lnTo>
                <a:lnTo>
                  <a:pt x="224205" y="404690"/>
                </a:lnTo>
                <a:lnTo>
                  <a:pt x="228771" y="416801"/>
                </a:lnTo>
                <a:lnTo>
                  <a:pt x="234007" y="428477"/>
                </a:lnTo>
                <a:lnTo>
                  <a:pt x="239914" y="439718"/>
                </a:lnTo>
                <a:lnTo>
                  <a:pt x="246490" y="450523"/>
                </a:lnTo>
                <a:lnTo>
                  <a:pt x="253736" y="460893"/>
                </a:lnTo>
                <a:lnTo>
                  <a:pt x="261652" y="470829"/>
                </a:lnTo>
                <a:lnTo>
                  <a:pt x="466617" y="254840"/>
                </a:lnTo>
                <a:lnTo>
                  <a:pt x="409378" y="200535"/>
                </a:lnTo>
                <a:lnTo>
                  <a:pt x="293262" y="322899"/>
                </a:lnTo>
                <a:lnTo>
                  <a:pt x="292307" y="319453"/>
                </a:lnTo>
                <a:lnTo>
                  <a:pt x="289778" y="307385"/>
                </a:lnTo>
                <a:lnTo>
                  <a:pt x="288144" y="294057"/>
                </a:lnTo>
                <a:lnTo>
                  <a:pt x="287882" y="290388"/>
                </a:lnTo>
                <a:lnTo>
                  <a:pt x="287540" y="281956"/>
                </a:lnTo>
                <a:lnTo>
                  <a:pt x="287349" y="271041"/>
                </a:lnTo>
                <a:lnTo>
                  <a:pt x="287418" y="241759"/>
                </a:lnTo>
                <a:lnTo>
                  <a:pt x="287674" y="223395"/>
                </a:lnTo>
                <a:lnTo>
                  <a:pt x="287859" y="202787"/>
                </a:lnTo>
                <a:lnTo>
                  <a:pt x="287747" y="188000"/>
                </a:lnTo>
                <a:lnTo>
                  <a:pt x="287402" y="174741"/>
                </a:lnTo>
                <a:lnTo>
                  <a:pt x="286823" y="163009"/>
                </a:lnTo>
                <a:lnTo>
                  <a:pt x="286008" y="152807"/>
                </a:lnTo>
                <a:lnTo>
                  <a:pt x="284515" y="141212"/>
                </a:lnTo>
                <a:lnTo>
                  <a:pt x="282061" y="127455"/>
                </a:lnTo>
                <a:lnTo>
                  <a:pt x="279108" y="114500"/>
                </a:lnTo>
                <a:lnTo>
                  <a:pt x="275654" y="102347"/>
                </a:lnTo>
                <a:lnTo>
                  <a:pt x="271703" y="90995"/>
                </a:lnTo>
                <a:lnTo>
                  <a:pt x="267252" y="80443"/>
                </a:lnTo>
                <a:lnTo>
                  <a:pt x="257742" y="63019"/>
                </a:lnTo>
                <a:lnTo>
                  <a:pt x="250503" y="52601"/>
                </a:lnTo>
                <a:lnTo>
                  <a:pt x="242357" y="42742"/>
                </a:lnTo>
                <a:lnTo>
                  <a:pt x="233305" y="33441"/>
                </a:lnTo>
                <a:lnTo>
                  <a:pt x="216319" y="19699"/>
                </a:lnTo>
                <a:lnTo>
                  <a:pt x="205354" y="13081"/>
                </a:lnTo>
                <a:lnTo>
                  <a:pt x="193934" y="7802"/>
                </a:lnTo>
                <a:lnTo>
                  <a:pt x="182057" y="3862"/>
                </a:lnTo>
                <a:lnTo>
                  <a:pt x="169725" y="1261"/>
                </a:lnTo>
                <a:lnTo>
                  <a:pt x="156938" y="0"/>
                </a:lnTo>
                <a:lnTo>
                  <a:pt x="143694" y="78"/>
                </a:lnTo>
                <a:lnTo>
                  <a:pt x="124936" y="2644"/>
                </a:lnTo>
                <a:lnTo>
                  <a:pt x="113298" y="5836"/>
                </a:lnTo>
                <a:lnTo>
                  <a:pt x="101831" y="10243"/>
                </a:lnTo>
                <a:lnTo>
                  <a:pt x="90536" y="15865"/>
                </a:lnTo>
                <a:lnTo>
                  <a:pt x="79412" y="22701"/>
                </a:lnTo>
                <a:lnTo>
                  <a:pt x="68460" y="30752"/>
                </a:lnTo>
                <a:lnTo>
                  <a:pt x="57681" y="40018"/>
                </a:lnTo>
                <a:lnTo>
                  <a:pt x="47072" y="50497"/>
                </a:lnTo>
                <a:lnTo>
                  <a:pt x="35670" y="63481"/>
                </a:lnTo>
                <a:lnTo>
                  <a:pt x="27462" y="74384"/>
                </a:lnTo>
                <a:lnTo>
                  <a:pt x="20318" y="85481"/>
                </a:lnTo>
                <a:lnTo>
                  <a:pt x="14238" y="96772"/>
                </a:lnTo>
                <a:lnTo>
                  <a:pt x="9221" y="108258"/>
                </a:lnTo>
                <a:lnTo>
                  <a:pt x="5268" y="119938"/>
                </a:lnTo>
                <a:lnTo>
                  <a:pt x="2378" y="131812"/>
                </a:lnTo>
                <a:lnTo>
                  <a:pt x="552" y="14388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8" name="object 1398"/>
          <p:cNvSpPr/>
          <p:nvPr/>
        </p:nvSpPr>
        <p:spPr>
          <a:xfrm>
            <a:off x="1881498" y="4973878"/>
            <a:ext cx="385218" cy="429076"/>
          </a:xfrm>
          <a:custGeom>
            <a:avLst/>
            <a:gdLst/>
            <a:ahLst/>
            <a:cxnLst/>
            <a:rect l="l" t="t" r="r" b="b"/>
            <a:pathLst>
              <a:path w="385218" h="429076">
                <a:moveTo>
                  <a:pt x="260404" y="237035"/>
                </a:moveTo>
                <a:lnTo>
                  <a:pt x="264177" y="237459"/>
                </a:lnTo>
                <a:lnTo>
                  <a:pt x="279114" y="238381"/>
                </a:lnTo>
                <a:lnTo>
                  <a:pt x="293157" y="237987"/>
                </a:lnTo>
                <a:lnTo>
                  <a:pt x="306306" y="236277"/>
                </a:lnTo>
                <a:lnTo>
                  <a:pt x="318562" y="233251"/>
                </a:lnTo>
                <a:lnTo>
                  <a:pt x="329924" y="228908"/>
                </a:lnTo>
                <a:lnTo>
                  <a:pt x="340393" y="223248"/>
                </a:lnTo>
                <a:lnTo>
                  <a:pt x="349968" y="216271"/>
                </a:lnTo>
                <a:lnTo>
                  <a:pt x="358649" y="207976"/>
                </a:lnTo>
                <a:lnTo>
                  <a:pt x="366437" y="198364"/>
                </a:lnTo>
                <a:lnTo>
                  <a:pt x="375786" y="182469"/>
                </a:lnTo>
                <a:lnTo>
                  <a:pt x="380303" y="171090"/>
                </a:lnTo>
                <a:lnTo>
                  <a:pt x="383381" y="159178"/>
                </a:lnTo>
                <a:lnTo>
                  <a:pt x="385019" y="146733"/>
                </a:lnTo>
                <a:lnTo>
                  <a:pt x="385218" y="133755"/>
                </a:lnTo>
                <a:lnTo>
                  <a:pt x="383975" y="120246"/>
                </a:lnTo>
                <a:lnTo>
                  <a:pt x="379946" y="101542"/>
                </a:lnTo>
                <a:lnTo>
                  <a:pt x="375767" y="89742"/>
                </a:lnTo>
                <a:lnTo>
                  <a:pt x="370389" y="78441"/>
                </a:lnTo>
                <a:lnTo>
                  <a:pt x="363811" y="67639"/>
                </a:lnTo>
                <a:lnTo>
                  <a:pt x="356035" y="57336"/>
                </a:lnTo>
                <a:lnTo>
                  <a:pt x="347061" y="47531"/>
                </a:lnTo>
                <a:lnTo>
                  <a:pt x="336888" y="38225"/>
                </a:lnTo>
                <a:lnTo>
                  <a:pt x="325517" y="29416"/>
                </a:lnTo>
                <a:lnTo>
                  <a:pt x="310685" y="19852"/>
                </a:lnTo>
                <a:lnTo>
                  <a:pt x="299194" y="13817"/>
                </a:lnTo>
                <a:lnTo>
                  <a:pt x="287546" y="8868"/>
                </a:lnTo>
                <a:lnTo>
                  <a:pt x="275742" y="5004"/>
                </a:lnTo>
                <a:lnTo>
                  <a:pt x="263783" y="2225"/>
                </a:lnTo>
                <a:lnTo>
                  <a:pt x="253602" y="722"/>
                </a:lnTo>
                <a:lnTo>
                  <a:pt x="240701" y="0"/>
                </a:lnTo>
                <a:lnTo>
                  <a:pt x="228206" y="678"/>
                </a:lnTo>
                <a:lnTo>
                  <a:pt x="216114" y="2760"/>
                </a:lnTo>
                <a:lnTo>
                  <a:pt x="204423" y="6251"/>
                </a:lnTo>
                <a:lnTo>
                  <a:pt x="189921" y="12696"/>
                </a:lnTo>
                <a:lnTo>
                  <a:pt x="179470" y="18728"/>
                </a:lnTo>
                <a:lnTo>
                  <a:pt x="168838" y="25987"/>
                </a:lnTo>
                <a:lnTo>
                  <a:pt x="158025" y="34473"/>
                </a:lnTo>
                <a:lnTo>
                  <a:pt x="147032" y="44186"/>
                </a:lnTo>
                <a:lnTo>
                  <a:pt x="203000" y="100523"/>
                </a:lnTo>
                <a:lnTo>
                  <a:pt x="211124" y="92393"/>
                </a:lnTo>
                <a:lnTo>
                  <a:pt x="221810" y="84196"/>
                </a:lnTo>
                <a:lnTo>
                  <a:pt x="232742" y="78570"/>
                </a:lnTo>
                <a:lnTo>
                  <a:pt x="243920" y="75517"/>
                </a:lnTo>
                <a:lnTo>
                  <a:pt x="247292" y="75087"/>
                </a:lnTo>
                <a:lnTo>
                  <a:pt x="259859" y="75329"/>
                </a:lnTo>
                <a:lnTo>
                  <a:pt x="271749" y="78580"/>
                </a:lnTo>
                <a:lnTo>
                  <a:pt x="282960" y="84838"/>
                </a:lnTo>
                <a:lnTo>
                  <a:pt x="293127" y="93860"/>
                </a:lnTo>
                <a:lnTo>
                  <a:pt x="300241" y="104393"/>
                </a:lnTo>
                <a:lnTo>
                  <a:pt x="304004" y="116220"/>
                </a:lnTo>
                <a:lnTo>
                  <a:pt x="304182" y="117391"/>
                </a:lnTo>
                <a:lnTo>
                  <a:pt x="304168" y="129327"/>
                </a:lnTo>
                <a:lnTo>
                  <a:pt x="300800" y="141189"/>
                </a:lnTo>
                <a:lnTo>
                  <a:pt x="294085" y="152974"/>
                </a:lnTo>
                <a:lnTo>
                  <a:pt x="288626" y="159710"/>
                </a:lnTo>
                <a:lnTo>
                  <a:pt x="278681" y="168301"/>
                </a:lnTo>
                <a:lnTo>
                  <a:pt x="267407" y="173979"/>
                </a:lnTo>
                <a:lnTo>
                  <a:pt x="254804" y="176748"/>
                </a:lnTo>
                <a:lnTo>
                  <a:pt x="250456" y="176986"/>
                </a:lnTo>
                <a:lnTo>
                  <a:pt x="239218" y="175917"/>
                </a:lnTo>
                <a:lnTo>
                  <a:pt x="227615" y="172453"/>
                </a:lnTo>
                <a:lnTo>
                  <a:pt x="215645" y="166597"/>
                </a:lnTo>
                <a:lnTo>
                  <a:pt x="203305" y="158346"/>
                </a:lnTo>
                <a:lnTo>
                  <a:pt x="155439" y="209209"/>
                </a:lnTo>
                <a:lnTo>
                  <a:pt x="170124" y="215128"/>
                </a:lnTo>
                <a:lnTo>
                  <a:pt x="181407" y="220774"/>
                </a:lnTo>
                <a:lnTo>
                  <a:pt x="190859" y="226723"/>
                </a:lnTo>
                <a:lnTo>
                  <a:pt x="197282" y="231988"/>
                </a:lnTo>
                <a:lnTo>
                  <a:pt x="205505" y="241802"/>
                </a:lnTo>
                <a:lnTo>
                  <a:pt x="211127" y="253269"/>
                </a:lnTo>
                <a:lnTo>
                  <a:pt x="214151" y="266385"/>
                </a:lnTo>
                <a:lnTo>
                  <a:pt x="214502" y="270261"/>
                </a:lnTo>
                <a:lnTo>
                  <a:pt x="214016" y="282010"/>
                </a:lnTo>
                <a:lnTo>
                  <a:pt x="211211" y="293842"/>
                </a:lnTo>
                <a:lnTo>
                  <a:pt x="206087" y="305757"/>
                </a:lnTo>
                <a:lnTo>
                  <a:pt x="198644" y="317756"/>
                </a:lnTo>
                <a:lnTo>
                  <a:pt x="194452" y="323285"/>
                </a:lnTo>
                <a:lnTo>
                  <a:pt x="185004" y="333504"/>
                </a:lnTo>
                <a:lnTo>
                  <a:pt x="174899" y="341542"/>
                </a:lnTo>
                <a:lnTo>
                  <a:pt x="164137" y="347400"/>
                </a:lnTo>
                <a:lnTo>
                  <a:pt x="152721" y="351081"/>
                </a:lnTo>
                <a:lnTo>
                  <a:pt x="140021" y="352643"/>
                </a:lnTo>
                <a:lnTo>
                  <a:pt x="127770" y="351596"/>
                </a:lnTo>
                <a:lnTo>
                  <a:pt x="116124" y="347901"/>
                </a:lnTo>
                <a:lnTo>
                  <a:pt x="105083" y="341556"/>
                </a:lnTo>
                <a:lnTo>
                  <a:pt x="99411" y="337033"/>
                </a:lnTo>
                <a:lnTo>
                  <a:pt x="90725" y="327441"/>
                </a:lnTo>
                <a:lnTo>
                  <a:pt x="84530" y="316355"/>
                </a:lnTo>
                <a:lnTo>
                  <a:pt x="80826" y="303774"/>
                </a:lnTo>
                <a:lnTo>
                  <a:pt x="79938" y="289524"/>
                </a:lnTo>
                <a:lnTo>
                  <a:pt x="81656" y="277615"/>
                </a:lnTo>
                <a:lnTo>
                  <a:pt x="85526" y="265224"/>
                </a:lnTo>
                <a:lnTo>
                  <a:pt x="91545" y="252351"/>
                </a:lnTo>
                <a:lnTo>
                  <a:pt x="18838" y="212677"/>
                </a:lnTo>
                <a:lnTo>
                  <a:pt x="11316" y="227947"/>
                </a:lnTo>
                <a:lnTo>
                  <a:pt x="6761" y="239929"/>
                </a:lnTo>
                <a:lnTo>
                  <a:pt x="3356" y="251970"/>
                </a:lnTo>
                <a:lnTo>
                  <a:pt x="1102" y="264069"/>
                </a:lnTo>
                <a:lnTo>
                  <a:pt x="0" y="276227"/>
                </a:lnTo>
                <a:lnTo>
                  <a:pt x="48" y="288444"/>
                </a:lnTo>
                <a:lnTo>
                  <a:pt x="1247" y="300721"/>
                </a:lnTo>
                <a:lnTo>
                  <a:pt x="3598" y="313057"/>
                </a:lnTo>
                <a:lnTo>
                  <a:pt x="8337" y="328831"/>
                </a:lnTo>
                <a:lnTo>
                  <a:pt x="13179" y="340293"/>
                </a:lnTo>
                <a:lnTo>
                  <a:pt x="19089" y="351285"/>
                </a:lnTo>
                <a:lnTo>
                  <a:pt x="26066" y="361809"/>
                </a:lnTo>
                <a:lnTo>
                  <a:pt x="34109" y="371864"/>
                </a:lnTo>
                <a:lnTo>
                  <a:pt x="43218" y="381449"/>
                </a:lnTo>
                <a:lnTo>
                  <a:pt x="53393" y="390566"/>
                </a:lnTo>
                <a:lnTo>
                  <a:pt x="64634" y="399214"/>
                </a:lnTo>
                <a:lnTo>
                  <a:pt x="78506" y="408235"/>
                </a:lnTo>
                <a:lnTo>
                  <a:pt x="89980" y="414385"/>
                </a:lnTo>
                <a:lnTo>
                  <a:pt x="101617" y="419464"/>
                </a:lnTo>
                <a:lnTo>
                  <a:pt x="113418" y="423473"/>
                </a:lnTo>
                <a:lnTo>
                  <a:pt x="125381" y="426411"/>
                </a:lnTo>
                <a:lnTo>
                  <a:pt x="137508" y="428278"/>
                </a:lnTo>
                <a:lnTo>
                  <a:pt x="149799" y="429076"/>
                </a:lnTo>
                <a:lnTo>
                  <a:pt x="162252" y="428802"/>
                </a:lnTo>
                <a:lnTo>
                  <a:pt x="174870" y="427459"/>
                </a:lnTo>
                <a:lnTo>
                  <a:pt x="194994" y="423129"/>
                </a:lnTo>
                <a:lnTo>
                  <a:pt x="207371" y="418933"/>
                </a:lnTo>
                <a:lnTo>
                  <a:pt x="219070" y="413669"/>
                </a:lnTo>
                <a:lnTo>
                  <a:pt x="230089" y="407335"/>
                </a:lnTo>
                <a:lnTo>
                  <a:pt x="240430" y="399932"/>
                </a:lnTo>
                <a:lnTo>
                  <a:pt x="250091" y="391461"/>
                </a:lnTo>
                <a:lnTo>
                  <a:pt x="259073" y="381921"/>
                </a:lnTo>
                <a:lnTo>
                  <a:pt x="267377" y="371312"/>
                </a:lnTo>
                <a:lnTo>
                  <a:pt x="273107" y="362607"/>
                </a:lnTo>
                <a:lnTo>
                  <a:pt x="279289" y="350971"/>
                </a:lnTo>
                <a:lnTo>
                  <a:pt x="283938" y="339114"/>
                </a:lnTo>
                <a:lnTo>
                  <a:pt x="287056" y="327034"/>
                </a:lnTo>
                <a:lnTo>
                  <a:pt x="288643" y="314733"/>
                </a:lnTo>
                <a:lnTo>
                  <a:pt x="288700" y="302212"/>
                </a:lnTo>
                <a:lnTo>
                  <a:pt x="287989" y="294558"/>
                </a:lnTo>
                <a:lnTo>
                  <a:pt x="285562" y="282079"/>
                </a:lnTo>
                <a:lnTo>
                  <a:pt x="281589" y="270088"/>
                </a:lnTo>
                <a:lnTo>
                  <a:pt x="276072" y="258585"/>
                </a:lnTo>
                <a:lnTo>
                  <a:pt x="269010" y="247567"/>
                </a:lnTo>
                <a:lnTo>
                  <a:pt x="260404" y="237035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9" name="object 1399"/>
          <p:cNvSpPr/>
          <p:nvPr/>
        </p:nvSpPr>
        <p:spPr>
          <a:xfrm>
            <a:off x="1234438" y="3652837"/>
            <a:ext cx="57835" cy="66865"/>
          </a:xfrm>
          <a:custGeom>
            <a:avLst/>
            <a:gdLst/>
            <a:ahLst/>
            <a:cxnLst/>
            <a:rect l="l" t="t" r="r" b="b"/>
            <a:pathLst>
              <a:path w="57835" h="66865">
                <a:moveTo>
                  <a:pt x="29794" y="0"/>
                </a:moveTo>
                <a:lnTo>
                  <a:pt x="24637" y="14579"/>
                </a:lnTo>
                <a:lnTo>
                  <a:pt x="57835" y="14579"/>
                </a:lnTo>
                <a:lnTo>
                  <a:pt x="52450" y="0"/>
                </a:lnTo>
                <a:lnTo>
                  <a:pt x="29794" y="0"/>
                </a:lnTo>
                <a:close/>
              </a:path>
              <a:path w="57835" h="66865">
                <a:moveTo>
                  <a:pt x="24637" y="14579"/>
                </a:moveTo>
                <a:lnTo>
                  <a:pt x="29794" y="0"/>
                </a:lnTo>
                <a:lnTo>
                  <a:pt x="41008" y="-32105"/>
                </a:lnTo>
                <a:lnTo>
                  <a:pt x="52450" y="0"/>
                </a:lnTo>
                <a:lnTo>
                  <a:pt x="57835" y="14579"/>
                </a:lnTo>
                <a:lnTo>
                  <a:pt x="65087" y="34226"/>
                </a:lnTo>
                <a:lnTo>
                  <a:pt x="83324" y="34226"/>
                </a:lnTo>
                <a:lnTo>
                  <a:pt x="50076" y="-52285"/>
                </a:lnTo>
                <a:lnTo>
                  <a:pt x="32346" y="-52285"/>
                </a:lnTo>
                <a:lnTo>
                  <a:pt x="0" y="34226"/>
                </a:lnTo>
                <a:lnTo>
                  <a:pt x="17779" y="34226"/>
                </a:lnTo>
                <a:lnTo>
                  <a:pt x="24637" y="1457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0" name="object 1400"/>
          <p:cNvSpPr/>
          <p:nvPr/>
        </p:nvSpPr>
        <p:spPr>
          <a:xfrm>
            <a:off x="1324631" y="3600554"/>
            <a:ext cx="65887" cy="86512"/>
          </a:xfrm>
          <a:custGeom>
            <a:avLst/>
            <a:gdLst/>
            <a:ahLst/>
            <a:cxnLst/>
            <a:rect l="l" t="t" r="r" b="b"/>
            <a:pathLst>
              <a:path w="65887" h="86512">
                <a:moveTo>
                  <a:pt x="0" y="86512"/>
                </a:moveTo>
                <a:lnTo>
                  <a:pt x="15582" y="86512"/>
                </a:lnTo>
                <a:lnTo>
                  <a:pt x="15582" y="30099"/>
                </a:lnTo>
                <a:lnTo>
                  <a:pt x="49060" y="86512"/>
                </a:lnTo>
                <a:lnTo>
                  <a:pt x="65887" y="86512"/>
                </a:lnTo>
                <a:lnTo>
                  <a:pt x="65887" y="0"/>
                </a:lnTo>
                <a:lnTo>
                  <a:pt x="50317" y="0"/>
                </a:lnTo>
                <a:lnTo>
                  <a:pt x="50317" y="57772"/>
                </a:lnTo>
                <a:lnTo>
                  <a:pt x="16319" y="0"/>
                </a:lnTo>
                <a:lnTo>
                  <a:pt x="0" y="0"/>
                </a:lnTo>
                <a:lnTo>
                  <a:pt x="0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1" name="object 1401"/>
          <p:cNvSpPr/>
          <p:nvPr/>
        </p:nvSpPr>
        <p:spPr>
          <a:xfrm>
            <a:off x="1400093" y="3600554"/>
            <a:ext cx="66001" cy="86512"/>
          </a:xfrm>
          <a:custGeom>
            <a:avLst/>
            <a:gdLst/>
            <a:ahLst/>
            <a:cxnLst/>
            <a:rect l="l" t="t" r="r" b="b"/>
            <a:pathLst>
              <a:path w="66001" h="86512">
                <a:moveTo>
                  <a:pt x="24650" y="86512"/>
                </a:moveTo>
                <a:lnTo>
                  <a:pt x="41414" y="86512"/>
                </a:lnTo>
                <a:lnTo>
                  <a:pt x="41414" y="14630"/>
                </a:lnTo>
                <a:lnTo>
                  <a:pt x="66001" y="14630"/>
                </a:lnTo>
                <a:lnTo>
                  <a:pt x="66001" y="0"/>
                </a:lnTo>
                <a:lnTo>
                  <a:pt x="0" y="0"/>
                </a:lnTo>
                <a:lnTo>
                  <a:pt x="0" y="14630"/>
                </a:lnTo>
                <a:lnTo>
                  <a:pt x="24650" y="14630"/>
                </a:lnTo>
                <a:lnTo>
                  <a:pt x="24650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2" name="object 1402"/>
          <p:cNvSpPr/>
          <p:nvPr/>
        </p:nvSpPr>
        <p:spPr>
          <a:xfrm>
            <a:off x="1474711" y="3600554"/>
            <a:ext cx="63169" cy="86512"/>
          </a:xfrm>
          <a:custGeom>
            <a:avLst/>
            <a:gdLst/>
            <a:ahLst/>
            <a:cxnLst/>
            <a:rect l="l" t="t" r="r" b="b"/>
            <a:pathLst>
              <a:path w="63169" h="86512">
                <a:moveTo>
                  <a:pt x="16776" y="71945"/>
                </a:moveTo>
                <a:lnTo>
                  <a:pt x="16776" y="48387"/>
                </a:lnTo>
                <a:lnTo>
                  <a:pt x="58470" y="48387"/>
                </a:lnTo>
                <a:lnTo>
                  <a:pt x="58470" y="33807"/>
                </a:lnTo>
                <a:lnTo>
                  <a:pt x="16776" y="33807"/>
                </a:lnTo>
                <a:lnTo>
                  <a:pt x="16776" y="14630"/>
                </a:lnTo>
                <a:lnTo>
                  <a:pt x="61582" y="14630"/>
                </a:lnTo>
                <a:lnTo>
                  <a:pt x="61582" y="0"/>
                </a:lnTo>
                <a:lnTo>
                  <a:pt x="0" y="0"/>
                </a:lnTo>
                <a:lnTo>
                  <a:pt x="0" y="86512"/>
                </a:lnTo>
                <a:lnTo>
                  <a:pt x="63169" y="86512"/>
                </a:lnTo>
                <a:lnTo>
                  <a:pt x="63169" y="71945"/>
                </a:lnTo>
                <a:lnTo>
                  <a:pt x="16776" y="7194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3" name="object 1403"/>
          <p:cNvSpPr/>
          <p:nvPr/>
        </p:nvSpPr>
        <p:spPr>
          <a:xfrm>
            <a:off x="1545645" y="3599086"/>
            <a:ext cx="67525" cy="89522"/>
          </a:xfrm>
          <a:custGeom>
            <a:avLst/>
            <a:gdLst/>
            <a:ahLst/>
            <a:cxnLst/>
            <a:rect l="l" t="t" r="r" b="b"/>
            <a:pathLst>
              <a:path w="67525" h="89522">
                <a:moveTo>
                  <a:pt x="33299" y="0"/>
                </a:moveTo>
                <a:lnTo>
                  <a:pt x="26924" y="0"/>
                </a:lnTo>
                <a:lnTo>
                  <a:pt x="21475" y="1003"/>
                </a:lnTo>
                <a:lnTo>
                  <a:pt x="16967" y="2997"/>
                </a:lnTo>
                <a:lnTo>
                  <a:pt x="12446" y="5016"/>
                </a:lnTo>
                <a:lnTo>
                  <a:pt x="8991" y="7924"/>
                </a:lnTo>
                <a:lnTo>
                  <a:pt x="6591" y="11760"/>
                </a:lnTo>
                <a:lnTo>
                  <a:pt x="4191" y="15608"/>
                </a:lnTo>
                <a:lnTo>
                  <a:pt x="3009" y="19723"/>
                </a:lnTo>
                <a:lnTo>
                  <a:pt x="3009" y="30975"/>
                </a:lnTo>
                <a:lnTo>
                  <a:pt x="5549" y="36779"/>
                </a:lnTo>
                <a:lnTo>
                  <a:pt x="10642" y="41541"/>
                </a:lnTo>
                <a:lnTo>
                  <a:pt x="14274" y="44919"/>
                </a:lnTo>
                <a:lnTo>
                  <a:pt x="20574" y="47764"/>
                </a:lnTo>
                <a:lnTo>
                  <a:pt x="29565" y="50088"/>
                </a:lnTo>
                <a:lnTo>
                  <a:pt x="36563" y="51904"/>
                </a:lnTo>
                <a:lnTo>
                  <a:pt x="41033" y="53162"/>
                </a:lnTo>
                <a:lnTo>
                  <a:pt x="43002" y="53873"/>
                </a:lnTo>
                <a:lnTo>
                  <a:pt x="45859" y="54940"/>
                </a:lnTo>
                <a:lnTo>
                  <a:pt x="47879" y="56172"/>
                </a:lnTo>
                <a:lnTo>
                  <a:pt x="50177" y="59055"/>
                </a:lnTo>
                <a:lnTo>
                  <a:pt x="50761" y="62839"/>
                </a:lnTo>
                <a:lnTo>
                  <a:pt x="50761" y="66027"/>
                </a:lnTo>
                <a:lnTo>
                  <a:pt x="49390" y="68808"/>
                </a:lnTo>
                <a:lnTo>
                  <a:pt x="46647" y="71196"/>
                </a:lnTo>
                <a:lnTo>
                  <a:pt x="43916" y="73571"/>
                </a:lnTo>
                <a:lnTo>
                  <a:pt x="39839" y="74764"/>
                </a:lnTo>
                <a:lnTo>
                  <a:pt x="29337" y="74764"/>
                </a:lnTo>
                <a:lnTo>
                  <a:pt x="25298" y="73431"/>
                </a:lnTo>
                <a:lnTo>
                  <a:pt x="22288" y="70751"/>
                </a:lnTo>
                <a:lnTo>
                  <a:pt x="19291" y="68072"/>
                </a:lnTo>
                <a:lnTo>
                  <a:pt x="17297" y="63881"/>
                </a:lnTo>
                <a:lnTo>
                  <a:pt x="16319" y="58178"/>
                </a:lnTo>
                <a:lnTo>
                  <a:pt x="0" y="59829"/>
                </a:lnTo>
                <a:lnTo>
                  <a:pt x="1092" y="69507"/>
                </a:lnTo>
                <a:lnTo>
                  <a:pt x="4457" y="76873"/>
                </a:lnTo>
                <a:lnTo>
                  <a:pt x="10083" y="81927"/>
                </a:lnTo>
                <a:lnTo>
                  <a:pt x="15709" y="86982"/>
                </a:lnTo>
                <a:lnTo>
                  <a:pt x="23774" y="89522"/>
                </a:lnTo>
                <a:lnTo>
                  <a:pt x="41490" y="89522"/>
                </a:lnTo>
                <a:lnTo>
                  <a:pt x="47510" y="88468"/>
                </a:lnTo>
                <a:lnTo>
                  <a:pt x="52349" y="86360"/>
                </a:lnTo>
                <a:lnTo>
                  <a:pt x="57188" y="84251"/>
                </a:lnTo>
                <a:lnTo>
                  <a:pt x="60921" y="81038"/>
                </a:lnTo>
                <a:lnTo>
                  <a:pt x="63563" y="76708"/>
                </a:lnTo>
                <a:lnTo>
                  <a:pt x="66205" y="72377"/>
                </a:lnTo>
                <a:lnTo>
                  <a:pt x="67525" y="67741"/>
                </a:lnTo>
                <a:lnTo>
                  <a:pt x="67525" y="57315"/>
                </a:lnTo>
                <a:lnTo>
                  <a:pt x="66421" y="52730"/>
                </a:lnTo>
                <a:lnTo>
                  <a:pt x="64223" y="49009"/>
                </a:lnTo>
                <a:lnTo>
                  <a:pt x="62014" y="45288"/>
                </a:lnTo>
                <a:lnTo>
                  <a:pt x="58940" y="42354"/>
                </a:lnTo>
                <a:lnTo>
                  <a:pt x="55041" y="40208"/>
                </a:lnTo>
                <a:lnTo>
                  <a:pt x="51117" y="38061"/>
                </a:lnTo>
                <a:lnTo>
                  <a:pt x="45097" y="35991"/>
                </a:lnTo>
                <a:lnTo>
                  <a:pt x="36931" y="33985"/>
                </a:lnTo>
                <a:lnTo>
                  <a:pt x="28778" y="31978"/>
                </a:lnTo>
                <a:lnTo>
                  <a:pt x="23634" y="30060"/>
                </a:lnTo>
                <a:lnTo>
                  <a:pt x="21526" y="28194"/>
                </a:lnTo>
                <a:lnTo>
                  <a:pt x="19037" y="24993"/>
                </a:lnTo>
                <a:lnTo>
                  <a:pt x="19037" y="20701"/>
                </a:lnTo>
                <a:lnTo>
                  <a:pt x="21691" y="17576"/>
                </a:lnTo>
                <a:lnTo>
                  <a:pt x="24460" y="15494"/>
                </a:lnTo>
                <a:lnTo>
                  <a:pt x="28257" y="14452"/>
                </a:lnTo>
                <a:lnTo>
                  <a:pt x="37858" y="14452"/>
                </a:lnTo>
                <a:lnTo>
                  <a:pt x="41402" y="15417"/>
                </a:lnTo>
                <a:lnTo>
                  <a:pt x="46126" y="19316"/>
                </a:lnTo>
                <a:lnTo>
                  <a:pt x="47663" y="22504"/>
                </a:lnTo>
                <a:lnTo>
                  <a:pt x="48374" y="26962"/>
                </a:lnTo>
                <a:lnTo>
                  <a:pt x="65151" y="26200"/>
                </a:lnTo>
                <a:lnTo>
                  <a:pt x="64884" y="18249"/>
                </a:lnTo>
                <a:lnTo>
                  <a:pt x="62115" y="11887"/>
                </a:lnTo>
                <a:lnTo>
                  <a:pt x="56845" y="7137"/>
                </a:lnTo>
                <a:lnTo>
                  <a:pt x="51574" y="2374"/>
                </a:lnTo>
                <a:lnTo>
                  <a:pt x="43738" y="0"/>
                </a:lnTo>
                <a:lnTo>
                  <a:pt x="33299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4" name="object 1404"/>
          <p:cNvSpPr/>
          <p:nvPr/>
        </p:nvSpPr>
        <p:spPr>
          <a:xfrm>
            <a:off x="1242820" y="3773214"/>
            <a:ext cx="69621" cy="86499"/>
          </a:xfrm>
          <a:custGeom>
            <a:avLst/>
            <a:gdLst/>
            <a:ahLst/>
            <a:cxnLst/>
            <a:rect l="l" t="t" r="r" b="b"/>
            <a:pathLst>
              <a:path w="69621" h="86499">
                <a:moveTo>
                  <a:pt x="46189" y="67500"/>
                </a:moveTo>
                <a:lnTo>
                  <a:pt x="42138" y="70396"/>
                </a:lnTo>
                <a:lnTo>
                  <a:pt x="39420" y="71107"/>
                </a:lnTo>
                <a:lnTo>
                  <a:pt x="37350" y="71653"/>
                </a:lnTo>
                <a:lnTo>
                  <a:pt x="37744" y="86499"/>
                </a:lnTo>
                <a:lnTo>
                  <a:pt x="42697" y="85890"/>
                </a:lnTo>
                <a:lnTo>
                  <a:pt x="46393" y="84670"/>
                </a:lnTo>
                <a:lnTo>
                  <a:pt x="51346" y="83032"/>
                </a:lnTo>
                <a:lnTo>
                  <a:pt x="55270" y="80721"/>
                </a:lnTo>
                <a:lnTo>
                  <a:pt x="58178" y="77774"/>
                </a:lnTo>
                <a:lnTo>
                  <a:pt x="62039" y="73875"/>
                </a:lnTo>
                <a:lnTo>
                  <a:pt x="64998" y="68783"/>
                </a:lnTo>
                <a:lnTo>
                  <a:pt x="67081" y="62484"/>
                </a:lnTo>
                <a:lnTo>
                  <a:pt x="68770" y="57340"/>
                </a:lnTo>
                <a:lnTo>
                  <a:pt x="69621" y="51193"/>
                </a:lnTo>
                <a:lnTo>
                  <a:pt x="69621" y="35966"/>
                </a:lnTo>
                <a:lnTo>
                  <a:pt x="68719" y="29146"/>
                </a:lnTo>
                <a:lnTo>
                  <a:pt x="66903" y="23622"/>
                </a:lnTo>
                <a:lnTo>
                  <a:pt x="65087" y="18097"/>
                </a:lnTo>
                <a:lnTo>
                  <a:pt x="62445" y="13436"/>
                </a:lnTo>
                <a:lnTo>
                  <a:pt x="58966" y="9613"/>
                </a:lnTo>
                <a:lnTo>
                  <a:pt x="55498" y="5803"/>
                </a:lnTo>
                <a:lnTo>
                  <a:pt x="51333" y="3136"/>
                </a:lnTo>
                <a:lnTo>
                  <a:pt x="46456" y="1651"/>
                </a:lnTo>
                <a:lnTo>
                  <a:pt x="42824" y="546"/>
                </a:lnTo>
                <a:lnTo>
                  <a:pt x="37566" y="0"/>
                </a:lnTo>
                <a:lnTo>
                  <a:pt x="0" y="0"/>
                </a:lnTo>
                <a:lnTo>
                  <a:pt x="0" y="86499"/>
                </a:lnTo>
                <a:lnTo>
                  <a:pt x="16763" y="71932"/>
                </a:lnTo>
                <a:lnTo>
                  <a:pt x="16763" y="14630"/>
                </a:lnTo>
                <a:lnTo>
                  <a:pt x="31140" y="14630"/>
                </a:lnTo>
                <a:lnTo>
                  <a:pt x="35725" y="14909"/>
                </a:lnTo>
                <a:lnTo>
                  <a:pt x="38074" y="15455"/>
                </a:lnTo>
                <a:lnTo>
                  <a:pt x="41198" y="16167"/>
                </a:lnTo>
                <a:lnTo>
                  <a:pt x="43789" y="17526"/>
                </a:lnTo>
                <a:lnTo>
                  <a:pt x="47866" y="21539"/>
                </a:lnTo>
                <a:lnTo>
                  <a:pt x="49453" y="24320"/>
                </a:lnTo>
                <a:lnTo>
                  <a:pt x="50584" y="27901"/>
                </a:lnTo>
                <a:lnTo>
                  <a:pt x="51727" y="31483"/>
                </a:lnTo>
                <a:lnTo>
                  <a:pt x="52285" y="36614"/>
                </a:lnTo>
                <a:lnTo>
                  <a:pt x="52285" y="49999"/>
                </a:lnTo>
                <a:lnTo>
                  <a:pt x="51727" y="55283"/>
                </a:lnTo>
                <a:lnTo>
                  <a:pt x="50584" y="59156"/>
                </a:lnTo>
                <a:lnTo>
                  <a:pt x="49453" y="63030"/>
                </a:lnTo>
                <a:lnTo>
                  <a:pt x="47993" y="65811"/>
                </a:lnTo>
                <a:lnTo>
                  <a:pt x="46189" y="67500"/>
                </a:lnTo>
                <a:close/>
              </a:path>
              <a:path w="69621" h="86499">
                <a:moveTo>
                  <a:pt x="33972" y="71932"/>
                </a:moveTo>
                <a:lnTo>
                  <a:pt x="16763" y="71932"/>
                </a:lnTo>
                <a:lnTo>
                  <a:pt x="0" y="86499"/>
                </a:lnTo>
                <a:lnTo>
                  <a:pt x="37744" y="86499"/>
                </a:lnTo>
                <a:lnTo>
                  <a:pt x="37350" y="71653"/>
                </a:lnTo>
                <a:lnTo>
                  <a:pt x="33972" y="7193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5" name="object 1405"/>
          <p:cNvSpPr/>
          <p:nvPr/>
        </p:nvSpPr>
        <p:spPr>
          <a:xfrm>
            <a:off x="1324458" y="3773206"/>
            <a:ext cx="63169" cy="86512"/>
          </a:xfrm>
          <a:custGeom>
            <a:avLst/>
            <a:gdLst/>
            <a:ahLst/>
            <a:cxnLst/>
            <a:rect l="l" t="t" r="r" b="b"/>
            <a:pathLst>
              <a:path w="63169" h="86512">
                <a:moveTo>
                  <a:pt x="16776" y="71945"/>
                </a:moveTo>
                <a:lnTo>
                  <a:pt x="16776" y="48387"/>
                </a:lnTo>
                <a:lnTo>
                  <a:pt x="58470" y="48387"/>
                </a:lnTo>
                <a:lnTo>
                  <a:pt x="58470" y="33807"/>
                </a:lnTo>
                <a:lnTo>
                  <a:pt x="16776" y="33807"/>
                </a:lnTo>
                <a:lnTo>
                  <a:pt x="16776" y="14643"/>
                </a:lnTo>
                <a:lnTo>
                  <a:pt x="61582" y="14643"/>
                </a:lnTo>
                <a:lnTo>
                  <a:pt x="61582" y="0"/>
                </a:lnTo>
                <a:lnTo>
                  <a:pt x="0" y="0"/>
                </a:lnTo>
                <a:lnTo>
                  <a:pt x="0" y="86512"/>
                </a:lnTo>
                <a:lnTo>
                  <a:pt x="63169" y="86512"/>
                </a:lnTo>
                <a:lnTo>
                  <a:pt x="63169" y="71945"/>
                </a:lnTo>
                <a:lnTo>
                  <a:pt x="16776" y="7194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6" name="object 1406"/>
          <p:cNvSpPr/>
          <p:nvPr/>
        </p:nvSpPr>
        <p:spPr>
          <a:xfrm>
            <a:off x="1423713" y="3773206"/>
            <a:ext cx="66014" cy="86512"/>
          </a:xfrm>
          <a:custGeom>
            <a:avLst/>
            <a:gdLst/>
            <a:ahLst/>
            <a:cxnLst/>
            <a:rect l="l" t="t" r="r" b="b"/>
            <a:pathLst>
              <a:path w="66014" h="86512">
                <a:moveTo>
                  <a:pt x="24650" y="86512"/>
                </a:moveTo>
                <a:lnTo>
                  <a:pt x="41427" y="86512"/>
                </a:lnTo>
                <a:lnTo>
                  <a:pt x="41427" y="14643"/>
                </a:lnTo>
                <a:lnTo>
                  <a:pt x="66014" y="14643"/>
                </a:lnTo>
                <a:lnTo>
                  <a:pt x="66014" y="0"/>
                </a:lnTo>
                <a:lnTo>
                  <a:pt x="0" y="0"/>
                </a:lnTo>
                <a:lnTo>
                  <a:pt x="0" y="14643"/>
                </a:lnTo>
                <a:lnTo>
                  <a:pt x="24650" y="14643"/>
                </a:lnTo>
                <a:lnTo>
                  <a:pt x="24650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7" name="object 1407"/>
          <p:cNvSpPr/>
          <p:nvPr/>
        </p:nvSpPr>
        <p:spPr>
          <a:xfrm>
            <a:off x="1492838" y="3771734"/>
            <a:ext cx="61086" cy="89458"/>
          </a:xfrm>
          <a:custGeom>
            <a:avLst/>
            <a:gdLst/>
            <a:ahLst/>
            <a:cxnLst/>
            <a:rect l="l" t="t" r="r" b="b"/>
            <a:pathLst>
              <a:path w="61087" h="89458">
                <a:moveTo>
                  <a:pt x="61087" y="61988"/>
                </a:moveTo>
                <a:lnTo>
                  <a:pt x="56794" y="67005"/>
                </a:lnTo>
                <a:lnTo>
                  <a:pt x="52514" y="72021"/>
                </a:lnTo>
                <a:lnTo>
                  <a:pt x="47028" y="74523"/>
                </a:lnTo>
                <a:lnTo>
                  <a:pt x="33655" y="74523"/>
                </a:lnTo>
                <a:lnTo>
                  <a:pt x="28143" y="71996"/>
                </a:lnTo>
                <a:lnTo>
                  <a:pt x="23799" y="66941"/>
                </a:lnTo>
                <a:lnTo>
                  <a:pt x="26785" y="87572"/>
                </a:lnTo>
                <a:lnTo>
                  <a:pt x="40398" y="89458"/>
                </a:lnTo>
                <a:lnTo>
                  <a:pt x="47246" y="89010"/>
                </a:lnTo>
                <a:lnTo>
                  <a:pt x="59635" y="85238"/>
                </a:lnTo>
                <a:lnTo>
                  <a:pt x="61087" y="61988"/>
                </a:lnTo>
                <a:close/>
              </a:path>
              <a:path w="61087" h="89458">
                <a:moveTo>
                  <a:pt x="19456" y="61899"/>
                </a:moveTo>
                <a:lnTo>
                  <a:pt x="17284" y="54457"/>
                </a:lnTo>
                <a:lnTo>
                  <a:pt x="17284" y="34721"/>
                </a:lnTo>
                <a:lnTo>
                  <a:pt x="19405" y="27266"/>
                </a:lnTo>
                <a:lnTo>
                  <a:pt x="23634" y="22339"/>
                </a:lnTo>
                <a:lnTo>
                  <a:pt x="27863" y="17399"/>
                </a:lnTo>
                <a:lnTo>
                  <a:pt x="33426" y="14922"/>
                </a:lnTo>
                <a:lnTo>
                  <a:pt x="47244" y="14922"/>
                </a:lnTo>
                <a:lnTo>
                  <a:pt x="52793" y="17373"/>
                </a:lnTo>
                <a:lnTo>
                  <a:pt x="56972" y="22250"/>
                </a:lnTo>
                <a:lnTo>
                  <a:pt x="61137" y="27127"/>
                </a:lnTo>
                <a:lnTo>
                  <a:pt x="63233" y="34518"/>
                </a:lnTo>
                <a:lnTo>
                  <a:pt x="63233" y="54457"/>
                </a:lnTo>
                <a:lnTo>
                  <a:pt x="61087" y="61988"/>
                </a:lnTo>
                <a:lnTo>
                  <a:pt x="59635" y="85238"/>
                </a:lnTo>
                <a:lnTo>
                  <a:pt x="69634" y="77622"/>
                </a:lnTo>
                <a:lnTo>
                  <a:pt x="74656" y="70722"/>
                </a:lnTo>
                <a:lnTo>
                  <a:pt x="79082" y="59017"/>
                </a:lnTo>
                <a:lnTo>
                  <a:pt x="80556" y="44843"/>
                </a:lnTo>
                <a:lnTo>
                  <a:pt x="79758" y="34136"/>
                </a:lnTo>
                <a:lnTo>
                  <a:pt x="76125" y="21765"/>
                </a:lnTo>
                <a:lnTo>
                  <a:pt x="69545" y="11861"/>
                </a:lnTo>
                <a:lnTo>
                  <a:pt x="64891" y="7623"/>
                </a:lnTo>
                <a:lnTo>
                  <a:pt x="53712" y="1905"/>
                </a:lnTo>
                <a:lnTo>
                  <a:pt x="40170" y="0"/>
                </a:lnTo>
                <a:lnTo>
                  <a:pt x="33413" y="0"/>
                </a:lnTo>
                <a:lnTo>
                  <a:pt x="27444" y="1143"/>
                </a:lnTo>
                <a:lnTo>
                  <a:pt x="22263" y="3416"/>
                </a:lnTo>
                <a:lnTo>
                  <a:pt x="18376" y="5105"/>
                </a:lnTo>
                <a:lnTo>
                  <a:pt x="14795" y="7708"/>
                </a:lnTo>
                <a:lnTo>
                  <a:pt x="11531" y="11201"/>
                </a:lnTo>
                <a:lnTo>
                  <a:pt x="8267" y="14706"/>
                </a:lnTo>
                <a:lnTo>
                  <a:pt x="5689" y="18669"/>
                </a:lnTo>
                <a:lnTo>
                  <a:pt x="3797" y="23063"/>
                </a:lnTo>
                <a:lnTo>
                  <a:pt x="1270" y="29044"/>
                </a:lnTo>
                <a:lnTo>
                  <a:pt x="0" y="36449"/>
                </a:lnTo>
                <a:lnTo>
                  <a:pt x="0" y="45262"/>
                </a:lnTo>
                <a:lnTo>
                  <a:pt x="727" y="55315"/>
                </a:lnTo>
                <a:lnTo>
                  <a:pt x="4329" y="67723"/>
                </a:lnTo>
                <a:lnTo>
                  <a:pt x="10934" y="77685"/>
                </a:lnTo>
                <a:lnTo>
                  <a:pt x="15599" y="81914"/>
                </a:lnTo>
                <a:lnTo>
                  <a:pt x="26785" y="87572"/>
                </a:lnTo>
                <a:lnTo>
                  <a:pt x="23799" y="66941"/>
                </a:lnTo>
                <a:lnTo>
                  <a:pt x="19456" y="6189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8" name="object 1408"/>
          <p:cNvSpPr/>
          <p:nvPr/>
        </p:nvSpPr>
        <p:spPr>
          <a:xfrm>
            <a:off x="1581336" y="3771736"/>
            <a:ext cx="72351" cy="89458"/>
          </a:xfrm>
          <a:custGeom>
            <a:avLst/>
            <a:gdLst/>
            <a:ahLst/>
            <a:cxnLst/>
            <a:rect l="l" t="t" r="r" b="b"/>
            <a:pathLst>
              <a:path w="72351" h="89458">
                <a:moveTo>
                  <a:pt x="26860" y="17233"/>
                </a:moveTo>
                <a:lnTo>
                  <a:pt x="31864" y="14922"/>
                </a:lnTo>
                <a:lnTo>
                  <a:pt x="42468" y="14922"/>
                </a:lnTo>
                <a:lnTo>
                  <a:pt x="46253" y="16217"/>
                </a:lnTo>
                <a:lnTo>
                  <a:pt x="49377" y="18821"/>
                </a:lnTo>
                <a:lnTo>
                  <a:pt x="52489" y="21412"/>
                </a:lnTo>
                <a:lnTo>
                  <a:pt x="54533" y="24955"/>
                </a:lnTo>
                <a:lnTo>
                  <a:pt x="55524" y="29451"/>
                </a:lnTo>
                <a:lnTo>
                  <a:pt x="72123" y="25311"/>
                </a:lnTo>
                <a:lnTo>
                  <a:pt x="70230" y="18389"/>
                </a:lnTo>
                <a:lnTo>
                  <a:pt x="67398" y="13081"/>
                </a:lnTo>
                <a:lnTo>
                  <a:pt x="63614" y="9385"/>
                </a:lnTo>
                <a:lnTo>
                  <a:pt x="52180" y="2160"/>
                </a:lnTo>
                <a:lnTo>
                  <a:pt x="38874" y="0"/>
                </a:lnTo>
                <a:lnTo>
                  <a:pt x="33134" y="344"/>
                </a:lnTo>
                <a:lnTo>
                  <a:pt x="20755" y="4085"/>
                </a:lnTo>
                <a:lnTo>
                  <a:pt x="10706" y="11950"/>
                </a:lnTo>
                <a:lnTo>
                  <a:pt x="5572" y="19353"/>
                </a:lnTo>
                <a:lnTo>
                  <a:pt x="1393" y="31165"/>
                </a:lnTo>
                <a:lnTo>
                  <a:pt x="0" y="45491"/>
                </a:lnTo>
                <a:lnTo>
                  <a:pt x="671" y="55198"/>
                </a:lnTo>
                <a:lnTo>
                  <a:pt x="4170" y="67655"/>
                </a:lnTo>
                <a:lnTo>
                  <a:pt x="10655" y="77685"/>
                </a:lnTo>
                <a:lnTo>
                  <a:pt x="13816" y="80807"/>
                </a:lnTo>
                <a:lnTo>
                  <a:pt x="24750" y="87295"/>
                </a:lnTo>
                <a:lnTo>
                  <a:pt x="37845" y="89458"/>
                </a:lnTo>
                <a:lnTo>
                  <a:pt x="46761" y="89458"/>
                </a:lnTo>
                <a:lnTo>
                  <a:pt x="54114" y="87160"/>
                </a:lnTo>
                <a:lnTo>
                  <a:pt x="59905" y="82588"/>
                </a:lnTo>
                <a:lnTo>
                  <a:pt x="65709" y="78003"/>
                </a:lnTo>
                <a:lnTo>
                  <a:pt x="69849" y="70980"/>
                </a:lnTo>
                <a:lnTo>
                  <a:pt x="72351" y="61544"/>
                </a:lnTo>
                <a:lnTo>
                  <a:pt x="56083" y="56172"/>
                </a:lnTo>
                <a:lnTo>
                  <a:pt x="54698" y="62509"/>
                </a:lnTo>
                <a:lnTo>
                  <a:pt x="52387" y="67157"/>
                </a:lnTo>
                <a:lnTo>
                  <a:pt x="49174" y="70104"/>
                </a:lnTo>
                <a:lnTo>
                  <a:pt x="45961" y="73050"/>
                </a:lnTo>
                <a:lnTo>
                  <a:pt x="42138" y="74523"/>
                </a:lnTo>
                <a:lnTo>
                  <a:pt x="31635" y="74523"/>
                </a:lnTo>
                <a:lnTo>
                  <a:pt x="26720" y="72199"/>
                </a:lnTo>
                <a:lnTo>
                  <a:pt x="22948" y="67564"/>
                </a:lnTo>
                <a:lnTo>
                  <a:pt x="19164" y="62928"/>
                </a:lnTo>
                <a:lnTo>
                  <a:pt x="17284" y="55130"/>
                </a:lnTo>
                <a:lnTo>
                  <a:pt x="17284" y="33896"/>
                </a:lnTo>
                <a:lnTo>
                  <a:pt x="19189" y="26428"/>
                </a:lnTo>
                <a:lnTo>
                  <a:pt x="23025" y="21831"/>
                </a:lnTo>
                <a:lnTo>
                  <a:pt x="26860" y="1723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9" name="object 1409"/>
          <p:cNvSpPr/>
          <p:nvPr/>
        </p:nvSpPr>
        <p:spPr>
          <a:xfrm>
            <a:off x="1657431" y="3825491"/>
            <a:ext cx="57835" cy="66865"/>
          </a:xfrm>
          <a:custGeom>
            <a:avLst/>
            <a:gdLst/>
            <a:ahLst/>
            <a:cxnLst/>
            <a:rect l="l" t="t" r="r" b="b"/>
            <a:pathLst>
              <a:path w="57835" h="66865">
                <a:moveTo>
                  <a:pt x="29794" y="0"/>
                </a:moveTo>
                <a:lnTo>
                  <a:pt x="24637" y="14579"/>
                </a:lnTo>
                <a:lnTo>
                  <a:pt x="57835" y="14579"/>
                </a:lnTo>
                <a:lnTo>
                  <a:pt x="52450" y="0"/>
                </a:lnTo>
                <a:lnTo>
                  <a:pt x="29794" y="0"/>
                </a:lnTo>
                <a:close/>
              </a:path>
              <a:path w="57835" h="66865">
                <a:moveTo>
                  <a:pt x="24637" y="14579"/>
                </a:moveTo>
                <a:lnTo>
                  <a:pt x="29794" y="0"/>
                </a:lnTo>
                <a:lnTo>
                  <a:pt x="41008" y="-32105"/>
                </a:lnTo>
                <a:lnTo>
                  <a:pt x="52450" y="0"/>
                </a:lnTo>
                <a:lnTo>
                  <a:pt x="57835" y="14579"/>
                </a:lnTo>
                <a:lnTo>
                  <a:pt x="65087" y="34226"/>
                </a:lnTo>
                <a:lnTo>
                  <a:pt x="83324" y="34226"/>
                </a:lnTo>
                <a:lnTo>
                  <a:pt x="50076" y="-52285"/>
                </a:lnTo>
                <a:lnTo>
                  <a:pt x="32346" y="-52285"/>
                </a:lnTo>
                <a:lnTo>
                  <a:pt x="0" y="34226"/>
                </a:lnTo>
                <a:lnTo>
                  <a:pt x="17779" y="34226"/>
                </a:lnTo>
                <a:lnTo>
                  <a:pt x="24637" y="1457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0" name="object 1410"/>
          <p:cNvSpPr/>
          <p:nvPr/>
        </p:nvSpPr>
        <p:spPr>
          <a:xfrm>
            <a:off x="1747512" y="3773208"/>
            <a:ext cx="74663" cy="86512"/>
          </a:xfrm>
          <a:custGeom>
            <a:avLst/>
            <a:gdLst/>
            <a:ahLst/>
            <a:cxnLst/>
            <a:rect l="l" t="t" r="r" b="b"/>
            <a:pathLst>
              <a:path w="74663" h="86512">
                <a:moveTo>
                  <a:pt x="52616" y="52958"/>
                </a:moveTo>
                <a:lnTo>
                  <a:pt x="49618" y="50545"/>
                </a:lnTo>
                <a:lnTo>
                  <a:pt x="45999" y="48323"/>
                </a:lnTo>
                <a:lnTo>
                  <a:pt x="46240" y="34823"/>
                </a:lnTo>
                <a:lnTo>
                  <a:pt x="42240" y="36233"/>
                </a:lnTo>
                <a:lnTo>
                  <a:pt x="37210" y="36588"/>
                </a:lnTo>
                <a:lnTo>
                  <a:pt x="32054" y="53225"/>
                </a:lnTo>
                <a:lnTo>
                  <a:pt x="35242" y="56718"/>
                </a:lnTo>
                <a:lnTo>
                  <a:pt x="38176" y="60959"/>
                </a:lnTo>
                <a:lnTo>
                  <a:pt x="42494" y="67678"/>
                </a:lnTo>
                <a:lnTo>
                  <a:pt x="54609" y="86512"/>
                </a:lnTo>
                <a:lnTo>
                  <a:pt x="74663" y="86512"/>
                </a:lnTo>
                <a:lnTo>
                  <a:pt x="64515" y="69634"/>
                </a:lnTo>
                <a:lnTo>
                  <a:pt x="60528" y="62915"/>
                </a:lnTo>
                <a:lnTo>
                  <a:pt x="57340" y="58216"/>
                </a:lnTo>
                <a:lnTo>
                  <a:pt x="54978" y="55587"/>
                </a:lnTo>
                <a:lnTo>
                  <a:pt x="52616" y="52958"/>
                </a:lnTo>
                <a:close/>
              </a:path>
              <a:path w="74663" h="86512">
                <a:moveTo>
                  <a:pt x="16763" y="14630"/>
                </a:moveTo>
                <a:lnTo>
                  <a:pt x="40728" y="14731"/>
                </a:lnTo>
                <a:lnTo>
                  <a:pt x="42087" y="14935"/>
                </a:lnTo>
                <a:lnTo>
                  <a:pt x="44805" y="15405"/>
                </a:lnTo>
                <a:lnTo>
                  <a:pt x="48399" y="18326"/>
                </a:lnTo>
                <a:lnTo>
                  <a:pt x="50647" y="22466"/>
                </a:lnTo>
                <a:lnTo>
                  <a:pt x="50647" y="27978"/>
                </a:lnTo>
                <a:lnTo>
                  <a:pt x="48945" y="31864"/>
                </a:lnTo>
                <a:lnTo>
                  <a:pt x="46240" y="34823"/>
                </a:lnTo>
                <a:lnTo>
                  <a:pt x="45999" y="48323"/>
                </a:lnTo>
                <a:lnTo>
                  <a:pt x="53289" y="47231"/>
                </a:lnTo>
                <a:lnTo>
                  <a:pt x="58762" y="44564"/>
                </a:lnTo>
                <a:lnTo>
                  <a:pt x="62433" y="40335"/>
                </a:lnTo>
                <a:lnTo>
                  <a:pt x="66090" y="36106"/>
                </a:lnTo>
                <a:lnTo>
                  <a:pt x="67919" y="30746"/>
                </a:lnTo>
                <a:lnTo>
                  <a:pt x="67919" y="19138"/>
                </a:lnTo>
                <a:lnTo>
                  <a:pt x="66713" y="14592"/>
                </a:lnTo>
                <a:lnTo>
                  <a:pt x="64300" y="10617"/>
                </a:lnTo>
                <a:lnTo>
                  <a:pt x="61874" y="6654"/>
                </a:lnTo>
                <a:lnTo>
                  <a:pt x="58661" y="3886"/>
                </a:lnTo>
                <a:lnTo>
                  <a:pt x="54635" y="2336"/>
                </a:lnTo>
                <a:lnTo>
                  <a:pt x="50622" y="774"/>
                </a:lnTo>
                <a:lnTo>
                  <a:pt x="44170" y="0"/>
                </a:lnTo>
                <a:lnTo>
                  <a:pt x="0" y="0"/>
                </a:lnTo>
                <a:lnTo>
                  <a:pt x="0" y="86512"/>
                </a:lnTo>
                <a:lnTo>
                  <a:pt x="16763" y="86512"/>
                </a:lnTo>
                <a:lnTo>
                  <a:pt x="16763" y="50393"/>
                </a:lnTo>
                <a:lnTo>
                  <a:pt x="24028" y="50393"/>
                </a:lnTo>
                <a:lnTo>
                  <a:pt x="26835" y="50723"/>
                </a:lnTo>
                <a:lnTo>
                  <a:pt x="28613" y="51371"/>
                </a:lnTo>
                <a:lnTo>
                  <a:pt x="32054" y="53225"/>
                </a:lnTo>
                <a:lnTo>
                  <a:pt x="37210" y="36588"/>
                </a:lnTo>
                <a:lnTo>
                  <a:pt x="16763" y="36588"/>
                </a:lnTo>
                <a:lnTo>
                  <a:pt x="16763" y="1463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1" name="object 1411"/>
          <p:cNvSpPr/>
          <p:nvPr/>
        </p:nvSpPr>
        <p:spPr>
          <a:xfrm>
            <a:off x="1234438" y="3998145"/>
            <a:ext cx="57835" cy="66865"/>
          </a:xfrm>
          <a:custGeom>
            <a:avLst/>
            <a:gdLst/>
            <a:ahLst/>
            <a:cxnLst/>
            <a:rect l="l" t="t" r="r" b="b"/>
            <a:pathLst>
              <a:path w="57835" h="66865">
                <a:moveTo>
                  <a:pt x="29794" y="0"/>
                </a:moveTo>
                <a:lnTo>
                  <a:pt x="24637" y="14579"/>
                </a:lnTo>
                <a:lnTo>
                  <a:pt x="57835" y="14579"/>
                </a:lnTo>
                <a:lnTo>
                  <a:pt x="52450" y="0"/>
                </a:lnTo>
                <a:lnTo>
                  <a:pt x="29794" y="0"/>
                </a:lnTo>
                <a:close/>
              </a:path>
              <a:path w="57835" h="66865">
                <a:moveTo>
                  <a:pt x="24637" y="14579"/>
                </a:moveTo>
                <a:lnTo>
                  <a:pt x="29794" y="0"/>
                </a:lnTo>
                <a:lnTo>
                  <a:pt x="41008" y="-32105"/>
                </a:lnTo>
                <a:lnTo>
                  <a:pt x="52450" y="0"/>
                </a:lnTo>
                <a:lnTo>
                  <a:pt x="57835" y="14579"/>
                </a:lnTo>
                <a:lnTo>
                  <a:pt x="65087" y="34226"/>
                </a:lnTo>
                <a:lnTo>
                  <a:pt x="83324" y="34226"/>
                </a:lnTo>
                <a:lnTo>
                  <a:pt x="50076" y="-52285"/>
                </a:lnTo>
                <a:lnTo>
                  <a:pt x="32346" y="-52285"/>
                </a:lnTo>
                <a:lnTo>
                  <a:pt x="0" y="34226"/>
                </a:lnTo>
                <a:lnTo>
                  <a:pt x="17779" y="34226"/>
                </a:lnTo>
                <a:lnTo>
                  <a:pt x="24637" y="1457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2" name="object 1412"/>
          <p:cNvSpPr/>
          <p:nvPr/>
        </p:nvSpPr>
        <p:spPr>
          <a:xfrm>
            <a:off x="1324917" y="3946573"/>
            <a:ext cx="58458" cy="85801"/>
          </a:xfrm>
          <a:custGeom>
            <a:avLst/>
            <a:gdLst/>
            <a:ahLst/>
            <a:cxnLst/>
            <a:rect l="l" t="t" r="r" b="b"/>
            <a:pathLst>
              <a:path w="58458" h="85801">
                <a:moveTo>
                  <a:pt x="0" y="85801"/>
                </a:moveTo>
                <a:lnTo>
                  <a:pt x="58458" y="85801"/>
                </a:lnTo>
                <a:lnTo>
                  <a:pt x="58458" y="71234"/>
                </a:lnTo>
                <a:lnTo>
                  <a:pt x="16764" y="71234"/>
                </a:lnTo>
                <a:lnTo>
                  <a:pt x="16764" y="0"/>
                </a:lnTo>
                <a:lnTo>
                  <a:pt x="0" y="0"/>
                </a:lnTo>
                <a:lnTo>
                  <a:pt x="0" y="8580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3" name="object 1413"/>
          <p:cNvSpPr/>
          <p:nvPr/>
        </p:nvSpPr>
        <p:spPr>
          <a:xfrm>
            <a:off x="1421055" y="3945868"/>
            <a:ext cx="63627" cy="86499"/>
          </a:xfrm>
          <a:custGeom>
            <a:avLst/>
            <a:gdLst/>
            <a:ahLst/>
            <a:cxnLst/>
            <a:rect l="l" t="t" r="r" b="b"/>
            <a:pathLst>
              <a:path w="63627" h="86499">
                <a:moveTo>
                  <a:pt x="0" y="86499"/>
                </a:moveTo>
                <a:lnTo>
                  <a:pt x="16776" y="86499"/>
                </a:lnTo>
                <a:lnTo>
                  <a:pt x="16776" y="53873"/>
                </a:lnTo>
                <a:lnTo>
                  <a:pt x="27711" y="53873"/>
                </a:lnTo>
                <a:lnTo>
                  <a:pt x="32562" y="39179"/>
                </a:lnTo>
                <a:lnTo>
                  <a:pt x="16776" y="39179"/>
                </a:lnTo>
                <a:lnTo>
                  <a:pt x="16776" y="14630"/>
                </a:lnTo>
                <a:lnTo>
                  <a:pt x="30911" y="14630"/>
                </a:lnTo>
                <a:lnTo>
                  <a:pt x="34937" y="14833"/>
                </a:lnTo>
                <a:lnTo>
                  <a:pt x="36944" y="15214"/>
                </a:lnTo>
                <a:lnTo>
                  <a:pt x="39662" y="15722"/>
                </a:lnTo>
                <a:lnTo>
                  <a:pt x="41909" y="17018"/>
                </a:lnTo>
                <a:lnTo>
                  <a:pt x="45465" y="21094"/>
                </a:lnTo>
                <a:lnTo>
                  <a:pt x="46342" y="23698"/>
                </a:lnTo>
                <a:lnTo>
                  <a:pt x="46342" y="29400"/>
                </a:lnTo>
                <a:lnTo>
                  <a:pt x="44449" y="33566"/>
                </a:lnTo>
                <a:lnTo>
                  <a:pt x="41440" y="36906"/>
                </a:lnTo>
                <a:lnTo>
                  <a:pt x="41097" y="53454"/>
                </a:lnTo>
                <a:lnTo>
                  <a:pt x="45097" y="52628"/>
                </a:lnTo>
                <a:lnTo>
                  <a:pt x="48044" y="51968"/>
                </a:lnTo>
                <a:lnTo>
                  <a:pt x="50939" y="50596"/>
                </a:lnTo>
                <a:lnTo>
                  <a:pt x="53797" y="48526"/>
                </a:lnTo>
                <a:lnTo>
                  <a:pt x="56641" y="46469"/>
                </a:lnTo>
                <a:lnTo>
                  <a:pt x="59004" y="43624"/>
                </a:lnTo>
                <a:lnTo>
                  <a:pt x="60845" y="40005"/>
                </a:lnTo>
                <a:lnTo>
                  <a:pt x="62699" y="36385"/>
                </a:lnTo>
                <a:lnTo>
                  <a:pt x="63626" y="31915"/>
                </a:lnTo>
                <a:lnTo>
                  <a:pt x="63626" y="19723"/>
                </a:lnTo>
                <a:lnTo>
                  <a:pt x="62014" y="14097"/>
                </a:lnTo>
                <a:lnTo>
                  <a:pt x="58813" y="9766"/>
                </a:lnTo>
                <a:lnTo>
                  <a:pt x="55600" y="5410"/>
                </a:lnTo>
                <a:lnTo>
                  <a:pt x="51612" y="2590"/>
                </a:lnTo>
                <a:lnTo>
                  <a:pt x="46850" y="1295"/>
                </a:lnTo>
                <a:lnTo>
                  <a:pt x="43764" y="431"/>
                </a:lnTo>
                <a:lnTo>
                  <a:pt x="37109" y="0"/>
                </a:lnTo>
                <a:lnTo>
                  <a:pt x="0" y="0"/>
                </a:lnTo>
                <a:lnTo>
                  <a:pt x="0" y="86499"/>
                </a:lnTo>
                <a:close/>
              </a:path>
              <a:path w="63627" h="86499">
                <a:moveTo>
                  <a:pt x="36982" y="38722"/>
                </a:moveTo>
                <a:lnTo>
                  <a:pt x="32562" y="39179"/>
                </a:lnTo>
                <a:lnTo>
                  <a:pt x="27711" y="53873"/>
                </a:lnTo>
                <a:lnTo>
                  <a:pt x="35305" y="53873"/>
                </a:lnTo>
                <a:lnTo>
                  <a:pt x="41097" y="53454"/>
                </a:lnTo>
                <a:lnTo>
                  <a:pt x="41440" y="36906"/>
                </a:lnTo>
                <a:lnTo>
                  <a:pt x="36982" y="387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4" name="object 1414"/>
          <p:cNvSpPr/>
          <p:nvPr/>
        </p:nvSpPr>
        <p:spPr>
          <a:xfrm>
            <a:off x="1479191" y="3998145"/>
            <a:ext cx="57835" cy="66865"/>
          </a:xfrm>
          <a:custGeom>
            <a:avLst/>
            <a:gdLst/>
            <a:ahLst/>
            <a:cxnLst/>
            <a:rect l="l" t="t" r="r" b="b"/>
            <a:pathLst>
              <a:path w="57835" h="66865">
                <a:moveTo>
                  <a:pt x="29794" y="0"/>
                </a:moveTo>
                <a:lnTo>
                  <a:pt x="24637" y="14579"/>
                </a:lnTo>
                <a:lnTo>
                  <a:pt x="57835" y="14579"/>
                </a:lnTo>
                <a:lnTo>
                  <a:pt x="52450" y="0"/>
                </a:lnTo>
                <a:lnTo>
                  <a:pt x="29794" y="0"/>
                </a:lnTo>
                <a:close/>
              </a:path>
              <a:path w="57835" h="66865">
                <a:moveTo>
                  <a:pt x="24637" y="14579"/>
                </a:moveTo>
                <a:lnTo>
                  <a:pt x="29794" y="0"/>
                </a:lnTo>
                <a:lnTo>
                  <a:pt x="41008" y="-32105"/>
                </a:lnTo>
                <a:lnTo>
                  <a:pt x="52450" y="0"/>
                </a:lnTo>
                <a:lnTo>
                  <a:pt x="57835" y="14579"/>
                </a:lnTo>
                <a:lnTo>
                  <a:pt x="65087" y="34226"/>
                </a:lnTo>
                <a:lnTo>
                  <a:pt x="83324" y="34226"/>
                </a:lnTo>
                <a:lnTo>
                  <a:pt x="50076" y="-52285"/>
                </a:lnTo>
                <a:lnTo>
                  <a:pt x="32346" y="-52285"/>
                </a:lnTo>
                <a:lnTo>
                  <a:pt x="0" y="34226"/>
                </a:lnTo>
                <a:lnTo>
                  <a:pt x="17779" y="34226"/>
                </a:lnTo>
                <a:lnTo>
                  <a:pt x="24637" y="1457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5" name="object 1415"/>
          <p:cNvSpPr/>
          <p:nvPr/>
        </p:nvSpPr>
        <p:spPr>
          <a:xfrm>
            <a:off x="1566273" y="3944390"/>
            <a:ext cx="72351" cy="89458"/>
          </a:xfrm>
          <a:custGeom>
            <a:avLst/>
            <a:gdLst/>
            <a:ahLst/>
            <a:cxnLst/>
            <a:rect l="l" t="t" r="r" b="b"/>
            <a:pathLst>
              <a:path w="72351" h="89458">
                <a:moveTo>
                  <a:pt x="26860" y="17233"/>
                </a:moveTo>
                <a:lnTo>
                  <a:pt x="31851" y="14922"/>
                </a:lnTo>
                <a:lnTo>
                  <a:pt x="42468" y="14922"/>
                </a:lnTo>
                <a:lnTo>
                  <a:pt x="46253" y="16217"/>
                </a:lnTo>
                <a:lnTo>
                  <a:pt x="49364" y="18821"/>
                </a:lnTo>
                <a:lnTo>
                  <a:pt x="52489" y="21412"/>
                </a:lnTo>
                <a:lnTo>
                  <a:pt x="54533" y="24955"/>
                </a:lnTo>
                <a:lnTo>
                  <a:pt x="55511" y="29451"/>
                </a:lnTo>
                <a:lnTo>
                  <a:pt x="72110" y="25311"/>
                </a:lnTo>
                <a:lnTo>
                  <a:pt x="70218" y="18389"/>
                </a:lnTo>
                <a:lnTo>
                  <a:pt x="67386" y="13081"/>
                </a:lnTo>
                <a:lnTo>
                  <a:pt x="63614" y="9385"/>
                </a:lnTo>
                <a:lnTo>
                  <a:pt x="52168" y="2158"/>
                </a:lnTo>
                <a:lnTo>
                  <a:pt x="38861" y="0"/>
                </a:lnTo>
                <a:lnTo>
                  <a:pt x="33137" y="343"/>
                </a:lnTo>
                <a:lnTo>
                  <a:pt x="20759" y="4083"/>
                </a:lnTo>
                <a:lnTo>
                  <a:pt x="10706" y="11950"/>
                </a:lnTo>
                <a:lnTo>
                  <a:pt x="5566" y="19353"/>
                </a:lnTo>
                <a:lnTo>
                  <a:pt x="1389" y="31165"/>
                </a:lnTo>
                <a:lnTo>
                  <a:pt x="0" y="45491"/>
                </a:lnTo>
                <a:lnTo>
                  <a:pt x="670" y="55198"/>
                </a:lnTo>
                <a:lnTo>
                  <a:pt x="4165" y="67655"/>
                </a:lnTo>
                <a:lnTo>
                  <a:pt x="10655" y="77685"/>
                </a:lnTo>
                <a:lnTo>
                  <a:pt x="13811" y="80807"/>
                </a:lnTo>
                <a:lnTo>
                  <a:pt x="24740" y="87295"/>
                </a:lnTo>
                <a:lnTo>
                  <a:pt x="37845" y="89458"/>
                </a:lnTo>
                <a:lnTo>
                  <a:pt x="46748" y="89458"/>
                </a:lnTo>
                <a:lnTo>
                  <a:pt x="54101" y="87160"/>
                </a:lnTo>
                <a:lnTo>
                  <a:pt x="59905" y="82588"/>
                </a:lnTo>
                <a:lnTo>
                  <a:pt x="65709" y="78003"/>
                </a:lnTo>
                <a:lnTo>
                  <a:pt x="69849" y="70980"/>
                </a:lnTo>
                <a:lnTo>
                  <a:pt x="72351" y="61544"/>
                </a:lnTo>
                <a:lnTo>
                  <a:pt x="56083" y="56172"/>
                </a:lnTo>
                <a:lnTo>
                  <a:pt x="54686" y="62509"/>
                </a:lnTo>
                <a:lnTo>
                  <a:pt x="52374" y="67157"/>
                </a:lnTo>
                <a:lnTo>
                  <a:pt x="49174" y="70104"/>
                </a:lnTo>
                <a:lnTo>
                  <a:pt x="45961" y="73050"/>
                </a:lnTo>
                <a:lnTo>
                  <a:pt x="42125" y="74523"/>
                </a:lnTo>
                <a:lnTo>
                  <a:pt x="31622" y="74523"/>
                </a:lnTo>
                <a:lnTo>
                  <a:pt x="26720" y="72199"/>
                </a:lnTo>
                <a:lnTo>
                  <a:pt x="22936" y="67564"/>
                </a:lnTo>
                <a:lnTo>
                  <a:pt x="19164" y="62928"/>
                </a:lnTo>
                <a:lnTo>
                  <a:pt x="17284" y="55130"/>
                </a:lnTo>
                <a:lnTo>
                  <a:pt x="17284" y="33896"/>
                </a:lnTo>
                <a:lnTo>
                  <a:pt x="19189" y="26428"/>
                </a:lnTo>
                <a:lnTo>
                  <a:pt x="23025" y="21831"/>
                </a:lnTo>
                <a:lnTo>
                  <a:pt x="26860" y="1723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6" name="object 1416"/>
          <p:cNvSpPr/>
          <p:nvPr/>
        </p:nvSpPr>
        <p:spPr>
          <a:xfrm>
            <a:off x="1658670" y="3945864"/>
            <a:ext cx="0" cy="86512"/>
          </a:xfrm>
          <a:custGeom>
            <a:avLst/>
            <a:gdLst/>
            <a:ahLst/>
            <a:cxnLst/>
            <a:rect l="l" t="t" r="r" b="b"/>
            <a:pathLst>
              <a:path h="86512">
                <a:moveTo>
                  <a:pt x="0" y="0"/>
                </a:moveTo>
                <a:lnTo>
                  <a:pt x="0" y="86512"/>
                </a:lnTo>
              </a:path>
            </a:pathLst>
          </a:custGeom>
          <a:ln w="18033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7" name="object 1417"/>
          <p:cNvSpPr/>
          <p:nvPr/>
        </p:nvSpPr>
        <p:spPr>
          <a:xfrm>
            <a:off x="1680833" y="3945862"/>
            <a:ext cx="63169" cy="86512"/>
          </a:xfrm>
          <a:custGeom>
            <a:avLst/>
            <a:gdLst/>
            <a:ahLst/>
            <a:cxnLst/>
            <a:rect l="l" t="t" r="r" b="b"/>
            <a:pathLst>
              <a:path w="63169" h="86512">
                <a:moveTo>
                  <a:pt x="16764" y="71945"/>
                </a:moveTo>
                <a:lnTo>
                  <a:pt x="16764" y="48387"/>
                </a:lnTo>
                <a:lnTo>
                  <a:pt x="58458" y="48387"/>
                </a:lnTo>
                <a:lnTo>
                  <a:pt x="58458" y="33807"/>
                </a:lnTo>
                <a:lnTo>
                  <a:pt x="16764" y="33807"/>
                </a:lnTo>
                <a:lnTo>
                  <a:pt x="16764" y="14643"/>
                </a:lnTo>
                <a:lnTo>
                  <a:pt x="61582" y="14643"/>
                </a:lnTo>
                <a:lnTo>
                  <a:pt x="61582" y="0"/>
                </a:lnTo>
                <a:lnTo>
                  <a:pt x="0" y="0"/>
                </a:lnTo>
                <a:lnTo>
                  <a:pt x="0" y="86512"/>
                </a:lnTo>
                <a:lnTo>
                  <a:pt x="63169" y="86512"/>
                </a:lnTo>
                <a:lnTo>
                  <a:pt x="63169" y="71945"/>
                </a:lnTo>
                <a:lnTo>
                  <a:pt x="16764" y="7194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8" name="object 1418"/>
          <p:cNvSpPr/>
          <p:nvPr/>
        </p:nvSpPr>
        <p:spPr>
          <a:xfrm>
            <a:off x="1756178" y="3945862"/>
            <a:ext cx="65887" cy="86512"/>
          </a:xfrm>
          <a:custGeom>
            <a:avLst/>
            <a:gdLst/>
            <a:ahLst/>
            <a:cxnLst/>
            <a:rect l="l" t="t" r="r" b="b"/>
            <a:pathLst>
              <a:path w="65887" h="86512">
                <a:moveTo>
                  <a:pt x="0" y="86512"/>
                </a:moveTo>
                <a:lnTo>
                  <a:pt x="15582" y="86512"/>
                </a:lnTo>
                <a:lnTo>
                  <a:pt x="15582" y="30099"/>
                </a:lnTo>
                <a:lnTo>
                  <a:pt x="49060" y="86512"/>
                </a:lnTo>
                <a:lnTo>
                  <a:pt x="65887" y="86512"/>
                </a:lnTo>
                <a:lnTo>
                  <a:pt x="65887" y="0"/>
                </a:lnTo>
                <a:lnTo>
                  <a:pt x="50317" y="0"/>
                </a:lnTo>
                <a:lnTo>
                  <a:pt x="50317" y="57772"/>
                </a:lnTo>
                <a:lnTo>
                  <a:pt x="16319" y="0"/>
                </a:lnTo>
                <a:lnTo>
                  <a:pt x="0" y="0"/>
                </a:lnTo>
                <a:lnTo>
                  <a:pt x="0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9" name="object 1419"/>
          <p:cNvSpPr/>
          <p:nvPr/>
        </p:nvSpPr>
        <p:spPr>
          <a:xfrm>
            <a:off x="1831642" y="3945862"/>
            <a:ext cx="66001" cy="86512"/>
          </a:xfrm>
          <a:custGeom>
            <a:avLst/>
            <a:gdLst/>
            <a:ahLst/>
            <a:cxnLst/>
            <a:rect l="l" t="t" r="r" b="b"/>
            <a:pathLst>
              <a:path w="66001" h="86512">
                <a:moveTo>
                  <a:pt x="24650" y="86512"/>
                </a:moveTo>
                <a:lnTo>
                  <a:pt x="41414" y="86512"/>
                </a:lnTo>
                <a:lnTo>
                  <a:pt x="41414" y="14643"/>
                </a:lnTo>
                <a:lnTo>
                  <a:pt x="66001" y="14643"/>
                </a:lnTo>
                <a:lnTo>
                  <a:pt x="66001" y="0"/>
                </a:lnTo>
                <a:lnTo>
                  <a:pt x="0" y="0"/>
                </a:lnTo>
                <a:lnTo>
                  <a:pt x="0" y="14643"/>
                </a:lnTo>
                <a:lnTo>
                  <a:pt x="24650" y="14643"/>
                </a:lnTo>
                <a:lnTo>
                  <a:pt x="24650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0" name="object 1420"/>
          <p:cNvSpPr/>
          <p:nvPr/>
        </p:nvSpPr>
        <p:spPr>
          <a:xfrm>
            <a:off x="1906267" y="3945862"/>
            <a:ext cx="63169" cy="86512"/>
          </a:xfrm>
          <a:custGeom>
            <a:avLst/>
            <a:gdLst/>
            <a:ahLst/>
            <a:cxnLst/>
            <a:rect l="l" t="t" r="r" b="b"/>
            <a:pathLst>
              <a:path w="63169" h="86512">
                <a:moveTo>
                  <a:pt x="16764" y="71945"/>
                </a:moveTo>
                <a:lnTo>
                  <a:pt x="16764" y="48387"/>
                </a:lnTo>
                <a:lnTo>
                  <a:pt x="58458" y="48387"/>
                </a:lnTo>
                <a:lnTo>
                  <a:pt x="58458" y="33807"/>
                </a:lnTo>
                <a:lnTo>
                  <a:pt x="16764" y="33807"/>
                </a:lnTo>
                <a:lnTo>
                  <a:pt x="16764" y="14643"/>
                </a:lnTo>
                <a:lnTo>
                  <a:pt x="61582" y="14643"/>
                </a:lnTo>
                <a:lnTo>
                  <a:pt x="61582" y="0"/>
                </a:lnTo>
                <a:lnTo>
                  <a:pt x="0" y="0"/>
                </a:lnTo>
                <a:lnTo>
                  <a:pt x="0" y="86512"/>
                </a:lnTo>
                <a:lnTo>
                  <a:pt x="63169" y="86512"/>
                </a:lnTo>
                <a:lnTo>
                  <a:pt x="63169" y="71945"/>
                </a:lnTo>
                <a:lnTo>
                  <a:pt x="16764" y="7194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1" name="object 1421"/>
          <p:cNvSpPr/>
          <p:nvPr/>
        </p:nvSpPr>
        <p:spPr>
          <a:xfrm>
            <a:off x="4829582" y="3576466"/>
            <a:ext cx="315429" cy="440537"/>
          </a:xfrm>
          <a:custGeom>
            <a:avLst/>
            <a:gdLst/>
            <a:ahLst/>
            <a:cxnLst/>
            <a:rect l="l" t="t" r="r" b="b"/>
            <a:pathLst>
              <a:path w="315429" h="440537">
                <a:moveTo>
                  <a:pt x="0" y="352259"/>
                </a:moveTo>
                <a:lnTo>
                  <a:pt x="179565" y="352259"/>
                </a:lnTo>
                <a:lnTo>
                  <a:pt x="78701" y="278333"/>
                </a:lnTo>
                <a:lnTo>
                  <a:pt x="179565" y="128397"/>
                </a:lnTo>
                <a:lnTo>
                  <a:pt x="179565" y="278333"/>
                </a:lnTo>
                <a:lnTo>
                  <a:pt x="78701" y="278333"/>
                </a:lnTo>
                <a:lnTo>
                  <a:pt x="179565" y="352259"/>
                </a:lnTo>
                <a:lnTo>
                  <a:pt x="179565" y="440537"/>
                </a:lnTo>
                <a:lnTo>
                  <a:pt x="260959" y="440537"/>
                </a:lnTo>
                <a:lnTo>
                  <a:pt x="260959" y="352259"/>
                </a:lnTo>
                <a:lnTo>
                  <a:pt x="315429" y="352259"/>
                </a:lnTo>
                <a:lnTo>
                  <a:pt x="315429" y="278333"/>
                </a:lnTo>
                <a:lnTo>
                  <a:pt x="260959" y="278333"/>
                </a:lnTo>
                <a:lnTo>
                  <a:pt x="260959" y="0"/>
                </a:lnTo>
                <a:lnTo>
                  <a:pt x="190334" y="0"/>
                </a:lnTo>
                <a:lnTo>
                  <a:pt x="0" y="278625"/>
                </a:lnTo>
                <a:lnTo>
                  <a:pt x="0" y="352259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2" name="object 1422"/>
          <p:cNvSpPr/>
          <p:nvPr/>
        </p:nvSpPr>
        <p:spPr>
          <a:xfrm>
            <a:off x="5062376" y="5713081"/>
            <a:ext cx="274421" cy="440232"/>
          </a:xfrm>
          <a:custGeom>
            <a:avLst/>
            <a:gdLst/>
            <a:ahLst/>
            <a:cxnLst/>
            <a:rect l="l" t="t" r="r" b="b"/>
            <a:pathLst>
              <a:path w="274421" h="440232">
                <a:moveTo>
                  <a:pt x="77927" y="311251"/>
                </a:moveTo>
                <a:lnTo>
                  <a:pt x="0" y="319925"/>
                </a:lnTo>
                <a:lnTo>
                  <a:pt x="1446" y="329444"/>
                </a:lnTo>
                <a:lnTo>
                  <a:pt x="4401" y="342896"/>
                </a:lnTo>
                <a:lnTo>
                  <a:pt x="8329" y="355588"/>
                </a:lnTo>
                <a:lnTo>
                  <a:pt x="13230" y="367519"/>
                </a:lnTo>
                <a:lnTo>
                  <a:pt x="19105" y="378688"/>
                </a:lnTo>
                <a:lnTo>
                  <a:pt x="25953" y="389095"/>
                </a:lnTo>
                <a:lnTo>
                  <a:pt x="33775" y="398739"/>
                </a:lnTo>
                <a:lnTo>
                  <a:pt x="42570" y="407619"/>
                </a:lnTo>
                <a:lnTo>
                  <a:pt x="59278" y="420405"/>
                </a:lnTo>
                <a:lnTo>
                  <a:pt x="70085" y="426463"/>
                </a:lnTo>
                <a:lnTo>
                  <a:pt x="81596" y="431420"/>
                </a:lnTo>
                <a:lnTo>
                  <a:pt x="93813" y="435275"/>
                </a:lnTo>
                <a:lnTo>
                  <a:pt x="106736" y="438029"/>
                </a:lnTo>
                <a:lnTo>
                  <a:pt x="120363" y="439682"/>
                </a:lnTo>
                <a:lnTo>
                  <a:pt x="134696" y="440232"/>
                </a:lnTo>
                <a:lnTo>
                  <a:pt x="146396" y="439820"/>
                </a:lnTo>
                <a:lnTo>
                  <a:pt x="159933" y="438224"/>
                </a:lnTo>
                <a:lnTo>
                  <a:pt x="172830" y="435426"/>
                </a:lnTo>
                <a:lnTo>
                  <a:pt x="185088" y="431426"/>
                </a:lnTo>
                <a:lnTo>
                  <a:pt x="196706" y="426224"/>
                </a:lnTo>
                <a:lnTo>
                  <a:pt x="207684" y="419820"/>
                </a:lnTo>
                <a:lnTo>
                  <a:pt x="218023" y="412214"/>
                </a:lnTo>
                <a:lnTo>
                  <a:pt x="227722" y="403406"/>
                </a:lnTo>
                <a:lnTo>
                  <a:pt x="236780" y="393395"/>
                </a:lnTo>
                <a:lnTo>
                  <a:pt x="245198" y="382181"/>
                </a:lnTo>
                <a:lnTo>
                  <a:pt x="251778" y="371836"/>
                </a:lnTo>
                <a:lnTo>
                  <a:pt x="257785" y="360611"/>
                </a:lnTo>
                <a:lnTo>
                  <a:pt x="262868" y="349017"/>
                </a:lnTo>
                <a:lnTo>
                  <a:pt x="267027" y="337054"/>
                </a:lnTo>
                <a:lnTo>
                  <a:pt x="270262" y="324722"/>
                </a:lnTo>
                <a:lnTo>
                  <a:pt x="272573" y="312021"/>
                </a:lnTo>
                <a:lnTo>
                  <a:pt x="273959" y="298949"/>
                </a:lnTo>
                <a:lnTo>
                  <a:pt x="274421" y="285508"/>
                </a:lnTo>
                <a:lnTo>
                  <a:pt x="274127" y="274003"/>
                </a:lnTo>
                <a:lnTo>
                  <a:pt x="272917" y="260043"/>
                </a:lnTo>
                <a:lnTo>
                  <a:pt x="270771" y="246709"/>
                </a:lnTo>
                <a:lnTo>
                  <a:pt x="267688" y="234001"/>
                </a:lnTo>
                <a:lnTo>
                  <a:pt x="263670" y="221920"/>
                </a:lnTo>
                <a:lnTo>
                  <a:pt x="258716" y="210465"/>
                </a:lnTo>
                <a:lnTo>
                  <a:pt x="252826" y="199639"/>
                </a:lnTo>
                <a:lnTo>
                  <a:pt x="246000" y="189440"/>
                </a:lnTo>
                <a:lnTo>
                  <a:pt x="238239" y="179870"/>
                </a:lnTo>
                <a:lnTo>
                  <a:pt x="221884" y="164199"/>
                </a:lnTo>
                <a:lnTo>
                  <a:pt x="211259" y="156549"/>
                </a:lnTo>
                <a:lnTo>
                  <a:pt x="200094" y="150291"/>
                </a:lnTo>
                <a:lnTo>
                  <a:pt x="188386" y="145423"/>
                </a:lnTo>
                <a:lnTo>
                  <a:pt x="176137" y="141947"/>
                </a:lnTo>
                <a:lnTo>
                  <a:pt x="163346" y="139861"/>
                </a:lnTo>
                <a:lnTo>
                  <a:pt x="150012" y="139166"/>
                </a:lnTo>
                <a:lnTo>
                  <a:pt x="145616" y="139258"/>
                </a:lnTo>
                <a:lnTo>
                  <a:pt x="133177" y="140522"/>
                </a:lnTo>
                <a:lnTo>
                  <a:pt x="120855" y="143271"/>
                </a:lnTo>
                <a:lnTo>
                  <a:pt x="108653" y="147505"/>
                </a:lnTo>
                <a:lnTo>
                  <a:pt x="96570" y="153225"/>
                </a:lnTo>
                <a:lnTo>
                  <a:pt x="108813" y="78701"/>
                </a:lnTo>
                <a:lnTo>
                  <a:pt x="256336" y="78701"/>
                </a:lnTo>
                <a:lnTo>
                  <a:pt x="256336" y="0"/>
                </a:lnTo>
                <a:lnTo>
                  <a:pt x="49530" y="0"/>
                </a:lnTo>
                <a:lnTo>
                  <a:pt x="9448" y="228345"/>
                </a:lnTo>
                <a:lnTo>
                  <a:pt x="72923" y="238226"/>
                </a:lnTo>
                <a:lnTo>
                  <a:pt x="76747" y="233842"/>
                </a:lnTo>
                <a:lnTo>
                  <a:pt x="87093" y="223893"/>
                </a:lnTo>
                <a:lnTo>
                  <a:pt x="97924" y="216156"/>
                </a:lnTo>
                <a:lnTo>
                  <a:pt x="109239" y="210630"/>
                </a:lnTo>
                <a:lnTo>
                  <a:pt x="121035" y="207314"/>
                </a:lnTo>
                <a:lnTo>
                  <a:pt x="133311" y="206209"/>
                </a:lnTo>
                <a:lnTo>
                  <a:pt x="144234" y="207104"/>
                </a:lnTo>
                <a:lnTo>
                  <a:pt x="156613" y="210737"/>
                </a:lnTo>
                <a:lnTo>
                  <a:pt x="167586" y="217169"/>
                </a:lnTo>
                <a:lnTo>
                  <a:pt x="177152" y="226402"/>
                </a:lnTo>
                <a:lnTo>
                  <a:pt x="183005" y="234918"/>
                </a:lnTo>
                <a:lnTo>
                  <a:pt x="187808" y="245468"/>
                </a:lnTo>
                <a:lnTo>
                  <a:pt x="191238" y="257667"/>
                </a:lnTo>
                <a:lnTo>
                  <a:pt x="193294" y="271513"/>
                </a:lnTo>
                <a:lnTo>
                  <a:pt x="193979" y="287007"/>
                </a:lnTo>
                <a:lnTo>
                  <a:pt x="193941" y="291078"/>
                </a:lnTo>
                <a:lnTo>
                  <a:pt x="193017" y="306309"/>
                </a:lnTo>
                <a:lnTo>
                  <a:pt x="190862" y="319967"/>
                </a:lnTo>
                <a:lnTo>
                  <a:pt x="187474" y="332051"/>
                </a:lnTo>
                <a:lnTo>
                  <a:pt x="182854" y="342562"/>
                </a:lnTo>
                <a:lnTo>
                  <a:pt x="176999" y="351497"/>
                </a:lnTo>
                <a:lnTo>
                  <a:pt x="170524" y="358622"/>
                </a:lnTo>
                <a:lnTo>
                  <a:pt x="159974" y="366551"/>
                </a:lnTo>
                <a:lnTo>
                  <a:pt x="148313" y="371310"/>
                </a:lnTo>
                <a:lnTo>
                  <a:pt x="135547" y="372897"/>
                </a:lnTo>
                <a:lnTo>
                  <a:pt x="132210" y="372795"/>
                </a:lnTo>
                <a:lnTo>
                  <a:pt x="119750" y="370427"/>
                </a:lnTo>
                <a:lnTo>
                  <a:pt x="108246" y="364924"/>
                </a:lnTo>
                <a:lnTo>
                  <a:pt x="97688" y="356285"/>
                </a:lnTo>
                <a:lnTo>
                  <a:pt x="90947" y="348201"/>
                </a:lnTo>
                <a:lnTo>
                  <a:pt x="84860" y="337460"/>
                </a:lnTo>
                <a:lnTo>
                  <a:pt x="80520" y="325143"/>
                </a:lnTo>
                <a:lnTo>
                  <a:pt x="77927" y="311251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3" name="object 1423"/>
          <p:cNvSpPr/>
          <p:nvPr/>
        </p:nvSpPr>
        <p:spPr>
          <a:xfrm>
            <a:off x="3479817" y="2775659"/>
            <a:ext cx="98958" cy="98082"/>
          </a:xfrm>
          <a:custGeom>
            <a:avLst/>
            <a:gdLst/>
            <a:ahLst/>
            <a:cxnLst/>
            <a:rect l="l" t="t" r="r" b="b"/>
            <a:pathLst>
              <a:path w="98958" h="98082">
                <a:moveTo>
                  <a:pt x="98958" y="35217"/>
                </a:moveTo>
                <a:lnTo>
                  <a:pt x="13271" y="0"/>
                </a:lnTo>
                <a:lnTo>
                  <a:pt x="0" y="13373"/>
                </a:lnTo>
                <a:lnTo>
                  <a:pt x="36614" y="98082"/>
                </a:lnTo>
                <a:lnTo>
                  <a:pt x="49923" y="84658"/>
                </a:lnTo>
                <a:lnTo>
                  <a:pt x="41236" y="65798"/>
                </a:lnTo>
                <a:lnTo>
                  <a:pt x="66078" y="40754"/>
                </a:lnTo>
                <a:lnTo>
                  <a:pt x="85318" y="48971"/>
                </a:lnTo>
                <a:lnTo>
                  <a:pt x="98958" y="35217"/>
                </a:lnTo>
                <a:lnTo>
                  <a:pt x="51803" y="34645"/>
                </a:lnTo>
                <a:lnTo>
                  <a:pt x="34848" y="51752"/>
                </a:lnTo>
                <a:lnTo>
                  <a:pt x="20675" y="20904"/>
                </a:lnTo>
                <a:lnTo>
                  <a:pt x="98958" y="35217"/>
                </a:lnTo>
                <a:close/>
              </a:path>
              <a:path w="98958" h="98082">
                <a:moveTo>
                  <a:pt x="98958" y="35217"/>
                </a:moveTo>
                <a:lnTo>
                  <a:pt x="20675" y="20904"/>
                </a:lnTo>
                <a:lnTo>
                  <a:pt x="51803" y="34645"/>
                </a:lnTo>
                <a:lnTo>
                  <a:pt x="98958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4" name="object 1424"/>
          <p:cNvSpPr/>
          <p:nvPr/>
        </p:nvSpPr>
        <p:spPr>
          <a:xfrm>
            <a:off x="3524260" y="2698611"/>
            <a:ext cx="109169" cy="110528"/>
          </a:xfrm>
          <a:custGeom>
            <a:avLst/>
            <a:gdLst/>
            <a:ahLst/>
            <a:cxnLst/>
            <a:rect l="l" t="t" r="r" b="b"/>
            <a:pathLst>
              <a:path w="109169" h="110528">
                <a:moveTo>
                  <a:pt x="32130" y="57721"/>
                </a:moveTo>
                <a:lnTo>
                  <a:pt x="95770" y="76009"/>
                </a:lnTo>
                <a:lnTo>
                  <a:pt x="109169" y="64173"/>
                </a:lnTo>
                <a:lnTo>
                  <a:pt x="52450" y="0"/>
                </a:lnTo>
                <a:lnTo>
                  <a:pt x="40055" y="10960"/>
                </a:lnTo>
                <a:lnTo>
                  <a:pt x="77927" y="53809"/>
                </a:lnTo>
                <a:lnTo>
                  <a:pt x="12992" y="34874"/>
                </a:lnTo>
                <a:lnTo>
                  <a:pt x="0" y="46367"/>
                </a:lnTo>
                <a:lnTo>
                  <a:pt x="56730" y="110528"/>
                </a:lnTo>
                <a:lnTo>
                  <a:pt x="69138" y="99567"/>
                </a:lnTo>
                <a:lnTo>
                  <a:pt x="32130" y="5772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5" name="object 1425"/>
          <p:cNvSpPr/>
          <p:nvPr/>
        </p:nvSpPr>
        <p:spPr>
          <a:xfrm>
            <a:off x="3585071" y="2648687"/>
            <a:ext cx="87223" cy="94627"/>
          </a:xfrm>
          <a:custGeom>
            <a:avLst/>
            <a:gdLst/>
            <a:ahLst/>
            <a:cxnLst/>
            <a:rect l="l" t="t" r="r" b="b"/>
            <a:pathLst>
              <a:path w="87223" h="94627">
                <a:moveTo>
                  <a:pt x="55435" y="0"/>
                </a:moveTo>
                <a:lnTo>
                  <a:pt x="0" y="42951"/>
                </a:lnTo>
                <a:lnTo>
                  <a:pt x="8864" y="54406"/>
                </a:lnTo>
                <a:lnTo>
                  <a:pt x="29565" y="38366"/>
                </a:lnTo>
                <a:lnTo>
                  <a:pt x="73139" y="94627"/>
                </a:lnTo>
                <a:lnTo>
                  <a:pt x="87223" y="83718"/>
                </a:lnTo>
                <a:lnTo>
                  <a:pt x="43649" y="27457"/>
                </a:lnTo>
                <a:lnTo>
                  <a:pt x="64312" y="11455"/>
                </a:lnTo>
                <a:lnTo>
                  <a:pt x="55435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6" name="object 1426"/>
          <p:cNvSpPr/>
          <p:nvPr/>
        </p:nvSpPr>
        <p:spPr>
          <a:xfrm>
            <a:off x="3649113" y="2606161"/>
            <a:ext cx="103416" cy="107569"/>
          </a:xfrm>
          <a:custGeom>
            <a:avLst/>
            <a:gdLst/>
            <a:ahLst/>
            <a:cxnLst/>
            <a:rect l="l" t="t" r="r" b="b"/>
            <a:pathLst>
              <a:path w="103416" h="107568">
                <a:moveTo>
                  <a:pt x="70231" y="29654"/>
                </a:moveTo>
                <a:lnTo>
                  <a:pt x="33426" y="54305"/>
                </a:lnTo>
                <a:lnTo>
                  <a:pt x="22860" y="38519"/>
                </a:lnTo>
                <a:lnTo>
                  <a:pt x="62420" y="12026"/>
                </a:lnTo>
                <a:lnTo>
                  <a:pt x="54356" y="0"/>
                </a:lnTo>
                <a:lnTo>
                  <a:pt x="0" y="36398"/>
                </a:lnTo>
                <a:lnTo>
                  <a:pt x="47650" y="107569"/>
                </a:lnTo>
                <a:lnTo>
                  <a:pt x="103416" y="70218"/>
                </a:lnTo>
                <a:lnTo>
                  <a:pt x="95377" y="58229"/>
                </a:lnTo>
                <a:lnTo>
                  <a:pt x="54432" y="85661"/>
                </a:lnTo>
                <a:lnTo>
                  <a:pt x="41452" y="66294"/>
                </a:lnTo>
                <a:lnTo>
                  <a:pt x="78257" y="41643"/>
                </a:lnTo>
                <a:lnTo>
                  <a:pt x="70231" y="2965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7" name="object 1427"/>
          <p:cNvSpPr/>
          <p:nvPr/>
        </p:nvSpPr>
        <p:spPr>
          <a:xfrm>
            <a:off x="3724070" y="2575108"/>
            <a:ext cx="84937" cy="89348"/>
          </a:xfrm>
          <a:custGeom>
            <a:avLst/>
            <a:gdLst/>
            <a:ahLst/>
            <a:cxnLst/>
            <a:rect l="l" t="t" r="r" b="b"/>
            <a:pathLst>
              <a:path w="84937" h="89348">
                <a:moveTo>
                  <a:pt x="17183" y="27437"/>
                </a:moveTo>
                <a:lnTo>
                  <a:pt x="18745" y="24199"/>
                </a:lnTo>
                <a:lnTo>
                  <a:pt x="21780" y="21316"/>
                </a:lnTo>
                <a:lnTo>
                  <a:pt x="26288" y="18801"/>
                </a:lnTo>
                <a:lnTo>
                  <a:pt x="30670" y="16350"/>
                </a:lnTo>
                <a:lnTo>
                  <a:pt x="34429" y="15360"/>
                </a:lnTo>
                <a:lnTo>
                  <a:pt x="37553" y="15817"/>
                </a:lnTo>
                <a:lnTo>
                  <a:pt x="40690" y="16274"/>
                </a:lnTo>
                <a:lnTo>
                  <a:pt x="43649" y="18243"/>
                </a:lnTo>
                <a:lnTo>
                  <a:pt x="46469" y="21722"/>
                </a:lnTo>
                <a:lnTo>
                  <a:pt x="61658" y="12362"/>
                </a:lnTo>
                <a:lnTo>
                  <a:pt x="57569" y="5631"/>
                </a:lnTo>
                <a:lnTo>
                  <a:pt x="51943" y="1580"/>
                </a:lnTo>
                <a:lnTo>
                  <a:pt x="44754" y="183"/>
                </a:lnTo>
                <a:lnTo>
                  <a:pt x="43645" y="0"/>
                </a:lnTo>
                <a:lnTo>
                  <a:pt x="32393" y="816"/>
                </a:lnTo>
                <a:lnTo>
                  <a:pt x="19469" y="6216"/>
                </a:lnTo>
                <a:lnTo>
                  <a:pt x="13550" y="9518"/>
                </a:lnTo>
                <a:lnTo>
                  <a:pt x="8978" y="13213"/>
                </a:lnTo>
                <a:lnTo>
                  <a:pt x="5753" y="17277"/>
                </a:lnTo>
                <a:lnTo>
                  <a:pt x="2539" y="21354"/>
                </a:lnTo>
                <a:lnTo>
                  <a:pt x="749" y="25672"/>
                </a:lnTo>
                <a:lnTo>
                  <a:pt x="381" y="30231"/>
                </a:lnTo>
                <a:lnTo>
                  <a:pt x="0" y="34791"/>
                </a:lnTo>
                <a:lnTo>
                  <a:pt x="889" y="38969"/>
                </a:lnTo>
                <a:lnTo>
                  <a:pt x="3009" y="42779"/>
                </a:lnTo>
                <a:lnTo>
                  <a:pt x="6311" y="48697"/>
                </a:lnTo>
                <a:lnTo>
                  <a:pt x="11480" y="52393"/>
                </a:lnTo>
                <a:lnTo>
                  <a:pt x="18503" y="53866"/>
                </a:lnTo>
                <a:lnTo>
                  <a:pt x="23507" y="54907"/>
                </a:lnTo>
                <a:lnTo>
                  <a:pt x="30734" y="54095"/>
                </a:lnTo>
                <a:lnTo>
                  <a:pt x="40182" y="51453"/>
                </a:lnTo>
                <a:lnTo>
                  <a:pt x="47548" y="49396"/>
                </a:lnTo>
                <a:lnTo>
                  <a:pt x="52298" y="48164"/>
                </a:lnTo>
                <a:lnTo>
                  <a:pt x="54470" y="47757"/>
                </a:lnTo>
                <a:lnTo>
                  <a:pt x="57645" y="47199"/>
                </a:lnTo>
                <a:lnTo>
                  <a:pt x="60109" y="47224"/>
                </a:lnTo>
                <a:lnTo>
                  <a:pt x="63627" y="48519"/>
                </a:lnTo>
                <a:lnTo>
                  <a:pt x="66001" y="51491"/>
                </a:lnTo>
                <a:lnTo>
                  <a:pt x="67538" y="54247"/>
                </a:lnTo>
                <a:lnTo>
                  <a:pt x="67614" y="57359"/>
                </a:lnTo>
                <a:lnTo>
                  <a:pt x="66217" y="60838"/>
                </a:lnTo>
                <a:lnTo>
                  <a:pt x="64833" y="64305"/>
                </a:lnTo>
                <a:lnTo>
                  <a:pt x="61633" y="67442"/>
                </a:lnTo>
                <a:lnTo>
                  <a:pt x="56616" y="70249"/>
                </a:lnTo>
                <a:lnTo>
                  <a:pt x="51892" y="72891"/>
                </a:lnTo>
                <a:lnTo>
                  <a:pt x="47485" y="73830"/>
                </a:lnTo>
                <a:lnTo>
                  <a:pt x="43408" y="73068"/>
                </a:lnTo>
                <a:lnTo>
                  <a:pt x="39331" y="72319"/>
                </a:lnTo>
                <a:lnTo>
                  <a:pt x="35458" y="69728"/>
                </a:lnTo>
                <a:lnTo>
                  <a:pt x="31800" y="65309"/>
                </a:lnTo>
                <a:lnTo>
                  <a:pt x="17462" y="75189"/>
                </a:lnTo>
                <a:lnTo>
                  <a:pt x="23152" y="82987"/>
                </a:lnTo>
                <a:lnTo>
                  <a:pt x="29819" y="87610"/>
                </a:lnTo>
                <a:lnTo>
                  <a:pt x="37477" y="89070"/>
                </a:lnTo>
                <a:lnTo>
                  <a:pt x="39305" y="89348"/>
                </a:lnTo>
                <a:lnTo>
                  <a:pt x="50785" y="88410"/>
                </a:lnTo>
                <a:lnTo>
                  <a:pt x="63576" y="83089"/>
                </a:lnTo>
                <a:lnTo>
                  <a:pt x="70281" y="79355"/>
                </a:lnTo>
                <a:lnTo>
                  <a:pt x="75349" y="75316"/>
                </a:lnTo>
                <a:lnTo>
                  <a:pt x="78828" y="70998"/>
                </a:lnTo>
                <a:lnTo>
                  <a:pt x="82283" y="66668"/>
                </a:lnTo>
                <a:lnTo>
                  <a:pt x="84213" y="61956"/>
                </a:lnTo>
                <a:lnTo>
                  <a:pt x="84569" y="56851"/>
                </a:lnTo>
                <a:lnTo>
                  <a:pt x="84937" y="51732"/>
                </a:lnTo>
                <a:lnTo>
                  <a:pt x="83921" y="47033"/>
                </a:lnTo>
                <a:lnTo>
                  <a:pt x="81521" y="42754"/>
                </a:lnTo>
                <a:lnTo>
                  <a:pt x="78879" y="38029"/>
                </a:lnTo>
                <a:lnTo>
                  <a:pt x="75641" y="34626"/>
                </a:lnTo>
                <a:lnTo>
                  <a:pt x="71805" y="32555"/>
                </a:lnTo>
                <a:lnTo>
                  <a:pt x="67945" y="30485"/>
                </a:lnTo>
                <a:lnTo>
                  <a:pt x="63703" y="29546"/>
                </a:lnTo>
                <a:lnTo>
                  <a:pt x="59042" y="29711"/>
                </a:lnTo>
                <a:lnTo>
                  <a:pt x="54381" y="29888"/>
                </a:lnTo>
                <a:lnTo>
                  <a:pt x="47777" y="31222"/>
                </a:lnTo>
                <a:lnTo>
                  <a:pt x="39243" y="33711"/>
                </a:lnTo>
                <a:lnTo>
                  <a:pt x="30708" y="36200"/>
                </a:lnTo>
                <a:lnTo>
                  <a:pt x="25019" y="37191"/>
                </a:lnTo>
                <a:lnTo>
                  <a:pt x="22161" y="36696"/>
                </a:lnTo>
                <a:lnTo>
                  <a:pt x="18288" y="35222"/>
                </a:lnTo>
                <a:lnTo>
                  <a:pt x="16230" y="31514"/>
                </a:lnTo>
                <a:lnTo>
                  <a:pt x="17183" y="2743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8" name="object 1428"/>
          <p:cNvSpPr/>
          <p:nvPr/>
        </p:nvSpPr>
        <p:spPr>
          <a:xfrm>
            <a:off x="3818248" y="2527451"/>
            <a:ext cx="89230" cy="96799"/>
          </a:xfrm>
          <a:custGeom>
            <a:avLst/>
            <a:gdLst/>
            <a:ahLst/>
            <a:cxnLst/>
            <a:rect l="l" t="t" r="r" b="b"/>
            <a:pathLst>
              <a:path w="89230" h="96799">
                <a:moveTo>
                  <a:pt x="59702" y="70116"/>
                </a:moveTo>
                <a:lnTo>
                  <a:pt x="55079" y="71945"/>
                </a:lnTo>
                <a:lnTo>
                  <a:pt x="42710" y="76822"/>
                </a:lnTo>
                <a:lnTo>
                  <a:pt x="21894" y="24053"/>
                </a:lnTo>
                <a:lnTo>
                  <a:pt x="29349" y="21120"/>
                </a:lnTo>
                <a:lnTo>
                  <a:pt x="36093" y="18465"/>
                </a:lnTo>
                <a:lnTo>
                  <a:pt x="40728" y="16916"/>
                </a:lnTo>
                <a:lnTo>
                  <a:pt x="43243" y="16510"/>
                </a:lnTo>
                <a:lnTo>
                  <a:pt x="46596" y="15951"/>
                </a:lnTo>
                <a:lnTo>
                  <a:pt x="49644" y="16179"/>
                </a:lnTo>
                <a:lnTo>
                  <a:pt x="52400" y="17233"/>
                </a:lnTo>
                <a:lnTo>
                  <a:pt x="55143" y="18300"/>
                </a:lnTo>
                <a:lnTo>
                  <a:pt x="57734" y="20243"/>
                </a:lnTo>
                <a:lnTo>
                  <a:pt x="60147" y="23101"/>
                </a:lnTo>
                <a:lnTo>
                  <a:pt x="62560" y="25958"/>
                </a:lnTo>
                <a:lnTo>
                  <a:pt x="64985" y="30467"/>
                </a:lnTo>
                <a:lnTo>
                  <a:pt x="67424" y="36626"/>
                </a:lnTo>
                <a:lnTo>
                  <a:pt x="69849" y="42773"/>
                </a:lnTo>
                <a:lnTo>
                  <a:pt x="71208" y="47866"/>
                </a:lnTo>
                <a:lnTo>
                  <a:pt x="71500" y="51879"/>
                </a:lnTo>
                <a:lnTo>
                  <a:pt x="71780" y="55880"/>
                </a:lnTo>
                <a:lnTo>
                  <a:pt x="71348" y="59029"/>
                </a:lnTo>
                <a:lnTo>
                  <a:pt x="70180" y="61277"/>
                </a:lnTo>
                <a:lnTo>
                  <a:pt x="67233" y="65532"/>
                </a:lnTo>
                <a:lnTo>
                  <a:pt x="62953" y="68554"/>
                </a:lnTo>
                <a:lnTo>
                  <a:pt x="68732" y="82080"/>
                </a:lnTo>
                <a:lnTo>
                  <a:pt x="73405" y="79590"/>
                </a:lnTo>
                <a:lnTo>
                  <a:pt x="76619" y="77012"/>
                </a:lnTo>
                <a:lnTo>
                  <a:pt x="80911" y="73558"/>
                </a:lnTo>
                <a:lnTo>
                  <a:pt x="83959" y="69913"/>
                </a:lnTo>
                <a:lnTo>
                  <a:pt x="85763" y="66065"/>
                </a:lnTo>
                <a:lnTo>
                  <a:pt x="88150" y="60972"/>
                </a:lnTo>
                <a:lnTo>
                  <a:pt x="89230" y="55130"/>
                </a:lnTo>
                <a:lnTo>
                  <a:pt x="89001" y="48514"/>
                </a:lnTo>
                <a:lnTo>
                  <a:pt x="88811" y="43116"/>
                </a:lnTo>
                <a:lnTo>
                  <a:pt x="87414" y="37134"/>
                </a:lnTo>
                <a:lnTo>
                  <a:pt x="84835" y="30568"/>
                </a:lnTo>
                <a:lnTo>
                  <a:pt x="81889" y="23114"/>
                </a:lnTo>
                <a:lnTo>
                  <a:pt x="78511" y="17183"/>
                </a:lnTo>
                <a:lnTo>
                  <a:pt x="74714" y="12801"/>
                </a:lnTo>
                <a:lnTo>
                  <a:pt x="70916" y="8407"/>
                </a:lnTo>
                <a:lnTo>
                  <a:pt x="66598" y="5143"/>
                </a:lnTo>
                <a:lnTo>
                  <a:pt x="61798" y="2984"/>
                </a:lnTo>
                <a:lnTo>
                  <a:pt x="56972" y="825"/>
                </a:lnTo>
                <a:lnTo>
                  <a:pt x="51879" y="0"/>
                </a:lnTo>
                <a:lnTo>
                  <a:pt x="46520" y="533"/>
                </a:lnTo>
                <a:lnTo>
                  <a:pt x="42532" y="927"/>
                </a:lnTo>
                <a:lnTo>
                  <a:pt x="37122" y="2476"/>
                </a:lnTo>
                <a:lnTo>
                  <a:pt x="30289" y="5168"/>
                </a:lnTo>
                <a:lnTo>
                  <a:pt x="0" y="17119"/>
                </a:lnTo>
                <a:lnTo>
                  <a:pt x="31419" y="96799"/>
                </a:lnTo>
                <a:lnTo>
                  <a:pt x="62610" y="84480"/>
                </a:lnTo>
                <a:lnTo>
                  <a:pt x="59702" y="70116"/>
                </a:lnTo>
                <a:close/>
              </a:path>
              <a:path w="89230" h="96799">
                <a:moveTo>
                  <a:pt x="62953" y="68554"/>
                </a:moveTo>
                <a:lnTo>
                  <a:pt x="59702" y="70116"/>
                </a:lnTo>
                <a:lnTo>
                  <a:pt x="62610" y="84480"/>
                </a:lnTo>
                <a:lnTo>
                  <a:pt x="68732" y="82080"/>
                </a:lnTo>
                <a:lnTo>
                  <a:pt x="62953" y="6855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9" name="object 1429"/>
          <p:cNvSpPr/>
          <p:nvPr/>
        </p:nvSpPr>
        <p:spPr>
          <a:xfrm>
            <a:off x="3902710" y="2495561"/>
            <a:ext cx="87045" cy="99695"/>
          </a:xfrm>
          <a:custGeom>
            <a:avLst/>
            <a:gdLst/>
            <a:ahLst/>
            <a:cxnLst/>
            <a:rect l="l" t="t" r="r" b="b"/>
            <a:pathLst>
              <a:path w="87045" h="99694">
                <a:moveTo>
                  <a:pt x="35687" y="81140"/>
                </a:moveTo>
                <a:lnTo>
                  <a:pt x="29641" y="58623"/>
                </a:lnTo>
                <a:lnTo>
                  <a:pt x="72428" y="47117"/>
                </a:lnTo>
                <a:lnTo>
                  <a:pt x="68681" y="33185"/>
                </a:lnTo>
                <a:lnTo>
                  <a:pt x="25895" y="44691"/>
                </a:lnTo>
                <a:lnTo>
                  <a:pt x="20967" y="26352"/>
                </a:lnTo>
                <a:lnTo>
                  <a:pt x="66941" y="13995"/>
                </a:lnTo>
                <a:lnTo>
                  <a:pt x="63182" y="0"/>
                </a:lnTo>
                <a:lnTo>
                  <a:pt x="0" y="16979"/>
                </a:lnTo>
                <a:lnTo>
                  <a:pt x="22225" y="99695"/>
                </a:lnTo>
                <a:lnTo>
                  <a:pt x="87045" y="82270"/>
                </a:lnTo>
                <a:lnTo>
                  <a:pt x="83299" y="68338"/>
                </a:lnTo>
                <a:lnTo>
                  <a:pt x="35687" y="811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0" name="object 1430"/>
          <p:cNvSpPr/>
          <p:nvPr/>
        </p:nvSpPr>
        <p:spPr>
          <a:xfrm>
            <a:off x="4015686" y="2482009"/>
            <a:ext cx="87693" cy="90004"/>
          </a:xfrm>
          <a:custGeom>
            <a:avLst/>
            <a:gdLst/>
            <a:ahLst/>
            <a:cxnLst/>
            <a:rect l="l" t="t" r="r" b="b"/>
            <a:pathLst>
              <a:path w="87693" h="90004">
                <a:moveTo>
                  <a:pt x="66090" y="4610"/>
                </a:moveTo>
                <a:lnTo>
                  <a:pt x="62395" y="2235"/>
                </a:lnTo>
                <a:lnTo>
                  <a:pt x="57988" y="1155"/>
                </a:lnTo>
                <a:lnTo>
                  <a:pt x="53581" y="63"/>
                </a:lnTo>
                <a:lnTo>
                  <a:pt x="46685" y="0"/>
                </a:lnTo>
                <a:lnTo>
                  <a:pt x="48920" y="15087"/>
                </a:lnTo>
                <a:lnTo>
                  <a:pt x="53022" y="17576"/>
                </a:lnTo>
                <a:lnTo>
                  <a:pt x="55803" y="21412"/>
                </a:lnTo>
                <a:lnTo>
                  <a:pt x="56108" y="24282"/>
                </a:lnTo>
                <a:lnTo>
                  <a:pt x="56375" y="26847"/>
                </a:lnTo>
                <a:lnTo>
                  <a:pt x="54965" y="30861"/>
                </a:lnTo>
                <a:lnTo>
                  <a:pt x="52412" y="34061"/>
                </a:lnTo>
                <a:lnTo>
                  <a:pt x="48323" y="35890"/>
                </a:lnTo>
                <a:lnTo>
                  <a:pt x="43052" y="36779"/>
                </a:lnTo>
                <a:lnTo>
                  <a:pt x="34543" y="37655"/>
                </a:lnTo>
                <a:lnTo>
                  <a:pt x="30505" y="51828"/>
                </a:lnTo>
                <a:lnTo>
                  <a:pt x="33502" y="51828"/>
                </a:lnTo>
                <a:lnTo>
                  <a:pt x="35445" y="52273"/>
                </a:lnTo>
                <a:lnTo>
                  <a:pt x="39293" y="53721"/>
                </a:lnTo>
                <a:lnTo>
                  <a:pt x="43002" y="56819"/>
                </a:lnTo>
                <a:lnTo>
                  <a:pt x="46545" y="60680"/>
                </a:lnTo>
                <a:lnTo>
                  <a:pt x="51777" y="66840"/>
                </a:lnTo>
                <a:lnTo>
                  <a:pt x="66497" y="84061"/>
                </a:lnTo>
                <a:lnTo>
                  <a:pt x="87693" y="81876"/>
                </a:lnTo>
                <a:lnTo>
                  <a:pt x="75260" y="66357"/>
                </a:lnTo>
                <a:lnTo>
                  <a:pt x="70345" y="60159"/>
                </a:lnTo>
                <a:lnTo>
                  <a:pt x="66522" y="55905"/>
                </a:lnTo>
                <a:lnTo>
                  <a:pt x="63741" y="53555"/>
                </a:lnTo>
                <a:lnTo>
                  <a:pt x="60998" y="51219"/>
                </a:lnTo>
                <a:lnTo>
                  <a:pt x="57569" y="49174"/>
                </a:lnTo>
                <a:lnTo>
                  <a:pt x="53530" y="47383"/>
                </a:lnTo>
                <a:lnTo>
                  <a:pt x="61125" y="45516"/>
                </a:lnTo>
                <a:lnTo>
                  <a:pt x="66624" y="42291"/>
                </a:lnTo>
                <a:lnTo>
                  <a:pt x="70078" y="37731"/>
                </a:lnTo>
                <a:lnTo>
                  <a:pt x="73520" y="33172"/>
                </a:lnTo>
                <a:lnTo>
                  <a:pt x="74904" y="27686"/>
                </a:lnTo>
                <a:lnTo>
                  <a:pt x="74256" y="21297"/>
                </a:lnTo>
                <a:lnTo>
                  <a:pt x="73736" y="16256"/>
                </a:lnTo>
                <a:lnTo>
                  <a:pt x="71996" y="11912"/>
                </a:lnTo>
                <a:lnTo>
                  <a:pt x="69049" y="8267"/>
                </a:lnTo>
                <a:lnTo>
                  <a:pt x="66090" y="4610"/>
                </a:lnTo>
                <a:close/>
              </a:path>
              <a:path w="87693" h="90004">
                <a:moveTo>
                  <a:pt x="46685" y="0"/>
                </a:moveTo>
                <a:lnTo>
                  <a:pt x="37299" y="965"/>
                </a:lnTo>
                <a:lnTo>
                  <a:pt x="0" y="4800"/>
                </a:lnTo>
                <a:lnTo>
                  <a:pt x="8775" y="90004"/>
                </a:lnTo>
                <a:lnTo>
                  <a:pt x="26504" y="88176"/>
                </a:lnTo>
                <a:lnTo>
                  <a:pt x="22834" y="52616"/>
                </a:lnTo>
                <a:lnTo>
                  <a:pt x="26428" y="52235"/>
                </a:lnTo>
                <a:lnTo>
                  <a:pt x="30505" y="51828"/>
                </a:lnTo>
                <a:lnTo>
                  <a:pt x="34543" y="37655"/>
                </a:lnTo>
                <a:lnTo>
                  <a:pt x="21437" y="39014"/>
                </a:lnTo>
                <a:lnTo>
                  <a:pt x="19215" y="17386"/>
                </a:lnTo>
                <a:lnTo>
                  <a:pt x="33045" y="15963"/>
                </a:lnTo>
                <a:lnTo>
                  <a:pt x="40233" y="15227"/>
                </a:lnTo>
                <a:lnTo>
                  <a:pt x="44551" y="14871"/>
                </a:lnTo>
                <a:lnTo>
                  <a:pt x="46012" y="14935"/>
                </a:lnTo>
                <a:lnTo>
                  <a:pt x="48920" y="15087"/>
                </a:lnTo>
                <a:lnTo>
                  <a:pt x="46685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1" name="object 1431"/>
          <p:cNvSpPr/>
          <p:nvPr/>
        </p:nvSpPr>
        <p:spPr>
          <a:xfrm>
            <a:off x="4104537" y="2479483"/>
            <a:ext cx="67322" cy="86652"/>
          </a:xfrm>
          <a:custGeom>
            <a:avLst/>
            <a:gdLst/>
            <a:ahLst/>
            <a:cxnLst/>
            <a:rect l="l" t="t" r="r" b="b"/>
            <a:pathLst>
              <a:path w="67322" h="86652">
                <a:moveTo>
                  <a:pt x="18605" y="33731"/>
                </a:moveTo>
                <a:lnTo>
                  <a:pt x="18884" y="14757"/>
                </a:lnTo>
                <a:lnTo>
                  <a:pt x="66497" y="15481"/>
                </a:lnTo>
                <a:lnTo>
                  <a:pt x="66713" y="977"/>
                </a:lnTo>
                <a:lnTo>
                  <a:pt x="1295" y="0"/>
                </a:lnTo>
                <a:lnTo>
                  <a:pt x="0" y="85636"/>
                </a:lnTo>
                <a:lnTo>
                  <a:pt x="67106" y="86652"/>
                </a:lnTo>
                <a:lnTo>
                  <a:pt x="67322" y="72224"/>
                </a:lnTo>
                <a:lnTo>
                  <a:pt x="18034" y="71475"/>
                </a:lnTo>
                <a:lnTo>
                  <a:pt x="18376" y="48171"/>
                </a:lnTo>
                <a:lnTo>
                  <a:pt x="62687" y="48831"/>
                </a:lnTo>
                <a:lnTo>
                  <a:pt x="62903" y="34404"/>
                </a:lnTo>
                <a:lnTo>
                  <a:pt x="18605" y="3373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2" name="object 1432"/>
          <p:cNvSpPr/>
          <p:nvPr/>
        </p:nvSpPr>
        <p:spPr>
          <a:xfrm>
            <a:off x="4169422" y="2484476"/>
            <a:ext cx="87934" cy="91401"/>
          </a:xfrm>
          <a:custGeom>
            <a:avLst/>
            <a:gdLst/>
            <a:ahLst/>
            <a:cxnLst/>
            <a:rect l="l" t="t" r="r" b="b"/>
            <a:pathLst>
              <a:path w="87934" h="91401">
                <a:moveTo>
                  <a:pt x="35407" y="51079"/>
                </a:moveTo>
                <a:lnTo>
                  <a:pt x="63309" y="68897"/>
                </a:lnTo>
                <a:lnTo>
                  <a:pt x="68681" y="89128"/>
                </a:lnTo>
                <a:lnTo>
                  <a:pt x="87934" y="91401"/>
                </a:lnTo>
                <a:lnTo>
                  <a:pt x="62864" y="2197"/>
                </a:lnTo>
                <a:lnTo>
                  <a:pt x="44157" y="0"/>
                </a:lnTo>
                <a:lnTo>
                  <a:pt x="0" y="81026"/>
                </a:lnTo>
                <a:lnTo>
                  <a:pt x="18770" y="83235"/>
                </a:lnTo>
                <a:lnTo>
                  <a:pt x="28282" y="64782"/>
                </a:lnTo>
                <a:lnTo>
                  <a:pt x="63309" y="68897"/>
                </a:lnTo>
                <a:lnTo>
                  <a:pt x="35407" y="51079"/>
                </a:lnTo>
                <a:lnTo>
                  <a:pt x="50965" y="20916"/>
                </a:lnTo>
                <a:lnTo>
                  <a:pt x="59321" y="53898"/>
                </a:lnTo>
                <a:lnTo>
                  <a:pt x="35407" y="5107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3" name="object 1433"/>
          <p:cNvSpPr/>
          <p:nvPr/>
        </p:nvSpPr>
        <p:spPr>
          <a:xfrm>
            <a:off x="4259502" y="2494024"/>
            <a:ext cx="63766" cy="96202"/>
          </a:xfrm>
          <a:custGeom>
            <a:avLst/>
            <a:gdLst/>
            <a:ahLst/>
            <a:cxnLst/>
            <a:rect l="l" t="t" r="r" b="b"/>
            <a:pathLst>
              <a:path w="63766" h="96202">
                <a:moveTo>
                  <a:pt x="0" y="83007"/>
                </a:moveTo>
                <a:lnTo>
                  <a:pt x="60706" y="96202"/>
                </a:lnTo>
                <a:lnTo>
                  <a:pt x="63766" y="82105"/>
                </a:lnTo>
                <a:lnTo>
                  <a:pt x="20472" y="72694"/>
                </a:lnTo>
                <a:lnTo>
                  <a:pt x="35458" y="3784"/>
                </a:lnTo>
                <a:lnTo>
                  <a:pt x="18046" y="0"/>
                </a:lnTo>
                <a:lnTo>
                  <a:pt x="0" y="830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4" name="object 1434"/>
          <p:cNvSpPr/>
          <p:nvPr/>
        </p:nvSpPr>
        <p:spPr>
          <a:xfrm>
            <a:off x="4325378" y="2509873"/>
            <a:ext cx="40373" cy="87274"/>
          </a:xfrm>
          <a:custGeom>
            <a:avLst/>
            <a:gdLst/>
            <a:ahLst/>
            <a:cxnLst/>
            <a:rect l="l" t="t" r="r" b="b"/>
            <a:pathLst>
              <a:path w="40373" h="87274">
                <a:moveTo>
                  <a:pt x="0" y="82448"/>
                </a:moveTo>
                <a:lnTo>
                  <a:pt x="17157" y="87274"/>
                </a:lnTo>
                <a:lnTo>
                  <a:pt x="40373" y="4825"/>
                </a:lnTo>
                <a:lnTo>
                  <a:pt x="23228" y="0"/>
                </a:lnTo>
                <a:lnTo>
                  <a:pt x="0" y="8244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5" name="object 1435"/>
          <p:cNvSpPr/>
          <p:nvPr/>
        </p:nvSpPr>
        <p:spPr>
          <a:xfrm>
            <a:off x="4345329" y="2517962"/>
            <a:ext cx="93992" cy="102666"/>
          </a:xfrm>
          <a:custGeom>
            <a:avLst/>
            <a:gdLst/>
            <a:ahLst/>
            <a:cxnLst/>
            <a:rect l="l" t="t" r="r" b="b"/>
            <a:pathLst>
              <a:path w="93992" h="102666">
                <a:moveTo>
                  <a:pt x="25031" y="72618"/>
                </a:moveTo>
                <a:lnTo>
                  <a:pt x="89598" y="33807"/>
                </a:lnTo>
                <a:lnTo>
                  <a:pt x="93992" y="21107"/>
                </a:lnTo>
                <a:lnTo>
                  <a:pt x="32943" y="0"/>
                </a:lnTo>
                <a:lnTo>
                  <a:pt x="28206" y="13690"/>
                </a:lnTo>
                <a:lnTo>
                  <a:pt x="67068" y="27139"/>
                </a:lnTo>
                <a:lnTo>
                  <a:pt x="5105" y="64490"/>
                </a:lnTo>
                <a:lnTo>
                  <a:pt x="0" y="79235"/>
                </a:lnTo>
                <a:lnTo>
                  <a:pt x="67754" y="102666"/>
                </a:lnTo>
                <a:lnTo>
                  <a:pt x="72478" y="89027"/>
                </a:lnTo>
                <a:lnTo>
                  <a:pt x="25031" y="7261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6" name="object 1436"/>
          <p:cNvSpPr/>
          <p:nvPr/>
        </p:nvSpPr>
        <p:spPr>
          <a:xfrm>
            <a:off x="4408644" y="2554255"/>
            <a:ext cx="66547" cy="100279"/>
          </a:xfrm>
          <a:custGeom>
            <a:avLst/>
            <a:gdLst/>
            <a:ahLst/>
            <a:cxnLst/>
            <a:rect l="l" t="t" r="r" b="b"/>
            <a:pathLst>
              <a:path w="66548" h="100279">
                <a:moveTo>
                  <a:pt x="66255" y="0"/>
                </a:moveTo>
                <a:lnTo>
                  <a:pt x="42722" y="46177"/>
                </a:lnTo>
                <a:lnTo>
                  <a:pt x="66548" y="21996"/>
                </a:lnTo>
                <a:lnTo>
                  <a:pt x="66255" y="0"/>
                </a:lnTo>
                <a:close/>
              </a:path>
              <a:path w="66548" h="100279">
                <a:moveTo>
                  <a:pt x="0" y="64236"/>
                </a:moveTo>
                <a:lnTo>
                  <a:pt x="17272" y="71920"/>
                </a:lnTo>
                <a:lnTo>
                  <a:pt x="31838" y="57124"/>
                </a:lnTo>
                <a:lnTo>
                  <a:pt x="64058" y="71475"/>
                </a:lnTo>
                <a:lnTo>
                  <a:pt x="63169" y="92392"/>
                </a:lnTo>
                <a:lnTo>
                  <a:pt x="80873" y="100279"/>
                </a:lnTo>
                <a:lnTo>
                  <a:pt x="83477" y="7670"/>
                </a:lnTo>
                <a:lnTo>
                  <a:pt x="66255" y="0"/>
                </a:lnTo>
                <a:lnTo>
                  <a:pt x="66548" y="21996"/>
                </a:lnTo>
                <a:lnTo>
                  <a:pt x="64706" y="55968"/>
                </a:lnTo>
                <a:lnTo>
                  <a:pt x="42722" y="46177"/>
                </a:lnTo>
                <a:lnTo>
                  <a:pt x="66255" y="0"/>
                </a:lnTo>
                <a:lnTo>
                  <a:pt x="0" y="6423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7" name="object 1437"/>
          <p:cNvSpPr/>
          <p:nvPr/>
        </p:nvSpPr>
        <p:spPr>
          <a:xfrm>
            <a:off x="4491107" y="2580896"/>
            <a:ext cx="96520" cy="113372"/>
          </a:xfrm>
          <a:custGeom>
            <a:avLst/>
            <a:gdLst/>
            <a:ahLst/>
            <a:cxnLst/>
            <a:rect l="l" t="t" r="r" b="b"/>
            <a:pathLst>
              <a:path w="96520" h="113372">
                <a:moveTo>
                  <a:pt x="75171" y="50304"/>
                </a:moveTo>
                <a:lnTo>
                  <a:pt x="71716" y="52806"/>
                </a:lnTo>
                <a:lnTo>
                  <a:pt x="67779" y="53962"/>
                </a:lnTo>
                <a:lnTo>
                  <a:pt x="63385" y="53124"/>
                </a:lnTo>
                <a:lnTo>
                  <a:pt x="58546" y="50838"/>
                </a:lnTo>
                <a:lnTo>
                  <a:pt x="51066" y="46697"/>
                </a:lnTo>
                <a:lnTo>
                  <a:pt x="39547" y="40309"/>
                </a:lnTo>
                <a:lnTo>
                  <a:pt x="50088" y="21297"/>
                </a:lnTo>
                <a:lnTo>
                  <a:pt x="62242" y="28041"/>
                </a:lnTo>
                <a:lnTo>
                  <a:pt x="74320" y="18173"/>
                </a:lnTo>
                <a:lnTo>
                  <a:pt x="41528" y="0"/>
                </a:lnTo>
                <a:lnTo>
                  <a:pt x="0" y="74904"/>
                </a:lnTo>
                <a:lnTo>
                  <a:pt x="15570" y="83540"/>
                </a:lnTo>
                <a:lnTo>
                  <a:pt x="32918" y="52260"/>
                </a:lnTo>
                <a:lnTo>
                  <a:pt x="36067" y="54013"/>
                </a:lnTo>
                <a:lnTo>
                  <a:pt x="39662" y="56006"/>
                </a:lnTo>
                <a:lnTo>
                  <a:pt x="43446" y="59207"/>
                </a:lnTo>
                <a:lnTo>
                  <a:pt x="45770" y="62585"/>
                </a:lnTo>
                <a:lnTo>
                  <a:pt x="47040" y="67259"/>
                </a:lnTo>
                <a:lnTo>
                  <a:pt x="47739" y="72440"/>
                </a:lnTo>
                <a:lnTo>
                  <a:pt x="48513" y="80492"/>
                </a:lnTo>
                <a:lnTo>
                  <a:pt x="50749" y="103035"/>
                </a:lnTo>
                <a:lnTo>
                  <a:pt x="69380" y="113372"/>
                </a:lnTo>
                <a:lnTo>
                  <a:pt x="68059" y="93535"/>
                </a:lnTo>
                <a:lnTo>
                  <a:pt x="67563" y="85636"/>
                </a:lnTo>
                <a:lnTo>
                  <a:pt x="66865" y="79946"/>
                </a:lnTo>
                <a:lnTo>
                  <a:pt x="65925" y="76441"/>
                </a:lnTo>
                <a:lnTo>
                  <a:pt x="65011" y="72948"/>
                </a:lnTo>
                <a:lnTo>
                  <a:pt x="63385" y="69316"/>
                </a:lnTo>
                <a:lnTo>
                  <a:pt x="61074" y="65544"/>
                </a:lnTo>
                <a:lnTo>
                  <a:pt x="68376" y="68338"/>
                </a:lnTo>
                <a:lnTo>
                  <a:pt x="74739" y="68846"/>
                </a:lnTo>
                <a:lnTo>
                  <a:pt x="80187" y="67081"/>
                </a:lnTo>
                <a:lnTo>
                  <a:pt x="77800" y="45529"/>
                </a:lnTo>
                <a:lnTo>
                  <a:pt x="75171" y="50304"/>
                </a:lnTo>
                <a:close/>
              </a:path>
              <a:path w="96520" h="113372">
                <a:moveTo>
                  <a:pt x="68567" y="31546"/>
                </a:moveTo>
                <a:lnTo>
                  <a:pt x="72313" y="33731"/>
                </a:lnTo>
                <a:lnTo>
                  <a:pt x="75768" y="36410"/>
                </a:lnTo>
                <a:lnTo>
                  <a:pt x="77711" y="40792"/>
                </a:lnTo>
                <a:lnTo>
                  <a:pt x="77800" y="45529"/>
                </a:lnTo>
                <a:lnTo>
                  <a:pt x="80187" y="67081"/>
                </a:lnTo>
                <a:lnTo>
                  <a:pt x="85610" y="65316"/>
                </a:lnTo>
                <a:lnTo>
                  <a:pt x="89890" y="61607"/>
                </a:lnTo>
                <a:lnTo>
                  <a:pt x="93002" y="55981"/>
                </a:lnTo>
                <a:lnTo>
                  <a:pt x="95453" y="51561"/>
                </a:lnTo>
                <a:lnTo>
                  <a:pt x="96519" y="47002"/>
                </a:lnTo>
                <a:lnTo>
                  <a:pt x="96177" y="42316"/>
                </a:lnTo>
                <a:lnTo>
                  <a:pt x="95834" y="37630"/>
                </a:lnTo>
                <a:lnTo>
                  <a:pt x="94170" y="33578"/>
                </a:lnTo>
                <a:lnTo>
                  <a:pt x="91185" y="30162"/>
                </a:lnTo>
                <a:lnTo>
                  <a:pt x="88188" y="26746"/>
                </a:lnTo>
                <a:lnTo>
                  <a:pt x="82575" y="22745"/>
                </a:lnTo>
                <a:lnTo>
                  <a:pt x="74320" y="18173"/>
                </a:lnTo>
                <a:lnTo>
                  <a:pt x="62242" y="28041"/>
                </a:lnTo>
                <a:lnTo>
                  <a:pt x="68567" y="3154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8" name="object 1438"/>
          <p:cNvSpPr/>
          <p:nvPr/>
        </p:nvSpPr>
        <p:spPr>
          <a:xfrm>
            <a:off x="3562811" y="2871450"/>
            <a:ext cx="99695" cy="99987"/>
          </a:xfrm>
          <a:custGeom>
            <a:avLst/>
            <a:gdLst/>
            <a:ahLst/>
            <a:cxnLst/>
            <a:rect l="l" t="t" r="r" b="b"/>
            <a:pathLst>
              <a:path w="99695" h="99987">
                <a:moveTo>
                  <a:pt x="70713" y="46532"/>
                </a:moveTo>
                <a:lnTo>
                  <a:pt x="75412" y="51434"/>
                </a:lnTo>
                <a:lnTo>
                  <a:pt x="78574" y="55117"/>
                </a:lnTo>
                <a:lnTo>
                  <a:pt x="81851" y="60058"/>
                </a:lnTo>
                <a:lnTo>
                  <a:pt x="82448" y="62903"/>
                </a:lnTo>
                <a:lnTo>
                  <a:pt x="81978" y="66128"/>
                </a:lnTo>
                <a:lnTo>
                  <a:pt x="81508" y="69354"/>
                </a:lnTo>
                <a:lnTo>
                  <a:pt x="79451" y="72707"/>
                </a:lnTo>
                <a:lnTo>
                  <a:pt x="75806" y="76212"/>
                </a:lnTo>
                <a:lnTo>
                  <a:pt x="72212" y="79667"/>
                </a:lnTo>
                <a:lnTo>
                  <a:pt x="68643" y="81610"/>
                </a:lnTo>
                <a:lnTo>
                  <a:pt x="65112" y="82054"/>
                </a:lnTo>
                <a:lnTo>
                  <a:pt x="61556" y="82511"/>
                </a:lnTo>
                <a:lnTo>
                  <a:pt x="58305" y="81737"/>
                </a:lnTo>
                <a:lnTo>
                  <a:pt x="55333" y="79730"/>
                </a:lnTo>
                <a:lnTo>
                  <a:pt x="53505" y="78447"/>
                </a:lnTo>
                <a:lnTo>
                  <a:pt x="50038" y="75158"/>
                </a:lnTo>
                <a:lnTo>
                  <a:pt x="44945" y="69849"/>
                </a:lnTo>
                <a:lnTo>
                  <a:pt x="12865" y="36347"/>
                </a:lnTo>
                <a:lnTo>
                  <a:pt x="0" y="48679"/>
                </a:lnTo>
                <a:lnTo>
                  <a:pt x="31610" y="81660"/>
                </a:lnTo>
                <a:lnTo>
                  <a:pt x="38227" y="88582"/>
                </a:lnTo>
                <a:lnTo>
                  <a:pt x="43662" y="93408"/>
                </a:lnTo>
                <a:lnTo>
                  <a:pt x="47891" y="96164"/>
                </a:lnTo>
                <a:lnTo>
                  <a:pt x="50761" y="97993"/>
                </a:lnTo>
                <a:lnTo>
                  <a:pt x="54152" y="99123"/>
                </a:lnTo>
                <a:lnTo>
                  <a:pt x="58077" y="99555"/>
                </a:lnTo>
                <a:lnTo>
                  <a:pt x="61988" y="99987"/>
                </a:lnTo>
                <a:lnTo>
                  <a:pt x="66167" y="99377"/>
                </a:lnTo>
                <a:lnTo>
                  <a:pt x="70612" y="97726"/>
                </a:lnTo>
                <a:lnTo>
                  <a:pt x="75069" y="96075"/>
                </a:lnTo>
                <a:lnTo>
                  <a:pt x="80340" y="92341"/>
                </a:lnTo>
                <a:lnTo>
                  <a:pt x="86423" y="86512"/>
                </a:lnTo>
                <a:lnTo>
                  <a:pt x="91465" y="81686"/>
                </a:lnTo>
                <a:lnTo>
                  <a:pt x="94945" y="77139"/>
                </a:lnTo>
                <a:lnTo>
                  <a:pt x="96888" y="72897"/>
                </a:lnTo>
                <a:lnTo>
                  <a:pt x="98806" y="68643"/>
                </a:lnTo>
                <a:lnTo>
                  <a:pt x="99695" y="64566"/>
                </a:lnTo>
                <a:lnTo>
                  <a:pt x="99555" y="60667"/>
                </a:lnTo>
                <a:lnTo>
                  <a:pt x="99402" y="56768"/>
                </a:lnTo>
                <a:lnTo>
                  <a:pt x="98209" y="52946"/>
                </a:lnTo>
                <a:lnTo>
                  <a:pt x="95961" y="49225"/>
                </a:lnTo>
                <a:lnTo>
                  <a:pt x="93713" y="45491"/>
                </a:lnTo>
                <a:lnTo>
                  <a:pt x="89052" y="39903"/>
                </a:lnTo>
                <a:lnTo>
                  <a:pt x="81927" y="32486"/>
                </a:lnTo>
                <a:lnTo>
                  <a:pt x="50800" y="0"/>
                </a:lnTo>
                <a:lnTo>
                  <a:pt x="37934" y="12331"/>
                </a:lnTo>
                <a:lnTo>
                  <a:pt x="70713" y="4653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9" name="object 1439"/>
          <p:cNvSpPr/>
          <p:nvPr/>
        </p:nvSpPr>
        <p:spPr>
          <a:xfrm>
            <a:off x="3627145" y="2814425"/>
            <a:ext cx="108623" cy="110617"/>
          </a:xfrm>
          <a:custGeom>
            <a:avLst/>
            <a:gdLst/>
            <a:ahLst/>
            <a:cxnLst/>
            <a:rect l="l" t="t" r="r" b="b"/>
            <a:pathLst>
              <a:path w="108623" h="110617">
                <a:moveTo>
                  <a:pt x="31800" y="57111"/>
                </a:moveTo>
                <a:lnTo>
                  <a:pt x="94881" y="77241"/>
                </a:lnTo>
                <a:lnTo>
                  <a:pt x="108623" y="65798"/>
                </a:lnTo>
                <a:lnTo>
                  <a:pt x="53771" y="0"/>
                </a:lnTo>
                <a:lnTo>
                  <a:pt x="41071" y="10604"/>
                </a:lnTo>
                <a:lnTo>
                  <a:pt x="77685" y="54533"/>
                </a:lnTo>
                <a:lnTo>
                  <a:pt x="13322" y="33731"/>
                </a:lnTo>
                <a:lnTo>
                  <a:pt x="0" y="44818"/>
                </a:lnTo>
                <a:lnTo>
                  <a:pt x="54838" y="110617"/>
                </a:lnTo>
                <a:lnTo>
                  <a:pt x="67551" y="100012"/>
                </a:lnTo>
                <a:lnTo>
                  <a:pt x="31800" y="5711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0" name="object 1440"/>
          <p:cNvSpPr/>
          <p:nvPr/>
        </p:nvSpPr>
        <p:spPr>
          <a:xfrm>
            <a:off x="3715829" y="2777834"/>
            <a:ext cx="93700" cy="100647"/>
          </a:xfrm>
          <a:custGeom>
            <a:avLst/>
            <a:gdLst/>
            <a:ahLst/>
            <a:cxnLst/>
            <a:rect l="l" t="t" r="r" b="b"/>
            <a:pathLst>
              <a:path w="93700" h="100647">
                <a:moveTo>
                  <a:pt x="93700" y="49517"/>
                </a:moveTo>
                <a:lnTo>
                  <a:pt x="15379" y="0"/>
                </a:lnTo>
                <a:lnTo>
                  <a:pt x="19062" y="21869"/>
                </a:lnTo>
                <a:lnTo>
                  <a:pt x="47345" y="40792"/>
                </a:lnTo>
                <a:lnTo>
                  <a:pt x="60350" y="49275"/>
                </a:lnTo>
                <a:lnTo>
                  <a:pt x="77876" y="60705"/>
                </a:lnTo>
                <a:lnTo>
                  <a:pt x="93700" y="49517"/>
                </a:lnTo>
                <a:close/>
              </a:path>
              <a:path w="93700" h="100647">
                <a:moveTo>
                  <a:pt x="21424" y="100647"/>
                </a:moveTo>
                <a:lnTo>
                  <a:pt x="36842" y="89738"/>
                </a:lnTo>
                <a:lnTo>
                  <a:pt x="31546" y="69646"/>
                </a:lnTo>
                <a:lnTo>
                  <a:pt x="60350" y="49275"/>
                </a:lnTo>
                <a:lnTo>
                  <a:pt x="47345" y="40792"/>
                </a:lnTo>
                <a:lnTo>
                  <a:pt x="27686" y="54698"/>
                </a:lnTo>
                <a:lnTo>
                  <a:pt x="19062" y="21869"/>
                </a:lnTo>
                <a:lnTo>
                  <a:pt x="15379" y="0"/>
                </a:lnTo>
                <a:lnTo>
                  <a:pt x="0" y="10883"/>
                </a:lnTo>
                <a:lnTo>
                  <a:pt x="21424" y="10064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1" name="object 1441"/>
          <p:cNvSpPr/>
          <p:nvPr/>
        </p:nvSpPr>
        <p:spPr>
          <a:xfrm>
            <a:off x="3785268" y="2708517"/>
            <a:ext cx="79603" cy="96227"/>
          </a:xfrm>
          <a:custGeom>
            <a:avLst/>
            <a:gdLst/>
            <a:ahLst/>
            <a:cxnLst/>
            <a:rect l="l" t="t" r="r" b="b"/>
            <a:pathLst>
              <a:path w="79603" h="96227">
                <a:moveTo>
                  <a:pt x="61582" y="0"/>
                </a:moveTo>
                <a:lnTo>
                  <a:pt x="0" y="33540"/>
                </a:lnTo>
                <a:lnTo>
                  <a:pt x="6934" y="46266"/>
                </a:lnTo>
                <a:lnTo>
                  <a:pt x="29921" y="33743"/>
                </a:lnTo>
                <a:lnTo>
                  <a:pt x="63957" y="96227"/>
                </a:lnTo>
                <a:lnTo>
                  <a:pt x="79603" y="87706"/>
                </a:lnTo>
                <a:lnTo>
                  <a:pt x="45567" y="25209"/>
                </a:lnTo>
                <a:lnTo>
                  <a:pt x="68516" y="12725"/>
                </a:lnTo>
                <a:lnTo>
                  <a:pt x="61582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2" name="object 1442"/>
          <p:cNvSpPr/>
          <p:nvPr/>
        </p:nvSpPr>
        <p:spPr>
          <a:xfrm>
            <a:off x="3873122" y="2689631"/>
            <a:ext cx="83439" cy="99656"/>
          </a:xfrm>
          <a:custGeom>
            <a:avLst/>
            <a:gdLst/>
            <a:ahLst/>
            <a:cxnLst/>
            <a:rect l="l" t="t" r="r" b="b"/>
            <a:pathLst>
              <a:path w="83438" h="99656">
                <a:moveTo>
                  <a:pt x="1981" y="99656"/>
                </a:moveTo>
                <a:lnTo>
                  <a:pt x="16319" y="22161"/>
                </a:lnTo>
                <a:lnTo>
                  <a:pt x="39966" y="46621"/>
                </a:lnTo>
                <a:lnTo>
                  <a:pt x="50888" y="57658"/>
                </a:lnTo>
                <a:lnTo>
                  <a:pt x="65595" y="72529"/>
                </a:lnTo>
                <a:lnTo>
                  <a:pt x="83438" y="64922"/>
                </a:lnTo>
                <a:lnTo>
                  <a:pt x="17335" y="0"/>
                </a:lnTo>
                <a:lnTo>
                  <a:pt x="0" y="7391"/>
                </a:lnTo>
                <a:lnTo>
                  <a:pt x="1981" y="99656"/>
                </a:lnTo>
                <a:close/>
              </a:path>
              <a:path w="83438" h="99656">
                <a:moveTo>
                  <a:pt x="18440" y="71488"/>
                </a:moveTo>
                <a:lnTo>
                  <a:pt x="50888" y="57658"/>
                </a:lnTo>
                <a:lnTo>
                  <a:pt x="39966" y="46621"/>
                </a:lnTo>
                <a:lnTo>
                  <a:pt x="17818" y="56070"/>
                </a:lnTo>
                <a:lnTo>
                  <a:pt x="16319" y="22161"/>
                </a:lnTo>
                <a:lnTo>
                  <a:pt x="1981" y="99656"/>
                </a:lnTo>
                <a:lnTo>
                  <a:pt x="19367" y="92240"/>
                </a:lnTo>
                <a:lnTo>
                  <a:pt x="18440" y="7148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3" name="object 1443"/>
          <p:cNvSpPr/>
          <p:nvPr/>
        </p:nvSpPr>
        <p:spPr>
          <a:xfrm>
            <a:off x="3934029" y="2659056"/>
            <a:ext cx="98958" cy="95986"/>
          </a:xfrm>
          <a:custGeom>
            <a:avLst/>
            <a:gdLst/>
            <a:ahLst/>
            <a:cxnLst/>
            <a:rect l="l" t="t" r="r" b="b"/>
            <a:pathLst>
              <a:path w="98958" h="95986">
                <a:moveTo>
                  <a:pt x="58445" y="30187"/>
                </a:moveTo>
                <a:lnTo>
                  <a:pt x="56438" y="33743"/>
                </a:lnTo>
                <a:lnTo>
                  <a:pt x="52705" y="36220"/>
                </a:lnTo>
                <a:lnTo>
                  <a:pt x="47637" y="37947"/>
                </a:lnTo>
                <a:lnTo>
                  <a:pt x="39395" y="40182"/>
                </a:lnTo>
                <a:lnTo>
                  <a:pt x="26670" y="43624"/>
                </a:lnTo>
                <a:lnTo>
                  <a:pt x="20993" y="22656"/>
                </a:lnTo>
                <a:lnTo>
                  <a:pt x="34417" y="19024"/>
                </a:lnTo>
                <a:lnTo>
                  <a:pt x="36195" y="3530"/>
                </a:lnTo>
                <a:lnTo>
                  <a:pt x="0" y="13322"/>
                </a:lnTo>
                <a:lnTo>
                  <a:pt x="22390" y="95986"/>
                </a:lnTo>
                <a:lnTo>
                  <a:pt x="39585" y="91338"/>
                </a:lnTo>
                <a:lnTo>
                  <a:pt x="30238" y="56819"/>
                </a:lnTo>
                <a:lnTo>
                  <a:pt x="33731" y="55879"/>
                </a:lnTo>
                <a:lnTo>
                  <a:pt x="37680" y="54813"/>
                </a:lnTo>
                <a:lnTo>
                  <a:pt x="40652" y="54343"/>
                </a:lnTo>
                <a:lnTo>
                  <a:pt x="42646" y="54470"/>
                </a:lnTo>
                <a:lnTo>
                  <a:pt x="46659" y="55270"/>
                </a:lnTo>
                <a:lnTo>
                  <a:pt x="50812" y="57734"/>
                </a:lnTo>
                <a:lnTo>
                  <a:pt x="54940" y="60972"/>
                </a:lnTo>
                <a:lnTo>
                  <a:pt x="61099" y="66205"/>
                </a:lnTo>
                <a:lnTo>
                  <a:pt x="78409" y="80822"/>
                </a:lnTo>
                <a:lnTo>
                  <a:pt x="98958" y="75260"/>
                </a:lnTo>
                <a:lnTo>
                  <a:pt x="84201" y="61937"/>
                </a:lnTo>
                <a:lnTo>
                  <a:pt x="78359" y="56629"/>
                </a:lnTo>
                <a:lnTo>
                  <a:pt x="73875" y="53047"/>
                </a:lnTo>
                <a:lnTo>
                  <a:pt x="70777" y="51180"/>
                </a:lnTo>
                <a:lnTo>
                  <a:pt x="67665" y="49314"/>
                </a:lnTo>
                <a:lnTo>
                  <a:pt x="63982" y="47840"/>
                </a:lnTo>
                <a:lnTo>
                  <a:pt x="59690" y="46735"/>
                </a:lnTo>
                <a:lnTo>
                  <a:pt x="59182" y="25984"/>
                </a:lnTo>
                <a:lnTo>
                  <a:pt x="58445" y="30187"/>
                </a:lnTo>
                <a:close/>
              </a:path>
              <a:path w="98958" h="95986">
                <a:moveTo>
                  <a:pt x="47040" y="15900"/>
                </a:moveTo>
                <a:lnTo>
                  <a:pt x="49949" y="15595"/>
                </a:lnTo>
                <a:lnTo>
                  <a:pt x="54394" y="17386"/>
                </a:lnTo>
                <a:lnTo>
                  <a:pt x="57759" y="20726"/>
                </a:lnTo>
                <a:lnTo>
                  <a:pt x="58521" y="23507"/>
                </a:lnTo>
                <a:lnTo>
                  <a:pt x="59182" y="25984"/>
                </a:lnTo>
                <a:lnTo>
                  <a:pt x="59690" y="46735"/>
                </a:lnTo>
                <a:lnTo>
                  <a:pt x="66878" y="43662"/>
                </a:lnTo>
                <a:lnTo>
                  <a:pt x="71805" y="39585"/>
                </a:lnTo>
                <a:lnTo>
                  <a:pt x="74460" y="34531"/>
                </a:lnTo>
                <a:lnTo>
                  <a:pt x="77127" y="29476"/>
                </a:lnTo>
                <a:lnTo>
                  <a:pt x="77635" y="23837"/>
                </a:lnTo>
                <a:lnTo>
                  <a:pt x="75933" y="17627"/>
                </a:lnTo>
                <a:lnTo>
                  <a:pt x="74612" y="12750"/>
                </a:lnTo>
                <a:lnTo>
                  <a:pt x="72212" y="8750"/>
                </a:lnTo>
                <a:lnTo>
                  <a:pt x="68707" y="5613"/>
                </a:lnTo>
                <a:lnTo>
                  <a:pt x="65189" y="2489"/>
                </a:lnTo>
                <a:lnTo>
                  <a:pt x="61163" y="749"/>
                </a:lnTo>
                <a:lnTo>
                  <a:pt x="56642" y="380"/>
                </a:lnTo>
                <a:lnTo>
                  <a:pt x="52120" y="0"/>
                </a:lnTo>
                <a:lnTo>
                  <a:pt x="45313" y="1054"/>
                </a:lnTo>
                <a:lnTo>
                  <a:pt x="36195" y="3530"/>
                </a:lnTo>
                <a:lnTo>
                  <a:pt x="34417" y="19024"/>
                </a:lnTo>
                <a:lnTo>
                  <a:pt x="41376" y="17132"/>
                </a:lnTo>
                <a:lnTo>
                  <a:pt x="45593" y="16090"/>
                </a:lnTo>
                <a:lnTo>
                  <a:pt x="47040" y="1590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4" name="object 1444"/>
          <p:cNvSpPr/>
          <p:nvPr/>
        </p:nvSpPr>
        <p:spPr>
          <a:xfrm>
            <a:off x="4023998" y="2643026"/>
            <a:ext cx="75793" cy="92062"/>
          </a:xfrm>
          <a:custGeom>
            <a:avLst/>
            <a:gdLst/>
            <a:ahLst/>
            <a:cxnLst/>
            <a:rect l="l" t="t" r="r" b="b"/>
            <a:pathLst>
              <a:path w="75793" h="92062">
                <a:moveTo>
                  <a:pt x="19253" y="19418"/>
                </a:moveTo>
                <a:lnTo>
                  <a:pt x="66611" y="14401"/>
                </a:lnTo>
                <a:lnTo>
                  <a:pt x="65062" y="0"/>
                </a:lnTo>
                <a:lnTo>
                  <a:pt x="0" y="6896"/>
                </a:lnTo>
                <a:lnTo>
                  <a:pt x="9042" y="92062"/>
                </a:lnTo>
                <a:lnTo>
                  <a:pt x="75793" y="84988"/>
                </a:lnTo>
                <a:lnTo>
                  <a:pt x="74256" y="70637"/>
                </a:lnTo>
                <a:lnTo>
                  <a:pt x="25234" y="75831"/>
                </a:lnTo>
                <a:lnTo>
                  <a:pt x="22771" y="52654"/>
                </a:lnTo>
                <a:lnTo>
                  <a:pt x="66840" y="47980"/>
                </a:lnTo>
                <a:lnTo>
                  <a:pt x="65316" y="33629"/>
                </a:lnTo>
                <a:lnTo>
                  <a:pt x="21259" y="38303"/>
                </a:lnTo>
                <a:lnTo>
                  <a:pt x="19253" y="1941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5" name="object 1445"/>
          <p:cNvSpPr/>
          <p:nvPr/>
        </p:nvSpPr>
        <p:spPr>
          <a:xfrm>
            <a:off x="4096302" y="2695561"/>
            <a:ext cx="62318" cy="67424"/>
          </a:xfrm>
          <a:custGeom>
            <a:avLst/>
            <a:gdLst/>
            <a:ahLst/>
            <a:cxnLst/>
            <a:rect l="l" t="t" r="r" b="b"/>
            <a:pathLst>
              <a:path w="62318" h="67424">
                <a:moveTo>
                  <a:pt x="33248" y="0"/>
                </a:moveTo>
                <a:lnTo>
                  <a:pt x="27089" y="14147"/>
                </a:lnTo>
                <a:lnTo>
                  <a:pt x="62318" y="15836"/>
                </a:lnTo>
                <a:lnTo>
                  <a:pt x="57302" y="1155"/>
                </a:lnTo>
                <a:lnTo>
                  <a:pt x="33248" y="0"/>
                </a:lnTo>
                <a:close/>
              </a:path>
              <a:path w="62318" h="67424">
                <a:moveTo>
                  <a:pt x="27089" y="14147"/>
                </a:moveTo>
                <a:lnTo>
                  <a:pt x="33248" y="0"/>
                </a:lnTo>
                <a:lnTo>
                  <a:pt x="46697" y="-31178"/>
                </a:lnTo>
                <a:lnTo>
                  <a:pt x="57302" y="1155"/>
                </a:lnTo>
                <a:lnTo>
                  <a:pt x="62318" y="15836"/>
                </a:lnTo>
                <a:lnTo>
                  <a:pt x="69075" y="35648"/>
                </a:lnTo>
                <a:lnTo>
                  <a:pt x="88442" y="36576"/>
                </a:lnTo>
                <a:lnTo>
                  <a:pt x="57264" y="-50672"/>
                </a:lnTo>
                <a:lnTo>
                  <a:pt x="38442" y="-51587"/>
                </a:lnTo>
                <a:lnTo>
                  <a:pt x="0" y="32321"/>
                </a:lnTo>
                <a:lnTo>
                  <a:pt x="18884" y="33223"/>
                </a:lnTo>
                <a:lnTo>
                  <a:pt x="27089" y="1414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6" name="object 1446"/>
          <p:cNvSpPr/>
          <p:nvPr/>
        </p:nvSpPr>
        <p:spPr>
          <a:xfrm>
            <a:off x="3683457" y="3012243"/>
            <a:ext cx="104571" cy="70586"/>
          </a:xfrm>
          <a:custGeom>
            <a:avLst/>
            <a:gdLst/>
            <a:ahLst/>
            <a:cxnLst/>
            <a:rect l="l" t="t" r="r" b="b"/>
            <a:pathLst>
              <a:path w="104571" h="70586">
                <a:moveTo>
                  <a:pt x="62547" y="70586"/>
                </a:moveTo>
                <a:lnTo>
                  <a:pt x="104571" y="24853"/>
                </a:lnTo>
                <a:lnTo>
                  <a:pt x="93954" y="15087"/>
                </a:lnTo>
                <a:lnTo>
                  <a:pt x="63969" y="47713"/>
                </a:lnTo>
                <a:lnTo>
                  <a:pt x="12052" y="0"/>
                </a:lnTo>
                <a:lnTo>
                  <a:pt x="0" y="13106"/>
                </a:lnTo>
                <a:lnTo>
                  <a:pt x="62547" y="7058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7" name="object 1447"/>
          <p:cNvSpPr/>
          <p:nvPr/>
        </p:nvSpPr>
        <p:spPr>
          <a:xfrm>
            <a:off x="3733972" y="2959559"/>
            <a:ext cx="71120" cy="75082"/>
          </a:xfrm>
          <a:custGeom>
            <a:avLst/>
            <a:gdLst/>
            <a:ahLst/>
            <a:cxnLst/>
            <a:rect l="l" t="t" r="r" b="b"/>
            <a:pathLst>
              <a:path w="71120" h="75082">
                <a:moveTo>
                  <a:pt x="58000" y="75082"/>
                </a:moveTo>
                <a:lnTo>
                  <a:pt x="71120" y="63017"/>
                </a:lnTo>
                <a:lnTo>
                  <a:pt x="13106" y="0"/>
                </a:lnTo>
                <a:lnTo>
                  <a:pt x="0" y="12077"/>
                </a:lnTo>
                <a:lnTo>
                  <a:pt x="58000" y="7508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8" name="object 1448"/>
          <p:cNvSpPr/>
          <p:nvPr/>
        </p:nvSpPr>
        <p:spPr>
          <a:xfrm>
            <a:off x="3759588" y="2896368"/>
            <a:ext cx="119392" cy="119481"/>
          </a:xfrm>
          <a:custGeom>
            <a:avLst/>
            <a:gdLst/>
            <a:ahLst/>
            <a:cxnLst/>
            <a:rect l="l" t="t" r="r" b="b"/>
            <a:pathLst>
              <a:path w="119392" h="119481">
                <a:moveTo>
                  <a:pt x="68706" y="0"/>
                </a:moveTo>
                <a:lnTo>
                  <a:pt x="47167" y="15824"/>
                </a:lnTo>
                <a:lnTo>
                  <a:pt x="68973" y="72275"/>
                </a:lnTo>
                <a:lnTo>
                  <a:pt x="21501" y="34658"/>
                </a:lnTo>
                <a:lnTo>
                  <a:pt x="0" y="50431"/>
                </a:lnTo>
                <a:lnTo>
                  <a:pt x="50685" y="119481"/>
                </a:lnTo>
                <a:lnTo>
                  <a:pt x="64020" y="109677"/>
                </a:lnTo>
                <a:lnTo>
                  <a:pt x="24129" y="55333"/>
                </a:lnTo>
                <a:lnTo>
                  <a:pt x="78092" y="99352"/>
                </a:lnTo>
                <a:lnTo>
                  <a:pt x="91922" y="89204"/>
                </a:lnTo>
                <a:lnTo>
                  <a:pt x="66154" y="24498"/>
                </a:lnTo>
                <a:lnTo>
                  <a:pt x="106044" y="78841"/>
                </a:lnTo>
                <a:lnTo>
                  <a:pt x="119392" y="69049"/>
                </a:lnTo>
                <a:lnTo>
                  <a:pt x="68706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9" name="object 1449"/>
          <p:cNvSpPr/>
          <p:nvPr/>
        </p:nvSpPr>
        <p:spPr>
          <a:xfrm>
            <a:off x="3847528" y="2863272"/>
            <a:ext cx="75692" cy="98818"/>
          </a:xfrm>
          <a:custGeom>
            <a:avLst/>
            <a:gdLst/>
            <a:ahLst/>
            <a:cxnLst/>
            <a:rect l="l" t="t" r="r" b="b"/>
            <a:pathLst>
              <a:path w="75691" h="98818">
                <a:moveTo>
                  <a:pt x="54203" y="90855"/>
                </a:moveTo>
                <a:lnTo>
                  <a:pt x="39776" y="61963"/>
                </a:lnTo>
                <a:lnTo>
                  <a:pt x="50177" y="56769"/>
                </a:lnTo>
                <a:lnTo>
                  <a:pt x="41998" y="44589"/>
                </a:lnTo>
                <a:lnTo>
                  <a:pt x="33273" y="48945"/>
                </a:lnTo>
                <a:lnTo>
                  <a:pt x="22415" y="27203"/>
                </a:lnTo>
                <a:lnTo>
                  <a:pt x="30111" y="23368"/>
                </a:lnTo>
                <a:lnTo>
                  <a:pt x="35852" y="20485"/>
                </a:lnTo>
                <a:lnTo>
                  <a:pt x="41782" y="1816"/>
                </a:lnTo>
                <a:lnTo>
                  <a:pt x="35267" y="4584"/>
                </a:lnTo>
                <a:lnTo>
                  <a:pt x="25577" y="9423"/>
                </a:lnTo>
                <a:lnTo>
                  <a:pt x="0" y="22199"/>
                </a:lnTo>
                <a:lnTo>
                  <a:pt x="38277" y="98818"/>
                </a:lnTo>
                <a:lnTo>
                  <a:pt x="54203" y="90855"/>
                </a:lnTo>
                <a:close/>
              </a:path>
              <a:path w="75691" h="98818">
                <a:moveTo>
                  <a:pt x="50203" y="0"/>
                </a:moveTo>
                <a:lnTo>
                  <a:pt x="45110" y="1104"/>
                </a:lnTo>
                <a:lnTo>
                  <a:pt x="41782" y="1816"/>
                </a:lnTo>
                <a:lnTo>
                  <a:pt x="35852" y="20485"/>
                </a:lnTo>
                <a:lnTo>
                  <a:pt x="39763" y="18757"/>
                </a:lnTo>
                <a:lnTo>
                  <a:pt x="41846" y="18148"/>
                </a:lnTo>
                <a:lnTo>
                  <a:pt x="44665" y="17322"/>
                </a:lnTo>
                <a:lnTo>
                  <a:pt x="47358" y="17386"/>
                </a:lnTo>
                <a:lnTo>
                  <a:pt x="49949" y="18351"/>
                </a:lnTo>
                <a:lnTo>
                  <a:pt x="52539" y="19316"/>
                </a:lnTo>
                <a:lnTo>
                  <a:pt x="54533" y="21196"/>
                </a:lnTo>
                <a:lnTo>
                  <a:pt x="55930" y="23990"/>
                </a:lnTo>
                <a:lnTo>
                  <a:pt x="57061" y="26250"/>
                </a:lnTo>
                <a:lnTo>
                  <a:pt x="57099" y="30835"/>
                </a:lnTo>
                <a:lnTo>
                  <a:pt x="55714" y="35229"/>
                </a:lnTo>
                <a:lnTo>
                  <a:pt x="52285" y="38950"/>
                </a:lnTo>
                <a:lnTo>
                  <a:pt x="48285" y="41452"/>
                </a:lnTo>
                <a:lnTo>
                  <a:pt x="41998" y="44589"/>
                </a:lnTo>
                <a:lnTo>
                  <a:pt x="50177" y="56769"/>
                </a:lnTo>
                <a:lnTo>
                  <a:pt x="57378" y="53162"/>
                </a:lnTo>
                <a:lnTo>
                  <a:pt x="62712" y="50050"/>
                </a:lnTo>
                <a:lnTo>
                  <a:pt x="66154" y="47409"/>
                </a:lnTo>
                <a:lnTo>
                  <a:pt x="68656" y="45415"/>
                </a:lnTo>
                <a:lnTo>
                  <a:pt x="70815" y="42837"/>
                </a:lnTo>
                <a:lnTo>
                  <a:pt x="72605" y="39649"/>
                </a:lnTo>
                <a:lnTo>
                  <a:pt x="74396" y="36461"/>
                </a:lnTo>
                <a:lnTo>
                  <a:pt x="75374" y="32829"/>
                </a:lnTo>
                <a:lnTo>
                  <a:pt x="75526" y="28752"/>
                </a:lnTo>
                <a:lnTo>
                  <a:pt x="75691" y="24663"/>
                </a:lnTo>
                <a:lnTo>
                  <a:pt x="74599" y="20269"/>
                </a:lnTo>
                <a:lnTo>
                  <a:pt x="72237" y="15570"/>
                </a:lnTo>
                <a:lnTo>
                  <a:pt x="69202" y="9474"/>
                </a:lnTo>
                <a:lnTo>
                  <a:pt x="65189" y="5257"/>
                </a:lnTo>
                <a:lnTo>
                  <a:pt x="60223" y="2933"/>
                </a:lnTo>
                <a:lnTo>
                  <a:pt x="55232" y="609"/>
                </a:lnTo>
                <a:lnTo>
                  <a:pt x="50203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0" name="object 1450"/>
          <p:cNvSpPr/>
          <p:nvPr/>
        </p:nvSpPr>
        <p:spPr>
          <a:xfrm>
            <a:off x="3922273" y="2844617"/>
            <a:ext cx="46126" cy="86563"/>
          </a:xfrm>
          <a:custGeom>
            <a:avLst/>
            <a:gdLst/>
            <a:ahLst/>
            <a:cxnLst/>
            <a:rect l="l" t="t" r="r" b="b"/>
            <a:pathLst>
              <a:path w="46126" h="86563">
                <a:moveTo>
                  <a:pt x="29387" y="86563"/>
                </a:moveTo>
                <a:lnTo>
                  <a:pt x="46126" y="80441"/>
                </a:lnTo>
                <a:lnTo>
                  <a:pt x="16738" y="0"/>
                </a:lnTo>
                <a:lnTo>
                  <a:pt x="0" y="6121"/>
                </a:lnTo>
                <a:lnTo>
                  <a:pt x="29387" y="8656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1" name="object 1451"/>
          <p:cNvSpPr/>
          <p:nvPr/>
        </p:nvSpPr>
        <p:spPr>
          <a:xfrm>
            <a:off x="3966961" y="2849439"/>
            <a:ext cx="55651" cy="70523"/>
          </a:xfrm>
          <a:custGeom>
            <a:avLst/>
            <a:gdLst/>
            <a:ahLst/>
            <a:cxnLst/>
            <a:rect l="l" t="t" r="r" b="b"/>
            <a:pathLst>
              <a:path w="55651" h="70523">
                <a:moveTo>
                  <a:pt x="23406" y="33642"/>
                </a:moveTo>
                <a:lnTo>
                  <a:pt x="28016" y="0"/>
                </a:lnTo>
                <a:lnTo>
                  <a:pt x="21247" y="48920"/>
                </a:lnTo>
                <a:lnTo>
                  <a:pt x="55651" y="41135"/>
                </a:lnTo>
                <a:lnTo>
                  <a:pt x="46888" y="28321"/>
                </a:lnTo>
                <a:lnTo>
                  <a:pt x="23406" y="33642"/>
                </a:lnTo>
                <a:close/>
              </a:path>
              <a:path w="55651" h="70523">
                <a:moveTo>
                  <a:pt x="18440" y="69494"/>
                </a:moveTo>
                <a:lnTo>
                  <a:pt x="21247" y="48920"/>
                </a:lnTo>
                <a:lnTo>
                  <a:pt x="28016" y="0"/>
                </a:lnTo>
                <a:lnTo>
                  <a:pt x="46888" y="28321"/>
                </a:lnTo>
                <a:lnTo>
                  <a:pt x="55651" y="41135"/>
                </a:lnTo>
                <a:lnTo>
                  <a:pt x="67449" y="58420"/>
                </a:lnTo>
                <a:lnTo>
                  <a:pt x="86360" y="54140"/>
                </a:lnTo>
                <a:lnTo>
                  <a:pt x="33007" y="-21602"/>
                </a:lnTo>
                <a:lnTo>
                  <a:pt x="14630" y="-17449"/>
                </a:lnTo>
                <a:lnTo>
                  <a:pt x="0" y="73672"/>
                </a:lnTo>
                <a:lnTo>
                  <a:pt x="18440" y="6949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2" name="object 1452"/>
          <p:cNvSpPr/>
          <p:nvPr/>
        </p:nvSpPr>
        <p:spPr>
          <a:xfrm>
            <a:off x="4044946" y="2816763"/>
            <a:ext cx="26250" cy="91376"/>
          </a:xfrm>
          <a:custGeom>
            <a:avLst/>
            <a:gdLst/>
            <a:ahLst/>
            <a:cxnLst/>
            <a:rect l="l" t="t" r="r" b="b"/>
            <a:pathLst>
              <a:path w="26250" h="91376">
                <a:moveTo>
                  <a:pt x="0" y="91376"/>
                </a:moveTo>
                <a:lnTo>
                  <a:pt x="12407" y="90233"/>
                </a:lnTo>
                <a:lnTo>
                  <a:pt x="26250" y="0"/>
                </a:lnTo>
                <a:lnTo>
                  <a:pt x="13601" y="1168"/>
                </a:lnTo>
                <a:lnTo>
                  <a:pt x="0" y="9137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3" name="object 1453"/>
          <p:cNvSpPr/>
          <p:nvPr/>
        </p:nvSpPr>
        <p:spPr>
          <a:xfrm>
            <a:off x="4070169" y="2869326"/>
            <a:ext cx="62128" cy="67157"/>
          </a:xfrm>
          <a:custGeom>
            <a:avLst/>
            <a:gdLst/>
            <a:ahLst/>
            <a:cxnLst/>
            <a:rect l="l" t="t" r="r" b="b"/>
            <a:pathLst>
              <a:path w="62128" h="67157">
                <a:moveTo>
                  <a:pt x="32905" y="0"/>
                </a:moveTo>
                <a:lnTo>
                  <a:pt x="26885" y="14224"/>
                </a:lnTo>
                <a:lnTo>
                  <a:pt x="62128" y="15532"/>
                </a:lnTo>
                <a:lnTo>
                  <a:pt x="56959" y="889"/>
                </a:lnTo>
                <a:lnTo>
                  <a:pt x="32905" y="0"/>
                </a:lnTo>
                <a:close/>
              </a:path>
              <a:path w="62128" h="67157">
                <a:moveTo>
                  <a:pt x="26885" y="14224"/>
                </a:moveTo>
                <a:lnTo>
                  <a:pt x="32905" y="0"/>
                </a:lnTo>
                <a:lnTo>
                  <a:pt x="45974" y="-31318"/>
                </a:lnTo>
                <a:lnTo>
                  <a:pt x="56959" y="889"/>
                </a:lnTo>
                <a:lnTo>
                  <a:pt x="62128" y="15532"/>
                </a:lnTo>
                <a:lnTo>
                  <a:pt x="69113" y="35255"/>
                </a:lnTo>
                <a:lnTo>
                  <a:pt x="88480" y="35979"/>
                </a:lnTo>
                <a:lnTo>
                  <a:pt x="56349" y="-50926"/>
                </a:lnTo>
                <a:lnTo>
                  <a:pt x="37515" y="-51625"/>
                </a:lnTo>
                <a:lnTo>
                  <a:pt x="0" y="32689"/>
                </a:lnTo>
                <a:lnTo>
                  <a:pt x="18884" y="33388"/>
                </a:lnTo>
                <a:lnTo>
                  <a:pt x="26885" y="142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4" name="object 1454"/>
          <p:cNvSpPr/>
          <p:nvPr/>
        </p:nvSpPr>
        <p:spPr>
          <a:xfrm>
            <a:off x="4158381" y="2825816"/>
            <a:ext cx="76542" cy="90360"/>
          </a:xfrm>
          <a:custGeom>
            <a:avLst/>
            <a:gdLst/>
            <a:ahLst/>
            <a:cxnLst/>
            <a:rect l="l" t="t" r="r" b="b"/>
            <a:pathLst>
              <a:path w="76542" h="90360">
                <a:moveTo>
                  <a:pt x="44589" y="90360"/>
                </a:moveTo>
                <a:lnTo>
                  <a:pt x="50037" y="89344"/>
                </a:lnTo>
                <a:lnTo>
                  <a:pt x="55486" y="88328"/>
                </a:lnTo>
                <a:lnTo>
                  <a:pt x="60007" y="86004"/>
                </a:lnTo>
                <a:lnTo>
                  <a:pt x="63614" y="82359"/>
                </a:lnTo>
                <a:lnTo>
                  <a:pt x="67233" y="78727"/>
                </a:lnTo>
                <a:lnTo>
                  <a:pt x="69519" y="74498"/>
                </a:lnTo>
                <a:lnTo>
                  <a:pt x="70497" y="69697"/>
                </a:lnTo>
                <a:lnTo>
                  <a:pt x="71577" y="64388"/>
                </a:lnTo>
                <a:lnTo>
                  <a:pt x="71323" y="59702"/>
                </a:lnTo>
                <a:lnTo>
                  <a:pt x="69761" y="55625"/>
                </a:lnTo>
                <a:lnTo>
                  <a:pt x="68198" y="51549"/>
                </a:lnTo>
                <a:lnTo>
                  <a:pt x="65582" y="48056"/>
                </a:lnTo>
                <a:lnTo>
                  <a:pt x="61950" y="45135"/>
                </a:lnTo>
                <a:lnTo>
                  <a:pt x="58305" y="42227"/>
                </a:lnTo>
                <a:lnTo>
                  <a:pt x="52438" y="38938"/>
                </a:lnTo>
                <a:lnTo>
                  <a:pt x="44335" y="35267"/>
                </a:lnTo>
                <a:lnTo>
                  <a:pt x="36233" y="31597"/>
                </a:lnTo>
                <a:lnTo>
                  <a:pt x="31267" y="28638"/>
                </a:lnTo>
                <a:lnTo>
                  <a:pt x="29438" y="26390"/>
                </a:lnTo>
                <a:lnTo>
                  <a:pt x="27470" y="22758"/>
                </a:lnTo>
                <a:lnTo>
                  <a:pt x="28320" y="18592"/>
                </a:lnTo>
                <a:lnTo>
                  <a:pt x="31711" y="16128"/>
                </a:lnTo>
                <a:lnTo>
                  <a:pt x="34988" y="14681"/>
                </a:lnTo>
                <a:lnTo>
                  <a:pt x="39166" y="14490"/>
                </a:lnTo>
                <a:lnTo>
                  <a:pt x="44234" y="15519"/>
                </a:lnTo>
                <a:lnTo>
                  <a:pt x="49148" y="16509"/>
                </a:lnTo>
                <a:lnTo>
                  <a:pt x="52654" y="18211"/>
                </a:lnTo>
                <a:lnTo>
                  <a:pt x="56794" y="22986"/>
                </a:lnTo>
                <a:lnTo>
                  <a:pt x="57772" y="26415"/>
                </a:lnTo>
                <a:lnTo>
                  <a:pt x="57632" y="30886"/>
                </a:lnTo>
                <a:lnTo>
                  <a:pt x="75247" y="33693"/>
                </a:lnTo>
                <a:lnTo>
                  <a:pt x="76542" y="25920"/>
                </a:lnTo>
                <a:lnTo>
                  <a:pt x="74917" y="19189"/>
                </a:lnTo>
                <a:lnTo>
                  <a:pt x="70370" y="13449"/>
                </a:lnTo>
                <a:lnTo>
                  <a:pt x="60920" y="6026"/>
                </a:lnTo>
                <a:lnTo>
                  <a:pt x="47269" y="1523"/>
                </a:lnTo>
                <a:lnTo>
                  <a:pt x="40627" y="177"/>
                </a:lnTo>
                <a:lnTo>
                  <a:pt x="34747" y="0"/>
                </a:lnTo>
                <a:lnTo>
                  <a:pt x="29654" y="990"/>
                </a:lnTo>
                <a:lnTo>
                  <a:pt x="24561" y="1968"/>
                </a:lnTo>
                <a:lnTo>
                  <a:pt x="20383" y="4076"/>
                </a:lnTo>
                <a:lnTo>
                  <a:pt x="17132" y="7289"/>
                </a:lnTo>
                <a:lnTo>
                  <a:pt x="13881" y="10502"/>
                </a:lnTo>
                <a:lnTo>
                  <a:pt x="11823" y="14249"/>
                </a:lnTo>
                <a:lnTo>
                  <a:pt x="10947" y="18516"/>
                </a:lnTo>
                <a:lnTo>
                  <a:pt x="9601" y="25158"/>
                </a:lnTo>
                <a:lnTo>
                  <a:pt x="11112" y="31330"/>
                </a:lnTo>
                <a:lnTo>
                  <a:pt x="15481" y="37033"/>
                </a:lnTo>
                <a:lnTo>
                  <a:pt x="18580" y="41071"/>
                </a:lnTo>
                <a:lnTo>
                  <a:pt x="24587" y="45173"/>
                </a:lnTo>
                <a:lnTo>
                  <a:pt x="33489" y="49339"/>
                </a:lnTo>
                <a:lnTo>
                  <a:pt x="40398" y="52577"/>
                </a:lnTo>
                <a:lnTo>
                  <a:pt x="44805" y="54736"/>
                </a:lnTo>
                <a:lnTo>
                  <a:pt x="46723" y="55841"/>
                </a:lnTo>
                <a:lnTo>
                  <a:pt x="49491" y="57492"/>
                </a:lnTo>
                <a:lnTo>
                  <a:pt x="51346" y="59131"/>
                </a:lnTo>
                <a:lnTo>
                  <a:pt x="53174" y="62395"/>
                </a:lnTo>
                <a:lnTo>
                  <a:pt x="53022" y="66192"/>
                </a:lnTo>
                <a:lnTo>
                  <a:pt x="52400" y="69291"/>
                </a:lnTo>
                <a:lnTo>
                  <a:pt x="50431" y="71691"/>
                </a:lnTo>
                <a:lnTo>
                  <a:pt x="47104" y="73418"/>
                </a:lnTo>
                <a:lnTo>
                  <a:pt x="43776" y="75145"/>
                </a:lnTo>
                <a:lnTo>
                  <a:pt x="39306" y="75437"/>
                </a:lnTo>
                <a:lnTo>
                  <a:pt x="33680" y="74307"/>
                </a:lnTo>
                <a:lnTo>
                  <a:pt x="28384" y="73215"/>
                </a:lnTo>
                <a:lnTo>
                  <a:pt x="24422" y="71069"/>
                </a:lnTo>
                <a:lnTo>
                  <a:pt x="21831" y="67830"/>
                </a:lnTo>
                <a:lnTo>
                  <a:pt x="19227" y="64604"/>
                </a:lnTo>
                <a:lnTo>
                  <a:pt x="17983" y="60109"/>
                </a:lnTo>
                <a:lnTo>
                  <a:pt x="18084" y="54368"/>
                </a:lnTo>
                <a:lnTo>
                  <a:pt x="774" y="52514"/>
                </a:lnTo>
                <a:lnTo>
                  <a:pt x="0" y="62141"/>
                </a:lnTo>
                <a:lnTo>
                  <a:pt x="2044" y="69989"/>
                </a:lnTo>
                <a:lnTo>
                  <a:pt x="6908" y="76085"/>
                </a:lnTo>
                <a:lnTo>
                  <a:pt x="17084" y="84096"/>
                </a:lnTo>
                <a:lnTo>
                  <a:pt x="30594" y="88569"/>
                </a:lnTo>
                <a:lnTo>
                  <a:pt x="38112" y="90106"/>
                </a:lnTo>
                <a:lnTo>
                  <a:pt x="44589" y="9036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5" name="object 1455"/>
          <p:cNvSpPr/>
          <p:nvPr/>
        </p:nvSpPr>
        <p:spPr>
          <a:xfrm>
            <a:off x="4230093" y="2829534"/>
            <a:ext cx="89446" cy="113906"/>
          </a:xfrm>
          <a:custGeom>
            <a:avLst/>
            <a:gdLst/>
            <a:ahLst/>
            <a:cxnLst/>
            <a:rect l="l" t="t" r="r" b="b"/>
            <a:pathLst>
              <a:path w="89446" h="113906">
                <a:moveTo>
                  <a:pt x="33616" y="48679"/>
                </a:moveTo>
                <a:lnTo>
                  <a:pt x="39700" y="30708"/>
                </a:lnTo>
                <a:lnTo>
                  <a:pt x="84797" y="45973"/>
                </a:lnTo>
                <a:lnTo>
                  <a:pt x="89446" y="32245"/>
                </a:lnTo>
                <a:lnTo>
                  <a:pt x="27470" y="11264"/>
                </a:lnTo>
                <a:lnTo>
                  <a:pt x="0" y="92379"/>
                </a:lnTo>
                <a:lnTo>
                  <a:pt x="63563" y="113906"/>
                </a:lnTo>
                <a:lnTo>
                  <a:pt x="68199" y="100241"/>
                </a:lnTo>
                <a:lnTo>
                  <a:pt x="21501" y="84429"/>
                </a:lnTo>
                <a:lnTo>
                  <a:pt x="28981" y="62344"/>
                </a:lnTo>
                <a:lnTo>
                  <a:pt x="70942" y="76555"/>
                </a:lnTo>
                <a:lnTo>
                  <a:pt x="75565" y="62890"/>
                </a:lnTo>
                <a:lnTo>
                  <a:pt x="33616" y="48679"/>
                </a:lnTo>
                <a:close/>
              </a:path>
              <a:path w="89446" h="113906">
                <a:moveTo>
                  <a:pt x="63957" y="0"/>
                </a:moveTo>
                <a:lnTo>
                  <a:pt x="50482" y="13868"/>
                </a:lnTo>
                <a:lnTo>
                  <a:pt x="60629" y="17310"/>
                </a:lnTo>
                <a:lnTo>
                  <a:pt x="81915" y="6070"/>
                </a:lnTo>
                <a:lnTo>
                  <a:pt x="63957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6" name="object 1456"/>
          <p:cNvSpPr/>
          <p:nvPr/>
        </p:nvSpPr>
        <p:spPr>
          <a:xfrm>
            <a:off x="4299832" y="2868518"/>
            <a:ext cx="89941" cy="85178"/>
          </a:xfrm>
          <a:custGeom>
            <a:avLst/>
            <a:gdLst/>
            <a:ahLst/>
            <a:cxnLst/>
            <a:rect l="l" t="t" r="r" b="b"/>
            <a:pathLst>
              <a:path w="89941" h="85178">
                <a:moveTo>
                  <a:pt x="36068" y="0"/>
                </a:moveTo>
                <a:lnTo>
                  <a:pt x="0" y="77673"/>
                </a:lnTo>
                <a:lnTo>
                  <a:pt x="16167" y="85178"/>
                </a:lnTo>
                <a:lnTo>
                  <a:pt x="29768" y="55880"/>
                </a:lnTo>
                <a:lnTo>
                  <a:pt x="40297" y="60769"/>
                </a:lnTo>
                <a:lnTo>
                  <a:pt x="47612" y="64173"/>
                </a:lnTo>
                <a:lnTo>
                  <a:pt x="53378" y="66395"/>
                </a:lnTo>
                <a:lnTo>
                  <a:pt x="57569" y="67449"/>
                </a:lnTo>
                <a:lnTo>
                  <a:pt x="60693" y="68160"/>
                </a:lnTo>
                <a:lnTo>
                  <a:pt x="60604" y="51689"/>
                </a:lnTo>
                <a:lnTo>
                  <a:pt x="55549" y="51320"/>
                </a:lnTo>
                <a:lnTo>
                  <a:pt x="51104" y="49745"/>
                </a:lnTo>
                <a:lnTo>
                  <a:pt x="44742" y="46799"/>
                </a:lnTo>
                <a:lnTo>
                  <a:pt x="35890" y="42684"/>
                </a:lnTo>
                <a:lnTo>
                  <a:pt x="46126" y="20637"/>
                </a:lnTo>
                <a:lnTo>
                  <a:pt x="53936" y="24257"/>
                </a:lnTo>
                <a:lnTo>
                  <a:pt x="59753" y="26974"/>
                </a:lnTo>
                <a:lnTo>
                  <a:pt x="63550" y="28956"/>
                </a:lnTo>
                <a:lnTo>
                  <a:pt x="65316" y="30187"/>
                </a:lnTo>
                <a:lnTo>
                  <a:pt x="69354" y="34023"/>
                </a:lnTo>
                <a:lnTo>
                  <a:pt x="70205" y="36664"/>
                </a:lnTo>
                <a:lnTo>
                  <a:pt x="71069" y="39281"/>
                </a:lnTo>
                <a:lnTo>
                  <a:pt x="70853" y="42024"/>
                </a:lnTo>
                <a:lnTo>
                  <a:pt x="69532" y="44843"/>
                </a:lnTo>
                <a:lnTo>
                  <a:pt x="68465" y="47142"/>
                </a:lnTo>
                <a:lnTo>
                  <a:pt x="67665" y="67652"/>
                </a:lnTo>
                <a:lnTo>
                  <a:pt x="71272" y="67068"/>
                </a:lnTo>
                <a:lnTo>
                  <a:pt x="74726" y="65570"/>
                </a:lnTo>
                <a:lnTo>
                  <a:pt x="78028" y="63157"/>
                </a:lnTo>
                <a:lnTo>
                  <a:pt x="81305" y="60731"/>
                </a:lnTo>
                <a:lnTo>
                  <a:pt x="84061" y="57137"/>
                </a:lnTo>
                <a:lnTo>
                  <a:pt x="86283" y="52362"/>
                </a:lnTo>
                <a:lnTo>
                  <a:pt x="89154" y="46177"/>
                </a:lnTo>
                <a:lnTo>
                  <a:pt x="89941" y="40424"/>
                </a:lnTo>
                <a:lnTo>
                  <a:pt x="88671" y="35077"/>
                </a:lnTo>
                <a:lnTo>
                  <a:pt x="87388" y="29730"/>
                </a:lnTo>
                <a:lnTo>
                  <a:pt x="84721" y="25425"/>
                </a:lnTo>
                <a:lnTo>
                  <a:pt x="80670" y="22136"/>
                </a:lnTo>
                <a:lnTo>
                  <a:pt x="78054" y="19964"/>
                </a:lnTo>
                <a:lnTo>
                  <a:pt x="71831" y="16611"/>
                </a:lnTo>
                <a:lnTo>
                  <a:pt x="62001" y="12039"/>
                </a:lnTo>
                <a:lnTo>
                  <a:pt x="36068" y="0"/>
                </a:lnTo>
                <a:close/>
              </a:path>
              <a:path w="89941" h="85178">
                <a:moveTo>
                  <a:pt x="64897" y="50038"/>
                </a:moveTo>
                <a:lnTo>
                  <a:pt x="60604" y="51689"/>
                </a:lnTo>
                <a:lnTo>
                  <a:pt x="60693" y="68160"/>
                </a:lnTo>
                <a:lnTo>
                  <a:pt x="64058" y="68224"/>
                </a:lnTo>
                <a:lnTo>
                  <a:pt x="67665" y="67652"/>
                </a:lnTo>
                <a:lnTo>
                  <a:pt x="68465" y="47142"/>
                </a:lnTo>
                <a:lnTo>
                  <a:pt x="64897" y="5003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7" name="object 1457"/>
          <p:cNvSpPr/>
          <p:nvPr/>
        </p:nvSpPr>
        <p:spPr>
          <a:xfrm>
            <a:off x="4384227" y="2900833"/>
            <a:ext cx="80873" cy="96177"/>
          </a:xfrm>
          <a:custGeom>
            <a:avLst/>
            <a:gdLst/>
            <a:ahLst/>
            <a:cxnLst/>
            <a:rect l="l" t="t" r="r" b="b"/>
            <a:pathLst>
              <a:path w="80873" h="96177">
                <a:moveTo>
                  <a:pt x="0" y="87261"/>
                </a:moveTo>
                <a:lnTo>
                  <a:pt x="15430" y="96177"/>
                </a:lnTo>
                <a:lnTo>
                  <a:pt x="51015" y="34556"/>
                </a:lnTo>
                <a:lnTo>
                  <a:pt x="73634" y="47624"/>
                </a:lnTo>
                <a:lnTo>
                  <a:pt x="80873" y="35077"/>
                </a:lnTo>
                <a:lnTo>
                  <a:pt x="20154" y="0"/>
                </a:lnTo>
                <a:lnTo>
                  <a:pt x="12915" y="12547"/>
                </a:lnTo>
                <a:lnTo>
                  <a:pt x="35585" y="25641"/>
                </a:lnTo>
                <a:lnTo>
                  <a:pt x="0" y="8726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8" name="object 1458"/>
          <p:cNvSpPr/>
          <p:nvPr/>
        </p:nvSpPr>
        <p:spPr>
          <a:xfrm>
            <a:off x="4425906" y="2941392"/>
            <a:ext cx="61683" cy="81483"/>
          </a:xfrm>
          <a:custGeom>
            <a:avLst/>
            <a:gdLst/>
            <a:ahLst/>
            <a:cxnLst/>
            <a:rect l="l" t="t" r="r" b="b"/>
            <a:pathLst>
              <a:path w="61683" h="81483">
                <a:moveTo>
                  <a:pt x="0" y="71754"/>
                </a:moveTo>
                <a:lnTo>
                  <a:pt x="14922" y="81483"/>
                </a:lnTo>
                <a:lnTo>
                  <a:pt x="61683" y="9728"/>
                </a:lnTo>
                <a:lnTo>
                  <a:pt x="46748" y="0"/>
                </a:lnTo>
                <a:lnTo>
                  <a:pt x="0" y="7175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9" name="object 1459"/>
          <p:cNvSpPr/>
          <p:nvPr/>
        </p:nvSpPr>
        <p:spPr>
          <a:xfrm>
            <a:off x="4462599" y="2972394"/>
            <a:ext cx="86448" cy="87461"/>
          </a:xfrm>
          <a:custGeom>
            <a:avLst/>
            <a:gdLst/>
            <a:ahLst/>
            <a:cxnLst/>
            <a:rect l="l" t="t" r="r" b="b"/>
            <a:pathLst>
              <a:path w="86448" h="87461">
                <a:moveTo>
                  <a:pt x="15951" y="46148"/>
                </a:moveTo>
                <a:lnTo>
                  <a:pt x="18897" y="38743"/>
                </a:lnTo>
                <a:lnTo>
                  <a:pt x="25298" y="30019"/>
                </a:lnTo>
                <a:lnTo>
                  <a:pt x="31330" y="21789"/>
                </a:lnTo>
                <a:lnTo>
                  <a:pt x="37338" y="17039"/>
                </a:lnTo>
                <a:lnTo>
                  <a:pt x="43319" y="15782"/>
                </a:lnTo>
                <a:lnTo>
                  <a:pt x="49301" y="14512"/>
                </a:lnTo>
                <a:lnTo>
                  <a:pt x="54914" y="15807"/>
                </a:lnTo>
                <a:lnTo>
                  <a:pt x="60198" y="19681"/>
                </a:lnTo>
                <a:lnTo>
                  <a:pt x="64020" y="22475"/>
                </a:lnTo>
                <a:lnTo>
                  <a:pt x="66497" y="25891"/>
                </a:lnTo>
                <a:lnTo>
                  <a:pt x="67652" y="29930"/>
                </a:lnTo>
                <a:lnTo>
                  <a:pt x="68795" y="33956"/>
                </a:lnTo>
                <a:lnTo>
                  <a:pt x="68478" y="38070"/>
                </a:lnTo>
                <a:lnTo>
                  <a:pt x="66700" y="42261"/>
                </a:lnTo>
                <a:lnTo>
                  <a:pt x="83324" y="49399"/>
                </a:lnTo>
                <a:lnTo>
                  <a:pt x="85775" y="42693"/>
                </a:lnTo>
                <a:lnTo>
                  <a:pt x="86448" y="36673"/>
                </a:lnTo>
                <a:lnTo>
                  <a:pt x="85382" y="31339"/>
                </a:lnTo>
                <a:lnTo>
                  <a:pt x="79399" y="17817"/>
                </a:lnTo>
                <a:lnTo>
                  <a:pt x="69659" y="8289"/>
                </a:lnTo>
                <a:lnTo>
                  <a:pt x="62496" y="3863"/>
                </a:lnTo>
                <a:lnTo>
                  <a:pt x="50699" y="0"/>
                </a:lnTo>
                <a:lnTo>
                  <a:pt x="38544" y="135"/>
                </a:lnTo>
                <a:lnTo>
                  <a:pt x="29871" y="2796"/>
                </a:lnTo>
                <a:lnTo>
                  <a:pt x="19339" y="9604"/>
                </a:lnTo>
                <a:lnTo>
                  <a:pt x="9728" y="20189"/>
                </a:lnTo>
                <a:lnTo>
                  <a:pt x="4306" y="28972"/>
                </a:lnTo>
                <a:lnTo>
                  <a:pt x="262" y="40803"/>
                </a:lnTo>
                <a:lnTo>
                  <a:pt x="0" y="52574"/>
                </a:lnTo>
                <a:lnTo>
                  <a:pt x="1235" y="58341"/>
                </a:lnTo>
                <a:lnTo>
                  <a:pt x="6840" y="69656"/>
                </a:lnTo>
                <a:lnTo>
                  <a:pt x="16408" y="79079"/>
                </a:lnTo>
                <a:lnTo>
                  <a:pt x="24041" y="84667"/>
                </a:lnTo>
                <a:lnTo>
                  <a:pt x="31686" y="87461"/>
                </a:lnTo>
                <a:lnTo>
                  <a:pt x="46977" y="87435"/>
                </a:lnTo>
                <a:lnTo>
                  <a:pt x="54648" y="84438"/>
                </a:lnTo>
                <a:lnTo>
                  <a:pt x="62318" y="78469"/>
                </a:lnTo>
                <a:lnTo>
                  <a:pt x="51523" y="63966"/>
                </a:lnTo>
                <a:lnTo>
                  <a:pt x="46609" y="68144"/>
                </a:lnTo>
                <a:lnTo>
                  <a:pt x="41922" y="70392"/>
                </a:lnTo>
                <a:lnTo>
                  <a:pt x="37452" y="70735"/>
                </a:lnTo>
                <a:lnTo>
                  <a:pt x="32969" y="71065"/>
                </a:lnTo>
                <a:lnTo>
                  <a:pt x="28816" y="69846"/>
                </a:lnTo>
                <a:lnTo>
                  <a:pt x="25006" y="67039"/>
                </a:lnTo>
                <a:lnTo>
                  <a:pt x="19824" y="63254"/>
                </a:lnTo>
                <a:lnTo>
                  <a:pt x="16979" y="58301"/>
                </a:lnTo>
                <a:lnTo>
                  <a:pt x="16459" y="52231"/>
                </a:lnTo>
                <a:lnTo>
                  <a:pt x="15951" y="4614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0" name="object 1460"/>
          <p:cNvSpPr/>
          <p:nvPr/>
        </p:nvSpPr>
        <p:spPr>
          <a:xfrm>
            <a:off x="4508623" y="3028210"/>
            <a:ext cx="81724" cy="100330"/>
          </a:xfrm>
          <a:custGeom>
            <a:avLst/>
            <a:gdLst/>
            <a:ahLst/>
            <a:cxnLst/>
            <a:rect l="l" t="t" r="r" b="b"/>
            <a:pathLst>
              <a:path w="81724" h="100330">
                <a:moveTo>
                  <a:pt x="81724" y="0"/>
                </a:moveTo>
                <a:lnTo>
                  <a:pt x="46088" y="37642"/>
                </a:lnTo>
                <a:lnTo>
                  <a:pt x="75768" y="21183"/>
                </a:lnTo>
                <a:lnTo>
                  <a:pt x="81724" y="0"/>
                </a:lnTo>
                <a:close/>
              </a:path>
              <a:path w="81724" h="100330">
                <a:moveTo>
                  <a:pt x="0" y="42900"/>
                </a:moveTo>
                <a:lnTo>
                  <a:pt x="14389" y="55156"/>
                </a:lnTo>
                <a:lnTo>
                  <a:pt x="32550" y="45072"/>
                </a:lnTo>
                <a:lnTo>
                  <a:pt x="59397" y="67944"/>
                </a:lnTo>
                <a:lnTo>
                  <a:pt x="52641" y="87756"/>
                </a:lnTo>
                <a:lnTo>
                  <a:pt x="67398" y="100329"/>
                </a:lnTo>
                <a:lnTo>
                  <a:pt x="96062" y="12230"/>
                </a:lnTo>
                <a:lnTo>
                  <a:pt x="81724" y="0"/>
                </a:lnTo>
                <a:lnTo>
                  <a:pt x="75768" y="21183"/>
                </a:lnTo>
                <a:lnTo>
                  <a:pt x="64401" y="53263"/>
                </a:lnTo>
                <a:lnTo>
                  <a:pt x="46088" y="37642"/>
                </a:lnTo>
                <a:lnTo>
                  <a:pt x="81724" y="0"/>
                </a:lnTo>
                <a:lnTo>
                  <a:pt x="0" y="4290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1" name="object 1461"/>
          <p:cNvSpPr/>
          <p:nvPr/>
        </p:nvSpPr>
        <p:spPr>
          <a:xfrm>
            <a:off x="5233706" y="3594341"/>
            <a:ext cx="72542" cy="86512"/>
          </a:xfrm>
          <a:custGeom>
            <a:avLst/>
            <a:gdLst/>
            <a:ahLst/>
            <a:cxnLst/>
            <a:rect l="l" t="t" r="r" b="b"/>
            <a:pathLst>
              <a:path w="72542" h="86512">
                <a:moveTo>
                  <a:pt x="48132" y="67513"/>
                </a:moveTo>
                <a:lnTo>
                  <a:pt x="43903" y="70408"/>
                </a:lnTo>
                <a:lnTo>
                  <a:pt x="41071" y="71120"/>
                </a:lnTo>
                <a:lnTo>
                  <a:pt x="38912" y="71666"/>
                </a:lnTo>
                <a:lnTo>
                  <a:pt x="39331" y="86512"/>
                </a:lnTo>
                <a:lnTo>
                  <a:pt x="44488" y="85902"/>
                </a:lnTo>
                <a:lnTo>
                  <a:pt x="48348" y="84683"/>
                </a:lnTo>
                <a:lnTo>
                  <a:pt x="53505" y="83032"/>
                </a:lnTo>
                <a:lnTo>
                  <a:pt x="57581" y="80733"/>
                </a:lnTo>
                <a:lnTo>
                  <a:pt x="60617" y="77787"/>
                </a:lnTo>
                <a:lnTo>
                  <a:pt x="64630" y="73888"/>
                </a:lnTo>
                <a:lnTo>
                  <a:pt x="67716" y="68795"/>
                </a:lnTo>
                <a:lnTo>
                  <a:pt x="69875" y="62496"/>
                </a:lnTo>
                <a:lnTo>
                  <a:pt x="71640" y="57340"/>
                </a:lnTo>
                <a:lnTo>
                  <a:pt x="72542" y="51206"/>
                </a:lnTo>
                <a:lnTo>
                  <a:pt x="72542" y="35979"/>
                </a:lnTo>
                <a:lnTo>
                  <a:pt x="71589" y="29159"/>
                </a:lnTo>
                <a:lnTo>
                  <a:pt x="69697" y="23634"/>
                </a:lnTo>
                <a:lnTo>
                  <a:pt x="67817" y="18110"/>
                </a:lnTo>
                <a:lnTo>
                  <a:pt x="65062" y="13436"/>
                </a:lnTo>
                <a:lnTo>
                  <a:pt x="61442" y="9626"/>
                </a:lnTo>
                <a:lnTo>
                  <a:pt x="57810" y="5816"/>
                </a:lnTo>
                <a:lnTo>
                  <a:pt x="53479" y="3149"/>
                </a:lnTo>
                <a:lnTo>
                  <a:pt x="48399" y="1663"/>
                </a:lnTo>
                <a:lnTo>
                  <a:pt x="44615" y="558"/>
                </a:lnTo>
                <a:lnTo>
                  <a:pt x="39128" y="0"/>
                </a:lnTo>
                <a:lnTo>
                  <a:pt x="0" y="0"/>
                </a:lnTo>
                <a:lnTo>
                  <a:pt x="0" y="86512"/>
                </a:lnTo>
                <a:lnTo>
                  <a:pt x="17475" y="71932"/>
                </a:lnTo>
                <a:lnTo>
                  <a:pt x="17475" y="14643"/>
                </a:lnTo>
                <a:lnTo>
                  <a:pt x="32448" y="14643"/>
                </a:lnTo>
                <a:lnTo>
                  <a:pt x="37223" y="14909"/>
                </a:lnTo>
                <a:lnTo>
                  <a:pt x="39662" y="15468"/>
                </a:lnTo>
                <a:lnTo>
                  <a:pt x="42938" y="16167"/>
                </a:lnTo>
                <a:lnTo>
                  <a:pt x="45631" y="17538"/>
                </a:lnTo>
                <a:lnTo>
                  <a:pt x="49885" y="21539"/>
                </a:lnTo>
                <a:lnTo>
                  <a:pt x="51536" y="24333"/>
                </a:lnTo>
                <a:lnTo>
                  <a:pt x="52717" y="27914"/>
                </a:lnTo>
                <a:lnTo>
                  <a:pt x="53886" y="31496"/>
                </a:lnTo>
                <a:lnTo>
                  <a:pt x="54482" y="36626"/>
                </a:lnTo>
                <a:lnTo>
                  <a:pt x="54482" y="50012"/>
                </a:lnTo>
                <a:lnTo>
                  <a:pt x="53886" y="55295"/>
                </a:lnTo>
                <a:lnTo>
                  <a:pt x="52717" y="59156"/>
                </a:lnTo>
                <a:lnTo>
                  <a:pt x="51536" y="63042"/>
                </a:lnTo>
                <a:lnTo>
                  <a:pt x="49999" y="65824"/>
                </a:lnTo>
                <a:lnTo>
                  <a:pt x="48132" y="67513"/>
                </a:lnTo>
                <a:close/>
              </a:path>
              <a:path w="72542" h="86512">
                <a:moveTo>
                  <a:pt x="35394" y="71932"/>
                </a:moveTo>
                <a:lnTo>
                  <a:pt x="17475" y="71932"/>
                </a:lnTo>
                <a:lnTo>
                  <a:pt x="0" y="86512"/>
                </a:lnTo>
                <a:lnTo>
                  <a:pt x="39331" y="86512"/>
                </a:lnTo>
                <a:lnTo>
                  <a:pt x="38912" y="71666"/>
                </a:lnTo>
                <a:lnTo>
                  <a:pt x="35394" y="7193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2" name="object 1462"/>
          <p:cNvSpPr/>
          <p:nvPr/>
        </p:nvSpPr>
        <p:spPr>
          <a:xfrm>
            <a:off x="5321047" y="3594346"/>
            <a:ext cx="65811" cy="86512"/>
          </a:xfrm>
          <a:custGeom>
            <a:avLst/>
            <a:gdLst/>
            <a:ahLst/>
            <a:cxnLst/>
            <a:rect l="l" t="t" r="r" b="b"/>
            <a:pathLst>
              <a:path w="65811" h="86512">
                <a:moveTo>
                  <a:pt x="17475" y="71932"/>
                </a:moveTo>
                <a:lnTo>
                  <a:pt x="17475" y="48387"/>
                </a:lnTo>
                <a:lnTo>
                  <a:pt x="60909" y="48387"/>
                </a:lnTo>
                <a:lnTo>
                  <a:pt x="60909" y="33807"/>
                </a:lnTo>
                <a:lnTo>
                  <a:pt x="17475" y="33807"/>
                </a:lnTo>
                <a:lnTo>
                  <a:pt x="17475" y="14643"/>
                </a:lnTo>
                <a:lnTo>
                  <a:pt x="64160" y="14643"/>
                </a:lnTo>
                <a:lnTo>
                  <a:pt x="64160" y="0"/>
                </a:lnTo>
                <a:lnTo>
                  <a:pt x="0" y="0"/>
                </a:lnTo>
                <a:lnTo>
                  <a:pt x="0" y="86512"/>
                </a:lnTo>
                <a:lnTo>
                  <a:pt x="65811" y="86512"/>
                </a:lnTo>
                <a:lnTo>
                  <a:pt x="65811" y="71932"/>
                </a:lnTo>
                <a:lnTo>
                  <a:pt x="17475" y="7193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3" name="object 1463"/>
          <p:cNvSpPr/>
          <p:nvPr/>
        </p:nvSpPr>
        <p:spPr>
          <a:xfrm>
            <a:off x="5397247" y="3592865"/>
            <a:ext cx="70332" cy="89522"/>
          </a:xfrm>
          <a:custGeom>
            <a:avLst/>
            <a:gdLst/>
            <a:ahLst/>
            <a:cxnLst/>
            <a:rect l="l" t="t" r="r" b="b"/>
            <a:pathLst>
              <a:path w="70332" h="89522">
                <a:moveTo>
                  <a:pt x="34696" y="0"/>
                </a:moveTo>
                <a:lnTo>
                  <a:pt x="28041" y="0"/>
                </a:lnTo>
                <a:lnTo>
                  <a:pt x="22364" y="1015"/>
                </a:lnTo>
                <a:lnTo>
                  <a:pt x="17665" y="3009"/>
                </a:lnTo>
                <a:lnTo>
                  <a:pt x="12966" y="5016"/>
                </a:lnTo>
                <a:lnTo>
                  <a:pt x="9372" y="7937"/>
                </a:lnTo>
                <a:lnTo>
                  <a:pt x="6858" y="11772"/>
                </a:lnTo>
                <a:lnTo>
                  <a:pt x="4356" y="15608"/>
                </a:lnTo>
                <a:lnTo>
                  <a:pt x="3111" y="19735"/>
                </a:lnTo>
                <a:lnTo>
                  <a:pt x="3111" y="30987"/>
                </a:lnTo>
                <a:lnTo>
                  <a:pt x="5778" y="36791"/>
                </a:lnTo>
                <a:lnTo>
                  <a:pt x="11087" y="41554"/>
                </a:lnTo>
                <a:lnTo>
                  <a:pt x="14859" y="44932"/>
                </a:lnTo>
                <a:lnTo>
                  <a:pt x="21437" y="47777"/>
                </a:lnTo>
                <a:lnTo>
                  <a:pt x="30797" y="50101"/>
                </a:lnTo>
                <a:lnTo>
                  <a:pt x="38074" y="51917"/>
                </a:lnTo>
                <a:lnTo>
                  <a:pt x="42735" y="53174"/>
                </a:lnTo>
                <a:lnTo>
                  <a:pt x="44780" y="53886"/>
                </a:lnTo>
                <a:lnTo>
                  <a:pt x="47777" y="54952"/>
                </a:lnTo>
                <a:lnTo>
                  <a:pt x="49872" y="56197"/>
                </a:lnTo>
                <a:lnTo>
                  <a:pt x="52260" y="59067"/>
                </a:lnTo>
                <a:lnTo>
                  <a:pt x="52870" y="62852"/>
                </a:lnTo>
                <a:lnTo>
                  <a:pt x="52870" y="66039"/>
                </a:lnTo>
                <a:lnTo>
                  <a:pt x="51447" y="68821"/>
                </a:lnTo>
                <a:lnTo>
                  <a:pt x="48590" y="71208"/>
                </a:lnTo>
                <a:lnTo>
                  <a:pt x="45732" y="73583"/>
                </a:lnTo>
                <a:lnTo>
                  <a:pt x="41490" y="74777"/>
                </a:lnTo>
                <a:lnTo>
                  <a:pt x="30568" y="74777"/>
                </a:lnTo>
                <a:lnTo>
                  <a:pt x="26339" y="73444"/>
                </a:lnTo>
                <a:lnTo>
                  <a:pt x="23215" y="70764"/>
                </a:lnTo>
                <a:lnTo>
                  <a:pt x="20091" y="68084"/>
                </a:lnTo>
                <a:lnTo>
                  <a:pt x="18008" y="63893"/>
                </a:lnTo>
                <a:lnTo>
                  <a:pt x="16992" y="58191"/>
                </a:lnTo>
                <a:lnTo>
                  <a:pt x="0" y="59842"/>
                </a:lnTo>
                <a:lnTo>
                  <a:pt x="1130" y="69519"/>
                </a:lnTo>
                <a:lnTo>
                  <a:pt x="4635" y="76898"/>
                </a:lnTo>
                <a:lnTo>
                  <a:pt x="10502" y="81940"/>
                </a:lnTo>
                <a:lnTo>
                  <a:pt x="21623" y="87754"/>
                </a:lnTo>
                <a:lnTo>
                  <a:pt x="35687" y="89522"/>
                </a:lnTo>
                <a:lnTo>
                  <a:pt x="43205" y="89522"/>
                </a:lnTo>
                <a:lnTo>
                  <a:pt x="49479" y="88468"/>
                </a:lnTo>
                <a:lnTo>
                  <a:pt x="54521" y="86372"/>
                </a:lnTo>
                <a:lnTo>
                  <a:pt x="59550" y="84264"/>
                </a:lnTo>
                <a:lnTo>
                  <a:pt x="63449" y="81051"/>
                </a:lnTo>
                <a:lnTo>
                  <a:pt x="66217" y="76720"/>
                </a:lnTo>
                <a:lnTo>
                  <a:pt x="68961" y="72389"/>
                </a:lnTo>
                <a:lnTo>
                  <a:pt x="70332" y="67754"/>
                </a:lnTo>
                <a:lnTo>
                  <a:pt x="70332" y="57327"/>
                </a:lnTo>
                <a:lnTo>
                  <a:pt x="69176" y="52730"/>
                </a:lnTo>
                <a:lnTo>
                  <a:pt x="66890" y="49021"/>
                </a:lnTo>
                <a:lnTo>
                  <a:pt x="64579" y="45300"/>
                </a:lnTo>
                <a:lnTo>
                  <a:pt x="61391" y="42367"/>
                </a:lnTo>
                <a:lnTo>
                  <a:pt x="57315" y="40220"/>
                </a:lnTo>
                <a:lnTo>
                  <a:pt x="53251" y="38074"/>
                </a:lnTo>
                <a:lnTo>
                  <a:pt x="46964" y="36004"/>
                </a:lnTo>
                <a:lnTo>
                  <a:pt x="38481" y="33997"/>
                </a:lnTo>
                <a:lnTo>
                  <a:pt x="29972" y="31991"/>
                </a:lnTo>
                <a:lnTo>
                  <a:pt x="24625" y="30060"/>
                </a:lnTo>
                <a:lnTo>
                  <a:pt x="22415" y="28219"/>
                </a:lnTo>
                <a:lnTo>
                  <a:pt x="19824" y="25006"/>
                </a:lnTo>
                <a:lnTo>
                  <a:pt x="19824" y="20713"/>
                </a:lnTo>
                <a:lnTo>
                  <a:pt x="22593" y="17589"/>
                </a:lnTo>
                <a:lnTo>
                  <a:pt x="25463" y="15506"/>
                </a:lnTo>
                <a:lnTo>
                  <a:pt x="29438" y="14465"/>
                </a:lnTo>
                <a:lnTo>
                  <a:pt x="39433" y="14465"/>
                </a:lnTo>
                <a:lnTo>
                  <a:pt x="43129" y="15430"/>
                </a:lnTo>
                <a:lnTo>
                  <a:pt x="48031" y="19329"/>
                </a:lnTo>
                <a:lnTo>
                  <a:pt x="49644" y="22529"/>
                </a:lnTo>
                <a:lnTo>
                  <a:pt x="50393" y="26974"/>
                </a:lnTo>
                <a:lnTo>
                  <a:pt x="67856" y="26212"/>
                </a:lnTo>
                <a:lnTo>
                  <a:pt x="67589" y="18262"/>
                </a:lnTo>
                <a:lnTo>
                  <a:pt x="64706" y="11899"/>
                </a:lnTo>
                <a:lnTo>
                  <a:pt x="59207" y="7150"/>
                </a:lnTo>
                <a:lnTo>
                  <a:pt x="48902" y="1770"/>
                </a:lnTo>
                <a:lnTo>
                  <a:pt x="34696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4" name="object 1464"/>
          <p:cNvSpPr/>
          <p:nvPr/>
        </p:nvSpPr>
        <p:spPr>
          <a:xfrm>
            <a:off x="5482267" y="3594341"/>
            <a:ext cx="66281" cy="86512"/>
          </a:xfrm>
          <a:custGeom>
            <a:avLst/>
            <a:gdLst/>
            <a:ahLst/>
            <a:cxnLst/>
            <a:rect l="l" t="t" r="r" b="b"/>
            <a:pathLst>
              <a:path w="66281" h="86512">
                <a:moveTo>
                  <a:pt x="0" y="86512"/>
                </a:moveTo>
                <a:lnTo>
                  <a:pt x="17475" y="86512"/>
                </a:lnTo>
                <a:lnTo>
                  <a:pt x="17475" y="53873"/>
                </a:lnTo>
                <a:lnTo>
                  <a:pt x="28867" y="53873"/>
                </a:lnTo>
                <a:lnTo>
                  <a:pt x="33921" y="39179"/>
                </a:lnTo>
                <a:lnTo>
                  <a:pt x="17475" y="39179"/>
                </a:lnTo>
                <a:lnTo>
                  <a:pt x="17475" y="14643"/>
                </a:lnTo>
                <a:lnTo>
                  <a:pt x="32207" y="14643"/>
                </a:lnTo>
                <a:lnTo>
                  <a:pt x="36398" y="14846"/>
                </a:lnTo>
                <a:lnTo>
                  <a:pt x="38480" y="15227"/>
                </a:lnTo>
                <a:lnTo>
                  <a:pt x="41313" y="15735"/>
                </a:lnTo>
                <a:lnTo>
                  <a:pt x="43662" y="17018"/>
                </a:lnTo>
                <a:lnTo>
                  <a:pt x="47358" y="21107"/>
                </a:lnTo>
                <a:lnTo>
                  <a:pt x="48272" y="23710"/>
                </a:lnTo>
                <a:lnTo>
                  <a:pt x="48272" y="29413"/>
                </a:lnTo>
                <a:lnTo>
                  <a:pt x="46304" y="33578"/>
                </a:lnTo>
                <a:lnTo>
                  <a:pt x="43167" y="36918"/>
                </a:lnTo>
                <a:lnTo>
                  <a:pt x="42811" y="53467"/>
                </a:lnTo>
                <a:lnTo>
                  <a:pt x="46977" y="52641"/>
                </a:lnTo>
                <a:lnTo>
                  <a:pt x="50050" y="51968"/>
                </a:lnTo>
                <a:lnTo>
                  <a:pt x="53073" y="50609"/>
                </a:lnTo>
                <a:lnTo>
                  <a:pt x="56032" y="48539"/>
                </a:lnTo>
                <a:lnTo>
                  <a:pt x="59016" y="46482"/>
                </a:lnTo>
                <a:lnTo>
                  <a:pt x="61455" y="43637"/>
                </a:lnTo>
                <a:lnTo>
                  <a:pt x="63385" y="40017"/>
                </a:lnTo>
                <a:lnTo>
                  <a:pt x="65316" y="36398"/>
                </a:lnTo>
                <a:lnTo>
                  <a:pt x="66281" y="31927"/>
                </a:lnTo>
                <a:lnTo>
                  <a:pt x="66281" y="19735"/>
                </a:lnTo>
                <a:lnTo>
                  <a:pt x="64604" y="14109"/>
                </a:lnTo>
                <a:lnTo>
                  <a:pt x="61264" y="9779"/>
                </a:lnTo>
                <a:lnTo>
                  <a:pt x="57924" y="5422"/>
                </a:lnTo>
                <a:lnTo>
                  <a:pt x="53771" y="2603"/>
                </a:lnTo>
                <a:lnTo>
                  <a:pt x="48806" y="1308"/>
                </a:lnTo>
                <a:lnTo>
                  <a:pt x="45580" y="444"/>
                </a:lnTo>
                <a:lnTo>
                  <a:pt x="38671" y="0"/>
                </a:lnTo>
                <a:lnTo>
                  <a:pt x="0" y="0"/>
                </a:lnTo>
                <a:lnTo>
                  <a:pt x="0" y="86512"/>
                </a:lnTo>
                <a:close/>
              </a:path>
              <a:path w="66281" h="86512">
                <a:moveTo>
                  <a:pt x="38519" y="38735"/>
                </a:moveTo>
                <a:lnTo>
                  <a:pt x="33921" y="39179"/>
                </a:lnTo>
                <a:lnTo>
                  <a:pt x="28867" y="53873"/>
                </a:lnTo>
                <a:lnTo>
                  <a:pt x="36779" y="53873"/>
                </a:lnTo>
                <a:lnTo>
                  <a:pt x="42811" y="53467"/>
                </a:lnTo>
                <a:lnTo>
                  <a:pt x="43167" y="36918"/>
                </a:lnTo>
                <a:lnTo>
                  <a:pt x="38519" y="3873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5" name="object 1465"/>
          <p:cNvSpPr/>
          <p:nvPr/>
        </p:nvSpPr>
        <p:spPr>
          <a:xfrm>
            <a:off x="5562761" y="3594342"/>
            <a:ext cx="68999" cy="87998"/>
          </a:xfrm>
          <a:custGeom>
            <a:avLst/>
            <a:gdLst/>
            <a:ahLst/>
            <a:cxnLst/>
            <a:rect l="l" t="t" r="r" b="b"/>
            <a:pathLst>
              <a:path w="68999" h="87998">
                <a:moveTo>
                  <a:pt x="17475" y="0"/>
                </a:moveTo>
                <a:lnTo>
                  <a:pt x="0" y="0"/>
                </a:lnTo>
                <a:lnTo>
                  <a:pt x="0" y="55829"/>
                </a:lnTo>
                <a:lnTo>
                  <a:pt x="584" y="63144"/>
                </a:lnTo>
                <a:lnTo>
                  <a:pt x="1727" y="68097"/>
                </a:lnTo>
                <a:lnTo>
                  <a:pt x="2501" y="71450"/>
                </a:lnTo>
                <a:lnTo>
                  <a:pt x="4140" y="74650"/>
                </a:lnTo>
                <a:lnTo>
                  <a:pt x="6616" y="77698"/>
                </a:lnTo>
                <a:lnTo>
                  <a:pt x="9093" y="80746"/>
                </a:lnTo>
                <a:lnTo>
                  <a:pt x="12471" y="83223"/>
                </a:lnTo>
                <a:lnTo>
                  <a:pt x="16738" y="85128"/>
                </a:lnTo>
                <a:lnTo>
                  <a:pt x="21005" y="87033"/>
                </a:lnTo>
                <a:lnTo>
                  <a:pt x="27266" y="87998"/>
                </a:lnTo>
                <a:lnTo>
                  <a:pt x="42379" y="87998"/>
                </a:lnTo>
                <a:lnTo>
                  <a:pt x="47917" y="87109"/>
                </a:lnTo>
                <a:lnTo>
                  <a:pt x="52171" y="85356"/>
                </a:lnTo>
                <a:lnTo>
                  <a:pt x="56426" y="83616"/>
                </a:lnTo>
                <a:lnTo>
                  <a:pt x="59817" y="81254"/>
                </a:lnTo>
                <a:lnTo>
                  <a:pt x="62357" y="78320"/>
                </a:lnTo>
                <a:lnTo>
                  <a:pt x="64897" y="75361"/>
                </a:lnTo>
                <a:lnTo>
                  <a:pt x="66636" y="71742"/>
                </a:lnTo>
                <a:lnTo>
                  <a:pt x="67589" y="67449"/>
                </a:lnTo>
                <a:lnTo>
                  <a:pt x="68529" y="63169"/>
                </a:lnTo>
                <a:lnTo>
                  <a:pt x="68999" y="55829"/>
                </a:lnTo>
                <a:lnTo>
                  <a:pt x="68999" y="0"/>
                </a:lnTo>
                <a:lnTo>
                  <a:pt x="51523" y="0"/>
                </a:lnTo>
                <a:lnTo>
                  <a:pt x="51523" y="54698"/>
                </a:lnTo>
                <a:lnTo>
                  <a:pt x="51269" y="59613"/>
                </a:lnTo>
                <a:lnTo>
                  <a:pt x="50749" y="62547"/>
                </a:lnTo>
                <a:lnTo>
                  <a:pt x="50253" y="65506"/>
                </a:lnTo>
                <a:lnTo>
                  <a:pt x="48729" y="67995"/>
                </a:lnTo>
                <a:lnTo>
                  <a:pt x="43700" y="72047"/>
                </a:lnTo>
                <a:lnTo>
                  <a:pt x="39966" y="73063"/>
                </a:lnTo>
                <a:lnTo>
                  <a:pt x="30124" y="73063"/>
                </a:lnTo>
                <a:lnTo>
                  <a:pt x="26263" y="71983"/>
                </a:lnTo>
                <a:lnTo>
                  <a:pt x="23469" y="69850"/>
                </a:lnTo>
                <a:lnTo>
                  <a:pt x="20662" y="67703"/>
                </a:lnTo>
                <a:lnTo>
                  <a:pt x="18872" y="64858"/>
                </a:lnTo>
                <a:lnTo>
                  <a:pt x="18122" y="61315"/>
                </a:lnTo>
                <a:lnTo>
                  <a:pt x="17691" y="59105"/>
                </a:lnTo>
                <a:lnTo>
                  <a:pt x="17475" y="54292"/>
                </a:lnTo>
                <a:lnTo>
                  <a:pt x="17475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6" name="object 1466"/>
          <p:cNvSpPr/>
          <p:nvPr/>
        </p:nvSpPr>
        <p:spPr>
          <a:xfrm>
            <a:off x="5650162" y="3571746"/>
            <a:ext cx="48920" cy="109118"/>
          </a:xfrm>
          <a:custGeom>
            <a:avLst/>
            <a:gdLst/>
            <a:ahLst/>
            <a:cxnLst/>
            <a:rect l="l" t="t" r="r" b="b"/>
            <a:pathLst>
              <a:path w="48920" h="109118">
                <a:moveTo>
                  <a:pt x="30340" y="0"/>
                </a:moveTo>
                <a:lnTo>
                  <a:pt x="22199" y="17640"/>
                </a:lnTo>
                <a:lnTo>
                  <a:pt x="32702" y="17640"/>
                </a:lnTo>
                <a:lnTo>
                  <a:pt x="48920" y="0"/>
                </a:lnTo>
                <a:lnTo>
                  <a:pt x="30340" y="0"/>
                </a:lnTo>
                <a:close/>
              </a:path>
              <a:path w="48920" h="109118">
                <a:moveTo>
                  <a:pt x="17475" y="94538"/>
                </a:moveTo>
                <a:lnTo>
                  <a:pt x="17475" y="70993"/>
                </a:lnTo>
                <a:lnTo>
                  <a:pt x="60909" y="70993"/>
                </a:lnTo>
                <a:lnTo>
                  <a:pt x="60909" y="56413"/>
                </a:lnTo>
                <a:lnTo>
                  <a:pt x="17475" y="56413"/>
                </a:lnTo>
                <a:lnTo>
                  <a:pt x="17475" y="37236"/>
                </a:lnTo>
                <a:lnTo>
                  <a:pt x="64147" y="37236"/>
                </a:lnTo>
                <a:lnTo>
                  <a:pt x="64147" y="22593"/>
                </a:lnTo>
                <a:lnTo>
                  <a:pt x="0" y="22593"/>
                </a:lnTo>
                <a:lnTo>
                  <a:pt x="0" y="109118"/>
                </a:lnTo>
                <a:lnTo>
                  <a:pt x="65798" y="109118"/>
                </a:lnTo>
                <a:lnTo>
                  <a:pt x="65798" y="94538"/>
                </a:lnTo>
                <a:lnTo>
                  <a:pt x="17475" y="9453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7" name="object 1467"/>
          <p:cNvSpPr/>
          <p:nvPr/>
        </p:nvSpPr>
        <p:spPr>
          <a:xfrm>
            <a:off x="5726351" y="3592865"/>
            <a:ext cx="70345" cy="89522"/>
          </a:xfrm>
          <a:custGeom>
            <a:avLst/>
            <a:gdLst/>
            <a:ahLst/>
            <a:cxnLst/>
            <a:rect l="l" t="t" r="r" b="b"/>
            <a:pathLst>
              <a:path w="70345" h="89522">
                <a:moveTo>
                  <a:pt x="34696" y="0"/>
                </a:moveTo>
                <a:lnTo>
                  <a:pt x="28054" y="0"/>
                </a:lnTo>
                <a:lnTo>
                  <a:pt x="22364" y="1015"/>
                </a:lnTo>
                <a:lnTo>
                  <a:pt x="17665" y="3009"/>
                </a:lnTo>
                <a:lnTo>
                  <a:pt x="12979" y="5016"/>
                </a:lnTo>
                <a:lnTo>
                  <a:pt x="9372" y="7937"/>
                </a:lnTo>
                <a:lnTo>
                  <a:pt x="6883" y="11772"/>
                </a:lnTo>
                <a:lnTo>
                  <a:pt x="4381" y="15608"/>
                </a:lnTo>
                <a:lnTo>
                  <a:pt x="3136" y="19735"/>
                </a:lnTo>
                <a:lnTo>
                  <a:pt x="3136" y="30987"/>
                </a:lnTo>
                <a:lnTo>
                  <a:pt x="5778" y="36791"/>
                </a:lnTo>
                <a:lnTo>
                  <a:pt x="11099" y="41554"/>
                </a:lnTo>
                <a:lnTo>
                  <a:pt x="14871" y="44932"/>
                </a:lnTo>
                <a:lnTo>
                  <a:pt x="21437" y="47777"/>
                </a:lnTo>
                <a:lnTo>
                  <a:pt x="30797" y="50101"/>
                </a:lnTo>
                <a:lnTo>
                  <a:pt x="38087" y="51917"/>
                </a:lnTo>
                <a:lnTo>
                  <a:pt x="42748" y="53174"/>
                </a:lnTo>
                <a:lnTo>
                  <a:pt x="44792" y="53886"/>
                </a:lnTo>
                <a:lnTo>
                  <a:pt x="47777" y="54952"/>
                </a:lnTo>
                <a:lnTo>
                  <a:pt x="49872" y="56197"/>
                </a:lnTo>
                <a:lnTo>
                  <a:pt x="52285" y="59067"/>
                </a:lnTo>
                <a:lnTo>
                  <a:pt x="52870" y="62852"/>
                </a:lnTo>
                <a:lnTo>
                  <a:pt x="52870" y="66039"/>
                </a:lnTo>
                <a:lnTo>
                  <a:pt x="51460" y="68821"/>
                </a:lnTo>
                <a:lnTo>
                  <a:pt x="48602" y="71208"/>
                </a:lnTo>
                <a:lnTo>
                  <a:pt x="45732" y="73583"/>
                </a:lnTo>
                <a:lnTo>
                  <a:pt x="41503" y="74777"/>
                </a:lnTo>
                <a:lnTo>
                  <a:pt x="30568" y="74777"/>
                </a:lnTo>
                <a:lnTo>
                  <a:pt x="26352" y="73444"/>
                </a:lnTo>
                <a:lnTo>
                  <a:pt x="23228" y="70764"/>
                </a:lnTo>
                <a:lnTo>
                  <a:pt x="20091" y="68084"/>
                </a:lnTo>
                <a:lnTo>
                  <a:pt x="18021" y="63893"/>
                </a:lnTo>
                <a:lnTo>
                  <a:pt x="16992" y="58191"/>
                </a:lnTo>
                <a:lnTo>
                  <a:pt x="0" y="59842"/>
                </a:lnTo>
                <a:lnTo>
                  <a:pt x="1143" y="69519"/>
                </a:lnTo>
                <a:lnTo>
                  <a:pt x="4648" y="76898"/>
                </a:lnTo>
                <a:lnTo>
                  <a:pt x="10502" y="81940"/>
                </a:lnTo>
                <a:lnTo>
                  <a:pt x="21640" y="87756"/>
                </a:lnTo>
                <a:lnTo>
                  <a:pt x="35699" y="89522"/>
                </a:lnTo>
                <a:lnTo>
                  <a:pt x="43218" y="89522"/>
                </a:lnTo>
                <a:lnTo>
                  <a:pt x="49491" y="88468"/>
                </a:lnTo>
                <a:lnTo>
                  <a:pt x="54521" y="86372"/>
                </a:lnTo>
                <a:lnTo>
                  <a:pt x="59562" y="84264"/>
                </a:lnTo>
                <a:lnTo>
                  <a:pt x="63461" y="81051"/>
                </a:lnTo>
                <a:lnTo>
                  <a:pt x="66217" y="76720"/>
                </a:lnTo>
                <a:lnTo>
                  <a:pt x="68961" y="72389"/>
                </a:lnTo>
                <a:lnTo>
                  <a:pt x="70345" y="67754"/>
                </a:lnTo>
                <a:lnTo>
                  <a:pt x="70345" y="57327"/>
                </a:lnTo>
                <a:lnTo>
                  <a:pt x="69189" y="52730"/>
                </a:lnTo>
                <a:lnTo>
                  <a:pt x="66890" y="49021"/>
                </a:lnTo>
                <a:lnTo>
                  <a:pt x="64592" y="45300"/>
                </a:lnTo>
                <a:lnTo>
                  <a:pt x="61404" y="42367"/>
                </a:lnTo>
                <a:lnTo>
                  <a:pt x="57327" y="40220"/>
                </a:lnTo>
                <a:lnTo>
                  <a:pt x="53263" y="38074"/>
                </a:lnTo>
                <a:lnTo>
                  <a:pt x="46964" y="36004"/>
                </a:lnTo>
                <a:lnTo>
                  <a:pt x="38481" y="33997"/>
                </a:lnTo>
                <a:lnTo>
                  <a:pt x="29972" y="31991"/>
                </a:lnTo>
                <a:lnTo>
                  <a:pt x="24625" y="30060"/>
                </a:lnTo>
                <a:lnTo>
                  <a:pt x="22415" y="28219"/>
                </a:lnTo>
                <a:lnTo>
                  <a:pt x="19824" y="25006"/>
                </a:lnTo>
                <a:lnTo>
                  <a:pt x="19824" y="20713"/>
                </a:lnTo>
                <a:lnTo>
                  <a:pt x="22606" y="17589"/>
                </a:lnTo>
                <a:lnTo>
                  <a:pt x="25476" y="15506"/>
                </a:lnTo>
                <a:lnTo>
                  <a:pt x="29451" y="14465"/>
                </a:lnTo>
                <a:lnTo>
                  <a:pt x="39446" y="14465"/>
                </a:lnTo>
                <a:lnTo>
                  <a:pt x="43129" y="15430"/>
                </a:lnTo>
                <a:lnTo>
                  <a:pt x="48044" y="19329"/>
                </a:lnTo>
                <a:lnTo>
                  <a:pt x="49657" y="22529"/>
                </a:lnTo>
                <a:lnTo>
                  <a:pt x="50393" y="26974"/>
                </a:lnTo>
                <a:lnTo>
                  <a:pt x="67856" y="26212"/>
                </a:lnTo>
                <a:lnTo>
                  <a:pt x="67589" y="18262"/>
                </a:lnTo>
                <a:lnTo>
                  <a:pt x="64706" y="11899"/>
                </a:lnTo>
                <a:lnTo>
                  <a:pt x="59220" y="7150"/>
                </a:lnTo>
                <a:lnTo>
                  <a:pt x="48903" y="1768"/>
                </a:lnTo>
                <a:lnTo>
                  <a:pt x="34696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8" name="object 1468"/>
          <p:cNvSpPr/>
          <p:nvPr/>
        </p:nvSpPr>
        <p:spPr>
          <a:xfrm>
            <a:off x="5233706" y="3766993"/>
            <a:ext cx="72542" cy="86525"/>
          </a:xfrm>
          <a:custGeom>
            <a:avLst/>
            <a:gdLst/>
            <a:ahLst/>
            <a:cxnLst/>
            <a:rect l="l" t="t" r="r" b="b"/>
            <a:pathLst>
              <a:path w="72542" h="86525">
                <a:moveTo>
                  <a:pt x="48132" y="67513"/>
                </a:moveTo>
                <a:lnTo>
                  <a:pt x="43903" y="70408"/>
                </a:lnTo>
                <a:lnTo>
                  <a:pt x="41071" y="71120"/>
                </a:lnTo>
                <a:lnTo>
                  <a:pt x="38912" y="71666"/>
                </a:lnTo>
                <a:lnTo>
                  <a:pt x="39331" y="86525"/>
                </a:lnTo>
                <a:lnTo>
                  <a:pt x="44488" y="85902"/>
                </a:lnTo>
                <a:lnTo>
                  <a:pt x="48348" y="84683"/>
                </a:lnTo>
                <a:lnTo>
                  <a:pt x="53505" y="83032"/>
                </a:lnTo>
                <a:lnTo>
                  <a:pt x="57581" y="80733"/>
                </a:lnTo>
                <a:lnTo>
                  <a:pt x="60617" y="77787"/>
                </a:lnTo>
                <a:lnTo>
                  <a:pt x="64630" y="73888"/>
                </a:lnTo>
                <a:lnTo>
                  <a:pt x="67716" y="68795"/>
                </a:lnTo>
                <a:lnTo>
                  <a:pt x="69875" y="62496"/>
                </a:lnTo>
                <a:lnTo>
                  <a:pt x="71640" y="57340"/>
                </a:lnTo>
                <a:lnTo>
                  <a:pt x="72542" y="51206"/>
                </a:lnTo>
                <a:lnTo>
                  <a:pt x="72542" y="35979"/>
                </a:lnTo>
                <a:lnTo>
                  <a:pt x="71589" y="29159"/>
                </a:lnTo>
                <a:lnTo>
                  <a:pt x="69697" y="23634"/>
                </a:lnTo>
                <a:lnTo>
                  <a:pt x="67817" y="18110"/>
                </a:lnTo>
                <a:lnTo>
                  <a:pt x="65062" y="13436"/>
                </a:lnTo>
                <a:lnTo>
                  <a:pt x="61442" y="9626"/>
                </a:lnTo>
                <a:lnTo>
                  <a:pt x="57810" y="5816"/>
                </a:lnTo>
                <a:lnTo>
                  <a:pt x="53479" y="3149"/>
                </a:lnTo>
                <a:lnTo>
                  <a:pt x="48399" y="1663"/>
                </a:lnTo>
                <a:lnTo>
                  <a:pt x="44615" y="558"/>
                </a:lnTo>
                <a:lnTo>
                  <a:pt x="39128" y="0"/>
                </a:lnTo>
                <a:lnTo>
                  <a:pt x="0" y="0"/>
                </a:lnTo>
                <a:lnTo>
                  <a:pt x="0" y="86525"/>
                </a:lnTo>
                <a:lnTo>
                  <a:pt x="17475" y="71932"/>
                </a:lnTo>
                <a:lnTo>
                  <a:pt x="17475" y="14643"/>
                </a:lnTo>
                <a:lnTo>
                  <a:pt x="32448" y="14643"/>
                </a:lnTo>
                <a:lnTo>
                  <a:pt x="37223" y="14909"/>
                </a:lnTo>
                <a:lnTo>
                  <a:pt x="39662" y="15468"/>
                </a:lnTo>
                <a:lnTo>
                  <a:pt x="42938" y="16167"/>
                </a:lnTo>
                <a:lnTo>
                  <a:pt x="45631" y="17538"/>
                </a:lnTo>
                <a:lnTo>
                  <a:pt x="49885" y="21539"/>
                </a:lnTo>
                <a:lnTo>
                  <a:pt x="51536" y="24333"/>
                </a:lnTo>
                <a:lnTo>
                  <a:pt x="52717" y="27914"/>
                </a:lnTo>
                <a:lnTo>
                  <a:pt x="53886" y="31496"/>
                </a:lnTo>
                <a:lnTo>
                  <a:pt x="54482" y="36626"/>
                </a:lnTo>
                <a:lnTo>
                  <a:pt x="54482" y="50012"/>
                </a:lnTo>
                <a:lnTo>
                  <a:pt x="53886" y="55295"/>
                </a:lnTo>
                <a:lnTo>
                  <a:pt x="52717" y="59156"/>
                </a:lnTo>
                <a:lnTo>
                  <a:pt x="51536" y="63042"/>
                </a:lnTo>
                <a:lnTo>
                  <a:pt x="49999" y="65824"/>
                </a:lnTo>
                <a:lnTo>
                  <a:pt x="48132" y="67513"/>
                </a:lnTo>
                <a:close/>
              </a:path>
              <a:path w="72542" h="86525">
                <a:moveTo>
                  <a:pt x="35394" y="71932"/>
                </a:moveTo>
                <a:lnTo>
                  <a:pt x="17475" y="71932"/>
                </a:lnTo>
                <a:lnTo>
                  <a:pt x="0" y="86525"/>
                </a:lnTo>
                <a:lnTo>
                  <a:pt x="39331" y="86525"/>
                </a:lnTo>
                <a:lnTo>
                  <a:pt x="38912" y="71666"/>
                </a:lnTo>
                <a:lnTo>
                  <a:pt x="35394" y="7193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9" name="object 1469"/>
          <p:cNvSpPr/>
          <p:nvPr/>
        </p:nvSpPr>
        <p:spPr>
          <a:xfrm>
            <a:off x="5321047" y="3767001"/>
            <a:ext cx="65811" cy="86512"/>
          </a:xfrm>
          <a:custGeom>
            <a:avLst/>
            <a:gdLst/>
            <a:ahLst/>
            <a:cxnLst/>
            <a:rect l="l" t="t" r="r" b="b"/>
            <a:pathLst>
              <a:path w="65811" h="86512">
                <a:moveTo>
                  <a:pt x="17475" y="71932"/>
                </a:moveTo>
                <a:lnTo>
                  <a:pt x="17475" y="48387"/>
                </a:lnTo>
                <a:lnTo>
                  <a:pt x="60909" y="48387"/>
                </a:lnTo>
                <a:lnTo>
                  <a:pt x="60909" y="33807"/>
                </a:lnTo>
                <a:lnTo>
                  <a:pt x="17475" y="33807"/>
                </a:lnTo>
                <a:lnTo>
                  <a:pt x="17475" y="14630"/>
                </a:lnTo>
                <a:lnTo>
                  <a:pt x="64160" y="14630"/>
                </a:lnTo>
                <a:lnTo>
                  <a:pt x="64160" y="0"/>
                </a:lnTo>
                <a:lnTo>
                  <a:pt x="0" y="0"/>
                </a:lnTo>
                <a:lnTo>
                  <a:pt x="0" y="86512"/>
                </a:lnTo>
                <a:lnTo>
                  <a:pt x="65811" y="86512"/>
                </a:lnTo>
                <a:lnTo>
                  <a:pt x="65811" y="71932"/>
                </a:lnTo>
                <a:lnTo>
                  <a:pt x="17475" y="7193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0" name="object 1470"/>
          <p:cNvSpPr/>
          <p:nvPr/>
        </p:nvSpPr>
        <p:spPr>
          <a:xfrm>
            <a:off x="5429044" y="3767001"/>
            <a:ext cx="68757" cy="86512"/>
          </a:xfrm>
          <a:custGeom>
            <a:avLst/>
            <a:gdLst/>
            <a:ahLst/>
            <a:cxnLst/>
            <a:rect l="l" t="t" r="r" b="b"/>
            <a:pathLst>
              <a:path w="68757" h="86512">
                <a:moveTo>
                  <a:pt x="25679" y="86512"/>
                </a:moveTo>
                <a:lnTo>
                  <a:pt x="43141" y="86512"/>
                </a:lnTo>
                <a:lnTo>
                  <a:pt x="43141" y="14630"/>
                </a:lnTo>
                <a:lnTo>
                  <a:pt x="68757" y="14630"/>
                </a:lnTo>
                <a:lnTo>
                  <a:pt x="68757" y="0"/>
                </a:lnTo>
                <a:lnTo>
                  <a:pt x="0" y="0"/>
                </a:lnTo>
                <a:lnTo>
                  <a:pt x="0" y="14630"/>
                </a:lnTo>
                <a:lnTo>
                  <a:pt x="25679" y="14630"/>
                </a:lnTo>
                <a:lnTo>
                  <a:pt x="25679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1" name="object 1471"/>
          <p:cNvSpPr/>
          <p:nvPr/>
        </p:nvSpPr>
        <p:spPr>
          <a:xfrm>
            <a:off x="5503345" y="3765515"/>
            <a:ext cx="83908" cy="89471"/>
          </a:xfrm>
          <a:custGeom>
            <a:avLst/>
            <a:gdLst/>
            <a:ahLst/>
            <a:cxnLst/>
            <a:rect l="l" t="t" r="r" b="b"/>
            <a:pathLst>
              <a:path w="83908" h="89471">
                <a:moveTo>
                  <a:pt x="72516" y="77635"/>
                </a:moveTo>
                <a:lnTo>
                  <a:pt x="77805" y="70636"/>
                </a:lnTo>
                <a:lnTo>
                  <a:pt x="82383" y="58964"/>
                </a:lnTo>
                <a:lnTo>
                  <a:pt x="83908" y="44856"/>
                </a:lnTo>
                <a:lnTo>
                  <a:pt x="83054" y="34013"/>
                </a:lnTo>
                <a:lnTo>
                  <a:pt x="79260" y="21714"/>
                </a:lnTo>
                <a:lnTo>
                  <a:pt x="72428" y="11861"/>
                </a:lnTo>
                <a:lnTo>
                  <a:pt x="66855" y="7110"/>
                </a:lnTo>
                <a:lnTo>
                  <a:pt x="55491" y="1779"/>
                </a:lnTo>
                <a:lnTo>
                  <a:pt x="41833" y="0"/>
                </a:lnTo>
                <a:lnTo>
                  <a:pt x="34797" y="0"/>
                </a:lnTo>
                <a:lnTo>
                  <a:pt x="28574" y="1155"/>
                </a:lnTo>
                <a:lnTo>
                  <a:pt x="23190" y="3429"/>
                </a:lnTo>
                <a:lnTo>
                  <a:pt x="19138" y="5118"/>
                </a:lnTo>
                <a:lnTo>
                  <a:pt x="15417" y="7708"/>
                </a:lnTo>
                <a:lnTo>
                  <a:pt x="12001" y="11214"/>
                </a:lnTo>
                <a:lnTo>
                  <a:pt x="8597" y="14719"/>
                </a:lnTo>
                <a:lnTo>
                  <a:pt x="5918" y="18681"/>
                </a:lnTo>
                <a:lnTo>
                  <a:pt x="3949" y="23075"/>
                </a:lnTo>
                <a:lnTo>
                  <a:pt x="1320" y="29057"/>
                </a:lnTo>
                <a:lnTo>
                  <a:pt x="0" y="36461"/>
                </a:lnTo>
                <a:lnTo>
                  <a:pt x="0" y="45275"/>
                </a:lnTo>
                <a:lnTo>
                  <a:pt x="774" y="55443"/>
                </a:lnTo>
                <a:lnTo>
                  <a:pt x="4524" y="67783"/>
                </a:lnTo>
                <a:lnTo>
                  <a:pt x="11379" y="77698"/>
                </a:lnTo>
                <a:lnTo>
                  <a:pt x="16973" y="82444"/>
                </a:lnTo>
                <a:lnTo>
                  <a:pt x="28341" y="87714"/>
                </a:lnTo>
                <a:lnTo>
                  <a:pt x="29298" y="72009"/>
                </a:lnTo>
                <a:lnTo>
                  <a:pt x="24790" y="66954"/>
                </a:lnTo>
                <a:lnTo>
                  <a:pt x="20256" y="61899"/>
                </a:lnTo>
                <a:lnTo>
                  <a:pt x="17995" y="54483"/>
                </a:lnTo>
                <a:lnTo>
                  <a:pt x="17995" y="34721"/>
                </a:lnTo>
                <a:lnTo>
                  <a:pt x="20192" y="27279"/>
                </a:lnTo>
                <a:lnTo>
                  <a:pt x="24599" y="22352"/>
                </a:lnTo>
                <a:lnTo>
                  <a:pt x="29006" y="17411"/>
                </a:lnTo>
                <a:lnTo>
                  <a:pt x="34823" y="14935"/>
                </a:lnTo>
                <a:lnTo>
                  <a:pt x="49225" y="14935"/>
                </a:lnTo>
                <a:lnTo>
                  <a:pt x="54990" y="17386"/>
                </a:lnTo>
                <a:lnTo>
                  <a:pt x="59334" y="22263"/>
                </a:lnTo>
                <a:lnTo>
                  <a:pt x="63690" y="27127"/>
                </a:lnTo>
                <a:lnTo>
                  <a:pt x="65862" y="34531"/>
                </a:lnTo>
                <a:lnTo>
                  <a:pt x="65862" y="54483"/>
                </a:lnTo>
                <a:lnTo>
                  <a:pt x="63614" y="62001"/>
                </a:lnTo>
                <a:lnTo>
                  <a:pt x="62505" y="85048"/>
                </a:lnTo>
                <a:lnTo>
                  <a:pt x="72516" y="77635"/>
                </a:lnTo>
                <a:close/>
              </a:path>
              <a:path w="83908" h="89471">
                <a:moveTo>
                  <a:pt x="63614" y="62001"/>
                </a:moveTo>
                <a:lnTo>
                  <a:pt x="59156" y="67017"/>
                </a:lnTo>
                <a:lnTo>
                  <a:pt x="54698" y="72034"/>
                </a:lnTo>
                <a:lnTo>
                  <a:pt x="48983" y="74536"/>
                </a:lnTo>
                <a:lnTo>
                  <a:pt x="35051" y="74536"/>
                </a:lnTo>
                <a:lnTo>
                  <a:pt x="29298" y="72009"/>
                </a:lnTo>
                <a:lnTo>
                  <a:pt x="28341" y="87714"/>
                </a:lnTo>
                <a:lnTo>
                  <a:pt x="42075" y="89471"/>
                </a:lnTo>
                <a:lnTo>
                  <a:pt x="50169" y="88885"/>
                </a:lnTo>
                <a:lnTo>
                  <a:pt x="62505" y="85048"/>
                </a:lnTo>
                <a:lnTo>
                  <a:pt x="63614" y="6200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2" name="object 1472"/>
          <p:cNvSpPr/>
          <p:nvPr/>
        </p:nvSpPr>
        <p:spPr>
          <a:xfrm>
            <a:off x="5597824" y="3765516"/>
            <a:ext cx="75361" cy="89471"/>
          </a:xfrm>
          <a:custGeom>
            <a:avLst/>
            <a:gdLst/>
            <a:ahLst/>
            <a:cxnLst/>
            <a:rect l="l" t="t" r="r" b="b"/>
            <a:pathLst>
              <a:path w="75361" h="89471">
                <a:moveTo>
                  <a:pt x="27978" y="17233"/>
                </a:moveTo>
                <a:lnTo>
                  <a:pt x="33185" y="14935"/>
                </a:lnTo>
                <a:lnTo>
                  <a:pt x="44234" y="14935"/>
                </a:lnTo>
                <a:lnTo>
                  <a:pt x="48183" y="16230"/>
                </a:lnTo>
                <a:lnTo>
                  <a:pt x="51422" y="18834"/>
                </a:lnTo>
                <a:lnTo>
                  <a:pt x="54673" y="21424"/>
                </a:lnTo>
                <a:lnTo>
                  <a:pt x="56807" y="24968"/>
                </a:lnTo>
                <a:lnTo>
                  <a:pt x="57823" y="29463"/>
                </a:lnTo>
                <a:lnTo>
                  <a:pt x="75120" y="25323"/>
                </a:lnTo>
                <a:lnTo>
                  <a:pt x="73152" y="18402"/>
                </a:lnTo>
                <a:lnTo>
                  <a:pt x="70205" y="13093"/>
                </a:lnTo>
                <a:lnTo>
                  <a:pt x="66281" y="9385"/>
                </a:lnTo>
                <a:lnTo>
                  <a:pt x="53892" y="2010"/>
                </a:lnTo>
                <a:lnTo>
                  <a:pt x="40474" y="0"/>
                </a:lnTo>
                <a:lnTo>
                  <a:pt x="33554" y="469"/>
                </a:lnTo>
                <a:lnTo>
                  <a:pt x="21226" y="4292"/>
                </a:lnTo>
                <a:lnTo>
                  <a:pt x="11150" y="11963"/>
                </a:lnTo>
                <a:lnTo>
                  <a:pt x="5760" y="19443"/>
                </a:lnTo>
                <a:lnTo>
                  <a:pt x="1440" y="31225"/>
                </a:lnTo>
                <a:lnTo>
                  <a:pt x="0" y="45504"/>
                </a:lnTo>
                <a:lnTo>
                  <a:pt x="715" y="55321"/>
                </a:lnTo>
                <a:lnTo>
                  <a:pt x="4358" y="67713"/>
                </a:lnTo>
                <a:lnTo>
                  <a:pt x="11087" y="77698"/>
                </a:lnTo>
                <a:lnTo>
                  <a:pt x="15084" y="81397"/>
                </a:lnTo>
                <a:lnTo>
                  <a:pt x="26197" y="87452"/>
                </a:lnTo>
                <a:lnTo>
                  <a:pt x="39408" y="89471"/>
                </a:lnTo>
                <a:lnTo>
                  <a:pt x="48704" y="89471"/>
                </a:lnTo>
                <a:lnTo>
                  <a:pt x="56362" y="87172"/>
                </a:lnTo>
                <a:lnTo>
                  <a:pt x="62395" y="82588"/>
                </a:lnTo>
                <a:lnTo>
                  <a:pt x="68453" y="78016"/>
                </a:lnTo>
                <a:lnTo>
                  <a:pt x="72771" y="70992"/>
                </a:lnTo>
                <a:lnTo>
                  <a:pt x="75361" y="61556"/>
                </a:lnTo>
                <a:lnTo>
                  <a:pt x="58420" y="56184"/>
                </a:lnTo>
                <a:lnTo>
                  <a:pt x="56972" y="62522"/>
                </a:lnTo>
                <a:lnTo>
                  <a:pt x="54559" y="67170"/>
                </a:lnTo>
                <a:lnTo>
                  <a:pt x="51219" y="70103"/>
                </a:lnTo>
                <a:lnTo>
                  <a:pt x="47879" y="73063"/>
                </a:lnTo>
                <a:lnTo>
                  <a:pt x="43878" y="74536"/>
                </a:lnTo>
                <a:lnTo>
                  <a:pt x="32943" y="74536"/>
                </a:lnTo>
                <a:lnTo>
                  <a:pt x="27838" y="72212"/>
                </a:lnTo>
                <a:lnTo>
                  <a:pt x="23901" y="67576"/>
                </a:lnTo>
                <a:lnTo>
                  <a:pt x="19964" y="62941"/>
                </a:lnTo>
                <a:lnTo>
                  <a:pt x="17995" y="55143"/>
                </a:lnTo>
                <a:lnTo>
                  <a:pt x="17995" y="33908"/>
                </a:lnTo>
                <a:lnTo>
                  <a:pt x="19989" y="26441"/>
                </a:lnTo>
                <a:lnTo>
                  <a:pt x="23990" y="21843"/>
                </a:lnTo>
                <a:lnTo>
                  <a:pt x="27978" y="1723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3" name="object 1473"/>
          <p:cNvSpPr/>
          <p:nvPr/>
        </p:nvSpPr>
        <p:spPr>
          <a:xfrm>
            <a:off x="5679368" y="3819284"/>
            <a:ext cx="60274" cy="66852"/>
          </a:xfrm>
          <a:custGeom>
            <a:avLst/>
            <a:gdLst/>
            <a:ahLst/>
            <a:cxnLst/>
            <a:rect l="l" t="t" r="r" b="b"/>
            <a:pathLst>
              <a:path w="60274" h="66852">
                <a:moveTo>
                  <a:pt x="31051" y="0"/>
                </a:moveTo>
                <a:lnTo>
                  <a:pt x="25692" y="14566"/>
                </a:lnTo>
                <a:lnTo>
                  <a:pt x="60274" y="14566"/>
                </a:lnTo>
                <a:lnTo>
                  <a:pt x="54648" y="0"/>
                </a:lnTo>
                <a:lnTo>
                  <a:pt x="31051" y="0"/>
                </a:lnTo>
                <a:close/>
              </a:path>
              <a:path w="60274" h="66852">
                <a:moveTo>
                  <a:pt x="25692" y="14566"/>
                </a:moveTo>
                <a:lnTo>
                  <a:pt x="31051" y="0"/>
                </a:lnTo>
                <a:lnTo>
                  <a:pt x="42722" y="-32105"/>
                </a:lnTo>
                <a:lnTo>
                  <a:pt x="54648" y="0"/>
                </a:lnTo>
                <a:lnTo>
                  <a:pt x="60274" y="14566"/>
                </a:lnTo>
                <a:lnTo>
                  <a:pt x="67817" y="34226"/>
                </a:lnTo>
                <a:lnTo>
                  <a:pt x="86817" y="34226"/>
                </a:lnTo>
                <a:lnTo>
                  <a:pt x="52171" y="-52285"/>
                </a:lnTo>
                <a:lnTo>
                  <a:pt x="33718" y="-52285"/>
                </a:lnTo>
                <a:lnTo>
                  <a:pt x="0" y="34226"/>
                </a:lnTo>
                <a:lnTo>
                  <a:pt x="18541" y="34226"/>
                </a:lnTo>
                <a:lnTo>
                  <a:pt x="25692" y="1456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4" name="object 1474"/>
          <p:cNvSpPr/>
          <p:nvPr/>
        </p:nvSpPr>
        <p:spPr>
          <a:xfrm>
            <a:off x="5775515" y="3767001"/>
            <a:ext cx="77774" cy="86512"/>
          </a:xfrm>
          <a:custGeom>
            <a:avLst/>
            <a:gdLst/>
            <a:ahLst/>
            <a:cxnLst/>
            <a:rect l="l" t="t" r="r" b="b"/>
            <a:pathLst>
              <a:path w="77774" h="86512">
                <a:moveTo>
                  <a:pt x="54813" y="52958"/>
                </a:moveTo>
                <a:lnTo>
                  <a:pt x="51689" y="50533"/>
                </a:lnTo>
                <a:lnTo>
                  <a:pt x="47917" y="48323"/>
                </a:lnTo>
                <a:lnTo>
                  <a:pt x="48171" y="34810"/>
                </a:lnTo>
                <a:lnTo>
                  <a:pt x="44005" y="36233"/>
                </a:lnTo>
                <a:lnTo>
                  <a:pt x="38760" y="36588"/>
                </a:lnTo>
                <a:lnTo>
                  <a:pt x="33401" y="53212"/>
                </a:lnTo>
                <a:lnTo>
                  <a:pt x="36703" y="56718"/>
                </a:lnTo>
                <a:lnTo>
                  <a:pt x="39763" y="60959"/>
                </a:lnTo>
                <a:lnTo>
                  <a:pt x="44259" y="67678"/>
                </a:lnTo>
                <a:lnTo>
                  <a:pt x="56883" y="86512"/>
                </a:lnTo>
                <a:lnTo>
                  <a:pt x="77774" y="86512"/>
                </a:lnTo>
                <a:lnTo>
                  <a:pt x="67208" y="69634"/>
                </a:lnTo>
                <a:lnTo>
                  <a:pt x="63042" y="62903"/>
                </a:lnTo>
                <a:lnTo>
                  <a:pt x="59715" y="58216"/>
                </a:lnTo>
                <a:lnTo>
                  <a:pt x="57264" y="55587"/>
                </a:lnTo>
                <a:lnTo>
                  <a:pt x="54813" y="52958"/>
                </a:lnTo>
                <a:close/>
              </a:path>
              <a:path w="77774" h="86512">
                <a:moveTo>
                  <a:pt x="17462" y="14630"/>
                </a:moveTo>
                <a:lnTo>
                  <a:pt x="42418" y="14731"/>
                </a:lnTo>
                <a:lnTo>
                  <a:pt x="43840" y="14922"/>
                </a:lnTo>
                <a:lnTo>
                  <a:pt x="46672" y="15392"/>
                </a:lnTo>
                <a:lnTo>
                  <a:pt x="50419" y="18326"/>
                </a:lnTo>
                <a:lnTo>
                  <a:pt x="52755" y="22453"/>
                </a:lnTo>
                <a:lnTo>
                  <a:pt x="52755" y="27978"/>
                </a:lnTo>
                <a:lnTo>
                  <a:pt x="50977" y="31864"/>
                </a:lnTo>
                <a:lnTo>
                  <a:pt x="48171" y="34810"/>
                </a:lnTo>
                <a:lnTo>
                  <a:pt x="47917" y="48323"/>
                </a:lnTo>
                <a:lnTo>
                  <a:pt x="55511" y="47218"/>
                </a:lnTo>
                <a:lnTo>
                  <a:pt x="61214" y="44551"/>
                </a:lnTo>
                <a:lnTo>
                  <a:pt x="65024" y="40335"/>
                </a:lnTo>
                <a:lnTo>
                  <a:pt x="68846" y="36106"/>
                </a:lnTo>
                <a:lnTo>
                  <a:pt x="70739" y="30746"/>
                </a:lnTo>
                <a:lnTo>
                  <a:pt x="70739" y="19138"/>
                </a:lnTo>
                <a:lnTo>
                  <a:pt x="69494" y="14592"/>
                </a:lnTo>
                <a:lnTo>
                  <a:pt x="66967" y="10617"/>
                </a:lnTo>
                <a:lnTo>
                  <a:pt x="64452" y="6642"/>
                </a:lnTo>
                <a:lnTo>
                  <a:pt x="61099" y="3873"/>
                </a:lnTo>
                <a:lnTo>
                  <a:pt x="56908" y="2324"/>
                </a:lnTo>
                <a:lnTo>
                  <a:pt x="52717" y="774"/>
                </a:lnTo>
                <a:lnTo>
                  <a:pt x="45999" y="0"/>
                </a:lnTo>
                <a:lnTo>
                  <a:pt x="0" y="0"/>
                </a:lnTo>
                <a:lnTo>
                  <a:pt x="0" y="86512"/>
                </a:lnTo>
                <a:lnTo>
                  <a:pt x="17462" y="86512"/>
                </a:lnTo>
                <a:lnTo>
                  <a:pt x="17462" y="50393"/>
                </a:lnTo>
                <a:lnTo>
                  <a:pt x="25019" y="50393"/>
                </a:lnTo>
                <a:lnTo>
                  <a:pt x="27940" y="50723"/>
                </a:lnTo>
                <a:lnTo>
                  <a:pt x="29794" y="51371"/>
                </a:lnTo>
                <a:lnTo>
                  <a:pt x="33401" y="53212"/>
                </a:lnTo>
                <a:lnTo>
                  <a:pt x="38760" y="36588"/>
                </a:lnTo>
                <a:lnTo>
                  <a:pt x="17462" y="36588"/>
                </a:lnTo>
                <a:lnTo>
                  <a:pt x="17462" y="1463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5" name="object 1475"/>
          <p:cNvSpPr/>
          <p:nvPr/>
        </p:nvSpPr>
        <p:spPr>
          <a:xfrm>
            <a:off x="5883031" y="3819284"/>
            <a:ext cx="60248" cy="66852"/>
          </a:xfrm>
          <a:custGeom>
            <a:avLst/>
            <a:gdLst/>
            <a:ahLst/>
            <a:cxnLst/>
            <a:rect l="l" t="t" r="r" b="b"/>
            <a:pathLst>
              <a:path w="60248" h="66852">
                <a:moveTo>
                  <a:pt x="31051" y="0"/>
                </a:moveTo>
                <a:lnTo>
                  <a:pt x="25666" y="14566"/>
                </a:lnTo>
                <a:lnTo>
                  <a:pt x="60248" y="14566"/>
                </a:lnTo>
                <a:lnTo>
                  <a:pt x="54648" y="0"/>
                </a:lnTo>
                <a:lnTo>
                  <a:pt x="31051" y="0"/>
                </a:lnTo>
                <a:close/>
              </a:path>
              <a:path w="60248" h="66852">
                <a:moveTo>
                  <a:pt x="25666" y="14566"/>
                </a:moveTo>
                <a:lnTo>
                  <a:pt x="31051" y="0"/>
                </a:lnTo>
                <a:lnTo>
                  <a:pt x="42722" y="-32105"/>
                </a:lnTo>
                <a:lnTo>
                  <a:pt x="54648" y="0"/>
                </a:lnTo>
                <a:lnTo>
                  <a:pt x="60248" y="14566"/>
                </a:lnTo>
                <a:lnTo>
                  <a:pt x="67805" y="34226"/>
                </a:lnTo>
                <a:lnTo>
                  <a:pt x="86804" y="34226"/>
                </a:lnTo>
                <a:lnTo>
                  <a:pt x="52171" y="-52285"/>
                </a:lnTo>
                <a:lnTo>
                  <a:pt x="33693" y="-52285"/>
                </a:lnTo>
                <a:lnTo>
                  <a:pt x="0" y="34226"/>
                </a:lnTo>
                <a:lnTo>
                  <a:pt x="18541" y="34226"/>
                </a:lnTo>
                <a:lnTo>
                  <a:pt x="25666" y="1456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6" name="object 1476"/>
          <p:cNvSpPr/>
          <p:nvPr/>
        </p:nvSpPr>
        <p:spPr>
          <a:xfrm>
            <a:off x="5978969" y="3767700"/>
            <a:ext cx="60909" cy="85813"/>
          </a:xfrm>
          <a:custGeom>
            <a:avLst/>
            <a:gdLst/>
            <a:ahLst/>
            <a:cxnLst/>
            <a:rect l="l" t="t" r="r" b="b"/>
            <a:pathLst>
              <a:path w="60909" h="85813">
                <a:moveTo>
                  <a:pt x="0" y="85813"/>
                </a:moveTo>
                <a:lnTo>
                  <a:pt x="60909" y="85813"/>
                </a:lnTo>
                <a:lnTo>
                  <a:pt x="60909" y="71234"/>
                </a:lnTo>
                <a:lnTo>
                  <a:pt x="17475" y="71234"/>
                </a:lnTo>
                <a:lnTo>
                  <a:pt x="17475" y="0"/>
                </a:lnTo>
                <a:lnTo>
                  <a:pt x="0" y="0"/>
                </a:lnTo>
                <a:lnTo>
                  <a:pt x="0" y="858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7" name="object 1477"/>
          <p:cNvSpPr/>
          <p:nvPr/>
        </p:nvSpPr>
        <p:spPr>
          <a:xfrm>
            <a:off x="5233780" y="3939647"/>
            <a:ext cx="66268" cy="86512"/>
          </a:xfrm>
          <a:custGeom>
            <a:avLst/>
            <a:gdLst/>
            <a:ahLst/>
            <a:cxnLst/>
            <a:rect l="l" t="t" r="r" b="b"/>
            <a:pathLst>
              <a:path w="66268" h="86512">
                <a:moveTo>
                  <a:pt x="0" y="86512"/>
                </a:moveTo>
                <a:lnTo>
                  <a:pt x="17462" y="86512"/>
                </a:lnTo>
                <a:lnTo>
                  <a:pt x="17462" y="53873"/>
                </a:lnTo>
                <a:lnTo>
                  <a:pt x="28854" y="53873"/>
                </a:lnTo>
                <a:lnTo>
                  <a:pt x="33909" y="39179"/>
                </a:lnTo>
                <a:lnTo>
                  <a:pt x="17462" y="39179"/>
                </a:lnTo>
                <a:lnTo>
                  <a:pt x="17462" y="14643"/>
                </a:lnTo>
                <a:lnTo>
                  <a:pt x="32194" y="14643"/>
                </a:lnTo>
                <a:lnTo>
                  <a:pt x="36385" y="14846"/>
                </a:lnTo>
                <a:lnTo>
                  <a:pt x="38468" y="15227"/>
                </a:lnTo>
                <a:lnTo>
                  <a:pt x="41300" y="15735"/>
                </a:lnTo>
                <a:lnTo>
                  <a:pt x="43649" y="17018"/>
                </a:lnTo>
                <a:lnTo>
                  <a:pt x="47345" y="21107"/>
                </a:lnTo>
                <a:lnTo>
                  <a:pt x="48272" y="23710"/>
                </a:lnTo>
                <a:lnTo>
                  <a:pt x="48272" y="29413"/>
                </a:lnTo>
                <a:lnTo>
                  <a:pt x="46291" y="33578"/>
                </a:lnTo>
                <a:lnTo>
                  <a:pt x="43154" y="36918"/>
                </a:lnTo>
                <a:lnTo>
                  <a:pt x="42799" y="53467"/>
                </a:lnTo>
                <a:lnTo>
                  <a:pt x="46964" y="52641"/>
                </a:lnTo>
                <a:lnTo>
                  <a:pt x="50038" y="51968"/>
                </a:lnTo>
                <a:lnTo>
                  <a:pt x="53060" y="50609"/>
                </a:lnTo>
                <a:lnTo>
                  <a:pt x="56019" y="48539"/>
                </a:lnTo>
                <a:lnTo>
                  <a:pt x="58991" y="46482"/>
                </a:lnTo>
                <a:lnTo>
                  <a:pt x="61442" y="43637"/>
                </a:lnTo>
                <a:lnTo>
                  <a:pt x="63385" y="40017"/>
                </a:lnTo>
                <a:lnTo>
                  <a:pt x="65290" y="36398"/>
                </a:lnTo>
                <a:lnTo>
                  <a:pt x="66268" y="31940"/>
                </a:lnTo>
                <a:lnTo>
                  <a:pt x="66268" y="19735"/>
                </a:lnTo>
                <a:lnTo>
                  <a:pt x="64592" y="14122"/>
                </a:lnTo>
                <a:lnTo>
                  <a:pt x="61252" y="9779"/>
                </a:lnTo>
                <a:lnTo>
                  <a:pt x="57912" y="5422"/>
                </a:lnTo>
                <a:lnTo>
                  <a:pt x="53759" y="2603"/>
                </a:lnTo>
                <a:lnTo>
                  <a:pt x="48793" y="1308"/>
                </a:lnTo>
                <a:lnTo>
                  <a:pt x="45567" y="444"/>
                </a:lnTo>
                <a:lnTo>
                  <a:pt x="38646" y="0"/>
                </a:lnTo>
                <a:lnTo>
                  <a:pt x="0" y="0"/>
                </a:lnTo>
                <a:lnTo>
                  <a:pt x="0" y="86512"/>
                </a:lnTo>
                <a:close/>
              </a:path>
              <a:path w="66268" h="86512">
                <a:moveTo>
                  <a:pt x="38506" y="38735"/>
                </a:moveTo>
                <a:lnTo>
                  <a:pt x="33909" y="39179"/>
                </a:lnTo>
                <a:lnTo>
                  <a:pt x="28854" y="53873"/>
                </a:lnTo>
                <a:lnTo>
                  <a:pt x="36753" y="53873"/>
                </a:lnTo>
                <a:lnTo>
                  <a:pt x="42799" y="53467"/>
                </a:lnTo>
                <a:lnTo>
                  <a:pt x="43154" y="36918"/>
                </a:lnTo>
                <a:lnTo>
                  <a:pt x="38506" y="3873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8" name="object 1478"/>
          <p:cNvSpPr/>
          <p:nvPr/>
        </p:nvSpPr>
        <p:spPr>
          <a:xfrm>
            <a:off x="5296016" y="3991938"/>
            <a:ext cx="60248" cy="66852"/>
          </a:xfrm>
          <a:custGeom>
            <a:avLst/>
            <a:gdLst/>
            <a:ahLst/>
            <a:cxnLst/>
            <a:rect l="l" t="t" r="r" b="b"/>
            <a:pathLst>
              <a:path w="60248" h="66852">
                <a:moveTo>
                  <a:pt x="31051" y="0"/>
                </a:moveTo>
                <a:lnTo>
                  <a:pt x="25679" y="14566"/>
                </a:lnTo>
                <a:lnTo>
                  <a:pt x="60248" y="14566"/>
                </a:lnTo>
                <a:lnTo>
                  <a:pt x="54648" y="0"/>
                </a:lnTo>
                <a:lnTo>
                  <a:pt x="31051" y="0"/>
                </a:lnTo>
                <a:close/>
              </a:path>
              <a:path w="60248" h="66852">
                <a:moveTo>
                  <a:pt x="25679" y="14566"/>
                </a:moveTo>
                <a:lnTo>
                  <a:pt x="31051" y="0"/>
                </a:lnTo>
                <a:lnTo>
                  <a:pt x="42722" y="-32105"/>
                </a:lnTo>
                <a:lnTo>
                  <a:pt x="54648" y="0"/>
                </a:lnTo>
                <a:lnTo>
                  <a:pt x="60248" y="14566"/>
                </a:lnTo>
                <a:lnTo>
                  <a:pt x="67805" y="34226"/>
                </a:lnTo>
                <a:lnTo>
                  <a:pt x="86817" y="34226"/>
                </a:lnTo>
                <a:lnTo>
                  <a:pt x="52171" y="-52285"/>
                </a:lnTo>
                <a:lnTo>
                  <a:pt x="33693" y="-52285"/>
                </a:lnTo>
                <a:lnTo>
                  <a:pt x="0" y="34226"/>
                </a:lnTo>
                <a:lnTo>
                  <a:pt x="18529" y="34226"/>
                </a:lnTo>
                <a:lnTo>
                  <a:pt x="25679" y="1456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9" name="object 1479"/>
          <p:cNvSpPr/>
          <p:nvPr/>
        </p:nvSpPr>
        <p:spPr>
          <a:xfrm>
            <a:off x="5388422" y="3938170"/>
            <a:ext cx="75361" cy="89471"/>
          </a:xfrm>
          <a:custGeom>
            <a:avLst/>
            <a:gdLst/>
            <a:ahLst/>
            <a:cxnLst/>
            <a:rect l="l" t="t" r="r" b="b"/>
            <a:pathLst>
              <a:path w="75361" h="89471">
                <a:moveTo>
                  <a:pt x="27978" y="17233"/>
                </a:moveTo>
                <a:lnTo>
                  <a:pt x="33185" y="14935"/>
                </a:lnTo>
                <a:lnTo>
                  <a:pt x="44234" y="14935"/>
                </a:lnTo>
                <a:lnTo>
                  <a:pt x="48171" y="16230"/>
                </a:lnTo>
                <a:lnTo>
                  <a:pt x="51422" y="18834"/>
                </a:lnTo>
                <a:lnTo>
                  <a:pt x="54660" y="21424"/>
                </a:lnTo>
                <a:lnTo>
                  <a:pt x="56807" y="24968"/>
                </a:lnTo>
                <a:lnTo>
                  <a:pt x="57823" y="29451"/>
                </a:lnTo>
                <a:lnTo>
                  <a:pt x="75120" y="25323"/>
                </a:lnTo>
                <a:lnTo>
                  <a:pt x="73152" y="18402"/>
                </a:lnTo>
                <a:lnTo>
                  <a:pt x="70192" y="13093"/>
                </a:lnTo>
                <a:lnTo>
                  <a:pt x="66268" y="9385"/>
                </a:lnTo>
                <a:lnTo>
                  <a:pt x="53887" y="2012"/>
                </a:lnTo>
                <a:lnTo>
                  <a:pt x="40474" y="0"/>
                </a:lnTo>
                <a:lnTo>
                  <a:pt x="33553" y="469"/>
                </a:lnTo>
                <a:lnTo>
                  <a:pt x="21220" y="4292"/>
                </a:lnTo>
                <a:lnTo>
                  <a:pt x="11150" y="11963"/>
                </a:lnTo>
                <a:lnTo>
                  <a:pt x="5760" y="19443"/>
                </a:lnTo>
                <a:lnTo>
                  <a:pt x="1440" y="31225"/>
                </a:lnTo>
                <a:lnTo>
                  <a:pt x="0" y="45504"/>
                </a:lnTo>
                <a:lnTo>
                  <a:pt x="715" y="55321"/>
                </a:lnTo>
                <a:lnTo>
                  <a:pt x="4358" y="67713"/>
                </a:lnTo>
                <a:lnTo>
                  <a:pt x="11087" y="77698"/>
                </a:lnTo>
                <a:lnTo>
                  <a:pt x="15086" y="81403"/>
                </a:lnTo>
                <a:lnTo>
                  <a:pt x="26195" y="87454"/>
                </a:lnTo>
                <a:lnTo>
                  <a:pt x="39420" y="89471"/>
                </a:lnTo>
                <a:lnTo>
                  <a:pt x="48704" y="89471"/>
                </a:lnTo>
                <a:lnTo>
                  <a:pt x="56362" y="87172"/>
                </a:lnTo>
                <a:lnTo>
                  <a:pt x="62407" y="82588"/>
                </a:lnTo>
                <a:lnTo>
                  <a:pt x="68440" y="78016"/>
                </a:lnTo>
                <a:lnTo>
                  <a:pt x="72758" y="70992"/>
                </a:lnTo>
                <a:lnTo>
                  <a:pt x="75361" y="61556"/>
                </a:lnTo>
                <a:lnTo>
                  <a:pt x="58420" y="56184"/>
                </a:lnTo>
                <a:lnTo>
                  <a:pt x="56959" y="62522"/>
                </a:lnTo>
                <a:lnTo>
                  <a:pt x="54559" y="67170"/>
                </a:lnTo>
                <a:lnTo>
                  <a:pt x="51219" y="70103"/>
                </a:lnTo>
                <a:lnTo>
                  <a:pt x="47866" y="73063"/>
                </a:lnTo>
                <a:lnTo>
                  <a:pt x="43878" y="74536"/>
                </a:lnTo>
                <a:lnTo>
                  <a:pt x="32956" y="74536"/>
                </a:lnTo>
                <a:lnTo>
                  <a:pt x="27825" y="72212"/>
                </a:lnTo>
                <a:lnTo>
                  <a:pt x="23901" y="67576"/>
                </a:lnTo>
                <a:lnTo>
                  <a:pt x="19964" y="62928"/>
                </a:lnTo>
                <a:lnTo>
                  <a:pt x="17995" y="55143"/>
                </a:lnTo>
                <a:lnTo>
                  <a:pt x="17995" y="33896"/>
                </a:lnTo>
                <a:lnTo>
                  <a:pt x="19989" y="26441"/>
                </a:lnTo>
                <a:lnTo>
                  <a:pt x="23977" y="21843"/>
                </a:lnTo>
                <a:lnTo>
                  <a:pt x="27978" y="1723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0" name="object 1480"/>
          <p:cNvSpPr/>
          <p:nvPr/>
        </p:nvSpPr>
        <p:spPr>
          <a:xfrm>
            <a:off x="5486374" y="3939654"/>
            <a:ext cx="0" cy="86512"/>
          </a:xfrm>
          <a:custGeom>
            <a:avLst/>
            <a:gdLst/>
            <a:ahLst/>
            <a:cxnLst/>
            <a:rect l="l" t="t" r="r" b="b"/>
            <a:pathLst>
              <a:path h="86512">
                <a:moveTo>
                  <a:pt x="0" y="0"/>
                </a:moveTo>
                <a:lnTo>
                  <a:pt x="0" y="86512"/>
                </a:lnTo>
              </a:path>
            </a:pathLst>
          </a:custGeom>
          <a:ln w="18745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1" name="object 1481"/>
          <p:cNvSpPr/>
          <p:nvPr/>
        </p:nvSpPr>
        <p:spPr>
          <a:xfrm>
            <a:off x="5511138" y="3939654"/>
            <a:ext cx="65798" cy="86512"/>
          </a:xfrm>
          <a:custGeom>
            <a:avLst/>
            <a:gdLst/>
            <a:ahLst/>
            <a:cxnLst/>
            <a:rect l="l" t="t" r="r" b="b"/>
            <a:pathLst>
              <a:path w="65798" h="86512">
                <a:moveTo>
                  <a:pt x="17462" y="71932"/>
                </a:moveTo>
                <a:lnTo>
                  <a:pt x="17462" y="48387"/>
                </a:lnTo>
                <a:lnTo>
                  <a:pt x="60909" y="48387"/>
                </a:lnTo>
                <a:lnTo>
                  <a:pt x="60909" y="33807"/>
                </a:lnTo>
                <a:lnTo>
                  <a:pt x="17462" y="33807"/>
                </a:lnTo>
                <a:lnTo>
                  <a:pt x="17462" y="14643"/>
                </a:lnTo>
                <a:lnTo>
                  <a:pt x="64147" y="14643"/>
                </a:lnTo>
                <a:lnTo>
                  <a:pt x="64147" y="0"/>
                </a:lnTo>
                <a:lnTo>
                  <a:pt x="0" y="0"/>
                </a:lnTo>
                <a:lnTo>
                  <a:pt x="0" y="86512"/>
                </a:lnTo>
                <a:lnTo>
                  <a:pt x="65798" y="86512"/>
                </a:lnTo>
                <a:lnTo>
                  <a:pt x="65798" y="71932"/>
                </a:lnTo>
                <a:lnTo>
                  <a:pt x="17462" y="7193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2" name="object 1482"/>
          <p:cNvSpPr/>
          <p:nvPr/>
        </p:nvSpPr>
        <p:spPr>
          <a:xfrm>
            <a:off x="5591318" y="3939654"/>
            <a:ext cx="68630" cy="86512"/>
          </a:xfrm>
          <a:custGeom>
            <a:avLst/>
            <a:gdLst/>
            <a:ahLst/>
            <a:cxnLst/>
            <a:rect l="l" t="t" r="r" b="b"/>
            <a:pathLst>
              <a:path w="68630" h="86512">
                <a:moveTo>
                  <a:pt x="0" y="86512"/>
                </a:moveTo>
                <a:lnTo>
                  <a:pt x="16230" y="86512"/>
                </a:lnTo>
                <a:lnTo>
                  <a:pt x="16230" y="30099"/>
                </a:lnTo>
                <a:lnTo>
                  <a:pt x="51104" y="86512"/>
                </a:lnTo>
                <a:lnTo>
                  <a:pt x="68630" y="86512"/>
                </a:lnTo>
                <a:lnTo>
                  <a:pt x="68630" y="0"/>
                </a:lnTo>
                <a:lnTo>
                  <a:pt x="52400" y="0"/>
                </a:lnTo>
                <a:lnTo>
                  <a:pt x="52400" y="57772"/>
                </a:lnTo>
                <a:lnTo>
                  <a:pt x="16992" y="0"/>
                </a:lnTo>
                <a:lnTo>
                  <a:pt x="0" y="0"/>
                </a:lnTo>
                <a:lnTo>
                  <a:pt x="0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3" name="object 1483"/>
          <p:cNvSpPr/>
          <p:nvPr/>
        </p:nvSpPr>
        <p:spPr>
          <a:xfrm>
            <a:off x="5671614" y="3939654"/>
            <a:ext cx="68770" cy="86512"/>
          </a:xfrm>
          <a:custGeom>
            <a:avLst/>
            <a:gdLst/>
            <a:ahLst/>
            <a:cxnLst/>
            <a:rect l="l" t="t" r="r" b="b"/>
            <a:pathLst>
              <a:path w="68770" h="86512">
                <a:moveTo>
                  <a:pt x="25679" y="86512"/>
                </a:moveTo>
                <a:lnTo>
                  <a:pt x="43154" y="86512"/>
                </a:lnTo>
                <a:lnTo>
                  <a:pt x="43154" y="14643"/>
                </a:lnTo>
                <a:lnTo>
                  <a:pt x="68770" y="14643"/>
                </a:lnTo>
                <a:lnTo>
                  <a:pt x="68770" y="0"/>
                </a:lnTo>
                <a:lnTo>
                  <a:pt x="0" y="0"/>
                </a:lnTo>
                <a:lnTo>
                  <a:pt x="0" y="14643"/>
                </a:lnTo>
                <a:lnTo>
                  <a:pt x="25679" y="14643"/>
                </a:lnTo>
                <a:lnTo>
                  <a:pt x="25679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4" name="object 1484"/>
          <p:cNvSpPr/>
          <p:nvPr/>
        </p:nvSpPr>
        <p:spPr>
          <a:xfrm>
            <a:off x="5751032" y="3939654"/>
            <a:ext cx="65811" cy="86512"/>
          </a:xfrm>
          <a:custGeom>
            <a:avLst/>
            <a:gdLst/>
            <a:ahLst/>
            <a:cxnLst/>
            <a:rect l="l" t="t" r="r" b="b"/>
            <a:pathLst>
              <a:path w="65811" h="86512">
                <a:moveTo>
                  <a:pt x="17462" y="71932"/>
                </a:moveTo>
                <a:lnTo>
                  <a:pt x="17462" y="48387"/>
                </a:lnTo>
                <a:lnTo>
                  <a:pt x="60909" y="48387"/>
                </a:lnTo>
                <a:lnTo>
                  <a:pt x="60909" y="33807"/>
                </a:lnTo>
                <a:lnTo>
                  <a:pt x="17462" y="33807"/>
                </a:lnTo>
                <a:lnTo>
                  <a:pt x="17462" y="14643"/>
                </a:lnTo>
                <a:lnTo>
                  <a:pt x="64160" y="14643"/>
                </a:lnTo>
                <a:lnTo>
                  <a:pt x="64160" y="0"/>
                </a:lnTo>
                <a:lnTo>
                  <a:pt x="0" y="0"/>
                </a:lnTo>
                <a:lnTo>
                  <a:pt x="0" y="86512"/>
                </a:lnTo>
                <a:lnTo>
                  <a:pt x="65811" y="86512"/>
                </a:lnTo>
                <a:lnTo>
                  <a:pt x="65811" y="71932"/>
                </a:lnTo>
                <a:lnTo>
                  <a:pt x="17462" y="7193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5" name="object 1485"/>
          <p:cNvSpPr/>
          <p:nvPr/>
        </p:nvSpPr>
        <p:spPr>
          <a:xfrm>
            <a:off x="2163405" y="5420687"/>
            <a:ext cx="73850" cy="98755"/>
          </a:xfrm>
          <a:custGeom>
            <a:avLst/>
            <a:gdLst/>
            <a:ahLst/>
            <a:cxnLst/>
            <a:rect l="l" t="t" r="r" b="b"/>
            <a:pathLst>
              <a:path w="73850" h="98755">
                <a:moveTo>
                  <a:pt x="73850" y="0"/>
                </a:moveTo>
                <a:lnTo>
                  <a:pt x="42570" y="41960"/>
                </a:lnTo>
                <a:lnTo>
                  <a:pt x="69354" y="21323"/>
                </a:lnTo>
                <a:lnTo>
                  <a:pt x="73850" y="0"/>
                </a:lnTo>
                <a:close/>
              </a:path>
              <a:path w="73850" h="98755">
                <a:moveTo>
                  <a:pt x="0" y="54495"/>
                </a:moveTo>
                <a:lnTo>
                  <a:pt x="13969" y="63944"/>
                </a:lnTo>
                <a:lnTo>
                  <a:pt x="30352" y="51308"/>
                </a:lnTo>
                <a:lnTo>
                  <a:pt x="56426" y="68935"/>
                </a:lnTo>
                <a:lnTo>
                  <a:pt x="51117" y="89065"/>
                </a:lnTo>
                <a:lnTo>
                  <a:pt x="65443" y="98755"/>
                </a:lnTo>
                <a:lnTo>
                  <a:pt x="87782" y="9423"/>
                </a:lnTo>
                <a:lnTo>
                  <a:pt x="73850" y="0"/>
                </a:lnTo>
                <a:lnTo>
                  <a:pt x="69354" y="21323"/>
                </a:lnTo>
                <a:lnTo>
                  <a:pt x="60363" y="54000"/>
                </a:lnTo>
                <a:lnTo>
                  <a:pt x="42570" y="41960"/>
                </a:lnTo>
                <a:lnTo>
                  <a:pt x="73850" y="0"/>
                </a:lnTo>
                <a:lnTo>
                  <a:pt x="0" y="5449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6" name="object 1486"/>
          <p:cNvSpPr/>
          <p:nvPr/>
        </p:nvSpPr>
        <p:spPr>
          <a:xfrm>
            <a:off x="2252248" y="5458623"/>
            <a:ext cx="56159" cy="101981"/>
          </a:xfrm>
          <a:custGeom>
            <a:avLst/>
            <a:gdLst/>
            <a:ahLst/>
            <a:cxnLst/>
            <a:rect l="l" t="t" r="r" b="b"/>
            <a:pathLst>
              <a:path w="56159" h="101981">
                <a:moveTo>
                  <a:pt x="0" y="74637"/>
                </a:moveTo>
                <a:lnTo>
                  <a:pt x="48209" y="101981"/>
                </a:lnTo>
                <a:lnTo>
                  <a:pt x="55397" y="89306"/>
                </a:lnTo>
                <a:lnTo>
                  <a:pt x="21018" y="69799"/>
                </a:lnTo>
                <a:lnTo>
                  <a:pt x="56159" y="7861"/>
                </a:lnTo>
                <a:lnTo>
                  <a:pt x="42341" y="0"/>
                </a:lnTo>
                <a:lnTo>
                  <a:pt x="0" y="7463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7" name="object 1487"/>
          <p:cNvSpPr/>
          <p:nvPr/>
        </p:nvSpPr>
        <p:spPr>
          <a:xfrm>
            <a:off x="2306365" y="5469020"/>
            <a:ext cx="70180" cy="101625"/>
          </a:xfrm>
          <a:custGeom>
            <a:avLst/>
            <a:gdLst/>
            <a:ahLst/>
            <a:cxnLst/>
            <a:rect l="l" t="t" r="r" b="b"/>
            <a:pathLst>
              <a:path w="70180" h="101625">
                <a:moveTo>
                  <a:pt x="55168" y="0"/>
                </a:moveTo>
                <a:lnTo>
                  <a:pt x="40462" y="12255"/>
                </a:lnTo>
                <a:lnTo>
                  <a:pt x="48958" y="16649"/>
                </a:lnTo>
                <a:lnTo>
                  <a:pt x="70180" y="7797"/>
                </a:lnTo>
                <a:lnTo>
                  <a:pt x="55168" y="0"/>
                </a:lnTo>
                <a:close/>
              </a:path>
              <a:path w="70180" h="101625">
                <a:moveTo>
                  <a:pt x="39801" y="17500"/>
                </a:moveTo>
                <a:lnTo>
                  <a:pt x="0" y="94297"/>
                </a:lnTo>
                <a:lnTo>
                  <a:pt x="14109" y="101625"/>
                </a:lnTo>
                <a:lnTo>
                  <a:pt x="53924" y="24803"/>
                </a:lnTo>
                <a:lnTo>
                  <a:pt x="39801" y="1750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8" name="object 1488"/>
          <p:cNvSpPr/>
          <p:nvPr/>
        </p:nvSpPr>
        <p:spPr>
          <a:xfrm>
            <a:off x="2339200" y="5559093"/>
            <a:ext cx="22405" cy="85351"/>
          </a:xfrm>
          <a:custGeom>
            <a:avLst/>
            <a:gdLst/>
            <a:ahLst/>
            <a:cxnLst/>
            <a:rect l="l" t="t" r="r" b="b"/>
            <a:pathLst>
              <a:path w="22405" h="85351">
                <a:moveTo>
                  <a:pt x="22405" y="33058"/>
                </a:moveTo>
                <a:lnTo>
                  <a:pt x="18366" y="12471"/>
                </a:lnTo>
                <a:lnTo>
                  <a:pt x="16804" y="6235"/>
                </a:lnTo>
                <a:lnTo>
                  <a:pt x="15229" y="0"/>
                </a:lnTo>
                <a:lnTo>
                  <a:pt x="10840" y="25543"/>
                </a:lnTo>
                <a:lnTo>
                  <a:pt x="22405" y="33058"/>
                </a:lnTo>
                <a:close/>
              </a:path>
              <a:path w="22405" h="85351">
                <a:moveTo>
                  <a:pt x="45582" y="47764"/>
                </a:moveTo>
                <a:lnTo>
                  <a:pt x="47437" y="50431"/>
                </a:lnTo>
                <a:lnTo>
                  <a:pt x="50967" y="54127"/>
                </a:lnTo>
                <a:lnTo>
                  <a:pt x="61432" y="45364"/>
                </a:lnTo>
                <a:lnTo>
                  <a:pt x="58028" y="41808"/>
                </a:lnTo>
                <a:lnTo>
                  <a:pt x="55184" y="37820"/>
                </a:lnTo>
                <a:lnTo>
                  <a:pt x="52923" y="33388"/>
                </a:lnTo>
                <a:lnTo>
                  <a:pt x="57482" y="31026"/>
                </a:lnTo>
                <a:lnTo>
                  <a:pt x="61318" y="28181"/>
                </a:lnTo>
                <a:lnTo>
                  <a:pt x="64416" y="24853"/>
                </a:lnTo>
                <a:lnTo>
                  <a:pt x="68506" y="20485"/>
                </a:lnTo>
                <a:lnTo>
                  <a:pt x="72113" y="14922"/>
                </a:lnTo>
                <a:lnTo>
                  <a:pt x="75237" y="8115"/>
                </a:lnTo>
                <a:lnTo>
                  <a:pt x="79246" y="-2659"/>
                </a:lnTo>
                <a:lnTo>
                  <a:pt x="81136" y="-14920"/>
                </a:lnTo>
                <a:lnTo>
                  <a:pt x="79682" y="-26111"/>
                </a:lnTo>
                <a:lnTo>
                  <a:pt x="78012" y="-30633"/>
                </a:lnTo>
                <a:lnTo>
                  <a:pt x="70736" y="-40873"/>
                </a:lnTo>
                <a:lnTo>
                  <a:pt x="59375" y="-48386"/>
                </a:lnTo>
                <a:lnTo>
                  <a:pt x="52991" y="-50802"/>
                </a:lnTo>
                <a:lnTo>
                  <a:pt x="40732" y="-52293"/>
                </a:lnTo>
                <a:lnTo>
                  <a:pt x="29034" y="-49390"/>
                </a:lnTo>
                <a:lnTo>
                  <a:pt x="21855" y="-45104"/>
                </a:lnTo>
                <a:lnTo>
                  <a:pt x="13141" y="-36162"/>
                </a:lnTo>
                <a:lnTo>
                  <a:pt x="5895" y="-23748"/>
                </a:lnTo>
                <a:lnTo>
                  <a:pt x="1872" y="-12907"/>
                </a:lnTo>
                <a:lnTo>
                  <a:pt x="0" y="-647"/>
                </a:lnTo>
                <a:lnTo>
                  <a:pt x="1475" y="10515"/>
                </a:lnTo>
                <a:lnTo>
                  <a:pt x="3388" y="15505"/>
                </a:lnTo>
                <a:lnTo>
                  <a:pt x="10840" y="25543"/>
                </a:lnTo>
                <a:lnTo>
                  <a:pt x="15229" y="0"/>
                </a:lnTo>
                <a:lnTo>
                  <a:pt x="16563" y="-7721"/>
                </a:lnTo>
                <a:lnTo>
                  <a:pt x="20792" y="-16903"/>
                </a:lnTo>
                <a:lnTo>
                  <a:pt x="24945" y="-25958"/>
                </a:lnTo>
                <a:lnTo>
                  <a:pt x="29885" y="-31889"/>
                </a:lnTo>
                <a:lnTo>
                  <a:pt x="35613" y="-34709"/>
                </a:lnTo>
                <a:lnTo>
                  <a:pt x="41341" y="-37515"/>
                </a:lnTo>
                <a:lnTo>
                  <a:pt x="47157" y="-37579"/>
                </a:lnTo>
                <a:lnTo>
                  <a:pt x="53050" y="-34874"/>
                </a:lnTo>
                <a:lnTo>
                  <a:pt x="58930" y="-32181"/>
                </a:lnTo>
                <a:lnTo>
                  <a:pt x="62664" y="-27736"/>
                </a:lnTo>
                <a:lnTo>
                  <a:pt x="64251" y="-21577"/>
                </a:lnTo>
                <a:lnTo>
                  <a:pt x="65826" y="-15417"/>
                </a:lnTo>
                <a:lnTo>
                  <a:pt x="64531" y="-7785"/>
                </a:lnTo>
                <a:lnTo>
                  <a:pt x="60352" y="1282"/>
                </a:lnTo>
                <a:lnTo>
                  <a:pt x="58333" y="5676"/>
                </a:lnTo>
                <a:lnTo>
                  <a:pt x="56085" y="9359"/>
                </a:lnTo>
                <a:lnTo>
                  <a:pt x="53596" y="12331"/>
                </a:lnTo>
                <a:lnTo>
                  <a:pt x="51107" y="15290"/>
                </a:lnTo>
                <a:lnTo>
                  <a:pt x="48376" y="17564"/>
                </a:lnTo>
                <a:lnTo>
                  <a:pt x="45430" y="19100"/>
                </a:lnTo>
                <a:lnTo>
                  <a:pt x="42750" y="13538"/>
                </a:lnTo>
                <a:lnTo>
                  <a:pt x="39436" y="8763"/>
                </a:lnTo>
                <a:lnTo>
                  <a:pt x="35524" y="4800"/>
                </a:lnTo>
                <a:lnTo>
                  <a:pt x="27294" y="12001"/>
                </a:lnTo>
                <a:lnTo>
                  <a:pt x="29784" y="14566"/>
                </a:lnTo>
                <a:lnTo>
                  <a:pt x="31993" y="17576"/>
                </a:lnTo>
                <a:lnTo>
                  <a:pt x="33962" y="21043"/>
                </a:lnTo>
                <a:lnTo>
                  <a:pt x="31765" y="20942"/>
                </a:lnTo>
                <a:lnTo>
                  <a:pt x="27536" y="19443"/>
                </a:lnTo>
                <a:lnTo>
                  <a:pt x="21935" y="16878"/>
                </a:lnTo>
                <a:lnTo>
                  <a:pt x="18366" y="12471"/>
                </a:lnTo>
                <a:lnTo>
                  <a:pt x="22405" y="33058"/>
                </a:lnTo>
                <a:lnTo>
                  <a:pt x="28082" y="35687"/>
                </a:lnTo>
                <a:lnTo>
                  <a:pt x="33797" y="36944"/>
                </a:lnTo>
                <a:lnTo>
                  <a:pt x="39512" y="36855"/>
                </a:lnTo>
                <a:lnTo>
                  <a:pt x="43449" y="43980"/>
                </a:lnTo>
                <a:lnTo>
                  <a:pt x="45582" y="477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9" name="object 1489"/>
          <p:cNvSpPr/>
          <p:nvPr/>
        </p:nvSpPr>
        <p:spPr>
          <a:xfrm>
            <a:off x="2411864" y="5528608"/>
            <a:ext cx="81661" cy="96850"/>
          </a:xfrm>
          <a:custGeom>
            <a:avLst/>
            <a:gdLst/>
            <a:ahLst/>
            <a:cxnLst/>
            <a:rect l="l" t="t" r="r" b="b"/>
            <a:pathLst>
              <a:path w="81661" h="96850">
                <a:moveTo>
                  <a:pt x="22987" y="78016"/>
                </a:moveTo>
                <a:lnTo>
                  <a:pt x="20078" y="75806"/>
                </a:lnTo>
                <a:lnTo>
                  <a:pt x="18440" y="72898"/>
                </a:lnTo>
                <a:lnTo>
                  <a:pt x="16776" y="69989"/>
                </a:lnTo>
                <a:lnTo>
                  <a:pt x="16268" y="66763"/>
                </a:lnTo>
                <a:lnTo>
                  <a:pt x="16865" y="63207"/>
                </a:lnTo>
                <a:lnTo>
                  <a:pt x="17272" y="61010"/>
                </a:lnTo>
                <a:lnTo>
                  <a:pt x="18757" y="56426"/>
                </a:lnTo>
                <a:lnTo>
                  <a:pt x="21361" y="49453"/>
                </a:lnTo>
                <a:lnTo>
                  <a:pt x="37731" y="5537"/>
                </a:lnTo>
                <a:lnTo>
                  <a:pt x="22834" y="0"/>
                </a:lnTo>
                <a:lnTo>
                  <a:pt x="6705" y="43243"/>
                </a:lnTo>
                <a:lnTo>
                  <a:pt x="3327" y="52298"/>
                </a:lnTo>
                <a:lnTo>
                  <a:pt x="1257" y="59347"/>
                </a:lnTo>
                <a:lnTo>
                  <a:pt x="508" y="64350"/>
                </a:lnTo>
                <a:lnTo>
                  <a:pt x="0" y="67729"/>
                </a:lnTo>
                <a:lnTo>
                  <a:pt x="279" y="71259"/>
                </a:lnTo>
                <a:lnTo>
                  <a:pt x="1333" y="74904"/>
                </a:lnTo>
                <a:lnTo>
                  <a:pt x="2374" y="78536"/>
                </a:lnTo>
                <a:lnTo>
                  <a:pt x="4381" y="81927"/>
                </a:lnTo>
                <a:lnTo>
                  <a:pt x="7366" y="85077"/>
                </a:lnTo>
                <a:lnTo>
                  <a:pt x="10337" y="88214"/>
                </a:lnTo>
                <a:lnTo>
                  <a:pt x="15341" y="91097"/>
                </a:lnTo>
                <a:lnTo>
                  <a:pt x="22390" y="93738"/>
                </a:lnTo>
                <a:lnTo>
                  <a:pt x="28232" y="95910"/>
                </a:lnTo>
                <a:lnTo>
                  <a:pt x="33261" y="96850"/>
                </a:lnTo>
                <a:lnTo>
                  <a:pt x="37490" y="96570"/>
                </a:lnTo>
                <a:lnTo>
                  <a:pt x="41719" y="96278"/>
                </a:lnTo>
                <a:lnTo>
                  <a:pt x="45440" y="95148"/>
                </a:lnTo>
                <a:lnTo>
                  <a:pt x="48641" y="93192"/>
                </a:lnTo>
                <a:lnTo>
                  <a:pt x="51828" y="91236"/>
                </a:lnTo>
                <a:lnTo>
                  <a:pt x="54584" y="88392"/>
                </a:lnTo>
                <a:lnTo>
                  <a:pt x="56883" y="84683"/>
                </a:lnTo>
                <a:lnTo>
                  <a:pt x="59182" y="80962"/>
                </a:lnTo>
                <a:lnTo>
                  <a:pt x="62153" y="74244"/>
                </a:lnTo>
                <a:lnTo>
                  <a:pt x="65786" y="64503"/>
                </a:lnTo>
                <a:lnTo>
                  <a:pt x="81661" y="21932"/>
                </a:lnTo>
                <a:lnTo>
                  <a:pt x="66763" y="16370"/>
                </a:lnTo>
                <a:lnTo>
                  <a:pt x="50050" y="61226"/>
                </a:lnTo>
                <a:lnTo>
                  <a:pt x="47650" y="67640"/>
                </a:lnTo>
                <a:lnTo>
                  <a:pt x="45720" y="72148"/>
                </a:lnTo>
                <a:lnTo>
                  <a:pt x="44246" y="74752"/>
                </a:lnTo>
                <a:lnTo>
                  <a:pt x="42786" y="77343"/>
                </a:lnTo>
                <a:lnTo>
                  <a:pt x="40627" y="79197"/>
                </a:lnTo>
                <a:lnTo>
                  <a:pt x="37769" y="80289"/>
                </a:lnTo>
                <a:lnTo>
                  <a:pt x="34925" y="81394"/>
                </a:lnTo>
                <a:lnTo>
                  <a:pt x="31381" y="81153"/>
                </a:lnTo>
                <a:lnTo>
                  <a:pt x="27152" y="79578"/>
                </a:lnTo>
                <a:lnTo>
                  <a:pt x="22987" y="7801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0" name="object 1490"/>
          <p:cNvSpPr/>
          <p:nvPr/>
        </p:nvSpPr>
        <p:spPr>
          <a:xfrm>
            <a:off x="2474574" y="5552368"/>
            <a:ext cx="41198" cy="87287"/>
          </a:xfrm>
          <a:custGeom>
            <a:avLst/>
            <a:gdLst/>
            <a:ahLst/>
            <a:cxnLst/>
            <a:rect l="l" t="t" r="r" b="b"/>
            <a:pathLst>
              <a:path w="41198" h="87287">
                <a:moveTo>
                  <a:pt x="0" y="82499"/>
                </a:moveTo>
                <a:lnTo>
                  <a:pt x="15163" y="87287"/>
                </a:lnTo>
                <a:lnTo>
                  <a:pt x="41198" y="4787"/>
                </a:lnTo>
                <a:lnTo>
                  <a:pt x="26047" y="0"/>
                </a:lnTo>
                <a:lnTo>
                  <a:pt x="0" y="8249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1" name="object 1491"/>
          <p:cNvSpPr/>
          <p:nvPr/>
        </p:nvSpPr>
        <p:spPr>
          <a:xfrm>
            <a:off x="2500226" y="5559552"/>
            <a:ext cx="77330" cy="93243"/>
          </a:xfrm>
          <a:custGeom>
            <a:avLst/>
            <a:gdLst/>
            <a:ahLst/>
            <a:cxnLst/>
            <a:rect l="l" t="t" r="r" b="b"/>
            <a:pathLst>
              <a:path w="77330" h="93243">
                <a:moveTo>
                  <a:pt x="42697" y="78092"/>
                </a:moveTo>
                <a:lnTo>
                  <a:pt x="37985" y="78193"/>
                </a:lnTo>
                <a:lnTo>
                  <a:pt x="39357" y="93243"/>
                </a:lnTo>
                <a:lnTo>
                  <a:pt x="43065" y="92925"/>
                </a:lnTo>
                <a:lnTo>
                  <a:pt x="48006" y="92494"/>
                </a:lnTo>
                <a:lnTo>
                  <a:pt x="52197" y="91186"/>
                </a:lnTo>
                <a:lnTo>
                  <a:pt x="55600" y="89001"/>
                </a:lnTo>
                <a:lnTo>
                  <a:pt x="60109" y="86144"/>
                </a:lnTo>
                <a:lnTo>
                  <a:pt x="64084" y="81902"/>
                </a:lnTo>
                <a:lnTo>
                  <a:pt x="67551" y="76288"/>
                </a:lnTo>
                <a:lnTo>
                  <a:pt x="70383" y="71704"/>
                </a:lnTo>
                <a:lnTo>
                  <a:pt x="72694" y="65951"/>
                </a:lnTo>
                <a:lnTo>
                  <a:pt x="74460" y="59055"/>
                </a:lnTo>
                <a:lnTo>
                  <a:pt x="76479" y="51181"/>
                </a:lnTo>
                <a:lnTo>
                  <a:pt x="77330" y="44386"/>
                </a:lnTo>
                <a:lnTo>
                  <a:pt x="77038" y="38595"/>
                </a:lnTo>
                <a:lnTo>
                  <a:pt x="76746" y="32816"/>
                </a:lnTo>
                <a:lnTo>
                  <a:pt x="75476" y="27686"/>
                </a:lnTo>
                <a:lnTo>
                  <a:pt x="73215" y="23152"/>
                </a:lnTo>
                <a:lnTo>
                  <a:pt x="70980" y="18656"/>
                </a:lnTo>
                <a:lnTo>
                  <a:pt x="67805" y="15087"/>
                </a:lnTo>
                <a:lnTo>
                  <a:pt x="63703" y="12509"/>
                </a:lnTo>
                <a:lnTo>
                  <a:pt x="60655" y="10579"/>
                </a:lnTo>
                <a:lnTo>
                  <a:pt x="55943" y="8813"/>
                </a:lnTo>
                <a:lnTo>
                  <a:pt x="49593" y="7200"/>
                </a:lnTo>
                <a:lnTo>
                  <a:pt x="21450" y="0"/>
                </a:lnTo>
                <a:lnTo>
                  <a:pt x="0" y="83807"/>
                </a:lnTo>
                <a:lnTo>
                  <a:pt x="28981" y="91211"/>
                </a:lnTo>
                <a:lnTo>
                  <a:pt x="34671" y="92659"/>
                </a:lnTo>
                <a:lnTo>
                  <a:pt x="30518" y="76568"/>
                </a:lnTo>
                <a:lnTo>
                  <a:pt x="19011" y="73621"/>
                </a:lnTo>
                <a:lnTo>
                  <a:pt x="33223" y="18097"/>
                </a:lnTo>
                <a:lnTo>
                  <a:pt x="40144" y="19862"/>
                </a:lnTo>
                <a:lnTo>
                  <a:pt x="46418" y="21475"/>
                </a:lnTo>
                <a:lnTo>
                  <a:pt x="50571" y="22821"/>
                </a:lnTo>
                <a:lnTo>
                  <a:pt x="52578" y="23901"/>
                </a:lnTo>
                <a:lnTo>
                  <a:pt x="55283" y="25336"/>
                </a:lnTo>
                <a:lnTo>
                  <a:pt x="57315" y="27254"/>
                </a:lnTo>
                <a:lnTo>
                  <a:pt x="60071" y="32105"/>
                </a:lnTo>
                <a:lnTo>
                  <a:pt x="60833" y="35179"/>
                </a:lnTo>
                <a:lnTo>
                  <a:pt x="60998" y="38925"/>
                </a:lnTo>
                <a:lnTo>
                  <a:pt x="61137" y="42646"/>
                </a:lnTo>
                <a:lnTo>
                  <a:pt x="60388" y="47764"/>
                </a:lnTo>
                <a:lnTo>
                  <a:pt x="58724" y="54229"/>
                </a:lnTo>
                <a:lnTo>
                  <a:pt x="57073" y="60718"/>
                </a:lnTo>
                <a:lnTo>
                  <a:pt x="55245" y="65697"/>
                </a:lnTo>
                <a:lnTo>
                  <a:pt x="53238" y="69176"/>
                </a:lnTo>
                <a:lnTo>
                  <a:pt x="51244" y="72682"/>
                </a:lnTo>
                <a:lnTo>
                  <a:pt x="47142" y="76250"/>
                </a:lnTo>
                <a:lnTo>
                  <a:pt x="42697" y="78092"/>
                </a:lnTo>
                <a:close/>
              </a:path>
              <a:path w="77330" h="93243">
                <a:moveTo>
                  <a:pt x="34810" y="77660"/>
                </a:moveTo>
                <a:lnTo>
                  <a:pt x="30518" y="76568"/>
                </a:lnTo>
                <a:lnTo>
                  <a:pt x="34671" y="92659"/>
                </a:lnTo>
                <a:lnTo>
                  <a:pt x="39357" y="93243"/>
                </a:lnTo>
                <a:lnTo>
                  <a:pt x="37985" y="78193"/>
                </a:lnTo>
                <a:lnTo>
                  <a:pt x="34810" y="7766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2" name="object 1492"/>
          <p:cNvSpPr/>
          <p:nvPr/>
        </p:nvSpPr>
        <p:spPr>
          <a:xfrm>
            <a:off x="2576008" y="5593588"/>
            <a:ext cx="77321" cy="89395"/>
          </a:xfrm>
          <a:custGeom>
            <a:avLst/>
            <a:gdLst/>
            <a:ahLst/>
            <a:cxnLst/>
            <a:rect l="l" t="t" r="r" b="b"/>
            <a:pathLst>
              <a:path w="77321" h="89395">
                <a:moveTo>
                  <a:pt x="1486" y="48498"/>
                </a:moveTo>
                <a:lnTo>
                  <a:pt x="6040" y="59067"/>
                </a:lnTo>
                <a:lnTo>
                  <a:pt x="8983" y="63074"/>
                </a:lnTo>
                <a:lnTo>
                  <a:pt x="18797" y="70920"/>
                </a:lnTo>
                <a:lnTo>
                  <a:pt x="31758" y="75082"/>
                </a:lnTo>
                <a:lnTo>
                  <a:pt x="23033" y="56007"/>
                </a:lnTo>
                <a:lnTo>
                  <a:pt x="19769" y="50380"/>
                </a:lnTo>
                <a:lnTo>
                  <a:pt x="16492" y="44742"/>
                </a:lnTo>
                <a:lnTo>
                  <a:pt x="15629" y="37084"/>
                </a:lnTo>
                <a:lnTo>
                  <a:pt x="10409" y="0"/>
                </a:lnTo>
                <a:lnTo>
                  <a:pt x="7945" y="4064"/>
                </a:lnTo>
                <a:lnTo>
                  <a:pt x="4643" y="9601"/>
                </a:lnTo>
                <a:lnTo>
                  <a:pt x="2294" y="16700"/>
                </a:lnTo>
                <a:lnTo>
                  <a:pt x="910" y="25400"/>
                </a:lnTo>
                <a:lnTo>
                  <a:pt x="0" y="36042"/>
                </a:lnTo>
                <a:lnTo>
                  <a:pt x="1486" y="48498"/>
                </a:lnTo>
                <a:close/>
              </a:path>
              <a:path w="77321" h="89395">
                <a:moveTo>
                  <a:pt x="60993" y="67767"/>
                </a:moveTo>
                <a:lnTo>
                  <a:pt x="66707" y="61793"/>
                </a:lnTo>
                <a:lnTo>
                  <a:pt x="72743" y="50865"/>
                </a:lnTo>
                <a:lnTo>
                  <a:pt x="76386" y="37033"/>
                </a:lnTo>
                <a:lnTo>
                  <a:pt x="77321" y="25737"/>
                </a:lnTo>
                <a:lnTo>
                  <a:pt x="75793" y="13311"/>
                </a:lnTo>
                <a:lnTo>
                  <a:pt x="71255" y="2806"/>
                </a:lnTo>
                <a:lnTo>
                  <a:pt x="68317" y="-1215"/>
                </a:lnTo>
                <a:lnTo>
                  <a:pt x="58511" y="-9129"/>
                </a:lnTo>
                <a:lnTo>
                  <a:pt x="45626" y="-13284"/>
                </a:lnTo>
                <a:lnTo>
                  <a:pt x="39302" y="-14312"/>
                </a:lnTo>
                <a:lnTo>
                  <a:pt x="33536" y="-14071"/>
                </a:lnTo>
                <a:lnTo>
                  <a:pt x="28329" y="-12585"/>
                </a:lnTo>
                <a:lnTo>
                  <a:pt x="24430" y="-11506"/>
                </a:lnTo>
                <a:lnTo>
                  <a:pt x="20671" y="-9461"/>
                </a:lnTo>
                <a:lnTo>
                  <a:pt x="17051" y="-6489"/>
                </a:lnTo>
                <a:lnTo>
                  <a:pt x="13444" y="-3517"/>
                </a:lnTo>
                <a:lnTo>
                  <a:pt x="10409" y="0"/>
                </a:lnTo>
                <a:lnTo>
                  <a:pt x="15629" y="37084"/>
                </a:lnTo>
                <a:lnTo>
                  <a:pt x="17178" y="27406"/>
                </a:lnTo>
                <a:lnTo>
                  <a:pt x="18740" y="17576"/>
                </a:lnTo>
                <a:lnTo>
                  <a:pt x="21890" y="10541"/>
                </a:lnTo>
                <a:lnTo>
                  <a:pt x="26627" y="6311"/>
                </a:lnTo>
                <a:lnTo>
                  <a:pt x="31364" y="2057"/>
                </a:lnTo>
                <a:lnTo>
                  <a:pt x="36978" y="444"/>
                </a:lnTo>
                <a:lnTo>
                  <a:pt x="43442" y="1473"/>
                </a:lnTo>
                <a:lnTo>
                  <a:pt x="49919" y="2514"/>
                </a:lnTo>
                <a:lnTo>
                  <a:pt x="54719" y="5740"/>
                </a:lnTo>
                <a:lnTo>
                  <a:pt x="57856" y="11188"/>
                </a:lnTo>
                <a:lnTo>
                  <a:pt x="60993" y="16611"/>
                </a:lnTo>
                <a:lnTo>
                  <a:pt x="61781" y="24244"/>
                </a:lnTo>
                <a:lnTo>
                  <a:pt x="60219" y="34023"/>
                </a:lnTo>
                <a:lnTo>
                  <a:pt x="58644" y="43942"/>
                </a:lnTo>
                <a:lnTo>
                  <a:pt x="55443" y="51054"/>
                </a:lnTo>
                <a:lnTo>
                  <a:pt x="50643" y="55359"/>
                </a:lnTo>
                <a:lnTo>
                  <a:pt x="45842" y="59677"/>
                </a:lnTo>
                <a:lnTo>
                  <a:pt x="40318" y="61328"/>
                </a:lnTo>
                <a:lnTo>
                  <a:pt x="34057" y="60325"/>
                </a:lnTo>
                <a:lnTo>
                  <a:pt x="27808" y="59334"/>
                </a:lnTo>
                <a:lnTo>
                  <a:pt x="23033" y="56007"/>
                </a:lnTo>
                <a:lnTo>
                  <a:pt x="31758" y="75082"/>
                </a:lnTo>
                <a:lnTo>
                  <a:pt x="37974" y="75660"/>
                </a:lnTo>
                <a:lnTo>
                  <a:pt x="50312" y="73831"/>
                </a:lnTo>
                <a:lnTo>
                  <a:pt x="60993" y="677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3" name="object 1493"/>
          <p:cNvSpPr/>
          <p:nvPr/>
        </p:nvSpPr>
        <p:spPr>
          <a:xfrm>
            <a:off x="2651855" y="5587187"/>
            <a:ext cx="64046" cy="90182"/>
          </a:xfrm>
          <a:custGeom>
            <a:avLst/>
            <a:gdLst/>
            <a:ahLst/>
            <a:cxnLst/>
            <a:rect l="l" t="t" r="r" b="b"/>
            <a:pathLst>
              <a:path w="64046" h="90182">
                <a:moveTo>
                  <a:pt x="35102" y="368"/>
                </a:moveTo>
                <a:lnTo>
                  <a:pt x="29070" y="0"/>
                </a:lnTo>
                <a:lnTo>
                  <a:pt x="23850" y="698"/>
                </a:lnTo>
                <a:lnTo>
                  <a:pt x="19456" y="2438"/>
                </a:lnTo>
                <a:lnTo>
                  <a:pt x="15062" y="4191"/>
                </a:lnTo>
                <a:lnTo>
                  <a:pt x="11633" y="6921"/>
                </a:lnTo>
                <a:lnTo>
                  <a:pt x="9118" y="10604"/>
                </a:lnTo>
                <a:lnTo>
                  <a:pt x="6629" y="14300"/>
                </a:lnTo>
                <a:lnTo>
                  <a:pt x="5245" y="18351"/>
                </a:lnTo>
                <a:lnTo>
                  <a:pt x="4978" y="22745"/>
                </a:lnTo>
                <a:lnTo>
                  <a:pt x="4572" y="29565"/>
                </a:lnTo>
                <a:lnTo>
                  <a:pt x="6629" y="35509"/>
                </a:lnTo>
                <a:lnTo>
                  <a:pt x="11176" y="40538"/>
                </a:lnTo>
                <a:lnTo>
                  <a:pt x="14401" y="44132"/>
                </a:lnTo>
                <a:lnTo>
                  <a:pt x="20193" y="47332"/>
                </a:lnTo>
                <a:lnTo>
                  <a:pt x="28562" y="50165"/>
                </a:lnTo>
                <a:lnTo>
                  <a:pt x="35064" y="52362"/>
                </a:lnTo>
                <a:lnTo>
                  <a:pt x="39230" y="53886"/>
                </a:lnTo>
                <a:lnTo>
                  <a:pt x="41033" y="54698"/>
                </a:lnTo>
                <a:lnTo>
                  <a:pt x="43688" y="55918"/>
                </a:lnTo>
                <a:lnTo>
                  <a:pt x="45529" y="57289"/>
                </a:lnTo>
                <a:lnTo>
                  <a:pt x="47523" y="60286"/>
                </a:lnTo>
                <a:lnTo>
                  <a:pt x="47853" y="64096"/>
                </a:lnTo>
                <a:lnTo>
                  <a:pt x="47663" y="67271"/>
                </a:lnTo>
                <a:lnTo>
                  <a:pt x="46189" y="69964"/>
                </a:lnTo>
                <a:lnTo>
                  <a:pt x="43459" y="72186"/>
                </a:lnTo>
                <a:lnTo>
                  <a:pt x="40716" y="74409"/>
                </a:lnTo>
                <a:lnTo>
                  <a:pt x="36804" y="75361"/>
                </a:lnTo>
                <a:lnTo>
                  <a:pt x="31699" y="75057"/>
                </a:lnTo>
                <a:lnTo>
                  <a:pt x="26860" y="74777"/>
                </a:lnTo>
                <a:lnTo>
                  <a:pt x="23113" y="73202"/>
                </a:lnTo>
                <a:lnTo>
                  <a:pt x="20434" y="70358"/>
                </a:lnTo>
                <a:lnTo>
                  <a:pt x="17754" y="67513"/>
                </a:lnTo>
                <a:lnTo>
                  <a:pt x="16116" y="63233"/>
                </a:lnTo>
                <a:lnTo>
                  <a:pt x="15532" y="57480"/>
                </a:lnTo>
                <a:lnTo>
                  <a:pt x="0" y="58204"/>
                </a:lnTo>
                <a:lnTo>
                  <a:pt x="457" y="67919"/>
                </a:lnTo>
                <a:lnTo>
                  <a:pt x="3187" y="75463"/>
                </a:lnTo>
                <a:lnTo>
                  <a:pt x="8216" y="80835"/>
                </a:lnTo>
                <a:lnTo>
                  <a:pt x="13233" y="86194"/>
                </a:lnTo>
                <a:lnTo>
                  <a:pt x="20713" y="89192"/>
                </a:lnTo>
                <a:lnTo>
                  <a:pt x="30645" y="89776"/>
                </a:lnTo>
                <a:lnTo>
                  <a:pt x="37477" y="90182"/>
                </a:lnTo>
                <a:lnTo>
                  <a:pt x="43243" y="89484"/>
                </a:lnTo>
                <a:lnTo>
                  <a:pt x="47942" y="87655"/>
                </a:lnTo>
                <a:lnTo>
                  <a:pt x="52641" y="85826"/>
                </a:lnTo>
                <a:lnTo>
                  <a:pt x="56362" y="82829"/>
                </a:lnTo>
                <a:lnTo>
                  <a:pt x="59131" y="78663"/>
                </a:lnTo>
                <a:lnTo>
                  <a:pt x="61899" y="74498"/>
                </a:lnTo>
                <a:lnTo>
                  <a:pt x="63411" y="69926"/>
                </a:lnTo>
                <a:lnTo>
                  <a:pt x="63715" y="64985"/>
                </a:lnTo>
                <a:lnTo>
                  <a:pt x="64046" y="59537"/>
                </a:lnTo>
                <a:lnTo>
                  <a:pt x="63271" y="54876"/>
                </a:lnTo>
                <a:lnTo>
                  <a:pt x="61404" y="51041"/>
                </a:lnTo>
                <a:lnTo>
                  <a:pt x="59537" y="47205"/>
                </a:lnTo>
                <a:lnTo>
                  <a:pt x="56819" y="44107"/>
                </a:lnTo>
                <a:lnTo>
                  <a:pt x="53251" y="41744"/>
                </a:lnTo>
                <a:lnTo>
                  <a:pt x="49682" y="39370"/>
                </a:lnTo>
                <a:lnTo>
                  <a:pt x="44094" y="36969"/>
                </a:lnTo>
                <a:lnTo>
                  <a:pt x="36499" y="34493"/>
                </a:lnTo>
                <a:lnTo>
                  <a:pt x="28905" y="32042"/>
                </a:lnTo>
                <a:lnTo>
                  <a:pt x="24155" y="29819"/>
                </a:lnTo>
                <a:lnTo>
                  <a:pt x="22263" y="27838"/>
                </a:lnTo>
                <a:lnTo>
                  <a:pt x="20091" y="24511"/>
                </a:lnTo>
                <a:lnTo>
                  <a:pt x="20358" y="20243"/>
                </a:lnTo>
                <a:lnTo>
                  <a:pt x="23063" y="17272"/>
                </a:lnTo>
                <a:lnTo>
                  <a:pt x="25793" y="15328"/>
                </a:lnTo>
                <a:lnTo>
                  <a:pt x="29476" y="14516"/>
                </a:lnTo>
                <a:lnTo>
                  <a:pt x="34086" y="14795"/>
                </a:lnTo>
                <a:lnTo>
                  <a:pt x="38531" y="15062"/>
                </a:lnTo>
                <a:lnTo>
                  <a:pt x="41833" y="16230"/>
                </a:lnTo>
                <a:lnTo>
                  <a:pt x="46075" y="20383"/>
                </a:lnTo>
                <a:lnTo>
                  <a:pt x="47332" y="23672"/>
                </a:lnTo>
                <a:lnTo>
                  <a:pt x="47752" y="28143"/>
                </a:lnTo>
                <a:lnTo>
                  <a:pt x="63665" y="28321"/>
                </a:lnTo>
                <a:lnTo>
                  <a:pt x="63893" y="20383"/>
                </a:lnTo>
                <a:lnTo>
                  <a:pt x="61645" y="13881"/>
                </a:lnTo>
                <a:lnTo>
                  <a:pt x="56946" y="8826"/>
                </a:lnTo>
                <a:lnTo>
                  <a:pt x="52247" y="3784"/>
                </a:lnTo>
                <a:lnTo>
                  <a:pt x="44970" y="965"/>
                </a:lnTo>
                <a:lnTo>
                  <a:pt x="35102" y="36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4" name="object 1494"/>
          <p:cNvSpPr/>
          <p:nvPr/>
        </p:nvSpPr>
        <p:spPr>
          <a:xfrm>
            <a:off x="2744403" y="5586611"/>
            <a:ext cx="69659" cy="89230"/>
          </a:xfrm>
          <a:custGeom>
            <a:avLst/>
            <a:gdLst/>
            <a:ahLst/>
            <a:cxnLst/>
            <a:rect l="l" t="t" r="r" b="b"/>
            <a:pathLst>
              <a:path w="69659" h="89230">
                <a:moveTo>
                  <a:pt x="23482" y="68554"/>
                </a:moveTo>
                <a:lnTo>
                  <a:pt x="19532" y="64236"/>
                </a:lnTo>
                <a:lnTo>
                  <a:pt x="17106" y="56616"/>
                </a:lnTo>
                <a:lnTo>
                  <a:pt x="16217" y="45694"/>
                </a:lnTo>
                <a:lnTo>
                  <a:pt x="15379" y="35432"/>
                </a:lnTo>
                <a:lnTo>
                  <a:pt x="16586" y="27851"/>
                </a:lnTo>
                <a:lnTo>
                  <a:pt x="19837" y="22974"/>
                </a:lnTo>
                <a:lnTo>
                  <a:pt x="23088" y="18097"/>
                </a:lnTo>
                <a:lnTo>
                  <a:pt x="27609" y="15417"/>
                </a:lnTo>
                <a:lnTo>
                  <a:pt x="33426" y="14935"/>
                </a:lnTo>
                <a:lnTo>
                  <a:pt x="37642" y="14592"/>
                </a:lnTo>
                <a:lnTo>
                  <a:pt x="41325" y="15595"/>
                </a:lnTo>
                <a:lnTo>
                  <a:pt x="44475" y="17945"/>
                </a:lnTo>
                <a:lnTo>
                  <a:pt x="47637" y="20294"/>
                </a:lnTo>
                <a:lnTo>
                  <a:pt x="49860" y="23672"/>
                </a:lnTo>
                <a:lnTo>
                  <a:pt x="51155" y="28054"/>
                </a:lnTo>
                <a:lnTo>
                  <a:pt x="66484" y="22656"/>
                </a:lnTo>
                <a:lnTo>
                  <a:pt x="64147" y="15913"/>
                </a:lnTo>
                <a:lnTo>
                  <a:pt x="61048" y="10820"/>
                </a:lnTo>
                <a:lnTo>
                  <a:pt x="57162" y="7429"/>
                </a:lnTo>
                <a:lnTo>
                  <a:pt x="56884" y="7186"/>
                </a:lnTo>
                <a:lnTo>
                  <a:pt x="46081" y="1214"/>
                </a:lnTo>
                <a:lnTo>
                  <a:pt x="33019" y="0"/>
                </a:lnTo>
                <a:lnTo>
                  <a:pt x="28820" y="546"/>
                </a:lnTo>
                <a:lnTo>
                  <a:pt x="16721" y="5160"/>
                </a:lnTo>
                <a:lnTo>
                  <a:pt x="7391" y="14071"/>
                </a:lnTo>
                <a:lnTo>
                  <a:pt x="3041" y="22105"/>
                </a:lnTo>
                <a:lnTo>
                  <a:pt x="135" y="34103"/>
                </a:lnTo>
                <a:lnTo>
                  <a:pt x="0" y="48336"/>
                </a:lnTo>
                <a:lnTo>
                  <a:pt x="1395" y="57815"/>
                </a:lnTo>
                <a:lnTo>
                  <a:pt x="5713" y="70040"/>
                </a:lnTo>
                <a:lnTo>
                  <a:pt x="12687" y="79590"/>
                </a:lnTo>
                <a:lnTo>
                  <a:pt x="15473" y="82098"/>
                </a:lnTo>
                <a:lnTo>
                  <a:pt x="26519" y="88015"/>
                </a:lnTo>
                <a:lnTo>
                  <a:pt x="39331" y="89230"/>
                </a:lnTo>
                <a:lnTo>
                  <a:pt x="47751" y="88557"/>
                </a:lnTo>
                <a:lnTo>
                  <a:pt x="54521" y="85699"/>
                </a:lnTo>
                <a:lnTo>
                  <a:pt x="59626" y="80683"/>
                </a:lnTo>
                <a:lnTo>
                  <a:pt x="64731" y="75666"/>
                </a:lnTo>
                <a:lnTo>
                  <a:pt x="68071" y="68351"/>
                </a:lnTo>
                <a:lnTo>
                  <a:pt x="69659" y="58750"/>
                </a:lnTo>
                <a:lnTo>
                  <a:pt x="53860" y="54660"/>
                </a:lnTo>
                <a:lnTo>
                  <a:pt x="53060" y="61086"/>
                </a:lnTo>
                <a:lnTo>
                  <a:pt x="51257" y="65887"/>
                </a:lnTo>
                <a:lnTo>
                  <a:pt x="48463" y="69062"/>
                </a:lnTo>
                <a:lnTo>
                  <a:pt x="45669" y="72262"/>
                </a:lnTo>
                <a:lnTo>
                  <a:pt x="42176" y="74028"/>
                </a:lnTo>
                <a:lnTo>
                  <a:pt x="37960" y="74371"/>
                </a:lnTo>
                <a:lnTo>
                  <a:pt x="32257" y="74841"/>
                </a:lnTo>
                <a:lnTo>
                  <a:pt x="27419" y="72897"/>
                </a:lnTo>
                <a:lnTo>
                  <a:pt x="23482" y="6855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5" name="object 1495"/>
          <p:cNvSpPr/>
          <p:nvPr/>
        </p:nvSpPr>
        <p:spPr>
          <a:xfrm>
            <a:off x="2811777" y="5576650"/>
            <a:ext cx="78236" cy="89019"/>
          </a:xfrm>
          <a:custGeom>
            <a:avLst/>
            <a:gdLst/>
            <a:ahLst/>
            <a:cxnLst/>
            <a:rect l="l" t="t" r="r" b="b"/>
            <a:pathLst>
              <a:path w="78236" h="89019">
                <a:moveTo>
                  <a:pt x="0" y="36469"/>
                </a:moveTo>
                <a:lnTo>
                  <a:pt x="279" y="43949"/>
                </a:lnTo>
                <a:lnTo>
                  <a:pt x="2031" y="52585"/>
                </a:lnTo>
                <a:lnTo>
                  <a:pt x="4658" y="62172"/>
                </a:lnTo>
                <a:lnTo>
                  <a:pt x="10476" y="73743"/>
                </a:lnTo>
                <a:lnTo>
                  <a:pt x="18630" y="82303"/>
                </a:lnTo>
                <a:lnTo>
                  <a:pt x="23684" y="85516"/>
                </a:lnTo>
                <a:lnTo>
                  <a:pt x="28447" y="69375"/>
                </a:lnTo>
                <a:lnTo>
                  <a:pt x="23406" y="65247"/>
                </a:lnTo>
                <a:lnTo>
                  <a:pt x="19913" y="58364"/>
                </a:lnTo>
                <a:lnTo>
                  <a:pt x="17970" y="48763"/>
                </a:lnTo>
                <a:lnTo>
                  <a:pt x="16001" y="39009"/>
                </a:lnTo>
                <a:lnTo>
                  <a:pt x="16497" y="31313"/>
                </a:lnTo>
                <a:lnTo>
                  <a:pt x="19443" y="25687"/>
                </a:lnTo>
                <a:lnTo>
                  <a:pt x="22390" y="20035"/>
                </a:lnTo>
                <a:lnTo>
                  <a:pt x="27076" y="16581"/>
                </a:lnTo>
                <a:lnTo>
                  <a:pt x="33502" y="15273"/>
                </a:lnTo>
                <a:lnTo>
                  <a:pt x="39928" y="13977"/>
                </a:lnTo>
                <a:lnTo>
                  <a:pt x="45554" y="15324"/>
                </a:lnTo>
                <a:lnTo>
                  <a:pt x="50393" y="19324"/>
                </a:lnTo>
                <a:lnTo>
                  <a:pt x="55244" y="23325"/>
                </a:lnTo>
                <a:lnTo>
                  <a:pt x="58648" y="30183"/>
                </a:lnTo>
                <a:lnTo>
                  <a:pt x="60617" y="39898"/>
                </a:lnTo>
                <a:lnTo>
                  <a:pt x="62598" y="49728"/>
                </a:lnTo>
                <a:lnTo>
                  <a:pt x="62102" y="57500"/>
                </a:lnTo>
                <a:lnTo>
                  <a:pt x="59118" y="63228"/>
                </a:lnTo>
                <a:lnTo>
                  <a:pt x="56121" y="68956"/>
                </a:lnTo>
                <a:lnTo>
                  <a:pt x="51523" y="72448"/>
                </a:lnTo>
                <a:lnTo>
                  <a:pt x="45313" y="73693"/>
                </a:lnTo>
                <a:lnTo>
                  <a:pt x="39103" y="74950"/>
                </a:lnTo>
                <a:lnTo>
                  <a:pt x="48336" y="88323"/>
                </a:lnTo>
                <a:lnTo>
                  <a:pt x="53439" y="86991"/>
                </a:lnTo>
                <a:lnTo>
                  <a:pt x="64921" y="80921"/>
                </a:lnTo>
                <a:lnTo>
                  <a:pt x="73139" y="71229"/>
                </a:lnTo>
                <a:lnTo>
                  <a:pt x="76595" y="62971"/>
                </a:lnTo>
                <a:lnTo>
                  <a:pt x="78236" y="50895"/>
                </a:lnTo>
                <a:lnTo>
                  <a:pt x="76796" y="37053"/>
                </a:lnTo>
                <a:lnTo>
                  <a:pt x="73976" y="26817"/>
                </a:lnTo>
                <a:lnTo>
                  <a:pt x="68130" y="15296"/>
                </a:lnTo>
                <a:lnTo>
                  <a:pt x="60020" y="6777"/>
                </a:lnTo>
                <a:lnTo>
                  <a:pt x="54965" y="3556"/>
                </a:lnTo>
                <a:lnTo>
                  <a:pt x="43395" y="0"/>
                </a:lnTo>
                <a:lnTo>
                  <a:pt x="30378" y="668"/>
                </a:lnTo>
                <a:lnTo>
                  <a:pt x="24104" y="1951"/>
                </a:lnTo>
                <a:lnTo>
                  <a:pt x="18783" y="4198"/>
                </a:lnTo>
                <a:lnTo>
                  <a:pt x="14427" y="7399"/>
                </a:lnTo>
                <a:lnTo>
                  <a:pt x="11150" y="9786"/>
                </a:lnTo>
                <a:lnTo>
                  <a:pt x="8331" y="13000"/>
                </a:lnTo>
                <a:lnTo>
                  <a:pt x="5994" y="17051"/>
                </a:lnTo>
                <a:lnTo>
                  <a:pt x="3644" y="21089"/>
                </a:lnTo>
                <a:lnTo>
                  <a:pt x="2044" y="25446"/>
                </a:lnTo>
                <a:lnTo>
                  <a:pt x="1168" y="30132"/>
                </a:lnTo>
                <a:lnTo>
                  <a:pt x="0" y="36469"/>
                </a:lnTo>
                <a:close/>
              </a:path>
              <a:path w="78236" h="89019">
                <a:moveTo>
                  <a:pt x="35243" y="89019"/>
                </a:moveTo>
                <a:lnTo>
                  <a:pt x="48336" y="88323"/>
                </a:lnTo>
                <a:lnTo>
                  <a:pt x="39103" y="74950"/>
                </a:lnTo>
                <a:lnTo>
                  <a:pt x="33477" y="73515"/>
                </a:lnTo>
                <a:lnTo>
                  <a:pt x="28447" y="69375"/>
                </a:lnTo>
                <a:lnTo>
                  <a:pt x="23684" y="85516"/>
                </a:lnTo>
                <a:lnTo>
                  <a:pt x="35243" y="8901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6" name="object 1496"/>
          <p:cNvSpPr/>
          <p:nvPr/>
        </p:nvSpPr>
        <p:spPr>
          <a:xfrm>
            <a:off x="2878207" y="5556841"/>
            <a:ext cx="94386" cy="96469"/>
          </a:xfrm>
          <a:custGeom>
            <a:avLst/>
            <a:gdLst/>
            <a:ahLst/>
            <a:cxnLst/>
            <a:rect l="l" t="t" r="r" b="b"/>
            <a:pathLst>
              <a:path w="94386" h="96469">
                <a:moveTo>
                  <a:pt x="42278" y="91478"/>
                </a:moveTo>
                <a:lnTo>
                  <a:pt x="30937" y="57200"/>
                </a:lnTo>
                <a:lnTo>
                  <a:pt x="33997" y="56172"/>
                </a:lnTo>
                <a:lnTo>
                  <a:pt x="37464" y="55029"/>
                </a:lnTo>
                <a:lnTo>
                  <a:pt x="40093" y="54508"/>
                </a:lnTo>
                <a:lnTo>
                  <a:pt x="44996" y="37998"/>
                </a:lnTo>
                <a:lnTo>
                  <a:pt x="37757" y="40373"/>
                </a:lnTo>
                <a:lnTo>
                  <a:pt x="26593" y="44081"/>
                </a:lnTo>
                <a:lnTo>
                  <a:pt x="19697" y="23241"/>
                </a:lnTo>
                <a:lnTo>
                  <a:pt x="31470" y="19342"/>
                </a:lnTo>
                <a:lnTo>
                  <a:pt x="37579" y="17322"/>
                </a:lnTo>
                <a:lnTo>
                  <a:pt x="41300" y="16192"/>
                </a:lnTo>
                <a:lnTo>
                  <a:pt x="42570" y="15976"/>
                </a:lnTo>
                <a:lnTo>
                  <a:pt x="45173" y="15621"/>
                </a:lnTo>
                <a:lnTo>
                  <a:pt x="49326" y="17322"/>
                </a:lnTo>
                <a:lnTo>
                  <a:pt x="52641" y="20574"/>
                </a:lnTo>
                <a:lnTo>
                  <a:pt x="53555" y="23342"/>
                </a:lnTo>
                <a:lnTo>
                  <a:pt x="54368" y="25819"/>
                </a:lnTo>
                <a:lnTo>
                  <a:pt x="54076" y="30010"/>
                </a:lnTo>
                <a:lnTo>
                  <a:pt x="56591" y="46520"/>
                </a:lnTo>
                <a:lnTo>
                  <a:pt x="62801" y="43307"/>
                </a:lnTo>
                <a:lnTo>
                  <a:pt x="66903" y="39141"/>
                </a:lnTo>
                <a:lnTo>
                  <a:pt x="68872" y="34036"/>
                </a:lnTo>
                <a:lnTo>
                  <a:pt x="70827" y="28930"/>
                </a:lnTo>
                <a:lnTo>
                  <a:pt x="70802" y="23291"/>
                </a:lnTo>
                <a:lnTo>
                  <a:pt x="68757" y="17145"/>
                </a:lnTo>
                <a:lnTo>
                  <a:pt x="67144" y="12280"/>
                </a:lnTo>
                <a:lnTo>
                  <a:pt x="64630" y="8331"/>
                </a:lnTo>
                <a:lnTo>
                  <a:pt x="61213" y="5270"/>
                </a:lnTo>
                <a:lnTo>
                  <a:pt x="57784" y="2222"/>
                </a:lnTo>
                <a:lnTo>
                  <a:pt x="54025" y="558"/>
                </a:lnTo>
                <a:lnTo>
                  <a:pt x="49910" y="279"/>
                </a:lnTo>
                <a:lnTo>
                  <a:pt x="45796" y="0"/>
                </a:lnTo>
                <a:lnTo>
                  <a:pt x="39750" y="1181"/>
                </a:lnTo>
                <a:lnTo>
                  <a:pt x="31775" y="3822"/>
                </a:lnTo>
                <a:lnTo>
                  <a:pt x="0" y="14338"/>
                </a:lnTo>
                <a:lnTo>
                  <a:pt x="27190" y="96469"/>
                </a:lnTo>
                <a:lnTo>
                  <a:pt x="42278" y="91478"/>
                </a:lnTo>
                <a:close/>
              </a:path>
              <a:path w="94386" h="96469">
                <a:moveTo>
                  <a:pt x="76339" y="80187"/>
                </a:moveTo>
                <a:lnTo>
                  <a:pt x="94386" y="74231"/>
                </a:lnTo>
                <a:lnTo>
                  <a:pt x="79946" y="61214"/>
                </a:lnTo>
                <a:lnTo>
                  <a:pt x="74231" y="56032"/>
                </a:lnTo>
                <a:lnTo>
                  <a:pt x="69900" y="52539"/>
                </a:lnTo>
                <a:lnTo>
                  <a:pt x="66954" y="50736"/>
                </a:lnTo>
                <a:lnTo>
                  <a:pt x="63995" y="48933"/>
                </a:lnTo>
                <a:lnTo>
                  <a:pt x="60540" y="47536"/>
                </a:lnTo>
                <a:lnTo>
                  <a:pt x="56591" y="46520"/>
                </a:lnTo>
                <a:lnTo>
                  <a:pt x="54076" y="30010"/>
                </a:lnTo>
                <a:lnTo>
                  <a:pt x="52565" y="33616"/>
                </a:lnTo>
                <a:lnTo>
                  <a:pt x="49402" y="36156"/>
                </a:lnTo>
                <a:lnTo>
                  <a:pt x="44996" y="37998"/>
                </a:lnTo>
                <a:lnTo>
                  <a:pt x="40093" y="54508"/>
                </a:lnTo>
                <a:lnTo>
                  <a:pt x="41884" y="54584"/>
                </a:lnTo>
                <a:lnTo>
                  <a:pt x="45580" y="55308"/>
                </a:lnTo>
                <a:lnTo>
                  <a:pt x="49542" y="57696"/>
                </a:lnTo>
                <a:lnTo>
                  <a:pt x="53517" y="60833"/>
                </a:lnTo>
                <a:lnTo>
                  <a:pt x="59512" y="65938"/>
                </a:lnTo>
                <a:lnTo>
                  <a:pt x="76339" y="8018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7" name="object 1497"/>
          <p:cNvSpPr/>
          <p:nvPr/>
        </p:nvSpPr>
        <p:spPr>
          <a:xfrm>
            <a:off x="2943778" y="5532471"/>
            <a:ext cx="47879" cy="96253"/>
          </a:xfrm>
          <a:custGeom>
            <a:avLst/>
            <a:gdLst/>
            <a:ahLst/>
            <a:cxnLst/>
            <a:rect l="l" t="t" r="r" b="b"/>
            <a:pathLst>
              <a:path w="47879" h="96253">
                <a:moveTo>
                  <a:pt x="29718" y="46456"/>
                </a:moveTo>
                <a:lnTo>
                  <a:pt x="20294" y="23787"/>
                </a:lnTo>
                <a:lnTo>
                  <a:pt x="33210" y="96253"/>
                </a:lnTo>
                <a:lnTo>
                  <a:pt x="47879" y="90157"/>
                </a:lnTo>
                <a:lnTo>
                  <a:pt x="35356" y="60032"/>
                </a:lnTo>
                <a:lnTo>
                  <a:pt x="37744" y="43129"/>
                </a:lnTo>
                <a:lnTo>
                  <a:pt x="29718" y="46456"/>
                </a:lnTo>
                <a:close/>
              </a:path>
              <a:path w="47879" h="96253">
                <a:moveTo>
                  <a:pt x="36271" y="17360"/>
                </a:moveTo>
                <a:lnTo>
                  <a:pt x="38176" y="16992"/>
                </a:lnTo>
                <a:lnTo>
                  <a:pt x="40754" y="16484"/>
                </a:lnTo>
                <a:lnTo>
                  <a:pt x="45542" y="18084"/>
                </a:lnTo>
                <a:lnTo>
                  <a:pt x="49657" y="21399"/>
                </a:lnTo>
                <a:lnTo>
                  <a:pt x="50863" y="24307"/>
                </a:lnTo>
                <a:lnTo>
                  <a:pt x="51841" y="26669"/>
                </a:lnTo>
                <a:lnTo>
                  <a:pt x="51790" y="31216"/>
                </a:lnTo>
                <a:lnTo>
                  <a:pt x="50431" y="35407"/>
                </a:lnTo>
                <a:lnTo>
                  <a:pt x="47231" y="38684"/>
                </a:lnTo>
                <a:lnTo>
                  <a:pt x="43535" y="40728"/>
                </a:lnTo>
                <a:lnTo>
                  <a:pt x="37744" y="43129"/>
                </a:lnTo>
                <a:lnTo>
                  <a:pt x="35356" y="60032"/>
                </a:lnTo>
                <a:lnTo>
                  <a:pt x="44932" y="56045"/>
                </a:lnTo>
                <a:lnTo>
                  <a:pt x="51574" y="53289"/>
                </a:lnTo>
                <a:lnTo>
                  <a:pt x="56489" y="50787"/>
                </a:lnTo>
                <a:lnTo>
                  <a:pt x="59677" y="48577"/>
                </a:lnTo>
                <a:lnTo>
                  <a:pt x="64008" y="44564"/>
                </a:lnTo>
                <a:lnTo>
                  <a:pt x="65722" y="41617"/>
                </a:lnTo>
                <a:lnTo>
                  <a:pt x="67424" y="38684"/>
                </a:lnTo>
                <a:lnTo>
                  <a:pt x="68376" y="35204"/>
                </a:lnTo>
                <a:lnTo>
                  <a:pt x="68618" y="31191"/>
                </a:lnTo>
                <a:lnTo>
                  <a:pt x="68846" y="27165"/>
                </a:lnTo>
                <a:lnTo>
                  <a:pt x="67945" y="22707"/>
                </a:lnTo>
                <a:lnTo>
                  <a:pt x="65900" y="17805"/>
                </a:lnTo>
                <a:lnTo>
                  <a:pt x="63258" y="11442"/>
                </a:lnTo>
                <a:lnTo>
                  <a:pt x="59690" y="6845"/>
                </a:lnTo>
                <a:lnTo>
                  <a:pt x="55219" y="3987"/>
                </a:lnTo>
                <a:lnTo>
                  <a:pt x="50736" y="1155"/>
                </a:lnTo>
                <a:lnTo>
                  <a:pt x="46164" y="0"/>
                </a:lnTo>
                <a:lnTo>
                  <a:pt x="41503" y="533"/>
                </a:lnTo>
                <a:lnTo>
                  <a:pt x="38455" y="863"/>
                </a:lnTo>
                <a:lnTo>
                  <a:pt x="32473" y="2882"/>
                </a:lnTo>
                <a:lnTo>
                  <a:pt x="23545" y="6591"/>
                </a:lnTo>
                <a:lnTo>
                  <a:pt x="0" y="16382"/>
                </a:lnTo>
                <a:lnTo>
                  <a:pt x="33210" y="96253"/>
                </a:lnTo>
                <a:lnTo>
                  <a:pt x="20294" y="23787"/>
                </a:lnTo>
                <a:lnTo>
                  <a:pt x="27393" y="20853"/>
                </a:lnTo>
                <a:lnTo>
                  <a:pt x="32677" y="18643"/>
                </a:lnTo>
                <a:lnTo>
                  <a:pt x="36271" y="1736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8" name="object 1498"/>
          <p:cNvSpPr/>
          <p:nvPr/>
        </p:nvSpPr>
        <p:spPr>
          <a:xfrm>
            <a:off x="3011349" y="5510748"/>
            <a:ext cx="81780" cy="85916"/>
          </a:xfrm>
          <a:custGeom>
            <a:avLst/>
            <a:gdLst/>
            <a:ahLst/>
            <a:cxnLst/>
            <a:rect l="l" t="t" r="r" b="b"/>
            <a:pathLst>
              <a:path w="81780" h="85916">
                <a:moveTo>
                  <a:pt x="15125" y="0"/>
                </a:moveTo>
                <a:lnTo>
                  <a:pt x="10566" y="3568"/>
                </a:lnTo>
                <a:lnTo>
                  <a:pt x="7213" y="7797"/>
                </a:lnTo>
                <a:lnTo>
                  <a:pt x="4673" y="10960"/>
                </a:lnTo>
                <a:lnTo>
                  <a:pt x="2806" y="14808"/>
                </a:lnTo>
                <a:lnTo>
                  <a:pt x="1612" y="19329"/>
                </a:lnTo>
                <a:lnTo>
                  <a:pt x="406" y="23850"/>
                </a:lnTo>
                <a:lnTo>
                  <a:pt x="0" y="28473"/>
                </a:lnTo>
                <a:lnTo>
                  <a:pt x="381" y="33210"/>
                </a:lnTo>
                <a:lnTo>
                  <a:pt x="914" y="39624"/>
                </a:lnTo>
                <a:lnTo>
                  <a:pt x="3149" y="46774"/>
                </a:lnTo>
                <a:lnTo>
                  <a:pt x="7099" y="54648"/>
                </a:lnTo>
                <a:lnTo>
                  <a:pt x="12145" y="63226"/>
                </a:lnTo>
                <a:lnTo>
                  <a:pt x="20784" y="72867"/>
                </a:lnTo>
                <a:lnTo>
                  <a:pt x="30899" y="79006"/>
                </a:lnTo>
                <a:lnTo>
                  <a:pt x="25869" y="55549"/>
                </a:lnTo>
                <a:lnTo>
                  <a:pt x="21475" y="46786"/>
                </a:lnTo>
                <a:lnTo>
                  <a:pt x="17018" y="37896"/>
                </a:lnTo>
                <a:lnTo>
                  <a:pt x="15481" y="30327"/>
                </a:lnTo>
                <a:lnTo>
                  <a:pt x="15125" y="0"/>
                </a:lnTo>
                <a:close/>
              </a:path>
              <a:path w="81780" h="85916">
                <a:moveTo>
                  <a:pt x="48779" y="81104"/>
                </a:moveTo>
                <a:lnTo>
                  <a:pt x="61137" y="77012"/>
                </a:lnTo>
                <a:lnTo>
                  <a:pt x="65724" y="74386"/>
                </a:lnTo>
                <a:lnTo>
                  <a:pt x="75216" y="65522"/>
                </a:lnTo>
                <a:lnTo>
                  <a:pt x="80606" y="54013"/>
                </a:lnTo>
                <a:lnTo>
                  <a:pt x="81780" y="45006"/>
                </a:lnTo>
                <a:lnTo>
                  <a:pt x="80178" y="32982"/>
                </a:lnTo>
                <a:lnTo>
                  <a:pt x="75184" y="20066"/>
                </a:lnTo>
                <a:lnTo>
                  <a:pt x="69780" y="10939"/>
                </a:lnTo>
                <a:lnTo>
                  <a:pt x="61118" y="1356"/>
                </a:lnTo>
                <a:lnTo>
                  <a:pt x="51054" y="-4737"/>
                </a:lnTo>
                <a:lnTo>
                  <a:pt x="45164" y="-6556"/>
                </a:lnTo>
                <a:lnTo>
                  <a:pt x="33151" y="-6909"/>
                </a:lnTo>
                <a:lnTo>
                  <a:pt x="20853" y="-2870"/>
                </a:lnTo>
                <a:lnTo>
                  <a:pt x="15125" y="0"/>
                </a:lnTo>
                <a:lnTo>
                  <a:pt x="15481" y="30327"/>
                </a:lnTo>
                <a:lnTo>
                  <a:pt x="16840" y="24130"/>
                </a:lnTo>
                <a:lnTo>
                  <a:pt x="18224" y="17932"/>
                </a:lnTo>
                <a:lnTo>
                  <a:pt x="21831" y="13347"/>
                </a:lnTo>
                <a:lnTo>
                  <a:pt x="27686" y="10414"/>
                </a:lnTo>
                <a:lnTo>
                  <a:pt x="33540" y="7480"/>
                </a:lnTo>
                <a:lnTo>
                  <a:pt x="39331" y="7302"/>
                </a:lnTo>
                <a:lnTo>
                  <a:pt x="45046" y="9893"/>
                </a:lnTo>
                <a:lnTo>
                  <a:pt x="50787" y="12484"/>
                </a:lnTo>
                <a:lnTo>
                  <a:pt x="55854" y="18199"/>
                </a:lnTo>
                <a:lnTo>
                  <a:pt x="60299" y="27063"/>
                </a:lnTo>
                <a:lnTo>
                  <a:pt x="64808" y="36029"/>
                </a:lnTo>
                <a:lnTo>
                  <a:pt x="66357" y="43662"/>
                </a:lnTo>
                <a:lnTo>
                  <a:pt x="64973" y="49974"/>
                </a:lnTo>
                <a:lnTo>
                  <a:pt x="63588" y="56286"/>
                </a:lnTo>
                <a:lnTo>
                  <a:pt x="60058" y="60845"/>
                </a:lnTo>
                <a:lnTo>
                  <a:pt x="54394" y="63690"/>
                </a:lnTo>
                <a:lnTo>
                  <a:pt x="48729" y="66535"/>
                </a:lnTo>
                <a:lnTo>
                  <a:pt x="42913" y="66611"/>
                </a:lnTo>
                <a:lnTo>
                  <a:pt x="36982" y="63944"/>
                </a:lnTo>
                <a:lnTo>
                  <a:pt x="31026" y="61277"/>
                </a:lnTo>
                <a:lnTo>
                  <a:pt x="25869" y="55549"/>
                </a:lnTo>
                <a:lnTo>
                  <a:pt x="30899" y="79006"/>
                </a:lnTo>
                <a:lnTo>
                  <a:pt x="36791" y="80811"/>
                </a:lnTo>
                <a:lnTo>
                  <a:pt x="48779" y="8110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9" name="object 1499"/>
          <p:cNvSpPr/>
          <p:nvPr/>
        </p:nvSpPr>
        <p:spPr>
          <a:xfrm>
            <a:off x="3068726" y="5466731"/>
            <a:ext cx="41478" cy="23317"/>
          </a:xfrm>
          <a:custGeom>
            <a:avLst/>
            <a:gdLst/>
            <a:ahLst/>
            <a:cxnLst/>
            <a:rect l="l" t="t" r="r" b="b"/>
            <a:pathLst>
              <a:path w="41478" h="23317">
                <a:moveTo>
                  <a:pt x="35839" y="2501"/>
                </a:moveTo>
                <a:lnTo>
                  <a:pt x="28638" y="6845"/>
                </a:lnTo>
                <a:lnTo>
                  <a:pt x="31788" y="22047"/>
                </a:lnTo>
                <a:lnTo>
                  <a:pt x="37299" y="18707"/>
                </a:lnTo>
                <a:lnTo>
                  <a:pt x="41478" y="0"/>
                </a:lnTo>
                <a:lnTo>
                  <a:pt x="35839" y="2501"/>
                </a:lnTo>
                <a:close/>
              </a:path>
              <a:path w="41478" h="23317">
                <a:moveTo>
                  <a:pt x="61696" y="3949"/>
                </a:moveTo>
                <a:lnTo>
                  <a:pt x="57670" y="1739"/>
                </a:lnTo>
                <a:lnTo>
                  <a:pt x="53657" y="-482"/>
                </a:lnTo>
                <a:lnTo>
                  <a:pt x="49618" y="-1269"/>
                </a:lnTo>
                <a:lnTo>
                  <a:pt x="45542" y="-634"/>
                </a:lnTo>
                <a:lnTo>
                  <a:pt x="41478" y="0"/>
                </a:lnTo>
                <a:lnTo>
                  <a:pt x="37299" y="18707"/>
                </a:lnTo>
                <a:lnTo>
                  <a:pt x="40665" y="16802"/>
                </a:lnTo>
                <a:lnTo>
                  <a:pt x="44323" y="15367"/>
                </a:lnTo>
                <a:lnTo>
                  <a:pt x="48755" y="16116"/>
                </a:lnTo>
                <a:lnTo>
                  <a:pt x="52717" y="18567"/>
                </a:lnTo>
                <a:lnTo>
                  <a:pt x="55549" y="23291"/>
                </a:lnTo>
                <a:lnTo>
                  <a:pt x="56197" y="27444"/>
                </a:lnTo>
                <a:lnTo>
                  <a:pt x="55524" y="31292"/>
                </a:lnTo>
                <a:lnTo>
                  <a:pt x="52997" y="34467"/>
                </a:lnTo>
                <a:lnTo>
                  <a:pt x="49110" y="37236"/>
                </a:lnTo>
                <a:lnTo>
                  <a:pt x="42583" y="41160"/>
                </a:lnTo>
                <a:lnTo>
                  <a:pt x="32512" y="47244"/>
                </a:lnTo>
                <a:lnTo>
                  <a:pt x="21170" y="28460"/>
                </a:lnTo>
                <a:lnTo>
                  <a:pt x="31788" y="22047"/>
                </a:lnTo>
                <a:lnTo>
                  <a:pt x="28638" y="6845"/>
                </a:lnTo>
                <a:lnTo>
                  <a:pt x="0" y="24142"/>
                </a:lnTo>
                <a:lnTo>
                  <a:pt x="44691" y="98209"/>
                </a:lnTo>
                <a:lnTo>
                  <a:pt x="58305" y="90004"/>
                </a:lnTo>
                <a:lnTo>
                  <a:pt x="39636" y="59080"/>
                </a:lnTo>
                <a:lnTo>
                  <a:pt x="42405" y="57416"/>
                </a:lnTo>
                <a:lnTo>
                  <a:pt x="45529" y="55511"/>
                </a:lnTo>
                <a:lnTo>
                  <a:pt x="49758" y="54102"/>
                </a:lnTo>
                <a:lnTo>
                  <a:pt x="53517" y="54000"/>
                </a:lnTo>
                <a:lnTo>
                  <a:pt x="57899" y="55448"/>
                </a:lnTo>
                <a:lnTo>
                  <a:pt x="62484" y="57632"/>
                </a:lnTo>
                <a:lnTo>
                  <a:pt x="69456" y="61277"/>
                </a:lnTo>
                <a:lnTo>
                  <a:pt x="89027" y="71462"/>
                </a:lnTo>
                <a:lnTo>
                  <a:pt x="105295" y="61633"/>
                </a:lnTo>
                <a:lnTo>
                  <a:pt x="88353" y="52146"/>
                </a:lnTo>
                <a:lnTo>
                  <a:pt x="81622" y="48348"/>
                </a:lnTo>
                <a:lnTo>
                  <a:pt x="76619" y="45910"/>
                </a:lnTo>
                <a:lnTo>
                  <a:pt x="73342" y="44805"/>
                </a:lnTo>
                <a:lnTo>
                  <a:pt x="70065" y="43700"/>
                </a:lnTo>
                <a:lnTo>
                  <a:pt x="66382" y="43103"/>
                </a:lnTo>
                <a:lnTo>
                  <a:pt x="62306" y="42976"/>
                </a:lnTo>
                <a:lnTo>
                  <a:pt x="67652" y="38468"/>
                </a:lnTo>
                <a:lnTo>
                  <a:pt x="70726" y="33515"/>
                </a:lnTo>
                <a:lnTo>
                  <a:pt x="71501" y="28092"/>
                </a:lnTo>
                <a:lnTo>
                  <a:pt x="72288" y="22682"/>
                </a:lnTo>
                <a:lnTo>
                  <a:pt x="71018" y="17195"/>
                </a:lnTo>
                <a:lnTo>
                  <a:pt x="67652" y="11620"/>
                </a:lnTo>
                <a:lnTo>
                  <a:pt x="65011" y="7251"/>
                </a:lnTo>
                <a:lnTo>
                  <a:pt x="61696" y="394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0" name="object 1500"/>
          <p:cNvSpPr/>
          <p:nvPr/>
        </p:nvSpPr>
        <p:spPr>
          <a:xfrm>
            <a:off x="3145582" y="5432427"/>
            <a:ext cx="89662" cy="97980"/>
          </a:xfrm>
          <a:custGeom>
            <a:avLst/>
            <a:gdLst/>
            <a:ahLst/>
            <a:cxnLst/>
            <a:rect l="l" t="t" r="r" b="b"/>
            <a:pathLst>
              <a:path w="89662" h="97980">
                <a:moveTo>
                  <a:pt x="89661" y="51993"/>
                </a:moveTo>
                <a:lnTo>
                  <a:pt x="13665" y="0"/>
                </a:lnTo>
                <a:lnTo>
                  <a:pt x="18427" y="21424"/>
                </a:lnTo>
                <a:lnTo>
                  <a:pt x="45935" y="41198"/>
                </a:lnTo>
                <a:lnTo>
                  <a:pt x="58572" y="50076"/>
                </a:lnTo>
                <a:lnTo>
                  <a:pt x="75603" y="62064"/>
                </a:lnTo>
                <a:lnTo>
                  <a:pt x="89661" y="51993"/>
                </a:lnTo>
                <a:close/>
              </a:path>
              <a:path w="89662" h="97980">
                <a:moveTo>
                  <a:pt x="25438" y="97980"/>
                </a:moveTo>
                <a:lnTo>
                  <a:pt x="39141" y="88163"/>
                </a:lnTo>
                <a:lnTo>
                  <a:pt x="32981" y="68389"/>
                </a:lnTo>
                <a:lnTo>
                  <a:pt x="58572" y="50076"/>
                </a:lnTo>
                <a:lnTo>
                  <a:pt x="45935" y="41198"/>
                </a:lnTo>
                <a:lnTo>
                  <a:pt x="28473" y="53708"/>
                </a:lnTo>
                <a:lnTo>
                  <a:pt x="18427" y="21424"/>
                </a:lnTo>
                <a:lnTo>
                  <a:pt x="13665" y="0"/>
                </a:lnTo>
                <a:lnTo>
                  <a:pt x="0" y="9779"/>
                </a:lnTo>
                <a:lnTo>
                  <a:pt x="25438" y="9798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1" name="object 1501"/>
          <p:cNvSpPr/>
          <p:nvPr/>
        </p:nvSpPr>
        <p:spPr>
          <a:xfrm>
            <a:off x="3183716" y="5405014"/>
            <a:ext cx="97586" cy="75984"/>
          </a:xfrm>
          <a:custGeom>
            <a:avLst/>
            <a:gdLst/>
            <a:ahLst/>
            <a:cxnLst/>
            <a:rect l="l" t="t" r="r" b="b"/>
            <a:pathLst>
              <a:path w="97586" h="75984">
                <a:moveTo>
                  <a:pt x="55092" y="75984"/>
                </a:moveTo>
                <a:lnTo>
                  <a:pt x="97586" y="40411"/>
                </a:lnTo>
                <a:lnTo>
                  <a:pt x="88226" y="29235"/>
                </a:lnTo>
                <a:lnTo>
                  <a:pt x="57911" y="54622"/>
                </a:lnTo>
                <a:lnTo>
                  <a:pt x="12191" y="0"/>
                </a:lnTo>
                <a:lnTo>
                  <a:pt x="0" y="10210"/>
                </a:lnTo>
                <a:lnTo>
                  <a:pt x="55092" y="759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2" name="object 1502"/>
          <p:cNvSpPr/>
          <p:nvPr/>
        </p:nvSpPr>
        <p:spPr>
          <a:xfrm>
            <a:off x="3226353" y="5337737"/>
            <a:ext cx="103276" cy="102679"/>
          </a:xfrm>
          <a:custGeom>
            <a:avLst/>
            <a:gdLst/>
            <a:ahLst/>
            <a:cxnLst/>
            <a:rect l="l" t="t" r="r" b="b"/>
            <a:pathLst>
              <a:path w="103276" h="102679">
                <a:moveTo>
                  <a:pt x="63284" y="26250"/>
                </a:moveTo>
                <a:lnTo>
                  <a:pt x="34988" y="53873"/>
                </a:lnTo>
                <a:lnTo>
                  <a:pt x="21602" y="40144"/>
                </a:lnTo>
                <a:lnTo>
                  <a:pt x="52006" y="10464"/>
                </a:lnTo>
                <a:lnTo>
                  <a:pt x="41770" y="0"/>
                </a:lnTo>
                <a:lnTo>
                  <a:pt x="0" y="40766"/>
                </a:lnTo>
                <a:lnTo>
                  <a:pt x="60426" y="102679"/>
                </a:lnTo>
                <a:lnTo>
                  <a:pt x="103276" y="60858"/>
                </a:lnTo>
                <a:lnTo>
                  <a:pt x="93103" y="50431"/>
                </a:lnTo>
                <a:lnTo>
                  <a:pt x="61620" y="81152"/>
                </a:lnTo>
                <a:lnTo>
                  <a:pt x="45173" y="64300"/>
                </a:lnTo>
                <a:lnTo>
                  <a:pt x="73456" y="36690"/>
                </a:lnTo>
                <a:lnTo>
                  <a:pt x="63284" y="2625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3" name="object 1503"/>
          <p:cNvSpPr/>
          <p:nvPr/>
        </p:nvSpPr>
        <p:spPr>
          <a:xfrm>
            <a:off x="3278339" y="5300411"/>
            <a:ext cx="87693" cy="83845"/>
          </a:xfrm>
          <a:custGeom>
            <a:avLst/>
            <a:gdLst/>
            <a:ahLst/>
            <a:cxnLst/>
            <a:rect l="l" t="t" r="r" b="b"/>
            <a:pathLst>
              <a:path w="87693" h="83845">
                <a:moveTo>
                  <a:pt x="15963" y="36690"/>
                </a:moveTo>
                <a:lnTo>
                  <a:pt x="15240" y="32727"/>
                </a:lnTo>
                <a:lnTo>
                  <a:pt x="15367" y="29387"/>
                </a:lnTo>
                <a:lnTo>
                  <a:pt x="16929" y="25971"/>
                </a:lnTo>
                <a:lnTo>
                  <a:pt x="19951" y="22478"/>
                </a:lnTo>
                <a:lnTo>
                  <a:pt x="22872" y="19088"/>
                </a:lnTo>
                <a:lnTo>
                  <a:pt x="25806" y="17183"/>
                </a:lnTo>
                <a:lnTo>
                  <a:pt x="28740" y="16763"/>
                </a:lnTo>
                <a:lnTo>
                  <a:pt x="31673" y="16332"/>
                </a:lnTo>
                <a:lnTo>
                  <a:pt x="35052" y="17322"/>
                </a:lnTo>
                <a:lnTo>
                  <a:pt x="38862" y="19710"/>
                </a:lnTo>
                <a:lnTo>
                  <a:pt x="48666" y="7175"/>
                </a:lnTo>
                <a:lnTo>
                  <a:pt x="42494" y="2171"/>
                </a:lnTo>
                <a:lnTo>
                  <a:pt x="35966" y="0"/>
                </a:lnTo>
                <a:lnTo>
                  <a:pt x="29095" y="673"/>
                </a:lnTo>
                <a:lnTo>
                  <a:pt x="22237" y="1346"/>
                </a:lnTo>
                <a:lnTo>
                  <a:pt x="15570" y="5435"/>
                </a:lnTo>
                <a:lnTo>
                  <a:pt x="9118" y="12903"/>
                </a:lnTo>
                <a:lnTo>
                  <a:pt x="5156" y="17487"/>
                </a:lnTo>
                <a:lnTo>
                  <a:pt x="2540" y="22059"/>
                </a:lnTo>
                <a:lnTo>
                  <a:pt x="1270" y="26606"/>
                </a:lnTo>
                <a:lnTo>
                  <a:pt x="0" y="31153"/>
                </a:lnTo>
                <a:lnTo>
                  <a:pt x="63" y="35547"/>
                </a:lnTo>
                <a:lnTo>
                  <a:pt x="1485" y="39776"/>
                </a:lnTo>
                <a:lnTo>
                  <a:pt x="2895" y="43992"/>
                </a:lnTo>
                <a:lnTo>
                  <a:pt x="5295" y="47548"/>
                </a:lnTo>
                <a:lnTo>
                  <a:pt x="8623" y="50418"/>
                </a:lnTo>
                <a:lnTo>
                  <a:pt x="13804" y="54902"/>
                </a:lnTo>
                <a:lnTo>
                  <a:pt x="19773" y="56857"/>
                </a:lnTo>
                <a:lnTo>
                  <a:pt x="26530" y="56324"/>
                </a:lnTo>
                <a:lnTo>
                  <a:pt x="31343" y="55918"/>
                </a:lnTo>
                <a:lnTo>
                  <a:pt x="37414" y="53251"/>
                </a:lnTo>
                <a:lnTo>
                  <a:pt x="44729" y="48323"/>
                </a:lnTo>
                <a:lnTo>
                  <a:pt x="50431" y="44488"/>
                </a:lnTo>
                <a:lnTo>
                  <a:pt x="54152" y="42087"/>
                </a:lnTo>
                <a:lnTo>
                  <a:pt x="55905" y="41147"/>
                </a:lnTo>
                <a:lnTo>
                  <a:pt x="58483" y="39776"/>
                </a:lnTo>
                <a:lnTo>
                  <a:pt x="62484" y="39268"/>
                </a:lnTo>
                <a:lnTo>
                  <a:pt x="65951" y="40093"/>
                </a:lnTo>
                <a:lnTo>
                  <a:pt x="69913" y="43522"/>
                </a:lnTo>
                <a:lnTo>
                  <a:pt x="71170" y="46316"/>
                </a:lnTo>
                <a:lnTo>
                  <a:pt x="71386" y="53365"/>
                </a:lnTo>
                <a:lnTo>
                  <a:pt x="69773" y="57061"/>
                </a:lnTo>
                <a:lnTo>
                  <a:pt x="66421" y="60934"/>
                </a:lnTo>
                <a:lnTo>
                  <a:pt x="63271" y="64604"/>
                </a:lnTo>
                <a:lnTo>
                  <a:pt x="59753" y="66636"/>
                </a:lnTo>
                <a:lnTo>
                  <a:pt x="55867" y="67043"/>
                </a:lnTo>
                <a:lnTo>
                  <a:pt x="51981" y="67449"/>
                </a:lnTo>
                <a:lnTo>
                  <a:pt x="47574" y="66141"/>
                </a:lnTo>
                <a:lnTo>
                  <a:pt x="42646" y="63118"/>
                </a:lnTo>
                <a:lnTo>
                  <a:pt x="33794" y="75907"/>
                </a:lnTo>
                <a:lnTo>
                  <a:pt x="41795" y="81445"/>
                </a:lnTo>
                <a:lnTo>
                  <a:pt x="49453" y="83845"/>
                </a:lnTo>
                <a:lnTo>
                  <a:pt x="56781" y="83096"/>
                </a:lnTo>
                <a:lnTo>
                  <a:pt x="64084" y="82359"/>
                </a:lnTo>
                <a:lnTo>
                  <a:pt x="70993" y="78244"/>
                </a:lnTo>
                <a:lnTo>
                  <a:pt x="77495" y="70700"/>
                </a:lnTo>
                <a:lnTo>
                  <a:pt x="81965" y="65519"/>
                </a:lnTo>
                <a:lnTo>
                  <a:pt x="84886" y="60502"/>
                </a:lnTo>
                <a:lnTo>
                  <a:pt x="86296" y="55651"/>
                </a:lnTo>
                <a:lnTo>
                  <a:pt x="87693" y="50812"/>
                </a:lnTo>
                <a:lnTo>
                  <a:pt x="87566" y="46024"/>
                </a:lnTo>
                <a:lnTo>
                  <a:pt x="85940" y="41313"/>
                </a:lnTo>
                <a:lnTo>
                  <a:pt x="84289" y="36575"/>
                </a:lnTo>
                <a:lnTo>
                  <a:pt x="81597" y="32613"/>
                </a:lnTo>
                <a:lnTo>
                  <a:pt x="77851" y="29375"/>
                </a:lnTo>
                <a:lnTo>
                  <a:pt x="73698" y="25780"/>
                </a:lnTo>
                <a:lnTo>
                  <a:pt x="69545" y="23583"/>
                </a:lnTo>
                <a:lnTo>
                  <a:pt x="65354" y="22745"/>
                </a:lnTo>
                <a:lnTo>
                  <a:pt x="61175" y="21907"/>
                </a:lnTo>
                <a:lnTo>
                  <a:pt x="57061" y="22186"/>
                </a:lnTo>
                <a:lnTo>
                  <a:pt x="53022" y="23596"/>
                </a:lnTo>
                <a:lnTo>
                  <a:pt x="48971" y="24993"/>
                </a:lnTo>
                <a:lnTo>
                  <a:pt x="43662" y="27965"/>
                </a:lnTo>
                <a:lnTo>
                  <a:pt x="37096" y="32511"/>
                </a:lnTo>
                <a:lnTo>
                  <a:pt x="30518" y="37045"/>
                </a:lnTo>
                <a:lnTo>
                  <a:pt x="25882" y="39471"/>
                </a:lnTo>
                <a:lnTo>
                  <a:pt x="23164" y="39801"/>
                </a:lnTo>
                <a:lnTo>
                  <a:pt x="19202" y="39484"/>
                </a:lnTo>
                <a:lnTo>
                  <a:pt x="15963" y="3669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4" name="object 1504"/>
          <p:cNvSpPr/>
          <p:nvPr/>
        </p:nvSpPr>
        <p:spPr>
          <a:xfrm>
            <a:off x="2232511" y="5257116"/>
            <a:ext cx="91490" cy="110744"/>
          </a:xfrm>
          <a:custGeom>
            <a:avLst/>
            <a:gdLst/>
            <a:ahLst/>
            <a:cxnLst/>
            <a:rect l="l" t="t" r="r" b="b"/>
            <a:pathLst>
              <a:path w="91490" h="110744">
                <a:moveTo>
                  <a:pt x="71208" y="16255"/>
                </a:moveTo>
                <a:lnTo>
                  <a:pt x="40728" y="0"/>
                </a:lnTo>
                <a:lnTo>
                  <a:pt x="37985" y="40004"/>
                </a:lnTo>
                <a:lnTo>
                  <a:pt x="48323" y="20637"/>
                </a:lnTo>
                <a:lnTo>
                  <a:pt x="59626" y="26669"/>
                </a:lnTo>
                <a:lnTo>
                  <a:pt x="65506" y="29806"/>
                </a:lnTo>
                <a:lnTo>
                  <a:pt x="68973" y="31775"/>
                </a:lnTo>
                <a:lnTo>
                  <a:pt x="72174" y="34239"/>
                </a:lnTo>
                <a:lnTo>
                  <a:pt x="73926" y="38480"/>
                </a:lnTo>
                <a:lnTo>
                  <a:pt x="73901" y="43167"/>
                </a:lnTo>
                <a:lnTo>
                  <a:pt x="72529" y="45732"/>
                </a:lnTo>
                <a:lnTo>
                  <a:pt x="71310" y="48018"/>
                </a:lnTo>
                <a:lnTo>
                  <a:pt x="70510" y="66408"/>
                </a:lnTo>
                <a:lnTo>
                  <a:pt x="75679" y="64363"/>
                </a:lnTo>
                <a:lnTo>
                  <a:pt x="80835" y="62318"/>
                </a:lnTo>
                <a:lnTo>
                  <a:pt x="84937" y="58432"/>
                </a:lnTo>
                <a:lnTo>
                  <a:pt x="87985" y="52704"/>
                </a:lnTo>
                <a:lnTo>
                  <a:pt x="90398" y="48196"/>
                </a:lnTo>
                <a:lnTo>
                  <a:pt x="91490" y="43637"/>
                </a:lnTo>
                <a:lnTo>
                  <a:pt x="91274" y="39001"/>
                </a:lnTo>
                <a:lnTo>
                  <a:pt x="91046" y="34391"/>
                </a:lnTo>
                <a:lnTo>
                  <a:pt x="89573" y="30467"/>
                </a:lnTo>
                <a:lnTo>
                  <a:pt x="86842" y="27241"/>
                </a:lnTo>
                <a:lnTo>
                  <a:pt x="84086" y="24015"/>
                </a:lnTo>
                <a:lnTo>
                  <a:pt x="78879" y="20358"/>
                </a:lnTo>
                <a:lnTo>
                  <a:pt x="71208" y="16255"/>
                </a:lnTo>
                <a:close/>
              </a:path>
              <a:path w="91490" h="110744">
                <a:moveTo>
                  <a:pt x="14478" y="84048"/>
                </a:moveTo>
                <a:lnTo>
                  <a:pt x="31483" y="52184"/>
                </a:lnTo>
                <a:lnTo>
                  <a:pt x="34417" y="53759"/>
                </a:lnTo>
                <a:lnTo>
                  <a:pt x="37757" y="55524"/>
                </a:lnTo>
                <a:lnTo>
                  <a:pt x="41262" y="58508"/>
                </a:lnTo>
                <a:lnTo>
                  <a:pt x="43370" y="61721"/>
                </a:lnTo>
                <a:lnTo>
                  <a:pt x="44462" y="66281"/>
                </a:lnTo>
                <a:lnTo>
                  <a:pt x="45008" y="71373"/>
                </a:lnTo>
                <a:lnTo>
                  <a:pt x="45567" y="79298"/>
                </a:lnTo>
                <a:lnTo>
                  <a:pt x="47167" y="101485"/>
                </a:lnTo>
                <a:lnTo>
                  <a:pt x="64490" y="110743"/>
                </a:lnTo>
                <a:lnTo>
                  <a:pt x="63690" y="91173"/>
                </a:lnTo>
                <a:lnTo>
                  <a:pt x="63398" y="83388"/>
                </a:lnTo>
                <a:lnTo>
                  <a:pt x="62852" y="77800"/>
                </a:lnTo>
                <a:lnTo>
                  <a:pt x="62052" y="74383"/>
                </a:lnTo>
                <a:lnTo>
                  <a:pt x="61264" y="70967"/>
                </a:lnTo>
                <a:lnTo>
                  <a:pt x="59817" y="67462"/>
                </a:lnTo>
                <a:lnTo>
                  <a:pt x="57708" y="63842"/>
                </a:lnTo>
                <a:lnTo>
                  <a:pt x="64528" y="66217"/>
                </a:lnTo>
                <a:lnTo>
                  <a:pt x="70510" y="66408"/>
                </a:lnTo>
                <a:lnTo>
                  <a:pt x="71310" y="48018"/>
                </a:lnTo>
                <a:lnTo>
                  <a:pt x="68008" y="50672"/>
                </a:lnTo>
                <a:lnTo>
                  <a:pt x="64287" y="52031"/>
                </a:lnTo>
                <a:lnTo>
                  <a:pt x="60159" y="51434"/>
                </a:lnTo>
                <a:lnTo>
                  <a:pt x="55651" y="49428"/>
                </a:lnTo>
                <a:lnTo>
                  <a:pt x="48704" y="45719"/>
                </a:lnTo>
                <a:lnTo>
                  <a:pt x="37985" y="40004"/>
                </a:lnTo>
                <a:lnTo>
                  <a:pt x="40728" y="0"/>
                </a:lnTo>
                <a:lnTo>
                  <a:pt x="0" y="76314"/>
                </a:lnTo>
                <a:lnTo>
                  <a:pt x="14478" y="8404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5" name="object 1505"/>
          <p:cNvSpPr/>
          <p:nvPr/>
        </p:nvSpPr>
        <p:spPr>
          <a:xfrm>
            <a:off x="2304760" y="5293137"/>
            <a:ext cx="52412" cy="85039"/>
          </a:xfrm>
          <a:custGeom>
            <a:avLst/>
            <a:gdLst/>
            <a:ahLst/>
            <a:cxnLst/>
            <a:rect l="l" t="t" r="r" b="b"/>
            <a:pathLst>
              <a:path w="52412" h="85039">
                <a:moveTo>
                  <a:pt x="0" y="77889"/>
                </a:moveTo>
                <a:lnTo>
                  <a:pt x="14782" y="85039"/>
                </a:lnTo>
                <a:lnTo>
                  <a:pt x="52412" y="7150"/>
                </a:lnTo>
                <a:lnTo>
                  <a:pt x="37642" y="0"/>
                </a:lnTo>
                <a:lnTo>
                  <a:pt x="0" y="7788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6" name="object 1506"/>
          <p:cNvSpPr/>
          <p:nvPr/>
        </p:nvSpPr>
        <p:spPr>
          <a:xfrm>
            <a:off x="2334154" y="5306138"/>
            <a:ext cx="90017" cy="104089"/>
          </a:xfrm>
          <a:custGeom>
            <a:avLst/>
            <a:gdLst/>
            <a:ahLst/>
            <a:cxnLst/>
            <a:rect l="l" t="t" r="r" b="b"/>
            <a:pathLst>
              <a:path w="90017" h="104089">
                <a:moveTo>
                  <a:pt x="90017" y="24257"/>
                </a:moveTo>
                <a:lnTo>
                  <a:pt x="34810" y="0"/>
                </a:lnTo>
                <a:lnTo>
                  <a:pt x="0" y="79209"/>
                </a:lnTo>
                <a:lnTo>
                  <a:pt x="56616" y="104089"/>
                </a:lnTo>
                <a:lnTo>
                  <a:pt x="62496" y="90741"/>
                </a:lnTo>
                <a:lnTo>
                  <a:pt x="20891" y="72466"/>
                </a:lnTo>
                <a:lnTo>
                  <a:pt x="30365" y="50914"/>
                </a:lnTo>
                <a:lnTo>
                  <a:pt x="67754" y="67335"/>
                </a:lnTo>
                <a:lnTo>
                  <a:pt x="73596" y="53987"/>
                </a:lnTo>
                <a:lnTo>
                  <a:pt x="36233" y="37566"/>
                </a:lnTo>
                <a:lnTo>
                  <a:pt x="43954" y="20002"/>
                </a:lnTo>
                <a:lnTo>
                  <a:pt x="84124" y="37655"/>
                </a:lnTo>
                <a:lnTo>
                  <a:pt x="90017" y="2425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7" name="object 1507"/>
          <p:cNvSpPr/>
          <p:nvPr/>
        </p:nvSpPr>
        <p:spPr>
          <a:xfrm>
            <a:off x="2407662" y="5340170"/>
            <a:ext cx="76542" cy="90817"/>
          </a:xfrm>
          <a:custGeom>
            <a:avLst/>
            <a:gdLst/>
            <a:ahLst/>
            <a:cxnLst/>
            <a:rect l="l" t="t" r="r" b="b"/>
            <a:pathLst>
              <a:path w="76542" h="90817">
                <a:moveTo>
                  <a:pt x="33172" y="622"/>
                </a:moveTo>
                <a:lnTo>
                  <a:pt x="28994" y="2171"/>
                </a:lnTo>
                <a:lnTo>
                  <a:pt x="25438" y="4927"/>
                </a:lnTo>
                <a:lnTo>
                  <a:pt x="21882" y="7670"/>
                </a:lnTo>
                <a:lnTo>
                  <a:pt x="19316" y="11125"/>
                </a:lnTo>
                <a:lnTo>
                  <a:pt x="17767" y="15252"/>
                </a:lnTo>
                <a:lnTo>
                  <a:pt x="15354" y="21640"/>
                </a:lnTo>
                <a:lnTo>
                  <a:pt x="15646" y="27965"/>
                </a:lnTo>
                <a:lnTo>
                  <a:pt x="18643" y="34175"/>
                </a:lnTo>
                <a:lnTo>
                  <a:pt x="20764" y="38595"/>
                </a:lnTo>
                <a:lnTo>
                  <a:pt x="25527" y="43446"/>
                </a:lnTo>
                <a:lnTo>
                  <a:pt x="32956" y="48729"/>
                </a:lnTo>
                <a:lnTo>
                  <a:pt x="38709" y="52832"/>
                </a:lnTo>
                <a:lnTo>
                  <a:pt x="42367" y="55549"/>
                </a:lnTo>
                <a:lnTo>
                  <a:pt x="43916" y="56896"/>
                </a:lnTo>
                <a:lnTo>
                  <a:pt x="47561" y="60756"/>
                </a:lnTo>
                <a:lnTo>
                  <a:pt x="48666" y="64236"/>
                </a:lnTo>
                <a:lnTo>
                  <a:pt x="47853" y="67983"/>
                </a:lnTo>
                <a:lnTo>
                  <a:pt x="46736" y="70954"/>
                </a:lnTo>
                <a:lnTo>
                  <a:pt x="44513" y="73075"/>
                </a:lnTo>
                <a:lnTo>
                  <a:pt x="41148" y="74371"/>
                </a:lnTo>
                <a:lnTo>
                  <a:pt x="37795" y="75641"/>
                </a:lnTo>
                <a:lnTo>
                  <a:pt x="33655" y="75361"/>
                </a:lnTo>
                <a:lnTo>
                  <a:pt x="28702" y="73494"/>
                </a:lnTo>
                <a:lnTo>
                  <a:pt x="24041" y="71716"/>
                </a:lnTo>
                <a:lnTo>
                  <a:pt x="20802" y="69075"/>
                </a:lnTo>
                <a:lnTo>
                  <a:pt x="18986" y="65532"/>
                </a:lnTo>
                <a:lnTo>
                  <a:pt x="17183" y="61988"/>
                </a:lnTo>
                <a:lnTo>
                  <a:pt x="16840" y="57378"/>
                </a:lnTo>
                <a:lnTo>
                  <a:pt x="17945" y="51714"/>
                </a:lnTo>
                <a:lnTo>
                  <a:pt x="2425" y="47612"/>
                </a:lnTo>
                <a:lnTo>
                  <a:pt x="0" y="57048"/>
                </a:lnTo>
                <a:lnTo>
                  <a:pt x="495" y="65112"/>
                </a:lnTo>
                <a:lnTo>
                  <a:pt x="3848" y="71780"/>
                </a:lnTo>
                <a:lnTo>
                  <a:pt x="7239" y="78460"/>
                </a:lnTo>
                <a:lnTo>
                  <a:pt x="13728" y="83604"/>
                </a:lnTo>
                <a:lnTo>
                  <a:pt x="23342" y="87236"/>
                </a:lnTo>
                <a:lnTo>
                  <a:pt x="29946" y="89725"/>
                </a:lnTo>
                <a:lnTo>
                  <a:pt x="35852" y="90817"/>
                </a:lnTo>
                <a:lnTo>
                  <a:pt x="41021" y="90525"/>
                </a:lnTo>
                <a:lnTo>
                  <a:pt x="46189" y="90233"/>
                </a:lnTo>
                <a:lnTo>
                  <a:pt x="50749" y="88519"/>
                </a:lnTo>
                <a:lnTo>
                  <a:pt x="54698" y="85369"/>
                </a:lnTo>
                <a:lnTo>
                  <a:pt x="58635" y="82232"/>
                </a:lnTo>
                <a:lnTo>
                  <a:pt x="61493" y="78359"/>
                </a:lnTo>
                <a:lnTo>
                  <a:pt x="63246" y="73723"/>
                </a:lnTo>
                <a:lnTo>
                  <a:pt x="65176" y="68592"/>
                </a:lnTo>
                <a:lnTo>
                  <a:pt x="65786" y="63919"/>
                </a:lnTo>
                <a:lnTo>
                  <a:pt x="65074" y="59677"/>
                </a:lnTo>
                <a:lnTo>
                  <a:pt x="64350" y="55435"/>
                </a:lnTo>
                <a:lnTo>
                  <a:pt x="62598" y="51638"/>
                </a:lnTo>
                <a:lnTo>
                  <a:pt x="59766" y="48272"/>
                </a:lnTo>
                <a:lnTo>
                  <a:pt x="56946" y="44919"/>
                </a:lnTo>
                <a:lnTo>
                  <a:pt x="52146" y="40894"/>
                </a:lnTo>
                <a:lnTo>
                  <a:pt x="45377" y="36195"/>
                </a:lnTo>
                <a:lnTo>
                  <a:pt x="38608" y="31508"/>
                </a:lnTo>
                <a:lnTo>
                  <a:pt x="34594" y="27914"/>
                </a:lnTo>
                <a:lnTo>
                  <a:pt x="33299" y="25463"/>
                </a:lnTo>
                <a:lnTo>
                  <a:pt x="32156" y="21602"/>
                </a:lnTo>
                <a:lnTo>
                  <a:pt x="33667" y="17589"/>
                </a:lnTo>
                <a:lnTo>
                  <a:pt x="37211" y="15570"/>
                </a:lnTo>
                <a:lnTo>
                  <a:pt x="40474" y="14579"/>
                </a:lnTo>
                <a:lnTo>
                  <a:pt x="44335" y="14922"/>
                </a:lnTo>
                <a:lnTo>
                  <a:pt x="48806" y="16598"/>
                </a:lnTo>
                <a:lnTo>
                  <a:pt x="53124" y="18237"/>
                </a:lnTo>
                <a:lnTo>
                  <a:pt x="56032" y="20370"/>
                </a:lnTo>
                <a:lnTo>
                  <a:pt x="57505" y="23012"/>
                </a:lnTo>
                <a:lnTo>
                  <a:pt x="58978" y="25654"/>
                </a:lnTo>
                <a:lnTo>
                  <a:pt x="59258" y="29184"/>
                </a:lnTo>
                <a:lnTo>
                  <a:pt x="58343" y="33578"/>
                </a:lnTo>
                <a:lnTo>
                  <a:pt x="73977" y="38646"/>
                </a:lnTo>
                <a:lnTo>
                  <a:pt x="76542" y="31127"/>
                </a:lnTo>
                <a:lnTo>
                  <a:pt x="76238" y="24231"/>
                </a:lnTo>
                <a:lnTo>
                  <a:pt x="73101" y="17945"/>
                </a:lnTo>
                <a:lnTo>
                  <a:pt x="69951" y="11671"/>
                </a:lnTo>
                <a:lnTo>
                  <a:pt x="63601" y="6743"/>
                </a:lnTo>
                <a:lnTo>
                  <a:pt x="54063" y="3136"/>
                </a:lnTo>
                <a:lnTo>
                  <a:pt x="48209" y="939"/>
                </a:lnTo>
                <a:lnTo>
                  <a:pt x="42875" y="0"/>
                </a:lnTo>
                <a:lnTo>
                  <a:pt x="38023" y="317"/>
                </a:lnTo>
                <a:lnTo>
                  <a:pt x="33172" y="6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8" name="object 1508"/>
          <p:cNvSpPr/>
          <p:nvPr/>
        </p:nvSpPr>
        <p:spPr>
          <a:xfrm>
            <a:off x="2482090" y="5366132"/>
            <a:ext cx="81153" cy="91198"/>
          </a:xfrm>
          <a:custGeom>
            <a:avLst/>
            <a:gdLst/>
            <a:ahLst/>
            <a:cxnLst/>
            <a:rect l="l" t="t" r="r" b="b"/>
            <a:pathLst>
              <a:path w="81152" h="91198">
                <a:moveTo>
                  <a:pt x="990" y="56984"/>
                </a:moveTo>
                <a:lnTo>
                  <a:pt x="1981" y="64668"/>
                </a:lnTo>
                <a:lnTo>
                  <a:pt x="4940" y="71234"/>
                </a:lnTo>
                <a:lnTo>
                  <a:pt x="9893" y="76707"/>
                </a:lnTo>
                <a:lnTo>
                  <a:pt x="14833" y="82181"/>
                </a:lnTo>
                <a:lnTo>
                  <a:pt x="21374" y="86156"/>
                </a:lnTo>
                <a:lnTo>
                  <a:pt x="29527" y="88620"/>
                </a:lnTo>
                <a:lnTo>
                  <a:pt x="35928" y="90576"/>
                </a:lnTo>
                <a:lnTo>
                  <a:pt x="42646" y="91198"/>
                </a:lnTo>
                <a:lnTo>
                  <a:pt x="49669" y="90525"/>
                </a:lnTo>
                <a:lnTo>
                  <a:pt x="56705" y="89852"/>
                </a:lnTo>
                <a:lnTo>
                  <a:pt x="62369" y="88315"/>
                </a:lnTo>
                <a:lnTo>
                  <a:pt x="66687" y="85928"/>
                </a:lnTo>
                <a:lnTo>
                  <a:pt x="76707" y="52946"/>
                </a:lnTo>
                <a:lnTo>
                  <a:pt x="42837" y="42659"/>
                </a:lnTo>
                <a:lnTo>
                  <a:pt x="38607" y="56603"/>
                </a:lnTo>
                <a:lnTo>
                  <a:pt x="56603" y="62064"/>
                </a:lnTo>
                <a:lnTo>
                  <a:pt x="53416" y="72580"/>
                </a:lnTo>
                <a:lnTo>
                  <a:pt x="50444" y="73812"/>
                </a:lnTo>
                <a:lnTo>
                  <a:pt x="47104" y="74612"/>
                </a:lnTo>
                <a:lnTo>
                  <a:pt x="43370" y="74980"/>
                </a:lnTo>
                <a:lnTo>
                  <a:pt x="39649" y="75349"/>
                </a:lnTo>
                <a:lnTo>
                  <a:pt x="36131" y="75031"/>
                </a:lnTo>
                <a:lnTo>
                  <a:pt x="32842" y="74040"/>
                </a:lnTo>
                <a:lnTo>
                  <a:pt x="26200" y="72008"/>
                </a:lnTo>
                <a:lnTo>
                  <a:pt x="21564" y="67932"/>
                </a:lnTo>
                <a:lnTo>
                  <a:pt x="18948" y="61760"/>
                </a:lnTo>
                <a:lnTo>
                  <a:pt x="16344" y="55600"/>
                </a:lnTo>
                <a:lnTo>
                  <a:pt x="16522" y="47612"/>
                </a:lnTo>
                <a:lnTo>
                  <a:pt x="19507" y="37782"/>
                </a:lnTo>
                <a:lnTo>
                  <a:pt x="22288" y="28676"/>
                </a:lnTo>
                <a:lnTo>
                  <a:pt x="26390" y="22415"/>
                </a:lnTo>
                <a:lnTo>
                  <a:pt x="31851" y="19024"/>
                </a:lnTo>
                <a:lnTo>
                  <a:pt x="37312" y="15620"/>
                </a:lnTo>
                <a:lnTo>
                  <a:pt x="43484" y="14973"/>
                </a:lnTo>
                <a:lnTo>
                  <a:pt x="50342" y="17056"/>
                </a:lnTo>
                <a:lnTo>
                  <a:pt x="54876" y="18427"/>
                </a:lnTo>
                <a:lnTo>
                  <a:pt x="58292" y="20764"/>
                </a:lnTo>
                <a:lnTo>
                  <a:pt x="60591" y="24028"/>
                </a:lnTo>
                <a:lnTo>
                  <a:pt x="62915" y="27304"/>
                </a:lnTo>
                <a:lnTo>
                  <a:pt x="63995" y="31140"/>
                </a:lnTo>
                <a:lnTo>
                  <a:pt x="63855" y="35534"/>
                </a:lnTo>
                <a:lnTo>
                  <a:pt x="80403" y="37172"/>
                </a:lnTo>
                <a:lnTo>
                  <a:pt x="81152" y="29095"/>
                </a:lnTo>
                <a:lnTo>
                  <a:pt x="79463" y="22072"/>
                </a:lnTo>
                <a:lnTo>
                  <a:pt x="75361" y="16116"/>
                </a:lnTo>
                <a:lnTo>
                  <a:pt x="71234" y="10147"/>
                </a:lnTo>
                <a:lnTo>
                  <a:pt x="64338" y="5714"/>
                </a:lnTo>
                <a:lnTo>
                  <a:pt x="54686" y="2768"/>
                </a:lnTo>
                <a:lnTo>
                  <a:pt x="47243" y="520"/>
                </a:lnTo>
                <a:lnTo>
                  <a:pt x="40614" y="0"/>
                </a:lnTo>
                <a:lnTo>
                  <a:pt x="34797" y="1231"/>
                </a:lnTo>
                <a:lnTo>
                  <a:pt x="27165" y="2819"/>
                </a:lnTo>
                <a:lnTo>
                  <a:pt x="20624" y="6451"/>
                </a:lnTo>
                <a:lnTo>
                  <a:pt x="15201" y="12115"/>
                </a:lnTo>
                <a:lnTo>
                  <a:pt x="9766" y="17779"/>
                </a:lnTo>
                <a:lnTo>
                  <a:pt x="5740" y="24930"/>
                </a:lnTo>
                <a:lnTo>
                  <a:pt x="3124" y="33540"/>
                </a:lnTo>
                <a:lnTo>
                  <a:pt x="711" y="41490"/>
                </a:lnTo>
                <a:lnTo>
                  <a:pt x="0" y="49301"/>
                </a:lnTo>
                <a:lnTo>
                  <a:pt x="990" y="569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9" name="object 1509"/>
          <p:cNvSpPr/>
          <p:nvPr/>
        </p:nvSpPr>
        <p:spPr>
          <a:xfrm>
            <a:off x="2564391" y="5387324"/>
            <a:ext cx="51319" cy="90010"/>
          </a:xfrm>
          <a:custGeom>
            <a:avLst/>
            <a:gdLst/>
            <a:ahLst/>
            <a:cxnLst/>
            <a:rect l="l" t="t" r="r" b="b"/>
            <a:pathLst>
              <a:path w="51319" h="90010">
                <a:moveTo>
                  <a:pt x="51319" y="70396"/>
                </a:moveTo>
                <a:lnTo>
                  <a:pt x="46176" y="74434"/>
                </a:lnTo>
                <a:lnTo>
                  <a:pt x="40397" y="75780"/>
                </a:lnTo>
                <a:lnTo>
                  <a:pt x="33996" y="74409"/>
                </a:lnTo>
                <a:lnTo>
                  <a:pt x="27583" y="73050"/>
                </a:lnTo>
                <a:lnTo>
                  <a:pt x="22820" y="69456"/>
                </a:lnTo>
                <a:lnTo>
                  <a:pt x="19722" y="63626"/>
                </a:lnTo>
                <a:lnTo>
                  <a:pt x="16610" y="57810"/>
                </a:lnTo>
                <a:lnTo>
                  <a:pt x="18100" y="84292"/>
                </a:lnTo>
                <a:lnTo>
                  <a:pt x="30948" y="89014"/>
                </a:lnTo>
                <a:lnTo>
                  <a:pt x="38177" y="90010"/>
                </a:lnTo>
                <a:lnTo>
                  <a:pt x="50505" y="88736"/>
                </a:lnTo>
                <a:lnTo>
                  <a:pt x="51319" y="70396"/>
                </a:lnTo>
                <a:close/>
              </a:path>
              <a:path w="51319" h="90010">
                <a:moveTo>
                  <a:pt x="16077" y="50088"/>
                </a:moveTo>
                <a:lnTo>
                  <a:pt x="18109" y="40512"/>
                </a:lnTo>
                <a:lnTo>
                  <a:pt x="20166" y="30772"/>
                </a:lnTo>
                <a:lnTo>
                  <a:pt x="23760" y="23926"/>
                </a:lnTo>
                <a:lnTo>
                  <a:pt x="28827" y="19951"/>
                </a:lnTo>
                <a:lnTo>
                  <a:pt x="33907" y="15976"/>
                </a:lnTo>
                <a:lnTo>
                  <a:pt x="39762" y="14706"/>
                </a:lnTo>
                <a:lnTo>
                  <a:pt x="46379" y="16116"/>
                </a:lnTo>
                <a:lnTo>
                  <a:pt x="52996" y="17513"/>
                </a:lnTo>
                <a:lnTo>
                  <a:pt x="57796" y="21018"/>
                </a:lnTo>
                <a:lnTo>
                  <a:pt x="60781" y="26644"/>
                </a:lnTo>
                <a:lnTo>
                  <a:pt x="63765" y="32270"/>
                </a:lnTo>
                <a:lnTo>
                  <a:pt x="64222" y="39928"/>
                </a:lnTo>
                <a:lnTo>
                  <a:pt x="62165" y="49644"/>
                </a:lnTo>
                <a:lnTo>
                  <a:pt x="60069" y="59435"/>
                </a:lnTo>
                <a:lnTo>
                  <a:pt x="56463" y="66357"/>
                </a:lnTo>
                <a:lnTo>
                  <a:pt x="51319" y="70396"/>
                </a:lnTo>
                <a:lnTo>
                  <a:pt x="50505" y="88736"/>
                </a:lnTo>
                <a:lnTo>
                  <a:pt x="61403" y="83400"/>
                </a:lnTo>
                <a:lnTo>
                  <a:pt x="67623" y="77698"/>
                </a:lnTo>
                <a:lnTo>
                  <a:pt x="74316" y="67138"/>
                </a:lnTo>
                <a:lnTo>
                  <a:pt x="78688" y="53555"/>
                </a:lnTo>
                <a:lnTo>
                  <a:pt x="80179" y="42120"/>
                </a:lnTo>
                <a:lnTo>
                  <a:pt x="79146" y="29724"/>
                </a:lnTo>
                <a:lnTo>
                  <a:pt x="74979" y="19049"/>
                </a:lnTo>
                <a:lnTo>
                  <a:pt x="71694" y="14308"/>
                </a:lnTo>
                <a:lnTo>
                  <a:pt x="62087" y="6205"/>
                </a:lnTo>
                <a:lnTo>
                  <a:pt x="49313" y="1473"/>
                </a:lnTo>
                <a:lnTo>
                  <a:pt x="42836" y="101"/>
                </a:lnTo>
                <a:lnTo>
                  <a:pt x="36879" y="0"/>
                </a:lnTo>
                <a:lnTo>
                  <a:pt x="31444" y="1168"/>
                </a:lnTo>
                <a:lnTo>
                  <a:pt x="27380" y="2031"/>
                </a:lnTo>
                <a:lnTo>
                  <a:pt x="23405" y="3848"/>
                </a:lnTo>
                <a:lnTo>
                  <a:pt x="19556" y="6603"/>
                </a:lnTo>
                <a:lnTo>
                  <a:pt x="15696" y="9372"/>
                </a:lnTo>
                <a:lnTo>
                  <a:pt x="12406" y="12712"/>
                </a:lnTo>
                <a:lnTo>
                  <a:pt x="9689" y="16636"/>
                </a:lnTo>
                <a:lnTo>
                  <a:pt x="6018" y="21970"/>
                </a:lnTo>
                <a:lnTo>
                  <a:pt x="3275" y="28955"/>
                </a:lnTo>
                <a:lnTo>
                  <a:pt x="1434" y="37566"/>
                </a:lnTo>
                <a:lnTo>
                  <a:pt x="0" y="48347"/>
                </a:lnTo>
                <a:lnTo>
                  <a:pt x="985" y="60771"/>
                </a:lnTo>
                <a:lnTo>
                  <a:pt x="5167" y="71513"/>
                </a:lnTo>
                <a:lnTo>
                  <a:pt x="8471" y="76251"/>
                </a:lnTo>
                <a:lnTo>
                  <a:pt x="18100" y="84292"/>
                </a:lnTo>
                <a:lnTo>
                  <a:pt x="16610" y="57810"/>
                </a:lnTo>
                <a:lnTo>
                  <a:pt x="16077" y="5008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0" name="object 1510"/>
          <p:cNvSpPr/>
          <p:nvPr/>
        </p:nvSpPr>
        <p:spPr>
          <a:xfrm>
            <a:off x="2678664" y="5402694"/>
            <a:ext cx="41770" cy="88519"/>
          </a:xfrm>
          <a:custGeom>
            <a:avLst/>
            <a:gdLst/>
            <a:ahLst/>
            <a:cxnLst/>
            <a:rect l="l" t="t" r="r" b="b"/>
            <a:pathLst>
              <a:path w="41770" h="88519">
                <a:moveTo>
                  <a:pt x="29463" y="73482"/>
                </a:moveTo>
                <a:lnTo>
                  <a:pt x="30835" y="88163"/>
                </a:lnTo>
                <a:lnTo>
                  <a:pt x="36893" y="88518"/>
                </a:lnTo>
                <a:lnTo>
                  <a:pt x="41770" y="88188"/>
                </a:lnTo>
                <a:lnTo>
                  <a:pt x="39433" y="73228"/>
                </a:lnTo>
                <a:lnTo>
                  <a:pt x="37363" y="73672"/>
                </a:lnTo>
                <a:lnTo>
                  <a:pt x="34035" y="73748"/>
                </a:lnTo>
                <a:lnTo>
                  <a:pt x="29463" y="73482"/>
                </a:lnTo>
                <a:close/>
              </a:path>
              <a:path w="41770" h="88519">
                <a:moveTo>
                  <a:pt x="50380" y="85801"/>
                </a:moveTo>
                <a:lnTo>
                  <a:pt x="54368" y="83731"/>
                </a:lnTo>
                <a:lnTo>
                  <a:pt x="57378" y="80949"/>
                </a:lnTo>
                <a:lnTo>
                  <a:pt x="61366" y="77279"/>
                </a:lnTo>
                <a:lnTo>
                  <a:pt x="64566" y="72377"/>
                </a:lnTo>
                <a:lnTo>
                  <a:pt x="66954" y="66205"/>
                </a:lnTo>
                <a:lnTo>
                  <a:pt x="68922" y="61150"/>
                </a:lnTo>
                <a:lnTo>
                  <a:pt x="70103" y="55079"/>
                </a:lnTo>
                <a:lnTo>
                  <a:pt x="70523" y="47955"/>
                </a:lnTo>
                <a:lnTo>
                  <a:pt x="70992" y="39877"/>
                </a:lnTo>
                <a:lnTo>
                  <a:pt x="70484" y="33019"/>
                </a:lnTo>
                <a:lnTo>
                  <a:pt x="69049" y="27406"/>
                </a:lnTo>
                <a:lnTo>
                  <a:pt x="67589" y="21767"/>
                </a:lnTo>
                <a:lnTo>
                  <a:pt x="65277" y="16954"/>
                </a:lnTo>
                <a:lnTo>
                  <a:pt x="62102" y="12953"/>
                </a:lnTo>
                <a:lnTo>
                  <a:pt x="58927" y="8953"/>
                </a:lnTo>
                <a:lnTo>
                  <a:pt x="55003" y="6057"/>
                </a:lnTo>
                <a:lnTo>
                  <a:pt x="50317" y="4292"/>
                </a:lnTo>
                <a:lnTo>
                  <a:pt x="46850" y="2984"/>
                </a:lnTo>
                <a:lnTo>
                  <a:pt x="41732" y="2133"/>
                </a:lnTo>
                <a:lnTo>
                  <a:pt x="34963" y="1739"/>
                </a:lnTo>
                <a:lnTo>
                  <a:pt x="5016" y="0"/>
                </a:lnTo>
                <a:lnTo>
                  <a:pt x="0" y="86372"/>
                </a:lnTo>
                <a:lnTo>
                  <a:pt x="30835" y="88163"/>
                </a:lnTo>
                <a:lnTo>
                  <a:pt x="29463" y="73482"/>
                </a:lnTo>
                <a:lnTo>
                  <a:pt x="17233" y="72770"/>
                </a:lnTo>
                <a:lnTo>
                  <a:pt x="20548" y="15570"/>
                </a:lnTo>
                <a:lnTo>
                  <a:pt x="27914" y="15989"/>
                </a:lnTo>
                <a:lnTo>
                  <a:pt x="34594" y="16382"/>
                </a:lnTo>
                <a:lnTo>
                  <a:pt x="39065" y="16916"/>
                </a:lnTo>
                <a:lnTo>
                  <a:pt x="41325" y="17602"/>
                </a:lnTo>
                <a:lnTo>
                  <a:pt x="44348" y="18478"/>
                </a:lnTo>
                <a:lnTo>
                  <a:pt x="46799" y="19989"/>
                </a:lnTo>
                <a:lnTo>
                  <a:pt x="50558" y="24218"/>
                </a:lnTo>
                <a:lnTo>
                  <a:pt x="51942" y="27101"/>
                </a:lnTo>
                <a:lnTo>
                  <a:pt x="52857" y="30733"/>
                </a:lnTo>
                <a:lnTo>
                  <a:pt x="53746" y="34378"/>
                </a:lnTo>
                <a:lnTo>
                  <a:pt x="54000" y="39547"/>
                </a:lnTo>
                <a:lnTo>
                  <a:pt x="53606" y="46202"/>
                </a:lnTo>
                <a:lnTo>
                  <a:pt x="53225" y="52895"/>
                </a:lnTo>
                <a:lnTo>
                  <a:pt x="52374" y="58127"/>
                </a:lnTo>
                <a:lnTo>
                  <a:pt x="51028" y="61937"/>
                </a:lnTo>
                <a:lnTo>
                  <a:pt x="49707" y="65747"/>
                </a:lnTo>
                <a:lnTo>
                  <a:pt x="48107" y="68440"/>
                </a:lnTo>
                <a:lnTo>
                  <a:pt x="46253" y="70027"/>
                </a:lnTo>
                <a:lnTo>
                  <a:pt x="42125" y="72682"/>
                </a:lnTo>
                <a:lnTo>
                  <a:pt x="39433" y="73228"/>
                </a:lnTo>
                <a:lnTo>
                  <a:pt x="41770" y="88188"/>
                </a:lnTo>
                <a:lnTo>
                  <a:pt x="45453" y="87172"/>
                </a:lnTo>
                <a:lnTo>
                  <a:pt x="50380" y="8580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1" name="object 1511"/>
          <p:cNvSpPr/>
          <p:nvPr/>
        </p:nvSpPr>
        <p:spPr>
          <a:xfrm>
            <a:off x="2753188" y="5401777"/>
            <a:ext cx="68389" cy="90944"/>
          </a:xfrm>
          <a:custGeom>
            <a:avLst/>
            <a:gdLst/>
            <a:ahLst/>
            <a:cxnLst/>
            <a:rect l="l" t="t" r="r" b="b"/>
            <a:pathLst>
              <a:path w="68389" h="90944">
                <a:moveTo>
                  <a:pt x="17500" y="18008"/>
                </a:moveTo>
                <a:lnTo>
                  <a:pt x="61252" y="14592"/>
                </a:lnTo>
                <a:lnTo>
                  <a:pt x="60109" y="0"/>
                </a:lnTo>
                <a:lnTo>
                  <a:pt x="0" y="4699"/>
                </a:lnTo>
                <a:lnTo>
                  <a:pt x="6731" y="90944"/>
                </a:lnTo>
                <a:lnTo>
                  <a:pt x="68389" y="86131"/>
                </a:lnTo>
                <a:lnTo>
                  <a:pt x="67259" y="71602"/>
                </a:lnTo>
                <a:lnTo>
                  <a:pt x="21958" y="75133"/>
                </a:lnTo>
                <a:lnTo>
                  <a:pt x="20129" y="51650"/>
                </a:lnTo>
                <a:lnTo>
                  <a:pt x="60845" y="48475"/>
                </a:lnTo>
                <a:lnTo>
                  <a:pt x="59690" y="33947"/>
                </a:lnTo>
                <a:lnTo>
                  <a:pt x="18999" y="37122"/>
                </a:lnTo>
                <a:lnTo>
                  <a:pt x="17500" y="1800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2" name="object 1512"/>
          <p:cNvSpPr/>
          <p:nvPr/>
        </p:nvSpPr>
        <p:spPr>
          <a:xfrm>
            <a:off x="2838295" y="5378048"/>
            <a:ext cx="86156" cy="101206"/>
          </a:xfrm>
          <a:custGeom>
            <a:avLst/>
            <a:gdLst/>
            <a:ahLst/>
            <a:cxnLst/>
            <a:rect l="l" t="t" r="r" b="b"/>
            <a:pathLst>
              <a:path w="86156" h="101206">
                <a:moveTo>
                  <a:pt x="57162" y="0"/>
                </a:moveTo>
                <a:lnTo>
                  <a:pt x="0" y="19202"/>
                </a:lnTo>
                <a:lnTo>
                  <a:pt x="27520" y="101206"/>
                </a:lnTo>
                <a:lnTo>
                  <a:pt x="86156" y="81533"/>
                </a:lnTo>
                <a:lnTo>
                  <a:pt x="81521" y="67716"/>
                </a:lnTo>
                <a:lnTo>
                  <a:pt x="38455" y="82168"/>
                </a:lnTo>
                <a:lnTo>
                  <a:pt x="30949" y="59842"/>
                </a:lnTo>
                <a:lnTo>
                  <a:pt x="69659" y="46850"/>
                </a:lnTo>
                <a:lnTo>
                  <a:pt x="65024" y="33032"/>
                </a:lnTo>
                <a:lnTo>
                  <a:pt x="26327" y="46024"/>
                </a:lnTo>
                <a:lnTo>
                  <a:pt x="20218" y="27851"/>
                </a:lnTo>
                <a:lnTo>
                  <a:pt x="61810" y="13881"/>
                </a:lnTo>
                <a:lnTo>
                  <a:pt x="57162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3" name="object 1513"/>
          <p:cNvSpPr/>
          <p:nvPr/>
        </p:nvSpPr>
        <p:spPr>
          <a:xfrm>
            <a:off x="2897428" y="5349259"/>
            <a:ext cx="101739" cy="108673"/>
          </a:xfrm>
          <a:custGeom>
            <a:avLst/>
            <a:gdLst/>
            <a:ahLst/>
            <a:cxnLst/>
            <a:rect l="l" t="t" r="r" b="b"/>
            <a:pathLst>
              <a:path w="101739" h="108673">
                <a:moveTo>
                  <a:pt x="58343" y="48653"/>
                </a:moveTo>
                <a:lnTo>
                  <a:pt x="64503" y="0"/>
                </a:lnTo>
                <a:lnTo>
                  <a:pt x="47091" y="7683"/>
                </a:lnTo>
                <a:lnTo>
                  <a:pt x="43700" y="39573"/>
                </a:lnTo>
                <a:lnTo>
                  <a:pt x="17564" y="20726"/>
                </a:lnTo>
                <a:lnTo>
                  <a:pt x="0" y="28486"/>
                </a:lnTo>
                <a:lnTo>
                  <a:pt x="39763" y="56146"/>
                </a:lnTo>
                <a:lnTo>
                  <a:pt x="32562" y="108673"/>
                </a:lnTo>
                <a:lnTo>
                  <a:pt x="50584" y="100711"/>
                </a:lnTo>
                <a:lnTo>
                  <a:pt x="55029" y="66040"/>
                </a:lnTo>
                <a:lnTo>
                  <a:pt x="83616" y="86131"/>
                </a:lnTo>
                <a:lnTo>
                  <a:pt x="101739" y="78130"/>
                </a:lnTo>
                <a:lnTo>
                  <a:pt x="58343" y="486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4" name="object 1514"/>
          <p:cNvSpPr/>
          <p:nvPr/>
        </p:nvSpPr>
        <p:spPr>
          <a:xfrm>
            <a:off x="2964700" y="5327200"/>
            <a:ext cx="37693" cy="23215"/>
          </a:xfrm>
          <a:custGeom>
            <a:avLst/>
            <a:gdLst/>
            <a:ahLst/>
            <a:cxnLst/>
            <a:rect l="l" t="t" r="r" b="b"/>
            <a:pathLst>
              <a:path w="37693" h="23215">
                <a:moveTo>
                  <a:pt x="31800" y="2781"/>
                </a:moveTo>
                <a:lnTo>
                  <a:pt x="23050" y="7607"/>
                </a:lnTo>
                <a:lnTo>
                  <a:pt x="28397" y="21386"/>
                </a:lnTo>
                <a:lnTo>
                  <a:pt x="33566" y="18516"/>
                </a:lnTo>
                <a:lnTo>
                  <a:pt x="37693" y="0"/>
                </a:lnTo>
                <a:lnTo>
                  <a:pt x="31800" y="2781"/>
                </a:lnTo>
                <a:close/>
              </a:path>
              <a:path w="37693" h="23215">
                <a:moveTo>
                  <a:pt x="68135" y="40500"/>
                </a:moveTo>
                <a:lnTo>
                  <a:pt x="69570" y="37350"/>
                </a:lnTo>
                <a:lnTo>
                  <a:pt x="71018" y="34188"/>
                </a:lnTo>
                <a:lnTo>
                  <a:pt x="71653" y="30581"/>
                </a:lnTo>
                <a:lnTo>
                  <a:pt x="71488" y="26542"/>
                </a:lnTo>
                <a:lnTo>
                  <a:pt x="71323" y="22504"/>
                </a:lnTo>
                <a:lnTo>
                  <a:pt x="69964" y="18148"/>
                </a:lnTo>
                <a:lnTo>
                  <a:pt x="67386" y="13512"/>
                </a:lnTo>
                <a:lnTo>
                  <a:pt x="64071" y="7480"/>
                </a:lnTo>
                <a:lnTo>
                  <a:pt x="59969" y="3327"/>
                </a:lnTo>
                <a:lnTo>
                  <a:pt x="55117" y="1041"/>
                </a:lnTo>
                <a:lnTo>
                  <a:pt x="50253" y="-1244"/>
                </a:lnTo>
                <a:lnTo>
                  <a:pt x="45478" y="-1828"/>
                </a:lnTo>
                <a:lnTo>
                  <a:pt x="40779" y="-698"/>
                </a:lnTo>
                <a:lnTo>
                  <a:pt x="37693" y="0"/>
                </a:lnTo>
                <a:lnTo>
                  <a:pt x="33566" y="18516"/>
                </a:lnTo>
                <a:lnTo>
                  <a:pt x="37109" y="16776"/>
                </a:lnTo>
                <a:lnTo>
                  <a:pt x="39014" y="16179"/>
                </a:lnTo>
                <a:lnTo>
                  <a:pt x="41592" y="15341"/>
                </a:lnTo>
                <a:lnTo>
                  <a:pt x="44145" y="15392"/>
                </a:lnTo>
                <a:lnTo>
                  <a:pt x="46647" y="16344"/>
                </a:lnTo>
                <a:lnTo>
                  <a:pt x="51168" y="19138"/>
                </a:lnTo>
                <a:lnTo>
                  <a:pt x="52692" y="21894"/>
                </a:lnTo>
                <a:lnTo>
                  <a:pt x="53936" y="24142"/>
                </a:lnTo>
                <a:lnTo>
                  <a:pt x="54317" y="28689"/>
                </a:lnTo>
                <a:lnTo>
                  <a:pt x="53365" y="33032"/>
                </a:lnTo>
                <a:lnTo>
                  <a:pt x="50431" y="36741"/>
                </a:lnTo>
                <a:lnTo>
                  <a:pt x="46850" y="39230"/>
                </a:lnTo>
                <a:lnTo>
                  <a:pt x="41186" y="42354"/>
                </a:lnTo>
                <a:lnTo>
                  <a:pt x="33312" y="46697"/>
                </a:lnTo>
                <a:lnTo>
                  <a:pt x="21437" y="25222"/>
                </a:lnTo>
                <a:lnTo>
                  <a:pt x="28397" y="21386"/>
                </a:lnTo>
                <a:lnTo>
                  <a:pt x="23050" y="7607"/>
                </a:lnTo>
                <a:lnTo>
                  <a:pt x="0" y="20358"/>
                </a:lnTo>
                <a:lnTo>
                  <a:pt x="41859" y="96075"/>
                </a:lnTo>
                <a:lnTo>
                  <a:pt x="56222" y="88125"/>
                </a:lnTo>
                <a:lnTo>
                  <a:pt x="40424" y="59562"/>
                </a:lnTo>
                <a:lnTo>
                  <a:pt x="49809" y="54381"/>
                </a:lnTo>
                <a:lnTo>
                  <a:pt x="56299" y="50787"/>
                </a:lnTo>
                <a:lnTo>
                  <a:pt x="61074" y="47675"/>
                </a:lnTo>
                <a:lnTo>
                  <a:pt x="64096" y="45046"/>
                </a:lnTo>
                <a:lnTo>
                  <a:pt x="66306" y="43078"/>
                </a:lnTo>
                <a:lnTo>
                  <a:pt x="68135" y="4050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5" name="object 1515"/>
          <p:cNvSpPr/>
          <p:nvPr/>
        </p:nvSpPr>
        <p:spPr>
          <a:xfrm>
            <a:off x="3035738" y="5327008"/>
            <a:ext cx="37274" cy="87653"/>
          </a:xfrm>
          <a:custGeom>
            <a:avLst/>
            <a:gdLst/>
            <a:ahLst/>
            <a:cxnLst/>
            <a:rect l="l" t="t" r="r" b="b"/>
            <a:pathLst>
              <a:path w="37274" h="87653">
                <a:moveTo>
                  <a:pt x="29489" y="23736"/>
                </a:moveTo>
                <a:lnTo>
                  <a:pt x="24028" y="15608"/>
                </a:lnTo>
                <a:lnTo>
                  <a:pt x="18491" y="7340"/>
                </a:lnTo>
                <a:lnTo>
                  <a:pt x="16065" y="0"/>
                </a:lnTo>
                <a:lnTo>
                  <a:pt x="16471" y="33435"/>
                </a:lnTo>
                <a:lnTo>
                  <a:pt x="26328" y="41804"/>
                </a:lnTo>
                <a:lnTo>
                  <a:pt x="37274" y="46481"/>
                </a:lnTo>
                <a:lnTo>
                  <a:pt x="35394" y="28727"/>
                </a:lnTo>
                <a:lnTo>
                  <a:pt x="29489" y="23736"/>
                </a:lnTo>
                <a:close/>
              </a:path>
              <a:path w="37274" h="87653">
                <a:moveTo>
                  <a:pt x="0" y="-4356"/>
                </a:moveTo>
                <a:lnTo>
                  <a:pt x="114" y="342"/>
                </a:lnTo>
                <a:lnTo>
                  <a:pt x="1028" y="5029"/>
                </a:lnTo>
                <a:lnTo>
                  <a:pt x="2311" y="11379"/>
                </a:lnTo>
                <a:lnTo>
                  <a:pt x="5410" y="18211"/>
                </a:lnTo>
                <a:lnTo>
                  <a:pt x="10312" y="25514"/>
                </a:lnTo>
                <a:lnTo>
                  <a:pt x="16471" y="33435"/>
                </a:lnTo>
                <a:lnTo>
                  <a:pt x="16065" y="0"/>
                </a:lnTo>
                <a:lnTo>
                  <a:pt x="16738" y="-6400"/>
                </a:lnTo>
                <a:lnTo>
                  <a:pt x="17437" y="-12814"/>
                </a:lnTo>
                <a:lnTo>
                  <a:pt x="20586" y="-17907"/>
                </a:lnTo>
                <a:lnTo>
                  <a:pt x="26200" y="-21678"/>
                </a:lnTo>
                <a:lnTo>
                  <a:pt x="31826" y="-25438"/>
                </a:lnTo>
                <a:lnTo>
                  <a:pt x="37693" y="-26441"/>
                </a:lnTo>
                <a:lnTo>
                  <a:pt x="43802" y="-24663"/>
                </a:lnTo>
                <a:lnTo>
                  <a:pt x="49910" y="-22898"/>
                </a:lnTo>
                <a:lnTo>
                  <a:pt x="55740" y="-17894"/>
                </a:lnTo>
                <a:lnTo>
                  <a:pt x="61264" y="-9664"/>
                </a:lnTo>
                <a:lnTo>
                  <a:pt x="66852" y="-1333"/>
                </a:lnTo>
                <a:lnTo>
                  <a:pt x="69303" y="6083"/>
                </a:lnTo>
                <a:lnTo>
                  <a:pt x="68605" y="12585"/>
                </a:lnTo>
                <a:lnTo>
                  <a:pt x="67919" y="19100"/>
                </a:lnTo>
                <a:lnTo>
                  <a:pt x="64858" y="24168"/>
                </a:lnTo>
                <a:lnTo>
                  <a:pt x="59423" y="27812"/>
                </a:lnTo>
                <a:lnTo>
                  <a:pt x="53987" y="31470"/>
                </a:lnTo>
                <a:lnTo>
                  <a:pt x="48094" y="32372"/>
                </a:lnTo>
                <a:lnTo>
                  <a:pt x="41744" y="30543"/>
                </a:lnTo>
                <a:lnTo>
                  <a:pt x="35394" y="28727"/>
                </a:lnTo>
                <a:lnTo>
                  <a:pt x="37274" y="46481"/>
                </a:lnTo>
                <a:lnTo>
                  <a:pt x="44058" y="47485"/>
                </a:lnTo>
                <a:lnTo>
                  <a:pt x="55983" y="45951"/>
                </a:lnTo>
                <a:lnTo>
                  <a:pt x="67792" y="40182"/>
                </a:lnTo>
                <a:lnTo>
                  <a:pt x="72740" y="36401"/>
                </a:lnTo>
                <a:lnTo>
                  <a:pt x="80963" y="26382"/>
                </a:lnTo>
                <a:lnTo>
                  <a:pt x="84962" y="14401"/>
                </a:lnTo>
                <a:lnTo>
                  <a:pt x="85134" y="5340"/>
                </a:lnTo>
                <a:lnTo>
                  <a:pt x="82152" y="-6512"/>
                </a:lnTo>
                <a:lnTo>
                  <a:pt x="75577" y="-18770"/>
                </a:lnTo>
                <a:lnTo>
                  <a:pt x="68988" y="-27198"/>
                </a:lnTo>
                <a:lnTo>
                  <a:pt x="59122" y="-35510"/>
                </a:lnTo>
                <a:lnTo>
                  <a:pt x="48234" y="-40157"/>
                </a:lnTo>
                <a:lnTo>
                  <a:pt x="41457" y="-41171"/>
                </a:lnTo>
                <a:lnTo>
                  <a:pt x="29506" y="-39691"/>
                </a:lnTo>
                <a:lnTo>
                  <a:pt x="17754" y="-33972"/>
                </a:lnTo>
                <a:lnTo>
                  <a:pt x="12255" y="-30289"/>
                </a:lnTo>
                <a:lnTo>
                  <a:pt x="8026" y="-26085"/>
                </a:lnTo>
                <a:lnTo>
                  <a:pt x="5092" y="-21361"/>
                </a:lnTo>
                <a:lnTo>
                  <a:pt x="2882" y="-17830"/>
                </a:lnTo>
                <a:lnTo>
                  <a:pt x="1422" y="-13728"/>
                </a:lnTo>
                <a:lnTo>
                  <a:pt x="711" y="-9042"/>
                </a:lnTo>
                <a:lnTo>
                  <a:pt x="0" y="-435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6" name="object 1516"/>
          <p:cNvSpPr/>
          <p:nvPr/>
        </p:nvSpPr>
        <p:spPr>
          <a:xfrm>
            <a:off x="3099661" y="5240141"/>
            <a:ext cx="85178" cy="88188"/>
          </a:xfrm>
          <a:custGeom>
            <a:avLst/>
            <a:gdLst/>
            <a:ahLst/>
            <a:cxnLst/>
            <a:rect l="l" t="t" r="r" b="b"/>
            <a:pathLst>
              <a:path w="85178" h="88188">
                <a:moveTo>
                  <a:pt x="15633" y="34124"/>
                </a:moveTo>
                <a:lnTo>
                  <a:pt x="15747" y="30048"/>
                </a:lnTo>
                <a:lnTo>
                  <a:pt x="16586" y="26746"/>
                </a:lnTo>
                <a:lnTo>
                  <a:pt x="18846" y="23609"/>
                </a:lnTo>
                <a:lnTo>
                  <a:pt x="22593" y="20650"/>
                </a:lnTo>
                <a:lnTo>
                  <a:pt x="26238" y="17792"/>
                </a:lnTo>
                <a:lnTo>
                  <a:pt x="29552" y="16408"/>
                </a:lnTo>
                <a:lnTo>
                  <a:pt x="35598" y="16611"/>
                </a:lnTo>
                <a:lnTo>
                  <a:pt x="38760" y="18186"/>
                </a:lnTo>
                <a:lnTo>
                  <a:pt x="42062" y="21247"/>
                </a:lnTo>
                <a:lnTo>
                  <a:pt x="54482" y="10490"/>
                </a:lnTo>
                <a:lnTo>
                  <a:pt x="49364" y="4394"/>
                </a:lnTo>
                <a:lnTo>
                  <a:pt x="43306" y="1079"/>
                </a:lnTo>
                <a:lnTo>
                  <a:pt x="36296" y="533"/>
                </a:lnTo>
                <a:lnTo>
                  <a:pt x="29298" y="0"/>
                </a:lnTo>
                <a:lnTo>
                  <a:pt x="21793" y="2882"/>
                </a:lnTo>
                <a:lnTo>
                  <a:pt x="13779" y="9194"/>
                </a:lnTo>
                <a:lnTo>
                  <a:pt x="8877" y="13068"/>
                </a:lnTo>
                <a:lnTo>
                  <a:pt x="5308" y="17157"/>
                </a:lnTo>
                <a:lnTo>
                  <a:pt x="3073" y="21475"/>
                </a:lnTo>
                <a:lnTo>
                  <a:pt x="850" y="25781"/>
                </a:lnTo>
                <a:lnTo>
                  <a:pt x="0" y="30162"/>
                </a:lnTo>
                <a:lnTo>
                  <a:pt x="533" y="34632"/>
                </a:lnTo>
                <a:lnTo>
                  <a:pt x="1066" y="39103"/>
                </a:lnTo>
                <a:lnTo>
                  <a:pt x="2705" y="43078"/>
                </a:lnTo>
                <a:lnTo>
                  <a:pt x="5422" y="46520"/>
                </a:lnTo>
                <a:lnTo>
                  <a:pt x="9651" y="51892"/>
                </a:lnTo>
                <a:lnTo>
                  <a:pt x="15214" y="54914"/>
                </a:lnTo>
                <a:lnTo>
                  <a:pt x="22085" y="55549"/>
                </a:lnTo>
                <a:lnTo>
                  <a:pt x="26962" y="56019"/>
                </a:lnTo>
                <a:lnTo>
                  <a:pt x="33578" y="54432"/>
                </a:lnTo>
                <a:lnTo>
                  <a:pt x="41922" y="50812"/>
                </a:lnTo>
                <a:lnTo>
                  <a:pt x="48412" y="47993"/>
                </a:lnTo>
                <a:lnTo>
                  <a:pt x="52641" y="46266"/>
                </a:lnTo>
                <a:lnTo>
                  <a:pt x="54584" y="45631"/>
                </a:lnTo>
                <a:lnTo>
                  <a:pt x="57454" y="44729"/>
                </a:lnTo>
                <a:lnTo>
                  <a:pt x="61544" y="44919"/>
                </a:lnTo>
                <a:lnTo>
                  <a:pt x="64846" y="46367"/>
                </a:lnTo>
                <a:lnTo>
                  <a:pt x="68071" y="50469"/>
                </a:lnTo>
                <a:lnTo>
                  <a:pt x="68757" y="53492"/>
                </a:lnTo>
                <a:lnTo>
                  <a:pt x="68122" y="57023"/>
                </a:lnTo>
                <a:lnTo>
                  <a:pt x="67500" y="60540"/>
                </a:lnTo>
                <a:lnTo>
                  <a:pt x="65100" y="63957"/>
                </a:lnTo>
                <a:lnTo>
                  <a:pt x="60947" y="67221"/>
                </a:lnTo>
                <a:lnTo>
                  <a:pt x="57022" y="70307"/>
                </a:lnTo>
                <a:lnTo>
                  <a:pt x="53085" y="71716"/>
                </a:lnTo>
                <a:lnTo>
                  <a:pt x="49110" y="71437"/>
                </a:lnTo>
                <a:lnTo>
                  <a:pt x="45148" y="71158"/>
                </a:lnTo>
                <a:lnTo>
                  <a:pt x="41033" y="69088"/>
                </a:lnTo>
                <a:lnTo>
                  <a:pt x="36741" y="65189"/>
                </a:lnTo>
                <a:lnTo>
                  <a:pt x="25222" y="76377"/>
                </a:lnTo>
                <a:lnTo>
                  <a:pt x="32054" y="83312"/>
                </a:lnTo>
                <a:lnTo>
                  <a:pt x="39192" y="87071"/>
                </a:lnTo>
                <a:lnTo>
                  <a:pt x="46659" y="87630"/>
                </a:lnTo>
                <a:lnTo>
                  <a:pt x="54114" y="88188"/>
                </a:lnTo>
                <a:lnTo>
                  <a:pt x="61874" y="85293"/>
                </a:lnTo>
                <a:lnTo>
                  <a:pt x="69951" y="78917"/>
                </a:lnTo>
                <a:lnTo>
                  <a:pt x="75501" y="74536"/>
                </a:lnTo>
                <a:lnTo>
                  <a:pt x="79463" y="70053"/>
                </a:lnTo>
                <a:lnTo>
                  <a:pt x="81889" y="65481"/>
                </a:lnTo>
                <a:lnTo>
                  <a:pt x="84302" y="60896"/>
                </a:lnTo>
                <a:lnTo>
                  <a:pt x="85178" y="56095"/>
                </a:lnTo>
                <a:lnTo>
                  <a:pt x="84543" y="51104"/>
                </a:lnTo>
                <a:lnTo>
                  <a:pt x="83883" y="46113"/>
                </a:lnTo>
                <a:lnTo>
                  <a:pt x="82041" y="41643"/>
                </a:lnTo>
                <a:lnTo>
                  <a:pt x="78968" y="37769"/>
                </a:lnTo>
                <a:lnTo>
                  <a:pt x="75590" y="33477"/>
                </a:lnTo>
                <a:lnTo>
                  <a:pt x="71894" y="30530"/>
                </a:lnTo>
                <a:lnTo>
                  <a:pt x="67894" y="28956"/>
                </a:lnTo>
                <a:lnTo>
                  <a:pt x="63893" y="27381"/>
                </a:lnTo>
                <a:lnTo>
                  <a:pt x="59715" y="26924"/>
                </a:lnTo>
                <a:lnTo>
                  <a:pt x="55397" y="27609"/>
                </a:lnTo>
                <a:lnTo>
                  <a:pt x="51053" y="28295"/>
                </a:lnTo>
                <a:lnTo>
                  <a:pt x="45123" y="30314"/>
                </a:lnTo>
                <a:lnTo>
                  <a:pt x="37617" y="33693"/>
                </a:lnTo>
                <a:lnTo>
                  <a:pt x="30098" y="37058"/>
                </a:lnTo>
                <a:lnTo>
                  <a:pt x="24955" y="38658"/>
                </a:lnTo>
                <a:lnTo>
                  <a:pt x="22186" y="38493"/>
                </a:lnTo>
                <a:lnTo>
                  <a:pt x="18275" y="37490"/>
                </a:lnTo>
                <a:lnTo>
                  <a:pt x="15633" y="341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7" name="object 1517"/>
          <p:cNvSpPr/>
          <p:nvPr/>
        </p:nvSpPr>
        <p:spPr>
          <a:xfrm>
            <a:off x="3148041" y="5212171"/>
            <a:ext cx="69049" cy="76136"/>
          </a:xfrm>
          <a:custGeom>
            <a:avLst/>
            <a:gdLst/>
            <a:ahLst/>
            <a:cxnLst/>
            <a:rect l="l" t="t" r="r" b="b"/>
            <a:pathLst>
              <a:path w="69049" h="76136">
                <a:moveTo>
                  <a:pt x="56642" y="76136"/>
                </a:moveTo>
                <a:lnTo>
                  <a:pt x="69049" y="65392"/>
                </a:lnTo>
                <a:lnTo>
                  <a:pt x="12407" y="0"/>
                </a:lnTo>
                <a:lnTo>
                  <a:pt x="0" y="10744"/>
                </a:lnTo>
                <a:lnTo>
                  <a:pt x="56642" y="7613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8" name="object 1518"/>
          <p:cNvSpPr/>
          <p:nvPr/>
        </p:nvSpPr>
        <p:spPr>
          <a:xfrm>
            <a:off x="3182539" y="5169219"/>
            <a:ext cx="84543" cy="85393"/>
          </a:xfrm>
          <a:custGeom>
            <a:avLst/>
            <a:gdLst/>
            <a:ahLst/>
            <a:cxnLst/>
            <a:rect l="l" t="t" r="r" b="b"/>
            <a:pathLst>
              <a:path w="84543" h="85393">
                <a:moveTo>
                  <a:pt x="17068" y="25439"/>
                </a:moveTo>
                <a:lnTo>
                  <a:pt x="21450" y="21286"/>
                </a:lnTo>
                <a:lnTo>
                  <a:pt x="24599" y="18289"/>
                </a:lnTo>
                <a:lnTo>
                  <a:pt x="28181" y="16676"/>
                </a:lnTo>
                <a:lnTo>
                  <a:pt x="32194" y="16448"/>
                </a:lnTo>
                <a:lnTo>
                  <a:pt x="36195" y="16245"/>
                </a:lnTo>
                <a:lnTo>
                  <a:pt x="40081" y="17426"/>
                </a:lnTo>
                <a:lnTo>
                  <a:pt x="43865" y="20016"/>
                </a:lnTo>
                <a:lnTo>
                  <a:pt x="52819" y="5831"/>
                </a:lnTo>
                <a:lnTo>
                  <a:pt x="46697" y="2084"/>
                </a:lnTo>
                <a:lnTo>
                  <a:pt x="41046" y="141"/>
                </a:lnTo>
                <a:lnTo>
                  <a:pt x="35814" y="14"/>
                </a:lnTo>
                <a:lnTo>
                  <a:pt x="35014" y="0"/>
                </a:lnTo>
                <a:lnTo>
                  <a:pt x="22824" y="2433"/>
                </a:lnTo>
                <a:lnTo>
                  <a:pt x="11772" y="9882"/>
                </a:lnTo>
                <a:lnTo>
                  <a:pt x="8046" y="13865"/>
                </a:lnTo>
                <a:lnTo>
                  <a:pt x="1748" y="24981"/>
                </a:lnTo>
                <a:lnTo>
                  <a:pt x="0" y="37542"/>
                </a:lnTo>
                <a:lnTo>
                  <a:pt x="1442" y="46329"/>
                </a:lnTo>
                <a:lnTo>
                  <a:pt x="6606" y="57734"/>
                </a:lnTo>
                <a:lnTo>
                  <a:pt x="15494" y="69089"/>
                </a:lnTo>
                <a:lnTo>
                  <a:pt x="22611" y="75641"/>
                </a:lnTo>
                <a:lnTo>
                  <a:pt x="33689" y="82342"/>
                </a:lnTo>
                <a:lnTo>
                  <a:pt x="45224" y="85269"/>
                </a:lnTo>
                <a:lnTo>
                  <a:pt x="49723" y="85393"/>
                </a:lnTo>
                <a:lnTo>
                  <a:pt x="61893" y="82702"/>
                </a:lnTo>
                <a:lnTo>
                  <a:pt x="72631" y="75465"/>
                </a:lnTo>
                <a:lnTo>
                  <a:pt x="78968" y="69458"/>
                </a:lnTo>
                <a:lnTo>
                  <a:pt x="82613" y="62841"/>
                </a:lnTo>
                <a:lnTo>
                  <a:pt x="83578" y="55602"/>
                </a:lnTo>
                <a:lnTo>
                  <a:pt x="84543" y="48376"/>
                </a:lnTo>
                <a:lnTo>
                  <a:pt x="82638" y="40489"/>
                </a:lnTo>
                <a:lnTo>
                  <a:pt x="77914" y="31954"/>
                </a:lnTo>
                <a:lnTo>
                  <a:pt x="62674" y="39028"/>
                </a:lnTo>
                <a:lnTo>
                  <a:pt x="66052" y="44566"/>
                </a:lnTo>
                <a:lnTo>
                  <a:pt x="67589" y="49480"/>
                </a:lnTo>
                <a:lnTo>
                  <a:pt x="67348" y="53786"/>
                </a:lnTo>
                <a:lnTo>
                  <a:pt x="67106" y="58091"/>
                </a:lnTo>
                <a:lnTo>
                  <a:pt x="65392" y="61736"/>
                </a:lnTo>
                <a:lnTo>
                  <a:pt x="62230" y="64746"/>
                </a:lnTo>
                <a:lnTo>
                  <a:pt x="57950" y="68823"/>
                </a:lnTo>
                <a:lnTo>
                  <a:pt x="52857" y="70448"/>
                </a:lnTo>
                <a:lnTo>
                  <a:pt x="46977" y="69635"/>
                </a:lnTo>
                <a:lnTo>
                  <a:pt x="41109" y="68810"/>
                </a:lnTo>
                <a:lnTo>
                  <a:pt x="34404" y="64428"/>
                </a:lnTo>
                <a:lnTo>
                  <a:pt x="26873" y="56491"/>
                </a:lnTo>
                <a:lnTo>
                  <a:pt x="19773" y="49023"/>
                </a:lnTo>
                <a:lnTo>
                  <a:pt x="16002" y="42330"/>
                </a:lnTo>
                <a:lnTo>
                  <a:pt x="15557" y="36399"/>
                </a:lnTo>
                <a:lnTo>
                  <a:pt x="15100" y="30481"/>
                </a:lnTo>
                <a:lnTo>
                  <a:pt x="17068" y="2543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9" name="object 1519"/>
          <p:cNvSpPr/>
          <p:nvPr/>
        </p:nvSpPr>
        <p:spPr>
          <a:xfrm>
            <a:off x="3225806" y="5138350"/>
            <a:ext cx="73596" cy="71945"/>
          </a:xfrm>
          <a:custGeom>
            <a:avLst/>
            <a:gdLst/>
            <a:ahLst/>
            <a:cxnLst/>
            <a:rect l="l" t="t" r="r" b="b"/>
            <a:pathLst>
              <a:path w="73596" h="71945">
                <a:moveTo>
                  <a:pt x="62191" y="71945"/>
                </a:moveTo>
                <a:lnTo>
                  <a:pt x="73596" y="60147"/>
                </a:lnTo>
                <a:lnTo>
                  <a:pt x="11417" y="0"/>
                </a:lnTo>
                <a:lnTo>
                  <a:pt x="0" y="11798"/>
                </a:lnTo>
                <a:lnTo>
                  <a:pt x="62191" y="7194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0" name="object 1520"/>
          <p:cNvSpPr/>
          <p:nvPr/>
        </p:nvSpPr>
        <p:spPr>
          <a:xfrm>
            <a:off x="3251551" y="5076292"/>
            <a:ext cx="94602" cy="98285"/>
          </a:xfrm>
          <a:custGeom>
            <a:avLst/>
            <a:gdLst/>
            <a:ahLst/>
            <a:cxnLst/>
            <a:rect l="l" t="t" r="r" b="b"/>
            <a:pathLst>
              <a:path w="94602" h="98285">
                <a:moveTo>
                  <a:pt x="7048" y="44716"/>
                </a:moveTo>
                <a:lnTo>
                  <a:pt x="6667" y="49060"/>
                </a:lnTo>
                <a:lnTo>
                  <a:pt x="7175" y="53784"/>
                </a:lnTo>
                <a:lnTo>
                  <a:pt x="7658" y="58496"/>
                </a:lnTo>
                <a:lnTo>
                  <a:pt x="8953" y="63004"/>
                </a:lnTo>
                <a:lnTo>
                  <a:pt x="11036" y="67310"/>
                </a:lnTo>
                <a:lnTo>
                  <a:pt x="13868" y="73126"/>
                </a:lnTo>
                <a:lnTo>
                  <a:pt x="18580" y="78955"/>
                </a:lnTo>
                <a:lnTo>
                  <a:pt x="25184" y="84797"/>
                </a:lnTo>
                <a:lnTo>
                  <a:pt x="23342" y="52285"/>
                </a:lnTo>
                <a:lnTo>
                  <a:pt x="22402" y="45910"/>
                </a:lnTo>
                <a:lnTo>
                  <a:pt x="24168" y="40195"/>
                </a:lnTo>
                <a:lnTo>
                  <a:pt x="28651" y="35128"/>
                </a:lnTo>
                <a:lnTo>
                  <a:pt x="33134" y="30060"/>
                </a:lnTo>
                <a:lnTo>
                  <a:pt x="38557" y="27609"/>
                </a:lnTo>
                <a:lnTo>
                  <a:pt x="44919" y="27787"/>
                </a:lnTo>
                <a:lnTo>
                  <a:pt x="51282" y="27952"/>
                </a:lnTo>
                <a:lnTo>
                  <a:pt x="58178" y="31330"/>
                </a:lnTo>
                <a:lnTo>
                  <a:pt x="65608" y="37896"/>
                </a:lnTo>
                <a:lnTo>
                  <a:pt x="73113" y="44551"/>
                </a:lnTo>
                <a:lnTo>
                  <a:pt x="77343" y="51104"/>
                </a:lnTo>
                <a:lnTo>
                  <a:pt x="78320" y="57581"/>
                </a:lnTo>
                <a:lnTo>
                  <a:pt x="79286" y="64046"/>
                </a:lnTo>
                <a:lnTo>
                  <a:pt x="77622" y="69735"/>
                </a:lnTo>
                <a:lnTo>
                  <a:pt x="73279" y="74637"/>
                </a:lnTo>
                <a:lnTo>
                  <a:pt x="74045" y="93336"/>
                </a:lnTo>
                <a:lnTo>
                  <a:pt x="84493" y="84480"/>
                </a:lnTo>
                <a:lnTo>
                  <a:pt x="88727" y="78974"/>
                </a:lnTo>
                <a:lnTo>
                  <a:pt x="93839" y="67484"/>
                </a:lnTo>
                <a:lnTo>
                  <a:pt x="94602" y="55206"/>
                </a:lnTo>
                <a:lnTo>
                  <a:pt x="92711" y="46991"/>
                </a:lnTo>
                <a:lnTo>
                  <a:pt x="86823" y="35960"/>
                </a:lnTo>
                <a:lnTo>
                  <a:pt x="77152" y="25463"/>
                </a:lnTo>
                <a:lnTo>
                  <a:pt x="68586" y="18933"/>
                </a:lnTo>
                <a:lnTo>
                  <a:pt x="56974" y="13415"/>
                </a:lnTo>
                <a:lnTo>
                  <a:pt x="45300" y="11671"/>
                </a:lnTo>
                <a:lnTo>
                  <a:pt x="39549" y="12201"/>
                </a:lnTo>
                <a:lnTo>
                  <a:pt x="27766" y="16573"/>
                </a:lnTo>
                <a:lnTo>
                  <a:pt x="17348" y="25349"/>
                </a:lnTo>
                <a:lnTo>
                  <a:pt x="12979" y="30302"/>
                </a:lnTo>
                <a:lnTo>
                  <a:pt x="9956" y="35445"/>
                </a:lnTo>
                <a:lnTo>
                  <a:pt x="8305" y="40741"/>
                </a:lnTo>
                <a:lnTo>
                  <a:pt x="7048" y="44716"/>
                </a:lnTo>
                <a:close/>
              </a:path>
              <a:path w="94602" h="98285">
                <a:moveTo>
                  <a:pt x="73279" y="74637"/>
                </a:moveTo>
                <a:lnTo>
                  <a:pt x="68935" y="79540"/>
                </a:lnTo>
                <a:lnTo>
                  <a:pt x="63461" y="81902"/>
                </a:lnTo>
                <a:lnTo>
                  <a:pt x="56857" y="81737"/>
                </a:lnTo>
                <a:lnTo>
                  <a:pt x="50253" y="81572"/>
                </a:lnTo>
                <a:lnTo>
                  <a:pt x="43294" y="78232"/>
                </a:lnTo>
                <a:lnTo>
                  <a:pt x="35953" y="71742"/>
                </a:lnTo>
                <a:lnTo>
                  <a:pt x="28498" y="65151"/>
                </a:lnTo>
                <a:lnTo>
                  <a:pt x="24295" y="58661"/>
                </a:lnTo>
                <a:lnTo>
                  <a:pt x="23342" y="52285"/>
                </a:lnTo>
                <a:lnTo>
                  <a:pt x="25184" y="84797"/>
                </a:lnTo>
                <a:lnTo>
                  <a:pt x="33203" y="90956"/>
                </a:lnTo>
                <a:lnTo>
                  <a:pt x="44812" y="96532"/>
                </a:lnTo>
                <a:lnTo>
                  <a:pt x="56553" y="98285"/>
                </a:lnTo>
                <a:lnTo>
                  <a:pt x="62305" y="97745"/>
                </a:lnTo>
                <a:lnTo>
                  <a:pt x="74045" y="93336"/>
                </a:lnTo>
                <a:lnTo>
                  <a:pt x="73279" y="74637"/>
                </a:lnTo>
                <a:close/>
              </a:path>
              <a:path w="94602" h="98285">
                <a:moveTo>
                  <a:pt x="11569" y="0"/>
                </a:moveTo>
                <a:lnTo>
                  <a:pt x="0" y="13093"/>
                </a:lnTo>
                <a:lnTo>
                  <a:pt x="8128" y="30518"/>
                </a:lnTo>
                <a:lnTo>
                  <a:pt x="14681" y="23126"/>
                </a:lnTo>
                <a:lnTo>
                  <a:pt x="11569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1" name="object 1521"/>
          <p:cNvSpPr/>
          <p:nvPr/>
        </p:nvSpPr>
        <p:spPr>
          <a:xfrm>
            <a:off x="3300886" y="5016200"/>
            <a:ext cx="107886" cy="104063"/>
          </a:xfrm>
          <a:custGeom>
            <a:avLst/>
            <a:gdLst/>
            <a:ahLst/>
            <a:cxnLst/>
            <a:rect l="l" t="t" r="r" b="b"/>
            <a:pathLst>
              <a:path w="107886" h="104063">
                <a:moveTo>
                  <a:pt x="33108" y="57365"/>
                </a:moveTo>
                <a:lnTo>
                  <a:pt x="97764" y="66154"/>
                </a:lnTo>
                <a:lnTo>
                  <a:pt x="107886" y="53162"/>
                </a:lnTo>
                <a:lnTo>
                  <a:pt x="39636" y="0"/>
                </a:lnTo>
                <a:lnTo>
                  <a:pt x="30251" y="12052"/>
                </a:lnTo>
                <a:lnTo>
                  <a:pt x="75844" y="47536"/>
                </a:lnTo>
                <a:lnTo>
                  <a:pt x="9804" y="38303"/>
                </a:lnTo>
                <a:lnTo>
                  <a:pt x="0" y="50914"/>
                </a:lnTo>
                <a:lnTo>
                  <a:pt x="68249" y="104063"/>
                </a:lnTo>
                <a:lnTo>
                  <a:pt x="77622" y="92024"/>
                </a:lnTo>
                <a:lnTo>
                  <a:pt x="33108" y="5736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2" name="object 1522"/>
          <p:cNvSpPr/>
          <p:nvPr/>
        </p:nvSpPr>
        <p:spPr>
          <a:xfrm>
            <a:off x="2328251" y="5110567"/>
            <a:ext cx="92684" cy="98513"/>
          </a:xfrm>
          <a:custGeom>
            <a:avLst/>
            <a:gdLst/>
            <a:ahLst/>
            <a:cxnLst/>
            <a:rect l="l" t="t" r="r" b="b"/>
            <a:pathLst>
              <a:path w="92684" h="98513">
                <a:moveTo>
                  <a:pt x="33413" y="77266"/>
                </a:moveTo>
                <a:lnTo>
                  <a:pt x="22313" y="70675"/>
                </a:lnTo>
                <a:lnTo>
                  <a:pt x="51562" y="21412"/>
                </a:lnTo>
                <a:lnTo>
                  <a:pt x="58242" y="25374"/>
                </a:lnTo>
                <a:lnTo>
                  <a:pt x="64312" y="28968"/>
                </a:lnTo>
                <a:lnTo>
                  <a:pt x="68237" y="31622"/>
                </a:lnTo>
                <a:lnTo>
                  <a:pt x="70040" y="33337"/>
                </a:lnTo>
                <a:lnTo>
                  <a:pt x="74053" y="38125"/>
                </a:lnTo>
                <a:lnTo>
                  <a:pt x="74841" y="40919"/>
                </a:lnTo>
                <a:lnTo>
                  <a:pt x="75615" y="43713"/>
                </a:lnTo>
                <a:lnTo>
                  <a:pt x="75603" y="46951"/>
                </a:lnTo>
                <a:lnTo>
                  <a:pt x="74777" y="50634"/>
                </a:lnTo>
                <a:lnTo>
                  <a:pt x="73952" y="54305"/>
                </a:lnTo>
                <a:lnTo>
                  <a:pt x="71843" y="59029"/>
                </a:lnTo>
                <a:lnTo>
                  <a:pt x="68427" y="64769"/>
                </a:lnTo>
                <a:lnTo>
                  <a:pt x="64998" y="70523"/>
                </a:lnTo>
                <a:lnTo>
                  <a:pt x="61810" y="74764"/>
                </a:lnTo>
                <a:lnTo>
                  <a:pt x="58826" y="77508"/>
                </a:lnTo>
                <a:lnTo>
                  <a:pt x="55829" y="80238"/>
                </a:lnTo>
                <a:lnTo>
                  <a:pt x="56045" y="97510"/>
                </a:lnTo>
                <a:lnTo>
                  <a:pt x="61455" y="96189"/>
                </a:lnTo>
                <a:lnTo>
                  <a:pt x="66675" y="93370"/>
                </a:lnTo>
                <a:lnTo>
                  <a:pt x="71742" y="89052"/>
                </a:lnTo>
                <a:lnTo>
                  <a:pt x="75882" y="85509"/>
                </a:lnTo>
                <a:lnTo>
                  <a:pt x="79768" y="80683"/>
                </a:lnTo>
                <a:lnTo>
                  <a:pt x="83400" y="74561"/>
                </a:lnTo>
                <a:lnTo>
                  <a:pt x="87528" y="67589"/>
                </a:lnTo>
                <a:lnTo>
                  <a:pt x="90208" y="61252"/>
                </a:lnTo>
                <a:lnTo>
                  <a:pt x="91427" y="55549"/>
                </a:lnTo>
                <a:lnTo>
                  <a:pt x="92646" y="49834"/>
                </a:lnTo>
                <a:lnTo>
                  <a:pt x="92684" y="44424"/>
                </a:lnTo>
                <a:lnTo>
                  <a:pt x="91554" y="39319"/>
                </a:lnTo>
                <a:lnTo>
                  <a:pt x="90424" y="34201"/>
                </a:lnTo>
                <a:lnTo>
                  <a:pt x="88074" y="29730"/>
                </a:lnTo>
                <a:lnTo>
                  <a:pt x="84518" y="25869"/>
                </a:lnTo>
                <a:lnTo>
                  <a:pt x="81864" y="23012"/>
                </a:lnTo>
                <a:lnTo>
                  <a:pt x="77470" y="19773"/>
                </a:lnTo>
                <a:lnTo>
                  <a:pt x="71335" y="16128"/>
                </a:lnTo>
                <a:lnTo>
                  <a:pt x="44157" y="0"/>
                </a:lnTo>
                <a:lnTo>
                  <a:pt x="0" y="74383"/>
                </a:lnTo>
                <a:lnTo>
                  <a:pt x="27978" y="90995"/>
                </a:lnTo>
                <a:lnTo>
                  <a:pt x="33477" y="94259"/>
                </a:lnTo>
                <a:lnTo>
                  <a:pt x="33413" y="77266"/>
                </a:lnTo>
                <a:close/>
              </a:path>
              <a:path w="92684" h="98513">
                <a:moveTo>
                  <a:pt x="45605" y="82715"/>
                </a:moveTo>
                <a:lnTo>
                  <a:pt x="42824" y="81902"/>
                </a:lnTo>
                <a:lnTo>
                  <a:pt x="40703" y="81279"/>
                </a:lnTo>
                <a:lnTo>
                  <a:pt x="37566" y="79743"/>
                </a:lnTo>
                <a:lnTo>
                  <a:pt x="33413" y="77266"/>
                </a:lnTo>
                <a:lnTo>
                  <a:pt x="33477" y="94259"/>
                </a:lnTo>
                <a:lnTo>
                  <a:pt x="38176" y="96342"/>
                </a:lnTo>
                <a:lnTo>
                  <a:pt x="42075" y="97243"/>
                </a:lnTo>
                <a:lnTo>
                  <a:pt x="47307" y="98424"/>
                </a:lnTo>
                <a:lnTo>
                  <a:pt x="51955" y="98513"/>
                </a:lnTo>
                <a:lnTo>
                  <a:pt x="56045" y="97510"/>
                </a:lnTo>
                <a:lnTo>
                  <a:pt x="55829" y="80238"/>
                </a:lnTo>
                <a:lnTo>
                  <a:pt x="53124" y="81864"/>
                </a:lnTo>
                <a:lnTo>
                  <a:pt x="48209" y="82880"/>
                </a:lnTo>
                <a:lnTo>
                  <a:pt x="45605" y="8271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3" name="object 1523"/>
          <p:cNvSpPr/>
          <p:nvPr/>
        </p:nvSpPr>
        <p:spPr>
          <a:xfrm>
            <a:off x="2402810" y="5149862"/>
            <a:ext cx="94386" cy="106057"/>
          </a:xfrm>
          <a:custGeom>
            <a:avLst/>
            <a:gdLst/>
            <a:ahLst/>
            <a:cxnLst/>
            <a:rect l="l" t="t" r="r" b="b"/>
            <a:pathLst>
              <a:path w="94386" h="106057">
                <a:moveTo>
                  <a:pt x="94386" y="27139"/>
                </a:moveTo>
                <a:lnTo>
                  <a:pt x="36969" y="0"/>
                </a:lnTo>
                <a:lnTo>
                  <a:pt x="0" y="78206"/>
                </a:lnTo>
                <a:lnTo>
                  <a:pt x="58877" y="106057"/>
                </a:lnTo>
                <a:lnTo>
                  <a:pt x="65112" y="92887"/>
                </a:lnTo>
                <a:lnTo>
                  <a:pt x="21869" y="72428"/>
                </a:lnTo>
                <a:lnTo>
                  <a:pt x="31927" y="51142"/>
                </a:lnTo>
                <a:lnTo>
                  <a:pt x="70802" y="69519"/>
                </a:lnTo>
                <a:lnTo>
                  <a:pt x="77025" y="56337"/>
                </a:lnTo>
                <a:lnTo>
                  <a:pt x="38150" y="37960"/>
                </a:lnTo>
                <a:lnTo>
                  <a:pt x="46355" y="20624"/>
                </a:lnTo>
                <a:lnTo>
                  <a:pt x="88125" y="40373"/>
                </a:lnTo>
                <a:lnTo>
                  <a:pt x="94386" y="2713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4" name="object 1524"/>
          <p:cNvSpPr/>
          <p:nvPr/>
        </p:nvSpPr>
        <p:spPr>
          <a:xfrm>
            <a:off x="2477146" y="5185133"/>
            <a:ext cx="79260" cy="91389"/>
          </a:xfrm>
          <a:custGeom>
            <a:avLst/>
            <a:gdLst/>
            <a:ahLst/>
            <a:cxnLst/>
            <a:rect l="l" t="t" r="r" b="b"/>
            <a:pathLst>
              <a:path w="79260" h="91389">
                <a:moveTo>
                  <a:pt x="35814" y="75819"/>
                </a:moveTo>
                <a:lnTo>
                  <a:pt x="30581" y="73926"/>
                </a:lnTo>
                <a:lnTo>
                  <a:pt x="25628" y="72161"/>
                </a:lnTo>
                <a:lnTo>
                  <a:pt x="22161" y="69481"/>
                </a:lnTo>
                <a:lnTo>
                  <a:pt x="20142" y="65913"/>
                </a:lnTo>
                <a:lnTo>
                  <a:pt x="18135" y="62357"/>
                </a:lnTo>
                <a:lnTo>
                  <a:pt x="17627" y="57708"/>
                </a:lnTo>
                <a:lnTo>
                  <a:pt x="18605" y="52006"/>
                </a:lnTo>
                <a:lnTo>
                  <a:pt x="2209" y="47866"/>
                </a:lnTo>
                <a:lnTo>
                  <a:pt x="0" y="57340"/>
                </a:lnTo>
                <a:lnTo>
                  <a:pt x="762" y="65455"/>
                </a:lnTo>
                <a:lnTo>
                  <a:pt x="4508" y="72174"/>
                </a:lnTo>
                <a:lnTo>
                  <a:pt x="12826" y="81320"/>
                </a:lnTo>
                <a:lnTo>
                  <a:pt x="25425" y="87769"/>
                </a:lnTo>
                <a:lnTo>
                  <a:pt x="32423" y="90284"/>
                </a:lnTo>
                <a:lnTo>
                  <a:pt x="38620" y="91389"/>
                </a:lnTo>
                <a:lnTo>
                  <a:pt x="44030" y="91084"/>
                </a:lnTo>
                <a:lnTo>
                  <a:pt x="49428" y="90792"/>
                </a:lnTo>
                <a:lnTo>
                  <a:pt x="54152" y="89077"/>
                </a:lnTo>
                <a:lnTo>
                  <a:pt x="58178" y="85940"/>
                </a:lnTo>
                <a:lnTo>
                  <a:pt x="62204" y="82791"/>
                </a:lnTo>
                <a:lnTo>
                  <a:pt x="65062" y="78879"/>
                </a:lnTo>
                <a:lnTo>
                  <a:pt x="66738" y="74206"/>
                </a:lnTo>
                <a:lnTo>
                  <a:pt x="68592" y="69062"/>
                </a:lnTo>
                <a:lnTo>
                  <a:pt x="69075" y="64363"/>
                </a:lnTo>
                <a:lnTo>
                  <a:pt x="68186" y="60083"/>
                </a:lnTo>
                <a:lnTo>
                  <a:pt x="67310" y="55816"/>
                </a:lnTo>
                <a:lnTo>
                  <a:pt x="65328" y="51993"/>
                </a:lnTo>
                <a:lnTo>
                  <a:pt x="62255" y="48615"/>
                </a:lnTo>
                <a:lnTo>
                  <a:pt x="59194" y="45237"/>
                </a:lnTo>
                <a:lnTo>
                  <a:pt x="54038" y="41173"/>
                </a:lnTo>
                <a:lnTo>
                  <a:pt x="46812" y="36423"/>
                </a:lnTo>
                <a:lnTo>
                  <a:pt x="39560" y="31711"/>
                </a:lnTo>
                <a:lnTo>
                  <a:pt x="35229" y="28092"/>
                </a:lnTo>
                <a:lnTo>
                  <a:pt x="33820" y="25615"/>
                </a:lnTo>
                <a:lnTo>
                  <a:pt x="32473" y="21729"/>
                </a:lnTo>
                <a:lnTo>
                  <a:pt x="33921" y="17691"/>
                </a:lnTo>
                <a:lnTo>
                  <a:pt x="37566" y="15671"/>
                </a:lnTo>
                <a:lnTo>
                  <a:pt x="40944" y="14681"/>
                </a:lnTo>
                <a:lnTo>
                  <a:pt x="44996" y="15024"/>
                </a:lnTo>
                <a:lnTo>
                  <a:pt x="49733" y="16725"/>
                </a:lnTo>
                <a:lnTo>
                  <a:pt x="54317" y="18376"/>
                </a:lnTo>
                <a:lnTo>
                  <a:pt x="57429" y="20523"/>
                </a:lnTo>
                <a:lnTo>
                  <a:pt x="59055" y="23190"/>
                </a:lnTo>
                <a:lnTo>
                  <a:pt x="60693" y="25844"/>
                </a:lnTo>
                <a:lnTo>
                  <a:pt x="61099" y="29387"/>
                </a:lnTo>
                <a:lnTo>
                  <a:pt x="60286" y="33820"/>
                </a:lnTo>
                <a:lnTo>
                  <a:pt x="76822" y="38950"/>
                </a:lnTo>
                <a:lnTo>
                  <a:pt x="79260" y="31381"/>
                </a:lnTo>
                <a:lnTo>
                  <a:pt x="78727" y="24447"/>
                </a:lnTo>
                <a:lnTo>
                  <a:pt x="75222" y="18122"/>
                </a:lnTo>
                <a:lnTo>
                  <a:pt x="71716" y="11811"/>
                </a:lnTo>
                <a:lnTo>
                  <a:pt x="64909" y="6832"/>
                </a:lnTo>
                <a:lnTo>
                  <a:pt x="54787" y="3187"/>
                </a:lnTo>
                <a:lnTo>
                  <a:pt x="48602" y="952"/>
                </a:lnTo>
                <a:lnTo>
                  <a:pt x="42976" y="0"/>
                </a:lnTo>
                <a:lnTo>
                  <a:pt x="37909" y="317"/>
                </a:lnTo>
                <a:lnTo>
                  <a:pt x="32854" y="622"/>
                </a:lnTo>
                <a:lnTo>
                  <a:pt x="28511" y="2159"/>
                </a:lnTo>
                <a:lnTo>
                  <a:pt x="24892" y="4940"/>
                </a:lnTo>
                <a:lnTo>
                  <a:pt x="21247" y="7708"/>
                </a:lnTo>
                <a:lnTo>
                  <a:pt x="18694" y="11163"/>
                </a:lnTo>
                <a:lnTo>
                  <a:pt x="17208" y="15316"/>
                </a:lnTo>
                <a:lnTo>
                  <a:pt x="14897" y="21755"/>
                </a:lnTo>
                <a:lnTo>
                  <a:pt x="15405" y="28117"/>
                </a:lnTo>
                <a:lnTo>
                  <a:pt x="18745" y="34366"/>
                </a:lnTo>
                <a:lnTo>
                  <a:pt x="21120" y="38823"/>
                </a:lnTo>
                <a:lnTo>
                  <a:pt x="26263" y="43700"/>
                </a:lnTo>
                <a:lnTo>
                  <a:pt x="34201" y="49009"/>
                </a:lnTo>
                <a:lnTo>
                  <a:pt x="40373" y="53162"/>
                </a:lnTo>
                <a:lnTo>
                  <a:pt x="44284" y="55905"/>
                </a:lnTo>
                <a:lnTo>
                  <a:pt x="45948" y="57264"/>
                </a:lnTo>
                <a:lnTo>
                  <a:pt x="49911" y="61137"/>
                </a:lnTo>
                <a:lnTo>
                  <a:pt x="51168" y="64643"/>
                </a:lnTo>
                <a:lnTo>
                  <a:pt x="50444" y="68414"/>
                </a:lnTo>
                <a:lnTo>
                  <a:pt x="49364" y="71412"/>
                </a:lnTo>
                <a:lnTo>
                  <a:pt x="47104" y="73545"/>
                </a:lnTo>
                <a:lnTo>
                  <a:pt x="43637" y="74841"/>
                </a:lnTo>
                <a:lnTo>
                  <a:pt x="40170" y="76123"/>
                </a:lnTo>
                <a:lnTo>
                  <a:pt x="35814" y="7581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5" name="object 1525"/>
          <p:cNvSpPr/>
          <p:nvPr/>
        </p:nvSpPr>
        <p:spPr>
          <a:xfrm>
            <a:off x="2548803" y="5202744"/>
            <a:ext cx="78981" cy="88188"/>
          </a:xfrm>
          <a:custGeom>
            <a:avLst/>
            <a:gdLst/>
            <a:ahLst/>
            <a:cxnLst/>
            <a:rect l="l" t="t" r="r" b="b"/>
            <a:pathLst>
              <a:path w="78981" h="88188">
                <a:moveTo>
                  <a:pt x="52806" y="45618"/>
                </a:moveTo>
                <a:lnTo>
                  <a:pt x="47929" y="46342"/>
                </a:lnTo>
                <a:lnTo>
                  <a:pt x="43383" y="45745"/>
                </a:lnTo>
                <a:lnTo>
                  <a:pt x="36741" y="44208"/>
                </a:lnTo>
                <a:lnTo>
                  <a:pt x="27520" y="42075"/>
                </a:lnTo>
                <a:lnTo>
                  <a:pt x="33058" y="18161"/>
                </a:lnTo>
                <a:lnTo>
                  <a:pt x="41198" y="20040"/>
                </a:lnTo>
                <a:lnTo>
                  <a:pt x="47282" y="21450"/>
                </a:lnTo>
                <a:lnTo>
                  <a:pt x="51269" y="22580"/>
                </a:lnTo>
                <a:lnTo>
                  <a:pt x="53187" y="23431"/>
                </a:lnTo>
                <a:lnTo>
                  <a:pt x="55803" y="24561"/>
                </a:lnTo>
                <a:lnTo>
                  <a:pt x="57772" y="26339"/>
                </a:lnTo>
                <a:lnTo>
                  <a:pt x="60413" y="31140"/>
                </a:lnTo>
                <a:lnTo>
                  <a:pt x="60731" y="33883"/>
                </a:lnTo>
                <a:lnTo>
                  <a:pt x="62611" y="59804"/>
                </a:lnTo>
                <a:lnTo>
                  <a:pt x="65938" y="58458"/>
                </a:lnTo>
                <a:lnTo>
                  <a:pt x="68948" y="56235"/>
                </a:lnTo>
                <a:lnTo>
                  <a:pt x="71615" y="53136"/>
                </a:lnTo>
                <a:lnTo>
                  <a:pt x="74295" y="50038"/>
                </a:lnTo>
                <a:lnTo>
                  <a:pt x="76225" y="45910"/>
                </a:lnTo>
                <a:lnTo>
                  <a:pt x="77431" y="40728"/>
                </a:lnTo>
                <a:lnTo>
                  <a:pt x="78981" y="34023"/>
                </a:lnTo>
                <a:lnTo>
                  <a:pt x="78638" y="28168"/>
                </a:lnTo>
                <a:lnTo>
                  <a:pt x="76390" y="23190"/>
                </a:lnTo>
                <a:lnTo>
                  <a:pt x="74155" y="18211"/>
                </a:lnTo>
                <a:lnTo>
                  <a:pt x="70777" y="14528"/>
                </a:lnTo>
                <a:lnTo>
                  <a:pt x="66294" y="12166"/>
                </a:lnTo>
                <a:lnTo>
                  <a:pt x="63373" y="10604"/>
                </a:lnTo>
                <a:lnTo>
                  <a:pt x="56794" y="8636"/>
                </a:lnTo>
                <a:lnTo>
                  <a:pt x="46545" y="6261"/>
                </a:lnTo>
                <a:lnTo>
                  <a:pt x="19519" y="0"/>
                </a:lnTo>
                <a:lnTo>
                  <a:pt x="0" y="84277"/>
                </a:lnTo>
                <a:lnTo>
                  <a:pt x="16840" y="88188"/>
                </a:lnTo>
                <a:lnTo>
                  <a:pt x="24206" y="56388"/>
                </a:lnTo>
                <a:lnTo>
                  <a:pt x="35204" y="58928"/>
                </a:lnTo>
                <a:lnTo>
                  <a:pt x="42824" y="60706"/>
                </a:lnTo>
                <a:lnTo>
                  <a:pt x="48742" y="61645"/>
                </a:lnTo>
                <a:lnTo>
                  <a:pt x="52946" y="61772"/>
                </a:lnTo>
                <a:lnTo>
                  <a:pt x="56591" y="43053"/>
                </a:lnTo>
                <a:lnTo>
                  <a:pt x="52806" y="45618"/>
                </a:lnTo>
                <a:close/>
              </a:path>
              <a:path w="78981" h="88188">
                <a:moveTo>
                  <a:pt x="52946" y="61772"/>
                </a:moveTo>
                <a:lnTo>
                  <a:pt x="56057" y="61810"/>
                </a:lnTo>
                <a:lnTo>
                  <a:pt x="59270" y="61163"/>
                </a:lnTo>
                <a:lnTo>
                  <a:pt x="62611" y="59804"/>
                </a:lnTo>
                <a:lnTo>
                  <a:pt x="60731" y="33883"/>
                </a:lnTo>
                <a:lnTo>
                  <a:pt x="60020" y="36931"/>
                </a:lnTo>
                <a:lnTo>
                  <a:pt x="59436" y="39446"/>
                </a:lnTo>
                <a:lnTo>
                  <a:pt x="56591" y="43053"/>
                </a:lnTo>
                <a:lnTo>
                  <a:pt x="52946" y="617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6" name="object 1526"/>
          <p:cNvSpPr/>
          <p:nvPr/>
        </p:nvSpPr>
        <p:spPr>
          <a:xfrm>
            <a:off x="2628662" y="5217882"/>
            <a:ext cx="72072" cy="90741"/>
          </a:xfrm>
          <a:custGeom>
            <a:avLst/>
            <a:gdLst/>
            <a:ahLst/>
            <a:cxnLst/>
            <a:rect l="l" t="t" r="r" b="b"/>
            <a:pathLst>
              <a:path w="72072" h="90741">
                <a:moveTo>
                  <a:pt x="33324" y="75323"/>
                </a:moveTo>
                <a:lnTo>
                  <a:pt x="28511" y="74980"/>
                </a:lnTo>
                <a:lnTo>
                  <a:pt x="24790" y="73647"/>
                </a:lnTo>
                <a:lnTo>
                  <a:pt x="22161" y="71310"/>
                </a:lnTo>
                <a:lnTo>
                  <a:pt x="19545" y="68973"/>
                </a:lnTo>
                <a:lnTo>
                  <a:pt x="17983" y="66014"/>
                </a:lnTo>
                <a:lnTo>
                  <a:pt x="17500" y="62433"/>
                </a:lnTo>
                <a:lnTo>
                  <a:pt x="17221" y="60210"/>
                </a:lnTo>
                <a:lnTo>
                  <a:pt x="17348" y="55384"/>
                </a:lnTo>
                <a:lnTo>
                  <a:pt x="17868" y="47967"/>
                </a:lnTo>
                <a:lnTo>
                  <a:pt x="21196" y="1231"/>
                </a:lnTo>
                <a:lnTo>
                  <a:pt x="3949" y="0"/>
                </a:lnTo>
                <a:lnTo>
                  <a:pt x="673" y="46024"/>
                </a:lnTo>
                <a:lnTo>
                  <a:pt x="0" y="55676"/>
                </a:lnTo>
                <a:lnTo>
                  <a:pt x="38" y="63017"/>
                </a:lnTo>
                <a:lnTo>
                  <a:pt x="812" y="68046"/>
                </a:lnTo>
                <a:lnTo>
                  <a:pt x="1346" y="71450"/>
                </a:lnTo>
                <a:lnTo>
                  <a:pt x="2743" y="74739"/>
                </a:lnTo>
                <a:lnTo>
                  <a:pt x="4965" y="77952"/>
                </a:lnTo>
                <a:lnTo>
                  <a:pt x="7200" y="81178"/>
                </a:lnTo>
                <a:lnTo>
                  <a:pt x="10350" y="83883"/>
                </a:lnTo>
                <a:lnTo>
                  <a:pt x="14439" y="86080"/>
                </a:lnTo>
                <a:lnTo>
                  <a:pt x="18516" y="88290"/>
                </a:lnTo>
                <a:lnTo>
                  <a:pt x="24638" y="89674"/>
                </a:lnTo>
                <a:lnTo>
                  <a:pt x="32791" y="90258"/>
                </a:lnTo>
                <a:lnTo>
                  <a:pt x="39560" y="90741"/>
                </a:lnTo>
                <a:lnTo>
                  <a:pt x="45097" y="90258"/>
                </a:lnTo>
                <a:lnTo>
                  <a:pt x="49415" y="88811"/>
                </a:lnTo>
                <a:lnTo>
                  <a:pt x="53733" y="87363"/>
                </a:lnTo>
                <a:lnTo>
                  <a:pt x="57251" y="85255"/>
                </a:lnTo>
                <a:lnTo>
                  <a:pt x="59969" y="82486"/>
                </a:lnTo>
                <a:lnTo>
                  <a:pt x="62674" y="79717"/>
                </a:lnTo>
                <a:lnTo>
                  <a:pt x="64655" y="76238"/>
                </a:lnTo>
                <a:lnTo>
                  <a:pt x="65900" y="72021"/>
                </a:lnTo>
                <a:lnTo>
                  <a:pt x="67132" y="67805"/>
                </a:lnTo>
                <a:lnTo>
                  <a:pt x="68122" y="60515"/>
                </a:lnTo>
                <a:lnTo>
                  <a:pt x="68859" y="50165"/>
                </a:lnTo>
                <a:lnTo>
                  <a:pt x="72072" y="4838"/>
                </a:lnTo>
                <a:lnTo>
                  <a:pt x="54825" y="3619"/>
                </a:lnTo>
                <a:lnTo>
                  <a:pt x="51435" y="51358"/>
                </a:lnTo>
                <a:lnTo>
                  <a:pt x="50952" y="58178"/>
                </a:lnTo>
                <a:lnTo>
                  <a:pt x="50355" y="63042"/>
                </a:lnTo>
                <a:lnTo>
                  <a:pt x="49631" y="65951"/>
                </a:lnTo>
                <a:lnTo>
                  <a:pt x="48920" y="68859"/>
                </a:lnTo>
                <a:lnTo>
                  <a:pt x="47256" y="71247"/>
                </a:lnTo>
                <a:lnTo>
                  <a:pt x="44615" y="73075"/>
                </a:lnTo>
                <a:lnTo>
                  <a:pt x="41986" y="74930"/>
                </a:lnTo>
                <a:lnTo>
                  <a:pt x="38227" y="75679"/>
                </a:lnTo>
                <a:lnTo>
                  <a:pt x="33324" y="7532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7" name="object 1527"/>
          <p:cNvSpPr/>
          <p:nvPr/>
        </p:nvSpPr>
        <p:spPr>
          <a:xfrm>
            <a:off x="2701747" y="5194079"/>
            <a:ext cx="45097" cy="114477"/>
          </a:xfrm>
          <a:custGeom>
            <a:avLst/>
            <a:gdLst/>
            <a:ahLst/>
            <a:cxnLst/>
            <a:rect l="l" t="t" r="r" b="b"/>
            <a:pathLst>
              <a:path w="45097" h="114477">
                <a:moveTo>
                  <a:pt x="26847" y="2374"/>
                </a:moveTo>
                <a:lnTo>
                  <a:pt x="21145" y="20929"/>
                </a:lnTo>
                <a:lnTo>
                  <a:pt x="31457" y="19570"/>
                </a:lnTo>
                <a:lnTo>
                  <a:pt x="45097" y="0"/>
                </a:lnTo>
                <a:lnTo>
                  <a:pt x="26847" y="2374"/>
                </a:lnTo>
                <a:close/>
              </a:path>
              <a:path w="45097" h="114477">
                <a:moveTo>
                  <a:pt x="19049" y="40957"/>
                </a:moveTo>
                <a:lnTo>
                  <a:pt x="64871" y="34963"/>
                </a:lnTo>
                <a:lnTo>
                  <a:pt x="62966" y="20459"/>
                </a:lnTo>
                <a:lnTo>
                  <a:pt x="0" y="28676"/>
                </a:lnTo>
                <a:lnTo>
                  <a:pt x="11214" y="114477"/>
                </a:lnTo>
                <a:lnTo>
                  <a:pt x="75806" y="106032"/>
                </a:lnTo>
                <a:lnTo>
                  <a:pt x="73913" y="91567"/>
                </a:lnTo>
                <a:lnTo>
                  <a:pt x="26466" y="97777"/>
                </a:lnTo>
                <a:lnTo>
                  <a:pt x="23418" y="74422"/>
                </a:lnTo>
                <a:lnTo>
                  <a:pt x="66065" y="68859"/>
                </a:lnTo>
                <a:lnTo>
                  <a:pt x="64173" y="54406"/>
                </a:lnTo>
                <a:lnTo>
                  <a:pt x="21539" y="59969"/>
                </a:lnTo>
                <a:lnTo>
                  <a:pt x="19049" y="4095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8" name="object 1528"/>
          <p:cNvSpPr/>
          <p:nvPr/>
        </p:nvSpPr>
        <p:spPr>
          <a:xfrm>
            <a:off x="2769092" y="5199940"/>
            <a:ext cx="78511" cy="90094"/>
          </a:xfrm>
          <a:custGeom>
            <a:avLst/>
            <a:gdLst/>
            <a:ahLst/>
            <a:cxnLst/>
            <a:rect l="l" t="t" r="r" b="b"/>
            <a:pathLst>
              <a:path w="78511" h="90094">
                <a:moveTo>
                  <a:pt x="13842" y="79134"/>
                </a:moveTo>
                <a:lnTo>
                  <a:pt x="19443" y="85053"/>
                </a:lnTo>
                <a:lnTo>
                  <a:pt x="26530" y="88037"/>
                </a:lnTo>
                <a:lnTo>
                  <a:pt x="27725" y="88504"/>
                </a:lnTo>
                <a:lnTo>
                  <a:pt x="39097" y="90094"/>
                </a:lnTo>
                <a:lnTo>
                  <a:pt x="52603" y="87428"/>
                </a:lnTo>
                <a:lnTo>
                  <a:pt x="59664" y="85091"/>
                </a:lnTo>
                <a:lnTo>
                  <a:pt x="65239" y="82157"/>
                </a:lnTo>
                <a:lnTo>
                  <a:pt x="69303" y="78588"/>
                </a:lnTo>
                <a:lnTo>
                  <a:pt x="73393" y="75032"/>
                </a:lnTo>
                <a:lnTo>
                  <a:pt x="76034" y="70765"/>
                </a:lnTo>
                <a:lnTo>
                  <a:pt x="77279" y="65812"/>
                </a:lnTo>
                <a:lnTo>
                  <a:pt x="78511" y="60834"/>
                </a:lnTo>
                <a:lnTo>
                  <a:pt x="78346" y="56008"/>
                </a:lnTo>
                <a:lnTo>
                  <a:pt x="76796" y="51296"/>
                </a:lnTo>
                <a:lnTo>
                  <a:pt x="75082" y="46089"/>
                </a:lnTo>
                <a:lnTo>
                  <a:pt x="72555" y="42089"/>
                </a:lnTo>
                <a:lnTo>
                  <a:pt x="69240" y="39269"/>
                </a:lnTo>
                <a:lnTo>
                  <a:pt x="65900" y="36462"/>
                </a:lnTo>
                <a:lnTo>
                  <a:pt x="61988" y="34659"/>
                </a:lnTo>
                <a:lnTo>
                  <a:pt x="57492" y="33897"/>
                </a:lnTo>
                <a:lnTo>
                  <a:pt x="52984" y="33122"/>
                </a:lnTo>
                <a:lnTo>
                  <a:pt x="46431" y="33097"/>
                </a:lnTo>
                <a:lnTo>
                  <a:pt x="37807" y="33821"/>
                </a:lnTo>
                <a:lnTo>
                  <a:pt x="29197" y="34557"/>
                </a:lnTo>
                <a:lnTo>
                  <a:pt x="23558" y="34392"/>
                </a:lnTo>
                <a:lnTo>
                  <a:pt x="20916" y="33313"/>
                </a:lnTo>
                <a:lnTo>
                  <a:pt x="17462" y="31078"/>
                </a:lnTo>
                <a:lnTo>
                  <a:pt x="16116" y="27001"/>
                </a:lnTo>
                <a:lnTo>
                  <a:pt x="17754" y="23166"/>
                </a:lnTo>
                <a:lnTo>
                  <a:pt x="19799" y="20295"/>
                </a:lnTo>
                <a:lnTo>
                  <a:pt x="23202" y="18073"/>
                </a:lnTo>
                <a:lnTo>
                  <a:pt x="27978" y="16511"/>
                </a:lnTo>
                <a:lnTo>
                  <a:pt x="32600" y="14987"/>
                </a:lnTo>
                <a:lnTo>
                  <a:pt x="36372" y="14758"/>
                </a:lnTo>
                <a:lnTo>
                  <a:pt x="39293" y="15850"/>
                </a:lnTo>
                <a:lnTo>
                  <a:pt x="42214" y="16930"/>
                </a:lnTo>
                <a:lnTo>
                  <a:pt x="44729" y="19470"/>
                </a:lnTo>
                <a:lnTo>
                  <a:pt x="46824" y="23458"/>
                </a:lnTo>
                <a:lnTo>
                  <a:pt x="63004" y="17311"/>
                </a:lnTo>
                <a:lnTo>
                  <a:pt x="60248" y="9856"/>
                </a:lnTo>
                <a:lnTo>
                  <a:pt x="55549" y="4712"/>
                </a:lnTo>
                <a:lnTo>
                  <a:pt x="48907" y="1893"/>
                </a:lnTo>
                <a:lnTo>
                  <a:pt x="37251" y="0"/>
                </a:lnTo>
                <a:lnTo>
                  <a:pt x="23609" y="2719"/>
                </a:lnTo>
                <a:lnTo>
                  <a:pt x="17360" y="4776"/>
                </a:lnTo>
                <a:lnTo>
                  <a:pt x="12344" y="7494"/>
                </a:lnTo>
                <a:lnTo>
                  <a:pt x="8547" y="10859"/>
                </a:lnTo>
                <a:lnTo>
                  <a:pt x="4762" y="14225"/>
                </a:lnTo>
                <a:lnTo>
                  <a:pt x="2285" y="18111"/>
                </a:lnTo>
                <a:lnTo>
                  <a:pt x="1142" y="22531"/>
                </a:lnTo>
                <a:lnTo>
                  <a:pt x="0" y="26950"/>
                </a:lnTo>
                <a:lnTo>
                  <a:pt x="101" y="31243"/>
                </a:lnTo>
                <a:lnTo>
                  <a:pt x="1498" y="35434"/>
                </a:lnTo>
                <a:lnTo>
                  <a:pt x="3632" y="41936"/>
                </a:lnTo>
                <a:lnTo>
                  <a:pt x="7950" y="46622"/>
                </a:lnTo>
                <a:lnTo>
                  <a:pt x="14439" y="49493"/>
                </a:lnTo>
                <a:lnTo>
                  <a:pt x="19049" y="51537"/>
                </a:lnTo>
                <a:lnTo>
                  <a:pt x="26111" y="52210"/>
                </a:lnTo>
                <a:lnTo>
                  <a:pt x="35648" y="51512"/>
                </a:lnTo>
                <a:lnTo>
                  <a:pt x="43052" y="50966"/>
                </a:lnTo>
                <a:lnTo>
                  <a:pt x="47840" y="50725"/>
                </a:lnTo>
                <a:lnTo>
                  <a:pt x="53124" y="50839"/>
                </a:lnTo>
                <a:lnTo>
                  <a:pt x="55473" y="51372"/>
                </a:lnTo>
                <a:lnTo>
                  <a:pt x="58648" y="53353"/>
                </a:lnTo>
                <a:lnTo>
                  <a:pt x="60401" y="56770"/>
                </a:lnTo>
                <a:lnTo>
                  <a:pt x="61391" y="59792"/>
                </a:lnTo>
                <a:lnTo>
                  <a:pt x="60909" y="62878"/>
                </a:lnTo>
                <a:lnTo>
                  <a:pt x="58978" y="66028"/>
                </a:lnTo>
                <a:lnTo>
                  <a:pt x="57048" y="69165"/>
                </a:lnTo>
                <a:lnTo>
                  <a:pt x="53441" y="71616"/>
                </a:lnTo>
                <a:lnTo>
                  <a:pt x="48145" y="73356"/>
                </a:lnTo>
                <a:lnTo>
                  <a:pt x="43154" y="75007"/>
                </a:lnTo>
                <a:lnTo>
                  <a:pt x="38760" y="75045"/>
                </a:lnTo>
                <a:lnTo>
                  <a:pt x="34988" y="73470"/>
                </a:lnTo>
                <a:lnTo>
                  <a:pt x="31216" y="71895"/>
                </a:lnTo>
                <a:lnTo>
                  <a:pt x="27952" y="68568"/>
                </a:lnTo>
                <a:lnTo>
                  <a:pt x="25196" y="63475"/>
                </a:lnTo>
                <a:lnTo>
                  <a:pt x="9740" y="70308"/>
                </a:lnTo>
                <a:lnTo>
                  <a:pt x="13842" y="7913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9" name="object 1529"/>
          <p:cNvSpPr/>
          <p:nvPr/>
        </p:nvSpPr>
        <p:spPr>
          <a:xfrm>
            <a:off x="2856252" y="5158908"/>
            <a:ext cx="91249" cy="98399"/>
          </a:xfrm>
          <a:custGeom>
            <a:avLst/>
            <a:gdLst/>
            <a:ahLst/>
            <a:cxnLst/>
            <a:rect l="l" t="t" r="r" b="b"/>
            <a:pathLst>
              <a:path w="91249" h="98399">
                <a:moveTo>
                  <a:pt x="74549" y="80378"/>
                </a:moveTo>
                <a:lnTo>
                  <a:pt x="78790" y="77470"/>
                </a:lnTo>
                <a:lnTo>
                  <a:pt x="81597" y="74637"/>
                </a:lnTo>
                <a:lnTo>
                  <a:pt x="85369" y="70815"/>
                </a:lnTo>
                <a:lnTo>
                  <a:pt x="87884" y="66903"/>
                </a:lnTo>
                <a:lnTo>
                  <a:pt x="89179" y="62890"/>
                </a:lnTo>
                <a:lnTo>
                  <a:pt x="90906" y="57594"/>
                </a:lnTo>
                <a:lnTo>
                  <a:pt x="91249" y="51663"/>
                </a:lnTo>
                <a:lnTo>
                  <a:pt x="90233" y="45085"/>
                </a:lnTo>
                <a:lnTo>
                  <a:pt x="89408" y="39712"/>
                </a:lnTo>
                <a:lnTo>
                  <a:pt x="87337" y="33858"/>
                </a:lnTo>
                <a:lnTo>
                  <a:pt x="84048" y="27546"/>
                </a:lnTo>
                <a:lnTo>
                  <a:pt x="80302" y="20370"/>
                </a:lnTo>
                <a:lnTo>
                  <a:pt x="76314" y="14770"/>
                </a:lnTo>
                <a:lnTo>
                  <a:pt x="72097" y="10731"/>
                </a:lnTo>
                <a:lnTo>
                  <a:pt x="67881" y="6680"/>
                </a:lnTo>
                <a:lnTo>
                  <a:pt x="63296" y="3810"/>
                </a:lnTo>
                <a:lnTo>
                  <a:pt x="58369" y="2082"/>
                </a:lnTo>
                <a:lnTo>
                  <a:pt x="53416" y="368"/>
                </a:lnTo>
                <a:lnTo>
                  <a:pt x="48361" y="0"/>
                </a:lnTo>
                <a:lnTo>
                  <a:pt x="43218" y="1003"/>
                </a:lnTo>
                <a:lnTo>
                  <a:pt x="39408" y="1765"/>
                </a:lnTo>
                <a:lnTo>
                  <a:pt x="34328" y="3784"/>
                </a:lnTo>
                <a:lnTo>
                  <a:pt x="28016" y="7086"/>
                </a:lnTo>
                <a:lnTo>
                  <a:pt x="0" y="21704"/>
                </a:lnTo>
                <a:lnTo>
                  <a:pt x="40043" y="98399"/>
                </a:lnTo>
                <a:lnTo>
                  <a:pt x="48615" y="77470"/>
                </a:lnTo>
                <a:lnTo>
                  <a:pt x="22098" y="26670"/>
                </a:lnTo>
                <a:lnTo>
                  <a:pt x="28981" y="23075"/>
                </a:lnTo>
                <a:lnTo>
                  <a:pt x="35242" y="19812"/>
                </a:lnTo>
                <a:lnTo>
                  <a:pt x="39547" y="17868"/>
                </a:lnTo>
                <a:lnTo>
                  <a:pt x="41948" y="17246"/>
                </a:lnTo>
                <a:lnTo>
                  <a:pt x="45148" y="16383"/>
                </a:lnTo>
                <a:lnTo>
                  <a:pt x="48145" y="16344"/>
                </a:lnTo>
                <a:lnTo>
                  <a:pt x="50927" y="17145"/>
                </a:lnTo>
                <a:lnTo>
                  <a:pt x="53733" y="17957"/>
                </a:lnTo>
                <a:lnTo>
                  <a:pt x="56464" y="19672"/>
                </a:lnTo>
                <a:lnTo>
                  <a:pt x="59169" y="22313"/>
                </a:lnTo>
                <a:lnTo>
                  <a:pt x="61849" y="24930"/>
                </a:lnTo>
                <a:lnTo>
                  <a:pt x="64757" y="29222"/>
                </a:lnTo>
                <a:lnTo>
                  <a:pt x="67843" y="35153"/>
                </a:lnTo>
                <a:lnTo>
                  <a:pt x="70942" y="41071"/>
                </a:lnTo>
                <a:lnTo>
                  <a:pt x="72872" y="46037"/>
                </a:lnTo>
                <a:lnTo>
                  <a:pt x="73621" y="49999"/>
                </a:lnTo>
                <a:lnTo>
                  <a:pt x="74383" y="53987"/>
                </a:lnTo>
                <a:lnTo>
                  <a:pt x="74333" y="57150"/>
                </a:lnTo>
                <a:lnTo>
                  <a:pt x="73482" y="59499"/>
                </a:lnTo>
                <a:lnTo>
                  <a:pt x="71107" y="63995"/>
                </a:lnTo>
                <a:lnTo>
                  <a:pt x="68884" y="83337"/>
                </a:lnTo>
                <a:lnTo>
                  <a:pt x="74549" y="80378"/>
                </a:lnTo>
                <a:close/>
              </a:path>
              <a:path w="91249" h="98399">
                <a:moveTo>
                  <a:pt x="68884" y="83337"/>
                </a:moveTo>
                <a:lnTo>
                  <a:pt x="71107" y="63995"/>
                </a:lnTo>
                <a:lnTo>
                  <a:pt x="67310" y="67398"/>
                </a:lnTo>
                <a:lnTo>
                  <a:pt x="64350" y="69265"/>
                </a:lnTo>
                <a:lnTo>
                  <a:pt x="60071" y="71501"/>
                </a:lnTo>
                <a:lnTo>
                  <a:pt x="48615" y="77470"/>
                </a:lnTo>
                <a:lnTo>
                  <a:pt x="40043" y="98399"/>
                </a:lnTo>
                <a:lnTo>
                  <a:pt x="68884" y="8333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0" name="object 1530"/>
          <p:cNvSpPr/>
          <p:nvPr/>
        </p:nvSpPr>
        <p:spPr>
          <a:xfrm>
            <a:off x="2922563" y="5109505"/>
            <a:ext cx="102616" cy="107264"/>
          </a:xfrm>
          <a:custGeom>
            <a:avLst/>
            <a:gdLst/>
            <a:ahLst/>
            <a:cxnLst/>
            <a:rect l="l" t="t" r="r" b="b"/>
            <a:pathLst>
              <a:path w="102616" h="107264">
                <a:moveTo>
                  <a:pt x="68859" y="29718"/>
                </a:moveTo>
                <a:lnTo>
                  <a:pt x="33375" y="54013"/>
                </a:lnTo>
                <a:lnTo>
                  <a:pt x="22529" y="38176"/>
                </a:lnTo>
                <a:lnTo>
                  <a:pt x="60680" y="12077"/>
                </a:lnTo>
                <a:lnTo>
                  <a:pt x="52400" y="0"/>
                </a:lnTo>
                <a:lnTo>
                  <a:pt x="0" y="35864"/>
                </a:lnTo>
                <a:lnTo>
                  <a:pt x="48856" y="107264"/>
                </a:lnTo>
                <a:lnTo>
                  <a:pt x="102616" y="70472"/>
                </a:lnTo>
                <a:lnTo>
                  <a:pt x="94386" y="58432"/>
                </a:lnTo>
                <a:lnTo>
                  <a:pt x="54902" y="85471"/>
                </a:lnTo>
                <a:lnTo>
                  <a:pt x="41592" y="66040"/>
                </a:lnTo>
                <a:lnTo>
                  <a:pt x="77089" y="41744"/>
                </a:lnTo>
                <a:lnTo>
                  <a:pt x="68859" y="2971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1" name="object 1531"/>
          <p:cNvSpPr/>
          <p:nvPr/>
        </p:nvSpPr>
        <p:spPr>
          <a:xfrm>
            <a:off x="2980424" y="5094577"/>
            <a:ext cx="101676" cy="76327"/>
          </a:xfrm>
          <a:custGeom>
            <a:avLst/>
            <a:gdLst/>
            <a:ahLst/>
            <a:cxnLst/>
            <a:rect l="l" t="t" r="r" b="b"/>
            <a:pathLst>
              <a:path w="101676" h="76326">
                <a:moveTo>
                  <a:pt x="55981" y="76326"/>
                </a:moveTo>
                <a:lnTo>
                  <a:pt x="101676" y="36995"/>
                </a:lnTo>
                <a:lnTo>
                  <a:pt x="92163" y="25946"/>
                </a:lnTo>
                <a:lnTo>
                  <a:pt x="59575" y="54000"/>
                </a:lnTo>
                <a:lnTo>
                  <a:pt x="13106" y="0"/>
                </a:lnTo>
                <a:lnTo>
                  <a:pt x="0" y="11302"/>
                </a:lnTo>
                <a:lnTo>
                  <a:pt x="55981" y="7632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2" name="object 1532"/>
          <p:cNvSpPr/>
          <p:nvPr/>
        </p:nvSpPr>
        <p:spPr>
          <a:xfrm>
            <a:off x="5419789" y="5705916"/>
            <a:ext cx="71056" cy="86512"/>
          </a:xfrm>
          <a:custGeom>
            <a:avLst/>
            <a:gdLst/>
            <a:ahLst/>
            <a:cxnLst/>
            <a:rect l="l" t="t" r="r" b="b"/>
            <a:pathLst>
              <a:path w="71056" h="86512">
                <a:moveTo>
                  <a:pt x="47155" y="67500"/>
                </a:moveTo>
                <a:lnTo>
                  <a:pt x="43014" y="70396"/>
                </a:lnTo>
                <a:lnTo>
                  <a:pt x="40246" y="71107"/>
                </a:lnTo>
                <a:lnTo>
                  <a:pt x="38125" y="71653"/>
                </a:lnTo>
                <a:lnTo>
                  <a:pt x="38519" y="86512"/>
                </a:lnTo>
                <a:lnTo>
                  <a:pt x="43586" y="85890"/>
                </a:lnTo>
                <a:lnTo>
                  <a:pt x="47358" y="84670"/>
                </a:lnTo>
                <a:lnTo>
                  <a:pt x="52400" y="83032"/>
                </a:lnTo>
                <a:lnTo>
                  <a:pt x="56413" y="80721"/>
                </a:lnTo>
                <a:lnTo>
                  <a:pt x="59385" y="77774"/>
                </a:lnTo>
                <a:lnTo>
                  <a:pt x="63322" y="73875"/>
                </a:lnTo>
                <a:lnTo>
                  <a:pt x="66344" y="68783"/>
                </a:lnTo>
                <a:lnTo>
                  <a:pt x="68465" y="62496"/>
                </a:lnTo>
                <a:lnTo>
                  <a:pt x="70205" y="57327"/>
                </a:lnTo>
                <a:lnTo>
                  <a:pt x="71056" y="51193"/>
                </a:lnTo>
                <a:lnTo>
                  <a:pt x="71056" y="35966"/>
                </a:lnTo>
                <a:lnTo>
                  <a:pt x="70142" y="29159"/>
                </a:lnTo>
                <a:lnTo>
                  <a:pt x="68287" y="23621"/>
                </a:lnTo>
                <a:lnTo>
                  <a:pt x="66446" y="18097"/>
                </a:lnTo>
                <a:lnTo>
                  <a:pt x="63753" y="13423"/>
                </a:lnTo>
                <a:lnTo>
                  <a:pt x="60197" y="9613"/>
                </a:lnTo>
                <a:lnTo>
                  <a:pt x="56641" y="5803"/>
                </a:lnTo>
                <a:lnTo>
                  <a:pt x="52374" y="3136"/>
                </a:lnTo>
                <a:lnTo>
                  <a:pt x="47409" y="1650"/>
                </a:lnTo>
                <a:lnTo>
                  <a:pt x="43713" y="546"/>
                </a:lnTo>
                <a:lnTo>
                  <a:pt x="38328" y="0"/>
                </a:lnTo>
                <a:lnTo>
                  <a:pt x="0" y="0"/>
                </a:lnTo>
                <a:lnTo>
                  <a:pt x="0" y="86512"/>
                </a:lnTo>
                <a:lnTo>
                  <a:pt x="17106" y="71932"/>
                </a:lnTo>
                <a:lnTo>
                  <a:pt x="17106" y="14630"/>
                </a:lnTo>
                <a:lnTo>
                  <a:pt x="31788" y="14630"/>
                </a:lnTo>
                <a:lnTo>
                  <a:pt x="36474" y="14897"/>
                </a:lnTo>
                <a:lnTo>
                  <a:pt x="38849" y="15455"/>
                </a:lnTo>
                <a:lnTo>
                  <a:pt x="42049" y="16167"/>
                </a:lnTo>
                <a:lnTo>
                  <a:pt x="44691" y="17525"/>
                </a:lnTo>
                <a:lnTo>
                  <a:pt x="48856" y="21539"/>
                </a:lnTo>
                <a:lnTo>
                  <a:pt x="50482" y="24320"/>
                </a:lnTo>
                <a:lnTo>
                  <a:pt x="51638" y="27901"/>
                </a:lnTo>
                <a:lnTo>
                  <a:pt x="52781" y="31483"/>
                </a:lnTo>
                <a:lnTo>
                  <a:pt x="53378" y="36614"/>
                </a:lnTo>
                <a:lnTo>
                  <a:pt x="53378" y="49999"/>
                </a:lnTo>
                <a:lnTo>
                  <a:pt x="52781" y="55283"/>
                </a:lnTo>
                <a:lnTo>
                  <a:pt x="51638" y="59143"/>
                </a:lnTo>
                <a:lnTo>
                  <a:pt x="50482" y="63030"/>
                </a:lnTo>
                <a:lnTo>
                  <a:pt x="48983" y="65811"/>
                </a:lnTo>
                <a:lnTo>
                  <a:pt x="47155" y="67500"/>
                </a:lnTo>
                <a:close/>
              </a:path>
              <a:path w="71056" h="86512">
                <a:moveTo>
                  <a:pt x="34670" y="71932"/>
                </a:moveTo>
                <a:lnTo>
                  <a:pt x="17106" y="71932"/>
                </a:lnTo>
                <a:lnTo>
                  <a:pt x="0" y="86512"/>
                </a:lnTo>
                <a:lnTo>
                  <a:pt x="38519" y="86512"/>
                </a:lnTo>
                <a:lnTo>
                  <a:pt x="38125" y="71653"/>
                </a:lnTo>
                <a:lnTo>
                  <a:pt x="34670" y="7193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3" name="object 1533"/>
          <p:cNvSpPr/>
          <p:nvPr/>
        </p:nvSpPr>
        <p:spPr>
          <a:xfrm>
            <a:off x="5501694" y="5705910"/>
            <a:ext cx="64490" cy="86512"/>
          </a:xfrm>
          <a:custGeom>
            <a:avLst/>
            <a:gdLst/>
            <a:ahLst/>
            <a:cxnLst/>
            <a:rect l="l" t="t" r="r" b="b"/>
            <a:pathLst>
              <a:path w="64490" h="86512">
                <a:moveTo>
                  <a:pt x="17132" y="71945"/>
                </a:moveTo>
                <a:lnTo>
                  <a:pt x="17132" y="48387"/>
                </a:lnTo>
                <a:lnTo>
                  <a:pt x="59690" y="48387"/>
                </a:lnTo>
                <a:lnTo>
                  <a:pt x="59690" y="33820"/>
                </a:lnTo>
                <a:lnTo>
                  <a:pt x="17132" y="33820"/>
                </a:lnTo>
                <a:lnTo>
                  <a:pt x="17132" y="14630"/>
                </a:lnTo>
                <a:lnTo>
                  <a:pt x="62877" y="14630"/>
                </a:lnTo>
                <a:lnTo>
                  <a:pt x="62877" y="0"/>
                </a:lnTo>
                <a:lnTo>
                  <a:pt x="0" y="0"/>
                </a:lnTo>
                <a:lnTo>
                  <a:pt x="0" y="86512"/>
                </a:lnTo>
                <a:lnTo>
                  <a:pt x="64490" y="86512"/>
                </a:lnTo>
                <a:lnTo>
                  <a:pt x="64490" y="71945"/>
                </a:lnTo>
                <a:lnTo>
                  <a:pt x="17132" y="7194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4" name="object 1534"/>
          <p:cNvSpPr/>
          <p:nvPr/>
        </p:nvSpPr>
        <p:spPr>
          <a:xfrm>
            <a:off x="5572688" y="5704438"/>
            <a:ext cx="68935" cy="89522"/>
          </a:xfrm>
          <a:custGeom>
            <a:avLst/>
            <a:gdLst/>
            <a:ahLst/>
            <a:cxnLst/>
            <a:rect l="l" t="t" r="r" b="b"/>
            <a:pathLst>
              <a:path w="68935" h="89522">
                <a:moveTo>
                  <a:pt x="33997" y="0"/>
                </a:moveTo>
                <a:lnTo>
                  <a:pt x="27482" y="0"/>
                </a:lnTo>
                <a:lnTo>
                  <a:pt x="21932" y="1003"/>
                </a:lnTo>
                <a:lnTo>
                  <a:pt x="17322" y="3009"/>
                </a:lnTo>
                <a:lnTo>
                  <a:pt x="12712" y="5016"/>
                </a:lnTo>
                <a:lnTo>
                  <a:pt x="9182" y="7937"/>
                </a:lnTo>
                <a:lnTo>
                  <a:pt x="6731" y="11772"/>
                </a:lnTo>
                <a:lnTo>
                  <a:pt x="4292" y="15608"/>
                </a:lnTo>
                <a:lnTo>
                  <a:pt x="3060" y="19723"/>
                </a:lnTo>
                <a:lnTo>
                  <a:pt x="3060" y="30987"/>
                </a:lnTo>
                <a:lnTo>
                  <a:pt x="5676" y="36779"/>
                </a:lnTo>
                <a:lnTo>
                  <a:pt x="10883" y="41541"/>
                </a:lnTo>
                <a:lnTo>
                  <a:pt x="14566" y="44919"/>
                </a:lnTo>
                <a:lnTo>
                  <a:pt x="21018" y="47777"/>
                </a:lnTo>
                <a:lnTo>
                  <a:pt x="30187" y="50101"/>
                </a:lnTo>
                <a:lnTo>
                  <a:pt x="37325" y="51904"/>
                </a:lnTo>
                <a:lnTo>
                  <a:pt x="41884" y="53174"/>
                </a:lnTo>
                <a:lnTo>
                  <a:pt x="43891" y="53873"/>
                </a:lnTo>
                <a:lnTo>
                  <a:pt x="46837" y="54940"/>
                </a:lnTo>
                <a:lnTo>
                  <a:pt x="48882" y="56184"/>
                </a:lnTo>
                <a:lnTo>
                  <a:pt x="51231" y="59067"/>
                </a:lnTo>
                <a:lnTo>
                  <a:pt x="51816" y="62852"/>
                </a:lnTo>
                <a:lnTo>
                  <a:pt x="51816" y="66027"/>
                </a:lnTo>
                <a:lnTo>
                  <a:pt x="50419" y="68821"/>
                </a:lnTo>
                <a:lnTo>
                  <a:pt x="47612" y="71196"/>
                </a:lnTo>
                <a:lnTo>
                  <a:pt x="44818" y="73571"/>
                </a:lnTo>
                <a:lnTo>
                  <a:pt x="40678" y="74764"/>
                </a:lnTo>
                <a:lnTo>
                  <a:pt x="29959" y="74764"/>
                </a:lnTo>
                <a:lnTo>
                  <a:pt x="25819" y="73431"/>
                </a:lnTo>
                <a:lnTo>
                  <a:pt x="22758" y="70751"/>
                </a:lnTo>
                <a:lnTo>
                  <a:pt x="19697" y="68071"/>
                </a:lnTo>
                <a:lnTo>
                  <a:pt x="17665" y="63880"/>
                </a:lnTo>
                <a:lnTo>
                  <a:pt x="16662" y="58178"/>
                </a:lnTo>
                <a:lnTo>
                  <a:pt x="0" y="59842"/>
                </a:lnTo>
                <a:lnTo>
                  <a:pt x="1117" y="69519"/>
                </a:lnTo>
                <a:lnTo>
                  <a:pt x="4546" y="76885"/>
                </a:lnTo>
                <a:lnTo>
                  <a:pt x="10287" y="81927"/>
                </a:lnTo>
                <a:lnTo>
                  <a:pt x="20995" y="87691"/>
                </a:lnTo>
                <a:lnTo>
                  <a:pt x="35001" y="89522"/>
                </a:lnTo>
                <a:lnTo>
                  <a:pt x="42354" y="89522"/>
                </a:lnTo>
                <a:lnTo>
                  <a:pt x="48501" y="88468"/>
                </a:lnTo>
                <a:lnTo>
                  <a:pt x="53441" y="86359"/>
                </a:lnTo>
                <a:lnTo>
                  <a:pt x="58369" y="84264"/>
                </a:lnTo>
                <a:lnTo>
                  <a:pt x="62191" y="81038"/>
                </a:lnTo>
                <a:lnTo>
                  <a:pt x="64884" y="76720"/>
                </a:lnTo>
                <a:lnTo>
                  <a:pt x="67589" y="72389"/>
                </a:lnTo>
                <a:lnTo>
                  <a:pt x="68935" y="67754"/>
                </a:lnTo>
                <a:lnTo>
                  <a:pt x="68935" y="57315"/>
                </a:lnTo>
                <a:lnTo>
                  <a:pt x="67805" y="52717"/>
                </a:lnTo>
                <a:lnTo>
                  <a:pt x="65557" y="49009"/>
                </a:lnTo>
                <a:lnTo>
                  <a:pt x="63309" y="45288"/>
                </a:lnTo>
                <a:lnTo>
                  <a:pt x="60172" y="42354"/>
                </a:lnTo>
                <a:lnTo>
                  <a:pt x="56184" y="40208"/>
                </a:lnTo>
                <a:lnTo>
                  <a:pt x="52197" y="38074"/>
                </a:lnTo>
                <a:lnTo>
                  <a:pt x="46037" y="35991"/>
                </a:lnTo>
                <a:lnTo>
                  <a:pt x="37706" y="33985"/>
                </a:lnTo>
                <a:lnTo>
                  <a:pt x="29375" y="31978"/>
                </a:lnTo>
                <a:lnTo>
                  <a:pt x="24142" y="30048"/>
                </a:lnTo>
                <a:lnTo>
                  <a:pt x="21983" y="28206"/>
                </a:lnTo>
                <a:lnTo>
                  <a:pt x="19431" y="24993"/>
                </a:lnTo>
                <a:lnTo>
                  <a:pt x="19431" y="20713"/>
                </a:lnTo>
                <a:lnTo>
                  <a:pt x="22148" y="17589"/>
                </a:lnTo>
                <a:lnTo>
                  <a:pt x="24955" y="15493"/>
                </a:lnTo>
                <a:lnTo>
                  <a:pt x="28854" y="14465"/>
                </a:lnTo>
                <a:lnTo>
                  <a:pt x="38646" y="14465"/>
                </a:lnTo>
                <a:lnTo>
                  <a:pt x="42252" y="15430"/>
                </a:lnTo>
                <a:lnTo>
                  <a:pt x="47078" y="19316"/>
                </a:lnTo>
                <a:lnTo>
                  <a:pt x="48653" y="22517"/>
                </a:lnTo>
                <a:lnTo>
                  <a:pt x="49390" y="26974"/>
                </a:lnTo>
                <a:lnTo>
                  <a:pt x="66509" y="26200"/>
                </a:lnTo>
                <a:lnTo>
                  <a:pt x="66243" y="18249"/>
                </a:lnTo>
                <a:lnTo>
                  <a:pt x="63411" y="11899"/>
                </a:lnTo>
                <a:lnTo>
                  <a:pt x="58026" y="7137"/>
                </a:lnTo>
                <a:lnTo>
                  <a:pt x="52654" y="2374"/>
                </a:lnTo>
                <a:lnTo>
                  <a:pt x="44653" y="0"/>
                </a:lnTo>
                <a:lnTo>
                  <a:pt x="33997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5" name="object 1535"/>
          <p:cNvSpPr/>
          <p:nvPr/>
        </p:nvSpPr>
        <p:spPr>
          <a:xfrm>
            <a:off x="5652345" y="5705916"/>
            <a:ext cx="64960" cy="86512"/>
          </a:xfrm>
          <a:custGeom>
            <a:avLst/>
            <a:gdLst/>
            <a:ahLst/>
            <a:cxnLst/>
            <a:rect l="l" t="t" r="r" b="b"/>
            <a:pathLst>
              <a:path w="64960" h="86512">
                <a:moveTo>
                  <a:pt x="0" y="86512"/>
                </a:moveTo>
                <a:lnTo>
                  <a:pt x="17132" y="86512"/>
                </a:lnTo>
                <a:lnTo>
                  <a:pt x="17132" y="53873"/>
                </a:lnTo>
                <a:lnTo>
                  <a:pt x="28295" y="53873"/>
                </a:lnTo>
                <a:lnTo>
                  <a:pt x="33248" y="39179"/>
                </a:lnTo>
                <a:lnTo>
                  <a:pt x="17132" y="39179"/>
                </a:lnTo>
                <a:lnTo>
                  <a:pt x="17132" y="14630"/>
                </a:lnTo>
                <a:lnTo>
                  <a:pt x="31572" y="14630"/>
                </a:lnTo>
                <a:lnTo>
                  <a:pt x="35674" y="14833"/>
                </a:lnTo>
                <a:lnTo>
                  <a:pt x="37718" y="15227"/>
                </a:lnTo>
                <a:lnTo>
                  <a:pt x="40487" y="15722"/>
                </a:lnTo>
                <a:lnTo>
                  <a:pt x="42786" y="17017"/>
                </a:lnTo>
                <a:lnTo>
                  <a:pt x="46405" y="21094"/>
                </a:lnTo>
                <a:lnTo>
                  <a:pt x="47307" y="23698"/>
                </a:lnTo>
                <a:lnTo>
                  <a:pt x="47307" y="29400"/>
                </a:lnTo>
                <a:lnTo>
                  <a:pt x="45377" y="33566"/>
                </a:lnTo>
                <a:lnTo>
                  <a:pt x="42303" y="36906"/>
                </a:lnTo>
                <a:lnTo>
                  <a:pt x="41960" y="53454"/>
                </a:lnTo>
                <a:lnTo>
                  <a:pt x="46037" y="52628"/>
                </a:lnTo>
                <a:lnTo>
                  <a:pt x="49047" y="51955"/>
                </a:lnTo>
                <a:lnTo>
                  <a:pt x="52019" y="50596"/>
                </a:lnTo>
                <a:lnTo>
                  <a:pt x="54914" y="48526"/>
                </a:lnTo>
                <a:lnTo>
                  <a:pt x="57835" y="46469"/>
                </a:lnTo>
                <a:lnTo>
                  <a:pt x="60223" y="43624"/>
                </a:lnTo>
                <a:lnTo>
                  <a:pt x="62128" y="40004"/>
                </a:lnTo>
                <a:lnTo>
                  <a:pt x="64007" y="36385"/>
                </a:lnTo>
                <a:lnTo>
                  <a:pt x="64960" y="31927"/>
                </a:lnTo>
                <a:lnTo>
                  <a:pt x="64960" y="19723"/>
                </a:lnTo>
                <a:lnTo>
                  <a:pt x="63309" y="14109"/>
                </a:lnTo>
                <a:lnTo>
                  <a:pt x="60032" y="9766"/>
                </a:lnTo>
                <a:lnTo>
                  <a:pt x="56768" y="5422"/>
                </a:lnTo>
                <a:lnTo>
                  <a:pt x="52692" y="2590"/>
                </a:lnTo>
                <a:lnTo>
                  <a:pt x="47828" y="1295"/>
                </a:lnTo>
                <a:lnTo>
                  <a:pt x="44678" y="431"/>
                </a:lnTo>
                <a:lnTo>
                  <a:pt x="37884" y="0"/>
                </a:lnTo>
                <a:lnTo>
                  <a:pt x="0" y="0"/>
                </a:lnTo>
                <a:lnTo>
                  <a:pt x="0" y="86512"/>
                </a:lnTo>
                <a:close/>
              </a:path>
              <a:path w="64960" h="86512">
                <a:moveTo>
                  <a:pt x="37744" y="38722"/>
                </a:moveTo>
                <a:lnTo>
                  <a:pt x="33248" y="39179"/>
                </a:lnTo>
                <a:lnTo>
                  <a:pt x="28295" y="53873"/>
                </a:lnTo>
                <a:lnTo>
                  <a:pt x="36042" y="53873"/>
                </a:lnTo>
                <a:lnTo>
                  <a:pt x="41960" y="53454"/>
                </a:lnTo>
                <a:lnTo>
                  <a:pt x="42303" y="36906"/>
                </a:lnTo>
                <a:lnTo>
                  <a:pt x="37744" y="387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6" name="object 1536"/>
          <p:cNvSpPr/>
          <p:nvPr/>
        </p:nvSpPr>
        <p:spPr>
          <a:xfrm>
            <a:off x="5727560" y="5705914"/>
            <a:ext cx="67614" cy="87985"/>
          </a:xfrm>
          <a:custGeom>
            <a:avLst/>
            <a:gdLst/>
            <a:ahLst/>
            <a:cxnLst/>
            <a:rect l="l" t="t" r="r" b="b"/>
            <a:pathLst>
              <a:path w="67614" h="87985">
                <a:moveTo>
                  <a:pt x="17132" y="0"/>
                </a:moveTo>
                <a:lnTo>
                  <a:pt x="0" y="0"/>
                </a:lnTo>
                <a:lnTo>
                  <a:pt x="0" y="55829"/>
                </a:lnTo>
                <a:lnTo>
                  <a:pt x="558" y="63144"/>
                </a:lnTo>
                <a:lnTo>
                  <a:pt x="1689" y="68097"/>
                </a:lnTo>
                <a:lnTo>
                  <a:pt x="2451" y="71437"/>
                </a:lnTo>
                <a:lnTo>
                  <a:pt x="4051" y="74637"/>
                </a:lnTo>
                <a:lnTo>
                  <a:pt x="6477" y="77685"/>
                </a:lnTo>
                <a:lnTo>
                  <a:pt x="8902" y="80733"/>
                </a:lnTo>
                <a:lnTo>
                  <a:pt x="12217" y="83210"/>
                </a:lnTo>
                <a:lnTo>
                  <a:pt x="16395" y="85115"/>
                </a:lnTo>
                <a:lnTo>
                  <a:pt x="20586" y="87033"/>
                </a:lnTo>
                <a:lnTo>
                  <a:pt x="26720" y="87985"/>
                </a:lnTo>
                <a:lnTo>
                  <a:pt x="41529" y="87985"/>
                </a:lnTo>
                <a:lnTo>
                  <a:pt x="46964" y="87109"/>
                </a:lnTo>
                <a:lnTo>
                  <a:pt x="51117" y="85356"/>
                </a:lnTo>
                <a:lnTo>
                  <a:pt x="55295" y="83604"/>
                </a:lnTo>
                <a:lnTo>
                  <a:pt x="58610" y="81254"/>
                </a:lnTo>
                <a:lnTo>
                  <a:pt x="61099" y="78308"/>
                </a:lnTo>
                <a:lnTo>
                  <a:pt x="63588" y="75349"/>
                </a:lnTo>
                <a:lnTo>
                  <a:pt x="65303" y="71729"/>
                </a:lnTo>
                <a:lnTo>
                  <a:pt x="66217" y="67449"/>
                </a:lnTo>
                <a:lnTo>
                  <a:pt x="67157" y="63157"/>
                </a:lnTo>
                <a:lnTo>
                  <a:pt x="67614" y="55829"/>
                </a:lnTo>
                <a:lnTo>
                  <a:pt x="67614" y="0"/>
                </a:lnTo>
                <a:lnTo>
                  <a:pt x="50495" y="0"/>
                </a:lnTo>
                <a:lnTo>
                  <a:pt x="50495" y="54698"/>
                </a:lnTo>
                <a:lnTo>
                  <a:pt x="50253" y="59601"/>
                </a:lnTo>
                <a:lnTo>
                  <a:pt x="49745" y="62547"/>
                </a:lnTo>
                <a:lnTo>
                  <a:pt x="49237" y="65506"/>
                </a:lnTo>
                <a:lnTo>
                  <a:pt x="47752" y="67995"/>
                </a:lnTo>
                <a:lnTo>
                  <a:pt x="42811" y="72047"/>
                </a:lnTo>
                <a:lnTo>
                  <a:pt x="39154" y="73063"/>
                </a:lnTo>
                <a:lnTo>
                  <a:pt x="29527" y="73063"/>
                </a:lnTo>
                <a:lnTo>
                  <a:pt x="25755" y="71983"/>
                </a:lnTo>
                <a:lnTo>
                  <a:pt x="22999" y="69837"/>
                </a:lnTo>
                <a:lnTo>
                  <a:pt x="20231" y="67703"/>
                </a:lnTo>
                <a:lnTo>
                  <a:pt x="18503" y="64858"/>
                </a:lnTo>
                <a:lnTo>
                  <a:pt x="17754" y="61315"/>
                </a:lnTo>
                <a:lnTo>
                  <a:pt x="17335" y="59105"/>
                </a:lnTo>
                <a:lnTo>
                  <a:pt x="17132" y="54292"/>
                </a:lnTo>
                <a:lnTo>
                  <a:pt x="17132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7" name="object 1537"/>
          <p:cNvSpPr/>
          <p:nvPr/>
        </p:nvSpPr>
        <p:spPr>
          <a:xfrm>
            <a:off x="5809534" y="5683318"/>
            <a:ext cx="47955" cy="109105"/>
          </a:xfrm>
          <a:custGeom>
            <a:avLst/>
            <a:gdLst/>
            <a:ahLst/>
            <a:cxnLst/>
            <a:rect l="l" t="t" r="r" b="b"/>
            <a:pathLst>
              <a:path w="47955" h="109105">
                <a:moveTo>
                  <a:pt x="29730" y="0"/>
                </a:moveTo>
                <a:lnTo>
                  <a:pt x="21755" y="17640"/>
                </a:lnTo>
                <a:lnTo>
                  <a:pt x="32042" y="17640"/>
                </a:lnTo>
                <a:lnTo>
                  <a:pt x="47955" y="0"/>
                </a:lnTo>
                <a:lnTo>
                  <a:pt x="29730" y="0"/>
                </a:lnTo>
                <a:close/>
              </a:path>
              <a:path w="47955" h="109105">
                <a:moveTo>
                  <a:pt x="17132" y="94538"/>
                </a:moveTo>
                <a:lnTo>
                  <a:pt x="17132" y="70980"/>
                </a:lnTo>
                <a:lnTo>
                  <a:pt x="59690" y="70980"/>
                </a:lnTo>
                <a:lnTo>
                  <a:pt x="59690" y="56413"/>
                </a:lnTo>
                <a:lnTo>
                  <a:pt x="17132" y="56413"/>
                </a:lnTo>
                <a:lnTo>
                  <a:pt x="17132" y="37223"/>
                </a:lnTo>
                <a:lnTo>
                  <a:pt x="62877" y="37223"/>
                </a:lnTo>
                <a:lnTo>
                  <a:pt x="62877" y="22593"/>
                </a:lnTo>
                <a:lnTo>
                  <a:pt x="0" y="22593"/>
                </a:lnTo>
                <a:lnTo>
                  <a:pt x="0" y="109105"/>
                </a:lnTo>
                <a:lnTo>
                  <a:pt x="64490" y="109105"/>
                </a:lnTo>
                <a:lnTo>
                  <a:pt x="64490" y="94538"/>
                </a:lnTo>
                <a:lnTo>
                  <a:pt x="17132" y="9453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8" name="object 1538"/>
          <p:cNvSpPr/>
          <p:nvPr/>
        </p:nvSpPr>
        <p:spPr>
          <a:xfrm>
            <a:off x="5880530" y="5704438"/>
            <a:ext cx="68935" cy="89522"/>
          </a:xfrm>
          <a:custGeom>
            <a:avLst/>
            <a:gdLst/>
            <a:ahLst/>
            <a:cxnLst/>
            <a:rect l="l" t="t" r="r" b="b"/>
            <a:pathLst>
              <a:path w="68935" h="89522">
                <a:moveTo>
                  <a:pt x="34010" y="0"/>
                </a:moveTo>
                <a:lnTo>
                  <a:pt x="27495" y="0"/>
                </a:lnTo>
                <a:lnTo>
                  <a:pt x="21932" y="1003"/>
                </a:lnTo>
                <a:lnTo>
                  <a:pt x="17322" y="3009"/>
                </a:lnTo>
                <a:lnTo>
                  <a:pt x="12712" y="5016"/>
                </a:lnTo>
                <a:lnTo>
                  <a:pt x="9182" y="7937"/>
                </a:lnTo>
                <a:lnTo>
                  <a:pt x="6731" y="11772"/>
                </a:lnTo>
                <a:lnTo>
                  <a:pt x="4292" y="15608"/>
                </a:lnTo>
                <a:lnTo>
                  <a:pt x="3060" y="19723"/>
                </a:lnTo>
                <a:lnTo>
                  <a:pt x="3060" y="30987"/>
                </a:lnTo>
                <a:lnTo>
                  <a:pt x="5676" y="36779"/>
                </a:lnTo>
                <a:lnTo>
                  <a:pt x="10871" y="41541"/>
                </a:lnTo>
                <a:lnTo>
                  <a:pt x="14566" y="44919"/>
                </a:lnTo>
                <a:lnTo>
                  <a:pt x="21018" y="47777"/>
                </a:lnTo>
                <a:lnTo>
                  <a:pt x="30187" y="50101"/>
                </a:lnTo>
                <a:lnTo>
                  <a:pt x="37325" y="51904"/>
                </a:lnTo>
                <a:lnTo>
                  <a:pt x="41897" y="53174"/>
                </a:lnTo>
                <a:lnTo>
                  <a:pt x="43903" y="53873"/>
                </a:lnTo>
                <a:lnTo>
                  <a:pt x="46837" y="54940"/>
                </a:lnTo>
                <a:lnTo>
                  <a:pt x="48882" y="56184"/>
                </a:lnTo>
                <a:lnTo>
                  <a:pt x="51231" y="59067"/>
                </a:lnTo>
                <a:lnTo>
                  <a:pt x="51816" y="62852"/>
                </a:lnTo>
                <a:lnTo>
                  <a:pt x="51816" y="66027"/>
                </a:lnTo>
                <a:lnTo>
                  <a:pt x="50419" y="68821"/>
                </a:lnTo>
                <a:lnTo>
                  <a:pt x="47625" y="71196"/>
                </a:lnTo>
                <a:lnTo>
                  <a:pt x="44818" y="73571"/>
                </a:lnTo>
                <a:lnTo>
                  <a:pt x="40678" y="74764"/>
                </a:lnTo>
                <a:lnTo>
                  <a:pt x="29959" y="74764"/>
                </a:lnTo>
                <a:lnTo>
                  <a:pt x="25819" y="73431"/>
                </a:lnTo>
                <a:lnTo>
                  <a:pt x="22758" y="70751"/>
                </a:lnTo>
                <a:lnTo>
                  <a:pt x="19697" y="68071"/>
                </a:lnTo>
                <a:lnTo>
                  <a:pt x="17665" y="63880"/>
                </a:lnTo>
                <a:lnTo>
                  <a:pt x="16662" y="58178"/>
                </a:lnTo>
                <a:lnTo>
                  <a:pt x="0" y="59842"/>
                </a:lnTo>
                <a:lnTo>
                  <a:pt x="1117" y="69519"/>
                </a:lnTo>
                <a:lnTo>
                  <a:pt x="4546" y="76885"/>
                </a:lnTo>
                <a:lnTo>
                  <a:pt x="10287" y="81927"/>
                </a:lnTo>
                <a:lnTo>
                  <a:pt x="20995" y="87691"/>
                </a:lnTo>
                <a:lnTo>
                  <a:pt x="35001" y="89522"/>
                </a:lnTo>
                <a:lnTo>
                  <a:pt x="42354" y="89522"/>
                </a:lnTo>
                <a:lnTo>
                  <a:pt x="48501" y="88468"/>
                </a:lnTo>
                <a:lnTo>
                  <a:pt x="53441" y="86359"/>
                </a:lnTo>
                <a:lnTo>
                  <a:pt x="58369" y="84264"/>
                </a:lnTo>
                <a:lnTo>
                  <a:pt x="62191" y="81038"/>
                </a:lnTo>
                <a:lnTo>
                  <a:pt x="64897" y="76720"/>
                </a:lnTo>
                <a:lnTo>
                  <a:pt x="67589" y="72389"/>
                </a:lnTo>
                <a:lnTo>
                  <a:pt x="68935" y="67754"/>
                </a:lnTo>
                <a:lnTo>
                  <a:pt x="68935" y="57315"/>
                </a:lnTo>
                <a:lnTo>
                  <a:pt x="67805" y="52717"/>
                </a:lnTo>
                <a:lnTo>
                  <a:pt x="65557" y="49009"/>
                </a:lnTo>
                <a:lnTo>
                  <a:pt x="63309" y="45288"/>
                </a:lnTo>
                <a:lnTo>
                  <a:pt x="60172" y="42354"/>
                </a:lnTo>
                <a:lnTo>
                  <a:pt x="56184" y="40208"/>
                </a:lnTo>
                <a:lnTo>
                  <a:pt x="52197" y="38074"/>
                </a:lnTo>
                <a:lnTo>
                  <a:pt x="46037" y="35991"/>
                </a:lnTo>
                <a:lnTo>
                  <a:pt x="37706" y="33985"/>
                </a:lnTo>
                <a:lnTo>
                  <a:pt x="29375" y="31978"/>
                </a:lnTo>
                <a:lnTo>
                  <a:pt x="24142" y="30048"/>
                </a:lnTo>
                <a:lnTo>
                  <a:pt x="21983" y="28206"/>
                </a:lnTo>
                <a:lnTo>
                  <a:pt x="19431" y="24993"/>
                </a:lnTo>
                <a:lnTo>
                  <a:pt x="19431" y="20713"/>
                </a:lnTo>
                <a:lnTo>
                  <a:pt x="22148" y="17589"/>
                </a:lnTo>
                <a:lnTo>
                  <a:pt x="24968" y="15493"/>
                </a:lnTo>
                <a:lnTo>
                  <a:pt x="28854" y="14465"/>
                </a:lnTo>
                <a:lnTo>
                  <a:pt x="38658" y="14465"/>
                </a:lnTo>
                <a:lnTo>
                  <a:pt x="42252" y="15430"/>
                </a:lnTo>
                <a:lnTo>
                  <a:pt x="47078" y="19316"/>
                </a:lnTo>
                <a:lnTo>
                  <a:pt x="48653" y="22517"/>
                </a:lnTo>
                <a:lnTo>
                  <a:pt x="49390" y="26974"/>
                </a:lnTo>
                <a:lnTo>
                  <a:pt x="66509" y="26200"/>
                </a:lnTo>
                <a:lnTo>
                  <a:pt x="66243" y="18249"/>
                </a:lnTo>
                <a:lnTo>
                  <a:pt x="63411" y="11899"/>
                </a:lnTo>
                <a:lnTo>
                  <a:pt x="58039" y="7137"/>
                </a:lnTo>
                <a:lnTo>
                  <a:pt x="52654" y="2374"/>
                </a:lnTo>
                <a:lnTo>
                  <a:pt x="44653" y="0"/>
                </a:lnTo>
                <a:lnTo>
                  <a:pt x="3401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9" name="object 1539"/>
          <p:cNvSpPr/>
          <p:nvPr/>
        </p:nvSpPr>
        <p:spPr>
          <a:xfrm>
            <a:off x="5989370" y="5705916"/>
            <a:ext cx="71069" cy="86512"/>
          </a:xfrm>
          <a:custGeom>
            <a:avLst/>
            <a:gdLst/>
            <a:ahLst/>
            <a:cxnLst/>
            <a:rect l="l" t="t" r="r" b="b"/>
            <a:pathLst>
              <a:path w="71069" h="86512">
                <a:moveTo>
                  <a:pt x="47167" y="67500"/>
                </a:moveTo>
                <a:lnTo>
                  <a:pt x="43040" y="70396"/>
                </a:lnTo>
                <a:lnTo>
                  <a:pt x="40246" y="71107"/>
                </a:lnTo>
                <a:lnTo>
                  <a:pt x="38125" y="71653"/>
                </a:lnTo>
                <a:lnTo>
                  <a:pt x="38531" y="86512"/>
                </a:lnTo>
                <a:lnTo>
                  <a:pt x="43586" y="85890"/>
                </a:lnTo>
                <a:lnTo>
                  <a:pt x="47371" y="84670"/>
                </a:lnTo>
                <a:lnTo>
                  <a:pt x="52412" y="83032"/>
                </a:lnTo>
                <a:lnTo>
                  <a:pt x="56438" y="80721"/>
                </a:lnTo>
                <a:lnTo>
                  <a:pt x="59397" y="77774"/>
                </a:lnTo>
                <a:lnTo>
                  <a:pt x="63334" y="73875"/>
                </a:lnTo>
                <a:lnTo>
                  <a:pt x="66357" y="68783"/>
                </a:lnTo>
                <a:lnTo>
                  <a:pt x="68478" y="62496"/>
                </a:lnTo>
                <a:lnTo>
                  <a:pt x="70205" y="57327"/>
                </a:lnTo>
                <a:lnTo>
                  <a:pt x="71069" y="51193"/>
                </a:lnTo>
                <a:lnTo>
                  <a:pt x="71069" y="35966"/>
                </a:lnTo>
                <a:lnTo>
                  <a:pt x="70154" y="29159"/>
                </a:lnTo>
                <a:lnTo>
                  <a:pt x="68300" y="23621"/>
                </a:lnTo>
                <a:lnTo>
                  <a:pt x="66459" y="18097"/>
                </a:lnTo>
                <a:lnTo>
                  <a:pt x="63754" y="13423"/>
                </a:lnTo>
                <a:lnTo>
                  <a:pt x="60210" y="9613"/>
                </a:lnTo>
                <a:lnTo>
                  <a:pt x="56654" y="5803"/>
                </a:lnTo>
                <a:lnTo>
                  <a:pt x="52400" y="3136"/>
                </a:lnTo>
                <a:lnTo>
                  <a:pt x="47434" y="1650"/>
                </a:lnTo>
                <a:lnTo>
                  <a:pt x="43726" y="546"/>
                </a:lnTo>
                <a:lnTo>
                  <a:pt x="38354" y="0"/>
                </a:lnTo>
                <a:lnTo>
                  <a:pt x="0" y="0"/>
                </a:lnTo>
                <a:lnTo>
                  <a:pt x="0" y="86512"/>
                </a:lnTo>
                <a:lnTo>
                  <a:pt x="17119" y="71932"/>
                </a:lnTo>
                <a:lnTo>
                  <a:pt x="17119" y="14630"/>
                </a:lnTo>
                <a:lnTo>
                  <a:pt x="31788" y="14630"/>
                </a:lnTo>
                <a:lnTo>
                  <a:pt x="36474" y="14897"/>
                </a:lnTo>
                <a:lnTo>
                  <a:pt x="38862" y="15455"/>
                </a:lnTo>
                <a:lnTo>
                  <a:pt x="42062" y="16167"/>
                </a:lnTo>
                <a:lnTo>
                  <a:pt x="44704" y="17525"/>
                </a:lnTo>
                <a:lnTo>
                  <a:pt x="48869" y="21539"/>
                </a:lnTo>
                <a:lnTo>
                  <a:pt x="50482" y="24320"/>
                </a:lnTo>
                <a:lnTo>
                  <a:pt x="51650" y="27901"/>
                </a:lnTo>
                <a:lnTo>
                  <a:pt x="52806" y="31483"/>
                </a:lnTo>
                <a:lnTo>
                  <a:pt x="53390" y="36614"/>
                </a:lnTo>
                <a:lnTo>
                  <a:pt x="53390" y="49999"/>
                </a:lnTo>
                <a:lnTo>
                  <a:pt x="52806" y="55283"/>
                </a:lnTo>
                <a:lnTo>
                  <a:pt x="51650" y="59143"/>
                </a:lnTo>
                <a:lnTo>
                  <a:pt x="50482" y="63030"/>
                </a:lnTo>
                <a:lnTo>
                  <a:pt x="48996" y="65811"/>
                </a:lnTo>
                <a:lnTo>
                  <a:pt x="47167" y="67500"/>
                </a:lnTo>
                <a:close/>
              </a:path>
              <a:path w="71069" h="86512">
                <a:moveTo>
                  <a:pt x="34683" y="71932"/>
                </a:moveTo>
                <a:lnTo>
                  <a:pt x="17119" y="71932"/>
                </a:lnTo>
                <a:lnTo>
                  <a:pt x="0" y="86512"/>
                </a:lnTo>
                <a:lnTo>
                  <a:pt x="38531" y="86512"/>
                </a:lnTo>
                <a:lnTo>
                  <a:pt x="38125" y="71653"/>
                </a:lnTo>
                <a:lnTo>
                  <a:pt x="34683" y="7193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0" name="object 1540"/>
          <p:cNvSpPr/>
          <p:nvPr/>
        </p:nvSpPr>
        <p:spPr>
          <a:xfrm>
            <a:off x="6071295" y="5705910"/>
            <a:ext cx="64477" cy="86512"/>
          </a:xfrm>
          <a:custGeom>
            <a:avLst/>
            <a:gdLst/>
            <a:ahLst/>
            <a:cxnLst/>
            <a:rect l="l" t="t" r="r" b="b"/>
            <a:pathLst>
              <a:path w="64477" h="86512">
                <a:moveTo>
                  <a:pt x="17119" y="71945"/>
                </a:moveTo>
                <a:lnTo>
                  <a:pt x="17119" y="48387"/>
                </a:lnTo>
                <a:lnTo>
                  <a:pt x="59677" y="48387"/>
                </a:lnTo>
                <a:lnTo>
                  <a:pt x="59677" y="33820"/>
                </a:lnTo>
                <a:lnTo>
                  <a:pt x="17119" y="33820"/>
                </a:lnTo>
                <a:lnTo>
                  <a:pt x="17119" y="14630"/>
                </a:lnTo>
                <a:lnTo>
                  <a:pt x="62865" y="14630"/>
                </a:lnTo>
                <a:lnTo>
                  <a:pt x="62865" y="0"/>
                </a:lnTo>
                <a:lnTo>
                  <a:pt x="0" y="0"/>
                </a:lnTo>
                <a:lnTo>
                  <a:pt x="0" y="86512"/>
                </a:lnTo>
                <a:lnTo>
                  <a:pt x="64477" y="86512"/>
                </a:lnTo>
                <a:lnTo>
                  <a:pt x="64477" y="71945"/>
                </a:lnTo>
                <a:lnTo>
                  <a:pt x="17119" y="7194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1" name="object 1541"/>
          <p:cNvSpPr/>
          <p:nvPr/>
        </p:nvSpPr>
        <p:spPr>
          <a:xfrm>
            <a:off x="6147090" y="5706621"/>
            <a:ext cx="59677" cy="85801"/>
          </a:xfrm>
          <a:custGeom>
            <a:avLst/>
            <a:gdLst/>
            <a:ahLst/>
            <a:cxnLst/>
            <a:rect l="l" t="t" r="r" b="b"/>
            <a:pathLst>
              <a:path w="59677" h="85801">
                <a:moveTo>
                  <a:pt x="0" y="85801"/>
                </a:moveTo>
                <a:lnTo>
                  <a:pt x="59677" y="85801"/>
                </a:lnTo>
                <a:lnTo>
                  <a:pt x="59677" y="71234"/>
                </a:lnTo>
                <a:lnTo>
                  <a:pt x="17106" y="71234"/>
                </a:lnTo>
                <a:lnTo>
                  <a:pt x="17106" y="0"/>
                </a:lnTo>
                <a:lnTo>
                  <a:pt x="0" y="0"/>
                </a:lnTo>
                <a:lnTo>
                  <a:pt x="0" y="8580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2" name="object 1542"/>
          <p:cNvSpPr/>
          <p:nvPr/>
        </p:nvSpPr>
        <p:spPr>
          <a:xfrm>
            <a:off x="6239379" y="5704434"/>
            <a:ext cx="73850" cy="89458"/>
          </a:xfrm>
          <a:custGeom>
            <a:avLst/>
            <a:gdLst/>
            <a:ahLst/>
            <a:cxnLst/>
            <a:rect l="l" t="t" r="r" b="b"/>
            <a:pathLst>
              <a:path w="73850" h="89458">
                <a:moveTo>
                  <a:pt x="27419" y="17233"/>
                </a:moveTo>
                <a:lnTo>
                  <a:pt x="32537" y="14935"/>
                </a:lnTo>
                <a:lnTo>
                  <a:pt x="43357" y="14935"/>
                </a:lnTo>
                <a:lnTo>
                  <a:pt x="47218" y="16230"/>
                </a:lnTo>
                <a:lnTo>
                  <a:pt x="50406" y="18834"/>
                </a:lnTo>
                <a:lnTo>
                  <a:pt x="53581" y="21424"/>
                </a:lnTo>
                <a:lnTo>
                  <a:pt x="55689" y="24968"/>
                </a:lnTo>
                <a:lnTo>
                  <a:pt x="56680" y="29451"/>
                </a:lnTo>
                <a:lnTo>
                  <a:pt x="73621" y="25323"/>
                </a:lnTo>
                <a:lnTo>
                  <a:pt x="71704" y="18389"/>
                </a:lnTo>
                <a:lnTo>
                  <a:pt x="68808" y="13080"/>
                </a:lnTo>
                <a:lnTo>
                  <a:pt x="64960" y="9385"/>
                </a:lnTo>
                <a:lnTo>
                  <a:pt x="53038" y="2079"/>
                </a:lnTo>
                <a:lnTo>
                  <a:pt x="39674" y="0"/>
                </a:lnTo>
                <a:lnTo>
                  <a:pt x="33354" y="404"/>
                </a:lnTo>
                <a:lnTo>
                  <a:pt x="21000" y="4189"/>
                </a:lnTo>
                <a:lnTo>
                  <a:pt x="10934" y="11950"/>
                </a:lnTo>
                <a:lnTo>
                  <a:pt x="5664" y="19405"/>
                </a:lnTo>
                <a:lnTo>
                  <a:pt x="1416" y="31204"/>
                </a:lnTo>
                <a:lnTo>
                  <a:pt x="0" y="45504"/>
                </a:lnTo>
                <a:lnTo>
                  <a:pt x="693" y="55252"/>
                </a:lnTo>
                <a:lnTo>
                  <a:pt x="4269" y="67675"/>
                </a:lnTo>
                <a:lnTo>
                  <a:pt x="10883" y="77685"/>
                </a:lnTo>
                <a:lnTo>
                  <a:pt x="14455" y="81099"/>
                </a:lnTo>
                <a:lnTo>
                  <a:pt x="25478" y="87369"/>
                </a:lnTo>
                <a:lnTo>
                  <a:pt x="38633" y="89458"/>
                </a:lnTo>
                <a:lnTo>
                  <a:pt x="47739" y="89458"/>
                </a:lnTo>
                <a:lnTo>
                  <a:pt x="55245" y="87172"/>
                </a:lnTo>
                <a:lnTo>
                  <a:pt x="61163" y="82588"/>
                </a:lnTo>
                <a:lnTo>
                  <a:pt x="67081" y="78003"/>
                </a:lnTo>
                <a:lnTo>
                  <a:pt x="71310" y="70992"/>
                </a:lnTo>
                <a:lnTo>
                  <a:pt x="73850" y="61556"/>
                </a:lnTo>
                <a:lnTo>
                  <a:pt x="57264" y="56184"/>
                </a:lnTo>
                <a:lnTo>
                  <a:pt x="55829" y="62509"/>
                </a:lnTo>
                <a:lnTo>
                  <a:pt x="53479" y="67157"/>
                </a:lnTo>
                <a:lnTo>
                  <a:pt x="50203" y="70103"/>
                </a:lnTo>
                <a:lnTo>
                  <a:pt x="46926" y="73063"/>
                </a:lnTo>
                <a:lnTo>
                  <a:pt x="43014" y="74536"/>
                </a:lnTo>
                <a:lnTo>
                  <a:pt x="32296" y="74536"/>
                </a:lnTo>
                <a:lnTo>
                  <a:pt x="27279" y="72212"/>
                </a:lnTo>
                <a:lnTo>
                  <a:pt x="23418" y="67576"/>
                </a:lnTo>
                <a:lnTo>
                  <a:pt x="19570" y="62928"/>
                </a:lnTo>
                <a:lnTo>
                  <a:pt x="17640" y="55143"/>
                </a:lnTo>
                <a:lnTo>
                  <a:pt x="17640" y="33896"/>
                </a:lnTo>
                <a:lnTo>
                  <a:pt x="19596" y="26441"/>
                </a:lnTo>
                <a:lnTo>
                  <a:pt x="23507" y="21831"/>
                </a:lnTo>
                <a:lnTo>
                  <a:pt x="27419" y="1723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3" name="object 1543"/>
          <p:cNvSpPr/>
          <p:nvPr/>
        </p:nvSpPr>
        <p:spPr>
          <a:xfrm>
            <a:off x="6320784" y="5704433"/>
            <a:ext cx="62357" cy="89471"/>
          </a:xfrm>
          <a:custGeom>
            <a:avLst/>
            <a:gdLst/>
            <a:ahLst/>
            <a:cxnLst/>
            <a:rect l="l" t="t" r="r" b="b"/>
            <a:pathLst>
              <a:path w="62357" h="89471">
                <a:moveTo>
                  <a:pt x="62357" y="62001"/>
                </a:moveTo>
                <a:lnTo>
                  <a:pt x="57975" y="67017"/>
                </a:lnTo>
                <a:lnTo>
                  <a:pt x="53606" y="72021"/>
                </a:lnTo>
                <a:lnTo>
                  <a:pt x="48006" y="74536"/>
                </a:lnTo>
                <a:lnTo>
                  <a:pt x="34353" y="74536"/>
                </a:lnTo>
                <a:lnTo>
                  <a:pt x="28714" y="72008"/>
                </a:lnTo>
                <a:lnTo>
                  <a:pt x="24282" y="66954"/>
                </a:lnTo>
                <a:lnTo>
                  <a:pt x="27551" y="87645"/>
                </a:lnTo>
                <a:lnTo>
                  <a:pt x="41224" y="89471"/>
                </a:lnTo>
                <a:lnTo>
                  <a:pt x="48708" y="88954"/>
                </a:lnTo>
                <a:lnTo>
                  <a:pt x="61071" y="85145"/>
                </a:lnTo>
                <a:lnTo>
                  <a:pt x="62357" y="62001"/>
                </a:lnTo>
                <a:close/>
              </a:path>
              <a:path w="62357" h="89471">
                <a:moveTo>
                  <a:pt x="19862" y="61899"/>
                </a:moveTo>
                <a:lnTo>
                  <a:pt x="17640" y="54482"/>
                </a:lnTo>
                <a:lnTo>
                  <a:pt x="17640" y="34721"/>
                </a:lnTo>
                <a:lnTo>
                  <a:pt x="19799" y="27279"/>
                </a:lnTo>
                <a:lnTo>
                  <a:pt x="24117" y="22339"/>
                </a:lnTo>
                <a:lnTo>
                  <a:pt x="28435" y="17411"/>
                </a:lnTo>
                <a:lnTo>
                  <a:pt x="34124" y="14935"/>
                </a:lnTo>
                <a:lnTo>
                  <a:pt x="48234" y="14935"/>
                </a:lnTo>
                <a:lnTo>
                  <a:pt x="53886" y="17373"/>
                </a:lnTo>
                <a:lnTo>
                  <a:pt x="58153" y="22250"/>
                </a:lnTo>
                <a:lnTo>
                  <a:pt x="62407" y="27127"/>
                </a:lnTo>
                <a:lnTo>
                  <a:pt x="64554" y="34531"/>
                </a:lnTo>
                <a:lnTo>
                  <a:pt x="64554" y="54482"/>
                </a:lnTo>
                <a:lnTo>
                  <a:pt x="62357" y="62001"/>
                </a:lnTo>
                <a:lnTo>
                  <a:pt x="61071" y="85145"/>
                </a:lnTo>
                <a:lnTo>
                  <a:pt x="71069" y="77635"/>
                </a:lnTo>
                <a:lnTo>
                  <a:pt x="76231" y="70681"/>
                </a:lnTo>
                <a:lnTo>
                  <a:pt x="80734" y="58992"/>
                </a:lnTo>
                <a:lnTo>
                  <a:pt x="82232" y="44856"/>
                </a:lnTo>
                <a:lnTo>
                  <a:pt x="81405" y="34069"/>
                </a:lnTo>
                <a:lnTo>
                  <a:pt x="77691" y="21736"/>
                </a:lnTo>
                <a:lnTo>
                  <a:pt x="70993" y="11861"/>
                </a:lnTo>
                <a:lnTo>
                  <a:pt x="65876" y="7363"/>
                </a:lnTo>
                <a:lnTo>
                  <a:pt x="54600" y="1842"/>
                </a:lnTo>
                <a:lnTo>
                  <a:pt x="41008" y="0"/>
                </a:lnTo>
                <a:lnTo>
                  <a:pt x="34099" y="0"/>
                </a:lnTo>
                <a:lnTo>
                  <a:pt x="28003" y="1142"/>
                </a:lnTo>
                <a:lnTo>
                  <a:pt x="22733" y="3428"/>
                </a:lnTo>
                <a:lnTo>
                  <a:pt x="18757" y="5118"/>
                </a:lnTo>
                <a:lnTo>
                  <a:pt x="15100" y="7708"/>
                </a:lnTo>
                <a:lnTo>
                  <a:pt x="11772" y="11214"/>
                </a:lnTo>
                <a:lnTo>
                  <a:pt x="8432" y="14719"/>
                </a:lnTo>
                <a:lnTo>
                  <a:pt x="5803" y="18668"/>
                </a:lnTo>
                <a:lnTo>
                  <a:pt x="3873" y="23075"/>
                </a:lnTo>
                <a:lnTo>
                  <a:pt x="1282" y="29057"/>
                </a:lnTo>
                <a:lnTo>
                  <a:pt x="0" y="36448"/>
                </a:lnTo>
                <a:lnTo>
                  <a:pt x="0" y="45262"/>
                </a:lnTo>
                <a:lnTo>
                  <a:pt x="750" y="55374"/>
                </a:lnTo>
                <a:lnTo>
                  <a:pt x="4425" y="67747"/>
                </a:lnTo>
                <a:lnTo>
                  <a:pt x="11163" y="77685"/>
                </a:lnTo>
                <a:lnTo>
                  <a:pt x="16273" y="82174"/>
                </a:lnTo>
                <a:lnTo>
                  <a:pt x="27551" y="87645"/>
                </a:lnTo>
                <a:lnTo>
                  <a:pt x="24282" y="66954"/>
                </a:lnTo>
                <a:lnTo>
                  <a:pt x="19862" y="6189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4" name="object 1544"/>
          <p:cNvSpPr/>
          <p:nvPr/>
        </p:nvSpPr>
        <p:spPr>
          <a:xfrm>
            <a:off x="6412882" y="5705910"/>
            <a:ext cx="67259" cy="86512"/>
          </a:xfrm>
          <a:custGeom>
            <a:avLst/>
            <a:gdLst/>
            <a:ahLst/>
            <a:cxnLst/>
            <a:rect l="l" t="t" r="r" b="b"/>
            <a:pathLst>
              <a:path w="67259" h="86512">
                <a:moveTo>
                  <a:pt x="0" y="86512"/>
                </a:moveTo>
                <a:lnTo>
                  <a:pt x="15900" y="86512"/>
                </a:lnTo>
                <a:lnTo>
                  <a:pt x="15900" y="30099"/>
                </a:lnTo>
                <a:lnTo>
                  <a:pt x="50088" y="86512"/>
                </a:lnTo>
                <a:lnTo>
                  <a:pt x="67259" y="86512"/>
                </a:lnTo>
                <a:lnTo>
                  <a:pt x="67259" y="0"/>
                </a:lnTo>
                <a:lnTo>
                  <a:pt x="51358" y="0"/>
                </a:lnTo>
                <a:lnTo>
                  <a:pt x="51358" y="57772"/>
                </a:lnTo>
                <a:lnTo>
                  <a:pt x="16662" y="0"/>
                </a:lnTo>
                <a:lnTo>
                  <a:pt x="0" y="0"/>
                </a:lnTo>
                <a:lnTo>
                  <a:pt x="0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5" name="object 1545"/>
          <p:cNvSpPr/>
          <p:nvPr/>
        </p:nvSpPr>
        <p:spPr>
          <a:xfrm>
            <a:off x="6488502" y="5705910"/>
            <a:ext cx="67373" cy="86512"/>
          </a:xfrm>
          <a:custGeom>
            <a:avLst/>
            <a:gdLst/>
            <a:ahLst/>
            <a:cxnLst/>
            <a:rect l="l" t="t" r="r" b="b"/>
            <a:pathLst>
              <a:path w="67373" h="86512">
                <a:moveTo>
                  <a:pt x="25158" y="86512"/>
                </a:moveTo>
                <a:lnTo>
                  <a:pt x="42265" y="86512"/>
                </a:lnTo>
                <a:lnTo>
                  <a:pt x="42265" y="14630"/>
                </a:lnTo>
                <a:lnTo>
                  <a:pt x="67373" y="14630"/>
                </a:lnTo>
                <a:lnTo>
                  <a:pt x="67373" y="0"/>
                </a:lnTo>
                <a:lnTo>
                  <a:pt x="0" y="0"/>
                </a:lnTo>
                <a:lnTo>
                  <a:pt x="0" y="14630"/>
                </a:lnTo>
                <a:lnTo>
                  <a:pt x="25158" y="14630"/>
                </a:lnTo>
                <a:lnTo>
                  <a:pt x="25158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6" name="object 1546"/>
          <p:cNvSpPr/>
          <p:nvPr/>
        </p:nvSpPr>
        <p:spPr>
          <a:xfrm>
            <a:off x="6545847" y="5758193"/>
            <a:ext cx="59042" cy="66852"/>
          </a:xfrm>
          <a:custGeom>
            <a:avLst/>
            <a:gdLst/>
            <a:ahLst/>
            <a:cxnLst/>
            <a:rect l="l" t="t" r="r" b="b"/>
            <a:pathLst>
              <a:path w="59042" h="66852">
                <a:moveTo>
                  <a:pt x="30416" y="0"/>
                </a:moveTo>
                <a:lnTo>
                  <a:pt x="25146" y="14579"/>
                </a:lnTo>
                <a:lnTo>
                  <a:pt x="59042" y="14579"/>
                </a:lnTo>
                <a:lnTo>
                  <a:pt x="53543" y="0"/>
                </a:lnTo>
                <a:lnTo>
                  <a:pt x="30416" y="0"/>
                </a:lnTo>
                <a:close/>
              </a:path>
              <a:path w="59042" h="66852">
                <a:moveTo>
                  <a:pt x="25146" y="14579"/>
                </a:moveTo>
                <a:lnTo>
                  <a:pt x="30416" y="0"/>
                </a:lnTo>
                <a:lnTo>
                  <a:pt x="41859" y="-32092"/>
                </a:lnTo>
                <a:lnTo>
                  <a:pt x="53543" y="0"/>
                </a:lnTo>
                <a:lnTo>
                  <a:pt x="59042" y="14579"/>
                </a:lnTo>
                <a:lnTo>
                  <a:pt x="66446" y="34226"/>
                </a:lnTo>
                <a:lnTo>
                  <a:pt x="85064" y="34226"/>
                </a:lnTo>
                <a:lnTo>
                  <a:pt x="51117" y="-52273"/>
                </a:lnTo>
                <a:lnTo>
                  <a:pt x="33020" y="-52273"/>
                </a:lnTo>
                <a:lnTo>
                  <a:pt x="0" y="34226"/>
                </a:lnTo>
                <a:lnTo>
                  <a:pt x="18161" y="34226"/>
                </a:lnTo>
                <a:lnTo>
                  <a:pt x="25146" y="1457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7" name="object 1547"/>
          <p:cNvSpPr/>
          <p:nvPr/>
        </p:nvSpPr>
        <p:spPr>
          <a:xfrm>
            <a:off x="6633319" y="5704434"/>
            <a:ext cx="73850" cy="89458"/>
          </a:xfrm>
          <a:custGeom>
            <a:avLst/>
            <a:gdLst/>
            <a:ahLst/>
            <a:cxnLst/>
            <a:rect l="l" t="t" r="r" b="b"/>
            <a:pathLst>
              <a:path w="73850" h="89458">
                <a:moveTo>
                  <a:pt x="27419" y="17233"/>
                </a:moveTo>
                <a:lnTo>
                  <a:pt x="32512" y="14935"/>
                </a:lnTo>
                <a:lnTo>
                  <a:pt x="43357" y="14935"/>
                </a:lnTo>
                <a:lnTo>
                  <a:pt x="47205" y="16230"/>
                </a:lnTo>
                <a:lnTo>
                  <a:pt x="50393" y="18834"/>
                </a:lnTo>
                <a:lnTo>
                  <a:pt x="53568" y="21424"/>
                </a:lnTo>
                <a:lnTo>
                  <a:pt x="55664" y="24968"/>
                </a:lnTo>
                <a:lnTo>
                  <a:pt x="56667" y="29451"/>
                </a:lnTo>
                <a:lnTo>
                  <a:pt x="73609" y="25323"/>
                </a:lnTo>
                <a:lnTo>
                  <a:pt x="71691" y="18389"/>
                </a:lnTo>
                <a:lnTo>
                  <a:pt x="68795" y="13080"/>
                </a:lnTo>
                <a:lnTo>
                  <a:pt x="64947" y="9385"/>
                </a:lnTo>
                <a:lnTo>
                  <a:pt x="53032" y="2081"/>
                </a:lnTo>
                <a:lnTo>
                  <a:pt x="39674" y="0"/>
                </a:lnTo>
                <a:lnTo>
                  <a:pt x="33338" y="406"/>
                </a:lnTo>
                <a:lnTo>
                  <a:pt x="20984" y="4191"/>
                </a:lnTo>
                <a:lnTo>
                  <a:pt x="10922" y="11950"/>
                </a:lnTo>
                <a:lnTo>
                  <a:pt x="5661" y="19403"/>
                </a:lnTo>
                <a:lnTo>
                  <a:pt x="1415" y="31203"/>
                </a:lnTo>
                <a:lnTo>
                  <a:pt x="0" y="45504"/>
                </a:lnTo>
                <a:lnTo>
                  <a:pt x="691" y="55248"/>
                </a:lnTo>
                <a:lnTo>
                  <a:pt x="4259" y="67674"/>
                </a:lnTo>
                <a:lnTo>
                  <a:pt x="10871" y="77685"/>
                </a:lnTo>
                <a:lnTo>
                  <a:pt x="14450" y="81106"/>
                </a:lnTo>
                <a:lnTo>
                  <a:pt x="25473" y="87370"/>
                </a:lnTo>
                <a:lnTo>
                  <a:pt x="38633" y="89458"/>
                </a:lnTo>
                <a:lnTo>
                  <a:pt x="47726" y="89458"/>
                </a:lnTo>
                <a:lnTo>
                  <a:pt x="55232" y="87172"/>
                </a:lnTo>
                <a:lnTo>
                  <a:pt x="61150" y="82588"/>
                </a:lnTo>
                <a:lnTo>
                  <a:pt x="67068" y="78003"/>
                </a:lnTo>
                <a:lnTo>
                  <a:pt x="71310" y="70992"/>
                </a:lnTo>
                <a:lnTo>
                  <a:pt x="73850" y="61556"/>
                </a:lnTo>
                <a:lnTo>
                  <a:pt x="57251" y="56184"/>
                </a:lnTo>
                <a:lnTo>
                  <a:pt x="55829" y="62509"/>
                </a:lnTo>
                <a:lnTo>
                  <a:pt x="53467" y="67157"/>
                </a:lnTo>
                <a:lnTo>
                  <a:pt x="50203" y="70103"/>
                </a:lnTo>
                <a:lnTo>
                  <a:pt x="46913" y="73063"/>
                </a:lnTo>
                <a:lnTo>
                  <a:pt x="43002" y="74536"/>
                </a:lnTo>
                <a:lnTo>
                  <a:pt x="32283" y="74536"/>
                </a:lnTo>
                <a:lnTo>
                  <a:pt x="27266" y="72212"/>
                </a:lnTo>
                <a:lnTo>
                  <a:pt x="23418" y="67576"/>
                </a:lnTo>
                <a:lnTo>
                  <a:pt x="19558" y="62928"/>
                </a:lnTo>
                <a:lnTo>
                  <a:pt x="17640" y="55143"/>
                </a:lnTo>
                <a:lnTo>
                  <a:pt x="17640" y="33896"/>
                </a:lnTo>
                <a:lnTo>
                  <a:pt x="19596" y="26441"/>
                </a:lnTo>
                <a:lnTo>
                  <a:pt x="23507" y="21831"/>
                </a:lnTo>
                <a:lnTo>
                  <a:pt x="27419" y="1723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8" name="object 1548"/>
          <p:cNvSpPr/>
          <p:nvPr/>
        </p:nvSpPr>
        <p:spPr>
          <a:xfrm>
            <a:off x="6712106" y="5705910"/>
            <a:ext cx="67386" cy="86512"/>
          </a:xfrm>
          <a:custGeom>
            <a:avLst/>
            <a:gdLst/>
            <a:ahLst/>
            <a:cxnLst/>
            <a:rect l="l" t="t" r="r" b="b"/>
            <a:pathLst>
              <a:path w="67386" h="86512">
                <a:moveTo>
                  <a:pt x="25158" y="86512"/>
                </a:moveTo>
                <a:lnTo>
                  <a:pt x="42290" y="86512"/>
                </a:lnTo>
                <a:lnTo>
                  <a:pt x="42290" y="14630"/>
                </a:lnTo>
                <a:lnTo>
                  <a:pt x="67386" y="14630"/>
                </a:lnTo>
                <a:lnTo>
                  <a:pt x="67386" y="0"/>
                </a:lnTo>
                <a:lnTo>
                  <a:pt x="0" y="0"/>
                </a:lnTo>
                <a:lnTo>
                  <a:pt x="0" y="14630"/>
                </a:lnTo>
                <a:lnTo>
                  <a:pt x="25158" y="14630"/>
                </a:lnTo>
                <a:lnTo>
                  <a:pt x="25158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9" name="object 1549"/>
          <p:cNvSpPr/>
          <p:nvPr/>
        </p:nvSpPr>
        <p:spPr>
          <a:xfrm>
            <a:off x="6781252" y="5704433"/>
            <a:ext cx="62357" cy="89471"/>
          </a:xfrm>
          <a:custGeom>
            <a:avLst/>
            <a:gdLst/>
            <a:ahLst/>
            <a:cxnLst/>
            <a:rect l="l" t="t" r="r" b="b"/>
            <a:pathLst>
              <a:path w="62356" h="89471">
                <a:moveTo>
                  <a:pt x="62357" y="62001"/>
                </a:moveTo>
                <a:lnTo>
                  <a:pt x="57975" y="67017"/>
                </a:lnTo>
                <a:lnTo>
                  <a:pt x="53606" y="72021"/>
                </a:lnTo>
                <a:lnTo>
                  <a:pt x="48006" y="74536"/>
                </a:lnTo>
                <a:lnTo>
                  <a:pt x="34340" y="74536"/>
                </a:lnTo>
                <a:lnTo>
                  <a:pt x="28714" y="72008"/>
                </a:lnTo>
                <a:lnTo>
                  <a:pt x="24282" y="66954"/>
                </a:lnTo>
                <a:lnTo>
                  <a:pt x="27551" y="87645"/>
                </a:lnTo>
                <a:lnTo>
                  <a:pt x="41224" y="89471"/>
                </a:lnTo>
                <a:lnTo>
                  <a:pt x="48708" y="88954"/>
                </a:lnTo>
                <a:lnTo>
                  <a:pt x="61071" y="85145"/>
                </a:lnTo>
                <a:lnTo>
                  <a:pt x="62357" y="62001"/>
                </a:lnTo>
                <a:close/>
              </a:path>
              <a:path w="62356" h="89471">
                <a:moveTo>
                  <a:pt x="19862" y="61899"/>
                </a:moveTo>
                <a:lnTo>
                  <a:pt x="17640" y="54482"/>
                </a:lnTo>
                <a:lnTo>
                  <a:pt x="17640" y="34721"/>
                </a:lnTo>
                <a:lnTo>
                  <a:pt x="19799" y="27279"/>
                </a:lnTo>
                <a:lnTo>
                  <a:pt x="24117" y="22339"/>
                </a:lnTo>
                <a:lnTo>
                  <a:pt x="28435" y="17411"/>
                </a:lnTo>
                <a:lnTo>
                  <a:pt x="34124" y="14935"/>
                </a:lnTo>
                <a:lnTo>
                  <a:pt x="48234" y="14935"/>
                </a:lnTo>
                <a:lnTo>
                  <a:pt x="53886" y="17373"/>
                </a:lnTo>
                <a:lnTo>
                  <a:pt x="58153" y="22250"/>
                </a:lnTo>
                <a:lnTo>
                  <a:pt x="62395" y="27127"/>
                </a:lnTo>
                <a:lnTo>
                  <a:pt x="64541" y="34531"/>
                </a:lnTo>
                <a:lnTo>
                  <a:pt x="64541" y="54482"/>
                </a:lnTo>
                <a:lnTo>
                  <a:pt x="62357" y="62001"/>
                </a:lnTo>
                <a:lnTo>
                  <a:pt x="61071" y="85145"/>
                </a:lnTo>
                <a:lnTo>
                  <a:pt x="71069" y="77635"/>
                </a:lnTo>
                <a:lnTo>
                  <a:pt x="76231" y="70681"/>
                </a:lnTo>
                <a:lnTo>
                  <a:pt x="80734" y="58992"/>
                </a:lnTo>
                <a:lnTo>
                  <a:pt x="82232" y="44856"/>
                </a:lnTo>
                <a:lnTo>
                  <a:pt x="81405" y="34069"/>
                </a:lnTo>
                <a:lnTo>
                  <a:pt x="77691" y="21736"/>
                </a:lnTo>
                <a:lnTo>
                  <a:pt x="70993" y="11861"/>
                </a:lnTo>
                <a:lnTo>
                  <a:pt x="65871" y="7363"/>
                </a:lnTo>
                <a:lnTo>
                  <a:pt x="54596" y="1842"/>
                </a:lnTo>
                <a:lnTo>
                  <a:pt x="41008" y="0"/>
                </a:lnTo>
                <a:lnTo>
                  <a:pt x="34099" y="0"/>
                </a:lnTo>
                <a:lnTo>
                  <a:pt x="28003" y="1142"/>
                </a:lnTo>
                <a:lnTo>
                  <a:pt x="22733" y="3428"/>
                </a:lnTo>
                <a:lnTo>
                  <a:pt x="18757" y="5118"/>
                </a:lnTo>
                <a:lnTo>
                  <a:pt x="15100" y="7708"/>
                </a:lnTo>
                <a:lnTo>
                  <a:pt x="11772" y="11214"/>
                </a:lnTo>
                <a:lnTo>
                  <a:pt x="8432" y="14719"/>
                </a:lnTo>
                <a:lnTo>
                  <a:pt x="5803" y="18668"/>
                </a:lnTo>
                <a:lnTo>
                  <a:pt x="3873" y="23075"/>
                </a:lnTo>
                <a:lnTo>
                  <a:pt x="1282" y="29057"/>
                </a:lnTo>
                <a:lnTo>
                  <a:pt x="0" y="36448"/>
                </a:lnTo>
                <a:lnTo>
                  <a:pt x="0" y="45262"/>
                </a:lnTo>
                <a:lnTo>
                  <a:pt x="750" y="55374"/>
                </a:lnTo>
                <a:lnTo>
                  <a:pt x="4425" y="67747"/>
                </a:lnTo>
                <a:lnTo>
                  <a:pt x="11163" y="77685"/>
                </a:lnTo>
                <a:lnTo>
                  <a:pt x="16273" y="82174"/>
                </a:lnTo>
                <a:lnTo>
                  <a:pt x="27551" y="87645"/>
                </a:lnTo>
                <a:lnTo>
                  <a:pt x="24282" y="66954"/>
                </a:lnTo>
                <a:lnTo>
                  <a:pt x="19862" y="6189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0" name="object 1550"/>
          <p:cNvSpPr/>
          <p:nvPr/>
        </p:nvSpPr>
        <p:spPr>
          <a:xfrm>
            <a:off x="5416944" y="5877088"/>
            <a:ext cx="75361" cy="89458"/>
          </a:xfrm>
          <a:custGeom>
            <a:avLst/>
            <a:gdLst/>
            <a:ahLst/>
            <a:cxnLst/>
            <a:rect l="l" t="t" r="r" b="b"/>
            <a:pathLst>
              <a:path w="75361" h="89458">
                <a:moveTo>
                  <a:pt x="27978" y="17233"/>
                </a:moveTo>
                <a:lnTo>
                  <a:pt x="33197" y="14935"/>
                </a:lnTo>
                <a:lnTo>
                  <a:pt x="44234" y="14935"/>
                </a:lnTo>
                <a:lnTo>
                  <a:pt x="48183" y="16230"/>
                </a:lnTo>
                <a:lnTo>
                  <a:pt x="51435" y="18834"/>
                </a:lnTo>
                <a:lnTo>
                  <a:pt x="54673" y="21424"/>
                </a:lnTo>
                <a:lnTo>
                  <a:pt x="56819" y="24968"/>
                </a:lnTo>
                <a:lnTo>
                  <a:pt x="57835" y="29451"/>
                </a:lnTo>
                <a:lnTo>
                  <a:pt x="75120" y="25323"/>
                </a:lnTo>
                <a:lnTo>
                  <a:pt x="73152" y="18389"/>
                </a:lnTo>
                <a:lnTo>
                  <a:pt x="70205" y="13080"/>
                </a:lnTo>
                <a:lnTo>
                  <a:pt x="66281" y="9385"/>
                </a:lnTo>
                <a:lnTo>
                  <a:pt x="53892" y="2006"/>
                </a:lnTo>
                <a:lnTo>
                  <a:pt x="40474" y="0"/>
                </a:lnTo>
                <a:lnTo>
                  <a:pt x="33563" y="468"/>
                </a:lnTo>
                <a:lnTo>
                  <a:pt x="21231" y="4288"/>
                </a:lnTo>
                <a:lnTo>
                  <a:pt x="11150" y="11950"/>
                </a:lnTo>
                <a:lnTo>
                  <a:pt x="5750" y="19445"/>
                </a:lnTo>
                <a:lnTo>
                  <a:pt x="1436" y="31229"/>
                </a:lnTo>
                <a:lnTo>
                  <a:pt x="0" y="45504"/>
                </a:lnTo>
                <a:lnTo>
                  <a:pt x="716" y="55308"/>
                </a:lnTo>
                <a:lnTo>
                  <a:pt x="4366" y="67698"/>
                </a:lnTo>
                <a:lnTo>
                  <a:pt x="11099" y="77685"/>
                </a:lnTo>
                <a:lnTo>
                  <a:pt x="15086" y="81384"/>
                </a:lnTo>
                <a:lnTo>
                  <a:pt x="26196" y="87440"/>
                </a:lnTo>
                <a:lnTo>
                  <a:pt x="39420" y="89458"/>
                </a:lnTo>
                <a:lnTo>
                  <a:pt x="48704" y="89458"/>
                </a:lnTo>
                <a:lnTo>
                  <a:pt x="56362" y="87172"/>
                </a:lnTo>
                <a:lnTo>
                  <a:pt x="62407" y="82588"/>
                </a:lnTo>
                <a:lnTo>
                  <a:pt x="68453" y="78003"/>
                </a:lnTo>
                <a:lnTo>
                  <a:pt x="72771" y="70992"/>
                </a:lnTo>
                <a:lnTo>
                  <a:pt x="75361" y="61556"/>
                </a:lnTo>
                <a:lnTo>
                  <a:pt x="58420" y="56184"/>
                </a:lnTo>
                <a:lnTo>
                  <a:pt x="56959" y="62509"/>
                </a:lnTo>
                <a:lnTo>
                  <a:pt x="54571" y="67157"/>
                </a:lnTo>
                <a:lnTo>
                  <a:pt x="51219" y="70103"/>
                </a:lnTo>
                <a:lnTo>
                  <a:pt x="47879" y="73063"/>
                </a:lnTo>
                <a:lnTo>
                  <a:pt x="43878" y="74536"/>
                </a:lnTo>
                <a:lnTo>
                  <a:pt x="32956" y="74536"/>
                </a:lnTo>
                <a:lnTo>
                  <a:pt x="27825" y="72212"/>
                </a:lnTo>
                <a:lnTo>
                  <a:pt x="23901" y="67576"/>
                </a:lnTo>
                <a:lnTo>
                  <a:pt x="19964" y="62928"/>
                </a:lnTo>
                <a:lnTo>
                  <a:pt x="17995" y="55143"/>
                </a:lnTo>
                <a:lnTo>
                  <a:pt x="17995" y="33896"/>
                </a:lnTo>
                <a:lnTo>
                  <a:pt x="19989" y="26441"/>
                </a:lnTo>
                <a:lnTo>
                  <a:pt x="23990" y="21831"/>
                </a:lnTo>
                <a:lnTo>
                  <a:pt x="27978" y="1723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1" name="object 1551"/>
          <p:cNvSpPr/>
          <p:nvPr/>
        </p:nvSpPr>
        <p:spPr>
          <a:xfrm>
            <a:off x="5502539" y="5877087"/>
            <a:ext cx="83921" cy="89471"/>
          </a:xfrm>
          <a:custGeom>
            <a:avLst/>
            <a:gdLst/>
            <a:ahLst/>
            <a:cxnLst/>
            <a:rect l="l" t="t" r="r" b="b"/>
            <a:pathLst>
              <a:path w="83921" h="89471">
                <a:moveTo>
                  <a:pt x="72529" y="77635"/>
                </a:moveTo>
                <a:lnTo>
                  <a:pt x="77818" y="70636"/>
                </a:lnTo>
                <a:lnTo>
                  <a:pt x="82395" y="58964"/>
                </a:lnTo>
                <a:lnTo>
                  <a:pt x="83921" y="44856"/>
                </a:lnTo>
                <a:lnTo>
                  <a:pt x="83064" y="34008"/>
                </a:lnTo>
                <a:lnTo>
                  <a:pt x="79267" y="21711"/>
                </a:lnTo>
                <a:lnTo>
                  <a:pt x="72440" y="11861"/>
                </a:lnTo>
                <a:lnTo>
                  <a:pt x="66868" y="7110"/>
                </a:lnTo>
                <a:lnTo>
                  <a:pt x="55504" y="1779"/>
                </a:lnTo>
                <a:lnTo>
                  <a:pt x="41846" y="0"/>
                </a:lnTo>
                <a:lnTo>
                  <a:pt x="34798" y="0"/>
                </a:lnTo>
                <a:lnTo>
                  <a:pt x="28587" y="1142"/>
                </a:lnTo>
                <a:lnTo>
                  <a:pt x="23190" y="3428"/>
                </a:lnTo>
                <a:lnTo>
                  <a:pt x="19151" y="5118"/>
                </a:lnTo>
                <a:lnTo>
                  <a:pt x="15405" y="7708"/>
                </a:lnTo>
                <a:lnTo>
                  <a:pt x="12014" y="11214"/>
                </a:lnTo>
                <a:lnTo>
                  <a:pt x="8610" y="14719"/>
                </a:lnTo>
                <a:lnTo>
                  <a:pt x="5918" y="18668"/>
                </a:lnTo>
                <a:lnTo>
                  <a:pt x="3962" y="23075"/>
                </a:lnTo>
                <a:lnTo>
                  <a:pt x="1320" y="29057"/>
                </a:lnTo>
                <a:lnTo>
                  <a:pt x="0" y="36448"/>
                </a:lnTo>
                <a:lnTo>
                  <a:pt x="0" y="45262"/>
                </a:lnTo>
                <a:lnTo>
                  <a:pt x="775" y="55433"/>
                </a:lnTo>
                <a:lnTo>
                  <a:pt x="4527" y="67772"/>
                </a:lnTo>
                <a:lnTo>
                  <a:pt x="11391" y="77685"/>
                </a:lnTo>
                <a:lnTo>
                  <a:pt x="16985" y="82435"/>
                </a:lnTo>
                <a:lnTo>
                  <a:pt x="28357" y="87710"/>
                </a:lnTo>
                <a:lnTo>
                  <a:pt x="29311" y="72008"/>
                </a:lnTo>
                <a:lnTo>
                  <a:pt x="24790" y="66954"/>
                </a:lnTo>
                <a:lnTo>
                  <a:pt x="20269" y="61899"/>
                </a:lnTo>
                <a:lnTo>
                  <a:pt x="18008" y="54482"/>
                </a:lnTo>
                <a:lnTo>
                  <a:pt x="18008" y="34721"/>
                </a:lnTo>
                <a:lnTo>
                  <a:pt x="20205" y="27279"/>
                </a:lnTo>
                <a:lnTo>
                  <a:pt x="24612" y="22339"/>
                </a:lnTo>
                <a:lnTo>
                  <a:pt x="29019" y="17411"/>
                </a:lnTo>
                <a:lnTo>
                  <a:pt x="34810" y="14935"/>
                </a:lnTo>
                <a:lnTo>
                  <a:pt x="49212" y="14935"/>
                </a:lnTo>
                <a:lnTo>
                  <a:pt x="55003" y="17373"/>
                </a:lnTo>
                <a:lnTo>
                  <a:pt x="59347" y="22250"/>
                </a:lnTo>
                <a:lnTo>
                  <a:pt x="63677" y="27127"/>
                </a:lnTo>
                <a:lnTo>
                  <a:pt x="65862" y="34531"/>
                </a:lnTo>
                <a:lnTo>
                  <a:pt x="65862" y="54482"/>
                </a:lnTo>
                <a:lnTo>
                  <a:pt x="63627" y="62001"/>
                </a:lnTo>
                <a:lnTo>
                  <a:pt x="62512" y="85048"/>
                </a:lnTo>
                <a:lnTo>
                  <a:pt x="72529" y="77635"/>
                </a:lnTo>
                <a:close/>
              </a:path>
              <a:path w="83921" h="89471">
                <a:moveTo>
                  <a:pt x="63627" y="62001"/>
                </a:moveTo>
                <a:lnTo>
                  <a:pt x="59156" y="67017"/>
                </a:lnTo>
                <a:lnTo>
                  <a:pt x="54698" y="72021"/>
                </a:lnTo>
                <a:lnTo>
                  <a:pt x="48983" y="74536"/>
                </a:lnTo>
                <a:lnTo>
                  <a:pt x="35052" y="74536"/>
                </a:lnTo>
                <a:lnTo>
                  <a:pt x="29311" y="72008"/>
                </a:lnTo>
                <a:lnTo>
                  <a:pt x="28357" y="87710"/>
                </a:lnTo>
                <a:lnTo>
                  <a:pt x="42087" y="89471"/>
                </a:lnTo>
                <a:lnTo>
                  <a:pt x="50180" y="88885"/>
                </a:lnTo>
                <a:lnTo>
                  <a:pt x="62512" y="85048"/>
                </a:lnTo>
                <a:lnTo>
                  <a:pt x="63627" y="6200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2" name="object 1552"/>
          <p:cNvSpPr/>
          <p:nvPr/>
        </p:nvSpPr>
        <p:spPr>
          <a:xfrm>
            <a:off x="5599061" y="5878564"/>
            <a:ext cx="68630" cy="86512"/>
          </a:xfrm>
          <a:custGeom>
            <a:avLst/>
            <a:gdLst/>
            <a:ahLst/>
            <a:cxnLst/>
            <a:rect l="l" t="t" r="r" b="b"/>
            <a:pathLst>
              <a:path w="68630" h="86512">
                <a:moveTo>
                  <a:pt x="0" y="86512"/>
                </a:moveTo>
                <a:lnTo>
                  <a:pt x="16217" y="86512"/>
                </a:lnTo>
                <a:lnTo>
                  <a:pt x="16217" y="30099"/>
                </a:lnTo>
                <a:lnTo>
                  <a:pt x="51104" y="86512"/>
                </a:lnTo>
                <a:lnTo>
                  <a:pt x="68630" y="86512"/>
                </a:lnTo>
                <a:lnTo>
                  <a:pt x="68630" y="0"/>
                </a:lnTo>
                <a:lnTo>
                  <a:pt x="52412" y="0"/>
                </a:lnTo>
                <a:lnTo>
                  <a:pt x="52412" y="57772"/>
                </a:lnTo>
                <a:lnTo>
                  <a:pt x="16992" y="0"/>
                </a:lnTo>
                <a:lnTo>
                  <a:pt x="0" y="0"/>
                </a:lnTo>
                <a:lnTo>
                  <a:pt x="0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3" name="object 1553"/>
          <p:cNvSpPr/>
          <p:nvPr/>
        </p:nvSpPr>
        <p:spPr>
          <a:xfrm>
            <a:off x="5717330" y="5878564"/>
            <a:ext cx="65786" cy="86512"/>
          </a:xfrm>
          <a:custGeom>
            <a:avLst/>
            <a:gdLst/>
            <a:ahLst/>
            <a:cxnLst/>
            <a:rect l="l" t="t" r="r" b="b"/>
            <a:pathLst>
              <a:path w="65786" h="86512">
                <a:moveTo>
                  <a:pt x="17462" y="71945"/>
                </a:moveTo>
                <a:lnTo>
                  <a:pt x="17462" y="48387"/>
                </a:lnTo>
                <a:lnTo>
                  <a:pt x="60896" y="48387"/>
                </a:lnTo>
                <a:lnTo>
                  <a:pt x="60896" y="33820"/>
                </a:lnTo>
                <a:lnTo>
                  <a:pt x="17462" y="33820"/>
                </a:lnTo>
                <a:lnTo>
                  <a:pt x="17462" y="14643"/>
                </a:lnTo>
                <a:lnTo>
                  <a:pt x="64135" y="14643"/>
                </a:lnTo>
                <a:lnTo>
                  <a:pt x="64135" y="0"/>
                </a:lnTo>
                <a:lnTo>
                  <a:pt x="0" y="0"/>
                </a:lnTo>
                <a:lnTo>
                  <a:pt x="0" y="86512"/>
                </a:lnTo>
                <a:lnTo>
                  <a:pt x="65786" y="86512"/>
                </a:lnTo>
                <a:lnTo>
                  <a:pt x="65786" y="71945"/>
                </a:lnTo>
                <a:lnTo>
                  <a:pt x="17462" y="7194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4" name="object 1554"/>
          <p:cNvSpPr/>
          <p:nvPr/>
        </p:nvSpPr>
        <p:spPr>
          <a:xfrm>
            <a:off x="5797199" y="5879275"/>
            <a:ext cx="60896" cy="85801"/>
          </a:xfrm>
          <a:custGeom>
            <a:avLst/>
            <a:gdLst/>
            <a:ahLst/>
            <a:cxnLst/>
            <a:rect l="l" t="t" r="r" b="b"/>
            <a:pathLst>
              <a:path w="60896" h="85801">
                <a:moveTo>
                  <a:pt x="0" y="85801"/>
                </a:moveTo>
                <a:lnTo>
                  <a:pt x="60896" y="85801"/>
                </a:lnTo>
                <a:lnTo>
                  <a:pt x="60896" y="71234"/>
                </a:lnTo>
                <a:lnTo>
                  <a:pt x="17462" y="71234"/>
                </a:lnTo>
                <a:lnTo>
                  <a:pt x="17462" y="0"/>
                </a:lnTo>
                <a:lnTo>
                  <a:pt x="0" y="0"/>
                </a:lnTo>
                <a:lnTo>
                  <a:pt x="0" y="8580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5" name="object 1555"/>
          <p:cNvSpPr/>
          <p:nvPr/>
        </p:nvSpPr>
        <p:spPr>
          <a:xfrm>
            <a:off x="5899522" y="5878564"/>
            <a:ext cx="65811" cy="86512"/>
          </a:xfrm>
          <a:custGeom>
            <a:avLst/>
            <a:gdLst/>
            <a:ahLst/>
            <a:cxnLst/>
            <a:rect l="l" t="t" r="r" b="b"/>
            <a:pathLst>
              <a:path w="65811" h="86512">
                <a:moveTo>
                  <a:pt x="17475" y="71945"/>
                </a:moveTo>
                <a:lnTo>
                  <a:pt x="17475" y="48387"/>
                </a:lnTo>
                <a:lnTo>
                  <a:pt x="60909" y="48387"/>
                </a:lnTo>
                <a:lnTo>
                  <a:pt x="60909" y="33820"/>
                </a:lnTo>
                <a:lnTo>
                  <a:pt x="17475" y="33820"/>
                </a:lnTo>
                <a:lnTo>
                  <a:pt x="17475" y="14643"/>
                </a:lnTo>
                <a:lnTo>
                  <a:pt x="64160" y="14643"/>
                </a:lnTo>
                <a:lnTo>
                  <a:pt x="64160" y="0"/>
                </a:lnTo>
                <a:lnTo>
                  <a:pt x="0" y="0"/>
                </a:lnTo>
                <a:lnTo>
                  <a:pt x="0" y="86512"/>
                </a:lnTo>
                <a:lnTo>
                  <a:pt x="65811" y="86512"/>
                </a:lnTo>
                <a:lnTo>
                  <a:pt x="65811" y="71945"/>
                </a:lnTo>
                <a:lnTo>
                  <a:pt x="17475" y="7194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6" name="object 1556"/>
          <p:cNvSpPr/>
          <p:nvPr/>
        </p:nvSpPr>
        <p:spPr>
          <a:xfrm>
            <a:off x="5979107" y="5878564"/>
            <a:ext cx="68630" cy="86512"/>
          </a:xfrm>
          <a:custGeom>
            <a:avLst/>
            <a:gdLst/>
            <a:ahLst/>
            <a:cxnLst/>
            <a:rect l="l" t="t" r="r" b="b"/>
            <a:pathLst>
              <a:path w="68630" h="86512">
                <a:moveTo>
                  <a:pt x="0" y="86512"/>
                </a:moveTo>
                <a:lnTo>
                  <a:pt x="16230" y="86512"/>
                </a:lnTo>
                <a:lnTo>
                  <a:pt x="16230" y="30099"/>
                </a:lnTo>
                <a:lnTo>
                  <a:pt x="51104" y="86512"/>
                </a:lnTo>
                <a:lnTo>
                  <a:pt x="68630" y="86512"/>
                </a:lnTo>
                <a:lnTo>
                  <a:pt x="68630" y="0"/>
                </a:lnTo>
                <a:lnTo>
                  <a:pt x="52400" y="0"/>
                </a:lnTo>
                <a:lnTo>
                  <a:pt x="52400" y="57772"/>
                </a:lnTo>
                <a:lnTo>
                  <a:pt x="16992" y="0"/>
                </a:lnTo>
                <a:lnTo>
                  <a:pt x="0" y="0"/>
                </a:lnTo>
                <a:lnTo>
                  <a:pt x="0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7" name="object 1557"/>
          <p:cNvSpPr/>
          <p:nvPr/>
        </p:nvSpPr>
        <p:spPr>
          <a:xfrm>
            <a:off x="6058797" y="5878564"/>
            <a:ext cx="68757" cy="86512"/>
          </a:xfrm>
          <a:custGeom>
            <a:avLst/>
            <a:gdLst/>
            <a:ahLst/>
            <a:cxnLst/>
            <a:rect l="l" t="t" r="r" b="b"/>
            <a:pathLst>
              <a:path w="68757" h="86512">
                <a:moveTo>
                  <a:pt x="25679" y="86512"/>
                </a:moveTo>
                <a:lnTo>
                  <a:pt x="43141" y="86512"/>
                </a:lnTo>
                <a:lnTo>
                  <a:pt x="43141" y="14643"/>
                </a:lnTo>
                <a:lnTo>
                  <a:pt x="68757" y="14643"/>
                </a:lnTo>
                <a:lnTo>
                  <a:pt x="68757" y="0"/>
                </a:lnTo>
                <a:lnTo>
                  <a:pt x="0" y="0"/>
                </a:lnTo>
                <a:lnTo>
                  <a:pt x="0" y="14643"/>
                </a:lnTo>
                <a:lnTo>
                  <a:pt x="25679" y="14643"/>
                </a:lnTo>
                <a:lnTo>
                  <a:pt x="25679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8" name="object 1558"/>
          <p:cNvSpPr/>
          <p:nvPr/>
        </p:nvSpPr>
        <p:spPr>
          <a:xfrm>
            <a:off x="6131891" y="5877087"/>
            <a:ext cx="83921" cy="89471"/>
          </a:xfrm>
          <a:custGeom>
            <a:avLst/>
            <a:gdLst/>
            <a:ahLst/>
            <a:cxnLst/>
            <a:rect l="l" t="t" r="r" b="b"/>
            <a:pathLst>
              <a:path w="83921" h="89471">
                <a:moveTo>
                  <a:pt x="72529" y="77635"/>
                </a:moveTo>
                <a:lnTo>
                  <a:pt x="77812" y="70636"/>
                </a:lnTo>
                <a:lnTo>
                  <a:pt x="82392" y="58964"/>
                </a:lnTo>
                <a:lnTo>
                  <a:pt x="83921" y="44856"/>
                </a:lnTo>
                <a:lnTo>
                  <a:pt x="83064" y="34008"/>
                </a:lnTo>
                <a:lnTo>
                  <a:pt x="79267" y="21711"/>
                </a:lnTo>
                <a:lnTo>
                  <a:pt x="72440" y="11861"/>
                </a:lnTo>
                <a:lnTo>
                  <a:pt x="66853" y="7105"/>
                </a:lnTo>
                <a:lnTo>
                  <a:pt x="55487" y="1777"/>
                </a:lnTo>
                <a:lnTo>
                  <a:pt x="41833" y="0"/>
                </a:lnTo>
                <a:lnTo>
                  <a:pt x="34797" y="0"/>
                </a:lnTo>
                <a:lnTo>
                  <a:pt x="28587" y="1142"/>
                </a:lnTo>
                <a:lnTo>
                  <a:pt x="23190" y="3428"/>
                </a:lnTo>
                <a:lnTo>
                  <a:pt x="19138" y="5118"/>
                </a:lnTo>
                <a:lnTo>
                  <a:pt x="15417" y="7708"/>
                </a:lnTo>
                <a:lnTo>
                  <a:pt x="12014" y="11214"/>
                </a:lnTo>
                <a:lnTo>
                  <a:pt x="8597" y="14719"/>
                </a:lnTo>
                <a:lnTo>
                  <a:pt x="5930" y="18668"/>
                </a:lnTo>
                <a:lnTo>
                  <a:pt x="3949" y="23075"/>
                </a:lnTo>
                <a:lnTo>
                  <a:pt x="1320" y="29057"/>
                </a:lnTo>
                <a:lnTo>
                  <a:pt x="0" y="36448"/>
                </a:lnTo>
                <a:lnTo>
                  <a:pt x="0" y="45262"/>
                </a:lnTo>
                <a:lnTo>
                  <a:pt x="777" y="55433"/>
                </a:lnTo>
                <a:lnTo>
                  <a:pt x="4533" y="67772"/>
                </a:lnTo>
                <a:lnTo>
                  <a:pt x="11391" y="77685"/>
                </a:lnTo>
                <a:lnTo>
                  <a:pt x="16976" y="82430"/>
                </a:lnTo>
                <a:lnTo>
                  <a:pt x="28344" y="87709"/>
                </a:lnTo>
                <a:lnTo>
                  <a:pt x="29311" y="72008"/>
                </a:lnTo>
                <a:lnTo>
                  <a:pt x="24790" y="66954"/>
                </a:lnTo>
                <a:lnTo>
                  <a:pt x="20269" y="61899"/>
                </a:lnTo>
                <a:lnTo>
                  <a:pt x="17995" y="54482"/>
                </a:lnTo>
                <a:lnTo>
                  <a:pt x="17995" y="34721"/>
                </a:lnTo>
                <a:lnTo>
                  <a:pt x="20205" y="27279"/>
                </a:lnTo>
                <a:lnTo>
                  <a:pt x="24612" y="22339"/>
                </a:lnTo>
                <a:lnTo>
                  <a:pt x="29006" y="17411"/>
                </a:lnTo>
                <a:lnTo>
                  <a:pt x="34823" y="14935"/>
                </a:lnTo>
                <a:lnTo>
                  <a:pt x="49225" y="14935"/>
                </a:lnTo>
                <a:lnTo>
                  <a:pt x="54990" y="17373"/>
                </a:lnTo>
                <a:lnTo>
                  <a:pt x="59334" y="22250"/>
                </a:lnTo>
                <a:lnTo>
                  <a:pt x="63690" y="27127"/>
                </a:lnTo>
                <a:lnTo>
                  <a:pt x="65862" y="34531"/>
                </a:lnTo>
                <a:lnTo>
                  <a:pt x="65862" y="54482"/>
                </a:lnTo>
                <a:lnTo>
                  <a:pt x="63614" y="62001"/>
                </a:lnTo>
                <a:lnTo>
                  <a:pt x="62516" y="85046"/>
                </a:lnTo>
                <a:lnTo>
                  <a:pt x="72529" y="77635"/>
                </a:lnTo>
                <a:close/>
              </a:path>
              <a:path w="83921" h="89471">
                <a:moveTo>
                  <a:pt x="63614" y="62001"/>
                </a:moveTo>
                <a:lnTo>
                  <a:pt x="59169" y="67017"/>
                </a:lnTo>
                <a:lnTo>
                  <a:pt x="54698" y="72021"/>
                </a:lnTo>
                <a:lnTo>
                  <a:pt x="48983" y="74536"/>
                </a:lnTo>
                <a:lnTo>
                  <a:pt x="35064" y="74536"/>
                </a:lnTo>
                <a:lnTo>
                  <a:pt x="29311" y="72008"/>
                </a:lnTo>
                <a:lnTo>
                  <a:pt x="28344" y="87709"/>
                </a:lnTo>
                <a:lnTo>
                  <a:pt x="42075" y="89471"/>
                </a:lnTo>
                <a:lnTo>
                  <a:pt x="50184" y="88884"/>
                </a:lnTo>
                <a:lnTo>
                  <a:pt x="62516" y="85046"/>
                </a:lnTo>
                <a:lnTo>
                  <a:pt x="63614" y="6200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9" name="object 1559"/>
          <p:cNvSpPr/>
          <p:nvPr/>
        </p:nvSpPr>
        <p:spPr>
          <a:xfrm>
            <a:off x="6228288" y="5878564"/>
            <a:ext cx="77787" cy="86512"/>
          </a:xfrm>
          <a:custGeom>
            <a:avLst/>
            <a:gdLst/>
            <a:ahLst/>
            <a:cxnLst/>
            <a:rect l="l" t="t" r="r" b="b"/>
            <a:pathLst>
              <a:path w="77787" h="86512">
                <a:moveTo>
                  <a:pt x="54813" y="52958"/>
                </a:moveTo>
                <a:lnTo>
                  <a:pt x="51688" y="50533"/>
                </a:lnTo>
                <a:lnTo>
                  <a:pt x="47917" y="48323"/>
                </a:lnTo>
                <a:lnTo>
                  <a:pt x="48171" y="34823"/>
                </a:lnTo>
                <a:lnTo>
                  <a:pt x="44005" y="36233"/>
                </a:lnTo>
                <a:lnTo>
                  <a:pt x="38773" y="36588"/>
                </a:lnTo>
                <a:lnTo>
                  <a:pt x="33400" y="53225"/>
                </a:lnTo>
                <a:lnTo>
                  <a:pt x="36702" y="56718"/>
                </a:lnTo>
                <a:lnTo>
                  <a:pt x="39776" y="60959"/>
                </a:lnTo>
                <a:lnTo>
                  <a:pt x="44259" y="67690"/>
                </a:lnTo>
                <a:lnTo>
                  <a:pt x="56895" y="86512"/>
                </a:lnTo>
                <a:lnTo>
                  <a:pt x="77787" y="86512"/>
                </a:lnTo>
                <a:lnTo>
                  <a:pt x="67221" y="69634"/>
                </a:lnTo>
                <a:lnTo>
                  <a:pt x="63042" y="62915"/>
                </a:lnTo>
                <a:lnTo>
                  <a:pt x="59728" y="58216"/>
                </a:lnTo>
                <a:lnTo>
                  <a:pt x="57276" y="55587"/>
                </a:lnTo>
                <a:lnTo>
                  <a:pt x="54813" y="52958"/>
                </a:lnTo>
                <a:close/>
              </a:path>
              <a:path w="77787" h="86512">
                <a:moveTo>
                  <a:pt x="17475" y="14630"/>
                </a:moveTo>
                <a:lnTo>
                  <a:pt x="42430" y="14731"/>
                </a:lnTo>
                <a:lnTo>
                  <a:pt x="43853" y="14935"/>
                </a:lnTo>
                <a:lnTo>
                  <a:pt x="46672" y="15405"/>
                </a:lnTo>
                <a:lnTo>
                  <a:pt x="50431" y="18326"/>
                </a:lnTo>
                <a:lnTo>
                  <a:pt x="52755" y="22453"/>
                </a:lnTo>
                <a:lnTo>
                  <a:pt x="52755" y="27978"/>
                </a:lnTo>
                <a:lnTo>
                  <a:pt x="50990" y="31864"/>
                </a:lnTo>
                <a:lnTo>
                  <a:pt x="48171" y="34823"/>
                </a:lnTo>
                <a:lnTo>
                  <a:pt x="47917" y="48323"/>
                </a:lnTo>
                <a:lnTo>
                  <a:pt x="55511" y="47231"/>
                </a:lnTo>
                <a:lnTo>
                  <a:pt x="61226" y="44564"/>
                </a:lnTo>
                <a:lnTo>
                  <a:pt x="65036" y="40335"/>
                </a:lnTo>
                <a:lnTo>
                  <a:pt x="68846" y="36106"/>
                </a:lnTo>
                <a:lnTo>
                  <a:pt x="70751" y="30746"/>
                </a:lnTo>
                <a:lnTo>
                  <a:pt x="70751" y="19138"/>
                </a:lnTo>
                <a:lnTo>
                  <a:pt x="69507" y="14592"/>
                </a:lnTo>
                <a:lnTo>
                  <a:pt x="66979" y="10617"/>
                </a:lnTo>
                <a:lnTo>
                  <a:pt x="64465" y="6642"/>
                </a:lnTo>
                <a:lnTo>
                  <a:pt x="61099" y="3886"/>
                </a:lnTo>
                <a:lnTo>
                  <a:pt x="56921" y="2324"/>
                </a:lnTo>
                <a:lnTo>
                  <a:pt x="52730" y="774"/>
                </a:lnTo>
                <a:lnTo>
                  <a:pt x="46012" y="0"/>
                </a:lnTo>
                <a:lnTo>
                  <a:pt x="0" y="0"/>
                </a:lnTo>
                <a:lnTo>
                  <a:pt x="0" y="86512"/>
                </a:lnTo>
                <a:lnTo>
                  <a:pt x="17475" y="86512"/>
                </a:lnTo>
                <a:lnTo>
                  <a:pt x="17475" y="50406"/>
                </a:lnTo>
                <a:lnTo>
                  <a:pt x="25031" y="50406"/>
                </a:lnTo>
                <a:lnTo>
                  <a:pt x="27952" y="50723"/>
                </a:lnTo>
                <a:lnTo>
                  <a:pt x="29806" y="51371"/>
                </a:lnTo>
                <a:lnTo>
                  <a:pt x="33400" y="53225"/>
                </a:lnTo>
                <a:lnTo>
                  <a:pt x="38773" y="36588"/>
                </a:lnTo>
                <a:lnTo>
                  <a:pt x="17475" y="36588"/>
                </a:lnTo>
                <a:lnTo>
                  <a:pt x="17475" y="1463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0" name="object 1560"/>
          <p:cNvSpPr/>
          <p:nvPr/>
        </p:nvSpPr>
        <p:spPr>
          <a:xfrm>
            <a:off x="6314486" y="5878564"/>
            <a:ext cx="68618" cy="86512"/>
          </a:xfrm>
          <a:custGeom>
            <a:avLst/>
            <a:gdLst/>
            <a:ahLst/>
            <a:cxnLst/>
            <a:rect l="l" t="t" r="r" b="b"/>
            <a:pathLst>
              <a:path w="68618" h="86512">
                <a:moveTo>
                  <a:pt x="0" y="86512"/>
                </a:moveTo>
                <a:lnTo>
                  <a:pt x="16217" y="86512"/>
                </a:lnTo>
                <a:lnTo>
                  <a:pt x="16217" y="30099"/>
                </a:lnTo>
                <a:lnTo>
                  <a:pt x="51092" y="86512"/>
                </a:lnTo>
                <a:lnTo>
                  <a:pt x="68618" y="86512"/>
                </a:lnTo>
                <a:lnTo>
                  <a:pt x="68618" y="0"/>
                </a:lnTo>
                <a:lnTo>
                  <a:pt x="52400" y="0"/>
                </a:lnTo>
                <a:lnTo>
                  <a:pt x="52400" y="57772"/>
                </a:lnTo>
                <a:lnTo>
                  <a:pt x="16992" y="0"/>
                </a:lnTo>
                <a:lnTo>
                  <a:pt x="0" y="0"/>
                </a:lnTo>
                <a:lnTo>
                  <a:pt x="0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1" name="object 1561"/>
          <p:cNvSpPr/>
          <p:nvPr/>
        </p:nvSpPr>
        <p:spPr>
          <a:xfrm>
            <a:off x="6396833" y="5877087"/>
            <a:ext cx="83908" cy="89471"/>
          </a:xfrm>
          <a:custGeom>
            <a:avLst/>
            <a:gdLst/>
            <a:ahLst/>
            <a:cxnLst/>
            <a:rect l="l" t="t" r="r" b="b"/>
            <a:pathLst>
              <a:path w="83908" h="89471">
                <a:moveTo>
                  <a:pt x="72529" y="77635"/>
                </a:moveTo>
                <a:lnTo>
                  <a:pt x="77814" y="70638"/>
                </a:lnTo>
                <a:lnTo>
                  <a:pt x="82386" y="58966"/>
                </a:lnTo>
                <a:lnTo>
                  <a:pt x="83908" y="44856"/>
                </a:lnTo>
                <a:lnTo>
                  <a:pt x="83055" y="34011"/>
                </a:lnTo>
                <a:lnTo>
                  <a:pt x="79263" y="21712"/>
                </a:lnTo>
                <a:lnTo>
                  <a:pt x="72440" y="11861"/>
                </a:lnTo>
                <a:lnTo>
                  <a:pt x="66868" y="7110"/>
                </a:lnTo>
                <a:lnTo>
                  <a:pt x="55504" y="1779"/>
                </a:lnTo>
                <a:lnTo>
                  <a:pt x="41846" y="0"/>
                </a:lnTo>
                <a:lnTo>
                  <a:pt x="34798" y="0"/>
                </a:lnTo>
                <a:lnTo>
                  <a:pt x="28587" y="1142"/>
                </a:lnTo>
                <a:lnTo>
                  <a:pt x="23190" y="3428"/>
                </a:lnTo>
                <a:lnTo>
                  <a:pt x="19138" y="5118"/>
                </a:lnTo>
                <a:lnTo>
                  <a:pt x="15405" y="7708"/>
                </a:lnTo>
                <a:lnTo>
                  <a:pt x="12014" y="11214"/>
                </a:lnTo>
                <a:lnTo>
                  <a:pt x="8610" y="14719"/>
                </a:lnTo>
                <a:lnTo>
                  <a:pt x="5918" y="18668"/>
                </a:lnTo>
                <a:lnTo>
                  <a:pt x="3962" y="23075"/>
                </a:lnTo>
                <a:lnTo>
                  <a:pt x="1320" y="29057"/>
                </a:lnTo>
                <a:lnTo>
                  <a:pt x="0" y="36448"/>
                </a:lnTo>
                <a:lnTo>
                  <a:pt x="0" y="45262"/>
                </a:lnTo>
                <a:lnTo>
                  <a:pt x="775" y="55433"/>
                </a:lnTo>
                <a:lnTo>
                  <a:pt x="4527" y="67772"/>
                </a:lnTo>
                <a:lnTo>
                  <a:pt x="11391" y="77685"/>
                </a:lnTo>
                <a:lnTo>
                  <a:pt x="16983" y="82435"/>
                </a:lnTo>
                <a:lnTo>
                  <a:pt x="28352" y="87710"/>
                </a:lnTo>
                <a:lnTo>
                  <a:pt x="29311" y="72008"/>
                </a:lnTo>
                <a:lnTo>
                  <a:pt x="24790" y="66954"/>
                </a:lnTo>
                <a:lnTo>
                  <a:pt x="20256" y="61899"/>
                </a:lnTo>
                <a:lnTo>
                  <a:pt x="18008" y="54482"/>
                </a:lnTo>
                <a:lnTo>
                  <a:pt x="18008" y="34721"/>
                </a:lnTo>
                <a:lnTo>
                  <a:pt x="20205" y="27279"/>
                </a:lnTo>
                <a:lnTo>
                  <a:pt x="24612" y="22339"/>
                </a:lnTo>
                <a:lnTo>
                  <a:pt x="29019" y="17411"/>
                </a:lnTo>
                <a:lnTo>
                  <a:pt x="34810" y="14935"/>
                </a:lnTo>
                <a:lnTo>
                  <a:pt x="49212" y="14935"/>
                </a:lnTo>
                <a:lnTo>
                  <a:pt x="55003" y="17373"/>
                </a:lnTo>
                <a:lnTo>
                  <a:pt x="59347" y="22250"/>
                </a:lnTo>
                <a:lnTo>
                  <a:pt x="63677" y="27127"/>
                </a:lnTo>
                <a:lnTo>
                  <a:pt x="65862" y="34531"/>
                </a:lnTo>
                <a:lnTo>
                  <a:pt x="65862" y="54482"/>
                </a:lnTo>
                <a:lnTo>
                  <a:pt x="63627" y="62001"/>
                </a:lnTo>
                <a:lnTo>
                  <a:pt x="62512" y="85048"/>
                </a:lnTo>
                <a:lnTo>
                  <a:pt x="72529" y="77635"/>
                </a:lnTo>
                <a:close/>
              </a:path>
              <a:path w="83908" h="89471">
                <a:moveTo>
                  <a:pt x="63627" y="62001"/>
                </a:moveTo>
                <a:lnTo>
                  <a:pt x="59156" y="67017"/>
                </a:lnTo>
                <a:lnTo>
                  <a:pt x="54698" y="72021"/>
                </a:lnTo>
                <a:lnTo>
                  <a:pt x="48971" y="74536"/>
                </a:lnTo>
                <a:lnTo>
                  <a:pt x="35052" y="74536"/>
                </a:lnTo>
                <a:lnTo>
                  <a:pt x="29311" y="72008"/>
                </a:lnTo>
                <a:lnTo>
                  <a:pt x="28352" y="87710"/>
                </a:lnTo>
                <a:lnTo>
                  <a:pt x="42087" y="89471"/>
                </a:lnTo>
                <a:lnTo>
                  <a:pt x="50180" y="88885"/>
                </a:lnTo>
                <a:lnTo>
                  <a:pt x="62512" y="85048"/>
                </a:lnTo>
                <a:lnTo>
                  <a:pt x="63627" y="6200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2" name="object 1562"/>
          <p:cNvSpPr/>
          <p:nvPr/>
        </p:nvSpPr>
        <p:spPr>
          <a:xfrm>
            <a:off x="5419948" y="6051223"/>
            <a:ext cx="72529" cy="86512"/>
          </a:xfrm>
          <a:custGeom>
            <a:avLst/>
            <a:gdLst/>
            <a:ahLst/>
            <a:cxnLst/>
            <a:rect l="l" t="t" r="r" b="b"/>
            <a:pathLst>
              <a:path w="72529" h="86512">
                <a:moveTo>
                  <a:pt x="48132" y="67500"/>
                </a:moveTo>
                <a:lnTo>
                  <a:pt x="43903" y="70396"/>
                </a:lnTo>
                <a:lnTo>
                  <a:pt x="41071" y="71107"/>
                </a:lnTo>
                <a:lnTo>
                  <a:pt x="38912" y="71653"/>
                </a:lnTo>
                <a:lnTo>
                  <a:pt x="39319" y="86512"/>
                </a:lnTo>
                <a:lnTo>
                  <a:pt x="44488" y="85890"/>
                </a:lnTo>
                <a:lnTo>
                  <a:pt x="48336" y="84670"/>
                </a:lnTo>
                <a:lnTo>
                  <a:pt x="53492" y="83032"/>
                </a:lnTo>
                <a:lnTo>
                  <a:pt x="57581" y="80721"/>
                </a:lnTo>
                <a:lnTo>
                  <a:pt x="60617" y="77774"/>
                </a:lnTo>
                <a:lnTo>
                  <a:pt x="64630" y="73875"/>
                </a:lnTo>
                <a:lnTo>
                  <a:pt x="67716" y="68783"/>
                </a:lnTo>
                <a:lnTo>
                  <a:pt x="69875" y="62496"/>
                </a:lnTo>
                <a:lnTo>
                  <a:pt x="71640" y="57327"/>
                </a:lnTo>
                <a:lnTo>
                  <a:pt x="72529" y="51193"/>
                </a:lnTo>
                <a:lnTo>
                  <a:pt x="72529" y="35966"/>
                </a:lnTo>
                <a:lnTo>
                  <a:pt x="71589" y="29159"/>
                </a:lnTo>
                <a:lnTo>
                  <a:pt x="69697" y="23621"/>
                </a:lnTo>
                <a:lnTo>
                  <a:pt x="67817" y="18097"/>
                </a:lnTo>
                <a:lnTo>
                  <a:pt x="65062" y="13423"/>
                </a:lnTo>
                <a:lnTo>
                  <a:pt x="61442" y="9613"/>
                </a:lnTo>
                <a:lnTo>
                  <a:pt x="57823" y="5803"/>
                </a:lnTo>
                <a:lnTo>
                  <a:pt x="53466" y="3136"/>
                </a:lnTo>
                <a:lnTo>
                  <a:pt x="48399" y="1650"/>
                </a:lnTo>
                <a:lnTo>
                  <a:pt x="44615" y="546"/>
                </a:lnTo>
                <a:lnTo>
                  <a:pt x="39128" y="0"/>
                </a:lnTo>
                <a:lnTo>
                  <a:pt x="0" y="0"/>
                </a:lnTo>
                <a:lnTo>
                  <a:pt x="0" y="86512"/>
                </a:lnTo>
                <a:lnTo>
                  <a:pt x="17475" y="71932"/>
                </a:lnTo>
                <a:lnTo>
                  <a:pt x="17475" y="14630"/>
                </a:lnTo>
                <a:lnTo>
                  <a:pt x="32448" y="14630"/>
                </a:lnTo>
                <a:lnTo>
                  <a:pt x="37223" y="14897"/>
                </a:lnTo>
                <a:lnTo>
                  <a:pt x="39662" y="15455"/>
                </a:lnTo>
                <a:lnTo>
                  <a:pt x="42938" y="16167"/>
                </a:lnTo>
                <a:lnTo>
                  <a:pt x="45631" y="17525"/>
                </a:lnTo>
                <a:lnTo>
                  <a:pt x="49872" y="21539"/>
                </a:lnTo>
                <a:lnTo>
                  <a:pt x="51523" y="24320"/>
                </a:lnTo>
                <a:lnTo>
                  <a:pt x="52704" y="27901"/>
                </a:lnTo>
                <a:lnTo>
                  <a:pt x="53886" y="31483"/>
                </a:lnTo>
                <a:lnTo>
                  <a:pt x="54470" y="36614"/>
                </a:lnTo>
                <a:lnTo>
                  <a:pt x="54470" y="49999"/>
                </a:lnTo>
                <a:lnTo>
                  <a:pt x="53886" y="55283"/>
                </a:lnTo>
                <a:lnTo>
                  <a:pt x="52704" y="59143"/>
                </a:lnTo>
                <a:lnTo>
                  <a:pt x="51523" y="63030"/>
                </a:lnTo>
                <a:lnTo>
                  <a:pt x="49999" y="65811"/>
                </a:lnTo>
                <a:lnTo>
                  <a:pt x="48132" y="67500"/>
                </a:lnTo>
                <a:close/>
              </a:path>
              <a:path w="72529" h="86512">
                <a:moveTo>
                  <a:pt x="35394" y="71932"/>
                </a:moveTo>
                <a:lnTo>
                  <a:pt x="17475" y="71932"/>
                </a:lnTo>
                <a:lnTo>
                  <a:pt x="0" y="86512"/>
                </a:lnTo>
                <a:lnTo>
                  <a:pt x="39319" y="86512"/>
                </a:lnTo>
                <a:lnTo>
                  <a:pt x="38912" y="71653"/>
                </a:lnTo>
                <a:lnTo>
                  <a:pt x="35394" y="7193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3" name="object 1563"/>
          <p:cNvSpPr/>
          <p:nvPr/>
        </p:nvSpPr>
        <p:spPr>
          <a:xfrm>
            <a:off x="5507296" y="6051217"/>
            <a:ext cx="65798" cy="86512"/>
          </a:xfrm>
          <a:custGeom>
            <a:avLst/>
            <a:gdLst/>
            <a:ahLst/>
            <a:cxnLst/>
            <a:rect l="l" t="t" r="r" b="b"/>
            <a:pathLst>
              <a:path w="65798" h="86512">
                <a:moveTo>
                  <a:pt x="17462" y="71945"/>
                </a:moveTo>
                <a:lnTo>
                  <a:pt x="17462" y="48387"/>
                </a:lnTo>
                <a:lnTo>
                  <a:pt x="60896" y="48387"/>
                </a:lnTo>
                <a:lnTo>
                  <a:pt x="60896" y="33820"/>
                </a:lnTo>
                <a:lnTo>
                  <a:pt x="17462" y="33820"/>
                </a:lnTo>
                <a:lnTo>
                  <a:pt x="17462" y="14630"/>
                </a:lnTo>
                <a:lnTo>
                  <a:pt x="64135" y="14630"/>
                </a:lnTo>
                <a:lnTo>
                  <a:pt x="64135" y="0"/>
                </a:lnTo>
                <a:lnTo>
                  <a:pt x="0" y="0"/>
                </a:lnTo>
                <a:lnTo>
                  <a:pt x="0" y="86512"/>
                </a:lnTo>
                <a:lnTo>
                  <a:pt x="65798" y="86512"/>
                </a:lnTo>
                <a:lnTo>
                  <a:pt x="65798" y="71945"/>
                </a:lnTo>
                <a:lnTo>
                  <a:pt x="17462" y="7194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4" name="object 1564"/>
          <p:cNvSpPr/>
          <p:nvPr/>
        </p:nvSpPr>
        <p:spPr>
          <a:xfrm>
            <a:off x="5588374" y="6051928"/>
            <a:ext cx="60909" cy="85801"/>
          </a:xfrm>
          <a:custGeom>
            <a:avLst/>
            <a:gdLst/>
            <a:ahLst/>
            <a:cxnLst/>
            <a:rect l="l" t="t" r="r" b="b"/>
            <a:pathLst>
              <a:path w="60909" h="85801">
                <a:moveTo>
                  <a:pt x="0" y="85801"/>
                </a:moveTo>
                <a:lnTo>
                  <a:pt x="60909" y="85801"/>
                </a:lnTo>
                <a:lnTo>
                  <a:pt x="60909" y="71234"/>
                </a:lnTo>
                <a:lnTo>
                  <a:pt x="17475" y="71234"/>
                </a:lnTo>
                <a:lnTo>
                  <a:pt x="17475" y="0"/>
                </a:lnTo>
                <a:lnTo>
                  <a:pt x="0" y="0"/>
                </a:lnTo>
                <a:lnTo>
                  <a:pt x="0" y="8580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5" name="object 1565"/>
          <p:cNvSpPr/>
          <p:nvPr/>
        </p:nvSpPr>
        <p:spPr>
          <a:xfrm>
            <a:off x="5693125" y="6051223"/>
            <a:ext cx="66268" cy="86512"/>
          </a:xfrm>
          <a:custGeom>
            <a:avLst/>
            <a:gdLst/>
            <a:ahLst/>
            <a:cxnLst/>
            <a:rect l="l" t="t" r="r" b="b"/>
            <a:pathLst>
              <a:path w="66268" h="86512">
                <a:moveTo>
                  <a:pt x="0" y="86512"/>
                </a:moveTo>
                <a:lnTo>
                  <a:pt x="17462" y="86512"/>
                </a:lnTo>
                <a:lnTo>
                  <a:pt x="17462" y="53873"/>
                </a:lnTo>
                <a:lnTo>
                  <a:pt x="28854" y="53873"/>
                </a:lnTo>
                <a:lnTo>
                  <a:pt x="33921" y="39179"/>
                </a:lnTo>
                <a:lnTo>
                  <a:pt x="17462" y="39179"/>
                </a:lnTo>
                <a:lnTo>
                  <a:pt x="17462" y="14630"/>
                </a:lnTo>
                <a:lnTo>
                  <a:pt x="32194" y="14630"/>
                </a:lnTo>
                <a:lnTo>
                  <a:pt x="36398" y="14833"/>
                </a:lnTo>
                <a:lnTo>
                  <a:pt x="38481" y="15227"/>
                </a:lnTo>
                <a:lnTo>
                  <a:pt x="41300" y="15722"/>
                </a:lnTo>
                <a:lnTo>
                  <a:pt x="43649" y="17017"/>
                </a:lnTo>
                <a:lnTo>
                  <a:pt x="47345" y="21094"/>
                </a:lnTo>
                <a:lnTo>
                  <a:pt x="48272" y="23698"/>
                </a:lnTo>
                <a:lnTo>
                  <a:pt x="48272" y="29400"/>
                </a:lnTo>
                <a:lnTo>
                  <a:pt x="46291" y="33566"/>
                </a:lnTo>
                <a:lnTo>
                  <a:pt x="43154" y="36906"/>
                </a:lnTo>
                <a:lnTo>
                  <a:pt x="42799" y="53454"/>
                </a:lnTo>
                <a:lnTo>
                  <a:pt x="46964" y="52628"/>
                </a:lnTo>
                <a:lnTo>
                  <a:pt x="50038" y="51955"/>
                </a:lnTo>
                <a:lnTo>
                  <a:pt x="53060" y="50596"/>
                </a:lnTo>
                <a:lnTo>
                  <a:pt x="56032" y="48526"/>
                </a:lnTo>
                <a:lnTo>
                  <a:pt x="59004" y="46469"/>
                </a:lnTo>
                <a:lnTo>
                  <a:pt x="61442" y="43624"/>
                </a:lnTo>
                <a:lnTo>
                  <a:pt x="63385" y="40004"/>
                </a:lnTo>
                <a:lnTo>
                  <a:pt x="65303" y="36385"/>
                </a:lnTo>
                <a:lnTo>
                  <a:pt x="66268" y="31927"/>
                </a:lnTo>
                <a:lnTo>
                  <a:pt x="66268" y="19723"/>
                </a:lnTo>
                <a:lnTo>
                  <a:pt x="64592" y="14109"/>
                </a:lnTo>
                <a:lnTo>
                  <a:pt x="61252" y="9766"/>
                </a:lnTo>
                <a:lnTo>
                  <a:pt x="57912" y="5422"/>
                </a:lnTo>
                <a:lnTo>
                  <a:pt x="53759" y="2590"/>
                </a:lnTo>
                <a:lnTo>
                  <a:pt x="48793" y="1295"/>
                </a:lnTo>
                <a:lnTo>
                  <a:pt x="45580" y="431"/>
                </a:lnTo>
                <a:lnTo>
                  <a:pt x="38658" y="0"/>
                </a:lnTo>
                <a:lnTo>
                  <a:pt x="0" y="0"/>
                </a:lnTo>
                <a:lnTo>
                  <a:pt x="0" y="86512"/>
                </a:lnTo>
                <a:close/>
              </a:path>
              <a:path w="66268" h="86512">
                <a:moveTo>
                  <a:pt x="38519" y="38722"/>
                </a:moveTo>
                <a:lnTo>
                  <a:pt x="33921" y="39179"/>
                </a:lnTo>
                <a:lnTo>
                  <a:pt x="28854" y="53873"/>
                </a:lnTo>
                <a:lnTo>
                  <a:pt x="36766" y="53873"/>
                </a:lnTo>
                <a:lnTo>
                  <a:pt x="42799" y="53454"/>
                </a:lnTo>
                <a:lnTo>
                  <a:pt x="43154" y="36906"/>
                </a:lnTo>
                <a:lnTo>
                  <a:pt x="38519" y="387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6" name="object 1566"/>
          <p:cNvSpPr/>
          <p:nvPr/>
        </p:nvSpPr>
        <p:spPr>
          <a:xfrm>
            <a:off x="5755966" y="6103501"/>
            <a:ext cx="60261" cy="66852"/>
          </a:xfrm>
          <a:custGeom>
            <a:avLst/>
            <a:gdLst/>
            <a:ahLst/>
            <a:cxnLst/>
            <a:rect l="l" t="t" r="r" b="b"/>
            <a:pathLst>
              <a:path w="60261" h="66852">
                <a:moveTo>
                  <a:pt x="31051" y="0"/>
                </a:moveTo>
                <a:lnTo>
                  <a:pt x="25679" y="14579"/>
                </a:lnTo>
                <a:lnTo>
                  <a:pt x="60261" y="14579"/>
                </a:lnTo>
                <a:lnTo>
                  <a:pt x="54648" y="0"/>
                </a:lnTo>
                <a:lnTo>
                  <a:pt x="31051" y="0"/>
                </a:lnTo>
                <a:close/>
              </a:path>
              <a:path w="60261" h="66852">
                <a:moveTo>
                  <a:pt x="25679" y="14579"/>
                </a:moveTo>
                <a:lnTo>
                  <a:pt x="31051" y="0"/>
                </a:lnTo>
                <a:lnTo>
                  <a:pt x="42722" y="-32092"/>
                </a:lnTo>
                <a:lnTo>
                  <a:pt x="54648" y="0"/>
                </a:lnTo>
                <a:lnTo>
                  <a:pt x="60261" y="14579"/>
                </a:lnTo>
                <a:lnTo>
                  <a:pt x="67817" y="34226"/>
                </a:lnTo>
                <a:lnTo>
                  <a:pt x="86817" y="34226"/>
                </a:lnTo>
                <a:lnTo>
                  <a:pt x="52171" y="-52273"/>
                </a:lnTo>
                <a:lnTo>
                  <a:pt x="33705" y="-52273"/>
                </a:lnTo>
                <a:lnTo>
                  <a:pt x="0" y="34226"/>
                </a:lnTo>
                <a:lnTo>
                  <a:pt x="18541" y="34226"/>
                </a:lnTo>
                <a:lnTo>
                  <a:pt x="25679" y="1457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7" name="object 1567"/>
          <p:cNvSpPr/>
          <p:nvPr/>
        </p:nvSpPr>
        <p:spPr>
          <a:xfrm>
            <a:off x="5848976" y="6049742"/>
            <a:ext cx="75361" cy="89458"/>
          </a:xfrm>
          <a:custGeom>
            <a:avLst/>
            <a:gdLst/>
            <a:ahLst/>
            <a:cxnLst/>
            <a:rect l="l" t="t" r="r" b="b"/>
            <a:pathLst>
              <a:path w="75361" h="89458">
                <a:moveTo>
                  <a:pt x="27978" y="17233"/>
                </a:moveTo>
                <a:lnTo>
                  <a:pt x="33172" y="14935"/>
                </a:lnTo>
                <a:lnTo>
                  <a:pt x="44246" y="14935"/>
                </a:lnTo>
                <a:lnTo>
                  <a:pt x="48183" y="16230"/>
                </a:lnTo>
                <a:lnTo>
                  <a:pt x="51422" y="18834"/>
                </a:lnTo>
                <a:lnTo>
                  <a:pt x="54686" y="21424"/>
                </a:lnTo>
                <a:lnTo>
                  <a:pt x="56807" y="24968"/>
                </a:lnTo>
                <a:lnTo>
                  <a:pt x="57835" y="29451"/>
                </a:lnTo>
                <a:lnTo>
                  <a:pt x="75120" y="25323"/>
                </a:lnTo>
                <a:lnTo>
                  <a:pt x="73152" y="18389"/>
                </a:lnTo>
                <a:lnTo>
                  <a:pt x="70205" y="13080"/>
                </a:lnTo>
                <a:lnTo>
                  <a:pt x="66268" y="9385"/>
                </a:lnTo>
                <a:lnTo>
                  <a:pt x="53901" y="2007"/>
                </a:lnTo>
                <a:lnTo>
                  <a:pt x="40474" y="0"/>
                </a:lnTo>
                <a:lnTo>
                  <a:pt x="33558" y="468"/>
                </a:lnTo>
                <a:lnTo>
                  <a:pt x="21228" y="4288"/>
                </a:lnTo>
                <a:lnTo>
                  <a:pt x="11150" y="11950"/>
                </a:lnTo>
                <a:lnTo>
                  <a:pt x="5750" y="19445"/>
                </a:lnTo>
                <a:lnTo>
                  <a:pt x="1436" y="31229"/>
                </a:lnTo>
                <a:lnTo>
                  <a:pt x="0" y="45504"/>
                </a:lnTo>
                <a:lnTo>
                  <a:pt x="712" y="55308"/>
                </a:lnTo>
                <a:lnTo>
                  <a:pt x="4355" y="67698"/>
                </a:lnTo>
                <a:lnTo>
                  <a:pt x="11099" y="77685"/>
                </a:lnTo>
                <a:lnTo>
                  <a:pt x="15092" y="81384"/>
                </a:lnTo>
                <a:lnTo>
                  <a:pt x="26205" y="87440"/>
                </a:lnTo>
                <a:lnTo>
                  <a:pt x="39420" y="89458"/>
                </a:lnTo>
                <a:lnTo>
                  <a:pt x="48704" y="89458"/>
                </a:lnTo>
                <a:lnTo>
                  <a:pt x="56362" y="87172"/>
                </a:lnTo>
                <a:lnTo>
                  <a:pt x="62395" y="82588"/>
                </a:lnTo>
                <a:lnTo>
                  <a:pt x="68440" y="78003"/>
                </a:lnTo>
                <a:lnTo>
                  <a:pt x="72758" y="70992"/>
                </a:lnTo>
                <a:lnTo>
                  <a:pt x="75361" y="61556"/>
                </a:lnTo>
                <a:lnTo>
                  <a:pt x="58420" y="56184"/>
                </a:lnTo>
                <a:lnTo>
                  <a:pt x="56972" y="62509"/>
                </a:lnTo>
                <a:lnTo>
                  <a:pt x="54559" y="67157"/>
                </a:lnTo>
                <a:lnTo>
                  <a:pt x="51219" y="70103"/>
                </a:lnTo>
                <a:lnTo>
                  <a:pt x="47891" y="73063"/>
                </a:lnTo>
                <a:lnTo>
                  <a:pt x="43891" y="74536"/>
                </a:lnTo>
                <a:lnTo>
                  <a:pt x="32943" y="74536"/>
                </a:lnTo>
                <a:lnTo>
                  <a:pt x="27838" y="72212"/>
                </a:lnTo>
                <a:lnTo>
                  <a:pt x="23901" y="67576"/>
                </a:lnTo>
                <a:lnTo>
                  <a:pt x="19964" y="62928"/>
                </a:lnTo>
                <a:lnTo>
                  <a:pt x="17995" y="55143"/>
                </a:lnTo>
                <a:lnTo>
                  <a:pt x="17995" y="33896"/>
                </a:lnTo>
                <a:lnTo>
                  <a:pt x="19989" y="26441"/>
                </a:lnTo>
                <a:lnTo>
                  <a:pt x="23990" y="21831"/>
                </a:lnTo>
                <a:lnTo>
                  <a:pt x="27978" y="1723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8" name="object 1568"/>
          <p:cNvSpPr/>
          <p:nvPr/>
        </p:nvSpPr>
        <p:spPr>
          <a:xfrm>
            <a:off x="5947517" y="6051219"/>
            <a:ext cx="0" cy="86512"/>
          </a:xfrm>
          <a:custGeom>
            <a:avLst/>
            <a:gdLst/>
            <a:ahLst/>
            <a:cxnLst/>
            <a:rect l="l" t="t" r="r" b="b"/>
            <a:pathLst>
              <a:path h="86512">
                <a:moveTo>
                  <a:pt x="0" y="0"/>
                </a:moveTo>
                <a:lnTo>
                  <a:pt x="0" y="86512"/>
                </a:lnTo>
              </a:path>
            </a:pathLst>
          </a:custGeom>
          <a:ln w="18732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9" name="object 1569"/>
          <p:cNvSpPr/>
          <p:nvPr/>
        </p:nvSpPr>
        <p:spPr>
          <a:xfrm>
            <a:off x="5972900" y="6051217"/>
            <a:ext cx="65798" cy="86512"/>
          </a:xfrm>
          <a:custGeom>
            <a:avLst/>
            <a:gdLst/>
            <a:ahLst/>
            <a:cxnLst/>
            <a:rect l="l" t="t" r="r" b="b"/>
            <a:pathLst>
              <a:path w="65798" h="86512">
                <a:moveTo>
                  <a:pt x="17475" y="71945"/>
                </a:moveTo>
                <a:lnTo>
                  <a:pt x="17475" y="48387"/>
                </a:lnTo>
                <a:lnTo>
                  <a:pt x="60909" y="48387"/>
                </a:lnTo>
                <a:lnTo>
                  <a:pt x="60909" y="33820"/>
                </a:lnTo>
                <a:lnTo>
                  <a:pt x="17475" y="33820"/>
                </a:lnTo>
                <a:lnTo>
                  <a:pt x="17475" y="14630"/>
                </a:lnTo>
                <a:lnTo>
                  <a:pt x="64147" y="14630"/>
                </a:lnTo>
                <a:lnTo>
                  <a:pt x="64147" y="0"/>
                </a:lnTo>
                <a:lnTo>
                  <a:pt x="0" y="0"/>
                </a:lnTo>
                <a:lnTo>
                  <a:pt x="0" y="86512"/>
                </a:lnTo>
                <a:lnTo>
                  <a:pt x="65798" y="86512"/>
                </a:lnTo>
                <a:lnTo>
                  <a:pt x="65798" y="71945"/>
                </a:lnTo>
                <a:lnTo>
                  <a:pt x="17475" y="7194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0" name="object 1570"/>
          <p:cNvSpPr/>
          <p:nvPr/>
        </p:nvSpPr>
        <p:spPr>
          <a:xfrm>
            <a:off x="6053693" y="6051217"/>
            <a:ext cx="68630" cy="86512"/>
          </a:xfrm>
          <a:custGeom>
            <a:avLst/>
            <a:gdLst/>
            <a:ahLst/>
            <a:cxnLst/>
            <a:rect l="l" t="t" r="r" b="b"/>
            <a:pathLst>
              <a:path w="68630" h="86512">
                <a:moveTo>
                  <a:pt x="0" y="86512"/>
                </a:moveTo>
                <a:lnTo>
                  <a:pt x="16217" y="86512"/>
                </a:lnTo>
                <a:lnTo>
                  <a:pt x="16217" y="30099"/>
                </a:lnTo>
                <a:lnTo>
                  <a:pt x="51092" y="86512"/>
                </a:lnTo>
                <a:lnTo>
                  <a:pt x="68630" y="86512"/>
                </a:lnTo>
                <a:lnTo>
                  <a:pt x="68630" y="0"/>
                </a:lnTo>
                <a:lnTo>
                  <a:pt x="52400" y="0"/>
                </a:lnTo>
                <a:lnTo>
                  <a:pt x="52400" y="57772"/>
                </a:lnTo>
                <a:lnTo>
                  <a:pt x="16992" y="0"/>
                </a:lnTo>
                <a:lnTo>
                  <a:pt x="0" y="0"/>
                </a:lnTo>
                <a:lnTo>
                  <a:pt x="0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1" name="object 1571"/>
          <p:cNvSpPr/>
          <p:nvPr/>
        </p:nvSpPr>
        <p:spPr>
          <a:xfrm>
            <a:off x="6134597" y="6051217"/>
            <a:ext cx="68757" cy="86512"/>
          </a:xfrm>
          <a:custGeom>
            <a:avLst/>
            <a:gdLst/>
            <a:ahLst/>
            <a:cxnLst/>
            <a:rect l="l" t="t" r="r" b="b"/>
            <a:pathLst>
              <a:path w="68757" h="86512">
                <a:moveTo>
                  <a:pt x="25666" y="86512"/>
                </a:moveTo>
                <a:lnTo>
                  <a:pt x="43141" y="86512"/>
                </a:lnTo>
                <a:lnTo>
                  <a:pt x="43141" y="14630"/>
                </a:lnTo>
                <a:lnTo>
                  <a:pt x="68757" y="14630"/>
                </a:lnTo>
                <a:lnTo>
                  <a:pt x="68757" y="0"/>
                </a:lnTo>
                <a:lnTo>
                  <a:pt x="0" y="0"/>
                </a:lnTo>
                <a:lnTo>
                  <a:pt x="0" y="14630"/>
                </a:lnTo>
                <a:lnTo>
                  <a:pt x="25666" y="14630"/>
                </a:lnTo>
                <a:lnTo>
                  <a:pt x="25666" y="8651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2" name="object 1572"/>
          <p:cNvSpPr/>
          <p:nvPr/>
        </p:nvSpPr>
        <p:spPr>
          <a:xfrm>
            <a:off x="6214615" y="6051217"/>
            <a:ext cx="65798" cy="86512"/>
          </a:xfrm>
          <a:custGeom>
            <a:avLst/>
            <a:gdLst/>
            <a:ahLst/>
            <a:cxnLst/>
            <a:rect l="l" t="t" r="r" b="b"/>
            <a:pathLst>
              <a:path w="65798" h="86512">
                <a:moveTo>
                  <a:pt x="17475" y="71945"/>
                </a:moveTo>
                <a:lnTo>
                  <a:pt x="17475" y="48387"/>
                </a:lnTo>
                <a:lnTo>
                  <a:pt x="60909" y="48387"/>
                </a:lnTo>
                <a:lnTo>
                  <a:pt x="60909" y="33820"/>
                </a:lnTo>
                <a:lnTo>
                  <a:pt x="17475" y="33820"/>
                </a:lnTo>
                <a:lnTo>
                  <a:pt x="17475" y="14630"/>
                </a:lnTo>
                <a:lnTo>
                  <a:pt x="64147" y="14630"/>
                </a:lnTo>
                <a:lnTo>
                  <a:pt x="64147" y="0"/>
                </a:lnTo>
                <a:lnTo>
                  <a:pt x="0" y="0"/>
                </a:lnTo>
                <a:lnTo>
                  <a:pt x="0" y="86512"/>
                </a:lnTo>
                <a:lnTo>
                  <a:pt x="65798" y="86512"/>
                </a:lnTo>
                <a:lnTo>
                  <a:pt x="65798" y="71945"/>
                </a:lnTo>
                <a:lnTo>
                  <a:pt x="17475" y="7194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96824" y="6794690"/>
            <a:ext cx="1527975" cy="1762645"/>
          </a:xfrm>
          <a:custGeom>
            <a:avLst/>
            <a:gdLst/>
            <a:ahLst/>
            <a:cxnLst/>
            <a:rect l="l" t="t" r="r" b="b"/>
            <a:pathLst>
              <a:path w="1527975" h="1762645">
                <a:moveTo>
                  <a:pt x="1527975" y="1762645"/>
                </a:moveTo>
                <a:lnTo>
                  <a:pt x="1527975" y="0"/>
                </a:lnTo>
                <a:lnTo>
                  <a:pt x="0" y="0"/>
                </a:lnTo>
                <a:lnTo>
                  <a:pt x="0" y="1762645"/>
                </a:lnTo>
                <a:lnTo>
                  <a:pt x="1527975" y="176264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96824" y="6794690"/>
            <a:ext cx="1527975" cy="1762645"/>
          </a:xfrm>
          <a:custGeom>
            <a:avLst/>
            <a:gdLst/>
            <a:ahLst/>
            <a:cxnLst/>
            <a:rect l="l" t="t" r="r" b="b"/>
            <a:pathLst>
              <a:path w="1527975" h="1762645">
                <a:moveTo>
                  <a:pt x="1527975" y="1762645"/>
                </a:moveTo>
                <a:lnTo>
                  <a:pt x="0" y="1762645"/>
                </a:lnTo>
                <a:lnTo>
                  <a:pt x="0" y="0"/>
                </a:lnTo>
                <a:lnTo>
                  <a:pt x="1527975" y="0"/>
                </a:lnTo>
                <a:lnTo>
                  <a:pt x="1527975" y="1762645"/>
                </a:lnTo>
                <a:close/>
              </a:path>
            </a:pathLst>
          </a:custGeom>
          <a:ln w="5892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924697" y="6794690"/>
            <a:ext cx="5250103" cy="1762645"/>
          </a:xfrm>
          <a:custGeom>
            <a:avLst/>
            <a:gdLst/>
            <a:ahLst/>
            <a:cxnLst/>
            <a:rect l="l" t="t" r="r" b="b"/>
            <a:pathLst>
              <a:path w="5250103" h="1762645">
                <a:moveTo>
                  <a:pt x="5250103" y="1762645"/>
                </a:moveTo>
                <a:lnTo>
                  <a:pt x="5250103" y="0"/>
                </a:lnTo>
                <a:lnTo>
                  <a:pt x="0" y="0"/>
                </a:lnTo>
                <a:lnTo>
                  <a:pt x="0" y="1762645"/>
                </a:lnTo>
                <a:lnTo>
                  <a:pt x="5250103" y="1762645"/>
                </a:lnTo>
                <a:close/>
              </a:path>
            </a:pathLst>
          </a:custGeom>
          <a:solidFill>
            <a:srgbClr val="F0F0F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924697" y="6794690"/>
            <a:ext cx="5250103" cy="1762645"/>
          </a:xfrm>
          <a:custGeom>
            <a:avLst/>
            <a:gdLst/>
            <a:ahLst/>
            <a:cxnLst/>
            <a:rect l="l" t="t" r="r" b="b"/>
            <a:pathLst>
              <a:path w="5250103" h="1762645">
                <a:moveTo>
                  <a:pt x="5250103" y="1762645"/>
                </a:moveTo>
                <a:lnTo>
                  <a:pt x="0" y="1762645"/>
                </a:lnTo>
                <a:lnTo>
                  <a:pt x="0" y="0"/>
                </a:lnTo>
                <a:lnTo>
                  <a:pt x="5250103" y="0"/>
                </a:lnTo>
                <a:lnTo>
                  <a:pt x="5250103" y="1762645"/>
                </a:lnTo>
                <a:close/>
              </a:path>
            </a:pathLst>
          </a:custGeom>
          <a:ln w="5892">
            <a:solidFill>
              <a:srgbClr val="A8AAA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41519" y="6874466"/>
            <a:ext cx="78727" cy="179933"/>
          </a:xfrm>
          <a:custGeom>
            <a:avLst/>
            <a:gdLst/>
            <a:ahLst/>
            <a:cxnLst/>
            <a:rect l="l" t="t" r="r" b="b"/>
            <a:pathLst>
              <a:path w="78727" h="179933">
                <a:moveTo>
                  <a:pt x="78727" y="0"/>
                </a:moveTo>
                <a:lnTo>
                  <a:pt x="50850" y="0"/>
                </a:lnTo>
                <a:lnTo>
                  <a:pt x="46574" y="9224"/>
                </a:lnTo>
                <a:lnTo>
                  <a:pt x="39139" y="19452"/>
                </a:lnTo>
                <a:lnTo>
                  <a:pt x="29222" y="28651"/>
                </a:lnTo>
                <a:lnTo>
                  <a:pt x="21626" y="34208"/>
                </a:lnTo>
                <a:lnTo>
                  <a:pt x="10482" y="40897"/>
                </a:lnTo>
                <a:lnTo>
                  <a:pt x="0" y="45339"/>
                </a:lnTo>
                <a:lnTo>
                  <a:pt x="0" y="76517"/>
                </a:lnTo>
                <a:lnTo>
                  <a:pt x="12809" y="71522"/>
                </a:lnTo>
                <a:lnTo>
                  <a:pt x="24151" y="65626"/>
                </a:lnTo>
                <a:lnTo>
                  <a:pt x="34672" y="58613"/>
                </a:lnTo>
                <a:lnTo>
                  <a:pt x="44373" y="50482"/>
                </a:lnTo>
                <a:lnTo>
                  <a:pt x="44373" y="179933"/>
                </a:lnTo>
                <a:lnTo>
                  <a:pt x="78727" y="179933"/>
                </a:lnTo>
                <a:lnTo>
                  <a:pt x="78727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27952" y="7205988"/>
            <a:ext cx="120408" cy="179946"/>
          </a:xfrm>
          <a:custGeom>
            <a:avLst/>
            <a:gdLst/>
            <a:ahLst/>
            <a:cxnLst/>
            <a:rect l="l" t="t" r="r" b="b"/>
            <a:pathLst>
              <a:path w="120408" h="179946">
                <a:moveTo>
                  <a:pt x="52197" y="148043"/>
                </a:moveTo>
                <a:lnTo>
                  <a:pt x="53987" y="144932"/>
                </a:lnTo>
                <a:lnTo>
                  <a:pt x="56337" y="141757"/>
                </a:lnTo>
                <a:lnTo>
                  <a:pt x="59220" y="138493"/>
                </a:lnTo>
                <a:lnTo>
                  <a:pt x="60328" y="137290"/>
                </a:lnTo>
                <a:lnTo>
                  <a:pt x="67720" y="129983"/>
                </a:lnTo>
                <a:lnTo>
                  <a:pt x="79819" y="118706"/>
                </a:lnTo>
                <a:lnTo>
                  <a:pt x="86151" y="112797"/>
                </a:lnTo>
                <a:lnTo>
                  <a:pt x="95805" y="103222"/>
                </a:lnTo>
                <a:lnTo>
                  <a:pt x="102311" y="95846"/>
                </a:lnTo>
                <a:lnTo>
                  <a:pt x="110799" y="83552"/>
                </a:lnTo>
                <a:lnTo>
                  <a:pt x="116065" y="72923"/>
                </a:lnTo>
                <a:lnTo>
                  <a:pt x="118960" y="65633"/>
                </a:lnTo>
                <a:lnTo>
                  <a:pt x="120408" y="57950"/>
                </a:lnTo>
                <a:lnTo>
                  <a:pt x="120405" y="49247"/>
                </a:lnTo>
                <a:lnTo>
                  <a:pt x="118620" y="36098"/>
                </a:lnTo>
                <a:lnTo>
                  <a:pt x="113567" y="24451"/>
                </a:lnTo>
                <a:lnTo>
                  <a:pt x="105244" y="14300"/>
                </a:lnTo>
                <a:lnTo>
                  <a:pt x="100935" y="10692"/>
                </a:lnTo>
                <a:lnTo>
                  <a:pt x="90370" y="4754"/>
                </a:lnTo>
                <a:lnTo>
                  <a:pt x="77913" y="1189"/>
                </a:lnTo>
                <a:lnTo>
                  <a:pt x="63563" y="0"/>
                </a:lnTo>
                <a:lnTo>
                  <a:pt x="58956" y="115"/>
                </a:lnTo>
                <a:lnTo>
                  <a:pt x="45586" y="1953"/>
                </a:lnTo>
                <a:lnTo>
                  <a:pt x="33676" y="6030"/>
                </a:lnTo>
                <a:lnTo>
                  <a:pt x="23228" y="12344"/>
                </a:lnTo>
                <a:lnTo>
                  <a:pt x="18581" y="16517"/>
                </a:lnTo>
                <a:lnTo>
                  <a:pt x="11649" y="26146"/>
                </a:lnTo>
                <a:lnTo>
                  <a:pt x="6801" y="38324"/>
                </a:lnTo>
                <a:lnTo>
                  <a:pt x="4038" y="53060"/>
                </a:lnTo>
                <a:lnTo>
                  <a:pt x="38265" y="56476"/>
                </a:lnTo>
                <a:lnTo>
                  <a:pt x="38912" y="46456"/>
                </a:lnTo>
                <a:lnTo>
                  <a:pt x="41363" y="39281"/>
                </a:lnTo>
                <a:lnTo>
                  <a:pt x="45593" y="34963"/>
                </a:lnTo>
                <a:lnTo>
                  <a:pt x="49834" y="30645"/>
                </a:lnTo>
                <a:lnTo>
                  <a:pt x="55537" y="28486"/>
                </a:lnTo>
                <a:lnTo>
                  <a:pt x="69964" y="28486"/>
                </a:lnTo>
                <a:lnTo>
                  <a:pt x="75641" y="30543"/>
                </a:lnTo>
                <a:lnTo>
                  <a:pt x="79756" y="34658"/>
                </a:lnTo>
                <a:lnTo>
                  <a:pt x="83883" y="38773"/>
                </a:lnTo>
                <a:lnTo>
                  <a:pt x="85940" y="44653"/>
                </a:lnTo>
                <a:lnTo>
                  <a:pt x="85940" y="59258"/>
                </a:lnTo>
                <a:lnTo>
                  <a:pt x="83566" y="66255"/>
                </a:lnTo>
                <a:lnTo>
                  <a:pt x="78841" y="73355"/>
                </a:lnTo>
                <a:lnTo>
                  <a:pt x="72290" y="81184"/>
                </a:lnTo>
                <a:lnTo>
                  <a:pt x="63063" y="90592"/>
                </a:lnTo>
                <a:lnTo>
                  <a:pt x="50368" y="102692"/>
                </a:lnTo>
                <a:lnTo>
                  <a:pt x="43674" y="109004"/>
                </a:lnTo>
                <a:lnTo>
                  <a:pt x="32925" y="119699"/>
                </a:lnTo>
                <a:lnTo>
                  <a:pt x="24021" y="129373"/>
                </a:lnTo>
                <a:lnTo>
                  <a:pt x="16958" y="138026"/>
                </a:lnTo>
                <a:lnTo>
                  <a:pt x="11734" y="145656"/>
                </a:lnTo>
                <a:lnTo>
                  <a:pt x="6586" y="155515"/>
                </a:lnTo>
                <a:lnTo>
                  <a:pt x="2334" y="167496"/>
                </a:lnTo>
                <a:lnTo>
                  <a:pt x="0" y="179946"/>
                </a:lnTo>
                <a:lnTo>
                  <a:pt x="120408" y="179946"/>
                </a:lnTo>
                <a:lnTo>
                  <a:pt x="120408" y="148043"/>
                </a:lnTo>
                <a:lnTo>
                  <a:pt x="52197" y="148043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31133" y="7535350"/>
            <a:ext cx="119062" cy="182981"/>
          </a:xfrm>
          <a:custGeom>
            <a:avLst/>
            <a:gdLst/>
            <a:ahLst/>
            <a:cxnLst/>
            <a:rect l="l" t="t" r="r" b="b"/>
            <a:pathLst>
              <a:path w="119062" h="182981">
                <a:moveTo>
                  <a:pt x="50241" y="97408"/>
                </a:moveTo>
                <a:lnTo>
                  <a:pt x="55499" y="96558"/>
                </a:lnTo>
                <a:lnTo>
                  <a:pt x="66573" y="96558"/>
                </a:lnTo>
                <a:lnTo>
                  <a:pt x="72250" y="99085"/>
                </a:lnTo>
                <a:lnTo>
                  <a:pt x="76885" y="104139"/>
                </a:lnTo>
                <a:lnTo>
                  <a:pt x="81534" y="109194"/>
                </a:lnTo>
                <a:lnTo>
                  <a:pt x="83858" y="116039"/>
                </a:lnTo>
                <a:lnTo>
                  <a:pt x="83858" y="133807"/>
                </a:lnTo>
                <a:lnTo>
                  <a:pt x="81432" y="141058"/>
                </a:lnTo>
                <a:lnTo>
                  <a:pt x="76581" y="146443"/>
                </a:lnTo>
                <a:lnTo>
                  <a:pt x="71729" y="151815"/>
                </a:lnTo>
                <a:lnTo>
                  <a:pt x="65760" y="154508"/>
                </a:lnTo>
                <a:lnTo>
                  <a:pt x="52069" y="154508"/>
                </a:lnTo>
                <a:lnTo>
                  <a:pt x="46456" y="152260"/>
                </a:lnTo>
                <a:lnTo>
                  <a:pt x="41808" y="147777"/>
                </a:lnTo>
                <a:lnTo>
                  <a:pt x="37160" y="143294"/>
                </a:lnTo>
                <a:lnTo>
                  <a:pt x="34302" y="136817"/>
                </a:lnTo>
                <a:lnTo>
                  <a:pt x="33248" y="128346"/>
                </a:lnTo>
                <a:lnTo>
                  <a:pt x="0" y="132384"/>
                </a:lnTo>
                <a:lnTo>
                  <a:pt x="3910" y="148369"/>
                </a:lnTo>
                <a:lnTo>
                  <a:pt x="9956" y="159500"/>
                </a:lnTo>
                <a:lnTo>
                  <a:pt x="18580" y="168986"/>
                </a:lnTo>
                <a:lnTo>
                  <a:pt x="22124" y="171837"/>
                </a:lnTo>
                <a:lnTo>
                  <a:pt x="32921" y="178029"/>
                </a:lnTo>
                <a:lnTo>
                  <a:pt x="45185" y="181744"/>
                </a:lnTo>
                <a:lnTo>
                  <a:pt x="58915" y="182981"/>
                </a:lnTo>
                <a:lnTo>
                  <a:pt x="67504" y="182489"/>
                </a:lnTo>
                <a:lnTo>
                  <a:pt x="80230" y="179645"/>
                </a:lnTo>
                <a:lnTo>
                  <a:pt x="91671" y="174268"/>
                </a:lnTo>
                <a:lnTo>
                  <a:pt x="101828" y="166357"/>
                </a:lnTo>
                <a:lnTo>
                  <a:pt x="105991" y="161952"/>
                </a:lnTo>
                <a:lnTo>
                  <a:pt x="113254" y="151193"/>
                </a:lnTo>
                <a:lnTo>
                  <a:pt x="117610" y="139257"/>
                </a:lnTo>
                <a:lnTo>
                  <a:pt x="119062" y="126149"/>
                </a:lnTo>
                <a:lnTo>
                  <a:pt x="118902" y="121942"/>
                </a:lnTo>
                <a:lnTo>
                  <a:pt x="116107" y="109268"/>
                </a:lnTo>
                <a:lnTo>
                  <a:pt x="109829" y="98386"/>
                </a:lnTo>
                <a:lnTo>
                  <a:pt x="97615" y="88120"/>
                </a:lnTo>
                <a:lnTo>
                  <a:pt x="85204" y="83604"/>
                </a:lnTo>
                <a:lnTo>
                  <a:pt x="93024" y="78697"/>
                </a:lnTo>
                <a:lnTo>
                  <a:pt x="103009" y="69259"/>
                </a:lnTo>
                <a:lnTo>
                  <a:pt x="109000" y="58343"/>
                </a:lnTo>
                <a:lnTo>
                  <a:pt x="110998" y="45948"/>
                </a:lnTo>
                <a:lnTo>
                  <a:pt x="110413" y="38950"/>
                </a:lnTo>
                <a:lnTo>
                  <a:pt x="106343" y="27014"/>
                </a:lnTo>
                <a:lnTo>
                  <a:pt x="98399" y="16128"/>
                </a:lnTo>
                <a:lnTo>
                  <a:pt x="94342" y="12278"/>
                </a:lnTo>
                <a:lnTo>
                  <a:pt x="83864" y="5455"/>
                </a:lnTo>
                <a:lnTo>
                  <a:pt x="71691" y="1363"/>
                </a:lnTo>
                <a:lnTo>
                  <a:pt x="57823" y="0"/>
                </a:lnTo>
                <a:lnTo>
                  <a:pt x="55785" y="26"/>
                </a:lnTo>
                <a:lnTo>
                  <a:pt x="42821" y="1588"/>
                </a:lnTo>
                <a:lnTo>
                  <a:pt x="31102" y="5549"/>
                </a:lnTo>
                <a:lnTo>
                  <a:pt x="23164" y="9270"/>
                </a:lnTo>
                <a:lnTo>
                  <a:pt x="16967" y="14363"/>
                </a:lnTo>
                <a:lnTo>
                  <a:pt x="12522" y="20827"/>
                </a:lnTo>
                <a:lnTo>
                  <a:pt x="6277" y="33336"/>
                </a:lnTo>
                <a:lnTo>
                  <a:pt x="2565" y="46812"/>
                </a:lnTo>
                <a:lnTo>
                  <a:pt x="34226" y="52196"/>
                </a:lnTo>
                <a:lnTo>
                  <a:pt x="35128" y="44361"/>
                </a:lnTo>
                <a:lnTo>
                  <a:pt x="37655" y="38417"/>
                </a:lnTo>
                <a:lnTo>
                  <a:pt x="41808" y="34340"/>
                </a:lnTo>
                <a:lnTo>
                  <a:pt x="45961" y="30264"/>
                </a:lnTo>
                <a:lnTo>
                  <a:pt x="50977" y="28232"/>
                </a:lnTo>
                <a:lnTo>
                  <a:pt x="62788" y="28232"/>
                </a:lnTo>
                <a:lnTo>
                  <a:pt x="67551" y="30022"/>
                </a:lnTo>
                <a:lnTo>
                  <a:pt x="71145" y="33604"/>
                </a:lnTo>
                <a:lnTo>
                  <a:pt x="74726" y="37198"/>
                </a:lnTo>
                <a:lnTo>
                  <a:pt x="76517" y="41998"/>
                </a:lnTo>
                <a:lnTo>
                  <a:pt x="76517" y="55117"/>
                </a:lnTo>
                <a:lnTo>
                  <a:pt x="74079" y="60807"/>
                </a:lnTo>
                <a:lnTo>
                  <a:pt x="69189" y="65087"/>
                </a:lnTo>
                <a:lnTo>
                  <a:pt x="64300" y="69367"/>
                </a:lnTo>
                <a:lnTo>
                  <a:pt x="57213" y="71373"/>
                </a:lnTo>
                <a:lnTo>
                  <a:pt x="47917" y="71132"/>
                </a:lnTo>
                <a:lnTo>
                  <a:pt x="44132" y="99136"/>
                </a:lnTo>
                <a:lnTo>
                  <a:pt x="50241" y="9740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26366" y="7865723"/>
            <a:ext cx="128841" cy="179933"/>
          </a:xfrm>
          <a:custGeom>
            <a:avLst/>
            <a:gdLst/>
            <a:ahLst/>
            <a:cxnLst/>
            <a:rect l="l" t="t" r="r" b="b"/>
            <a:pathLst>
              <a:path w="128841" h="179933">
                <a:moveTo>
                  <a:pt x="0" y="143878"/>
                </a:moveTo>
                <a:lnTo>
                  <a:pt x="73342" y="143878"/>
                </a:lnTo>
                <a:lnTo>
                  <a:pt x="32143" y="113677"/>
                </a:lnTo>
                <a:lnTo>
                  <a:pt x="73342" y="52438"/>
                </a:lnTo>
                <a:lnTo>
                  <a:pt x="73342" y="113677"/>
                </a:lnTo>
                <a:lnTo>
                  <a:pt x="32143" y="113677"/>
                </a:lnTo>
                <a:lnTo>
                  <a:pt x="73342" y="143878"/>
                </a:lnTo>
                <a:lnTo>
                  <a:pt x="73342" y="179933"/>
                </a:lnTo>
                <a:lnTo>
                  <a:pt x="106591" y="179933"/>
                </a:lnTo>
                <a:lnTo>
                  <a:pt x="106591" y="143878"/>
                </a:lnTo>
                <a:lnTo>
                  <a:pt x="128841" y="143878"/>
                </a:lnTo>
                <a:lnTo>
                  <a:pt x="128841" y="113677"/>
                </a:lnTo>
                <a:lnTo>
                  <a:pt x="106591" y="113677"/>
                </a:lnTo>
                <a:lnTo>
                  <a:pt x="106591" y="0"/>
                </a:lnTo>
                <a:lnTo>
                  <a:pt x="77736" y="0"/>
                </a:lnTo>
                <a:lnTo>
                  <a:pt x="0" y="113791"/>
                </a:lnTo>
                <a:lnTo>
                  <a:pt x="0" y="143878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32843" y="8247383"/>
            <a:ext cx="120523" cy="179806"/>
          </a:xfrm>
          <a:custGeom>
            <a:avLst/>
            <a:gdLst/>
            <a:ahLst/>
            <a:cxnLst/>
            <a:rect l="l" t="t" r="r" b="b"/>
            <a:pathLst>
              <a:path w="120523" h="179806">
                <a:moveTo>
                  <a:pt x="45183" y="178626"/>
                </a:moveTo>
                <a:lnTo>
                  <a:pt x="59169" y="179806"/>
                </a:lnTo>
                <a:lnTo>
                  <a:pt x="62806" y="179723"/>
                </a:lnTo>
                <a:lnTo>
                  <a:pt x="76279" y="177751"/>
                </a:lnTo>
                <a:lnTo>
                  <a:pt x="88250" y="173158"/>
                </a:lnTo>
                <a:lnTo>
                  <a:pt x="98722" y="165943"/>
                </a:lnTo>
                <a:lnTo>
                  <a:pt x="107696" y="156108"/>
                </a:lnTo>
                <a:lnTo>
                  <a:pt x="115725" y="141907"/>
                </a:lnTo>
                <a:lnTo>
                  <a:pt x="119324" y="129710"/>
                </a:lnTo>
                <a:lnTo>
                  <a:pt x="120523" y="116624"/>
                </a:lnTo>
                <a:lnTo>
                  <a:pt x="120055" y="107813"/>
                </a:lnTo>
                <a:lnTo>
                  <a:pt x="117339" y="94851"/>
                </a:lnTo>
                <a:lnTo>
                  <a:pt x="112198" y="83402"/>
                </a:lnTo>
                <a:lnTo>
                  <a:pt x="104635" y="73469"/>
                </a:lnTo>
                <a:lnTo>
                  <a:pt x="101508" y="70421"/>
                </a:lnTo>
                <a:lnTo>
                  <a:pt x="90899" y="62881"/>
                </a:lnTo>
                <a:lnTo>
                  <a:pt x="79026" y="58355"/>
                </a:lnTo>
                <a:lnTo>
                  <a:pt x="65887" y="56845"/>
                </a:lnTo>
                <a:lnTo>
                  <a:pt x="57899" y="56845"/>
                </a:lnTo>
                <a:lnTo>
                  <a:pt x="50076" y="58762"/>
                </a:lnTo>
                <a:lnTo>
                  <a:pt x="42418" y="62585"/>
                </a:lnTo>
                <a:lnTo>
                  <a:pt x="47790" y="32143"/>
                </a:lnTo>
                <a:lnTo>
                  <a:pt x="112585" y="32143"/>
                </a:lnTo>
                <a:lnTo>
                  <a:pt x="112585" y="0"/>
                </a:lnTo>
                <a:lnTo>
                  <a:pt x="21755" y="0"/>
                </a:lnTo>
                <a:lnTo>
                  <a:pt x="4152" y="93268"/>
                </a:lnTo>
                <a:lnTo>
                  <a:pt x="32029" y="97307"/>
                </a:lnTo>
                <a:lnTo>
                  <a:pt x="35398" y="93881"/>
                </a:lnTo>
                <a:lnTo>
                  <a:pt x="46410" y="86642"/>
                </a:lnTo>
                <a:lnTo>
                  <a:pt x="58547" y="84226"/>
                </a:lnTo>
                <a:lnTo>
                  <a:pt x="66459" y="84226"/>
                </a:lnTo>
                <a:lnTo>
                  <a:pt x="72872" y="86969"/>
                </a:lnTo>
                <a:lnTo>
                  <a:pt x="77800" y="92468"/>
                </a:lnTo>
                <a:lnTo>
                  <a:pt x="83416" y="103001"/>
                </a:lnTo>
                <a:lnTo>
                  <a:pt x="85204" y="117220"/>
                </a:lnTo>
                <a:lnTo>
                  <a:pt x="85165" y="119730"/>
                </a:lnTo>
                <a:lnTo>
                  <a:pt x="83058" y="133560"/>
                </a:lnTo>
                <a:lnTo>
                  <a:pt x="77749" y="143573"/>
                </a:lnTo>
                <a:lnTo>
                  <a:pt x="72771" y="149402"/>
                </a:lnTo>
                <a:lnTo>
                  <a:pt x="66700" y="152311"/>
                </a:lnTo>
                <a:lnTo>
                  <a:pt x="53251" y="152311"/>
                </a:lnTo>
                <a:lnTo>
                  <a:pt x="47713" y="150050"/>
                </a:lnTo>
                <a:lnTo>
                  <a:pt x="42900" y="145529"/>
                </a:lnTo>
                <a:lnTo>
                  <a:pt x="38100" y="141008"/>
                </a:lnTo>
                <a:lnTo>
                  <a:pt x="35204" y="134873"/>
                </a:lnTo>
                <a:lnTo>
                  <a:pt x="34226" y="127139"/>
                </a:lnTo>
                <a:lnTo>
                  <a:pt x="0" y="130682"/>
                </a:lnTo>
                <a:lnTo>
                  <a:pt x="388" y="133218"/>
                </a:lnTo>
                <a:lnTo>
                  <a:pt x="4003" y="146118"/>
                </a:lnTo>
                <a:lnTo>
                  <a:pt x="10109" y="157210"/>
                </a:lnTo>
                <a:lnTo>
                  <a:pt x="18707" y="166496"/>
                </a:lnTo>
                <a:lnTo>
                  <a:pt x="22110" y="169162"/>
                </a:lnTo>
                <a:lnTo>
                  <a:pt x="32830" y="175081"/>
                </a:lnTo>
                <a:lnTo>
                  <a:pt x="45183" y="178626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963966" y="6884924"/>
            <a:ext cx="39966" cy="57835"/>
          </a:xfrm>
          <a:custGeom>
            <a:avLst/>
            <a:gdLst/>
            <a:ahLst/>
            <a:cxnLst/>
            <a:rect l="l" t="t" r="r" b="b"/>
            <a:pathLst>
              <a:path w="39966" h="57835">
                <a:moveTo>
                  <a:pt x="1854" y="49822"/>
                </a:moveTo>
                <a:lnTo>
                  <a:pt x="5600" y="53035"/>
                </a:lnTo>
                <a:lnTo>
                  <a:pt x="9321" y="56235"/>
                </a:lnTo>
                <a:lnTo>
                  <a:pt x="13931" y="57835"/>
                </a:lnTo>
                <a:lnTo>
                  <a:pt x="24790" y="57835"/>
                </a:lnTo>
                <a:lnTo>
                  <a:pt x="29324" y="56210"/>
                </a:lnTo>
                <a:lnTo>
                  <a:pt x="33045" y="52958"/>
                </a:lnTo>
                <a:lnTo>
                  <a:pt x="36779" y="49720"/>
                </a:lnTo>
                <a:lnTo>
                  <a:pt x="39077" y="44894"/>
                </a:lnTo>
                <a:lnTo>
                  <a:pt x="39966" y="38480"/>
                </a:lnTo>
                <a:lnTo>
                  <a:pt x="28536" y="36880"/>
                </a:lnTo>
                <a:lnTo>
                  <a:pt x="27927" y="43903"/>
                </a:lnTo>
                <a:lnTo>
                  <a:pt x="25171" y="47421"/>
                </a:lnTo>
                <a:lnTo>
                  <a:pt x="18414" y="47421"/>
                </a:lnTo>
                <a:lnTo>
                  <a:pt x="15544" y="45618"/>
                </a:lnTo>
                <a:lnTo>
                  <a:pt x="13601" y="42799"/>
                </a:lnTo>
                <a:lnTo>
                  <a:pt x="13601" y="39039"/>
                </a:lnTo>
                <a:lnTo>
                  <a:pt x="15303" y="35344"/>
                </a:lnTo>
                <a:lnTo>
                  <a:pt x="18326" y="32791"/>
                </a:lnTo>
                <a:lnTo>
                  <a:pt x="21628" y="30289"/>
                </a:lnTo>
                <a:lnTo>
                  <a:pt x="23698" y="28295"/>
                </a:lnTo>
                <a:lnTo>
                  <a:pt x="25374" y="25323"/>
                </a:lnTo>
                <a:lnTo>
                  <a:pt x="25793" y="22326"/>
                </a:lnTo>
                <a:lnTo>
                  <a:pt x="25742" y="16522"/>
                </a:lnTo>
                <a:lnTo>
                  <a:pt x="15062" y="16522"/>
                </a:lnTo>
                <a:lnTo>
                  <a:pt x="14757" y="20396"/>
                </a:lnTo>
                <a:lnTo>
                  <a:pt x="11874" y="23761"/>
                </a:lnTo>
                <a:lnTo>
                  <a:pt x="9270" y="25501"/>
                </a:lnTo>
                <a:lnTo>
                  <a:pt x="3086" y="29603"/>
                </a:lnTo>
                <a:lnTo>
                  <a:pt x="0" y="34721"/>
                </a:lnTo>
                <a:lnTo>
                  <a:pt x="0" y="45758"/>
                </a:lnTo>
                <a:lnTo>
                  <a:pt x="1854" y="49822"/>
                </a:lnTo>
                <a:close/>
              </a:path>
              <a:path w="39966" h="57835">
                <a:moveTo>
                  <a:pt x="13855" y="0"/>
                </a:moveTo>
                <a:lnTo>
                  <a:pt x="13855" y="12738"/>
                </a:lnTo>
                <a:lnTo>
                  <a:pt x="26873" y="12738"/>
                </a:lnTo>
                <a:lnTo>
                  <a:pt x="26873" y="0"/>
                </a:lnTo>
                <a:lnTo>
                  <a:pt x="13855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006579" y="6869658"/>
            <a:ext cx="48653" cy="59321"/>
          </a:xfrm>
          <a:custGeom>
            <a:avLst/>
            <a:gdLst/>
            <a:ahLst/>
            <a:cxnLst/>
            <a:rect l="l" t="t" r="r" b="b"/>
            <a:pathLst>
              <a:path w="48653" h="59321">
                <a:moveTo>
                  <a:pt x="6845" y="8305"/>
                </a:moveTo>
                <a:lnTo>
                  <a:pt x="2273" y="13842"/>
                </a:lnTo>
                <a:lnTo>
                  <a:pt x="0" y="20954"/>
                </a:lnTo>
                <a:lnTo>
                  <a:pt x="0" y="38912"/>
                </a:lnTo>
                <a:lnTo>
                  <a:pt x="2362" y="46177"/>
                </a:lnTo>
                <a:lnTo>
                  <a:pt x="7073" y="51422"/>
                </a:lnTo>
                <a:lnTo>
                  <a:pt x="11798" y="56680"/>
                </a:lnTo>
                <a:lnTo>
                  <a:pt x="17906" y="59321"/>
                </a:lnTo>
                <a:lnTo>
                  <a:pt x="31610" y="59321"/>
                </a:lnTo>
                <a:lnTo>
                  <a:pt x="36804" y="57518"/>
                </a:lnTo>
                <a:lnTo>
                  <a:pt x="41033" y="53936"/>
                </a:lnTo>
                <a:lnTo>
                  <a:pt x="45288" y="50342"/>
                </a:lnTo>
                <a:lnTo>
                  <a:pt x="47828" y="45123"/>
                </a:lnTo>
                <a:lnTo>
                  <a:pt x="48653" y="38239"/>
                </a:lnTo>
                <a:lnTo>
                  <a:pt x="35725" y="37439"/>
                </a:lnTo>
                <a:lnTo>
                  <a:pt x="34493" y="44691"/>
                </a:lnTo>
                <a:lnTo>
                  <a:pt x="31114" y="48310"/>
                </a:lnTo>
                <a:lnTo>
                  <a:pt x="22199" y="48310"/>
                </a:lnTo>
                <a:lnTo>
                  <a:pt x="19557" y="47028"/>
                </a:lnTo>
                <a:lnTo>
                  <a:pt x="17652" y="44449"/>
                </a:lnTo>
                <a:lnTo>
                  <a:pt x="15760" y="41884"/>
                </a:lnTo>
                <a:lnTo>
                  <a:pt x="14808" y="36995"/>
                </a:lnTo>
                <a:lnTo>
                  <a:pt x="14808" y="17259"/>
                </a:lnTo>
                <a:lnTo>
                  <a:pt x="18300" y="11010"/>
                </a:lnTo>
                <a:lnTo>
                  <a:pt x="31343" y="11010"/>
                </a:lnTo>
                <a:lnTo>
                  <a:pt x="34480" y="15074"/>
                </a:lnTo>
                <a:lnTo>
                  <a:pt x="34670" y="23190"/>
                </a:lnTo>
                <a:lnTo>
                  <a:pt x="48653" y="22301"/>
                </a:lnTo>
                <a:lnTo>
                  <a:pt x="46791" y="13950"/>
                </a:lnTo>
                <a:lnTo>
                  <a:pt x="38973" y="3489"/>
                </a:lnTo>
                <a:lnTo>
                  <a:pt x="25539" y="0"/>
                </a:lnTo>
                <a:lnTo>
                  <a:pt x="17640" y="0"/>
                </a:lnTo>
                <a:lnTo>
                  <a:pt x="11404" y="2768"/>
                </a:lnTo>
                <a:lnTo>
                  <a:pt x="6845" y="830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060785" y="6870550"/>
            <a:ext cx="45491" cy="58419"/>
          </a:xfrm>
          <a:custGeom>
            <a:avLst/>
            <a:gdLst/>
            <a:ahLst/>
            <a:cxnLst/>
            <a:rect l="l" t="t" r="r" b="b"/>
            <a:pathLst>
              <a:path w="45491" h="58420">
                <a:moveTo>
                  <a:pt x="33794" y="41414"/>
                </a:moveTo>
                <a:lnTo>
                  <a:pt x="31724" y="45313"/>
                </a:lnTo>
                <a:lnTo>
                  <a:pt x="28574" y="47002"/>
                </a:lnTo>
                <a:lnTo>
                  <a:pt x="24041" y="47421"/>
                </a:lnTo>
                <a:lnTo>
                  <a:pt x="19888" y="46990"/>
                </a:lnTo>
                <a:lnTo>
                  <a:pt x="16802" y="45275"/>
                </a:lnTo>
                <a:lnTo>
                  <a:pt x="15252" y="42659"/>
                </a:lnTo>
                <a:lnTo>
                  <a:pt x="14477" y="38925"/>
                </a:lnTo>
                <a:lnTo>
                  <a:pt x="14477" y="0"/>
                </a:lnTo>
                <a:lnTo>
                  <a:pt x="0" y="0"/>
                </a:lnTo>
                <a:lnTo>
                  <a:pt x="0" y="41617"/>
                </a:lnTo>
                <a:lnTo>
                  <a:pt x="812" y="46012"/>
                </a:lnTo>
                <a:lnTo>
                  <a:pt x="2425" y="49022"/>
                </a:lnTo>
                <a:lnTo>
                  <a:pt x="4038" y="52031"/>
                </a:lnTo>
                <a:lnTo>
                  <a:pt x="6464" y="54356"/>
                </a:lnTo>
                <a:lnTo>
                  <a:pt x="9702" y="55968"/>
                </a:lnTo>
                <a:lnTo>
                  <a:pt x="12941" y="57607"/>
                </a:lnTo>
                <a:lnTo>
                  <a:pt x="17310" y="58419"/>
                </a:lnTo>
                <a:lnTo>
                  <a:pt x="28270" y="58419"/>
                </a:lnTo>
                <a:lnTo>
                  <a:pt x="32765" y="57518"/>
                </a:lnTo>
                <a:lnTo>
                  <a:pt x="36283" y="55702"/>
                </a:lnTo>
                <a:lnTo>
                  <a:pt x="39814" y="53898"/>
                </a:lnTo>
                <a:lnTo>
                  <a:pt x="42214" y="51574"/>
                </a:lnTo>
                <a:lnTo>
                  <a:pt x="43522" y="48755"/>
                </a:lnTo>
                <a:lnTo>
                  <a:pt x="44830" y="45923"/>
                </a:lnTo>
                <a:lnTo>
                  <a:pt x="45491" y="41617"/>
                </a:lnTo>
                <a:lnTo>
                  <a:pt x="45491" y="0"/>
                </a:lnTo>
                <a:lnTo>
                  <a:pt x="34048" y="0"/>
                </a:lnTo>
                <a:lnTo>
                  <a:pt x="34048" y="39090"/>
                </a:lnTo>
                <a:lnTo>
                  <a:pt x="33794" y="4141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109617" y="6850694"/>
            <a:ext cx="51536" cy="77393"/>
          </a:xfrm>
          <a:custGeom>
            <a:avLst/>
            <a:gdLst/>
            <a:ahLst/>
            <a:cxnLst/>
            <a:rect l="l" t="t" r="r" b="b"/>
            <a:pathLst>
              <a:path w="51536" h="77393">
                <a:moveTo>
                  <a:pt x="33705" y="19850"/>
                </a:moveTo>
                <a:lnTo>
                  <a:pt x="18262" y="19850"/>
                </a:lnTo>
                <a:lnTo>
                  <a:pt x="0" y="77393"/>
                </a:lnTo>
                <a:lnTo>
                  <a:pt x="11709" y="77393"/>
                </a:lnTo>
                <a:lnTo>
                  <a:pt x="15278" y="65544"/>
                </a:lnTo>
                <a:lnTo>
                  <a:pt x="18478" y="54927"/>
                </a:lnTo>
                <a:lnTo>
                  <a:pt x="24561" y="34734"/>
                </a:lnTo>
                <a:lnTo>
                  <a:pt x="30543" y="54927"/>
                </a:lnTo>
                <a:lnTo>
                  <a:pt x="33680" y="65544"/>
                </a:lnTo>
                <a:lnTo>
                  <a:pt x="37198" y="77393"/>
                </a:lnTo>
                <a:lnTo>
                  <a:pt x="51536" y="77393"/>
                </a:lnTo>
                <a:lnTo>
                  <a:pt x="33705" y="19850"/>
                </a:lnTo>
                <a:close/>
              </a:path>
              <a:path w="51536" h="77393">
                <a:moveTo>
                  <a:pt x="18478" y="54927"/>
                </a:moveTo>
                <a:lnTo>
                  <a:pt x="15278" y="65544"/>
                </a:lnTo>
                <a:lnTo>
                  <a:pt x="33680" y="65544"/>
                </a:lnTo>
                <a:lnTo>
                  <a:pt x="30543" y="54927"/>
                </a:lnTo>
                <a:lnTo>
                  <a:pt x="18478" y="54927"/>
                </a:lnTo>
                <a:close/>
              </a:path>
              <a:path w="51536" h="77393">
                <a:moveTo>
                  <a:pt x="36474" y="0"/>
                </a:moveTo>
                <a:lnTo>
                  <a:pt x="19202" y="10248"/>
                </a:lnTo>
                <a:lnTo>
                  <a:pt x="21285" y="14973"/>
                </a:lnTo>
                <a:lnTo>
                  <a:pt x="39636" y="7073"/>
                </a:lnTo>
                <a:lnTo>
                  <a:pt x="36474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165752" y="6870550"/>
            <a:ext cx="43815" cy="57531"/>
          </a:xfrm>
          <a:custGeom>
            <a:avLst/>
            <a:gdLst/>
            <a:ahLst/>
            <a:cxnLst/>
            <a:rect l="l" t="t" r="r" b="b"/>
            <a:pathLst>
              <a:path w="43814" h="57530">
                <a:moveTo>
                  <a:pt x="33756" y="33934"/>
                </a:moveTo>
                <a:lnTo>
                  <a:pt x="14376" y="0"/>
                </a:lnTo>
                <a:lnTo>
                  <a:pt x="0" y="0"/>
                </a:lnTo>
                <a:lnTo>
                  <a:pt x="0" y="57531"/>
                </a:lnTo>
                <a:lnTo>
                  <a:pt x="10388" y="57531"/>
                </a:lnTo>
                <a:lnTo>
                  <a:pt x="10325" y="21602"/>
                </a:lnTo>
                <a:lnTo>
                  <a:pt x="10134" y="18669"/>
                </a:lnTo>
                <a:lnTo>
                  <a:pt x="32423" y="57531"/>
                </a:lnTo>
                <a:lnTo>
                  <a:pt x="43814" y="57531"/>
                </a:lnTo>
                <a:lnTo>
                  <a:pt x="43814" y="0"/>
                </a:lnTo>
                <a:lnTo>
                  <a:pt x="33502" y="0"/>
                </a:lnTo>
                <a:lnTo>
                  <a:pt x="33502" y="30962"/>
                </a:lnTo>
                <a:lnTo>
                  <a:pt x="33756" y="3393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219459" y="6870553"/>
            <a:ext cx="46697" cy="57531"/>
          </a:xfrm>
          <a:custGeom>
            <a:avLst/>
            <a:gdLst/>
            <a:ahLst/>
            <a:cxnLst/>
            <a:rect l="l" t="t" r="r" b="b"/>
            <a:pathLst>
              <a:path w="46697" h="57530">
                <a:moveTo>
                  <a:pt x="24472" y="0"/>
                </a:moveTo>
                <a:lnTo>
                  <a:pt x="0" y="0"/>
                </a:lnTo>
                <a:lnTo>
                  <a:pt x="0" y="57531"/>
                </a:lnTo>
                <a:lnTo>
                  <a:pt x="19596" y="57531"/>
                </a:lnTo>
                <a:lnTo>
                  <a:pt x="13106" y="46697"/>
                </a:lnTo>
                <a:lnTo>
                  <a:pt x="13106" y="10579"/>
                </a:lnTo>
                <a:lnTo>
                  <a:pt x="21526" y="10579"/>
                </a:lnTo>
                <a:lnTo>
                  <a:pt x="25933" y="12369"/>
                </a:lnTo>
                <a:lnTo>
                  <a:pt x="29603" y="15633"/>
                </a:lnTo>
                <a:lnTo>
                  <a:pt x="30949" y="18605"/>
                </a:lnTo>
                <a:lnTo>
                  <a:pt x="32296" y="21564"/>
                </a:lnTo>
                <a:lnTo>
                  <a:pt x="32969" y="24803"/>
                </a:lnTo>
                <a:lnTo>
                  <a:pt x="32969" y="33235"/>
                </a:lnTo>
                <a:lnTo>
                  <a:pt x="31788" y="37541"/>
                </a:lnTo>
                <a:lnTo>
                  <a:pt x="29425" y="41186"/>
                </a:lnTo>
                <a:lnTo>
                  <a:pt x="28054" y="57531"/>
                </a:lnTo>
                <a:lnTo>
                  <a:pt x="34683" y="54775"/>
                </a:lnTo>
                <a:lnTo>
                  <a:pt x="39484" y="49250"/>
                </a:lnTo>
                <a:lnTo>
                  <a:pt x="44297" y="43726"/>
                </a:lnTo>
                <a:lnTo>
                  <a:pt x="46697" y="36855"/>
                </a:lnTo>
                <a:lnTo>
                  <a:pt x="46697" y="22072"/>
                </a:lnTo>
                <a:lnTo>
                  <a:pt x="45326" y="16662"/>
                </a:lnTo>
                <a:lnTo>
                  <a:pt x="42570" y="12369"/>
                </a:lnTo>
                <a:lnTo>
                  <a:pt x="39827" y="8089"/>
                </a:lnTo>
                <a:lnTo>
                  <a:pt x="36703" y="4940"/>
                </a:lnTo>
                <a:lnTo>
                  <a:pt x="33223" y="2971"/>
                </a:lnTo>
                <a:lnTo>
                  <a:pt x="29756" y="977"/>
                </a:lnTo>
                <a:lnTo>
                  <a:pt x="24472" y="0"/>
                </a:lnTo>
                <a:close/>
              </a:path>
              <a:path w="46697" h="57530">
                <a:moveTo>
                  <a:pt x="29425" y="41186"/>
                </a:moveTo>
                <a:lnTo>
                  <a:pt x="27076" y="44869"/>
                </a:lnTo>
                <a:lnTo>
                  <a:pt x="23469" y="46697"/>
                </a:lnTo>
                <a:lnTo>
                  <a:pt x="13106" y="46697"/>
                </a:lnTo>
                <a:lnTo>
                  <a:pt x="19596" y="57531"/>
                </a:lnTo>
                <a:lnTo>
                  <a:pt x="28054" y="57531"/>
                </a:lnTo>
                <a:lnTo>
                  <a:pt x="29425" y="4118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270627" y="6869657"/>
            <a:ext cx="48615" cy="59321"/>
          </a:xfrm>
          <a:custGeom>
            <a:avLst/>
            <a:gdLst/>
            <a:ahLst/>
            <a:cxnLst/>
            <a:rect l="l" t="t" r="r" b="b"/>
            <a:pathLst>
              <a:path w="48615" h="59321">
                <a:moveTo>
                  <a:pt x="0" y="29476"/>
                </a:moveTo>
                <a:lnTo>
                  <a:pt x="0" y="37731"/>
                </a:lnTo>
                <a:lnTo>
                  <a:pt x="2108" y="44767"/>
                </a:lnTo>
                <a:lnTo>
                  <a:pt x="6286" y="50596"/>
                </a:lnTo>
                <a:lnTo>
                  <a:pt x="10502" y="56413"/>
                </a:lnTo>
                <a:lnTo>
                  <a:pt x="16421" y="59321"/>
                </a:lnTo>
                <a:lnTo>
                  <a:pt x="13982" y="42087"/>
                </a:lnTo>
                <a:lnTo>
                  <a:pt x="13982" y="17221"/>
                </a:lnTo>
                <a:lnTo>
                  <a:pt x="17475" y="11010"/>
                </a:lnTo>
                <a:lnTo>
                  <a:pt x="31254" y="11010"/>
                </a:lnTo>
                <a:lnTo>
                  <a:pt x="34645" y="17233"/>
                </a:lnTo>
                <a:lnTo>
                  <a:pt x="34645" y="42100"/>
                </a:lnTo>
                <a:lnTo>
                  <a:pt x="31254" y="48310"/>
                </a:lnTo>
                <a:lnTo>
                  <a:pt x="32105" y="59321"/>
                </a:lnTo>
                <a:lnTo>
                  <a:pt x="38188" y="56451"/>
                </a:lnTo>
                <a:lnTo>
                  <a:pt x="42367" y="50711"/>
                </a:lnTo>
                <a:lnTo>
                  <a:pt x="46532" y="44983"/>
                </a:lnTo>
                <a:lnTo>
                  <a:pt x="48615" y="37947"/>
                </a:lnTo>
                <a:lnTo>
                  <a:pt x="48615" y="21869"/>
                </a:lnTo>
                <a:lnTo>
                  <a:pt x="46596" y="15011"/>
                </a:lnTo>
                <a:lnTo>
                  <a:pt x="42544" y="9004"/>
                </a:lnTo>
                <a:lnTo>
                  <a:pt x="38506" y="3009"/>
                </a:lnTo>
                <a:lnTo>
                  <a:pt x="32511" y="0"/>
                </a:lnTo>
                <a:lnTo>
                  <a:pt x="16700" y="0"/>
                </a:lnTo>
                <a:lnTo>
                  <a:pt x="10629" y="2819"/>
                </a:lnTo>
                <a:lnTo>
                  <a:pt x="6375" y="8432"/>
                </a:lnTo>
                <a:lnTo>
                  <a:pt x="2133" y="14058"/>
                </a:lnTo>
                <a:lnTo>
                  <a:pt x="0" y="21069"/>
                </a:lnTo>
                <a:lnTo>
                  <a:pt x="0" y="29476"/>
                </a:lnTo>
                <a:close/>
              </a:path>
              <a:path w="48615" h="59321">
                <a:moveTo>
                  <a:pt x="13982" y="42087"/>
                </a:moveTo>
                <a:lnTo>
                  <a:pt x="16421" y="59321"/>
                </a:lnTo>
                <a:lnTo>
                  <a:pt x="32105" y="59321"/>
                </a:lnTo>
                <a:lnTo>
                  <a:pt x="31254" y="48310"/>
                </a:lnTo>
                <a:lnTo>
                  <a:pt x="17475" y="48310"/>
                </a:lnTo>
                <a:lnTo>
                  <a:pt x="13982" y="4208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321839" y="6869493"/>
            <a:ext cx="40055" cy="58597"/>
          </a:xfrm>
          <a:custGeom>
            <a:avLst/>
            <a:gdLst/>
            <a:ahLst/>
            <a:cxnLst/>
            <a:rect l="l" t="t" r="r" b="b"/>
            <a:pathLst>
              <a:path w="40055" h="58597">
                <a:moveTo>
                  <a:pt x="24993" y="42113"/>
                </a:moveTo>
                <a:lnTo>
                  <a:pt x="24993" y="39382"/>
                </a:lnTo>
                <a:lnTo>
                  <a:pt x="25285" y="37515"/>
                </a:lnTo>
                <a:lnTo>
                  <a:pt x="28054" y="34086"/>
                </a:lnTo>
                <a:lnTo>
                  <a:pt x="30759" y="32283"/>
                </a:lnTo>
                <a:lnTo>
                  <a:pt x="36956" y="28194"/>
                </a:lnTo>
                <a:lnTo>
                  <a:pt x="40055" y="23088"/>
                </a:lnTo>
                <a:lnTo>
                  <a:pt x="40055" y="12077"/>
                </a:lnTo>
                <a:lnTo>
                  <a:pt x="38201" y="8013"/>
                </a:lnTo>
                <a:lnTo>
                  <a:pt x="34467" y="4813"/>
                </a:lnTo>
                <a:lnTo>
                  <a:pt x="30733" y="1600"/>
                </a:lnTo>
                <a:lnTo>
                  <a:pt x="26123" y="0"/>
                </a:lnTo>
                <a:lnTo>
                  <a:pt x="15214" y="0"/>
                </a:lnTo>
                <a:lnTo>
                  <a:pt x="10655" y="1625"/>
                </a:lnTo>
                <a:lnTo>
                  <a:pt x="6908" y="4889"/>
                </a:lnTo>
                <a:lnTo>
                  <a:pt x="3162" y="8153"/>
                </a:lnTo>
                <a:lnTo>
                  <a:pt x="863" y="12966"/>
                </a:lnTo>
                <a:lnTo>
                  <a:pt x="0" y="19304"/>
                </a:lnTo>
                <a:lnTo>
                  <a:pt x="11430" y="20955"/>
                </a:lnTo>
                <a:lnTo>
                  <a:pt x="12052" y="13931"/>
                </a:lnTo>
                <a:lnTo>
                  <a:pt x="14808" y="10413"/>
                </a:lnTo>
                <a:lnTo>
                  <a:pt x="21602" y="10413"/>
                </a:lnTo>
                <a:lnTo>
                  <a:pt x="24498" y="12204"/>
                </a:lnTo>
                <a:lnTo>
                  <a:pt x="26454" y="15036"/>
                </a:lnTo>
                <a:lnTo>
                  <a:pt x="26454" y="18808"/>
                </a:lnTo>
                <a:lnTo>
                  <a:pt x="24714" y="22491"/>
                </a:lnTo>
                <a:lnTo>
                  <a:pt x="21704" y="25044"/>
                </a:lnTo>
                <a:lnTo>
                  <a:pt x="18300" y="27571"/>
                </a:lnTo>
                <a:lnTo>
                  <a:pt x="16205" y="29502"/>
                </a:lnTo>
                <a:lnTo>
                  <a:pt x="14617" y="32169"/>
                </a:lnTo>
                <a:lnTo>
                  <a:pt x="14236" y="35394"/>
                </a:lnTo>
                <a:lnTo>
                  <a:pt x="14236" y="42113"/>
                </a:lnTo>
                <a:lnTo>
                  <a:pt x="24993" y="42113"/>
                </a:lnTo>
                <a:close/>
              </a:path>
              <a:path w="40055" h="58597">
                <a:moveTo>
                  <a:pt x="13982" y="45859"/>
                </a:moveTo>
                <a:lnTo>
                  <a:pt x="13982" y="58597"/>
                </a:lnTo>
                <a:lnTo>
                  <a:pt x="27076" y="58597"/>
                </a:lnTo>
                <a:lnTo>
                  <a:pt x="27076" y="45859"/>
                </a:lnTo>
                <a:lnTo>
                  <a:pt x="13982" y="4585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963966" y="7024027"/>
            <a:ext cx="39966" cy="57835"/>
          </a:xfrm>
          <a:custGeom>
            <a:avLst/>
            <a:gdLst/>
            <a:ahLst/>
            <a:cxnLst/>
            <a:rect l="l" t="t" r="r" b="b"/>
            <a:pathLst>
              <a:path w="39966" h="57835">
                <a:moveTo>
                  <a:pt x="1854" y="49822"/>
                </a:moveTo>
                <a:lnTo>
                  <a:pt x="5600" y="53022"/>
                </a:lnTo>
                <a:lnTo>
                  <a:pt x="9321" y="56222"/>
                </a:lnTo>
                <a:lnTo>
                  <a:pt x="13931" y="57835"/>
                </a:lnTo>
                <a:lnTo>
                  <a:pt x="24790" y="57835"/>
                </a:lnTo>
                <a:lnTo>
                  <a:pt x="29324" y="56210"/>
                </a:lnTo>
                <a:lnTo>
                  <a:pt x="33045" y="52959"/>
                </a:lnTo>
                <a:lnTo>
                  <a:pt x="36779" y="49720"/>
                </a:lnTo>
                <a:lnTo>
                  <a:pt x="39077" y="44894"/>
                </a:lnTo>
                <a:lnTo>
                  <a:pt x="39966" y="38481"/>
                </a:lnTo>
                <a:lnTo>
                  <a:pt x="28536" y="36880"/>
                </a:lnTo>
                <a:lnTo>
                  <a:pt x="27927" y="43903"/>
                </a:lnTo>
                <a:lnTo>
                  <a:pt x="25171" y="47409"/>
                </a:lnTo>
                <a:lnTo>
                  <a:pt x="18414" y="47409"/>
                </a:lnTo>
                <a:lnTo>
                  <a:pt x="15544" y="45618"/>
                </a:lnTo>
                <a:lnTo>
                  <a:pt x="13601" y="42799"/>
                </a:lnTo>
                <a:lnTo>
                  <a:pt x="13601" y="39027"/>
                </a:lnTo>
                <a:lnTo>
                  <a:pt x="15303" y="35331"/>
                </a:lnTo>
                <a:lnTo>
                  <a:pt x="18326" y="32791"/>
                </a:lnTo>
                <a:lnTo>
                  <a:pt x="21628" y="30289"/>
                </a:lnTo>
                <a:lnTo>
                  <a:pt x="23698" y="28295"/>
                </a:lnTo>
                <a:lnTo>
                  <a:pt x="25374" y="25311"/>
                </a:lnTo>
                <a:lnTo>
                  <a:pt x="25793" y="22313"/>
                </a:lnTo>
                <a:lnTo>
                  <a:pt x="25742" y="16522"/>
                </a:lnTo>
                <a:lnTo>
                  <a:pt x="15062" y="16522"/>
                </a:lnTo>
                <a:lnTo>
                  <a:pt x="14757" y="20396"/>
                </a:lnTo>
                <a:lnTo>
                  <a:pt x="11874" y="23749"/>
                </a:lnTo>
                <a:lnTo>
                  <a:pt x="9270" y="25501"/>
                </a:lnTo>
                <a:lnTo>
                  <a:pt x="3086" y="29603"/>
                </a:lnTo>
                <a:lnTo>
                  <a:pt x="0" y="34721"/>
                </a:lnTo>
                <a:lnTo>
                  <a:pt x="0" y="45758"/>
                </a:lnTo>
                <a:lnTo>
                  <a:pt x="1854" y="49822"/>
                </a:lnTo>
                <a:close/>
              </a:path>
              <a:path w="39966" h="57835">
                <a:moveTo>
                  <a:pt x="13855" y="0"/>
                </a:moveTo>
                <a:lnTo>
                  <a:pt x="13855" y="12738"/>
                </a:lnTo>
                <a:lnTo>
                  <a:pt x="26873" y="12738"/>
                </a:lnTo>
                <a:lnTo>
                  <a:pt x="26873" y="0"/>
                </a:lnTo>
                <a:lnTo>
                  <a:pt x="13855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2009287" y="7009648"/>
            <a:ext cx="44196" cy="57530"/>
          </a:xfrm>
          <a:custGeom>
            <a:avLst/>
            <a:gdLst/>
            <a:ahLst/>
            <a:cxnLst/>
            <a:rect l="l" t="t" r="r" b="b"/>
            <a:pathLst>
              <a:path w="44195" h="57530">
                <a:moveTo>
                  <a:pt x="13106" y="10452"/>
                </a:moveTo>
                <a:lnTo>
                  <a:pt x="24777" y="10452"/>
                </a:lnTo>
                <a:lnTo>
                  <a:pt x="28524" y="12522"/>
                </a:lnTo>
                <a:lnTo>
                  <a:pt x="30759" y="15747"/>
                </a:lnTo>
                <a:lnTo>
                  <a:pt x="30759" y="20078"/>
                </a:lnTo>
                <a:lnTo>
                  <a:pt x="28752" y="23393"/>
                </a:lnTo>
                <a:lnTo>
                  <a:pt x="25095" y="25717"/>
                </a:lnTo>
                <a:lnTo>
                  <a:pt x="13106" y="25717"/>
                </a:lnTo>
                <a:lnTo>
                  <a:pt x="0" y="0"/>
                </a:lnTo>
                <a:lnTo>
                  <a:pt x="0" y="57530"/>
                </a:lnTo>
                <a:lnTo>
                  <a:pt x="13563" y="57530"/>
                </a:lnTo>
                <a:lnTo>
                  <a:pt x="13563" y="36169"/>
                </a:lnTo>
                <a:lnTo>
                  <a:pt x="27012" y="36169"/>
                </a:lnTo>
                <a:lnTo>
                  <a:pt x="29997" y="35915"/>
                </a:lnTo>
                <a:lnTo>
                  <a:pt x="33820" y="34899"/>
                </a:lnTo>
                <a:lnTo>
                  <a:pt x="37807" y="32334"/>
                </a:lnTo>
                <a:lnTo>
                  <a:pt x="41414" y="28663"/>
                </a:lnTo>
                <a:lnTo>
                  <a:pt x="42532" y="25971"/>
                </a:lnTo>
                <a:lnTo>
                  <a:pt x="43637" y="23279"/>
                </a:lnTo>
                <a:lnTo>
                  <a:pt x="44196" y="20497"/>
                </a:lnTo>
                <a:lnTo>
                  <a:pt x="44196" y="13614"/>
                </a:lnTo>
                <a:lnTo>
                  <a:pt x="43154" y="10210"/>
                </a:lnTo>
                <a:lnTo>
                  <a:pt x="41071" y="7429"/>
                </a:lnTo>
                <a:lnTo>
                  <a:pt x="38976" y="4635"/>
                </a:lnTo>
                <a:lnTo>
                  <a:pt x="36601" y="2717"/>
                </a:lnTo>
                <a:lnTo>
                  <a:pt x="33959" y="1625"/>
                </a:lnTo>
                <a:lnTo>
                  <a:pt x="31292" y="546"/>
                </a:lnTo>
                <a:lnTo>
                  <a:pt x="27457" y="0"/>
                </a:lnTo>
                <a:lnTo>
                  <a:pt x="22453" y="0"/>
                </a:lnTo>
                <a:lnTo>
                  <a:pt x="13106" y="10452"/>
                </a:lnTo>
                <a:close/>
              </a:path>
              <a:path w="44195" h="57530">
                <a:moveTo>
                  <a:pt x="13106" y="10452"/>
                </a:moveTo>
                <a:lnTo>
                  <a:pt x="22453" y="0"/>
                </a:lnTo>
                <a:lnTo>
                  <a:pt x="0" y="0"/>
                </a:lnTo>
                <a:lnTo>
                  <a:pt x="13106" y="25717"/>
                </a:lnTo>
                <a:lnTo>
                  <a:pt x="13106" y="1045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056615" y="7008768"/>
            <a:ext cx="48615" cy="59309"/>
          </a:xfrm>
          <a:custGeom>
            <a:avLst/>
            <a:gdLst/>
            <a:ahLst/>
            <a:cxnLst/>
            <a:rect l="l" t="t" r="r" b="b"/>
            <a:pathLst>
              <a:path w="48615" h="59308">
                <a:moveTo>
                  <a:pt x="0" y="29464"/>
                </a:moveTo>
                <a:lnTo>
                  <a:pt x="0" y="37719"/>
                </a:lnTo>
                <a:lnTo>
                  <a:pt x="2108" y="44754"/>
                </a:lnTo>
                <a:lnTo>
                  <a:pt x="6286" y="50584"/>
                </a:lnTo>
                <a:lnTo>
                  <a:pt x="10502" y="56400"/>
                </a:lnTo>
                <a:lnTo>
                  <a:pt x="16421" y="59309"/>
                </a:lnTo>
                <a:lnTo>
                  <a:pt x="13982" y="42087"/>
                </a:lnTo>
                <a:lnTo>
                  <a:pt x="13982" y="17208"/>
                </a:lnTo>
                <a:lnTo>
                  <a:pt x="17475" y="10998"/>
                </a:lnTo>
                <a:lnTo>
                  <a:pt x="31254" y="10998"/>
                </a:lnTo>
                <a:lnTo>
                  <a:pt x="34645" y="17221"/>
                </a:lnTo>
                <a:lnTo>
                  <a:pt x="34645" y="42087"/>
                </a:lnTo>
                <a:lnTo>
                  <a:pt x="31254" y="48298"/>
                </a:lnTo>
                <a:lnTo>
                  <a:pt x="32105" y="59309"/>
                </a:lnTo>
                <a:lnTo>
                  <a:pt x="38188" y="56438"/>
                </a:lnTo>
                <a:lnTo>
                  <a:pt x="42367" y="50711"/>
                </a:lnTo>
                <a:lnTo>
                  <a:pt x="46532" y="44970"/>
                </a:lnTo>
                <a:lnTo>
                  <a:pt x="48615" y="37934"/>
                </a:lnTo>
                <a:lnTo>
                  <a:pt x="48615" y="21856"/>
                </a:lnTo>
                <a:lnTo>
                  <a:pt x="46596" y="14998"/>
                </a:lnTo>
                <a:lnTo>
                  <a:pt x="42544" y="9004"/>
                </a:lnTo>
                <a:lnTo>
                  <a:pt x="38506" y="2997"/>
                </a:lnTo>
                <a:lnTo>
                  <a:pt x="32511" y="0"/>
                </a:lnTo>
                <a:lnTo>
                  <a:pt x="16700" y="0"/>
                </a:lnTo>
                <a:lnTo>
                  <a:pt x="10629" y="2806"/>
                </a:lnTo>
                <a:lnTo>
                  <a:pt x="6375" y="8420"/>
                </a:lnTo>
                <a:lnTo>
                  <a:pt x="2133" y="14058"/>
                </a:lnTo>
                <a:lnTo>
                  <a:pt x="0" y="21056"/>
                </a:lnTo>
                <a:lnTo>
                  <a:pt x="0" y="29464"/>
                </a:lnTo>
                <a:close/>
              </a:path>
              <a:path w="48615" h="59308">
                <a:moveTo>
                  <a:pt x="13982" y="42087"/>
                </a:moveTo>
                <a:lnTo>
                  <a:pt x="16421" y="59309"/>
                </a:lnTo>
                <a:lnTo>
                  <a:pt x="32105" y="59309"/>
                </a:lnTo>
                <a:lnTo>
                  <a:pt x="31254" y="48298"/>
                </a:lnTo>
                <a:lnTo>
                  <a:pt x="17475" y="48298"/>
                </a:lnTo>
                <a:lnTo>
                  <a:pt x="13982" y="4208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112411" y="7009646"/>
            <a:ext cx="46494" cy="57543"/>
          </a:xfrm>
          <a:custGeom>
            <a:avLst/>
            <a:gdLst/>
            <a:ahLst/>
            <a:cxnLst/>
            <a:rect l="l" t="t" r="r" b="b"/>
            <a:pathLst>
              <a:path w="46494" h="57543">
                <a:moveTo>
                  <a:pt x="45859" y="24142"/>
                </a:moveTo>
                <a:lnTo>
                  <a:pt x="45859" y="13690"/>
                </a:lnTo>
                <a:lnTo>
                  <a:pt x="44945" y="10477"/>
                </a:lnTo>
                <a:lnTo>
                  <a:pt x="43103" y="7581"/>
                </a:lnTo>
                <a:lnTo>
                  <a:pt x="41274" y="4686"/>
                </a:lnTo>
                <a:lnTo>
                  <a:pt x="38963" y="2717"/>
                </a:lnTo>
                <a:lnTo>
                  <a:pt x="36169" y="1625"/>
                </a:lnTo>
                <a:lnTo>
                  <a:pt x="33375" y="546"/>
                </a:lnTo>
                <a:lnTo>
                  <a:pt x="29654" y="0"/>
                </a:lnTo>
                <a:lnTo>
                  <a:pt x="0" y="0"/>
                </a:lnTo>
                <a:lnTo>
                  <a:pt x="0" y="57543"/>
                </a:lnTo>
                <a:lnTo>
                  <a:pt x="13436" y="57543"/>
                </a:lnTo>
                <a:lnTo>
                  <a:pt x="13436" y="10248"/>
                </a:lnTo>
                <a:lnTo>
                  <a:pt x="24396" y="10248"/>
                </a:lnTo>
                <a:lnTo>
                  <a:pt x="27584" y="10693"/>
                </a:lnTo>
                <a:lnTo>
                  <a:pt x="30670" y="13030"/>
                </a:lnTo>
                <a:lnTo>
                  <a:pt x="32092" y="15735"/>
                </a:lnTo>
                <a:lnTo>
                  <a:pt x="32092" y="19011"/>
                </a:lnTo>
                <a:lnTo>
                  <a:pt x="30670" y="21818"/>
                </a:lnTo>
                <a:lnTo>
                  <a:pt x="27444" y="24345"/>
                </a:lnTo>
                <a:lnTo>
                  <a:pt x="24282" y="24917"/>
                </a:lnTo>
                <a:lnTo>
                  <a:pt x="21615" y="24917"/>
                </a:lnTo>
                <a:lnTo>
                  <a:pt x="22999" y="34734"/>
                </a:lnTo>
                <a:lnTo>
                  <a:pt x="31749" y="57543"/>
                </a:lnTo>
                <a:lnTo>
                  <a:pt x="46494" y="57543"/>
                </a:lnTo>
                <a:lnTo>
                  <a:pt x="35979" y="32092"/>
                </a:lnTo>
                <a:lnTo>
                  <a:pt x="42570" y="29095"/>
                </a:lnTo>
                <a:lnTo>
                  <a:pt x="45859" y="24142"/>
                </a:lnTo>
                <a:close/>
              </a:path>
              <a:path w="46494" h="57543">
                <a:moveTo>
                  <a:pt x="13436" y="24917"/>
                </a:moveTo>
                <a:lnTo>
                  <a:pt x="13436" y="34734"/>
                </a:lnTo>
                <a:lnTo>
                  <a:pt x="22999" y="34734"/>
                </a:lnTo>
                <a:lnTo>
                  <a:pt x="21615" y="24917"/>
                </a:lnTo>
                <a:lnTo>
                  <a:pt x="13436" y="2491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184162" y="7008768"/>
            <a:ext cx="48983" cy="70307"/>
          </a:xfrm>
          <a:custGeom>
            <a:avLst/>
            <a:gdLst/>
            <a:ahLst/>
            <a:cxnLst/>
            <a:rect l="l" t="t" r="r" b="b"/>
            <a:pathLst>
              <a:path w="48983" h="70307">
                <a:moveTo>
                  <a:pt x="29362" y="62014"/>
                </a:moveTo>
                <a:lnTo>
                  <a:pt x="30365" y="64795"/>
                </a:lnTo>
                <a:lnTo>
                  <a:pt x="33807" y="69202"/>
                </a:lnTo>
                <a:lnTo>
                  <a:pt x="37223" y="70307"/>
                </a:lnTo>
                <a:lnTo>
                  <a:pt x="43865" y="70307"/>
                </a:lnTo>
                <a:lnTo>
                  <a:pt x="47078" y="69761"/>
                </a:lnTo>
                <a:lnTo>
                  <a:pt x="47078" y="59563"/>
                </a:lnTo>
                <a:lnTo>
                  <a:pt x="44678" y="59829"/>
                </a:lnTo>
                <a:lnTo>
                  <a:pt x="42024" y="59982"/>
                </a:lnTo>
                <a:lnTo>
                  <a:pt x="38684" y="59982"/>
                </a:lnTo>
                <a:lnTo>
                  <a:pt x="37007" y="58508"/>
                </a:lnTo>
                <a:lnTo>
                  <a:pt x="37007" y="55549"/>
                </a:lnTo>
                <a:lnTo>
                  <a:pt x="40233" y="53682"/>
                </a:lnTo>
                <a:lnTo>
                  <a:pt x="43040" y="50546"/>
                </a:lnTo>
                <a:lnTo>
                  <a:pt x="45427" y="46177"/>
                </a:lnTo>
                <a:lnTo>
                  <a:pt x="47802" y="41808"/>
                </a:lnTo>
                <a:lnTo>
                  <a:pt x="48983" y="36334"/>
                </a:lnTo>
                <a:lnTo>
                  <a:pt x="48983" y="21577"/>
                </a:lnTo>
                <a:lnTo>
                  <a:pt x="46901" y="14566"/>
                </a:lnTo>
                <a:lnTo>
                  <a:pt x="42735" y="8750"/>
                </a:lnTo>
                <a:lnTo>
                  <a:pt x="38557" y="2921"/>
                </a:lnTo>
                <a:lnTo>
                  <a:pt x="32486" y="0"/>
                </a:lnTo>
                <a:lnTo>
                  <a:pt x="16471" y="0"/>
                </a:lnTo>
                <a:lnTo>
                  <a:pt x="10363" y="2933"/>
                </a:lnTo>
                <a:lnTo>
                  <a:pt x="6210" y="8775"/>
                </a:lnTo>
                <a:lnTo>
                  <a:pt x="2070" y="14655"/>
                </a:lnTo>
                <a:lnTo>
                  <a:pt x="0" y="21602"/>
                </a:lnTo>
                <a:lnTo>
                  <a:pt x="0" y="37858"/>
                </a:lnTo>
                <a:lnTo>
                  <a:pt x="2146" y="44831"/>
                </a:lnTo>
                <a:lnTo>
                  <a:pt x="6438" y="50507"/>
                </a:lnTo>
                <a:lnTo>
                  <a:pt x="10744" y="56210"/>
                </a:lnTo>
                <a:lnTo>
                  <a:pt x="16497" y="59055"/>
                </a:lnTo>
                <a:lnTo>
                  <a:pt x="23698" y="59055"/>
                </a:lnTo>
                <a:lnTo>
                  <a:pt x="17462" y="48348"/>
                </a:lnTo>
                <a:lnTo>
                  <a:pt x="13969" y="42113"/>
                </a:lnTo>
                <a:lnTo>
                  <a:pt x="13969" y="17208"/>
                </a:lnTo>
                <a:lnTo>
                  <a:pt x="17475" y="10998"/>
                </a:lnTo>
                <a:lnTo>
                  <a:pt x="31495" y="10998"/>
                </a:lnTo>
                <a:lnTo>
                  <a:pt x="35013" y="17297"/>
                </a:lnTo>
                <a:lnTo>
                  <a:pt x="35013" y="42189"/>
                </a:lnTo>
                <a:lnTo>
                  <a:pt x="31483" y="48348"/>
                </a:lnTo>
                <a:lnTo>
                  <a:pt x="29362" y="62014"/>
                </a:lnTo>
                <a:close/>
              </a:path>
              <a:path w="48983" h="70307">
                <a:moveTo>
                  <a:pt x="17462" y="48348"/>
                </a:moveTo>
                <a:lnTo>
                  <a:pt x="23698" y="59055"/>
                </a:lnTo>
                <a:lnTo>
                  <a:pt x="25145" y="59055"/>
                </a:lnTo>
                <a:lnTo>
                  <a:pt x="29082" y="58674"/>
                </a:lnTo>
                <a:lnTo>
                  <a:pt x="29362" y="62014"/>
                </a:lnTo>
                <a:lnTo>
                  <a:pt x="31483" y="48348"/>
                </a:lnTo>
                <a:lnTo>
                  <a:pt x="17462" y="4834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239742" y="7009648"/>
            <a:ext cx="45491" cy="58419"/>
          </a:xfrm>
          <a:custGeom>
            <a:avLst/>
            <a:gdLst/>
            <a:ahLst/>
            <a:cxnLst/>
            <a:rect l="l" t="t" r="r" b="b"/>
            <a:pathLst>
              <a:path w="45491" h="58420">
                <a:moveTo>
                  <a:pt x="33807" y="41414"/>
                </a:moveTo>
                <a:lnTo>
                  <a:pt x="31724" y="45313"/>
                </a:lnTo>
                <a:lnTo>
                  <a:pt x="28574" y="47002"/>
                </a:lnTo>
                <a:lnTo>
                  <a:pt x="24053" y="47421"/>
                </a:lnTo>
                <a:lnTo>
                  <a:pt x="19900" y="47002"/>
                </a:lnTo>
                <a:lnTo>
                  <a:pt x="16802" y="45275"/>
                </a:lnTo>
                <a:lnTo>
                  <a:pt x="15265" y="42659"/>
                </a:lnTo>
                <a:lnTo>
                  <a:pt x="14490" y="38925"/>
                </a:lnTo>
                <a:lnTo>
                  <a:pt x="14490" y="0"/>
                </a:lnTo>
                <a:lnTo>
                  <a:pt x="0" y="0"/>
                </a:lnTo>
                <a:lnTo>
                  <a:pt x="0" y="41630"/>
                </a:lnTo>
                <a:lnTo>
                  <a:pt x="812" y="46012"/>
                </a:lnTo>
                <a:lnTo>
                  <a:pt x="2425" y="49022"/>
                </a:lnTo>
                <a:lnTo>
                  <a:pt x="4051" y="52031"/>
                </a:lnTo>
                <a:lnTo>
                  <a:pt x="6464" y="54356"/>
                </a:lnTo>
                <a:lnTo>
                  <a:pt x="9702" y="55981"/>
                </a:lnTo>
                <a:lnTo>
                  <a:pt x="12941" y="57607"/>
                </a:lnTo>
                <a:lnTo>
                  <a:pt x="17310" y="58419"/>
                </a:lnTo>
                <a:lnTo>
                  <a:pt x="28270" y="58419"/>
                </a:lnTo>
                <a:lnTo>
                  <a:pt x="32778" y="57518"/>
                </a:lnTo>
                <a:lnTo>
                  <a:pt x="36283" y="55702"/>
                </a:lnTo>
                <a:lnTo>
                  <a:pt x="39814" y="53898"/>
                </a:lnTo>
                <a:lnTo>
                  <a:pt x="42214" y="51574"/>
                </a:lnTo>
                <a:lnTo>
                  <a:pt x="43535" y="48755"/>
                </a:lnTo>
                <a:lnTo>
                  <a:pt x="44843" y="45923"/>
                </a:lnTo>
                <a:lnTo>
                  <a:pt x="45491" y="41630"/>
                </a:lnTo>
                <a:lnTo>
                  <a:pt x="45491" y="0"/>
                </a:lnTo>
                <a:lnTo>
                  <a:pt x="34061" y="0"/>
                </a:lnTo>
                <a:lnTo>
                  <a:pt x="34061" y="39090"/>
                </a:lnTo>
                <a:lnTo>
                  <a:pt x="33807" y="4141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294296" y="6989965"/>
            <a:ext cx="34175" cy="77216"/>
          </a:xfrm>
          <a:custGeom>
            <a:avLst/>
            <a:gdLst/>
            <a:ahLst/>
            <a:cxnLst/>
            <a:rect l="l" t="t" r="r" b="b"/>
            <a:pathLst>
              <a:path w="34175" h="77216">
                <a:moveTo>
                  <a:pt x="31000" y="0"/>
                </a:moveTo>
                <a:lnTo>
                  <a:pt x="13728" y="10248"/>
                </a:lnTo>
                <a:lnTo>
                  <a:pt x="15811" y="14960"/>
                </a:lnTo>
                <a:lnTo>
                  <a:pt x="34175" y="7073"/>
                </a:lnTo>
                <a:lnTo>
                  <a:pt x="31000" y="0"/>
                </a:lnTo>
                <a:close/>
              </a:path>
              <a:path w="34175" h="77216">
                <a:moveTo>
                  <a:pt x="13563" y="65836"/>
                </a:moveTo>
                <a:lnTo>
                  <a:pt x="13563" y="53276"/>
                </a:lnTo>
                <a:lnTo>
                  <a:pt x="34886" y="53276"/>
                </a:lnTo>
                <a:lnTo>
                  <a:pt x="34886" y="42443"/>
                </a:lnTo>
                <a:lnTo>
                  <a:pt x="13563" y="42443"/>
                </a:lnTo>
                <a:lnTo>
                  <a:pt x="13563" y="30645"/>
                </a:lnTo>
                <a:lnTo>
                  <a:pt x="40690" y="30645"/>
                </a:lnTo>
                <a:lnTo>
                  <a:pt x="40690" y="19685"/>
                </a:lnTo>
                <a:lnTo>
                  <a:pt x="0" y="19685"/>
                </a:lnTo>
                <a:lnTo>
                  <a:pt x="0" y="77216"/>
                </a:lnTo>
                <a:lnTo>
                  <a:pt x="40690" y="77216"/>
                </a:lnTo>
                <a:lnTo>
                  <a:pt x="40690" y="65836"/>
                </a:lnTo>
                <a:lnTo>
                  <a:pt x="13563" y="6583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336863" y="7008596"/>
            <a:ext cx="40055" cy="58585"/>
          </a:xfrm>
          <a:custGeom>
            <a:avLst/>
            <a:gdLst/>
            <a:ahLst/>
            <a:cxnLst/>
            <a:rect l="l" t="t" r="r" b="b"/>
            <a:pathLst>
              <a:path w="40055" h="58585">
                <a:moveTo>
                  <a:pt x="24993" y="42113"/>
                </a:moveTo>
                <a:lnTo>
                  <a:pt x="24993" y="39395"/>
                </a:lnTo>
                <a:lnTo>
                  <a:pt x="25285" y="37515"/>
                </a:lnTo>
                <a:lnTo>
                  <a:pt x="28054" y="34074"/>
                </a:lnTo>
                <a:lnTo>
                  <a:pt x="30759" y="32283"/>
                </a:lnTo>
                <a:lnTo>
                  <a:pt x="36956" y="28181"/>
                </a:lnTo>
                <a:lnTo>
                  <a:pt x="40055" y="23088"/>
                </a:lnTo>
                <a:lnTo>
                  <a:pt x="40055" y="12077"/>
                </a:lnTo>
                <a:lnTo>
                  <a:pt x="38201" y="8013"/>
                </a:lnTo>
                <a:lnTo>
                  <a:pt x="34467" y="4800"/>
                </a:lnTo>
                <a:lnTo>
                  <a:pt x="30746" y="1600"/>
                </a:lnTo>
                <a:lnTo>
                  <a:pt x="26123" y="0"/>
                </a:lnTo>
                <a:lnTo>
                  <a:pt x="15227" y="0"/>
                </a:lnTo>
                <a:lnTo>
                  <a:pt x="10642" y="1625"/>
                </a:lnTo>
                <a:lnTo>
                  <a:pt x="6908" y="4889"/>
                </a:lnTo>
                <a:lnTo>
                  <a:pt x="3175" y="8153"/>
                </a:lnTo>
                <a:lnTo>
                  <a:pt x="863" y="12954"/>
                </a:lnTo>
                <a:lnTo>
                  <a:pt x="0" y="19304"/>
                </a:lnTo>
                <a:lnTo>
                  <a:pt x="11442" y="20955"/>
                </a:lnTo>
                <a:lnTo>
                  <a:pt x="12039" y="13919"/>
                </a:lnTo>
                <a:lnTo>
                  <a:pt x="14820" y="10414"/>
                </a:lnTo>
                <a:lnTo>
                  <a:pt x="21602" y="10414"/>
                </a:lnTo>
                <a:lnTo>
                  <a:pt x="24498" y="12204"/>
                </a:lnTo>
                <a:lnTo>
                  <a:pt x="26466" y="15024"/>
                </a:lnTo>
                <a:lnTo>
                  <a:pt x="26466" y="18796"/>
                </a:lnTo>
                <a:lnTo>
                  <a:pt x="24714" y="22491"/>
                </a:lnTo>
                <a:lnTo>
                  <a:pt x="21704" y="25044"/>
                </a:lnTo>
                <a:lnTo>
                  <a:pt x="18300" y="27571"/>
                </a:lnTo>
                <a:lnTo>
                  <a:pt x="16217" y="29502"/>
                </a:lnTo>
                <a:lnTo>
                  <a:pt x="14630" y="32169"/>
                </a:lnTo>
                <a:lnTo>
                  <a:pt x="14224" y="35394"/>
                </a:lnTo>
                <a:lnTo>
                  <a:pt x="14224" y="42113"/>
                </a:lnTo>
                <a:lnTo>
                  <a:pt x="24993" y="42113"/>
                </a:lnTo>
                <a:close/>
              </a:path>
              <a:path w="40055" h="58585">
                <a:moveTo>
                  <a:pt x="13982" y="45859"/>
                </a:moveTo>
                <a:lnTo>
                  <a:pt x="13982" y="58585"/>
                </a:lnTo>
                <a:lnTo>
                  <a:pt x="27089" y="58585"/>
                </a:lnTo>
                <a:lnTo>
                  <a:pt x="27089" y="45859"/>
                </a:lnTo>
                <a:lnTo>
                  <a:pt x="13982" y="4585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963966" y="7214920"/>
            <a:ext cx="39966" cy="57835"/>
          </a:xfrm>
          <a:custGeom>
            <a:avLst/>
            <a:gdLst/>
            <a:ahLst/>
            <a:cxnLst/>
            <a:rect l="l" t="t" r="r" b="b"/>
            <a:pathLst>
              <a:path w="39966" h="57835">
                <a:moveTo>
                  <a:pt x="1854" y="49822"/>
                </a:moveTo>
                <a:lnTo>
                  <a:pt x="5600" y="53022"/>
                </a:lnTo>
                <a:lnTo>
                  <a:pt x="9321" y="56235"/>
                </a:lnTo>
                <a:lnTo>
                  <a:pt x="13931" y="57835"/>
                </a:lnTo>
                <a:lnTo>
                  <a:pt x="24790" y="57835"/>
                </a:lnTo>
                <a:lnTo>
                  <a:pt x="29324" y="56210"/>
                </a:lnTo>
                <a:lnTo>
                  <a:pt x="33045" y="52958"/>
                </a:lnTo>
                <a:lnTo>
                  <a:pt x="36779" y="49720"/>
                </a:lnTo>
                <a:lnTo>
                  <a:pt x="39077" y="44894"/>
                </a:lnTo>
                <a:lnTo>
                  <a:pt x="39966" y="38493"/>
                </a:lnTo>
                <a:lnTo>
                  <a:pt x="28536" y="36880"/>
                </a:lnTo>
                <a:lnTo>
                  <a:pt x="27927" y="43903"/>
                </a:lnTo>
                <a:lnTo>
                  <a:pt x="25171" y="47421"/>
                </a:lnTo>
                <a:lnTo>
                  <a:pt x="18414" y="47421"/>
                </a:lnTo>
                <a:lnTo>
                  <a:pt x="15544" y="45631"/>
                </a:lnTo>
                <a:lnTo>
                  <a:pt x="13601" y="42798"/>
                </a:lnTo>
                <a:lnTo>
                  <a:pt x="13601" y="39027"/>
                </a:lnTo>
                <a:lnTo>
                  <a:pt x="15303" y="35344"/>
                </a:lnTo>
                <a:lnTo>
                  <a:pt x="18326" y="32791"/>
                </a:lnTo>
                <a:lnTo>
                  <a:pt x="21628" y="30289"/>
                </a:lnTo>
                <a:lnTo>
                  <a:pt x="23698" y="28308"/>
                </a:lnTo>
                <a:lnTo>
                  <a:pt x="25374" y="25311"/>
                </a:lnTo>
                <a:lnTo>
                  <a:pt x="25793" y="22326"/>
                </a:lnTo>
                <a:lnTo>
                  <a:pt x="25742" y="16522"/>
                </a:lnTo>
                <a:lnTo>
                  <a:pt x="15062" y="16522"/>
                </a:lnTo>
                <a:lnTo>
                  <a:pt x="14757" y="20396"/>
                </a:lnTo>
                <a:lnTo>
                  <a:pt x="11874" y="23761"/>
                </a:lnTo>
                <a:lnTo>
                  <a:pt x="9270" y="25501"/>
                </a:lnTo>
                <a:lnTo>
                  <a:pt x="3086" y="29603"/>
                </a:lnTo>
                <a:lnTo>
                  <a:pt x="0" y="34721"/>
                </a:lnTo>
                <a:lnTo>
                  <a:pt x="0" y="45758"/>
                </a:lnTo>
                <a:lnTo>
                  <a:pt x="1854" y="49822"/>
                </a:lnTo>
                <a:close/>
              </a:path>
              <a:path w="39966" h="57835">
                <a:moveTo>
                  <a:pt x="13855" y="0"/>
                </a:moveTo>
                <a:lnTo>
                  <a:pt x="13855" y="12725"/>
                </a:lnTo>
                <a:lnTo>
                  <a:pt x="26873" y="12725"/>
                </a:lnTo>
                <a:lnTo>
                  <a:pt x="26873" y="0"/>
                </a:lnTo>
                <a:lnTo>
                  <a:pt x="13855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006579" y="7199659"/>
            <a:ext cx="48653" cy="59309"/>
          </a:xfrm>
          <a:custGeom>
            <a:avLst/>
            <a:gdLst/>
            <a:ahLst/>
            <a:cxnLst/>
            <a:rect l="l" t="t" r="r" b="b"/>
            <a:pathLst>
              <a:path w="48653" h="59308">
                <a:moveTo>
                  <a:pt x="6845" y="8305"/>
                </a:moveTo>
                <a:lnTo>
                  <a:pt x="2273" y="13855"/>
                </a:lnTo>
                <a:lnTo>
                  <a:pt x="0" y="20955"/>
                </a:lnTo>
                <a:lnTo>
                  <a:pt x="0" y="38912"/>
                </a:lnTo>
                <a:lnTo>
                  <a:pt x="2362" y="46177"/>
                </a:lnTo>
                <a:lnTo>
                  <a:pt x="7073" y="51422"/>
                </a:lnTo>
                <a:lnTo>
                  <a:pt x="11798" y="56680"/>
                </a:lnTo>
                <a:lnTo>
                  <a:pt x="17906" y="59309"/>
                </a:lnTo>
                <a:lnTo>
                  <a:pt x="31610" y="59309"/>
                </a:lnTo>
                <a:lnTo>
                  <a:pt x="36804" y="57518"/>
                </a:lnTo>
                <a:lnTo>
                  <a:pt x="41033" y="53936"/>
                </a:lnTo>
                <a:lnTo>
                  <a:pt x="45288" y="50342"/>
                </a:lnTo>
                <a:lnTo>
                  <a:pt x="47828" y="45123"/>
                </a:lnTo>
                <a:lnTo>
                  <a:pt x="48653" y="38239"/>
                </a:lnTo>
                <a:lnTo>
                  <a:pt x="35725" y="37439"/>
                </a:lnTo>
                <a:lnTo>
                  <a:pt x="34493" y="44691"/>
                </a:lnTo>
                <a:lnTo>
                  <a:pt x="31114" y="48310"/>
                </a:lnTo>
                <a:lnTo>
                  <a:pt x="22199" y="48310"/>
                </a:lnTo>
                <a:lnTo>
                  <a:pt x="19557" y="47028"/>
                </a:lnTo>
                <a:lnTo>
                  <a:pt x="17652" y="44450"/>
                </a:lnTo>
                <a:lnTo>
                  <a:pt x="15760" y="41884"/>
                </a:lnTo>
                <a:lnTo>
                  <a:pt x="14808" y="36982"/>
                </a:lnTo>
                <a:lnTo>
                  <a:pt x="14808" y="17259"/>
                </a:lnTo>
                <a:lnTo>
                  <a:pt x="18300" y="10998"/>
                </a:lnTo>
                <a:lnTo>
                  <a:pt x="31343" y="10998"/>
                </a:lnTo>
                <a:lnTo>
                  <a:pt x="34480" y="15062"/>
                </a:lnTo>
                <a:lnTo>
                  <a:pt x="34670" y="23190"/>
                </a:lnTo>
                <a:lnTo>
                  <a:pt x="48653" y="22301"/>
                </a:lnTo>
                <a:lnTo>
                  <a:pt x="46791" y="13945"/>
                </a:lnTo>
                <a:lnTo>
                  <a:pt x="38973" y="3485"/>
                </a:lnTo>
                <a:lnTo>
                  <a:pt x="25539" y="0"/>
                </a:lnTo>
                <a:lnTo>
                  <a:pt x="17640" y="0"/>
                </a:lnTo>
                <a:lnTo>
                  <a:pt x="11404" y="2768"/>
                </a:lnTo>
                <a:lnTo>
                  <a:pt x="6845" y="830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060785" y="7200552"/>
            <a:ext cx="45491" cy="58419"/>
          </a:xfrm>
          <a:custGeom>
            <a:avLst/>
            <a:gdLst/>
            <a:ahLst/>
            <a:cxnLst/>
            <a:rect l="l" t="t" r="r" b="b"/>
            <a:pathLst>
              <a:path w="45491" h="58420">
                <a:moveTo>
                  <a:pt x="33794" y="41414"/>
                </a:moveTo>
                <a:lnTo>
                  <a:pt x="31724" y="45313"/>
                </a:lnTo>
                <a:lnTo>
                  <a:pt x="28574" y="46989"/>
                </a:lnTo>
                <a:lnTo>
                  <a:pt x="24041" y="47421"/>
                </a:lnTo>
                <a:lnTo>
                  <a:pt x="19888" y="46989"/>
                </a:lnTo>
                <a:lnTo>
                  <a:pt x="16802" y="45275"/>
                </a:lnTo>
                <a:lnTo>
                  <a:pt x="15252" y="42659"/>
                </a:lnTo>
                <a:lnTo>
                  <a:pt x="14477" y="38912"/>
                </a:lnTo>
                <a:lnTo>
                  <a:pt x="14477" y="0"/>
                </a:lnTo>
                <a:lnTo>
                  <a:pt x="0" y="0"/>
                </a:lnTo>
                <a:lnTo>
                  <a:pt x="0" y="41617"/>
                </a:lnTo>
                <a:lnTo>
                  <a:pt x="812" y="46012"/>
                </a:lnTo>
                <a:lnTo>
                  <a:pt x="2425" y="49021"/>
                </a:lnTo>
                <a:lnTo>
                  <a:pt x="4038" y="52031"/>
                </a:lnTo>
                <a:lnTo>
                  <a:pt x="6464" y="54343"/>
                </a:lnTo>
                <a:lnTo>
                  <a:pt x="9702" y="55968"/>
                </a:lnTo>
                <a:lnTo>
                  <a:pt x="12941" y="57594"/>
                </a:lnTo>
                <a:lnTo>
                  <a:pt x="17310" y="58419"/>
                </a:lnTo>
                <a:lnTo>
                  <a:pt x="28270" y="58419"/>
                </a:lnTo>
                <a:lnTo>
                  <a:pt x="32765" y="57518"/>
                </a:lnTo>
                <a:lnTo>
                  <a:pt x="36283" y="55702"/>
                </a:lnTo>
                <a:lnTo>
                  <a:pt x="39814" y="53898"/>
                </a:lnTo>
                <a:lnTo>
                  <a:pt x="42214" y="51561"/>
                </a:lnTo>
                <a:lnTo>
                  <a:pt x="43522" y="48755"/>
                </a:lnTo>
                <a:lnTo>
                  <a:pt x="44830" y="45923"/>
                </a:lnTo>
                <a:lnTo>
                  <a:pt x="45491" y="41617"/>
                </a:lnTo>
                <a:lnTo>
                  <a:pt x="45491" y="0"/>
                </a:lnTo>
                <a:lnTo>
                  <a:pt x="34048" y="0"/>
                </a:lnTo>
                <a:lnTo>
                  <a:pt x="34048" y="39090"/>
                </a:lnTo>
                <a:lnTo>
                  <a:pt x="33794" y="4141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109617" y="7180696"/>
            <a:ext cx="51536" cy="77393"/>
          </a:xfrm>
          <a:custGeom>
            <a:avLst/>
            <a:gdLst/>
            <a:ahLst/>
            <a:cxnLst/>
            <a:rect l="l" t="t" r="r" b="b"/>
            <a:pathLst>
              <a:path w="51536" h="77393">
                <a:moveTo>
                  <a:pt x="33705" y="19850"/>
                </a:moveTo>
                <a:lnTo>
                  <a:pt x="18262" y="19850"/>
                </a:lnTo>
                <a:lnTo>
                  <a:pt x="0" y="77393"/>
                </a:lnTo>
                <a:lnTo>
                  <a:pt x="11709" y="77393"/>
                </a:lnTo>
                <a:lnTo>
                  <a:pt x="15278" y="65544"/>
                </a:lnTo>
                <a:lnTo>
                  <a:pt x="18478" y="54914"/>
                </a:lnTo>
                <a:lnTo>
                  <a:pt x="24561" y="34734"/>
                </a:lnTo>
                <a:lnTo>
                  <a:pt x="30543" y="54914"/>
                </a:lnTo>
                <a:lnTo>
                  <a:pt x="33680" y="65544"/>
                </a:lnTo>
                <a:lnTo>
                  <a:pt x="37198" y="77393"/>
                </a:lnTo>
                <a:lnTo>
                  <a:pt x="51536" y="77393"/>
                </a:lnTo>
                <a:lnTo>
                  <a:pt x="33705" y="19850"/>
                </a:lnTo>
                <a:close/>
              </a:path>
              <a:path w="51536" h="77393">
                <a:moveTo>
                  <a:pt x="18478" y="54914"/>
                </a:moveTo>
                <a:lnTo>
                  <a:pt x="15278" y="65544"/>
                </a:lnTo>
                <a:lnTo>
                  <a:pt x="33680" y="65544"/>
                </a:lnTo>
                <a:lnTo>
                  <a:pt x="30543" y="54914"/>
                </a:lnTo>
                <a:lnTo>
                  <a:pt x="18478" y="54914"/>
                </a:lnTo>
                <a:close/>
              </a:path>
              <a:path w="51536" h="77393">
                <a:moveTo>
                  <a:pt x="36474" y="0"/>
                </a:moveTo>
                <a:lnTo>
                  <a:pt x="19202" y="10236"/>
                </a:lnTo>
                <a:lnTo>
                  <a:pt x="21285" y="14960"/>
                </a:lnTo>
                <a:lnTo>
                  <a:pt x="39636" y="7073"/>
                </a:lnTo>
                <a:lnTo>
                  <a:pt x="36474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165752" y="7200552"/>
            <a:ext cx="43815" cy="57531"/>
          </a:xfrm>
          <a:custGeom>
            <a:avLst/>
            <a:gdLst/>
            <a:ahLst/>
            <a:cxnLst/>
            <a:rect l="l" t="t" r="r" b="b"/>
            <a:pathLst>
              <a:path w="43814" h="57530">
                <a:moveTo>
                  <a:pt x="33756" y="33921"/>
                </a:moveTo>
                <a:lnTo>
                  <a:pt x="14376" y="0"/>
                </a:lnTo>
                <a:lnTo>
                  <a:pt x="0" y="0"/>
                </a:lnTo>
                <a:lnTo>
                  <a:pt x="0" y="57530"/>
                </a:lnTo>
                <a:lnTo>
                  <a:pt x="10388" y="57530"/>
                </a:lnTo>
                <a:lnTo>
                  <a:pt x="10325" y="21602"/>
                </a:lnTo>
                <a:lnTo>
                  <a:pt x="10134" y="18668"/>
                </a:lnTo>
                <a:lnTo>
                  <a:pt x="32423" y="57530"/>
                </a:lnTo>
                <a:lnTo>
                  <a:pt x="43814" y="57530"/>
                </a:lnTo>
                <a:lnTo>
                  <a:pt x="43814" y="0"/>
                </a:lnTo>
                <a:lnTo>
                  <a:pt x="33502" y="0"/>
                </a:lnTo>
                <a:lnTo>
                  <a:pt x="33502" y="30962"/>
                </a:lnTo>
                <a:lnTo>
                  <a:pt x="33756" y="3392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219459" y="7200546"/>
            <a:ext cx="46697" cy="57543"/>
          </a:xfrm>
          <a:custGeom>
            <a:avLst/>
            <a:gdLst/>
            <a:ahLst/>
            <a:cxnLst/>
            <a:rect l="l" t="t" r="r" b="b"/>
            <a:pathLst>
              <a:path w="46697" h="57543">
                <a:moveTo>
                  <a:pt x="24472" y="0"/>
                </a:moveTo>
                <a:lnTo>
                  <a:pt x="0" y="0"/>
                </a:lnTo>
                <a:lnTo>
                  <a:pt x="0" y="57543"/>
                </a:lnTo>
                <a:lnTo>
                  <a:pt x="19596" y="57543"/>
                </a:lnTo>
                <a:lnTo>
                  <a:pt x="13106" y="46710"/>
                </a:lnTo>
                <a:lnTo>
                  <a:pt x="13106" y="10579"/>
                </a:lnTo>
                <a:lnTo>
                  <a:pt x="21526" y="10579"/>
                </a:lnTo>
                <a:lnTo>
                  <a:pt x="25933" y="12369"/>
                </a:lnTo>
                <a:lnTo>
                  <a:pt x="29603" y="15646"/>
                </a:lnTo>
                <a:lnTo>
                  <a:pt x="30949" y="18605"/>
                </a:lnTo>
                <a:lnTo>
                  <a:pt x="32296" y="21577"/>
                </a:lnTo>
                <a:lnTo>
                  <a:pt x="32969" y="24803"/>
                </a:lnTo>
                <a:lnTo>
                  <a:pt x="32969" y="33235"/>
                </a:lnTo>
                <a:lnTo>
                  <a:pt x="31788" y="37541"/>
                </a:lnTo>
                <a:lnTo>
                  <a:pt x="29425" y="41198"/>
                </a:lnTo>
                <a:lnTo>
                  <a:pt x="28054" y="57543"/>
                </a:lnTo>
                <a:lnTo>
                  <a:pt x="34683" y="54775"/>
                </a:lnTo>
                <a:lnTo>
                  <a:pt x="39484" y="49263"/>
                </a:lnTo>
                <a:lnTo>
                  <a:pt x="44297" y="43726"/>
                </a:lnTo>
                <a:lnTo>
                  <a:pt x="46697" y="36855"/>
                </a:lnTo>
                <a:lnTo>
                  <a:pt x="46697" y="22072"/>
                </a:lnTo>
                <a:lnTo>
                  <a:pt x="45326" y="16662"/>
                </a:lnTo>
                <a:lnTo>
                  <a:pt x="42570" y="12369"/>
                </a:lnTo>
                <a:lnTo>
                  <a:pt x="39827" y="8089"/>
                </a:lnTo>
                <a:lnTo>
                  <a:pt x="36703" y="4953"/>
                </a:lnTo>
                <a:lnTo>
                  <a:pt x="33223" y="2971"/>
                </a:lnTo>
                <a:lnTo>
                  <a:pt x="29756" y="990"/>
                </a:lnTo>
                <a:lnTo>
                  <a:pt x="24472" y="0"/>
                </a:lnTo>
                <a:close/>
              </a:path>
              <a:path w="46697" h="57543">
                <a:moveTo>
                  <a:pt x="29425" y="41198"/>
                </a:moveTo>
                <a:lnTo>
                  <a:pt x="27076" y="44881"/>
                </a:lnTo>
                <a:lnTo>
                  <a:pt x="23469" y="46710"/>
                </a:lnTo>
                <a:lnTo>
                  <a:pt x="13106" y="46710"/>
                </a:lnTo>
                <a:lnTo>
                  <a:pt x="19596" y="57543"/>
                </a:lnTo>
                <a:lnTo>
                  <a:pt x="28054" y="57543"/>
                </a:lnTo>
                <a:lnTo>
                  <a:pt x="29425" y="4119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270627" y="7199661"/>
            <a:ext cx="48615" cy="59309"/>
          </a:xfrm>
          <a:custGeom>
            <a:avLst/>
            <a:gdLst/>
            <a:ahLst/>
            <a:cxnLst/>
            <a:rect l="l" t="t" r="r" b="b"/>
            <a:pathLst>
              <a:path w="48615" h="59308">
                <a:moveTo>
                  <a:pt x="0" y="29464"/>
                </a:moveTo>
                <a:lnTo>
                  <a:pt x="0" y="37719"/>
                </a:lnTo>
                <a:lnTo>
                  <a:pt x="2108" y="44767"/>
                </a:lnTo>
                <a:lnTo>
                  <a:pt x="6286" y="50584"/>
                </a:lnTo>
                <a:lnTo>
                  <a:pt x="10502" y="56400"/>
                </a:lnTo>
                <a:lnTo>
                  <a:pt x="16421" y="59309"/>
                </a:lnTo>
                <a:lnTo>
                  <a:pt x="13982" y="42087"/>
                </a:lnTo>
                <a:lnTo>
                  <a:pt x="13982" y="17208"/>
                </a:lnTo>
                <a:lnTo>
                  <a:pt x="17475" y="10998"/>
                </a:lnTo>
                <a:lnTo>
                  <a:pt x="31254" y="10998"/>
                </a:lnTo>
                <a:lnTo>
                  <a:pt x="34645" y="17221"/>
                </a:lnTo>
                <a:lnTo>
                  <a:pt x="34645" y="42087"/>
                </a:lnTo>
                <a:lnTo>
                  <a:pt x="31254" y="48310"/>
                </a:lnTo>
                <a:lnTo>
                  <a:pt x="32105" y="59309"/>
                </a:lnTo>
                <a:lnTo>
                  <a:pt x="38188" y="56438"/>
                </a:lnTo>
                <a:lnTo>
                  <a:pt x="42367" y="50711"/>
                </a:lnTo>
                <a:lnTo>
                  <a:pt x="46532" y="44970"/>
                </a:lnTo>
                <a:lnTo>
                  <a:pt x="48615" y="37934"/>
                </a:lnTo>
                <a:lnTo>
                  <a:pt x="48615" y="21856"/>
                </a:lnTo>
                <a:lnTo>
                  <a:pt x="46596" y="14998"/>
                </a:lnTo>
                <a:lnTo>
                  <a:pt x="42544" y="9004"/>
                </a:lnTo>
                <a:lnTo>
                  <a:pt x="38506" y="3009"/>
                </a:lnTo>
                <a:lnTo>
                  <a:pt x="32511" y="0"/>
                </a:lnTo>
                <a:lnTo>
                  <a:pt x="16700" y="0"/>
                </a:lnTo>
                <a:lnTo>
                  <a:pt x="10629" y="2806"/>
                </a:lnTo>
                <a:lnTo>
                  <a:pt x="6375" y="8432"/>
                </a:lnTo>
                <a:lnTo>
                  <a:pt x="2133" y="14058"/>
                </a:lnTo>
                <a:lnTo>
                  <a:pt x="0" y="21056"/>
                </a:lnTo>
                <a:lnTo>
                  <a:pt x="0" y="29464"/>
                </a:lnTo>
                <a:close/>
              </a:path>
              <a:path w="48615" h="59308">
                <a:moveTo>
                  <a:pt x="13982" y="42087"/>
                </a:moveTo>
                <a:lnTo>
                  <a:pt x="16421" y="59309"/>
                </a:lnTo>
                <a:lnTo>
                  <a:pt x="32105" y="59309"/>
                </a:lnTo>
                <a:lnTo>
                  <a:pt x="31254" y="48310"/>
                </a:lnTo>
                <a:lnTo>
                  <a:pt x="17475" y="48310"/>
                </a:lnTo>
                <a:lnTo>
                  <a:pt x="13982" y="4208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321839" y="7199490"/>
            <a:ext cx="40055" cy="58597"/>
          </a:xfrm>
          <a:custGeom>
            <a:avLst/>
            <a:gdLst/>
            <a:ahLst/>
            <a:cxnLst/>
            <a:rect l="l" t="t" r="r" b="b"/>
            <a:pathLst>
              <a:path w="40055" h="58597">
                <a:moveTo>
                  <a:pt x="24993" y="42113"/>
                </a:moveTo>
                <a:lnTo>
                  <a:pt x="24993" y="39395"/>
                </a:lnTo>
                <a:lnTo>
                  <a:pt x="25285" y="37515"/>
                </a:lnTo>
                <a:lnTo>
                  <a:pt x="28054" y="34086"/>
                </a:lnTo>
                <a:lnTo>
                  <a:pt x="30759" y="32296"/>
                </a:lnTo>
                <a:lnTo>
                  <a:pt x="36956" y="28181"/>
                </a:lnTo>
                <a:lnTo>
                  <a:pt x="40055" y="23088"/>
                </a:lnTo>
                <a:lnTo>
                  <a:pt x="40055" y="12077"/>
                </a:lnTo>
                <a:lnTo>
                  <a:pt x="38201" y="8013"/>
                </a:lnTo>
                <a:lnTo>
                  <a:pt x="34467" y="4813"/>
                </a:lnTo>
                <a:lnTo>
                  <a:pt x="30733" y="1600"/>
                </a:lnTo>
                <a:lnTo>
                  <a:pt x="26123" y="0"/>
                </a:lnTo>
                <a:lnTo>
                  <a:pt x="15214" y="0"/>
                </a:lnTo>
                <a:lnTo>
                  <a:pt x="10655" y="1625"/>
                </a:lnTo>
                <a:lnTo>
                  <a:pt x="6908" y="4889"/>
                </a:lnTo>
                <a:lnTo>
                  <a:pt x="3162" y="8153"/>
                </a:lnTo>
                <a:lnTo>
                  <a:pt x="863" y="12953"/>
                </a:lnTo>
                <a:lnTo>
                  <a:pt x="0" y="19316"/>
                </a:lnTo>
                <a:lnTo>
                  <a:pt x="11430" y="20954"/>
                </a:lnTo>
                <a:lnTo>
                  <a:pt x="12052" y="13931"/>
                </a:lnTo>
                <a:lnTo>
                  <a:pt x="14808" y="10413"/>
                </a:lnTo>
                <a:lnTo>
                  <a:pt x="21602" y="10413"/>
                </a:lnTo>
                <a:lnTo>
                  <a:pt x="24498" y="12217"/>
                </a:lnTo>
                <a:lnTo>
                  <a:pt x="26454" y="15036"/>
                </a:lnTo>
                <a:lnTo>
                  <a:pt x="26454" y="18795"/>
                </a:lnTo>
                <a:lnTo>
                  <a:pt x="24714" y="22491"/>
                </a:lnTo>
                <a:lnTo>
                  <a:pt x="21704" y="25044"/>
                </a:lnTo>
                <a:lnTo>
                  <a:pt x="18300" y="27571"/>
                </a:lnTo>
                <a:lnTo>
                  <a:pt x="16205" y="29502"/>
                </a:lnTo>
                <a:lnTo>
                  <a:pt x="14617" y="32169"/>
                </a:lnTo>
                <a:lnTo>
                  <a:pt x="14236" y="35394"/>
                </a:lnTo>
                <a:lnTo>
                  <a:pt x="14236" y="42113"/>
                </a:lnTo>
                <a:lnTo>
                  <a:pt x="24993" y="42113"/>
                </a:lnTo>
                <a:close/>
              </a:path>
              <a:path w="40055" h="58597">
                <a:moveTo>
                  <a:pt x="13982" y="45859"/>
                </a:moveTo>
                <a:lnTo>
                  <a:pt x="13982" y="58597"/>
                </a:lnTo>
                <a:lnTo>
                  <a:pt x="27076" y="58597"/>
                </a:lnTo>
                <a:lnTo>
                  <a:pt x="27076" y="45859"/>
                </a:lnTo>
                <a:lnTo>
                  <a:pt x="13982" y="4585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963966" y="7354023"/>
            <a:ext cx="39966" cy="57835"/>
          </a:xfrm>
          <a:custGeom>
            <a:avLst/>
            <a:gdLst/>
            <a:ahLst/>
            <a:cxnLst/>
            <a:rect l="l" t="t" r="r" b="b"/>
            <a:pathLst>
              <a:path w="39966" h="57835">
                <a:moveTo>
                  <a:pt x="1854" y="49822"/>
                </a:moveTo>
                <a:lnTo>
                  <a:pt x="5600" y="53022"/>
                </a:lnTo>
                <a:lnTo>
                  <a:pt x="9321" y="56235"/>
                </a:lnTo>
                <a:lnTo>
                  <a:pt x="13931" y="57835"/>
                </a:lnTo>
                <a:lnTo>
                  <a:pt x="24790" y="57835"/>
                </a:lnTo>
                <a:lnTo>
                  <a:pt x="29324" y="56210"/>
                </a:lnTo>
                <a:lnTo>
                  <a:pt x="33045" y="52958"/>
                </a:lnTo>
                <a:lnTo>
                  <a:pt x="36779" y="49720"/>
                </a:lnTo>
                <a:lnTo>
                  <a:pt x="39077" y="44894"/>
                </a:lnTo>
                <a:lnTo>
                  <a:pt x="39966" y="38480"/>
                </a:lnTo>
                <a:lnTo>
                  <a:pt x="28536" y="36880"/>
                </a:lnTo>
                <a:lnTo>
                  <a:pt x="27927" y="43903"/>
                </a:lnTo>
                <a:lnTo>
                  <a:pt x="25171" y="47421"/>
                </a:lnTo>
                <a:lnTo>
                  <a:pt x="18414" y="47421"/>
                </a:lnTo>
                <a:lnTo>
                  <a:pt x="15544" y="45618"/>
                </a:lnTo>
                <a:lnTo>
                  <a:pt x="13601" y="42798"/>
                </a:lnTo>
                <a:lnTo>
                  <a:pt x="13601" y="39027"/>
                </a:lnTo>
                <a:lnTo>
                  <a:pt x="15303" y="35344"/>
                </a:lnTo>
                <a:lnTo>
                  <a:pt x="18326" y="32791"/>
                </a:lnTo>
                <a:lnTo>
                  <a:pt x="21628" y="30289"/>
                </a:lnTo>
                <a:lnTo>
                  <a:pt x="23698" y="28295"/>
                </a:lnTo>
                <a:lnTo>
                  <a:pt x="25374" y="25311"/>
                </a:lnTo>
                <a:lnTo>
                  <a:pt x="25793" y="22326"/>
                </a:lnTo>
                <a:lnTo>
                  <a:pt x="25742" y="16522"/>
                </a:lnTo>
                <a:lnTo>
                  <a:pt x="15062" y="16522"/>
                </a:lnTo>
                <a:lnTo>
                  <a:pt x="14757" y="20396"/>
                </a:lnTo>
                <a:lnTo>
                  <a:pt x="11874" y="23761"/>
                </a:lnTo>
                <a:lnTo>
                  <a:pt x="9270" y="25501"/>
                </a:lnTo>
                <a:lnTo>
                  <a:pt x="3086" y="29603"/>
                </a:lnTo>
                <a:lnTo>
                  <a:pt x="0" y="34709"/>
                </a:lnTo>
                <a:lnTo>
                  <a:pt x="0" y="45758"/>
                </a:lnTo>
                <a:lnTo>
                  <a:pt x="1854" y="49822"/>
                </a:lnTo>
                <a:close/>
              </a:path>
              <a:path w="39966" h="57835">
                <a:moveTo>
                  <a:pt x="13855" y="0"/>
                </a:moveTo>
                <a:lnTo>
                  <a:pt x="13855" y="12725"/>
                </a:lnTo>
                <a:lnTo>
                  <a:pt x="26873" y="12725"/>
                </a:lnTo>
                <a:lnTo>
                  <a:pt x="26873" y="0"/>
                </a:lnTo>
                <a:lnTo>
                  <a:pt x="13855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009287" y="7339653"/>
            <a:ext cx="44196" cy="57531"/>
          </a:xfrm>
          <a:custGeom>
            <a:avLst/>
            <a:gdLst/>
            <a:ahLst/>
            <a:cxnLst/>
            <a:rect l="l" t="t" r="r" b="b"/>
            <a:pathLst>
              <a:path w="44195" h="57530">
                <a:moveTo>
                  <a:pt x="13106" y="10452"/>
                </a:moveTo>
                <a:lnTo>
                  <a:pt x="24777" y="10452"/>
                </a:lnTo>
                <a:lnTo>
                  <a:pt x="28524" y="12509"/>
                </a:lnTo>
                <a:lnTo>
                  <a:pt x="30759" y="15747"/>
                </a:lnTo>
                <a:lnTo>
                  <a:pt x="30759" y="20078"/>
                </a:lnTo>
                <a:lnTo>
                  <a:pt x="28752" y="23393"/>
                </a:lnTo>
                <a:lnTo>
                  <a:pt x="25095" y="25704"/>
                </a:lnTo>
                <a:lnTo>
                  <a:pt x="13106" y="25704"/>
                </a:lnTo>
                <a:lnTo>
                  <a:pt x="0" y="0"/>
                </a:lnTo>
                <a:lnTo>
                  <a:pt x="0" y="57530"/>
                </a:lnTo>
                <a:lnTo>
                  <a:pt x="13563" y="57530"/>
                </a:lnTo>
                <a:lnTo>
                  <a:pt x="13563" y="36156"/>
                </a:lnTo>
                <a:lnTo>
                  <a:pt x="27012" y="36156"/>
                </a:lnTo>
                <a:lnTo>
                  <a:pt x="29997" y="35902"/>
                </a:lnTo>
                <a:lnTo>
                  <a:pt x="33820" y="34899"/>
                </a:lnTo>
                <a:lnTo>
                  <a:pt x="37807" y="32321"/>
                </a:lnTo>
                <a:lnTo>
                  <a:pt x="41414" y="28651"/>
                </a:lnTo>
                <a:lnTo>
                  <a:pt x="42532" y="25958"/>
                </a:lnTo>
                <a:lnTo>
                  <a:pt x="43637" y="23266"/>
                </a:lnTo>
                <a:lnTo>
                  <a:pt x="44196" y="20497"/>
                </a:lnTo>
                <a:lnTo>
                  <a:pt x="44196" y="13614"/>
                </a:lnTo>
                <a:lnTo>
                  <a:pt x="43154" y="10185"/>
                </a:lnTo>
                <a:lnTo>
                  <a:pt x="41071" y="7416"/>
                </a:lnTo>
                <a:lnTo>
                  <a:pt x="38976" y="4635"/>
                </a:lnTo>
                <a:lnTo>
                  <a:pt x="36601" y="2692"/>
                </a:lnTo>
                <a:lnTo>
                  <a:pt x="33959" y="1625"/>
                </a:lnTo>
                <a:lnTo>
                  <a:pt x="31292" y="533"/>
                </a:lnTo>
                <a:lnTo>
                  <a:pt x="27457" y="0"/>
                </a:lnTo>
                <a:lnTo>
                  <a:pt x="22453" y="0"/>
                </a:lnTo>
                <a:lnTo>
                  <a:pt x="13106" y="10452"/>
                </a:lnTo>
                <a:close/>
              </a:path>
              <a:path w="44195" h="57530">
                <a:moveTo>
                  <a:pt x="13106" y="10452"/>
                </a:moveTo>
                <a:lnTo>
                  <a:pt x="22453" y="0"/>
                </a:lnTo>
                <a:lnTo>
                  <a:pt x="0" y="0"/>
                </a:lnTo>
                <a:lnTo>
                  <a:pt x="13106" y="25704"/>
                </a:lnTo>
                <a:lnTo>
                  <a:pt x="13106" y="1045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056615" y="7338757"/>
            <a:ext cx="48615" cy="59309"/>
          </a:xfrm>
          <a:custGeom>
            <a:avLst/>
            <a:gdLst/>
            <a:ahLst/>
            <a:cxnLst/>
            <a:rect l="l" t="t" r="r" b="b"/>
            <a:pathLst>
              <a:path w="48615" h="59308">
                <a:moveTo>
                  <a:pt x="0" y="29463"/>
                </a:moveTo>
                <a:lnTo>
                  <a:pt x="0" y="37731"/>
                </a:lnTo>
                <a:lnTo>
                  <a:pt x="2108" y="44767"/>
                </a:lnTo>
                <a:lnTo>
                  <a:pt x="6286" y="50596"/>
                </a:lnTo>
                <a:lnTo>
                  <a:pt x="10502" y="56400"/>
                </a:lnTo>
                <a:lnTo>
                  <a:pt x="16421" y="59308"/>
                </a:lnTo>
                <a:lnTo>
                  <a:pt x="13982" y="42087"/>
                </a:lnTo>
                <a:lnTo>
                  <a:pt x="13982" y="17221"/>
                </a:lnTo>
                <a:lnTo>
                  <a:pt x="17475" y="11010"/>
                </a:lnTo>
                <a:lnTo>
                  <a:pt x="31254" y="11010"/>
                </a:lnTo>
                <a:lnTo>
                  <a:pt x="34645" y="17221"/>
                </a:lnTo>
                <a:lnTo>
                  <a:pt x="34645" y="42100"/>
                </a:lnTo>
                <a:lnTo>
                  <a:pt x="31254" y="48310"/>
                </a:lnTo>
                <a:lnTo>
                  <a:pt x="32105" y="59308"/>
                </a:lnTo>
                <a:lnTo>
                  <a:pt x="38188" y="56438"/>
                </a:lnTo>
                <a:lnTo>
                  <a:pt x="42367" y="50711"/>
                </a:lnTo>
                <a:lnTo>
                  <a:pt x="46532" y="44983"/>
                </a:lnTo>
                <a:lnTo>
                  <a:pt x="48615" y="37947"/>
                </a:lnTo>
                <a:lnTo>
                  <a:pt x="48615" y="21869"/>
                </a:lnTo>
                <a:lnTo>
                  <a:pt x="46596" y="15011"/>
                </a:lnTo>
                <a:lnTo>
                  <a:pt x="42544" y="9004"/>
                </a:lnTo>
                <a:lnTo>
                  <a:pt x="38506" y="3009"/>
                </a:lnTo>
                <a:lnTo>
                  <a:pt x="32511" y="0"/>
                </a:lnTo>
                <a:lnTo>
                  <a:pt x="16700" y="0"/>
                </a:lnTo>
                <a:lnTo>
                  <a:pt x="10629" y="2806"/>
                </a:lnTo>
                <a:lnTo>
                  <a:pt x="6375" y="8432"/>
                </a:lnTo>
                <a:lnTo>
                  <a:pt x="2133" y="14058"/>
                </a:lnTo>
                <a:lnTo>
                  <a:pt x="0" y="21069"/>
                </a:lnTo>
                <a:lnTo>
                  <a:pt x="0" y="29463"/>
                </a:lnTo>
                <a:close/>
              </a:path>
              <a:path w="48615" h="59308">
                <a:moveTo>
                  <a:pt x="13982" y="42087"/>
                </a:moveTo>
                <a:lnTo>
                  <a:pt x="16421" y="59308"/>
                </a:lnTo>
                <a:lnTo>
                  <a:pt x="32105" y="59308"/>
                </a:lnTo>
                <a:lnTo>
                  <a:pt x="31254" y="48310"/>
                </a:lnTo>
                <a:lnTo>
                  <a:pt x="17475" y="48310"/>
                </a:lnTo>
                <a:lnTo>
                  <a:pt x="13982" y="4208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112411" y="7339652"/>
            <a:ext cx="46494" cy="57531"/>
          </a:xfrm>
          <a:custGeom>
            <a:avLst/>
            <a:gdLst/>
            <a:ahLst/>
            <a:cxnLst/>
            <a:rect l="l" t="t" r="r" b="b"/>
            <a:pathLst>
              <a:path w="46494" h="57530">
                <a:moveTo>
                  <a:pt x="45859" y="24129"/>
                </a:moveTo>
                <a:lnTo>
                  <a:pt x="45859" y="13690"/>
                </a:lnTo>
                <a:lnTo>
                  <a:pt x="44945" y="10477"/>
                </a:lnTo>
                <a:lnTo>
                  <a:pt x="43103" y="7581"/>
                </a:lnTo>
                <a:lnTo>
                  <a:pt x="41274" y="4686"/>
                </a:lnTo>
                <a:lnTo>
                  <a:pt x="38963" y="2705"/>
                </a:lnTo>
                <a:lnTo>
                  <a:pt x="36169" y="1612"/>
                </a:lnTo>
                <a:lnTo>
                  <a:pt x="33375" y="533"/>
                </a:lnTo>
                <a:lnTo>
                  <a:pt x="29654" y="0"/>
                </a:lnTo>
                <a:lnTo>
                  <a:pt x="0" y="0"/>
                </a:lnTo>
                <a:lnTo>
                  <a:pt x="0" y="57530"/>
                </a:lnTo>
                <a:lnTo>
                  <a:pt x="13436" y="57530"/>
                </a:lnTo>
                <a:lnTo>
                  <a:pt x="13436" y="10236"/>
                </a:lnTo>
                <a:lnTo>
                  <a:pt x="24396" y="10236"/>
                </a:lnTo>
                <a:lnTo>
                  <a:pt x="27584" y="10680"/>
                </a:lnTo>
                <a:lnTo>
                  <a:pt x="30670" y="13030"/>
                </a:lnTo>
                <a:lnTo>
                  <a:pt x="32092" y="15722"/>
                </a:lnTo>
                <a:lnTo>
                  <a:pt x="32092" y="19011"/>
                </a:lnTo>
                <a:lnTo>
                  <a:pt x="30670" y="21805"/>
                </a:lnTo>
                <a:lnTo>
                  <a:pt x="27444" y="24333"/>
                </a:lnTo>
                <a:lnTo>
                  <a:pt x="24282" y="24917"/>
                </a:lnTo>
                <a:lnTo>
                  <a:pt x="21615" y="24917"/>
                </a:lnTo>
                <a:lnTo>
                  <a:pt x="22999" y="34721"/>
                </a:lnTo>
                <a:lnTo>
                  <a:pt x="31749" y="57530"/>
                </a:lnTo>
                <a:lnTo>
                  <a:pt x="46494" y="57530"/>
                </a:lnTo>
                <a:lnTo>
                  <a:pt x="35979" y="32092"/>
                </a:lnTo>
                <a:lnTo>
                  <a:pt x="42570" y="29095"/>
                </a:lnTo>
                <a:lnTo>
                  <a:pt x="45859" y="24129"/>
                </a:lnTo>
                <a:close/>
              </a:path>
              <a:path w="46494" h="57530">
                <a:moveTo>
                  <a:pt x="13436" y="24917"/>
                </a:moveTo>
                <a:lnTo>
                  <a:pt x="13436" y="34721"/>
                </a:lnTo>
                <a:lnTo>
                  <a:pt x="22999" y="34721"/>
                </a:lnTo>
                <a:lnTo>
                  <a:pt x="21615" y="24917"/>
                </a:lnTo>
                <a:lnTo>
                  <a:pt x="13436" y="2491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184162" y="7338757"/>
            <a:ext cx="48983" cy="70319"/>
          </a:xfrm>
          <a:custGeom>
            <a:avLst/>
            <a:gdLst/>
            <a:ahLst/>
            <a:cxnLst/>
            <a:rect l="l" t="t" r="r" b="b"/>
            <a:pathLst>
              <a:path w="48983" h="70319">
                <a:moveTo>
                  <a:pt x="29362" y="62026"/>
                </a:moveTo>
                <a:lnTo>
                  <a:pt x="30365" y="64795"/>
                </a:lnTo>
                <a:lnTo>
                  <a:pt x="33807" y="69214"/>
                </a:lnTo>
                <a:lnTo>
                  <a:pt x="37223" y="70319"/>
                </a:lnTo>
                <a:lnTo>
                  <a:pt x="43865" y="70319"/>
                </a:lnTo>
                <a:lnTo>
                  <a:pt x="47078" y="69761"/>
                </a:lnTo>
                <a:lnTo>
                  <a:pt x="47078" y="59575"/>
                </a:lnTo>
                <a:lnTo>
                  <a:pt x="44678" y="59842"/>
                </a:lnTo>
                <a:lnTo>
                  <a:pt x="42024" y="59994"/>
                </a:lnTo>
                <a:lnTo>
                  <a:pt x="38684" y="59994"/>
                </a:lnTo>
                <a:lnTo>
                  <a:pt x="37007" y="58521"/>
                </a:lnTo>
                <a:lnTo>
                  <a:pt x="37007" y="55562"/>
                </a:lnTo>
                <a:lnTo>
                  <a:pt x="40233" y="53682"/>
                </a:lnTo>
                <a:lnTo>
                  <a:pt x="43040" y="50558"/>
                </a:lnTo>
                <a:lnTo>
                  <a:pt x="45427" y="46189"/>
                </a:lnTo>
                <a:lnTo>
                  <a:pt x="47802" y="41808"/>
                </a:lnTo>
                <a:lnTo>
                  <a:pt x="48983" y="36334"/>
                </a:lnTo>
                <a:lnTo>
                  <a:pt x="48983" y="21589"/>
                </a:lnTo>
                <a:lnTo>
                  <a:pt x="46901" y="14579"/>
                </a:lnTo>
                <a:lnTo>
                  <a:pt x="42735" y="8762"/>
                </a:lnTo>
                <a:lnTo>
                  <a:pt x="38557" y="2920"/>
                </a:lnTo>
                <a:lnTo>
                  <a:pt x="32486" y="0"/>
                </a:lnTo>
                <a:lnTo>
                  <a:pt x="16471" y="0"/>
                </a:lnTo>
                <a:lnTo>
                  <a:pt x="10363" y="2933"/>
                </a:lnTo>
                <a:lnTo>
                  <a:pt x="6210" y="8788"/>
                </a:lnTo>
                <a:lnTo>
                  <a:pt x="2070" y="14655"/>
                </a:lnTo>
                <a:lnTo>
                  <a:pt x="0" y="21602"/>
                </a:lnTo>
                <a:lnTo>
                  <a:pt x="0" y="37871"/>
                </a:lnTo>
                <a:lnTo>
                  <a:pt x="2146" y="44843"/>
                </a:lnTo>
                <a:lnTo>
                  <a:pt x="6438" y="50520"/>
                </a:lnTo>
                <a:lnTo>
                  <a:pt x="10744" y="56222"/>
                </a:lnTo>
                <a:lnTo>
                  <a:pt x="16497" y="59054"/>
                </a:lnTo>
                <a:lnTo>
                  <a:pt x="23698" y="59054"/>
                </a:lnTo>
                <a:lnTo>
                  <a:pt x="17462" y="48348"/>
                </a:lnTo>
                <a:lnTo>
                  <a:pt x="13969" y="42113"/>
                </a:lnTo>
                <a:lnTo>
                  <a:pt x="13969" y="17221"/>
                </a:lnTo>
                <a:lnTo>
                  <a:pt x="17475" y="11010"/>
                </a:lnTo>
                <a:lnTo>
                  <a:pt x="31495" y="11010"/>
                </a:lnTo>
                <a:lnTo>
                  <a:pt x="35013" y="17297"/>
                </a:lnTo>
                <a:lnTo>
                  <a:pt x="35013" y="42202"/>
                </a:lnTo>
                <a:lnTo>
                  <a:pt x="31483" y="48348"/>
                </a:lnTo>
                <a:lnTo>
                  <a:pt x="29362" y="62026"/>
                </a:lnTo>
                <a:close/>
              </a:path>
              <a:path w="48983" h="70319">
                <a:moveTo>
                  <a:pt x="17462" y="48348"/>
                </a:moveTo>
                <a:lnTo>
                  <a:pt x="23698" y="59054"/>
                </a:lnTo>
                <a:lnTo>
                  <a:pt x="25145" y="59054"/>
                </a:lnTo>
                <a:lnTo>
                  <a:pt x="29082" y="58673"/>
                </a:lnTo>
                <a:lnTo>
                  <a:pt x="29362" y="62026"/>
                </a:lnTo>
                <a:lnTo>
                  <a:pt x="31483" y="48348"/>
                </a:lnTo>
                <a:lnTo>
                  <a:pt x="17462" y="4834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239742" y="7339650"/>
            <a:ext cx="45491" cy="58419"/>
          </a:xfrm>
          <a:custGeom>
            <a:avLst/>
            <a:gdLst/>
            <a:ahLst/>
            <a:cxnLst/>
            <a:rect l="l" t="t" r="r" b="b"/>
            <a:pathLst>
              <a:path w="45491" h="58420">
                <a:moveTo>
                  <a:pt x="33807" y="41414"/>
                </a:moveTo>
                <a:lnTo>
                  <a:pt x="31724" y="45313"/>
                </a:lnTo>
                <a:lnTo>
                  <a:pt x="28574" y="46990"/>
                </a:lnTo>
                <a:lnTo>
                  <a:pt x="24053" y="47421"/>
                </a:lnTo>
                <a:lnTo>
                  <a:pt x="19900" y="46990"/>
                </a:lnTo>
                <a:lnTo>
                  <a:pt x="16802" y="45275"/>
                </a:lnTo>
                <a:lnTo>
                  <a:pt x="15265" y="42659"/>
                </a:lnTo>
                <a:lnTo>
                  <a:pt x="14490" y="38925"/>
                </a:lnTo>
                <a:lnTo>
                  <a:pt x="14490" y="0"/>
                </a:lnTo>
                <a:lnTo>
                  <a:pt x="0" y="0"/>
                </a:lnTo>
                <a:lnTo>
                  <a:pt x="0" y="41617"/>
                </a:lnTo>
                <a:lnTo>
                  <a:pt x="812" y="46012"/>
                </a:lnTo>
                <a:lnTo>
                  <a:pt x="2425" y="49022"/>
                </a:lnTo>
                <a:lnTo>
                  <a:pt x="4051" y="52031"/>
                </a:lnTo>
                <a:lnTo>
                  <a:pt x="6464" y="54356"/>
                </a:lnTo>
                <a:lnTo>
                  <a:pt x="9702" y="55968"/>
                </a:lnTo>
                <a:lnTo>
                  <a:pt x="12941" y="57607"/>
                </a:lnTo>
                <a:lnTo>
                  <a:pt x="17310" y="58420"/>
                </a:lnTo>
                <a:lnTo>
                  <a:pt x="28270" y="58420"/>
                </a:lnTo>
                <a:lnTo>
                  <a:pt x="32778" y="57518"/>
                </a:lnTo>
                <a:lnTo>
                  <a:pt x="36283" y="55702"/>
                </a:lnTo>
                <a:lnTo>
                  <a:pt x="39814" y="53898"/>
                </a:lnTo>
                <a:lnTo>
                  <a:pt x="42214" y="51562"/>
                </a:lnTo>
                <a:lnTo>
                  <a:pt x="43535" y="48755"/>
                </a:lnTo>
                <a:lnTo>
                  <a:pt x="44843" y="45923"/>
                </a:lnTo>
                <a:lnTo>
                  <a:pt x="45491" y="41617"/>
                </a:lnTo>
                <a:lnTo>
                  <a:pt x="45491" y="0"/>
                </a:lnTo>
                <a:lnTo>
                  <a:pt x="34061" y="0"/>
                </a:lnTo>
                <a:lnTo>
                  <a:pt x="34061" y="39090"/>
                </a:lnTo>
                <a:lnTo>
                  <a:pt x="33807" y="4141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294296" y="7319967"/>
            <a:ext cx="34175" cy="77216"/>
          </a:xfrm>
          <a:custGeom>
            <a:avLst/>
            <a:gdLst/>
            <a:ahLst/>
            <a:cxnLst/>
            <a:rect l="l" t="t" r="r" b="b"/>
            <a:pathLst>
              <a:path w="34175" h="77216">
                <a:moveTo>
                  <a:pt x="31000" y="0"/>
                </a:moveTo>
                <a:lnTo>
                  <a:pt x="13728" y="10236"/>
                </a:lnTo>
                <a:lnTo>
                  <a:pt x="15811" y="14960"/>
                </a:lnTo>
                <a:lnTo>
                  <a:pt x="34175" y="7073"/>
                </a:lnTo>
                <a:lnTo>
                  <a:pt x="31000" y="0"/>
                </a:lnTo>
                <a:close/>
              </a:path>
              <a:path w="34175" h="77216">
                <a:moveTo>
                  <a:pt x="13563" y="65836"/>
                </a:moveTo>
                <a:lnTo>
                  <a:pt x="13563" y="53276"/>
                </a:lnTo>
                <a:lnTo>
                  <a:pt x="34886" y="53276"/>
                </a:lnTo>
                <a:lnTo>
                  <a:pt x="34886" y="42443"/>
                </a:lnTo>
                <a:lnTo>
                  <a:pt x="13563" y="42443"/>
                </a:lnTo>
                <a:lnTo>
                  <a:pt x="13563" y="30632"/>
                </a:lnTo>
                <a:lnTo>
                  <a:pt x="40690" y="30632"/>
                </a:lnTo>
                <a:lnTo>
                  <a:pt x="40690" y="19685"/>
                </a:lnTo>
                <a:lnTo>
                  <a:pt x="0" y="19685"/>
                </a:lnTo>
                <a:lnTo>
                  <a:pt x="0" y="77216"/>
                </a:lnTo>
                <a:lnTo>
                  <a:pt x="40690" y="77216"/>
                </a:lnTo>
                <a:lnTo>
                  <a:pt x="40690" y="65836"/>
                </a:lnTo>
                <a:lnTo>
                  <a:pt x="13563" y="6583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336863" y="7338593"/>
            <a:ext cx="40055" cy="58597"/>
          </a:xfrm>
          <a:custGeom>
            <a:avLst/>
            <a:gdLst/>
            <a:ahLst/>
            <a:cxnLst/>
            <a:rect l="l" t="t" r="r" b="b"/>
            <a:pathLst>
              <a:path w="40055" h="58597">
                <a:moveTo>
                  <a:pt x="24993" y="42113"/>
                </a:moveTo>
                <a:lnTo>
                  <a:pt x="24993" y="39382"/>
                </a:lnTo>
                <a:lnTo>
                  <a:pt x="25285" y="37515"/>
                </a:lnTo>
                <a:lnTo>
                  <a:pt x="28054" y="34086"/>
                </a:lnTo>
                <a:lnTo>
                  <a:pt x="30759" y="32283"/>
                </a:lnTo>
                <a:lnTo>
                  <a:pt x="36956" y="28181"/>
                </a:lnTo>
                <a:lnTo>
                  <a:pt x="40055" y="23088"/>
                </a:lnTo>
                <a:lnTo>
                  <a:pt x="40055" y="12077"/>
                </a:lnTo>
                <a:lnTo>
                  <a:pt x="38201" y="8000"/>
                </a:lnTo>
                <a:lnTo>
                  <a:pt x="34467" y="4800"/>
                </a:lnTo>
                <a:lnTo>
                  <a:pt x="30746" y="1600"/>
                </a:lnTo>
                <a:lnTo>
                  <a:pt x="26123" y="0"/>
                </a:lnTo>
                <a:lnTo>
                  <a:pt x="15227" y="0"/>
                </a:lnTo>
                <a:lnTo>
                  <a:pt x="10642" y="1625"/>
                </a:lnTo>
                <a:lnTo>
                  <a:pt x="6908" y="4889"/>
                </a:lnTo>
                <a:lnTo>
                  <a:pt x="3175" y="8153"/>
                </a:lnTo>
                <a:lnTo>
                  <a:pt x="863" y="12966"/>
                </a:lnTo>
                <a:lnTo>
                  <a:pt x="0" y="19303"/>
                </a:lnTo>
                <a:lnTo>
                  <a:pt x="11442" y="20954"/>
                </a:lnTo>
                <a:lnTo>
                  <a:pt x="12039" y="13931"/>
                </a:lnTo>
                <a:lnTo>
                  <a:pt x="14820" y="10413"/>
                </a:lnTo>
                <a:lnTo>
                  <a:pt x="21602" y="10413"/>
                </a:lnTo>
                <a:lnTo>
                  <a:pt x="24498" y="12204"/>
                </a:lnTo>
                <a:lnTo>
                  <a:pt x="26466" y="15036"/>
                </a:lnTo>
                <a:lnTo>
                  <a:pt x="26466" y="18796"/>
                </a:lnTo>
                <a:lnTo>
                  <a:pt x="24714" y="22491"/>
                </a:lnTo>
                <a:lnTo>
                  <a:pt x="21704" y="25044"/>
                </a:lnTo>
                <a:lnTo>
                  <a:pt x="18300" y="27571"/>
                </a:lnTo>
                <a:lnTo>
                  <a:pt x="16217" y="29502"/>
                </a:lnTo>
                <a:lnTo>
                  <a:pt x="14630" y="32169"/>
                </a:lnTo>
                <a:lnTo>
                  <a:pt x="14224" y="35394"/>
                </a:lnTo>
                <a:lnTo>
                  <a:pt x="14224" y="42113"/>
                </a:lnTo>
                <a:lnTo>
                  <a:pt x="24993" y="42113"/>
                </a:lnTo>
                <a:close/>
              </a:path>
              <a:path w="40055" h="58597">
                <a:moveTo>
                  <a:pt x="13982" y="45859"/>
                </a:moveTo>
                <a:lnTo>
                  <a:pt x="13982" y="58597"/>
                </a:lnTo>
                <a:lnTo>
                  <a:pt x="27089" y="58597"/>
                </a:lnTo>
                <a:lnTo>
                  <a:pt x="27089" y="45859"/>
                </a:lnTo>
                <a:lnTo>
                  <a:pt x="13982" y="4585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963966" y="7544904"/>
            <a:ext cx="39966" cy="57835"/>
          </a:xfrm>
          <a:custGeom>
            <a:avLst/>
            <a:gdLst/>
            <a:ahLst/>
            <a:cxnLst/>
            <a:rect l="l" t="t" r="r" b="b"/>
            <a:pathLst>
              <a:path w="39966" h="57835">
                <a:moveTo>
                  <a:pt x="1854" y="49834"/>
                </a:moveTo>
                <a:lnTo>
                  <a:pt x="5600" y="53035"/>
                </a:lnTo>
                <a:lnTo>
                  <a:pt x="9321" y="56235"/>
                </a:lnTo>
                <a:lnTo>
                  <a:pt x="13931" y="57835"/>
                </a:lnTo>
                <a:lnTo>
                  <a:pt x="24790" y="57835"/>
                </a:lnTo>
                <a:lnTo>
                  <a:pt x="29324" y="56210"/>
                </a:lnTo>
                <a:lnTo>
                  <a:pt x="33045" y="52971"/>
                </a:lnTo>
                <a:lnTo>
                  <a:pt x="36779" y="49720"/>
                </a:lnTo>
                <a:lnTo>
                  <a:pt x="39077" y="44894"/>
                </a:lnTo>
                <a:lnTo>
                  <a:pt x="39966" y="38493"/>
                </a:lnTo>
                <a:lnTo>
                  <a:pt x="28536" y="36893"/>
                </a:lnTo>
                <a:lnTo>
                  <a:pt x="27927" y="43903"/>
                </a:lnTo>
                <a:lnTo>
                  <a:pt x="25171" y="47421"/>
                </a:lnTo>
                <a:lnTo>
                  <a:pt x="18414" y="47421"/>
                </a:lnTo>
                <a:lnTo>
                  <a:pt x="15544" y="45631"/>
                </a:lnTo>
                <a:lnTo>
                  <a:pt x="13601" y="42811"/>
                </a:lnTo>
                <a:lnTo>
                  <a:pt x="13601" y="39039"/>
                </a:lnTo>
                <a:lnTo>
                  <a:pt x="15303" y="35356"/>
                </a:lnTo>
                <a:lnTo>
                  <a:pt x="18326" y="32804"/>
                </a:lnTo>
                <a:lnTo>
                  <a:pt x="21628" y="30302"/>
                </a:lnTo>
                <a:lnTo>
                  <a:pt x="23698" y="28308"/>
                </a:lnTo>
                <a:lnTo>
                  <a:pt x="25374" y="25323"/>
                </a:lnTo>
                <a:lnTo>
                  <a:pt x="25793" y="22326"/>
                </a:lnTo>
                <a:lnTo>
                  <a:pt x="25742" y="16522"/>
                </a:lnTo>
                <a:lnTo>
                  <a:pt x="15062" y="16522"/>
                </a:lnTo>
                <a:lnTo>
                  <a:pt x="14757" y="20396"/>
                </a:lnTo>
                <a:lnTo>
                  <a:pt x="11874" y="23761"/>
                </a:lnTo>
                <a:lnTo>
                  <a:pt x="9270" y="25501"/>
                </a:lnTo>
                <a:lnTo>
                  <a:pt x="3086" y="29616"/>
                </a:lnTo>
                <a:lnTo>
                  <a:pt x="0" y="34721"/>
                </a:lnTo>
                <a:lnTo>
                  <a:pt x="0" y="45770"/>
                </a:lnTo>
                <a:lnTo>
                  <a:pt x="1854" y="49834"/>
                </a:lnTo>
                <a:close/>
              </a:path>
              <a:path w="39966" h="57835">
                <a:moveTo>
                  <a:pt x="13855" y="0"/>
                </a:moveTo>
                <a:lnTo>
                  <a:pt x="13855" y="12738"/>
                </a:lnTo>
                <a:lnTo>
                  <a:pt x="26873" y="12738"/>
                </a:lnTo>
                <a:lnTo>
                  <a:pt x="26873" y="0"/>
                </a:lnTo>
                <a:lnTo>
                  <a:pt x="13855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2006579" y="7529652"/>
            <a:ext cx="48653" cy="59309"/>
          </a:xfrm>
          <a:custGeom>
            <a:avLst/>
            <a:gdLst/>
            <a:ahLst/>
            <a:cxnLst/>
            <a:rect l="l" t="t" r="r" b="b"/>
            <a:pathLst>
              <a:path w="48653" h="59308">
                <a:moveTo>
                  <a:pt x="6845" y="8305"/>
                </a:moveTo>
                <a:lnTo>
                  <a:pt x="2273" y="13843"/>
                </a:lnTo>
                <a:lnTo>
                  <a:pt x="0" y="20942"/>
                </a:lnTo>
                <a:lnTo>
                  <a:pt x="0" y="38900"/>
                </a:lnTo>
                <a:lnTo>
                  <a:pt x="2362" y="46164"/>
                </a:lnTo>
                <a:lnTo>
                  <a:pt x="7073" y="51422"/>
                </a:lnTo>
                <a:lnTo>
                  <a:pt x="11798" y="56680"/>
                </a:lnTo>
                <a:lnTo>
                  <a:pt x="17906" y="59309"/>
                </a:lnTo>
                <a:lnTo>
                  <a:pt x="31610" y="59309"/>
                </a:lnTo>
                <a:lnTo>
                  <a:pt x="36804" y="57518"/>
                </a:lnTo>
                <a:lnTo>
                  <a:pt x="41033" y="53936"/>
                </a:lnTo>
                <a:lnTo>
                  <a:pt x="45288" y="50355"/>
                </a:lnTo>
                <a:lnTo>
                  <a:pt x="47828" y="45123"/>
                </a:lnTo>
                <a:lnTo>
                  <a:pt x="48653" y="38227"/>
                </a:lnTo>
                <a:lnTo>
                  <a:pt x="35725" y="37439"/>
                </a:lnTo>
                <a:lnTo>
                  <a:pt x="34493" y="44678"/>
                </a:lnTo>
                <a:lnTo>
                  <a:pt x="31114" y="48298"/>
                </a:lnTo>
                <a:lnTo>
                  <a:pt x="22199" y="48298"/>
                </a:lnTo>
                <a:lnTo>
                  <a:pt x="19557" y="47015"/>
                </a:lnTo>
                <a:lnTo>
                  <a:pt x="17652" y="44450"/>
                </a:lnTo>
                <a:lnTo>
                  <a:pt x="15760" y="41871"/>
                </a:lnTo>
                <a:lnTo>
                  <a:pt x="14808" y="36982"/>
                </a:lnTo>
                <a:lnTo>
                  <a:pt x="14808" y="17259"/>
                </a:lnTo>
                <a:lnTo>
                  <a:pt x="18300" y="10998"/>
                </a:lnTo>
                <a:lnTo>
                  <a:pt x="31343" y="10998"/>
                </a:lnTo>
                <a:lnTo>
                  <a:pt x="34480" y="15062"/>
                </a:lnTo>
                <a:lnTo>
                  <a:pt x="34670" y="23177"/>
                </a:lnTo>
                <a:lnTo>
                  <a:pt x="48653" y="22301"/>
                </a:lnTo>
                <a:lnTo>
                  <a:pt x="46791" y="13945"/>
                </a:lnTo>
                <a:lnTo>
                  <a:pt x="38973" y="3485"/>
                </a:lnTo>
                <a:lnTo>
                  <a:pt x="25539" y="0"/>
                </a:lnTo>
                <a:lnTo>
                  <a:pt x="17640" y="0"/>
                </a:lnTo>
                <a:lnTo>
                  <a:pt x="11404" y="2768"/>
                </a:lnTo>
                <a:lnTo>
                  <a:pt x="6845" y="830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060785" y="7530536"/>
            <a:ext cx="45491" cy="58419"/>
          </a:xfrm>
          <a:custGeom>
            <a:avLst/>
            <a:gdLst/>
            <a:ahLst/>
            <a:cxnLst/>
            <a:rect l="l" t="t" r="r" b="b"/>
            <a:pathLst>
              <a:path w="45491" h="58420">
                <a:moveTo>
                  <a:pt x="33794" y="41414"/>
                </a:moveTo>
                <a:lnTo>
                  <a:pt x="31724" y="45313"/>
                </a:lnTo>
                <a:lnTo>
                  <a:pt x="28574" y="46989"/>
                </a:lnTo>
                <a:lnTo>
                  <a:pt x="24041" y="47421"/>
                </a:lnTo>
                <a:lnTo>
                  <a:pt x="19888" y="46989"/>
                </a:lnTo>
                <a:lnTo>
                  <a:pt x="16802" y="45275"/>
                </a:lnTo>
                <a:lnTo>
                  <a:pt x="15252" y="42659"/>
                </a:lnTo>
                <a:lnTo>
                  <a:pt x="14477" y="38925"/>
                </a:lnTo>
                <a:lnTo>
                  <a:pt x="14477" y="0"/>
                </a:lnTo>
                <a:lnTo>
                  <a:pt x="0" y="0"/>
                </a:lnTo>
                <a:lnTo>
                  <a:pt x="0" y="41617"/>
                </a:lnTo>
                <a:lnTo>
                  <a:pt x="812" y="46012"/>
                </a:lnTo>
                <a:lnTo>
                  <a:pt x="2425" y="49021"/>
                </a:lnTo>
                <a:lnTo>
                  <a:pt x="4038" y="52031"/>
                </a:lnTo>
                <a:lnTo>
                  <a:pt x="6464" y="54355"/>
                </a:lnTo>
                <a:lnTo>
                  <a:pt x="9702" y="55981"/>
                </a:lnTo>
                <a:lnTo>
                  <a:pt x="12941" y="57607"/>
                </a:lnTo>
                <a:lnTo>
                  <a:pt x="17310" y="58419"/>
                </a:lnTo>
                <a:lnTo>
                  <a:pt x="28270" y="58419"/>
                </a:lnTo>
                <a:lnTo>
                  <a:pt x="32765" y="57505"/>
                </a:lnTo>
                <a:lnTo>
                  <a:pt x="36283" y="55702"/>
                </a:lnTo>
                <a:lnTo>
                  <a:pt x="39814" y="53886"/>
                </a:lnTo>
                <a:lnTo>
                  <a:pt x="42214" y="51574"/>
                </a:lnTo>
                <a:lnTo>
                  <a:pt x="43522" y="48742"/>
                </a:lnTo>
                <a:lnTo>
                  <a:pt x="44830" y="45923"/>
                </a:lnTo>
                <a:lnTo>
                  <a:pt x="45491" y="41617"/>
                </a:lnTo>
                <a:lnTo>
                  <a:pt x="45491" y="0"/>
                </a:lnTo>
                <a:lnTo>
                  <a:pt x="34048" y="0"/>
                </a:lnTo>
                <a:lnTo>
                  <a:pt x="34048" y="39090"/>
                </a:lnTo>
                <a:lnTo>
                  <a:pt x="33794" y="4141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2109617" y="7510680"/>
            <a:ext cx="51536" cy="77393"/>
          </a:xfrm>
          <a:custGeom>
            <a:avLst/>
            <a:gdLst/>
            <a:ahLst/>
            <a:cxnLst/>
            <a:rect l="l" t="t" r="r" b="b"/>
            <a:pathLst>
              <a:path w="51536" h="77393">
                <a:moveTo>
                  <a:pt x="33705" y="19850"/>
                </a:moveTo>
                <a:lnTo>
                  <a:pt x="18262" y="19850"/>
                </a:lnTo>
                <a:lnTo>
                  <a:pt x="0" y="77393"/>
                </a:lnTo>
                <a:lnTo>
                  <a:pt x="11709" y="77393"/>
                </a:lnTo>
                <a:lnTo>
                  <a:pt x="15278" y="65544"/>
                </a:lnTo>
                <a:lnTo>
                  <a:pt x="18478" y="54927"/>
                </a:lnTo>
                <a:lnTo>
                  <a:pt x="24561" y="34734"/>
                </a:lnTo>
                <a:lnTo>
                  <a:pt x="30543" y="54927"/>
                </a:lnTo>
                <a:lnTo>
                  <a:pt x="33680" y="65544"/>
                </a:lnTo>
                <a:lnTo>
                  <a:pt x="37198" y="77393"/>
                </a:lnTo>
                <a:lnTo>
                  <a:pt x="51536" y="77393"/>
                </a:lnTo>
                <a:lnTo>
                  <a:pt x="33705" y="19850"/>
                </a:lnTo>
                <a:close/>
              </a:path>
              <a:path w="51536" h="77393">
                <a:moveTo>
                  <a:pt x="18478" y="54927"/>
                </a:moveTo>
                <a:lnTo>
                  <a:pt x="15278" y="65544"/>
                </a:lnTo>
                <a:lnTo>
                  <a:pt x="33680" y="65544"/>
                </a:lnTo>
                <a:lnTo>
                  <a:pt x="30543" y="54927"/>
                </a:lnTo>
                <a:lnTo>
                  <a:pt x="18478" y="54927"/>
                </a:lnTo>
                <a:close/>
              </a:path>
              <a:path w="51536" h="77393">
                <a:moveTo>
                  <a:pt x="36474" y="0"/>
                </a:moveTo>
                <a:lnTo>
                  <a:pt x="19202" y="10248"/>
                </a:lnTo>
                <a:lnTo>
                  <a:pt x="21285" y="14973"/>
                </a:lnTo>
                <a:lnTo>
                  <a:pt x="39636" y="7086"/>
                </a:lnTo>
                <a:lnTo>
                  <a:pt x="36474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2165752" y="7530536"/>
            <a:ext cx="43815" cy="57531"/>
          </a:xfrm>
          <a:custGeom>
            <a:avLst/>
            <a:gdLst/>
            <a:ahLst/>
            <a:cxnLst/>
            <a:rect l="l" t="t" r="r" b="b"/>
            <a:pathLst>
              <a:path w="43814" h="57530">
                <a:moveTo>
                  <a:pt x="33756" y="33934"/>
                </a:moveTo>
                <a:lnTo>
                  <a:pt x="14376" y="0"/>
                </a:lnTo>
                <a:lnTo>
                  <a:pt x="0" y="0"/>
                </a:lnTo>
                <a:lnTo>
                  <a:pt x="0" y="57530"/>
                </a:lnTo>
                <a:lnTo>
                  <a:pt x="10388" y="57530"/>
                </a:lnTo>
                <a:lnTo>
                  <a:pt x="10325" y="21602"/>
                </a:lnTo>
                <a:lnTo>
                  <a:pt x="10134" y="18668"/>
                </a:lnTo>
                <a:lnTo>
                  <a:pt x="32423" y="57530"/>
                </a:lnTo>
                <a:lnTo>
                  <a:pt x="43814" y="57530"/>
                </a:lnTo>
                <a:lnTo>
                  <a:pt x="43814" y="0"/>
                </a:lnTo>
                <a:lnTo>
                  <a:pt x="33502" y="0"/>
                </a:lnTo>
                <a:lnTo>
                  <a:pt x="33502" y="30962"/>
                </a:lnTo>
                <a:lnTo>
                  <a:pt x="33756" y="3393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2219459" y="7530541"/>
            <a:ext cx="46697" cy="57531"/>
          </a:xfrm>
          <a:custGeom>
            <a:avLst/>
            <a:gdLst/>
            <a:ahLst/>
            <a:cxnLst/>
            <a:rect l="l" t="t" r="r" b="b"/>
            <a:pathLst>
              <a:path w="46697" h="57530">
                <a:moveTo>
                  <a:pt x="24472" y="0"/>
                </a:moveTo>
                <a:lnTo>
                  <a:pt x="0" y="0"/>
                </a:lnTo>
                <a:lnTo>
                  <a:pt x="0" y="57530"/>
                </a:lnTo>
                <a:lnTo>
                  <a:pt x="19596" y="57530"/>
                </a:lnTo>
                <a:lnTo>
                  <a:pt x="13106" y="46697"/>
                </a:lnTo>
                <a:lnTo>
                  <a:pt x="13106" y="10579"/>
                </a:lnTo>
                <a:lnTo>
                  <a:pt x="21526" y="10579"/>
                </a:lnTo>
                <a:lnTo>
                  <a:pt x="25933" y="12369"/>
                </a:lnTo>
                <a:lnTo>
                  <a:pt x="29603" y="15646"/>
                </a:lnTo>
                <a:lnTo>
                  <a:pt x="30949" y="18605"/>
                </a:lnTo>
                <a:lnTo>
                  <a:pt x="32296" y="21564"/>
                </a:lnTo>
                <a:lnTo>
                  <a:pt x="32969" y="24790"/>
                </a:lnTo>
                <a:lnTo>
                  <a:pt x="32969" y="33235"/>
                </a:lnTo>
                <a:lnTo>
                  <a:pt x="31788" y="37528"/>
                </a:lnTo>
                <a:lnTo>
                  <a:pt x="29425" y="41211"/>
                </a:lnTo>
                <a:lnTo>
                  <a:pt x="28054" y="57530"/>
                </a:lnTo>
                <a:lnTo>
                  <a:pt x="34683" y="54775"/>
                </a:lnTo>
                <a:lnTo>
                  <a:pt x="39484" y="49250"/>
                </a:lnTo>
                <a:lnTo>
                  <a:pt x="44297" y="43738"/>
                </a:lnTo>
                <a:lnTo>
                  <a:pt x="46697" y="36855"/>
                </a:lnTo>
                <a:lnTo>
                  <a:pt x="46697" y="22072"/>
                </a:lnTo>
                <a:lnTo>
                  <a:pt x="45326" y="16649"/>
                </a:lnTo>
                <a:lnTo>
                  <a:pt x="42570" y="12369"/>
                </a:lnTo>
                <a:lnTo>
                  <a:pt x="39827" y="8089"/>
                </a:lnTo>
                <a:lnTo>
                  <a:pt x="36703" y="4952"/>
                </a:lnTo>
                <a:lnTo>
                  <a:pt x="33223" y="2959"/>
                </a:lnTo>
                <a:lnTo>
                  <a:pt x="29756" y="990"/>
                </a:lnTo>
                <a:lnTo>
                  <a:pt x="24472" y="0"/>
                </a:lnTo>
                <a:close/>
              </a:path>
              <a:path w="46697" h="57530">
                <a:moveTo>
                  <a:pt x="29425" y="41211"/>
                </a:moveTo>
                <a:lnTo>
                  <a:pt x="27076" y="44856"/>
                </a:lnTo>
                <a:lnTo>
                  <a:pt x="23469" y="46697"/>
                </a:lnTo>
                <a:lnTo>
                  <a:pt x="13106" y="46697"/>
                </a:lnTo>
                <a:lnTo>
                  <a:pt x="19596" y="57530"/>
                </a:lnTo>
                <a:lnTo>
                  <a:pt x="28054" y="57530"/>
                </a:lnTo>
                <a:lnTo>
                  <a:pt x="29425" y="4121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2270627" y="7529656"/>
            <a:ext cx="48615" cy="59309"/>
          </a:xfrm>
          <a:custGeom>
            <a:avLst/>
            <a:gdLst/>
            <a:ahLst/>
            <a:cxnLst/>
            <a:rect l="l" t="t" r="r" b="b"/>
            <a:pathLst>
              <a:path w="48615" h="59308">
                <a:moveTo>
                  <a:pt x="0" y="29463"/>
                </a:moveTo>
                <a:lnTo>
                  <a:pt x="0" y="37718"/>
                </a:lnTo>
                <a:lnTo>
                  <a:pt x="2108" y="44754"/>
                </a:lnTo>
                <a:lnTo>
                  <a:pt x="6286" y="50584"/>
                </a:lnTo>
                <a:lnTo>
                  <a:pt x="10502" y="56400"/>
                </a:lnTo>
                <a:lnTo>
                  <a:pt x="16421" y="59308"/>
                </a:lnTo>
                <a:lnTo>
                  <a:pt x="13982" y="42087"/>
                </a:lnTo>
                <a:lnTo>
                  <a:pt x="13982" y="17208"/>
                </a:lnTo>
                <a:lnTo>
                  <a:pt x="17475" y="10998"/>
                </a:lnTo>
                <a:lnTo>
                  <a:pt x="31254" y="10998"/>
                </a:lnTo>
                <a:lnTo>
                  <a:pt x="34645" y="17221"/>
                </a:lnTo>
                <a:lnTo>
                  <a:pt x="34645" y="42087"/>
                </a:lnTo>
                <a:lnTo>
                  <a:pt x="31254" y="48298"/>
                </a:lnTo>
                <a:lnTo>
                  <a:pt x="32105" y="59308"/>
                </a:lnTo>
                <a:lnTo>
                  <a:pt x="38188" y="56438"/>
                </a:lnTo>
                <a:lnTo>
                  <a:pt x="42367" y="50711"/>
                </a:lnTo>
                <a:lnTo>
                  <a:pt x="46532" y="44970"/>
                </a:lnTo>
                <a:lnTo>
                  <a:pt x="48615" y="37934"/>
                </a:lnTo>
                <a:lnTo>
                  <a:pt x="48615" y="21856"/>
                </a:lnTo>
                <a:lnTo>
                  <a:pt x="46596" y="14998"/>
                </a:lnTo>
                <a:lnTo>
                  <a:pt x="42544" y="8991"/>
                </a:lnTo>
                <a:lnTo>
                  <a:pt x="38506" y="2997"/>
                </a:lnTo>
                <a:lnTo>
                  <a:pt x="32511" y="0"/>
                </a:lnTo>
                <a:lnTo>
                  <a:pt x="16700" y="0"/>
                </a:lnTo>
                <a:lnTo>
                  <a:pt x="10629" y="2806"/>
                </a:lnTo>
                <a:lnTo>
                  <a:pt x="6375" y="8420"/>
                </a:lnTo>
                <a:lnTo>
                  <a:pt x="2133" y="14058"/>
                </a:lnTo>
                <a:lnTo>
                  <a:pt x="0" y="21056"/>
                </a:lnTo>
                <a:lnTo>
                  <a:pt x="0" y="29463"/>
                </a:lnTo>
                <a:close/>
              </a:path>
              <a:path w="48615" h="59308">
                <a:moveTo>
                  <a:pt x="13982" y="42087"/>
                </a:moveTo>
                <a:lnTo>
                  <a:pt x="16421" y="59308"/>
                </a:lnTo>
                <a:lnTo>
                  <a:pt x="32105" y="59308"/>
                </a:lnTo>
                <a:lnTo>
                  <a:pt x="31254" y="48298"/>
                </a:lnTo>
                <a:lnTo>
                  <a:pt x="17475" y="48298"/>
                </a:lnTo>
                <a:lnTo>
                  <a:pt x="13982" y="4208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2321839" y="7529487"/>
            <a:ext cx="40055" cy="58585"/>
          </a:xfrm>
          <a:custGeom>
            <a:avLst/>
            <a:gdLst/>
            <a:ahLst/>
            <a:cxnLst/>
            <a:rect l="l" t="t" r="r" b="b"/>
            <a:pathLst>
              <a:path w="40055" h="58585">
                <a:moveTo>
                  <a:pt x="24993" y="42100"/>
                </a:moveTo>
                <a:lnTo>
                  <a:pt x="24993" y="39382"/>
                </a:lnTo>
                <a:lnTo>
                  <a:pt x="25285" y="37515"/>
                </a:lnTo>
                <a:lnTo>
                  <a:pt x="28054" y="34074"/>
                </a:lnTo>
                <a:lnTo>
                  <a:pt x="30759" y="32283"/>
                </a:lnTo>
                <a:lnTo>
                  <a:pt x="36956" y="28181"/>
                </a:lnTo>
                <a:lnTo>
                  <a:pt x="40055" y="23075"/>
                </a:lnTo>
                <a:lnTo>
                  <a:pt x="40055" y="12077"/>
                </a:lnTo>
                <a:lnTo>
                  <a:pt x="38201" y="8000"/>
                </a:lnTo>
                <a:lnTo>
                  <a:pt x="34467" y="4800"/>
                </a:lnTo>
                <a:lnTo>
                  <a:pt x="30733" y="1600"/>
                </a:lnTo>
                <a:lnTo>
                  <a:pt x="26123" y="0"/>
                </a:lnTo>
                <a:lnTo>
                  <a:pt x="15214" y="0"/>
                </a:lnTo>
                <a:lnTo>
                  <a:pt x="10655" y="1625"/>
                </a:lnTo>
                <a:lnTo>
                  <a:pt x="6908" y="4876"/>
                </a:lnTo>
                <a:lnTo>
                  <a:pt x="3162" y="8140"/>
                </a:lnTo>
                <a:lnTo>
                  <a:pt x="863" y="12953"/>
                </a:lnTo>
                <a:lnTo>
                  <a:pt x="0" y="19303"/>
                </a:lnTo>
                <a:lnTo>
                  <a:pt x="11430" y="20942"/>
                </a:lnTo>
                <a:lnTo>
                  <a:pt x="12052" y="13919"/>
                </a:lnTo>
                <a:lnTo>
                  <a:pt x="14808" y="10401"/>
                </a:lnTo>
                <a:lnTo>
                  <a:pt x="21602" y="10401"/>
                </a:lnTo>
                <a:lnTo>
                  <a:pt x="24498" y="12191"/>
                </a:lnTo>
                <a:lnTo>
                  <a:pt x="26454" y="15024"/>
                </a:lnTo>
                <a:lnTo>
                  <a:pt x="26454" y="18795"/>
                </a:lnTo>
                <a:lnTo>
                  <a:pt x="24714" y="22478"/>
                </a:lnTo>
                <a:lnTo>
                  <a:pt x="21704" y="25031"/>
                </a:lnTo>
                <a:lnTo>
                  <a:pt x="18300" y="27558"/>
                </a:lnTo>
                <a:lnTo>
                  <a:pt x="16205" y="29489"/>
                </a:lnTo>
                <a:lnTo>
                  <a:pt x="14617" y="32169"/>
                </a:lnTo>
                <a:lnTo>
                  <a:pt x="14236" y="35394"/>
                </a:lnTo>
                <a:lnTo>
                  <a:pt x="14236" y="42100"/>
                </a:lnTo>
                <a:lnTo>
                  <a:pt x="24993" y="42100"/>
                </a:lnTo>
                <a:close/>
              </a:path>
              <a:path w="40055" h="58585">
                <a:moveTo>
                  <a:pt x="13982" y="45859"/>
                </a:moveTo>
                <a:lnTo>
                  <a:pt x="13982" y="58585"/>
                </a:lnTo>
                <a:lnTo>
                  <a:pt x="27076" y="58585"/>
                </a:lnTo>
                <a:lnTo>
                  <a:pt x="27076" y="45859"/>
                </a:lnTo>
                <a:lnTo>
                  <a:pt x="13982" y="4585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963966" y="7684008"/>
            <a:ext cx="39966" cy="57835"/>
          </a:xfrm>
          <a:custGeom>
            <a:avLst/>
            <a:gdLst/>
            <a:ahLst/>
            <a:cxnLst/>
            <a:rect l="l" t="t" r="r" b="b"/>
            <a:pathLst>
              <a:path w="39966" h="57835">
                <a:moveTo>
                  <a:pt x="1854" y="49822"/>
                </a:moveTo>
                <a:lnTo>
                  <a:pt x="5600" y="53035"/>
                </a:lnTo>
                <a:lnTo>
                  <a:pt x="9321" y="56235"/>
                </a:lnTo>
                <a:lnTo>
                  <a:pt x="13931" y="57835"/>
                </a:lnTo>
                <a:lnTo>
                  <a:pt x="24790" y="57835"/>
                </a:lnTo>
                <a:lnTo>
                  <a:pt x="29324" y="56210"/>
                </a:lnTo>
                <a:lnTo>
                  <a:pt x="33045" y="52971"/>
                </a:lnTo>
                <a:lnTo>
                  <a:pt x="36779" y="49720"/>
                </a:lnTo>
                <a:lnTo>
                  <a:pt x="39077" y="44894"/>
                </a:lnTo>
                <a:lnTo>
                  <a:pt x="39966" y="38481"/>
                </a:lnTo>
                <a:lnTo>
                  <a:pt x="28536" y="36880"/>
                </a:lnTo>
                <a:lnTo>
                  <a:pt x="27927" y="43903"/>
                </a:lnTo>
                <a:lnTo>
                  <a:pt x="25171" y="47421"/>
                </a:lnTo>
                <a:lnTo>
                  <a:pt x="18414" y="47421"/>
                </a:lnTo>
                <a:lnTo>
                  <a:pt x="15544" y="45643"/>
                </a:lnTo>
                <a:lnTo>
                  <a:pt x="13601" y="42799"/>
                </a:lnTo>
                <a:lnTo>
                  <a:pt x="13601" y="39039"/>
                </a:lnTo>
                <a:lnTo>
                  <a:pt x="15303" y="35356"/>
                </a:lnTo>
                <a:lnTo>
                  <a:pt x="18326" y="32791"/>
                </a:lnTo>
                <a:lnTo>
                  <a:pt x="21628" y="30289"/>
                </a:lnTo>
                <a:lnTo>
                  <a:pt x="23698" y="28308"/>
                </a:lnTo>
                <a:lnTo>
                  <a:pt x="25374" y="25323"/>
                </a:lnTo>
                <a:lnTo>
                  <a:pt x="25793" y="22326"/>
                </a:lnTo>
                <a:lnTo>
                  <a:pt x="25742" y="16535"/>
                </a:lnTo>
                <a:lnTo>
                  <a:pt x="15062" y="16535"/>
                </a:lnTo>
                <a:lnTo>
                  <a:pt x="14757" y="20396"/>
                </a:lnTo>
                <a:lnTo>
                  <a:pt x="11874" y="23761"/>
                </a:lnTo>
                <a:lnTo>
                  <a:pt x="9270" y="25514"/>
                </a:lnTo>
                <a:lnTo>
                  <a:pt x="3086" y="29616"/>
                </a:lnTo>
                <a:lnTo>
                  <a:pt x="0" y="34721"/>
                </a:lnTo>
                <a:lnTo>
                  <a:pt x="0" y="45758"/>
                </a:lnTo>
                <a:lnTo>
                  <a:pt x="1854" y="49822"/>
                </a:lnTo>
                <a:close/>
              </a:path>
              <a:path w="39966" h="57835">
                <a:moveTo>
                  <a:pt x="13855" y="0"/>
                </a:moveTo>
                <a:lnTo>
                  <a:pt x="13855" y="12738"/>
                </a:lnTo>
                <a:lnTo>
                  <a:pt x="26873" y="12738"/>
                </a:lnTo>
                <a:lnTo>
                  <a:pt x="26873" y="0"/>
                </a:lnTo>
                <a:lnTo>
                  <a:pt x="13855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009287" y="7669634"/>
            <a:ext cx="44196" cy="57543"/>
          </a:xfrm>
          <a:custGeom>
            <a:avLst/>
            <a:gdLst/>
            <a:ahLst/>
            <a:cxnLst/>
            <a:rect l="l" t="t" r="r" b="b"/>
            <a:pathLst>
              <a:path w="44195" h="57543">
                <a:moveTo>
                  <a:pt x="13106" y="10452"/>
                </a:moveTo>
                <a:lnTo>
                  <a:pt x="24777" y="10452"/>
                </a:lnTo>
                <a:lnTo>
                  <a:pt x="28524" y="12522"/>
                </a:lnTo>
                <a:lnTo>
                  <a:pt x="30759" y="15760"/>
                </a:lnTo>
                <a:lnTo>
                  <a:pt x="30759" y="20091"/>
                </a:lnTo>
                <a:lnTo>
                  <a:pt x="28752" y="23393"/>
                </a:lnTo>
                <a:lnTo>
                  <a:pt x="25095" y="25717"/>
                </a:lnTo>
                <a:lnTo>
                  <a:pt x="13106" y="25717"/>
                </a:lnTo>
                <a:lnTo>
                  <a:pt x="0" y="0"/>
                </a:lnTo>
                <a:lnTo>
                  <a:pt x="0" y="57543"/>
                </a:lnTo>
                <a:lnTo>
                  <a:pt x="13563" y="57543"/>
                </a:lnTo>
                <a:lnTo>
                  <a:pt x="13563" y="36169"/>
                </a:lnTo>
                <a:lnTo>
                  <a:pt x="27012" y="36169"/>
                </a:lnTo>
                <a:lnTo>
                  <a:pt x="29997" y="35915"/>
                </a:lnTo>
                <a:lnTo>
                  <a:pt x="33820" y="34899"/>
                </a:lnTo>
                <a:lnTo>
                  <a:pt x="37807" y="32334"/>
                </a:lnTo>
                <a:lnTo>
                  <a:pt x="41414" y="28663"/>
                </a:lnTo>
                <a:lnTo>
                  <a:pt x="42532" y="25971"/>
                </a:lnTo>
                <a:lnTo>
                  <a:pt x="43637" y="23279"/>
                </a:lnTo>
                <a:lnTo>
                  <a:pt x="44196" y="20497"/>
                </a:lnTo>
                <a:lnTo>
                  <a:pt x="44196" y="13627"/>
                </a:lnTo>
                <a:lnTo>
                  <a:pt x="43154" y="10210"/>
                </a:lnTo>
                <a:lnTo>
                  <a:pt x="41071" y="7429"/>
                </a:lnTo>
                <a:lnTo>
                  <a:pt x="38976" y="4648"/>
                </a:lnTo>
                <a:lnTo>
                  <a:pt x="36601" y="2717"/>
                </a:lnTo>
                <a:lnTo>
                  <a:pt x="33959" y="1625"/>
                </a:lnTo>
                <a:lnTo>
                  <a:pt x="31292" y="546"/>
                </a:lnTo>
                <a:lnTo>
                  <a:pt x="27457" y="0"/>
                </a:lnTo>
                <a:lnTo>
                  <a:pt x="22453" y="0"/>
                </a:lnTo>
                <a:lnTo>
                  <a:pt x="13106" y="10452"/>
                </a:lnTo>
                <a:close/>
              </a:path>
              <a:path w="44195" h="57543">
                <a:moveTo>
                  <a:pt x="13106" y="10452"/>
                </a:moveTo>
                <a:lnTo>
                  <a:pt x="22453" y="0"/>
                </a:lnTo>
                <a:lnTo>
                  <a:pt x="0" y="0"/>
                </a:lnTo>
                <a:lnTo>
                  <a:pt x="13106" y="25717"/>
                </a:lnTo>
                <a:lnTo>
                  <a:pt x="13106" y="1045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2056615" y="7668754"/>
            <a:ext cx="48615" cy="59309"/>
          </a:xfrm>
          <a:custGeom>
            <a:avLst/>
            <a:gdLst/>
            <a:ahLst/>
            <a:cxnLst/>
            <a:rect l="l" t="t" r="r" b="b"/>
            <a:pathLst>
              <a:path w="48615" h="59308">
                <a:moveTo>
                  <a:pt x="0" y="29464"/>
                </a:moveTo>
                <a:lnTo>
                  <a:pt x="0" y="37719"/>
                </a:lnTo>
                <a:lnTo>
                  <a:pt x="2108" y="44754"/>
                </a:lnTo>
                <a:lnTo>
                  <a:pt x="6286" y="50584"/>
                </a:lnTo>
                <a:lnTo>
                  <a:pt x="10502" y="56400"/>
                </a:lnTo>
                <a:lnTo>
                  <a:pt x="16421" y="59309"/>
                </a:lnTo>
                <a:lnTo>
                  <a:pt x="13982" y="42087"/>
                </a:lnTo>
                <a:lnTo>
                  <a:pt x="13982" y="17208"/>
                </a:lnTo>
                <a:lnTo>
                  <a:pt x="17475" y="10998"/>
                </a:lnTo>
                <a:lnTo>
                  <a:pt x="31254" y="10998"/>
                </a:lnTo>
                <a:lnTo>
                  <a:pt x="34645" y="17221"/>
                </a:lnTo>
                <a:lnTo>
                  <a:pt x="34645" y="42087"/>
                </a:lnTo>
                <a:lnTo>
                  <a:pt x="31254" y="48310"/>
                </a:lnTo>
                <a:lnTo>
                  <a:pt x="32105" y="59309"/>
                </a:lnTo>
                <a:lnTo>
                  <a:pt x="38188" y="56438"/>
                </a:lnTo>
                <a:lnTo>
                  <a:pt x="42367" y="50711"/>
                </a:lnTo>
                <a:lnTo>
                  <a:pt x="46532" y="44970"/>
                </a:lnTo>
                <a:lnTo>
                  <a:pt x="48615" y="37934"/>
                </a:lnTo>
                <a:lnTo>
                  <a:pt x="48615" y="21856"/>
                </a:lnTo>
                <a:lnTo>
                  <a:pt x="46596" y="14998"/>
                </a:lnTo>
                <a:lnTo>
                  <a:pt x="42544" y="8991"/>
                </a:lnTo>
                <a:lnTo>
                  <a:pt x="38506" y="3009"/>
                </a:lnTo>
                <a:lnTo>
                  <a:pt x="32511" y="0"/>
                </a:lnTo>
                <a:lnTo>
                  <a:pt x="16700" y="0"/>
                </a:lnTo>
                <a:lnTo>
                  <a:pt x="10629" y="2806"/>
                </a:lnTo>
                <a:lnTo>
                  <a:pt x="6375" y="8420"/>
                </a:lnTo>
                <a:lnTo>
                  <a:pt x="2133" y="14058"/>
                </a:lnTo>
                <a:lnTo>
                  <a:pt x="0" y="21056"/>
                </a:lnTo>
                <a:lnTo>
                  <a:pt x="0" y="29464"/>
                </a:lnTo>
                <a:close/>
              </a:path>
              <a:path w="48615" h="59308">
                <a:moveTo>
                  <a:pt x="13982" y="42087"/>
                </a:moveTo>
                <a:lnTo>
                  <a:pt x="16421" y="59309"/>
                </a:lnTo>
                <a:lnTo>
                  <a:pt x="32105" y="59309"/>
                </a:lnTo>
                <a:lnTo>
                  <a:pt x="31254" y="48310"/>
                </a:lnTo>
                <a:lnTo>
                  <a:pt x="17475" y="48310"/>
                </a:lnTo>
                <a:lnTo>
                  <a:pt x="13982" y="4208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2112411" y="7669632"/>
            <a:ext cx="46494" cy="57543"/>
          </a:xfrm>
          <a:custGeom>
            <a:avLst/>
            <a:gdLst/>
            <a:ahLst/>
            <a:cxnLst/>
            <a:rect l="l" t="t" r="r" b="b"/>
            <a:pathLst>
              <a:path w="46494" h="57543">
                <a:moveTo>
                  <a:pt x="45859" y="24142"/>
                </a:moveTo>
                <a:lnTo>
                  <a:pt x="45859" y="13690"/>
                </a:lnTo>
                <a:lnTo>
                  <a:pt x="44945" y="10477"/>
                </a:lnTo>
                <a:lnTo>
                  <a:pt x="43103" y="7581"/>
                </a:lnTo>
                <a:lnTo>
                  <a:pt x="41274" y="4686"/>
                </a:lnTo>
                <a:lnTo>
                  <a:pt x="38963" y="2717"/>
                </a:lnTo>
                <a:lnTo>
                  <a:pt x="36169" y="1625"/>
                </a:lnTo>
                <a:lnTo>
                  <a:pt x="33375" y="546"/>
                </a:lnTo>
                <a:lnTo>
                  <a:pt x="29654" y="0"/>
                </a:lnTo>
                <a:lnTo>
                  <a:pt x="0" y="0"/>
                </a:lnTo>
                <a:lnTo>
                  <a:pt x="0" y="57543"/>
                </a:lnTo>
                <a:lnTo>
                  <a:pt x="13436" y="57543"/>
                </a:lnTo>
                <a:lnTo>
                  <a:pt x="13436" y="10248"/>
                </a:lnTo>
                <a:lnTo>
                  <a:pt x="24396" y="10248"/>
                </a:lnTo>
                <a:lnTo>
                  <a:pt x="27584" y="10693"/>
                </a:lnTo>
                <a:lnTo>
                  <a:pt x="30670" y="13030"/>
                </a:lnTo>
                <a:lnTo>
                  <a:pt x="32092" y="15735"/>
                </a:lnTo>
                <a:lnTo>
                  <a:pt x="32092" y="19024"/>
                </a:lnTo>
                <a:lnTo>
                  <a:pt x="30670" y="21831"/>
                </a:lnTo>
                <a:lnTo>
                  <a:pt x="27444" y="24358"/>
                </a:lnTo>
                <a:lnTo>
                  <a:pt x="24282" y="24917"/>
                </a:lnTo>
                <a:lnTo>
                  <a:pt x="21615" y="24917"/>
                </a:lnTo>
                <a:lnTo>
                  <a:pt x="22999" y="34734"/>
                </a:lnTo>
                <a:lnTo>
                  <a:pt x="31749" y="57543"/>
                </a:lnTo>
                <a:lnTo>
                  <a:pt x="46494" y="57543"/>
                </a:lnTo>
                <a:lnTo>
                  <a:pt x="35979" y="32105"/>
                </a:lnTo>
                <a:lnTo>
                  <a:pt x="42570" y="29108"/>
                </a:lnTo>
                <a:lnTo>
                  <a:pt x="45859" y="24142"/>
                </a:lnTo>
                <a:close/>
              </a:path>
              <a:path w="46494" h="57543">
                <a:moveTo>
                  <a:pt x="13436" y="24917"/>
                </a:moveTo>
                <a:lnTo>
                  <a:pt x="13436" y="34734"/>
                </a:lnTo>
                <a:lnTo>
                  <a:pt x="22999" y="34734"/>
                </a:lnTo>
                <a:lnTo>
                  <a:pt x="21615" y="24917"/>
                </a:lnTo>
                <a:lnTo>
                  <a:pt x="13436" y="2491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2184162" y="7668754"/>
            <a:ext cx="48983" cy="70307"/>
          </a:xfrm>
          <a:custGeom>
            <a:avLst/>
            <a:gdLst/>
            <a:ahLst/>
            <a:cxnLst/>
            <a:rect l="l" t="t" r="r" b="b"/>
            <a:pathLst>
              <a:path w="48983" h="70307">
                <a:moveTo>
                  <a:pt x="29362" y="62014"/>
                </a:moveTo>
                <a:lnTo>
                  <a:pt x="30365" y="64795"/>
                </a:lnTo>
                <a:lnTo>
                  <a:pt x="33807" y="69202"/>
                </a:lnTo>
                <a:lnTo>
                  <a:pt x="37223" y="70307"/>
                </a:lnTo>
                <a:lnTo>
                  <a:pt x="43865" y="70307"/>
                </a:lnTo>
                <a:lnTo>
                  <a:pt x="47078" y="69761"/>
                </a:lnTo>
                <a:lnTo>
                  <a:pt x="47078" y="59563"/>
                </a:lnTo>
                <a:lnTo>
                  <a:pt x="44678" y="59842"/>
                </a:lnTo>
                <a:lnTo>
                  <a:pt x="42024" y="59982"/>
                </a:lnTo>
                <a:lnTo>
                  <a:pt x="38684" y="59982"/>
                </a:lnTo>
                <a:lnTo>
                  <a:pt x="37007" y="58508"/>
                </a:lnTo>
                <a:lnTo>
                  <a:pt x="37007" y="55549"/>
                </a:lnTo>
                <a:lnTo>
                  <a:pt x="40233" y="53682"/>
                </a:lnTo>
                <a:lnTo>
                  <a:pt x="43040" y="50546"/>
                </a:lnTo>
                <a:lnTo>
                  <a:pt x="45427" y="46177"/>
                </a:lnTo>
                <a:lnTo>
                  <a:pt x="47802" y="41808"/>
                </a:lnTo>
                <a:lnTo>
                  <a:pt x="48983" y="36334"/>
                </a:lnTo>
                <a:lnTo>
                  <a:pt x="48983" y="21577"/>
                </a:lnTo>
                <a:lnTo>
                  <a:pt x="46901" y="14566"/>
                </a:lnTo>
                <a:lnTo>
                  <a:pt x="42735" y="8750"/>
                </a:lnTo>
                <a:lnTo>
                  <a:pt x="38557" y="2921"/>
                </a:lnTo>
                <a:lnTo>
                  <a:pt x="32486" y="0"/>
                </a:lnTo>
                <a:lnTo>
                  <a:pt x="16471" y="0"/>
                </a:lnTo>
                <a:lnTo>
                  <a:pt x="10363" y="2921"/>
                </a:lnTo>
                <a:lnTo>
                  <a:pt x="6210" y="8788"/>
                </a:lnTo>
                <a:lnTo>
                  <a:pt x="2070" y="14643"/>
                </a:lnTo>
                <a:lnTo>
                  <a:pt x="0" y="21602"/>
                </a:lnTo>
                <a:lnTo>
                  <a:pt x="0" y="37871"/>
                </a:lnTo>
                <a:lnTo>
                  <a:pt x="2146" y="44818"/>
                </a:lnTo>
                <a:lnTo>
                  <a:pt x="6438" y="50520"/>
                </a:lnTo>
                <a:lnTo>
                  <a:pt x="10744" y="56210"/>
                </a:lnTo>
                <a:lnTo>
                  <a:pt x="16497" y="59055"/>
                </a:lnTo>
                <a:lnTo>
                  <a:pt x="23698" y="59055"/>
                </a:lnTo>
                <a:lnTo>
                  <a:pt x="17462" y="48348"/>
                </a:lnTo>
                <a:lnTo>
                  <a:pt x="13969" y="42113"/>
                </a:lnTo>
                <a:lnTo>
                  <a:pt x="13969" y="17208"/>
                </a:lnTo>
                <a:lnTo>
                  <a:pt x="17475" y="10998"/>
                </a:lnTo>
                <a:lnTo>
                  <a:pt x="31495" y="10998"/>
                </a:lnTo>
                <a:lnTo>
                  <a:pt x="35013" y="17297"/>
                </a:lnTo>
                <a:lnTo>
                  <a:pt x="35013" y="42202"/>
                </a:lnTo>
                <a:lnTo>
                  <a:pt x="31483" y="48348"/>
                </a:lnTo>
                <a:lnTo>
                  <a:pt x="29362" y="62014"/>
                </a:lnTo>
                <a:close/>
              </a:path>
              <a:path w="48983" h="70307">
                <a:moveTo>
                  <a:pt x="17462" y="48348"/>
                </a:moveTo>
                <a:lnTo>
                  <a:pt x="23698" y="59055"/>
                </a:lnTo>
                <a:lnTo>
                  <a:pt x="25145" y="59055"/>
                </a:lnTo>
                <a:lnTo>
                  <a:pt x="29082" y="58674"/>
                </a:lnTo>
                <a:lnTo>
                  <a:pt x="29362" y="62014"/>
                </a:lnTo>
                <a:lnTo>
                  <a:pt x="31483" y="48348"/>
                </a:lnTo>
                <a:lnTo>
                  <a:pt x="17462" y="4834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2239742" y="7669634"/>
            <a:ext cx="45491" cy="58419"/>
          </a:xfrm>
          <a:custGeom>
            <a:avLst/>
            <a:gdLst/>
            <a:ahLst/>
            <a:cxnLst/>
            <a:rect l="l" t="t" r="r" b="b"/>
            <a:pathLst>
              <a:path w="45491" h="58420">
                <a:moveTo>
                  <a:pt x="33807" y="41414"/>
                </a:moveTo>
                <a:lnTo>
                  <a:pt x="31724" y="45313"/>
                </a:lnTo>
                <a:lnTo>
                  <a:pt x="28574" y="47002"/>
                </a:lnTo>
                <a:lnTo>
                  <a:pt x="24053" y="47434"/>
                </a:lnTo>
                <a:lnTo>
                  <a:pt x="19900" y="47002"/>
                </a:lnTo>
                <a:lnTo>
                  <a:pt x="16802" y="45288"/>
                </a:lnTo>
                <a:lnTo>
                  <a:pt x="15265" y="42659"/>
                </a:lnTo>
                <a:lnTo>
                  <a:pt x="14490" y="38925"/>
                </a:lnTo>
                <a:lnTo>
                  <a:pt x="14490" y="0"/>
                </a:lnTo>
                <a:lnTo>
                  <a:pt x="0" y="0"/>
                </a:lnTo>
                <a:lnTo>
                  <a:pt x="0" y="41630"/>
                </a:lnTo>
                <a:lnTo>
                  <a:pt x="812" y="46012"/>
                </a:lnTo>
                <a:lnTo>
                  <a:pt x="2425" y="49022"/>
                </a:lnTo>
                <a:lnTo>
                  <a:pt x="4051" y="52031"/>
                </a:lnTo>
                <a:lnTo>
                  <a:pt x="6464" y="54356"/>
                </a:lnTo>
                <a:lnTo>
                  <a:pt x="9702" y="55981"/>
                </a:lnTo>
                <a:lnTo>
                  <a:pt x="12941" y="57607"/>
                </a:lnTo>
                <a:lnTo>
                  <a:pt x="17310" y="58420"/>
                </a:lnTo>
                <a:lnTo>
                  <a:pt x="28270" y="58420"/>
                </a:lnTo>
                <a:lnTo>
                  <a:pt x="32778" y="57518"/>
                </a:lnTo>
                <a:lnTo>
                  <a:pt x="36283" y="55714"/>
                </a:lnTo>
                <a:lnTo>
                  <a:pt x="39814" y="53898"/>
                </a:lnTo>
                <a:lnTo>
                  <a:pt x="42214" y="51574"/>
                </a:lnTo>
                <a:lnTo>
                  <a:pt x="43535" y="48755"/>
                </a:lnTo>
                <a:lnTo>
                  <a:pt x="44843" y="45935"/>
                </a:lnTo>
                <a:lnTo>
                  <a:pt x="45491" y="41630"/>
                </a:lnTo>
                <a:lnTo>
                  <a:pt x="45491" y="0"/>
                </a:lnTo>
                <a:lnTo>
                  <a:pt x="34061" y="0"/>
                </a:lnTo>
                <a:lnTo>
                  <a:pt x="34061" y="39103"/>
                </a:lnTo>
                <a:lnTo>
                  <a:pt x="33807" y="4141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2294296" y="7649951"/>
            <a:ext cx="34175" cy="77216"/>
          </a:xfrm>
          <a:custGeom>
            <a:avLst/>
            <a:gdLst/>
            <a:ahLst/>
            <a:cxnLst/>
            <a:rect l="l" t="t" r="r" b="b"/>
            <a:pathLst>
              <a:path w="34175" h="77216">
                <a:moveTo>
                  <a:pt x="31000" y="0"/>
                </a:moveTo>
                <a:lnTo>
                  <a:pt x="13728" y="10248"/>
                </a:lnTo>
                <a:lnTo>
                  <a:pt x="15811" y="14973"/>
                </a:lnTo>
                <a:lnTo>
                  <a:pt x="34175" y="7073"/>
                </a:lnTo>
                <a:lnTo>
                  <a:pt x="31000" y="0"/>
                </a:lnTo>
                <a:close/>
              </a:path>
              <a:path w="34175" h="77216">
                <a:moveTo>
                  <a:pt x="13563" y="65836"/>
                </a:moveTo>
                <a:lnTo>
                  <a:pt x="13563" y="53276"/>
                </a:lnTo>
                <a:lnTo>
                  <a:pt x="34886" y="53276"/>
                </a:lnTo>
                <a:lnTo>
                  <a:pt x="34886" y="42443"/>
                </a:lnTo>
                <a:lnTo>
                  <a:pt x="13563" y="42443"/>
                </a:lnTo>
                <a:lnTo>
                  <a:pt x="13563" y="30645"/>
                </a:lnTo>
                <a:lnTo>
                  <a:pt x="40690" y="30645"/>
                </a:lnTo>
                <a:lnTo>
                  <a:pt x="40690" y="19685"/>
                </a:lnTo>
                <a:lnTo>
                  <a:pt x="0" y="19685"/>
                </a:lnTo>
                <a:lnTo>
                  <a:pt x="0" y="77216"/>
                </a:lnTo>
                <a:lnTo>
                  <a:pt x="40690" y="77216"/>
                </a:lnTo>
                <a:lnTo>
                  <a:pt x="40690" y="65836"/>
                </a:lnTo>
                <a:lnTo>
                  <a:pt x="13563" y="6583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2336863" y="7668577"/>
            <a:ext cx="40055" cy="58597"/>
          </a:xfrm>
          <a:custGeom>
            <a:avLst/>
            <a:gdLst/>
            <a:ahLst/>
            <a:cxnLst/>
            <a:rect l="l" t="t" r="r" b="b"/>
            <a:pathLst>
              <a:path w="40055" h="58597">
                <a:moveTo>
                  <a:pt x="24993" y="42113"/>
                </a:moveTo>
                <a:lnTo>
                  <a:pt x="24993" y="39395"/>
                </a:lnTo>
                <a:lnTo>
                  <a:pt x="25285" y="37515"/>
                </a:lnTo>
                <a:lnTo>
                  <a:pt x="28054" y="34099"/>
                </a:lnTo>
                <a:lnTo>
                  <a:pt x="30759" y="32296"/>
                </a:lnTo>
                <a:lnTo>
                  <a:pt x="36956" y="28193"/>
                </a:lnTo>
                <a:lnTo>
                  <a:pt x="40055" y="23088"/>
                </a:lnTo>
                <a:lnTo>
                  <a:pt x="40055" y="12077"/>
                </a:lnTo>
                <a:lnTo>
                  <a:pt x="38201" y="8013"/>
                </a:lnTo>
                <a:lnTo>
                  <a:pt x="34467" y="4813"/>
                </a:lnTo>
                <a:lnTo>
                  <a:pt x="30746" y="1612"/>
                </a:lnTo>
                <a:lnTo>
                  <a:pt x="26123" y="0"/>
                </a:lnTo>
                <a:lnTo>
                  <a:pt x="15227" y="0"/>
                </a:lnTo>
                <a:lnTo>
                  <a:pt x="10642" y="1638"/>
                </a:lnTo>
                <a:lnTo>
                  <a:pt x="6908" y="4902"/>
                </a:lnTo>
                <a:lnTo>
                  <a:pt x="3175" y="8166"/>
                </a:lnTo>
                <a:lnTo>
                  <a:pt x="863" y="12966"/>
                </a:lnTo>
                <a:lnTo>
                  <a:pt x="0" y="19316"/>
                </a:lnTo>
                <a:lnTo>
                  <a:pt x="11442" y="20954"/>
                </a:lnTo>
                <a:lnTo>
                  <a:pt x="12039" y="13931"/>
                </a:lnTo>
                <a:lnTo>
                  <a:pt x="14820" y="10413"/>
                </a:lnTo>
                <a:lnTo>
                  <a:pt x="21602" y="10413"/>
                </a:lnTo>
                <a:lnTo>
                  <a:pt x="24498" y="12204"/>
                </a:lnTo>
                <a:lnTo>
                  <a:pt x="26466" y="15036"/>
                </a:lnTo>
                <a:lnTo>
                  <a:pt x="26466" y="18808"/>
                </a:lnTo>
                <a:lnTo>
                  <a:pt x="24714" y="22491"/>
                </a:lnTo>
                <a:lnTo>
                  <a:pt x="21704" y="25044"/>
                </a:lnTo>
                <a:lnTo>
                  <a:pt x="18300" y="27571"/>
                </a:lnTo>
                <a:lnTo>
                  <a:pt x="16217" y="29502"/>
                </a:lnTo>
                <a:lnTo>
                  <a:pt x="14630" y="32181"/>
                </a:lnTo>
                <a:lnTo>
                  <a:pt x="14224" y="35394"/>
                </a:lnTo>
                <a:lnTo>
                  <a:pt x="14224" y="42113"/>
                </a:lnTo>
                <a:lnTo>
                  <a:pt x="24993" y="42113"/>
                </a:lnTo>
                <a:close/>
              </a:path>
              <a:path w="40055" h="58597">
                <a:moveTo>
                  <a:pt x="13982" y="45872"/>
                </a:moveTo>
                <a:lnTo>
                  <a:pt x="13982" y="58597"/>
                </a:lnTo>
                <a:lnTo>
                  <a:pt x="27089" y="58597"/>
                </a:lnTo>
                <a:lnTo>
                  <a:pt x="27089" y="45872"/>
                </a:lnTo>
                <a:lnTo>
                  <a:pt x="13982" y="4587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1963966" y="7874914"/>
            <a:ext cx="39966" cy="57823"/>
          </a:xfrm>
          <a:custGeom>
            <a:avLst/>
            <a:gdLst/>
            <a:ahLst/>
            <a:cxnLst/>
            <a:rect l="l" t="t" r="r" b="b"/>
            <a:pathLst>
              <a:path w="39966" h="57823">
                <a:moveTo>
                  <a:pt x="1854" y="49809"/>
                </a:moveTo>
                <a:lnTo>
                  <a:pt x="5600" y="53022"/>
                </a:lnTo>
                <a:lnTo>
                  <a:pt x="9321" y="56222"/>
                </a:lnTo>
                <a:lnTo>
                  <a:pt x="13931" y="57823"/>
                </a:lnTo>
                <a:lnTo>
                  <a:pt x="24790" y="57823"/>
                </a:lnTo>
                <a:lnTo>
                  <a:pt x="29324" y="56197"/>
                </a:lnTo>
                <a:lnTo>
                  <a:pt x="33045" y="52958"/>
                </a:lnTo>
                <a:lnTo>
                  <a:pt x="36779" y="49707"/>
                </a:lnTo>
                <a:lnTo>
                  <a:pt x="39077" y="44881"/>
                </a:lnTo>
                <a:lnTo>
                  <a:pt x="39966" y="38480"/>
                </a:lnTo>
                <a:lnTo>
                  <a:pt x="28536" y="36880"/>
                </a:lnTo>
                <a:lnTo>
                  <a:pt x="27927" y="43903"/>
                </a:lnTo>
                <a:lnTo>
                  <a:pt x="25171" y="47421"/>
                </a:lnTo>
                <a:lnTo>
                  <a:pt x="18414" y="47421"/>
                </a:lnTo>
                <a:lnTo>
                  <a:pt x="15544" y="45631"/>
                </a:lnTo>
                <a:lnTo>
                  <a:pt x="13601" y="42798"/>
                </a:lnTo>
                <a:lnTo>
                  <a:pt x="13601" y="39027"/>
                </a:lnTo>
                <a:lnTo>
                  <a:pt x="15303" y="35344"/>
                </a:lnTo>
                <a:lnTo>
                  <a:pt x="18326" y="32791"/>
                </a:lnTo>
                <a:lnTo>
                  <a:pt x="21628" y="30289"/>
                </a:lnTo>
                <a:lnTo>
                  <a:pt x="23698" y="28295"/>
                </a:lnTo>
                <a:lnTo>
                  <a:pt x="25374" y="25311"/>
                </a:lnTo>
                <a:lnTo>
                  <a:pt x="25793" y="22326"/>
                </a:lnTo>
                <a:lnTo>
                  <a:pt x="25742" y="16522"/>
                </a:lnTo>
                <a:lnTo>
                  <a:pt x="15062" y="16522"/>
                </a:lnTo>
                <a:lnTo>
                  <a:pt x="14757" y="20383"/>
                </a:lnTo>
                <a:lnTo>
                  <a:pt x="11874" y="23748"/>
                </a:lnTo>
                <a:lnTo>
                  <a:pt x="9270" y="25501"/>
                </a:lnTo>
                <a:lnTo>
                  <a:pt x="3086" y="29603"/>
                </a:lnTo>
                <a:lnTo>
                  <a:pt x="0" y="34709"/>
                </a:lnTo>
                <a:lnTo>
                  <a:pt x="0" y="45758"/>
                </a:lnTo>
                <a:lnTo>
                  <a:pt x="1854" y="49809"/>
                </a:lnTo>
                <a:close/>
              </a:path>
              <a:path w="39966" h="57823">
                <a:moveTo>
                  <a:pt x="13855" y="0"/>
                </a:moveTo>
                <a:lnTo>
                  <a:pt x="13855" y="12725"/>
                </a:lnTo>
                <a:lnTo>
                  <a:pt x="26873" y="12725"/>
                </a:lnTo>
                <a:lnTo>
                  <a:pt x="26873" y="0"/>
                </a:lnTo>
                <a:lnTo>
                  <a:pt x="13855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006579" y="7859645"/>
            <a:ext cx="48653" cy="59309"/>
          </a:xfrm>
          <a:custGeom>
            <a:avLst/>
            <a:gdLst/>
            <a:ahLst/>
            <a:cxnLst/>
            <a:rect l="l" t="t" r="r" b="b"/>
            <a:pathLst>
              <a:path w="48653" h="59308">
                <a:moveTo>
                  <a:pt x="6845" y="8305"/>
                </a:moveTo>
                <a:lnTo>
                  <a:pt x="2273" y="13855"/>
                </a:lnTo>
                <a:lnTo>
                  <a:pt x="0" y="20955"/>
                </a:lnTo>
                <a:lnTo>
                  <a:pt x="0" y="38912"/>
                </a:lnTo>
                <a:lnTo>
                  <a:pt x="2362" y="46177"/>
                </a:lnTo>
                <a:lnTo>
                  <a:pt x="7073" y="51422"/>
                </a:lnTo>
                <a:lnTo>
                  <a:pt x="11798" y="56680"/>
                </a:lnTo>
                <a:lnTo>
                  <a:pt x="17906" y="59309"/>
                </a:lnTo>
                <a:lnTo>
                  <a:pt x="31610" y="59309"/>
                </a:lnTo>
                <a:lnTo>
                  <a:pt x="36804" y="57518"/>
                </a:lnTo>
                <a:lnTo>
                  <a:pt x="41033" y="53936"/>
                </a:lnTo>
                <a:lnTo>
                  <a:pt x="45288" y="50355"/>
                </a:lnTo>
                <a:lnTo>
                  <a:pt x="47828" y="45123"/>
                </a:lnTo>
                <a:lnTo>
                  <a:pt x="48653" y="38239"/>
                </a:lnTo>
                <a:lnTo>
                  <a:pt x="35725" y="37439"/>
                </a:lnTo>
                <a:lnTo>
                  <a:pt x="34493" y="44691"/>
                </a:lnTo>
                <a:lnTo>
                  <a:pt x="31114" y="48310"/>
                </a:lnTo>
                <a:lnTo>
                  <a:pt x="22199" y="48310"/>
                </a:lnTo>
                <a:lnTo>
                  <a:pt x="19557" y="47015"/>
                </a:lnTo>
                <a:lnTo>
                  <a:pt x="17652" y="44462"/>
                </a:lnTo>
                <a:lnTo>
                  <a:pt x="15760" y="41884"/>
                </a:lnTo>
                <a:lnTo>
                  <a:pt x="14808" y="36982"/>
                </a:lnTo>
                <a:lnTo>
                  <a:pt x="14808" y="17259"/>
                </a:lnTo>
                <a:lnTo>
                  <a:pt x="18300" y="11010"/>
                </a:lnTo>
                <a:lnTo>
                  <a:pt x="31343" y="11010"/>
                </a:lnTo>
                <a:lnTo>
                  <a:pt x="34480" y="15062"/>
                </a:lnTo>
                <a:lnTo>
                  <a:pt x="34670" y="23190"/>
                </a:lnTo>
                <a:lnTo>
                  <a:pt x="48653" y="22301"/>
                </a:lnTo>
                <a:lnTo>
                  <a:pt x="46791" y="13945"/>
                </a:lnTo>
                <a:lnTo>
                  <a:pt x="38973" y="3485"/>
                </a:lnTo>
                <a:lnTo>
                  <a:pt x="25539" y="0"/>
                </a:lnTo>
                <a:lnTo>
                  <a:pt x="17640" y="0"/>
                </a:lnTo>
                <a:lnTo>
                  <a:pt x="11404" y="2768"/>
                </a:lnTo>
                <a:lnTo>
                  <a:pt x="6845" y="830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2060785" y="7860538"/>
            <a:ext cx="45491" cy="58419"/>
          </a:xfrm>
          <a:custGeom>
            <a:avLst/>
            <a:gdLst/>
            <a:ahLst/>
            <a:cxnLst/>
            <a:rect l="l" t="t" r="r" b="b"/>
            <a:pathLst>
              <a:path w="45491" h="58420">
                <a:moveTo>
                  <a:pt x="33794" y="41414"/>
                </a:moveTo>
                <a:lnTo>
                  <a:pt x="31724" y="45313"/>
                </a:lnTo>
                <a:lnTo>
                  <a:pt x="28574" y="46989"/>
                </a:lnTo>
                <a:lnTo>
                  <a:pt x="24041" y="47421"/>
                </a:lnTo>
                <a:lnTo>
                  <a:pt x="19888" y="46989"/>
                </a:lnTo>
                <a:lnTo>
                  <a:pt x="16802" y="45275"/>
                </a:lnTo>
                <a:lnTo>
                  <a:pt x="15252" y="42659"/>
                </a:lnTo>
                <a:lnTo>
                  <a:pt x="14477" y="38912"/>
                </a:lnTo>
                <a:lnTo>
                  <a:pt x="14477" y="0"/>
                </a:lnTo>
                <a:lnTo>
                  <a:pt x="0" y="0"/>
                </a:lnTo>
                <a:lnTo>
                  <a:pt x="0" y="41617"/>
                </a:lnTo>
                <a:lnTo>
                  <a:pt x="812" y="46012"/>
                </a:lnTo>
                <a:lnTo>
                  <a:pt x="2425" y="49021"/>
                </a:lnTo>
                <a:lnTo>
                  <a:pt x="4038" y="52031"/>
                </a:lnTo>
                <a:lnTo>
                  <a:pt x="6464" y="54355"/>
                </a:lnTo>
                <a:lnTo>
                  <a:pt x="9702" y="55968"/>
                </a:lnTo>
                <a:lnTo>
                  <a:pt x="12941" y="57607"/>
                </a:lnTo>
                <a:lnTo>
                  <a:pt x="17310" y="58419"/>
                </a:lnTo>
                <a:lnTo>
                  <a:pt x="28270" y="58419"/>
                </a:lnTo>
                <a:lnTo>
                  <a:pt x="32765" y="57505"/>
                </a:lnTo>
                <a:lnTo>
                  <a:pt x="36283" y="55702"/>
                </a:lnTo>
                <a:lnTo>
                  <a:pt x="39814" y="53886"/>
                </a:lnTo>
                <a:lnTo>
                  <a:pt x="42214" y="51574"/>
                </a:lnTo>
                <a:lnTo>
                  <a:pt x="43522" y="48742"/>
                </a:lnTo>
                <a:lnTo>
                  <a:pt x="44830" y="45923"/>
                </a:lnTo>
                <a:lnTo>
                  <a:pt x="45491" y="41617"/>
                </a:lnTo>
                <a:lnTo>
                  <a:pt x="45491" y="0"/>
                </a:lnTo>
                <a:lnTo>
                  <a:pt x="34048" y="0"/>
                </a:lnTo>
                <a:lnTo>
                  <a:pt x="34048" y="39090"/>
                </a:lnTo>
                <a:lnTo>
                  <a:pt x="33794" y="4141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2109617" y="7840682"/>
            <a:ext cx="51536" cy="77393"/>
          </a:xfrm>
          <a:custGeom>
            <a:avLst/>
            <a:gdLst/>
            <a:ahLst/>
            <a:cxnLst/>
            <a:rect l="l" t="t" r="r" b="b"/>
            <a:pathLst>
              <a:path w="51536" h="77393">
                <a:moveTo>
                  <a:pt x="33705" y="19850"/>
                </a:moveTo>
                <a:lnTo>
                  <a:pt x="18262" y="19850"/>
                </a:lnTo>
                <a:lnTo>
                  <a:pt x="0" y="77393"/>
                </a:lnTo>
                <a:lnTo>
                  <a:pt x="11709" y="77393"/>
                </a:lnTo>
                <a:lnTo>
                  <a:pt x="15278" y="65544"/>
                </a:lnTo>
                <a:lnTo>
                  <a:pt x="18478" y="54914"/>
                </a:lnTo>
                <a:lnTo>
                  <a:pt x="24561" y="34734"/>
                </a:lnTo>
                <a:lnTo>
                  <a:pt x="30543" y="54914"/>
                </a:lnTo>
                <a:lnTo>
                  <a:pt x="33680" y="65544"/>
                </a:lnTo>
                <a:lnTo>
                  <a:pt x="37198" y="77393"/>
                </a:lnTo>
                <a:lnTo>
                  <a:pt x="51536" y="77393"/>
                </a:lnTo>
                <a:lnTo>
                  <a:pt x="33705" y="19850"/>
                </a:lnTo>
                <a:close/>
              </a:path>
              <a:path w="51536" h="77393">
                <a:moveTo>
                  <a:pt x="18478" y="54914"/>
                </a:moveTo>
                <a:lnTo>
                  <a:pt x="15278" y="65544"/>
                </a:lnTo>
                <a:lnTo>
                  <a:pt x="33680" y="65544"/>
                </a:lnTo>
                <a:lnTo>
                  <a:pt x="30543" y="54914"/>
                </a:lnTo>
                <a:lnTo>
                  <a:pt x="18478" y="54914"/>
                </a:lnTo>
                <a:close/>
              </a:path>
              <a:path w="51536" h="77393">
                <a:moveTo>
                  <a:pt x="36474" y="0"/>
                </a:moveTo>
                <a:lnTo>
                  <a:pt x="19202" y="10236"/>
                </a:lnTo>
                <a:lnTo>
                  <a:pt x="21285" y="14960"/>
                </a:lnTo>
                <a:lnTo>
                  <a:pt x="39636" y="7073"/>
                </a:lnTo>
                <a:lnTo>
                  <a:pt x="36474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2165752" y="7860538"/>
            <a:ext cx="43815" cy="57531"/>
          </a:xfrm>
          <a:custGeom>
            <a:avLst/>
            <a:gdLst/>
            <a:ahLst/>
            <a:cxnLst/>
            <a:rect l="l" t="t" r="r" b="b"/>
            <a:pathLst>
              <a:path w="43814" h="57530">
                <a:moveTo>
                  <a:pt x="33756" y="33921"/>
                </a:moveTo>
                <a:lnTo>
                  <a:pt x="14376" y="0"/>
                </a:lnTo>
                <a:lnTo>
                  <a:pt x="0" y="0"/>
                </a:lnTo>
                <a:lnTo>
                  <a:pt x="0" y="57530"/>
                </a:lnTo>
                <a:lnTo>
                  <a:pt x="10388" y="57530"/>
                </a:lnTo>
                <a:lnTo>
                  <a:pt x="10325" y="21602"/>
                </a:lnTo>
                <a:lnTo>
                  <a:pt x="10134" y="18668"/>
                </a:lnTo>
                <a:lnTo>
                  <a:pt x="32423" y="57530"/>
                </a:lnTo>
                <a:lnTo>
                  <a:pt x="43814" y="57530"/>
                </a:lnTo>
                <a:lnTo>
                  <a:pt x="43814" y="0"/>
                </a:lnTo>
                <a:lnTo>
                  <a:pt x="33502" y="0"/>
                </a:lnTo>
                <a:lnTo>
                  <a:pt x="33502" y="30962"/>
                </a:lnTo>
                <a:lnTo>
                  <a:pt x="33756" y="3392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2219459" y="7860532"/>
            <a:ext cx="46697" cy="57543"/>
          </a:xfrm>
          <a:custGeom>
            <a:avLst/>
            <a:gdLst/>
            <a:ahLst/>
            <a:cxnLst/>
            <a:rect l="l" t="t" r="r" b="b"/>
            <a:pathLst>
              <a:path w="46697" h="57543">
                <a:moveTo>
                  <a:pt x="24472" y="0"/>
                </a:moveTo>
                <a:lnTo>
                  <a:pt x="0" y="0"/>
                </a:lnTo>
                <a:lnTo>
                  <a:pt x="0" y="57543"/>
                </a:lnTo>
                <a:lnTo>
                  <a:pt x="19596" y="57543"/>
                </a:lnTo>
                <a:lnTo>
                  <a:pt x="13106" y="46710"/>
                </a:lnTo>
                <a:lnTo>
                  <a:pt x="13106" y="10579"/>
                </a:lnTo>
                <a:lnTo>
                  <a:pt x="21526" y="10579"/>
                </a:lnTo>
                <a:lnTo>
                  <a:pt x="25933" y="12369"/>
                </a:lnTo>
                <a:lnTo>
                  <a:pt x="29603" y="15646"/>
                </a:lnTo>
                <a:lnTo>
                  <a:pt x="30949" y="18618"/>
                </a:lnTo>
                <a:lnTo>
                  <a:pt x="32296" y="21577"/>
                </a:lnTo>
                <a:lnTo>
                  <a:pt x="32969" y="24803"/>
                </a:lnTo>
                <a:lnTo>
                  <a:pt x="32969" y="33235"/>
                </a:lnTo>
                <a:lnTo>
                  <a:pt x="31788" y="37528"/>
                </a:lnTo>
                <a:lnTo>
                  <a:pt x="29425" y="41211"/>
                </a:lnTo>
                <a:lnTo>
                  <a:pt x="28054" y="57543"/>
                </a:lnTo>
                <a:lnTo>
                  <a:pt x="34683" y="54775"/>
                </a:lnTo>
                <a:lnTo>
                  <a:pt x="39484" y="49250"/>
                </a:lnTo>
                <a:lnTo>
                  <a:pt x="44297" y="43738"/>
                </a:lnTo>
                <a:lnTo>
                  <a:pt x="46697" y="36855"/>
                </a:lnTo>
                <a:lnTo>
                  <a:pt x="46697" y="22072"/>
                </a:lnTo>
                <a:lnTo>
                  <a:pt x="45326" y="16662"/>
                </a:lnTo>
                <a:lnTo>
                  <a:pt x="42570" y="12369"/>
                </a:lnTo>
                <a:lnTo>
                  <a:pt x="39827" y="8089"/>
                </a:lnTo>
                <a:lnTo>
                  <a:pt x="36703" y="4965"/>
                </a:lnTo>
                <a:lnTo>
                  <a:pt x="33223" y="2971"/>
                </a:lnTo>
                <a:lnTo>
                  <a:pt x="29756" y="990"/>
                </a:lnTo>
                <a:lnTo>
                  <a:pt x="24472" y="0"/>
                </a:lnTo>
                <a:close/>
              </a:path>
              <a:path w="46697" h="57543">
                <a:moveTo>
                  <a:pt x="29425" y="41211"/>
                </a:moveTo>
                <a:lnTo>
                  <a:pt x="27076" y="44869"/>
                </a:lnTo>
                <a:lnTo>
                  <a:pt x="23469" y="46710"/>
                </a:lnTo>
                <a:lnTo>
                  <a:pt x="13106" y="46710"/>
                </a:lnTo>
                <a:lnTo>
                  <a:pt x="19596" y="57543"/>
                </a:lnTo>
                <a:lnTo>
                  <a:pt x="28054" y="57543"/>
                </a:lnTo>
                <a:lnTo>
                  <a:pt x="29425" y="4121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2270627" y="7859643"/>
            <a:ext cx="48615" cy="59309"/>
          </a:xfrm>
          <a:custGeom>
            <a:avLst/>
            <a:gdLst/>
            <a:ahLst/>
            <a:cxnLst/>
            <a:rect l="l" t="t" r="r" b="b"/>
            <a:pathLst>
              <a:path w="48615" h="59308">
                <a:moveTo>
                  <a:pt x="0" y="29463"/>
                </a:moveTo>
                <a:lnTo>
                  <a:pt x="0" y="37731"/>
                </a:lnTo>
                <a:lnTo>
                  <a:pt x="2108" y="44767"/>
                </a:lnTo>
                <a:lnTo>
                  <a:pt x="6286" y="50596"/>
                </a:lnTo>
                <a:lnTo>
                  <a:pt x="10502" y="56400"/>
                </a:lnTo>
                <a:lnTo>
                  <a:pt x="16421" y="59308"/>
                </a:lnTo>
                <a:lnTo>
                  <a:pt x="13982" y="42087"/>
                </a:lnTo>
                <a:lnTo>
                  <a:pt x="13982" y="17221"/>
                </a:lnTo>
                <a:lnTo>
                  <a:pt x="17475" y="11010"/>
                </a:lnTo>
                <a:lnTo>
                  <a:pt x="31254" y="11010"/>
                </a:lnTo>
                <a:lnTo>
                  <a:pt x="34645" y="17221"/>
                </a:lnTo>
                <a:lnTo>
                  <a:pt x="34645" y="42100"/>
                </a:lnTo>
                <a:lnTo>
                  <a:pt x="31254" y="48310"/>
                </a:lnTo>
                <a:lnTo>
                  <a:pt x="32105" y="59308"/>
                </a:lnTo>
                <a:lnTo>
                  <a:pt x="38188" y="56438"/>
                </a:lnTo>
                <a:lnTo>
                  <a:pt x="42367" y="50711"/>
                </a:lnTo>
                <a:lnTo>
                  <a:pt x="46532" y="44983"/>
                </a:lnTo>
                <a:lnTo>
                  <a:pt x="48615" y="37947"/>
                </a:lnTo>
                <a:lnTo>
                  <a:pt x="48615" y="21856"/>
                </a:lnTo>
                <a:lnTo>
                  <a:pt x="46596" y="14998"/>
                </a:lnTo>
                <a:lnTo>
                  <a:pt x="42544" y="9004"/>
                </a:lnTo>
                <a:lnTo>
                  <a:pt x="38506" y="3009"/>
                </a:lnTo>
                <a:lnTo>
                  <a:pt x="32511" y="0"/>
                </a:lnTo>
                <a:lnTo>
                  <a:pt x="16700" y="0"/>
                </a:lnTo>
                <a:lnTo>
                  <a:pt x="10629" y="2806"/>
                </a:lnTo>
                <a:lnTo>
                  <a:pt x="6375" y="8432"/>
                </a:lnTo>
                <a:lnTo>
                  <a:pt x="2133" y="14058"/>
                </a:lnTo>
                <a:lnTo>
                  <a:pt x="0" y="21069"/>
                </a:lnTo>
                <a:lnTo>
                  <a:pt x="0" y="29463"/>
                </a:lnTo>
                <a:close/>
              </a:path>
              <a:path w="48615" h="59308">
                <a:moveTo>
                  <a:pt x="13982" y="42087"/>
                </a:moveTo>
                <a:lnTo>
                  <a:pt x="16421" y="59308"/>
                </a:lnTo>
                <a:lnTo>
                  <a:pt x="32105" y="59308"/>
                </a:lnTo>
                <a:lnTo>
                  <a:pt x="31254" y="48310"/>
                </a:lnTo>
                <a:lnTo>
                  <a:pt x="17475" y="48310"/>
                </a:lnTo>
                <a:lnTo>
                  <a:pt x="13982" y="4208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2321839" y="7859483"/>
            <a:ext cx="40055" cy="58585"/>
          </a:xfrm>
          <a:custGeom>
            <a:avLst/>
            <a:gdLst/>
            <a:ahLst/>
            <a:cxnLst/>
            <a:rect l="l" t="t" r="r" b="b"/>
            <a:pathLst>
              <a:path w="40055" h="58585">
                <a:moveTo>
                  <a:pt x="24993" y="42113"/>
                </a:moveTo>
                <a:lnTo>
                  <a:pt x="24993" y="39382"/>
                </a:lnTo>
                <a:lnTo>
                  <a:pt x="25285" y="37515"/>
                </a:lnTo>
                <a:lnTo>
                  <a:pt x="28054" y="34086"/>
                </a:lnTo>
                <a:lnTo>
                  <a:pt x="30759" y="32283"/>
                </a:lnTo>
                <a:lnTo>
                  <a:pt x="36956" y="28181"/>
                </a:lnTo>
                <a:lnTo>
                  <a:pt x="40055" y="23075"/>
                </a:lnTo>
                <a:lnTo>
                  <a:pt x="40055" y="12065"/>
                </a:lnTo>
                <a:lnTo>
                  <a:pt x="38201" y="8001"/>
                </a:lnTo>
                <a:lnTo>
                  <a:pt x="34467" y="4800"/>
                </a:lnTo>
                <a:lnTo>
                  <a:pt x="30733" y="1600"/>
                </a:lnTo>
                <a:lnTo>
                  <a:pt x="26123" y="0"/>
                </a:lnTo>
                <a:lnTo>
                  <a:pt x="15214" y="0"/>
                </a:lnTo>
                <a:lnTo>
                  <a:pt x="10655" y="1625"/>
                </a:lnTo>
                <a:lnTo>
                  <a:pt x="6908" y="4889"/>
                </a:lnTo>
                <a:lnTo>
                  <a:pt x="3162" y="8153"/>
                </a:lnTo>
                <a:lnTo>
                  <a:pt x="863" y="12954"/>
                </a:lnTo>
                <a:lnTo>
                  <a:pt x="0" y="19304"/>
                </a:lnTo>
                <a:lnTo>
                  <a:pt x="11430" y="20942"/>
                </a:lnTo>
                <a:lnTo>
                  <a:pt x="12052" y="13919"/>
                </a:lnTo>
                <a:lnTo>
                  <a:pt x="14808" y="10414"/>
                </a:lnTo>
                <a:lnTo>
                  <a:pt x="21602" y="10414"/>
                </a:lnTo>
                <a:lnTo>
                  <a:pt x="24498" y="12204"/>
                </a:lnTo>
                <a:lnTo>
                  <a:pt x="26454" y="15024"/>
                </a:lnTo>
                <a:lnTo>
                  <a:pt x="26454" y="18796"/>
                </a:lnTo>
                <a:lnTo>
                  <a:pt x="24714" y="22479"/>
                </a:lnTo>
                <a:lnTo>
                  <a:pt x="21704" y="25031"/>
                </a:lnTo>
                <a:lnTo>
                  <a:pt x="18300" y="27559"/>
                </a:lnTo>
                <a:lnTo>
                  <a:pt x="16205" y="29502"/>
                </a:lnTo>
                <a:lnTo>
                  <a:pt x="14617" y="32169"/>
                </a:lnTo>
                <a:lnTo>
                  <a:pt x="14236" y="35382"/>
                </a:lnTo>
                <a:lnTo>
                  <a:pt x="14236" y="42113"/>
                </a:lnTo>
                <a:lnTo>
                  <a:pt x="24993" y="42113"/>
                </a:lnTo>
                <a:close/>
              </a:path>
              <a:path w="40055" h="58585">
                <a:moveTo>
                  <a:pt x="13982" y="45847"/>
                </a:moveTo>
                <a:lnTo>
                  <a:pt x="13982" y="58585"/>
                </a:lnTo>
                <a:lnTo>
                  <a:pt x="27076" y="58585"/>
                </a:lnTo>
                <a:lnTo>
                  <a:pt x="27076" y="45847"/>
                </a:lnTo>
                <a:lnTo>
                  <a:pt x="13982" y="4584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1963966" y="8014004"/>
            <a:ext cx="39966" cy="57835"/>
          </a:xfrm>
          <a:custGeom>
            <a:avLst/>
            <a:gdLst/>
            <a:ahLst/>
            <a:cxnLst/>
            <a:rect l="l" t="t" r="r" b="b"/>
            <a:pathLst>
              <a:path w="39966" h="57835">
                <a:moveTo>
                  <a:pt x="1854" y="49834"/>
                </a:moveTo>
                <a:lnTo>
                  <a:pt x="5600" y="53035"/>
                </a:lnTo>
                <a:lnTo>
                  <a:pt x="9321" y="56235"/>
                </a:lnTo>
                <a:lnTo>
                  <a:pt x="13931" y="57835"/>
                </a:lnTo>
                <a:lnTo>
                  <a:pt x="24790" y="57835"/>
                </a:lnTo>
                <a:lnTo>
                  <a:pt x="29324" y="56210"/>
                </a:lnTo>
                <a:lnTo>
                  <a:pt x="33045" y="52971"/>
                </a:lnTo>
                <a:lnTo>
                  <a:pt x="36779" y="49720"/>
                </a:lnTo>
                <a:lnTo>
                  <a:pt x="39077" y="44894"/>
                </a:lnTo>
                <a:lnTo>
                  <a:pt x="39966" y="38493"/>
                </a:lnTo>
                <a:lnTo>
                  <a:pt x="28536" y="36880"/>
                </a:lnTo>
                <a:lnTo>
                  <a:pt x="27927" y="43916"/>
                </a:lnTo>
                <a:lnTo>
                  <a:pt x="25171" y="47421"/>
                </a:lnTo>
                <a:lnTo>
                  <a:pt x="18414" y="47421"/>
                </a:lnTo>
                <a:lnTo>
                  <a:pt x="15544" y="45631"/>
                </a:lnTo>
                <a:lnTo>
                  <a:pt x="13601" y="42811"/>
                </a:lnTo>
                <a:lnTo>
                  <a:pt x="13601" y="39039"/>
                </a:lnTo>
                <a:lnTo>
                  <a:pt x="15303" y="35356"/>
                </a:lnTo>
                <a:lnTo>
                  <a:pt x="18326" y="32804"/>
                </a:lnTo>
                <a:lnTo>
                  <a:pt x="21628" y="30302"/>
                </a:lnTo>
                <a:lnTo>
                  <a:pt x="23698" y="28308"/>
                </a:lnTo>
                <a:lnTo>
                  <a:pt x="25374" y="25323"/>
                </a:lnTo>
                <a:lnTo>
                  <a:pt x="25793" y="22326"/>
                </a:lnTo>
                <a:lnTo>
                  <a:pt x="25742" y="16522"/>
                </a:lnTo>
                <a:lnTo>
                  <a:pt x="15062" y="16522"/>
                </a:lnTo>
                <a:lnTo>
                  <a:pt x="14757" y="20396"/>
                </a:lnTo>
                <a:lnTo>
                  <a:pt x="11874" y="23761"/>
                </a:lnTo>
                <a:lnTo>
                  <a:pt x="9270" y="25501"/>
                </a:lnTo>
                <a:lnTo>
                  <a:pt x="3086" y="29616"/>
                </a:lnTo>
                <a:lnTo>
                  <a:pt x="0" y="34721"/>
                </a:lnTo>
                <a:lnTo>
                  <a:pt x="0" y="45770"/>
                </a:lnTo>
                <a:lnTo>
                  <a:pt x="1854" y="49834"/>
                </a:lnTo>
                <a:close/>
              </a:path>
              <a:path w="39966" h="57835">
                <a:moveTo>
                  <a:pt x="13855" y="0"/>
                </a:moveTo>
                <a:lnTo>
                  <a:pt x="13855" y="12738"/>
                </a:lnTo>
                <a:lnTo>
                  <a:pt x="26873" y="12738"/>
                </a:lnTo>
                <a:lnTo>
                  <a:pt x="26873" y="0"/>
                </a:lnTo>
                <a:lnTo>
                  <a:pt x="13855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2009287" y="7999639"/>
            <a:ext cx="44196" cy="57531"/>
          </a:xfrm>
          <a:custGeom>
            <a:avLst/>
            <a:gdLst/>
            <a:ahLst/>
            <a:cxnLst/>
            <a:rect l="l" t="t" r="r" b="b"/>
            <a:pathLst>
              <a:path w="44195" h="57530">
                <a:moveTo>
                  <a:pt x="13106" y="10452"/>
                </a:moveTo>
                <a:lnTo>
                  <a:pt x="24777" y="10452"/>
                </a:lnTo>
                <a:lnTo>
                  <a:pt x="28524" y="12509"/>
                </a:lnTo>
                <a:lnTo>
                  <a:pt x="30759" y="15747"/>
                </a:lnTo>
                <a:lnTo>
                  <a:pt x="30759" y="20078"/>
                </a:lnTo>
                <a:lnTo>
                  <a:pt x="28752" y="23393"/>
                </a:lnTo>
                <a:lnTo>
                  <a:pt x="25095" y="25704"/>
                </a:lnTo>
                <a:lnTo>
                  <a:pt x="13106" y="25704"/>
                </a:lnTo>
                <a:lnTo>
                  <a:pt x="0" y="0"/>
                </a:lnTo>
                <a:lnTo>
                  <a:pt x="0" y="57530"/>
                </a:lnTo>
                <a:lnTo>
                  <a:pt x="13563" y="57530"/>
                </a:lnTo>
                <a:lnTo>
                  <a:pt x="13563" y="36156"/>
                </a:lnTo>
                <a:lnTo>
                  <a:pt x="27012" y="36156"/>
                </a:lnTo>
                <a:lnTo>
                  <a:pt x="29997" y="35902"/>
                </a:lnTo>
                <a:lnTo>
                  <a:pt x="33820" y="34899"/>
                </a:lnTo>
                <a:lnTo>
                  <a:pt x="37807" y="32321"/>
                </a:lnTo>
                <a:lnTo>
                  <a:pt x="41414" y="28651"/>
                </a:lnTo>
                <a:lnTo>
                  <a:pt x="42532" y="25958"/>
                </a:lnTo>
                <a:lnTo>
                  <a:pt x="43637" y="23266"/>
                </a:lnTo>
                <a:lnTo>
                  <a:pt x="44196" y="20497"/>
                </a:lnTo>
                <a:lnTo>
                  <a:pt x="44196" y="13614"/>
                </a:lnTo>
                <a:lnTo>
                  <a:pt x="43154" y="10198"/>
                </a:lnTo>
                <a:lnTo>
                  <a:pt x="41071" y="7416"/>
                </a:lnTo>
                <a:lnTo>
                  <a:pt x="38976" y="4635"/>
                </a:lnTo>
                <a:lnTo>
                  <a:pt x="36601" y="2692"/>
                </a:lnTo>
                <a:lnTo>
                  <a:pt x="33959" y="1612"/>
                </a:lnTo>
                <a:lnTo>
                  <a:pt x="31292" y="533"/>
                </a:lnTo>
                <a:lnTo>
                  <a:pt x="27457" y="0"/>
                </a:lnTo>
                <a:lnTo>
                  <a:pt x="22453" y="0"/>
                </a:lnTo>
                <a:lnTo>
                  <a:pt x="13106" y="10452"/>
                </a:lnTo>
                <a:close/>
              </a:path>
              <a:path w="44195" h="57530">
                <a:moveTo>
                  <a:pt x="13106" y="10452"/>
                </a:moveTo>
                <a:lnTo>
                  <a:pt x="22453" y="0"/>
                </a:lnTo>
                <a:lnTo>
                  <a:pt x="0" y="0"/>
                </a:lnTo>
                <a:lnTo>
                  <a:pt x="13106" y="25704"/>
                </a:lnTo>
                <a:lnTo>
                  <a:pt x="13106" y="1045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2056615" y="7998741"/>
            <a:ext cx="48615" cy="59321"/>
          </a:xfrm>
          <a:custGeom>
            <a:avLst/>
            <a:gdLst/>
            <a:ahLst/>
            <a:cxnLst/>
            <a:rect l="l" t="t" r="r" b="b"/>
            <a:pathLst>
              <a:path w="48615" h="59321">
                <a:moveTo>
                  <a:pt x="0" y="29476"/>
                </a:moveTo>
                <a:lnTo>
                  <a:pt x="0" y="37731"/>
                </a:lnTo>
                <a:lnTo>
                  <a:pt x="2108" y="44767"/>
                </a:lnTo>
                <a:lnTo>
                  <a:pt x="6286" y="50596"/>
                </a:lnTo>
                <a:lnTo>
                  <a:pt x="10502" y="56413"/>
                </a:lnTo>
                <a:lnTo>
                  <a:pt x="16421" y="59321"/>
                </a:lnTo>
                <a:lnTo>
                  <a:pt x="13982" y="42087"/>
                </a:lnTo>
                <a:lnTo>
                  <a:pt x="13982" y="17221"/>
                </a:lnTo>
                <a:lnTo>
                  <a:pt x="17475" y="11010"/>
                </a:lnTo>
                <a:lnTo>
                  <a:pt x="31254" y="11010"/>
                </a:lnTo>
                <a:lnTo>
                  <a:pt x="34645" y="17233"/>
                </a:lnTo>
                <a:lnTo>
                  <a:pt x="34645" y="42100"/>
                </a:lnTo>
                <a:lnTo>
                  <a:pt x="31254" y="48310"/>
                </a:lnTo>
                <a:lnTo>
                  <a:pt x="32105" y="59321"/>
                </a:lnTo>
                <a:lnTo>
                  <a:pt x="38188" y="56451"/>
                </a:lnTo>
                <a:lnTo>
                  <a:pt x="42367" y="50711"/>
                </a:lnTo>
                <a:lnTo>
                  <a:pt x="46532" y="44983"/>
                </a:lnTo>
                <a:lnTo>
                  <a:pt x="48615" y="37947"/>
                </a:lnTo>
                <a:lnTo>
                  <a:pt x="48615" y="21869"/>
                </a:lnTo>
                <a:lnTo>
                  <a:pt x="46596" y="15011"/>
                </a:lnTo>
                <a:lnTo>
                  <a:pt x="42544" y="9004"/>
                </a:lnTo>
                <a:lnTo>
                  <a:pt x="38506" y="3009"/>
                </a:lnTo>
                <a:lnTo>
                  <a:pt x="32511" y="0"/>
                </a:lnTo>
                <a:lnTo>
                  <a:pt x="16700" y="0"/>
                </a:lnTo>
                <a:lnTo>
                  <a:pt x="10629" y="2819"/>
                </a:lnTo>
                <a:lnTo>
                  <a:pt x="6375" y="8432"/>
                </a:lnTo>
                <a:lnTo>
                  <a:pt x="2133" y="14058"/>
                </a:lnTo>
                <a:lnTo>
                  <a:pt x="0" y="21069"/>
                </a:lnTo>
                <a:lnTo>
                  <a:pt x="0" y="29476"/>
                </a:lnTo>
                <a:close/>
              </a:path>
              <a:path w="48615" h="59321">
                <a:moveTo>
                  <a:pt x="13982" y="42087"/>
                </a:moveTo>
                <a:lnTo>
                  <a:pt x="16421" y="59321"/>
                </a:lnTo>
                <a:lnTo>
                  <a:pt x="32105" y="59321"/>
                </a:lnTo>
                <a:lnTo>
                  <a:pt x="31254" y="48310"/>
                </a:lnTo>
                <a:lnTo>
                  <a:pt x="17475" y="48310"/>
                </a:lnTo>
                <a:lnTo>
                  <a:pt x="13982" y="4208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2112411" y="7999633"/>
            <a:ext cx="46494" cy="57543"/>
          </a:xfrm>
          <a:custGeom>
            <a:avLst/>
            <a:gdLst/>
            <a:ahLst/>
            <a:cxnLst/>
            <a:rect l="l" t="t" r="r" b="b"/>
            <a:pathLst>
              <a:path w="46494" h="57543">
                <a:moveTo>
                  <a:pt x="45859" y="24142"/>
                </a:moveTo>
                <a:lnTo>
                  <a:pt x="45859" y="13690"/>
                </a:lnTo>
                <a:lnTo>
                  <a:pt x="44945" y="10477"/>
                </a:lnTo>
                <a:lnTo>
                  <a:pt x="43103" y="7581"/>
                </a:lnTo>
                <a:lnTo>
                  <a:pt x="41274" y="4686"/>
                </a:lnTo>
                <a:lnTo>
                  <a:pt x="38963" y="2705"/>
                </a:lnTo>
                <a:lnTo>
                  <a:pt x="36169" y="1612"/>
                </a:lnTo>
                <a:lnTo>
                  <a:pt x="33375" y="533"/>
                </a:lnTo>
                <a:lnTo>
                  <a:pt x="29654" y="0"/>
                </a:lnTo>
                <a:lnTo>
                  <a:pt x="0" y="0"/>
                </a:lnTo>
                <a:lnTo>
                  <a:pt x="0" y="57543"/>
                </a:lnTo>
                <a:lnTo>
                  <a:pt x="13436" y="57543"/>
                </a:lnTo>
                <a:lnTo>
                  <a:pt x="13436" y="10248"/>
                </a:lnTo>
                <a:lnTo>
                  <a:pt x="24396" y="10248"/>
                </a:lnTo>
                <a:lnTo>
                  <a:pt x="27584" y="10693"/>
                </a:lnTo>
                <a:lnTo>
                  <a:pt x="30670" y="13030"/>
                </a:lnTo>
                <a:lnTo>
                  <a:pt x="32092" y="15722"/>
                </a:lnTo>
                <a:lnTo>
                  <a:pt x="32092" y="19011"/>
                </a:lnTo>
                <a:lnTo>
                  <a:pt x="30670" y="21818"/>
                </a:lnTo>
                <a:lnTo>
                  <a:pt x="27444" y="24345"/>
                </a:lnTo>
                <a:lnTo>
                  <a:pt x="24282" y="24917"/>
                </a:lnTo>
                <a:lnTo>
                  <a:pt x="21615" y="24917"/>
                </a:lnTo>
                <a:lnTo>
                  <a:pt x="22999" y="34734"/>
                </a:lnTo>
                <a:lnTo>
                  <a:pt x="31749" y="57543"/>
                </a:lnTo>
                <a:lnTo>
                  <a:pt x="46494" y="57543"/>
                </a:lnTo>
                <a:lnTo>
                  <a:pt x="35979" y="32105"/>
                </a:lnTo>
                <a:lnTo>
                  <a:pt x="42570" y="29095"/>
                </a:lnTo>
                <a:lnTo>
                  <a:pt x="45859" y="24142"/>
                </a:lnTo>
                <a:close/>
              </a:path>
              <a:path w="46494" h="57543">
                <a:moveTo>
                  <a:pt x="13436" y="24917"/>
                </a:moveTo>
                <a:lnTo>
                  <a:pt x="13436" y="34734"/>
                </a:lnTo>
                <a:lnTo>
                  <a:pt x="22999" y="34734"/>
                </a:lnTo>
                <a:lnTo>
                  <a:pt x="21615" y="24917"/>
                </a:lnTo>
                <a:lnTo>
                  <a:pt x="13436" y="2491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2184162" y="7998741"/>
            <a:ext cx="48983" cy="70319"/>
          </a:xfrm>
          <a:custGeom>
            <a:avLst/>
            <a:gdLst/>
            <a:ahLst/>
            <a:cxnLst/>
            <a:rect l="l" t="t" r="r" b="b"/>
            <a:pathLst>
              <a:path w="48983" h="70319">
                <a:moveTo>
                  <a:pt x="29362" y="62026"/>
                </a:moveTo>
                <a:lnTo>
                  <a:pt x="30365" y="64795"/>
                </a:lnTo>
                <a:lnTo>
                  <a:pt x="33807" y="69214"/>
                </a:lnTo>
                <a:lnTo>
                  <a:pt x="37223" y="70319"/>
                </a:lnTo>
                <a:lnTo>
                  <a:pt x="43865" y="70319"/>
                </a:lnTo>
                <a:lnTo>
                  <a:pt x="47078" y="69761"/>
                </a:lnTo>
                <a:lnTo>
                  <a:pt x="47078" y="59575"/>
                </a:lnTo>
                <a:lnTo>
                  <a:pt x="44678" y="59842"/>
                </a:lnTo>
                <a:lnTo>
                  <a:pt x="42024" y="59994"/>
                </a:lnTo>
                <a:lnTo>
                  <a:pt x="38684" y="59994"/>
                </a:lnTo>
                <a:lnTo>
                  <a:pt x="37007" y="58521"/>
                </a:lnTo>
                <a:lnTo>
                  <a:pt x="37007" y="55562"/>
                </a:lnTo>
                <a:lnTo>
                  <a:pt x="40233" y="53682"/>
                </a:lnTo>
                <a:lnTo>
                  <a:pt x="43040" y="50558"/>
                </a:lnTo>
                <a:lnTo>
                  <a:pt x="45427" y="46177"/>
                </a:lnTo>
                <a:lnTo>
                  <a:pt x="47802" y="41808"/>
                </a:lnTo>
                <a:lnTo>
                  <a:pt x="48983" y="36334"/>
                </a:lnTo>
                <a:lnTo>
                  <a:pt x="48983" y="21589"/>
                </a:lnTo>
                <a:lnTo>
                  <a:pt x="46901" y="14579"/>
                </a:lnTo>
                <a:lnTo>
                  <a:pt x="42735" y="8750"/>
                </a:lnTo>
                <a:lnTo>
                  <a:pt x="38557" y="2920"/>
                </a:lnTo>
                <a:lnTo>
                  <a:pt x="32486" y="0"/>
                </a:lnTo>
                <a:lnTo>
                  <a:pt x="16471" y="0"/>
                </a:lnTo>
                <a:lnTo>
                  <a:pt x="10363" y="2933"/>
                </a:lnTo>
                <a:lnTo>
                  <a:pt x="6210" y="8801"/>
                </a:lnTo>
                <a:lnTo>
                  <a:pt x="2070" y="14655"/>
                </a:lnTo>
                <a:lnTo>
                  <a:pt x="0" y="21602"/>
                </a:lnTo>
                <a:lnTo>
                  <a:pt x="0" y="37871"/>
                </a:lnTo>
                <a:lnTo>
                  <a:pt x="2146" y="44830"/>
                </a:lnTo>
                <a:lnTo>
                  <a:pt x="6438" y="50533"/>
                </a:lnTo>
                <a:lnTo>
                  <a:pt x="10744" y="56210"/>
                </a:lnTo>
                <a:lnTo>
                  <a:pt x="16497" y="59054"/>
                </a:lnTo>
                <a:lnTo>
                  <a:pt x="23698" y="59054"/>
                </a:lnTo>
                <a:lnTo>
                  <a:pt x="17462" y="48361"/>
                </a:lnTo>
                <a:lnTo>
                  <a:pt x="13969" y="42113"/>
                </a:lnTo>
                <a:lnTo>
                  <a:pt x="13969" y="17221"/>
                </a:lnTo>
                <a:lnTo>
                  <a:pt x="17475" y="11010"/>
                </a:lnTo>
                <a:lnTo>
                  <a:pt x="31495" y="11010"/>
                </a:lnTo>
                <a:lnTo>
                  <a:pt x="35013" y="17310"/>
                </a:lnTo>
                <a:lnTo>
                  <a:pt x="35013" y="42202"/>
                </a:lnTo>
                <a:lnTo>
                  <a:pt x="31483" y="48361"/>
                </a:lnTo>
                <a:lnTo>
                  <a:pt x="29362" y="62026"/>
                </a:lnTo>
                <a:close/>
              </a:path>
              <a:path w="48983" h="70319">
                <a:moveTo>
                  <a:pt x="17462" y="48361"/>
                </a:moveTo>
                <a:lnTo>
                  <a:pt x="23698" y="59054"/>
                </a:lnTo>
                <a:lnTo>
                  <a:pt x="25145" y="59054"/>
                </a:lnTo>
                <a:lnTo>
                  <a:pt x="29082" y="58686"/>
                </a:lnTo>
                <a:lnTo>
                  <a:pt x="29362" y="62026"/>
                </a:lnTo>
                <a:lnTo>
                  <a:pt x="31483" y="48361"/>
                </a:lnTo>
                <a:lnTo>
                  <a:pt x="17462" y="4836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239742" y="7999636"/>
            <a:ext cx="45491" cy="58419"/>
          </a:xfrm>
          <a:custGeom>
            <a:avLst/>
            <a:gdLst/>
            <a:ahLst/>
            <a:cxnLst/>
            <a:rect l="l" t="t" r="r" b="b"/>
            <a:pathLst>
              <a:path w="45491" h="58420">
                <a:moveTo>
                  <a:pt x="33807" y="41414"/>
                </a:moveTo>
                <a:lnTo>
                  <a:pt x="31724" y="45313"/>
                </a:lnTo>
                <a:lnTo>
                  <a:pt x="28574" y="47002"/>
                </a:lnTo>
                <a:lnTo>
                  <a:pt x="24053" y="47421"/>
                </a:lnTo>
                <a:lnTo>
                  <a:pt x="19900" y="46989"/>
                </a:lnTo>
                <a:lnTo>
                  <a:pt x="16802" y="45275"/>
                </a:lnTo>
                <a:lnTo>
                  <a:pt x="15265" y="42659"/>
                </a:lnTo>
                <a:lnTo>
                  <a:pt x="14490" y="38925"/>
                </a:lnTo>
                <a:lnTo>
                  <a:pt x="14490" y="0"/>
                </a:lnTo>
                <a:lnTo>
                  <a:pt x="0" y="0"/>
                </a:lnTo>
                <a:lnTo>
                  <a:pt x="0" y="41617"/>
                </a:lnTo>
                <a:lnTo>
                  <a:pt x="812" y="46012"/>
                </a:lnTo>
                <a:lnTo>
                  <a:pt x="2425" y="49021"/>
                </a:lnTo>
                <a:lnTo>
                  <a:pt x="4051" y="52031"/>
                </a:lnTo>
                <a:lnTo>
                  <a:pt x="6464" y="54355"/>
                </a:lnTo>
                <a:lnTo>
                  <a:pt x="9702" y="55968"/>
                </a:lnTo>
                <a:lnTo>
                  <a:pt x="12941" y="57607"/>
                </a:lnTo>
                <a:lnTo>
                  <a:pt x="17310" y="58419"/>
                </a:lnTo>
                <a:lnTo>
                  <a:pt x="28270" y="58419"/>
                </a:lnTo>
                <a:lnTo>
                  <a:pt x="32778" y="57505"/>
                </a:lnTo>
                <a:lnTo>
                  <a:pt x="36283" y="55702"/>
                </a:lnTo>
                <a:lnTo>
                  <a:pt x="39814" y="53886"/>
                </a:lnTo>
                <a:lnTo>
                  <a:pt x="42214" y="51574"/>
                </a:lnTo>
                <a:lnTo>
                  <a:pt x="43535" y="48742"/>
                </a:lnTo>
                <a:lnTo>
                  <a:pt x="44843" y="45923"/>
                </a:lnTo>
                <a:lnTo>
                  <a:pt x="45491" y="41617"/>
                </a:lnTo>
                <a:lnTo>
                  <a:pt x="45491" y="0"/>
                </a:lnTo>
                <a:lnTo>
                  <a:pt x="34061" y="0"/>
                </a:lnTo>
                <a:lnTo>
                  <a:pt x="34061" y="39090"/>
                </a:lnTo>
                <a:lnTo>
                  <a:pt x="33807" y="4141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294296" y="7979953"/>
            <a:ext cx="34175" cy="77216"/>
          </a:xfrm>
          <a:custGeom>
            <a:avLst/>
            <a:gdLst/>
            <a:ahLst/>
            <a:cxnLst/>
            <a:rect l="l" t="t" r="r" b="b"/>
            <a:pathLst>
              <a:path w="34175" h="77216">
                <a:moveTo>
                  <a:pt x="31000" y="0"/>
                </a:moveTo>
                <a:lnTo>
                  <a:pt x="13728" y="10236"/>
                </a:lnTo>
                <a:lnTo>
                  <a:pt x="15811" y="14960"/>
                </a:lnTo>
                <a:lnTo>
                  <a:pt x="34175" y="7073"/>
                </a:lnTo>
                <a:lnTo>
                  <a:pt x="31000" y="0"/>
                </a:lnTo>
                <a:close/>
              </a:path>
              <a:path w="34175" h="77216">
                <a:moveTo>
                  <a:pt x="13563" y="65836"/>
                </a:moveTo>
                <a:lnTo>
                  <a:pt x="13563" y="53276"/>
                </a:lnTo>
                <a:lnTo>
                  <a:pt x="34886" y="53276"/>
                </a:lnTo>
                <a:lnTo>
                  <a:pt x="34886" y="42443"/>
                </a:lnTo>
                <a:lnTo>
                  <a:pt x="13563" y="42443"/>
                </a:lnTo>
                <a:lnTo>
                  <a:pt x="13563" y="30645"/>
                </a:lnTo>
                <a:lnTo>
                  <a:pt x="40690" y="30645"/>
                </a:lnTo>
                <a:lnTo>
                  <a:pt x="40690" y="19684"/>
                </a:lnTo>
                <a:lnTo>
                  <a:pt x="0" y="19684"/>
                </a:lnTo>
                <a:lnTo>
                  <a:pt x="0" y="77215"/>
                </a:lnTo>
                <a:lnTo>
                  <a:pt x="40690" y="77215"/>
                </a:lnTo>
                <a:lnTo>
                  <a:pt x="40690" y="65836"/>
                </a:lnTo>
                <a:lnTo>
                  <a:pt x="13563" y="6583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336863" y="7998586"/>
            <a:ext cx="40055" cy="58585"/>
          </a:xfrm>
          <a:custGeom>
            <a:avLst/>
            <a:gdLst/>
            <a:ahLst/>
            <a:cxnLst/>
            <a:rect l="l" t="t" r="r" b="b"/>
            <a:pathLst>
              <a:path w="40055" h="58585">
                <a:moveTo>
                  <a:pt x="24993" y="42100"/>
                </a:moveTo>
                <a:lnTo>
                  <a:pt x="24993" y="39382"/>
                </a:lnTo>
                <a:lnTo>
                  <a:pt x="25285" y="37515"/>
                </a:lnTo>
                <a:lnTo>
                  <a:pt x="28054" y="34074"/>
                </a:lnTo>
                <a:lnTo>
                  <a:pt x="30759" y="32283"/>
                </a:lnTo>
                <a:lnTo>
                  <a:pt x="36956" y="28181"/>
                </a:lnTo>
                <a:lnTo>
                  <a:pt x="40055" y="23075"/>
                </a:lnTo>
                <a:lnTo>
                  <a:pt x="40055" y="12065"/>
                </a:lnTo>
                <a:lnTo>
                  <a:pt x="38201" y="8001"/>
                </a:lnTo>
                <a:lnTo>
                  <a:pt x="34467" y="4800"/>
                </a:lnTo>
                <a:lnTo>
                  <a:pt x="30746" y="1587"/>
                </a:lnTo>
                <a:lnTo>
                  <a:pt x="26123" y="0"/>
                </a:lnTo>
                <a:lnTo>
                  <a:pt x="15227" y="0"/>
                </a:lnTo>
                <a:lnTo>
                  <a:pt x="10642" y="1612"/>
                </a:lnTo>
                <a:lnTo>
                  <a:pt x="6908" y="4876"/>
                </a:lnTo>
                <a:lnTo>
                  <a:pt x="3175" y="8140"/>
                </a:lnTo>
                <a:lnTo>
                  <a:pt x="863" y="12954"/>
                </a:lnTo>
                <a:lnTo>
                  <a:pt x="0" y="19304"/>
                </a:lnTo>
                <a:lnTo>
                  <a:pt x="11442" y="20942"/>
                </a:lnTo>
                <a:lnTo>
                  <a:pt x="12039" y="13919"/>
                </a:lnTo>
                <a:lnTo>
                  <a:pt x="14820" y="10401"/>
                </a:lnTo>
                <a:lnTo>
                  <a:pt x="21602" y="10401"/>
                </a:lnTo>
                <a:lnTo>
                  <a:pt x="24498" y="12192"/>
                </a:lnTo>
                <a:lnTo>
                  <a:pt x="26466" y="15024"/>
                </a:lnTo>
                <a:lnTo>
                  <a:pt x="26466" y="18796"/>
                </a:lnTo>
                <a:lnTo>
                  <a:pt x="24714" y="22479"/>
                </a:lnTo>
                <a:lnTo>
                  <a:pt x="21704" y="25031"/>
                </a:lnTo>
                <a:lnTo>
                  <a:pt x="18300" y="27559"/>
                </a:lnTo>
                <a:lnTo>
                  <a:pt x="16217" y="29489"/>
                </a:lnTo>
                <a:lnTo>
                  <a:pt x="14630" y="32156"/>
                </a:lnTo>
                <a:lnTo>
                  <a:pt x="14224" y="35394"/>
                </a:lnTo>
                <a:lnTo>
                  <a:pt x="14224" y="42100"/>
                </a:lnTo>
                <a:lnTo>
                  <a:pt x="24993" y="42100"/>
                </a:lnTo>
                <a:close/>
              </a:path>
              <a:path w="40055" h="58585">
                <a:moveTo>
                  <a:pt x="13982" y="45847"/>
                </a:moveTo>
                <a:lnTo>
                  <a:pt x="13982" y="58585"/>
                </a:lnTo>
                <a:lnTo>
                  <a:pt x="27089" y="58585"/>
                </a:lnTo>
                <a:lnTo>
                  <a:pt x="27089" y="45847"/>
                </a:lnTo>
                <a:lnTo>
                  <a:pt x="13982" y="4584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1963966" y="8204898"/>
            <a:ext cx="39966" cy="57848"/>
          </a:xfrm>
          <a:custGeom>
            <a:avLst/>
            <a:gdLst/>
            <a:ahLst/>
            <a:cxnLst/>
            <a:rect l="l" t="t" r="r" b="b"/>
            <a:pathLst>
              <a:path w="39966" h="57848">
                <a:moveTo>
                  <a:pt x="1854" y="49834"/>
                </a:moveTo>
                <a:lnTo>
                  <a:pt x="5600" y="53035"/>
                </a:lnTo>
                <a:lnTo>
                  <a:pt x="9321" y="56235"/>
                </a:lnTo>
                <a:lnTo>
                  <a:pt x="13931" y="57848"/>
                </a:lnTo>
                <a:lnTo>
                  <a:pt x="24790" y="57848"/>
                </a:lnTo>
                <a:lnTo>
                  <a:pt x="29324" y="56210"/>
                </a:lnTo>
                <a:lnTo>
                  <a:pt x="33045" y="52971"/>
                </a:lnTo>
                <a:lnTo>
                  <a:pt x="36779" y="49720"/>
                </a:lnTo>
                <a:lnTo>
                  <a:pt x="39077" y="44894"/>
                </a:lnTo>
                <a:lnTo>
                  <a:pt x="39966" y="38493"/>
                </a:lnTo>
                <a:lnTo>
                  <a:pt x="28536" y="36893"/>
                </a:lnTo>
                <a:lnTo>
                  <a:pt x="27927" y="43916"/>
                </a:lnTo>
                <a:lnTo>
                  <a:pt x="25171" y="47421"/>
                </a:lnTo>
                <a:lnTo>
                  <a:pt x="18414" y="47421"/>
                </a:lnTo>
                <a:lnTo>
                  <a:pt x="15544" y="45643"/>
                </a:lnTo>
                <a:lnTo>
                  <a:pt x="13601" y="42811"/>
                </a:lnTo>
                <a:lnTo>
                  <a:pt x="13601" y="39039"/>
                </a:lnTo>
                <a:lnTo>
                  <a:pt x="15303" y="35356"/>
                </a:lnTo>
                <a:lnTo>
                  <a:pt x="18326" y="32804"/>
                </a:lnTo>
                <a:lnTo>
                  <a:pt x="21628" y="30302"/>
                </a:lnTo>
                <a:lnTo>
                  <a:pt x="23698" y="28308"/>
                </a:lnTo>
                <a:lnTo>
                  <a:pt x="25374" y="25323"/>
                </a:lnTo>
                <a:lnTo>
                  <a:pt x="25793" y="22326"/>
                </a:lnTo>
                <a:lnTo>
                  <a:pt x="25742" y="16522"/>
                </a:lnTo>
                <a:lnTo>
                  <a:pt x="15062" y="16522"/>
                </a:lnTo>
                <a:lnTo>
                  <a:pt x="14757" y="20408"/>
                </a:lnTo>
                <a:lnTo>
                  <a:pt x="11874" y="23761"/>
                </a:lnTo>
                <a:lnTo>
                  <a:pt x="9270" y="25501"/>
                </a:lnTo>
                <a:lnTo>
                  <a:pt x="3086" y="29616"/>
                </a:lnTo>
                <a:lnTo>
                  <a:pt x="0" y="34721"/>
                </a:lnTo>
                <a:lnTo>
                  <a:pt x="0" y="45770"/>
                </a:lnTo>
                <a:lnTo>
                  <a:pt x="1854" y="49834"/>
                </a:lnTo>
                <a:close/>
              </a:path>
              <a:path w="39966" h="57848">
                <a:moveTo>
                  <a:pt x="13855" y="0"/>
                </a:moveTo>
                <a:lnTo>
                  <a:pt x="13855" y="12738"/>
                </a:lnTo>
                <a:lnTo>
                  <a:pt x="26873" y="12738"/>
                </a:lnTo>
                <a:lnTo>
                  <a:pt x="26873" y="0"/>
                </a:lnTo>
                <a:lnTo>
                  <a:pt x="13855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2006579" y="8189647"/>
            <a:ext cx="48653" cy="59309"/>
          </a:xfrm>
          <a:custGeom>
            <a:avLst/>
            <a:gdLst/>
            <a:ahLst/>
            <a:cxnLst/>
            <a:rect l="l" t="t" r="r" b="b"/>
            <a:pathLst>
              <a:path w="48653" h="59308">
                <a:moveTo>
                  <a:pt x="6845" y="8305"/>
                </a:moveTo>
                <a:lnTo>
                  <a:pt x="2273" y="13842"/>
                </a:lnTo>
                <a:lnTo>
                  <a:pt x="0" y="20942"/>
                </a:lnTo>
                <a:lnTo>
                  <a:pt x="0" y="38912"/>
                </a:lnTo>
                <a:lnTo>
                  <a:pt x="2362" y="46177"/>
                </a:lnTo>
                <a:lnTo>
                  <a:pt x="7073" y="51434"/>
                </a:lnTo>
                <a:lnTo>
                  <a:pt x="11798" y="56680"/>
                </a:lnTo>
                <a:lnTo>
                  <a:pt x="17906" y="59308"/>
                </a:lnTo>
                <a:lnTo>
                  <a:pt x="31610" y="59308"/>
                </a:lnTo>
                <a:lnTo>
                  <a:pt x="36804" y="57518"/>
                </a:lnTo>
                <a:lnTo>
                  <a:pt x="41033" y="53936"/>
                </a:lnTo>
                <a:lnTo>
                  <a:pt x="45288" y="50355"/>
                </a:lnTo>
                <a:lnTo>
                  <a:pt x="47828" y="45123"/>
                </a:lnTo>
                <a:lnTo>
                  <a:pt x="48653" y="38226"/>
                </a:lnTo>
                <a:lnTo>
                  <a:pt x="35725" y="37439"/>
                </a:lnTo>
                <a:lnTo>
                  <a:pt x="34493" y="44691"/>
                </a:lnTo>
                <a:lnTo>
                  <a:pt x="31114" y="48298"/>
                </a:lnTo>
                <a:lnTo>
                  <a:pt x="22199" y="48298"/>
                </a:lnTo>
                <a:lnTo>
                  <a:pt x="19557" y="47015"/>
                </a:lnTo>
                <a:lnTo>
                  <a:pt x="17652" y="44449"/>
                </a:lnTo>
                <a:lnTo>
                  <a:pt x="15760" y="41871"/>
                </a:lnTo>
                <a:lnTo>
                  <a:pt x="14808" y="36982"/>
                </a:lnTo>
                <a:lnTo>
                  <a:pt x="14808" y="17259"/>
                </a:lnTo>
                <a:lnTo>
                  <a:pt x="18300" y="10998"/>
                </a:lnTo>
                <a:lnTo>
                  <a:pt x="31343" y="10998"/>
                </a:lnTo>
                <a:lnTo>
                  <a:pt x="34480" y="15062"/>
                </a:lnTo>
                <a:lnTo>
                  <a:pt x="34670" y="23177"/>
                </a:lnTo>
                <a:lnTo>
                  <a:pt x="48653" y="22301"/>
                </a:lnTo>
                <a:lnTo>
                  <a:pt x="46791" y="13950"/>
                </a:lnTo>
                <a:lnTo>
                  <a:pt x="38973" y="3489"/>
                </a:lnTo>
                <a:lnTo>
                  <a:pt x="25539" y="0"/>
                </a:lnTo>
                <a:lnTo>
                  <a:pt x="17640" y="0"/>
                </a:lnTo>
                <a:lnTo>
                  <a:pt x="11404" y="2768"/>
                </a:lnTo>
                <a:lnTo>
                  <a:pt x="6845" y="8305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2060785" y="8190530"/>
            <a:ext cx="45491" cy="58419"/>
          </a:xfrm>
          <a:custGeom>
            <a:avLst/>
            <a:gdLst/>
            <a:ahLst/>
            <a:cxnLst/>
            <a:rect l="l" t="t" r="r" b="b"/>
            <a:pathLst>
              <a:path w="45491" h="58420">
                <a:moveTo>
                  <a:pt x="33794" y="41414"/>
                </a:moveTo>
                <a:lnTo>
                  <a:pt x="31724" y="45313"/>
                </a:lnTo>
                <a:lnTo>
                  <a:pt x="28574" y="47002"/>
                </a:lnTo>
                <a:lnTo>
                  <a:pt x="24041" y="47421"/>
                </a:lnTo>
                <a:lnTo>
                  <a:pt x="19888" y="46989"/>
                </a:lnTo>
                <a:lnTo>
                  <a:pt x="16802" y="45275"/>
                </a:lnTo>
                <a:lnTo>
                  <a:pt x="15252" y="42659"/>
                </a:lnTo>
                <a:lnTo>
                  <a:pt x="14477" y="38925"/>
                </a:lnTo>
                <a:lnTo>
                  <a:pt x="14477" y="0"/>
                </a:lnTo>
                <a:lnTo>
                  <a:pt x="0" y="0"/>
                </a:lnTo>
                <a:lnTo>
                  <a:pt x="0" y="41630"/>
                </a:lnTo>
                <a:lnTo>
                  <a:pt x="812" y="46012"/>
                </a:lnTo>
                <a:lnTo>
                  <a:pt x="2425" y="49021"/>
                </a:lnTo>
                <a:lnTo>
                  <a:pt x="4038" y="52031"/>
                </a:lnTo>
                <a:lnTo>
                  <a:pt x="6464" y="54355"/>
                </a:lnTo>
                <a:lnTo>
                  <a:pt x="9702" y="55981"/>
                </a:lnTo>
                <a:lnTo>
                  <a:pt x="12941" y="57607"/>
                </a:lnTo>
                <a:lnTo>
                  <a:pt x="17310" y="58419"/>
                </a:lnTo>
                <a:lnTo>
                  <a:pt x="28270" y="58419"/>
                </a:lnTo>
                <a:lnTo>
                  <a:pt x="32765" y="57505"/>
                </a:lnTo>
                <a:lnTo>
                  <a:pt x="36283" y="55702"/>
                </a:lnTo>
                <a:lnTo>
                  <a:pt x="39814" y="53886"/>
                </a:lnTo>
                <a:lnTo>
                  <a:pt x="42214" y="51574"/>
                </a:lnTo>
                <a:lnTo>
                  <a:pt x="43522" y="48742"/>
                </a:lnTo>
                <a:lnTo>
                  <a:pt x="44830" y="45935"/>
                </a:lnTo>
                <a:lnTo>
                  <a:pt x="45491" y="41630"/>
                </a:lnTo>
                <a:lnTo>
                  <a:pt x="45491" y="0"/>
                </a:lnTo>
                <a:lnTo>
                  <a:pt x="34048" y="0"/>
                </a:lnTo>
                <a:lnTo>
                  <a:pt x="34048" y="39090"/>
                </a:lnTo>
                <a:lnTo>
                  <a:pt x="33794" y="4141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2109617" y="8170675"/>
            <a:ext cx="51536" cy="77393"/>
          </a:xfrm>
          <a:custGeom>
            <a:avLst/>
            <a:gdLst/>
            <a:ahLst/>
            <a:cxnLst/>
            <a:rect l="l" t="t" r="r" b="b"/>
            <a:pathLst>
              <a:path w="51536" h="77393">
                <a:moveTo>
                  <a:pt x="33705" y="19850"/>
                </a:moveTo>
                <a:lnTo>
                  <a:pt x="18262" y="19850"/>
                </a:lnTo>
                <a:lnTo>
                  <a:pt x="0" y="77393"/>
                </a:lnTo>
                <a:lnTo>
                  <a:pt x="11709" y="77393"/>
                </a:lnTo>
                <a:lnTo>
                  <a:pt x="15278" y="65544"/>
                </a:lnTo>
                <a:lnTo>
                  <a:pt x="18478" y="54927"/>
                </a:lnTo>
                <a:lnTo>
                  <a:pt x="24561" y="34734"/>
                </a:lnTo>
                <a:lnTo>
                  <a:pt x="30543" y="54927"/>
                </a:lnTo>
                <a:lnTo>
                  <a:pt x="33680" y="65544"/>
                </a:lnTo>
                <a:lnTo>
                  <a:pt x="37198" y="77393"/>
                </a:lnTo>
                <a:lnTo>
                  <a:pt x="51536" y="77393"/>
                </a:lnTo>
                <a:lnTo>
                  <a:pt x="33705" y="19850"/>
                </a:lnTo>
                <a:close/>
              </a:path>
              <a:path w="51536" h="77393">
                <a:moveTo>
                  <a:pt x="18478" y="54927"/>
                </a:moveTo>
                <a:lnTo>
                  <a:pt x="15278" y="65544"/>
                </a:lnTo>
                <a:lnTo>
                  <a:pt x="33680" y="65544"/>
                </a:lnTo>
                <a:lnTo>
                  <a:pt x="30543" y="54927"/>
                </a:lnTo>
                <a:lnTo>
                  <a:pt x="18478" y="54927"/>
                </a:lnTo>
                <a:close/>
              </a:path>
              <a:path w="51536" h="77393">
                <a:moveTo>
                  <a:pt x="36474" y="0"/>
                </a:moveTo>
                <a:lnTo>
                  <a:pt x="19202" y="10248"/>
                </a:lnTo>
                <a:lnTo>
                  <a:pt x="21285" y="14973"/>
                </a:lnTo>
                <a:lnTo>
                  <a:pt x="39636" y="7086"/>
                </a:lnTo>
                <a:lnTo>
                  <a:pt x="36474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2165752" y="8190530"/>
            <a:ext cx="43815" cy="57531"/>
          </a:xfrm>
          <a:custGeom>
            <a:avLst/>
            <a:gdLst/>
            <a:ahLst/>
            <a:cxnLst/>
            <a:rect l="l" t="t" r="r" b="b"/>
            <a:pathLst>
              <a:path w="43814" h="57530">
                <a:moveTo>
                  <a:pt x="33756" y="33934"/>
                </a:moveTo>
                <a:lnTo>
                  <a:pt x="14376" y="0"/>
                </a:lnTo>
                <a:lnTo>
                  <a:pt x="0" y="0"/>
                </a:lnTo>
                <a:lnTo>
                  <a:pt x="0" y="57530"/>
                </a:lnTo>
                <a:lnTo>
                  <a:pt x="10388" y="57530"/>
                </a:lnTo>
                <a:lnTo>
                  <a:pt x="10325" y="21602"/>
                </a:lnTo>
                <a:lnTo>
                  <a:pt x="10134" y="18668"/>
                </a:lnTo>
                <a:lnTo>
                  <a:pt x="32423" y="57530"/>
                </a:lnTo>
                <a:lnTo>
                  <a:pt x="43814" y="57530"/>
                </a:lnTo>
                <a:lnTo>
                  <a:pt x="43814" y="0"/>
                </a:lnTo>
                <a:lnTo>
                  <a:pt x="33502" y="0"/>
                </a:lnTo>
                <a:lnTo>
                  <a:pt x="33502" y="30962"/>
                </a:lnTo>
                <a:lnTo>
                  <a:pt x="33756" y="3393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2219459" y="8190536"/>
            <a:ext cx="46697" cy="57531"/>
          </a:xfrm>
          <a:custGeom>
            <a:avLst/>
            <a:gdLst/>
            <a:ahLst/>
            <a:cxnLst/>
            <a:rect l="l" t="t" r="r" b="b"/>
            <a:pathLst>
              <a:path w="46697" h="57530">
                <a:moveTo>
                  <a:pt x="24472" y="0"/>
                </a:moveTo>
                <a:lnTo>
                  <a:pt x="0" y="0"/>
                </a:lnTo>
                <a:lnTo>
                  <a:pt x="0" y="57531"/>
                </a:lnTo>
                <a:lnTo>
                  <a:pt x="19596" y="57531"/>
                </a:lnTo>
                <a:lnTo>
                  <a:pt x="13106" y="46697"/>
                </a:lnTo>
                <a:lnTo>
                  <a:pt x="13106" y="10579"/>
                </a:lnTo>
                <a:lnTo>
                  <a:pt x="21526" y="10579"/>
                </a:lnTo>
                <a:lnTo>
                  <a:pt x="25933" y="12369"/>
                </a:lnTo>
                <a:lnTo>
                  <a:pt x="29603" y="15646"/>
                </a:lnTo>
                <a:lnTo>
                  <a:pt x="30949" y="18618"/>
                </a:lnTo>
                <a:lnTo>
                  <a:pt x="32296" y="21564"/>
                </a:lnTo>
                <a:lnTo>
                  <a:pt x="32969" y="24790"/>
                </a:lnTo>
                <a:lnTo>
                  <a:pt x="32969" y="33235"/>
                </a:lnTo>
                <a:lnTo>
                  <a:pt x="31788" y="37528"/>
                </a:lnTo>
                <a:lnTo>
                  <a:pt x="29425" y="41211"/>
                </a:lnTo>
                <a:lnTo>
                  <a:pt x="28054" y="57531"/>
                </a:lnTo>
                <a:lnTo>
                  <a:pt x="34683" y="54775"/>
                </a:lnTo>
                <a:lnTo>
                  <a:pt x="39484" y="49237"/>
                </a:lnTo>
                <a:lnTo>
                  <a:pt x="44297" y="43738"/>
                </a:lnTo>
                <a:lnTo>
                  <a:pt x="46697" y="36855"/>
                </a:lnTo>
                <a:lnTo>
                  <a:pt x="46697" y="22072"/>
                </a:lnTo>
                <a:lnTo>
                  <a:pt x="45326" y="16662"/>
                </a:lnTo>
                <a:lnTo>
                  <a:pt x="42570" y="12369"/>
                </a:lnTo>
                <a:lnTo>
                  <a:pt x="39827" y="8089"/>
                </a:lnTo>
                <a:lnTo>
                  <a:pt x="36703" y="4953"/>
                </a:lnTo>
                <a:lnTo>
                  <a:pt x="33223" y="2959"/>
                </a:lnTo>
                <a:lnTo>
                  <a:pt x="29756" y="990"/>
                </a:lnTo>
                <a:lnTo>
                  <a:pt x="24472" y="0"/>
                </a:lnTo>
                <a:close/>
              </a:path>
              <a:path w="46697" h="57530">
                <a:moveTo>
                  <a:pt x="29425" y="41211"/>
                </a:moveTo>
                <a:lnTo>
                  <a:pt x="27076" y="44869"/>
                </a:lnTo>
                <a:lnTo>
                  <a:pt x="23469" y="46697"/>
                </a:lnTo>
                <a:lnTo>
                  <a:pt x="13106" y="46697"/>
                </a:lnTo>
                <a:lnTo>
                  <a:pt x="19596" y="57531"/>
                </a:lnTo>
                <a:lnTo>
                  <a:pt x="28054" y="57531"/>
                </a:lnTo>
                <a:lnTo>
                  <a:pt x="29425" y="4121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2270627" y="8189649"/>
            <a:ext cx="48615" cy="59309"/>
          </a:xfrm>
          <a:custGeom>
            <a:avLst/>
            <a:gdLst/>
            <a:ahLst/>
            <a:cxnLst/>
            <a:rect l="l" t="t" r="r" b="b"/>
            <a:pathLst>
              <a:path w="48615" h="59308">
                <a:moveTo>
                  <a:pt x="0" y="29464"/>
                </a:moveTo>
                <a:lnTo>
                  <a:pt x="0" y="37719"/>
                </a:lnTo>
                <a:lnTo>
                  <a:pt x="2108" y="44754"/>
                </a:lnTo>
                <a:lnTo>
                  <a:pt x="6286" y="50584"/>
                </a:lnTo>
                <a:lnTo>
                  <a:pt x="10502" y="56400"/>
                </a:lnTo>
                <a:lnTo>
                  <a:pt x="16421" y="59309"/>
                </a:lnTo>
                <a:lnTo>
                  <a:pt x="13982" y="42087"/>
                </a:lnTo>
                <a:lnTo>
                  <a:pt x="13982" y="17208"/>
                </a:lnTo>
                <a:lnTo>
                  <a:pt x="17475" y="10998"/>
                </a:lnTo>
                <a:lnTo>
                  <a:pt x="31254" y="10998"/>
                </a:lnTo>
                <a:lnTo>
                  <a:pt x="34645" y="17221"/>
                </a:lnTo>
                <a:lnTo>
                  <a:pt x="34645" y="42087"/>
                </a:lnTo>
                <a:lnTo>
                  <a:pt x="31254" y="48298"/>
                </a:lnTo>
                <a:lnTo>
                  <a:pt x="32105" y="59309"/>
                </a:lnTo>
                <a:lnTo>
                  <a:pt x="38188" y="56438"/>
                </a:lnTo>
                <a:lnTo>
                  <a:pt x="42367" y="50711"/>
                </a:lnTo>
                <a:lnTo>
                  <a:pt x="46532" y="44970"/>
                </a:lnTo>
                <a:lnTo>
                  <a:pt x="48615" y="37934"/>
                </a:lnTo>
                <a:lnTo>
                  <a:pt x="48615" y="21856"/>
                </a:lnTo>
                <a:lnTo>
                  <a:pt x="46596" y="14998"/>
                </a:lnTo>
                <a:lnTo>
                  <a:pt x="42544" y="8991"/>
                </a:lnTo>
                <a:lnTo>
                  <a:pt x="38506" y="2997"/>
                </a:lnTo>
                <a:lnTo>
                  <a:pt x="32511" y="0"/>
                </a:lnTo>
                <a:lnTo>
                  <a:pt x="16700" y="0"/>
                </a:lnTo>
                <a:lnTo>
                  <a:pt x="10629" y="2806"/>
                </a:lnTo>
                <a:lnTo>
                  <a:pt x="6375" y="8420"/>
                </a:lnTo>
                <a:lnTo>
                  <a:pt x="2133" y="14058"/>
                </a:lnTo>
                <a:lnTo>
                  <a:pt x="0" y="21056"/>
                </a:lnTo>
                <a:lnTo>
                  <a:pt x="0" y="29464"/>
                </a:lnTo>
                <a:close/>
              </a:path>
              <a:path w="48615" h="59308">
                <a:moveTo>
                  <a:pt x="13982" y="42087"/>
                </a:moveTo>
                <a:lnTo>
                  <a:pt x="16421" y="59309"/>
                </a:lnTo>
                <a:lnTo>
                  <a:pt x="32105" y="59309"/>
                </a:lnTo>
                <a:lnTo>
                  <a:pt x="31254" y="48298"/>
                </a:lnTo>
                <a:lnTo>
                  <a:pt x="17475" y="48298"/>
                </a:lnTo>
                <a:lnTo>
                  <a:pt x="13982" y="4208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2321839" y="8189480"/>
            <a:ext cx="40055" cy="58585"/>
          </a:xfrm>
          <a:custGeom>
            <a:avLst/>
            <a:gdLst/>
            <a:ahLst/>
            <a:cxnLst/>
            <a:rect l="l" t="t" r="r" b="b"/>
            <a:pathLst>
              <a:path w="40055" h="58585">
                <a:moveTo>
                  <a:pt x="24993" y="42100"/>
                </a:moveTo>
                <a:lnTo>
                  <a:pt x="24993" y="39382"/>
                </a:lnTo>
                <a:lnTo>
                  <a:pt x="25285" y="37515"/>
                </a:lnTo>
                <a:lnTo>
                  <a:pt x="28054" y="34074"/>
                </a:lnTo>
                <a:lnTo>
                  <a:pt x="30759" y="32283"/>
                </a:lnTo>
                <a:lnTo>
                  <a:pt x="36956" y="28181"/>
                </a:lnTo>
                <a:lnTo>
                  <a:pt x="40055" y="23075"/>
                </a:lnTo>
                <a:lnTo>
                  <a:pt x="40055" y="12077"/>
                </a:lnTo>
                <a:lnTo>
                  <a:pt x="38201" y="8013"/>
                </a:lnTo>
                <a:lnTo>
                  <a:pt x="34467" y="4800"/>
                </a:lnTo>
                <a:lnTo>
                  <a:pt x="30733" y="1600"/>
                </a:lnTo>
                <a:lnTo>
                  <a:pt x="26123" y="0"/>
                </a:lnTo>
                <a:lnTo>
                  <a:pt x="15214" y="0"/>
                </a:lnTo>
                <a:lnTo>
                  <a:pt x="10655" y="1625"/>
                </a:lnTo>
                <a:lnTo>
                  <a:pt x="6908" y="4889"/>
                </a:lnTo>
                <a:lnTo>
                  <a:pt x="3162" y="8153"/>
                </a:lnTo>
                <a:lnTo>
                  <a:pt x="863" y="12953"/>
                </a:lnTo>
                <a:lnTo>
                  <a:pt x="0" y="19303"/>
                </a:lnTo>
                <a:lnTo>
                  <a:pt x="11430" y="20942"/>
                </a:lnTo>
                <a:lnTo>
                  <a:pt x="12052" y="13919"/>
                </a:lnTo>
                <a:lnTo>
                  <a:pt x="14808" y="10413"/>
                </a:lnTo>
                <a:lnTo>
                  <a:pt x="21602" y="10413"/>
                </a:lnTo>
                <a:lnTo>
                  <a:pt x="24498" y="12191"/>
                </a:lnTo>
                <a:lnTo>
                  <a:pt x="26454" y="15024"/>
                </a:lnTo>
                <a:lnTo>
                  <a:pt x="26454" y="18795"/>
                </a:lnTo>
                <a:lnTo>
                  <a:pt x="24714" y="22478"/>
                </a:lnTo>
                <a:lnTo>
                  <a:pt x="21704" y="25044"/>
                </a:lnTo>
                <a:lnTo>
                  <a:pt x="18300" y="27571"/>
                </a:lnTo>
                <a:lnTo>
                  <a:pt x="16205" y="29489"/>
                </a:lnTo>
                <a:lnTo>
                  <a:pt x="14617" y="32169"/>
                </a:lnTo>
                <a:lnTo>
                  <a:pt x="14236" y="35394"/>
                </a:lnTo>
                <a:lnTo>
                  <a:pt x="14236" y="42100"/>
                </a:lnTo>
                <a:lnTo>
                  <a:pt x="24993" y="42100"/>
                </a:lnTo>
                <a:close/>
              </a:path>
              <a:path w="40055" h="58585">
                <a:moveTo>
                  <a:pt x="13982" y="45859"/>
                </a:moveTo>
                <a:lnTo>
                  <a:pt x="13982" y="58585"/>
                </a:lnTo>
                <a:lnTo>
                  <a:pt x="27076" y="58585"/>
                </a:lnTo>
                <a:lnTo>
                  <a:pt x="27076" y="45859"/>
                </a:lnTo>
                <a:lnTo>
                  <a:pt x="13982" y="4585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1970189" y="8462251"/>
            <a:ext cx="39966" cy="57835"/>
          </a:xfrm>
          <a:custGeom>
            <a:avLst/>
            <a:gdLst/>
            <a:ahLst/>
            <a:cxnLst/>
            <a:rect l="l" t="t" r="r" b="b"/>
            <a:pathLst>
              <a:path w="39966" h="57835">
                <a:moveTo>
                  <a:pt x="1854" y="49822"/>
                </a:moveTo>
                <a:lnTo>
                  <a:pt x="5587" y="53022"/>
                </a:lnTo>
                <a:lnTo>
                  <a:pt x="9309" y="56235"/>
                </a:lnTo>
                <a:lnTo>
                  <a:pt x="13931" y="57835"/>
                </a:lnTo>
                <a:lnTo>
                  <a:pt x="24777" y="57835"/>
                </a:lnTo>
                <a:lnTo>
                  <a:pt x="29311" y="56222"/>
                </a:lnTo>
                <a:lnTo>
                  <a:pt x="33045" y="52959"/>
                </a:lnTo>
                <a:lnTo>
                  <a:pt x="36766" y="49720"/>
                </a:lnTo>
                <a:lnTo>
                  <a:pt x="39077" y="44894"/>
                </a:lnTo>
                <a:lnTo>
                  <a:pt x="39966" y="38481"/>
                </a:lnTo>
                <a:lnTo>
                  <a:pt x="28536" y="36880"/>
                </a:lnTo>
                <a:lnTo>
                  <a:pt x="27927" y="43903"/>
                </a:lnTo>
                <a:lnTo>
                  <a:pt x="25171" y="47421"/>
                </a:lnTo>
                <a:lnTo>
                  <a:pt x="18402" y="47421"/>
                </a:lnTo>
                <a:lnTo>
                  <a:pt x="15544" y="45631"/>
                </a:lnTo>
                <a:lnTo>
                  <a:pt x="13601" y="42799"/>
                </a:lnTo>
                <a:lnTo>
                  <a:pt x="13601" y="39027"/>
                </a:lnTo>
                <a:lnTo>
                  <a:pt x="15303" y="35344"/>
                </a:lnTo>
                <a:lnTo>
                  <a:pt x="18313" y="32791"/>
                </a:lnTo>
                <a:lnTo>
                  <a:pt x="21628" y="30289"/>
                </a:lnTo>
                <a:lnTo>
                  <a:pt x="23685" y="28295"/>
                </a:lnTo>
                <a:lnTo>
                  <a:pt x="25361" y="25311"/>
                </a:lnTo>
                <a:lnTo>
                  <a:pt x="25781" y="22326"/>
                </a:lnTo>
                <a:lnTo>
                  <a:pt x="25742" y="16522"/>
                </a:lnTo>
                <a:lnTo>
                  <a:pt x="15062" y="16522"/>
                </a:lnTo>
                <a:lnTo>
                  <a:pt x="14744" y="20396"/>
                </a:lnTo>
                <a:lnTo>
                  <a:pt x="11874" y="23761"/>
                </a:lnTo>
                <a:lnTo>
                  <a:pt x="9258" y="25501"/>
                </a:lnTo>
                <a:lnTo>
                  <a:pt x="3086" y="29616"/>
                </a:lnTo>
                <a:lnTo>
                  <a:pt x="0" y="34709"/>
                </a:lnTo>
                <a:lnTo>
                  <a:pt x="0" y="45758"/>
                </a:lnTo>
                <a:lnTo>
                  <a:pt x="1854" y="49822"/>
                </a:lnTo>
                <a:close/>
              </a:path>
              <a:path w="39966" h="57835">
                <a:moveTo>
                  <a:pt x="13855" y="0"/>
                </a:moveTo>
                <a:lnTo>
                  <a:pt x="13855" y="12725"/>
                </a:lnTo>
                <a:lnTo>
                  <a:pt x="26873" y="12725"/>
                </a:lnTo>
                <a:lnTo>
                  <a:pt x="26873" y="0"/>
                </a:lnTo>
                <a:lnTo>
                  <a:pt x="13855" y="0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2015502" y="8447883"/>
            <a:ext cx="44196" cy="57531"/>
          </a:xfrm>
          <a:custGeom>
            <a:avLst/>
            <a:gdLst/>
            <a:ahLst/>
            <a:cxnLst/>
            <a:rect l="l" t="t" r="r" b="b"/>
            <a:pathLst>
              <a:path w="44195" h="57530">
                <a:moveTo>
                  <a:pt x="13106" y="10452"/>
                </a:moveTo>
                <a:lnTo>
                  <a:pt x="24777" y="10452"/>
                </a:lnTo>
                <a:lnTo>
                  <a:pt x="28524" y="12509"/>
                </a:lnTo>
                <a:lnTo>
                  <a:pt x="30759" y="15748"/>
                </a:lnTo>
                <a:lnTo>
                  <a:pt x="30759" y="20078"/>
                </a:lnTo>
                <a:lnTo>
                  <a:pt x="28752" y="23393"/>
                </a:lnTo>
                <a:lnTo>
                  <a:pt x="25095" y="25704"/>
                </a:lnTo>
                <a:lnTo>
                  <a:pt x="13106" y="25704"/>
                </a:lnTo>
                <a:lnTo>
                  <a:pt x="0" y="0"/>
                </a:lnTo>
                <a:lnTo>
                  <a:pt x="0" y="57531"/>
                </a:lnTo>
                <a:lnTo>
                  <a:pt x="13576" y="57531"/>
                </a:lnTo>
                <a:lnTo>
                  <a:pt x="13576" y="36156"/>
                </a:lnTo>
                <a:lnTo>
                  <a:pt x="27025" y="36156"/>
                </a:lnTo>
                <a:lnTo>
                  <a:pt x="29997" y="35902"/>
                </a:lnTo>
                <a:lnTo>
                  <a:pt x="33820" y="34899"/>
                </a:lnTo>
                <a:lnTo>
                  <a:pt x="37807" y="32321"/>
                </a:lnTo>
                <a:lnTo>
                  <a:pt x="41414" y="28651"/>
                </a:lnTo>
                <a:lnTo>
                  <a:pt x="42532" y="25958"/>
                </a:lnTo>
                <a:lnTo>
                  <a:pt x="43637" y="23266"/>
                </a:lnTo>
                <a:lnTo>
                  <a:pt x="44196" y="20497"/>
                </a:lnTo>
                <a:lnTo>
                  <a:pt x="44196" y="13614"/>
                </a:lnTo>
                <a:lnTo>
                  <a:pt x="43154" y="10185"/>
                </a:lnTo>
                <a:lnTo>
                  <a:pt x="41071" y="7416"/>
                </a:lnTo>
                <a:lnTo>
                  <a:pt x="38976" y="4635"/>
                </a:lnTo>
                <a:lnTo>
                  <a:pt x="36601" y="2692"/>
                </a:lnTo>
                <a:lnTo>
                  <a:pt x="33959" y="1612"/>
                </a:lnTo>
                <a:lnTo>
                  <a:pt x="31292" y="533"/>
                </a:lnTo>
                <a:lnTo>
                  <a:pt x="27457" y="0"/>
                </a:lnTo>
                <a:lnTo>
                  <a:pt x="22453" y="0"/>
                </a:lnTo>
                <a:lnTo>
                  <a:pt x="13106" y="10452"/>
                </a:lnTo>
                <a:close/>
              </a:path>
              <a:path w="44195" h="57530">
                <a:moveTo>
                  <a:pt x="13106" y="10452"/>
                </a:moveTo>
                <a:lnTo>
                  <a:pt x="22453" y="0"/>
                </a:lnTo>
                <a:lnTo>
                  <a:pt x="0" y="0"/>
                </a:lnTo>
                <a:lnTo>
                  <a:pt x="13106" y="25704"/>
                </a:lnTo>
                <a:lnTo>
                  <a:pt x="13106" y="1045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2062839" y="8446985"/>
            <a:ext cx="48615" cy="59309"/>
          </a:xfrm>
          <a:custGeom>
            <a:avLst/>
            <a:gdLst/>
            <a:ahLst/>
            <a:cxnLst/>
            <a:rect l="l" t="t" r="r" b="b"/>
            <a:pathLst>
              <a:path w="48615" h="59308">
                <a:moveTo>
                  <a:pt x="0" y="29464"/>
                </a:moveTo>
                <a:lnTo>
                  <a:pt x="0" y="37731"/>
                </a:lnTo>
                <a:lnTo>
                  <a:pt x="2095" y="44767"/>
                </a:lnTo>
                <a:lnTo>
                  <a:pt x="6286" y="50596"/>
                </a:lnTo>
                <a:lnTo>
                  <a:pt x="10490" y="56400"/>
                </a:lnTo>
                <a:lnTo>
                  <a:pt x="16421" y="59309"/>
                </a:lnTo>
                <a:lnTo>
                  <a:pt x="13969" y="42087"/>
                </a:lnTo>
                <a:lnTo>
                  <a:pt x="13969" y="17221"/>
                </a:lnTo>
                <a:lnTo>
                  <a:pt x="17475" y="11010"/>
                </a:lnTo>
                <a:lnTo>
                  <a:pt x="31241" y="11010"/>
                </a:lnTo>
                <a:lnTo>
                  <a:pt x="34632" y="17221"/>
                </a:lnTo>
                <a:lnTo>
                  <a:pt x="34632" y="42100"/>
                </a:lnTo>
                <a:lnTo>
                  <a:pt x="31241" y="48310"/>
                </a:lnTo>
                <a:lnTo>
                  <a:pt x="32092" y="59309"/>
                </a:lnTo>
                <a:lnTo>
                  <a:pt x="38188" y="56438"/>
                </a:lnTo>
                <a:lnTo>
                  <a:pt x="42354" y="50711"/>
                </a:lnTo>
                <a:lnTo>
                  <a:pt x="46532" y="44983"/>
                </a:lnTo>
                <a:lnTo>
                  <a:pt x="48615" y="37947"/>
                </a:lnTo>
                <a:lnTo>
                  <a:pt x="48615" y="21856"/>
                </a:lnTo>
                <a:lnTo>
                  <a:pt x="46583" y="15011"/>
                </a:lnTo>
                <a:lnTo>
                  <a:pt x="42544" y="9004"/>
                </a:lnTo>
                <a:lnTo>
                  <a:pt x="38506" y="3009"/>
                </a:lnTo>
                <a:lnTo>
                  <a:pt x="32499" y="0"/>
                </a:lnTo>
                <a:lnTo>
                  <a:pt x="16687" y="0"/>
                </a:lnTo>
                <a:lnTo>
                  <a:pt x="10629" y="2806"/>
                </a:lnTo>
                <a:lnTo>
                  <a:pt x="6375" y="8432"/>
                </a:lnTo>
                <a:lnTo>
                  <a:pt x="2120" y="14058"/>
                </a:lnTo>
                <a:lnTo>
                  <a:pt x="0" y="21069"/>
                </a:lnTo>
                <a:lnTo>
                  <a:pt x="0" y="29464"/>
                </a:lnTo>
                <a:close/>
              </a:path>
              <a:path w="48615" h="59308">
                <a:moveTo>
                  <a:pt x="13969" y="42087"/>
                </a:moveTo>
                <a:lnTo>
                  <a:pt x="16421" y="59309"/>
                </a:lnTo>
                <a:lnTo>
                  <a:pt x="32092" y="59309"/>
                </a:lnTo>
                <a:lnTo>
                  <a:pt x="31241" y="48310"/>
                </a:lnTo>
                <a:lnTo>
                  <a:pt x="17475" y="48310"/>
                </a:lnTo>
                <a:lnTo>
                  <a:pt x="13969" y="4208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2118635" y="8447881"/>
            <a:ext cx="46482" cy="57531"/>
          </a:xfrm>
          <a:custGeom>
            <a:avLst/>
            <a:gdLst/>
            <a:ahLst/>
            <a:cxnLst/>
            <a:rect l="l" t="t" r="r" b="b"/>
            <a:pathLst>
              <a:path w="46481" h="57530">
                <a:moveTo>
                  <a:pt x="45859" y="24129"/>
                </a:moveTo>
                <a:lnTo>
                  <a:pt x="45859" y="13690"/>
                </a:lnTo>
                <a:lnTo>
                  <a:pt x="44945" y="10477"/>
                </a:lnTo>
                <a:lnTo>
                  <a:pt x="43103" y="7581"/>
                </a:lnTo>
                <a:lnTo>
                  <a:pt x="41262" y="4686"/>
                </a:lnTo>
                <a:lnTo>
                  <a:pt x="38950" y="2705"/>
                </a:lnTo>
                <a:lnTo>
                  <a:pt x="36156" y="1612"/>
                </a:lnTo>
                <a:lnTo>
                  <a:pt x="33362" y="533"/>
                </a:lnTo>
                <a:lnTo>
                  <a:pt x="29654" y="0"/>
                </a:lnTo>
                <a:lnTo>
                  <a:pt x="0" y="0"/>
                </a:lnTo>
                <a:lnTo>
                  <a:pt x="0" y="57530"/>
                </a:lnTo>
                <a:lnTo>
                  <a:pt x="13436" y="57530"/>
                </a:lnTo>
                <a:lnTo>
                  <a:pt x="13436" y="10236"/>
                </a:lnTo>
                <a:lnTo>
                  <a:pt x="24383" y="10236"/>
                </a:lnTo>
                <a:lnTo>
                  <a:pt x="27571" y="10680"/>
                </a:lnTo>
                <a:lnTo>
                  <a:pt x="30670" y="13030"/>
                </a:lnTo>
                <a:lnTo>
                  <a:pt x="32080" y="15722"/>
                </a:lnTo>
                <a:lnTo>
                  <a:pt x="32080" y="19011"/>
                </a:lnTo>
                <a:lnTo>
                  <a:pt x="30670" y="21805"/>
                </a:lnTo>
                <a:lnTo>
                  <a:pt x="27444" y="24333"/>
                </a:lnTo>
                <a:lnTo>
                  <a:pt x="24282" y="24917"/>
                </a:lnTo>
                <a:lnTo>
                  <a:pt x="21615" y="24917"/>
                </a:lnTo>
                <a:lnTo>
                  <a:pt x="22986" y="34721"/>
                </a:lnTo>
                <a:lnTo>
                  <a:pt x="31737" y="57530"/>
                </a:lnTo>
                <a:lnTo>
                  <a:pt x="46481" y="57530"/>
                </a:lnTo>
                <a:lnTo>
                  <a:pt x="35966" y="32092"/>
                </a:lnTo>
                <a:lnTo>
                  <a:pt x="42557" y="29095"/>
                </a:lnTo>
                <a:lnTo>
                  <a:pt x="45859" y="24129"/>
                </a:lnTo>
                <a:close/>
              </a:path>
              <a:path w="46481" h="57530">
                <a:moveTo>
                  <a:pt x="13436" y="24917"/>
                </a:moveTo>
                <a:lnTo>
                  <a:pt x="13436" y="34721"/>
                </a:lnTo>
                <a:lnTo>
                  <a:pt x="22986" y="34721"/>
                </a:lnTo>
                <a:lnTo>
                  <a:pt x="21615" y="24917"/>
                </a:lnTo>
                <a:lnTo>
                  <a:pt x="13436" y="24917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2190379" y="8446985"/>
            <a:ext cx="48983" cy="70319"/>
          </a:xfrm>
          <a:custGeom>
            <a:avLst/>
            <a:gdLst/>
            <a:ahLst/>
            <a:cxnLst/>
            <a:rect l="l" t="t" r="r" b="b"/>
            <a:pathLst>
              <a:path w="48983" h="70319">
                <a:moveTo>
                  <a:pt x="29362" y="62026"/>
                </a:moveTo>
                <a:lnTo>
                  <a:pt x="30365" y="64795"/>
                </a:lnTo>
                <a:lnTo>
                  <a:pt x="33807" y="69215"/>
                </a:lnTo>
                <a:lnTo>
                  <a:pt x="37223" y="70319"/>
                </a:lnTo>
                <a:lnTo>
                  <a:pt x="43865" y="70319"/>
                </a:lnTo>
                <a:lnTo>
                  <a:pt x="47078" y="69761"/>
                </a:lnTo>
                <a:lnTo>
                  <a:pt x="47078" y="59575"/>
                </a:lnTo>
                <a:lnTo>
                  <a:pt x="44678" y="59842"/>
                </a:lnTo>
                <a:lnTo>
                  <a:pt x="42024" y="59994"/>
                </a:lnTo>
                <a:lnTo>
                  <a:pt x="38684" y="59994"/>
                </a:lnTo>
                <a:lnTo>
                  <a:pt x="37020" y="58521"/>
                </a:lnTo>
                <a:lnTo>
                  <a:pt x="37020" y="55562"/>
                </a:lnTo>
                <a:lnTo>
                  <a:pt x="40246" y="53682"/>
                </a:lnTo>
                <a:lnTo>
                  <a:pt x="43040" y="50558"/>
                </a:lnTo>
                <a:lnTo>
                  <a:pt x="45427" y="46189"/>
                </a:lnTo>
                <a:lnTo>
                  <a:pt x="47802" y="41808"/>
                </a:lnTo>
                <a:lnTo>
                  <a:pt x="48983" y="36334"/>
                </a:lnTo>
                <a:lnTo>
                  <a:pt x="48983" y="21590"/>
                </a:lnTo>
                <a:lnTo>
                  <a:pt x="46901" y="14579"/>
                </a:lnTo>
                <a:lnTo>
                  <a:pt x="42735" y="8763"/>
                </a:lnTo>
                <a:lnTo>
                  <a:pt x="38557" y="2921"/>
                </a:lnTo>
                <a:lnTo>
                  <a:pt x="32486" y="0"/>
                </a:lnTo>
                <a:lnTo>
                  <a:pt x="16471" y="0"/>
                </a:lnTo>
                <a:lnTo>
                  <a:pt x="10363" y="2933"/>
                </a:lnTo>
                <a:lnTo>
                  <a:pt x="6210" y="8788"/>
                </a:lnTo>
                <a:lnTo>
                  <a:pt x="2070" y="14668"/>
                </a:lnTo>
                <a:lnTo>
                  <a:pt x="0" y="21602"/>
                </a:lnTo>
                <a:lnTo>
                  <a:pt x="0" y="37871"/>
                </a:lnTo>
                <a:lnTo>
                  <a:pt x="2146" y="44843"/>
                </a:lnTo>
                <a:lnTo>
                  <a:pt x="6451" y="50520"/>
                </a:lnTo>
                <a:lnTo>
                  <a:pt x="10744" y="56222"/>
                </a:lnTo>
                <a:lnTo>
                  <a:pt x="16497" y="59055"/>
                </a:lnTo>
                <a:lnTo>
                  <a:pt x="23698" y="59055"/>
                </a:lnTo>
                <a:lnTo>
                  <a:pt x="17462" y="48361"/>
                </a:lnTo>
                <a:lnTo>
                  <a:pt x="13969" y="42113"/>
                </a:lnTo>
                <a:lnTo>
                  <a:pt x="13969" y="17221"/>
                </a:lnTo>
                <a:lnTo>
                  <a:pt x="17475" y="11010"/>
                </a:lnTo>
                <a:lnTo>
                  <a:pt x="31495" y="11010"/>
                </a:lnTo>
                <a:lnTo>
                  <a:pt x="35013" y="17297"/>
                </a:lnTo>
                <a:lnTo>
                  <a:pt x="35013" y="42202"/>
                </a:lnTo>
                <a:lnTo>
                  <a:pt x="31483" y="48361"/>
                </a:lnTo>
                <a:lnTo>
                  <a:pt x="29362" y="62026"/>
                </a:lnTo>
                <a:close/>
              </a:path>
              <a:path w="48983" h="70319">
                <a:moveTo>
                  <a:pt x="17462" y="48361"/>
                </a:moveTo>
                <a:lnTo>
                  <a:pt x="23698" y="59055"/>
                </a:lnTo>
                <a:lnTo>
                  <a:pt x="25145" y="59055"/>
                </a:lnTo>
                <a:lnTo>
                  <a:pt x="29082" y="58674"/>
                </a:lnTo>
                <a:lnTo>
                  <a:pt x="29362" y="62026"/>
                </a:lnTo>
                <a:lnTo>
                  <a:pt x="31483" y="48361"/>
                </a:lnTo>
                <a:lnTo>
                  <a:pt x="17462" y="48361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2245965" y="8447879"/>
            <a:ext cx="45491" cy="58419"/>
          </a:xfrm>
          <a:custGeom>
            <a:avLst/>
            <a:gdLst/>
            <a:ahLst/>
            <a:cxnLst/>
            <a:rect l="l" t="t" r="r" b="b"/>
            <a:pathLst>
              <a:path w="45491" h="58420">
                <a:moveTo>
                  <a:pt x="33794" y="41414"/>
                </a:moveTo>
                <a:lnTo>
                  <a:pt x="31724" y="45313"/>
                </a:lnTo>
                <a:lnTo>
                  <a:pt x="28574" y="47002"/>
                </a:lnTo>
                <a:lnTo>
                  <a:pt x="24041" y="47421"/>
                </a:lnTo>
                <a:lnTo>
                  <a:pt x="19888" y="46989"/>
                </a:lnTo>
                <a:lnTo>
                  <a:pt x="16802" y="45275"/>
                </a:lnTo>
                <a:lnTo>
                  <a:pt x="15252" y="42659"/>
                </a:lnTo>
                <a:lnTo>
                  <a:pt x="14477" y="38925"/>
                </a:lnTo>
                <a:lnTo>
                  <a:pt x="14477" y="0"/>
                </a:lnTo>
                <a:lnTo>
                  <a:pt x="0" y="0"/>
                </a:lnTo>
                <a:lnTo>
                  <a:pt x="0" y="41617"/>
                </a:lnTo>
                <a:lnTo>
                  <a:pt x="812" y="46012"/>
                </a:lnTo>
                <a:lnTo>
                  <a:pt x="2425" y="49021"/>
                </a:lnTo>
                <a:lnTo>
                  <a:pt x="4038" y="52031"/>
                </a:lnTo>
                <a:lnTo>
                  <a:pt x="6464" y="54355"/>
                </a:lnTo>
                <a:lnTo>
                  <a:pt x="9702" y="55968"/>
                </a:lnTo>
                <a:lnTo>
                  <a:pt x="12941" y="57607"/>
                </a:lnTo>
                <a:lnTo>
                  <a:pt x="17310" y="58419"/>
                </a:lnTo>
                <a:lnTo>
                  <a:pt x="28257" y="58419"/>
                </a:lnTo>
                <a:lnTo>
                  <a:pt x="32765" y="57518"/>
                </a:lnTo>
                <a:lnTo>
                  <a:pt x="36283" y="55702"/>
                </a:lnTo>
                <a:lnTo>
                  <a:pt x="39801" y="53898"/>
                </a:lnTo>
                <a:lnTo>
                  <a:pt x="42214" y="51561"/>
                </a:lnTo>
                <a:lnTo>
                  <a:pt x="43522" y="48755"/>
                </a:lnTo>
                <a:lnTo>
                  <a:pt x="44830" y="45923"/>
                </a:lnTo>
                <a:lnTo>
                  <a:pt x="45491" y="41617"/>
                </a:lnTo>
                <a:lnTo>
                  <a:pt x="45491" y="0"/>
                </a:lnTo>
                <a:lnTo>
                  <a:pt x="34048" y="0"/>
                </a:lnTo>
                <a:lnTo>
                  <a:pt x="34048" y="39090"/>
                </a:lnTo>
                <a:lnTo>
                  <a:pt x="33794" y="41414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2300508" y="8428197"/>
            <a:ext cx="34175" cy="77216"/>
          </a:xfrm>
          <a:custGeom>
            <a:avLst/>
            <a:gdLst/>
            <a:ahLst/>
            <a:cxnLst/>
            <a:rect l="l" t="t" r="r" b="b"/>
            <a:pathLst>
              <a:path w="34175" h="77216">
                <a:moveTo>
                  <a:pt x="31013" y="0"/>
                </a:moveTo>
                <a:lnTo>
                  <a:pt x="13728" y="10236"/>
                </a:lnTo>
                <a:lnTo>
                  <a:pt x="15824" y="14960"/>
                </a:lnTo>
                <a:lnTo>
                  <a:pt x="34175" y="7073"/>
                </a:lnTo>
                <a:lnTo>
                  <a:pt x="31013" y="0"/>
                </a:lnTo>
                <a:close/>
              </a:path>
              <a:path w="34175" h="77216">
                <a:moveTo>
                  <a:pt x="13563" y="65836"/>
                </a:moveTo>
                <a:lnTo>
                  <a:pt x="13563" y="53276"/>
                </a:lnTo>
                <a:lnTo>
                  <a:pt x="34886" y="53276"/>
                </a:lnTo>
                <a:lnTo>
                  <a:pt x="34886" y="42443"/>
                </a:lnTo>
                <a:lnTo>
                  <a:pt x="13563" y="42443"/>
                </a:lnTo>
                <a:lnTo>
                  <a:pt x="13563" y="30632"/>
                </a:lnTo>
                <a:lnTo>
                  <a:pt x="40690" y="30632"/>
                </a:lnTo>
                <a:lnTo>
                  <a:pt x="40690" y="19684"/>
                </a:lnTo>
                <a:lnTo>
                  <a:pt x="0" y="19684"/>
                </a:lnTo>
                <a:lnTo>
                  <a:pt x="0" y="77215"/>
                </a:lnTo>
                <a:lnTo>
                  <a:pt x="40690" y="77215"/>
                </a:lnTo>
                <a:lnTo>
                  <a:pt x="40690" y="65836"/>
                </a:lnTo>
                <a:lnTo>
                  <a:pt x="13563" y="65836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2343086" y="8446820"/>
            <a:ext cx="40055" cy="58597"/>
          </a:xfrm>
          <a:custGeom>
            <a:avLst/>
            <a:gdLst/>
            <a:ahLst/>
            <a:cxnLst/>
            <a:rect l="l" t="t" r="r" b="b"/>
            <a:pathLst>
              <a:path w="40055" h="58597">
                <a:moveTo>
                  <a:pt x="24993" y="42113"/>
                </a:moveTo>
                <a:lnTo>
                  <a:pt x="24993" y="39382"/>
                </a:lnTo>
                <a:lnTo>
                  <a:pt x="25285" y="37515"/>
                </a:lnTo>
                <a:lnTo>
                  <a:pt x="28054" y="34086"/>
                </a:lnTo>
                <a:lnTo>
                  <a:pt x="30746" y="32296"/>
                </a:lnTo>
                <a:lnTo>
                  <a:pt x="36956" y="28181"/>
                </a:lnTo>
                <a:lnTo>
                  <a:pt x="40055" y="23088"/>
                </a:lnTo>
                <a:lnTo>
                  <a:pt x="40055" y="12077"/>
                </a:lnTo>
                <a:lnTo>
                  <a:pt x="38188" y="8013"/>
                </a:lnTo>
                <a:lnTo>
                  <a:pt x="34467" y="4800"/>
                </a:lnTo>
                <a:lnTo>
                  <a:pt x="30733" y="1600"/>
                </a:lnTo>
                <a:lnTo>
                  <a:pt x="26111" y="0"/>
                </a:lnTo>
                <a:lnTo>
                  <a:pt x="15214" y="0"/>
                </a:lnTo>
                <a:lnTo>
                  <a:pt x="10642" y="1625"/>
                </a:lnTo>
                <a:lnTo>
                  <a:pt x="6896" y="4889"/>
                </a:lnTo>
                <a:lnTo>
                  <a:pt x="3162" y="8153"/>
                </a:lnTo>
                <a:lnTo>
                  <a:pt x="863" y="12966"/>
                </a:lnTo>
                <a:lnTo>
                  <a:pt x="0" y="19303"/>
                </a:lnTo>
                <a:lnTo>
                  <a:pt x="11430" y="20942"/>
                </a:lnTo>
                <a:lnTo>
                  <a:pt x="12039" y="13931"/>
                </a:lnTo>
                <a:lnTo>
                  <a:pt x="14808" y="10413"/>
                </a:lnTo>
                <a:lnTo>
                  <a:pt x="21589" y="10413"/>
                </a:lnTo>
                <a:lnTo>
                  <a:pt x="24498" y="12217"/>
                </a:lnTo>
                <a:lnTo>
                  <a:pt x="26454" y="15036"/>
                </a:lnTo>
                <a:lnTo>
                  <a:pt x="26454" y="18795"/>
                </a:lnTo>
                <a:lnTo>
                  <a:pt x="24714" y="22491"/>
                </a:lnTo>
                <a:lnTo>
                  <a:pt x="21691" y="25044"/>
                </a:lnTo>
                <a:lnTo>
                  <a:pt x="18300" y="27571"/>
                </a:lnTo>
                <a:lnTo>
                  <a:pt x="16205" y="29502"/>
                </a:lnTo>
                <a:lnTo>
                  <a:pt x="14617" y="32169"/>
                </a:lnTo>
                <a:lnTo>
                  <a:pt x="14224" y="35394"/>
                </a:lnTo>
                <a:lnTo>
                  <a:pt x="14224" y="42113"/>
                </a:lnTo>
                <a:lnTo>
                  <a:pt x="24993" y="42113"/>
                </a:lnTo>
                <a:close/>
              </a:path>
              <a:path w="40055" h="58597">
                <a:moveTo>
                  <a:pt x="13982" y="45859"/>
                </a:moveTo>
                <a:lnTo>
                  <a:pt x="13982" y="58597"/>
                </a:lnTo>
                <a:lnTo>
                  <a:pt x="27076" y="58597"/>
                </a:lnTo>
                <a:lnTo>
                  <a:pt x="27076" y="45859"/>
                </a:lnTo>
                <a:lnTo>
                  <a:pt x="13982" y="45859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2517936" y="6872474"/>
            <a:ext cx="35102" cy="55613"/>
          </a:xfrm>
          <a:custGeom>
            <a:avLst/>
            <a:gdLst/>
            <a:ahLst/>
            <a:cxnLst/>
            <a:rect l="l" t="t" r="r" b="b"/>
            <a:pathLst>
              <a:path w="35102" h="55613">
                <a:moveTo>
                  <a:pt x="0" y="55613"/>
                </a:moveTo>
                <a:lnTo>
                  <a:pt x="35102" y="55613"/>
                </a:lnTo>
                <a:lnTo>
                  <a:pt x="35102" y="49047"/>
                </a:lnTo>
                <a:lnTo>
                  <a:pt x="7429" y="49047"/>
                </a:lnTo>
                <a:lnTo>
                  <a:pt x="7429" y="0"/>
                </a:lnTo>
                <a:lnTo>
                  <a:pt x="0" y="0"/>
                </a:lnTo>
                <a:lnTo>
                  <a:pt x="0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2558663" y="6872161"/>
            <a:ext cx="37477" cy="56832"/>
          </a:xfrm>
          <a:custGeom>
            <a:avLst/>
            <a:gdLst/>
            <a:ahLst/>
            <a:cxnLst/>
            <a:rect l="l" t="t" r="r" b="b"/>
            <a:pathLst>
              <a:path w="37477" h="56832">
                <a:moveTo>
                  <a:pt x="7937" y="28054"/>
                </a:moveTo>
                <a:lnTo>
                  <a:pt x="8674" y="25184"/>
                </a:lnTo>
                <a:lnTo>
                  <a:pt x="11366" y="22072"/>
                </a:lnTo>
                <a:lnTo>
                  <a:pt x="15303" y="20370"/>
                </a:lnTo>
                <a:lnTo>
                  <a:pt x="22009" y="20370"/>
                </a:lnTo>
                <a:lnTo>
                  <a:pt x="24638" y="21158"/>
                </a:lnTo>
                <a:lnTo>
                  <a:pt x="26403" y="22694"/>
                </a:lnTo>
                <a:lnTo>
                  <a:pt x="28346" y="25793"/>
                </a:lnTo>
                <a:lnTo>
                  <a:pt x="28321" y="30352"/>
                </a:lnTo>
                <a:lnTo>
                  <a:pt x="25679" y="31267"/>
                </a:lnTo>
                <a:lnTo>
                  <a:pt x="21577" y="32042"/>
                </a:lnTo>
                <a:lnTo>
                  <a:pt x="16014" y="32715"/>
                </a:lnTo>
                <a:lnTo>
                  <a:pt x="13284" y="33045"/>
                </a:lnTo>
                <a:lnTo>
                  <a:pt x="11239" y="33388"/>
                </a:lnTo>
                <a:lnTo>
                  <a:pt x="8051" y="34239"/>
                </a:lnTo>
                <a:lnTo>
                  <a:pt x="4927" y="35979"/>
                </a:lnTo>
                <a:lnTo>
                  <a:pt x="2260" y="38265"/>
                </a:lnTo>
                <a:lnTo>
                  <a:pt x="444" y="41528"/>
                </a:lnTo>
                <a:lnTo>
                  <a:pt x="0" y="45300"/>
                </a:lnTo>
                <a:lnTo>
                  <a:pt x="0" y="48666"/>
                </a:lnTo>
                <a:lnTo>
                  <a:pt x="1206" y="51434"/>
                </a:lnTo>
                <a:lnTo>
                  <a:pt x="6007" y="55752"/>
                </a:lnTo>
                <a:lnTo>
                  <a:pt x="7353" y="45110"/>
                </a:lnTo>
                <a:lnTo>
                  <a:pt x="8318" y="41871"/>
                </a:lnTo>
                <a:lnTo>
                  <a:pt x="11036" y="39649"/>
                </a:lnTo>
                <a:lnTo>
                  <a:pt x="14224" y="38696"/>
                </a:lnTo>
                <a:lnTo>
                  <a:pt x="17056" y="38277"/>
                </a:lnTo>
                <a:lnTo>
                  <a:pt x="22059" y="37579"/>
                </a:lnTo>
                <a:lnTo>
                  <a:pt x="25819" y="36715"/>
                </a:lnTo>
                <a:lnTo>
                  <a:pt x="28321" y="35699"/>
                </a:lnTo>
                <a:lnTo>
                  <a:pt x="28321" y="41224"/>
                </a:lnTo>
                <a:lnTo>
                  <a:pt x="27940" y="43497"/>
                </a:lnTo>
                <a:lnTo>
                  <a:pt x="26238" y="47040"/>
                </a:lnTo>
                <a:lnTo>
                  <a:pt x="22644" y="49758"/>
                </a:lnTo>
                <a:lnTo>
                  <a:pt x="18211" y="51473"/>
                </a:lnTo>
                <a:lnTo>
                  <a:pt x="12877" y="51473"/>
                </a:lnTo>
                <a:lnTo>
                  <a:pt x="10845" y="50876"/>
                </a:lnTo>
                <a:lnTo>
                  <a:pt x="13906" y="56832"/>
                </a:lnTo>
                <a:lnTo>
                  <a:pt x="16624" y="56832"/>
                </a:lnTo>
                <a:lnTo>
                  <a:pt x="21513" y="55511"/>
                </a:lnTo>
                <a:lnTo>
                  <a:pt x="26327" y="53111"/>
                </a:lnTo>
                <a:lnTo>
                  <a:pt x="28892" y="50965"/>
                </a:lnTo>
                <a:lnTo>
                  <a:pt x="29095" y="52857"/>
                </a:lnTo>
                <a:lnTo>
                  <a:pt x="30276" y="55930"/>
                </a:lnTo>
                <a:lnTo>
                  <a:pt x="37477" y="55930"/>
                </a:lnTo>
                <a:lnTo>
                  <a:pt x="36029" y="52768"/>
                </a:lnTo>
                <a:lnTo>
                  <a:pt x="35433" y="49402"/>
                </a:lnTo>
                <a:lnTo>
                  <a:pt x="35293" y="45389"/>
                </a:lnTo>
                <a:lnTo>
                  <a:pt x="35293" y="26898"/>
                </a:lnTo>
                <a:lnTo>
                  <a:pt x="35166" y="24815"/>
                </a:lnTo>
                <a:lnTo>
                  <a:pt x="34544" y="21780"/>
                </a:lnTo>
                <a:lnTo>
                  <a:pt x="32804" y="18999"/>
                </a:lnTo>
                <a:lnTo>
                  <a:pt x="30175" y="16751"/>
                </a:lnTo>
                <a:lnTo>
                  <a:pt x="25844" y="15125"/>
                </a:lnTo>
                <a:lnTo>
                  <a:pt x="23012" y="14731"/>
                </a:lnTo>
                <a:lnTo>
                  <a:pt x="16040" y="14731"/>
                </a:lnTo>
                <a:lnTo>
                  <a:pt x="12966" y="15201"/>
                </a:lnTo>
                <a:lnTo>
                  <a:pt x="10312" y="16154"/>
                </a:lnTo>
                <a:lnTo>
                  <a:pt x="7645" y="17094"/>
                </a:lnTo>
                <a:lnTo>
                  <a:pt x="4216" y="20205"/>
                </a:lnTo>
                <a:lnTo>
                  <a:pt x="1803" y="24282"/>
                </a:lnTo>
                <a:lnTo>
                  <a:pt x="1181" y="27139"/>
                </a:lnTo>
                <a:lnTo>
                  <a:pt x="7937" y="28054"/>
                </a:lnTo>
                <a:close/>
              </a:path>
              <a:path w="37477" h="56832">
                <a:moveTo>
                  <a:pt x="9436" y="56832"/>
                </a:moveTo>
                <a:lnTo>
                  <a:pt x="13906" y="56832"/>
                </a:lnTo>
                <a:lnTo>
                  <a:pt x="10845" y="50876"/>
                </a:lnTo>
                <a:lnTo>
                  <a:pt x="8051" y="48450"/>
                </a:lnTo>
                <a:lnTo>
                  <a:pt x="7353" y="45110"/>
                </a:lnTo>
                <a:lnTo>
                  <a:pt x="6007" y="55752"/>
                </a:lnTo>
                <a:lnTo>
                  <a:pt x="9436" y="56832"/>
                </a:lnTo>
                <a:close/>
              </a:path>
              <a:path w="37477" h="56832">
                <a:moveTo>
                  <a:pt x="20002" y="0"/>
                </a:moveTo>
                <a:lnTo>
                  <a:pt x="14909" y="10629"/>
                </a:lnTo>
                <a:lnTo>
                  <a:pt x="20612" y="10629"/>
                </a:lnTo>
                <a:lnTo>
                  <a:pt x="29044" y="0"/>
                </a:lnTo>
                <a:lnTo>
                  <a:pt x="20002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2600471" y="6887803"/>
            <a:ext cx="37325" cy="40284"/>
          </a:xfrm>
          <a:custGeom>
            <a:avLst/>
            <a:gdLst/>
            <a:ahLst/>
            <a:cxnLst/>
            <a:rect l="l" t="t" r="r" b="b"/>
            <a:pathLst>
              <a:path w="37325" h="40284">
                <a:moveTo>
                  <a:pt x="21920" y="40284"/>
                </a:moveTo>
                <a:lnTo>
                  <a:pt x="37325" y="0"/>
                </a:lnTo>
                <a:lnTo>
                  <a:pt x="30225" y="0"/>
                </a:lnTo>
                <a:lnTo>
                  <a:pt x="21183" y="24587"/>
                </a:lnTo>
                <a:lnTo>
                  <a:pt x="20091" y="27559"/>
                </a:lnTo>
                <a:lnTo>
                  <a:pt x="19240" y="30111"/>
                </a:lnTo>
                <a:lnTo>
                  <a:pt x="18618" y="32232"/>
                </a:lnTo>
                <a:lnTo>
                  <a:pt x="17830" y="29438"/>
                </a:lnTo>
                <a:lnTo>
                  <a:pt x="16954" y="26733"/>
                </a:lnTo>
                <a:lnTo>
                  <a:pt x="16014" y="24130"/>
                </a:lnTo>
                <a:lnTo>
                  <a:pt x="7277" y="0"/>
                </a:lnTo>
                <a:lnTo>
                  <a:pt x="0" y="0"/>
                </a:lnTo>
                <a:lnTo>
                  <a:pt x="15481" y="40284"/>
                </a:lnTo>
                <a:lnTo>
                  <a:pt x="21920" y="402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2641587" y="6886887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58"/>
                </a:lnTo>
                <a:lnTo>
                  <a:pt x="13373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21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2684771" y="6886893"/>
            <a:ext cx="33782" cy="42100"/>
          </a:xfrm>
          <a:custGeom>
            <a:avLst/>
            <a:gdLst/>
            <a:ahLst/>
            <a:cxnLst/>
            <a:rect l="l" t="t" r="r" b="b"/>
            <a:pathLst>
              <a:path w="33781" h="42100">
                <a:moveTo>
                  <a:pt x="6819" y="28092"/>
                </a:moveTo>
                <a:lnTo>
                  <a:pt x="0" y="29159"/>
                </a:lnTo>
                <a:lnTo>
                  <a:pt x="762" y="33451"/>
                </a:lnTo>
                <a:lnTo>
                  <a:pt x="2527" y="36664"/>
                </a:lnTo>
                <a:lnTo>
                  <a:pt x="5295" y="38849"/>
                </a:lnTo>
                <a:lnTo>
                  <a:pt x="8077" y="41020"/>
                </a:lnTo>
                <a:lnTo>
                  <a:pt x="12103" y="42100"/>
                </a:lnTo>
                <a:lnTo>
                  <a:pt x="20574" y="42100"/>
                </a:lnTo>
                <a:lnTo>
                  <a:pt x="23444" y="41554"/>
                </a:lnTo>
                <a:lnTo>
                  <a:pt x="28498" y="39357"/>
                </a:lnTo>
                <a:lnTo>
                  <a:pt x="31775" y="35788"/>
                </a:lnTo>
                <a:lnTo>
                  <a:pt x="33782" y="31635"/>
                </a:lnTo>
                <a:lnTo>
                  <a:pt x="33782" y="27025"/>
                </a:lnTo>
                <a:lnTo>
                  <a:pt x="32143" y="23507"/>
                </a:lnTo>
                <a:lnTo>
                  <a:pt x="29527" y="20751"/>
                </a:lnTo>
                <a:lnTo>
                  <a:pt x="25679" y="19100"/>
                </a:lnTo>
                <a:lnTo>
                  <a:pt x="22275" y="18046"/>
                </a:lnTo>
                <a:lnTo>
                  <a:pt x="17399" y="16763"/>
                </a:lnTo>
                <a:lnTo>
                  <a:pt x="14020" y="15849"/>
                </a:lnTo>
                <a:lnTo>
                  <a:pt x="11988" y="15265"/>
                </a:lnTo>
                <a:lnTo>
                  <a:pt x="9207" y="13931"/>
                </a:lnTo>
                <a:lnTo>
                  <a:pt x="7810" y="10807"/>
                </a:lnTo>
                <a:lnTo>
                  <a:pt x="9842" y="7162"/>
                </a:lnTo>
                <a:lnTo>
                  <a:pt x="13462" y="5613"/>
                </a:lnTo>
                <a:lnTo>
                  <a:pt x="19304" y="5613"/>
                </a:lnTo>
                <a:lnTo>
                  <a:pt x="21386" y="6184"/>
                </a:lnTo>
                <a:lnTo>
                  <a:pt x="24320" y="8521"/>
                </a:lnTo>
                <a:lnTo>
                  <a:pt x="25514" y="12217"/>
                </a:lnTo>
                <a:lnTo>
                  <a:pt x="32258" y="11302"/>
                </a:lnTo>
                <a:lnTo>
                  <a:pt x="31826" y="8686"/>
                </a:lnTo>
                <a:lnTo>
                  <a:pt x="29883" y="5054"/>
                </a:lnTo>
                <a:lnTo>
                  <a:pt x="26949" y="2273"/>
                </a:lnTo>
                <a:lnTo>
                  <a:pt x="22123" y="444"/>
                </a:lnTo>
                <a:lnTo>
                  <a:pt x="19316" y="0"/>
                </a:lnTo>
                <a:lnTo>
                  <a:pt x="16129" y="0"/>
                </a:lnTo>
                <a:lnTo>
                  <a:pt x="12014" y="266"/>
                </a:lnTo>
                <a:lnTo>
                  <a:pt x="8318" y="1358"/>
                </a:lnTo>
                <a:lnTo>
                  <a:pt x="4356" y="3809"/>
                </a:lnTo>
                <a:lnTo>
                  <a:pt x="2387" y="6616"/>
                </a:lnTo>
                <a:lnTo>
                  <a:pt x="1143" y="9804"/>
                </a:lnTo>
                <a:lnTo>
                  <a:pt x="1143" y="13576"/>
                </a:lnTo>
                <a:lnTo>
                  <a:pt x="2654" y="17005"/>
                </a:lnTo>
                <a:lnTo>
                  <a:pt x="5143" y="19913"/>
                </a:lnTo>
                <a:lnTo>
                  <a:pt x="9055" y="21755"/>
                </a:lnTo>
                <a:lnTo>
                  <a:pt x="12560" y="22859"/>
                </a:lnTo>
                <a:lnTo>
                  <a:pt x="17614" y="24117"/>
                </a:lnTo>
                <a:lnTo>
                  <a:pt x="21374" y="25057"/>
                </a:lnTo>
                <a:lnTo>
                  <a:pt x="23723" y="25831"/>
                </a:lnTo>
                <a:lnTo>
                  <a:pt x="26695" y="28536"/>
                </a:lnTo>
                <a:lnTo>
                  <a:pt x="26695" y="31800"/>
                </a:lnTo>
                <a:lnTo>
                  <a:pt x="24409" y="34569"/>
                </a:lnTo>
                <a:lnTo>
                  <a:pt x="20523" y="36487"/>
                </a:lnTo>
                <a:lnTo>
                  <a:pt x="14211" y="36487"/>
                </a:lnTo>
                <a:lnTo>
                  <a:pt x="10007" y="34315"/>
                </a:lnTo>
                <a:lnTo>
                  <a:pt x="7200" y="30822"/>
                </a:lnTo>
                <a:lnTo>
                  <a:pt x="6819" y="2809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2724461" y="6886887"/>
            <a:ext cx="37515" cy="42100"/>
          </a:xfrm>
          <a:custGeom>
            <a:avLst/>
            <a:gdLst/>
            <a:ahLst/>
            <a:cxnLst/>
            <a:rect l="l" t="t" r="r" b="b"/>
            <a:pathLst>
              <a:path w="37515" h="42100">
                <a:moveTo>
                  <a:pt x="29057" y="11252"/>
                </a:moveTo>
                <a:lnTo>
                  <a:pt x="29921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58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65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36" y="42100"/>
                </a:lnTo>
                <a:lnTo>
                  <a:pt x="24117" y="42100"/>
                </a:lnTo>
                <a:lnTo>
                  <a:pt x="27990" y="40970"/>
                </a:lnTo>
                <a:lnTo>
                  <a:pt x="31038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108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77" y="22796"/>
                </a:lnTo>
                <a:lnTo>
                  <a:pt x="37515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15" h="42100">
                <a:moveTo>
                  <a:pt x="8928" y="10858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2795492" y="6872478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2807289" y="6886892"/>
            <a:ext cx="37477" cy="42100"/>
          </a:xfrm>
          <a:custGeom>
            <a:avLst/>
            <a:gdLst/>
            <a:ahLst/>
            <a:cxnLst/>
            <a:rect l="l" t="t" r="r" b="b"/>
            <a:pathLst>
              <a:path w="37477" h="42100">
                <a:moveTo>
                  <a:pt x="7937" y="13322"/>
                </a:moveTo>
                <a:lnTo>
                  <a:pt x="8686" y="10452"/>
                </a:lnTo>
                <a:lnTo>
                  <a:pt x="11366" y="7340"/>
                </a:lnTo>
                <a:lnTo>
                  <a:pt x="15316" y="5638"/>
                </a:lnTo>
                <a:lnTo>
                  <a:pt x="22021" y="5638"/>
                </a:lnTo>
                <a:lnTo>
                  <a:pt x="24637" y="6426"/>
                </a:lnTo>
                <a:lnTo>
                  <a:pt x="26415" y="7962"/>
                </a:lnTo>
                <a:lnTo>
                  <a:pt x="28359" y="11061"/>
                </a:lnTo>
                <a:lnTo>
                  <a:pt x="28320" y="15621"/>
                </a:lnTo>
                <a:lnTo>
                  <a:pt x="25692" y="16535"/>
                </a:lnTo>
                <a:lnTo>
                  <a:pt x="21589" y="17310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64" y="19507"/>
                </a:lnTo>
                <a:lnTo>
                  <a:pt x="4940" y="21247"/>
                </a:lnTo>
                <a:lnTo>
                  <a:pt x="2273" y="23533"/>
                </a:lnTo>
                <a:lnTo>
                  <a:pt x="457" y="26797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3"/>
                </a:lnTo>
                <a:lnTo>
                  <a:pt x="6019" y="41021"/>
                </a:lnTo>
                <a:lnTo>
                  <a:pt x="7365" y="30378"/>
                </a:lnTo>
                <a:lnTo>
                  <a:pt x="8318" y="27139"/>
                </a:lnTo>
                <a:lnTo>
                  <a:pt x="11048" y="24917"/>
                </a:lnTo>
                <a:lnTo>
                  <a:pt x="14223" y="23964"/>
                </a:lnTo>
                <a:lnTo>
                  <a:pt x="17068" y="23545"/>
                </a:lnTo>
                <a:lnTo>
                  <a:pt x="22059" y="22847"/>
                </a:lnTo>
                <a:lnTo>
                  <a:pt x="25819" y="21983"/>
                </a:lnTo>
                <a:lnTo>
                  <a:pt x="28320" y="20967"/>
                </a:lnTo>
                <a:lnTo>
                  <a:pt x="28320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56" y="35026"/>
                </a:lnTo>
                <a:lnTo>
                  <a:pt x="18224" y="36753"/>
                </a:lnTo>
                <a:lnTo>
                  <a:pt x="12890" y="36753"/>
                </a:lnTo>
                <a:lnTo>
                  <a:pt x="10845" y="36144"/>
                </a:lnTo>
                <a:lnTo>
                  <a:pt x="8064" y="33718"/>
                </a:lnTo>
                <a:lnTo>
                  <a:pt x="9448" y="42100"/>
                </a:lnTo>
                <a:lnTo>
                  <a:pt x="16624" y="42100"/>
                </a:lnTo>
                <a:lnTo>
                  <a:pt x="19164" y="41656"/>
                </a:lnTo>
                <a:lnTo>
                  <a:pt x="21526" y="40779"/>
                </a:lnTo>
                <a:lnTo>
                  <a:pt x="26339" y="38379"/>
                </a:lnTo>
                <a:lnTo>
                  <a:pt x="28905" y="36233"/>
                </a:lnTo>
                <a:lnTo>
                  <a:pt x="29108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71"/>
                </a:lnTo>
                <a:lnTo>
                  <a:pt x="35293" y="30657"/>
                </a:lnTo>
                <a:lnTo>
                  <a:pt x="35178" y="10083"/>
                </a:lnTo>
                <a:lnTo>
                  <a:pt x="34543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393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29" y="5473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00">
                <a:moveTo>
                  <a:pt x="7365" y="30378"/>
                </a:moveTo>
                <a:lnTo>
                  <a:pt x="6019" y="41021"/>
                </a:lnTo>
                <a:lnTo>
                  <a:pt x="9448" y="42100"/>
                </a:lnTo>
                <a:lnTo>
                  <a:pt x="8064" y="33718"/>
                </a:lnTo>
                <a:lnTo>
                  <a:pt x="7365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2850518" y="6886893"/>
            <a:ext cx="33794" cy="42100"/>
          </a:xfrm>
          <a:custGeom>
            <a:avLst/>
            <a:gdLst/>
            <a:ahLst/>
            <a:cxnLst/>
            <a:rect l="l" t="t" r="r" b="b"/>
            <a:pathLst>
              <a:path w="33794" h="42100">
                <a:moveTo>
                  <a:pt x="6819" y="28092"/>
                </a:moveTo>
                <a:lnTo>
                  <a:pt x="0" y="29159"/>
                </a:lnTo>
                <a:lnTo>
                  <a:pt x="762" y="33451"/>
                </a:lnTo>
                <a:lnTo>
                  <a:pt x="2540" y="36664"/>
                </a:lnTo>
                <a:lnTo>
                  <a:pt x="5308" y="38849"/>
                </a:lnTo>
                <a:lnTo>
                  <a:pt x="8077" y="41020"/>
                </a:lnTo>
                <a:lnTo>
                  <a:pt x="12115" y="42100"/>
                </a:lnTo>
                <a:lnTo>
                  <a:pt x="20586" y="42100"/>
                </a:lnTo>
                <a:lnTo>
                  <a:pt x="23456" y="41554"/>
                </a:lnTo>
                <a:lnTo>
                  <a:pt x="28511" y="39357"/>
                </a:lnTo>
                <a:lnTo>
                  <a:pt x="31788" y="35788"/>
                </a:lnTo>
                <a:lnTo>
                  <a:pt x="33794" y="31635"/>
                </a:lnTo>
                <a:lnTo>
                  <a:pt x="33794" y="27025"/>
                </a:lnTo>
                <a:lnTo>
                  <a:pt x="32143" y="23507"/>
                </a:lnTo>
                <a:lnTo>
                  <a:pt x="29527" y="20751"/>
                </a:lnTo>
                <a:lnTo>
                  <a:pt x="25679" y="19100"/>
                </a:lnTo>
                <a:lnTo>
                  <a:pt x="22275" y="18046"/>
                </a:lnTo>
                <a:lnTo>
                  <a:pt x="17399" y="16763"/>
                </a:lnTo>
                <a:lnTo>
                  <a:pt x="14033" y="15849"/>
                </a:lnTo>
                <a:lnTo>
                  <a:pt x="11988" y="15265"/>
                </a:lnTo>
                <a:lnTo>
                  <a:pt x="9220" y="13931"/>
                </a:lnTo>
                <a:lnTo>
                  <a:pt x="7823" y="10807"/>
                </a:lnTo>
                <a:lnTo>
                  <a:pt x="9855" y="7162"/>
                </a:lnTo>
                <a:lnTo>
                  <a:pt x="13462" y="5613"/>
                </a:lnTo>
                <a:lnTo>
                  <a:pt x="19316" y="5613"/>
                </a:lnTo>
                <a:lnTo>
                  <a:pt x="21386" y="6184"/>
                </a:lnTo>
                <a:lnTo>
                  <a:pt x="24320" y="8521"/>
                </a:lnTo>
                <a:lnTo>
                  <a:pt x="25514" y="12217"/>
                </a:lnTo>
                <a:lnTo>
                  <a:pt x="32258" y="11302"/>
                </a:lnTo>
                <a:lnTo>
                  <a:pt x="31826" y="8686"/>
                </a:lnTo>
                <a:lnTo>
                  <a:pt x="29883" y="5054"/>
                </a:lnTo>
                <a:lnTo>
                  <a:pt x="26949" y="2273"/>
                </a:lnTo>
                <a:lnTo>
                  <a:pt x="22123" y="444"/>
                </a:lnTo>
                <a:lnTo>
                  <a:pt x="19329" y="0"/>
                </a:lnTo>
                <a:lnTo>
                  <a:pt x="16129" y="0"/>
                </a:lnTo>
                <a:lnTo>
                  <a:pt x="12026" y="266"/>
                </a:lnTo>
                <a:lnTo>
                  <a:pt x="8318" y="1358"/>
                </a:lnTo>
                <a:lnTo>
                  <a:pt x="4356" y="3809"/>
                </a:lnTo>
                <a:lnTo>
                  <a:pt x="2400" y="6616"/>
                </a:lnTo>
                <a:lnTo>
                  <a:pt x="1143" y="9804"/>
                </a:lnTo>
                <a:lnTo>
                  <a:pt x="1143" y="13576"/>
                </a:lnTo>
                <a:lnTo>
                  <a:pt x="2654" y="17005"/>
                </a:lnTo>
                <a:lnTo>
                  <a:pt x="5156" y="19913"/>
                </a:lnTo>
                <a:lnTo>
                  <a:pt x="9067" y="21755"/>
                </a:lnTo>
                <a:lnTo>
                  <a:pt x="12573" y="22859"/>
                </a:lnTo>
                <a:lnTo>
                  <a:pt x="17627" y="24117"/>
                </a:lnTo>
                <a:lnTo>
                  <a:pt x="21386" y="25057"/>
                </a:lnTo>
                <a:lnTo>
                  <a:pt x="23736" y="25831"/>
                </a:lnTo>
                <a:lnTo>
                  <a:pt x="26708" y="28536"/>
                </a:lnTo>
                <a:lnTo>
                  <a:pt x="26708" y="31800"/>
                </a:lnTo>
                <a:lnTo>
                  <a:pt x="24409" y="34569"/>
                </a:lnTo>
                <a:lnTo>
                  <a:pt x="20523" y="36487"/>
                </a:lnTo>
                <a:lnTo>
                  <a:pt x="14224" y="36487"/>
                </a:lnTo>
                <a:lnTo>
                  <a:pt x="10020" y="34315"/>
                </a:lnTo>
                <a:lnTo>
                  <a:pt x="7213" y="30822"/>
                </a:lnTo>
                <a:lnTo>
                  <a:pt x="6819" y="2809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2914314" y="6886888"/>
            <a:ext cx="55143" cy="41198"/>
          </a:xfrm>
          <a:custGeom>
            <a:avLst/>
            <a:gdLst/>
            <a:ahLst/>
            <a:cxnLst/>
            <a:rect l="l" t="t" r="r" b="b"/>
            <a:pathLst>
              <a:path w="55143" h="41198">
                <a:moveTo>
                  <a:pt x="24180" y="15024"/>
                </a:moveTo>
                <a:lnTo>
                  <a:pt x="24180" y="41198"/>
                </a:lnTo>
                <a:lnTo>
                  <a:pt x="31076" y="41198"/>
                </a:lnTo>
                <a:lnTo>
                  <a:pt x="31076" y="13652"/>
                </a:lnTo>
                <a:lnTo>
                  <a:pt x="32016" y="10629"/>
                </a:lnTo>
                <a:lnTo>
                  <a:pt x="33909" y="8737"/>
                </a:lnTo>
                <a:lnTo>
                  <a:pt x="38176" y="5918"/>
                </a:lnTo>
                <a:lnTo>
                  <a:pt x="42621" y="5918"/>
                </a:lnTo>
                <a:lnTo>
                  <a:pt x="45173" y="7010"/>
                </a:lnTo>
                <a:lnTo>
                  <a:pt x="47612" y="9918"/>
                </a:lnTo>
                <a:lnTo>
                  <a:pt x="48285" y="13081"/>
                </a:lnTo>
                <a:lnTo>
                  <a:pt x="48285" y="41198"/>
                </a:lnTo>
                <a:lnTo>
                  <a:pt x="55143" y="41198"/>
                </a:lnTo>
                <a:lnTo>
                  <a:pt x="55143" y="8940"/>
                </a:lnTo>
                <a:lnTo>
                  <a:pt x="54051" y="5524"/>
                </a:lnTo>
                <a:lnTo>
                  <a:pt x="49707" y="1104"/>
                </a:lnTo>
                <a:lnTo>
                  <a:pt x="46609" y="0"/>
                </a:lnTo>
                <a:lnTo>
                  <a:pt x="37401" y="0"/>
                </a:lnTo>
                <a:lnTo>
                  <a:pt x="33223" y="2349"/>
                </a:lnTo>
                <a:lnTo>
                  <a:pt x="30010" y="7061"/>
                </a:lnTo>
                <a:lnTo>
                  <a:pt x="29209" y="4826"/>
                </a:lnTo>
                <a:lnTo>
                  <a:pt x="25920" y="1854"/>
                </a:lnTo>
                <a:lnTo>
                  <a:pt x="21526" y="0"/>
                </a:lnTo>
                <a:lnTo>
                  <a:pt x="15798" y="0"/>
                </a:lnTo>
                <a:lnTo>
                  <a:pt x="13385" y="596"/>
                </a:lnTo>
                <a:lnTo>
                  <a:pt x="9156" y="2997"/>
                </a:lnTo>
                <a:lnTo>
                  <a:pt x="6172" y="6553"/>
                </a:lnTo>
                <a:lnTo>
                  <a:pt x="6172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6624"/>
                </a:lnTo>
                <a:lnTo>
                  <a:pt x="7264" y="13830"/>
                </a:lnTo>
                <a:lnTo>
                  <a:pt x="8013" y="11874"/>
                </a:lnTo>
                <a:lnTo>
                  <a:pt x="9944" y="8445"/>
                </a:lnTo>
                <a:lnTo>
                  <a:pt x="13246" y="6426"/>
                </a:lnTo>
                <a:lnTo>
                  <a:pt x="16967" y="5918"/>
                </a:lnTo>
                <a:lnTo>
                  <a:pt x="19532" y="5918"/>
                </a:lnTo>
                <a:lnTo>
                  <a:pt x="22491" y="8191"/>
                </a:lnTo>
                <a:lnTo>
                  <a:pt x="24180" y="11988"/>
                </a:lnTo>
                <a:lnTo>
                  <a:pt x="24180" y="150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2977348" y="6886892"/>
            <a:ext cx="13906" cy="42100"/>
          </a:xfrm>
          <a:custGeom>
            <a:avLst/>
            <a:gdLst/>
            <a:ahLst/>
            <a:cxnLst/>
            <a:rect l="l" t="t" r="r" b="b"/>
            <a:pathLst>
              <a:path w="13906" h="42100">
                <a:moveTo>
                  <a:pt x="9436" y="42100"/>
                </a:moveTo>
                <a:lnTo>
                  <a:pt x="13906" y="42100"/>
                </a:lnTo>
                <a:lnTo>
                  <a:pt x="10833" y="36144"/>
                </a:lnTo>
                <a:lnTo>
                  <a:pt x="8051" y="33718"/>
                </a:lnTo>
                <a:lnTo>
                  <a:pt x="7353" y="30378"/>
                </a:lnTo>
                <a:lnTo>
                  <a:pt x="6007" y="41021"/>
                </a:lnTo>
                <a:lnTo>
                  <a:pt x="9436" y="42100"/>
                </a:lnTo>
                <a:close/>
              </a:path>
              <a:path w="13906" h="42100">
                <a:moveTo>
                  <a:pt x="7924" y="13322"/>
                </a:moveTo>
                <a:lnTo>
                  <a:pt x="8674" y="10452"/>
                </a:lnTo>
                <a:lnTo>
                  <a:pt x="11366" y="7340"/>
                </a:lnTo>
                <a:lnTo>
                  <a:pt x="15303" y="5638"/>
                </a:lnTo>
                <a:lnTo>
                  <a:pt x="22009" y="5638"/>
                </a:lnTo>
                <a:lnTo>
                  <a:pt x="24638" y="6426"/>
                </a:lnTo>
                <a:lnTo>
                  <a:pt x="26403" y="7962"/>
                </a:lnTo>
                <a:lnTo>
                  <a:pt x="28346" y="11061"/>
                </a:lnTo>
                <a:lnTo>
                  <a:pt x="28308" y="15621"/>
                </a:lnTo>
                <a:lnTo>
                  <a:pt x="25679" y="16535"/>
                </a:lnTo>
                <a:lnTo>
                  <a:pt x="21577" y="17310"/>
                </a:lnTo>
                <a:lnTo>
                  <a:pt x="16014" y="17983"/>
                </a:lnTo>
                <a:lnTo>
                  <a:pt x="13284" y="18313"/>
                </a:lnTo>
                <a:lnTo>
                  <a:pt x="11226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60" y="23533"/>
                </a:lnTo>
                <a:lnTo>
                  <a:pt x="444" y="26797"/>
                </a:lnTo>
                <a:lnTo>
                  <a:pt x="0" y="30581"/>
                </a:lnTo>
                <a:lnTo>
                  <a:pt x="0" y="33934"/>
                </a:lnTo>
                <a:lnTo>
                  <a:pt x="1193" y="36703"/>
                </a:lnTo>
                <a:lnTo>
                  <a:pt x="6007" y="41021"/>
                </a:lnTo>
                <a:lnTo>
                  <a:pt x="7353" y="30378"/>
                </a:lnTo>
                <a:lnTo>
                  <a:pt x="8318" y="27139"/>
                </a:lnTo>
                <a:lnTo>
                  <a:pt x="11036" y="24917"/>
                </a:lnTo>
                <a:lnTo>
                  <a:pt x="14211" y="23964"/>
                </a:lnTo>
                <a:lnTo>
                  <a:pt x="17056" y="23545"/>
                </a:lnTo>
                <a:lnTo>
                  <a:pt x="22047" y="22847"/>
                </a:lnTo>
                <a:lnTo>
                  <a:pt x="25806" y="21983"/>
                </a:lnTo>
                <a:lnTo>
                  <a:pt x="28308" y="20967"/>
                </a:lnTo>
                <a:lnTo>
                  <a:pt x="28308" y="26492"/>
                </a:lnTo>
                <a:lnTo>
                  <a:pt x="27940" y="28765"/>
                </a:lnTo>
                <a:lnTo>
                  <a:pt x="26225" y="32308"/>
                </a:lnTo>
                <a:lnTo>
                  <a:pt x="22644" y="35026"/>
                </a:lnTo>
                <a:lnTo>
                  <a:pt x="18211" y="36753"/>
                </a:lnTo>
                <a:lnTo>
                  <a:pt x="12877" y="36753"/>
                </a:lnTo>
                <a:lnTo>
                  <a:pt x="10833" y="36144"/>
                </a:lnTo>
                <a:lnTo>
                  <a:pt x="13906" y="42100"/>
                </a:lnTo>
                <a:lnTo>
                  <a:pt x="16624" y="42100"/>
                </a:lnTo>
                <a:lnTo>
                  <a:pt x="21513" y="40779"/>
                </a:lnTo>
                <a:lnTo>
                  <a:pt x="26327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64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33" y="34671"/>
                </a:lnTo>
                <a:lnTo>
                  <a:pt x="35293" y="30657"/>
                </a:lnTo>
                <a:lnTo>
                  <a:pt x="35293" y="12166"/>
                </a:lnTo>
                <a:lnTo>
                  <a:pt x="35166" y="10083"/>
                </a:lnTo>
                <a:lnTo>
                  <a:pt x="34531" y="7048"/>
                </a:lnTo>
                <a:lnTo>
                  <a:pt x="32791" y="4267"/>
                </a:lnTo>
                <a:lnTo>
                  <a:pt x="30175" y="2019"/>
                </a:lnTo>
                <a:lnTo>
                  <a:pt x="25831" y="393"/>
                </a:lnTo>
                <a:lnTo>
                  <a:pt x="23012" y="0"/>
                </a:lnTo>
                <a:lnTo>
                  <a:pt x="16040" y="0"/>
                </a:lnTo>
                <a:lnTo>
                  <a:pt x="12954" y="469"/>
                </a:lnTo>
                <a:lnTo>
                  <a:pt x="10312" y="1422"/>
                </a:lnTo>
                <a:lnTo>
                  <a:pt x="7645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81" y="12407"/>
                </a:lnTo>
                <a:lnTo>
                  <a:pt x="7924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3023318" y="6886888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46"/>
                </a:lnTo>
                <a:lnTo>
                  <a:pt x="7962" y="10541"/>
                </a:lnTo>
                <a:lnTo>
                  <a:pt x="12230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74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71"/>
                </a:lnTo>
                <a:lnTo>
                  <a:pt x="32943" y="11049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76" y="431"/>
                </a:lnTo>
                <a:lnTo>
                  <a:pt x="19164" y="0"/>
                </a:lnTo>
                <a:lnTo>
                  <a:pt x="13512" y="0"/>
                </a:lnTo>
                <a:lnTo>
                  <a:pt x="9207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3064403" y="6886889"/>
            <a:ext cx="38125" cy="42100"/>
          </a:xfrm>
          <a:custGeom>
            <a:avLst/>
            <a:gdLst/>
            <a:ahLst/>
            <a:cxnLst/>
            <a:rect l="l" t="t" r="r" b="b"/>
            <a:pathLst>
              <a:path w="38125" h="42100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90"/>
                </a:lnTo>
                <a:lnTo>
                  <a:pt x="8775" y="40309"/>
                </a:lnTo>
                <a:lnTo>
                  <a:pt x="8216" y="30073"/>
                </a:lnTo>
                <a:lnTo>
                  <a:pt x="7086" y="26212"/>
                </a:lnTo>
                <a:lnTo>
                  <a:pt x="7086" y="15900"/>
                </a:lnTo>
                <a:lnTo>
                  <a:pt x="8216" y="12039"/>
                </a:lnTo>
                <a:lnTo>
                  <a:pt x="10490" y="9474"/>
                </a:lnTo>
                <a:lnTo>
                  <a:pt x="12763" y="6921"/>
                </a:lnTo>
                <a:lnTo>
                  <a:pt x="15633" y="5651"/>
                </a:lnTo>
                <a:lnTo>
                  <a:pt x="22478" y="5651"/>
                </a:lnTo>
                <a:lnTo>
                  <a:pt x="25323" y="6934"/>
                </a:lnTo>
                <a:lnTo>
                  <a:pt x="27597" y="9499"/>
                </a:lnTo>
                <a:lnTo>
                  <a:pt x="29895" y="12065"/>
                </a:lnTo>
                <a:lnTo>
                  <a:pt x="31038" y="15849"/>
                </a:lnTo>
                <a:lnTo>
                  <a:pt x="31038" y="26111"/>
                </a:lnTo>
                <a:lnTo>
                  <a:pt x="29895" y="30048"/>
                </a:lnTo>
                <a:lnTo>
                  <a:pt x="27622" y="32626"/>
                </a:lnTo>
                <a:lnTo>
                  <a:pt x="25349" y="35204"/>
                </a:lnTo>
                <a:lnTo>
                  <a:pt x="22504" y="36487"/>
                </a:lnTo>
                <a:lnTo>
                  <a:pt x="22631" y="42100"/>
                </a:lnTo>
                <a:lnTo>
                  <a:pt x="25907" y="41287"/>
                </a:lnTo>
                <a:lnTo>
                  <a:pt x="28905" y="39636"/>
                </a:lnTo>
                <a:lnTo>
                  <a:pt x="31902" y="37998"/>
                </a:lnTo>
                <a:lnTo>
                  <a:pt x="34188" y="35687"/>
                </a:lnTo>
                <a:lnTo>
                  <a:pt x="35763" y="32715"/>
                </a:lnTo>
                <a:lnTo>
                  <a:pt x="37337" y="29743"/>
                </a:lnTo>
                <a:lnTo>
                  <a:pt x="38125" y="25666"/>
                </a:lnTo>
                <a:lnTo>
                  <a:pt x="38125" y="14084"/>
                </a:lnTo>
                <a:lnTo>
                  <a:pt x="36347" y="9067"/>
                </a:lnTo>
                <a:lnTo>
                  <a:pt x="32791" y="5435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85"/>
                </a:lnTo>
                <a:lnTo>
                  <a:pt x="6286" y="4470"/>
                </a:lnTo>
                <a:lnTo>
                  <a:pt x="2082" y="8064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00">
                <a:moveTo>
                  <a:pt x="12763" y="35217"/>
                </a:moveTo>
                <a:lnTo>
                  <a:pt x="10490" y="32639"/>
                </a:lnTo>
                <a:lnTo>
                  <a:pt x="8216" y="30073"/>
                </a:lnTo>
                <a:lnTo>
                  <a:pt x="8775" y="40309"/>
                </a:lnTo>
                <a:lnTo>
                  <a:pt x="13385" y="42100"/>
                </a:lnTo>
                <a:lnTo>
                  <a:pt x="22631" y="42100"/>
                </a:lnTo>
                <a:lnTo>
                  <a:pt x="22504" y="36487"/>
                </a:lnTo>
                <a:lnTo>
                  <a:pt x="15633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3107851" y="6886893"/>
            <a:ext cx="33794" cy="42100"/>
          </a:xfrm>
          <a:custGeom>
            <a:avLst/>
            <a:gdLst/>
            <a:ahLst/>
            <a:cxnLst/>
            <a:rect l="l" t="t" r="r" b="b"/>
            <a:pathLst>
              <a:path w="33794" h="42100">
                <a:moveTo>
                  <a:pt x="6819" y="28092"/>
                </a:moveTo>
                <a:lnTo>
                  <a:pt x="0" y="29159"/>
                </a:lnTo>
                <a:lnTo>
                  <a:pt x="762" y="33451"/>
                </a:lnTo>
                <a:lnTo>
                  <a:pt x="2527" y="36664"/>
                </a:lnTo>
                <a:lnTo>
                  <a:pt x="5308" y="38849"/>
                </a:lnTo>
                <a:lnTo>
                  <a:pt x="8077" y="41020"/>
                </a:lnTo>
                <a:lnTo>
                  <a:pt x="12103" y="42100"/>
                </a:lnTo>
                <a:lnTo>
                  <a:pt x="20586" y="42100"/>
                </a:lnTo>
                <a:lnTo>
                  <a:pt x="23444" y="41554"/>
                </a:lnTo>
                <a:lnTo>
                  <a:pt x="28498" y="39357"/>
                </a:lnTo>
                <a:lnTo>
                  <a:pt x="31788" y="35788"/>
                </a:lnTo>
                <a:lnTo>
                  <a:pt x="33794" y="31635"/>
                </a:lnTo>
                <a:lnTo>
                  <a:pt x="33794" y="27025"/>
                </a:lnTo>
                <a:lnTo>
                  <a:pt x="32143" y="23507"/>
                </a:lnTo>
                <a:lnTo>
                  <a:pt x="29527" y="20751"/>
                </a:lnTo>
                <a:lnTo>
                  <a:pt x="25679" y="19100"/>
                </a:lnTo>
                <a:lnTo>
                  <a:pt x="22275" y="18046"/>
                </a:lnTo>
                <a:lnTo>
                  <a:pt x="17399" y="16763"/>
                </a:lnTo>
                <a:lnTo>
                  <a:pt x="14020" y="15849"/>
                </a:lnTo>
                <a:lnTo>
                  <a:pt x="11988" y="15265"/>
                </a:lnTo>
                <a:lnTo>
                  <a:pt x="9220" y="13931"/>
                </a:lnTo>
                <a:lnTo>
                  <a:pt x="7810" y="10807"/>
                </a:lnTo>
                <a:lnTo>
                  <a:pt x="9855" y="7162"/>
                </a:lnTo>
                <a:lnTo>
                  <a:pt x="13462" y="5613"/>
                </a:lnTo>
                <a:lnTo>
                  <a:pt x="19316" y="5613"/>
                </a:lnTo>
                <a:lnTo>
                  <a:pt x="21386" y="6184"/>
                </a:lnTo>
                <a:lnTo>
                  <a:pt x="24320" y="8521"/>
                </a:lnTo>
                <a:lnTo>
                  <a:pt x="25514" y="12217"/>
                </a:lnTo>
                <a:lnTo>
                  <a:pt x="32258" y="11302"/>
                </a:lnTo>
                <a:lnTo>
                  <a:pt x="31826" y="8686"/>
                </a:lnTo>
                <a:lnTo>
                  <a:pt x="29883" y="5054"/>
                </a:lnTo>
                <a:lnTo>
                  <a:pt x="26949" y="2273"/>
                </a:lnTo>
                <a:lnTo>
                  <a:pt x="22123" y="444"/>
                </a:lnTo>
                <a:lnTo>
                  <a:pt x="19316" y="0"/>
                </a:lnTo>
                <a:lnTo>
                  <a:pt x="16129" y="0"/>
                </a:lnTo>
                <a:lnTo>
                  <a:pt x="12014" y="266"/>
                </a:lnTo>
                <a:lnTo>
                  <a:pt x="8318" y="1358"/>
                </a:lnTo>
                <a:lnTo>
                  <a:pt x="4356" y="3809"/>
                </a:lnTo>
                <a:lnTo>
                  <a:pt x="2387" y="6616"/>
                </a:lnTo>
                <a:lnTo>
                  <a:pt x="1143" y="9804"/>
                </a:lnTo>
                <a:lnTo>
                  <a:pt x="1143" y="13576"/>
                </a:lnTo>
                <a:lnTo>
                  <a:pt x="2654" y="17005"/>
                </a:lnTo>
                <a:lnTo>
                  <a:pt x="5156" y="19913"/>
                </a:lnTo>
                <a:lnTo>
                  <a:pt x="9055" y="21755"/>
                </a:lnTo>
                <a:lnTo>
                  <a:pt x="12560" y="22859"/>
                </a:lnTo>
                <a:lnTo>
                  <a:pt x="17614" y="24117"/>
                </a:lnTo>
                <a:lnTo>
                  <a:pt x="21374" y="25057"/>
                </a:lnTo>
                <a:lnTo>
                  <a:pt x="23723" y="25831"/>
                </a:lnTo>
                <a:lnTo>
                  <a:pt x="26695" y="28536"/>
                </a:lnTo>
                <a:lnTo>
                  <a:pt x="26695" y="31800"/>
                </a:lnTo>
                <a:lnTo>
                  <a:pt x="24409" y="34569"/>
                </a:lnTo>
                <a:lnTo>
                  <a:pt x="20523" y="36487"/>
                </a:lnTo>
                <a:lnTo>
                  <a:pt x="14211" y="36487"/>
                </a:lnTo>
                <a:lnTo>
                  <a:pt x="10020" y="34315"/>
                </a:lnTo>
                <a:lnTo>
                  <a:pt x="7200" y="30822"/>
                </a:lnTo>
                <a:lnTo>
                  <a:pt x="6819" y="2809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3169314" y="6886892"/>
            <a:ext cx="37465" cy="42100"/>
          </a:xfrm>
          <a:custGeom>
            <a:avLst/>
            <a:gdLst/>
            <a:ahLst/>
            <a:cxnLst/>
            <a:rect l="l" t="t" r="r" b="b"/>
            <a:pathLst>
              <a:path w="37464" h="42100">
                <a:moveTo>
                  <a:pt x="7924" y="13322"/>
                </a:moveTo>
                <a:lnTo>
                  <a:pt x="8674" y="10452"/>
                </a:lnTo>
                <a:lnTo>
                  <a:pt x="11353" y="7340"/>
                </a:lnTo>
                <a:lnTo>
                  <a:pt x="15303" y="5638"/>
                </a:lnTo>
                <a:lnTo>
                  <a:pt x="22009" y="5638"/>
                </a:lnTo>
                <a:lnTo>
                  <a:pt x="24638" y="6426"/>
                </a:lnTo>
                <a:lnTo>
                  <a:pt x="26403" y="7962"/>
                </a:lnTo>
                <a:lnTo>
                  <a:pt x="28346" y="11061"/>
                </a:lnTo>
                <a:lnTo>
                  <a:pt x="28308" y="15621"/>
                </a:lnTo>
                <a:lnTo>
                  <a:pt x="25679" y="16535"/>
                </a:lnTo>
                <a:lnTo>
                  <a:pt x="21577" y="17310"/>
                </a:lnTo>
                <a:lnTo>
                  <a:pt x="16014" y="17983"/>
                </a:lnTo>
                <a:lnTo>
                  <a:pt x="13284" y="18313"/>
                </a:lnTo>
                <a:lnTo>
                  <a:pt x="11226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60" y="23533"/>
                </a:lnTo>
                <a:lnTo>
                  <a:pt x="444" y="26797"/>
                </a:lnTo>
                <a:lnTo>
                  <a:pt x="0" y="30581"/>
                </a:lnTo>
                <a:lnTo>
                  <a:pt x="0" y="33934"/>
                </a:lnTo>
                <a:lnTo>
                  <a:pt x="1193" y="36703"/>
                </a:lnTo>
                <a:lnTo>
                  <a:pt x="6007" y="41021"/>
                </a:lnTo>
                <a:lnTo>
                  <a:pt x="7353" y="30378"/>
                </a:lnTo>
                <a:lnTo>
                  <a:pt x="8305" y="27139"/>
                </a:lnTo>
                <a:lnTo>
                  <a:pt x="11036" y="24917"/>
                </a:lnTo>
                <a:lnTo>
                  <a:pt x="14211" y="23964"/>
                </a:lnTo>
                <a:lnTo>
                  <a:pt x="17056" y="23545"/>
                </a:lnTo>
                <a:lnTo>
                  <a:pt x="22047" y="22847"/>
                </a:lnTo>
                <a:lnTo>
                  <a:pt x="25806" y="21983"/>
                </a:lnTo>
                <a:lnTo>
                  <a:pt x="28308" y="20967"/>
                </a:lnTo>
                <a:lnTo>
                  <a:pt x="28308" y="26492"/>
                </a:lnTo>
                <a:lnTo>
                  <a:pt x="27940" y="28765"/>
                </a:lnTo>
                <a:lnTo>
                  <a:pt x="26225" y="32308"/>
                </a:lnTo>
                <a:lnTo>
                  <a:pt x="22644" y="35026"/>
                </a:lnTo>
                <a:lnTo>
                  <a:pt x="18211" y="36753"/>
                </a:lnTo>
                <a:lnTo>
                  <a:pt x="12877" y="36753"/>
                </a:lnTo>
                <a:lnTo>
                  <a:pt x="10833" y="36144"/>
                </a:lnTo>
                <a:lnTo>
                  <a:pt x="8051" y="33718"/>
                </a:lnTo>
                <a:lnTo>
                  <a:pt x="9436" y="42100"/>
                </a:lnTo>
                <a:lnTo>
                  <a:pt x="16611" y="42100"/>
                </a:lnTo>
                <a:lnTo>
                  <a:pt x="19151" y="41656"/>
                </a:lnTo>
                <a:lnTo>
                  <a:pt x="21513" y="40779"/>
                </a:lnTo>
                <a:lnTo>
                  <a:pt x="26327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64" y="41198"/>
                </a:lnTo>
                <a:lnTo>
                  <a:pt x="37465" y="41198"/>
                </a:lnTo>
                <a:lnTo>
                  <a:pt x="36017" y="38049"/>
                </a:lnTo>
                <a:lnTo>
                  <a:pt x="35433" y="34671"/>
                </a:lnTo>
                <a:lnTo>
                  <a:pt x="35280" y="30657"/>
                </a:lnTo>
                <a:lnTo>
                  <a:pt x="35166" y="10083"/>
                </a:lnTo>
                <a:lnTo>
                  <a:pt x="34531" y="7048"/>
                </a:lnTo>
                <a:lnTo>
                  <a:pt x="32791" y="4267"/>
                </a:lnTo>
                <a:lnTo>
                  <a:pt x="30175" y="2019"/>
                </a:lnTo>
                <a:lnTo>
                  <a:pt x="25831" y="393"/>
                </a:lnTo>
                <a:lnTo>
                  <a:pt x="23012" y="0"/>
                </a:lnTo>
                <a:lnTo>
                  <a:pt x="16027" y="0"/>
                </a:lnTo>
                <a:lnTo>
                  <a:pt x="12954" y="469"/>
                </a:lnTo>
                <a:lnTo>
                  <a:pt x="10299" y="1422"/>
                </a:lnTo>
                <a:lnTo>
                  <a:pt x="7645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81" y="12407"/>
                </a:lnTo>
                <a:lnTo>
                  <a:pt x="7924" y="13322"/>
                </a:lnTo>
                <a:close/>
              </a:path>
              <a:path w="37464" h="42100">
                <a:moveTo>
                  <a:pt x="7353" y="30378"/>
                </a:moveTo>
                <a:lnTo>
                  <a:pt x="6007" y="41021"/>
                </a:lnTo>
                <a:lnTo>
                  <a:pt x="9436" y="42100"/>
                </a:lnTo>
                <a:lnTo>
                  <a:pt x="8051" y="33718"/>
                </a:lnTo>
                <a:lnTo>
                  <a:pt x="7353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3215284" y="6886888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46"/>
                </a:lnTo>
                <a:lnTo>
                  <a:pt x="7962" y="10541"/>
                </a:lnTo>
                <a:lnTo>
                  <a:pt x="12230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74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71"/>
                </a:lnTo>
                <a:lnTo>
                  <a:pt x="32943" y="11049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207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3255135" y="6873714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12" y="14084"/>
                </a:moveTo>
                <a:lnTo>
                  <a:pt x="11912" y="0"/>
                </a:lnTo>
                <a:lnTo>
                  <a:pt x="5054" y="4102"/>
                </a:lnTo>
                <a:lnTo>
                  <a:pt x="5054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54" y="19392"/>
                </a:lnTo>
                <a:lnTo>
                  <a:pt x="5054" y="46672"/>
                </a:lnTo>
                <a:lnTo>
                  <a:pt x="5346" y="49352"/>
                </a:lnTo>
                <a:lnTo>
                  <a:pt x="5905" y="50634"/>
                </a:lnTo>
                <a:lnTo>
                  <a:pt x="8813" y="53721"/>
                </a:lnTo>
                <a:lnTo>
                  <a:pt x="12128" y="54902"/>
                </a:lnTo>
                <a:lnTo>
                  <a:pt x="16167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602" y="48450"/>
                </a:lnTo>
                <a:lnTo>
                  <a:pt x="14795" y="48526"/>
                </a:lnTo>
                <a:lnTo>
                  <a:pt x="12039" y="46151"/>
                </a:lnTo>
                <a:lnTo>
                  <a:pt x="11912" y="42951"/>
                </a:lnTo>
                <a:lnTo>
                  <a:pt x="11912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12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3278437" y="6886887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58"/>
                </a:lnTo>
                <a:lnTo>
                  <a:pt x="13373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82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21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3321613" y="6886893"/>
            <a:ext cx="33794" cy="42100"/>
          </a:xfrm>
          <a:custGeom>
            <a:avLst/>
            <a:gdLst/>
            <a:ahLst/>
            <a:cxnLst/>
            <a:rect l="l" t="t" r="r" b="b"/>
            <a:pathLst>
              <a:path w="33794" h="42100">
                <a:moveTo>
                  <a:pt x="6819" y="28092"/>
                </a:moveTo>
                <a:lnTo>
                  <a:pt x="0" y="29159"/>
                </a:lnTo>
                <a:lnTo>
                  <a:pt x="762" y="33451"/>
                </a:lnTo>
                <a:lnTo>
                  <a:pt x="2540" y="36664"/>
                </a:lnTo>
                <a:lnTo>
                  <a:pt x="5308" y="38849"/>
                </a:lnTo>
                <a:lnTo>
                  <a:pt x="8077" y="41020"/>
                </a:lnTo>
                <a:lnTo>
                  <a:pt x="12103" y="42100"/>
                </a:lnTo>
                <a:lnTo>
                  <a:pt x="20586" y="42100"/>
                </a:lnTo>
                <a:lnTo>
                  <a:pt x="23444" y="41554"/>
                </a:lnTo>
                <a:lnTo>
                  <a:pt x="28498" y="39357"/>
                </a:lnTo>
                <a:lnTo>
                  <a:pt x="31788" y="35788"/>
                </a:lnTo>
                <a:lnTo>
                  <a:pt x="33794" y="31635"/>
                </a:lnTo>
                <a:lnTo>
                  <a:pt x="33794" y="27025"/>
                </a:lnTo>
                <a:lnTo>
                  <a:pt x="32143" y="23507"/>
                </a:lnTo>
                <a:lnTo>
                  <a:pt x="29527" y="20751"/>
                </a:lnTo>
                <a:lnTo>
                  <a:pt x="25679" y="19100"/>
                </a:lnTo>
                <a:lnTo>
                  <a:pt x="22275" y="18046"/>
                </a:lnTo>
                <a:lnTo>
                  <a:pt x="17399" y="16763"/>
                </a:lnTo>
                <a:lnTo>
                  <a:pt x="14033" y="15849"/>
                </a:lnTo>
                <a:lnTo>
                  <a:pt x="11988" y="15265"/>
                </a:lnTo>
                <a:lnTo>
                  <a:pt x="9220" y="13931"/>
                </a:lnTo>
                <a:lnTo>
                  <a:pt x="7810" y="10807"/>
                </a:lnTo>
                <a:lnTo>
                  <a:pt x="9855" y="7162"/>
                </a:lnTo>
                <a:lnTo>
                  <a:pt x="13462" y="5613"/>
                </a:lnTo>
                <a:lnTo>
                  <a:pt x="19316" y="5613"/>
                </a:lnTo>
                <a:lnTo>
                  <a:pt x="21386" y="6184"/>
                </a:lnTo>
                <a:lnTo>
                  <a:pt x="24320" y="8521"/>
                </a:lnTo>
                <a:lnTo>
                  <a:pt x="25514" y="12217"/>
                </a:lnTo>
                <a:lnTo>
                  <a:pt x="32258" y="11302"/>
                </a:lnTo>
                <a:lnTo>
                  <a:pt x="31826" y="8686"/>
                </a:lnTo>
                <a:lnTo>
                  <a:pt x="29883" y="5054"/>
                </a:lnTo>
                <a:lnTo>
                  <a:pt x="26949" y="2273"/>
                </a:lnTo>
                <a:lnTo>
                  <a:pt x="22123" y="444"/>
                </a:lnTo>
                <a:lnTo>
                  <a:pt x="19316" y="0"/>
                </a:lnTo>
                <a:lnTo>
                  <a:pt x="16129" y="0"/>
                </a:lnTo>
                <a:lnTo>
                  <a:pt x="12026" y="266"/>
                </a:lnTo>
                <a:lnTo>
                  <a:pt x="8318" y="1358"/>
                </a:lnTo>
                <a:lnTo>
                  <a:pt x="4356" y="3809"/>
                </a:lnTo>
                <a:lnTo>
                  <a:pt x="2387" y="6616"/>
                </a:lnTo>
                <a:lnTo>
                  <a:pt x="1143" y="9804"/>
                </a:lnTo>
                <a:lnTo>
                  <a:pt x="1143" y="13576"/>
                </a:lnTo>
                <a:lnTo>
                  <a:pt x="2654" y="17005"/>
                </a:lnTo>
                <a:lnTo>
                  <a:pt x="5156" y="19913"/>
                </a:lnTo>
                <a:lnTo>
                  <a:pt x="9055" y="21755"/>
                </a:lnTo>
                <a:lnTo>
                  <a:pt x="12573" y="22859"/>
                </a:lnTo>
                <a:lnTo>
                  <a:pt x="17627" y="24117"/>
                </a:lnTo>
                <a:lnTo>
                  <a:pt x="21386" y="25057"/>
                </a:lnTo>
                <a:lnTo>
                  <a:pt x="23736" y="25831"/>
                </a:lnTo>
                <a:lnTo>
                  <a:pt x="26695" y="28536"/>
                </a:lnTo>
                <a:lnTo>
                  <a:pt x="26695" y="31800"/>
                </a:lnTo>
                <a:lnTo>
                  <a:pt x="24409" y="34569"/>
                </a:lnTo>
                <a:lnTo>
                  <a:pt x="20523" y="36487"/>
                </a:lnTo>
                <a:lnTo>
                  <a:pt x="14224" y="36487"/>
                </a:lnTo>
                <a:lnTo>
                  <a:pt x="10020" y="34315"/>
                </a:lnTo>
                <a:lnTo>
                  <a:pt x="7213" y="30822"/>
                </a:lnTo>
                <a:lnTo>
                  <a:pt x="6819" y="2809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3382923" y="6886887"/>
            <a:ext cx="21844" cy="21310"/>
          </a:xfrm>
          <a:custGeom>
            <a:avLst/>
            <a:gdLst/>
            <a:ahLst/>
            <a:cxnLst/>
            <a:rect l="l" t="t" r="r" b="b"/>
            <a:pathLst>
              <a:path w="21844" h="21310">
                <a:moveTo>
                  <a:pt x="10833" y="876"/>
                </a:moveTo>
                <a:lnTo>
                  <a:pt x="12217" y="6896"/>
                </a:lnTo>
                <a:lnTo>
                  <a:pt x="14782" y="5651"/>
                </a:lnTo>
                <a:lnTo>
                  <a:pt x="17856" y="5651"/>
                </a:lnTo>
                <a:lnTo>
                  <a:pt x="21843" y="508"/>
                </a:lnTo>
                <a:lnTo>
                  <a:pt x="17208" y="0"/>
                </a:lnTo>
                <a:lnTo>
                  <a:pt x="13855" y="0"/>
                </a:lnTo>
                <a:lnTo>
                  <a:pt x="10833" y="876"/>
                </a:lnTo>
                <a:close/>
              </a:path>
              <a:path w="21844" h="21310">
                <a:moveTo>
                  <a:pt x="749" y="28867"/>
                </a:moveTo>
                <a:lnTo>
                  <a:pt x="2235" y="32042"/>
                </a:lnTo>
                <a:lnTo>
                  <a:pt x="3733" y="35217"/>
                </a:lnTo>
                <a:lnTo>
                  <a:pt x="5841" y="37680"/>
                </a:lnTo>
                <a:lnTo>
                  <a:pt x="8559" y="39458"/>
                </a:lnTo>
                <a:lnTo>
                  <a:pt x="11277" y="41224"/>
                </a:lnTo>
                <a:lnTo>
                  <a:pt x="14274" y="42100"/>
                </a:lnTo>
                <a:lnTo>
                  <a:pt x="22517" y="42100"/>
                </a:lnTo>
                <a:lnTo>
                  <a:pt x="26314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22" y="-14414"/>
                </a:lnTo>
                <a:lnTo>
                  <a:pt x="28422" y="5537"/>
                </a:lnTo>
                <a:lnTo>
                  <a:pt x="25666" y="2565"/>
                </a:lnTo>
                <a:lnTo>
                  <a:pt x="21843" y="508"/>
                </a:lnTo>
                <a:lnTo>
                  <a:pt x="17856" y="5651"/>
                </a:lnTo>
                <a:lnTo>
                  <a:pt x="20993" y="5651"/>
                </a:lnTo>
                <a:lnTo>
                  <a:pt x="23634" y="6946"/>
                </a:lnTo>
                <a:lnTo>
                  <a:pt x="25780" y="9525"/>
                </a:lnTo>
                <a:lnTo>
                  <a:pt x="27939" y="12103"/>
                </a:lnTo>
                <a:lnTo>
                  <a:pt x="29006" y="16154"/>
                </a:lnTo>
                <a:lnTo>
                  <a:pt x="29006" y="26670"/>
                </a:lnTo>
                <a:lnTo>
                  <a:pt x="27939" y="30391"/>
                </a:lnTo>
                <a:lnTo>
                  <a:pt x="23736" y="35280"/>
                </a:lnTo>
                <a:lnTo>
                  <a:pt x="21170" y="36499"/>
                </a:lnTo>
                <a:lnTo>
                  <a:pt x="15163" y="36499"/>
                </a:lnTo>
                <a:lnTo>
                  <a:pt x="12572" y="35229"/>
                </a:lnTo>
                <a:lnTo>
                  <a:pt x="10388" y="32664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60"/>
                </a:lnTo>
                <a:lnTo>
                  <a:pt x="8115" y="11861"/>
                </a:lnTo>
                <a:lnTo>
                  <a:pt x="12217" y="6896"/>
                </a:lnTo>
                <a:lnTo>
                  <a:pt x="10833" y="876"/>
                </a:lnTo>
                <a:lnTo>
                  <a:pt x="8127" y="2616"/>
                </a:lnTo>
                <a:lnTo>
                  <a:pt x="5410" y="4368"/>
                </a:lnTo>
                <a:lnTo>
                  <a:pt x="3378" y="6870"/>
                </a:lnTo>
                <a:lnTo>
                  <a:pt x="2031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3426754" y="6886887"/>
            <a:ext cx="37515" cy="42100"/>
          </a:xfrm>
          <a:custGeom>
            <a:avLst/>
            <a:gdLst/>
            <a:ahLst/>
            <a:cxnLst/>
            <a:rect l="l" t="t" r="r" b="b"/>
            <a:pathLst>
              <a:path w="37515" h="42100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58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38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65" y="22796"/>
                </a:lnTo>
                <a:lnTo>
                  <a:pt x="37515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15" h="42100">
                <a:moveTo>
                  <a:pt x="8928" y="10858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490696" y="6873714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12" y="14084"/>
                </a:moveTo>
                <a:lnTo>
                  <a:pt x="11912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72"/>
                </a:lnTo>
                <a:lnTo>
                  <a:pt x="5346" y="49352"/>
                </a:lnTo>
                <a:lnTo>
                  <a:pt x="5905" y="50634"/>
                </a:lnTo>
                <a:lnTo>
                  <a:pt x="8813" y="53721"/>
                </a:lnTo>
                <a:lnTo>
                  <a:pt x="12141" y="54902"/>
                </a:lnTo>
                <a:lnTo>
                  <a:pt x="16179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602" y="48450"/>
                </a:lnTo>
                <a:lnTo>
                  <a:pt x="14808" y="48526"/>
                </a:lnTo>
                <a:lnTo>
                  <a:pt x="12052" y="46151"/>
                </a:lnTo>
                <a:lnTo>
                  <a:pt x="11912" y="42951"/>
                </a:lnTo>
                <a:lnTo>
                  <a:pt x="11912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12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3513734" y="6886889"/>
            <a:ext cx="38125" cy="42100"/>
          </a:xfrm>
          <a:custGeom>
            <a:avLst/>
            <a:gdLst/>
            <a:ahLst/>
            <a:cxnLst/>
            <a:rect l="l" t="t" r="r" b="b"/>
            <a:pathLst>
              <a:path w="38125" h="42100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90"/>
                </a:lnTo>
                <a:lnTo>
                  <a:pt x="8775" y="40309"/>
                </a:lnTo>
                <a:lnTo>
                  <a:pt x="8216" y="30073"/>
                </a:lnTo>
                <a:lnTo>
                  <a:pt x="7086" y="26212"/>
                </a:lnTo>
                <a:lnTo>
                  <a:pt x="7086" y="15900"/>
                </a:lnTo>
                <a:lnTo>
                  <a:pt x="8216" y="12039"/>
                </a:lnTo>
                <a:lnTo>
                  <a:pt x="10490" y="9474"/>
                </a:lnTo>
                <a:lnTo>
                  <a:pt x="12763" y="6921"/>
                </a:lnTo>
                <a:lnTo>
                  <a:pt x="15633" y="5651"/>
                </a:lnTo>
                <a:lnTo>
                  <a:pt x="22478" y="5651"/>
                </a:lnTo>
                <a:lnTo>
                  <a:pt x="25323" y="6934"/>
                </a:lnTo>
                <a:lnTo>
                  <a:pt x="27597" y="9499"/>
                </a:lnTo>
                <a:lnTo>
                  <a:pt x="29883" y="12065"/>
                </a:lnTo>
                <a:lnTo>
                  <a:pt x="31038" y="15849"/>
                </a:lnTo>
                <a:lnTo>
                  <a:pt x="31038" y="26111"/>
                </a:lnTo>
                <a:lnTo>
                  <a:pt x="29895" y="30048"/>
                </a:lnTo>
                <a:lnTo>
                  <a:pt x="27622" y="32626"/>
                </a:lnTo>
                <a:lnTo>
                  <a:pt x="25349" y="35204"/>
                </a:lnTo>
                <a:lnTo>
                  <a:pt x="22491" y="36487"/>
                </a:lnTo>
                <a:lnTo>
                  <a:pt x="22631" y="42100"/>
                </a:lnTo>
                <a:lnTo>
                  <a:pt x="25895" y="41287"/>
                </a:lnTo>
                <a:lnTo>
                  <a:pt x="28905" y="39636"/>
                </a:lnTo>
                <a:lnTo>
                  <a:pt x="31902" y="37998"/>
                </a:lnTo>
                <a:lnTo>
                  <a:pt x="34188" y="35687"/>
                </a:lnTo>
                <a:lnTo>
                  <a:pt x="35763" y="32715"/>
                </a:lnTo>
                <a:lnTo>
                  <a:pt x="37337" y="29743"/>
                </a:lnTo>
                <a:lnTo>
                  <a:pt x="38125" y="25666"/>
                </a:lnTo>
                <a:lnTo>
                  <a:pt x="38125" y="14084"/>
                </a:lnTo>
                <a:lnTo>
                  <a:pt x="36347" y="9067"/>
                </a:lnTo>
                <a:lnTo>
                  <a:pt x="32791" y="5435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85"/>
                </a:lnTo>
                <a:lnTo>
                  <a:pt x="6286" y="4470"/>
                </a:lnTo>
                <a:lnTo>
                  <a:pt x="2082" y="8064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00">
                <a:moveTo>
                  <a:pt x="12763" y="35217"/>
                </a:moveTo>
                <a:lnTo>
                  <a:pt x="10490" y="32639"/>
                </a:lnTo>
                <a:lnTo>
                  <a:pt x="8216" y="30073"/>
                </a:lnTo>
                <a:lnTo>
                  <a:pt x="8775" y="40309"/>
                </a:lnTo>
                <a:lnTo>
                  <a:pt x="13385" y="42100"/>
                </a:lnTo>
                <a:lnTo>
                  <a:pt x="22631" y="42100"/>
                </a:lnTo>
                <a:lnTo>
                  <a:pt x="22491" y="36487"/>
                </a:lnTo>
                <a:lnTo>
                  <a:pt x="15633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3557835" y="6886896"/>
            <a:ext cx="35445" cy="42100"/>
          </a:xfrm>
          <a:custGeom>
            <a:avLst/>
            <a:gdLst/>
            <a:ahLst/>
            <a:cxnLst/>
            <a:rect l="l" t="t" r="r" b="b"/>
            <a:pathLst>
              <a:path w="35445" h="42100">
                <a:moveTo>
                  <a:pt x="5854" y="4063"/>
                </a:moveTo>
                <a:lnTo>
                  <a:pt x="3632" y="6515"/>
                </a:lnTo>
                <a:lnTo>
                  <a:pt x="2184" y="9778"/>
                </a:lnTo>
                <a:lnTo>
                  <a:pt x="723" y="13042"/>
                </a:lnTo>
                <a:lnTo>
                  <a:pt x="0" y="16852"/>
                </a:lnTo>
                <a:lnTo>
                  <a:pt x="0" y="27927"/>
                </a:lnTo>
                <a:lnTo>
                  <a:pt x="1701" y="33096"/>
                </a:lnTo>
                <a:lnTo>
                  <a:pt x="5080" y="36702"/>
                </a:lnTo>
                <a:lnTo>
                  <a:pt x="8458" y="40297"/>
                </a:lnTo>
                <a:lnTo>
                  <a:pt x="12941" y="42100"/>
                </a:lnTo>
                <a:lnTo>
                  <a:pt x="22948" y="42100"/>
                </a:lnTo>
                <a:lnTo>
                  <a:pt x="26695" y="40792"/>
                </a:lnTo>
                <a:lnTo>
                  <a:pt x="29756" y="38163"/>
                </a:lnTo>
                <a:lnTo>
                  <a:pt x="32804" y="35559"/>
                </a:lnTo>
                <a:lnTo>
                  <a:pt x="34696" y="31940"/>
                </a:lnTo>
                <a:lnTo>
                  <a:pt x="35445" y="27304"/>
                </a:lnTo>
                <a:lnTo>
                  <a:pt x="28663" y="26428"/>
                </a:lnTo>
                <a:lnTo>
                  <a:pt x="28168" y="29857"/>
                </a:lnTo>
                <a:lnTo>
                  <a:pt x="25209" y="34023"/>
                </a:lnTo>
                <a:lnTo>
                  <a:pt x="21132" y="36487"/>
                </a:lnTo>
                <a:lnTo>
                  <a:pt x="15062" y="36487"/>
                </a:lnTo>
                <a:lnTo>
                  <a:pt x="12319" y="35267"/>
                </a:lnTo>
                <a:lnTo>
                  <a:pt x="8140" y="30352"/>
                </a:lnTo>
                <a:lnTo>
                  <a:pt x="7086" y="26415"/>
                </a:lnTo>
                <a:lnTo>
                  <a:pt x="7086" y="15671"/>
                </a:lnTo>
                <a:lnTo>
                  <a:pt x="8166" y="11772"/>
                </a:lnTo>
                <a:lnTo>
                  <a:pt x="12522" y="6845"/>
                </a:lnTo>
                <a:lnTo>
                  <a:pt x="15328" y="5613"/>
                </a:lnTo>
                <a:lnTo>
                  <a:pt x="21107" y="5613"/>
                </a:lnTo>
                <a:lnTo>
                  <a:pt x="24688" y="7658"/>
                </a:lnTo>
                <a:lnTo>
                  <a:pt x="27444" y="11061"/>
                </a:lnTo>
                <a:lnTo>
                  <a:pt x="28079" y="13766"/>
                </a:lnTo>
                <a:lnTo>
                  <a:pt x="34785" y="12738"/>
                </a:lnTo>
                <a:lnTo>
                  <a:pt x="33997" y="8661"/>
                </a:lnTo>
                <a:lnTo>
                  <a:pt x="32194" y="5524"/>
                </a:lnTo>
                <a:lnTo>
                  <a:pt x="29387" y="3314"/>
                </a:lnTo>
                <a:lnTo>
                  <a:pt x="26581" y="1092"/>
                </a:lnTo>
                <a:lnTo>
                  <a:pt x="22961" y="0"/>
                </a:lnTo>
                <a:lnTo>
                  <a:pt x="15036" y="0"/>
                </a:lnTo>
                <a:lnTo>
                  <a:pt x="11798" y="812"/>
                </a:lnTo>
                <a:lnTo>
                  <a:pt x="8826" y="2438"/>
                </a:lnTo>
                <a:lnTo>
                  <a:pt x="5854" y="406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3596834" y="6886892"/>
            <a:ext cx="37477" cy="42100"/>
          </a:xfrm>
          <a:custGeom>
            <a:avLst/>
            <a:gdLst/>
            <a:ahLst/>
            <a:cxnLst/>
            <a:rect l="l" t="t" r="r" b="b"/>
            <a:pathLst>
              <a:path w="37477" h="42100">
                <a:moveTo>
                  <a:pt x="7924" y="13322"/>
                </a:moveTo>
                <a:lnTo>
                  <a:pt x="8674" y="10452"/>
                </a:lnTo>
                <a:lnTo>
                  <a:pt x="11366" y="7340"/>
                </a:lnTo>
                <a:lnTo>
                  <a:pt x="15303" y="5638"/>
                </a:lnTo>
                <a:lnTo>
                  <a:pt x="22021" y="5638"/>
                </a:lnTo>
                <a:lnTo>
                  <a:pt x="24638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21" y="15621"/>
                </a:lnTo>
                <a:lnTo>
                  <a:pt x="25692" y="16535"/>
                </a:lnTo>
                <a:lnTo>
                  <a:pt x="21590" y="17310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7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3"/>
                </a:lnTo>
                <a:lnTo>
                  <a:pt x="6007" y="41021"/>
                </a:lnTo>
                <a:lnTo>
                  <a:pt x="7366" y="30378"/>
                </a:lnTo>
                <a:lnTo>
                  <a:pt x="8318" y="27139"/>
                </a:lnTo>
                <a:lnTo>
                  <a:pt x="11036" y="24917"/>
                </a:lnTo>
                <a:lnTo>
                  <a:pt x="14224" y="23964"/>
                </a:lnTo>
                <a:lnTo>
                  <a:pt x="17056" y="23545"/>
                </a:lnTo>
                <a:lnTo>
                  <a:pt x="22059" y="22847"/>
                </a:lnTo>
                <a:lnTo>
                  <a:pt x="25819" y="21983"/>
                </a:lnTo>
                <a:lnTo>
                  <a:pt x="28321" y="20967"/>
                </a:lnTo>
                <a:lnTo>
                  <a:pt x="28321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26"/>
                </a:lnTo>
                <a:lnTo>
                  <a:pt x="18224" y="36753"/>
                </a:lnTo>
                <a:lnTo>
                  <a:pt x="12877" y="36753"/>
                </a:lnTo>
                <a:lnTo>
                  <a:pt x="10845" y="36144"/>
                </a:lnTo>
                <a:lnTo>
                  <a:pt x="8051" y="33718"/>
                </a:lnTo>
                <a:lnTo>
                  <a:pt x="9436" y="42100"/>
                </a:lnTo>
                <a:lnTo>
                  <a:pt x="16611" y="42100"/>
                </a:lnTo>
                <a:lnTo>
                  <a:pt x="19151" y="41656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17" y="38049"/>
                </a:lnTo>
                <a:lnTo>
                  <a:pt x="35445" y="34671"/>
                </a:lnTo>
                <a:lnTo>
                  <a:pt x="35293" y="30657"/>
                </a:lnTo>
                <a:lnTo>
                  <a:pt x="35179" y="10083"/>
                </a:lnTo>
                <a:lnTo>
                  <a:pt x="34531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393"/>
                </a:lnTo>
                <a:lnTo>
                  <a:pt x="23012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93" y="12407"/>
                </a:lnTo>
                <a:lnTo>
                  <a:pt x="7924" y="13322"/>
                </a:lnTo>
                <a:close/>
              </a:path>
              <a:path w="37477" h="42100">
                <a:moveTo>
                  <a:pt x="7366" y="30378"/>
                </a:moveTo>
                <a:lnTo>
                  <a:pt x="6007" y="41021"/>
                </a:lnTo>
                <a:lnTo>
                  <a:pt x="9436" y="42100"/>
                </a:lnTo>
                <a:lnTo>
                  <a:pt x="8051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3642741" y="688688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34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97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908" y="41198"/>
                </a:lnTo>
                <a:lnTo>
                  <a:pt x="6908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3688401" y="6886892"/>
            <a:ext cx="37477" cy="42100"/>
          </a:xfrm>
          <a:custGeom>
            <a:avLst/>
            <a:gdLst/>
            <a:ahLst/>
            <a:cxnLst/>
            <a:rect l="l" t="t" r="r" b="b"/>
            <a:pathLst>
              <a:path w="37477" h="42100">
                <a:moveTo>
                  <a:pt x="7937" y="13322"/>
                </a:moveTo>
                <a:lnTo>
                  <a:pt x="8686" y="10452"/>
                </a:lnTo>
                <a:lnTo>
                  <a:pt x="11366" y="7340"/>
                </a:lnTo>
                <a:lnTo>
                  <a:pt x="15303" y="5638"/>
                </a:lnTo>
                <a:lnTo>
                  <a:pt x="22021" y="5638"/>
                </a:lnTo>
                <a:lnTo>
                  <a:pt x="24638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21" y="15621"/>
                </a:lnTo>
                <a:lnTo>
                  <a:pt x="25692" y="16535"/>
                </a:lnTo>
                <a:lnTo>
                  <a:pt x="21590" y="17310"/>
                </a:lnTo>
                <a:lnTo>
                  <a:pt x="16014" y="17983"/>
                </a:lnTo>
                <a:lnTo>
                  <a:pt x="13296" y="18313"/>
                </a:lnTo>
                <a:lnTo>
                  <a:pt x="11252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7"/>
                </a:lnTo>
                <a:lnTo>
                  <a:pt x="0" y="30581"/>
                </a:lnTo>
                <a:lnTo>
                  <a:pt x="0" y="33934"/>
                </a:lnTo>
                <a:lnTo>
                  <a:pt x="1219" y="36703"/>
                </a:lnTo>
                <a:lnTo>
                  <a:pt x="6007" y="41021"/>
                </a:lnTo>
                <a:lnTo>
                  <a:pt x="7366" y="30378"/>
                </a:lnTo>
                <a:lnTo>
                  <a:pt x="8331" y="27139"/>
                </a:lnTo>
                <a:lnTo>
                  <a:pt x="11036" y="24917"/>
                </a:lnTo>
                <a:lnTo>
                  <a:pt x="14224" y="23964"/>
                </a:lnTo>
                <a:lnTo>
                  <a:pt x="17056" y="23545"/>
                </a:lnTo>
                <a:lnTo>
                  <a:pt x="22072" y="22847"/>
                </a:lnTo>
                <a:lnTo>
                  <a:pt x="25819" y="21983"/>
                </a:lnTo>
                <a:lnTo>
                  <a:pt x="28321" y="20967"/>
                </a:lnTo>
                <a:lnTo>
                  <a:pt x="28321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26"/>
                </a:lnTo>
                <a:lnTo>
                  <a:pt x="18224" y="36753"/>
                </a:lnTo>
                <a:lnTo>
                  <a:pt x="12877" y="36753"/>
                </a:lnTo>
                <a:lnTo>
                  <a:pt x="10845" y="36144"/>
                </a:lnTo>
                <a:lnTo>
                  <a:pt x="8051" y="33718"/>
                </a:lnTo>
                <a:lnTo>
                  <a:pt x="9448" y="42100"/>
                </a:lnTo>
                <a:lnTo>
                  <a:pt x="16624" y="42100"/>
                </a:lnTo>
                <a:lnTo>
                  <a:pt x="19164" y="41656"/>
                </a:lnTo>
                <a:lnTo>
                  <a:pt x="21513" y="40779"/>
                </a:lnTo>
                <a:lnTo>
                  <a:pt x="26339" y="38379"/>
                </a:lnTo>
                <a:lnTo>
                  <a:pt x="28905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71"/>
                </a:lnTo>
                <a:lnTo>
                  <a:pt x="35293" y="30657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393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00">
                <a:moveTo>
                  <a:pt x="7366" y="30378"/>
                </a:moveTo>
                <a:lnTo>
                  <a:pt x="6007" y="41021"/>
                </a:lnTo>
                <a:lnTo>
                  <a:pt x="9448" y="42100"/>
                </a:lnTo>
                <a:lnTo>
                  <a:pt x="8051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737679" y="6872478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3773634" y="6886889"/>
            <a:ext cx="35306" cy="56629"/>
          </a:xfrm>
          <a:custGeom>
            <a:avLst/>
            <a:gdLst/>
            <a:ahLst/>
            <a:cxnLst/>
            <a:rect l="l" t="t" r="r" b="b"/>
            <a:pathLst>
              <a:path w="35305" h="56629">
                <a:moveTo>
                  <a:pt x="6235" y="26466"/>
                </a:moveTo>
                <a:lnTo>
                  <a:pt x="6235" y="16103"/>
                </a:lnTo>
                <a:lnTo>
                  <a:pt x="7353" y="12141"/>
                </a:lnTo>
                <a:lnTo>
                  <a:pt x="9626" y="9423"/>
                </a:lnTo>
                <a:lnTo>
                  <a:pt x="11887" y="6705"/>
                </a:lnTo>
                <a:lnTo>
                  <a:pt x="14490" y="5346"/>
                </a:lnTo>
                <a:lnTo>
                  <a:pt x="20383" y="5346"/>
                </a:lnTo>
                <a:lnTo>
                  <a:pt x="22936" y="6616"/>
                </a:lnTo>
                <a:lnTo>
                  <a:pt x="25069" y="9182"/>
                </a:lnTo>
                <a:lnTo>
                  <a:pt x="24612" y="876"/>
                </a:lnTo>
                <a:lnTo>
                  <a:pt x="21564" y="0"/>
                </a:lnTo>
                <a:lnTo>
                  <a:pt x="15417" y="0"/>
                </a:lnTo>
                <a:lnTo>
                  <a:pt x="13144" y="508"/>
                </a:lnTo>
                <a:lnTo>
                  <a:pt x="9436" y="2552"/>
                </a:lnTo>
                <a:lnTo>
                  <a:pt x="6273" y="6134"/>
                </a:lnTo>
                <a:lnTo>
                  <a:pt x="6273" y="901"/>
                </a:lnTo>
                <a:lnTo>
                  <a:pt x="0" y="901"/>
                </a:lnTo>
                <a:lnTo>
                  <a:pt x="0" y="56629"/>
                </a:lnTo>
                <a:lnTo>
                  <a:pt x="6896" y="56629"/>
                </a:lnTo>
                <a:lnTo>
                  <a:pt x="6896" y="37033"/>
                </a:lnTo>
                <a:lnTo>
                  <a:pt x="9563" y="39700"/>
                </a:lnTo>
                <a:lnTo>
                  <a:pt x="13207" y="41630"/>
                </a:lnTo>
                <a:lnTo>
                  <a:pt x="17576" y="42100"/>
                </a:lnTo>
                <a:lnTo>
                  <a:pt x="14109" y="36487"/>
                </a:lnTo>
                <a:lnTo>
                  <a:pt x="11531" y="35255"/>
                </a:lnTo>
                <a:lnTo>
                  <a:pt x="7302" y="30289"/>
                </a:lnTo>
                <a:lnTo>
                  <a:pt x="6235" y="26466"/>
                </a:lnTo>
                <a:close/>
              </a:path>
              <a:path w="35305" h="56629">
                <a:moveTo>
                  <a:pt x="35305" y="20751"/>
                </a:moveTo>
                <a:lnTo>
                  <a:pt x="35305" y="16916"/>
                </a:lnTo>
                <a:lnTo>
                  <a:pt x="34632" y="13360"/>
                </a:lnTo>
                <a:lnTo>
                  <a:pt x="33286" y="10147"/>
                </a:lnTo>
                <a:lnTo>
                  <a:pt x="31940" y="6921"/>
                </a:lnTo>
                <a:lnTo>
                  <a:pt x="29933" y="4419"/>
                </a:lnTo>
                <a:lnTo>
                  <a:pt x="27279" y="2654"/>
                </a:lnTo>
                <a:lnTo>
                  <a:pt x="24612" y="876"/>
                </a:lnTo>
                <a:lnTo>
                  <a:pt x="25069" y="9182"/>
                </a:lnTo>
                <a:lnTo>
                  <a:pt x="27203" y="11734"/>
                </a:lnTo>
                <a:lnTo>
                  <a:pt x="28270" y="15570"/>
                </a:lnTo>
                <a:lnTo>
                  <a:pt x="28270" y="26098"/>
                </a:lnTo>
                <a:lnTo>
                  <a:pt x="27165" y="30073"/>
                </a:lnTo>
                <a:lnTo>
                  <a:pt x="24993" y="32639"/>
                </a:lnTo>
                <a:lnTo>
                  <a:pt x="22796" y="35217"/>
                </a:lnTo>
                <a:lnTo>
                  <a:pt x="20180" y="36487"/>
                </a:lnTo>
                <a:lnTo>
                  <a:pt x="14109" y="36487"/>
                </a:lnTo>
                <a:lnTo>
                  <a:pt x="17576" y="42100"/>
                </a:lnTo>
                <a:lnTo>
                  <a:pt x="20713" y="42100"/>
                </a:lnTo>
                <a:lnTo>
                  <a:pt x="23710" y="41236"/>
                </a:lnTo>
                <a:lnTo>
                  <a:pt x="26568" y="39471"/>
                </a:lnTo>
                <a:lnTo>
                  <a:pt x="29413" y="37719"/>
                </a:lnTo>
                <a:lnTo>
                  <a:pt x="31584" y="35191"/>
                </a:lnTo>
                <a:lnTo>
                  <a:pt x="33070" y="31877"/>
                </a:lnTo>
                <a:lnTo>
                  <a:pt x="34569" y="28587"/>
                </a:lnTo>
                <a:lnTo>
                  <a:pt x="35305" y="24866"/>
                </a:lnTo>
                <a:lnTo>
                  <a:pt x="35305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3814935" y="6886892"/>
            <a:ext cx="37465" cy="42100"/>
          </a:xfrm>
          <a:custGeom>
            <a:avLst/>
            <a:gdLst/>
            <a:ahLst/>
            <a:cxnLst/>
            <a:rect l="l" t="t" r="r" b="b"/>
            <a:pathLst>
              <a:path w="37464" h="42100">
                <a:moveTo>
                  <a:pt x="7924" y="13322"/>
                </a:moveTo>
                <a:lnTo>
                  <a:pt x="8674" y="10452"/>
                </a:lnTo>
                <a:lnTo>
                  <a:pt x="11366" y="7340"/>
                </a:lnTo>
                <a:lnTo>
                  <a:pt x="15290" y="5638"/>
                </a:lnTo>
                <a:lnTo>
                  <a:pt x="22009" y="5638"/>
                </a:lnTo>
                <a:lnTo>
                  <a:pt x="24625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08" y="15621"/>
                </a:lnTo>
                <a:lnTo>
                  <a:pt x="25679" y="16535"/>
                </a:lnTo>
                <a:lnTo>
                  <a:pt x="21577" y="17310"/>
                </a:lnTo>
                <a:lnTo>
                  <a:pt x="16014" y="17983"/>
                </a:lnTo>
                <a:lnTo>
                  <a:pt x="13284" y="18313"/>
                </a:lnTo>
                <a:lnTo>
                  <a:pt x="11239" y="18656"/>
                </a:lnTo>
                <a:lnTo>
                  <a:pt x="8039" y="19507"/>
                </a:lnTo>
                <a:lnTo>
                  <a:pt x="4927" y="21247"/>
                </a:lnTo>
                <a:lnTo>
                  <a:pt x="2260" y="23533"/>
                </a:lnTo>
                <a:lnTo>
                  <a:pt x="444" y="26797"/>
                </a:lnTo>
                <a:lnTo>
                  <a:pt x="0" y="30581"/>
                </a:lnTo>
                <a:lnTo>
                  <a:pt x="0" y="33934"/>
                </a:lnTo>
                <a:lnTo>
                  <a:pt x="1193" y="36703"/>
                </a:lnTo>
                <a:lnTo>
                  <a:pt x="6007" y="41021"/>
                </a:lnTo>
                <a:lnTo>
                  <a:pt x="7353" y="30378"/>
                </a:lnTo>
                <a:lnTo>
                  <a:pt x="8318" y="27139"/>
                </a:lnTo>
                <a:lnTo>
                  <a:pt x="11023" y="24917"/>
                </a:lnTo>
                <a:lnTo>
                  <a:pt x="14211" y="23964"/>
                </a:lnTo>
                <a:lnTo>
                  <a:pt x="17043" y="23545"/>
                </a:lnTo>
                <a:lnTo>
                  <a:pt x="22047" y="22847"/>
                </a:lnTo>
                <a:lnTo>
                  <a:pt x="25819" y="21983"/>
                </a:lnTo>
                <a:lnTo>
                  <a:pt x="28308" y="20967"/>
                </a:lnTo>
                <a:lnTo>
                  <a:pt x="28308" y="26492"/>
                </a:lnTo>
                <a:lnTo>
                  <a:pt x="27939" y="28765"/>
                </a:lnTo>
                <a:lnTo>
                  <a:pt x="26238" y="32308"/>
                </a:lnTo>
                <a:lnTo>
                  <a:pt x="22644" y="35026"/>
                </a:lnTo>
                <a:lnTo>
                  <a:pt x="18211" y="36753"/>
                </a:lnTo>
                <a:lnTo>
                  <a:pt x="12865" y="36753"/>
                </a:lnTo>
                <a:lnTo>
                  <a:pt x="10833" y="36144"/>
                </a:lnTo>
                <a:lnTo>
                  <a:pt x="8039" y="33718"/>
                </a:lnTo>
                <a:lnTo>
                  <a:pt x="9436" y="42100"/>
                </a:lnTo>
                <a:lnTo>
                  <a:pt x="16598" y="42100"/>
                </a:lnTo>
                <a:lnTo>
                  <a:pt x="19151" y="41656"/>
                </a:lnTo>
                <a:lnTo>
                  <a:pt x="21513" y="40779"/>
                </a:lnTo>
                <a:lnTo>
                  <a:pt x="26327" y="38379"/>
                </a:lnTo>
                <a:lnTo>
                  <a:pt x="28879" y="36233"/>
                </a:lnTo>
                <a:lnTo>
                  <a:pt x="29082" y="38125"/>
                </a:lnTo>
                <a:lnTo>
                  <a:pt x="30264" y="41198"/>
                </a:lnTo>
                <a:lnTo>
                  <a:pt x="37464" y="41198"/>
                </a:lnTo>
                <a:lnTo>
                  <a:pt x="36004" y="38049"/>
                </a:lnTo>
                <a:lnTo>
                  <a:pt x="35432" y="34671"/>
                </a:lnTo>
                <a:lnTo>
                  <a:pt x="35293" y="30657"/>
                </a:lnTo>
                <a:lnTo>
                  <a:pt x="35293" y="12166"/>
                </a:lnTo>
                <a:lnTo>
                  <a:pt x="35166" y="10083"/>
                </a:lnTo>
                <a:lnTo>
                  <a:pt x="34531" y="7048"/>
                </a:lnTo>
                <a:lnTo>
                  <a:pt x="32791" y="4267"/>
                </a:lnTo>
                <a:lnTo>
                  <a:pt x="30187" y="2019"/>
                </a:lnTo>
                <a:lnTo>
                  <a:pt x="25831" y="393"/>
                </a:lnTo>
                <a:lnTo>
                  <a:pt x="23012" y="0"/>
                </a:lnTo>
                <a:lnTo>
                  <a:pt x="16027" y="0"/>
                </a:lnTo>
                <a:lnTo>
                  <a:pt x="12966" y="469"/>
                </a:lnTo>
                <a:lnTo>
                  <a:pt x="10299" y="1422"/>
                </a:lnTo>
                <a:lnTo>
                  <a:pt x="7645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81" y="12407"/>
                </a:lnTo>
                <a:lnTo>
                  <a:pt x="7924" y="13322"/>
                </a:lnTo>
                <a:close/>
              </a:path>
              <a:path w="37464" h="42100">
                <a:moveTo>
                  <a:pt x="7353" y="30378"/>
                </a:moveTo>
                <a:lnTo>
                  <a:pt x="6007" y="41021"/>
                </a:lnTo>
                <a:lnTo>
                  <a:pt x="9436" y="42100"/>
                </a:lnTo>
                <a:lnTo>
                  <a:pt x="8039" y="33718"/>
                </a:lnTo>
                <a:lnTo>
                  <a:pt x="7353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3858804" y="6886896"/>
            <a:ext cx="35445" cy="42100"/>
          </a:xfrm>
          <a:custGeom>
            <a:avLst/>
            <a:gdLst/>
            <a:ahLst/>
            <a:cxnLst/>
            <a:rect l="l" t="t" r="r" b="b"/>
            <a:pathLst>
              <a:path w="35445" h="42100">
                <a:moveTo>
                  <a:pt x="5842" y="4063"/>
                </a:moveTo>
                <a:lnTo>
                  <a:pt x="3644" y="6515"/>
                </a:lnTo>
                <a:lnTo>
                  <a:pt x="2197" y="9778"/>
                </a:lnTo>
                <a:lnTo>
                  <a:pt x="723" y="13042"/>
                </a:lnTo>
                <a:lnTo>
                  <a:pt x="0" y="16852"/>
                </a:lnTo>
                <a:lnTo>
                  <a:pt x="0" y="27927"/>
                </a:lnTo>
                <a:lnTo>
                  <a:pt x="1689" y="33096"/>
                </a:lnTo>
                <a:lnTo>
                  <a:pt x="5080" y="36702"/>
                </a:lnTo>
                <a:lnTo>
                  <a:pt x="8458" y="40297"/>
                </a:lnTo>
                <a:lnTo>
                  <a:pt x="12941" y="42100"/>
                </a:lnTo>
                <a:lnTo>
                  <a:pt x="22948" y="42100"/>
                </a:lnTo>
                <a:lnTo>
                  <a:pt x="26708" y="40792"/>
                </a:lnTo>
                <a:lnTo>
                  <a:pt x="29756" y="38163"/>
                </a:lnTo>
                <a:lnTo>
                  <a:pt x="32804" y="35559"/>
                </a:lnTo>
                <a:lnTo>
                  <a:pt x="34696" y="31940"/>
                </a:lnTo>
                <a:lnTo>
                  <a:pt x="35445" y="27304"/>
                </a:lnTo>
                <a:lnTo>
                  <a:pt x="28663" y="26428"/>
                </a:lnTo>
                <a:lnTo>
                  <a:pt x="28168" y="29857"/>
                </a:lnTo>
                <a:lnTo>
                  <a:pt x="25209" y="34023"/>
                </a:lnTo>
                <a:lnTo>
                  <a:pt x="21145" y="36487"/>
                </a:lnTo>
                <a:lnTo>
                  <a:pt x="15062" y="36487"/>
                </a:lnTo>
                <a:lnTo>
                  <a:pt x="12319" y="35267"/>
                </a:lnTo>
                <a:lnTo>
                  <a:pt x="8140" y="30352"/>
                </a:lnTo>
                <a:lnTo>
                  <a:pt x="7086" y="26415"/>
                </a:lnTo>
                <a:lnTo>
                  <a:pt x="7086" y="15671"/>
                </a:lnTo>
                <a:lnTo>
                  <a:pt x="8178" y="11772"/>
                </a:lnTo>
                <a:lnTo>
                  <a:pt x="12509" y="6845"/>
                </a:lnTo>
                <a:lnTo>
                  <a:pt x="15341" y="5613"/>
                </a:lnTo>
                <a:lnTo>
                  <a:pt x="21107" y="5613"/>
                </a:lnTo>
                <a:lnTo>
                  <a:pt x="24701" y="7658"/>
                </a:lnTo>
                <a:lnTo>
                  <a:pt x="27444" y="11061"/>
                </a:lnTo>
                <a:lnTo>
                  <a:pt x="28092" y="13766"/>
                </a:lnTo>
                <a:lnTo>
                  <a:pt x="34785" y="12738"/>
                </a:lnTo>
                <a:lnTo>
                  <a:pt x="34010" y="8661"/>
                </a:lnTo>
                <a:lnTo>
                  <a:pt x="32207" y="5524"/>
                </a:lnTo>
                <a:lnTo>
                  <a:pt x="29387" y="3314"/>
                </a:lnTo>
                <a:lnTo>
                  <a:pt x="26581" y="1092"/>
                </a:lnTo>
                <a:lnTo>
                  <a:pt x="22961" y="0"/>
                </a:lnTo>
                <a:lnTo>
                  <a:pt x="15036" y="0"/>
                </a:lnTo>
                <a:lnTo>
                  <a:pt x="11798" y="812"/>
                </a:lnTo>
                <a:lnTo>
                  <a:pt x="8839" y="2438"/>
                </a:lnTo>
                <a:lnTo>
                  <a:pt x="5842" y="406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3900182" y="6872478"/>
            <a:ext cx="6883" cy="55600"/>
          </a:xfrm>
          <a:custGeom>
            <a:avLst/>
            <a:gdLst/>
            <a:ahLst/>
            <a:cxnLst/>
            <a:rect l="l" t="t" r="r" b="b"/>
            <a:pathLst>
              <a:path w="6883" h="55600">
                <a:moveTo>
                  <a:pt x="0" y="15316"/>
                </a:moveTo>
                <a:lnTo>
                  <a:pt x="0" y="55600"/>
                </a:lnTo>
                <a:lnTo>
                  <a:pt x="6883" y="55600"/>
                </a:lnTo>
                <a:lnTo>
                  <a:pt x="6883" y="15316"/>
                </a:lnTo>
                <a:lnTo>
                  <a:pt x="0" y="15316"/>
                </a:lnTo>
                <a:close/>
              </a:path>
              <a:path w="6883" h="55600">
                <a:moveTo>
                  <a:pt x="0" y="0"/>
                </a:moveTo>
                <a:lnTo>
                  <a:pt x="0" y="7861"/>
                </a:lnTo>
                <a:lnTo>
                  <a:pt x="6883" y="7861"/>
                </a:lnTo>
                <a:lnTo>
                  <a:pt x="6883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3900182" y="6907936"/>
            <a:ext cx="6883" cy="0"/>
          </a:xfrm>
          <a:custGeom>
            <a:avLst/>
            <a:gdLst/>
            <a:ahLst/>
            <a:cxnLst/>
            <a:rect l="l" t="t" r="r" b="b"/>
            <a:pathLst>
              <a:path w="6883">
                <a:moveTo>
                  <a:pt x="0" y="0"/>
                </a:moveTo>
                <a:lnTo>
                  <a:pt x="6883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900182" y="6876408"/>
            <a:ext cx="6883" cy="0"/>
          </a:xfrm>
          <a:custGeom>
            <a:avLst/>
            <a:gdLst/>
            <a:ahLst/>
            <a:cxnLst/>
            <a:rect l="l" t="t" r="r" b="b"/>
            <a:pathLst>
              <a:path w="6883">
                <a:moveTo>
                  <a:pt x="0" y="0"/>
                </a:moveTo>
                <a:lnTo>
                  <a:pt x="6883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3915288" y="6886887"/>
            <a:ext cx="37490" cy="42100"/>
          </a:xfrm>
          <a:custGeom>
            <a:avLst/>
            <a:gdLst/>
            <a:ahLst/>
            <a:cxnLst/>
            <a:rect l="l" t="t" r="r" b="b"/>
            <a:pathLst>
              <a:path w="37490" h="42100">
                <a:moveTo>
                  <a:pt x="29057" y="11252"/>
                </a:moveTo>
                <a:lnTo>
                  <a:pt x="29921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40" y="10858"/>
                </a:lnTo>
                <a:lnTo>
                  <a:pt x="13385" y="0"/>
                </a:lnTo>
                <a:lnTo>
                  <a:pt x="8801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00"/>
                </a:lnTo>
                <a:lnTo>
                  <a:pt x="24117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44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19"/>
                </a:lnTo>
                <a:lnTo>
                  <a:pt x="7366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490" y="14338"/>
                </a:lnTo>
                <a:lnTo>
                  <a:pt x="35775" y="9169"/>
                </a:lnTo>
                <a:lnTo>
                  <a:pt x="32346" y="5499"/>
                </a:lnTo>
                <a:lnTo>
                  <a:pt x="28879" y="1841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490" h="42100">
                <a:moveTo>
                  <a:pt x="8940" y="10858"/>
                </a:moveTo>
                <a:lnTo>
                  <a:pt x="13258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3961217" y="688688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46"/>
                </a:lnTo>
                <a:lnTo>
                  <a:pt x="7962" y="10541"/>
                </a:lnTo>
                <a:lnTo>
                  <a:pt x="12230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43" y="11049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4001068" y="6873714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12" y="14084"/>
                </a:moveTo>
                <a:lnTo>
                  <a:pt x="11912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72"/>
                </a:lnTo>
                <a:lnTo>
                  <a:pt x="5334" y="49352"/>
                </a:lnTo>
                <a:lnTo>
                  <a:pt x="5905" y="50634"/>
                </a:lnTo>
                <a:lnTo>
                  <a:pt x="8813" y="53721"/>
                </a:lnTo>
                <a:lnTo>
                  <a:pt x="12128" y="54902"/>
                </a:lnTo>
                <a:lnTo>
                  <a:pt x="16179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589" y="48450"/>
                </a:lnTo>
                <a:lnTo>
                  <a:pt x="14795" y="48526"/>
                </a:lnTo>
                <a:lnTo>
                  <a:pt x="12026" y="46151"/>
                </a:lnTo>
                <a:lnTo>
                  <a:pt x="11912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12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4024358" y="6886887"/>
            <a:ext cx="37515" cy="42100"/>
          </a:xfrm>
          <a:custGeom>
            <a:avLst/>
            <a:gdLst/>
            <a:ahLst/>
            <a:cxnLst/>
            <a:rect l="l" t="t" r="r" b="b"/>
            <a:pathLst>
              <a:path w="37515" h="42100">
                <a:moveTo>
                  <a:pt x="29057" y="11252"/>
                </a:moveTo>
                <a:lnTo>
                  <a:pt x="29933" y="13804"/>
                </a:lnTo>
                <a:lnTo>
                  <a:pt x="30225" y="17183"/>
                </a:lnTo>
                <a:lnTo>
                  <a:pt x="7518" y="17183"/>
                </a:lnTo>
                <a:lnTo>
                  <a:pt x="7746" y="13677"/>
                </a:lnTo>
                <a:lnTo>
                  <a:pt x="8940" y="10858"/>
                </a:lnTo>
                <a:lnTo>
                  <a:pt x="13385" y="0"/>
                </a:lnTo>
                <a:lnTo>
                  <a:pt x="8826" y="1866"/>
                </a:lnTo>
                <a:lnTo>
                  <a:pt x="5295" y="5613"/>
                </a:lnTo>
                <a:lnTo>
                  <a:pt x="1765" y="9359"/>
                </a:lnTo>
                <a:lnTo>
                  <a:pt x="0" y="14617"/>
                </a:lnTo>
                <a:lnTo>
                  <a:pt x="0" y="27952"/>
                </a:lnTo>
                <a:lnTo>
                  <a:pt x="1765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8016" y="40970"/>
                </a:lnTo>
                <a:lnTo>
                  <a:pt x="31038" y="38696"/>
                </a:lnTo>
                <a:lnTo>
                  <a:pt x="34086" y="36410"/>
                </a:lnTo>
                <a:lnTo>
                  <a:pt x="36169" y="33223"/>
                </a:lnTo>
                <a:lnTo>
                  <a:pt x="37287" y="29108"/>
                </a:lnTo>
                <a:lnTo>
                  <a:pt x="30175" y="28219"/>
                </a:lnTo>
                <a:lnTo>
                  <a:pt x="29121" y="31102"/>
                </a:lnTo>
                <a:lnTo>
                  <a:pt x="27685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40" y="36499"/>
                </a:lnTo>
                <a:lnTo>
                  <a:pt x="13207" y="35318"/>
                </a:lnTo>
                <a:lnTo>
                  <a:pt x="8648" y="30619"/>
                </a:lnTo>
                <a:lnTo>
                  <a:pt x="7391" y="27228"/>
                </a:lnTo>
                <a:lnTo>
                  <a:pt x="7137" y="22796"/>
                </a:lnTo>
                <a:lnTo>
                  <a:pt x="37477" y="22796"/>
                </a:lnTo>
                <a:lnTo>
                  <a:pt x="37515" y="14338"/>
                </a:lnTo>
                <a:lnTo>
                  <a:pt x="35801" y="9169"/>
                </a:lnTo>
                <a:lnTo>
                  <a:pt x="32334" y="5499"/>
                </a:lnTo>
                <a:lnTo>
                  <a:pt x="28905" y="1841"/>
                </a:lnTo>
                <a:lnTo>
                  <a:pt x="24447" y="0"/>
                </a:lnTo>
                <a:lnTo>
                  <a:pt x="25425" y="6921"/>
                </a:lnTo>
                <a:lnTo>
                  <a:pt x="27635" y="9563"/>
                </a:lnTo>
                <a:lnTo>
                  <a:pt x="29057" y="11252"/>
                </a:lnTo>
                <a:close/>
              </a:path>
              <a:path w="37515" h="42100">
                <a:moveTo>
                  <a:pt x="8940" y="10858"/>
                </a:moveTo>
                <a:lnTo>
                  <a:pt x="13258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4089996" y="6886896"/>
            <a:ext cx="35445" cy="42100"/>
          </a:xfrm>
          <a:custGeom>
            <a:avLst/>
            <a:gdLst/>
            <a:ahLst/>
            <a:cxnLst/>
            <a:rect l="l" t="t" r="r" b="b"/>
            <a:pathLst>
              <a:path w="35445" h="42100">
                <a:moveTo>
                  <a:pt x="5854" y="4063"/>
                </a:moveTo>
                <a:lnTo>
                  <a:pt x="3644" y="6515"/>
                </a:lnTo>
                <a:lnTo>
                  <a:pt x="2197" y="9778"/>
                </a:lnTo>
                <a:lnTo>
                  <a:pt x="723" y="13042"/>
                </a:lnTo>
                <a:lnTo>
                  <a:pt x="0" y="16852"/>
                </a:lnTo>
                <a:lnTo>
                  <a:pt x="0" y="27927"/>
                </a:lnTo>
                <a:lnTo>
                  <a:pt x="1689" y="33096"/>
                </a:lnTo>
                <a:lnTo>
                  <a:pt x="5080" y="36702"/>
                </a:lnTo>
                <a:lnTo>
                  <a:pt x="8458" y="40297"/>
                </a:lnTo>
                <a:lnTo>
                  <a:pt x="12941" y="42100"/>
                </a:lnTo>
                <a:lnTo>
                  <a:pt x="22948" y="42100"/>
                </a:lnTo>
                <a:lnTo>
                  <a:pt x="26708" y="40792"/>
                </a:lnTo>
                <a:lnTo>
                  <a:pt x="29756" y="38163"/>
                </a:lnTo>
                <a:lnTo>
                  <a:pt x="32816" y="35559"/>
                </a:lnTo>
                <a:lnTo>
                  <a:pt x="34696" y="31940"/>
                </a:lnTo>
                <a:lnTo>
                  <a:pt x="35445" y="27304"/>
                </a:lnTo>
                <a:lnTo>
                  <a:pt x="28663" y="26428"/>
                </a:lnTo>
                <a:lnTo>
                  <a:pt x="28181" y="29857"/>
                </a:lnTo>
                <a:lnTo>
                  <a:pt x="25209" y="34023"/>
                </a:lnTo>
                <a:lnTo>
                  <a:pt x="21145" y="36487"/>
                </a:lnTo>
                <a:lnTo>
                  <a:pt x="15062" y="36487"/>
                </a:lnTo>
                <a:lnTo>
                  <a:pt x="12331" y="35267"/>
                </a:lnTo>
                <a:lnTo>
                  <a:pt x="8140" y="30352"/>
                </a:lnTo>
                <a:lnTo>
                  <a:pt x="7086" y="26415"/>
                </a:lnTo>
                <a:lnTo>
                  <a:pt x="7086" y="15671"/>
                </a:lnTo>
                <a:lnTo>
                  <a:pt x="8178" y="11772"/>
                </a:lnTo>
                <a:lnTo>
                  <a:pt x="12509" y="6845"/>
                </a:lnTo>
                <a:lnTo>
                  <a:pt x="15341" y="5613"/>
                </a:lnTo>
                <a:lnTo>
                  <a:pt x="21107" y="5613"/>
                </a:lnTo>
                <a:lnTo>
                  <a:pt x="24701" y="7658"/>
                </a:lnTo>
                <a:lnTo>
                  <a:pt x="27457" y="11061"/>
                </a:lnTo>
                <a:lnTo>
                  <a:pt x="28092" y="13766"/>
                </a:lnTo>
                <a:lnTo>
                  <a:pt x="34785" y="12738"/>
                </a:lnTo>
                <a:lnTo>
                  <a:pt x="34010" y="8661"/>
                </a:lnTo>
                <a:lnTo>
                  <a:pt x="32207" y="5524"/>
                </a:lnTo>
                <a:lnTo>
                  <a:pt x="29387" y="3314"/>
                </a:lnTo>
                <a:lnTo>
                  <a:pt x="26581" y="1092"/>
                </a:lnTo>
                <a:lnTo>
                  <a:pt x="22961" y="0"/>
                </a:lnTo>
                <a:lnTo>
                  <a:pt x="15036" y="0"/>
                </a:lnTo>
                <a:lnTo>
                  <a:pt x="11798" y="812"/>
                </a:lnTo>
                <a:lnTo>
                  <a:pt x="8839" y="2438"/>
                </a:lnTo>
                <a:lnTo>
                  <a:pt x="5854" y="406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4131181" y="6887803"/>
            <a:ext cx="33007" cy="41186"/>
          </a:xfrm>
          <a:custGeom>
            <a:avLst/>
            <a:gdLst/>
            <a:ahLst/>
            <a:cxnLst/>
            <a:rect l="l" t="t" r="r" b="b"/>
            <a:pathLst>
              <a:path w="33007" h="41186">
                <a:moveTo>
                  <a:pt x="8674" y="32753"/>
                </a:moveTo>
                <a:lnTo>
                  <a:pt x="7327" y="29552"/>
                </a:lnTo>
                <a:lnTo>
                  <a:pt x="6896" y="25908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39" y="29997"/>
                </a:lnTo>
                <a:lnTo>
                  <a:pt x="838" y="33324"/>
                </a:lnTo>
                <a:lnTo>
                  <a:pt x="2552" y="36398"/>
                </a:lnTo>
                <a:lnTo>
                  <a:pt x="5118" y="38925"/>
                </a:lnTo>
                <a:lnTo>
                  <a:pt x="9283" y="40741"/>
                </a:lnTo>
                <a:lnTo>
                  <a:pt x="13919" y="41186"/>
                </a:lnTo>
                <a:lnTo>
                  <a:pt x="19367" y="41186"/>
                </a:lnTo>
                <a:lnTo>
                  <a:pt x="23672" y="38925"/>
                </a:lnTo>
                <a:lnTo>
                  <a:pt x="26835" y="34366"/>
                </a:lnTo>
                <a:lnTo>
                  <a:pt x="26835" y="40284"/>
                </a:lnTo>
                <a:lnTo>
                  <a:pt x="33007" y="40284"/>
                </a:lnTo>
                <a:lnTo>
                  <a:pt x="33007" y="0"/>
                </a:lnTo>
                <a:lnTo>
                  <a:pt x="26111" y="0"/>
                </a:lnTo>
                <a:lnTo>
                  <a:pt x="26111" y="25019"/>
                </a:lnTo>
                <a:lnTo>
                  <a:pt x="25717" y="27647"/>
                </a:lnTo>
                <a:lnTo>
                  <a:pt x="24968" y="29451"/>
                </a:lnTo>
                <a:lnTo>
                  <a:pt x="22936" y="32689"/>
                </a:lnTo>
                <a:lnTo>
                  <a:pt x="19316" y="34785"/>
                </a:lnTo>
                <a:lnTo>
                  <a:pt x="15303" y="35318"/>
                </a:lnTo>
                <a:lnTo>
                  <a:pt x="11480" y="34798"/>
                </a:lnTo>
                <a:lnTo>
                  <a:pt x="8674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4172647" y="6886892"/>
            <a:ext cx="37465" cy="42100"/>
          </a:xfrm>
          <a:custGeom>
            <a:avLst/>
            <a:gdLst/>
            <a:ahLst/>
            <a:cxnLst/>
            <a:rect l="l" t="t" r="r" b="b"/>
            <a:pathLst>
              <a:path w="37464" h="42100">
                <a:moveTo>
                  <a:pt x="7924" y="13322"/>
                </a:moveTo>
                <a:lnTo>
                  <a:pt x="8674" y="10452"/>
                </a:lnTo>
                <a:lnTo>
                  <a:pt x="11366" y="7340"/>
                </a:lnTo>
                <a:lnTo>
                  <a:pt x="15303" y="5638"/>
                </a:lnTo>
                <a:lnTo>
                  <a:pt x="22021" y="5638"/>
                </a:lnTo>
                <a:lnTo>
                  <a:pt x="24637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08" y="15621"/>
                </a:lnTo>
                <a:lnTo>
                  <a:pt x="25679" y="16535"/>
                </a:lnTo>
                <a:lnTo>
                  <a:pt x="21577" y="17310"/>
                </a:lnTo>
                <a:lnTo>
                  <a:pt x="16027" y="17983"/>
                </a:lnTo>
                <a:lnTo>
                  <a:pt x="13284" y="18313"/>
                </a:lnTo>
                <a:lnTo>
                  <a:pt x="11252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60" y="23533"/>
                </a:lnTo>
                <a:lnTo>
                  <a:pt x="457" y="26797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3"/>
                </a:lnTo>
                <a:lnTo>
                  <a:pt x="6007" y="41021"/>
                </a:lnTo>
                <a:lnTo>
                  <a:pt x="7353" y="30378"/>
                </a:lnTo>
                <a:lnTo>
                  <a:pt x="8318" y="27139"/>
                </a:lnTo>
                <a:lnTo>
                  <a:pt x="11023" y="24917"/>
                </a:lnTo>
                <a:lnTo>
                  <a:pt x="14223" y="23964"/>
                </a:lnTo>
                <a:lnTo>
                  <a:pt x="17056" y="23545"/>
                </a:lnTo>
                <a:lnTo>
                  <a:pt x="22059" y="22847"/>
                </a:lnTo>
                <a:lnTo>
                  <a:pt x="25819" y="21983"/>
                </a:lnTo>
                <a:lnTo>
                  <a:pt x="28308" y="20967"/>
                </a:lnTo>
                <a:lnTo>
                  <a:pt x="28308" y="26492"/>
                </a:lnTo>
                <a:lnTo>
                  <a:pt x="27939" y="28765"/>
                </a:lnTo>
                <a:lnTo>
                  <a:pt x="26238" y="32308"/>
                </a:lnTo>
                <a:lnTo>
                  <a:pt x="22644" y="35026"/>
                </a:lnTo>
                <a:lnTo>
                  <a:pt x="18211" y="36753"/>
                </a:lnTo>
                <a:lnTo>
                  <a:pt x="12865" y="36753"/>
                </a:lnTo>
                <a:lnTo>
                  <a:pt x="10845" y="36144"/>
                </a:lnTo>
                <a:lnTo>
                  <a:pt x="8051" y="33718"/>
                </a:lnTo>
                <a:lnTo>
                  <a:pt x="9448" y="42100"/>
                </a:lnTo>
                <a:lnTo>
                  <a:pt x="16611" y="42100"/>
                </a:lnTo>
                <a:lnTo>
                  <a:pt x="19151" y="41656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82" y="38125"/>
                </a:lnTo>
                <a:lnTo>
                  <a:pt x="30264" y="41198"/>
                </a:lnTo>
                <a:lnTo>
                  <a:pt x="37464" y="41198"/>
                </a:lnTo>
                <a:lnTo>
                  <a:pt x="36017" y="38049"/>
                </a:lnTo>
                <a:lnTo>
                  <a:pt x="35445" y="34671"/>
                </a:lnTo>
                <a:lnTo>
                  <a:pt x="35293" y="30657"/>
                </a:lnTo>
                <a:lnTo>
                  <a:pt x="35293" y="12166"/>
                </a:lnTo>
                <a:lnTo>
                  <a:pt x="35166" y="10083"/>
                </a:lnTo>
                <a:lnTo>
                  <a:pt x="34531" y="7048"/>
                </a:lnTo>
                <a:lnTo>
                  <a:pt x="32791" y="4267"/>
                </a:lnTo>
                <a:lnTo>
                  <a:pt x="30175" y="2019"/>
                </a:lnTo>
                <a:lnTo>
                  <a:pt x="25831" y="393"/>
                </a:lnTo>
                <a:lnTo>
                  <a:pt x="23012" y="0"/>
                </a:lnTo>
                <a:lnTo>
                  <a:pt x="16040" y="0"/>
                </a:lnTo>
                <a:lnTo>
                  <a:pt x="12966" y="469"/>
                </a:lnTo>
                <a:lnTo>
                  <a:pt x="10299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81" y="12407"/>
                </a:lnTo>
                <a:lnTo>
                  <a:pt x="7924" y="13322"/>
                </a:lnTo>
                <a:close/>
              </a:path>
              <a:path w="37464" h="42100">
                <a:moveTo>
                  <a:pt x="7353" y="30378"/>
                </a:moveTo>
                <a:lnTo>
                  <a:pt x="6007" y="41021"/>
                </a:lnTo>
                <a:lnTo>
                  <a:pt x="9448" y="42100"/>
                </a:lnTo>
                <a:lnTo>
                  <a:pt x="8051" y="33718"/>
                </a:lnTo>
                <a:lnTo>
                  <a:pt x="7353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4218627" y="688688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46"/>
                </a:lnTo>
                <a:lnTo>
                  <a:pt x="7962" y="10541"/>
                </a:lnTo>
                <a:lnTo>
                  <a:pt x="12217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58" y="41198"/>
                </a:lnTo>
                <a:lnTo>
                  <a:pt x="32956" y="11049"/>
                </a:lnTo>
                <a:lnTo>
                  <a:pt x="32283" y="7835"/>
                </a:lnTo>
                <a:lnTo>
                  <a:pt x="30530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4259792" y="6886887"/>
            <a:ext cx="21831" cy="21310"/>
          </a:xfrm>
          <a:custGeom>
            <a:avLst/>
            <a:gdLst/>
            <a:ahLst/>
            <a:cxnLst/>
            <a:rect l="l" t="t" r="r" b="b"/>
            <a:pathLst>
              <a:path w="21831" h="21310">
                <a:moveTo>
                  <a:pt x="10820" y="876"/>
                </a:moveTo>
                <a:lnTo>
                  <a:pt x="12217" y="6896"/>
                </a:lnTo>
                <a:lnTo>
                  <a:pt x="14782" y="5651"/>
                </a:lnTo>
                <a:lnTo>
                  <a:pt x="17843" y="5651"/>
                </a:lnTo>
                <a:lnTo>
                  <a:pt x="21831" y="508"/>
                </a:lnTo>
                <a:lnTo>
                  <a:pt x="17195" y="0"/>
                </a:lnTo>
                <a:lnTo>
                  <a:pt x="13855" y="0"/>
                </a:lnTo>
                <a:lnTo>
                  <a:pt x="10820" y="876"/>
                </a:lnTo>
                <a:close/>
              </a:path>
              <a:path w="21831" h="21310">
                <a:moveTo>
                  <a:pt x="736" y="28867"/>
                </a:moveTo>
                <a:lnTo>
                  <a:pt x="2235" y="32042"/>
                </a:lnTo>
                <a:lnTo>
                  <a:pt x="3721" y="35217"/>
                </a:lnTo>
                <a:lnTo>
                  <a:pt x="5829" y="37680"/>
                </a:lnTo>
                <a:lnTo>
                  <a:pt x="8559" y="39458"/>
                </a:lnTo>
                <a:lnTo>
                  <a:pt x="11277" y="41224"/>
                </a:lnTo>
                <a:lnTo>
                  <a:pt x="14262" y="42100"/>
                </a:lnTo>
                <a:lnTo>
                  <a:pt x="22504" y="42100"/>
                </a:lnTo>
                <a:lnTo>
                  <a:pt x="26301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80" y="41198"/>
                </a:lnTo>
                <a:lnTo>
                  <a:pt x="35280" y="-14414"/>
                </a:lnTo>
                <a:lnTo>
                  <a:pt x="28422" y="-14414"/>
                </a:lnTo>
                <a:lnTo>
                  <a:pt x="28422" y="5537"/>
                </a:lnTo>
                <a:lnTo>
                  <a:pt x="25654" y="2565"/>
                </a:lnTo>
                <a:lnTo>
                  <a:pt x="21831" y="508"/>
                </a:lnTo>
                <a:lnTo>
                  <a:pt x="17843" y="5651"/>
                </a:lnTo>
                <a:lnTo>
                  <a:pt x="20993" y="5651"/>
                </a:lnTo>
                <a:lnTo>
                  <a:pt x="23634" y="6946"/>
                </a:lnTo>
                <a:lnTo>
                  <a:pt x="25768" y="9525"/>
                </a:lnTo>
                <a:lnTo>
                  <a:pt x="27914" y="12103"/>
                </a:lnTo>
                <a:lnTo>
                  <a:pt x="28994" y="16154"/>
                </a:lnTo>
                <a:lnTo>
                  <a:pt x="28994" y="26670"/>
                </a:lnTo>
                <a:lnTo>
                  <a:pt x="27952" y="30391"/>
                </a:lnTo>
                <a:lnTo>
                  <a:pt x="23736" y="35280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3" y="35229"/>
                </a:lnTo>
                <a:lnTo>
                  <a:pt x="10375" y="32664"/>
                </a:lnTo>
                <a:lnTo>
                  <a:pt x="8166" y="30111"/>
                </a:lnTo>
                <a:lnTo>
                  <a:pt x="7073" y="26250"/>
                </a:lnTo>
                <a:lnTo>
                  <a:pt x="7073" y="15760"/>
                </a:lnTo>
                <a:lnTo>
                  <a:pt x="8102" y="11861"/>
                </a:lnTo>
                <a:lnTo>
                  <a:pt x="12217" y="6896"/>
                </a:lnTo>
                <a:lnTo>
                  <a:pt x="10820" y="876"/>
                </a:lnTo>
                <a:lnTo>
                  <a:pt x="8115" y="2616"/>
                </a:lnTo>
                <a:lnTo>
                  <a:pt x="5410" y="4368"/>
                </a:lnTo>
                <a:lnTo>
                  <a:pt x="3378" y="6870"/>
                </a:lnTo>
                <a:lnTo>
                  <a:pt x="2019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36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4303336" y="6886889"/>
            <a:ext cx="38125" cy="42100"/>
          </a:xfrm>
          <a:custGeom>
            <a:avLst/>
            <a:gdLst/>
            <a:ahLst/>
            <a:cxnLst/>
            <a:rect l="l" t="t" r="r" b="b"/>
            <a:pathLst>
              <a:path w="38125" h="42100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83" y="36690"/>
                </a:lnTo>
                <a:lnTo>
                  <a:pt x="8788" y="40309"/>
                </a:lnTo>
                <a:lnTo>
                  <a:pt x="8229" y="30073"/>
                </a:lnTo>
                <a:lnTo>
                  <a:pt x="7099" y="26212"/>
                </a:lnTo>
                <a:lnTo>
                  <a:pt x="7099" y="15900"/>
                </a:lnTo>
                <a:lnTo>
                  <a:pt x="8229" y="12039"/>
                </a:lnTo>
                <a:lnTo>
                  <a:pt x="10502" y="9474"/>
                </a:lnTo>
                <a:lnTo>
                  <a:pt x="12776" y="6921"/>
                </a:lnTo>
                <a:lnTo>
                  <a:pt x="15633" y="5651"/>
                </a:lnTo>
                <a:lnTo>
                  <a:pt x="22479" y="5651"/>
                </a:lnTo>
                <a:lnTo>
                  <a:pt x="25323" y="6934"/>
                </a:lnTo>
                <a:lnTo>
                  <a:pt x="27622" y="9499"/>
                </a:lnTo>
                <a:lnTo>
                  <a:pt x="29895" y="12065"/>
                </a:lnTo>
                <a:lnTo>
                  <a:pt x="31038" y="15849"/>
                </a:lnTo>
                <a:lnTo>
                  <a:pt x="31038" y="26111"/>
                </a:lnTo>
                <a:lnTo>
                  <a:pt x="29921" y="30048"/>
                </a:lnTo>
                <a:lnTo>
                  <a:pt x="27635" y="32626"/>
                </a:lnTo>
                <a:lnTo>
                  <a:pt x="25361" y="35204"/>
                </a:lnTo>
                <a:lnTo>
                  <a:pt x="22504" y="36487"/>
                </a:lnTo>
                <a:lnTo>
                  <a:pt x="22644" y="42100"/>
                </a:lnTo>
                <a:lnTo>
                  <a:pt x="25920" y="41287"/>
                </a:lnTo>
                <a:lnTo>
                  <a:pt x="28917" y="39636"/>
                </a:lnTo>
                <a:lnTo>
                  <a:pt x="31915" y="37998"/>
                </a:lnTo>
                <a:lnTo>
                  <a:pt x="34201" y="35687"/>
                </a:lnTo>
                <a:lnTo>
                  <a:pt x="35775" y="32715"/>
                </a:lnTo>
                <a:lnTo>
                  <a:pt x="37350" y="29743"/>
                </a:lnTo>
                <a:lnTo>
                  <a:pt x="38125" y="25666"/>
                </a:lnTo>
                <a:lnTo>
                  <a:pt x="38125" y="14084"/>
                </a:lnTo>
                <a:lnTo>
                  <a:pt x="36360" y="9067"/>
                </a:lnTo>
                <a:lnTo>
                  <a:pt x="32816" y="5435"/>
                </a:lnTo>
                <a:lnTo>
                  <a:pt x="29248" y="1816"/>
                </a:lnTo>
                <a:lnTo>
                  <a:pt x="24688" y="0"/>
                </a:lnTo>
                <a:lnTo>
                  <a:pt x="14071" y="0"/>
                </a:lnTo>
                <a:lnTo>
                  <a:pt x="9804" y="1485"/>
                </a:lnTo>
                <a:lnTo>
                  <a:pt x="6286" y="4470"/>
                </a:lnTo>
                <a:lnTo>
                  <a:pt x="2095" y="8064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00">
                <a:moveTo>
                  <a:pt x="12776" y="35217"/>
                </a:moveTo>
                <a:lnTo>
                  <a:pt x="10502" y="32639"/>
                </a:lnTo>
                <a:lnTo>
                  <a:pt x="8229" y="30073"/>
                </a:lnTo>
                <a:lnTo>
                  <a:pt x="8788" y="40309"/>
                </a:lnTo>
                <a:lnTo>
                  <a:pt x="13398" y="42100"/>
                </a:lnTo>
                <a:lnTo>
                  <a:pt x="22644" y="42100"/>
                </a:lnTo>
                <a:lnTo>
                  <a:pt x="22504" y="36487"/>
                </a:lnTo>
                <a:lnTo>
                  <a:pt x="15633" y="36487"/>
                </a:lnTo>
                <a:lnTo>
                  <a:pt x="12776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4368585" y="6886893"/>
            <a:ext cx="33807" cy="42100"/>
          </a:xfrm>
          <a:custGeom>
            <a:avLst/>
            <a:gdLst/>
            <a:ahLst/>
            <a:cxnLst/>
            <a:rect l="l" t="t" r="r" b="b"/>
            <a:pathLst>
              <a:path w="33807" h="42100">
                <a:moveTo>
                  <a:pt x="6832" y="28092"/>
                </a:moveTo>
                <a:lnTo>
                  <a:pt x="0" y="29159"/>
                </a:lnTo>
                <a:lnTo>
                  <a:pt x="774" y="33451"/>
                </a:lnTo>
                <a:lnTo>
                  <a:pt x="2552" y="36664"/>
                </a:lnTo>
                <a:lnTo>
                  <a:pt x="5321" y="38849"/>
                </a:lnTo>
                <a:lnTo>
                  <a:pt x="8102" y="41020"/>
                </a:lnTo>
                <a:lnTo>
                  <a:pt x="12128" y="42100"/>
                </a:lnTo>
                <a:lnTo>
                  <a:pt x="20586" y="42100"/>
                </a:lnTo>
                <a:lnTo>
                  <a:pt x="23456" y="41554"/>
                </a:lnTo>
                <a:lnTo>
                  <a:pt x="28511" y="39357"/>
                </a:lnTo>
                <a:lnTo>
                  <a:pt x="31788" y="35788"/>
                </a:lnTo>
                <a:lnTo>
                  <a:pt x="33807" y="31635"/>
                </a:lnTo>
                <a:lnTo>
                  <a:pt x="33807" y="27025"/>
                </a:lnTo>
                <a:lnTo>
                  <a:pt x="32156" y="23507"/>
                </a:lnTo>
                <a:lnTo>
                  <a:pt x="29540" y="20751"/>
                </a:lnTo>
                <a:lnTo>
                  <a:pt x="25679" y="19100"/>
                </a:lnTo>
                <a:lnTo>
                  <a:pt x="22275" y="18046"/>
                </a:lnTo>
                <a:lnTo>
                  <a:pt x="17399" y="16763"/>
                </a:lnTo>
                <a:lnTo>
                  <a:pt x="14033" y="15849"/>
                </a:lnTo>
                <a:lnTo>
                  <a:pt x="12001" y="15265"/>
                </a:lnTo>
                <a:lnTo>
                  <a:pt x="9232" y="13931"/>
                </a:lnTo>
                <a:lnTo>
                  <a:pt x="7835" y="10807"/>
                </a:lnTo>
                <a:lnTo>
                  <a:pt x="9855" y="7162"/>
                </a:lnTo>
                <a:lnTo>
                  <a:pt x="13474" y="5613"/>
                </a:lnTo>
                <a:lnTo>
                  <a:pt x="19329" y="5613"/>
                </a:lnTo>
                <a:lnTo>
                  <a:pt x="21399" y="6184"/>
                </a:lnTo>
                <a:lnTo>
                  <a:pt x="24333" y="8521"/>
                </a:lnTo>
                <a:lnTo>
                  <a:pt x="25526" y="12217"/>
                </a:lnTo>
                <a:lnTo>
                  <a:pt x="32283" y="11302"/>
                </a:lnTo>
                <a:lnTo>
                  <a:pt x="31838" y="8686"/>
                </a:lnTo>
                <a:lnTo>
                  <a:pt x="29895" y="5054"/>
                </a:lnTo>
                <a:lnTo>
                  <a:pt x="26962" y="2273"/>
                </a:lnTo>
                <a:lnTo>
                  <a:pt x="22148" y="444"/>
                </a:lnTo>
                <a:lnTo>
                  <a:pt x="19342" y="0"/>
                </a:lnTo>
                <a:lnTo>
                  <a:pt x="16141" y="0"/>
                </a:lnTo>
                <a:lnTo>
                  <a:pt x="12039" y="266"/>
                </a:lnTo>
                <a:lnTo>
                  <a:pt x="8331" y="1358"/>
                </a:lnTo>
                <a:lnTo>
                  <a:pt x="4368" y="3809"/>
                </a:lnTo>
                <a:lnTo>
                  <a:pt x="2400" y="6616"/>
                </a:lnTo>
                <a:lnTo>
                  <a:pt x="1168" y="9804"/>
                </a:lnTo>
                <a:lnTo>
                  <a:pt x="1168" y="13576"/>
                </a:lnTo>
                <a:lnTo>
                  <a:pt x="2667" y="17005"/>
                </a:lnTo>
                <a:lnTo>
                  <a:pt x="5156" y="19913"/>
                </a:lnTo>
                <a:lnTo>
                  <a:pt x="9067" y="21755"/>
                </a:lnTo>
                <a:lnTo>
                  <a:pt x="12573" y="22859"/>
                </a:lnTo>
                <a:lnTo>
                  <a:pt x="17640" y="24117"/>
                </a:lnTo>
                <a:lnTo>
                  <a:pt x="21386" y="25057"/>
                </a:lnTo>
                <a:lnTo>
                  <a:pt x="23736" y="25831"/>
                </a:lnTo>
                <a:lnTo>
                  <a:pt x="26708" y="28536"/>
                </a:lnTo>
                <a:lnTo>
                  <a:pt x="26708" y="31800"/>
                </a:lnTo>
                <a:lnTo>
                  <a:pt x="24422" y="34569"/>
                </a:lnTo>
                <a:lnTo>
                  <a:pt x="20535" y="36487"/>
                </a:lnTo>
                <a:lnTo>
                  <a:pt x="14236" y="36487"/>
                </a:lnTo>
                <a:lnTo>
                  <a:pt x="10033" y="34315"/>
                </a:lnTo>
                <a:lnTo>
                  <a:pt x="7213" y="30822"/>
                </a:lnTo>
                <a:lnTo>
                  <a:pt x="6832" y="2809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4408291" y="6886887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40" y="10858"/>
                </a:lnTo>
                <a:lnTo>
                  <a:pt x="13398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00"/>
                </a:lnTo>
                <a:lnTo>
                  <a:pt x="24117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44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40" y="10858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4473695" y="6886892"/>
            <a:ext cx="37465" cy="42100"/>
          </a:xfrm>
          <a:custGeom>
            <a:avLst/>
            <a:gdLst/>
            <a:ahLst/>
            <a:cxnLst/>
            <a:rect l="l" t="t" r="r" b="b"/>
            <a:pathLst>
              <a:path w="37464" h="42100">
                <a:moveTo>
                  <a:pt x="7924" y="13322"/>
                </a:moveTo>
                <a:lnTo>
                  <a:pt x="8674" y="10452"/>
                </a:lnTo>
                <a:lnTo>
                  <a:pt x="11366" y="7340"/>
                </a:lnTo>
                <a:lnTo>
                  <a:pt x="15303" y="5638"/>
                </a:lnTo>
                <a:lnTo>
                  <a:pt x="22021" y="5638"/>
                </a:lnTo>
                <a:lnTo>
                  <a:pt x="24637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08" y="15621"/>
                </a:lnTo>
                <a:lnTo>
                  <a:pt x="25679" y="16535"/>
                </a:lnTo>
                <a:lnTo>
                  <a:pt x="21577" y="17310"/>
                </a:lnTo>
                <a:lnTo>
                  <a:pt x="16027" y="17983"/>
                </a:lnTo>
                <a:lnTo>
                  <a:pt x="13284" y="18313"/>
                </a:lnTo>
                <a:lnTo>
                  <a:pt x="11252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60" y="23533"/>
                </a:lnTo>
                <a:lnTo>
                  <a:pt x="457" y="26797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3"/>
                </a:lnTo>
                <a:lnTo>
                  <a:pt x="6007" y="41021"/>
                </a:lnTo>
                <a:lnTo>
                  <a:pt x="7353" y="30378"/>
                </a:lnTo>
                <a:lnTo>
                  <a:pt x="8318" y="27139"/>
                </a:lnTo>
                <a:lnTo>
                  <a:pt x="11036" y="24917"/>
                </a:lnTo>
                <a:lnTo>
                  <a:pt x="14223" y="23964"/>
                </a:lnTo>
                <a:lnTo>
                  <a:pt x="17056" y="23545"/>
                </a:lnTo>
                <a:lnTo>
                  <a:pt x="22059" y="22847"/>
                </a:lnTo>
                <a:lnTo>
                  <a:pt x="25819" y="21983"/>
                </a:lnTo>
                <a:lnTo>
                  <a:pt x="28308" y="20967"/>
                </a:lnTo>
                <a:lnTo>
                  <a:pt x="28308" y="26492"/>
                </a:lnTo>
                <a:lnTo>
                  <a:pt x="27939" y="28765"/>
                </a:lnTo>
                <a:lnTo>
                  <a:pt x="26238" y="32308"/>
                </a:lnTo>
                <a:lnTo>
                  <a:pt x="22644" y="35026"/>
                </a:lnTo>
                <a:lnTo>
                  <a:pt x="18211" y="36753"/>
                </a:lnTo>
                <a:lnTo>
                  <a:pt x="12865" y="36753"/>
                </a:lnTo>
                <a:lnTo>
                  <a:pt x="10845" y="36144"/>
                </a:lnTo>
                <a:lnTo>
                  <a:pt x="8051" y="33718"/>
                </a:lnTo>
                <a:lnTo>
                  <a:pt x="9448" y="42100"/>
                </a:lnTo>
                <a:lnTo>
                  <a:pt x="16611" y="42100"/>
                </a:lnTo>
                <a:lnTo>
                  <a:pt x="19151" y="41656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82" y="38125"/>
                </a:lnTo>
                <a:lnTo>
                  <a:pt x="30264" y="41198"/>
                </a:lnTo>
                <a:lnTo>
                  <a:pt x="37464" y="41198"/>
                </a:lnTo>
                <a:lnTo>
                  <a:pt x="36017" y="38049"/>
                </a:lnTo>
                <a:lnTo>
                  <a:pt x="35445" y="34671"/>
                </a:lnTo>
                <a:lnTo>
                  <a:pt x="35293" y="30657"/>
                </a:lnTo>
                <a:lnTo>
                  <a:pt x="35293" y="12166"/>
                </a:lnTo>
                <a:lnTo>
                  <a:pt x="35166" y="10083"/>
                </a:lnTo>
                <a:lnTo>
                  <a:pt x="34531" y="7048"/>
                </a:lnTo>
                <a:lnTo>
                  <a:pt x="32791" y="4267"/>
                </a:lnTo>
                <a:lnTo>
                  <a:pt x="30175" y="2019"/>
                </a:lnTo>
                <a:lnTo>
                  <a:pt x="25831" y="393"/>
                </a:lnTo>
                <a:lnTo>
                  <a:pt x="23012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81" y="12407"/>
                </a:lnTo>
                <a:lnTo>
                  <a:pt x="7924" y="13322"/>
                </a:lnTo>
                <a:close/>
              </a:path>
              <a:path w="37464" h="42100">
                <a:moveTo>
                  <a:pt x="7353" y="30378"/>
                </a:moveTo>
                <a:lnTo>
                  <a:pt x="6007" y="41021"/>
                </a:lnTo>
                <a:lnTo>
                  <a:pt x="9448" y="42100"/>
                </a:lnTo>
                <a:lnTo>
                  <a:pt x="8051" y="33718"/>
                </a:lnTo>
                <a:lnTo>
                  <a:pt x="7353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4517572" y="6886896"/>
            <a:ext cx="35445" cy="42100"/>
          </a:xfrm>
          <a:custGeom>
            <a:avLst/>
            <a:gdLst/>
            <a:ahLst/>
            <a:cxnLst/>
            <a:rect l="l" t="t" r="r" b="b"/>
            <a:pathLst>
              <a:path w="35445" h="42100">
                <a:moveTo>
                  <a:pt x="5842" y="4063"/>
                </a:moveTo>
                <a:lnTo>
                  <a:pt x="3632" y="6515"/>
                </a:lnTo>
                <a:lnTo>
                  <a:pt x="2184" y="9778"/>
                </a:lnTo>
                <a:lnTo>
                  <a:pt x="723" y="13042"/>
                </a:lnTo>
                <a:lnTo>
                  <a:pt x="0" y="16852"/>
                </a:lnTo>
                <a:lnTo>
                  <a:pt x="0" y="27927"/>
                </a:lnTo>
                <a:lnTo>
                  <a:pt x="1689" y="33096"/>
                </a:lnTo>
                <a:lnTo>
                  <a:pt x="5067" y="36702"/>
                </a:lnTo>
                <a:lnTo>
                  <a:pt x="8458" y="40297"/>
                </a:lnTo>
                <a:lnTo>
                  <a:pt x="12928" y="42100"/>
                </a:lnTo>
                <a:lnTo>
                  <a:pt x="22936" y="42100"/>
                </a:lnTo>
                <a:lnTo>
                  <a:pt x="26708" y="40792"/>
                </a:lnTo>
                <a:lnTo>
                  <a:pt x="29756" y="38163"/>
                </a:lnTo>
                <a:lnTo>
                  <a:pt x="32804" y="35559"/>
                </a:lnTo>
                <a:lnTo>
                  <a:pt x="34696" y="31940"/>
                </a:lnTo>
                <a:lnTo>
                  <a:pt x="35445" y="27304"/>
                </a:lnTo>
                <a:lnTo>
                  <a:pt x="28663" y="26428"/>
                </a:lnTo>
                <a:lnTo>
                  <a:pt x="28168" y="29857"/>
                </a:lnTo>
                <a:lnTo>
                  <a:pt x="25196" y="34023"/>
                </a:lnTo>
                <a:lnTo>
                  <a:pt x="21132" y="36487"/>
                </a:lnTo>
                <a:lnTo>
                  <a:pt x="15049" y="36487"/>
                </a:lnTo>
                <a:lnTo>
                  <a:pt x="12319" y="35267"/>
                </a:lnTo>
                <a:lnTo>
                  <a:pt x="8140" y="30352"/>
                </a:lnTo>
                <a:lnTo>
                  <a:pt x="7086" y="26415"/>
                </a:lnTo>
                <a:lnTo>
                  <a:pt x="7086" y="15671"/>
                </a:lnTo>
                <a:lnTo>
                  <a:pt x="8166" y="11772"/>
                </a:lnTo>
                <a:lnTo>
                  <a:pt x="12509" y="6845"/>
                </a:lnTo>
                <a:lnTo>
                  <a:pt x="15341" y="5613"/>
                </a:lnTo>
                <a:lnTo>
                  <a:pt x="21107" y="5613"/>
                </a:lnTo>
                <a:lnTo>
                  <a:pt x="24701" y="7658"/>
                </a:lnTo>
                <a:lnTo>
                  <a:pt x="27444" y="11061"/>
                </a:lnTo>
                <a:lnTo>
                  <a:pt x="28079" y="13766"/>
                </a:lnTo>
                <a:lnTo>
                  <a:pt x="34772" y="12738"/>
                </a:lnTo>
                <a:lnTo>
                  <a:pt x="34010" y="8661"/>
                </a:lnTo>
                <a:lnTo>
                  <a:pt x="32207" y="5524"/>
                </a:lnTo>
                <a:lnTo>
                  <a:pt x="29375" y="3314"/>
                </a:lnTo>
                <a:lnTo>
                  <a:pt x="26568" y="1092"/>
                </a:lnTo>
                <a:lnTo>
                  <a:pt x="22961" y="0"/>
                </a:lnTo>
                <a:lnTo>
                  <a:pt x="15036" y="0"/>
                </a:lnTo>
                <a:lnTo>
                  <a:pt x="11798" y="812"/>
                </a:lnTo>
                <a:lnTo>
                  <a:pt x="8839" y="2438"/>
                </a:lnTo>
                <a:lnTo>
                  <a:pt x="5842" y="406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4556619" y="6886887"/>
            <a:ext cx="37490" cy="42100"/>
          </a:xfrm>
          <a:custGeom>
            <a:avLst/>
            <a:gdLst/>
            <a:ahLst/>
            <a:cxnLst/>
            <a:rect l="l" t="t" r="r" b="b"/>
            <a:pathLst>
              <a:path w="37490" h="42100">
                <a:moveTo>
                  <a:pt x="29057" y="11252"/>
                </a:moveTo>
                <a:lnTo>
                  <a:pt x="29921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40" y="10858"/>
                </a:lnTo>
                <a:lnTo>
                  <a:pt x="13385" y="0"/>
                </a:lnTo>
                <a:lnTo>
                  <a:pt x="8801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00"/>
                </a:lnTo>
                <a:lnTo>
                  <a:pt x="24117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44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19"/>
                </a:lnTo>
                <a:lnTo>
                  <a:pt x="7366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490" y="14338"/>
                </a:lnTo>
                <a:lnTo>
                  <a:pt x="35775" y="9169"/>
                </a:lnTo>
                <a:lnTo>
                  <a:pt x="32346" y="5499"/>
                </a:lnTo>
                <a:lnTo>
                  <a:pt x="28879" y="1841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490" h="42100">
                <a:moveTo>
                  <a:pt x="8940" y="10858"/>
                </a:moveTo>
                <a:lnTo>
                  <a:pt x="13258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4602478" y="688688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23" y="8534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4626275" y="6886896"/>
            <a:ext cx="26149" cy="56629"/>
          </a:xfrm>
          <a:custGeom>
            <a:avLst/>
            <a:gdLst/>
            <a:ahLst/>
            <a:cxnLst/>
            <a:rect l="l" t="t" r="r" b="b"/>
            <a:pathLst>
              <a:path w="26149" h="56629">
                <a:moveTo>
                  <a:pt x="22186" y="0"/>
                </a:moveTo>
                <a:lnTo>
                  <a:pt x="13931" y="0"/>
                </a:lnTo>
                <a:lnTo>
                  <a:pt x="10985" y="812"/>
                </a:lnTo>
                <a:lnTo>
                  <a:pt x="10198" y="9156"/>
                </a:lnTo>
                <a:lnTo>
                  <a:pt x="14820" y="5384"/>
                </a:lnTo>
                <a:lnTo>
                  <a:pt x="20815" y="5384"/>
                </a:lnTo>
                <a:lnTo>
                  <a:pt x="23444" y="6743"/>
                </a:lnTo>
                <a:lnTo>
                  <a:pt x="26149" y="2095"/>
                </a:lnTo>
                <a:lnTo>
                  <a:pt x="22186" y="0"/>
                </a:lnTo>
                <a:close/>
              </a:path>
              <a:path w="26149" h="56629">
                <a:moveTo>
                  <a:pt x="29032" y="901"/>
                </a:moveTo>
                <a:lnTo>
                  <a:pt x="29032" y="6286"/>
                </a:lnTo>
                <a:lnTo>
                  <a:pt x="26149" y="2095"/>
                </a:lnTo>
                <a:lnTo>
                  <a:pt x="23444" y="6743"/>
                </a:lnTo>
                <a:lnTo>
                  <a:pt x="25692" y="9436"/>
                </a:lnTo>
                <a:lnTo>
                  <a:pt x="27914" y="12153"/>
                </a:lnTo>
                <a:lnTo>
                  <a:pt x="29032" y="16179"/>
                </a:lnTo>
                <a:lnTo>
                  <a:pt x="29032" y="26581"/>
                </a:lnTo>
                <a:lnTo>
                  <a:pt x="27978" y="30327"/>
                </a:lnTo>
                <a:lnTo>
                  <a:pt x="25857" y="32778"/>
                </a:lnTo>
                <a:lnTo>
                  <a:pt x="21209" y="36487"/>
                </a:lnTo>
                <a:lnTo>
                  <a:pt x="15201" y="36487"/>
                </a:lnTo>
                <a:lnTo>
                  <a:pt x="12573" y="35191"/>
                </a:lnTo>
                <a:lnTo>
                  <a:pt x="10375" y="32600"/>
                </a:lnTo>
                <a:lnTo>
                  <a:pt x="8166" y="29997"/>
                </a:lnTo>
                <a:lnTo>
                  <a:pt x="7073" y="26123"/>
                </a:lnTo>
                <a:lnTo>
                  <a:pt x="7073" y="15595"/>
                </a:lnTo>
                <a:lnTo>
                  <a:pt x="8115" y="11671"/>
                </a:lnTo>
                <a:lnTo>
                  <a:pt x="10198" y="9156"/>
                </a:lnTo>
                <a:lnTo>
                  <a:pt x="10985" y="812"/>
                </a:lnTo>
                <a:lnTo>
                  <a:pt x="8293" y="2476"/>
                </a:lnTo>
                <a:lnTo>
                  <a:pt x="5588" y="4127"/>
                </a:lnTo>
                <a:lnTo>
                  <a:pt x="3530" y="6565"/>
                </a:lnTo>
                <a:lnTo>
                  <a:pt x="2120" y="9778"/>
                </a:lnTo>
                <a:lnTo>
                  <a:pt x="698" y="12992"/>
                </a:lnTo>
                <a:lnTo>
                  <a:pt x="0" y="16624"/>
                </a:lnTo>
                <a:lnTo>
                  <a:pt x="0" y="27330"/>
                </a:lnTo>
                <a:lnTo>
                  <a:pt x="1727" y="32562"/>
                </a:lnTo>
                <a:lnTo>
                  <a:pt x="5219" y="36372"/>
                </a:lnTo>
                <a:lnTo>
                  <a:pt x="8712" y="40195"/>
                </a:lnTo>
                <a:lnTo>
                  <a:pt x="12852" y="42100"/>
                </a:lnTo>
                <a:lnTo>
                  <a:pt x="17703" y="42100"/>
                </a:lnTo>
                <a:lnTo>
                  <a:pt x="21907" y="41605"/>
                </a:lnTo>
                <a:lnTo>
                  <a:pt x="25768" y="39623"/>
                </a:lnTo>
                <a:lnTo>
                  <a:pt x="28359" y="36906"/>
                </a:lnTo>
                <a:lnTo>
                  <a:pt x="28359" y="56629"/>
                </a:lnTo>
                <a:lnTo>
                  <a:pt x="35255" y="56629"/>
                </a:lnTo>
                <a:lnTo>
                  <a:pt x="35255" y="901"/>
                </a:lnTo>
                <a:lnTo>
                  <a:pt x="29032" y="90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4672157" y="6887803"/>
            <a:ext cx="33007" cy="41186"/>
          </a:xfrm>
          <a:custGeom>
            <a:avLst/>
            <a:gdLst/>
            <a:ahLst/>
            <a:cxnLst/>
            <a:rect l="l" t="t" r="r" b="b"/>
            <a:pathLst>
              <a:path w="33007" h="41186">
                <a:moveTo>
                  <a:pt x="8686" y="32753"/>
                </a:moveTo>
                <a:lnTo>
                  <a:pt x="7327" y="29552"/>
                </a:lnTo>
                <a:lnTo>
                  <a:pt x="6896" y="25908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65" y="29997"/>
                </a:lnTo>
                <a:lnTo>
                  <a:pt x="850" y="33324"/>
                </a:lnTo>
                <a:lnTo>
                  <a:pt x="2565" y="36398"/>
                </a:lnTo>
                <a:lnTo>
                  <a:pt x="5118" y="38925"/>
                </a:lnTo>
                <a:lnTo>
                  <a:pt x="9283" y="40741"/>
                </a:lnTo>
                <a:lnTo>
                  <a:pt x="13919" y="41186"/>
                </a:lnTo>
                <a:lnTo>
                  <a:pt x="19367" y="41186"/>
                </a:lnTo>
                <a:lnTo>
                  <a:pt x="23672" y="38925"/>
                </a:lnTo>
                <a:lnTo>
                  <a:pt x="26835" y="34366"/>
                </a:lnTo>
                <a:lnTo>
                  <a:pt x="26835" y="40284"/>
                </a:lnTo>
                <a:lnTo>
                  <a:pt x="33007" y="40284"/>
                </a:lnTo>
                <a:lnTo>
                  <a:pt x="33007" y="0"/>
                </a:lnTo>
                <a:lnTo>
                  <a:pt x="26111" y="0"/>
                </a:lnTo>
                <a:lnTo>
                  <a:pt x="26111" y="25019"/>
                </a:lnTo>
                <a:lnTo>
                  <a:pt x="25742" y="27647"/>
                </a:lnTo>
                <a:lnTo>
                  <a:pt x="24980" y="29451"/>
                </a:lnTo>
                <a:lnTo>
                  <a:pt x="22936" y="32689"/>
                </a:lnTo>
                <a:lnTo>
                  <a:pt x="19316" y="34785"/>
                </a:lnTo>
                <a:lnTo>
                  <a:pt x="15303" y="35318"/>
                </a:lnTo>
                <a:lnTo>
                  <a:pt x="11480" y="34798"/>
                </a:lnTo>
                <a:lnTo>
                  <a:pt x="8686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4713673" y="6886887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40" y="10858"/>
                </a:lnTo>
                <a:lnTo>
                  <a:pt x="13398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00"/>
                </a:lnTo>
                <a:lnTo>
                  <a:pt x="24117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44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40" y="10858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4779076" y="6886892"/>
            <a:ext cx="37465" cy="42100"/>
          </a:xfrm>
          <a:custGeom>
            <a:avLst/>
            <a:gdLst/>
            <a:ahLst/>
            <a:cxnLst/>
            <a:rect l="l" t="t" r="r" b="b"/>
            <a:pathLst>
              <a:path w="37464" h="42100">
                <a:moveTo>
                  <a:pt x="7924" y="13322"/>
                </a:moveTo>
                <a:lnTo>
                  <a:pt x="8674" y="10452"/>
                </a:lnTo>
                <a:lnTo>
                  <a:pt x="11366" y="7340"/>
                </a:lnTo>
                <a:lnTo>
                  <a:pt x="15303" y="5638"/>
                </a:lnTo>
                <a:lnTo>
                  <a:pt x="22021" y="5638"/>
                </a:lnTo>
                <a:lnTo>
                  <a:pt x="24637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08" y="15621"/>
                </a:lnTo>
                <a:lnTo>
                  <a:pt x="25679" y="16535"/>
                </a:lnTo>
                <a:lnTo>
                  <a:pt x="21577" y="17310"/>
                </a:lnTo>
                <a:lnTo>
                  <a:pt x="16027" y="17983"/>
                </a:lnTo>
                <a:lnTo>
                  <a:pt x="13284" y="18313"/>
                </a:lnTo>
                <a:lnTo>
                  <a:pt x="11252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60" y="23533"/>
                </a:lnTo>
                <a:lnTo>
                  <a:pt x="457" y="26797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3"/>
                </a:lnTo>
                <a:lnTo>
                  <a:pt x="6007" y="41021"/>
                </a:lnTo>
                <a:lnTo>
                  <a:pt x="7353" y="30378"/>
                </a:lnTo>
                <a:lnTo>
                  <a:pt x="8318" y="27139"/>
                </a:lnTo>
                <a:lnTo>
                  <a:pt x="11036" y="24917"/>
                </a:lnTo>
                <a:lnTo>
                  <a:pt x="14223" y="23964"/>
                </a:lnTo>
                <a:lnTo>
                  <a:pt x="17056" y="23545"/>
                </a:lnTo>
                <a:lnTo>
                  <a:pt x="22059" y="22847"/>
                </a:lnTo>
                <a:lnTo>
                  <a:pt x="25819" y="21983"/>
                </a:lnTo>
                <a:lnTo>
                  <a:pt x="28308" y="20967"/>
                </a:lnTo>
                <a:lnTo>
                  <a:pt x="28308" y="26492"/>
                </a:lnTo>
                <a:lnTo>
                  <a:pt x="27939" y="28765"/>
                </a:lnTo>
                <a:lnTo>
                  <a:pt x="26238" y="32308"/>
                </a:lnTo>
                <a:lnTo>
                  <a:pt x="22644" y="35026"/>
                </a:lnTo>
                <a:lnTo>
                  <a:pt x="18211" y="36753"/>
                </a:lnTo>
                <a:lnTo>
                  <a:pt x="12865" y="36753"/>
                </a:lnTo>
                <a:lnTo>
                  <a:pt x="10845" y="36144"/>
                </a:lnTo>
                <a:lnTo>
                  <a:pt x="8051" y="33718"/>
                </a:lnTo>
                <a:lnTo>
                  <a:pt x="9448" y="42100"/>
                </a:lnTo>
                <a:lnTo>
                  <a:pt x="16611" y="42100"/>
                </a:lnTo>
                <a:lnTo>
                  <a:pt x="19151" y="41656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82" y="38125"/>
                </a:lnTo>
                <a:lnTo>
                  <a:pt x="30264" y="41198"/>
                </a:lnTo>
                <a:lnTo>
                  <a:pt x="37464" y="41198"/>
                </a:lnTo>
                <a:lnTo>
                  <a:pt x="36017" y="38049"/>
                </a:lnTo>
                <a:lnTo>
                  <a:pt x="35445" y="34671"/>
                </a:lnTo>
                <a:lnTo>
                  <a:pt x="35293" y="30657"/>
                </a:lnTo>
                <a:lnTo>
                  <a:pt x="35293" y="12166"/>
                </a:lnTo>
                <a:lnTo>
                  <a:pt x="35166" y="10083"/>
                </a:lnTo>
                <a:lnTo>
                  <a:pt x="34531" y="7048"/>
                </a:lnTo>
                <a:lnTo>
                  <a:pt x="32791" y="4267"/>
                </a:lnTo>
                <a:lnTo>
                  <a:pt x="30175" y="2019"/>
                </a:lnTo>
                <a:lnTo>
                  <a:pt x="25831" y="393"/>
                </a:lnTo>
                <a:lnTo>
                  <a:pt x="23012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81" y="12407"/>
                </a:lnTo>
                <a:lnTo>
                  <a:pt x="7924" y="13322"/>
                </a:lnTo>
                <a:close/>
              </a:path>
              <a:path w="37464" h="42100">
                <a:moveTo>
                  <a:pt x="7353" y="30378"/>
                </a:moveTo>
                <a:lnTo>
                  <a:pt x="6007" y="41021"/>
                </a:lnTo>
                <a:lnTo>
                  <a:pt x="9448" y="42100"/>
                </a:lnTo>
                <a:lnTo>
                  <a:pt x="8051" y="33718"/>
                </a:lnTo>
                <a:lnTo>
                  <a:pt x="7353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4844561" y="6872161"/>
            <a:ext cx="29083" cy="56832"/>
          </a:xfrm>
          <a:custGeom>
            <a:avLst/>
            <a:gdLst/>
            <a:ahLst/>
            <a:cxnLst/>
            <a:rect l="l" t="t" r="r" b="b"/>
            <a:pathLst>
              <a:path w="29083" h="56832">
                <a:moveTo>
                  <a:pt x="20027" y="0"/>
                </a:moveTo>
                <a:lnTo>
                  <a:pt x="14947" y="10629"/>
                </a:lnTo>
                <a:lnTo>
                  <a:pt x="20662" y="10629"/>
                </a:lnTo>
                <a:lnTo>
                  <a:pt x="29083" y="0"/>
                </a:lnTo>
                <a:lnTo>
                  <a:pt x="20027" y="0"/>
                </a:lnTo>
                <a:close/>
              </a:path>
              <a:path w="29083" h="56832">
                <a:moveTo>
                  <a:pt x="25425" y="21653"/>
                </a:moveTo>
                <a:lnTo>
                  <a:pt x="27622" y="24282"/>
                </a:lnTo>
                <a:lnTo>
                  <a:pt x="29933" y="28524"/>
                </a:lnTo>
                <a:lnTo>
                  <a:pt x="30238" y="31902"/>
                </a:lnTo>
                <a:lnTo>
                  <a:pt x="7505" y="31902"/>
                </a:lnTo>
                <a:lnTo>
                  <a:pt x="7747" y="28409"/>
                </a:lnTo>
                <a:lnTo>
                  <a:pt x="8940" y="25590"/>
                </a:lnTo>
                <a:lnTo>
                  <a:pt x="13398" y="14731"/>
                </a:lnTo>
                <a:lnTo>
                  <a:pt x="8813" y="16598"/>
                </a:lnTo>
                <a:lnTo>
                  <a:pt x="5283" y="20345"/>
                </a:lnTo>
                <a:lnTo>
                  <a:pt x="1752" y="24091"/>
                </a:lnTo>
                <a:lnTo>
                  <a:pt x="0" y="29349"/>
                </a:lnTo>
                <a:lnTo>
                  <a:pt x="0" y="42671"/>
                </a:lnTo>
                <a:lnTo>
                  <a:pt x="1739" y="47764"/>
                </a:lnTo>
                <a:lnTo>
                  <a:pt x="5232" y="51396"/>
                </a:lnTo>
                <a:lnTo>
                  <a:pt x="8724" y="55029"/>
                </a:lnTo>
                <a:lnTo>
                  <a:pt x="13449" y="56832"/>
                </a:lnTo>
                <a:lnTo>
                  <a:pt x="24117" y="56832"/>
                </a:lnTo>
                <a:lnTo>
                  <a:pt x="27990" y="55702"/>
                </a:lnTo>
                <a:lnTo>
                  <a:pt x="31026" y="53416"/>
                </a:lnTo>
                <a:lnTo>
                  <a:pt x="34074" y="51142"/>
                </a:lnTo>
                <a:lnTo>
                  <a:pt x="36156" y="47955"/>
                </a:lnTo>
                <a:lnTo>
                  <a:pt x="37274" y="43827"/>
                </a:lnTo>
                <a:lnTo>
                  <a:pt x="30149" y="42951"/>
                </a:lnTo>
                <a:lnTo>
                  <a:pt x="29108" y="45834"/>
                </a:lnTo>
                <a:lnTo>
                  <a:pt x="27686" y="47929"/>
                </a:lnTo>
                <a:lnTo>
                  <a:pt x="24117" y="50558"/>
                </a:lnTo>
                <a:lnTo>
                  <a:pt x="19431" y="51219"/>
                </a:lnTo>
                <a:lnTo>
                  <a:pt x="16027" y="51219"/>
                </a:lnTo>
                <a:lnTo>
                  <a:pt x="13182" y="50050"/>
                </a:lnTo>
                <a:lnTo>
                  <a:pt x="8636" y="45338"/>
                </a:lnTo>
                <a:lnTo>
                  <a:pt x="7378" y="41960"/>
                </a:lnTo>
                <a:lnTo>
                  <a:pt x="7112" y="37515"/>
                </a:lnTo>
                <a:lnTo>
                  <a:pt x="37465" y="37515"/>
                </a:lnTo>
                <a:lnTo>
                  <a:pt x="37503" y="29057"/>
                </a:lnTo>
                <a:lnTo>
                  <a:pt x="35788" y="23901"/>
                </a:lnTo>
                <a:lnTo>
                  <a:pt x="32346" y="20218"/>
                </a:lnTo>
                <a:lnTo>
                  <a:pt x="28892" y="16560"/>
                </a:lnTo>
                <a:lnTo>
                  <a:pt x="24447" y="14731"/>
                </a:lnTo>
                <a:lnTo>
                  <a:pt x="18999" y="14731"/>
                </a:lnTo>
                <a:lnTo>
                  <a:pt x="19075" y="20345"/>
                </a:lnTo>
                <a:lnTo>
                  <a:pt x="22580" y="20345"/>
                </a:lnTo>
                <a:lnTo>
                  <a:pt x="25425" y="21653"/>
                </a:lnTo>
                <a:close/>
              </a:path>
              <a:path w="29083" h="56832">
                <a:moveTo>
                  <a:pt x="8940" y="25590"/>
                </a:moveTo>
                <a:lnTo>
                  <a:pt x="13258" y="21399"/>
                </a:lnTo>
                <a:lnTo>
                  <a:pt x="15925" y="20345"/>
                </a:lnTo>
                <a:lnTo>
                  <a:pt x="19075" y="20345"/>
                </a:lnTo>
                <a:lnTo>
                  <a:pt x="18999" y="14731"/>
                </a:lnTo>
                <a:lnTo>
                  <a:pt x="13398" y="14731"/>
                </a:lnTo>
                <a:lnTo>
                  <a:pt x="8940" y="2559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4893798" y="6872478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4909883" y="6924192"/>
            <a:ext cx="7861" cy="0"/>
          </a:xfrm>
          <a:custGeom>
            <a:avLst/>
            <a:gdLst/>
            <a:ahLst/>
            <a:cxnLst/>
            <a:rect l="l" t="t" r="r" b="b"/>
            <a:pathLst>
              <a:path w="7861">
                <a:moveTo>
                  <a:pt x="0" y="0"/>
                </a:moveTo>
                <a:lnTo>
                  <a:pt x="7861" y="0"/>
                </a:lnTo>
              </a:path>
            </a:pathLst>
          </a:custGeom>
          <a:ln w="9042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2519691" y="7012454"/>
            <a:ext cx="42862" cy="55626"/>
          </a:xfrm>
          <a:custGeom>
            <a:avLst/>
            <a:gdLst/>
            <a:ahLst/>
            <a:cxnLst/>
            <a:rect l="l" t="t" r="r" b="b"/>
            <a:pathLst>
              <a:path w="42862" h="55625">
                <a:moveTo>
                  <a:pt x="42862" y="16090"/>
                </a:moveTo>
                <a:lnTo>
                  <a:pt x="42862" y="13322"/>
                </a:lnTo>
                <a:lnTo>
                  <a:pt x="42291" y="10794"/>
                </a:lnTo>
                <a:lnTo>
                  <a:pt x="40030" y="6197"/>
                </a:lnTo>
                <a:lnTo>
                  <a:pt x="36664" y="3136"/>
                </a:lnTo>
                <a:lnTo>
                  <a:pt x="32486" y="990"/>
                </a:lnTo>
                <a:lnTo>
                  <a:pt x="29730" y="533"/>
                </a:lnTo>
                <a:lnTo>
                  <a:pt x="27762" y="177"/>
                </a:lnTo>
                <a:lnTo>
                  <a:pt x="24904" y="0"/>
                </a:lnTo>
                <a:lnTo>
                  <a:pt x="0" y="0"/>
                </a:lnTo>
                <a:lnTo>
                  <a:pt x="0" y="55625"/>
                </a:lnTo>
                <a:lnTo>
                  <a:pt x="7429" y="55625"/>
                </a:lnTo>
                <a:lnTo>
                  <a:pt x="7429" y="6565"/>
                </a:lnTo>
                <a:lnTo>
                  <a:pt x="25171" y="6565"/>
                </a:lnTo>
                <a:lnTo>
                  <a:pt x="28740" y="7061"/>
                </a:lnTo>
                <a:lnTo>
                  <a:pt x="32232" y="8686"/>
                </a:lnTo>
                <a:lnTo>
                  <a:pt x="34620" y="12001"/>
                </a:lnTo>
                <a:lnTo>
                  <a:pt x="35204" y="16319"/>
                </a:lnTo>
                <a:lnTo>
                  <a:pt x="35204" y="19532"/>
                </a:lnTo>
                <a:lnTo>
                  <a:pt x="34188" y="22021"/>
                </a:lnTo>
                <a:lnTo>
                  <a:pt x="30162" y="25565"/>
                </a:lnTo>
                <a:lnTo>
                  <a:pt x="29781" y="33007"/>
                </a:lnTo>
                <a:lnTo>
                  <a:pt x="35267" y="31368"/>
                </a:lnTo>
                <a:lnTo>
                  <a:pt x="38303" y="28092"/>
                </a:lnTo>
                <a:lnTo>
                  <a:pt x="41351" y="24815"/>
                </a:lnTo>
                <a:lnTo>
                  <a:pt x="42862" y="20827"/>
                </a:lnTo>
                <a:lnTo>
                  <a:pt x="42862" y="16090"/>
                </a:lnTo>
                <a:close/>
              </a:path>
              <a:path w="42862" h="55625">
                <a:moveTo>
                  <a:pt x="30162" y="25565"/>
                </a:moveTo>
                <a:lnTo>
                  <a:pt x="26746" y="26441"/>
                </a:lnTo>
                <a:lnTo>
                  <a:pt x="7429" y="26441"/>
                </a:lnTo>
                <a:lnTo>
                  <a:pt x="7429" y="6565"/>
                </a:lnTo>
                <a:lnTo>
                  <a:pt x="7429" y="55625"/>
                </a:lnTo>
                <a:lnTo>
                  <a:pt x="7429" y="33007"/>
                </a:lnTo>
                <a:lnTo>
                  <a:pt x="29781" y="33007"/>
                </a:lnTo>
                <a:lnTo>
                  <a:pt x="30162" y="2556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2568802" y="7026868"/>
            <a:ext cx="13919" cy="42113"/>
          </a:xfrm>
          <a:custGeom>
            <a:avLst/>
            <a:gdLst/>
            <a:ahLst/>
            <a:cxnLst/>
            <a:rect l="l" t="t" r="r" b="b"/>
            <a:pathLst>
              <a:path w="13919" h="42113">
                <a:moveTo>
                  <a:pt x="9436" y="42113"/>
                </a:moveTo>
                <a:lnTo>
                  <a:pt x="13919" y="42113"/>
                </a:lnTo>
                <a:lnTo>
                  <a:pt x="10845" y="36156"/>
                </a:lnTo>
                <a:lnTo>
                  <a:pt x="8064" y="33731"/>
                </a:lnTo>
                <a:lnTo>
                  <a:pt x="7365" y="30391"/>
                </a:lnTo>
                <a:lnTo>
                  <a:pt x="6007" y="41033"/>
                </a:lnTo>
                <a:lnTo>
                  <a:pt x="9436" y="42113"/>
                </a:lnTo>
                <a:close/>
              </a:path>
              <a:path w="13919" h="42113">
                <a:moveTo>
                  <a:pt x="7924" y="13322"/>
                </a:moveTo>
                <a:lnTo>
                  <a:pt x="8674" y="10464"/>
                </a:lnTo>
                <a:lnTo>
                  <a:pt x="11366" y="7353"/>
                </a:lnTo>
                <a:lnTo>
                  <a:pt x="15303" y="5651"/>
                </a:lnTo>
                <a:lnTo>
                  <a:pt x="22021" y="5651"/>
                </a:lnTo>
                <a:lnTo>
                  <a:pt x="24637" y="6438"/>
                </a:lnTo>
                <a:lnTo>
                  <a:pt x="26403" y="7975"/>
                </a:lnTo>
                <a:lnTo>
                  <a:pt x="28359" y="11074"/>
                </a:lnTo>
                <a:lnTo>
                  <a:pt x="28320" y="15633"/>
                </a:lnTo>
                <a:lnTo>
                  <a:pt x="25692" y="16548"/>
                </a:lnTo>
                <a:lnTo>
                  <a:pt x="21589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68"/>
                </a:lnTo>
                <a:lnTo>
                  <a:pt x="8051" y="19519"/>
                </a:lnTo>
                <a:lnTo>
                  <a:pt x="4927" y="21247"/>
                </a:lnTo>
                <a:lnTo>
                  <a:pt x="2273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2"/>
                </a:lnTo>
                <a:lnTo>
                  <a:pt x="6007" y="41033"/>
                </a:lnTo>
                <a:lnTo>
                  <a:pt x="7365" y="30391"/>
                </a:lnTo>
                <a:lnTo>
                  <a:pt x="8318" y="27152"/>
                </a:lnTo>
                <a:lnTo>
                  <a:pt x="11036" y="24930"/>
                </a:lnTo>
                <a:lnTo>
                  <a:pt x="14211" y="23977"/>
                </a:lnTo>
                <a:lnTo>
                  <a:pt x="17056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0" y="20980"/>
                </a:lnTo>
                <a:lnTo>
                  <a:pt x="28320" y="26504"/>
                </a:lnTo>
                <a:lnTo>
                  <a:pt x="27952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11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13919" y="42113"/>
                </a:lnTo>
                <a:lnTo>
                  <a:pt x="16624" y="42113"/>
                </a:lnTo>
                <a:lnTo>
                  <a:pt x="21513" y="40792"/>
                </a:lnTo>
                <a:lnTo>
                  <a:pt x="26339" y="38392"/>
                </a:lnTo>
                <a:lnTo>
                  <a:pt x="28905" y="36245"/>
                </a:lnTo>
                <a:lnTo>
                  <a:pt x="29095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29" y="38061"/>
                </a:lnTo>
                <a:lnTo>
                  <a:pt x="35432" y="34683"/>
                </a:lnTo>
                <a:lnTo>
                  <a:pt x="35293" y="30670"/>
                </a:lnTo>
                <a:lnTo>
                  <a:pt x="35178" y="10083"/>
                </a:lnTo>
                <a:lnTo>
                  <a:pt x="34531" y="7061"/>
                </a:lnTo>
                <a:lnTo>
                  <a:pt x="32804" y="4279"/>
                </a:lnTo>
                <a:lnTo>
                  <a:pt x="30187" y="2031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16" y="5486"/>
                </a:lnTo>
                <a:lnTo>
                  <a:pt x="1816" y="9563"/>
                </a:lnTo>
                <a:lnTo>
                  <a:pt x="1193" y="12420"/>
                </a:lnTo>
                <a:lnTo>
                  <a:pt x="7924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2614709" y="7026875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34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2638585" y="7026868"/>
            <a:ext cx="37465" cy="42113"/>
          </a:xfrm>
          <a:custGeom>
            <a:avLst/>
            <a:gdLst/>
            <a:ahLst/>
            <a:cxnLst/>
            <a:rect l="l" t="t" r="r" b="b"/>
            <a:pathLst>
              <a:path w="37464" h="42113">
                <a:moveTo>
                  <a:pt x="7924" y="13322"/>
                </a:moveTo>
                <a:lnTo>
                  <a:pt x="8674" y="10464"/>
                </a:lnTo>
                <a:lnTo>
                  <a:pt x="11353" y="7353"/>
                </a:lnTo>
                <a:lnTo>
                  <a:pt x="15303" y="5651"/>
                </a:lnTo>
                <a:lnTo>
                  <a:pt x="22009" y="5651"/>
                </a:lnTo>
                <a:lnTo>
                  <a:pt x="24638" y="6438"/>
                </a:lnTo>
                <a:lnTo>
                  <a:pt x="26403" y="7975"/>
                </a:lnTo>
                <a:lnTo>
                  <a:pt x="28346" y="11074"/>
                </a:lnTo>
                <a:lnTo>
                  <a:pt x="28308" y="15633"/>
                </a:lnTo>
                <a:lnTo>
                  <a:pt x="25679" y="16548"/>
                </a:lnTo>
                <a:lnTo>
                  <a:pt x="21577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26" y="18668"/>
                </a:lnTo>
                <a:lnTo>
                  <a:pt x="8051" y="19519"/>
                </a:lnTo>
                <a:lnTo>
                  <a:pt x="4927" y="21247"/>
                </a:lnTo>
                <a:lnTo>
                  <a:pt x="2260" y="23545"/>
                </a:lnTo>
                <a:lnTo>
                  <a:pt x="444" y="26809"/>
                </a:lnTo>
                <a:lnTo>
                  <a:pt x="0" y="30581"/>
                </a:lnTo>
                <a:lnTo>
                  <a:pt x="0" y="33947"/>
                </a:lnTo>
                <a:lnTo>
                  <a:pt x="1193" y="36702"/>
                </a:lnTo>
                <a:lnTo>
                  <a:pt x="6007" y="41033"/>
                </a:lnTo>
                <a:lnTo>
                  <a:pt x="7353" y="30391"/>
                </a:lnTo>
                <a:lnTo>
                  <a:pt x="8305" y="27152"/>
                </a:lnTo>
                <a:lnTo>
                  <a:pt x="11036" y="24930"/>
                </a:lnTo>
                <a:lnTo>
                  <a:pt x="14211" y="23977"/>
                </a:lnTo>
                <a:lnTo>
                  <a:pt x="17056" y="23558"/>
                </a:lnTo>
                <a:lnTo>
                  <a:pt x="22047" y="22859"/>
                </a:lnTo>
                <a:lnTo>
                  <a:pt x="25806" y="21996"/>
                </a:lnTo>
                <a:lnTo>
                  <a:pt x="28308" y="20980"/>
                </a:lnTo>
                <a:lnTo>
                  <a:pt x="28308" y="26504"/>
                </a:lnTo>
                <a:lnTo>
                  <a:pt x="27940" y="28778"/>
                </a:lnTo>
                <a:lnTo>
                  <a:pt x="26225" y="32321"/>
                </a:lnTo>
                <a:lnTo>
                  <a:pt x="22644" y="35039"/>
                </a:lnTo>
                <a:lnTo>
                  <a:pt x="18211" y="36766"/>
                </a:lnTo>
                <a:lnTo>
                  <a:pt x="12877" y="36766"/>
                </a:lnTo>
                <a:lnTo>
                  <a:pt x="10833" y="36156"/>
                </a:lnTo>
                <a:lnTo>
                  <a:pt x="8051" y="33731"/>
                </a:lnTo>
                <a:lnTo>
                  <a:pt x="9436" y="42113"/>
                </a:lnTo>
                <a:lnTo>
                  <a:pt x="16611" y="42113"/>
                </a:lnTo>
                <a:lnTo>
                  <a:pt x="19151" y="41668"/>
                </a:lnTo>
                <a:lnTo>
                  <a:pt x="21513" y="40792"/>
                </a:lnTo>
                <a:lnTo>
                  <a:pt x="26327" y="38392"/>
                </a:lnTo>
                <a:lnTo>
                  <a:pt x="28892" y="36245"/>
                </a:lnTo>
                <a:lnTo>
                  <a:pt x="29095" y="38125"/>
                </a:lnTo>
                <a:lnTo>
                  <a:pt x="30264" y="41211"/>
                </a:lnTo>
                <a:lnTo>
                  <a:pt x="37465" y="41211"/>
                </a:lnTo>
                <a:lnTo>
                  <a:pt x="36017" y="38061"/>
                </a:lnTo>
                <a:lnTo>
                  <a:pt x="35433" y="34683"/>
                </a:lnTo>
                <a:lnTo>
                  <a:pt x="35280" y="30670"/>
                </a:lnTo>
                <a:lnTo>
                  <a:pt x="35166" y="10083"/>
                </a:lnTo>
                <a:lnTo>
                  <a:pt x="34531" y="7061"/>
                </a:lnTo>
                <a:lnTo>
                  <a:pt x="32791" y="4279"/>
                </a:lnTo>
                <a:lnTo>
                  <a:pt x="30175" y="2031"/>
                </a:lnTo>
                <a:lnTo>
                  <a:pt x="25831" y="406"/>
                </a:lnTo>
                <a:lnTo>
                  <a:pt x="23012" y="0"/>
                </a:lnTo>
                <a:lnTo>
                  <a:pt x="16027" y="0"/>
                </a:lnTo>
                <a:lnTo>
                  <a:pt x="12954" y="482"/>
                </a:lnTo>
                <a:lnTo>
                  <a:pt x="10299" y="1422"/>
                </a:lnTo>
                <a:lnTo>
                  <a:pt x="7645" y="2374"/>
                </a:lnTo>
                <a:lnTo>
                  <a:pt x="4216" y="5486"/>
                </a:lnTo>
                <a:lnTo>
                  <a:pt x="1803" y="9563"/>
                </a:lnTo>
                <a:lnTo>
                  <a:pt x="1181" y="12420"/>
                </a:lnTo>
                <a:lnTo>
                  <a:pt x="7924" y="13322"/>
                </a:lnTo>
                <a:close/>
              </a:path>
              <a:path w="37464" h="42113">
                <a:moveTo>
                  <a:pt x="7353" y="30391"/>
                </a:moveTo>
                <a:lnTo>
                  <a:pt x="6007" y="41033"/>
                </a:lnTo>
                <a:lnTo>
                  <a:pt x="9436" y="42113"/>
                </a:lnTo>
                <a:lnTo>
                  <a:pt x="8051" y="33731"/>
                </a:lnTo>
                <a:lnTo>
                  <a:pt x="7353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2706367" y="7026864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16"/>
                </a:lnTo>
                <a:lnTo>
                  <a:pt x="7366" y="12166"/>
                </a:lnTo>
                <a:lnTo>
                  <a:pt x="9626" y="9436"/>
                </a:lnTo>
                <a:lnTo>
                  <a:pt x="11887" y="6718"/>
                </a:lnTo>
                <a:lnTo>
                  <a:pt x="14490" y="5359"/>
                </a:lnTo>
                <a:lnTo>
                  <a:pt x="20383" y="5359"/>
                </a:lnTo>
                <a:lnTo>
                  <a:pt x="22936" y="6642"/>
                </a:lnTo>
                <a:lnTo>
                  <a:pt x="25069" y="9194"/>
                </a:lnTo>
                <a:lnTo>
                  <a:pt x="24612" y="901"/>
                </a:lnTo>
                <a:lnTo>
                  <a:pt x="21551" y="0"/>
                </a:lnTo>
                <a:lnTo>
                  <a:pt x="15417" y="0"/>
                </a:lnTo>
                <a:lnTo>
                  <a:pt x="13157" y="520"/>
                </a:lnTo>
                <a:lnTo>
                  <a:pt x="9436" y="2565"/>
                </a:lnTo>
                <a:lnTo>
                  <a:pt x="6273" y="6146"/>
                </a:lnTo>
                <a:lnTo>
                  <a:pt x="6273" y="927"/>
                </a:lnTo>
                <a:lnTo>
                  <a:pt x="0" y="927"/>
                </a:lnTo>
                <a:lnTo>
                  <a:pt x="0" y="56642"/>
                </a:lnTo>
                <a:lnTo>
                  <a:pt x="6883" y="56642"/>
                </a:lnTo>
                <a:lnTo>
                  <a:pt x="6883" y="37033"/>
                </a:lnTo>
                <a:lnTo>
                  <a:pt x="9563" y="39712"/>
                </a:lnTo>
                <a:lnTo>
                  <a:pt x="13220" y="41643"/>
                </a:lnTo>
                <a:lnTo>
                  <a:pt x="17576" y="42113"/>
                </a:lnTo>
                <a:lnTo>
                  <a:pt x="14097" y="36499"/>
                </a:lnTo>
                <a:lnTo>
                  <a:pt x="11531" y="35255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64"/>
                </a:moveTo>
                <a:lnTo>
                  <a:pt x="35318" y="16916"/>
                </a:lnTo>
                <a:lnTo>
                  <a:pt x="34632" y="13373"/>
                </a:lnTo>
                <a:lnTo>
                  <a:pt x="33286" y="10160"/>
                </a:lnTo>
                <a:lnTo>
                  <a:pt x="31940" y="6934"/>
                </a:lnTo>
                <a:lnTo>
                  <a:pt x="29921" y="4432"/>
                </a:lnTo>
                <a:lnTo>
                  <a:pt x="27279" y="2667"/>
                </a:lnTo>
                <a:lnTo>
                  <a:pt x="24612" y="901"/>
                </a:lnTo>
                <a:lnTo>
                  <a:pt x="25069" y="9194"/>
                </a:lnTo>
                <a:lnTo>
                  <a:pt x="27190" y="11747"/>
                </a:lnTo>
                <a:lnTo>
                  <a:pt x="28270" y="15582"/>
                </a:lnTo>
                <a:lnTo>
                  <a:pt x="28270" y="26111"/>
                </a:lnTo>
                <a:lnTo>
                  <a:pt x="27178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097" y="36499"/>
                </a:lnTo>
                <a:lnTo>
                  <a:pt x="17576" y="42113"/>
                </a:lnTo>
                <a:lnTo>
                  <a:pt x="20726" y="42113"/>
                </a:lnTo>
                <a:lnTo>
                  <a:pt x="23710" y="41249"/>
                </a:lnTo>
                <a:lnTo>
                  <a:pt x="26568" y="39484"/>
                </a:lnTo>
                <a:lnTo>
                  <a:pt x="29413" y="37731"/>
                </a:lnTo>
                <a:lnTo>
                  <a:pt x="31584" y="35204"/>
                </a:lnTo>
                <a:lnTo>
                  <a:pt x="33070" y="31889"/>
                </a:lnTo>
                <a:lnTo>
                  <a:pt x="34569" y="28600"/>
                </a:lnTo>
                <a:lnTo>
                  <a:pt x="35318" y="24879"/>
                </a:lnTo>
                <a:lnTo>
                  <a:pt x="35318" y="207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2749922" y="7026875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17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34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604" y="1371"/>
                </a:lnTo>
                <a:lnTo>
                  <a:pt x="7797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17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2773568" y="7026865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70" y="36690"/>
                </a:lnTo>
                <a:lnTo>
                  <a:pt x="8775" y="40309"/>
                </a:lnTo>
                <a:lnTo>
                  <a:pt x="8216" y="30086"/>
                </a:lnTo>
                <a:lnTo>
                  <a:pt x="7086" y="26225"/>
                </a:lnTo>
                <a:lnTo>
                  <a:pt x="7086" y="15913"/>
                </a:lnTo>
                <a:lnTo>
                  <a:pt x="8216" y="12052"/>
                </a:lnTo>
                <a:lnTo>
                  <a:pt x="10490" y="9499"/>
                </a:lnTo>
                <a:lnTo>
                  <a:pt x="12763" y="6934"/>
                </a:lnTo>
                <a:lnTo>
                  <a:pt x="15633" y="5664"/>
                </a:lnTo>
                <a:lnTo>
                  <a:pt x="22478" y="5664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60"/>
                </a:lnTo>
                <a:lnTo>
                  <a:pt x="27622" y="32639"/>
                </a:lnTo>
                <a:lnTo>
                  <a:pt x="25349" y="35217"/>
                </a:lnTo>
                <a:lnTo>
                  <a:pt x="22504" y="36499"/>
                </a:lnTo>
                <a:lnTo>
                  <a:pt x="22631" y="42113"/>
                </a:lnTo>
                <a:lnTo>
                  <a:pt x="25907" y="41300"/>
                </a:lnTo>
                <a:lnTo>
                  <a:pt x="28905" y="39649"/>
                </a:lnTo>
                <a:lnTo>
                  <a:pt x="31915" y="38011"/>
                </a:lnTo>
                <a:lnTo>
                  <a:pt x="34188" y="35699"/>
                </a:lnTo>
                <a:lnTo>
                  <a:pt x="35763" y="32727"/>
                </a:lnTo>
                <a:lnTo>
                  <a:pt x="37337" y="29756"/>
                </a:lnTo>
                <a:lnTo>
                  <a:pt x="38125" y="25679"/>
                </a:lnTo>
                <a:lnTo>
                  <a:pt x="38125" y="14097"/>
                </a:lnTo>
                <a:lnTo>
                  <a:pt x="36347" y="9080"/>
                </a:lnTo>
                <a:lnTo>
                  <a:pt x="32791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86" y="4483"/>
                </a:lnTo>
                <a:lnTo>
                  <a:pt x="2082" y="8077"/>
                </a:lnTo>
                <a:lnTo>
                  <a:pt x="0" y="13614"/>
                </a:lnTo>
                <a:lnTo>
                  <a:pt x="0" y="21069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51"/>
                </a:lnTo>
                <a:lnTo>
                  <a:pt x="8216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2815974" y="7013702"/>
            <a:ext cx="19862" cy="54902"/>
          </a:xfrm>
          <a:custGeom>
            <a:avLst/>
            <a:gdLst/>
            <a:ahLst/>
            <a:cxnLst/>
            <a:rect l="l" t="t" r="r" b="b"/>
            <a:pathLst>
              <a:path w="19862" h="54902">
                <a:moveTo>
                  <a:pt x="11925" y="14084"/>
                </a:moveTo>
                <a:lnTo>
                  <a:pt x="11925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72"/>
                </a:lnTo>
                <a:lnTo>
                  <a:pt x="5346" y="49352"/>
                </a:lnTo>
                <a:lnTo>
                  <a:pt x="5905" y="50634"/>
                </a:lnTo>
                <a:lnTo>
                  <a:pt x="8813" y="53721"/>
                </a:lnTo>
                <a:lnTo>
                  <a:pt x="12141" y="54902"/>
                </a:lnTo>
                <a:lnTo>
                  <a:pt x="16179" y="54902"/>
                </a:lnTo>
                <a:lnTo>
                  <a:pt x="19862" y="54292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26"/>
                </a:lnTo>
                <a:lnTo>
                  <a:pt x="12052" y="46151"/>
                </a:lnTo>
                <a:lnTo>
                  <a:pt x="11925" y="42951"/>
                </a:lnTo>
                <a:lnTo>
                  <a:pt x="11925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25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2839284" y="7026875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73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82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21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2882581" y="7026876"/>
            <a:ext cx="22428" cy="57543"/>
          </a:xfrm>
          <a:custGeom>
            <a:avLst/>
            <a:gdLst/>
            <a:ahLst/>
            <a:cxnLst/>
            <a:rect l="l" t="t" r="r" b="b"/>
            <a:pathLst>
              <a:path w="22428" h="57543">
                <a:moveTo>
                  <a:pt x="10883" y="889"/>
                </a:moveTo>
                <a:lnTo>
                  <a:pt x="12445" y="6883"/>
                </a:lnTo>
                <a:lnTo>
                  <a:pt x="15049" y="5651"/>
                </a:lnTo>
                <a:lnTo>
                  <a:pt x="18122" y="5651"/>
                </a:lnTo>
                <a:lnTo>
                  <a:pt x="22428" y="0"/>
                </a:lnTo>
                <a:lnTo>
                  <a:pt x="14020" y="0"/>
                </a:lnTo>
                <a:lnTo>
                  <a:pt x="10883" y="889"/>
                </a:lnTo>
                <a:close/>
              </a:path>
              <a:path w="22428" h="57543">
                <a:moveTo>
                  <a:pt x="35864" y="914"/>
                </a:moveTo>
                <a:lnTo>
                  <a:pt x="29502" y="914"/>
                </a:lnTo>
                <a:lnTo>
                  <a:pt x="29502" y="5765"/>
                </a:lnTo>
                <a:lnTo>
                  <a:pt x="26377" y="1917"/>
                </a:lnTo>
                <a:lnTo>
                  <a:pt x="22428" y="0"/>
                </a:lnTo>
                <a:lnTo>
                  <a:pt x="18122" y="5651"/>
                </a:lnTo>
                <a:lnTo>
                  <a:pt x="21234" y="5651"/>
                </a:lnTo>
                <a:lnTo>
                  <a:pt x="23901" y="6896"/>
                </a:lnTo>
                <a:lnTo>
                  <a:pt x="28308" y="11912"/>
                </a:lnTo>
                <a:lnTo>
                  <a:pt x="29413" y="15633"/>
                </a:lnTo>
                <a:lnTo>
                  <a:pt x="29413" y="25717"/>
                </a:lnTo>
                <a:lnTo>
                  <a:pt x="28346" y="29502"/>
                </a:lnTo>
                <a:lnTo>
                  <a:pt x="24053" y="34340"/>
                </a:lnTo>
                <a:lnTo>
                  <a:pt x="21399" y="35547"/>
                </a:lnTo>
                <a:lnTo>
                  <a:pt x="15036" y="35547"/>
                </a:lnTo>
                <a:lnTo>
                  <a:pt x="12382" y="34328"/>
                </a:lnTo>
                <a:lnTo>
                  <a:pt x="8153" y="29464"/>
                </a:lnTo>
                <a:lnTo>
                  <a:pt x="7086" y="25615"/>
                </a:lnTo>
                <a:lnTo>
                  <a:pt x="7086" y="15468"/>
                </a:lnTo>
                <a:lnTo>
                  <a:pt x="8153" y="11823"/>
                </a:lnTo>
                <a:lnTo>
                  <a:pt x="12445" y="6883"/>
                </a:lnTo>
                <a:lnTo>
                  <a:pt x="10883" y="889"/>
                </a:lnTo>
                <a:lnTo>
                  <a:pt x="8216" y="2654"/>
                </a:lnTo>
                <a:lnTo>
                  <a:pt x="5537" y="4419"/>
                </a:lnTo>
                <a:lnTo>
                  <a:pt x="3505" y="6934"/>
                </a:lnTo>
                <a:lnTo>
                  <a:pt x="2108" y="10185"/>
                </a:lnTo>
                <a:lnTo>
                  <a:pt x="698" y="13436"/>
                </a:lnTo>
                <a:lnTo>
                  <a:pt x="0" y="16979"/>
                </a:lnTo>
                <a:lnTo>
                  <a:pt x="0" y="26416"/>
                </a:lnTo>
                <a:lnTo>
                  <a:pt x="1523" y="31203"/>
                </a:lnTo>
                <a:lnTo>
                  <a:pt x="4597" y="35204"/>
                </a:lnTo>
                <a:lnTo>
                  <a:pt x="7658" y="39192"/>
                </a:lnTo>
                <a:lnTo>
                  <a:pt x="11988" y="41198"/>
                </a:lnTo>
                <a:lnTo>
                  <a:pt x="22085" y="41198"/>
                </a:lnTo>
                <a:lnTo>
                  <a:pt x="25831" y="39446"/>
                </a:lnTo>
                <a:lnTo>
                  <a:pt x="28854" y="35928"/>
                </a:lnTo>
                <a:lnTo>
                  <a:pt x="28879" y="40373"/>
                </a:lnTo>
                <a:lnTo>
                  <a:pt x="28701" y="43294"/>
                </a:lnTo>
                <a:lnTo>
                  <a:pt x="27736" y="46964"/>
                </a:lnTo>
                <a:lnTo>
                  <a:pt x="24828" y="49999"/>
                </a:lnTo>
                <a:lnTo>
                  <a:pt x="20624" y="51892"/>
                </a:lnTo>
                <a:lnTo>
                  <a:pt x="14465" y="51892"/>
                </a:lnTo>
                <a:lnTo>
                  <a:pt x="12128" y="51269"/>
                </a:lnTo>
                <a:lnTo>
                  <a:pt x="9143" y="49060"/>
                </a:lnTo>
                <a:lnTo>
                  <a:pt x="8077" y="45529"/>
                </a:lnTo>
                <a:lnTo>
                  <a:pt x="1371" y="44538"/>
                </a:lnTo>
                <a:lnTo>
                  <a:pt x="1282" y="48882"/>
                </a:lnTo>
                <a:lnTo>
                  <a:pt x="2717" y="52133"/>
                </a:lnTo>
                <a:lnTo>
                  <a:pt x="5702" y="54305"/>
                </a:lnTo>
                <a:lnTo>
                  <a:pt x="8686" y="56464"/>
                </a:lnTo>
                <a:lnTo>
                  <a:pt x="12623" y="57543"/>
                </a:lnTo>
                <a:lnTo>
                  <a:pt x="21551" y="57543"/>
                </a:lnTo>
                <a:lnTo>
                  <a:pt x="24993" y="56794"/>
                </a:lnTo>
                <a:lnTo>
                  <a:pt x="27800" y="55270"/>
                </a:lnTo>
                <a:lnTo>
                  <a:pt x="30594" y="53746"/>
                </a:lnTo>
                <a:lnTo>
                  <a:pt x="32626" y="51689"/>
                </a:lnTo>
                <a:lnTo>
                  <a:pt x="33921" y="49072"/>
                </a:lnTo>
                <a:lnTo>
                  <a:pt x="35217" y="46443"/>
                </a:lnTo>
                <a:lnTo>
                  <a:pt x="35864" y="42011"/>
                </a:lnTo>
                <a:lnTo>
                  <a:pt x="35864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2926568" y="7026875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73" y="0"/>
                </a:lnTo>
                <a:lnTo>
                  <a:pt x="8801" y="1866"/>
                </a:lnTo>
                <a:lnTo>
                  <a:pt x="5283" y="5613"/>
                </a:lnTo>
                <a:lnTo>
                  <a:pt x="1752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19"/>
                </a:lnTo>
                <a:lnTo>
                  <a:pt x="29095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75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34" y="0"/>
                </a:lnTo>
                <a:lnTo>
                  <a:pt x="25412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21"/>
                </a:lnTo>
                <a:lnTo>
                  <a:pt x="24434" y="0"/>
                </a:lnTo>
                <a:lnTo>
                  <a:pt x="13373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2972429" y="7026875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34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39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018091" y="7026868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66" y="7353"/>
                </a:lnTo>
                <a:lnTo>
                  <a:pt x="15316" y="5651"/>
                </a:lnTo>
                <a:lnTo>
                  <a:pt x="22021" y="5651"/>
                </a:lnTo>
                <a:lnTo>
                  <a:pt x="24637" y="6438"/>
                </a:lnTo>
                <a:lnTo>
                  <a:pt x="26415" y="7975"/>
                </a:lnTo>
                <a:lnTo>
                  <a:pt x="28359" y="11074"/>
                </a:lnTo>
                <a:lnTo>
                  <a:pt x="28320" y="15633"/>
                </a:lnTo>
                <a:lnTo>
                  <a:pt x="25692" y="16548"/>
                </a:lnTo>
                <a:lnTo>
                  <a:pt x="21589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68"/>
                </a:lnTo>
                <a:lnTo>
                  <a:pt x="8064" y="19519"/>
                </a:lnTo>
                <a:lnTo>
                  <a:pt x="4940" y="21247"/>
                </a:lnTo>
                <a:lnTo>
                  <a:pt x="2273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2"/>
                </a:lnTo>
                <a:lnTo>
                  <a:pt x="6019" y="41033"/>
                </a:lnTo>
                <a:lnTo>
                  <a:pt x="7365" y="30391"/>
                </a:lnTo>
                <a:lnTo>
                  <a:pt x="8318" y="27152"/>
                </a:lnTo>
                <a:lnTo>
                  <a:pt x="11048" y="24930"/>
                </a:lnTo>
                <a:lnTo>
                  <a:pt x="14223" y="23977"/>
                </a:lnTo>
                <a:lnTo>
                  <a:pt x="17068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0" y="20980"/>
                </a:lnTo>
                <a:lnTo>
                  <a:pt x="28320" y="26504"/>
                </a:lnTo>
                <a:lnTo>
                  <a:pt x="27952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24" y="36766"/>
                </a:lnTo>
                <a:lnTo>
                  <a:pt x="12890" y="36766"/>
                </a:lnTo>
                <a:lnTo>
                  <a:pt x="10845" y="36156"/>
                </a:lnTo>
                <a:lnTo>
                  <a:pt x="8064" y="33731"/>
                </a:lnTo>
                <a:lnTo>
                  <a:pt x="9448" y="42113"/>
                </a:lnTo>
                <a:lnTo>
                  <a:pt x="16624" y="42113"/>
                </a:lnTo>
                <a:lnTo>
                  <a:pt x="19164" y="41668"/>
                </a:lnTo>
                <a:lnTo>
                  <a:pt x="21526" y="40792"/>
                </a:lnTo>
                <a:lnTo>
                  <a:pt x="26339" y="38392"/>
                </a:lnTo>
                <a:lnTo>
                  <a:pt x="28905" y="36245"/>
                </a:lnTo>
                <a:lnTo>
                  <a:pt x="29108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29" y="38061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8" y="10083"/>
                </a:lnTo>
                <a:lnTo>
                  <a:pt x="34543" y="7061"/>
                </a:lnTo>
                <a:lnTo>
                  <a:pt x="32804" y="4279"/>
                </a:lnTo>
                <a:lnTo>
                  <a:pt x="30187" y="2031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29" y="5486"/>
                </a:lnTo>
                <a:lnTo>
                  <a:pt x="1816" y="9563"/>
                </a:lnTo>
                <a:lnTo>
                  <a:pt x="1193" y="12420"/>
                </a:lnTo>
                <a:lnTo>
                  <a:pt x="7937" y="13322"/>
                </a:lnTo>
                <a:close/>
              </a:path>
              <a:path w="37477" h="42113">
                <a:moveTo>
                  <a:pt x="7365" y="30391"/>
                </a:moveTo>
                <a:lnTo>
                  <a:pt x="6019" y="41033"/>
                </a:lnTo>
                <a:lnTo>
                  <a:pt x="9448" y="42113"/>
                </a:lnTo>
                <a:lnTo>
                  <a:pt x="8064" y="33731"/>
                </a:lnTo>
                <a:lnTo>
                  <a:pt x="7365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3067373" y="7012457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103323" y="7026864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16"/>
                </a:lnTo>
                <a:lnTo>
                  <a:pt x="7366" y="12166"/>
                </a:lnTo>
                <a:lnTo>
                  <a:pt x="9626" y="9436"/>
                </a:lnTo>
                <a:lnTo>
                  <a:pt x="11887" y="6718"/>
                </a:lnTo>
                <a:lnTo>
                  <a:pt x="14490" y="5359"/>
                </a:lnTo>
                <a:lnTo>
                  <a:pt x="20383" y="5359"/>
                </a:lnTo>
                <a:lnTo>
                  <a:pt x="22936" y="6642"/>
                </a:lnTo>
                <a:lnTo>
                  <a:pt x="25069" y="9194"/>
                </a:lnTo>
                <a:lnTo>
                  <a:pt x="24612" y="901"/>
                </a:lnTo>
                <a:lnTo>
                  <a:pt x="21551" y="0"/>
                </a:lnTo>
                <a:lnTo>
                  <a:pt x="15417" y="0"/>
                </a:lnTo>
                <a:lnTo>
                  <a:pt x="13157" y="520"/>
                </a:lnTo>
                <a:lnTo>
                  <a:pt x="9436" y="2565"/>
                </a:lnTo>
                <a:lnTo>
                  <a:pt x="6273" y="6146"/>
                </a:lnTo>
                <a:lnTo>
                  <a:pt x="6273" y="927"/>
                </a:lnTo>
                <a:lnTo>
                  <a:pt x="0" y="927"/>
                </a:lnTo>
                <a:lnTo>
                  <a:pt x="0" y="56642"/>
                </a:lnTo>
                <a:lnTo>
                  <a:pt x="6883" y="56642"/>
                </a:lnTo>
                <a:lnTo>
                  <a:pt x="6883" y="37033"/>
                </a:lnTo>
                <a:lnTo>
                  <a:pt x="9563" y="39712"/>
                </a:lnTo>
                <a:lnTo>
                  <a:pt x="13220" y="41643"/>
                </a:lnTo>
                <a:lnTo>
                  <a:pt x="17576" y="42113"/>
                </a:lnTo>
                <a:lnTo>
                  <a:pt x="14097" y="36499"/>
                </a:lnTo>
                <a:lnTo>
                  <a:pt x="11531" y="35255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64"/>
                </a:moveTo>
                <a:lnTo>
                  <a:pt x="35318" y="16916"/>
                </a:lnTo>
                <a:lnTo>
                  <a:pt x="34632" y="13373"/>
                </a:lnTo>
                <a:lnTo>
                  <a:pt x="33286" y="10160"/>
                </a:lnTo>
                <a:lnTo>
                  <a:pt x="31940" y="6934"/>
                </a:lnTo>
                <a:lnTo>
                  <a:pt x="29921" y="4432"/>
                </a:lnTo>
                <a:lnTo>
                  <a:pt x="27279" y="2667"/>
                </a:lnTo>
                <a:lnTo>
                  <a:pt x="24612" y="901"/>
                </a:lnTo>
                <a:lnTo>
                  <a:pt x="25069" y="9194"/>
                </a:lnTo>
                <a:lnTo>
                  <a:pt x="27190" y="11747"/>
                </a:lnTo>
                <a:lnTo>
                  <a:pt x="28270" y="15582"/>
                </a:lnTo>
                <a:lnTo>
                  <a:pt x="28270" y="26111"/>
                </a:lnTo>
                <a:lnTo>
                  <a:pt x="27178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097" y="36499"/>
                </a:lnTo>
                <a:lnTo>
                  <a:pt x="17576" y="42113"/>
                </a:lnTo>
                <a:lnTo>
                  <a:pt x="20726" y="42113"/>
                </a:lnTo>
                <a:lnTo>
                  <a:pt x="23710" y="41249"/>
                </a:lnTo>
                <a:lnTo>
                  <a:pt x="26568" y="39484"/>
                </a:lnTo>
                <a:lnTo>
                  <a:pt x="29413" y="37731"/>
                </a:lnTo>
                <a:lnTo>
                  <a:pt x="31584" y="35204"/>
                </a:lnTo>
                <a:lnTo>
                  <a:pt x="33070" y="31889"/>
                </a:lnTo>
                <a:lnTo>
                  <a:pt x="34569" y="28600"/>
                </a:lnTo>
                <a:lnTo>
                  <a:pt x="35318" y="24879"/>
                </a:lnTo>
                <a:lnTo>
                  <a:pt x="35318" y="207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3144611" y="7026868"/>
            <a:ext cx="13919" cy="42113"/>
          </a:xfrm>
          <a:custGeom>
            <a:avLst/>
            <a:gdLst/>
            <a:ahLst/>
            <a:cxnLst/>
            <a:rect l="l" t="t" r="r" b="b"/>
            <a:pathLst>
              <a:path w="13919" h="42113">
                <a:moveTo>
                  <a:pt x="9436" y="42113"/>
                </a:moveTo>
                <a:lnTo>
                  <a:pt x="13919" y="42113"/>
                </a:lnTo>
                <a:lnTo>
                  <a:pt x="10845" y="36156"/>
                </a:lnTo>
                <a:lnTo>
                  <a:pt x="8064" y="33731"/>
                </a:lnTo>
                <a:lnTo>
                  <a:pt x="7365" y="30391"/>
                </a:lnTo>
                <a:lnTo>
                  <a:pt x="6007" y="41033"/>
                </a:lnTo>
                <a:lnTo>
                  <a:pt x="9436" y="42113"/>
                </a:lnTo>
                <a:close/>
              </a:path>
              <a:path w="13919" h="42113">
                <a:moveTo>
                  <a:pt x="7937" y="13322"/>
                </a:moveTo>
                <a:lnTo>
                  <a:pt x="8686" y="10464"/>
                </a:lnTo>
                <a:lnTo>
                  <a:pt x="11366" y="7353"/>
                </a:lnTo>
                <a:lnTo>
                  <a:pt x="15316" y="5651"/>
                </a:lnTo>
                <a:lnTo>
                  <a:pt x="22021" y="5651"/>
                </a:lnTo>
                <a:lnTo>
                  <a:pt x="24637" y="6438"/>
                </a:lnTo>
                <a:lnTo>
                  <a:pt x="26403" y="7975"/>
                </a:lnTo>
                <a:lnTo>
                  <a:pt x="28359" y="11074"/>
                </a:lnTo>
                <a:lnTo>
                  <a:pt x="28320" y="15633"/>
                </a:lnTo>
                <a:lnTo>
                  <a:pt x="25692" y="16548"/>
                </a:lnTo>
                <a:lnTo>
                  <a:pt x="21589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68"/>
                </a:lnTo>
                <a:lnTo>
                  <a:pt x="8051" y="19519"/>
                </a:lnTo>
                <a:lnTo>
                  <a:pt x="4927" y="21247"/>
                </a:lnTo>
                <a:lnTo>
                  <a:pt x="2273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2"/>
                </a:lnTo>
                <a:lnTo>
                  <a:pt x="6007" y="41033"/>
                </a:lnTo>
                <a:lnTo>
                  <a:pt x="7365" y="30391"/>
                </a:lnTo>
                <a:lnTo>
                  <a:pt x="8318" y="27152"/>
                </a:lnTo>
                <a:lnTo>
                  <a:pt x="11036" y="24930"/>
                </a:lnTo>
                <a:lnTo>
                  <a:pt x="14223" y="23977"/>
                </a:lnTo>
                <a:lnTo>
                  <a:pt x="17056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0" y="20980"/>
                </a:lnTo>
                <a:lnTo>
                  <a:pt x="28320" y="26504"/>
                </a:lnTo>
                <a:lnTo>
                  <a:pt x="27952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13919" y="42113"/>
                </a:lnTo>
                <a:lnTo>
                  <a:pt x="16624" y="42113"/>
                </a:lnTo>
                <a:lnTo>
                  <a:pt x="21513" y="40792"/>
                </a:lnTo>
                <a:lnTo>
                  <a:pt x="26339" y="38392"/>
                </a:lnTo>
                <a:lnTo>
                  <a:pt x="28905" y="36245"/>
                </a:lnTo>
                <a:lnTo>
                  <a:pt x="29095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29" y="38061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8" y="10083"/>
                </a:lnTo>
                <a:lnTo>
                  <a:pt x="34543" y="7061"/>
                </a:lnTo>
                <a:lnTo>
                  <a:pt x="32804" y="4279"/>
                </a:lnTo>
                <a:lnTo>
                  <a:pt x="30187" y="2031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16" y="5486"/>
                </a:lnTo>
                <a:lnTo>
                  <a:pt x="1816" y="9563"/>
                </a:lnTo>
                <a:lnTo>
                  <a:pt x="1193" y="12420"/>
                </a:lnTo>
                <a:lnTo>
                  <a:pt x="7937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188493" y="7026871"/>
            <a:ext cx="35445" cy="42113"/>
          </a:xfrm>
          <a:custGeom>
            <a:avLst/>
            <a:gdLst/>
            <a:ahLst/>
            <a:cxnLst/>
            <a:rect l="l" t="t" r="r" b="b"/>
            <a:pathLst>
              <a:path w="35445" h="42113">
                <a:moveTo>
                  <a:pt x="5842" y="4076"/>
                </a:moveTo>
                <a:lnTo>
                  <a:pt x="3632" y="6527"/>
                </a:lnTo>
                <a:lnTo>
                  <a:pt x="2184" y="9791"/>
                </a:lnTo>
                <a:lnTo>
                  <a:pt x="723" y="13055"/>
                </a:lnTo>
                <a:lnTo>
                  <a:pt x="0" y="16865"/>
                </a:lnTo>
                <a:lnTo>
                  <a:pt x="0" y="27939"/>
                </a:lnTo>
                <a:lnTo>
                  <a:pt x="1689" y="33096"/>
                </a:lnTo>
                <a:lnTo>
                  <a:pt x="5080" y="36702"/>
                </a:lnTo>
                <a:lnTo>
                  <a:pt x="8458" y="40309"/>
                </a:lnTo>
                <a:lnTo>
                  <a:pt x="12941" y="42113"/>
                </a:lnTo>
                <a:lnTo>
                  <a:pt x="22948" y="42113"/>
                </a:lnTo>
                <a:lnTo>
                  <a:pt x="26695" y="40805"/>
                </a:lnTo>
                <a:lnTo>
                  <a:pt x="29756" y="38176"/>
                </a:lnTo>
                <a:lnTo>
                  <a:pt x="32804" y="35572"/>
                </a:lnTo>
                <a:lnTo>
                  <a:pt x="34696" y="31953"/>
                </a:lnTo>
                <a:lnTo>
                  <a:pt x="35445" y="27317"/>
                </a:lnTo>
                <a:lnTo>
                  <a:pt x="28663" y="26441"/>
                </a:lnTo>
                <a:lnTo>
                  <a:pt x="28168" y="29857"/>
                </a:lnTo>
                <a:lnTo>
                  <a:pt x="25209" y="34023"/>
                </a:lnTo>
                <a:lnTo>
                  <a:pt x="21132" y="36499"/>
                </a:lnTo>
                <a:lnTo>
                  <a:pt x="15062" y="36499"/>
                </a:lnTo>
                <a:lnTo>
                  <a:pt x="12319" y="35267"/>
                </a:lnTo>
                <a:lnTo>
                  <a:pt x="8140" y="30365"/>
                </a:lnTo>
                <a:lnTo>
                  <a:pt x="7086" y="26428"/>
                </a:lnTo>
                <a:lnTo>
                  <a:pt x="7086" y="15684"/>
                </a:lnTo>
                <a:lnTo>
                  <a:pt x="8166" y="11785"/>
                </a:lnTo>
                <a:lnTo>
                  <a:pt x="12509" y="6845"/>
                </a:lnTo>
                <a:lnTo>
                  <a:pt x="15328" y="5626"/>
                </a:lnTo>
                <a:lnTo>
                  <a:pt x="21107" y="5626"/>
                </a:lnTo>
                <a:lnTo>
                  <a:pt x="24688" y="7670"/>
                </a:lnTo>
                <a:lnTo>
                  <a:pt x="27444" y="11074"/>
                </a:lnTo>
                <a:lnTo>
                  <a:pt x="28079" y="13779"/>
                </a:lnTo>
                <a:lnTo>
                  <a:pt x="34785" y="12750"/>
                </a:lnTo>
                <a:lnTo>
                  <a:pt x="33997" y="8674"/>
                </a:lnTo>
                <a:lnTo>
                  <a:pt x="32194" y="5537"/>
                </a:lnTo>
                <a:lnTo>
                  <a:pt x="29387" y="3327"/>
                </a:lnTo>
                <a:lnTo>
                  <a:pt x="26581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12"/>
                </a:lnTo>
                <a:lnTo>
                  <a:pt x="8826" y="2451"/>
                </a:lnTo>
                <a:lnTo>
                  <a:pt x="5842" y="407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3229876" y="7012457"/>
            <a:ext cx="6883" cy="55613"/>
          </a:xfrm>
          <a:custGeom>
            <a:avLst/>
            <a:gdLst/>
            <a:ahLst/>
            <a:cxnLst/>
            <a:rect l="l" t="t" r="r" b="b"/>
            <a:pathLst>
              <a:path w="6883" h="55613">
                <a:moveTo>
                  <a:pt x="0" y="15328"/>
                </a:moveTo>
                <a:lnTo>
                  <a:pt x="0" y="55613"/>
                </a:lnTo>
                <a:lnTo>
                  <a:pt x="6883" y="55613"/>
                </a:lnTo>
                <a:lnTo>
                  <a:pt x="6883" y="15328"/>
                </a:lnTo>
                <a:lnTo>
                  <a:pt x="0" y="15328"/>
                </a:lnTo>
                <a:close/>
              </a:path>
              <a:path w="6883" h="55613">
                <a:moveTo>
                  <a:pt x="0" y="0"/>
                </a:moveTo>
                <a:lnTo>
                  <a:pt x="0" y="7861"/>
                </a:lnTo>
                <a:lnTo>
                  <a:pt x="6883" y="7861"/>
                </a:lnTo>
                <a:lnTo>
                  <a:pt x="6883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229876" y="7047928"/>
            <a:ext cx="6883" cy="0"/>
          </a:xfrm>
          <a:custGeom>
            <a:avLst/>
            <a:gdLst/>
            <a:ahLst/>
            <a:cxnLst/>
            <a:rect l="l" t="t" r="r" b="b"/>
            <a:pathLst>
              <a:path w="6883">
                <a:moveTo>
                  <a:pt x="0" y="0"/>
                </a:moveTo>
                <a:lnTo>
                  <a:pt x="6883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229876" y="7016388"/>
            <a:ext cx="6883" cy="0"/>
          </a:xfrm>
          <a:custGeom>
            <a:avLst/>
            <a:gdLst/>
            <a:ahLst/>
            <a:cxnLst/>
            <a:rect l="l" t="t" r="r" b="b"/>
            <a:pathLst>
              <a:path w="6883">
                <a:moveTo>
                  <a:pt x="0" y="0"/>
                </a:moveTo>
                <a:lnTo>
                  <a:pt x="6883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244968" y="7026875"/>
            <a:ext cx="37515" cy="42100"/>
          </a:xfrm>
          <a:custGeom>
            <a:avLst/>
            <a:gdLst/>
            <a:ahLst/>
            <a:cxnLst/>
            <a:rect l="l" t="t" r="r" b="b"/>
            <a:pathLst>
              <a:path w="37515" h="42100">
                <a:moveTo>
                  <a:pt x="29057" y="11252"/>
                </a:moveTo>
                <a:lnTo>
                  <a:pt x="29921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65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00"/>
                </a:lnTo>
                <a:lnTo>
                  <a:pt x="24117" y="42100"/>
                </a:lnTo>
                <a:lnTo>
                  <a:pt x="27990" y="40970"/>
                </a:lnTo>
                <a:lnTo>
                  <a:pt x="31038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095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77" y="22796"/>
                </a:lnTo>
                <a:lnTo>
                  <a:pt x="37515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15" h="42100">
                <a:moveTo>
                  <a:pt x="8928" y="10858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3290906" y="7026875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0096" y="8674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58"/>
                </a:lnTo>
                <a:lnTo>
                  <a:pt x="32931" y="11049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330748" y="7013702"/>
            <a:ext cx="19862" cy="54902"/>
          </a:xfrm>
          <a:custGeom>
            <a:avLst/>
            <a:gdLst/>
            <a:ahLst/>
            <a:cxnLst/>
            <a:rect l="l" t="t" r="r" b="b"/>
            <a:pathLst>
              <a:path w="19862" h="54902">
                <a:moveTo>
                  <a:pt x="11925" y="14084"/>
                </a:moveTo>
                <a:lnTo>
                  <a:pt x="11925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72"/>
                </a:lnTo>
                <a:lnTo>
                  <a:pt x="5346" y="49352"/>
                </a:lnTo>
                <a:lnTo>
                  <a:pt x="5905" y="50634"/>
                </a:lnTo>
                <a:lnTo>
                  <a:pt x="8813" y="53721"/>
                </a:lnTo>
                <a:lnTo>
                  <a:pt x="12141" y="54902"/>
                </a:lnTo>
                <a:lnTo>
                  <a:pt x="16179" y="54902"/>
                </a:lnTo>
                <a:lnTo>
                  <a:pt x="19862" y="54292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26"/>
                </a:lnTo>
                <a:lnTo>
                  <a:pt x="12052" y="46151"/>
                </a:lnTo>
                <a:lnTo>
                  <a:pt x="11925" y="42951"/>
                </a:lnTo>
                <a:lnTo>
                  <a:pt x="11925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25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3354059" y="7026875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73" y="0"/>
                </a:lnTo>
                <a:lnTo>
                  <a:pt x="8801" y="1866"/>
                </a:lnTo>
                <a:lnTo>
                  <a:pt x="5283" y="5613"/>
                </a:lnTo>
                <a:lnTo>
                  <a:pt x="1752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75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34" y="0"/>
                </a:lnTo>
                <a:lnTo>
                  <a:pt x="25412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21"/>
                </a:lnTo>
                <a:lnTo>
                  <a:pt x="24434" y="0"/>
                </a:lnTo>
                <a:lnTo>
                  <a:pt x="13373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419309" y="7026874"/>
            <a:ext cx="21844" cy="21323"/>
          </a:xfrm>
          <a:custGeom>
            <a:avLst/>
            <a:gdLst/>
            <a:ahLst/>
            <a:cxnLst/>
            <a:rect l="l" t="t" r="r" b="b"/>
            <a:pathLst>
              <a:path w="21844" h="21323">
                <a:moveTo>
                  <a:pt x="10820" y="876"/>
                </a:moveTo>
                <a:lnTo>
                  <a:pt x="12217" y="6896"/>
                </a:lnTo>
                <a:lnTo>
                  <a:pt x="14782" y="5651"/>
                </a:lnTo>
                <a:lnTo>
                  <a:pt x="17856" y="5651"/>
                </a:lnTo>
                <a:lnTo>
                  <a:pt x="21843" y="508"/>
                </a:lnTo>
                <a:lnTo>
                  <a:pt x="17208" y="0"/>
                </a:lnTo>
                <a:lnTo>
                  <a:pt x="13855" y="0"/>
                </a:lnTo>
                <a:lnTo>
                  <a:pt x="10820" y="876"/>
                </a:lnTo>
                <a:close/>
              </a:path>
              <a:path w="21844" h="21323">
                <a:moveTo>
                  <a:pt x="736" y="28867"/>
                </a:moveTo>
                <a:lnTo>
                  <a:pt x="2235" y="32029"/>
                </a:lnTo>
                <a:lnTo>
                  <a:pt x="3733" y="35204"/>
                </a:lnTo>
                <a:lnTo>
                  <a:pt x="5841" y="37680"/>
                </a:lnTo>
                <a:lnTo>
                  <a:pt x="8559" y="39458"/>
                </a:lnTo>
                <a:lnTo>
                  <a:pt x="11277" y="41224"/>
                </a:lnTo>
                <a:lnTo>
                  <a:pt x="14262" y="42100"/>
                </a:lnTo>
                <a:lnTo>
                  <a:pt x="22517" y="42100"/>
                </a:lnTo>
                <a:lnTo>
                  <a:pt x="26301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80" y="41198"/>
                </a:lnTo>
                <a:lnTo>
                  <a:pt x="35280" y="-14427"/>
                </a:lnTo>
                <a:lnTo>
                  <a:pt x="28422" y="-14427"/>
                </a:lnTo>
                <a:lnTo>
                  <a:pt x="28422" y="5537"/>
                </a:lnTo>
                <a:lnTo>
                  <a:pt x="25666" y="2565"/>
                </a:lnTo>
                <a:lnTo>
                  <a:pt x="21843" y="508"/>
                </a:lnTo>
                <a:lnTo>
                  <a:pt x="17856" y="5651"/>
                </a:lnTo>
                <a:lnTo>
                  <a:pt x="20993" y="5651"/>
                </a:lnTo>
                <a:lnTo>
                  <a:pt x="23634" y="6946"/>
                </a:lnTo>
                <a:lnTo>
                  <a:pt x="25780" y="9525"/>
                </a:lnTo>
                <a:lnTo>
                  <a:pt x="27927" y="12103"/>
                </a:lnTo>
                <a:lnTo>
                  <a:pt x="28994" y="16154"/>
                </a:lnTo>
                <a:lnTo>
                  <a:pt x="28994" y="26670"/>
                </a:lnTo>
                <a:lnTo>
                  <a:pt x="27939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63" y="36499"/>
                </a:lnTo>
                <a:lnTo>
                  <a:pt x="12572" y="35217"/>
                </a:lnTo>
                <a:lnTo>
                  <a:pt x="10388" y="32664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60"/>
                </a:lnTo>
                <a:lnTo>
                  <a:pt x="8115" y="11849"/>
                </a:lnTo>
                <a:lnTo>
                  <a:pt x="12217" y="6896"/>
                </a:lnTo>
                <a:lnTo>
                  <a:pt x="10820" y="876"/>
                </a:lnTo>
                <a:lnTo>
                  <a:pt x="8115" y="2616"/>
                </a:lnTo>
                <a:lnTo>
                  <a:pt x="5410" y="4368"/>
                </a:lnTo>
                <a:lnTo>
                  <a:pt x="3378" y="6870"/>
                </a:lnTo>
                <a:lnTo>
                  <a:pt x="2031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36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3463142" y="7026875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73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82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21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534175" y="7012457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3545740" y="7026865"/>
            <a:ext cx="38138" cy="42113"/>
          </a:xfrm>
          <a:custGeom>
            <a:avLst/>
            <a:gdLst/>
            <a:ahLst/>
            <a:cxnLst/>
            <a:rect l="l" t="t" r="r" b="b"/>
            <a:pathLst>
              <a:path w="38138" h="42113">
                <a:moveTo>
                  <a:pt x="0" y="21069"/>
                </a:moveTo>
                <a:lnTo>
                  <a:pt x="0" y="27876"/>
                </a:lnTo>
                <a:lnTo>
                  <a:pt x="1765" y="33083"/>
                </a:lnTo>
                <a:lnTo>
                  <a:pt x="5283" y="36690"/>
                </a:lnTo>
                <a:lnTo>
                  <a:pt x="8788" y="40309"/>
                </a:lnTo>
                <a:lnTo>
                  <a:pt x="8229" y="30086"/>
                </a:lnTo>
                <a:lnTo>
                  <a:pt x="7099" y="26225"/>
                </a:lnTo>
                <a:lnTo>
                  <a:pt x="7099" y="15913"/>
                </a:lnTo>
                <a:lnTo>
                  <a:pt x="8229" y="12052"/>
                </a:lnTo>
                <a:lnTo>
                  <a:pt x="10502" y="9499"/>
                </a:lnTo>
                <a:lnTo>
                  <a:pt x="12776" y="6934"/>
                </a:lnTo>
                <a:lnTo>
                  <a:pt x="15646" y="5664"/>
                </a:lnTo>
                <a:lnTo>
                  <a:pt x="22479" y="5664"/>
                </a:lnTo>
                <a:lnTo>
                  <a:pt x="25336" y="6946"/>
                </a:lnTo>
                <a:lnTo>
                  <a:pt x="27609" y="9512"/>
                </a:lnTo>
                <a:lnTo>
                  <a:pt x="29895" y="12077"/>
                </a:lnTo>
                <a:lnTo>
                  <a:pt x="31051" y="15849"/>
                </a:lnTo>
                <a:lnTo>
                  <a:pt x="31051" y="26123"/>
                </a:lnTo>
                <a:lnTo>
                  <a:pt x="29908" y="30060"/>
                </a:lnTo>
                <a:lnTo>
                  <a:pt x="27635" y="32639"/>
                </a:lnTo>
                <a:lnTo>
                  <a:pt x="25361" y="35217"/>
                </a:lnTo>
                <a:lnTo>
                  <a:pt x="22504" y="36499"/>
                </a:lnTo>
                <a:lnTo>
                  <a:pt x="22644" y="42113"/>
                </a:lnTo>
                <a:lnTo>
                  <a:pt x="25908" y="41300"/>
                </a:lnTo>
                <a:lnTo>
                  <a:pt x="28917" y="39649"/>
                </a:lnTo>
                <a:lnTo>
                  <a:pt x="31915" y="38011"/>
                </a:lnTo>
                <a:lnTo>
                  <a:pt x="34201" y="35699"/>
                </a:lnTo>
                <a:lnTo>
                  <a:pt x="35775" y="32727"/>
                </a:lnTo>
                <a:lnTo>
                  <a:pt x="37350" y="29756"/>
                </a:lnTo>
                <a:lnTo>
                  <a:pt x="38138" y="25679"/>
                </a:lnTo>
                <a:lnTo>
                  <a:pt x="38138" y="14097"/>
                </a:lnTo>
                <a:lnTo>
                  <a:pt x="36360" y="9080"/>
                </a:lnTo>
                <a:lnTo>
                  <a:pt x="32804" y="5448"/>
                </a:lnTo>
                <a:lnTo>
                  <a:pt x="29260" y="1816"/>
                </a:lnTo>
                <a:lnTo>
                  <a:pt x="24688" y="0"/>
                </a:lnTo>
                <a:lnTo>
                  <a:pt x="14058" y="0"/>
                </a:lnTo>
                <a:lnTo>
                  <a:pt x="9791" y="1498"/>
                </a:lnTo>
                <a:lnTo>
                  <a:pt x="6299" y="4483"/>
                </a:lnTo>
                <a:lnTo>
                  <a:pt x="2095" y="8077"/>
                </a:lnTo>
                <a:lnTo>
                  <a:pt x="0" y="13614"/>
                </a:lnTo>
                <a:lnTo>
                  <a:pt x="0" y="21069"/>
                </a:lnTo>
                <a:close/>
              </a:path>
              <a:path w="38138" h="42113">
                <a:moveTo>
                  <a:pt x="12776" y="35217"/>
                </a:moveTo>
                <a:lnTo>
                  <a:pt x="10502" y="32651"/>
                </a:lnTo>
                <a:lnTo>
                  <a:pt x="8229" y="30086"/>
                </a:lnTo>
                <a:lnTo>
                  <a:pt x="8788" y="40309"/>
                </a:lnTo>
                <a:lnTo>
                  <a:pt x="13398" y="42113"/>
                </a:lnTo>
                <a:lnTo>
                  <a:pt x="22644" y="42113"/>
                </a:lnTo>
                <a:lnTo>
                  <a:pt x="22504" y="36499"/>
                </a:lnTo>
                <a:lnTo>
                  <a:pt x="15646" y="36499"/>
                </a:lnTo>
                <a:lnTo>
                  <a:pt x="12776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3589200" y="7026868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295" y="38849"/>
                </a:lnTo>
                <a:lnTo>
                  <a:pt x="8077" y="41021"/>
                </a:lnTo>
                <a:lnTo>
                  <a:pt x="12103" y="42113"/>
                </a:lnTo>
                <a:lnTo>
                  <a:pt x="20586" y="42113"/>
                </a:lnTo>
                <a:lnTo>
                  <a:pt x="23444" y="41567"/>
                </a:lnTo>
                <a:lnTo>
                  <a:pt x="28498" y="39370"/>
                </a:lnTo>
                <a:lnTo>
                  <a:pt x="31775" y="35801"/>
                </a:lnTo>
                <a:lnTo>
                  <a:pt x="33794" y="31635"/>
                </a:lnTo>
                <a:lnTo>
                  <a:pt x="33794" y="27038"/>
                </a:lnTo>
                <a:lnTo>
                  <a:pt x="32143" y="23520"/>
                </a:lnTo>
                <a:lnTo>
                  <a:pt x="29527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20" y="15862"/>
                </a:lnTo>
                <a:lnTo>
                  <a:pt x="11988" y="15278"/>
                </a:lnTo>
                <a:lnTo>
                  <a:pt x="9220" y="13944"/>
                </a:lnTo>
                <a:lnTo>
                  <a:pt x="7810" y="10807"/>
                </a:lnTo>
                <a:lnTo>
                  <a:pt x="9842" y="7162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20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699"/>
                </a:lnTo>
                <a:lnTo>
                  <a:pt x="29883" y="5067"/>
                </a:lnTo>
                <a:lnTo>
                  <a:pt x="26949" y="2286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14" y="279"/>
                </a:lnTo>
                <a:lnTo>
                  <a:pt x="8318" y="1371"/>
                </a:lnTo>
                <a:lnTo>
                  <a:pt x="4356" y="3822"/>
                </a:lnTo>
                <a:lnTo>
                  <a:pt x="2387" y="6629"/>
                </a:lnTo>
                <a:lnTo>
                  <a:pt x="1143" y="9817"/>
                </a:lnTo>
                <a:lnTo>
                  <a:pt x="1143" y="13589"/>
                </a:lnTo>
                <a:lnTo>
                  <a:pt x="2654" y="17018"/>
                </a:lnTo>
                <a:lnTo>
                  <a:pt x="5143" y="19926"/>
                </a:lnTo>
                <a:lnTo>
                  <a:pt x="9055" y="21767"/>
                </a:lnTo>
                <a:lnTo>
                  <a:pt x="12560" y="22872"/>
                </a:lnTo>
                <a:lnTo>
                  <a:pt x="17614" y="24130"/>
                </a:lnTo>
                <a:lnTo>
                  <a:pt x="21374" y="25069"/>
                </a:lnTo>
                <a:lnTo>
                  <a:pt x="23736" y="25844"/>
                </a:lnTo>
                <a:lnTo>
                  <a:pt x="26695" y="28549"/>
                </a:lnTo>
                <a:lnTo>
                  <a:pt x="26695" y="31813"/>
                </a:lnTo>
                <a:lnTo>
                  <a:pt x="24409" y="34582"/>
                </a:lnTo>
                <a:lnTo>
                  <a:pt x="20523" y="36499"/>
                </a:lnTo>
                <a:lnTo>
                  <a:pt x="14211" y="36499"/>
                </a:lnTo>
                <a:lnTo>
                  <a:pt x="10020" y="34328"/>
                </a:lnTo>
                <a:lnTo>
                  <a:pt x="7200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3650354" y="7026876"/>
            <a:ext cx="22415" cy="57543"/>
          </a:xfrm>
          <a:custGeom>
            <a:avLst/>
            <a:gdLst/>
            <a:ahLst/>
            <a:cxnLst/>
            <a:rect l="l" t="t" r="r" b="b"/>
            <a:pathLst>
              <a:path w="22415" h="57543">
                <a:moveTo>
                  <a:pt x="10871" y="889"/>
                </a:moveTo>
                <a:lnTo>
                  <a:pt x="12445" y="6883"/>
                </a:lnTo>
                <a:lnTo>
                  <a:pt x="15049" y="5651"/>
                </a:lnTo>
                <a:lnTo>
                  <a:pt x="18122" y="5651"/>
                </a:lnTo>
                <a:lnTo>
                  <a:pt x="22415" y="0"/>
                </a:lnTo>
                <a:lnTo>
                  <a:pt x="14020" y="0"/>
                </a:lnTo>
                <a:lnTo>
                  <a:pt x="10871" y="889"/>
                </a:lnTo>
                <a:close/>
              </a:path>
              <a:path w="22415" h="57543">
                <a:moveTo>
                  <a:pt x="35864" y="914"/>
                </a:moveTo>
                <a:lnTo>
                  <a:pt x="29502" y="914"/>
                </a:lnTo>
                <a:lnTo>
                  <a:pt x="29502" y="5765"/>
                </a:lnTo>
                <a:lnTo>
                  <a:pt x="26377" y="1917"/>
                </a:lnTo>
                <a:lnTo>
                  <a:pt x="22415" y="0"/>
                </a:lnTo>
                <a:lnTo>
                  <a:pt x="18122" y="5651"/>
                </a:lnTo>
                <a:lnTo>
                  <a:pt x="21234" y="5651"/>
                </a:lnTo>
                <a:lnTo>
                  <a:pt x="23888" y="6896"/>
                </a:lnTo>
                <a:lnTo>
                  <a:pt x="28320" y="11912"/>
                </a:lnTo>
                <a:lnTo>
                  <a:pt x="29425" y="15633"/>
                </a:lnTo>
                <a:lnTo>
                  <a:pt x="29425" y="25717"/>
                </a:lnTo>
                <a:lnTo>
                  <a:pt x="28346" y="29502"/>
                </a:lnTo>
                <a:lnTo>
                  <a:pt x="24053" y="34340"/>
                </a:lnTo>
                <a:lnTo>
                  <a:pt x="21399" y="35547"/>
                </a:lnTo>
                <a:lnTo>
                  <a:pt x="15049" y="35547"/>
                </a:lnTo>
                <a:lnTo>
                  <a:pt x="12382" y="34328"/>
                </a:lnTo>
                <a:lnTo>
                  <a:pt x="8140" y="29464"/>
                </a:lnTo>
                <a:lnTo>
                  <a:pt x="7086" y="25615"/>
                </a:lnTo>
                <a:lnTo>
                  <a:pt x="7086" y="15468"/>
                </a:lnTo>
                <a:lnTo>
                  <a:pt x="8153" y="11823"/>
                </a:lnTo>
                <a:lnTo>
                  <a:pt x="12445" y="6883"/>
                </a:lnTo>
                <a:lnTo>
                  <a:pt x="10871" y="889"/>
                </a:lnTo>
                <a:lnTo>
                  <a:pt x="8216" y="2654"/>
                </a:lnTo>
                <a:lnTo>
                  <a:pt x="5537" y="4419"/>
                </a:lnTo>
                <a:lnTo>
                  <a:pt x="3517" y="6934"/>
                </a:lnTo>
                <a:lnTo>
                  <a:pt x="2108" y="10185"/>
                </a:lnTo>
                <a:lnTo>
                  <a:pt x="698" y="13436"/>
                </a:lnTo>
                <a:lnTo>
                  <a:pt x="0" y="16979"/>
                </a:lnTo>
                <a:lnTo>
                  <a:pt x="0" y="26416"/>
                </a:lnTo>
                <a:lnTo>
                  <a:pt x="1523" y="31203"/>
                </a:lnTo>
                <a:lnTo>
                  <a:pt x="4597" y="35204"/>
                </a:lnTo>
                <a:lnTo>
                  <a:pt x="7658" y="39192"/>
                </a:lnTo>
                <a:lnTo>
                  <a:pt x="11988" y="41198"/>
                </a:lnTo>
                <a:lnTo>
                  <a:pt x="22072" y="41198"/>
                </a:lnTo>
                <a:lnTo>
                  <a:pt x="25831" y="39446"/>
                </a:lnTo>
                <a:lnTo>
                  <a:pt x="28841" y="35928"/>
                </a:lnTo>
                <a:lnTo>
                  <a:pt x="28867" y="40373"/>
                </a:lnTo>
                <a:lnTo>
                  <a:pt x="28714" y="43294"/>
                </a:lnTo>
                <a:lnTo>
                  <a:pt x="27749" y="46964"/>
                </a:lnTo>
                <a:lnTo>
                  <a:pt x="24828" y="49999"/>
                </a:lnTo>
                <a:lnTo>
                  <a:pt x="20624" y="51892"/>
                </a:lnTo>
                <a:lnTo>
                  <a:pt x="14465" y="51892"/>
                </a:lnTo>
                <a:lnTo>
                  <a:pt x="12128" y="51269"/>
                </a:lnTo>
                <a:lnTo>
                  <a:pt x="9143" y="49060"/>
                </a:lnTo>
                <a:lnTo>
                  <a:pt x="8077" y="45529"/>
                </a:lnTo>
                <a:lnTo>
                  <a:pt x="1384" y="44538"/>
                </a:lnTo>
                <a:lnTo>
                  <a:pt x="1269" y="48882"/>
                </a:lnTo>
                <a:lnTo>
                  <a:pt x="2717" y="52133"/>
                </a:lnTo>
                <a:lnTo>
                  <a:pt x="5702" y="54305"/>
                </a:lnTo>
                <a:lnTo>
                  <a:pt x="8686" y="56464"/>
                </a:lnTo>
                <a:lnTo>
                  <a:pt x="12623" y="57543"/>
                </a:lnTo>
                <a:lnTo>
                  <a:pt x="21551" y="57543"/>
                </a:lnTo>
                <a:lnTo>
                  <a:pt x="24993" y="56794"/>
                </a:lnTo>
                <a:lnTo>
                  <a:pt x="27787" y="55270"/>
                </a:lnTo>
                <a:lnTo>
                  <a:pt x="30594" y="53746"/>
                </a:lnTo>
                <a:lnTo>
                  <a:pt x="32638" y="51689"/>
                </a:lnTo>
                <a:lnTo>
                  <a:pt x="33921" y="49072"/>
                </a:lnTo>
                <a:lnTo>
                  <a:pt x="35217" y="46443"/>
                </a:lnTo>
                <a:lnTo>
                  <a:pt x="35864" y="42011"/>
                </a:lnTo>
                <a:lnTo>
                  <a:pt x="35864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694333" y="7012148"/>
            <a:ext cx="29095" cy="56832"/>
          </a:xfrm>
          <a:custGeom>
            <a:avLst/>
            <a:gdLst/>
            <a:ahLst/>
            <a:cxnLst/>
            <a:rect l="l" t="t" r="r" b="b"/>
            <a:pathLst>
              <a:path w="29095" h="56832">
                <a:moveTo>
                  <a:pt x="20053" y="0"/>
                </a:moveTo>
                <a:lnTo>
                  <a:pt x="14947" y="10629"/>
                </a:lnTo>
                <a:lnTo>
                  <a:pt x="20662" y="10629"/>
                </a:lnTo>
                <a:lnTo>
                  <a:pt x="29095" y="0"/>
                </a:lnTo>
                <a:lnTo>
                  <a:pt x="20053" y="0"/>
                </a:lnTo>
                <a:close/>
              </a:path>
              <a:path w="29095" h="56832">
                <a:moveTo>
                  <a:pt x="29057" y="25971"/>
                </a:moveTo>
                <a:lnTo>
                  <a:pt x="29933" y="28524"/>
                </a:lnTo>
                <a:lnTo>
                  <a:pt x="30238" y="31915"/>
                </a:lnTo>
                <a:lnTo>
                  <a:pt x="7518" y="31915"/>
                </a:lnTo>
                <a:lnTo>
                  <a:pt x="7747" y="28397"/>
                </a:lnTo>
                <a:lnTo>
                  <a:pt x="8953" y="25590"/>
                </a:lnTo>
                <a:lnTo>
                  <a:pt x="13398" y="14719"/>
                </a:lnTo>
                <a:lnTo>
                  <a:pt x="8813" y="16598"/>
                </a:lnTo>
                <a:lnTo>
                  <a:pt x="5295" y="20345"/>
                </a:lnTo>
                <a:lnTo>
                  <a:pt x="1765" y="24079"/>
                </a:lnTo>
                <a:lnTo>
                  <a:pt x="0" y="29349"/>
                </a:lnTo>
                <a:lnTo>
                  <a:pt x="0" y="42671"/>
                </a:lnTo>
                <a:lnTo>
                  <a:pt x="1752" y="47764"/>
                </a:lnTo>
                <a:lnTo>
                  <a:pt x="5232" y="51384"/>
                </a:lnTo>
                <a:lnTo>
                  <a:pt x="8724" y="55016"/>
                </a:lnTo>
                <a:lnTo>
                  <a:pt x="13449" y="56832"/>
                </a:lnTo>
                <a:lnTo>
                  <a:pt x="24117" y="56832"/>
                </a:lnTo>
                <a:lnTo>
                  <a:pt x="28003" y="55689"/>
                </a:lnTo>
                <a:lnTo>
                  <a:pt x="31038" y="53416"/>
                </a:lnTo>
                <a:lnTo>
                  <a:pt x="34086" y="51142"/>
                </a:lnTo>
                <a:lnTo>
                  <a:pt x="36169" y="47955"/>
                </a:lnTo>
                <a:lnTo>
                  <a:pt x="37287" y="43827"/>
                </a:lnTo>
                <a:lnTo>
                  <a:pt x="30162" y="42951"/>
                </a:lnTo>
                <a:lnTo>
                  <a:pt x="29108" y="45834"/>
                </a:lnTo>
                <a:lnTo>
                  <a:pt x="27686" y="47929"/>
                </a:lnTo>
                <a:lnTo>
                  <a:pt x="24117" y="50558"/>
                </a:lnTo>
                <a:lnTo>
                  <a:pt x="19431" y="51219"/>
                </a:lnTo>
                <a:lnTo>
                  <a:pt x="16040" y="51219"/>
                </a:lnTo>
                <a:lnTo>
                  <a:pt x="13208" y="50050"/>
                </a:lnTo>
                <a:lnTo>
                  <a:pt x="8648" y="45338"/>
                </a:lnTo>
                <a:lnTo>
                  <a:pt x="7391" y="41960"/>
                </a:lnTo>
                <a:lnTo>
                  <a:pt x="7137" y="37515"/>
                </a:lnTo>
                <a:lnTo>
                  <a:pt x="37477" y="37515"/>
                </a:lnTo>
                <a:lnTo>
                  <a:pt x="37515" y="29057"/>
                </a:lnTo>
                <a:lnTo>
                  <a:pt x="35801" y="23901"/>
                </a:lnTo>
                <a:lnTo>
                  <a:pt x="32346" y="20218"/>
                </a:lnTo>
                <a:lnTo>
                  <a:pt x="28892" y="16560"/>
                </a:lnTo>
                <a:lnTo>
                  <a:pt x="24447" y="14719"/>
                </a:lnTo>
                <a:lnTo>
                  <a:pt x="25438" y="21653"/>
                </a:lnTo>
                <a:lnTo>
                  <a:pt x="27635" y="24282"/>
                </a:lnTo>
                <a:lnTo>
                  <a:pt x="29057" y="25971"/>
                </a:lnTo>
                <a:close/>
              </a:path>
              <a:path w="29095" h="56832">
                <a:moveTo>
                  <a:pt x="8953" y="25590"/>
                </a:moveTo>
                <a:lnTo>
                  <a:pt x="13258" y="21399"/>
                </a:lnTo>
                <a:lnTo>
                  <a:pt x="15925" y="20345"/>
                </a:lnTo>
                <a:lnTo>
                  <a:pt x="22593" y="20345"/>
                </a:lnTo>
                <a:lnTo>
                  <a:pt x="25438" y="21653"/>
                </a:lnTo>
                <a:lnTo>
                  <a:pt x="24447" y="14719"/>
                </a:lnTo>
                <a:lnTo>
                  <a:pt x="13398" y="14719"/>
                </a:lnTo>
                <a:lnTo>
                  <a:pt x="8953" y="2559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3740194" y="7026875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34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97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908" y="41198"/>
                </a:lnTo>
                <a:lnTo>
                  <a:pt x="6908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766412" y="7026875"/>
            <a:ext cx="55130" cy="41198"/>
          </a:xfrm>
          <a:custGeom>
            <a:avLst/>
            <a:gdLst/>
            <a:ahLst/>
            <a:cxnLst/>
            <a:rect l="l" t="t" r="r" b="b"/>
            <a:pathLst>
              <a:path w="55130" h="41198">
                <a:moveTo>
                  <a:pt x="24168" y="15024"/>
                </a:moveTo>
                <a:lnTo>
                  <a:pt x="24168" y="41198"/>
                </a:lnTo>
                <a:lnTo>
                  <a:pt x="31064" y="41198"/>
                </a:lnTo>
                <a:lnTo>
                  <a:pt x="31064" y="13639"/>
                </a:lnTo>
                <a:lnTo>
                  <a:pt x="32016" y="10629"/>
                </a:lnTo>
                <a:lnTo>
                  <a:pt x="33896" y="8737"/>
                </a:lnTo>
                <a:lnTo>
                  <a:pt x="38163" y="5918"/>
                </a:lnTo>
                <a:lnTo>
                  <a:pt x="42621" y="5918"/>
                </a:lnTo>
                <a:lnTo>
                  <a:pt x="45161" y="7010"/>
                </a:lnTo>
                <a:lnTo>
                  <a:pt x="47612" y="9918"/>
                </a:lnTo>
                <a:lnTo>
                  <a:pt x="48260" y="13081"/>
                </a:lnTo>
                <a:lnTo>
                  <a:pt x="48260" y="41198"/>
                </a:lnTo>
                <a:lnTo>
                  <a:pt x="55130" y="41198"/>
                </a:lnTo>
                <a:lnTo>
                  <a:pt x="55130" y="8940"/>
                </a:lnTo>
                <a:lnTo>
                  <a:pt x="54051" y="5524"/>
                </a:lnTo>
                <a:lnTo>
                  <a:pt x="49695" y="1104"/>
                </a:lnTo>
                <a:lnTo>
                  <a:pt x="46596" y="0"/>
                </a:lnTo>
                <a:lnTo>
                  <a:pt x="37414" y="0"/>
                </a:lnTo>
                <a:lnTo>
                  <a:pt x="33210" y="2349"/>
                </a:lnTo>
                <a:lnTo>
                  <a:pt x="29984" y="7061"/>
                </a:lnTo>
                <a:lnTo>
                  <a:pt x="29197" y="4826"/>
                </a:lnTo>
                <a:lnTo>
                  <a:pt x="25920" y="1854"/>
                </a:lnTo>
                <a:lnTo>
                  <a:pt x="21513" y="0"/>
                </a:lnTo>
                <a:lnTo>
                  <a:pt x="15798" y="0"/>
                </a:lnTo>
                <a:lnTo>
                  <a:pt x="13385" y="596"/>
                </a:lnTo>
                <a:lnTo>
                  <a:pt x="9144" y="2997"/>
                </a:lnTo>
                <a:lnTo>
                  <a:pt x="6159" y="6553"/>
                </a:lnTo>
                <a:lnTo>
                  <a:pt x="6159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6624"/>
                </a:lnTo>
                <a:lnTo>
                  <a:pt x="7264" y="13830"/>
                </a:lnTo>
                <a:lnTo>
                  <a:pt x="8001" y="11861"/>
                </a:lnTo>
                <a:lnTo>
                  <a:pt x="9931" y="8445"/>
                </a:lnTo>
                <a:lnTo>
                  <a:pt x="13233" y="6426"/>
                </a:lnTo>
                <a:lnTo>
                  <a:pt x="16967" y="5918"/>
                </a:lnTo>
                <a:lnTo>
                  <a:pt x="19532" y="5918"/>
                </a:lnTo>
                <a:lnTo>
                  <a:pt x="22491" y="8191"/>
                </a:lnTo>
                <a:lnTo>
                  <a:pt x="24168" y="11988"/>
                </a:lnTo>
                <a:lnTo>
                  <a:pt x="24168" y="150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3829479" y="7026875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47" y="13665"/>
                </a:lnTo>
                <a:lnTo>
                  <a:pt x="8940" y="10858"/>
                </a:lnTo>
                <a:lnTo>
                  <a:pt x="13398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00"/>
                </a:lnTo>
                <a:lnTo>
                  <a:pt x="24117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87" y="29095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40" y="10858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3875425" y="7026875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0083" y="8674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58"/>
                </a:lnTo>
                <a:lnTo>
                  <a:pt x="32931" y="11049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3916760" y="7026875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44" y="11252"/>
                </a:moveTo>
                <a:lnTo>
                  <a:pt x="29921" y="13804"/>
                </a:lnTo>
                <a:lnTo>
                  <a:pt x="30225" y="17183"/>
                </a:lnTo>
                <a:lnTo>
                  <a:pt x="7518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13" y="1866"/>
                </a:lnTo>
                <a:lnTo>
                  <a:pt x="5295" y="5613"/>
                </a:lnTo>
                <a:lnTo>
                  <a:pt x="1765" y="9347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19" y="36664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8003" y="40970"/>
                </a:lnTo>
                <a:lnTo>
                  <a:pt x="31038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095"/>
                </a:lnTo>
                <a:lnTo>
                  <a:pt x="30162" y="28219"/>
                </a:lnTo>
                <a:lnTo>
                  <a:pt x="29121" y="31102"/>
                </a:lnTo>
                <a:lnTo>
                  <a:pt x="27685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35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77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35" y="9563"/>
                </a:lnTo>
                <a:lnTo>
                  <a:pt x="29044" y="11252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67"/>
                </a:lnTo>
                <a:lnTo>
                  <a:pt x="15913" y="5613"/>
                </a:lnTo>
                <a:lnTo>
                  <a:pt x="22567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3959931" y="7026868"/>
            <a:ext cx="33820" cy="42113"/>
          </a:xfrm>
          <a:custGeom>
            <a:avLst/>
            <a:gdLst/>
            <a:ahLst/>
            <a:cxnLst/>
            <a:rect l="l" t="t" r="r" b="b"/>
            <a:pathLst>
              <a:path w="33820" h="42113">
                <a:moveTo>
                  <a:pt x="6832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52" y="36677"/>
                </a:lnTo>
                <a:lnTo>
                  <a:pt x="5321" y="38849"/>
                </a:lnTo>
                <a:lnTo>
                  <a:pt x="8102" y="41021"/>
                </a:lnTo>
                <a:lnTo>
                  <a:pt x="12128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70"/>
                </a:lnTo>
                <a:lnTo>
                  <a:pt x="31788" y="35801"/>
                </a:lnTo>
                <a:lnTo>
                  <a:pt x="33820" y="31635"/>
                </a:lnTo>
                <a:lnTo>
                  <a:pt x="33820" y="27038"/>
                </a:lnTo>
                <a:lnTo>
                  <a:pt x="32156" y="23520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14" y="15278"/>
                </a:lnTo>
                <a:lnTo>
                  <a:pt x="9232" y="13944"/>
                </a:lnTo>
                <a:lnTo>
                  <a:pt x="7835" y="10807"/>
                </a:lnTo>
                <a:lnTo>
                  <a:pt x="9855" y="7162"/>
                </a:lnTo>
                <a:lnTo>
                  <a:pt x="13474" y="5626"/>
                </a:lnTo>
                <a:lnTo>
                  <a:pt x="19329" y="5626"/>
                </a:lnTo>
                <a:lnTo>
                  <a:pt x="21399" y="6197"/>
                </a:lnTo>
                <a:lnTo>
                  <a:pt x="24333" y="8534"/>
                </a:lnTo>
                <a:lnTo>
                  <a:pt x="25539" y="12217"/>
                </a:lnTo>
                <a:lnTo>
                  <a:pt x="32283" y="11315"/>
                </a:lnTo>
                <a:lnTo>
                  <a:pt x="31838" y="8699"/>
                </a:lnTo>
                <a:lnTo>
                  <a:pt x="29895" y="5067"/>
                </a:lnTo>
                <a:lnTo>
                  <a:pt x="26974" y="2286"/>
                </a:lnTo>
                <a:lnTo>
                  <a:pt x="22148" y="457"/>
                </a:lnTo>
                <a:lnTo>
                  <a:pt x="19342" y="0"/>
                </a:lnTo>
                <a:lnTo>
                  <a:pt x="16141" y="0"/>
                </a:lnTo>
                <a:lnTo>
                  <a:pt x="12039" y="279"/>
                </a:lnTo>
                <a:lnTo>
                  <a:pt x="8331" y="1371"/>
                </a:lnTo>
                <a:lnTo>
                  <a:pt x="4368" y="3822"/>
                </a:lnTo>
                <a:lnTo>
                  <a:pt x="2400" y="6629"/>
                </a:lnTo>
                <a:lnTo>
                  <a:pt x="1168" y="9817"/>
                </a:lnTo>
                <a:lnTo>
                  <a:pt x="1168" y="13589"/>
                </a:lnTo>
                <a:lnTo>
                  <a:pt x="2667" y="17018"/>
                </a:lnTo>
                <a:lnTo>
                  <a:pt x="5156" y="19926"/>
                </a:lnTo>
                <a:lnTo>
                  <a:pt x="9067" y="21767"/>
                </a:lnTo>
                <a:lnTo>
                  <a:pt x="12585" y="22872"/>
                </a:lnTo>
                <a:lnTo>
                  <a:pt x="17640" y="24130"/>
                </a:lnTo>
                <a:lnTo>
                  <a:pt x="21386" y="25069"/>
                </a:lnTo>
                <a:lnTo>
                  <a:pt x="23736" y="25844"/>
                </a:lnTo>
                <a:lnTo>
                  <a:pt x="26708" y="28549"/>
                </a:lnTo>
                <a:lnTo>
                  <a:pt x="26708" y="31813"/>
                </a:lnTo>
                <a:lnTo>
                  <a:pt x="24422" y="34582"/>
                </a:lnTo>
                <a:lnTo>
                  <a:pt x="20535" y="36499"/>
                </a:lnTo>
                <a:lnTo>
                  <a:pt x="14236" y="36499"/>
                </a:lnTo>
                <a:lnTo>
                  <a:pt x="10045" y="34328"/>
                </a:lnTo>
                <a:lnTo>
                  <a:pt x="7213" y="30822"/>
                </a:lnTo>
                <a:lnTo>
                  <a:pt x="6832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4021237" y="7026874"/>
            <a:ext cx="21856" cy="21323"/>
          </a:xfrm>
          <a:custGeom>
            <a:avLst/>
            <a:gdLst/>
            <a:ahLst/>
            <a:cxnLst/>
            <a:rect l="l" t="t" r="r" b="b"/>
            <a:pathLst>
              <a:path w="21856" h="21323">
                <a:moveTo>
                  <a:pt x="10845" y="876"/>
                </a:moveTo>
                <a:lnTo>
                  <a:pt x="12242" y="6896"/>
                </a:lnTo>
                <a:lnTo>
                  <a:pt x="14808" y="5651"/>
                </a:lnTo>
                <a:lnTo>
                  <a:pt x="17856" y="5651"/>
                </a:lnTo>
                <a:lnTo>
                  <a:pt x="21856" y="508"/>
                </a:lnTo>
                <a:lnTo>
                  <a:pt x="17221" y="0"/>
                </a:lnTo>
                <a:lnTo>
                  <a:pt x="13868" y="0"/>
                </a:lnTo>
                <a:lnTo>
                  <a:pt x="10845" y="876"/>
                </a:lnTo>
                <a:close/>
              </a:path>
              <a:path w="21856" h="21323">
                <a:moveTo>
                  <a:pt x="762" y="28867"/>
                </a:moveTo>
                <a:lnTo>
                  <a:pt x="2247" y="32029"/>
                </a:lnTo>
                <a:lnTo>
                  <a:pt x="3746" y="35204"/>
                </a:lnTo>
                <a:lnTo>
                  <a:pt x="5854" y="37680"/>
                </a:lnTo>
                <a:lnTo>
                  <a:pt x="8572" y="39458"/>
                </a:lnTo>
                <a:lnTo>
                  <a:pt x="11303" y="41224"/>
                </a:lnTo>
                <a:lnTo>
                  <a:pt x="14262" y="42100"/>
                </a:lnTo>
                <a:lnTo>
                  <a:pt x="22529" y="42100"/>
                </a:lnTo>
                <a:lnTo>
                  <a:pt x="26327" y="40106"/>
                </a:lnTo>
                <a:lnTo>
                  <a:pt x="28905" y="36118"/>
                </a:lnTo>
                <a:lnTo>
                  <a:pt x="28905" y="41198"/>
                </a:lnTo>
                <a:lnTo>
                  <a:pt x="35293" y="41198"/>
                </a:lnTo>
                <a:lnTo>
                  <a:pt x="35293" y="-14427"/>
                </a:lnTo>
                <a:lnTo>
                  <a:pt x="28448" y="-14427"/>
                </a:lnTo>
                <a:lnTo>
                  <a:pt x="28448" y="5537"/>
                </a:lnTo>
                <a:lnTo>
                  <a:pt x="25679" y="2565"/>
                </a:lnTo>
                <a:lnTo>
                  <a:pt x="21856" y="508"/>
                </a:lnTo>
                <a:lnTo>
                  <a:pt x="17856" y="5651"/>
                </a:lnTo>
                <a:lnTo>
                  <a:pt x="21018" y="5651"/>
                </a:lnTo>
                <a:lnTo>
                  <a:pt x="23634" y="6946"/>
                </a:lnTo>
                <a:lnTo>
                  <a:pt x="25793" y="9525"/>
                </a:lnTo>
                <a:lnTo>
                  <a:pt x="27940" y="12103"/>
                </a:lnTo>
                <a:lnTo>
                  <a:pt x="29019" y="16154"/>
                </a:lnTo>
                <a:lnTo>
                  <a:pt x="29019" y="26670"/>
                </a:lnTo>
                <a:lnTo>
                  <a:pt x="27952" y="30391"/>
                </a:lnTo>
                <a:lnTo>
                  <a:pt x="23749" y="35267"/>
                </a:lnTo>
                <a:lnTo>
                  <a:pt x="21183" y="36499"/>
                </a:lnTo>
                <a:lnTo>
                  <a:pt x="15176" y="36499"/>
                </a:lnTo>
                <a:lnTo>
                  <a:pt x="12585" y="35217"/>
                </a:lnTo>
                <a:lnTo>
                  <a:pt x="10388" y="32664"/>
                </a:lnTo>
                <a:lnTo>
                  <a:pt x="8191" y="30111"/>
                </a:lnTo>
                <a:lnTo>
                  <a:pt x="7099" y="26250"/>
                </a:lnTo>
                <a:lnTo>
                  <a:pt x="7099" y="15760"/>
                </a:lnTo>
                <a:lnTo>
                  <a:pt x="8128" y="11849"/>
                </a:lnTo>
                <a:lnTo>
                  <a:pt x="12242" y="6896"/>
                </a:lnTo>
                <a:lnTo>
                  <a:pt x="10845" y="876"/>
                </a:lnTo>
                <a:lnTo>
                  <a:pt x="8128" y="2616"/>
                </a:lnTo>
                <a:lnTo>
                  <a:pt x="5410" y="4368"/>
                </a:lnTo>
                <a:lnTo>
                  <a:pt x="3390" y="6870"/>
                </a:lnTo>
                <a:lnTo>
                  <a:pt x="2044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62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4065036" y="7026868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24" y="13322"/>
                </a:moveTo>
                <a:lnTo>
                  <a:pt x="8674" y="10464"/>
                </a:lnTo>
                <a:lnTo>
                  <a:pt x="11379" y="7353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38"/>
                </a:lnTo>
                <a:lnTo>
                  <a:pt x="26416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27" y="17983"/>
                </a:lnTo>
                <a:lnTo>
                  <a:pt x="13296" y="18313"/>
                </a:lnTo>
                <a:lnTo>
                  <a:pt x="11252" y="18668"/>
                </a:lnTo>
                <a:lnTo>
                  <a:pt x="8051" y="19519"/>
                </a:lnTo>
                <a:lnTo>
                  <a:pt x="4940" y="21247"/>
                </a:lnTo>
                <a:lnTo>
                  <a:pt x="2273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2"/>
                </a:lnTo>
                <a:lnTo>
                  <a:pt x="6019" y="41033"/>
                </a:lnTo>
                <a:lnTo>
                  <a:pt x="7366" y="30391"/>
                </a:lnTo>
                <a:lnTo>
                  <a:pt x="8318" y="27152"/>
                </a:lnTo>
                <a:lnTo>
                  <a:pt x="11036" y="24930"/>
                </a:lnTo>
                <a:lnTo>
                  <a:pt x="14224" y="23977"/>
                </a:lnTo>
                <a:lnTo>
                  <a:pt x="17056" y="23558"/>
                </a:lnTo>
                <a:lnTo>
                  <a:pt x="22059" y="22859"/>
                </a:lnTo>
                <a:lnTo>
                  <a:pt x="25831" y="21996"/>
                </a:lnTo>
                <a:lnTo>
                  <a:pt x="28321" y="20980"/>
                </a:lnTo>
                <a:lnTo>
                  <a:pt x="28321" y="26504"/>
                </a:lnTo>
                <a:lnTo>
                  <a:pt x="27952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8051" y="33731"/>
                </a:lnTo>
                <a:lnTo>
                  <a:pt x="9448" y="42113"/>
                </a:lnTo>
                <a:lnTo>
                  <a:pt x="16611" y="42113"/>
                </a:lnTo>
                <a:lnTo>
                  <a:pt x="19164" y="41668"/>
                </a:lnTo>
                <a:lnTo>
                  <a:pt x="21513" y="40792"/>
                </a:lnTo>
                <a:lnTo>
                  <a:pt x="26339" y="38392"/>
                </a:lnTo>
                <a:lnTo>
                  <a:pt x="28892" y="36245"/>
                </a:lnTo>
                <a:lnTo>
                  <a:pt x="29095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17" y="38061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31" y="7061"/>
                </a:lnTo>
                <a:lnTo>
                  <a:pt x="32804" y="4279"/>
                </a:lnTo>
                <a:lnTo>
                  <a:pt x="30187" y="2031"/>
                </a:lnTo>
                <a:lnTo>
                  <a:pt x="25831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29" y="5486"/>
                </a:lnTo>
                <a:lnTo>
                  <a:pt x="1816" y="9563"/>
                </a:lnTo>
                <a:lnTo>
                  <a:pt x="1193" y="12420"/>
                </a:lnTo>
                <a:lnTo>
                  <a:pt x="7924" y="13322"/>
                </a:lnTo>
                <a:close/>
              </a:path>
              <a:path w="37477" h="42113">
                <a:moveTo>
                  <a:pt x="7366" y="30391"/>
                </a:moveTo>
                <a:lnTo>
                  <a:pt x="6019" y="41033"/>
                </a:lnTo>
                <a:lnTo>
                  <a:pt x="9448" y="42113"/>
                </a:lnTo>
                <a:lnTo>
                  <a:pt x="8051" y="33731"/>
                </a:lnTo>
                <a:lnTo>
                  <a:pt x="7366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4111020" y="7013065"/>
            <a:ext cx="30505" cy="55003"/>
          </a:xfrm>
          <a:custGeom>
            <a:avLst/>
            <a:gdLst/>
            <a:ahLst/>
            <a:cxnLst/>
            <a:rect l="l" t="t" r="r" b="b"/>
            <a:pathLst>
              <a:path w="30505" h="55003">
                <a:moveTo>
                  <a:pt x="14236" y="114"/>
                </a:moveTo>
                <a:lnTo>
                  <a:pt x="10375" y="114"/>
                </a:lnTo>
                <a:lnTo>
                  <a:pt x="7048" y="2463"/>
                </a:lnTo>
                <a:lnTo>
                  <a:pt x="4838" y="6134"/>
                </a:lnTo>
                <a:lnTo>
                  <a:pt x="4876" y="8762"/>
                </a:lnTo>
                <a:lnTo>
                  <a:pt x="9969" y="8762"/>
                </a:lnTo>
                <a:lnTo>
                  <a:pt x="10769" y="6070"/>
                </a:lnTo>
                <a:lnTo>
                  <a:pt x="13677" y="5156"/>
                </a:lnTo>
                <a:lnTo>
                  <a:pt x="16624" y="6527"/>
                </a:lnTo>
                <a:lnTo>
                  <a:pt x="19253" y="7937"/>
                </a:lnTo>
                <a:lnTo>
                  <a:pt x="21386" y="8648"/>
                </a:lnTo>
                <a:lnTo>
                  <a:pt x="25146" y="8648"/>
                </a:lnTo>
                <a:lnTo>
                  <a:pt x="28295" y="6489"/>
                </a:lnTo>
                <a:lnTo>
                  <a:pt x="30416" y="2882"/>
                </a:lnTo>
                <a:lnTo>
                  <a:pt x="30505" y="0"/>
                </a:lnTo>
                <a:lnTo>
                  <a:pt x="25527" y="0"/>
                </a:lnTo>
                <a:lnTo>
                  <a:pt x="24599" y="2628"/>
                </a:lnTo>
                <a:lnTo>
                  <a:pt x="21844" y="3301"/>
                </a:lnTo>
                <a:lnTo>
                  <a:pt x="19126" y="2158"/>
                </a:lnTo>
                <a:lnTo>
                  <a:pt x="16395" y="800"/>
                </a:lnTo>
                <a:lnTo>
                  <a:pt x="14236" y="114"/>
                </a:lnTo>
                <a:close/>
              </a:path>
              <a:path w="30505" h="55003">
                <a:moveTo>
                  <a:pt x="6896" y="55003"/>
                </a:moveTo>
                <a:lnTo>
                  <a:pt x="6896" y="27838"/>
                </a:lnTo>
                <a:lnTo>
                  <a:pt x="7962" y="24345"/>
                </a:lnTo>
                <a:lnTo>
                  <a:pt x="12217" y="20650"/>
                </a:lnTo>
                <a:lnTo>
                  <a:pt x="14770" y="19723"/>
                </a:lnTo>
                <a:lnTo>
                  <a:pt x="19545" y="19723"/>
                </a:lnTo>
                <a:lnTo>
                  <a:pt x="22517" y="20954"/>
                </a:lnTo>
                <a:lnTo>
                  <a:pt x="25361" y="24256"/>
                </a:lnTo>
                <a:lnTo>
                  <a:pt x="26174" y="27724"/>
                </a:lnTo>
                <a:lnTo>
                  <a:pt x="26174" y="55003"/>
                </a:lnTo>
                <a:lnTo>
                  <a:pt x="33070" y="55003"/>
                </a:lnTo>
                <a:lnTo>
                  <a:pt x="32956" y="24866"/>
                </a:lnTo>
                <a:lnTo>
                  <a:pt x="32283" y="21653"/>
                </a:lnTo>
                <a:lnTo>
                  <a:pt x="30543" y="18541"/>
                </a:lnTo>
                <a:lnTo>
                  <a:pt x="27978" y="15989"/>
                </a:lnTo>
                <a:lnTo>
                  <a:pt x="23863" y="14249"/>
                </a:lnTo>
                <a:lnTo>
                  <a:pt x="19151" y="13804"/>
                </a:lnTo>
                <a:lnTo>
                  <a:pt x="13512" y="13804"/>
                </a:lnTo>
                <a:lnTo>
                  <a:pt x="9194" y="16027"/>
                </a:lnTo>
                <a:lnTo>
                  <a:pt x="6210" y="20446"/>
                </a:lnTo>
                <a:lnTo>
                  <a:pt x="6210" y="14719"/>
                </a:lnTo>
                <a:lnTo>
                  <a:pt x="0" y="14719"/>
                </a:lnTo>
                <a:lnTo>
                  <a:pt x="0" y="55003"/>
                </a:lnTo>
                <a:lnTo>
                  <a:pt x="6896" y="5500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4154690" y="7012457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4154690" y="7047928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4154690" y="7016388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4172096" y="7026875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83" y="41198"/>
                </a:moveTo>
                <a:lnTo>
                  <a:pt x="6883" y="14033"/>
                </a:lnTo>
                <a:lnTo>
                  <a:pt x="7962" y="10541"/>
                </a:lnTo>
                <a:lnTo>
                  <a:pt x="12230" y="6845"/>
                </a:lnTo>
                <a:lnTo>
                  <a:pt x="14770" y="5918"/>
                </a:lnTo>
                <a:lnTo>
                  <a:pt x="19532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43" y="11049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50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197" y="6642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4213167" y="7026865"/>
            <a:ext cx="38112" cy="42113"/>
          </a:xfrm>
          <a:custGeom>
            <a:avLst/>
            <a:gdLst/>
            <a:ahLst/>
            <a:cxnLst/>
            <a:rect l="l" t="t" r="r" b="b"/>
            <a:pathLst>
              <a:path w="38112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83" y="36690"/>
                </a:lnTo>
                <a:lnTo>
                  <a:pt x="8788" y="40309"/>
                </a:lnTo>
                <a:lnTo>
                  <a:pt x="8229" y="30086"/>
                </a:lnTo>
                <a:lnTo>
                  <a:pt x="7099" y="26225"/>
                </a:lnTo>
                <a:lnTo>
                  <a:pt x="7099" y="15913"/>
                </a:lnTo>
                <a:lnTo>
                  <a:pt x="8229" y="12052"/>
                </a:lnTo>
                <a:lnTo>
                  <a:pt x="10502" y="9499"/>
                </a:lnTo>
                <a:lnTo>
                  <a:pt x="12776" y="6934"/>
                </a:lnTo>
                <a:lnTo>
                  <a:pt x="15633" y="5664"/>
                </a:lnTo>
                <a:lnTo>
                  <a:pt x="22479" y="5664"/>
                </a:lnTo>
                <a:lnTo>
                  <a:pt x="25323" y="6946"/>
                </a:lnTo>
                <a:lnTo>
                  <a:pt x="27622" y="9512"/>
                </a:lnTo>
                <a:lnTo>
                  <a:pt x="29883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908" y="30060"/>
                </a:lnTo>
                <a:lnTo>
                  <a:pt x="27635" y="32639"/>
                </a:lnTo>
                <a:lnTo>
                  <a:pt x="25361" y="35217"/>
                </a:lnTo>
                <a:lnTo>
                  <a:pt x="22504" y="36499"/>
                </a:lnTo>
                <a:lnTo>
                  <a:pt x="22644" y="42113"/>
                </a:lnTo>
                <a:lnTo>
                  <a:pt x="25908" y="41300"/>
                </a:lnTo>
                <a:lnTo>
                  <a:pt x="28917" y="39649"/>
                </a:lnTo>
                <a:lnTo>
                  <a:pt x="31915" y="38011"/>
                </a:lnTo>
                <a:lnTo>
                  <a:pt x="34188" y="35699"/>
                </a:lnTo>
                <a:lnTo>
                  <a:pt x="35775" y="32727"/>
                </a:lnTo>
                <a:lnTo>
                  <a:pt x="37350" y="29756"/>
                </a:lnTo>
                <a:lnTo>
                  <a:pt x="38112" y="25679"/>
                </a:lnTo>
                <a:lnTo>
                  <a:pt x="38112" y="14097"/>
                </a:lnTo>
                <a:lnTo>
                  <a:pt x="36347" y="9080"/>
                </a:lnTo>
                <a:lnTo>
                  <a:pt x="32804" y="5448"/>
                </a:lnTo>
                <a:lnTo>
                  <a:pt x="29248" y="1816"/>
                </a:lnTo>
                <a:lnTo>
                  <a:pt x="24688" y="0"/>
                </a:lnTo>
                <a:lnTo>
                  <a:pt x="14058" y="0"/>
                </a:lnTo>
                <a:lnTo>
                  <a:pt x="9791" y="1498"/>
                </a:lnTo>
                <a:lnTo>
                  <a:pt x="6286" y="4483"/>
                </a:lnTo>
                <a:lnTo>
                  <a:pt x="2095" y="8077"/>
                </a:lnTo>
                <a:lnTo>
                  <a:pt x="0" y="13614"/>
                </a:lnTo>
                <a:lnTo>
                  <a:pt x="0" y="21069"/>
                </a:lnTo>
                <a:close/>
              </a:path>
              <a:path w="38112" h="42113">
                <a:moveTo>
                  <a:pt x="12776" y="35217"/>
                </a:moveTo>
                <a:lnTo>
                  <a:pt x="10502" y="32651"/>
                </a:lnTo>
                <a:lnTo>
                  <a:pt x="8229" y="30086"/>
                </a:lnTo>
                <a:lnTo>
                  <a:pt x="8788" y="40309"/>
                </a:lnTo>
                <a:lnTo>
                  <a:pt x="13385" y="42113"/>
                </a:lnTo>
                <a:lnTo>
                  <a:pt x="22644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76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4256619" y="7026868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52" y="36677"/>
                </a:lnTo>
                <a:lnTo>
                  <a:pt x="5308" y="38849"/>
                </a:lnTo>
                <a:lnTo>
                  <a:pt x="8089" y="41021"/>
                </a:lnTo>
                <a:lnTo>
                  <a:pt x="12115" y="42113"/>
                </a:lnTo>
                <a:lnTo>
                  <a:pt x="20586" y="42113"/>
                </a:lnTo>
                <a:lnTo>
                  <a:pt x="23444" y="41567"/>
                </a:lnTo>
                <a:lnTo>
                  <a:pt x="25971" y="40462"/>
                </a:lnTo>
                <a:lnTo>
                  <a:pt x="28511" y="39370"/>
                </a:lnTo>
                <a:lnTo>
                  <a:pt x="31775" y="35801"/>
                </a:lnTo>
                <a:lnTo>
                  <a:pt x="33807" y="31635"/>
                </a:lnTo>
                <a:lnTo>
                  <a:pt x="33807" y="27038"/>
                </a:lnTo>
                <a:lnTo>
                  <a:pt x="32143" y="23520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01" y="15278"/>
                </a:lnTo>
                <a:lnTo>
                  <a:pt x="9220" y="13944"/>
                </a:lnTo>
                <a:lnTo>
                  <a:pt x="7823" y="10807"/>
                </a:lnTo>
                <a:lnTo>
                  <a:pt x="9842" y="7162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33" y="8534"/>
                </a:lnTo>
                <a:lnTo>
                  <a:pt x="25526" y="12217"/>
                </a:lnTo>
                <a:lnTo>
                  <a:pt x="32270" y="11315"/>
                </a:lnTo>
                <a:lnTo>
                  <a:pt x="31826" y="8699"/>
                </a:lnTo>
                <a:lnTo>
                  <a:pt x="29895" y="5067"/>
                </a:lnTo>
                <a:lnTo>
                  <a:pt x="26962" y="2286"/>
                </a:lnTo>
                <a:lnTo>
                  <a:pt x="22136" y="457"/>
                </a:lnTo>
                <a:lnTo>
                  <a:pt x="19342" y="0"/>
                </a:lnTo>
                <a:lnTo>
                  <a:pt x="16129" y="0"/>
                </a:lnTo>
                <a:lnTo>
                  <a:pt x="12039" y="279"/>
                </a:lnTo>
                <a:lnTo>
                  <a:pt x="8331" y="1371"/>
                </a:lnTo>
                <a:lnTo>
                  <a:pt x="4368" y="3822"/>
                </a:lnTo>
                <a:lnTo>
                  <a:pt x="2387" y="6629"/>
                </a:lnTo>
                <a:lnTo>
                  <a:pt x="1155" y="9817"/>
                </a:lnTo>
                <a:lnTo>
                  <a:pt x="1155" y="13589"/>
                </a:lnTo>
                <a:lnTo>
                  <a:pt x="2654" y="17018"/>
                </a:lnTo>
                <a:lnTo>
                  <a:pt x="5156" y="19926"/>
                </a:lnTo>
                <a:lnTo>
                  <a:pt x="9067" y="21767"/>
                </a:lnTo>
                <a:lnTo>
                  <a:pt x="12573" y="22872"/>
                </a:lnTo>
                <a:lnTo>
                  <a:pt x="17640" y="24130"/>
                </a:lnTo>
                <a:lnTo>
                  <a:pt x="21374" y="25069"/>
                </a:lnTo>
                <a:lnTo>
                  <a:pt x="23736" y="25844"/>
                </a:lnTo>
                <a:lnTo>
                  <a:pt x="26695" y="28549"/>
                </a:lnTo>
                <a:lnTo>
                  <a:pt x="26695" y="31813"/>
                </a:lnTo>
                <a:lnTo>
                  <a:pt x="24409" y="34582"/>
                </a:lnTo>
                <a:lnTo>
                  <a:pt x="20535" y="36499"/>
                </a:lnTo>
                <a:lnTo>
                  <a:pt x="14224" y="36499"/>
                </a:lnTo>
                <a:lnTo>
                  <a:pt x="10033" y="34328"/>
                </a:lnTo>
                <a:lnTo>
                  <a:pt x="7213" y="30822"/>
                </a:lnTo>
                <a:lnTo>
                  <a:pt x="6832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4318011" y="7026870"/>
            <a:ext cx="26149" cy="56642"/>
          </a:xfrm>
          <a:custGeom>
            <a:avLst/>
            <a:gdLst/>
            <a:ahLst/>
            <a:cxnLst/>
            <a:rect l="l" t="t" r="r" b="b"/>
            <a:pathLst>
              <a:path w="26149" h="56642">
                <a:moveTo>
                  <a:pt x="22186" y="0"/>
                </a:moveTo>
                <a:lnTo>
                  <a:pt x="13931" y="0"/>
                </a:lnTo>
                <a:lnTo>
                  <a:pt x="10985" y="825"/>
                </a:lnTo>
                <a:lnTo>
                  <a:pt x="10198" y="9169"/>
                </a:lnTo>
                <a:lnTo>
                  <a:pt x="14820" y="5384"/>
                </a:lnTo>
                <a:lnTo>
                  <a:pt x="20815" y="5384"/>
                </a:lnTo>
                <a:lnTo>
                  <a:pt x="23444" y="6756"/>
                </a:lnTo>
                <a:lnTo>
                  <a:pt x="26149" y="2108"/>
                </a:lnTo>
                <a:lnTo>
                  <a:pt x="22186" y="0"/>
                </a:lnTo>
                <a:close/>
              </a:path>
              <a:path w="26149" h="56642">
                <a:moveTo>
                  <a:pt x="29032" y="914"/>
                </a:moveTo>
                <a:lnTo>
                  <a:pt x="29032" y="6299"/>
                </a:lnTo>
                <a:lnTo>
                  <a:pt x="26149" y="2108"/>
                </a:lnTo>
                <a:lnTo>
                  <a:pt x="23444" y="6756"/>
                </a:lnTo>
                <a:lnTo>
                  <a:pt x="25692" y="9448"/>
                </a:lnTo>
                <a:lnTo>
                  <a:pt x="27914" y="12166"/>
                </a:lnTo>
                <a:lnTo>
                  <a:pt x="29032" y="16179"/>
                </a:lnTo>
                <a:lnTo>
                  <a:pt x="29032" y="26581"/>
                </a:lnTo>
                <a:lnTo>
                  <a:pt x="27978" y="30340"/>
                </a:lnTo>
                <a:lnTo>
                  <a:pt x="25857" y="32791"/>
                </a:lnTo>
                <a:lnTo>
                  <a:pt x="21209" y="36499"/>
                </a:lnTo>
                <a:lnTo>
                  <a:pt x="15201" y="36499"/>
                </a:lnTo>
                <a:lnTo>
                  <a:pt x="12573" y="35204"/>
                </a:lnTo>
                <a:lnTo>
                  <a:pt x="10375" y="32613"/>
                </a:lnTo>
                <a:lnTo>
                  <a:pt x="8166" y="30010"/>
                </a:lnTo>
                <a:lnTo>
                  <a:pt x="7073" y="26136"/>
                </a:lnTo>
                <a:lnTo>
                  <a:pt x="7073" y="15608"/>
                </a:lnTo>
                <a:lnTo>
                  <a:pt x="8115" y="11683"/>
                </a:lnTo>
                <a:lnTo>
                  <a:pt x="10198" y="9169"/>
                </a:lnTo>
                <a:lnTo>
                  <a:pt x="10985" y="825"/>
                </a:lnTo>
                <a:lnTo>
                  <a:pt x="8293" y="2489"/>
                </a:lnTo>
                <a:lnTo>
                  <a:pt x="5588" y="4140"/>
                </a:lnTo>
                <a:lnTo>
                  <a:pt x="3530" y="6578"/>
                </a:lnTo>
                <a:lnTo>
                  <a:pt x="2120" y="9791"/>
                </a:lnTo>
                <a:lnTo>
                  <a:pt x="698" y="13004"/>
                </a:lnTo>
                <a:lnTo>
                  <a:pt x="0" y="16636"/>
                </a:lnTo>
                <a:lnTo>
                  <a:pt x="0" y="27330"/>
                </a:lnTo>
                <a:lnTo>
                  <a:pt x="1727" y="32575"/>
                </a:lnTo>
                <a:lnTo>
                  <a:pt x="5219" y="36385"/>
                </a:lnTo>
                <a:lnTo>
                  <a:pt x="8712" y="40208"/>
                </a:lnTo>
                <a:lnTo>
                  <a:pt x="12852" y="42113"/>
                </a:lnTo>
                <a:lnTo>
                  <a:pt x="17703" y="42113"/>
                </a:lnTo>
                <a:lnTo>
                  <a:pt x="21907" y="41617"/>
                </a:lnTo>
                <a:lnTo>
                  <a:pt x="25768" y="39636"/>
                </a:lnTo>
                <a:lnTo>
                  <a:pt x="28359" y="36918"/>
                </a:lnTo>
                <a:lnTo>
                  <a:pt x="28359" y="56641"/>
                </a:lnTo>
                <a:lnTo>
                  <a:pt x="35255" y="56641"/>
                </a:lnTo>
                <a:lnTo>
                  <a:pt x="35255" y="914"/>
                </a:lnTo>
                <a:lnTo>
                  <a:pt x="29032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4363892" y="7027790"/>
            <a:ext cx="33007" cy="41186"/>
          </a:xfrm>
          <a:custGeom>
            <a:avLst/>
            <a:gdLst/>
            <a:ahLst/>
            <a:cxnLst/>
            <a:rect l="l" t="t" r="r" b="b"/>
            <a:pathLst>
              <a:path w="33007" h="41186">
                <a:moveTo>
                  <a:pt x="8686" y="32753"/>
                </a:moveTo>
                <a:lnTo>
                  <a:pt x="7327" y="29552"/>
                </a:lnTo>
                <a:lnTo>
                  <a:pt x="6896" y="25908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65" y="29984"/>
                </a:lnTo>
                <a:lnTo>
                  <a:pt x="850" y="33324"/>
                </a:lnTo>
                <a:lnTo>
                  <a:pt x="2565" y="36398"/>
                </a:lnTo>
                <a:lnTo>
                  <a:pt x="5118" y="38925"/>
                </a:lnTo>
                <a:lnTo>
                  <a:pt x="9283" y="40741"/>
                </a:lnTo>
                <a:lnTo>
                  <a:pt x="13919" y="41186"/>
                </a:lnTo>
                <a:lnTo>
                  <a:pt x="19367" y="41186"/>
                </a:lnTo>
                <a:lnTo>
                  <a:pt x="23672" y="38925"/>
                </a:lnTo>
                <a:lnTo>
                  <a:pt x="26835" y="34366"/>
                </a:lnTo>
                <a:lnTo>
                  <a:pt x="26835" y="40284"/>
                </a:lnTo>
                <a:lnTo>
                  <a:pt x="33007" y="40284"/>
                </a:lnTo>
                <a:lnTo>
                  <a:pt x="33007" y="0"/>
                </a:lnTo>
                <a:lnTo>
                  <a:pt x="26111" y="0"/>
                </a:lnTo>
                <a:lnTo>
                  <a:pt x="26111" y="25019"/>
                </a:lnTo>
                <a:lnTo>
                  <a:pt x="25742" y="27647"/>
                </a:lnTo>
                <a:lnTo>
                  <a:pt x="24980" y="29451"/>
                </a:lnTo>
                <a:lnTo>
                  <a:pt x="22936" y="32689"/>
                </a:lnTo>
                <a:lnTo>
                  <a:pt x="19316" y="34785"/>
                </a:lnTo>
                <a:lnTo>
                  <a:pt x="15303" y="35318"/>
                </a:lnTo>
                <a:lnTo>
                  <a:pt x="11480" y="34798"/>
                </a:lnTo>
                <a:lnTo>
                  <a:pt x="8686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4405409" y="7026875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40" y="10858"/>
                </a:lnTo>
                <a:lnTo>
                  <a:pt x="13398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00"/>
                </a:lnTo>
                <a:lnTo>
                  <a:pt x="24117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40" y="10858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4469340" y="7013702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25" y="14084"/>
                </a:moveTo>
                <a:lnTo>
                  <a:pt x="11925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72"/>
                </a:lnTo>
                <a:lnTo>
                  <a:pt x="5346" y="49352"/>
                </a:lnTo>
                <a:lnTo>
                  <a:pt x="5905" y="50634"/>
                </a:lnTo>
                <a:lnTo>
                  <a:pt x="8826" y="53721"/>
                </a:lnTo>
                <a:lnTo>
                  <a:pt x="12153" y="54902"/>
                </a:lnTo>
                <a:lnTo>
                  <a:pt x="16179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26"/>
                </a:lnTo>
                <a:lnTo>
                  <a:pt x="12052" y="46151"/>
                </a:lnTo>
                <a:lnTo>
                  <a:pt x="11925" y="42951"/>
                </a:lnTo>
                <a:lnTo>
                  <a:pt x="11925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25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4494987" y="7012457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4494987" y="7047928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4494987" y="7016388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4510079" y="7026875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40" y="10858"/>
                </a:lnTo>
                <a:lnTo>
                  <a:pt x="13398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00"/>
                </a:lnTo>
                <a:lnTo>
                  <a:pt x="24117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40" y="10858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4556025" y="7026875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0083" y="8674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58" y="41198"/>
                </a:lnTo>
                <a:lnTo>
                  <a:pt x="32931" y="11049"/>
                </a:lnTo>
                <a:lnTo>
                  <a:pt x="32283" y="7835"/>
                </a:lnTo>
                <a:lnTo>
                  <a:pt x="30530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4597364" y="7026875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8940" y="10858"/>
                </a:moveTo>
                <a:lnTo>
                  <a:pt x="13258" y="6667"/>
                </a:lnTo>
                <a:lnTo>
                  <a:pt x="15925" y="5613"/>
                </a:lnTo>
                <a:lnTo>
                  <a:pt x="22593" y="5613"/>
                </a:lnTo>
                <a:lnTo>
                  <a:pt x="25438" y="6921"/>
                </a:lnTo>
                <a:lnTo>
                  <a:pt x="27635" y="9563"/>
                </a:lnTo>
                <a:lnTo>
                  <a:pt x="29057" y="11252"/>
                </a:ln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47" y="13665"/>
                </a:lnTo>
                <a:lnTo>
                  <a:pt x="5283" y="5613"/>
                </a:lnTo>
                <a:lnTo>
                  <a:pt x="1752" y="9347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00"/>
                </a:lnTo>
                <a:lnTo>
                  <a:pt x="24117" y="42100"/>
                </a:lnTo>
                <a:lnTo>
                  <a:pt x="28003" y="40970"/>
                </a:lnTo>
                <a:lnTo>
                  <a:pt x="31026" y="38696"/>
                </a:lnTo>
                <a:lnTo>
                  <a:pt x="34086" y="36410"/>
                </a:lnTo>
                <a:lnTo>
                  <a:pt x="36156" y="33223"/>
                </a:lnTo>
                <a:lnTo>
                  <a:pt x="37287" y="29095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36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58"/>
                </a:lnTo>
                <a:close/>
              </a:path>
              <a:path w="37503" h="42100">
                <a:moveTo>
                  <a:pt x="8813" y="1866"/>
                </a:moveTo>
                <a:lnTo>
                  <a:pt x="5283" y="5613"/>
                </a:lnTo>
                <a:lnTo>
                  <a:pt x="7747" y="13665"/>
                </a:lnTo>
                <a:lnTo>
                  <a:pt x="8940" y="10858"/>
                </a:lnTo>
                <a:lnTo>
                  <a:pt x="13398" y="0"/>
                </a:lnTo>
                <a:lnTo>
                  <a:pt x="8813" y="186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4664941" y="7027790"/>
            <a:ext cx="33007" cy="41186"/>
          </a:xfrm>
          <a:custGeom>
            <a:avLst/>
            <a:gdLst/>
            <a:ahLst/>
            <a:cxnLst/>
            <a:rect l="l" t="t" r="r" b="b"/>
            <a:pathLst>
              <a:path w="33007" h="41186">
                <a:moveTo>
                  <a:pt x="8686" y="32753"/>
                </a:moveTo>
                <a:lnTo>
                  <a:pt x="7327" y="29552"/>
                </a:lnTo>
                <a:lnTo>
                  <a:pt x="6908" y="25908"/>
                </a:lnTo>
                <a:lnTo>
                  <a:pt x="6908" y="0"/>
                </a:lnTo>
                <a:lnTo>
                  <a:pt x="0" y="0"/>
                </a:lnTo>
                <a:lnTo>
                  <a:pt x="0" y="27863"/>
                </a:lnTo>
                <a:lnTo>
                  <a:pt x="165" y="29984"/>
                </a:lnTo>
                <a:lnTo>
                  <a:pt x="850" y="33324"/>
                </a:lnTo>
                <a:lnTo>
                  <a:pt x="2565" y="36398"/>
                </a:lnTo>
                <a:lnTo>
                  <a:pt x="5118" y="38925"/>
                </a:lnTo>
                <a:lnTo>
                  <a:pt x="9283" y="40741"/>
                </a:lnTo>
                <a:lnTo>
                  <a:pt x="13919" y="41186"/>
                </a:lnTo>
                <a:lnTo>
                  <a:pt x="19367" y="41186"/>
                </a:lnTo>
                <a:lnTo>
                  <a:pt x="23672" y="38925"/>
                </a:lnTo>
                <a:lnTo>
                  <a:pt x="26835" y="34366"/>
                </a:lnTo>
                <a:lnTo>
                  <a:pt x="26835" y="40284"/>
                </a:lnTo>
                <a:lnTo>
                  <a:pt x="33007" y="40284"/>
                </a:lnTo>
                <a:lnTo>
                  <a:pt x="33007" y="0"/>
                </a:lnTo>
                <a:lnTo>
                  <a:pt x="26111" y="0"/>
                </a:lnTo>
                <a:lnTo>
                  <a:pt x="26111" y="25019"/>
                </a:lnTo>
                <a:lnTo>
                  <a:pt x="25742" y="27647"/>
                </a:lnTo>
                <a:lnTo>
                  <a:pt x="24980" y="29451"/>
                </a:lnTo>
                <a:lnTo>
                  <a:pt x="22936" y="32689"/>
                </a:lnTo>
                <a:lnTo>
                  <a:pt x="19316" y="34785"/>
                </a:lnTo>
                <a:lnTo>
                  <a:pt x="15303" y="35318"/>
                </a:lnTo>
                <a:lnTo>
                  <a:pt x="11493" y="34798"/>
                </a:lnTo>
                <a:lnTo>
                  <a:pt x="8686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4705984" y="7026868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52" y="36677"/>
                </a:lnTo>
                <a:lnTo>
                  <a:pt x="5321" y="38849"/>
                </a:lnTo>
                <a:lnTo>
                  <a:pt x="8102" y="41021"/>
                </a:lnTo>
                <a:lnTo>
                  <a:pt x="12128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70"/>
                </a:lnTo>
                <a:lnTo>
                  <a:pt x="31788" y="35801"/>
                </a:lnTo>
                <a:lnTo>
                  <a:pt x="33807" y="31635"/>
                </a:lnTo>
                <a:lnTo>
                  <a:pt x="33807" y="27038"/>
                </a:lnTo>
                <a:lnTo>
                  <a:pt x="32156" y="23520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14" y="15278"/>
                </a:lnTo>
                <a:lnTo>
                  <a:pt x="9232" y="13944"/>
                </a:lnTo>
                <a:lnTo>
                  <a:pt x="7835" y="10807"/>
                </a:lnTo>
                <a:lnTo>
                  <a:pt x="9855" y="7162"/>
                </a:lnTo>
                <a:lnTo>
                  <a:pt x="13474" y="5626"/>
                </a:lnTo>
                <a:lnTo>
                  <a:pt x="19329" y="5626"/>
                </a:lnTo>
                <a:lnTo>
                  <a:pt x="21399" y="6197"/>
                </a:lnTo>
                <a:lnTo>
                  <a:pt x="24333" y="8534"/>
                </a:lnTo>
                <a:lnTo>
                  <a:pt x="25526" y="12217"/>
                </a:lnTo>
                <a:lnTo>
                  <a:pt x="32283" y="11315"/>
                </a:lnTo>
                <a:lnTo>
                  <a:pt x="31838" y="8699"/>
                </a:lnTo>
                <a:lnTo>
                  <a:pt x="29895" y="5067"/>
                </a:lnTo>
                <a:lnTo>
                  <a:pt x="26962" y="2286"/>
                </a:lnTo>
                <a:lnTo>
                  <a:pt x="22148" y="457"/>
                </a:lnTo>
                <a:lnTo>
                  <a:pt x="19342" y="0"/>
                </a:lnTo>
                <a:lnTo>
                  <a:pt x="16141" y="0"/>
                </a:lnTo>
                <a:lnTo>
                  <a:pt x="12039" y="279"/>
                </a:lnTo>
                <a:lnTo>
                  <a:pt x="8331" y="1371"/>
                </a:lnTo>
                <a:lnTo>
                  <a:pt x="4368" y="3822"/>
                </a:lnTo>
                <a:lnTo>
                  <a:pt x="2400" y="6629"/>
                </a:lnTo>
                <a:lnTo>
                  <a:pt x="1168" y="9817"/>
                </a:lnTo>
                <a:lnTo>
                  <a:pt x="1168" y="13589"/>
                </a:lnTo>
                <a:lnTo>
                  <a:pt x="2667" y="17018"/>
                </a:lnTo>
                <a:lnTo>
                  <a:pt x="5168" y="19926"/>
                </a:lnTo>
                <a:lnTo>
                  <a:pt x="9067" y="21767"/>
                </a:lnTo>
                <a:lnTo>
                  <a:pt x="12573" y="22872"/>
                </a:lnTo>
                <a:lnTo>
                  <a:pt x="17640" y="24130"/>
                </a:lnTo>
                <a:lnTo>
                  <a:pt x="21386" y="25069"/>
                </a:lnTo>
                <a:lnTo>
                  <a:pt x="23736" y="25844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82"/>
                </a:lnTo>
                <a:lnTo>
                  <a:pt x="20535" y="36499"/>
                </a:lnTo>
                <a:lnTo>
                  <a:pt x="14236" y="36499"/>
                </a:lnTo>
                <a:lnTo>
                  <a:pt x="10033" y="34328"/>
                </a:lnTo>
                <a:lnTo>
                  <a:pt x="7213" y="30822"/>
                </a:lnTo>
                <a:lnTo>
                  <a:pt x="6832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4744187" y="7013702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25" y="14084"/>
                </a:moveTo>
                <a:lnTo>
                  <a:pt x="11925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72"/>
                </a:lnTo>
                <a:lnTo>
                  <a:pt x="5346" y="49352"/>
                </a:lnTo>
                <a:lnTo>
                  <a:pt x="5905" y="50634"/>
                </a:lnTo>
                <a:lnTo>
                  <a:pt x="8826" y="53721"/>
                </a:lnTo>
                <a:lnTo>
                  <a:pt x="12141" y="54902"/>
                </a:lnTo>
                <a:lnTo>
                  <a:pt x="16179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26"/>
                </a:lnTo>
                <a:lnTo>
                  <a:pt x="12052" y="46151"/>
                </a:lnTo>
                <a:lnTo>
                  <a:pt x="11925" y="42951"/>
                </a:lnTo>
                <a:lnTo>
                  <a:pt x="11925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25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4767497" y="7026875"/>
            <a:ext cx="37490" cy="42100"/>
          </a:xfrm>
          <a:custGeom>
            <a:avLst/>
            <a:gdLst/>
            <a:ahLst/>
            <a:cxnLst/>
            <a:rect l="l" t="t" r="r" b="b"/>
            <a:pathLst>
              <a:path w="37490" h="42100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40" y="10858"/>
                </a:lnTo>
                <a:lnTo>
                  <a:pt x="13385" y="0"/>
                </a:lnTo>
                <a:lnTo>
                  <a:pt x="8801" y="1866"/>
                </a:lnTo>
                <a:lnTo>
                  <a:pt x="5283" y="5613"/>
                </a:lnTo>
                <a:lnTo>
                  <a:pt x="1752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19"/>
                </a:lnTo>
                <a:lnTo>
                  <a:pt x="29095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23" y="30619"/>
                </a:lnTo>
                <a:lnTo>
                  <a:pt x="7366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490" y="14338"/>
                </a:lnTo>
                <a:lnTo>
                  <a:pt x="35775" y="9169"/>
                </a:lnTo>
                <a:lnTo>
                  <a:pt x="32334" y="5499"/>
                </a:lnTo>
                <a:lnTo>
                  <a:pt x="28879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490" h="42100">
                <a:moveTo>
                  <a:pt x="8940" y="10858"/>
                </a:moveTo>
                <a:lnTo>
                  <a:pt x="13258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4810954" y="7026874"/>
            <a:ext cx="21831" cy="21323"/>
          </a:xfrm>
          <a:custGeom>
            <a:avLst/>
            <a:gdLst/>
            <a:ahLst/>
            <a:cxnLst/>
            <a:rect l="l" t="t" r="r" b="b"/>
            <a:pathLst>
              <a:path w="21831" h="21323">
                <a:moveTo>
                  <a:pt x="10807" y="876"/>
                </a:moveTo>
                <a:lnTo>
                  <a:pt x="12217" y="6896"/>
                </a:lnTo>
                <a:lnTo>
                  <a:pt x="14770" y="5651"/>
                </a:lnTo>
                <a:lnTo>
                  <a:pt x="17843" y="5651"/>
                </a:lnTo>
                <a:lnTo>
                  <a:pt x="21831" y="508"/>
                </a:lnTo>
                <a:lnTo>
                  <a:pt x="17195" y="0"/>
                </a:lnTo>
                <a:lnTo>
                  <a:pt x="13855" y="0"/>
                </a:lnTo>
                <a:lnTo>
                  <a:pt x="10807" y="876"/>
                </a:lnTo>
                <a:close/>
              </a:path>
              <a:path w="21831" h="21323">
                <a:moveTo>
                  <a:pt x="736" y="28867"/>
                </a:moveTo>
                <a:lnTo>
                  <a:pt x="2235" y="32029"/>
                </a:lnTo>
                <a:lnTo>
                  <a:pt x="3721" y="35204"/>
                </a:lnTo>
                <a:lnTo>
                  <a:pt x="5816" y="37680"/>
                </a:lnTo>
                <a:lnTo>
                  <a:pt x="8559" y="39458"/>
                </a:lnTo>
                <a:lnTo>
                  <a:pt x="11264" y="41224"/>
                </a:lnTo>
                <a:lnTo>
                  <a:pt x="14262" y="42100"/>
                </a:lnTo>
                <a:lnTo>
                  <a:pt x="22504" y="42100"/>
                </a:lnTo>
                <a:lnTo>
                  <a:pt x="26289" y="40106"/>
                </a:lnTo>
                <a:lnTo>
                  <a:pt x="28867" y="36118"/>
                </a:lnTo>
                <a:lnTo>
                  <a:pt x="28867" y="41198"/>
                </a:lnTo>
                <a:lnTo>
                  <a:pt x="35280" y="41198"/>
                </a:lnTo>
                <a:lnTo>
                  <a:pt x="35280" y="-14427"/>
                </a:lnTo>
                <a:lnTo>
                  <a:pt x="28422" y="-14427"/>
                </a:lnTo>
                <a:lnTo>
                  <a:pt x="28422" y="5537"/>
                </a:lnTo>
                <a:lnTo>
                  <a:pt x="25654" y="2565"/>
                </a:lnTo>
                <a:lnTo>
                  <a:pt x="21831" y="508"/>
                </a:lnTo>
                <a:lnTo>
                  <a:pt x="17843" y="5651"/>
                </a:lnTo>
                <a:lnTo>
                  <a:pt x="20980" y="5651"/>
                </a:lnTo>
                <a:lnTo>
                  <a:pt x="23634" y="6946"/>
                </a:lnTo>
                <a:lnTo>
                  <a:pt x="25768" y="9525"/>
                </a:lnTo>
                <a:lnTo>
                  <a:pt x="27914" y="12103"/>
                </a:lnTo>
                <a:lnTo>
                  <a:pt x="28994" y="16154"/>
                </a:lnTo>
                <a:lnTo>
                  <a:pt x="28994" y="26670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63" y="36499"/>
                </a:lnTo>
                <a:lnTo>
                  <a:pt x="12573" y="35217"/>
                </a:lnTo>
                <a:lnTo>
                  <a:pt x="10375" y="32664"/>
                </a:lnTo>
                <a:lnTo>
                  <a:pt x="8166" y="30111"/>
                </a:lnTo>
                <a:lnTo>
                  <a:pt x="7073" y="26250"/>
                </a:lnTo>
                <a:lnTo>
                  <a:pt x="7073" y="15760"/>
                </a:lnTo>
                <a:lnTo>
                  <a:pt x="8102" y="11849"/>
                </a:lnTo>
                <a:lnTo>
                  <a:pt x="12217" y="6896"/>
                </a:lnTo>
                <a:lnTo>
                  <a:pt x="10807" y="876"/>
                </a:lnTo>
                <a:lnTo>
                  <a:pt x="8115" y="2616"/>
                </a:lnTo>
                <a:lnTo>
                  <a:pt x="5410" y="4368"/>
                </a:lnTo>
                <a:lnTo>
                  <a:pt x="3378" y="6870"/>
                </a:lnTo>
                <a:lnTo>
                  <a:pt x="2019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36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4876567" y="7026875"/>
            <a:ext cx="37515" cy="42100"/>
          </a:xfrm>
          <a:custGeom>
            <a:avLst/>
            <a:gdLst/>
            <a:ahLst/>
            <a:cxnLst/>
            <a:rect l="l" t="t" r="r" b="b"/>
            <a:pathLst>
              <a:path w="37515" h="42100">
                <a:moveTo>
                  <a:pt x="29044" y="11252"/>
                </a:moveTo>
                <a:lnTo>
                  <a:pt x="29933" y="13804"/>
                </a:lnTo>
                <a:lnTo>
                  <a:pt x="30225" y="17183"/>
                </a:lnTo>
                <a:lnTo>
                  <a:pt x="7518" y="17183"/>
                </a:lnTo>
                <a:lnTo>
                  <a:pt x="7746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26" y="1866"/>
                </a:lnTo>
                <a:lnTo>
                  <a:pt x="5295" y="5613"/>
                </a:lnTo>
                <a:lnTo>
                  <a:pt x="1765" y="9347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8003" y="40970"/>
                </a:lnTo>
                <a:lnTo>
                  <a:pt x="31038" y="38696"/>
                </a:lnTo>
                <a:lnTo>
                  <a:pt x="34074" y="36410"/>
                </a:lnTo>
                <a:lnTo>
                  <a:pt x="36169" y="33223"/>
                </a:lnTo>
                <a:lnTo>
                  <a:pt x="37274" y="29095"/>
                </a:lnTo>
                <a:lnTo>
                  <a:pt x="30162" y="28219"/>
                </a:lnTo>
                <a:lnTo>
                  <a:pt x="29121" y="31102"/>
                </a:lnTo>
                <a:lnTo>
                  <a:pt x="27685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40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91" y="27228"/>
                </a:lnTo>
                <a:lnTo>
                  <a:pt x="7124" y="22796"/>
                </a:lnTo>
                <a:lnTo>
                  <a:pt x="37477" y="22796"/>
                </a:lnTo>
                <a:lnTo>
                  <a:pt x="37515" y="14338"/>
                </a:lnTo>
                <a:lnTo>
                  <a:pt x="35801" y="9169"/>
                </a:lnTo>
                <a:lnTo>
                  <a:pt x="32334" y="5499"/>
                </a:lnTo>
                <a:lnTo>
                  <a:pt x="28905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35" y="9563"/>
                </a:lnTo>
                <a:lnTo>
                  <a:pt x="29044" y="11252"/>
                </a:lnTo>
                <a:close/>
              </a:path>
              <a:path w="37515" h="42100">
                <a:moveTo>
                  <a:pt x="8928" y="10858"/>
                </a:moveTo>
                <a:lnTo>
                  <a:pt x="13246" y="6667"/>
                </a:lnTo>
                <a:lnTo>
                  <a:pt x="15913" y="5613"/>
                </a:lnTo>
                <a:lnTo>
                  <a:pt x="22567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4922509" y="7026875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2217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58" y="41198"/>
                </a:lnTo>
                <a:lnTo>
                  <a:pt x="32956" y="11049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4991246" y="7012457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5003046" y="7026868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74" y="10464"/>
                </a:lnTo>
                <a:lnTo>
                  <a:pt x="11379" y="7353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38"/>
                </a:lnTo>
                <a:lnTo>
                  <a:pt x="26416" y="7975"/>
                </a:lnTo>
                <a:lnTo>
                  <a:pt x="28371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27" y="17983"/>
                </a:lnTo>
                <a:lnTo>
                  <a:pt x="13296" y="18313"/>
                </a:lnTo>
                <a:lnTo>
                  <a:pt x="11252" y="18668"/>
                </a:lnTo>
                <a:lnTo>
                  <a:pt x="8051" y="19519"/>
                </a:lnTo>
                <a:lnTo>
                  <a:pt x="4940" y="21247"/>
                </a:lnTo>
                <a:lnTo>
                  <a:pt x="2273" y="23545"/>
                </a:lnTo>
                <a:lnTo>
                  <a:pt x="469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2"/>
                </a:lnTo>
                <a:lnTo>
                  <a:pt x="6019" y="41033"/>
                </a:lnTo>
                <a:lnTo>
                  <a:pt x="7366" y="30391"/>
                </a:lnTo>
                <a:lnTo>
                  <a:pt x="8318" y="27152"/>
                </a:lnTo>
                <a:lnTo>
                  <a:pt x="11036" y="24930"/>
                </a:lnTo>
                <a:lnTo>
                  <a:pt x="14224" y="23977"/>
                </a:lnTo>
                <a:lnTo>
                  <a:pt x="17056" y="23558"/>
                </a:lnTo>
                <a:lnTo>
                  <a:pt x="22059" y="22859"/>
                </a:lnTo>
                <a:lnTo>
                  <a:pt x="25831" y="21996"/>
                </a:lnTo>
                <a:lnTo>
                  <a:pt x="28321" y="20980"/>
                </a:lnTo>
                <a:lnTo>
                  <a:pt x="28321" y="26504"/>
                </a:lnTo>
                <a:lnTo>
                  <a:pt x="27952" y="28778"/>
                </a:lnTo>
                <a:lnTo>
                  <a:pt x="26250" y="32321"/>
                </a:lnTo>
                <a:lnTo>
                  <a:pt x="22656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8051" y="33731"/>
                </a:lnTo>
                <a:lnTo>
                  <a:pt x="9448" y="42113"/>
                </a:lnTo>
                <a:lnTo>
                  <a:pt x="16611" y="42113"/>
                </a:lnTo>
                <a:lnTo>
                  <a:pt x="19164" y="41668"/>
                </a:lnTo>
                <a:lnTo>
                  <a:pt x="21526" y="40792"/>
                </a:lnTo>
                <a:lnTo>
                  <a:pt x="26339" y="38392"/>
                </a:lnTo>
                <a:lnTo>
                  <a:pt x="28892" y="36245"/>
                </a:lnTo>
                <a:lnTo>
                  <a:pt x="29095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17" y="38061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31" y="7061"/>
                </a:lnTo>
                <a:lnTo>
                  <a:pt x="32804" y="4279"/>
                </a:lnTo>
                <a:lnTo>
                  <a:pt x="30187" y="2031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29" y="5486"/>
                </a:lnTo>
                <a:lnTo>
                  <a:pt x="1816" y="9563"/>
                </a:lnTo>
                <a:lnTo>
                  <a:pt x="1193" y="12420"/>
                </a:lnTo>
                <a:lnTo>
                  <a:pt x="7937" y="13322"/>
                </a:lnTo>
                <a:close/>
              </a:path>
              <a:path w="37477" h="42113">
                <a:moveTo>
                  <a:pt x="7366" y="30391"/>
                </a:moveTo>
                <a:lnTo>
                  <a:pt x="6019" y="41033"/>
                </a:lnTo>
                <a:lnTo>
                  <a:pt x="9448" y="42113"/>
                </a:lnTo>
                <a:lnTo>
                  <a:pt x="8051" y="33731"/>
                </a:lnTo>
                <a:lnTo>
                  <a:pt x="7366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5046268" y="7026868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52" y="36677"/>
                </a:lnTo>
                <a:lnTo>
                  <a:pt x="5321" y="38849"/>
                </a:lnTo>
                <a:lnTo>
                  <a:pt x="8102" y="41021"/>
                </a:lnTo>
                <a:lnTo>
                  <a:pt x="12128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70"/>
                </a:lnTo>
                <a:lnTo>
                  <a:pt x="31788" y="35801"/>
                </a:lnTo>
                <a:lnTo>
                  <a:pt x="33807" y="31635"/>
                </a:lnTo>
                <a:lnTo>
                  <a:pt x="33807" y="27038"/>
                </a:lnTo>
                <a:lnTo>
                  <a:pt x="32156" y="23520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14" y="15278"/>
                </a:lnTo>
                <a:lnTo>
                  <a:pt x="9232" y="13944"/>
                </a:lnTo>
                <a:lnTo>
                  <a:pt x="7835" y="10807"/>
                </a:lnTo>
                <a:lnTo>
                  <a:pt x="9855" y="7162"/>
                </a:lnTo>
                <a:lnTo>
                  <a:pt x="13474" y="5626"/>
                </a:lnTo>
                <a:lnTo>
                  <a:pt x="19329" y="5626"/>
                </a:lnTo>
                <a:lnTo>
                  <a:pt x="21399" y="6197"/>
                </a:lnTo>
                <a:lnTo>
                  <a:pt x="24333" y="8534"/>
                </a:lnTo>
                <a:lnTo>
                  <a:pt x="25526" y="12217"/>
                </a:lnTo>
                <a:lnTo>
                  <a:pt x="32283" y="11315"/>
                </a:lnTo>
                <a:lnTo>
                  <a:pt x="31838" y="8699"/>
                </a:lnTo>
                <a:lnTo>
                  <a:pt x="29895" y="5067"/>
                </a:lnTo>
                <a:lnTo>
                  <a:pt x="26962" y="2286"/>
                </a:lnTo>
                <a:lnTo>
                  <a:pt x="22148" y="457"/>
                </a:lnTo>
                <a:lnTo>
                  <a:pt x="19342" y="0"/>
                </a:lnTo>
                <a:lnTo>
                  <a:pt x="16129" y="0"/>
                </a:lnTo>
                <a:lnTo>
                  <a:pt x="12039" y="279"/>
                </a:lnTo>
                <a:lnTo>
                  <a:pt x="8331" y="1371"/>
                </a:lnTo>
                <a:lnTo>
                  <a:pt x="4368" y="3822"/>
                </a:lnTo>
                <a:lnTo>
                  <a:pt x="2400" y="6629"/>
                </a:lnTo>
                <a:lnTo>
                  <a:pt x="1168" y="9817"/>
                </a:lnTo>
                <a:lnTo>
                  <a:pt x="1168" y="13589"/>
                </a:lnTo>
                <a:lnTo>
                  <a:pt x="2667" y="17018"/>
                </a:lnTo>
                <a:lnTo>
                  <a:pt x="5156" y="19926"/>
                </a:lnTo>
                <a:lnTo>
                  <a:pt x="9067" y="21767"/>
                </a:lnTo>
                <a:lnTo>
                  <a:pt x="12573" y="22872"/>
                </a:lnTo>
                <a:lnTo>
                  <a:pt x="17640" y="24130"/>
                </a:lnTo>
                <a:lnTo>
                  <a:pt x="21386" y="25069"/>
                </a:lnTo>
                <a:lnTo>
                  <a:pt x="23736" y="25844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82"/>
                </a:lnTo>
                <a:lnTo>
                  <a:pt x="20535" y="36499"/>
                </a:lnTo>
                <a:lnTo>
                  <a:pt x="14236" y="36499"/>
                </a:lnTo>
                <a:lnTo>
                  <a:pt x="10033" y="34328"/>
                </a:lnTo>
                <a:lnTo>
                  <a:pt x="7213" y="30822"/>
                </a:lnTo>
                <a:lnTo>
                  <a:pt x="6832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5110072" y="7026875"/>
            <a:ext cx="55130" cy="41198"/>
          </a:xfrm>
          <a:custGeom>
            <a:avLst/>
            <a:gdLst/>
            <a:ahLst/>
            <a:cxnLst/>
            <a:rect l="l" t="t" r="r" b="b"/>
            <a:pathLst>
              <a:path w="55130" h="41198">
                <a:moveTo>
                  <a:pt x="24180" y="15024"/>
                </a:moveTo>
                <a:lnTo>
                  <a:pt x="24180" y="41198"/>
                </a:lnTo>
                <a:lnTo>
                  <a:pt x="31076" y="41198"/>
                </a:lnTo>
                <a:lnTo>
                  <a:pt x="31076" y="13639"/>
                </a:lnTo>
                <a:lnTo>
                  <a:pt x="32016" y="10629"/>
                </a:lnTo>
                <a:lnTo>
                  <a:pt x="33909" y="8737"/>
                </a:lnTo>
                <a:lnTo>
                  <a:pt x="38176" y="5918"/>
                </a:lnTo>
                <a:lnTo>
                  <a:pt x="42621" y="5918"/>
                </a:lnTo>
                <a:lnTo>
                  <a:pt x="45161" y="7010"/>
                </a:lnTo>
                <a:lnTo>
                  <a:pt x="47612" y="9918"/>
                </a:lnTo>
                <a:lnTo>
                  <a:pt x="48272" y="13081"/>
                </a:lnTo>
                <a:lnTo>
                  <a:pt x="48272" y="41198"/>
                </a:lnTo>
                <a:lnTo>
                  <a:pt x="55130" y="41198"/>
                </a:lnTo>
                <a:lnTo>
                  <a:pt x="55130" y="8940"/>
                </a:lnTo>
                <a:lnTo>
                  <a:pt x="54063" y="5524"/>
                </a:lnTo>
                <a:lnTo>
                  <a:pt x="49707" y="1104"/>
                </a:lnTo>
                <a:lnTo>
                  <a:pt x="46596" y="0"/>
                </a:lnTo>
                <a:lnTo>
                  <a:pt x="37414" y="0"/>
                </a:lnTo>
                <a:lnTo>
                  <a:pt x="33223" y="2349"/>
                </a:lnTo>
                <a:lnTo>
                  <a:pt x="29997" y="7061"/>
                </a:lnTo>
                <a:lnTo>
                  <a:pt x="29209" y="4826"/>
                </a:lnTo>
                <a:lnTo>
                  <a:pt x="25920" y="1854"/>
                </a:lnTo>
                <a:lnTo>
                  <a:pt x="21513" y="0"/>
                </a:lnTo>
                <a:lnTo>
                  <a:pt x="15798" y="0"/>
                </a:lnTo>
                <a:lnTo>
                  <a:pt x="13385" y="596"/>
                </a:lnTo>
                <a:lnTo>
                  <a:pt x="9144" y="2997"/>
                </a:lnTo>
                <a:lnTo>
                  <a:pt x="6172" y="6553"/>
                </a:lnTo>
                <a:lnTo>
                  <a:pt x="6172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6624"/>
                </a:lnTo>
                <a:lnTo>
                  <a:pt x="7264" y="13830"/>
                </a:lnTo>
                <a:lnTo>
                  <a:pt x="8013" y="11861"/>
                </a:lnTo>
                <a:lnTo>
                  <a:pt x="9944" y="8445"/>
                </a:lnTo>
                <a:lnTo>
                  <a:pt x="13233" y="6426"/>
                </a:lnTo>
                <a:lnTo>
                  <a:pt x="16979" y="5918"/>
                </a:lnTo>
                <a:lnTo>
                  <a:pt x="19532" y="5918"/>
                </a:lnTo>
                <a:lnTo>
                  <a:pt x="22491" y="8191"/>
                </a:lnTo>
                <a:lnTo>
                  <a:pt x="24180" y="11988"/>
                </a:lnTo>
                <a:lnTo>
                  <a:pt x="24180" y="150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5173102" y="7026868"/>
            <a:ext cx="13906" cy="42113"/>
          </a:xfrm>
          <a:custGeom>
            <a:avLst/>
            <a:gdLst/>
            <a:ahLst/>
            <a:cxnLst/>
            <a:rect l="l" t="t" r="r" b="b"/>
            <a:pathLst>
              <a:path w="13906" h="42113">
                <a:moveTo>
                  <a:pt x="9436" y="42113"/>
                </a:moveTo>
                <a:lnTo>
                  <a:pt x="13906" y="42113"/>
                </a:lnTo>
                <a:lnTo>
                  <a:pt x="10845" y="36156"/>
                </a:lnTo>
                <a:lnTo>
                  <a:pt x="8051" y="33731"/>
                </a:lnTo>
                <a:lnTo>
                  <a:pt x="7366" y="30391"/>
                </a:lnTo>
                <a:lnTo>
                  <a:pt x="5994" y="41033"/>
                </a:lnTo>
                <a:lnTo>
                  <a:pt x="9436" y="42113"/>
                </a:lnTo>
                <a:close/>
              </a:path>
              <a:path w="13906" h="42113">
                <a:moveTo>
                  <a:pt x="7937" y="13322"/>
                </a:moveTo>
                <a:lnTo>
                  <a:pt x="8686" y="10464"/>
                </a:lnTo>
                <a:lnTo>
                  <a:pt x="11353" y="7353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38"/>
                </a:lnTo>
                <a:lnTo>
                  <a:pt x="26390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39" y="18668"/>
                </a:lnTo>
                <a:lnTo>
                  <a:pt x="8051" y="19519"/>
                </a:lnTo>
                <a:lnTo>
                  <a:pt x="4914" y="21247"/>
                </a:lnTo>
                <a:lnTo>
                  <a:pt x="2273" y="23545"/>
                </a:lnTo>
                <a:lnTo>
                  <a:pt x="444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2"/>
                </a:lnTo>
                <a:lnTo>
                  <a:pt x="5994" y="41033"/>
                </a:lnTo>
                <a:lnTo>
                  <a:pt x="7366" y="30391"/>
                </a:lnTo>
                <a:lnTo>
                  <a:pt x="8331" y="27152"/>
                </a:lnTo>
                <a:lnTo>
                  <a:pt x="11036" y="24930"/>
                </a:lnTo>
                <a:lnTo>
                  <a:pt x="14224" y="23977"/>
                </a:lnTo>
                <a:lnTo>
                  <a:pt x="17056" y="23558"/>
                </a:lnTo>
                <a:lnTo>
                  <a:pt x="22059" y="22859"/>
                </a:lnTo>
                <a:lnTo>
                  <a:pt x="25806" y="21996"/>
                </a:lnTo>
                <a:lnTo>
                  <a:pt x="28321" y="20980"/>
                </a:lnTo>
                <a:lnTo>
                  <a:pt x="28321" y="26504"/>
                </a:lnTo>
                <a:lnTo>
                  <a:pt x="27952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13906" y="42113"/>
                </a:lnTo>
                <a:lnTo>
                  <a:pt x="16624" y="42113"/>
                </a:lnTo>
                <a:lnTo>
                  <a:pt x="21513" y="40792"/>
                </a:lnTo>
                <a:lnTo>
                  <a:pt x="26339" y="38392"/>
                </a:lnTo>
                <a:lnTo>
                  <a:pt x="28892" y="36245"/>
                </a:lnTo>
                <a:lnTo>
                  <a:pt x="29095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29" y="38061"/>
                </a:lnTo>
                <a:lnTo>
                  <a:pt x="35433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61"/>
                </a:lnTo>
                <a:lnTo>
                  <a:pt x="32804" y="4279"/>
                </a:lnTo>
                <a:lnTo>
                  <a:pt x="30175" y="2031"/>
                </a:lnTo>
                <a:lnTo>
                  <a:pt x="25844" y="406"/>
                </a:lnTo>
                <a:lnTo>
                  <a:pt x="23012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45" y="2374"/>
                </a:lnTo>
                <a:lnTo>
                  <a:pt x="4216" y="5486"/>
                </a:lnTo>
                <a:lnTo>
                  <a:pt x="1803" y="9563"/>
                </a:lnTo>
                <a:lnTo>
                  <a:pt x="1193" y="12420"/>
                </a:lnTo>
                <a:lnTo>
                  <a:pt x="7937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5219077" y="7026875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2230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43" y="11049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5260148" y="7026865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83" y="36690"/>
                </a:lnTo>
                <a:lnTo>
                  <a:pt x="8788" y="40309"/>
                </a:lnTo>
                <a:lnTo>
                  <a:pt x="8229" y="30086"/>
                </a:lnTo>
                <a:lnTo>
                  <a:pt x="7099" y="26225"/>
                </a:lnTo>
                <a:lnTo>
                  <a:pt x="7099" y="15913"/>
                </a:lnTo>
                <a:lnTo>
                  <a:pt x="8229" y="12052"/>
                </a:lnTo>
                <a:lnTo>
                  <a:pt x="10515" y="9499"/>
                </a:lnTo>
                <a:lnTo>
                  <a:pt x="12776" y="6934"/>
                </a:lnTo>
                <a:lnTo>
                  <a:pt x="15633" y="5664"/>
                </a:lnTo>
                <a:lnTo>
                  <a:pt x="22479" y="5664"/>
                </a:lnTo>
                <a:lnTo>
                  <a:pt x="25323" y="6946"/>
                </a:lnTo>
                <a:lnTo>
                  <a:pt x="27622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921" y="30060"/>
                </a:lnTo>
                <a:lnTo>
                  <a:pt x="27635" y="32639"/>
                </a:lnTo>
                <a:lnTo>
                  <a:pt x="25361" y="35217"/>
                </a:lnTo>
                <a:lnTo>
                  <a:pt x="22504" y="36499"/>
                </a:lnTo>
                <a:lnTo>
                  <a:pt x="22644" y="42113"/>
                </a:lnTo>
                <a:lnTo>
                  <a:pt x="25920" y="41300"/>
                </a:lnTo>
                <a:lnTo>
                  <a:pt x="28917" y="39649"/>
                </a:lnTo>
                <a:lnTo>
                  <a:pt x="31915" y="38011"/>
                </a:lnTo>
                <a:lnTo>
                  <a:pt x="34201" y="35699"/>
                </a:lnTo>
                <a:lnTo>
                  <a:pt x="35775" y="32727"/>
                </a:lnTo>
                <a:lnTo>
                  <a:pt x="37350" y="29756"/>
                </a:lnTo>
                <a:lnTo>
                  <a:pt x="38125" y="25679"/>
                </a:lnTo>
                <a:lnTo>
                  <a:pt x="38125" y="14097"/>
                </a:lnTo>
                <a:lnTo>
                  <a:pt x="36360" y="9080"/>
                </a:lnTo>
                <a:lnTo>
                  <a:pt x="32816" y="5448"/>
                </a:lnTo>
                <a:lnTo>
                  <a:pt x="29248" y="1816"/>
                </a:lnTo>
                <a:lnTo>
                  <a:pt x="24688" y="0"/>
                </a:lnTo>
                <a:lnTo>
                  <a:pt x="14071" y="0"/>
                </a:lnTo>
                <a:lnTo>
                  <a:pt x="9791" y="1498"/>
                </a:lnTo>
                <a:lnTo>
                  <a:pt x="6286" y="4483"/>
                </a:lnTo>
                <a:lnTo>
                  <a:pt x="2095" y="8077"/>
                </a:lnTo>
                <a:lnTo>
                  <a:pt x="0" y="13614"/>
                </a:lnTo>
                <a:lnTo>
                  <a:pt x="0" y="21069"/>
                </a:lnTo>
                <a:close/>
              </a:path>
              <a:path w="38125" h="42113">
                <a:moveTo>
                  <a:pt x="12776" y="35217"/>
                </a:moveTo>
                <a:lnTo>
                  <a:pt x="10515" y="32651"/>
                </a:lnTo>
                <a:lnTo>
                  <a:pt x="8229" y="30086"/>
                </a:lnTo>
                <a:lnTo>
                  <a:pt x="8788" y="40309"/>
                </a:lnTo>
                <a:lnTo>
                  <a:pt x="13398" y="42113"/>
                </a:lnTo>
                <a:lnTo>
                  <a:pt x="22644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76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5303600" y="7026868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52" y="36677"/>
                </a:lnTo>
                <a:lnTo>
                  <a:pt x="5308" y="38849"/>
                </a:lnTo>
                <a:lnTo>
                  <a:pt x="8089" y="41021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70"/>
                </a:lnTo>
                <a:lnTo>
                  <a:pt x="31788" y="35801"/>
                </a:lnTo>
                <a:lnTo>
                  <a:pt x="33807" y="31635"/>
                </a:lnTo>
                <a:lnTo>
                  <a:pt x="33807" y="27038"/>
                </a:lnTo>
                <a:lnTo>
                  <a:pt x="32156" y="23520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14" y="15278"/>
                </a:lnTo>
                <a:lnTo>
                  <a:pt x="9220" y="13944"/>
                </a:lnTo>
                <a:lnTo>
                  <a:pt x="7823" y="10807"/>
                </a:lnTo>
                <a:lnTo>
                  <a:pt x="9855" y="7162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20" y="8534"/>
                </a:lnTo>
                <a:lnTo>
                  <a:pt x="25526" y="12217"/>
                </a:lnTo>
                <a:lnTo>
                  <a:pt x="32270" y="11315"/>
                </a:lnTo>
                <a:lnTo>
                  <a:pt x="31826" y="8699"/>
                </a:lnTo>
                <a:lnTo>
                  <a:pt x="29895" y="5067"/>
                </a:lnTo>
                <a:lnTo>
                  <a:pt x="26962" y="2286"/>
                </a:lnTo>
                <a:lnTo>
                  <a:pt x="22136" y="457"/>
                </a:lnTo>
                <a:lnTo>
                  <a:pt x="19342" y="0"/>
                </a:lnTo>
                <a:lnTo>
                  <a:pt x="16129" y="0"/>
                </a:lnTo>
                <a:lnTo>
                  <a:pt x="12039" y="279"/>
                </a:lnTo>
                <a:lnTo>
                  <a:pt x="8331" y="1371"/>
                </a:lnTo>
                <a:lnTo>
                  <a:pt x="4368" y="3822"/>
                </a:lnTo>
                <a:lnTo>
                  <a:pt x="2387" y="6629"/>
                </a:lnTo>
                <a:lnTo>
                  <a:pt x="1168" y="9817"/>
                </a:lnTo>
                <a:lnTo>
                  <a:pt x="1168" y="13589"/>
                </a:lnTo>
                <a:lnTo>
                  <a:pt x="2667" y="17018"/>
                </a:lnTo>
                <a:lnTo>
                  <a:pt x="5156" y="19926"/>
                </a:lnTo>
                <a:lnTo>
                  <a:pt x="9067" y="21767"/>
                </a:lnTo>
                <a:lnTo>
                  <a:pt x="12573" y="22872"/>
                </a:lnTo>
                <a:lnTo>
                  <a:pt x="17640" y="24130"/>
                </a:lnTo>
                <a:lnTo>
                  <a:pt x="21374" y="25069"/>
                </a:lnTo>
                <a:lnTo>
                  <a:pt x="23736" y="25844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82"/>
                </a:lnTo>
                <a:lnTo>
                  <a:pt x="20535" y="36499"/>
                </a:lnTo>
                <a:lnTo>
                  <a:pt x="14224" y="36499"/>
                </a:lnTo>
                <a:lnTo>
                  <a:pt x="10033" y="34328"/>
                </a:lnTo>
                <a:lnTo>
                  <a:pt x="7213" y="30822"/>
                </a:lnTo>
                <a:lnTo>
                  <a:pt x="6832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5347563" y="7064178"/>
            <a:ext cx="7861" cy="0"/>
          </a:xfrm>
          <a:custGeom>
            <a:avLst/>
            <a:gdLst/>
            <a:ahLst/>
            <a:cxnLst/>
            <a:rect l="l" t="t" r="r" b="b"/>
            <a:pathLst>
              <a:path w="7861">
                <a:moveTo>
                  <a:pt x="0" y="0"/>
                </a:moveTo>
                <a:lnTo>
                  <a:pt x="7861" y="0"/>
                </a:lnTo>
              </a:path>
            </a:pathLst>
          </a:custGeom>
          <a:ln w="9055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2517936" y="7203356"/>
            <a:ext cx="35102" cy="55613"/>
          </a:xfrm>
          <a:custGeom>
            <a:avLst/>
            <a:gdLst/>
            <a:ahLst/>
            <a:cxnLst/>
            <a:rect l="l" t="t" r="r" b="b"/>
            <a:pathLst>
              <a:path w="35102" h="55613">
                <a:moveTo>
                  <a:pt x="0" y="55613"/>
                </a:moveTo>
                <a:lnTo>
                  <a:pt x="35102" y="55613"/>
                </a:lnTo>
                <a:lnTo>
                  <a:pt x="35102" y="49047"/>
                </a:lnTo>
                <a:lnTo>
                  <a:pt x="7429" y="49047"/>
                </a:lnTo>
                <a:lnTo>
                  <a:pt x="7429" y="0"/>
                </a:lnTo>
                <a:lnTo>
                  <a:pt x="0" y="0"/>
                </a:lnTo>
                <a:lnTo>
                  <a:pt x="0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2558676" y="7203056"/>
            <a:ext cx="29032" cy="56832"/>
          </a:xfrm>
          <a:custGeom>
            <a:avLst/>
            <a:gdLst/>
            <a:ahLst/>
            <a:cxnLst/>
            <a:rect l="l" t="t" r="r" b="b"/>
            <a:pathLst>
              <a:path w="29032" h="56832">
                <a:moveTo>
                  <a:pt x="20002" y="0"/>
                </a:moveTo>
                <a:lnTo>
                  <a:pt x="14897" y="10617"/>
                </a:lnTo>
                <a:lnTo>
                  <a:pt x="20599" y="10617"/>
                </a:lnTo>
                <a:lnTo>
                  <a:pt x="29032" y="0"/>
                </a:lnTo>
                <a:lnTo>
                  <a:pt x="20002" y="0"/>
                </a:lnTo>
                <a:close/>
              </a:path>
              <a:path w="29032" h="56832">
                <a:moveTo>
                  <a:pt x="26327" y="53098"/>
                </a:moveTo>
                <a:lnTo>
                  <a:pt x="28879" y="50952"/>
                </a:lnTo>
                <a:lnTo>
                  <a:pt x="29083" y="52844"/>
                </a:lnTo>
                <a:lnTo>
                  <a:pt x="30264" y="55918"/>
                </a:lnTo>
                <a:lnTo>
                  <a:pt x="37477" y="55918"/>
                </a:lnTo>
                <a:lnTo>
                  <a:pt x="36017" y="52768"/>
                </a:lnTo>
                <a:lnTo>
                  <a:pt x="35420" y="49390"/>
                </a:lnTo>
                <a:lnTo>
                  <a:pt x="35293" y="45377"/>
                </a:lnTo>
                <a:lnTo>
                  <a:pt x="35166" y="24803"/>
                </a:lnTo>
                <a:lnTo>
                  <a:pt x="34531" y="21767"/>
                </a:lnTo>
                <a:lnTo>
                  <a:pt x="32791" y="18986"/>
                </a:lnTo>
                <a:lnTo>
                  <a:pt x="30162" y="16738"/>
                </a:lnTo>
                <a:lnTo>
                  <a:pt x="25831" y="15125"/>
                </a:lnTo>
                <a:lnTo>
                  <a:pt x="23012" y="14719"/>
                </a:lnTo>
                <a:lnTo>
                  <a:pt x="16040" y="14719"/>
                </a:lnTo>
                <a:lnTo>
                  <a:pt x="12954" y="15189"/>
                </a:lnTo>
                <a:lnTo>
                  <a:pt x="10299" y="16141"/>
                </a:lnTo>
                <a:lnTo>
                  <a:pt x="7645" y="17081"/>
                </a:lnTo>
                <a:lnTo>
                  <a:pt x="4203" y="20193"/>
                </a:lnTo>
                <a:lnTo>
                  <a:pt x="1790" y="24269"/>
                </a:lnTo>
                <a:lnTo>
                  <a:pt x="1181" y="27127"/>
                </a:lnTo>
                <a:lnTo>
                  <a:pt x="7924" y="28041"/>
                </a:lnTo>
                <a:lnTo>
                  <a:pt x="8661" y="25184"/>
                </a:lnTo>
                <a:lnTo>
                  <a:pt x="11353" y="22059"/>
                </a:lnTo>
                <a:lnTo>
                  <a:pt x="15290" y="20358"/>
                </a:lnTo>
                <a:lnTo>
                  <a:pt x="22009" y="20358"/>
                </a:lnTo>
                <a:lnTo>
                  <a:pt x="24638" y="21145"/>
                </a:lnTo>
                <a:lnTo>
                  <a:pt x="26390" y="22682"/>
                </a:lnTo>
                <a:lnTo>
                  <a:pt x="28346" y="25781"/>
                </a:lnTo>
                <a:lnTo>
                  <a:pt x="28308" y="30340"/>
                </a:lnTo>
                <a:lnTo>
                  <a:pt x="25679" y="31254"/>
                </a:lnTo>
                <a:lnTo>
                  <a:pt x="21577" y="32042"/>
                </a:lnTo>
                <a:lnTo>
                  <a:pt x="16014" y="32702"/>
                </a:lnTo>
                <a:lnTo>
                  <a:pt x="13271" y="33032"/>
                </a:lnTo>
                <a:lnTo>
                  <a:pt x="11226" y="33375"/>
                </a:lnTo>
                <a:lnTo>
                  <a:pt x="8039" y="34226"/>
                </a:lnTo>
                <a:lnTo>
                  <a:pt x="4914" y="35966"/>
                </a:lnTo>
                <a:lnTo>
                  <a:pt x="2260" y="38252"/>
                </a:lnTo>
                <a:lnTo>
                  <a:pt x="444" y="41516"/>
                </a:lnTo>
                <a:lnTo>
                  <a:pt x="0" y="45300"/>
                </a:lnTo>
                <a:lnTo>
                  <a:pt x="0" y="48653"/>
                </a:lnTo>
                <a:lnTo>
                  <a:pt x="1193" y="51422"/>
                </a:lnTo>
                <a:lnTo>
                  <a:pt x="5994" y="55753"/>
                </a:lnTo>
                <a:lnTo>
                  <a:pt x="7353" y="45097"/>
                </a:lnTo>
                <a:lnTo>
                  <a:pt x="8305" y="41859"/>
                </a:lnTo>
                <a:lnTo>
                  <a:pt x="11023" y="39636"/>
                </a:lnTo>
                <a:lnTo>
                  <a:pt x="14211" y="38684"/>
                </a:lnTo>
                <a:lnTo>
                  <a:pt x="17043" y="38265"/>
                </a:lnTo>
                <a:lnTo>
                  <a:pt x="22047" y="37566"/>
                </a:lnTo>
                <a:lnTo>
                  <a:pt x="25806" y="36715"/>
                </a:lnTo>
                <a:lnTo>
                  <a:pt x="28308" y="35687"/>
                </a:lnTo>
                <a:lnTo>
                  <a:pt x="28308" y="41211"/>
                </a:lnTo>
                <a:lnTo>
                  <a:pt x="27940" y="43484"/>
                </a:lnTo>
                <a:lnTo>
                  <a:pt x="26225" y="47028"/>
                </a:lnTo>
                <a:lnTo>
                  <a:pt x="22644" y="49745"/>
                </a:lnTo>
                <a:lnTo>
                  <a:pt x="18199" y="51473"/>
                </a:lnTo>
                <a:lnTo>
                  <a:pt x="12865" y="51473"/>
                </a:lnTo>
                <a:lnTo>
                  <a:pt x="10833" y="50863"/>
                </a:lnTo>
                <a:lnTo>
                  <a:pt x="13906" y="56832"/>
                </a:lnTo>
                <a:lnTo>
                  <a:pt x="16611" y="56832"/>
                </a:lnTo>
                <a:lnTo>
                  <a:pt x="21513" y="55499"/>
                </a:lnTo>
                <a:lnTo>
                  <a:pt x="26327" y="53098"/>
                </a:lnTo>
                <a:close/>
              </a:path>
              <a:path w="29032" h="56832">
                <a:moveTo>
                  <a:pt x="9436" y="56832"/>
                </a:moveTo>
                <a:lnTo>
                  <a:pt x="13906" y="56832"/>
                </a:lnTo>
                <a:lnTo>
                  <a:pt x="10833" y="50863"/>
                </a:lnTo>
                <a:lnTo>
                  <a:pt x="8039" y="48437"/>
                </a:lnTo>
                <a:lnTo>
                  <a:pt x="7353" y="45097"/>
                </a:lnTo>
                <a:lnTo>
                  <a:pt x="5994" y="55753"/>
                </a:lnTo>
                <a:lnTo>
                  <a:pt x="9436" y="5683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2600471" y="7218685"/>
            <a:ext cx="37325" cy="40284"/>
          </a:xfrm>
          <a:custGeom>
            <a:avLst/>
            <a:gdLst/>
            <a:ahLst/>
            <a:cxnLst/>
            <a:rect l="l" t="t" r="r" b="b"/>
            <a:pathLst>
              <a:path w="37325" h="40284">
                <a:moveTo>
                  <a:pt x="21920" y="40284"/>
                </a:moveTo>
                <a:lnTo>
                  <a:pt x="37325" y="0"/>
                </a:lnTo>
                <a:lnTo>
                  <a:pt x="30225" y="0"/>
                </a:lnTo>
                <a:lnTo>
                  <a:pt x="21183" y="24587"/>
                </a:lnTo>
                <a:lnTo>
                  <a:pt x="20091" y="27558"/>
                </a:lnTo>
                <a:lnTo>
                  <a:pt x="19240" y="30111"/>
                </a:lnTo>
                <a:lnTo>
                  <a:pt x="18618" y="32232"/>
                </a:lnTo>
                <a:lnTo>
                  <a:pt x="17830" y="29438"/>
                </a:lnTo>
                <a:lnTo>
                  <a:pt x="16954" y="26733"/>
                </a:lnTo>
                <a:lnTo>
                  <a:pt x="16014" y="24117"/>
                </a:lnTo>
                <a:lnTo>
                  <a:pt x="7277" y="0"/>
                </a:lnTo>
                <a:lnTo>
                  <a:pt x="0" y="0"/>
                </a:lnTo>
                <a:lnTo>
                  <a:pt x="15481" y="40284"/>
                </a:lnTo>
                <a:lnTo>
                  <a:pt x="21920" y="402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2641587" y="7217769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21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2684771" y="7217771"/>
            <a:ext cx="33782" cy="42113"/>
          </a:xfrm>
          <a:custGeom>
            <a:avLst/>
            <a:gdLst/>
            <a:ahLst/>
            <a:cxnLst/>
            <a:rect l="l" t="t" r="r" b="b"/>
            <a:pathLst>
              <a:path w="33781" h="42113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295" y="38849"/>
                </a:lnTo>
                <a:lnTo>
                  <a:pt x="8077" y="41021"/>
                </a:lnTo>
                <a:lnTo>
                  <a:pt x="12103" y="42113"/>
                </a:lnTo>
                <a:lnTo>
                  <a:pt x="20574" y="42113"/>
                </a:lnTo>
                <a:lnTo>
                  <a:pt x="23444" y="41554"/>
                </a:lnTo>
                <a:lnTo>
                  <a:pt x="28498" y="39357"/>
                </a:lnTo>
                <a:lnTo>
                  <a:pt x="31775" y="35788"/>
                </a:lnTo>
                <a:lnTo>
                  <a:pt x="33782" y="31635"/>
                </a:lnTo>
                <a:lnTo>
                  <a:pt x="33782" y="27038"/>
                </a:lnTo>
                <a:lnTo>
                  <a:pt x="32143" y="23520"/>
                </a:lnTo>
                <a:lnTo>
                  <a:pt x="29527" y="20751"/>
                </a:lnTo>
                <a:lnTo>
                  <a:pt x="25679" y="19113"/>
                </a:lnTo>
                <a:lnTo>
                  <a:pt x="22275" y="18046"/>
                </a:lnTo>
                <a:lnTo>
                  <a:pt x="17399" y="16764"/>
                </a:lnTo>
                <a:lnTo>
                  <a:pt x="14020" y="15862"/>
                </a:lnTo>
                <a:lnTo>
                  <a:pt x="11988" y="15278"/>
                </a:lnTo>
                <a:lnTo>
                  <a:pt x="9207" y="13931"/>
                </a:lnTo>
                <a:lnTo>
                  <a:pt x="7810" y="10807"/>
                </a:lnTo>
                <a:lnTo>
                  <a:pt x="9842" y="7162"/>
                </a:lnTo>
                <a:lnTo>
                  <a:pt x="13462" y="5613"/>
                </a:lnTo>
                <a:lnTo>
                  <a:pt x="19304" y="5613"/>
                </a:lnTo>
                <a:lnTo>
                  <a:pt x="21386" y="6197"/>
                </a:lnTo>
                <a:lnTo>
                  <a:pt x="24320" y="8521"/>
                </a:lnTo>
                <a:lnTo>
                  <a:pt x="25514" y="12217"/>
                </a:lnTo>
                <a:lnTo>
                  <a:pt x="32258" y="11303"/>
                </a:lnTo>
                <a:lnTo>
                  <a:pt x="31826" y="8699"/>
                </a:lnTo>
                <a:lnTo>
                  <a:pt x="29883" y="5067"/>
                </a:lnTo>
                <a:lnTo>
                  <a:pt x="26949" y="2273"/>
                </a:lnTo>
                <a:lnTo>
                  <a:pt x="22123" y="444"/>
                </a:lnTo>
                <a:lnTo>
                  <a:pt x="19316" y="0"/>
                </a:lnTo>
                <a:lnTo>
                  <a:pt x="16129" y="0"/>
                </a:lnTo>
                <a:lnTo>
                  <a:pt x="12014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16"/>
                </a:lnTo>
                <a:lnTo>
                  <a:pt x="1143" y="9804"/>
                </a:lnTo>
                <a:lnTo>
                  <a:pt x="1143" y="13576"/>
                </a:lnTo>
                <a:lnTo>
                  <a:pt x="2654" y="17005"/>
                </a:lnTo>
                <a:lnTo>
                  <a:pt x="5143" y="19913"/>
                </a:lnTo>
                <a:lnTo>
                  <a:pt x="9055" y="21767"/>
                </a:lnTo>
                <a:lnTo>
                  <a:pt x="12560" y="22860"/>
                </a:lnTo>
                <a:lnTo>
                  <a:pt x="17614" y="24130"/>
                </a:lnTo>
                <a:lnTo>
                  <a:pt x="21374" y="25057"/>
                </a:lnTo>
                <a:lnTo>
                  <a:pt x="23723" y="25831"/>
                </a:lnTo>
                <a:lnTo>
                  <a:pt x="26695" y="28536"/>
                </a:lnTo>
                <a:lnTo>
                  <a:pt x="26695" y="31800"/>
                </a:lnTo>
                <a:lnTo>
                  <a:pt x="24409" y="34582"/>
                </a:lnTo>
                <a:lnTo>
                  <a:pt x="20523" y="36487"/>
                </a:lnTo>
                <a:lnTo>
                  <a:pt x="14211" y="36487"/>
                </a:lnTo>
                <a:lnTo>
                  <a:pt x="10007" y="34328"/>
                </a:lnTo>
                <a:lnTo>
                  <a:pt x="7200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2724461" y="7217769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57" y="11252"/>
                </a:moveTo>
                <a:lnTo>
                  <a:pt x="29921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65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36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38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108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77" y="22796"/>
                </a:lnTo>
                <a:lnTo>
                  <a:pt x="37515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15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2795492" y="7203351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2807289" y="7217774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16" y="5638"/>
                </a:lnTo>
                <a:lnTo>
                  <a:pt x="22021" y="5638"/>
                </a:lnTo>
                <a:lnTo>
                  <a:pt x="24637" y="6426"/>
                </a:lnTo>
                <a:lnTo>
                  <a:pt x="26415" y="7962"/>
                </a:lnTo>
                <a:lnTo>
                  <a:pt x="28359" y="11061"/>
                </a:lnTo>
                <a:lnTo>
                  <a:pt x="28320" y="15620"/>
                </a:lnTo>
                <a:lnTo>
                  <a:pt x="25692" y="16535"/>
                </a:lnTo>
                <a:lnTo>
                  <a:pt x="21589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64" y="19507"/>
                </a:lnTo>
                <a:lnTo>
                  <a:pt x="4940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2"/>
                </a:lnTo>
                <a:lnTo>
                  <a:pt x="6019" y="41033"/>
                </a:lnTo>
                <a:lnTo>
                  <a:pt x="7365" y="30378"/>
                </a:lnTo>
                <a:lnTo>
                  <a:pt x="8318" y="27139"/>
                </a:lnTo>
                <a:lnTo>
                  <a:pt x="11048" y="24917"/>
                </a:lnTo>
                <a:lnTo>
                  <a:pt x="14223" y="23964"/>
                </a:lnTo>
                <a:lnTo>
                  <a:pt x="17068" y="23545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0" y="20967"/>
                </a:lnTo>
                <a:lnTo>
                  <a:pt x="28320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56" y="35026"/>
                </a:lnTo>
                <a:lnTo>
                  <a:pt x="18224" y="36753"/>
                </a:lnTo>
                <a:lnTo>
                  <a:pt x="12890" y="36753"/>
                </a:lnTo>
                <a:lnTo>
                  <a:pt x="10845" y="36144"/>
                </a:lnTo>
                <a:lnTo>
                  <a:pt x="8064" y="33718"/>
                </a:lnTo>
                <a:lnTo>
                  <a:pt x="9448" y="42113"/>
                </a:lnTo>
                <a:lnTo>
                  <a:pt x="16624" y="42113"/>
                </a:lnTo>
                <a:lnTo>
                  <a:pt x="19164" y="41655"/>
                </a:lnTo>
                <a:lnTo>
                  <a:pt x="21526" y="40779"/>
                </a:lnTo>
                <a:lnTo>
                  <a:pt x="26339" y="38379"/>
                </a:lnTo>
                <a:lnTo>
                  <a:pt x="28905" y="36233"/>
                </a:lnTo>
                <a:lnTo>
                  <a:pt x="29108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70"/>
                </a:lnTo>
                <a:lnTo>
                  <a:pt x="35293" y="30657"/>
                </a:lnTo>
                <a:lnTo>
                  <a:pt x="35178" y="10083"/>
                </a:lnTo>
                <a:lnTo>
                  <a:pt x="34543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29" y="5473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13">
                <a:moveTo>
                  <a:pt x="7365" y="30378"/>
                </a:moveTo>
                <a:lnTo>
                  <a:pt x="6019" y="41033"/>
                </a:lnTo>
                <a:lnTo>
                  <a:pt x="9448" y="42113"/>
                </a:lnTo>
                <a:lnTo>
                  <a:pt x="8064" y="33718"/>
                </a:lnTo>
                <a:lnTo>
                  <a:pt x="7365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2850518" y="7217771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77" y="41021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54"/>
                </a:lnTo>
                <a:lnTo>
                  <a:pt x="28511" y="39357"/>
                </a:lnTo>
                <a:lnTo>
                  <a:pt x="31788" y="35788"/>
                </a:lnTo>
                <a:lnTo>
                  <a:pt x="33794" y="31635"/>
                </a:lnTo>
                <a:lnTo>
                  <a:pt x="33794" y="27038"/>
                </a:lnTo>
                <a:lnTo>
                  <a:pt x="32143" y="23520"/>
                </a:lnTo>
                <a:lnTo>
                  <a:pt x="29527" y="20751"/>
                </a:lnTo>
                <a:lnTo>
                  <a:pt x="25679" y="19113"/>
                </a:lnTo>
                <a:lnTo>
                  <a:pt x="22275" y="18046"/>
                </a:lnTo>
                <a:lnTo>
                  <a:pt x="17399" y="16764"/>
                </a:lnTo>
                <a:lnTo>
                  <a:pt x="14033" y="15862"/>
                </a:lnTo>
                <a:lnTo>
                  <a:pt x="11988" y="15278"/>
                </a:lnTo>
                <a:lnTo>
                  <a:pt x="9220" y="13931"/>
                </a:lnTo>
                <a:lnTo>
                  <a:pt x="7823" y="10807"/>
                </a:lnTo>
                <a:lnTo>
                  <a:pt x="9855" y="7162"/>
                </a:lnTo>
                <a:lnTo>
                  <a:pt x="13462" y="5613"/>
                </a:lnTo>
                <a:lnTo>
                  <a:pt x="19316" y="5613"/>
                </a:lnTo>
                <a:lnTo>
                  <a:pt x="21386" y="6197"/>
                </a:lnTo>
                <a:lnTo>
                  <a:pt x="24320" y="8521"/>
                </a:lnTo>
                <a:lnTo>
                  <a:pt x="25514" y="12217"/>
                </a:lnTo>
                <a:lnTo>
                  <a:pt x="32258" y="11303"/>
                </a:lnTo>
                <a:lnTo>
                  <a:pt x="31826" y="8699"/>
                </a:lnTo>
                <a:lnTo>
                  <a:pt x="29883" y="5067"/>
                </a:lnTo>
                <a:lnTo>
                  <a:pt x="26949" y="2273"/>
                </a:lnTo>
                <a:lnTo>
                  <a:pt x="22123" y="444"/>
                </a:lnTo>
                <a:lnTo>
                  <a:pt x="19329" y="0"/>
                </a:lnTo>
                <a:lnTo>
                  <a:pt x="16129" y="0"/>
                </a:lnTo>
                <a:lnTo>
                  <a:pt x="12026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400" y="6616"/>
                </a:lnTo>
                <a:lnTo>
                  <a:pt x="1143" y="9804"/>
                </a:lnTo>
                <a:lnTo>
                  <a:pt x="1143" y="13576"/>
                </a:lnTo>
                <a:lnTo>
                  <a:pt x="2654" y="17005"/>
                </a:lnTo>
                <a:lnTo>
                  <a:pt x="5156" y="19913"/>
                </a:lnTo>
                <a:lnTo>
                  <a:pt x="9067" y="21767"/>
                </a:lnTo>
                <a:lnTo>
                  <a:pt x="12573" y="22860"/>
                </a:lnTo>
                <a:lnTo>
                  <a:pt x="17627" y="24130"/>
                </a:lnTo>
                <a:lnTo>
                  <a:pt x="21386" y="25057"/>
                </a:lnTo>
                <a:lnTo>
                  <a:pt x="23736" y="25831"/>
                </a:lnTo>
                <a:lnTo>
                  <a:pt x="26708" y="28536"/>
                </a:lnTo>
                <a:lnTo>
                  <a:pt x="26708" y="31800"/>
                </a:lnTo>
                <a:lnTo>
                  <a:pt x="24409" y="34582"/>
                </a:lnTo>
                <a:lnTo>
                  <a:pt x="20523" y="36487"/>
                </a:lnTo>
                <a:lnTo>
                  <a:pt x="14224" y="36487"/>
                </a:lnTo>
                <a:lnTo>
                  <a:pt x="10020" y="34328"/>
                </a:lnTo>
                <a:lnTo>
                  <a:pt x="7213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2914314" y="7217770"/>
            <a:ext cx="55143" cy="41198"/>
          </a:xfrm>
          <a:custGeom>
            <a:avLst/>
            <a:gdLst/>
            <a:ahLst/>
            <a:cxnLst/>
            <a:rect l="l" t="t" r="r" b="b"/>
            <a:pathLst>
              <a:path w="55143" h="41198">
                <a:moveTo>
                  <a:pt x="24180" y="15024"/>
                </a:moveTo>
                <a:lnTo>
                  <a:pt x="24180" y="41198"/>
                </a:lnTo>
                <a:lnTo>
                  <a:pt x="31076" y="41198"/>
                </a:lnTo>
                <a:lnTo>
                  <a:pt x="31076" y="13652"/>
                </a:lnTo>
                <a:lnTo>
                  <a:pt x="32016" y="10629"/>
                </a:lnTo>
                <a:lnTo>
                  <a:pt x="33909" y="8737"/>
                </a:lnTo>
                <a:lnTo>
                  <a:pt x="38176" y="5918"/>
                </a:lnTo>
                <a:lnTo>
                  <a:pt x="42621" y="5918"/>
                </a:lnTo>
                <a:lnTo>
                  <a:pt x="45173" y="7010"/>
                </a:lnTo>
                <a:lnTo>
                  <a:pt x="47612" y="9918"/>
                </a:lnTo>
                <a:lnTo>
                  <a:pt x="48285" y="13080"/>
                </a:lnTo>
                <a:lnTo>
                  <a:pt x="48285" y="41198"/>
                </a:lnTo>
                <a:lnTo>
                  <a:pt x="55143" y="41198"/>
                </a:lnTo>
                <a:lnTo>
                  <a:pt x="55143" y="8940"/>
                </a:lnTo>
                <a:lnTo>
                  <a:pt x="54051" y="5524"/>
                </a:lnTo>
                <a:lnTo>
                  <a:pt x="49707" y="1104"/>
                </a:lnTo>
                <a:lnTo>
                  <a:pt x="46609" y="0"/>
                </a:lnTo>
                <a:lnTo>
                  <a:pt x="37401" y="0"/>
                </a:lnTo>
                <a:lnTo>
                  <a:pt x="33223" y="2349"/>
                </a:lnTo>
                <a:lnTo>
                  <a:pt x="30010" y="7061"/>
                </a:lnTo>
                <a:lnTo>
                  <a:pt x="29209" y="4825"/>
                </a:lnTo>
                <a:lnTo>
                  <a:pt x="25920" y="1854"/>
                </a:lnTo>
                <a:lnTo>
                  <a:pt x="21526" y="0"/>
                </a:lnTo>
                <a:lnTo>
                  <a:pt x="15798" y="0"/>
                </a:lnTo>
                <a:lnTo>
                  <a:pt x="13385" y="596"/>
                </a:lnTo>
                <a:lnTo>
                  <a:pt x="9156" y="2997"/>
                </a:lnTo>
                <a:lnTo>
                  <a:pt x="6172" y="6553"/>
                </a:lnTo>
                <a:lnTo>
                  <a:pt x="6172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6624"/>
                </a:lnTo>
                <a:lnTo>
                  <a:pt x="7264" y="13830"/>
                </a:lnTo>
                <a:lnTo>
                  <a:pt x="8013" y="11874"/>
                </a:lnTo>
                <a:lnTo>
                  <a:pt x="9944" y="8445"/>
                </a:lnTo>
                <a:lnTo>
                  <a:pt x="13246" y="6426"/>
                </a:lnTo>
                <a:lnTo>
                  <a:pt x="16967" y="5918"/>
                </a:lnTo>
                <a:lnTo>
                  <a:pt x="19532" y="5918"/>
                </a:lnTo>
                <a:lnTo>
                  <a:pt x="22491" y="8191"/>
                </a:lnTo>
                <a:lnTo>
                  <a:pt x="24180" y="11988"/>
                </a:lnTo>
                <a:lnTo>
                  <a:pt x="24180" y="150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2977348" y="7217774"/>
            <a:ext cx="13906" cy="42113"/>
          </a:xfrm>
          <a:custGeom>
            <a:avLst/>
            <a:gdLst/>
            <a:ahLst/>
            <a:cxnLst/>
            <a:rect l="l" t="t" r="r" b="b"/>
            <a:pathLst>
              <a:path w="13906" h="42113">
                <a:moveTo>
                  <a:pt x="9436" y="42113"/>
                </a:moveTo>
                <a:lnTo>
                  <a:pt x="13906" y="42113"/>
                </a:lnTo>
                <a:lnTo>
                  <a:pt x="10833" y="36144"/>
                </a:lnTo>
                <a:lnTo>
                  <a:pt x="8051" y="33718"/>
                </a:lnTo>
                <a:lnTo>
                  <a:pt x="7353" y="30378"/>
                </a:lnTo>
                <a:lnTo>
                  <a:pt x="6007" y="41033"/>
                </a:lnTo>
                <a:lnTo>
                  <a:pt x="9436" y="42113"/>
                </a:lnTo>
                <a:close/>
              </a:path>
              <a:path w="13906" h="42113">
                <a:moveTo>
                  <a:pt x="7924" y="13322"/>
                </a:moveTo>
                <a:lnTo>
                  <a:pt x="8674" y="10464"/>
                </a:lnTo>
                <a:lnTo>
                  <a:pt x="11366" y="7340"/>
                </a:lnTo>
                <a:lnTo>
                  <a:pt x="15303" y="5638"/>
                </a:lnTo>
                <a:lnTo>
                  <a:pt x="22009" y="5638"/>
                </a:lnTo>
                <a:lnTo>
                  <a:pt x="24638" y="6426"/>
                </a:lnTo>
                <a:lnTo>
                  <a:pt x="26403" y="7962"/>
                </a:lnTo>
                <a:lnTo>
                  <a:pt x="28346" y="11061"/>
                </a:lnTo>
                <a:lnTo>
                  <a:pt x="28308" y="15620"/>
                </a:lnTo>
                <a:lnTo>
                  <a:pt x="25679" y="16535"/>
                </a:lnTo>
                <a:lnTo>
                  <a:pt x="21577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26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60" y="23533"/>
                </a:lnTo>
                <a:lnTo>
                  <a:pt x="444" y="26796"/>
                </a:lnTo>
                <a:lnTo>
                  <a:pt x="0" y="30581"/>
                </a:lnTo>
                <a:lnTo>
                  <a:pt x="0" y="33934"/>
                </a:lnTo>
                <a:lnTo>
                  <a:pt x="1193" y="36702"/>
                </a:lnTo>
                <a:lnTo>
                  <a:pt x="6007" y="41033"/>
                </a:lnTo>
                <a:lnTo>
                  <a:pt x="7353" y="30378"/>
                </a:lnTo>
                <a:lnTo>
                  <a:pt x="8318" y="27139"/>
                </a:lnTo>
                <a:lnTo>
                  <a:pt x="11036" y="24917"/>
                </a:lnTo>
                <a:lnTo>
                  <a:pt x="14211" y="23964"/>
                </a:lnTo>
                <a:lnTo>
                  <a:pt x="17056" y="23545"/>
                </a:lnTo>
                <a:lnTo>
                  <a:pt x="22047" y="22847"/>
                </a:lnTo>
                <a:lnTo>
                  <a:pt x="25806" y="21996"/>
                </a:lnTo>
                <a:lnTo>
                  <a:pt x="28308" y="20967"/>
                </a:lnTo>
                <a:lnTo>
                  <a:pt x="28308" y="26492"/>
                </a:lnTo>
                <a:lnTo>
                  <a:pt x="27940" y="28765"/>
                </a:lnTo>
                <a:lnTo>
                  <a:pt x="26225" y="32308"/>
                </a:lnTo>
                <a:lnTo>
                  <a:pt x="22644" y="35026"/>
                </a:lnTo>
                <a:lnTo>
                  <a:pt x="18211" y="36753"/>
                </a:lnTo>
                <a:lnTo>
                  <a:pt x="12877" y="36753"/>
                </a:lnTo>
                <a:lnTo>
                  <a:pt x="10833" y="36144"/>
                </a:lnTo>
                <a:lnTo>
                  <a:pt x="13906" y="42113"/>
                </a:lnTo>
                <a:lnTo>
                  <a:pt x="16624" y="42113"/>
                </a:lnTo>
                <a:lnTo>
                  <a:pt x="21513" y="40779"/>
                </a:lnTo>
                <a:lnTo>
                  <a:pt x="26327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64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33" y="34670"/>
                </a:lnTo>
                <a:lnTo>
                  <a:pt x="35293" y="30657"/>
                </a:lnTo>
                <a:lnTo>
                  <a:pt x="35293" y="12166"/>
                </a:lnTo>
                <a:lnTo>
                  <a:pt x="35166" y="10083"/>
                </a:lnTo>
                <a:lnTo>
                  <a:pt x="34531" y="7048"/>
                </a:lnTo>
                <a:lnTo>
                  <a:pt x="32791" y="4267"/>
                </a:lnTo>
                <a:lnTo>
                  <a:pt x="30175" y="2019"/>
                </a:lnTo>
                <a:lnTo>
                  <a:pt x="25831" y="406"/>
                </a:lnTo>
                <a:lnTo>
                  <a:pt x="23012" y="0"/>
                </a:lnTo>
                <a:lnTo>
                  <a:pt x="16040" y="0"/>
                </a:lnTo>
                <a:lnTo>
                  <a:pt x="12954" y="469"/>
                </a:lnTo>
                <a:lnTo>
                  <a:pt x="10312" y="1422"/>
                </a:lnTo>
                <a:lnTo>
                  <a:pt x="7645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81" y="12407"/>
                </a:lnTo>
                <a:lnTo>
                  <a:pt x="7924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3023318" y="7217770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46"/>
                </a:lnTo>
                <a:lnTo>
                  <a:pt x="7962" y="10540"/>
                </a:lnTo>
                <a:lnTo>
                  <a:pt x="12230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74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71"/>
                </a:lnTo>
                <a:lnTo>
                  <a:pt x="32943" y="11048"/>
                </a:lnTo>
                <a:lnTo>
                  <a:pt x="32283" y="7848"/>
                </a:lnTo>
                <a:lnTo>
                  <a:pt x="30543" y="4737"/>
                </a:lnTo>
                <a:lnTo>
                  <a:pt x="27978" y="2184"/>
                </a:lnTo>
                <a:lnTo>
                  <a:pt x="23876" y="431"/>
                </a:lnTo>
                <a:lnTo>
                  <a:pt x="19164" y="0"/>
                </a:lnTo>
                <a:lnTo>
                  <a:pt x="13512" y="0"/>
                </a:lnTo>
                <a:lnTo>
                  <a:pt x="9207" y="2222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3064403" y="7217773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90"/>
                </a:lnTo>
                <a:lnTo>
                  <a:pt x="8775" y="40309"/>
                </a:lnTo>
                <a:lnTo>
                  <a:pt x="8216" y="30073"/>
                </a:lnTo>
                <a:lnTo>
                  <a:pt x="7086" y="26212"/>
                </a:lnTo>
                <a:lnTo>
                  <a:pt x="7086" y="15887"/>
                </a:lnTo>
                <a:lnTo>
                  <a:pt x="8216" y="12039"/>
                </a:lnTo>
                <a:lnTo>
                  <a:pt x="10490" y="9474"/>
                </a:lnTo>
                <a:lnTo>
                  <a:pt x="12763" y="6921"/>
                </a:lnTo>
                <a:lnTo>
                  <a:pt x="15633" y="5651"/>
                </a:lnTo>
                <a:lnTo>
                  <a:pt x="22478" y="5651"/>
                </a:lnTo>
                <a:lnTo>
                  <a:pt x="25323" y="6934"/>
                </a:lnTo>
                <a:lnTo>
                  <a:pt x="27597" y="9499"/>
                </a:lnTo>
                <a:lnTo>
                  <a:pt x="29895" y="12064"/>
                </a:lnTo>
                <a:lnTo>
                  <a:pt x="31038" y="15849"/>
                </a:lnTo>
                <a:lnTo>
                  <a:pt x="31038" y="26111"/>
                </a:lnTo>
                <a:lnTo>
                  <a:pt x="29895" y="30048"/>
                </a:lnTo>
                <a:lnTo>
                  <a:pt x="27622" y="32626"/>
                </a:lnTo>
                <a:lnTo>
                  <a:pt x="25349" y="35204"/>
                </a:lnTo>
                <a:lnTo>
                  <a:pt x="22504" y="36487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36"/>
                </a:lnTo>
                <a:lnTo>
                  <a:pt x="31902" y="37998"/>
                </a:lnTo>
                <a:lnTo>
                  <a:pt x="34188" y="35686"/>
                </a:lnTo>
                <a:lnTo>
                  <a:pt x="35763" y="32715"/>
                </a:lnTo>
                <a:lnTo>
                  <a:pt x="37337" y="29743"/>
                </a:lnTo>
                <a:lnTo>
                  <a:pt x="38125" y="25666"/>
                </a:lnTo>
                <a:lnTo>
                  <a:pt x="38125" y="14084"/>
                </a:lnTo>
                <a:lnTo>
                  <a:pt x="36347" y="9067"/>
                </a:lnTo>
                <a:lnTo>
                  <a:pt x="32791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86" y="4470"/>
                </a:lnTo>
                <a:lnTo>
                  <a:pt x="2082" y="8064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38"/>
                </a:lnTo>
                <a:lnTo>
                  <a:pt x="8216" y="30073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504" y="36487"/>
                </a:lnTo>
                <a:lnTo>
                  <a:pt x="15633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3107851" y="7217771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308" y="38849"/>
                </a:lnTo>
                <a:lnTo>
                  <a:pt x="8077" y="41021"/>
                </a:lnTo>
                <a:lnTo>
                  <a:pt x="12103" y="42113"/>
                </a:lnTo>
                <a:lnTo>
                  <a:pt x="20586" y="42113"/>
                </a:lnTo>
                <a:lnTo>
                  <a:pt x="23444" y="41554"/>
                </a:lnTo>
                <a:lnTo>
                  <a:pt x="28498" y="39357"/>
                </a:lnTo>
                <a:lnTo>
                  <a:pt x="31788" y="35788"/>
                </a:lnTo>
                <a:lnTo>
                  <a:pt x="33794" y="31635"/>
                </a:lnTo>
                <a:lnTo>
                  <a:pt x="33794" y="27038"/>
                </a:lnTo>
                <a:lnTo>
                  <a:pt x="32143" y="23520"/>
                </a:lnTo>
                <a:lnTo>
                  <a:pt x="29527" y="20751"/>
                </a:lnTo>
                <a:lnTo>
                  <a:pt x="25679" y="19113"/>
                </a:lnTo>
                <a:lnTo>
                  <a:pt x="22275" y="18046"/>
                </a:lnTo>
                <a:lnTo>
                  <a:pt x="17399" y="16764"/>
                </a:lnTo>
                <a:lnTo>
                  <a:pt x="14020" y="15862"/>
                </a:lnTo>
                <a:lnTo>
                  <a:pt x="11988" y="15278"/>
                </a:lnTo>
                <a:lnTo>
                  <a:pt x="9220" y="13931"/>
                </a:lnTo>
                <a:lnTo>
                  <a:pt x="7810" y="10807"/>
                </a:lnTo>
                <a:lnTo>
                  <a:pt x="9855" y="7162"/>
                </a:lnTo>
                <a:lnTo>
                  <a:pt x="13462" y="5613"/>
                </a:lnTo>
                <a:lnTo>
                  <a:pt x="19316" y="5613"/>
                </a:lnTo>
                <a:lnTo>
                  <a:pt x="21386" y="6197"/>
                </a:lnTo>
                <a:lnTo>
                  <a:pt x="24320" y="8521"/>
                </a:lnTo>
                <a:lnTo>
                  <a:pt x="25514" y="12217"/>
                </a:lnTo>
                <a:lnTo>
                  <a:pt x="32258" y="11303"/>
                </a:lnTo>
                <a:lnTo>
                  <a:pt x="31826" y="8699"/>
                </a:lnTo>
                <a:lnTo>
                  <a:pt x="29883" y="5067"/>
                </a:lnTo>
                <a:lnTo>
                  <a:pt x="26949" y="2273"/>
                </a:lnTo>
                <a:lnTo>
                  <a:pt x="22123" y="444"/>
                </a:lnTo>
                <a:lnTo>
                  <a:pt x="19316" y="0"/>
                </a:lnTo>
                <a:lnTo>
                  <a:pt x="16129" y="0"/>
                </a:lnTo>
                <a:lnTo>
                  <a:pt x="12014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16"/>
                </a:lnTo>
                <a:lnTo>
                  <a:pt x="1143" y="9804"/>
                </a:lnTo>
                <a:lnTo>
                  <a:pt x="1143" y="13576"/>
                </a:lnTo>
                <a:lnTo>
                  <a:pt x="2654" y="17005"/>
                </a:lnTo>
                <a:lnTo>
                  <a:pt x="5156" y="19913"/>
                </a:lnTo>
                <a:lnTo>
                  <a:pt x="9055" y="21767"/>
                </a:lnTo>
                <a:lnTo>
                  <a:pt x="12560" y="22860"/>
                </a:lnTo>
                <a:lnTo>
                  <a:pt x="17614" y="24130"/>
                </a:lnTo>
                <a:lnTo>
                  <a:pt x="21374" y="25057"/>
                </a:lnTo>
                <a:lnTo>
                  <a:pt x="23723" y="25831"/>
                </a:lnTo>
                <a:lnTo>
                  <a:pt x="26695" y="28536"/>
                </a:lnTo>
                <a:lnTo>
                  <a:pt x="26695" y="31800"/>
                </a:lnTo>
                <a:lnTo>
                  <a:pt x="24409" y="34582"/>
                </a:lnTo>
                <a:lnTo>
                  <a:pt x="20523" y="36487"/>
                </a:lnTo>
                <a:lnTo>
                  <a:pt x="14211" y="36487"/>
                </a:lnTo>
                <a:lnTo>
                  <a:pt x="10020" y="34328"/>
                </a:lnTo>
                <a:lnTo>
                  <a:pt x="7200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3171685" y="7203351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3171685" y="7238822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3171685" y="7207281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3189084" y="7217770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83" y="41198"/>
                </a:moveTo>
                <a:lnTo>
                  <a:pt x="6883" y="14046"/>
                </a:lnTo>
                <a:lnTo>
                  <a:pt x="7962" y="10540"/>
                </a:lnTo>
                <a:lnTo>
                  <a:pt x="10096" y="8686"/>
                </a:lnTo>
                <a:lnTo>
                  <a:pt x="14757" y="5918"/>
                </a:lnTo>
                <a:lnTo>
                  <a:pt x="19532" y="5918"/>
                </a:lnTo>
                <a:lnTo>
                  <a:pt x="22504" y="7150"/>
                </a:lnTo>
                <a:lnTo>
                  <a:pt x="25361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8"/>
                </a:lnTo>
                <a:lnTo>
                  <a:pt x="32270" y="7848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22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3232722" y="7217770"/>
            <a:ext cx="55143" cy="41198"/>
          </a:xfrm>
          <a:custGeom>
            <a:avLst/>
            <a:gdLst/>
            <a:ahLst/>
            <a:cxnLst/>
            <a:rect l="l" t="t" r="r" b="b"/>
            <a:pathLst>
              <a:path w="55143" h="41198">
                <a:moveTo>
                  <a:pt x="24180" y="15024"/>
                </a:moveTo>
                <a:lnTo>
                  <a:pt x="24180" y="41198"/>
                </a:lnTo>
                <a:lnTo>
                  <a:pt x="31064" y="41198"/>
                </a:lnTo>
                <a:lnTo>
                  <a:pt x="31064" y="13652"/>
                </a:lnTo>
                <a:lnTo>
                  <a:pt x="32016" y="10629"/>
                </a:lnTo>
                <a:lnTo>
                  <a:pt x="33909" y="8737"/>
                </a:lnTo>
                <a:lnTo>
                  <a:pt x="38176" y="5918"/>
                </a:lnTo>
                <a:lnTo>
                  <a:pt x="42621" y="5918"/>
                </a:lnTo>
                <a:lnTo>
                  <a:pt x="45173" y="7010"/>
                </a:lnTo>
                <a:lnTo>
                  <a:pt x="47599" y="9918"/>
                </a:lnTo>
                <a:lnTo>
                  <a:pt x="48285" y="13080"/>
                </a:lnTo>
                <a:lnTo>
                  <a:pt x="48285" y="41198"/>
                </a:lnTo>
                <a:lnTo>
                  <a:pt x="55143" y="41198"/>
                </a:lnTo>
                <a:lnTo>
                  <a:pt x="55143" y="8940"/>
                </a:lnTo>
                <a:lnTo>
                  <a:pt x="54051" y="5524"/>
                </a:lnTo>
                <a:lnTo>
                  <a:pt x="49707" y="1104"/>
                </a:lnTo>
                <a:lnTo>
                  <a:pt x="46609" y="0"/>
                </a:lnTo>
                <a:lnTo>
                  <a:pt x="37401" y="0"/>
                </a:lnTo>
                <a:lnTo>
                  <a:pt x="33223" y="2349"/>
                </a:lnTo>
                <a:lnTo>
                  <a:pt x="29997" y="7061"/>
                </a:lnTo>
                <a:lnTo>
                  <a:pt x="29209" y="4825"/>
                </a:lnTo>
                <a:lnTo>
                  <a:pt x="25920" y="1854"/>
                </a:lnTo>
                <a:lnTo>
                  <a:pt x="21526" y="0"/>
                </a:lnTo>
                <a:lnTo>
                  <a:pt x="15798" y="0"/>
                </a:lnTo>
                <a:lnTo>
                  <a:pt x="13385" y="596"/>
                </a:lnTo>
                <a:lnTo>
                  <a:pt x="9144" y="2997"/>
                </a:lnTo>
                <a:lnTo>
                  <a:pt x="6172" y="6553"/>
                </a:lnTo>
                <a:lnTo>
                  <a:pt x="6172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6624"/>
                </a:lnTo>
                <a:lnTo>
                  <a:pt x="7264" y="13830"/>
                </a:lnTo>
                <a:lnTo>
                  <a:pt x="8001" y="11874"/>
                </a:lnTo>
                <a:lnTo>
                  <a:pt x="9944" y="8445"/>
                </a:lnTo>
                <a:lnTo>
                  <a:pt x="13233" y="6426"/>
                </a:lnTo>
                <a:lnTo>
                  <a:pt x="16967" y="5918"/>
                </a:lnTo>
                <a:lnTo>
                  <a:pt x="19532" y="5918"/>
                </a:lnTo>
                <a:lnTo>
                  <a:pt x="22491" y="8191"/>
                </a:lnTo>
                <a:lnTo>
                  <a:pt x="24180" y="11988"/>
                </a:lnTo>
                <a:lnTo>
                  <a:pt x="24180" y="150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3295797" y="7217769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01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44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095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75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34" y="0"/>
                </a:lnTo>
                <a:lnTo>
                  <a:pt x="25412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21"/>
                </a:lnTo>
                <a:lnTo>
                  <a:pt x="24434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3339241" y="7217768"/>
            <a:ext cx="21844" cy="21310"/>
          </a:xfrm>
          <a:custGeom>
            <a:avLst/>
            <a:gdLst/>
            <a:ahLst/>
            <a:cxnLst/>
            <a:rect l="l" t="t" r="r" b="b"/>
            <a:pathLst>
              <a:path w="21844" h="21310">
                <a:moveTo>
                  <a:pt x="10820" y="876"/>
                </a:moveTo>
                <a:lnTo>
                  <a:pt x="12217" y="6896"/>
                </a:lnTo>
                <a:lnTo>
                  <a:pt x="14782" y="5651"/>
                </a:lnTo>
                <a:lnTo>
                  <a:pt x="17856" y="5651"/>
                </a:lnTo>
                <a:lnTo>
                  <a:pt x="21843" y="520"/>
                </a:lnTo>
                <a:lnTo>
                  <a:pt x="17208" y="0"/>
                </a:lnTo>
                <a:lnTo>
                  <a:pt x="13855" y="0"/>
                </a:lnTo>
                <a:lnTo>
                  <a:pt x="10820" y="876"/>
                </a:lnTo>
                <a:close/>
              </a:path>
              <a:path w="21844" h="21310">
                <a:moveTo>
                  <a:pt x="749" y="28867"/>
                </a:moveTo>
                <a:lnTo>
                  <a:pt x="2235" y="32042"/>
                </a:lnTo>
                <a:lnTo>
                  <a:pt x="3733" y="35217"/>
                </a:lnTo>
                <a:lnTo>
                  <a:pt x="5841" y="37693"/>
                </a:lnTo>
                <a:lnTo>
                  <a:pt x="8559" y="39458"/>
                </a:lnTo>
                <a:lnTo>
                  <a:pt x="11277" y="41224"/>
                </a:lnTo>
                <a:lnTo>
                  <a:pt x="14262" y="42113"/>
                </a:lnTo>
                <a:lnTo>
                  <a:pt x="22517" y="42113"/>
                </a:lnTo>
                <a:lnTo>
                  <a:pt x="26301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22" y="-14414"/>
                </a:lnTo>
                <a:lnTo>
                  <a:pt x="28422" y="5537"/>
                </a:lnTo>
                <a:lnTo>
                  <a:pt x="25679" y="2565"/>
                </a:lnTo>
                <a:lnTo>
                  <a:pt x="21843" y="520"/>
                </a:lnTo>
                <a:lnTo>
                  <a:pt x="17856" y="5651"/>
                </a:lnTo>
                <a:lnTo>
                  <a:pt x="20993" y="5651"/>
                </a:lnTo>
                <a:lnTo>
                  <a:pt x="23634" y="6946"/>
                </a:lnTo>
                <a:lnTo>
                  <a:pt x="25780" y="9525"/>
                </a:lnTo>
                <a:lnTo>
                  <a:pt x="27927" y="12103"/>
                </a:lnTo>
                <a:lnTo>
                  <a:pt x="28994" y="16154"/>
                </a:lnTo>
                <a:lnTo>
                  <a:pt x="28994" y="26682"/>
                </a:lnTo>
                <a:lnTo>
                  <a:pt x="27939" y="30391"/>
                </a:lnTo>
                <a:lnTo>
                  <a:pt x="23736" y="35280"/>
                </a:lnTo>
                <a:lnTo>
                  <a:pt x="21170" y="36499"/>
                </a:lnTo>
                <a:lnTo>
                  <a:pt x="15163" y="36499"/>
                </a:lnTo>
                <a:lnTo>
                  <a:pt x="12572" y="35229"/>
                </a:lnTo>
                <a:lnTo>
                  <a:pt x="10388" y="32664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60"/>
                </a:lnTo>
                <a:lnTo>
                  <a:pt x="8115" y="11861"/>
                </a:lnTo>
                <a:lnTo>
                  <a:pt x="12217" y="6896"/>
                </a:lnTo>
                <a:lnTo>
                  <a:pt x="10820" y="876"/>
                </a:lnTo>
                <a:lnTo>
                  <a:pt x="8127" y="2616"/>
                </a:lnTo>
                <a:lnTo>
                  <a:pt x="5410" y="4368"/>
                </a:lnTo>
                <a:lnTo>
                  <a:pt x="3378" y="6870"/>
                </a:lnTo>
                <a:lnTo>
                  <a:pt x="2031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22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3385413" y="7203351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3385413" y="7238822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3385413" y="7207281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3400466" y="7217774"/>
            <a:ext cx="13906" cy="42113"/>
          </a:xfrm>
          <a:custGeom>
            <a:avLst/>
            <a:gdLst/>
            <a:ahLst/>
            <a:cxnLst/>
            <a:rect l="l" t="t" r="r" b="b"/>
            <a:pathLst>
              <a:path w="13906" h="42113">
                <a:moveTo>
                  <a:pt x="9436" y="42113"/>
                </a:moveTo>
                <a:lnTo>
                  <a:pt x="13906" y="42113"/>
                </a:lnTo>
                <a:lnTo>
                  <a:pt x="10833" y="36144"/>
                </a:lnTo>
                <a:lnTo>
                  <a:pt x="8051" y="33718"/>
                </a:lnTo>
                <a:lnTo>
                  <a:pt x="7366" y="30378"/>
                </a:lnTo>
                <a:lnTo>
                  <a:pt x="6007" y="41033"/>
                </a:lnTo>
                <a:lnTo>
                  <a:pt x="9436" y="42113"/>
                </a:lnTo>
                <a:close/>
              </a:path>
              <a:path w="13906" h="42113">
                <a:moveTo>
                  <a:pt x="7924" y="13322"/>
                </a:moveTo>
                <a:lnTo>
                  <a:pt x="8674" y="10464"/>
                </a:lnTo>
                <a:lnTo>
                  <a:pt x="11366" y="7340"/>
                </a:lnTo>
                <a:lnTo>
                  <a:pt x="15303" y="5638"/>
                </a:lnTo>
                <a:lnTo>
                  <a:pt x="22021" y="5638"/>
                </a:lnTo>
                <a:lnTo>
                  <a:pt x="24638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21" y="15620"/>
                </a:lnTo>
                <a:lnTo>
                  <a:pt x="25692" y="16535"/>
                </a:lnTo>
                <a:lnTo>
                  <a:pt x="21590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60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2"/>
                </a:lnTo>
                <a:lnTo>
                  <a:pt x="6007" y="41033"/>
                </a:lnTo>
                <a:lnTo>
                  <a:pt x="7366" y="30378"/>
                </a:lnTo>
                <a:lnTo>
                  <a:pt x="8318" y="27139"/>
                </a:lnTo>
                <a:lnTo>
                  <a:pt x="11036" y="24917"/>
                </a:lnTo>
                <a:lnTo>
                  <a:pt x="14211" y="23964"/>
                </a:lnTo>
                <a:lnTo>
                  <a:pt x="17056" y="23545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1" y="20967"/>
                </a:lnTo>
                <a:lnTo>
                  <a:pt x="28321" y="26492"/>
                </a:lnTo>
                <a:lnTo>
                  <a:pt x="27952" y="28765"/>
                </a:lnTo>
                <a:lnTo>
                  <a:pt x="26225" y="32308"/>
                </a:lnTo>
                <a:lnTo>
                  <a:pt x="22644" y="35026"/>
                </a:lnTo>
                <a:lnTo>
                  <a:pt x="18211" y="36753"/>
                </a:lnTo>
                <a:lnTo>
                  <a:pt x="12877" y="36753"/>
                </a:lnTo>
                <a:lnTo>
                  <a:pt x="10833" y="36144"/>
                </a:lnTo>
                <a:lnTo>
                  <a:pt x="13906" y="42113"/>
                </a:lnTo>
                <a:lnTo>
                  <a:pt x="16624" y="42113"/>
                </a:lnTo>
                <a:lnTo>
                  <a:pt x="21513" y="40779"/>
                </a:lnTo>
                <a:lnTo>
                  <a:pt x="26339" y="38379"/>
                </a:lnTo>
                <a:lnTo>
                  <a:pt x="28905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33" y="34670"/>
                </a:lnTo>
                <a:lnTo>
                  <a:pt x="35293" y="30657"/>
                </a:lnTo>
                <a:lnTo>
                  <a:pt x="35179" y="10083"/>
                </a:lnTo>
                <a:lnTo>
                  <a:pt x="34531" y="7048"/>
                </a:lnTo>
                <a:lnTo>
                  <a:pt x="32804" y="4267"/>
                </a:lnTo>
                <a:lnTo>
                  <a:pt x="30175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93" y="12407"/>
                </a:lnTo>
                <a:lnTo>
                  <a:pt x="7924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3442646" y="7204596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25" y="14084"/>
                </a:moveTo>
                <a:lnTo>
                  <a:pt x="11925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85"/>
                </a:lnTo>
                <a:lnTo>
                  <a:pt x="5346" y="49352"/>
                </a:lnTo>
                <a:lnTo>
                  <a:pt x="5905" y="50647"/>
                </a:lnTo>
                <a:lnTo>
                  <a:pt x="8813" y="53721"/>
                </a:lnTo>
                <a:lnTo>
                  <a:pt x="12141" y="54902"/>
                </a:lnTo>
                <a:lnTo>
                  <a:pt x="16179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602" y="48450"/>
                </a:lnTo>
                <a:lnTo>
                  <a:pt x="14808" y="48526"/>
                </a:lnTo>
                <a:lnTo>
                  <a:pt x="12052" y="46151"/>
                </a:lnTo>
                <a:lnTo>
                  <a:pt x="11925" y="42951"/>
                </a:lnTo>
                <a:lnTo>
                  <a:pt x="11925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25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3465902" y="7217774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16" y="5638"/>
                </a:lnTo>
                <a:lnTo>
                  <a:pt x="22021" y="5638"/>
                </a:lnTo>
                <a:lnTo>
                  <a:pt x="24638" y="6426"/>
                </a:lnTo>
                <a:lnTo>
                  <a:pt x="26416" y="7962"/>
                </a:lnTo>
                <a:lnTo>
                  <a:pt x="28359" y="11061"/>
                </a:lnTo>
                <a:lnTo>
                  <a:pt x="28321" y="15620"/>
                </a:lnTo>
                <a:lnTo>
                  <a:pt x="25692" y="16535"/>
                </a:lnTo>
                <a:lnTo>
                  <a:pt x="21590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64" y="19507"/>
                </a:lnTo>
                <a:lnTo>
                  <a:pt x="4940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2"/>
                </a:lnTo>
                <a:lnTo>
                  <a:pt x="6019" y="41033"/>
                </a:lnTo>
                <a:lnTo>
                  <a:pt x="7366" y="30378"/>
                </a:lnTo>
                <a:lnTo>
                  <a:pt x="8318" y="27139"/>
                </a:lnTo>
                <a:lnTo>
                  <a:pt x="11049" y="24917"/>
                </a:lnTo>
                <a:lnTo>
                  <a:pt x="14224" y="23964"/>
                </a:lnTo>
                <a:lnTo>
                  <a:pt x="17068" y="23545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1" y="20967"/>
                </a:lnTo>
                <a:lnTo>
                  <a:pt x="28321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26"/>
                </a:lnTo>
                <a:lnTo>
                  <a:pt x="18224" y="36753"/>
                </a:lnTo>
                <a:lnTo>
                  <a:pt x="12890" y="36753"/>
                </a:lnTo>
                <a:lnTo>
                  <a:pt x="10845" y="36144"/>
                </a:lnTo>
                <a:lnTo>
                  <a:pt x="8064" y="33718"/>
                </a:lnTo>
                <a:lnTo>
                  <a:pt x="9448" y="42113"/>
                </a:lnTo>
                <a:lnTo>
                  <a:pt x="16624" y="42113"/>
                </a:lnTo>
                <a:lnTo>
                  <a:pt x="19164" y="41655"/>
                </a:lnTo>
                <a:lnTo>
                  <a:pt x="21526" y="40779"/>
                </a:lnTo>
                <a:lnTo>
                  <a:pt x="26339" y="38379"/>
                </a:lnTo>
                <a:lnTo>
                  <a:pt x="28905" y="36233"/>
                </a:lnTo>
                <a:lnTo>
                  <a:pt x="29108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70"/>
                </a:lnTo>
                <a:lnTo>
                  <a:pt x="35293" y="30657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29" y="5473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19" y="41033"/>
                </a:lnTo>
                <a:lnTo>
                  <a:pt x="9448" y="42113"/>
                </a:lnTo>
                <a:lnTo>
                  <a:pt x="8064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3511895" y="7217770"/>
            <a:ext cx="55130" cy="41198"/>
          </a:xfrm>
          <a:custGeom>
            <a:avLst/>
            <a:gdLst/>
            <a:ahLst/>
            <a:cxnLst/>
            <a:rect l="l" t="t" r="r" b="b"/>
            <a:pathLst>
              <a:path w="55130" h="41198">
                <a:moveTo>
                  <a:pt x="24168" y="15024"/>
                </a:moveTo>
                <a:lnTo>
                  <a:pt x="24168" y="41198"/>
                </a:lnTo>
                <a:lnTo>
                  <a:pt x="31064" y="41198"/>
                </a:lnTo>
                <a:lnTo>
                  <a:pt x="31064" y="13652"/>
                </a:lnTo>
                <a:lnTo>
                  <a:pt x="32016" y="10629"/>
                </a:lnTo>
                <a:lnTo>
                  <a:pt x="33909" y="8737"/>
                </a:lnTo>
                <a:lnTo>
                  <a:pt x="38176" y="5918"/>
                </a:lnTo>
                <a:lnTo>
                  <a:pt x="42621" y="5918"/>
                </a:lnTo>
                <a:lnTo>
                  <a:pt x="45173" y="7010"/>
                </a:lnTo>
                <a:lnTo>
                  <a:pt x="47599" y="9918"/>
                </a:lnTo>
                <a:lnTo>
                  <a:pt x="48272" y="13080"/>
                </a:lnTo>
                <a:lnTo>
                  <a:pt x="48272" y="41198"/>
                </a:lnTo>
                <a:lnTo>
                  <a:pt x="55130" y="41198"/>
                </a:lnTo>
                <a:lnTo>
                  <a:pt x="55130" y="8940"/>
                </a:lnTo>
                <a:lnTo>
                  <a:pt x="54051" y="5524"/>
                </a:lnTo>
                <a:lnTo>
                  <a:pt x="49707" y="1104"/>
                </a:lnTo>
                <a:lnTo>
                  <a:pt x="46609" y="0"/>
                </a:lnTo>
                <a:lnTo>
                  <a:pt x="37401" y="0"/>
                </a:lnTo>
                <a:lnTo>
                  <a:pt x="33223" y="2349"/>
                </a:lnTo>
                <a:lnTo>
                  <a:pt x="29997" y="7061"/>
                </a:lnTo>
                <a:lnTo>
                  <a:pt x="29209" y="4825"/>
                </a:lnTo>
                <a:lnTo>
                  <a:pt x="25920" y="1854"/>
                </a:lnTo>
                <a:lnTo>
                  <a:pt x="21526" y="0"/>
                </a:lnTo>
                <a:lnTo>
                  <a:pt x="15798" y="0"/>
                </a:lnTo>
                <a:lnTo>
                  <a:pt x="13385" y="596"/>
                </a:lnTo>
                <a:lnTo>
                  <a:pt x="9144" y="2997"/>
                </a:lnTo>
                <a:lnTo>
                  <a:pt x="6159" y="6553"/>
                </a:lnTo>
                <a:lnTo>
                  <a:pt x="6159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lnTo>
                  <a:pt x="6883" y="16624"/>
                </a:lnTo>
                <a:lnTo>
                  <a:pt x="7264" y="13830"/>
                </a:lnTo>
                <a:lnTo>
                  <a:pt x="8001" y="11874"/>
                </a:lnTo>
                <a:lnTo>
                  <a:pt x="9931" y="8445"/>
                </a:lnTo>
                <a:lnTo>
                  <a:pt x="13233" y="6426"/>
                </a:lnTo>
                <a:lnTo>
                  <a:pt x="16967" y="5918"/>
                </a:lnTo>
                <a:lnTo>
                  <a:pt x="19532" y="5918"/>
                </a:lnTo>
                <a:lnTo>
                  <a:pt x="22491" y="8191"/>
                </a:lnTo>
                <a:lnTo>
                  <a:pt x="24168" y="11988"/>
                </a:lnTo>
                <a:lnTo>
                  <a:pt x="24168" y="150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3574961" y="7217769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3620899" y="7217770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46"/>
                </a:lnTo>
                <a:lnTo>
                  <a:pt x="7962" y="10540"/>
                </a:lnTo>
                <a:lnTo>
                  <a:pt x="12230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74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71"/>
                </a:lnTo>
                <a:lnTo>
                  <a:pt x="32931" y="11048"/>
                </a:lnTo>
                <a:lnTo>
                  <a:pt x="32283" y="7848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22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3660743" y="7204596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12" y="14084"/>
                </a:moveTo>
                <a:lnTo>
                  <a:pt x="11912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85"/>
                </a:lnTo>
                <a:lnTo>
                  <a:pt x="5346" y="49352"/>
                </a:lnTo>
                <a:lnTo>
                  <a:pt x="5905" y="50647"/>
                </a:lnTo>
                <a:lnTo>
                  <a:pt x="8813" y="53721"/>
                </a:lnTo>
                <a:lnTo>
                  <a:pt x="12141" y="54902"/>
                </a:lnTo>
                <a:lnTo>
                  <a:pt x="16179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602" y="48450"/>
                </a:lnTo>
                <a:lnTo>
                  <a:pt x="14808" y="48526"/>
                </a:lnTo>
                <a:lnTo>
                  <a:pt x="12039" y="46151"/>
                </a:lnTo>
                <a:lnTo>
                  <a:pt x="11912" y="42951"/>
                </a:lnTo>
                <a:lnTo>
                  <a:pt x="11912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12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3684043" y="7217769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65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38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108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65" y="22796"/>
                </a:lnTo>
                <a:lnTo>
                  <a:pt x="37515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15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3749443" y="7217774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03" y="5638"/>
                </a:lnTo>
                <a:lnTo>
                  <a:pt x="22021" y="5638"/>
                </a:lnTo>
                <a:lnTo>
                  <a:pt x="24638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21" y="15620"/>
                </a:lnTo>
                <a:lnTo>
                  <a:pt x="25692" y="16535"/>
                </a:lnTo>
                <a:lnTo>
                  <a:pt x="21590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2"/>
                </a:lnTo>
                <a:lnTo>
                  <a:pt x="6007" y="41033"/>
                </a:lnTo>
                <a:lnTo>
                  <a:pt x="7366" y="30378"/>
                </a:lnTo>
                <a:lnTo>
                  <a:pt x="8331" y="27139"/>
                </a:lnTo>
                <a:lnTo>
                  <a:pt x="11036" y="24917"/>
                </a:lnTo>
                <a:lnTo>
                  <a:pt x="14224" y="23964"/>
                </a:lnTo>
                <a:lnTo>
                  <a:pt x="17056" y="23545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1" y="20967"/>
                </a:lnTo>
                <a:lnTo>
                  <a:pt x="28321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26"/>
                </a:lnTo>
                <a:lnTo>
                  <a:pt x="18224" y="36753"/>
                </a:lnTo>
                <a:lnTo>
                  <a:pt x="12877" y="36753"/>
                </a:lnTo>
                <a:lnTo>
                  <a:pt x="10845" y="36144"/>
                </a:lnTo>
                <a:lnTo>
                  <a:pt x="8051" y="33718"/>
                </a:lnTo>
                <a:lnTo>
                  <a:pt x="9436" y="42113"/>
                </a:lnTo>
                <a:lnTo>
                  <a:pt x="16611" y="42113"/>
                </a:lnTo>
                <a:lnTo>
                  <a:pt x="19151" y="41655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70"/>
                </a:lnTo>
                <a:lnTo>
                  <a:pt x="35293" y="30657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07" y="41033"/>
                </a:lnTo>
                <a:lnTo>
                  <a:pt x="9436" y="42113"/>
                </a:lnTo>
                <a:lnTo>
                  <a:pt x="8051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3795435" y="7217770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46"/>
                </a:lnTo>
                <a:lnTo>
                  <a:pt x="7962" y="10540"/>
                </a:lnTo>
                <a:lnTo>
                  <a:pt x="10096" y="8686"/>
                </a:lnTo>
                <a:lnTo>
                  <a:pt x="14757" y="5918"/>
                </a:lnTo>
                <a:lnTo>
                  <a:pt x="19532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8"/>
                </a:lnTo>
                <a:lnTo>
                  <a:pt x="32270" y="7848"/>
                </a:lnTo>
                <a:lnTo>
                  <a:pt x="30530" y="4737"/>
                </a:lnTo>
                <a:lnTo>
                  <a:pt x="27965" y="2184"/>
                </a:lnTo>
                <a:lnTo>
                  <a:pt x="23850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22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3835278" y="7204596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25" y="14084"/>
                </a:moveTo>
                <a:lnTo>
                  <a:pt x="11925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85"/>
                </a:lnTo>
                <a:lnTo>
                  <a:pt x="5346" y="49352"/>
                </a:lnTo>
                <a:lnTo>
                  <a:pt x="5905" y="50647"/>
                </a:lnTo>
                <a:lnTo>
                  <a:pt x="8813" y="53721"/>
                </a:lnTo>
                <a:lnTo>
                  <a:pt x="12128" y="54902"/>
                </a:lnTo>
                <a:lnTo>
                  <a:pt x="16179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602" y="48450"/>
                </a:lnTo>
                <a:lnTo>
                  <a:pt x="14808" y="48526"/>
                </a:lnTo>
                <a:lnTo>
                  <a:pt x="12039" y="46151"/>
                </a:lnTo>
                <a:lnTo>
                  <a:pt x="11925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25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3858580" y="7217769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3901747" y="7217771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89" y="41021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54"/>
                </a:lnTo>
                <a:lnTo>
                  <a:pt x="28511" y="39357"/>
                </a:lnTo>
                <a:lnTo>
                  <a:pt x="31788" y="35788"/>
                </a:lnTo>
                <a:lnTo>
                  <a:pt x="33794" y="31635"/>
                </a:lnTo>
                <a:lnTo>
                  <a:pt x="33794" y="27038"/>
                </a:lnTo>
                <a:lnTo>
                  <a:pt x="32156" y="23520"/>
                </a:lnTo>
                <a:lnTo>
                  <a:pt x="29540" y="20751"/>
                </a:lnTo>
                <a:lnTo>
                  <a:pt x="25679" y="19113"/>
                </a:lnTo>
                <a:lnTo>
                  <a:pt x="22275" y="18046"/>
                </a:lnTo>
                <a:lnTo>
                  <a:pt x="17399" y="16764"/>
                </a:lnTo>
                <a:lnTo>
                  <a:pt x="14033" y="15862"/>
                </a:lnTo>
                <a:lnTo>
                  <a:pt x="12001" y="15278"/>
                </a:lnTo>
                <a:lnTo>
                  <a:pt x="9232" y="13931"/>
                </a:lnTo>
                <a:lnTo>
                  <a:pt x="7823" y="10807"/>
                </a:lnTo>
                <a:lnTo>
                  <a:pt x="9855" y="7162"/>
                </a:lnTo>
                <a:lnTo>
                  <a:pt x="13462" y="5613"/>
                </a:lnTo>
                <a:lnTo>
                  <a:pt x="19316" y="5613"/>
                </a:lnTo>
                <a:lnTo>
                  <a:pt x="21386" y="6197"/>
                </a:lnTo>
                <a:lnTo>
                  <a:pt x="24333" y="8521"/>
                </a:lnTo>
                <a:lnTo>
                  <a:pt x="25514" y="12217"/>
                </a:lnTo>
                <a:lnTo>
                  <a:pt x="32270" y="11303"/>
                </a:lnTo>
                <a:lnTo>
                  <a:pt x="31838" y="8699"/>
                </a:lnTo>
                <a:lnTo>
                  <a:pt x="29883" y="5067"/>
                </a:lnTo>
                <a:lnTo>
                  <a:pt x="26962" y="2273"/>
                </a:lnTo>
                <a:lnTo>
                  <a:pt x="22136" y="444"/>
                </a:lnTo>
                <a:lnTo>
                  <a:pt x="19342" y="0"/>
                </a:lnTo>
                <a:lnTo>
                  <a:pt x="16129" y="0"/>
                </a:lnTo>
                <a:lnTo>
                  <a:pt x="12039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400" y="6616"/>
                </a:lnTo>
                <a:lnTo>
                  <a:pt x="1155" y="9804"/>
                </a:lnTo>
                <a:lnTo>
                  <a:pt x="1155" y="13576"/>
                </a:lnTo>
                <a:lnTo>
                  <a:pt x="2667" y="17005"/>
                </a:lnTo>
                <a:lnTo>
                  <a:pt x="5156" y="19913"/>
                </a:lnTo>
                <a:lnTo>
                  <a:pt x="9067" y="21767"/>
                </a:lnTo>
                <a:lnTo>
                  <a:pt x="12573" y="22860"/>
                </a:lnTo>
                <a:lnTo>
                  <a:pt x="17627" y="24130"/>
                </a:lnTo>
                <a:lnTo>
                  <a:pt x="21386" y="25057"/>
                </a:lnTo>
                <a:lnTo>
                  <a:pt x="23736" y="25831"/>
                </a:lnTo>
                <a:lnTo>
                  <a:pt x="26708" y="28536"/>
                </a:lnTo>
                <a:lnTo>
                  <a:pt x="26708" y="31800"/>
                </a:lnTo>
                <a:lnTo>
                  <a:pt x="24409" y="34582"/>
                </a:lnTo>
                <a:lnTo>
                  <a:pt x="20523" y="36487"/>
                </a:lnTo>
                <a:lnTo>
                  <a:pt x="14224" y="36487"/>
                </a:lnTo>
                <a:lnTo>
                  <a:pt x="10020" y="34328"/>
                </a:lnTo>
                <a:lnTo>
                  <a:pt x="7213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3963065" y="7217768"/>
            <a:ext cx="21844" cy="21310"/>
          </a:xfrm>
          <a:custGeom>
            <a:avLst/>
            <a:gdLst/>
            <a:ahLst/>
            <a:cxnLst/>
            <a:rect l="l" t="t" r="r" b="b"/>
            <a:pathLst>
              <a:path w="21844" h="21310">
                <a:moveTo>
                  <a:pt x="10833" y="876"/>
                </a:moveTo>
                <a:lnTo>
                  <a:pt x="12230" y="6896"/>
                </a:lnTo>
                <a:lnTo>
                  <a:pt x="14795" y="5651"/>
                </a:lnTo>
                <a:lnTo>
                  <a:pt x="17856" y="5651"/>
                </a:lnTo>
                <a:lnTo>
                  <a:pt x="21843" y="520"/>
                </a:lnTo>
                <a:lnTo>
                  <a:pt x="17208" y="0"/>
                </a:lnTo>
                <a:lnTo>
                  <a:pt x="13855" y="0"/>
                </a:lnTo>
                <a:lnTo>
                  <a:pt x="10833" y="876"/>
                </a:lnTo>
                <a:close/>
              </a:path>
              <a:path w="21844" h="21310">
                <a:moveTo>
                  <a:pt x="749" y="28867"/>
                </a:moveTo>
                <a:lnTo>
                  <a:pt x="2247" y="32042"/>
                </a:lnTo>
                <a:lnTo>
                  <a:pt x="3733" y="35217"/>
                </a:lnTo>
                <a:lnTo>
                  <a:pt x="5841" y="37693"/>
                </a:lnTo>
                <a:lnTo>
                  <a:pt x="8559" y="39458"/>
                </a:lnTo>
                <a:lnTo>
                  <a:pt x="11277" y="41224"/>
                </a:lnTo>
                <a:lnTo>
                  <a:pt x="14262" y="42113"/>
                </a:lnTo>
                <a:lnTo>
                  <a:pt x="22517" y="42113"/>
                </a:lnTo>
                <a:lnTo>
                  <a:pt x="26314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35" y="-14414"/>
                </a:lnTo>
                <a:lnTo>
                  <a:pt x="28435" y="5537"/>
                </a:lnTo>
                <a:lnTo>
                  <a:pt x="25666" y="2565"/>
                </a:lnTo>
                <a:lnTo>
                  <a:pt x="21843" y="520"/>
                </a:lnTo>
                <a:lnTo>
                  <a:pt x="17856" y="5651"/>
                </a:lnTo>
                <a:lnTo>
                  <a:pt x="20993" y="5651"/>
                </a:lnTo>
                <a:lnTo>
                  <a:pt x="23634" y="6946"/>
                </a:lnTo>
                <a:lnTo>
                  <a:pt x="25780" y="9525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82"/>
                </a:lnTo>
                <a:lnTo>
                  <a:pt x="27952" y="30391"/>
                </a:lnTo>
                <a:lnTo>
                  <a:pt x="23736" y="35280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2" y="35229"/>
                </a:lnTo>
                <a:lnTo>
                  <a:pt x="10388" y="32664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60"/>
                </a:lnTo>
                <a:lnTo>
                  <a:pt x="8115" y="11861"/>
                </a:lnTo>
                <a:lnTo>
                  <a:pt x="12230" y="6896"/>
                </a:lnTo>
                <a:lnTo>
                  <a:pt x="10833" y="876"/>
                </a:lnTo>
                <a:lnTo>
                  <a:pt x="8127" y="2616"/>
                </a:lnTo>
                <a:lnTo>
                  <a:pt x="5410" y="4368"/>
                </a:lnTo>
                <a:lnTo>
                  <a:pt x="3378" y="6870"/>
                </a:lnTo>
                <a:lnTo>
                  <a:pt x="2031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22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4006898" y="7217769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44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01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44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19"/>
                </a:lnTo>
                <a:lnTo>
                  <a:pt x="7366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75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63"/>
                </a:lnTo>
                <a:lnTo>
                  <a:pt x="29044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67" y="5613"/>
                </a:lnTo>
                <a:lnTo>
                  <a:pt x="25412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4074556" y="7217770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34"/>
                </a:lnTo>
                <a:lnTo>
                  <a:pt x="22110" y="2209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97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908" y="41198"/>
                </a:lnTo>
                <a:lnTo>
                  <a:pt x="6908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4098472" y="7217769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8003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108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36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21"/>
                </a:lnTo>
                <a:lnTo>
                  <a:pt x="27635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4142066" y="7217774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79" y="7340"/>
                </a:lnTo>
                <a:lnTo>
                  <a:pt x="15316" y="5638"/>
                </a:lnTo>
                <a:lnTo>
                  <a:pt x="22021" y="5638"/>
                </a:lnTo>
                <a:lnTo>
                  <a:pt x="24650" y="6426"/>
                </a:lnTo>
                <a:lnTo>
                  <a:pt x="26416" y="7962"/>
                </a:lnTo>
                <a:lnTo>
                  <a:pt x="28359" y="11061"/>
                </a:lnTo>
                <a:lnTo>
                  <a:pt x="28321" y="15620"/>
                </a:lnTo>
                <a:lnTo>
                  <a:pt x="25692" y="16535"/>
                </a:lnTo>
                <a:lnTo>
                  <a:pt x="21590" y="17322"/>
                </a:lnTo>
                <a:lnTo>
                  <a:pt x="16027" y="17983"/>
                </a:lnTo>
                <a:lnTo>
                  <a:pt x="13296" y="18313"/>
                </a:lnTo>
                <a:lnTo>
                  <a:pt x="11252" y="18656"/>
                </a:lnTo>
                <a:lnTo>
                  <a:pt x="8064" y="19507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19" y="36702"/>
                </a:lnTo>
                <a:lnTo>
                  <a:pt x="6007" y="41033"/>
                </a:lnTo>
                <a:lnTo>
                  <a:pt x="7366" y="30378"/>
                </a:lnTo>
                <a:lnTo>
                  <a:pt x="8331" y="27139"/>
                </a:lnTo>
                <a:lnTo>
                  <a:pt x="11036" y="24917"/>
                </a:lnTo>
                <a:lnTo>
                  <a:pt x="14236" y="23964"/>
                </a:lnTo>
                <a:lnTo>
                  <a:pt x="17068" y="23545"/>
                </a:lnTo>
                <a:lnTo>
                  <a:pt x="22072" y="22847"/>
                </a:lnTo>
                <a:lnTo>
                  <a:pt x="25819" y="21996"/>
                </a:lnTo>
                <a:lnTo>
                  <a:pt x="28321" y="20967"/>
                </a:lnTo>
                <a:lnTo>
                  <a:pt x="28321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26"/>
                </a:lnTo>
                <a:lnTo>
                  <a:pt x="18224" y="36753"/>
                </a:lnTo>
                <a:lnTo>
                  <a:pt x="12877" y="36753"/>
                </a:lnTo>
                <a:lnTo>
                  <a:pt x="10845" y="36144"/>
                </a:lnTo>
                <a:lnTo>
                  <a:pt x="8064" y="33718"/>
                </a:lnTo>
                <a:lnTo>
                  <a:pt x="9448" y="42113"/>
                </a:lnTo>
                <a:lnTo>
                  <a:pt x="16624" y="42113"/>
                </a:lnTo>
                <a:lnTo>
                  <a:pt x="19164" y="41655"/>
                </a:lnTo>
                <a:lnTo>
                  <a:pt x="21513" y="40779"/>
                </a:lnTo>
                <a:lnTo>
                  <a:pt x="26339" y="38379"/>
                </a:lnTo>
                <a:lnTo>
                  <a:pt x="28905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70"/>
                </a:lnTo>
                <a:lnTo>
                  <a:pt x="35293" y="30657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52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07" y="41033"/>
                </a:lnTo>
                <a:lnTo>
                  <a:pt x="9448" y="42113"/>
                </a:lnTo>
                <a:lnTo>
                  <a:pt x="8064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4191336" y="7203351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4205516" y="7203351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4205516" y="7238822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4205516" y="7207281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4219274" y="7218685"/>
            <a:ext cx="36017" cy="40284"/>
          </a:xfrm>
          <a:custGeom>
            <a:avLst/>
            <a:gdLst/>
            <a:ahLst/>
            <a:cxnLst/>
            <a:rect l="l" t="t" r="r" b="b"/>
            <a:pathLst>
              <a:path w="36017" h="40284">
                <a:moveTo>
                  <a:pt x="34798" y="0"/>
                </a:moveTo>
                <a:lnTo>
                  <a:pt x="1536" y="0"/>
                </a:lnTo>
                <a:lnTo>
                  <a:pt x="1536" y="5537"/>
                </a:lnTo>
                <a:lnTo>
                  <a:pt x="22974" y="5460"/>
                </a:lnTo>
                <a:lnTo>
                  <a:pt x="25895" y="5308"/>
                </a:lnTo>
                <a:lnTo>
                  <a:pt x="0" y="34747"/>
                </a:lnTo>
                <a:lnTo>
                  <a:pt x="0" y="40284"/>
                </a:lnTo>
                <a:lnTo>
                  <a:pt x="36017" y="40284"/>
                </a:lnTo>
                <a:lnTo>
                  <a:pt x="36017" y="34404"/>
                </a:lnTo>
                <a:lnTo>
                  <a:pt x="11595" y="34518"/>
                </a:lnTo>
                <a:lnTo>
                  <a:pt x="8509" y="34747"/>
                </a:lnTo>
                <a:lnTo>
                  <a:pt x="12763" y="30086"/>
                </a:lnTo>
                <a:lnTo>
                  <a:pt x="34798" y="4521"/>
                </a:lnTo>
                <a:lnTo>
                  <a:pt x="34798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4259807" y="7217774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03" y="5638"/>
                </a:lnTo>
                <a:lnTo>
                  <a:pt x="22021" y="5638"/>
                </a:lnTo>
                <a:lnTo>
                  <a:pt x="24638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21" y="15620"/>
                </a:lnTo>
                <a:lnTo>
                  <a:pt x="25692" y="16535"/>
                </a:lnTo>
                <a:lnTo>
                  <a:pt x="21590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52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2"/>
                </a:lnTo>
                <a:lnTo>
                  <a:pt x="6007" y="41033"/>
                </a:lnTo>
                <a:lnTo>
                  <a:pt x="7366" y="30378"/>
                </a:lnTo>
                <a:lnTo>
                  <a:pt x="8331" y="27139"/>
                </a:lnTo>
                <a:lnTo>
                  <a:pt x="11036" y="24917"/>
                </a:lnTo>
                <a:lnTo>
                  <a:pt x="14224" y="23964"/>
                </a:lnTo>
                <a:lnTo>
                  <a:pt x="17056" y="23545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1" y="20967"/>
                </a:lnTo>
                <a:lnTo>
                  <a:pt x="28321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26"/>
                </a:lnTo>
                <a:lnTo>
                  <a:pt x="18224" y="36753"/>
                </a:lnTo>
                <a:lnTo>
                  <a:pt x="12877" y="36753"/>
                </a:lnTo>
                <a:lnTo>
                  <a:pt x="10845" y="36144"/>
                </a:lnTo>
                <a:lnTo>
                  <a:pt x="8051" y="33718"/>
                </a:lnTo>
                <a:lnTo>
                  <a:pt x="9448" y="42113"/>
                </a:lnTo>
                <a:lnTo>
                  <a:pt x="16624" y="42113"/>
                </a:lnTo>
                <a:lnTo>
                  <a:pt x="19164" y="41655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70"/>
                </a:lnTo>
                <a:lnTo>
                  <a:pt x="35293" y="30657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07" y="41033"/>
                </a:lnTo>
                <a:lnTo>
                  <a:pt x="9448" y="42113"/>
                </a:lnTo>
                <a:lnTo>
                  <a:pt x="8051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4305712" y="7217770"/>
            <a:ext cx="22123" cy="41198"/>
          </a:xfrm>
          <a:custGeom>
            <a:avLst/>
            <a:gdLst/>
            <a:ahLst/>
            <a:cxnLst/>
            <a:rect l="l" t="t" r="r" b="b"/>
            <a:pathLst>
              <a:path w="22123" h="41198">
                <a:moveTo>
                  <a:pt x="10617" y="8407"/>
                </a:moveTo>
                <a:lnTo>
                  <a:pt x="13169" y="7061"/>
                </a:lnTo>
                <a:lnTo>
                  <a:pt x="16370" y="7061"/>
                </a:lnTo>
                <a:lnTo>
                  <a:pt x="19735" y="8534"/>
                </a:lnTo>
                <a:lnTo>
                  <a:pt x="22123" y="2209"/>
                </a:lnTo>
                <a:lnTo>
                  <a:pt x="17348" y="0"/>
                </a:lnTo>
                <a:lnTo>
                  <a:pt x="13411" y="0"/>
                </a:lnTo>
                <a:lnTo>
                  <a:pt x="10604" y="1371"/>
                </a:lnTo>
                <a:lnTo>
                  <a:pt x="7797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908" y="41198"/>
                </a:lnTo>
                <a:lnTo>
                  <a:pt x="6908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17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4353568" y="7218685"/>
            <a:ext cx="32994" cy="41198"/>
          </a:xfrm>
          <a:custGeom>
            <a:avLst/>
            <a:gdLst/>
            <a:ahLst/>
            <a:cxnLst/>
            <a:rect l="l" t="t" r="r" b="b"/>
            <a:pathLst>
              <a:path w="32994" h="41198">
                <a:moveTo>
                  <a:pt x="8674" y="32753"/>
                </a:moveTo>
                <a:lnTo>
                  <a:pt x="7327" y="29552"/>
                </a:lnTo>
                <a:lnTo>
                  <a:pt x="6896" y="25907"/>
                </a:lnTo>
                <a:lnTo>
                  <a:pt x="6896" y="0"/>
                </a:lnTo>
                <a:lnTo>
                  <a:pt x="0" y="0"/>
                </a:lnTo>
                <a:lnTo>
                  <a:pt x="0" y="27876"/>
                </a:lnTo>
                <a:lnTo>
                  <a:pt x="152" y="29997"/>
                </a:lnTo>
                <a:lnTo>
                  <a:pt x="838" y="33324"/>
                </a:lnTo>
                <a:lnTo>
                  <a:pt x="2565" y="36398"/>
                </a:lnTo>
                <a:lnTo>
                  <a:pt x="5118" y="38925"/>
                </a:lnTo>
                <a:lnTo>
                  <a:pt x="9270" y="40741"/>
                </a:lnTo>
                <a:lnTo>
                  <a:pt x="13906" y="41198"/>
                </a:lnTo>
                <a:lnTo>
                  <a:pt x="19354" y="41198"/>
                </a:lnTo>
                <a:lnTo>
                  <a:pt x="23660" y="38925"/>
                </a:lnTo>
                <a:lnTo>
                  <a:pt x="26835" y="34366"/>
                </a:lnTo>
                <a:lnTo>
                  <a:pt x="26835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111" y="0"/>
                </a:lnTo>
                <a:lnTo>
                  <a:pt x="26111" y="25031"/>
                </a:lnTo>
                <a:lnTo>
                  <a:pt x="25730" y="27647"/>
                </a:lnTo>
                <a:lnTo>
                  <a:pt x="24968" y="29451"/>
                </a:lnTo>
                <a:lnTo>
                  <a:pt x="22936" y="32689"/>
                </a:lnTo>
                <a:lnTo>
                  <a:pt x="19303" y="34785"/>
                </a:lnTo>
                <a:lnTo>
                  <a:pt x="15303" y="35318"/>
                </a:lnTo>
                <a:lnTo>
                  <a:pt x="11480" y="34797"/>
                </a:lnTo>
                <a:lnTo>
                  <a:pt x="8674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4397375" y="7217770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46"/>
                </a:lnTo>
                <a:lnTo>
                  <a:pt x="7962" y="10540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58" y="41198"/>
                </a:lnTo>
                <a:lnTo>
                  <a:pt x="32943" y="11048"/>
                </a:lnTo>
                <a:lnTo>
                  <a:pt x="32283" y="7848"/>
                </a:lnTo>
                <a:lnTo>
                  <a:pt x="30530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22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4438667" y="7217774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24" y="13322"/>
                </a:moveTo>
                <a:lnTo>
                  <a:pt x="8674" y="10464"/>
                </a:lnTo>
                <a:lnTo>
                  <a:pt x="11366" y="7340"/>
                </a:lnTo>
                <a:lnTo>
                  <a:pt x="15303" y="5638"/>
                </a:lnTo>
                <a:lnTo>
                  <a:pt x="22021" y="5638"/>
                </a:lnTo>
                <a:lnTo>
                  <a:pt x="24638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21" y="15620"/>
                </a:lnTo>
                <a:lnTo>
                  <a:pt x="25692" y="16535"/>
                </a:lnTo>
                <a:lnTo>
                  <a:pt x="21590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2"/>
                </a:lnTo>
                <a:lnTo>
                  <a:pt x="6007" y="41033"/>
                </a:lnTo>
                <a:lnTo>
                  <a:pt x="7366" y="30378"/>
                </a:lnTo>
                <a:lnTo>
                  <a:pt x="8318" y="27139"/>
                </a:lnTo>
                <a:lnTo>
                  <a:pt x="11036" y="24917"/>
                </a:lnTo>
                <a:lnTo>
                  <a:pt x="14224" y="23964"/>
                </a:lnTo>
                <a:lnTo>
                  <a:pt x="17056" y="23545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1" y="20967"/>
                </a:lnTo>
                <a:lnTo>
                  <a:pt x="28321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26"/>
                </a:lnTo>
                <a:lnTo>
                  <a:pt x="18224" y="36753"/>
                </a:lnTo>
                <a:lnTo>
                  <a:pt x="12877" y="36753"/>
                </a:lnTo>
                <a:lnTo>
                  <a:pt x="10845" y="36144"/>
                </a:lnTo>
                <a:lnTo>
                  <a:pt x="8051" y="33718"/>
                </a:lnTo>
                <a:lnTo>
                  <a:pt x="9436" y="42113"/>
                </a:lnTo>
                <a:lnTo>
                  <a:pt x="16611" y="42113"/>
                </a:lnTo>
                <a:lnTo>
                  <a:pt x="19151" y="41655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17" y="38049"/>
                </a:lnTo>
                <a:lnTo>
                  <a:pt x="35445" y="34670"/>
                </a:lnTo>
                <a:lnTo>
                  <a:pt x="35293" y="30657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16" y="9550"/>
                </a:lnTo>
                <a:lnTo>
                  <a:pt x="1193" y="12407"/>
                </a:lnTo>
                <a:lnTo>
                  <a:pt x="7924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07" y="41033"/>
                </a:lnTo>
                <a:lnTo>
                  <a:pt x="9436" y="42113"/>
                </a:lnTo>
                <a:lnTo>
                  <a:pt x="8051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4502666" y="7204596"/>
            <a:ext cx="19837" cy="54902"/>
          </a:xfrm>
          <a:custGeom>
            <a:avLst/>
            <a:gdLst/>
            <a:ahLst/>
            <a:cxnLst/>
            <a:rect l="l" t="t" r="r" b="b"/>
            <a:pathLst>
              <a:path w="19837" h="54902">
                <a:moveTo>
                  <a:pt x="11912" y="14084"/>
                </a:moveTo>
                <a:lnTo>
                  <a:pt x="11912" y="0"/>
                </a:lnTo>
                <a:lnTo>
                  <a:pt x="5054" y="4102"/>
                </a:lnTo>
                <a:lnTo>
                  <a:pt x="5054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54" y="19392"/>
                </a:lnTo>
                <a:lnTo>
                  <a:pt x="5054" y="46685"/>
                </a:lnTo>
                <a:lnTo>
                  <a:pt x="5333" y="49352"/>
                </a:lnTo>
                <a:lnTo>
                  <a:pt x="5892" y="50647"/>
                </a:lnTo>
                <a:lnTo>
                  <a:pt x="8813" y="53721"/>
                </a:lnTo>
                <a:lnTo>
                  <a:pt x="12128" y="54902"/>
                </a:lnTo>
                <a:lnTo>
                  <a:pt x="16167" y="54902"/>
                </a:lnTo>
                <a:lnTo>
                  <a:pt x="19837" y="54292"/>
                </a:lnTo>
                <a:lnTo>
                  <a:pt x="18846" y="48260"/>
                </a:lnTo>
                <a:lnTo>
                  <a:pt x="17589" y="48450"/>
                </a:lnTo>
                <a:lnTo>
                  <a:pt x="14795" y="48526"/>
                </a:lnTo>
                <a:lnTo>
                  <a:pt x="12026" y="46151"/>
                </a:lnTo>
                <a:lnTo>
                  <a:pt x="11912" y="19392"/>
                </a:lnTo>
                <a:lnTo>
                  <a:pt x="18846" y="19392"/>
                </a:lnTo>
                <a:lnTo>
                  <a:pt x="18846" y="14084"/>
                </a:lnTo>
                <a:lnTo>
                  <a:pt x="11912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4525910" y="7217774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03" y="5638"/>
                </a:lnTo>
                <a:lnTo>
                  <a:pt x="22021" y="5638"/>
                </a:lnTo>
                <a:lnTo>
                  <a:pt x="24638" y="6426"/>
                </a:lnTo>
                <a:lnTo>
                  <a:pt x="26416" y="7962"/>
                </a:lnTo>
                <a:lnTo>
                  <a:pt x="28359" y="11061"/>
                </a:lnTo>
                <a:lnTo>
                  <a:pt x="28321" y="15620"/>
                </a:lnTo>
                <a:lnTo>
                  <a:pt x="25692" y="16535"/>
                </a:lnTo>
                <a:lnTo>
                  <a:pt x="21590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52" y="18656"/>
                </a:lnTo>
                <a:lnTo>
                  <a:pt x="8064" y="19507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19" y="36702"/>
                </a:lnTo>
                <a:lnTo>
                  <a:pt x="6007" y="41033"/>
                </a:lnTo>
                <a:lnTo>
                  <a:pt x="7366" y="30378"/>
                </a:lnTo>
                <a:lnTo>
                  <a:pt x="8331" y="27139"/>
                </a:lnTo>
                <a:lnTo>
                  <a:pt x="11036" y="24917"/>
                </a:lnTo>
                <a:lnTo>
                  <a:pt x="14224" y="23964"/>
                </a:lnTo>
                <a:lnTo>
                  <a:pt x="17068" y="23545"/>
                </a:lnTo>
                <a:lnTo>
                  <a:pt x="22072" y="22847"/>
                </a:lnTo>
                <a:lnTo>
                  <a:pt x="25819" y="21996"/>
                </a:lnTo>
                <a:lnTo>
                  <a:pt x="28321" y="20967"/>
                </a:lnTo>
                <a:lnTo>
                  <a:pt x="28321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26"/>
                </a:lnTo>
                <a:lnTo>
                  <a:pt x="18224" y="36753"/>
                </a:lnTo>
                <a:lnTo>
                  <a:pt x="12877" y="36753"/>
                </a:lnTo>
                <a:lnTo>
                  <a:pt x="10845" y="36144"/>
                </a:lnTo>
                <a:lnTo>
                  <a:pt x="8064" y="33718"/>
                </a:lnTo>
                <a:lnTo>
                  <a:pt x="9448" y="42113"/>
                </a:lnTo>
                <a:lnTo>
                  <a:pt x="16624" y="42113"/>
                </a:lnTo>
                <a:lnTo>
                  <a:pt x="19164" y="41655"/>
                </a:lnTo>
                <a:lnTo>
                  <a:pt x="21513" y="40779"/>
                </a:lnTo>
                <a:lnTo>
                  <a:pt x="26339" y="38379"/>
                </a:lnTo>
                <a:lnTo>
                  <a:pt x="28905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70"/>
                </a:lnTo>
                <a:lnTo>
                  <a:pt x="35293" y="30657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07" y="41033"/>
                </a:lnTo>
                <a:lnTo>
                  <a:pt x="9448" y="42113"/>
                </a:lnTo>
                <a:lnTo>
                  <a:pt x="8064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4571815" y="7217770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17" y="8407"/>
                </a:moveTo>
                <a:lnTo>
                  <a:pt x="13169" y="7061"/>
                </a:lnTo>
                <a:lnTo>
                  <a:pt x="16370" y="7061"/>
                </a:lnTo>
                <a:lnTo>
                  <a:pt x="19748" y="8534"/>
                </a:lnTo>
                <a:lnTo>
                  <a:pt x="22110" y="2209"/>
                </a:lnTo>
                <a:lnTo>
                  <a:pt x="17348" y="0"/>
                </a:lnTo>
                <a:lnTo>
                  <a:pt x="13411" y="0"/>
                </a:lnTo>
                <a:lnTo>
                  <a:pt x="10604" y="1371"/>
                </a:lnTo>
                <a:lnTo>
                  <a:pt x="7797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908" y="41198"/>
                </a:lnTo>
                <a:lnTo>
                  <a:pt x="6908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17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4595741" y="7217769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44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01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44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19"/>
                </a:lnTo>
                <a:lnTo>
                  <a:pt x="7366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75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63"/>
                </a:lnTo>
                <a:lnTo>
                  <a:pt x="29044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67" y="5613"/>
                </a:lnTo>
                <a:lnTo>
                  <a:pt x="25412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4639335" y="7217774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03" y="5638"/>
                </a:lnTo>
                <a:lnTo>
                  <a:pt x="22021" y="5638"/>
                </a:lnTo>
                <a:lnTo>
                  <a:pt x="24638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21" y="15620"/>
                </a:lnTo>
                <a:lnTo>
                  <a:pt x="25692" y="16535"/>
                </a:lnTo>
                <a:lnTo>
                  <a:pt x="21590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2"/>
                </a:lnTo>
                <a:lnTo>
                  <a:pt x="6007" y="41033"/>
                </a:lnTo>
                <a:lnTo>
                  <a:pt x="7366" y="30378"/>
                </a:lnTo>
                <a:lnTo>
                  <a:pt x="8331" y="27139"/>
                </a:lnTo>
                <a:lnTo>
                  <a:pt x="11036" y="24917"/>
                </a:lnTo>
                <a:lnTo>
                  <a:pt x="14224" y="23964"/>
                </a:lnTo>
                <a:lnTo>
                  <a:pt x="17056" y="23545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1" y="20967"/>
                </a:lnTo>
                <a:lnTo>
                  <a:pt x="28321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26"/>
                </a:lnTo>
                <a:lnTo>
                  <a:pt x="18224" y="36753"/>
                </a:lnTo>
                <a:lnTo>
                  <a:pt x="12877" y="36753"/>
                </a:lnTo>
                <a:lnTo>
                  <a:pt x="10845" y="36144"/>
                </a:lnTo>
                <a:lnTo>
                  <a:pt x="8051" y="33718"/>
                </a:lnTo>
                <a:lnTo>
                  <a:pt x="9436" y="42113"/>
                </a:lnTo>
                <a:lnTo>
                  <a:pt x="16611" y="42113"/>
                </a:lnTo>
                <a:lnTo>
                  <a:pt x="19151" y="41655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70"/>
                </a:lnTo>
                <a:lnTo>
                  <a:pt x="35293" y="30657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07" y="41033"/>
                </a:lnTo>
                <a:lnTo>
                  <a:pt x="9436" y="42113"/>
                </a:lnTo>
                <a:lnTo>
                  <a:pt x="8051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4710404" y="7203351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53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4724590" y="7203351"/>
            <a:ext cx="6883" cy="55613"/>
          </a:xfrm>
          <a:custGeom>
            <a:avLst/>
            <a:gdLst/>
            <a:ahLst/>
            <a:cxnLst/>
            <a:rect l="l" t="t" r="r" b="b"/>
            <a:pathLst>
              <a:path w="6883" h="55613">
                <a:moveTo>
                  <a:pt x="0" y="15328"/>
                </a:moveTo>
                <a:lnTo>
                  <a:pt x="0" y="55613"/>
                </a:lnTo>
                <a:lnTo>
                  <a:pt x="6883" y="55613"/>
                </a:lnTo>
                <a:lnTo>
                  <a:pt x="6883" y="15328"/>
                </a:lnTo>
                <a:lnTo>
                  <a:pt x="0" y="15328"/>
                </a:lnTo>
                <a:close/>
              </a:path>
              <a:path w="6883" h="55613">
                <a:moveTo>
                  <a:pt x="0" y="0"/>
                </a:moveTo>
                <a:lnTo>
                  <a:pt x="0" y="7861"/>
                </a:lnTo>
                <a:lnTo>
                  <a:pt x="6883" y="7861"/>
                </a:lnTo>
                <a:lnTo>
                  <a:pt x="6883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4724590" y="7238822"/>
            <a:ext cx="6883" cy="0"/>
          </a:xfrm>
          <a:custGeom>
            <a:avLst/>
            <a:gdLst/>
            <a:ahLst/>
            <a:cxnLst/>
            <a:rect l="l" t="t" r="r" b="b"/>
            <a:pathLst>
              <a:path w="6883">
                <a:moveTo>
                  <a:pt x="0" y="0"/>
                </a:moveTo>
                <a:lnTo>
                  <a:pt x="6883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4724590" y="7207281"/>
            <a:ext cx="6883" cy="0"/>
          </a:xfrm>
          <a:custGeom>
            <a:avLst/>
            <a:gdLst/>
            <a:ahLst/>
            <a:cxnLst/>
            <a:rect l="l" t="t" r="r" b="b"/>
            <a:pathLst>
              <a:path w="6883">
                <a:moveTo>
                  <a:pt x="0" y="0"/>
                </a:moveTo>
                <a:lnTo>
                  <a:pt x="6883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4741983" y="7217770"/>
            <a:ext cx="55143" cy="41198"/>
          </a:xfrm>
          <a:custGeom>
            <a:avLst/>
            <a:gdLst/>
            <a:ahLst/>
            <a:cxnLst/>
            <a:rect l="l" t="t" r="r" b="b"/>
            <a:pathLst>
              <a:path w="55143" h="41198">
                <a:moveTo>
                  <a:pt x="24168" y="15024"/>
                </a:moveTo>
                <a:lnTo>
                  <a:pt x="24168" y="41198"/>
                </a:lnTo>
                <a:lnTo>
                  <a:pt x="31076" y="41198"/>
                </a:lnTo>
                <a:lnTo>
                  <a:pt x="31076" y="13652"/>
                </a:lnTo>
                <a:lnTo>
                  <a:pt x="32016" y="10629"/>
                </a:lnTo>
                <a:lnTo>
                  <a:pt x="33909" y="8737"/>
                </a:lnTo>
                <a:lnTo>
                  <a:pt x="38176" y="5918"/>
                </a:lnTo>
                <a:lnTo>
                  <a:pt x="42621" y="5918"/>
                </a:lnTo>
                <a:lnTo>
                  <a:pt x="45173" y="7010"/>
                </a:lnTo>
                <a:lnTo>
                  <a:pt x="47612" y="9918"/>
                </a:lnTo>
                <a:lnTo>
                  <a:pt x="48272" y="13080"/>
                </a:lnTo>
                <a:lnTo>
                  <a:pt x="48272" y="41198"/>
                </a:lnTo>
                <a:lnTo>
                  <a:pt x="55143" y="41198"/>
                </a:lnTo>
                <a:lnTo>
                  <a:pt x="55143" y="8940"/>
                </a:lnTo>
                <a:lnTo>
                  <a:pt x="54051" y="5524"/>
                </a:lnTo>
                <a:lnTo>
                  <a:pt x="49707" y="1104"/>
                </a:lnTo>
                <a:lnTo>
                  <a:pt x="46609" y="0"/>
                </a:lnTo>
                <a:lnTo>
                  <a:pt x="37401" y="0"/>
                </a:lnTo>
                <a:lnTo>
                  <a:pt x="33223" y="2349"/>
                </a:lnTo>
                <a:lnTo>
                  <a:pt x="29997" y="7061"/>
                </a:lnTo>
                <a:lnTo>
                  <a:pt x="29209" y="4825"/>
                </a:lnTo>
                <a:lnTo>
                  <a:pt x="25920" y="1854"/>
                </a:lnTo>
                <a:lnTo>
                  <a:pt x="21513" y="0"/>
                </a:lnTo>
                <a:lnTo>
                  <a:pt x="15798" y="0"/>
                </a:lnTo>
                <a:lnTo>
                  <a:pt x="13385" y="596"/>
                </a:lnTo>
                <a:lnTo>
                  <a:pt x="9144" y="2997"/>
                </a:lnTo>
                <a:lnTo>
                  <a:pt x="6159" y="6553"/>
                </a:lnTo>
                <a:lnTo>
                  <a:pt x="6159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6624"/>
                </a:lnTo>
                <a:lnTo>
                  <a:pt x="7264" y="13830"/>
                </a:lnTo>
                <a:lnTo>
                  <a:pt x="8001" y="11874"/>
                </a:lnTo>
                <a:lnTo>
                  <a:pt x="9944" y="8445"/>
                </a:lnTo>
                <a:lnTo>
                  <a:pt x="13233" y="6426"/>
                </a:lnTo>
                <a:lnTo>
                  <a:pt x="16967" y="5918"/>
                </a:lnTo>
                <a:lnTo>
                  <a:pt x="19532" y="5918"/>
                </a:lnTo>
                <a:lnTo>
                  <a:pt x="22491" y="8191"/>
                </a:lnTo>
                <a:lnTo>
                  <a:pt x="24168" y="11988"/>
                </a:lnTo>
                <a:lnTo>
                  <a:pt x="24168" y="150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4807356" y="7217768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03"/>
                </a:lnTo>
                <a:lnTo>
                  <a:pt x="7365" y="12153"/>
                </a:lnTo>
                <a:lnTo>
                  <a:pt x="9639" y="9423"/>
                </a:lnTo>
                <a:lnTo>
                  <a:pt x="11887" y="6718"/>
                </a:lnTo>
                <a:lnTo>
                  <a:pt x="14490" y="5346"/>
                </a:lnTo>
                <a:lnTo>
                  <a:pt x="20396" y="5346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89"/>
                </a:lnTo>
                <a:lnTo>
                  <a:pt x="21551" y="0"/>
                </a:lnTo>
                <a:lnTo>
                  <a:pt x="15430" y="0"/>
                </a:lnTo>
                <a:lnTo>
                  <a:pt x="13157" y="520"/>
                </a:lnTo>
                <a:lnTo>
                  <a:pt x="9423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42"/>
                </a:lnTo>
                <a:lnTo>
                  <a:pt x="6896" y="56642"/>
                </a:lnTo>
                <a:lnTo>
                  <a:pt x="6896" y="37033"/>
                </a:lnTo>
                <a:lnTo>
                  <a:pt x="9563" y="39712"/>
                </a:lnTo>
                <a:lnTo>
                  <a:pt x="13220" y="41630"/>
                </a:lnTo>
                <a:lnTo>
                  <a:pt x="17589" y="42113"/>
                </a:lnTo>
                <a:lnTo>
                  <a:pt x="14109" y="36499"/>
                </a:lnTo>
                <a:lnTo>
                  <a:pt x="11531" y="35267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64"/>
                </a:moveTo>
                <a:lnTo>
                  <a:pt x="35318" y="16916"/>
                </a:lnTo>
                <a:lnTo>
                  <a:pt x="34645" y="13373"/>
                </a:lnTo>
                <a:lnTo>
                  <a:pt x="33286" y="10147"/>
                </a:lnTo>
                <a:lnTo>
                  <a:pt x="31940" y="6921"/>
                </a:lnTo>
                <a:lnTo>
                  <a:pt x="29933" y="4419"/>
                </a:lnTo>
                <a:lnTo>
                  <a:pt x="27279" y="2654"/>
                </a:lnTo>
                <a:lnTo>
                  <a:pt x="24612" y="889"/>
                </a:lnTo>
                <a:lnTo>
                  <a:pt x="25069" y="9182"/>
                </a:lnTo>
                <a:lnTo>
                  <a:pt x="27203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7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109" y="36499"/>
                </a:lnTo>
                <a:lnTo>
                  <a:pt x="17589" y="42113"/>
                </a:lnTo>
                <a:lnTo>
                  <a:pt x="20726" y="42113"/>
                </a:lnTo>
                <a:lnTo>
                  <a:pt x="23723" y="41236"/>
                </a:lnTo>
                <a:lnTo>
                  <a:pt x="26568" y="39471"/>
                </a:lnTo>
                <a:lnTo>
                  <a:pt x="29413" y="37719"/>
                </a:lnTo>
                <a:lnTo>
                  <a:pt x="31584" y="35191"/>
                </a:lnTo>
                <a:lnTo>
                  <a:pt x="33083" y="31889"/>
                </a:lnTo>
                <a:lnTo>
                  <a:pt x="34569" y="28587"/>
                </a:lnTo>
                <a:lnTo>
                  <a:pt x="35318" y="24879"/>
                </a:lnTo>
                <a:lnTo>
                  <a:pt x="35318" y="207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4851031" y="7203351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4851031" y="7238822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4851031" y="7207281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4866090" y="7217774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24" y="13322"/>
                </a:moveTo>
                <a:lnTo>
                  <a:pt x="8674" y="10464"/>
                </a:lnTo>
                <a:lnTo>
                  <a:pt x="11366" y="7340"/>
                </a:lnTo>
                <a:lnTo>
                  <a:pt x="15303" y="5638"/>
                </a:lnTo>
                <a:lnTo>
                  <a:pt x="22021" y="5638"/>
                </a:lnTo>
                <a:lnTo>
                  <a:pt x="24638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21" y="15620"/>
                </a:lnTo>
                <a:lnTo>
                  <a:pt x="25692" y="16535"/>
                </a:lnTo>
                <a:lnTo>
                  <a:pt x="21590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2"/>
                </a:lnTo>
                <a:lnTo>
                  <a:pt x="6007" y="41033"/>
                </a:lnTo>
                <a:lnTo>
                  <a:pt x="7366" y="30378"/>
                </a:lnTo>
                <a:lnTo>
                  <a:pt x="8318" y="27139"/>
                </a:lnTo>
                <a:lnTo>
                  <a:pt x="11036" y="24917"/>
                </a:lnTo>
                <a:lnTo>
                  <a:pt x="14224" y="23964"/>
                </a:lnTo>
                <a:lnTo>
                  <a:pt x="17056" y="23545"/>
                </a:lnTo>
                <a:lnTo>
                  <a:pt x="22059" y="22847"/>
                </a:lnTo>
                <a:lnTo>
                  <a:pt x="25806" y="21996"/>
                </a:lnTo>
                <a:lnTo>
                  <a:pt x="28321" y="20967"/>
                </a:lnTo>
                <a:lnTo>
                  <a:pt x="28321" y="26492"/>
                </a:lnTo>
                <a:lnTo>
                  <a:pt x="27952" y="28765"/>
                </a:lnTo>
                <a:lnTo>
                  <a:pt x="26225" y="32308"/>
                </a:lnTo>
                <a:lnTo>
                  <a:pt x="22644" y="35026"/>
                </a:lnTo>
                <a:lnTo>
                  <a:pt x="18224" y="36753"/>
                </a:lnTo>
                <a:lnTo>
                  <a:pt x="12865" y="36753"/>
                </a:lnTo>
                <a:lnTo>
                  <a:pt x="10845" y="36144"/>
                </a:lnTo>
                <a:lnTo>
                  <a:pt x="8051" y="33718"/>
                </a:lnTo>
                <a:lnTo>
                  <a:pt x="9436" y="42113"/>
                </a:lnTo>
                <a:lnTo>
                  <a:pt x="16611" y="42113"/>
                </a:lnTo>
                <a:lnTo>
                  <a:pt x="19151" y="41655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83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17" y="38049"/>
                </a:lnTo>
                <a:lnTo>
                  <a:pt x="35445" y="34670"/>
                </a:lnTo>
                <a:lnTo>
                  <a:pt x="35293" y="30657"/>
                </a:lnTo>
                <a:lnTo>
                  <a:pt x="35179" y="10083"/>
                </a:lnTo>
                <a:lnTo>
                  <a:pt x="34531" y="7048"/>
                </a:lnTo>
                <a:lnTo>
                  <a:pt x="32804" y="4267"/>
                </a:lnTo>
                <a:lnTo>
                  <a:pt x="30175" y="2019"/>
                </a:lnTo>
                <a:lnTo>
                  <a:pt x="25831" y="406"/>
                </a:lnTo>
                <a:lnTo>
                  <a:pt x="23012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93" y="12407"/>
                </a:lnTo>
                <a:lnTo>
                  <a:pt x="7924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07" y="41033"/>
                </a:lnTo>
                <a:lnTo>
                  <a:pt x="9436" y="42113"/>
                </a:lnTo>
                <a:lnTo>
                  <a:pt x="8051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4906901" y="7202412"/>
            <a:ext cx="21793" cy="57505"/>
          </a:xfrm>
          <a:custGeom>
            <a:avLst/>
            <a:gdLst/>
            <a:ahLst/>
            <a:cxnLst/>
            <a:rect l="l" t="t" r="r" b="b"/>
            <a:pathLst>
              <a:path w="21793" h="57505">
                <a:moveTo>
                  <a:pt x="0" y="57505"/>
                </a:moveTo>
                <a:lnTo>
                  <a:pt x="5549" y="57505"/>
                </a:lnTo>
                <a:lnTo>
                  <a:pt x="21793" y="0"/>
                </a:lnTo>
                <a:lnTo>
                  <a:pt x="16294" y="0"/>
                </a:lnTo>
                <a:lnTo>
                  <a:pt x="0" y="575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4931534" y="7217774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24" y="13322"/>
                </a:moveTo>
                <a:lnTo>
                  <a:pt x="8674" y="10464"/>
                </a:lnTo>
                <a:lnTo>
                  <a:pt x="11366" y="7340"/>
                </a:lnTo>
                <a:lnTo>
                  <a:pt x="15303" y="5638"/>
                </a:lnTo>
                <a:lnTo>
                  <a:pt x="22021" y="5638"/>
                </a:lnTo>
                <a:lnTo>
                  <a:pt x="24638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21" y="15620"/>
                </a:lnTo>
                <a:lnTo>
                  <a:pt x="25692" y="16535"/>
                </a:lnTo>
                <a:lnTo>
                  <a:pt x="21590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52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2"/>
                </a:lnTo>
                <a:lnTo>
                  <a:pt x="6007" y="41033"/>
                </a:lnTo>
                <a:lnTo>
                  <a:pt x="7366" y="30378"/>
                </a:lnTo>
                <a:lnTo>
                  <a:pt x="8318" y="27139"/>
                </a:lnTo>
                <a:lnTo>
                  <a:pt x="11036" y="24917"/>
                </a:lnTo>
                <a:lnTo>
                  <a:pt x="14224" y="23964"/>
                </a:lnTo>
                <a:lnTo>
                  <a:pt x="17056" y="23545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1" y="20967"/>
                </a:lnTo>
                <a:lnTo>
                  <a:pt x="28321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26"/>
                </a:lnTo>
                <a:lnTo>
                  <a:pt x="18224" y="36753"/>
                </a:lnTo>
                <a:lnTo>
                  <a:pt x="12877" y="36753"/>
                </a:lnTo>
                <a:lnTo>
                  <a:pt x="10845" y="36144"/>
                </a:lnTo>
                <a:lnTo>
                  <a:pt x="8051" y="33718"/>
                </a:lnTo>
                <a:lnTo>
                  <a:pt x="9436" y="42113"/>
                </a:lnTo>
                <a:lnTo>
                  <a:pt x="16611" y="42113"/>
                </a:lnTo>
                <a:lnTo>
                  <a:pt x="19151" y="41655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17" y="38049"/>
                </a:lnTo>
                <a:lnTo>
                  <a:pt x="35445" y="34670"/>
                </a:lnTo>
                <a:lnTo>
                  <a:pt x="35293" y="30657"/>
                </a:lnTo>
                <a:lnTo>
                  <a:pt x="35179" y="10083"/>
                </a:lnTo>
                <a:lnTo>
                  <a:pt x="34531" y="7048"/>
                </a:lnTo>
                <a:lnTo>
                  <a:pt x="32804" y="4267"/>
                </a:lnTo>
                <a:lnTo>
                  <a:pt x="30175" y="2019"/>
                </a:lnTo>
                <a:lnTo>
                  <a:pt x="25831" y="406"/>
                </a:lnTo>
                <a:lnTo>
                  <a:pt x="23012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93" y="12407"/>
                </a:lnTo>
                <a:lnTo>
                  <a:pt x="7924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07" y="41033"/>
                </a:lnTo>
                <a:lnTo>
                  <a:pt x="9436" y="42113"/>
                </a:lnTo>
                <a:lnTo>
                  <a:pt x="8051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4974746" y="7217771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89" y="41021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54"/>
                </a:lnTo>
                <a:lnTo>
                  <a:pt x="28511" y="39357"/>
                </a:lnTo>
                <a:lnTo>
                  <a:pt x="31788" y="35788"/>
                </a:lnTo>
                <a:lnTo>
                  <a:pt x="33794" y="31635"/>
                </a:lnTo>
                <a:lnTo>
                  <a:pt x="33794" y="27038"/>
                </a:lnTo>
                <a:lnTo>
                  <a:pt x="32156" y="23520"/>
                </a:lnTo>
                <a:lnTo>
                  <a:pt x="29540" y="20751"/>
                </a:lnTo>
                <a:lnTo>
                  <a:pt x="25679" y="19113"/>
                </a:lnTo>
                <a:lnTo>
                  <a:pt x="22275" y="18046"/>
                </a:lnTo>
                <a:lnTo>
                  <a:pt x="17399" y="16764"/>
                </a:lnTo>
                <a:lnTo>
                  <a:pt x="14033" y="15862"/>
                </a:lnTo>
                <a:lnTo>
                  <a:pt x="12001" y="15278"/>
                </a:lnTo>
                <a:lnTo>
                  <a:pt x="9232" y="13931"/>
                </a:lnTo>
                <a:lnTo>
                  <a:pt x="7823" y="10807"/>
                </a:lnTo>
                <a:lnTo>
                  <a:pt x="9855" y="7162"/>
                </a:lnTo>
                <a:lnTo>
                  <a:pt x="13462" y="5613"/>
                </a:lnTo>
                <a:lnTo>
                  <a:pt x="19316" y="5613"/>
                </a:lnTo>
                <a:lnTo>
                  <a:pt x="21386" y="6197"/>
                </a:lnTo>
                <a:lnTo>
                  <a:pt x="24333" y="8521"/>
                </a:lnTo>
                <a:lnTo>
                  <a:pt x="25514" y="12217"/>
                </a:lnTo>
                <a:lnTo>
                  <a:pt x="32258" y="11303"/>
                </a:lnTo>
                <a:lnTo>
                  <a:pt x="31838" y="8699"/>
                </a:lnTo>
                <a:lnTo>
                  <a:pt x="29883" y="5067"/>
                </a:lnTo>
                <a:lnTo>
                  <a:pt x="26962" y="2273"/>
                </a:lnTo>
                <a:lnTo>
                  <a:pt x="22136" y="444"/>
                </a:lnTo>
                <a:lnTo>
                  <a:pt x="19329" y="0"/>
                </a:lnTo>
                <a:lnTo>
                  <a:pt x="16129" y="0"/>
                </a:lnTo>
                <a:lnTo>
                  <a:pt x="12039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400" y="6616"/>
                </a:lnTo>
                <a:lnTo>
                  <a:pt x="1155" y="9804"/>
                </a:lnTo>
                <a:lnTo>
                  <a:pt x="1155" y="13576"/>
                </a:lnTo>
                <a:lnTo>
                  <a:pt x="2667" y="17005"/>
                </a:lnTo>
                <a:lnTo>
                  <a:pt x="5156" y="19913"/>
                </a:lnTo>
                <a:lnTo>
                  <a:pt x="9067" y="21767"/>
                </a:lnTo>
                <a:lnTo>
                  <a:pt x="12573" y="22860"/>
                </a:lnTo>
                <a:lnTo>
                  <a:pt x="17627" y="24130"/>
                </a:lnTo>
                <a:lnTo>
                  <a:pt x="21386" y="25057"/>
                </a:lnTo>
                <a:lnTo>
                  <a:pt x="23736" y="25831"/>
                </a:lnTo>
                <a:lnTo>
                  <a:pt x="26708" y="28536"/>
                </a:lnTo>
                <a:lnTo>
                  <a:pt x="26708" y="31800"/>
                </a:lnTo>
                <a:lnTo>
                  <a:pt x="24409" y="34582"/>
                </a:lnTo>
                <a:lnTo>
                  <a:pt x="20523" y="36487"/>
                </a:lnTo>
                <a:lnTo>
                  <a:pt x="14224" y="36487"/>
                </a:lnTo>
                <a:lnTo>
                  <a:pt x="10020" y="34328"/>
                </a:lnTo>
                <a:lnTo>
                  <a:pt x="7213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5014447" y="7203056"/>
            <a:ext cx="29083" cy="56832"/>
          </a:xfrm>
          <a:custGeom>
            <a:avLst/>
            <a:gdLst/>
            <a:ahLst/>
            <a:cxnLst/>
            <a:rect l="l" t="t" r="r" b="b"/>
            <a:pathLst>
              <a:path w="29083" h="56832">
                <a:moveTo>
                  <a:pt x="20040" y="0"/>
                </a:moveTo>
                <a:lnTo>
                  <a:pt x="14935" y="10617"/>
                </a:lnTo>
                <a:lnTo>
                  <a:pt x="20650" y="10617"/>
                </a:lnTo>
                <a:lnTo>
                  <a:pt x="29082" y="0"/>
                </a:lnTo>
                <a:lnTo>
                  <a:pt x="20040" y="0"/>
                </a:lnTo>
                <a:close/>
              </a:path>
              <a:path w="29083" h="56832">
                <a:moveTo>
                  <a:pt x="25425" y="21640"/>
                </a:moveTo>
                <a:lnTo>
                  <a:pt x="27622" y="24269"/>
                </a:lnTo>
                <a:lnTo>
                  <a:pt x="29933" y="28511"/>
                </a:lnTo>
                <a:lnTo>
                  <a:pt x="30225" y="31902"/>
                </a:lnTo>
                <a:lnTo>
                  <a:pt x="7505" y="31902"/>
                </a:lnTo>
                <a:lnTo>
                  <a:pt x="7734" y="28397"/>
                </a:lnTo>
                <a:lnTo>
                  <a:pt x="8940" y="25577"/>
                </a:lnTo>
                <a:lnTo>
                  <a:pt x="13385" y="14719"/>
                </a:lnTo>
                <a:lnTo>
                  <a:pt x="8801" y="16586"/>
                </a:lnTo>
                <a:lnTo>
                  <a:pt x="5283" y="20332"/>
                </a:lnTo>
                <a:lnTo>
                  <a:pt x="1765" y="24079"/>
                </a:lnTo>
                <a:lnTo>
                  <a:pt x="0" y="29337"/>
                </a:lnTo>
                <a:lnTo>
                  <a:pt x="0" y="42659"/>
                </a:lnTo>
                <a:lnTo>
                  <a:pt x="1739" y="47752"/>
                </a:lnTo>
                <a:lnTo>
                  <a:pt x="5219" y="51384"/>
                </a:lnTo>
                <a:lnTo>
                  <a:pt x="8724" y="55016"/>
                </a:lnTo>
                <a:lnTo>
                  <a:pt x="13436" y="56832"/>
                </a:lnTo>
                <a:lnTo>
                  <a:pt x="24117" y="56832"/>
                </a:lnTo>
                <a:lnTo>
                  <a:pt x="27990" y="55689"/>
                </a:lnTo>
                <a:lnTo>
                  <a:pt x="31038" y="53403"/>
                </a:lnTo>
                <a:lnTo>
                  <a:pt x="34074" y="51130"/>
                </a:lnTo>
                <a:lnTo>
                  <a:pt x="36156" y="47942"/>
                </a:lnTo>
                <a:lnTo>
                  <a:pt x="37274" y="43815"/>
                </a:lnTo>
                <a:lnTo>
                  <a:pt x="30149" y="42938"/>
                </a:lnTo>
                <a:lnTo>
                  <a:pt x="29108" y="45821"/>
                </a:lnTo>
                <a:lnTo>
                  <a:pt x="25895" y="49237"/>
                </a:lnTo>
                <a:lnTo>
                  <a:pt x="21958" y="51206"/>
                </a:lnTo>
                <a:lnTo>
                  <a:pt x="16027" y="51206"/>
                </a:lnTo>
                <a:lnTo>
                  <a:pt x="13195" y="50038"/>
                </a:lnTo>
                <a:lnTo>
                  <a:pt x="8635" y="45339"/>
                </a:lnTo>
                <a:lnTo>
                  <a:pt x="7378" y="41948"/>
                </a:lnTo>
                <a:lnTo>
                  <a:pt x="7124" y="37503"/>
                </a:lnTo>
                <a:lnTo>
                  <a:pt x="37477" y="37503"/>
                </a:lnTo>
                <a:lnTo>
                  <a:pt x="37515" y="29044"/>
                </a:lnTo>
                <a:lnTo>
                  <a:pt x="35788" y="23888"/>
                </a:lnTo>
                <a:lnTo>
                  <a:pt x="32334" y="20205"/>
                </a:lnTo>
                <a:lnTo>
                  <a:pt x="28879" y="16560"/>
                </a:lnTo>
                <a:lnTo>
                  <a:pt x="24447" y="14719"/>
                </a:lnTo>
                <a:lnTo>
                  <a:pt x="18999" y="14719"/>
                </a:lnTo>
                <a:lnTo>
                  <a:pt x="19075" y="20332"/>
                </a:lnTo>
                <a:lnTo>
                  <a:pt x="22580" y="20332"/>
                </a:lnTo>
                <a:lnTo>
                  <a:pt x="25425" y="21640"/>
                </a:lnTo>
                <a:close/>
              </a:path>
              <a:path w="29083" h="56832">
                <a:moveTo>
                  <a:pt x="8940" y="25577"/>
                </a:moveTo>
                <a:lnTo>
                  <a:pt x="13246" y="21386"/>
                </a:lnTo>
                <a:lnTo>
                  <a:pt x="15913" y="20332"/>
                </a:lnTo>
                <a:lnTo>
                  <a:pt x="19075" y="20332"/>
                </a:lnTo>
                <a:lnTo>
                  <a:pt x="18999" y="14719"/>
                </a:lnTo>
                <a:lnTo>
                  <a:pt x="13385" y="14719"/>
                </a:lnTo>
                <a:lnTo>
                  <a:pt x="8940" y="2557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5060396" y="7217768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03"/>
                </a:lnTo>
                <a:lnTo>
                  <a:pt x="7365" y="12153"/>
                </a:lnTo>
                <a:lnTo>
                  <a:pt x="9626" y="9423"/>
                </a:lnTo>
                <a:lnTo>
                  <a:pt x="11887" y="6718"/>
                </a:lnTo>
                <a:lnTo>
                  <a:pt x="14490" y="5346"/>
                </a:lnTo>
                <a:lnTo>
                  <a:pt x="20383" y="5346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89"/>
                </a:lnTo>
                <a:lnTo>
                  <a:pt x="21551" y="0"/>
                </a:lnTo>
                <a:lnTo>
                  <a:pt x="15417" y="0"/>
                </a:lnTo>
                <a:lnTo>
                  <a:pt x="13144" y="520"/>
                </a:lnTo>
                <a:lnTo>
                  <a:pt x="9423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42"/>
                </a:lnTo>
                <a:lnTo>
                  <a:pt x="6896" y="56642"/>
                </a:lnTo>
                <a:lnTo>
                  <a:pt x="6896" y="37033"/>
                </a:lnTo>
                <a:lnTo>
                  <a:pt x="9563" y="39712"/>
                </a:lnTo>
                <a:lnTo>
                  <a:pt x="13207" y="41630"/>
                </a:lnTo>
                <a:lnTo>
                  <a:pt x="17576" y="42113"/>
                </a:lnTo>
                <a:lnTo>
                  <a:pt x="14109" y="36499"/>
                </a:lnTo>
                <a:lnTo>
                  <a:pt x="11531" y="35267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64"/>
                </a:moveTo>
                <a:lnTo>
                  <a:pt x="35318" y="16916"/>
                </a:lnTo>
                <a:lnTo>
                  <a:pt x="34645" y="13373"/>
                </a:lnTo>
                <a:lnTo>
                  <a:pt x="33286" y="10147"/>
                </a:lnTo>
                <a:lnTo>
                  <a:pt x="31940" y="6921"/>
                </a:lnTo>
                <a:lnTo>
                  <a:pt x="29933" y="4419"/>
                </a:lnTo>
                <a:lnTo>
                  <a:pt x="27279" y="2654"/>
                </a:lnTo>
                <a:lnTo>
                  <a:pt x="24612" y="889"/>
                </a:lnTo>
                <a:lnTo>
                  <a:pt x="25069" y="9182"/>
                </a:lnTo>
                <a:lnTo>
                  <a:pt x="27190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7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109" y="36499"/>
                </a:lnTo>
                <a:lnTo>
                  <a:pt x="17576" y="42113"/>
                </a:lnTo>
                <a:lnTo>
                  <a:pt x="20713" y="42113"/>
                </a:lnTo>
                <a:lnTo>
                  <a:pt x="23710" y="41236"/>
                </a:lnTo>
                <a:lnTo>
                  <a:pt x="26568" y="39471"/>
                </a:lnTo>
                <a:lnTo>
                  <a:pt x="29400" y="37719"/>
                </a:lnTo>
                <a:lnTo>
                  <a:pt x="31584" y="35191"/>
                </a:lnTo>
                <a:lnTo>
                  <a:pt x="33070" y="31889"/>
                </a:lnTo>
                <a:lnTo>
                  <a:pt x="34569" y="28587"/>
                </a:lnTo>
                <a:lnTo>
                  <a:pt x="35318" y="24879"/>
                </a:lnTo>
                <a:lnTo>
                  <a:pt x="35318" y="207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5100233" y="7204596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25" y="14084"/>
                </a:moveTo>
                <a:lnTo>
                  <a:pt x="11925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85"/>
                </a:lnTo>
                <a:lnTo>
                  <a:pt x="5346" y="49352"/>
                </a:lnTo>
                <a:lnTo>
                  <a:pt x="5905" y="50647"/>
                </a:lnTo>
                <a:lnTo>
                  <a:pt x="8813" y="53721"/>
                </a:lnTo>
                <a:lnTo>
                  <a:pt x="12141" y="54902"/>
                </a:lnTo>
                <a:lnTo>
                  <a:pt x="16179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602" y="48450"/>
                </a:lnTo>
                <a:lnTo>
                  <a:pt x="14808" y="48526"/>
                </a:lnTo>
                <a:lnTo>
                  <a:pt x="12039" y="46151"/>
                </a:lnTo>
                <a:lnTo>
                  <a:pt x="11925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25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5125872" y="7203351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5125872" y="7238822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5125872" y="7207281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5141168" y="7217778"/>
            <a:ext cx="35433" cy="42100"/>
          </a:xfrm>
          <a:custGeom>
            <a:avLst/>
            <a:gdLst/>
            <a:ahLst/>
            <a:cxnLst/>
            <a:rect l="l" t="t" r="r" b="b"/>
            <a:pathLst>
              <a:path w="35433" h="42100">
                <a:moveTo>
                  <a:pt x="5841" y="4076"/>
                </a:moveTo>
                <a:lnTo>
                  <a:pt x="3619" y="6527"/>
                </a:lnTo>
                <a:lnTo>
                  <a:pt x="2171" y="9779"/>
                </a:lnTo>
                <a:lnTo>
                  <a:pt x="723" y="13042"/>
                </a:lnTo>
                <a:lnTo>
                  <a:pt x="0" y="16852"/>
                </a:lnTo>
                <a:lnTo>
                  <a:pt x="0" y="27927"/>
                </a:lnTo>
                <a:lnTo>
                  <a:pt x="1689" y="33096"/>
                </a:lnTo>
                <a:lnTo>
                  <a:pt x="5067" y="36703"/>
                </a:lnTo>
                <a:lnTo>
                  <a:pt x="8445" y="40297"/>
                </a:lnTo>
                <a:lnTo>
                  <a:pt x="12928" y="42100"/>
                </a:lnTo>
                <a:lnTo>
                  <a:pt x="22948" y="42100"/>
                </a:lnTo>
                <a:lnTo>
                  <a:pt x="26695" y="40792"/>
                </a:lnTo>
                <a:lnTo>
                  <a:pt x="29743" y="38176"/>
                </a:lnTo>
                <a:lnTo>
                  <a:pt x="32791" y="35560"/>
                </a:lnTo>
                <a:lnTo>
                  <a:pt x="34696" y="31940"/>
                </a:lnTo>
                <a:lnTo>
                  <a:pt x="35432" y="27305"/>
                </a:lnTo>
                <a:lnTo>
                  <a:pt x="28651" y="26428"/>
                </a:lnTo>
                <a:lnTo>
                  <a:pt x="28168" y="29857"/>
                </a:lnTo>
                <a:lnTo>
                  <a:pt x="25196" y="34023"/>
                </a:lnTo>
                <a:lnTo>
                  <a:pt x="21132" y="36487"/>
                </a:lnTo>
                <a:lnTo>
                  <a:pt x="15049" y="36487"/>
                </a:lnTo>
                <a:lnTo>
                  <a:pt x="12318" y="35267"/>
                </a:lnTo>
                <a:lnTo>
                  <a:pt x="8127" y="30353"/>
                </a:lnTo>
                <a:lnTo>
                  <a:pt x="7073" y="26416"/>
                </a:lnTo>
                <a:lnTo>
                  <a:pt x="7073" y="15671"/>
                </a:lnTo>
                <a:lnTo>
                  <a:pt x="8166" y="11772"/>
                </a:lnTo>
                <a:lnTo>
                  <a:pt x="12509" y="6845"/>
                </a:lnTo>
                <a:lnTo>
                  <a:pt x="15328" y="5600"/>
                </a:lnTo>
                <a:lnTo>
                  <a:pt x="21107" y="5600"/>
                </a:lnTo>
                <a:lnTo>
                  <a:pt x="24688" y="7658"/>
                </a:lnTo>
                <a:lnTo>
                  <a:pt x="27431" y="11061"/>
                </a:lnTo>
                <a:lnTo>
                  <a:pt x="28066" y="13766"/>
                </a:lnTo>
                <a:lnTo>
                  <a:pt x="34785" y="12738"/>
                </a:lnTo>
                <a:lnTo>
                  <a:pt x="33997" y="8674"/>
                </a:lnTo>
                <a:lnTo>
                  <a:pt x="32194" y="5524"/>
                </a:lnTo>
                <a:lnTo>
                  <a:pt x="29387" y="3314"/>
                </a:lnTo>
                <a:lnTo>
                  <a:pt x="26568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12"/>
                </a:lnTo>
                <a:lnTo>
                  <a:pt x="8826" y="2438"/>
                </a:lnTo>
                <a:lnTo>
                  <a:pt x="5841" y="407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5180154" y="7217774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79" y="7340"/>
                </a:lnTo>
                <a:lnTo>
                  <a:pt x="15316" y="5638"/>
                </a:lnTo>
                <a:lnTo>
                  <a:pt x="22021" y="5638"/>
                </a:lnTo>
                <a:lnTo>
                  <a:pt x="24650" y="6426"/>
                </a:lnTo>
                <a:lnTo>
                  <a:pt x="26416" y="7962"/>
                </a:lnTo>
                <a:lnTo>
                  <a:pt x="28359" y="11061"/>
                </a:lnTo>
                <a:lnTo>
                  <a:pt x="28321" y="15620"/>
                </a:lnTo>
                <a:lnTo>
                  <a:pt x="25692" y="16535"/>
                </a:lnTo>
                <a:lnTo>
                  <a:pt x="21590" y="17322"/>
                </a:lnTo>
                <a:lnTo>
                  <a:pt x="16027" y="17983"/>
                </a:lnTo>
                <a:lnTo>
                  <a:pt x="13296" y="18313"/>
                </a:lnTo>
                <a:lnTo>
                  <a:pt x="11252" y="18656"/>
                </a:lnTo>
                <a:lnTo>
                  <a:pt x="8064" y="19507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19" y="36702"/>
                </a:lnTo>
                <a:lnTo>
                  <a:pt x="6007" y="41033"/>
                </a:lnTo>
                <a:lnTo>
                  <a:pt x="7366" y="30378"/>
                </a:lnTo>
                <a:lnTo>
                  <a:pt x="8331" y="27139"/>
                </a:lnTo>
                <a:lnTo>
                  <a:pt x="11036" y="24917"/>
                </a:lnTo>
                <a:lnTo>
                  <a:pt x="14236" y="23964"/>
                </a:lnTo>
                <a:lnTo>
                  <a:pt x="17068" y="23545"/>
                </a:lnTo>
                <a:lnTo>
                  <a:pt x="22072" y="22847"/>
                </a:lnTo>
                <a:lnTo>
                  <a:pt x="25819" y="21996"/>
                </a:lnTo>
                <a:lnTo>
                  <a:pt x="28321" y="20967"/>
                </a:lnTo>
                <a:lnTo>
                  <a:pt x="28321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26"/>
                </a:lnTo>
                <a:lnTo>
                  <a:pt x="18224" y="36753"/>
                </a:lnTo>
                <a:lnTo>
                  <a:pt x="12877" y="36753"/>
                </a:lnTo>
                <a:lnTo>
                  <a:pt x="10845" y="36144"/>
                </a:lnTo>
                <a:lnTo>
                  <a:pt x="8064" y="33718"/>
                </a:lnTo>
                <a:lnTo>
                  <a:pt x="9448" y="42113"/>
                </a:lnTo>
                <a:lnTo>
                  <a:pt x="16624" y="42113"/>
                </a:lnTo>
                <a:lnTo>
                  <a:pt x="19164" y="41655"/>
                </a:lnTo>
                <a:lnTo>
                  <a:pt x="21513" y="40779"/>
                </a:lnTo>
                <a:lnTo>
                  <a:pt x="26339" y="38379"/>
                </a:lnTo>
                <a:lnTo>
                  <a:pt x="28905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70"/>
                </a:lnTo>
                <a:lnTo>
                  <a:pt x="35293" y="30657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07" y="41033"/>
                </a:lnTo>
                <a:lnTo>
                  <a:pt x="9448" y="42113"/>
                </a:lnTo>
                <a:lnTo>
                  <a:pt x="8064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5228094" y="7255078"/>
            <a:ext cx="7861" cy="0"/>
          </a:xfrm>
          <a:custGeom>
            <a:avLst/>
            <a:gdLst/>
            <a:ahLst/>
            <a:cxnLst/>
            <a:rect l="l" t="t" r="r" b="b"/>
            <a:pathLst>
              <a:path w="7861">
                <a:moveTo>
                  <a:pt x="0" y="0"/>
                </a:moveTo>
                <a:lnTo>
                  <a:pt x="7861" y="0"/>
                </a:lnTo>
              </a:path>
            </a:pathLst>
          </a:custGeom>
          <a:ln w="9042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2518249" y="7341563"/>
            <a:ext cx="42862" cy="55626"/>
          </a:xfrm>
          <a:custGeom>
            <a:avLst/>
            <a:gdLst/>
            <a:ahLst/>
            <a:cxnLst/>
            <a:rect l="l" t="t" r="r" b="b"/>
            <a:pathLst>
              <a:path w="42862" h="55625">
                <a:moveTo>
                  <a:pt x="42862" y="16090"/>
                </a:moveTo>
                <a:lnTo>
                  <a:pt x="42862" y="13335"/>
                </a:lnTo>
                <a:lnTo>
                  <a:pt x="42291" y="10807"/>
                </a:lnTo>
                <a:lnTo>
                  <a:pt x="40030" y="6197"/>
                </a:lnTo>
                <a:lnTo>
                  <a:pt x="36664" y="3136"/>
                </a:lnTo>
                <a:lnTo>
                  <a:pt x="32486" y="990"/>
                </a:lnTo>
                <a:lnTo>
                  <a:pt x="29730" y="533"/>
                </a:lnTo>
                <a:lnTo>
                  <a:pt x="27762" y="190"/>
                </a:lnTo>
                <a:lnTo>
                  <a:pt x="24904" y="0"/>
                </a:lnTo>
                <a:lnTo>
                  <a:pt x="0" y="0"/>
                </a:lnTo>
                <a:lnTo>
                  <a:pt x="0" y="55626"/>
                </a:lnTo>
                <a:lnTo>
                  <a:pt x="7429" y="55626"/>
                </a:lnTo>
                <a:lnTo>
                  <a:pt x="7429" y="6578"/>
                </a:lnTo>
                <a:lnTo>
                  <a:pt x="25171" y="6578"/>
                </a:lnTo>
                <a:lnTo>
                  <a:pt x="28740" y="7061"/>
                </a:lnTo>
                <a:lnTo>
                  <a:pt x="32232" y="8686"/>
                </a:lnTo>
                <a:lnTo>
                  <a:pt x="34620" y="12001"/>
                </a:lnTo>
                <a:lnTo>
                  <a:pt x="35204" y="16319"/>
                </a:lnTo>
                <a:lnTo>
                  <a:pt x="35204" y="19532"/>
                </a:lnTo>
                <a:lnTo>
                  <a:pt x="34188" y="22021"/>
                </a:lnTo>
                <a:lnTo>
                  <a:pt x="30162" y="25565"/>
                </a:lnTo>
                <a:lnTo>
                  <a:pt x="29781" y="33020"/>
                </a:lnTo>
                <a:lnTo>
                  <a:pt x="35267" y="31369"/>
                </a:lnTo>
                <a:lnTo>
                  <a:pt x="38303" y="28092"/>
                </a:lnTo>
                <a:lnTo>
                  <a:pt x="41351" y="24828"/>
                </a:lnTo>
                <a:lnTo>
                  <a:pt x="42862" y="20828"/>
                </a:lnTo>
                <a:lnTo>
                  <a:pt x="42862" y="16090"/>
                </a:lnTo>
                <a:close/>
              </a:path>
              <a:path w="42862" h="55625">
                <a:moveTo>
                  <a:pt x="30162" y="25565"/>
                </a:moveTo>
                <a:lnTo>
                  <a:pt x="26746" y="26454"/>
                </a:lnTo>
                <a:lnTo>
                  <a:pt x="7429" y="26454"/>
                </a:lnTo>
                <a:lnTo>
                  <a:pt x="7429" y="6578"/>
                </a:lnTo>
                <a:lnTo>
                  <a:pt x="7429" y="55626"/>
                </a:lnTo>
                <a:lnTo>
                  <a:pt x="7429" y="33020"/>
                </a:lnTo>
                <a:lnTo>
                  <a:pt x="29781" y="33020"/>
                </a:lnTo>
                <a:lnTo>
                  <a:pt x="30162" y="2556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2567360" y="7355988"/>
            <a:ext cx="13919" cy="42100"/>
          </a:xfrm>
          <a:custGeom>
            <a:avLst/>
            <a:gdLst/>
            <a:ahLst/>
            <a:cxnLst/>
            <a:rect l="l" t="t" r="r" b="b"/>
            <a:pathLst>
              <a:path w="13919" h="42100">
                <a:moveTo>
                  <a:pt x="9436" y="42100"/>
                </a:moveTo>
                <a:lnTo>
                  <a:pt x="13919" y="42100"/>
                </a:lnTo>
                <a:lnTo>
                  <a:pt x="10845" y="36156"/>
                </a:lnTo>
                <a:lnTo>
                  <a:pt x="8064" y="33731"/>
                </a:lnTo>
                <a:lnTo>
                  <a:pt x="7365" y="30391"/>
                </a:lnTo>
                <a:lnTo>
                  <a:pt x="6007" y="41020"/>
                </a:lnTo>
                <a:lnTo>
                  <a:pt x="9436" y="42100"/>
                </a:lnTo>
                <a:close/>
              </a:path>
              <a:path w="13919" h="42100">
                <a:moveTo>
                  <a:pt x="7924" y="13309"/>
                </a:moveTo>
                <a:lnTo>
                  <a:pt x="8674" y="10452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7" y="6426"/>
                </a:lnTo>
                <a:lnTo>
                  <a:pt x="26403" y="7962"/>
                </a:lnTo>
                <a:lnTo>
                  <a:pt x="28359" y="11074"/>
                </a:lnTo>
                <a:lnTo>
                  <a:pt x="28320" y="15633"/>
                </a:lnTo>
                <a:lnTo>
                  <a:pt x="25692" y="16535"/>
                </a:lnTo>
                <a:lnTo>
                  <a:pt x="21589" y="17322"/>
                </a:lnTo>
                <a:lnTo>
                  <a:pt x="16014" y="17970"/>
                </a:lnTo>
                <a:lnTo>
                  <a:pt x="13296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27" y="21234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68"/>
                </a:lnTo>
                <a:lnTo>
                  <a:pt x="0" y="33934"/>
                </a:lnTo>
                <a:lnTo>
                  <a:pt x="1206" y="36702"/>
                </a:lnTo>
                <a:lnTo>
                  <a:pt x="6007" y="41020"/>
                </a:lnTo>
                <a:lnTo>
                  <a:pt x="7365" y="30391"/>
                </a:lnTo>
                <a:lnTo>
                  <a:pt x="8318" y="27139"/>
                </a:lnTo>
                <a:lnTo>
                  <a:pt x="11036" y="24930"/>
                </a:lnTo>
                <a:lnTo>
                  <a:pt x="14211" y="23964"/>
                </a:lnTo>
                <a:lnTo>
                  <a:pt x="17056" y="23558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0" y="20980"/>
                </a:lnTo>
                <a:lnTo>
                  <a:pt x="28320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39"/>
                </a:lnTo>
                <a:lnTo>
                  <a:pt x="18211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13919" y="42100"/>
                </a:lnTo>
                <a:lnTo>
                  <a:pt x="16624" y="42100"/>
                </a:lnTo>
                <a:lnTo>
                  <a:pt x="21513" y="40779"/>
                </a:lnTo>
                <a:lnTo>
                  <a:pt x="26339" y="38379"/>
                </a:lnTo>
                <a:lnTo>
                  <a:pt x="28905" y="36220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8" y="10083"/>
                </a:lnTo>
                <a:lnTo>
                  <a:pt x="34543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393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16" y="9550"/>
                </a:lnTo>
                <a:lnTo>
                  <a:pt x="1193" y="12395"/>
                </a:lnTo>
                <a:lnTo>
                  <a:pt x="7924" y="1330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2613266" y="735598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2637143" y="7355988"/>
            <a:ext cx="37465" cy="42100"/>
          </a:xfrm>
          <a:custGeom>
            <a:avLst/>
            <a:gdLst/>
            <a:ahLst/>
            <a:cxnLst/>
            <a:rect l="l" t="t" r="r" b="b"/>
            <a:pathLst>
              <a:path w="37464" h="42100">
                <a:moveTo>
                  <a:pt x="7924" y="13309"/>
                </a:moveTo>
                <a:lnTo>
                  <a:pt x="8674" y="10452"/>
                </a:lnTo>
                <a:lnTo>
                  <a:pt x="11353" y="7340"/>
                </a:lnTo>
                <a:lnTo>
                  <a:pt x="15303" y="5651"/>
                </a:lnTo>
                <a:lnTo>
                  <a:pt x="22009" y="5651"/>
                </a:lnTo>
                <a:lnTo>
                  <a:pt x="24638" y="6426"/>
                </a:lnTo>
                <a:lnTo>
                  <a:pt x="26403" y="7962"/>
                </a:lnTo>
                <a:lnTo>
                  <a:pt x="28346" y="11074"/>
                </a:lnTo>
                <a:lnTo>
                  <a:pt x="28308" y="15633"/>
                </a:lnTo>
                <a:lnTo>
                  <a:pt x="25679" y="16535"/>
                </a:lnTo>
                <a:lnTo>
                  <a:pt x="21577" y="17322"/>
                </a:lnTo>
                <a:lnTo>
                  <a:pt x="16014" y="17970"/>
                </a:lnTo>
                <a:lnTo>
                  <a:pt x="13284" y="18313"/>
                </a:lnTo>
                <a:lnTo>
                  <a:pt x="11226" y="18656"/>
                </a:lnTo>
                <a:lnTo>
                  <a:pt x="8051" y="19507"/>
                </a:lnTo>
                <a:lnTo>
                  <a:pt x="4927" y="21234"/>
                </a:lnTo>
                <a:lnTo>
                  <a:pt x="2260" y="23533"/>
                </a:lnTo>
                <a:lnTo>
                  <a:pt x="444" y="26796"/>
                </a:lnTo>
                <a:lnTo>
                  <a:pt x="0" y="30568"/>
                </a:lnTo>
                <a:lnTo>
                  <a:pt x="0" y="33934"/>
                </a:lnTo>
                <a:lnTo>
                  <a:pt x="1193" y="36702"/>
                </a:lnTo>
                <a:lnTo>
                  <a:pt x="6007" y="41020"/>
                </a:lnTo>
                <a:lnTo>
                  <a:pt x="7353" y="30391"/>
                </a:lnTo>
                <a:lnTo>
                  <a:pt x="8305" y="27139"/>
                </a:lnTo>
                <a:lnTo>
                  <a:pt x="11036" y="24930"/>
                </a:lnTo>
                <a:lnTo>
                  <a:pt x="14211" y="23964"/>
                </a:lnTo>
                <a:lnTo>
                  <a:pt x="17056" y="23558"/>
                </a:lnTo>
                <a:lnTo>
                  <a:pt x="22047" y="22847"/>
                </a:lnTo>
                <a:lnTo>
                  <a:pt x="25806" y="21996"/>
                </a:lnTo>
                <a:lnTo>
                  <a:pt x="28308" y="20980"/>
                </a:lnTo>
                <a:lnTo>
                  <a:pt x="28308" y="26492"/>
                </a:lnTo>
                <a:lnTo>
                  <a:pt x="27940" y="28765"/>
                </a:lnTo>
                <a:lnTo>
                  <a:pt x="26225" y="32308"/>
                </a:lnTo>
                <a:lnTo>
                  <a:pt x="22644" y="35039"/>
                </a:lnTo>
                <a:lnTo>
                  <a:pt x="18211" y="36766"/>
                </a:lnTo>
                <a:lnTo>
                  <a:pt x="12877" y="36766"/>
                </a:lnTo>
                <a:lnTo>
                  <a:pt x="10833" y="36156"/>
                </a:lnTo>
                <a:lnTo>
                  <a:pt x="8051" y="33731"/>
                </a:lnTo>
                <a:lnTo>
                  <a:pt x="9436" y="42100"/>
                </a:lnTo>
                <a:lnTo>
                  <a:pt x="16611" y="42100"/>
                </a:lnTo>
                <a:lnTo>
                  <a:pt x="19151" y="41668"/>
                </a:lnTo>
                <a:lnTo>
                  <a:pt x="21513" y="40779"/>
                </a:lnTo>
                <a:lnTo>
                  <a:pt x="26327" y="38379"/>
                </a:lnTo>
                <a:lnTo>
                  <a:pt x="28892" y="36220"/>
                </a:lnTo>
                <a:lnTo>
                  <a:pt x="29095" y="38125"/>
                </a:lnTo>
                <a:lnTo>
                  <a:pt x="30264" y="41198"/>
                </a:lnTo>
                <a:lnTo>
                  <a:pt x="37465" y="41198"/>
                </a:lnTo>
                <a:lnTo>
                  <a:pt x="36017" y="38049"/>
                </a:lnTo>
                <a:lnTo>
                  <a:pt x="35433" y="34683"/>
                </a:lnTo>
                <a:lnTo>
                  <a:pt x="35280" y="30670"/>
                </a:lnTo>
                <a:lnTo>
                  <a:pt x="35166" y="10083"/>
                </a:lnTo>
                <a:lnTo>
                  <a:pt x="34531" y="7048"/>
                </a:lnTo>
                <a:lnTo>
                  <a:pt x="32791" y="4267"/>
                </a:lnTo>
                <a:lnTo>
                  <a:pt x="30175" y="2019"/>
                </a:lnTo>
                <a:lnTo>
                  <a:pt x="25831" y="393"/>
                </a:lnTo>
                <a:lnTo>
                  <a:pt x="23012" y="0"/>
                </a:lnTo>
                <a:lnTo>
                  <a:pt x="16027" y="0"/>
                </a:lnTo>
                <a:lnTo>
                  <a:pt x="12954" y="469"/>
                </a:lnTo>
                <a:lnTo>
                  <a:pt x="10299" y="1422"/>
                </a:lnTo>
                <a:lnTo>
                  <a:pt x="7645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81" y="12395"/>
                </a:lnTo>
                <a:lnTo>
                  <a:pt x="7924" y="13309"/>
                </a:lnTo>
                <a:close/>
              </a:path>
              <a:path w="37464" h="42100">
                <a:moveTo>
                  <a:pt x="7353" y="30391"/>
                </a:moveTo>
                <a:lnTo>
                  <a:pt x="6007" y="41020"/>
                </a:lnTo>
                <a:lnTo>
                  <a:pt x="9436" y="42100"/>
                </a:lnTo>
                <a:lnTo>
                  <a:pt x="8051" y="33731"/>
                </a:lnTo>
                <a:lnTo>
                  <a:pt x="7353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2704926" y="7355986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03"/>
                </a:lnTo>
                <a:lnTo>
                  <a:pt x="7366" y="12153"/>
                </a:lnTo>
                <a:lnTo>
                  <a:pt x="9626" y="9423"/>
                </a:lnTo>
                <a:lnTo>
                  <a:pt x="11887" y="6718"/>
                </a:lnTo>
                <a:lnTo>
                  <a:pt x="14490" y="5359"/>
                </a:lnTo>
                <a:lnTo>
                  <a:pt x="20383" y="5359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88"/>
                </a:lnTo>
                <a:lnTo>
                  <a:pt x="21551" y="0"/>
                </a:lnTo>
                <a:lnTo>
                  <a:pt x="15417" y="0"/>
                </a:lnTo>
                <a:lnTo>
                  <a:pt x="13157" y="520"/>
                </a:lnTo>
                <a:lnTo>
                  <a:pt x="9423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41"/>
                </a:lnTo>
                <a:lnTo>
                  <a:pt x="6883" y="56641"/>
                </a:lnTo>
                <a:lnTo>
                  <a:pt x="6883" y="37020"/>
                </a:lnTo>
                <a:lnTo>
                  <a:pt x="9563" y="39712"/>
                </a:lnTo>
                <a:lnTo>
                  <a:pt x="13220" y="41630"/>
                </a:lnTo>
                <a:lnTo>
                  <a:pt x="17576" y="42100"/>
                </a:lnTo>
                <a:lnTo>
                  <a:pt x="14097" y="36499"/>
                </a:lnTo>
                <a:lnTo>
                  <a:pt x="11531" y="35255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51"/>
                </a:moveTo>
                <a:lnTo>
                  <a:pt x="35318" y="16903"/>
                </a:lnTo>
                <a:lnTo>
                  <a:pt x="34632" y="13373"/>
                </a:lnTo>
                <a:lnTo>
                  <a:pt x="33286" y="10147"/>
                </a:lnTo>
                <a:lnTo>
                  <a:pt x="31940" y="6921"/>
                </a:lnTo>
                <a:lnTo>
                  <a:pt x="29921" y="4419"/>
                </a:lnTo>
                <a:lnTo>
                  <a:pt x="27279" y="2654"/>
                </a:lnTo>
                <a:lnTo>
                  <a:pt x="24612" y="888"/>
                </a:lnTo>
                <a:lnTo>
                  <a:pt x="25069" y="9182"/>
                </a:lnTo>
                <a:lnTo>
                  <a:pt x="27190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8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097" y="36499"/>
                </a:lnTo>
                <a:lnTo>
                  <a:pt x="17576" y="42100"/>
                </a:lnTo>
                <a:lnTo>
                  <a:pt x="20726" y="42100"/>
                </a:lnTo>
                <a:lnTo>
                  <a:pt x="23710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84" y="35191"/>
                </a:lnTo>
                <a:lnTo>
                  <a:pt x="33070" y="31889"/>
                </a:lnTo>
                <a:lnTo>
                  <a:pt x="34569" y="28587"/>
                </a:lnTo>
                <a:lnTo>
                  <a:pt x="35318" y="24879"/>
                </a:lnTo>
                <a:lnTo>
                  <a:pt x="35318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2748480" y="7355988"/>
            <a:ext cx="22123" cy="41198"/>
          </a:xfrm>
          <a:custGeom>
            <a:avLst/>
            <a:gdLst/>
            <a:ahLst/>
            <a:cxnLst/>
            <a:rect l="l" t="t" r="r" b="b"/>
            <a:pathLst>
              <a:path w="22123" h="41198">
                <a:moveTo>
                  <a:pt x="10617" y="8407"/>
                </a:moveTo>
                <a:lnTo>
                  <a:pt x="13169" y="7061"/>
                </a:lnTo>
                <a:lnTo>
                  <a:pt x="16370" y="7061"/>
                </a:lnTo>
                <a:lnTo>
                  <a:pt x="19735" y="8547"/>
                </a:lnTo>
                <a:lnTo>
                  <a:pt x="22123" y="2197"/>
                </a:lnTo>
                <a:lnTo>
                  <a:pt x="17348" y="0"/>
                </a:lnTo>
                <a:lnTo>
                  <a:pt x="13411" y="0"/>
                </a:lnTo>
                <a:lnTo>
                  <a:pt x="10604" y="1371"/>
                </a:lnTo>
                <a:lnTo>
                  <a:pt x="7797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17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2772126" y="7355980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77"/>
                </a:lnTo>
                <a:lnTo>
                  <a:pt x="8775" y="40309"/>
                </a:lnTo>
                <a:lnTo>
                  <a:pt x="8216" y="30086"/>
                </a:lnTo>
                <a:lnTo>
                  <a:pt x="7086" y="26212"/>
                </a:lnTo>
                <a:lnTo>
                  <a:pt x="7086" y="15900"/>
                </a:lnTo>
                <a:lnTo>
                  <a:pt x="8216" y="12039"/>
                </a:lnTo>
                <a:lnTo>
                  <a:pt x="10502" y="9486"/>
                </a:lnTo>
                <a:lnTo>
                  <a:pt x="12763" y="6934"/>
                </a:lnTo>
                <a:lnTo>
                  <a:pt x="15633" y="5664"/>
                </a:lnTo>
                <a:lnTo>
                  <a:pt x="22478" y="5664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48"/>
                </a:lnTo>
                <a:lnTo>
                  <a:pt x="27622" y="32639"/>
                </a:lnTo>
                <a:lnTo>
                  <a:pt x="25349" y="35217"/>
                </a:lnTo>
                <a:lnTo>
                  <a:pt x="22504" y="36499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49"/>
                </a:lnTo>
                <a:lnTo>
                  <a:pt x="31915" y="38011"/>
                </a:lnTo>
                <a:lnTo>
                  <a:pt x="34188" y="35699"/>
                </a:lnTo>
                <a:lnTo>
                  <a:pt x="35763" y="32715"/>
                </a:lnTo>
                <a:lnTo>
                  <a:pt x="37337" y="29756"/>
                </a:lnTo>
                <a:lnTo>
                  <a:pt x="38125" y="25679"/>
                </a:lnTo>
                <a:lnTo>
                  <a:pt x="38125" y="14084"/>
                </a:lnTo>
                <a:lnTo>
                  <a:pt x="36347" y="9080"/>
                </a:lnTo>
                <a:lnTo>
                  <a:pt x="32791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86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502" y="32651"/>
                </a:lnTo>
                <a:lnTo>
                  <a:pt x="8216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2814532" y="7342823"/>
            <a:ext cx="19862" cy="54889"/>
          </a:xfrm>
          <a:custGeom>
            <a:avLst/>
            <a:gdLst/>
            <a:ahLst/>
            <a:cxnLst/>
            <a:rect l="l" t="t" r="r" b="b"/>
            <a:pathLst>
              <a:path w="19862" h="54889">
                <a:moveTo>
                  <a:pt x="11925" y="14071"/>
                </a:moveTo>
                <a:lnTo>
                  <a:pt x="11925" y="0"/>
                </a:lnTo>
                <a:lnTo>
                  <a:pt x="5067" y="4102"/>
                </a:lnTo>
                <a:lnTo>
                  <a:pt x="5067" y="14071"/>
                </a:lnTo>
                <a:lnTo>
                  <a:pt x="0" y="14071"/>
                </a:lnTo>
                <a:lnTo>
                  <a:pt x="0" y="19380"/>
                </a:lnTo>
                <a:lnTo>
                  <a:pt x="5067" y="19380"/>
                </a:lnTo>
                <a:lnTo>
                  <a:pt x="5067" y="46659"/>
                </a:lnTo>
                <a:lnTo>
                  <a:pt x="5346" y="49352"/>
                </a:lnTo>
                <a:lnTo>
                  <a:pt x="5905" y="50622"/>
                </a:lnTo>
                <a:lnTo>
                  <a:pt x="8813" y="53721"/>
                </a:lnTo>
                <a:lnTo>
                  <a:pt x="12141" y="54889"/>
                </a:lnTo>
                <a:lnTo>
                  <a:pt x="16179" y="54889"/>
                </a:lnTo>
                <a:lnTo>
                  <a:pt x="19862" y="54279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14"/>
                </a:lnTo>
                <a:lnTo>
                  <a:pt x="12052" y="46139"/>
                </a:lnTo>
                <a:lnTo>
                  <a:pt x="11925" y="42951"/>
                </a:lnTo>
                <a:lnTo>
                  <a:pt x="11925" y="19380"/>
                </a:lnTo>
                <a:lnTo>
                  <a:pt x="18859" y="19380"/>
                </a:lnTo>
                <a:lnTo>
                  <a:pt x="18859" y="14071"/>
                </a:lnTo>
                <a:lnTo>
                  <a:pt x="11925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2837842" y="735598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13" y="1866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82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82" y="35318"/>
                </a:lnTo>
                <a:lnTo>
                  <a:pt x="8648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34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26"/>
                </a:lnTo>
                <a:lnTo>
                  <a:pt x="22580" y="5626"/>
                </a:lnTo>
                <a:lnTo>
                  <a:pt x="25412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2881139" y="7355977"/>
            <a:ext cx="22428" cy="57556"/>
          </a:xfrm>
          <a:custGeom>
            <a:avLst/>
            <a:gdLst/>
            <a:ahLst/>
            <a:cxnLst/>
            <a:rect l="l" t="t" r="r" b="b"/>
            <a:pathLst>
              <a:path w="22428" h="57556">
                <a:moveTo>
                  <a:pt x="10883" y="901"/>
                </a:moveTo>
                <a:lnTo>
                  <a:pt x="12445" y="6896"/>
                </a:lnTo>
                <a:lnTo>
                  <a:pt x="15049" y="5664"/>
                </a:lnTo>
                <a:lnTo>
                  <a:pt x="18122" y="5664"/>
                </a:lnTo>
                <a:lnTo>
                  <a:pt x="22428" y="0"/>
                </a:lnTo>
                <a:lnTo>
                  <a:pt x="14020" y="0"/>
                </a:lnTo>
                <a:lnTo>
                  <a:pt x="10883" y="901"/>
                </a:lnTo>
                <a:close/>
              </a:path>
              <a:path w="22428" h="57556">
                <a:moveTo>
                  <a:pt x="35864" y="927"/>
                </a:moveTo>
                <a:lnTo>
                  <a:pt x="29502" y="927"/>
                </a:lnTo>
                <a:lnTo>
                  <a:pt x="29502" y="5778"/>
                </a:lnTo>
                <a:lnTo>
                  <a:pt x="26377" y="1930"/>
                </a:lnTo>
                <a:lnTo>
                  <a:pt x="22428" y="0"/>
                </a:lnTo>
                <a:lnTo>
                  <a:pt x="18122" y="5664"/>
                </a:lnTo>
                <a:lnTo>
                  <a:pt x="21234" y="5664"/>
                </a:lnTo>
                <a:lnTo>
                  <a:pt x="23901" y="6908"/>
                </a:lnTo>
                <a:lnTo>
                  <a:pt x="28308" y="11925"/>
                </a:lnTo>
                <a:lnTo>
                  <a:pt x="29413" y="15646"/>
                </a:lnTo>
                <a:lnTo>
                  <a:pt x="29413" y="25730"/>
                </a:lnTo>
                <a:lnTo>
                  <a:pt x="28346" y="29514"/>
                </a:lnTo>
                <a:lnTo>
                  <a:pt x="24053" y="34353"/>
                </a:lnTo>
                <a:lnTo>
                  <a:pt x="21399" y="35559"/>
                </a:lnTo>
                <a:lnTo>
                  <a:pt x="15036" y="35559"/>
                </a:lnTo>
                <a:lnTo>
                  <a:pt x="12382" y="34353"/>
                </a:lnTo>
                <a:lnTo>
                  <a:pt x="8153" y="29489"/>
                </a:lnTo>
                <a:lnTo>
                  <a:pt x="7086" y="25628"/>
                </a:lnTo>
                <a:lnTo>
                  <a:pt x="7086" y="15481"/>
                </a:lnTo>
                <a:lnTo>
                  <a:pt x="8153" y="11836"/>
                </a:lnTo>
                <a:lnTo>
                  <a:pt x="12445" y="6896"/>
                </a:lnTo>
                <a:lnTo>
                  <a:pt x="10883" y="901"/>
                </a:lnTo>
                <a:lnTo>
                  <a:pt x="8216" y="2666"/>
                </a:lnTo>
                <a:lnTo>
                  <a:pt x="5537" y="4432"/>
                </a:lnTo>
                <a:lnTo>
                  <a:pt x="3505" y="6946"/>
                </a:lnTo>
                <a:lnTo>
                  <a:pt x="2108" y="10198"/>
                </a:lnTo>
                <a:lnTo>
                  <a:pt x="698" y="13449"/>
                </a:lnTo>
                <a:lnTo>
                  <a:pt x="0" y="16992"/>
                </a:lnTo>
                <a:lnTo>
                  <a:pt x="0" y="26428"/>
                </a:lnTo>
                <a:lnTo>
                  <a:pt x="1523" y="31216"/>
                </a:lnTo>
                <a:lnTo>
                  <a:pt x="4597" y="35217"/>
                </a:lnTo>
                <a:lnTo>
                  <a:pt x="7658" y="39204"/>
                </a:lnTo>
                <a:lnTo>
                  <a:pt x="11988" y="41211"/>
                </a:lnTo>
                <a:lnTo>
                  <a:pt x="22085" y="41211"/>
                </a:lnTo>
                <a:lnTo>
                  <a:pt x="25831" y="39458"/>
                </a:lnTo>
                <a:lnTo>
                  <a:pt x="28854" y="35940"/>
                </a:lnTo>
                <a:lnTo>
                  <a:pt x="28879" y="40385"/>
                </a:lnTo>
                <a:lnTo>
                  <a:pt x="28701" y="43306"/>
                </a:lnTo>
                <a:lnTo>
                  <a:pt x="27736" y="46977"/>
                </a:lnTo>
                <a:lnTo>
                  <a:pt x="24828" y="50012"/>
                </a:lnTo>
                <a:lnTo>
                  <a:pt x="20624" y="51904"/>
                </a:lnTo>
                <a:lnTo>
                  <a:pt x="14465" y="51904"/>
                </a:lnTo>
                <a:lnTo>
                  <a:pt x="12128" y="51282"/>
                </a:lnTo>
                <a:lnTo>
                  <a:pt x="9143" y="49072"/>
                </a:lnTo>
                <a:lnTo>
                  <a:pt x="8077" y="45529"/>
                </a:lnTo>
                <a:lnTo>
                  <a:pt x="1371" y="44551"/>
                </a:lnTo>
                <a:lnTo>
                  <a:pt x="1282" y="48894"/>
                </a:lnTo>
                <a:lnTo>
                  <a:pt x="2717" y="52146"/>
                </a:lnTo>
                <a:lnTo>
                  <a:pt x="5702" y="54317"/>
                </a:lnTo>
                <a:lnTo>
                  <a:pt x="8686" y="56476"/>
                </a:lnTo>
                <a:lnTo>
                  <a:pt x="12623" y="57556"/>
                </a:lnTo>
                <a:lnTo>
                  <a:pt x="21551" y="57556"/>
                </a:lnTo>
                <a:lnTo>
                  <a:pt x="24993" y="56807"/>
                </a:lnTo>
                <a:lnTo>
                  <a:pt x="27800" y="55295"/>
                </a:lnTo>
                <a:lnTo>
                  <a:pt x="30594" y="53771"/>
                </a:lnTo>
                <a:lnTo>
                  <a:pt x="32626" y="51701"/>
                </a:lnTo>
                <a:lnTo>
                  <a:pt x="33921" y="49085"/>
                </a:lnTo>
                <a:lnTo>
                  <a:pt x="35217" y="46456"/>
                </a:lnTo>
                <a:lnTo>
                  <a:pt x="35864" y="42024"/>
                </a:lnTo>
                <a:lnTo>
                  <a:pt x="35864" y="92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2925127" y="735598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01" y="1866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82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095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75" y="9182"/>
                </a:lnTo>
                <a:lnTo>
                  <a:pt x="32334" y="5511"/>
                </a:lnTo>
                <a:lnTo>
                  <a:pt x="28892" y="1841"/>
                </a:lnTo>
                <a:lnTo>
                  <a:pt x="24434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26"/>
                </a:lnTo>
                <a:lnTo>
                  <a:pt x="22580" y="5626"/>
                </a:lnTo>
                <a:lnTo>
                  <a:pt x="25412" y="6934"/>
                </a:lnTo>
                <a:lnTo>
                  <a:pt x="24434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2970988" y="735598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39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3016648" y="7355988"/>
            <a:ext cx="37477" cy="42100"/>
          </a:xfrm>
          <a:custGeom>
            <a:avLst/>
            <a:gdLst/>
            <a:ahLst/>
            <a:cxnLst/>
            <a:rect l="l" t="t" r="r" b="b"/>
            <a:pathLst>
              <a:path w="37477" h="42100">
                <a:moveTo>
                  <a:pt x="7937" y="13309"/>
                </a:moveTo>
                <a:lnTo>
                  <a:pt x="8686" y="10452"/>
                </a:lnTo>
                <a:lnTo>
                  <a:pt x="11366" y="7340"/>
                </a:lnTo>
                <a:lnTo>
                  <a:pt x="15316" y="5651"/>
                </a:lnTo>
                <a:lnTo>
                  <a:pt x="22021" y="5651"/>
                </a:lnTo>
                <a:lnTo>
                  <a:pt x="24637" y="6426"/>
                </a:lnTo>
                <a:lnTo>
                  <a:pt x="26415" y="7962"/>
                </a:lnTo>
                <a:lnTo>
                  <a:pt x="28359" y="11074"/>
                </a:lnTo>
                <a:lnTo>
                  <a:pt x="28320" y="15633"/>
                </a:lnTo>
                <a:lnTo>
                  <a:pt x="25692" y="16535"/>
                </a:lnTo>
                <a:lnTo>
                  <a:pt x="21589" y="17322"/>
                </a:lnTo>
                <a:lnTo>
                  <a:pt x="16014" y="17970"/>
                </a:lnTo>
                <a:lnTo>
                  <a:pt x="13296" y="18313"/>
                </a:lnTo>
                <a:lnTo>
                  <a:pt x="11239" y="18656"/>
                </a:lnTo>
                <a:lnTo>
                  <a:pt x="8064" y="19507"/>
                </a:lnTo>
                <a:lnTo>
                  <a:pt x="4940" y="21234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68"/>
                </a:lnTo>
                <a:lnTo>
                  <a:pt x="0" y="33934"/>
                </a:lnTo>
                <a:lnTo>
                  <a:pt x="1206" y="36702"/>
                </a:lnTo>
                <a:lnTo>
                  <a:pt x="6019" y="41020"/>
                </a:lnTo>
                <a:lnTo>
                  <a:pt x="7365" y="30391"/>
                </a:lnTo>
                <a:lnTo>
                  <a:pt x="8318" y="27139"/>
                </a:lnTo>
                <a:lnTo>
                  <a:pt x="11048" y="24930"/>
                </a:lnTo>
                <a:lnTo>
                  <a:pt x="14223" y="23964"/>
                </a:lnTo>
                <a:lnTo>
                  <a:pt x="17068" y="23558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0" y="20980"/>
                </a:lnTo>
                <a:lnTo>
                  <a:pt x="28320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90" y="36766"/>
                </a:lnTo>
                <a:lnTo>
                  <a:pt x="10845" y="36156"/>
                </a:lnTo>
                <a:lnTo>
                  <a:pt x="8064" y="33731"/>
                </a:lnTo>
                <a:lnTo>
                  <a:pt x="9448" y="42100"/>
                </a:lnTo>
                <a:lnTo>
                  <a:pt x="16624" y="42100"/>
                </a:lnTo>
                <a:lnTo>
                  <a:pt x="19164" y="41668"/>
                </a:lnTo>
                <a:lnTo>
                  <a:pt x="21526" y="40779"/>
                </a:lnTo>
                <a:lnTo>
                  <a:pt x="26339" y="38379"/>
                </a:lnTo>
                <a:lnTo>
                  <a:pt x="28905" y="36220"/>
                </a:lnTo>
                <a:lnTo>
                  <a:pt x="29108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8" y="10083"/>
                </a:lnTo>
                <a:lnTo>
                  <a:pt x="34543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393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29" y="5473"/>
                </a:lnTo>
                <a:lnTo>
                  <a:pt x="1816" y="9550"/>
                </a:lnTo>
                <a:lnTo>
                  <a:pt x="1193" y="12395"/>
                </a:lnTo>
                <a:lnTo>
                  <a:pt x="7937" y="13309"/>
                </a:lnTo>
                <a:close/>
              </a:path>
              <a:path w="37477" h="42100">
                <a:moveTo>
                  <a:pt x="7365" y="30391"/>
                </a:moveTo>
                <a:lnTo>
                  <a:pt x="6019" y="41020"/>
                </a:lnTo>
                <a:lnTo>
                  <a:pt x="9448" y="42100"/>
                </a:lnTo>
                <a:lnTo>
                  <a:pt x="8064" y="33731"/>
                </a:lnTo>
                <a:lnTo>
                  <a:pt x="7365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3065938" y="7341565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3101882" y="7355986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03"/>
                </a:lnTo>
                <a:lnTo>
                  <a:pt x="7366" y="12153"/>
                </a:lnTo>
                <a:lnTo>
                  <a:pt x="9626" y="9423"/>
                </a:lnTo>
                <a:lnTo>
                  <a:pt x="11887" y="6718"/>
                </a:lnTo>
                <a:lnTo>
                  <a:pt x="14490" y="5359"/>
                </a:lnTo>
                <a:lnTo>
                  <a:pt x="20383" y="5359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88"/>
                </a:lnTo>
                <a:lnTo>
                  <a:pt x="21551" y="0"/>
                </a:lnTo>
                <a:lnTo>
                  <a:pt x="15417" y="0"/>
                </a:lnTo>
                <a:lnTo>
                  <a:pt x="13157" y="520"/>
                </a:lnTo>
                <a:lnTo>
                  <a:pt x="9423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41"/>
                </a:lnTo>
                <a:lnTo>
                  <a:pt x="6883" y="56641"/>
                </a:lnTo>
                <a:lnTo>
                  <a:pt x="6883" y="37020"/>
                </a:lnTo>
                <a:lnTo>
                  <a:pt x="9563" y="39712"/>
                </a:lnTo>
                <a:lnTo>
                  <a:pt x="13220" y="41630"/>
                </a:lnTo>
                <a:lnTo>
                  <a:pt x="17576" y="42100"/>
                </a:lnTo>
                <a:lnTo>
                  <a:pt x="14097" y="36499"/>
                </a:lnTo>
                <a:lnTo>
                  <a:pt x="11531" y="35255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51"/>
                </a:moveTo>
                <a:lnTo>
                  <a:pt x="35318" y="16903"/>
                </a:lnTo>
                <a:lnTo>
                  <a:pt x="34632" y="13373"/>
                </a:lnTo>
                <a:lnTo>
                  <a:pt x="33286" y="10147"/>
                </a:lnTo>
                <a:lnTo>
                  <a:pt x="31940" y="6921"/>
                </a:lnTo>
                <a:lnTo>
                  <a:pt x="29921" y="4419"/>
                </a:lnTo>
                <a:lnTo>
                  <a:pt x="27279" y="2654"/>
                </a:lnTo>
                <a:lnTo>
                  <a:pt x="24612" y="888"/>
                </a:lnTo>
                <a:lnTo>
                  <a:pt x="25069" y="9182"/>
                </a:lnTo>
                <a:lnTo>
                  <a:pt x="27190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8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097" y="36499"/>
                </a:lnTo>
                <a:lnTo>
                  <a:pt x="17576" y="42100"/>
                </a:lnTo>
                <a:lnTo>
                  <a:pt x="20726" y="42100"/>
                </a:lnTo>
                <a:lnTo>
                  <a:pt x="23710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84" y="35191"/>
                </a:lnTo>
                <a:lnTo>
                  <a:pt x="33070" y="31889"/>
                </a:lnTo>
                <a:lnTo>
                  <a:pt x="34569" y="28587"/>
                </a:lnTo>
                <a:lnTo>
                  <a:pt x="35318" y="24879"/>
                </a:lnTo>
                <a:lnTo>
                  <a:pt x="35318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3143169" y="7355988"/>
            <a:ext cx="13919" cy="42100"/>
          </a:xfrm>
          <a:custGeom>
            <a:avLst/>
            <a:gdLst/>
            <a:ahLst/>
            <a:cxnLst/>
            <a:rect l="l" t="t" r="r" b="b"/>
            <a:pathLst>
              <a:path w="13919" h="42100">
                <a:moveTo>
                  <a:pt x="9436" y="42100"/>
                </a:moveTo>
                <a:lnTo>
                  <a:pt x="13919" y="42100"/>
                </a:lnTo>
                <a:lnTo>
                  <a:pt x="10845" y="36156"/>
                </a:lnTo>
                <a:lnTo>
                  <a:pt x="8064" y="33731"/>
                </a:lnTo>
                <a:lnTo>
                  <a:pt x="7365" y="30391"/>
                </a:lnTo>
                <a:lnTo>
                  <a:pt x="6007" y="41020"/>
                </a:lnTo>
                <a:lnTo>
                  <a:pt x="9436" y="42100"/>
                </a:lnTo>
                <a:close/>
              </a:path>
              <a:path w="13919" h="42100">
                <a:moveTo>
                  <a:pt x="7937" y="13309"/>
                </a:moveTo>
                <a:lnTo>
                  <a:pt x="8686" y="10452"/>
                </a:lnTo>
                <a:lnTo>
                  <a:pt x="11366" y="7340"/>
                </a:lnTo>
                <a:lnTo>
                  <a:pt x="15316" y="5651"/>
                </a:lnTo>
                <a:lnTo>
                  <a:pt x="22021" y="5651"/>
                </a:lnTo>
                <a:lnTo>
                  <a:pt x="24637" y="6426"/>
                </a:lnTo>
                <a:lnTo>
                  <a:pt x="26403" y="7962"/>
                </a:lnTo>
                <a:lnTo>
                  <a:pt x="28359" y="11074"/>
                </a:lnTo>
                <a:lnTo>
                  <a:pt x="28320" y="15633"/>
                </a:lnTo>
                <a:lnTo>
                  <a:pt x="25692" y="16535"/>
                </a:lnTo>
                <a:lnTo>
                  <a:pt x="21589" y="17322"/>
                </a:lnTo>
                <a:lnTo>
                  <a:pt x="16014" y="17970"/>
                </a:lnTo>
                <a:lnTo>
                  <a:pt x="13296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27" y="21234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68"/>
                </a:lnTo>
                <a:lnTo>
                  <a:pt x="0" y="33934"/>
                </a:lnTo>
                <a:lnTo>
                  <a:pt x="1206" y="36702"/>
                </a:lnTo>
                <a:lnTo>
                  <a:pt x="6007" y="41020"/>
                </a:lnTo>
                <a:lnTo>
                  <a:pt x="7365" y="30391"/>
                </a:lnTo>
                <a:lnTo>
                  <a:pt x="8318" y="27139"/>
                </a:lnTo>
                <a:lnTo>
                  <a:pt x="11048" y="24930"/>
                </a:lnTo>
                <a:lnTo>
                  <a:pt x="14223" y="23964"/>
                </a:lnTo>
                <a:lnTo>
                  <a:pt x="17056" y="23558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0" y="20980"/>
                </a:lnTo>
                <a:lnTo>
                  <a:pt x="28320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13919" y="42100"/>
                </a:lnTo>
                <a:lnTo>
                  <a:pt x="16624" y="42100"/>
                </a:lnTo>
                <a:lnTo>
                  <a:pt x="21513" y="40779"/>
                </a:lnTo>
                <a:lnTo>
                  <a:pt x="26339" y="38379"/>
                </a:lnTo>
                <a:lnTo>
                  <a:pt x="28905" y="36220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8" y="10083"/>
                </a:lnTo>
                <a:lnTo>
                  <a:pt x="34543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393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16" y="9550"/>
                </a:lnTo>
                <a:lnTo>
                  <a:pt x="1193" y="12395"/>
                </a:lnTo>
                <a:lnTo>
                  <a:pt x="7937" y="1330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3187052" y="7355979"/>
            <a:ext cx="35445" cy="42113"/>
          </a:xfrm>
          <a:custGeom>
            <a:avLst/>
            <a:gdLst/>
            <a:ahLst/>
            <a:cxnLst/>
            <a:rect l="l" t="t" r="r" b="b"/>
            <a:pathLst>
              <a:path w="35445" h="42113">
                <a:moveTo>
                  <a:pt x="7086" y="15684"/>
                </a:moveTo>
                <a:lnTo>
                  <a:pt x="8166" y="11785"/>
                </a:lnTo>
                <a:lnTo>
                  <a:pt x="12509" y="6845"/>
                </a:lnTo>
                <a:lnTo>
                  <a:pt x="15328" y="5626"/>
                </a:lnTo>
                <a:lnTo>
                  <a:pt x="21107" y="5626"/>
                </a:lnTo>
                <a:lnTo>
                  <a:pt x="24688" y="7670"/>
                </a:lnTo>
                <a:lnTo>
                  <a:pt x="27444" y="11074"/>
                </a:lnTo>
                <a:lnTo>
                  <a:pt x="28079" y="13766"/>
                </a:lnTo>
                <a:lnTo>
                  <a:pt x="34785" y="12750"/>
                </a:lnTo>
                <a:lnTo>
                  <a:pt x="33997" y="8674"/>
                </a:lnTo>
                <a:lnTo>
                  <a:pt x="32194" y="5537"/>
                </a:lnTo>
                <a:lnTo>
                  <a:pt x="29387" y="3327"/>
                </a:lnTo>
                <a:lnTo>
                  <a:pt x="26581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25"/>
                </a:lnTo>
                <a:lnTo>
                  <a:pt x="8826" y="2451"/>
                </a:lnTo>
                <a:lnTo>
                  <a:pt x="5842" y="4089"/>
                </a:lnTo>
                <a:lnTo>
                  <a:pt x="3632" y="6527"/>
                </a:lnTo>
                <a:lnTo>
                  <a:pt x="2184" y="9791"/>
                </a:lnTo>
                <a:lnTo>
                  <a:pt x="723" y="13055"/>
                </a:lnTo>
                <a:lnTo>
                  <a:pt x="0" y="16865"/>
                </a:lnTo>
                <a:lnTo>
                  <a:pt x="0" y="27952"/>
                </a:lnTo>
                <a:lnTo>
                  <a:pt x="1689" y="33096"/>
                </a:lnTo>
                <a:lnTo>
                  <a:pt x="5080" y="36715"/>
                </a:lnTo>
                <a:lnTo>
                  <a:pt x="8458" y="40309"/>
                </a:lnTo>
                <a:lnTo>
                  <a:pt x="12941" y="42113"/>
                </a:lnTo>
                <a:lnTo>
                  <a:pt x="22948" y="42113"/>
                </a:lnTo>
                <a:lnTo>
                  <a:pt x="26695" y="40805"/>
                </a:lnTo>
                <a:lnTo>
                  <a:pt x="29756" y="38188"/>
                </a:lnTo>
                <a:lnTo>
                  <a:pt x="32804" y="35572"/>
                </a:lnTo>
                <a:lnTo>
                  <a:pt x="34696" y="31953"/>
                </a:lnTo>
                <a:lnTo>
                  <a:pt x="35445" y="27317"/>
                </a:lnTo>
                <a:lnTo>
                  <a:pt x="28663" y="26454"/>
                </a:lnTo>
                <a:lnTo>
                  <a:pt x="28168" y="29857"/>
                </a:lnTo>
                <a:lnTo>
                  <a:pt x="27025" y="32397"/>
                </a:lnTo>
                <a:lnTo>
                  <a:pt x="25209" y="34035"/>
                </a:lnTo>
                <a:lnTo>
                  <a:pt x="21132" y="36499"/>
                </a:lnTo>
                <a:lnTo>
                  <a:pt x="15062" y="36499"/>
                </a:lnTo>
                <a:lnTo>
                  <a:pt x="12319" y="35280"/>
                </a:lnTo>
                <a:lnTo>
                  <a:pt x="8140" y="30378"/>
                </a:lnTo>
                <a:lnTo>
                  <a:pt x="7086" y="26441"/>
                </a:lnTo>
                <a:lnTo>
                  <a:pt x="7086" y="156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3228428" y="7341565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3228428" y="7377036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3228428" y="7345495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3243526" y="7355983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57" y="11252"/>
                </a:moveTo>
                <a:lnTo>
                  <a:pt x="29921" y="13804"/>
                </a:lnTo>
                <a:lnTo>
                  <a:pt x="30238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26"/>
                </a:lnTo>
                <a:lnTo>
                  <a:pt x="1765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17" y="42113"/>
                </a:lnTo>
                <a:lnTo>
                  <a:pt x="27990" y="40982"/>
                </a:lnTo>
                <a:lnTo>
                  <a:pt x="31038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095"/>
                </a:lnTo>
                <a:lnTo>
                  <a:pt x="30162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07"/>
                </a:lnTo>
                <a:lnTo>
                  <a:pt x="7391" y="27241"/>
                </a:lnTo>
                <a:lnTo>
                  <a:pt x="7124" y="22809"/>
                </a:lnTo>
                <a:lnTo>
                  <a:pt x="37477" y="22809"/>
                </a:lnTo>
                <a:lnTo>
                  <a:pt x="37515" y="14338"/>
                </a:lnTo>
                <a:lnTo>
                  <a:pt x="35788" y="9182"/>
                </a:lnTo>
                <a:lnTo>
                  <a:pt x="32346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35" y="9563"/>
                </a:lnTo>
                <a:lnTo>
                  <a:pt x="29057" y="11252"/>
                </a:lnTo>
                <a:close/>
              </a:path>
              <a:path w="37515" h="42113">
                <a:moveTo>
                  <a:pt x="8928" y="10871"/>
                </a:moveTo>
                <a:lnTo>
                  <a:pt x="13246" y="6667"/>
                </a:lnTo>
                <a:lnTo>
                  <a:pt x="15913" y="5626"/>
                </a:lnTo>
                <a:lnTo>
                  <a:pt x="22580" y="5626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3289465" y="7355988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71"/>
                </a:lnTo>
                <a:lnTo>
                  <a:pt x="32931" y="11049"/>
                </a:lnTo>
                <a:lnTo>
                  <a:pt x="32283" y="7835"/>
                </a:lnTo>
                <a:lnTo>
                  <a:pt x="30543" y="4749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29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3329307" y="7342823"/>
            <a:ext cx="19862" cy="54889"/>
          </a:xfrm>
          <a:custGeom>
            <a:avLst/>
            <a:gdLst/>
            <a:ahLst/>
            <a:cxnLst/>
            <a:rect l="l" t="t" r="r" b="b"/>
            <a:pathLst>
              <a:path w="19862" h="54889">
                <a:moveTo>
                  <a:pt x="11925" y="14071"/>
                </a:moveTo>
                <a:lnTo>
                  <a:pt x="11925" y="0"/>
                </a:lnTo>
                <a:lnTo>
                  <a:pt x="5067" y="4102"/>
                </a:lnTo>
                <a:lnTo>
                  <a:pt x="5067" y="14071"/>
                </a:lnTo>
                <a:lnTo>
                  <a:pt x="0" y="14071"/>
                </a:lnTo>
                <a:lnTo>
                  <a:pt x="0" y="19380"/>
                </a:lnTo>
                <a:lnTo>
                  <a:pt x="5067" y="19380"/>
                </a:lnTo>
                <a:lnTo>
                  <a:pt x="5067" y="46659"/>
                </a:lnTo>
                <a:lnTo>
                  <a:pt x="5346" y="49352"/>
                </a:lnTo>
                <a:lnTo>
                  <a:pt x="5905" y="50622"/>
                </a:lnTo>
                <a:lnTo>
                  <a:pt x="8813" y="53721"/>
                </a:lnTo>
                <a:lnTo>
                  <a:pt x="12141" y="54889"/>
                </a:lnTo>
                <a:lnTo>
                  <a:pt x="16179" y="54889"/>
                </a:lnTo>
                <a:lnTo>
                  <a:pt x="19862" y="54279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14"/>
                </a:lnTo>
                <a:lnTo>
                  <a:pt x="12052" y="46139"/>
                </a:lnTo>
                <a:lnTo>
                  <a:pt x="11925" y="42951"/>
                </a:lnTo>
                <a:lnTo>
                  <a:pt x="11925" y="19380"/>
                </a:lnTo>
                <a:lnTo>
                  <a:pt x="18859" y="19380"/>
                </a:lnTo>
                <a:lnTo>
                  <a:pt x="18859" y="14071"/>
                </a:lnTo>
                <a:lnTo>
                  <a:pt x="11925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3352618" y="735598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01" y="1866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82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75" y="9182"/>
                </a:lnTo>
                <a:lnTo>
                  <a:pt x="32334" y="5511"/>
                </a:lnTo>
                <a:lnTo>
                  <a:pt x="28892" y="1841"/>
                </a:lnTo>
                <a:lnTo>
                  <a:pt x="24434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26"/>
                </a:lnTo>
                <a:lnTo>
                  <a:pt x="22580" y="5626"/>
                </a:lnTo>
                <a:lnTo>
                  <a:pt x="25412" y="6934"/>
                </a:lnTo>
                <a:lnTo>
                  <a:pt x="24434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3417868" y="7355987"/>
            <a:ext cx="21844" cy="21323"/>
          </a:xfrm>
          <a:custGeom>
            <a:avLst/>
            <a:gdLst/>
            <a:ahLst/>
            <a:cxnLst/>
            <a:rect l="l" t="t" r="r" b="b"/>
            <a:pathLst>
              <a:path w="21844" h="21323">
                <a:moveTo>
                  <a:pt x="10820" y="863"/>
                </a:moveTo>
                <a:lnTo>
                  <a:pt x="12217" y="6896"/>
                </a:lnTo>
                <a:lnTo>
                  <a:pt x="14782" y="5664"/>
                </a:lnTo>
                <a:lnTo>
                  <a:pt x="17856" y="5664"/>
                </a:lnTo>
                <a:lnTo>
                  <a:pt x="21843" y="508"/>
                </a:lnTo>
                <a:lnTo>
                  <a:pt x="17208" y="0"/>
                </a:lnTo>
                <a:lnTo>
                  <a:pt x="13855" y="0"/>
                </a:lnTo>
                <a:lnTo>
                  <a:pt x="10820" y="863"/>
                </a:lnTo>
                <a:close/>
              </a:path>
              <a:path w="21844" h="21323">
                <a:moveTo>
                  <a:pt x="736" y="28867"/>
                </a:moveTo>
                <a:lnTo>
                  <a:pt x="2235" y="32029"/>
                </a:lnTo>
                <a:lnTo>
                  <a:pt x="3733" y="35217"/>
                </a:lnTo>
                <a:lnTo>
                  <a:pt x="5841" y="37680"/>
                </a:lnTo>
                <a:lnTo>
                  <a:pt x="8559" y="39458"/>
                </a:lnTo>
                <a:lnTo>
                  <a:pt x="11277" y="41224"/>
                </a:lnTo>
                <a:lnTo>
                  <a:pt x="14262" y="42100"/>
                </a:lnTo>
                <a:lnTo>
                  <a:pt x="22517" y="42100"/>
                </a:lnTo>
                <a:lnTo>
                  <a:pt x="26301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80" y="41198"/>
                </a:lnTo>
                <a:lnTo>
                  <a:pt x="35280" y="-14427"/>
                </a:lnTo>
                <a:lnTo>
                  <a:pt x="28422" y="-14427"/>
                </a:lnTo>
                <a:lnTo>
                  <a:pt x="28422" y="5537"/>
                </a:lnTo>
                <a:lnTo>
                  <a:pt x="25679" y="2565"/>
                </a:lnTo>
                <a:lnTo>
                  <a:pt x="21843" y="508"/>
                </a:lnTo>
                <a:lnTo>
                  <a:pt x="17856" y="5664"/>
                </a:lnTo>
                <a:lnTo>
                  <a:pt x="20993" y="5664"/>
                </a:lnTo>
                <a:lnTo>
                  <a:pt x="23634" y="6934"/>
                </a:lnTo>
                <a:lnTo>
                  <a:pt x="25780" y="9512"/>
                </a:lnTo>
                <a:lnTo>
                  <a:pt x="27927" y="12103"/>
                </a:lnTo>
                <a:lnTo>
                  <a:pt x="28994" y="16154"/>
                </a:lnTo>
                <a:lnTo>
                  <a:pt x="28994" y="26657"/>
                </a:lnTo>
                <a:lnTo>
                  <a:pt x="27939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63" y="36499"/>
                </a:lnTo>
                <a:lnTo>
                  <a:pt x="12572" y="35217"/>
                </a:lnTo>
                <a:lnTo>
                  <a:pt x="10388" y="32664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60"/>
                </a:lnTo>
                <a:lnTo>
                  <a:pt x="8115" y="11849"/>
                </a:lnTo>
                <a:lnTo>
                  <a:pt x="12217" y="6896"/>
                </a:lnTo>
                <a:lnTo>
                  <a:pt x="10820" y="863"/>
                </a:lnTo>
                <a:lnTo>
                  <a:pt x="8115" y="2616"/>
                </a:lnTo>
                <a:lnTo>
                  <a:pt x="5410" y="4356"/>
                </a:lnTo>
                <a:lnTo>
                  <a:pt x="3378" y="6870"/>
                </a:lnTo>
                <a:lnTo>
                  <a:pt x="2031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36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3461699" y="735598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13" y="1866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82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82" y="35318"/>
                </a:lnTo>
                <a:lnTo>
                  <a:pt x="8648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34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26"/>
                </a:lnTo>
                <a:lnTo>
                  <a:pt x="22580" y="5626"/>
                </a:lnTo>
                <a:lnTo>
                  <a:pt x="25412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3532739" y="7341565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3544298" y="7355980"/>
            <a:ext cx="38138" cy="42113"/>
          </a:xfrm>
          <a:custGeom>
            <a:avLst/>
            <a:gdLst/>
            <a:ahLst/>
            <a:cxnLst/>
            <a:rect l="l" t="t" r="r" b="b"/>
            <a:pathLst>
              <a:path w="38138" h="42113">
                <a:moveTo>
                  <a:pt x="0" y="21056"/>
                </a:moveTo>
                <a:lnTo>
                  <a:pt x="0" y="27863"/>
                </a:lnTo>
                <a:lnTo>
                  <a:pt x="1765" y="33070"/>
                </a:lnTo>
                <a:lnTo>
                  <a:pt x="5283" y="36677"/>
                </a:lnTo>
                <a:lnTo>
                  <a:pt x="8788" y="40309"/>
                </a:lnTo>
                <a:lnTo>
                  <a:pt x="8229" y="30086"/>
                </a:lnTo>
                <a:lnTo>
                  <a:pt x="7099" y="26212"/>
                </a:lnTo>
                <a:lnTo>
                  <a:pt x="7099" y="15900"/>
                </a:lnTo>
                <a:lnTo>
                  <a:pt x="8229" y="12039"/>
                </a:lnTo>
                <a:lnTo>
                  <a:pt x="10502" y="9486"/>
                </a:lnTo>
                <a:lnTo>
                  <a:pt x="12776" y="6934"/>
                </a:lnTo>
                <a:lnTo>
                  <a:pt x="15646" y="5664"/>
                </a:lnTo>
                <a:lnTo>
                  <a:pt x="22479" y="5664"/>
                </a:lnTo>
                <a:lnTo>
                  <a:pt x="25336" y="6946"/>
                </a:lnTo>
                <a:lnTo>
                  <a:pt x="27609" y="9512"/>
                </a:lnTo>
                <a:lnTo>
                  <a:pt x="29895" y="12077"/>
                </a:lnTo>
                <a:lnTo>
                  <a:pt x="31051" y="15849"/>
                </a:lnTo>
                <a:lnTo>
                  <a:pt x="31051" y="26123"/>
                </a:lnTo>
                <a:lnTo>
                  <a:pt x="29908" y="30048"/>
                </a:lnTo>
                <a:lnTo>
                  <a:pt x="27635" y="32639"/>
                </a:lnTo>
                <a:lnTo>
                  <a:pt x="25361" y="35217"/>
                </a:lnTo>
                <a:lnTo>
                  <a:pt x="22504" y="36499"/>
                </a:lnTo>
                <a:lnTo>
                  <a:pt x="22644" y="42113"/>
                </a:lnTo>
                <a:lnTo>
                  <a:pt x="25908" y="41287"/>
                </a:lnTo>
                <a:lnTo>
                  <a:pt x="28917" y="39649"/>
                </a:lnTo>
                <a:lnTo>
                  <a:pt x="31915" y="38011"/>
                </a:lnTo>
                <a:lnTo>
                  <a:pt x="34201" y="35699"/>
                </a:lnTo>
                <a:lnTo>
                  <a:pt x="35775" y="32715"/>
                </a:lnTo>
                <a:lnTo>
                  <a:pt x="37350" y="29756"/>
                </a:lnTo>
                <a:lnTo>
                  <a:pt x="38138" y="25679"/>
                </a:lnTo>
                <a:lnTo>
                  <a:pt x="38138" y="14084"/>
                </a:lnTo>
                <a:lnTo>
                  <a:pt x="36360" y="9080"/>
                </a:lnTo>
                <a:lnTo>
                  <a:pt x="32804" y="5448"/>
                </a:lnTo>
                <a:lnTo>
                  <a:pt x="29260" y="1816"/>
                </a:lnTo>
                <a:lnTo>
                  <a:pt x="24688" y="0"/>
                </a:lnTo>
                <a:lnTo>
                  <a:pt x="14058" y="0"/>
                </a:lnTo>
                <a:lnTo>
                  <a:pt x="9791" y="1498"/>
                </a:lnTo>
                <a:lnTo>
                  <a:pt x="6299" y="4483"/>
                </a:lnTo>
                <a:lnTo>
                  <a:pt x="2095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38" h="42113">
                <a:moveTo>
                  <a:pt x="12776" y="35217"/>
                </a:moveTo>
                <a:lnTo>
                  <a:pt x="10502" y="32651"/>
                </a:lnTo>
                <a:lnTo>
                  <a:pt x="8229" y="30086"/>
                </a:lnTo>
                <a:lnTo>
                  <a:pt x="8788" y="40309"/>
                </a:lnTo>
                <a:lnTo>
                  <a:pt x="13398" y="42113"/>
                </a:lnTo>
                <a:lnTo>
                  <a:pt x="22644" y="42113"/>
                </a:lnTo>
                <a:lnTo>
                  <a:pt x="22504" y="36499"/>
                </a:lnTo>
                <a:lnTo>
                  <a:pt x="15646" y="36499"/>
                </a:lnTo>
                <a:lnTo>
                  <a:pt x="12776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3587758" y="7355977"/>
            <a:ext cx="33782" cy="42113"/>
          </a:xfrm>
          <a:custGeom>
            <a:avLst/>
            <a:gdLst/>
            <a:ahLst/>
            <a:cxnLst/>
            <a:rect l="l" t="t" r="r" b="b"/>
            <a:pathLst>
              <a:path w="33782" h="42113">
                <a:moveTo>
                  <a:pt x="6819" y="28117"/>
                </a:moveTo>
                <a:lnTo>
                  <a:pt x="0" y="29184"/>
                </a:lnTo>
                <a:lnTo>
                  <a:pt x="762" y="33451"/>
                </a:lnTo>
                <a:lnTo>
                  <a:pt x="2527" y="36677"/>
                </a:lnTo>
                <a:lnTo>
                  <a:pt x="5295" y="38849"/>
                </a:lnTo>
                <a:lnTo>
                  <a:pt x="8077" y="41033"/>
                </a:lnTo>
                <a:lnTo>
                  <a:pt x="12103" y="42113"/>
                </a:lnTo>
                <a:lnTo>
                  <a:pt x="20586" y="42113"/>
                </a:lnTo>
                <a:lnTo>
                  <a:pt x="23444" y="41567"/>
                </a:lnTo>
                <a:lnTo>
                  <a:pt x="25971" y="40462"/>
                </a:lnTo>
                <a:lnTo>
                  <a:pt x="28511" y="39369"/>
                </a:lnTo>
                <a:lnTo>
                  <a:pt x="31775" y="35801"/>
                </a:lnTo>
                <a:lnTo>
                  <a:pt x="33782" y="31648"/>
                </a:lnTo>
                <a:lnTo>
                  <a:pt x="33782" y="27038"/>
                </a:lnTo>
                <a:lnTo>
                  <a:pt x="32143" y="23533"/>
                </a:lnTo>
                <a:lnTo>
                  <a:pt x="29527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20" y="15862"/>
                </a:lnTo>
                <a:lnTo>
                  <a:pt x="11988" y="15290"/>
                </a:lnTo>
                <a:lnTo>
                  <a:pt x="9220" y="13944"/>
                </a:lnTo>
                <a:lnTo>
                  <a:pt x="7810" y="10820"/>
                </a:lnTo>
                <a:lnTo>
                  <a:pt x="9842" y="7175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210"/>
                </a:lnTo>
                <a:lnTo>
                  <a:pt x="24320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712"/>
                </a:lnTo>
                <a:lnTo>
                  <a:pt x="29883" y="5067"/>
                </a:lnTo>
                <a:lnTo>
                  <a:pt x="26949" y="2285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14" y="279"/>
                </a:lnTo>
                <a:lnTo>
                  <a:pt x="8318" y="1371"/>
                </a:lnTo>
                <a:lnTo>
                  <a:pt x="4356" y="3835"/>
                </a:lnTo>
                <a:lnTo>
                  <a:pt x="2387" y="6629"/>
                </a:lnTo>
                <a:lnTo>
                  <a:pt x="1143" y="9817"/>
                </a:lnTo>
                <a:lnTo>
                  <a:pt x="1143" y="13588"/>
                </a:lnTo>
                <a:lnTo>
                  <a:pt x="2654" y="17017"/>
                </a:lnTo>
                <a:lnTo>
                  <a:pt x="5143" y="19926"/>
                </a:lnTo>
                <a:lnTo>
                  <a:pt x="9055" y="21780"/>
                </a:lnTo>
                <a:lnTo>
                  <a:pt x="12560" y="22872"/>
                </a:lnTo>
                <a:lnTo>
                  <a:pt x="17614" y="24129"/>
                </a:lnTo>
                <a:lnTo>
                  <a:pt x="21374" y="25069"/>
                </a:lnTo>
                <a:lnTo>
                  <a:pt x="23723" y="25857"/>
                </a:lnTo>
                <a:lnTo>
                  <a:pt x="26695" y="28549"/>
                </a:lnTo>
                <a:lnTo>
                  <a:pt x="26695" y="31813"/>
                </a:lnTo>
                <a:lnTo>
                  <a:pt x="24409" y="34594"/>
                </a:lnTo>
                <a:lnTo>
                  <a:pt x="20523" y="36499"/>
                </a:lnTo>
                <a:lnTo>
                  <a:pt x="14211" y="36499"/>
                </a:lnTo>
                <a:lnTo>
                  <a:pt x="10007" y="34340"/>
                </a:lnTo>
                <a:lnTo>
                  <a:pt x="7200" y="30835"/>
                </a:lnTo>
                <a:lnTo>
                  <a:pt x="6819" y="281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3648913" y="7355977"/>
            <a:ext cx="22428" cy="57556"/>
          </a:xfrm>
          <a:custGeom>
            <a:avLst/>
            <a:gdLst/>
            <a:ahLst/>
            <a:cxnLst/>
            <a:rect l="l" t="t" r="r" b="b"/>
            <a:pathLst>
              <a:path w="22428" h="57556">
                <a:moveTo>
                  <a:pt x="10883" y="901"/>
                </a:moveTo>
                <a:lnTo>
                  <a:pt x="12445" y="6896"/>
                </a:lnTo>
                <a:lnTo>
                  <a:pt x="15049" y="5664"/>
                </a:lnTo>
                <a:lnTo>
                  <a:pt x="18122" y="5664"/>
                </a:lnTo>
                <a:lnTo>
                  <a:pt x="22428" y="0"/>
                </a:lnTo>
                <a:lnTo>
                  <a:pt x="14020" y="0"/>
                </a:lnTo>
                <a:lnTo>
                  <a:pt x="10883" y="901"/>
                </a:lnTo>
                <a:close/>
              </a:path>
              <a:path w="22428" h="57556">
                <a:moveTo>
                  <a:pt x="35864" y="927"/>
                </a:moveTo>
                <a:lnTo>
                  <a:pt x="29502" y="927"/>
                </a:lnTo>
                <a:lnTo>
                  <a:pt x="29502" y="5778"/>
                </a:lnTo>
                <a:lnTo>
                  <a:pt x="26377" y="1930"/>
                </a:lnTo>
                <a:lnTo>
                  <a:pt x="22428" y="0"/>
                </a:lnTo>
                <a:lnTo>
                  <a:pt x="18122" y="5664"/>
                </a:lnTo>
                <a:lnTo>
                  <a:pt x="21234" y="5664"/>
                </a:lnTo>
                <a:lnTo>
                  <a:pt x="23901" y="6908"/>
                </a:lnTo>
                <a:lnTo>
                  <a:pt x="28320" y="11925"/>
                </a:lnTo>
                <a:lnTo>
                  <a:pt x="29413" y="15646"/>
                </a:lnTo>
                <a:lnTo>
                  <a:pt x="29413" y="25730"/>
                </a:lnTo>
                <a:lnTo>
                  <a:pt x="28346" y="29514"/>
                </a:lnTo>
                <a:lnTo>
                  <a:pt x="24053" y="34353"/>
                </a:lnTo>
                <a:lnTo>
                  <a:pt x="21399" y="35559"/>
                </a:lnTo>
                <a:lnTo>
                  <a:pt x="15036" y="35559"/>
                </a:lnTo>
                <a:lnTo>
                  <a:pt x="12382" y="34353"/>
                </a:lnTo>
                <a:lnTo>
                  <a:pt x="8153" y="29489"/>
                </a:lnTo>
                <a:lnTo>
                  <a:pt x="7086" y="25628"/>
                </a:lnTo>
                <a:lnTo>
                  <a:pt x="7086" y="15481"/>
                </a:lnTo>
                <a:lnTo>
                  <a:pt x="8153" y="11836"/>
                </a:lnTo>
                <a:lnTo>
                  <a:pt x="12445" y="6896"/>
                </a:lnTo>
                <a:lnTo>
                  <a:pt x="10883" y="901"/>
                </a:lnTo>
                <a:lnTo>
                  <a:pt x="8216" y="2666"/>
                </a:lnTo>
                <a:lnTo>
                  <a:pt x="5537" y="4432"/>
                </a:lnTo>
                <a:lnTo>
                  <a:pt x="3505" y="6946"/>
                </a:lnTo>
                <a:lnTo>
                  <a:pt x="2108" y="10198"/>
                </a:lnTo>
                <a:lnTo>
                  <a:pt x="698" y="13449"/>
                </a:lnTo>
                <a:lnTo>
                  <a:pt x="0" y="16992"/>
                </a:lnTo>
                <a:lnTo>
                  <a:pt x="0" y="26428"/>
                </a:lnTo>
                <a:lnTo>
                  <a:pt x="1523" y="31216"/>
                </a:lnTo>
                <a:lnTo>
                  <a:pt x="4597" y="35217"/>
                </a:lnTo>
                <a:lnTo>
                  <a:pt x="7658" y="39204"/>
                </a:lnTo>
                <a:lnTo>
                  <a:pt x="11988" y="41211"/>
                </a:lnTo>
                <a:lnTo>
                  <a:pt x="22085" y="41211"/>
                </a:lnTo>
                <a:lnTo>
                  <a:pt x="25831" y="39458"/>
                </a:lnTo>
                <a:lnTo>
                  <a:pt x="28854" y="35940"/>
                </a:lnTo>
                <a:lnTo>
                  <a:pt x="28879" y="40385"/>
                </a:lnTo>
                <a:lnTo>
                  <a:pt x="28701" y="43306"/>
                </a:lnTo>
                <a:lnTo>
                  <a:pt x="27736" y="46977"/>
                </a:lnTo>
                <a:lnTo>
                  <a:pt x="24828" y="50012"/>
                </a:lnTo>
                <a:lnTo>
                  <a:pt x="20624" y="51904"/>
                </a:lnTo>
                <a:lnTo>
                  <a:pt x="14465" y="51904"/>
                </a:lnTo>
                <a:lnTo>
                  <a:pt x="12128" y="51282"/>
                </a:lnTo>
                <a:lnTo>
                  <a:pt x="9143" y="49072"/>
                </a:lnTo>
                <a:lnTo>
                  <a:pt x="8077" y="45529"/>
                </a:lnTo>
                <a:lnTo>
                  <a:pt x="1371" y="44551"/>
                </a:lnTo>
                <a:lnTo>
                  <a:pt x="1282" y="48894"/>
                </a:lnTo>
                <a:lnTo>
                  <a:pt x="2717" y="52146"/>
                </a:lnTo>
                <a:lnTo>
                  <a:pt x="5702" y="54317"/>
                </a:lnTo>
                <a:lnTo>
                  <a:pt x="8686" y="56476"/>
                </a:lnTo>
                <a:lnTo>
                  <a:pt x="12623" y="57556"/>
                </a:lnTo>
                <a:lnTo>
                  <a:pt x="21551" y="57556"/>
                </a:lnTo>
                <a:lnTo>
                  <a:pt x="24993" y="56807"/>
                </a:lnTo>
                <a:lnTo>
                  <a:pt x="27800" y="55295"/>
                </a:lnTo>
                <a:lnTo>
                  <a:pt x="30594" y="53771"/>
                </a:lnTo>
                <a:lnTo>
                  <a:pt x="32626" y="51701"/>
                </a:lnTo>
                <a:lnTo>
                  <a:pt x="33921" y="49085"/>
                </a:lnTo>
                <a:lnTo>
                  <a:pt x="35217" y="46456"/>
                </a:lnTo>
                <a:lnTo>
                  <a:pt x="35864" y="42024"/>
                </a:lnTo>
                <a:lnTo>
                  <a:pt x="35864" y="92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3692892" y="7341261"/>
            <a:ext cx="29083" cy="56832"/>
          </a:xfrm>
          <a:custGeom>
            <a:avLst/>
            <a:gdLst/>
            <a:ahLst/>
            <a:cxnLst/>
            <a:rect l="l" t="t" r="r" b="b"/>
            <a:pathLst>
              <a:path w="29083" h="56832">
                <a:moveTo>
                  <a:pt x="20040" y="0"/>
                </a:moveTo>
                <a:lnTo>
                  <a:pt x="14947" y="10629"/>
                </a:lnTo>
                <a:lnTo>
                  <a:pt x="20650" y="10629"/>
                </a:lnTo>
                <a:lnTo>
                  <a:pt x="29083" y="0"/>
                </a:lnTo>
                <a:lnTo>
                  <a:pt x="20040" y="0"/>
                </a:lnTo>
                <a:close/>
              </a:path>
              <a:path w="29083" h="56832">
                <a:moveTo>
                  <a:pt x="25425" y="21653"/>
                </a:moveTo>
                <a:lnTo>
                  <a:pt x="27635" y="24282"/>
                </a:lnTo>
                <a:lnTo>
                  <a:pt x="29921" y="28524"/>
                </a:lnTo>
                <a:lnTo>
                  <a:pt x="30238" y="31915"/>
                </a:lnTo>
                <a:lnTo>
                  <a:pt x="7518" y="31915"/>
                </a:lnTo>
                <a:lnTo>
                  <a:pt x="7734" y="28397"/>
                </a:lnTo>
                <a:lnTo>
                  <a:pt x="8940" y="25590"/>
                </a:lnTo>
                <a:lnTo>
                  <a:pt x="13385" y="14719"/>
                </a:lnTo>
                <a:lnTo>
                  <a:pt x="8813" y="16598"/>
                </a:lnTo>
                <a:lnTo>
                  <a:pt x="5283" y="20345"/>
                </a:lnTo>
                <a:lnTo>
                  <a:pt x="1765" y="24079"/>
                </a:lnTo>
                <a:lnTo>
                  <a:pt x="0" y="29349"/>
                </a:lnTo>
                <a:lnTo>
                  <a:pt x="0" y="42671"/>
                </a:lnTo>
                <a:lnTo>
                  <a:pt x="1752" y="47764"/>
                </a:lnTo>
                <a:lnTo>
                  <a:pt x="5232" y="51384"/>
                </a:lnTo>
                <a:lnTo>
                  <a:pt x="8724" y="55016"/>
                </a:lnTo>
                <a:lnTo>
                  <a:pt x="13436" y="56832"/>
                </a:lnTo>
                <a:lnTo>
                  <a:pt x="24117" y="56832"/>
                </a:lnTo>
                <a:lnTo>
                  <a:pt x="28003" y="55702"/>
                </a:lnTo>
                <a:lnTo>
                  <a:pt x="31038" y="53428"/>
                </a:lnTo>
                <a:lnTo>
                  <a:pt x="34074" y="51142"/>
                </a:lnTo>
                <a:lnTo>
                  <a:pt x="36156" y="47942"/>
                </a:lnTo>
                <a:lnTo>
                  <a:pt x="37274" y="43827"/>
                </a:lnTo>
                <a:lnTo>
                  <a:pt x="30162" y="42951"/>
                </a:lnTo>
                <a:lnTo>
                  <a:pt x="29108" y="45834"/>
                </a:lnTo>
                <a:lnTo>
                  <a:pt x="27686" y="47929"/>
                </a:lnTo>
                <a:lnTo>
                  <a:pt x="24117" y="50571"/>
                </a:lnTo>
                <a:lnTo>
                  <a:pt x="19431" y="51219"/>
                </a:lnTo>
                <a:lnTo>
                  <a:pt x="16027" y="51219"/>
                </a:lnTo>
                <a:lnTo>
                  <a:pt x="13195" y="50037"/>
                </a:lnTo>
                <a:lnTo>
                  <a:pt x="8648" y="45338"/>
                </a:lnTo>
                <a:lnTo>
                  <a:pt x="7391" y="41960"/>
                </a:lnTo>
                <a:lnTo>
                  <a:pt x="7124" y="37528"/>
                </a:lnTo>
                <a:lnTo>
                  <a:pt x="37477" y="37528"/>
                </a:lnTo>
                <a:lnTo>
                  <a:pt x="37515" y="29057"/>
                </a:lnTo>
                <a:lnTo>
                  <a:pt x="35788" y="23901"/>
                </a:lnTo>
                <a:lnTo>
                  <a:pt x="32346" y="20231"/>
                </a:lnTo>
                <a:lnTo>
                  <a:pt x="28892" y="16560"/>
                </a:lnTo>
                <a:lnTo>
                  <a:pt x="24447" y="14719"/>
                </a:lnTo>
                <a:lnTo>
                  <a:pt x="18999" y="14719"/>
                </a:lnTo>
                <a:lnTo>
                  <a:pt x="19088" y="20345"/>
                </a:lnTo>
                <a:lnTo>
                  <a:pt x="22593" y="20345"/>
                </a:lnTo>
                <a:lnTo>
                  <a:pt x="25425" y="21653"/>
                </a:lnTo>
                <a:close/>
              </a:path>
              <a:path w="29083" h="56832">
                <a:moveTo>
                  <a:pt x="8940" y="25590"/>
                </a:moveTo>
                <a:lnTo>
                  <a:pt x="13258" y="21399"/>
                </a:lnTo>
                <a:lnTo>
                  <a:pt x="15913" y="20345"/>
                </a:lnTo>
                <a:lnTo>
                  <a:pt x="19088" y="20345"/>
                </a:lnTo>
                <a:lnTo>
                  <a:pt x="18999" y="14719"/>
                </a:lnTo>
                <a:lnTo>
                  <a:pt x="13385" y="14719"/>
                </a:lnTo>
                <a:lnTo>
                  <a:pt x="8940" y="2559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3738761" y="735598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39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3764978" y="7355988"/>
            <a:ext cx="55130" cy="41198"/>
          </a:xfrm>
          <a:custGeom>
            <a:avLst/>
            <a:gdLst/>
            <a:ahLst/>
            <a:cxnLst/>
            <a:rect l="l" t="t" r="r" b="b"/>
            <a:pathLst>
              <a:path w="55130" h="41198">
                <a:moveTo>
                  <a:pt x="24168" y="15024"/>
                </a:moveTo>
                <a:lnTo>
                  <a:pt x="24168" y="41198"/>
                </a:lnTo>
                <a:lnTo>
                  <a:pt x="31064" y="41198"/>
                </a:lnTo>
                <a:lnTo>
                  <a:pt x="31064" y="13639"/>
                </a:lnTo>
                <a:lnTo>
                  <a:pt x="32004" y="10629"/>
                </a:lnTo>
                <a:lnTo>
                  <a:pt x="33896" y="8737"/>
                </a:lnTo>
                <a:lnTo>
                  <a:pt x="38163" y="5918"/>
                </a:lnTo>
                <a:lnTo>
                  <a:pt x="42608" y="5918"/>
                </a:lnTo>
                <a:lnTo>
                  <a:pt x="45161" y="7023"/>
                </a:lnTo>
                <a:lnTo>
                  <a:pt x="47599" y="9918"/>
                </a:lnTo>
                <a:lnTo>
                  <a:pt x="48260" y="13093"/>
                </a:lnTo>
                <a:lnTo>
                  <a:pt x="48260" y="41198"/>
                </a:lnTo>
                <a:lnTo>
                  <a:pt x="55130" y="41198"/>
                </a:lnTo>
                <a:lnTo>
                  <a:pt x="55130" y="8953"/>
                </a:lnTo>
                <a:lnTo>
                  <a:pt x="54038" y="5524"/>
                </a:lnTo>
                <a:lnTo>
                  <a:pt x="49695" y="1104"/>
                </a:lnTo>
                <a:lnTo>
                  <a:pt x="46596" y="0"/>
                </a:lnTo>
                <a:lnTo>
                  <a:pt x="37401" y="0"/>
                </a:lnTo>
                <a:lnTo>
                  <a:pt x="33210" y="2349"/>
                </a:lnTo>
                <a:lnTo>
                  <a:pt x="29984" y="7061"/>
                </a:lnTo>
                <a:lnTo>
                  <a:pt x="29197" y="4826"/>
                </a:lnTo>
                <a:lnTo>
                  <a:pt x="25908" y="1854"/>
                </a:lnTo>
                <a:lnTo>
                  <a:pt x="21513" y="0"/>
                </a:lnTo>
                <a:lnTo>
                  <a:pt x="15798" y="0"/>
                </a:lnTo>
                <a:lnTo>
                  <a:pt x="13373" y="596"/>
                </a:lnTo>
                <a:lnTo>
                  <a:pt x="9131" y="2997"/>
                </a:lnTo>
                <a:lnTo>
                  <a:pt x="6159" y="6565"/>
                </a:lnTo>
                <a:lnTo>
                  <a:pt x="6159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lnTo>
                  <a:pt x="6883" y="16624"/>
                </a:lnTo>
                <a:lnTo>
                  <a:pt x="7264" y="13830"/>
                </a:lnTo>
                <a:lnTo>
                  <a:pt x="7988" y="11874"/>
                </a:lnTo>
                <a:lnTo>
                  <a:pt x="9931" y="8445"/>
                </a:lnTo>
                <a:lnTo>
                  <a:pt x="13233" y="6426"/>
                </a:lnTo>
                <a:lnTo>
                  <a:pt x="16967" y="5918"/>
                </a:lnTo>
                <a:lnTo>
                  <a:pt x="19519" y="5918"/>
                </a:lnTo>
                <a:lnTo>
                  <a:pt x="22479" y="8191"/>
                </a:lnTo>
                <a:lnTo>
                  <a:pt x="24168" y="11988"/>
                </a:lnTo>
                <a:lnTo>
                  <a:pt x="24168" y="150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3828037" y="735598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44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82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36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34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44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13" y="5626"/>
                </a:lnTo>
                <a:lnTo>
                  <a:pt x="22567" y="5626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3873974" y="7355988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71"/>
                </a:lnTo>
                <a:lnTo>
                  <a:pt x="32943" y="11049"/>
                </a:lnTo>
                <a:lnTo>
                  <a:pt x="32283" y="7835"/>
                </a:lnTo>
                <a:lnTo>
                  <a:pt x="30543" y="4749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29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3915331" y="7355983"/>
            <a:ext cx="37490" cy="42113"/>
          </a:xfrm>
          <a:custGeom>
            <a:avLst/>
            <a:gdLst/>
            <a:ahLst/>
            <a:cxnLst/>
            <a:rect l="l" t="t" r="r" b="b"/>
            <a:pathLst>
              <a:path w="37490" h="42113">
                <a:moveTo>
                  <a:pt x="29044" y="11252"/>
                </a:moveTo>
                <a:lnTo>
                  <a:pt x="29921" y="13804"/>
                </a:lnTo>
                <a:lnTo>
                  <a:pt x="30213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01" y="1866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699" y="40297"/>
                </a:lnTo>
                <a:lnTo>
                  <a:pt x="13423" y="42113"/>
                </a:lnTo>
                <a:lnTo>
                  <a:pt x="24091" y="42113"/>
                </a:lnTo>
                <a:lnTo>
                  <a:pt x="27990" y="40982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091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23" y="30607"/>
                </a:lnTo>
                <a:lnTo>
                  <a:pt x="7366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490" y="14338"/>
                </a:lnTo>
                <a:lnTo>
                  <a:pt x="35775" y="9182"/>
                </a:lnTo>
                <a:lnTo>
                  <a:pt x="32334" y="5511"/>
                </a:lnTo>
                <a:lnTo>
                  <a:pt x="28879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44" y="11252"/>
                </a:lnTo>
                <a:close/>
              </a:path>
              <a:path w="37490" h="42113">
                <a:moveTo>
                  <a:pt x="8928" y="10871"/>
                </a:moveTo>
                <a:lnTo>
                  <a:pt x="13246" y="6667"/>
                </a:lnTo>
                <a:lnTo>
                  <a:pt x="15900" y="5626"/>
                </a:lnTo>
                <a:lnTo>
                  <a:pt x="22567" y="5626"/>
                </a:lnTo>
                <a:lnTo>
                  <a:pt x="25412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3958498" y="7355977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17"/>
                </a:moveTo>
                <a:lnTo>
                  <a:pt x="0" y="29184"/>
                </a:lnTo>
                <a:lnTo>
                  <a:pt x="762" y="33451"/>
                </a:lnTo>
                <a:lnTo>
                  <a:pt x="2540" y="36677"/>
                </a:lnTo>
                <a:lnTo>
                  <a:pt x="5321" y="38849"/>
                </a:lnTo>
                <a:lnTo>
                  <a:pt x="8089" y="41033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69"/>
                </a:lnTo>
                <a:lnTo>
                  <a:pt x="31788" y="35801"/>
                </a:lnTo>
                <a:lnTo>
                  <a:pt x="33807" y="31648"/>
                </a:lnTo>
                <a:lnTo>
                  <a:pt x="33807" y="27038"/>
                </a:lnTo>
                <a:lnTo>
                  <a:pt x="32156" y="23533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01" y="15290"/>
                </a:lnTo>
                <a:lnTo>
                  <a:pt x="9232" y="13944"/>
                </a:lnTo>
                <a:lnTo>
                  <a:pt x="7835" y="10820"/>
                </a:lnTo>
                <a:lnTo>
                  <a:pt x="9855" y="7175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210"/>
                </a:lnTo>
                <a:lnTo>
                  <a:pt x="24333" y="8534"/>
                </a:lnTo>
                <a:lnTo>
                  <a:pt x="25526" y="12217"/>
                </a:lnTo>
                <a:lnTo>
                  <a:pt x="32270" y="11315"/>
                </a:lnTo>
                <a:lnTo>
                  <a:pt x="31838" y="8712"/>
                </a:lnTo>
                <a:lnTo>
                  <a:pt x="29883" y="5067"/>
                </a:lnTo>
                <a:lnTo>
                  <a:pt x="26974" y="2285"/>
                </a:lnTo>
                <a:lnTo>
                  <a:pt x="22136" y="457"/>
                </a:lnTo>
                <a:lnTo>
                  <a:pt x="19342" y="0"/>
                </a:lnTo>
                <a:lnTo>
                  <a:pt x="16141" y="0"/>
                </a:lnTo>
                <a:lnTo>
                  <a:pt x="12039" y="279"/>
                </a:lnTo>
                <a:lnTo>
                  <a:pt x="8318" y="1371"/>
                </a:lnTo>
                <a:lnTo>
                  <a:pt x="4356" y="3835"/>
                </a:lnTo>
                <a:lnTo>
                  <a:pt x="2400" y="6629"/>
                </a:lnTo>
                <a:lnTo>
                  <a:pt x="1155" y="9817"/>
                </a:lnTo>
                <a:lnTo>
                  <a:pt x="1155" y="13588"/>
                </a:lnTo>
                <a:lnTo>
                  <a:pt x="2667" y="17017"/>
                </a:lnTo>
                <a:lnTo>
                  <a:pt x="5156" y="19926"/>
                </a:lnTo>
                <a:lnTo>
                  <a:pt x="9067" y="21780"/>
                </a:lnTo>
                <a:lnTo>
                  <a:pt x="12573" y="22872"/>
                </a:lnTo>
                <a:lnTo>
                  <a:pt x="17627" y="24129"/>
                </a:lnTo>
                <a:lnTo>
                  <a:pt x="21386" y="25069"/>
                </a:lnTo>
                <a:lnTo>
                  <a:pt x="23736" y="25857"/>
                </a:lnTo>
                <a:lnTo>
                  <a:pt x="26708" y="28549"/>
                </a:lnTo>
                <a:lnTo>
                  <a:pt x="26708" y="31813"/>
                </a:lnTo>
                <a:lnTo>
                  <a:pt x="24422" y="34594"/>
                </a:lnTo>
                <a:lnTo>
                  <a:pt x="20523" y="36499"/>
                </a:lnTo>
                <a:lnTo>
                  <a:pt x="14224" y="36499"/>
                </a:lnTo>
                <a:lnTo>
                  <a:pt x="10033" y="34340"/>
                </a:lnTo>
                <a:lnTo>
                  <a:pt x="7213" y="30835"/>
                </a:lnTo>
                <a:lnTo>
                  <a:pt x="6832" y="281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4019807" y="7355987"/>
            <a:ext cx="21844" cy="21323"/>
          </a:xfrm>
          <a:custGeom>
            <a:avLst/>
            <a:gdLst/>
            <a:ahLst/>
            <a:cxnLst/>
            <a:rect l="l" t="t" r="r" b="b"/>
            <a:pathLst>
              <a:path w="21844" h="21323">
                <a:moveTo>
                  <a:pt x="10833" y="863"/>
                </a:moveTo>
                <a:lnTo>
                  <a:pt x="12230" y="6896"/>
                </a:lnTo>
                <a:lnTo>
                  <a:pt x="14795" y="5664"/>
                </a:lnTo>
                <a:lnTo>
                  <a:pt x="17856" y="5664"/>
                </a:lnTo>
                <a:lnTo>
                  <a:pt x="21843" y="508"/>
                </a:lnTo>
                <a:lnTo>
                  <a:pt x="17208" y="0"/>
                </a:lnTo>
                <a:lnTo>
                  <a:pt x="13868" y="0"/>
                </a:lnTo>
                <a:lnTo>
                  <a:pt x="10833" y="863"/>
                </a:lnTo>
                <a:close/>
              </a:path>
              <a:path w="21844" h="21323">
                <a:moveTo>
                  <a:pt x="749" y="28867"/>
                </a:moveTo>
                <a:lnTo>
                  <a:pt x="2247" y="32029"/>
                </a:lnTo>
                <a:lnTo>
                  <a:pt x="3733" y="35217"/>
                </a:lnTo>
                <a:lnTo>
                  <a:pt x="5841" y="37680"/>
                </a:lnTo>
                <a:lnTo>
                  <a:pt x="8559" y="39458"/>
                </a:lnTo>
                <a:lnTo>
                  <a:pt x="11290" y="41224"/>
                </a:lnTo>
                <a:lnTo>
                  <a:pt x="14262" y="42100"/>
                </a:lnTo>
                <a:lnTo>
                  <a:pt x="22517" y="42100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27"/>
                </a:lnTo>
                <a:lnTo>
                  <a:pt x="28435" y="-14427"/>
                </a:lnTo>
                <a:lnTo>
                  <a:pt x="28435" y="5537"/>
                </a:lnTo>
                <a:lnTo>
                  <a:pt x="25666" y="2565"/>
                </a:lnTo>
                <a:lnTo>
                  <a:pt x="21843" y="508"/>
                </a:lnTo>
                <a:lnTo>
                  <a:pt x="17856" y="5664"/>
                </a:lnTo>
                <a:lnTo>
                  <a:pt x="21005" y="5664"/>
                </a:lnTo>
                <a:lnTo>
                  <a:pt x="23634" y="6934"/>
                </a:lnTo>
                <a:lnTo>
                  <a:pt x="25780" y="9512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57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2" y="35217"/>
                </a:lnTo>
                <a:lnTo>
                  <a:pt x="10388" y="32664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60"/>
                </a:lnTo>
                <a:lnTo>
                  <a:pt x="8115" y="11849"/>
                </a:lnTo>
                <a:lnTo>
                  <a:pt x="12230" y="6896"/>
                </a:lnTo>
                <a:lnTo>
                  <a:pt x="10833" y="863"/>
                </a:lnTo>
                <a:lnTo>
                  <a:pt x="8127" y="2616"/>
                </a:lnTo>
                <a:lnTo>
                  <a:pt x="5410" y="4356"/>
                </a:lnTo>
                <a:lnTo>
                  <a:pt x="3390" y="6870"/>
                </a:lnTo>
                <a:lnTo>
                  <a:pt x="2031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4063594" y="7355988"/>
            <a:ext cx="37477" cy="42100"/>
          </a:xfrm>
          <a:custGeom>
            <a:avLst/>
            <a:gdLst/>
            <a:ahLst/>
            <a:cxnLst/>
            <a:rect l="l" t="t" r="r" b="b"/>
            <a:pathLst>
              <a:path w="37477" h="42100">
                <a:moveTo>
                  <a:pt x="7924" y="13309"/>
                </a:moveTo>
                <a:lnTo>
                  <a:pt x="8674" y="10452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03" y="7962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35"/>
                </a:lnTo>
                <a:lnTo>
                  <a:pt x="21590" y="17322"/>
                </a:lnTo>
                <a:lnTo>
                  <a:pt x="16014" y="17970"/>
                </a:lnTo>
                <a:lnTo>
                  <a:pt x="13284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27" y="21234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68"/>
                </a:lnTo>
                <a:lnTo>
                  <a:pt x="0" y="33934"/>
                </a:lnTo>
                <a:lnTo>
                  <a:pt x="1206" y="36702"/>
                </a:lnTo>
                <a:lnTo>
                  <a:pt x="6007" y="41020"/>
                </a:lnTo>
                <a:lnTo>
                  <a:pt x="7366" y="30391"/>
                </a:lnTo>
                <a:lnTo>
                  <a:pt x="8318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8051" y="33731"/>
                </a:lnTo>
                <a:lnTo>
                  <a:pt x="9436" y="42100"/>
                </a:lnTo>
                <a:lnTo>
                  <a:pt x="16611" y="42100"/>
                </a:lnTo>
                <a:lnTo>
                  <a:pt x="19151" y="41668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20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17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31" y="7048"/>
                </a:lnTo>
                <a:lnTo>
                  <a:pt x="32804" y="4267"/>
                </a:lnTo>
                <a:lnTo>
                  <a:pt x="30175" y="2019"/>
                </a:lnTo>
                <a:lnTo>
                  <a:pt x="25831" y="393"/>
                </a:lnTo>
                <a:lnTo>
                  <a:pt x="23012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93" y="12395"/>
                </a:lnTo>
                <a:lnTo>
                  <a:pt x="7924" y="13309"/>
                </a:lnTo>
                <a:close/>
              </a:path>
              <a:path w="37477" h="42100">
                <a:moveTo>
                  <a:pt x="7366" y="30391"/>
                </a:moveTo>
                <a:lnTo>
                  <a:pt x="6007" y="41020"/>
                </a:lnTo>
                <a:lnTo>
                  <a:pt x="9436" y="42100"/>
                </a:lnTo>
                <a:lnTo>
                  <a:pt x="8051" y="33731"/>
                </a:lnTo>
                <a:lnTo>
                  <a:pt x="7366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4109584" y="7342182"/>
            <a:ext cx="30492" cy="55003"/>
          </a:xfrm>
          <a:custGeom>
            <a:avLst/>
            <a:gdLst/>
            <a:ahLst/>
            <a:cxnLst/>
            <a:rect l="l" t="t" r="r" b="b"/>
            <a:pathLst>
              <a:path w="30492" h="55003">
                <a:moveTo>
                  <a:pt x="14223" y="101"/>
                </a:moveTo>
                <a:lnTo>
                  <a:pt x="10375" y="101"/>
                </a:lnTo>
                <a:lnTo>
                  <a:pt x="7048" y="2463"/>
                </a:lnTo>
                <a:lnTo>
                  <a:pt x="4838" y="6134"/>
                </a:lnTo>
                <a:lnTo>
                  <a:pt x="4864" y="8750"/>
                </a:lnTo>
                <a:lnTo>
                  <a:pt x="9956" y="8750"/>
                </a:lnTo>
                <a:lnTo>
                  <a:pt x="10769" y="6070"/>
                </a:lnTo>
                <a:lnTo>
                  <a:pt x="13665" y="5156"/>
                </a:lnTo>
                <a:lnTo>
                  <a:pt x="16624" y="6527"/>
                </a:lnTo>
                <a:lnTo>
                  <a:pt x="19253" y="7937"/>
                </a:lnTo>
                <a:lnTo>
                  <a:pt x="21374" y="8648"/>
                </a:lnTo>
                <a:lnTo>
                  <a:pt x="25133" y="8648"/>
                </a:lnTo>
                <a:lnTo>
                  <a:pt x="28295" y="6477"/>
                </a:lnTo>
                <a:lnTo>
                  <a:pt x="30416" y="2882"/>
                </a:lnTo>
                <a:lnTo>
                  <a:pt x="30492" y="0"/>
                </a:lnTo>
                <a:lnTo>
                  <a:pt x="25526" y="0"/>
                </a:lnTo>
                <a:lnTo>
                  <a:pt x="24587" y="2628"/>
                </a:lnTo>
                <a:lnTo>
                  <a:pt x="21831" y="3289"/>
                </a:lnTo>
                <a:lnTo>
                  <a:pt x="19113" y="2159"/>
                </a:lnTo>
                <a:lnTo>
                  <a:pt x="16382" y="800"/>
                </a:lnTo>
                <a:lnTo>
                  <a:pt x="14223" y="101"/>
                </a:lnTo>
                <a:close/>
              </a:path>
              <a:path w="30492" h="55003">
                <a:moveTo>
                  <a:pt x="6896" y="55003"/>
                </a:moveTo>
                <a:lnTo>
                  <a:pt x="6896" y="27838"/>
                </a:lnTo>
                <a:lnTo>
                  <a:pt x="7950" y="24345"/>
                </a:lnTo>
                <a:lnTo>
                  <a:pt x="12217" y="20650"/>
                </a:lnTo>
                <a:lnTo>
                  <a:pt x="14757" y="19723"/>
                </a:lnTo>
                <a:lnTo>
                  <a:pt x="19545" y="19723"/>
                </a:lnTo>
                <a:lnTo>
                  <a:pt x="22504" y="20955"/>
                </a:lnTo>
                <a:lnTo>
                  <a:pt x="25361" y="24257"/>
                </a:lnTo>
                <a:lnTo>
                  <a:pt x="26174" y="27711"/>
                </a:lnTo>
                <a:lnTo>
                  <a:pt x="26174" y="55003"/>
                </a:lnTo>
                <a:lnTo>
                  <a:pt x="33070" y="55003"/>
                </a:lnTo>
                <a:lnTo>
                  <a:pt x="33070" y="27076"/>
                </a:lnTo>
                <a:lnTo>
                  <a:pt x="32943" y="24853"/>
                </a:lnTo>
                <a:lnTo>
                  <a:pt x="32270" y="21653"/>
                </a:lnTo>
                <a:lnTo>
                  <a:pt x="30543" y="18554"/>
                </a:lnTo>
                <a:lnTo>
                  <a:pt x="27978" y="15989"/>
                </a:lnTo>
                <a:lnTo>
                  <a:pt x="23850" y="14236"/>
                </a:lnTo>
                <a:lnTo>
                  <a:pt x="19151" y="13804"/>
                </a:lnTo>
                <a:lnTo>
                  <a:pt x="13500" y="13804"/>
                </a:lnTo>
                <a:lnTo>
                  <a:pt x="9194" y="16014"/>
                </a:lnTo>
                <a:lnTo>
                  <a:pt x="6197" y="20434"/>
                </a:lnTo>
                <a:lnTo>
                  <a:pt x="6197" y="14719"/>
                </a:lnTo>
                <a:lnTo>
                  <a:pt x="0" y="14719"/>
                </a:lnTo>
                <a:lnTo>
                  <a:pt x="0" y="55003"/>
                </a:lnTo>
                <a:lnTo>
                  <a:pt x="6896" y="5500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4153255" y="7341565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4153255" y="7377036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4153255" y="7345495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4170663" y="735598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83" y="41198"/>
                </a:moveTo>
                <a:lnTo>
                  <a:pt x="6883" y="14033"/>
                </a:lnTo>
                <a:lnTo>
                  <a:pt x="7962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32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9"/>
                </a:lnTo>
                <a:lnTo>
                  <a:pt x="32270" y="7835"/>
                </a:lnTo>
                <a:lnTo>
                  <a:pt x="30530" y="4749"/>
                </a:lnTo>
                <a:lnTo>
                  <a:pt x="27965" y="2184"/>
                </a:lnTo>
                <a:lnTo>
                  <a:pt x="23850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197" y="6629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4211726" y="7355980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65" y="33070"/>
                </a:lnTo>
                <a:lnTo>
                  <a:pt x="5283" y="36677"/>
                </a:lnTo>
                <a:lnTo>
                  <a:pt x="8788" y="40309"/>
                </a:lnTo>
                <a:lnTo>
                  <a:pt x="8242" y="30086"/>
                </a:lnTo>
                <a:lnTo>
                  <a:pt x="7099" y="26212"/>
                </a:lnTo>
                <a:lnTo>
                  <a:pt x="7099" y="15900"/>
                </a:lnTo>
                <a:lnTo>
                  <a:pt x="8242" y="12039"/>
                </a:lnTo>
                <a:lnTo>
                  <a:pt x="10502" y="9486"/>
                </a:lnTo>
                <a:lnTo>
                  <a:pt x="12776" y="6934"/>
                </a:lnTo>
                <a:lnTo>
                  <a:pt x="15633" y="5664"/>
                </a:lnTo>
                <a:lnTo>
                  <a:pt x="22479" y="5664"/>
                </a:lnTo>
                <a:lnTo>
                  <a:pt x="25336" y="6946"/>
                </a:lnTo>
                <a:lnTo>
                  <a:pt x="27622" y="9512"/>
                </a:lnTo>
                <a:lnTo>
                  <a:pt x="29895" y="12077"/>
                </a:lnTo>
                <a:lnTo>
                  <a:pt x="31051" y="15849"/>
                </a:lnTo>
                <a:lnTo>
                  <a:pt x="31051" y="26123"/>
                </a:lnTo>
                <a:lnTo>
                  <a:pt x="29908" y="30048"/>
                </a:lnTo>
                <a:lnTo>
                  <a:pt x="27635" y="32639"/>
                </a:lnTo>
                <a:lnTo>
                  <a:pt x="25361" y="35217"/>
                </a:lnTo>
                <a:lnTo>
                  <a:pt x="22504" y="36499"/>
                </a:lnTo>
                <a:lnTo>
                  <a:pt x="22644" y="42113"/>
                </a:lnTo>
                <a:lnTo>
                  <a:pt x="25908" y="41287"/>
                </a:lnTo>
                <a:lnTo>
                  <a:pt x="28917" y="39649"/>
                </a:lnTo>
                <a:lnTo>
                  <a:pt x="31915" y="38011"/>
                </a:lnTo>
                <a:lnTo>
                  <a:pt x="34201" y="35699"/>
                </a:lnTo>
                <a:lnTo>
                  <a:pt x="35775" y="32715"/>
                </a:lnTo>
                <a:lnTo>
                  <a:pt x="37350" y="29756"/>
                </a:lnTo>
                <a:lnTo>
                  <a:pt x="38125" y="25679"/>
                </a:lnTo>
                <a:lnTo>
                  <a:pt x="38125" y="14084"/>
                </a:lnTo>
                <a:lnTo>
                  <a:pt x="36360" y="9080"/>
                </a:lnTo>
                <a:lnTo>
                  <a:pt x="32804" y="5448"/>
                </a:lnTo>
                <a:lnTo>
                  <a:pt x="29248" y="1816"/>
                </a:lnTo>
                <a:lnTo>
                  <a:pt x="24688" y="0"/>
                </a:lnTo>
                <a:lnTo>
                  <a:pt x="14058" y="0"/>
                </a:lnTo>
                <a:lnTo>
                  <a:pt x="9791" y="1498"/>
                </a:lnTo>
                <a:lnTo>
                  <a:pt x="6286" y="4483"/>
                </a:lnTo>
                <a:lnTo>
                  <a:pt x="2095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76" y="35217"/>
                </a:moveTo>
                <a:lnTo>
                  <a:pt x="10502" y="32651"/>
                </a:lnTo>
                <a:lnTo>
                  <a:pt x="8242" y="30086"/>
                </a:lnTo>
                <a:lnTo>
                  <a:pt x="8788" y="40309"/>
                </a:lnTo>
                <a:lnTo>
                  <a:pt x="13398" y="42113"/>
                </a:lnTo>
                <a:lnTo>
                  <a:pt x="22644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76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4255176" y="7355977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17"/>
                </a:moveTo>
                <a:lnTo>
                  <a:pt x="0" y="29184"/>
                </a:lnTo>
                <a:lnTo>
                  <a:pt x="774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77" y="41033"/>
                </a:lnTo>
                <a:lnTo>
                  <a:pt x="12115" y="42113"/>
                </a:lnTo>
                <a:lnTo>
                  <a:pt x="20586" y="42113"/>
                </a:lnTo>
                <a:lnTo>
                  <a:pt x="23444" y="41567"/>
                </a:lnTo>
                <a:lnTo>
                  <a:pt x="25971" y="40462"/>
                </a:lnTo>
                <a:lnTo>
                  <a:pt x="28511" y="39369"/>
                </a:lnTo>
                <a:lnTo>
                  <a:pt x="31775" y="35801"/>
                </a:lnTo>
                <a:lnTo>
                  <a:pt x="33794" y="31648"/>
                </a:lnTo>
                <a:lnTo>
                  <a:pt x="33794" y="27038"/>
                </a:lnTo>
                <a:lnTo>
                  <a:pt x="32143" y="23533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1988" y="15290"/>
                </a:lnTo>
                <a:lnTo>
                  <a:pt x="9220" y="13944"/>
                </a:lnTo>
                <a:lnTo>
                  <a:pt x="7823" y="10820"/>
                </a:lnTo>
                <a:lnTo>
                  <a:pt x="9842" y="7175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210"/>
                </a:lnTo>
                <a:lnTo>
                  <a:pt x="24333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712"/>
                </a:lnTo>
                <a:lnTo>
                  <a:pt x="29883" y="5067"/>
                </a:lnTo>
                <a:lnTo>
                  <a:pt x="26962" y="2285"/>
                </a:lnTo>
                <a:lnTo>
                  <a:pt x="22123" y="457"/>
                </a:lnTo>
                <a:lnTo>
                  <a:pt x="19329" y="0"/>
                </a:lnTo>
                <a:lnTo>
                  <a:pt x="16129" y="0"/>
                </a:lnTo>
                <a:lnTo>
                  <a:pt x="12026" y="279"/>
                </a:lnTo>
                <a:lnTo>
                  <a:pt x="8318" y="1371"/>
                </a:lnTo>
                <a:lnTo>
                  <a:pt x="4356" y="3835"/>
                </a:lnTo>
                <a:lnTo>
                  <a:pt x="2387" y="6629"/>
                </a:lnTo>
                <a:lnTo>
                  <a:pt x="1143" y="9817"/>
                </a:lnTo>
                <a:lnTo>
                  <a:pt x="1143" y="13588"/>
                </a:lnTo>
                <a:lnTo>
                  <a:pt x="2654" y="17017"/>
                </a:lnTo>
                <a:lnTo>
                  <a:pt x="5156" y="19926"/>
                </a:lnTo>
                <a:lnTo>
                  <a:pt x="9055" y="21780"/>
                </a:lnTo>
                <a:lnTo>
                  <a:pt x="12573" y="22872"/>
                </a:lnTo>
                <a:lnTo>
                  <a:pt x="17627" y="24129"/>
                </a:lnTo>
                <a:lnTo>
                  <a:pt x="21374" y="25069"/>
                </a:lnTo>
                <a:lnTo>
                  <a:pt x="23736" y="25857"/>
                </a:lnTo>
                <a:lnTo>
                  <a:pt x="26695" y="28549"/>
                </a:lnTo>
                <a:lnTo>
                  <a:pt x="26695" y="31813"/>
                </a:lnTo>
                <a:lnTo>
                  <a:pt x="24409" y="34594"/>
                </a:lnTo>
                <a:lnTo>
                  <a:pt x="20523" y="36499"/>
                </a:lnTo>
                <a:lnTo>
                  <a:pt x="14224" y="36499"/>
                </a:lnTo>
                <a:lnTo>
                  <a:pt x="10020" y="34340"/>
                </a:lnTo>
                <a:lnTo>
                  <a:pt x="7213" y="30835"/>
                </a:lnTo>
                <a:lnTo>
                  <a:pt x="6819" y="281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4316564" y="7355983"/>
            <a:ext cx="26161" cy="56642"/>
          </a:xfrm>
          <a:custGeom>
            <a:avLst/>
            <a:gdLst/>
            <a:ahLst/>
            <a:cxnLst/>
            <a:rect l="l" t="t" r="r" b="b"/>
            <a:pathLst>
              <a:path w="26162" h="56642">
                <a:moveTo>
                  <a:pt x="22199" y="0"/>
                </a:moveTo>
                <a:lnTo>
                  <a:pt x="13944" y="0"/>
                </a:lnTo>
                <a:lnTo>
                  <a:pt x="10985" y="825"/>
                </a:lnTo>
                <a:lnTo>
                  <a:pt x="8293" y="2489"/>
                </a:lnTo>
                <a:lnTo>
                  <a:pt x="12293" y="6642"/>
                </a:lnTo>
                <a:lnTo>
                  <a:pt x="14833" y="5384"/>
                </a:lnTo>
                <a:lnTo>
                  <a:pt x="20827" y="5384"/>
                </a:lnTo>
                <a:lnTo>
                  <a:pt x="23456" y="6756"/>
                </a:lnTo>
                <a:lnTo>
                  <a:pt x="26161" y="2108"/>
                </a:lnTo>
                <a:lnTo>
                  <a:pt x="22199" y="0"/>
                </a:lnTo>
                <a:close/>
              </a:path>
              <a:path w="26162" h="56642">
                <a:moveTo>
                  <a:pt x="29044" y="914"/>
                </a:moveTo>
                <a:lnTo>
                  <a:pt x="29044" y="6299"/>
                </a:lnTo>
                <a:lnTo>
                  <a:pt x="26161" y="2108"/>
                </a:lnTo>
                <a:lnTo>
                  <a:pt x="23456" y="6756"/>
                </a:lnTo>
                <a:lnTo>
                  <a:pt x="25704" y="9448"/>
                </a:lnTo>
                <a:lnTo>
                  <a:pt x="27927" y="12166"/>
                </a:lnTo>
                <a:lnTo>
                  <a:pt x="29044" y="16179"/>
                </a:lnTo>
                <a:lnTo>
                  <a:pt x="29044" y="26593"/>
                </a:lnTo>
                <a:lnTo>
                  <a:pt x="27990" y="30340"/>
                </a:lnTo>
                <a:lnTo>
                  <a:pt x="25857" y="32791"/>
                </a:lnTo>
                <a:lnTo>
                  <a:pt x="21221" y="36499"/>
                </a:lnTo>
                <a:lnTo>
                  <a:pt x="15214" y="36499"/>
                </a:lnTo>
                <a:lnTo>
                  <a:pt x="12572" y="35204"/>
                </a:lnTo>
                <a:lnTo>
                  <a:pt x="10388" y="32613"/>
                </a:lnTo>
                <a:lnTo>
                  <a:pt x="8178" y="30010"/>
                </a:lnTo>
                <a:lnTo>
                  <a:pt x="7086" y="26136"/>
                </a:lnTo>
                <a:lnTo>
                  <a:pt x="7086" y="15608"/>
                </a:lnTo>
                <a:lnTo>
                  <a:pt x="8127" y="11684"/>
                </a:lnTo>
                <a:lnTo>
                  <a:pt x="12293" y="6642"/>
                </a:lnTo>
                <a:lnTo>
                  <a:pt x="8293" y="2489"/>
                </a:lnTo>
                <a:lnTo>
                  <a:pt x="5600" y="4140"/>
                </a:lnTo>
                <a:lnTo>
                  <a:pt x="3543" y="6578"/>
                </a:lnTo>
                <a:lnTo>
                  <a:pt x="2120" y="9791"/>
                </a:lnTo>
                <a:lnTo>
                  <a:pt x="711" y="13004"/>
                </a:lnTo>
                <a:lnTo>
                  <a:pt x="0" y="16637"/>
                </a:lnTo>
                <a:lnTo>
                  <a:pt x="0" y="27330"/>
                </a:lnTo>
                <a:lnTo>
                  <a:pt x="1739" y="32575"/>
                </a:lnTo>
                <a:lnTo>
                  <a:pt x="5232" y="36372"/>
                </a:lnTo>
                <a:lnTo>
                  <a:pt x="8712" y="40208"/>
                </a:lnTo>
                <a:lnTo>
                  <a:pt x="12865" y="42113"/>
                </a:lnTo>
                <a:lnTo>
                  <a:pt x="17703" y="42113"/>
                </a:lnTo>
                <a:lnTo>
                  <a:pt x="21920" y="41630"/>
                </a:lnTo>
                <a:lnTo>
                  <a:pt x="25780" y="39649"/>
                </a:lnTo>
                <a:lnTo>
                  <a:pt x="28359" y="36918"/>
                </a:lnTo>
                <a:lnTo>
                  <a:pt x="28359" y="56642"/>
                </a:lnTo>
                <a:lnTo>
                  <a:pt x="35255" y="56642"/>
                </a:lnTo>
                <a:lnTo>
                  <a:pt x="35255" y="914"/>
                </a:lnTo>
                <a:lnTo>
                  <a:pt x="29044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4362451" y="7356902"/>
            <a:ext cx="33007" cy="41186"/>
          </a:xfrm>
          <a:custGeom>
            <a:avLst/>
            <a:gdLst/>
            <a:ahLst/>
            <a:cxnLst/>
            <a:rect l="l" t="t" r="r" b="b"/>
            <a:pathLst>
              <a:path w="33007" h="41186">
                <a:moveTo>
                  <a:pt x="8674" y="32753"/>
                </a:moveTo>
                <a:lnTo>
                  <a:pt x="7327" y="29540"/>
                </a:lnTo>
                <a:lnTo>
                  <a:pt x="6896" y="25895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52" y="29984"/>
                </a:lnTo>
                <a:lnTo>
                  <a:pt x="838" y="33324"/>
                </a:lnTo>
                <a:lnTo>
                  <a:pt x="2565" y="36398"/>
                </a:lnTo>
                <a:lnTo>
                  <a:pt x="5118" y="38925"/>
                </a:lnTo>
                <a:lnTo>
                  <a:pt x="9283" y="40741"/>
                </a:lnTo>
                <a:lnTo>
                  <a:pt x="13919" y="41186"/>
                </a:lnTo>
                <a:lnTo>
                  <a:pt x="19367" y="41186"/>
                </a:lnTo>
                <a:lnTo>
                  <a:pt x="23672" y="38925"/>
                </a:lnTo>
                <a:lnTo>
                  <a:pt x="26835" y="34366"/>
                </a:lnTo>
                <a:lnTo>
                  <a:pt x="26835" y="40284"/>
                </a:lnTo>
                <a:lnTo>
                  <a:pt x="33007" y="40284"/>
                </a:lnTo>
                <a:lnTo>
                  <a:pt x="33007" y="0"/>
                </a:lnTo>
                <a:lnTo>
                  <a:pt x="26111" y="0"/>
                </a:lnTo>
                <a:lnTo>
                  <a:pt x="26111" y="25019"/>
                </a:lnTo>
                <a:lnTo>
                  <a:pt x="25730" y="27647"/>
                </a:lnTo>
                <a:lnTo>
                  <a:pt x="24968" y="29451"/>
                </a:lnTo>
                <a:lnTo>
                  <a:pt x="22936" y="32689"/>
                </a:lnTo>
                <a:lnTo>
                  <a:pt x="19316" y="34785"/>
                </a:lnTo>
                <a:lnTo>
                  <a:pt x="15303" y="35306"/>
                </a:lnTo>
                <a:lnTo>
                  <a:pt x="11480" y="34798"/>
                </a:lnTo>
                <a:lnTo>
                  <a:pt x="8674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4403966" y="735598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44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82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34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44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13" y="5626"/>
                </a:lnTo>
                <a:lnTo>
                  <a:pt x="22567" y="5626"/>
                </a:lnTo>
                <a:lnTo>
                  <a:pt x="25412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4471709" y="7355986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03"/>
                </a:lnTo>
                <a:lnTo>
                  <a:pt x="7365" y="12153"/>
                </a:lnTo>
                <a:lnTo>
                  <a:pt x="9639" y="9423"/>
                </a:lnTo>
                <a:lnTo>
                  <a:pt x="11899" y="6718"/>
                </a:lnTo>
                <a:lnTo>
                  <a:pt x="14490" y="5359"/>
                </a:lnTo>
                <a:lnTo>
                  <a:pt x="20396" y="5359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88"/>
                </a:lnTo>
                <a:lnTo>
                  <a:pt x="21564" y="0"/>
                </a:lnTo>
                <a:lnTo>
                  <a:pt x="15430" y="0"/>
                </a:lnTo>
                <a:lnTo>
                  <a:pt x="13157" y="520"/>
                </a:lnTo>
                <a:lnTo>
                  <a:pt x="9423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41"/>
                </a:lnTo>
                <a:lnTo>
                  <a:pt x="6896" y="56641"/>
                </a:lnTo>
                <a:lnTo>
                  <a:pt x="6896" y="37020"/>
                </a:lnTo>
                <a:lnTo>
                  <a:pt x="9563" y="39712"/>
                </a:lnTo>
                <a:lnTo>
                  <a:pt x="13220" y="41630"/>
                </a:lnTo>
                <a:lnTo>
                  <a:pt x="17589" y="42100"/>
                </a:lnTo>
                <a:lnTo>
                  <a:pt x="14109" y="36499"/>
                </a:lnTo>
                <a:lnTo>
                  <a:pt x="11544" y="35255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51"/>
                </a:moveTo>
                <a:lnTo>
                  <a:pt x="35318" y="16903"/>
                </a:lnTo>
                <a:lnTo>
                  <a:pt x="34645" y="13373"/>
                </a:lnTo>
                <a:lnTo>
                  <a:pt x="33286" y="10147"/>
                </a:lnTo>
                <a:lnTo>
                  <a:pt x="31940" y="6921"/>
                </a:lnTo>
                <a:lnTo>
                  <a:pt x="29933" y="4419"/>
                </a:lnTo>
                <a:lnTo>
                  <a:pt x="27279" y="2654"/>
                </a:lnTo>
                <a:lnTo>
                  <a:pt x="24612" y="888"/>
                </a:lnTo>
                <a:lnTo>
                  <a:pt x="25069" y="9182"/>
                </a:lnTo>
                <a:lnTo>
                  <a:pt x="27203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7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92" y="36499"/>
                </a:lnTo>
                <a:lnTo>
                  <a:pt x="14109" y="36499"/>
                </a:lnTo>
                <a:lnTo>
                  <a:pt x="17589" y="42100"/>
                </a:lnTo>
                <a:lnTo>
                  <a:pt x="20726" y="42100"/>
                </a:lnTo>
                <a:lnTo>
                  <a:pt x="23723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84" y="35191"/>
                </a:lnTo>
                <a:lnTo>
                  <a:pt x="33083" y="31889"/>
                </a:lnTo>
                <a:lnTo>
                  <a:pt x="34582" y="28587"/>
                </a:lnTo>
                <a:lnTo>
                  <a:pt x="35318" y="24879"/>
                </a:lnTo>
                <a:lnTo>
                  <a:pt x="35318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4512786" y="7355980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77"/>
                </a:lnTo>
                <a:lnTo>
                  <a:pt x="8775" y="40309"/>
                </a:lnTo>
                <a:lnTo>
                  <a:pt x="8229" y="30086"/>
                </a:lnTo>
                <a:lnTo>
                  <a:pt x="7086" y="26212"/>
                </a:lnTo>
                <a:lnTo>
                  <a:pt x="7086" y="15900"/>
                </a:lnTo>
                <a:lnTo>
                  <a:pt x="8229" y="12039"/>
                </a:lnTo>
                <a:lnTo>
                  <a:pt x="10490" y="9486"/>
                </a:lnTo>
                <a:lnTo>
                  <a:pt x="12763" y="6934"/>
                </a:lnTo>
                <a:lnTo>
                  <a:pt x="15620" y="5664"/>
                </a:lnTo>
                <a:lnTo>
                  <a:pt x="22466" y="5664"/>
                </a:lnTo>
                <a:lnTo>
                  <a:pt x="25323" y="6946"/>
                </a:lnTo>
                <a:lnTo>
                  <a:pt x="27609" y="9512"/>
                </a:lnTo>
                <a:lnTo>
                  <a:pt x="29883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48"/>
                </a:lnTo>
                <a:lnTo>
                  <a:pt x="27622" y="32639"/>
                </a:lnTo>
                <a:lnTo>
                  <a:pt x="25349" y="35217"/>
                </a:lnTo>
                <a:lnTo>
                  <a:pt x="22491" y="36499"/>
                </a:lnTo>
                <a:lnTo>
                  <a:pt x="22631" y="42113"/>
                </a:lnTo>
                <a:lnTo>
                  <a:pt x="25895" y="41287"/>
                </a:lnTo>
                <a:lnTo>
                  <a:pt x="28905" y="39649"/>
                </a:lnTo>
                <a:lnTo>
                  <a:pt x="31902" y="38011"/>
                </a:lnTo>
                <a:lnTo>
                  <a:pt x="34188" y="35699"/>
                </a:lnTo>
                <a:lnTo>
                  <a:pt x="35763" y="32715"/>
                </a:lnTo>
                <a:lnTo>
                  <a:pt x="37337" y="29756"/>
                </a:lnTo>
                <a:lnTo>
                  <a:pt x="38125" y="25679"/>
                </a:lnTo>
                <a:lnTo>
                  <a:pt x="38125" y="14084"/>
                </a:lnTo>
                <a:lnTo>
                  <a:pt x="36347" y="9080"/>
                </a:lnTo>
                <a:lnTo>
                  <a:pt x="32791" y="5448"/>
                </a:lnTo>
                <a:lnTo>
                  <a:pt x="29235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73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51"/>
                </a:lnTo>
                <a:lnTo>
                  <a:pt x="8229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491" y="36499"/>
                </a:lnTo>
                <a:lnTo>
                  <a:pt x="15620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4556493" y="7355987"/>
            <a:ext cx="21844" cy="21323"/>
          </a:xfrm>
          <a:custGeom>
            <a:avLst/>
            <a:gdLst/>
            <a:ahLst/>
            <a:cxnLst/>
            <a:rect l="l" t="t" r="r" b="b"/>
            <a:pathLst>
              <a:path w="21844" h="21323">
                <a:moveTo>
                  <a:pt x="10833" y="863"/>
                </a:moveTo>
                <a:lnTo>
                  <a:pt x="12230" y="6896"/>
                </a:lnTo>
                <a:lnTo>
                  <a:pt x="14795" y="5664"/>
                </a:lnTo>
                <a:lnTo>
                  <a:pt x="17856" y="5664"/>
                </a:lnTo>
                <a:lnTo>
                  <a:pt x="21843" y="508"/>
                </a:lnTo>
                <a:lnTo>
                  <a:pt x="17208" y="0"/>
                </a:lnTo>
                <a:lnTo>
                  <a:pt x="13855" y="0"/>
                </a:lnTo>
                <a:lnTo>
                  <a:pt x="10833" y="863"/>
                </a:lnTo>
                <a:close/>
              </a:path>
              <a:path w="21844" h="21323">
                <a:moveTo>
                  <a:pt x="749" y="28867"/>
                </a:moveTo>
                <a:lnTo>
                  <a:pt x="2247" y="32029"/>
                </a:lnTo>
                <a:lnTo>
                  <a:pt x="3733" y="35217"/>
                </a:lnTo>
                <a:lnTo>
                  <a:pt x="5841" y="37680"/>
                </a:lnTo>
                <a:lnTo>
                  <a:pt x="8559" y="39458"/>
                </a:lnTo>
                <a:lnTo>
                  <a:pt x="11290" y="41224"/>
                </a:lnTo>
                <a:lnTo>
                  <a:pt x="14262" y="42100"/>
                </a:lnTo>
                <a:lnTo>
                  <a:pt x="22517" y="42100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27"/>
                </a:lnTo>
                <a:lnTo>
                  <a:pt x="28435" y="-14427"/>
                </a:lnTo>
                <a:lnTo>
                  <a:pt x="28435" y="5537"/>
                </a:lnTo>
                <a:lnTo>
                  <a:pt x="25666" y="2565"/>
                </a:lnTo>
                <a:lnTo>
                  <a:pt x="21843" y="508"/>
                </a:lnTo>
                <a:lnTo>
                  <a:pt x="17856" y="5664"/>
                </a:lnTo>
                <a:lnTo>
                  <a:pt x="21005" y="5664"/>
                </a:lnTo>
                <a:lnTo>
                  <a:pt x="23634" y="6934"/>
                </a:lnTo>
                <a:lnTo>
                  <a:pt x="25780" y="9512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57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2" y="35217"/>
                </a:lnTo>
                <a:lnTo>
                  <a:pt x="10388" y="32664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60"/>
                </a:lnTo>
                <a:lnTo>
                  <a:pt x="8115" y="11849"/>
                </a:lnTo>
                <a:lnTo>
                  <a:pt x="12230" y="6896"/>
                </a:lnTo>
                <a:lnTo>
                  <a:pt x="10833" y="863"/>
                </a:lnTo>
                <a:lnTo>
                  <a:pt x="8127" y="2616"/>
                </a:lnTo>
                <a:lnTo>
                  <a:pt x="5410" y="4356"/>
                </a:lnTo>
                <a:lnTo>
                  <a:pt x="3390" y="6870"/>
                </a:lnTo>
                <a:lnTo>
                  <a:pt x="2031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4602548" y="735598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97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908" y="41198"/>
                </a:lnTo>
                <a:lnTo>
                  <a:pt x="6908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4630826" y="7341260"/>
            <a:ext cx="7238" cy="55918"/>
          </a:xfrm>
          <a:custGeom>
            <a:avLst/>
            <a:gdLst/>
            <a:ahLst/>
            <a:cxnLst/>
            <a:rect l="l" t="t" r="r" b="b"/>
            <a:pathLst>
              <a:path w="7238" h="55918">
                <a:moveTo>
                  <a:pt x="342" y="15633"/>
                </a:moveTo>
                <a:lnTo>
                  <a:pt x="342" y="55918"/>
                </a:lnTo>
                <a:lnTo>
                  <a:pt x="7238" y="55918"/>
                </a:lnTo>
                <a:lnTo>
                  <a:pt x="7238" y="15633"/>
                </a:lnTo>
                <a:lnTo>
                  <a:pt x="342" y="15633"/>
                </a:lnTo>
                <a:close/>
              </a:path>
              <a:path w="7238" h="55918">
                <a:moveTo>
                  <a:pt x="5092" y="0"/>
                </a:moveTo>
                <a:lnTo>
                  <a:pt x="0" y="10629"/>
                </a:lnTo>
                <a:lnTo>
                  <a:pt x="5714" y="10629"/>
                </a:lnTo>
                <a:lnTo>
                  <a:pt x="14147" y="0"/>
                </a:lnTo>
                <a:lnTo>
                  <a:pt x="5092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4648217" y="7355988"/>
            <a:ext cx="37477" cy="42100"/>
          </a:xfrm>
          <a:custGeom>
            <a:avLst/>
            <a:gdLst/>
            <a:ahLst/>
            <a:cxnLst/>
            <a:rect l="l" t="t" r="r" b="b"/>
            <a:pathLst>
              <a:path w="37477" h="42100">
                <a:moveTo>
                  <a:pt x="7937" y="13309"/>
                </a:moveTo>
                <a:lnTo>
                  <a:pt x="8686" y="10452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16" y="7962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35"/>
                </a:lnTo>
                <a:lnTo>
                  <a:pt x="21590" y="17322"/>
                </a:lnTo>
                <a:lnTo>
                  <a:pt x="16014" y="17970"/>
                </a:lnTo>
                <a:lnTo>
                  <a:pt x="13296" y="18313"/>
                </a:lnTo>
                <a:lnTo>
                  <a:pt x="11252" y="18656"/>
                </a:lnTo>
                <a:lnTo>
                  <a:pt x="8064" y="19507"/>
                </a:lnTo>
                <a:lnTo>
                  <a:pt x="4927" y="21234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68"/>
                </a:lnTo>
                <a:lnTo>
                  <a:pt x="0" y="33934"/>
                </a:lnTo>
                <a:lnTo>
                  <a:pt x="1219" y="36702"/>
                </a:lnTo>
                <a:lnTo>
                  <a:pt x="6007" y="41020"/>
                </a:lnTo>
                <a:lnTo>
                  <a:pt x="7366" y="30391"/>
                </a:lnTo>
                <a:lnTo>
                  <a:pt x="8331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68" y="23558"/>
                </a:lnTo>
                <a:lnTo>
                  <a:pt x="22072" y="22847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8064" y="33731"/>
                </a:lnTo>
                <a:lnTo>
                  <a:pt x="9448" y="42100"/>
                </a:lnTo>
                <a:lnTo>
                  <a:pt x="16624" y="42100"/>
                </a:lnTo>
                <a:lnTo>
                  <a:pt x="19164" y="41668"/>
                </a:lnTo>
                <a:lnTo>
                  <a:pt x="21513" y="40779"/>
                </a:lnTo>
                <a:lnTo>
                  <a:pt x="26339" y="38379"/>
                </a:lnTo>
                <a:lnTo>
                  <a:pt x="28905" y="36220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393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16" y="9550"/>
                </a:lnTo>
                <a:lnTo>
                  <a:pt x="1193" y="12395"/>
                </a:lnTo>
                <a:lnTo>
                  <a:pt x="7937" y="13309"/>
                </a:lnTo>
                <a:close/>
              </a:path>
              <a:path w="37477" h="42100">
                <a:moveTo>
                  <a:pt x="7366" y="30391"/>
                </a:moveTo>
                <a:lnTo>
                  <a:pt x="6007" y="41020"/>
                </a:lnTo>
                <a:lnTo>
                  <a:pt x="9448" y="42100"/>
                </a:lnTo>
                <a:lnTo>
                  <a:pt x="8064" y="33731"/>
                </a:lnTo>
                <a:lnTo>
                  <a:pt x="7366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4694209" y="735598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43" y="11049"/>
                </a:lnTo>
                <a:lnTo>
                  <a:pt x="32270" y="7835"/>
                </a:lnTo>
                <a:lnTo>
                  <a:pt x="30530" y="4749"/>
                </a:lnTo>
                <a:lnTo>
                  <a:pt x="27965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29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4757362" y="7355983"/>
            <a:ext cx="37490" cy="42113"/>
          </a:xfrm>
          <a:custGeom>
            <a:avLst/>
            <a:gdLst/>
            <a:ahLst/>
            <a:cxnLst/>
            <a:rect l="l" t="t" r="r" b="b"/>
            <a:pathLst>
              <a:path w="37490" h="42113">
                <a:moveTo>
                  <a:pt x="29044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01" y="1866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699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82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07"/>
                </a:lnTo>
                <a:lnTo>
                  <a:pt x="7366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490" y="14338"/>
                </a:lnTo>
                <a:lnTo>
                  <a:pt x="35775" y="9182"/>
                </a:lnTo>
                <a:lnTo>
                  <a:pt x="32334" y="5511"/>
                </a:lnTo>
                <a:lnTo>
                  <a:pt x="28879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44" y="11252"/>
                </a:lnTo>
                <a:close/>
              </a:path>
              <a:path w="37490" h="42113">
                <a:moveTo>
                  <a:pt x="8928" y="10871"/>
                </a:moveTo>
                <a:lnTo>
                  <a:pt x="13246" y="6667"/>
                </a:lnTo>
                <a:lnTo>
                  <a:pt x="15900" y="5626"/>
                </a:lnTo>
                <a:lnTo>
                  <a:pt x="22567" y="5626"/>
                </a:lnTo>
                <a:lnTo>
                  <a:pt x="25412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4803292" y="735598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9"/>
                </a:lnTo>
                <a:lnTo>
                  <a:pt x="32270" y="7835"/>
                </a:lnTo>
                <a:lnTo>
                  <a:pt x="30530" y="4749"/>
                </a:lnTo>
                <a:lnTo>
                  <a:pt x="27965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210" y="6629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4843136" y="7342823"/>
            <a:ext cx="19850" cy="54889"/>
          </a:xfrm>
          <a:custGeom>
            <a:avLst/>
            <a:gdLst/>
            <a:ahLst/>
            <a:cxnLst/>
            <a:rect l="l" t="t" r="r" b="b"/>
            <a:pathLst>
              <a:path w="19850" h="54889">
                <a:moveTo>
                  <a:pt x="11912" y="14071"/>
                </a:moveTo>
                <a:lnTo>
                  <a:pt x="11912" y="0"/>
                </a:lnTo>
                <a:lnTo>
                  <a:pt x="5067" y="4102"/>
                </a:lnTo>
                <a:lnTo>
                  <a:pt x="5067" y="14071"/>
                </a:lnTo>
                <a:lnTo>
                  <a:pt x="0" y="14071"/>
                </a:lnTo>
                <a:lnTo>
                  <a:pt x="0" y="19380"/>
                </a:lnTo>
                <a:lnTo>
                  <a:pt x="5067" y="19380"/>
                </a:lnTo>
                <a:lnTo>
                  <a:pt x="5067" y="46659"/>
                </a:lnTo>
                <a:lnTo>
                  <a:pt x="5334" y="49352"/>
                </a:lnTo>
                <a:lnTo>
                  <a:pt x="5905" y="50622"/>
                </a:lnTo>
                <a:lnTo>
                  <a:pt x="8813" y="53721"/>
                </a:lnTo>
                <a:lnTo>
                  <a:pt x="12128" y="54889"/>
                </a:lnTo>
                <a:lnTo>
                  <a:pt x="16179" y="54889"/>
                </a:lnTo>
                <a:lnTo>
                  <a:pt x="19850" y="54279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14"/>
                </a:lnTo>
                <a:lnTo>
                  <a:pt x="12039" y="46139"/>
                </a:lnTo>
                <a:lnTo>
                  <a:pt x="11912" y="42951"/>
                </a:lnTo>
                <a:lnTo>
                  <a:pt x="11912" y="19380"/>
                </a:lnTo>
                <a:lnTo>
                  <a:pt x="18859" y="19380"/>
                </a:lnTo>
                <a:lnTo>
                  <a:pt x="18859" y="14071"/>
                </a:lnTo>
                <a:lnTo>
                  <a:pt x="11912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4868650" y="735598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17" y="8407"/>
                </a:moveTo>
                <a:lnTo>
                  <a:pt x="13169" y="7061"/>
                </a:lnTo>
                <a:lnTo>
                  <a:pt x="16370" y="7061"/>
                </a:lnTo>
                <a:lnTo>
                  <a:pt x="19735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604" y="1371"/>
                </a:lnTo>
                <a:lnTo>
                  <a:pt x="7797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908" y="41198"/>
                </a:lnTo>
                <a:lnTo>
                  <a:pt x="6908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17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4892522" y="7355988"/>
            <a:ext cx="37477" cy="42100"/>
          </a:xfrm>
          <a:custGeom>
            <a:avLst/>
            <a:gdLst/>
            <a:ahLst/>
            <a:cxnLst/>
            <a:rect l="l" t="t" r="r" b="b"/>
            <a:pathLst>
              <a:path w="37477" h="42100">
                <a:moveTo>
                  <a:pt x="7937" y="13309"/>
                </a:moveTo>
                <a:lnTo>
                  <a:pt x="8686" y="10452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03" y="7962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35"/>
                </a:lnTo>
                <a:lnTo>
                  <a:pt x="21590" y="17322"/>
                </a:lnTo>
                <a:lnTo>
                  <a:pt x="16014" y="17970"/>
                </a:lnTo>
                <a:lnTo>
                  <a:pt x="13296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27" y="21234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68"/>
                </a:lnTo>
                <a:lnTo>
                  <a:pt x="0" y="33934"/>
                </a:lnTo>
                <a:lnTo>
                  <a:pt x="1206" y="36702"/>
                </a:lnTo>
                <a:lnTo>
                  <a:pt x="6007" y="41020"/>
                </a:lnTo>
                <a:lnTo>
                  <a:pt x="7366" y="30391"/>
                </a:lnTo>
                <a:lnTo>
                  <a:pt x="8331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65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8051" y="33731"/>
                </a:lnTo>
                <a:lnTo>
                  <a:pt x="9448" y="42100"/>
                </a:lnTo>
                <a:lnTo>
                  <a:pt x="16624" y="42100"/>
                </a:lnTo>
                <a:lnTo>
                  <a:pt x="19164" y="41668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20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393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16" y="9550"/>
                </a:lnTo>
                <a:lnTo>
                  <a:pt x="1193" y="12395"/>
                </a:lnTo>
                <a:lnTo>
                  <a:pt x="7937" y="13309"/>
                </a:lnTo>
                <a:close/>
              </a:path>
              <a:path w="37477" h="42100">
                <a:moveTo>
                  <a:pt x="7366" y="30391"/>
                </a:moveTo>
                <a:lnTo>
                  <a:pt x="6007" y="41020"/>
                </a:lnTo>
                <a:lnTo>
                  <a:pt x="9448" y="42100"/>
                </a:lnTo>
                <a:lnTo>
                  <a:pt x="8051" y="33731"/>
                </a:lnTo>
                <a:lnTo>
                  <a:pt x="7366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4938429" y="7355988"/>
            <a:ext cx="22123" cy="41198"/>
          </a:xfrm>
          <a:custGeom>
            <a:avLst/>
            <a:gdLst/>
            <a:ahLst/>
            <a:cxnLst/>
            <a:rect l="l" t="t" r="r" b="b"/>
            <a:pathLst>
              <a:path w="22123" h="41198">
                <a:moveTo>
                  <a:pt x="10617" y="8407"/>
                </a:moveTo>
                <a:lnTo>
                  <a:pt x="13169" y="7061"/>
                </a:lnTo>
                <a:lnTo>
                  <a:pt x="16370" y="7061"/>
                </a:lnTo>
                <a:lnTo>
                  <a:pt x="19735" y="8547"/>
                </a:lnTo>
                <a:lnTo>
                  <a:pt x="22123" y="2197"/>
                </a:lnTo>
                <a:lnTo>
                  <a:pt x="17348" y="0"/>
                </a:lnTo>
                <a:lnTo>
                  <a:pt x="13411" y="0"/>
                </a:lnTo>
                <a:lnTo>
                  <a:pt x="10604" y="1371"/>
                </a:lnTo>
                <a:lnTo>
                  <a:pt x="7797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908" y="41198"/>
                </a:lnTo>
                <a:lnTo>
                  <a:pt x="6908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17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4984142" y="735598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44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82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82" y="35318"/>
                </a:lnTo>
                <a:lnTo>
                  <a:pt x="8636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34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44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13" y="5626"/>
                </a:lnTo>
                <a:lnTo>
                  <a:pt x="22567" y="5626"/>
                </a:lnTo>
                <a:lnTo>
                  <a:pt x="25412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5030082" y="735598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58" y="41198"/>
                </a:lnTo>
                <a:lnTo>
                  <a:pt x="32943" y="11049"/>
                </a:lnTo>
                <a:lnTo>
                  <a:pt x="32283" y="7835"/>
                </a:lnTo>
                <a:lnTo>
                  <a:pt x="30530" y="4749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29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5092763" y="7355977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17"/>
                </a:moveTo>
                <a:lnTo>
                  <a:pt x="0" y="29184"/>
                </a:lnTo>
                <a:lnTo>
                  <a:pt x="762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89" y="41033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69"/>
                </a:lnTo>
                <a:lnTo>
                  <a:pt x="31788" y="35801"/>
                </a:lnTo>
                <a:lnTo>
                  <a:pt x="33794" y="31648"/>
                </a:lnTo>
                <a:lnTo>
                  <a:pt x="33794" y="27038"/>
                </a:lnTo>
                <a:lnTo>
                  <a:pt x="32156" y="23533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01" y="15290"/>
                </a:lnTo>
                <a:lnTo>
                  <a:pt x="9220" y="13944"/>
                </a:lnTo>
                <a:lnTo>
                  <a:pt x="7823" y="10820"/>
                </a:lnTo>
                <a:lnTo>
                  <a:pt x="9855" y="7175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210"/>
                </a:lnTo>
                <a:lnTo>
                  <a:pt x="24320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38" y="8712"/>
                </a:lnTo>
                <a:lnTo>
                  <a:pt x="29883" y="5067"/>
                </a:lnTo>
                <a:lnTo>
                  <a:pt x="26962" y="2285"/>
                </a:lnTo>
                <a:lnTo>
                  <a:pt x="22136" y="457"/>
                </a:lnTo>
                <a:lnTo>
                  <a:pt x="19329" y="0"/>
                </a:lnTo>
                <a:lnTo>
                  <a:pt x="16129" y="0"/>
                </a:lnTo>
                <a:lnTo>
                  <a:pt x="12039" y="279"/>
                </a:lnTo>
                <a:lnTo>
                  <a:pt x="8318" y="1371"/>
                </a:lnTo>
                <a:lnTo>
                  <a:pt x="4356" y="3835"/>
                </a:lnTo>
                <a:lnTo>
                  <a:pt x="2387" y="6629"/>
                </a:lnTo>
                <a:lnTo>
                  <a:pt x="1155" y="9817"/>
                </a:lnTo>
                <a:lnTo>
                  <a:pt x="1155" y="13588"/>
                </a:lnTo>
                <a:lnTo>
                  <a:pt x="2667" y="17017"/>
                </a:lnTo>
                <a:lnTo>
                  <a:pt x="5156" y="19926"/>
                </a:lnTo>
                <a:lnTo>
                  <a:pt x="9067" y="21780"/>
                </a:lnTo>
                <a:lnTo>
                  <a:pt x="12573" y="22872"/>
                </a:lnTo>
                <a:lnTo>
                  <a:pt x="17627" y="24129"/>
                </a:lnTo>
                <a:lnTo>
                  <a:pt x="21386" y="25069"/>
                </a:lnTo>
                <a:lnTo>
                  <a:pt x="23736" y="25857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94"/>
                </a:lnTo>
                <a:lnTo>
                  <a:pt x="20523" y="36499"/>
                </a:lnTo>
                <a:lnTo>
                  <a:pt x="14224" y="36499"/>
                </a:lnTo>
                <a:lnTo>
                  <a:pt x="10020" y="34340"/>
                </a:lnTo>
                <a:lnTo>
                  <a:pt x="7213" y="30835"/>
                </a:lnTo>
                <a:lnTo>
                  <a:pt x="6819" y="281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5134606" y="7356902"/>
            <a:ext cx="32994" cy="41186"/>
          </a:xfrm>
          <a:custGeom>
            <a:avLst/>
            <a:gdLst/>
            <a:ahLst/>
            <a:cxnLst/>
            <a:rect l="l" t="t" r="r" b="b"/>
            <a:pathLst>
              <a:path w="32994" h="41186">
                <a:moveTo>
                  <a:pt x="8674" y="32753"/>
                </a:moveTo>
                <a:lnTo>
                  <a:pt x="7315" y="29540"/>
                </a:lnTo>
                <a:lnTo>
                  <a:pt x="6896" y="25895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39" y="29984"/>
                </a:lnTo>
                <a:lnTo>
                  <a:pt x="825" y="33324"/>
                </a:lnTo>
                <a:lnTo>
                  <a:pt x="2552" y="36398"/>
                </a:lnTo>
                <a:lnTo>
                  <a:pt x="5105" y="38925"/>
                </a:lnTo>
                <a:lnTo>
                  <a:pt x="9271" y="40741"/>
                </a:lnTo>
                <a:lnTo>
                  <a:pt x="13906" y="41186"/>
                </a:lnTo>
                <a:lnTo>
                  <a:pt x="19354" y="41186"/>
                </a:lnTo>
                <a:lnTo>
                  <a:pt x="23660" y="38925"/>
                </a:lnTo>
                <a:lnTo>
                  <a:pt x="26822" y="34366"/>
                </a:lnTo>
                <a:lnTo>
                  <a:pt x="26822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098" y="0"/>
                </a:lnTo>
                <a:lnTo>
                  <a:pt x="26098" y="25019"/>
                </a:lnTo>
                <a:lnTo>
                  <a:pt x="25717" y="27647"/>
                </a:lnTo>
                <a:lnTo>
                  <a:pt x="24955" y="29451"/>
                </a:lnTo>
                <a:lnTo>
                  <a:pt x="22923" y="32689"/>
                </a:lnTo>
                <a:lnTo>
                  <a:pt x="19304" y="34785"/>
                </a:lnTo>
                <a:lnTo>
                  <a:pt x="15290" y="35306"/>
                </a:lnTo>
                <a:lnTo>
                  <a:pt x="11480" y="34798"/>
                </a:lnTo>
                <a:lnTo>
                  <a:pt x="8674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5198097" y="7355979"/>
            <a:ext cx="35445" cy="42113"/>
          </a:xfrm>
          <a:custGeom>
            <a:avLst/>
            <a:gdLst/>
            <a:ahLst/>
            <a:cxnLst/>
            <a:rect l="l" t="t" r="r" b="b"/>
            <a:pathLst>
              <a:path w="35445" h="42113">
                <a:moveTo>
                  <a:pt x="7086" y="15684"/>
                </a:moveTo>
                <a:lnTo>
                  <a:pt x="8178" y="11785"/>
                </a:lnTo>
                <a:lnTo>
                  <a:pt x="12509" y="6845"/>
                </a:lnTo>
                <a:lnTo>
                  <a:pt x="15341" y="5626"/>
                </a:lnTo>
                <a:lnTo>
                  <a:pt x="21120" y="5626"/>
                </a:lnTo>
                <a:lnTo>
                  <a:pt x="24701" y="7670"/>
                </a:lnTo>
                <a:lnTo>
                  <a:pt x="27444" y="11074"/>
                </a:lnTo>
                <a:lnTo>
                  <a:pt x="28079" y="13766"/>
                </a:lnTo>
                <a:lnTo>
                  <a:pt x="34798" y="12750"/>
                </a:lnTo>
                <a:lnTo>
                  <a:pt x="34010" y="8674"/>
                </a:lnTo>
                <a:lnTo>
                  <a:pt x="32207" y="5537"/>
                </a:lnTo>
                <a:lnTo>
                  <a:pt x="29400" y="3327"/>
                </a:lnTo>
                <a:lnTo>
                  <a:pt x="26568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25"/>
                </a:lnTo>
                <a:lnTo>
                  <a:pt x="8839" y="2451"/>
                </a:lnTo>
                <a:lnTo>
                  <a:pt x="5854" y="4089"/>
                </a:lnTo>
                <a:lnTo>
                  <a:pt x="3632" y="6527"/>
                </a:lnTo>
                <a:lnTo>
                  <a:pt x="2184" y="9791"/>
                </a:lnTo>
                <a:lnTo>
                  <a:pt x="723" y="13055"/>
                </a:lnTo>
                <a:lnTo>
                  <a:pt x="0" y="16865"/>
                </a:lnTo>
                <a:lnTo>
                  <a:pt x="0" y="27952"/>
                </a:lnTo>
                <a:lnTo>
                  <a:pt x="1689" y="33096"/>
                </a:lnTo>
                <a:lnTo>
                  <a:pt x="5080" y="36715"/>
                </a:lnTo>
                <a:lnTo>
                  <a:pt x="8458" y="40309"/>
                </a:lnTo>
                <a:lnTo>
                  <a:pt x="12941" y="42113"/>
                </a:lnTo>
                <a:lnTo>
                  <a:pt x="22948" y="42113"/>
                </a:lnTo>
                <a:lnTo>
                  <a:pt x="26708" y="40805"/>
                </a:lnTo>
                <a:lnTo>
                  <a:pt x="29756" y="38188"/>
                </a:lnTo>
                <a:lnTo>
                  <a:pt x="32804" y="35572"/>
                </a:lnTo>
                <a:lnTo>
                  <a:pt x="34709" y="31953"/>
                </a:lnTo>
                <a:lnTo>
                  <a:pt x="35445" y="27317"/>
                </a:lnTo>
                <a:lnTo>
                  <a:pt x="28663" y="26454"/>
                </a:lnTo>
                <a:lnTo>
                  <a:pt x="28181" y="29857"/>
                </a:lnTo>
                <a:lnTo>
                  <a:pt x="27025" y="32397"/>
                </a:lnTo>
                <a:lnTo>
                  <a:pt x="25209" y="34035"/>
                </a:lnTo>
                <a:lnTo>
                  <a:pt x="21132" y="36499"/>
                </a:lnTo>
                <a:lnTo>
                  <a:pt x="15062" y="36499"/>
                </a:lnTo>
                <a:lnTo>
                  <a:pt x="12331" y="35280"/>
                </a:lnTo>
                <a:lnTo>
                  <a:pt x="8140" y="30378"/>
                </a:lnTo>
                <a:lnTo>
                  <a:pt x="7086" y="26441"/>
                </a:lnTo>
                <a:lnTo>
                  <a:pt x="7086" y="156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5239285" y="7356902"/>
            <a:ext cx="32994" cy="41186"/>
          </a:xfrm>
          <a:custGeom>
            <a:avLst/>
            <a:gdLst/>
            <a:ahLst/>
            <a:cxnLst/>
            <a:rect l="l" t="t" r="r" b="b"/>
            <a:pathLst>
              <a:path w="32994" h="41186">
                <a:moveTo>
                  <a:pt x="8674" y="32753"/>
                </a:moveTo>
                <a:lnTo>
                  <a:pt x="7315" y="29540"/>
                </a:lnTo>
                <a:lnTo>
                  <a:pt x="6896" y="25895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39" y="29984"/>
                </a:lnTo>
                <a:lnTo>
                  <a:pt x="825" y="33324"/>
                </a:lnTo>
                <a:lnTo>
                  <a:pt x="2552" y="36398"/>
                </a:lnTo>
                <a:lnTo>
                  <a:pt x="5105" y="38925"/>
                </a:lnTo>
                <a:lnTo>
                  <a:pt x="9271" y="40741"/>
                </a:lnTo>
                <a:lnTo>
                  <a:pt x="13906" y="41186"/>
                </a:lnTo>
                <a:lnTo>
                  <a:pt x="19354" y="41186"/>
                </a:lnTo>
                <a:lnTo>
                  <a:pt x="23660" y="38925"/>
                </a:lnTo>
                <a:lnTo>
                  <a:pt x="26822" y="34366"/>
                </a:lnTo>
                <a:lnTo>
                  <a:pt x="26822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098" y="0"/>
                </a:lnTo>
                <a:lnTo>
                  <a:pt x="26098" y="25019"/>
                </a:lnTo>
                <a:lnTo>
                  <a:pt x="25717" y="27647"/>
                </a:lnTo>
                <a:lnTo>
                  <a:pt x="24955" y="29451"/>
                </a:lnTo>
                <a:lnTo>
                  <a:pt x="22923" y="32689"/>
                </a:lnTo>
                <a:lnTo>
                  <a:pt x="19304" y="34785"/>
                </a:lnTo>
                <a:lnTo>
                  <a:pt x="15290" y="35306"/>
                </a:lnTo>
                <a:lnTo>
                  <a:pt x="11480" y="34798"/>
                </a:lnTo>
                <a:lnTo>
                  <a:pt x="8674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5280788" y="735598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40" y="10871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8003" y="40982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095"/>
                </a:lnTo>
                <a:lnTo>
                  <a:pt x="30162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36" y="30607"/>
                </a:lnTo>
                <a:lnTo>
                  <a:pt x="7378" y="27241"/>
                </a:lnTo>
                <a:lnTo>
                  <a:pt x="7124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34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40" y="10871"/>
                </a:moveTo>
                <a:lnTo>
                  <a:pt x="13258" y="6667"/>
                </a:lnTo>
                <a:lnTo>
                  <a:pt x="15913" y="5626"/>
                </a:lnTo>
                <a:lnTo>
                  <a:pt x="22580" y="5626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5326649" y="735598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97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908" y="41198"/>
                </a:lnTo>
                <a:lnTo>
                  <a:pt x="6908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5352863" y="7355986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03"/>
                </a:lnTo>
                <a:lnTo>
                  <a:pt x="7353" y="12153"/>
                </a:lnTo>
                <a:lnTo>
                  <a:pt x="9626" y="9423"/>
                </a:lnTo>
                <a:lnTo>
                  <a:pt x="11887" y="6718"/>
                </a:lnTo>
                <a:lnTo>
                  <a:pt x="14490" y="5359"/>
                </a:lnTo>
                <a:lnTo>
                  <a:pt x="20383" y="5359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88"/>
                </a:lnTo>
                <a:lnTo>
                  <a:pt x="21551" y="0"/>
                </a:lnTo>
                <a:lnTo>
                  <a:pt x="15417" y="0"/>
                </a:lnTo>
                <a:lnTo>
                  <a:pt x="13144" y="520"/>
                </a:lnTo>
                <a:lnTo>
                  <a:pt x="9436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41"/>
                </a:lnTo>
                <a:lnTo>
                  <a:pt x="6896" y="56641"/>
                </a:lnTo>
                <a:lnTo>
                  <a:pt x="6896" y="37020"/>
                </a:lnTo>
                <a:lnTo>
                  <a:pt x="9563" y="39712"/>
                </a:lnTo>
                <a:lnTo>
                  <a:pt x="13207" y="41630"/>
                </a:lnTo>
                <a:lnTo>
                  <a:pt x="17576" y="42100"/>
                </a:lnTo>
                <a:lnTo>
                  <a:pt x="14109" y="36499"/>
                </a:lnTo>
                <a:lnTo>
                  <a:pt x="11531" y="35255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51"/>
                </a:moveTo>
                <a:lnTo>
                  <a:pt x="35318" y="16903"/>
                </a:lnTo>
                <a:lnTo>
                  <a:pt x="34645" y="13373"/>
                </a:lnTo>
                <a:lnTo>
                  <a:pt x="33286" y="10147"/>
                </a:lnTo>
                <a:lnTo>
                  <a:pt x="31940" y="6921"/>
                </a:lnTo>
                <a:lnTo>
                  <a:pt x="29933" y="4419"/>
                </a:lnTo>
                <a:lnTo>
                  <a:pt x="27279" y="2654"/>
                </a:lnTo>
                <a:lnTo>
                  <a:pt x="24612" y="888"/>
                </a:lnTo>
                <a:lnTo>
                  <a:pt x="25069" y="9182"/>
                </a:lnTo>
                <a:lnTo>
                  <a:pt x="27190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65" y="30086"/>
                </a:lnTo>
                <a:lnTo>
                  <a:pt x="24980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109" y="36499"/>
                </a:lnTo>
                <a:lnTo>
                  <a:pt x="17576" y="42100"/>
                </a:lnTo>
                <a:lnTo>
                  <a:pt x="20713" y="42100"/>
                </a:lnTo>
                <a:lnTo>
                  <a:pt x="23710" y="41236"/>
                </a:lnTo>
                <a:lnTo>
                  <a:pt x="26568" y="39471"/>
                </a:lnTo>
                <a:lnTo>
                  <a:pt x="29400" y="37718"/>
                </a:lnTo>
                <a:lnTo>
                  <a:pt x="31584" y="35191"/>
                </a:lnTo>
                <a:lnTo>
                  <a:pt x="33070" y="31889"/>
                </a:lnTo>
                <a:lnTo>
                  <a:pt x="34569" y="28587"/>
                </a:lnTo>
                <a:lnTo>
                  <a:pt x="35318" y="24879"/>
                </a:lnTo>
                <a:lnTo>
                  <a:pt x="35318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5393933" y="7355980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77"/>
                </a:lnTo>
                <a:lnTo>
                  <a:pt x="8775" y="40309"/>
                </a:lnTo>
                <a:lnTo>
                  <a:pt x="8229" y="30086"/>
                </a:lnTo>
                <a:lnTo>
                  <a:pt x="7086" y="26212"/>
                </a:lnTo>
                <a:lnTo>
                  <a:pt x="7086" y="15900"/>
                </a:lnTo>
                <a:lnTo>
                  <a:pt x="8229" y="12039"/>
                </a:lnTo>
                <a:lnTo>
                  <a:pt x="10490" y="9486"/>
                </a:lnTo>
                <a:lnTo>
                  <a:pt x="12763" y="6934"/>
                </a:lnTo>
                <a:lnTo>
                  <a:pt x="15620" y="5664"/>
                </a:lnTo>
                <a:lnTo>
                  <a:pt x="22466" y="5664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908" y="30048"/>
                </a:lnTo>
                <a:lnTo>
                  <a:pt x="27622" y="32639"/>
                </a:lnTo>
                <a:lnTo>
                  <a:pt x="25349" y="35217"/>
                </a:lnTo>
                <a:lnTo>
                  <a:pt x="22491" y="36499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49"/>
                </a:lnTo>
                <a:lnTo>
                  <a:pt x="31902" y="38011"/>
                </a:lnTo>
                <a:lnTo>
                  <a:pt x="34188" y="35699"/>
                </a:lnTo>
                <a:lnTo>
                  <a:pt x="35763" y="32715"/>
                </a:lnTo>
                <a:lnTo>
                  <a:pt x="37337" y="29756"/>
                </a:lnTo>
                <a:lnTo>
                  <a:pt x="38125" y="25679"/>
                </a:lnTo>
                <a:lnTo>
                  <a:pt x="38125" y="14084"/>
                </a:lnTo>
                <a:lnTo>
                  <a:pt x="36347" y="9080"/>
                </a:lnTo>
                <a:lnTo>
                  <a:pt x="32804" y="5448"/>
                </a:lnTo>
                <a:lnTo>
                  <a:pt x="29235" y="1816"/>
                </a:lnTo>
                <a:lnTo>
                  <a:pt x="24676" y="0"/>
                </a:lnTo>
                <a:lnTo>
                  <a:pt x="14058" y="0"/>
                </a:lnTo>
                <a:lnTo>
                  <a:pt x="9791" y="1498"/>
                </a:lnTo>
                <a:lnTo>
                  <a:pt x="6273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51"/>
                </a:lnTo>
                <a:lnTo>
                  <a:pt x="8229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491" y="36499"/>
                </a:lnTo>
                <a:lnTo>
                  <a:pt x="15620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5441494" y="7389414"/>
            <a:ext cx="8305" cy="18770"/>
          </a:xfrm>
          <a:custGeom>
            <a:avLst/>
            <a:gdLst/>
            <a:ahLst/>
            <a:cxnLst/>
            <a:rect l="l" t="t" r="r" b="b"/>
            <a:pathLst>
              <a:path w="8305" h="18770">
                <a:moveTo>
                  <a:pt x="8305" y="0"/>
                </a:moveTo>
                <a:lnTo>
                  <a:pt x="444" y="0"/>
                </a:lnTo>
                <a:lnTo>
                  <a:pt x="444" y="7772"/>
                </a:lnTo>
                <a:lnTo>
                  <a:pt x="4356" y="7772"/>
                </a:lnTo>
                <a:lnTo>
                  <a:pt x="4279" y="10071"/>
                </a:lnTo>
                <a:lnTo>
                  <a:pt x="3213" y="13068"/>
                </a:lnTo>
                <a:lnTo>
                  <a:pt x="0" y="15849"/>
                </a:lnTo>
                <a:lnTo>
                  <a:pt x="1905" y="18770"/>
                </a:lnTo>
                <a:lnTo>
                  <a:pt x="4127" y="17818"/>
                </a:lnTo>
                <a:lnTo>
                  <a:pt x="6769" y="14693"/>
                </a:lnTo>
                <a:lnTo>
                  <a:pt x="8305" y="10629"/>
                </a:lnTo>
                <a:lnTo>
                  <a:pt x="8305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5483783" y="7341565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5483783" y="7377036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5483783" y="7345495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5501185" y="735598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83" y="41198"/>
                </a:moveTo>
                <a:lnTo>
                  <a:pt x="6883" y="14033"/>
                </a:lnTo>
                <a:lnTo>
                  <a:pt x="7950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32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9"/>
                </a:lnTo>
                <a:lnTo>
                  <a:pt x="32270" y="7835"/>
                </a:lnTo>
                <a:lnTo>
                  <a:pt x="30530" y="4749"/>
                </a:lnTo>
                <a:lnTo>
                  <a:pt x="27965" y="2184"/>
                </a:lnTo>
                <a:lnTo>
                  <a:pt x="23850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197" y="6629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5542716" y="7355979"/>
            <a:ext cx="35445" cy="42113"/>
          </a:xfrm>
          <a:custGeom>
            <a:avLst/>
            <a:gdLst/>
            <a:ahLst/>
            <a:cxnLst/>
            <a:rect l="l" t="t" r="r" b="b"/>
            <a:pathLst>
              <a:path w="35445" h="42113">
                <a:moveTo>
                  <a:pt x="7073" y="15684"/>
                </a:moveTo>
                <a:lnTo>
                  <a:pt x="8166" y="11785"/>
                </a:lnTo>
                <a:lnTo>
                  <a:pt x="12509" y="6845"/>
                </a:lnTo>
                <a:lnTo>
                  <a:pt x="15341" y="5626"/>
                </a:lnTo>
                <a:lnTo>
                  <a:pt x="21107" y="5626"/>
                </a:lnTo>
                <a:lnTo>
                  <a:pt x="24688" y="7670"/>
                </a:lnTo>
                <a:lnTo>
                  <a:pt x="27444" y="11074"/>
                </a:lnTo>
                <a:lnTo>
                  <a:pt x="28079" y="13766"/>
                </a:lnTo>
                <a:lnTo>
                  <a:pt x="34785" y="12750"/>
                </a:lnTo>
                <a:lnTo>
                  <a:pt x="33997" y="8674"/>
                </a:lnTo>
                <a:lnTo>
                  <a:pt x="32194" y="5537"/>
                </a:lnTo>
                <a:lnTo>
                  <a:pt x="29387" y="3327"/>
                </a:lnTo>
                <a:lnTo>
                  <a:pt x="26568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25"/>
                </a:lnTo>
                <a:lnTo>
                  <a:pt x="8826" y="2451"/>
                </a:lnTo>
                <a:lnTo>
                  <a:pt x="5854" y="4089"/>
                </a:lnTo>
                <a:lnTo>
                  <a:pt x="3632" y="6527"/>
                </a:lnTo>
                <a:lnTo>
                  <a:pt x="2184" y="9791"/>
                </a:lnTo>
                <a:lnTo>
                  <a:pt x="723" y="13055"/>
                </a:lnTo>
                <a:lnTo>
                  <a:pt x="0" y="16865"/>
                </a:lnTo>
                <a:lnTo>
                  <a:pt x="0" y="27952"/>
                </a:lnTo>
                <a:lnTo>
                  <a:pt x="1689" y="33096"/>
                </a:lnTo>
                <a:lnTo>
                  <a:pt x="5080" y="36715"/>
                </a:lnTo>
                <a:lnTo>
                  <a:pt x="8458" y="40309"/>
                </a:lnTo>
                <a:lnTo>
                  <a:pt x="12928" y="42113"/>
                </a:lnTo>
                <a:lnTo>
                  <a:pt x="22948" y="42113"/>
                </a:lnTo>
                <a:lnTo>
                  <a:pt x="26695" y="40805"/>
                </a:lnTo>
                <a:lnTo>
                  <a:pt x="29743" y="38188"/>
                </a:lnTo>
                <a:lnTo>
                  <a:pt x="32804" y="35572"/>
                </a:lnTo>
                <a:lnTo>
                  <a:pt x="34696" y="31953"/>
                </a:lnTo>
                <a:lnTo>
                  <a:pt x="35445" y="27317"/>
                </a:lnTo>
                <a:lnTo>
                  <a:pt x="28651" y="26454"/>
                </a:lnTo>
                <a:lnTo>
                  <a:pt x="28181" y="29857"/>
                </a:lnTo>
                <a:lnTo>
                  <a:pt x="27025" y="32397"/>
                </a:lnTo>
                <a:lnTo>
                  <a:pt x="25209" y="34035"/>
                </a:lnTo>
                <a:lnTo>
                  <a:pt x="21132" y="36499"/>
                </a:lnTo>
                <a:lnTo>
                  <a:pt x="15049" y="36499"/>
                </a:lnTo>
                <a:lnTo>
                  <a:pt x="12331" y="35280"/>
                </a:lnTo>
                <a:lnTo>
                  <a:pt x="8140" y="30378"/>
                </a:lnTo>
                <a:lnTo>
                  <a:pt x="7073" y="26441"/>
                </a:lnTo>
                <a:lnTo>
                  <a:pt x="7073" y="156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5587339" y="7341565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53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5601327" y="7356902"/>
            <a:ext cx="32994" cy="41186"/>
          </a:xfrm>
          <a:custGeom>
            <a:avLst/>
            <a:gdLst/>
            <a:ahLst/>
            <a:cxnLst/>
            <a:rect l="l" t="t" r="r" b="b"/>
            <a:pathLst>
              <a:path w="32994" h="41186">
                <a:moveTo>
                  <a:pt x="8686" y="32753"/>
                </a:moveTo>
                <a:lnTo>
                  <a:pt x="7327" y="29540"/>
                </a:lnTo>
                <a:lnTo>
                  <a:pt x="6908" y="25895"/>
                </a:lnTo>
                <a:lnTo>
                  <a:pt x="6908" y="0"/>
                </a:lnTo>
                <a:lnTo>
                  <a:pt x="0" y="0"/>
                </a:lnTo>
                <a:lnTo>
                  <a:pt x="0" y="27863"/>
                </a:lnTo>
                <a:lnTo>
                  <a:pt x="152" y="29984"/>
                </a:lnTo>
                <a:lnTo>
                  <a:pt x="838" y="33324"/>
                </a:lnTo>
                <a:lnTo>
                  <a:pt x="2565" y="36398"/>
                </a:lnTo>
                <a:lnTo>
                  <a:pt x="5118" y="38925"/>
                </a:lnTo>
                <a:lnTo>
                  <a:pt x="9270" y="40741"/>
                </a:lnTo>
                <a:lnTo>
                  <a:pt x="13919" y="41186"/>
                </a:lnTo>
                <a:lnTo>
                  <a:pt x="19354" y="41186"/>
                </a:lnTo>
                <a:lnTo>
                  <a:pt x="23660" y="38925"/>
                </a:lnTo>
                <a:lnTo>
                  <a:pt x="26835" y="34366"/>
                </a:lnTo>
                <a:lnTo>
                  <a:pt x="26835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111" y="0"/>
                </a:lnTo>
                <a:lnTo>
                  <a:pt x="26111" y="25019"/>
                </a:lnTo>
                <a:lnTo>
                  <a:pt x="25730" y="27647"/>
                </a:lnTo>
                <a:lnTo>
                  <a:pt x="24968" y="29451"/>
                </a:lnTo>
                <a:lnTo>
                  <a:pt x="22936" y="32689"/>
                </a:lnTo>
                <a:lnTo>
                  <a:pt x="19316" y="34785"/>
                </a:lnTo>
                <a:lnTo>
                  <a:pt x="15303" y="35306"/>
                </a:lnTo>
                <a:lnTo>
                  <a:pt x="11480" y="34798"/>
                </a:lnTo>
                <a:lnTo>
                  <a:pt x="8686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5645162" y="7341565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5645162" y="7377036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5645162" y="7345495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5660069" y="7355987"/>
            <a:ext cx="21844" cy="21323"/>
          </a:xfrm>
          <a:custGeom>
            <a:avLst/>
            <a:gdLst/>
            <a:ahLst/>
            <a:cxnLst/>
            <a:rect l="l" t="t" r="r" b="b"/>
            <a:pathLst>
              <a:path w="21844" h="21323">
                <a:moveTo>
                  <a:pt x="10833" y="863"/>
                </a:moveTo>
                <a:lnTo>
                  <a:pt x="12230" y="6896"/>
                </a:lnTo>
                <a:lnTo>
                  <a:pt x="14795" y="5664"/>
                </a:lnTo>
                <a:lnTo>
                  <a:pt x="17856" y="5664"/>
                </a:lnTo>
                <a:lnTo>
                  <a:pt x="21843" y="508"/>
                </a:lnTo>
                <a:lnTo>
                  <a:pt x="17208" y="0"/>
                </a:lnTo>
                <a:lnTo>
                  <a:pt x="13855" y="0"/>
                </a:lnTo>
                <a:lnTo>
                  <a:pt x="10833" y="863"/>
                </a:lnTo>
                <a:close/>
              </a:path>
              <a:path w="21844" h="21323">
                <a:moveTo>
                  <a:pt x="749" y="28867"/>
                </a:moveTo>
                <a:lnTo>
                  <a:pt x="2247" y="32029"/>
                </a:lnTo>
                <a:lnTo>
                  <a:pt x="3733" y="35217"/>
                </a:lnTo>
                <a:lnTo>
                  <a:pt x="5841" y="37680"/>
                </a:lnTo>
                <a:lnTo>
                  <a:pt x="8559" y="39458"/>
                </a:lnTo>
                <a:lnTo>
                  <a:pt x="11290" y="41224"/>
                </a:lnTo>
                <a:lnTo>
                  <a:pt x="14262" y="42100"/>
                </a:lnTo>
                <a:lnTo>
                  <a:pt x="22517" y="42100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27"/>
                </a:lnTo>
                <a:lnTo>
                  <a:pt x="28435" y="-14427"/>
                </a:lnTo>
                <a:lnTo>
                  <a:pt x="28435" y="5537"/>
                </a:lnTo>
                <a:lnTo>
                  <a:pt x="25666" y="2565"/>
                </a:lnTo>
                <a:lnTo>
                  <a:pt x="21843" y="508"/>
                </a:lnTo>
                <a:lnTo>
                  <a:pt x="17856" y="5664"/>
                </a:lnTo>
                <a:lnTo>
                  <a:pt x="21005" y="5664"/>
                </a:lnTo>
                <a:lnTo>
                  <a:pt x="23634" y="6934"/>
                </a:lnTo>
                <a:lnTo>
                  <a:pt x="25780" y="9512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57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2" y="35217"/>
                </a:lnTo>
                <a:lnTo>
                  <a:pt x="10388" y="32664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60"/>
                </a:lnTo>
                <a:lnTo>
                  <a:pt x="8115" y="11849"/>
                </a:lnTo>
                <a:lnTo>
                  <a:pt x="12230" y="6896"/>
                </a:lnTo>
                <a:lnTo>
                  <a:pt x="10833" y="863"/>
                </a:lnTo>
                <a:lnTo>
                  <a:pt x="8127" y="2616"/>
                </a:lnTo>
                <a:lnTo>
                  <a:pt x="5410" y="4356"/>
                </a:lnTo>
                <a:lnTo>
                  <a:pt x="3378" y="6870"/>
                </a:lnTo>
                <a:lnTo>
                  <a:pt x="2031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5703639" y="7355980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77"/>
                </a:lnTo>
                <a:lnTo>
                  <a:pt x="8775" y="40309"/>
                </a:lnTo>
                <a:lnTo>
                  <a:pt x="8229" y="30086"/>
                </a:lnTo>
                <a:lnTo>
                  <a:pt x="7086" y="26212"/>
                </a:lnTo>
                <a:lnTo>
                  <a:pt x="7086" y="15900"/>
                </a:lnTo>
                <a:lnTo>
                  <a:pt x="8229" y="12039"/>
                </a:lnTo>
                <a:lnTo>
                  <a:pt x="10502" y="9486"/>
                </a:lnTo>
                <a:lnTo>
                  <a:pt x="12763" y="6934"/>
                </a:lnTo>
                <a:lnTo>
                  <a:pt x="15620" y="5664"/>
                </a:lnTo>
                <a:lnTo>
                  <a:pt x="22466" y="5664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908" y="30048"/>
                </a:lnTo>
                <a:lnTo>
                  <a:pt x="27622" y="32639"/>
                </a:lnTo>
                <a:lnTo>
                  <a:pt x="25349" y="35217"/>
                </a:lnTo>
                <a:lnTo>
                  <a:pt x="22491" y="36499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49"/>
                </a:lnTo>
                <a:lnTo>
                  <a:pt x="31902" y="38011"/>
                </a:lnTo>
                <a:lnTo>
                  <a:pt x="34188" y="35699"/>
                </a:lnTo>
                <a:lnTo>
                  <a:pt x="35763" y="32715"/>
                </a:lnTo>
                <a:lnTo>
                  <a:pt x="37337" y="29756"/>
                </a:lnTo>
                <a:lnTo>
                  <a:pt x="38125" y="25679"/>
                </a:lnTo>
                <a:lnTo>
                  <a:pt x="38125" y="14084"/>
                </a:lnTo>
                <a:lnTo>
                  <a:pt x="36347" y="9080"/>
                </a:lnTo>
                <a:lnTo>
                  <a:pt x="32804" y="5448"/>
                </a:lnTo>
                <a:lnTo>
                  <a:pt x="29235" y="1816"/>
                </a:lnTo>
                <a:lnTo>
                  <a:pt x="24676" y="0"/>
                </a:lnTo>
                <a:lnTo>
                  <a:pt x="14058" y="0"/>
                </a:lnTo>
                <a:lnTo>
                  <a:pt x="9791" y="1498"/>
                </a:lnTo>
                <a:lnTo>
                  <a:pt x="6273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502" y="32651"/>
                </a:lnTo>
                <a:lnTo>
                  <a:pt x="8229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491" y="36499"/>
                </a:lnTo>
                <a:lnTo>
                  <a:pt x="15620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5747086" y="7355977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17"/>
                </a:moveTo>
                <a:lnTo>
                  <a:pt x="0" y="29184"/>
                </a:lnTo>
                <a:lnTo>
                  <a:pt x="774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77" y="41033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69"/>
                </a:lnTo>
                <a:lnTo>
                  <a:pt x="31788" y="35801"/>
                </a:lnTo>
                <a:lnTo>
                  <a:pt x="33794" y="31648"/>
                </a:lnTo>
                <a:lnTo>
                  <a:pt x="33794" y="27038"/>
                </a:lnTo>
                <a:lnTo>
                  <a:pt x="32156" y="23533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01" y="15290"/>
                </a:lnTo>
                <a:lnTo>
                  <a:pt x="9220" y="13944"/>
                </a:lnTo>
                <a:lnTo>
                  <a:pt x="7823" y="10820"/>
                </a:lnTo>
                <a:lnTo>
                  <a:pt x="9855" y="7175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210"/>
                </a:lnTo>
                <a:lnTo>
                  <a:pt x="24333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712"/>
                </a:lnTo>
                <a:lnTo>
                  <a:pt x="29883" y="5067"/>
                </a:lnTo>
                <a:lnTo>
                  <a:pt x="26962" y="2285"/>
                </a:lnTo>
                <a:lnTo>
                  <a:pt x="22123" y="457"/>
                </a:lnTo>
                <a:lnTo>
                  <a:pt x="19329" y="0"/>
                </a:lnTo>
                <a:lnTo>
                  <a:pt x="16129" y="0"/>
                </a:lnTo>
                <a:lnTo>
                  <a:pt x="12039" y="279"/>
                </a:lnTo>
                <a:lnTo>
                  <a:pt x="8318" y="1371"/>
                </a:lnTo>
                <a:lnTo>
                  <a:pt x="4356" y="3835"/>
                </a:lnTo>
                <a:lnTo>
                  <a:pt x="2387" y="6629"/>
                </a:lnTo>
                <a:lnTo>
                  <a:pt x="1155" y="9817"/>
                </a:lnTo>
                <a:lnTo>
                  <a:pt x="1155" y="13588"/>
                </a:lnTo>
                <a:lnTo>
                  <a:pt x="2667" y="17017"/>
                </a:lnTo>
                <a:lnTo>
                  <a:pt x="5156" y="19926"/>
                </a:lnTo>
                <a:lnTo>
                  <a:pt x="9067" y="21780"/>
                </a:lnTo>
                <a:lnTo>
                  <a:pt x="12573" y="22872"/>
                </a:lnTo>
                <a:lnTo>
                  <a:pt x="17627" y="24129"/>
                </a:lnTo>
                <a:lnTo>
                  <a:pt x="21386" y="25069"/>
                </a:lnTo>
                <a:lnTo>
                  <a:pt x="23736" y="25857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94"/>
                </a:lnTo>
                <a:lnTo>
                  <a:pt x="20523" y="36499"/>
                </a:lnTo>
                <a:lnTo>
                  <a:pt x="14224" y="36499"/>
                </a:lnTo>
                <a:lnTo>
                  <a:pt x="10020" y="34340"/>
                </a:lnTo>
                <a:lnTo>
                  <a:pt x="7213" y="30835"/>
                </a:lnTo>
                <a:lnTo>
                  <a:pt x="6819" y="281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5814180" y="7341565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5825745" y="7355980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83" y="36677"/>
                </a:lnTo>
                <a:lnTo>
                  <a:pt x="8788" y="40309"/>
                </a:lnTo>
                <a:lnTo>
                  <a:pt x="8229" y="30086"/>
                </a:lnTo>
                <a:lnTo>
                  <a:pt x="7099" y="26212"/>
                </a:lnTo>
                <a:lnTo>
                  <a:pt x="7099" y="15900"/>
                </a:lnTo>
                <a:lnTo>
                  <a:pt x="8229" y="12039"/>
                </a:lnTo>
                <a:lnTo>
                  <a:pt x="10502" y="9486"/>
                </a:lnTo>
                <a:lnTo>
                  <a:pt x="12776" y="6934"/>
                </a:lnTo>
                <a:lnTo>
                  <a:pt x="15633" y="5664"/>
                </a:lnTo>
                <a:lnTo>
                  <a:pt x="22479" y="5664"/>
                </a:lnTo>
                <a:lnTo>
                  <a:pt x="25336" y="6946"/>
                </a:lnTo>
                <a:lnTo>
                  <a:pt x="27622" y="9512"/>
                </a:lnTo>
                <a:lnTo>
                  <a:pt x="29895" y="12077"/>
                </a:lnTo>
                <a:lnTo>
                  <a:pt x="31051" y="15849"/>
                </a:lnTo>
                <a:lnTo>
                  <a:pt x="31051" y="26123"/>
                </a:lnTo>
                <a:lnTo>
                  <a:pt x="29908" y="30048"/>
                </a:lnTo>
                <a:lnTo>
                  <a:pt x="27622" y="32639"/>
                </a:lnTo>
                <a:lnTo>
                  <a:pt x="25361" y="35217"/>
                </a:lnTo>
                <a:lnTo>
                  <a:pt x="22504" y="36499"/>
                </a:lnTo>
                <a:lnTo>
                  <a:pt x="22644" y="42113"/>
                </a:lnTo>
                <a:lnTo>
                  <a:pt x="25908" y="41287"/>
                </a:lnTo>
                <a:lnTo>
                  <a:pt x="28917" y="39649"/>
                </a:lnTo>
                <a:lnTo>
                  <a:pt x="31915" y="38011"/>
                </a:lnTo>
                <a:lnTo>
                  <a:pt x="34201" y="35699"/>
                </a:lnTo>
                <a:lnTo>
                  <a:pt x="35775" y="32715"/>
                </a:lnTo>
                <a:lnTo>
                  <a:pt x="37338" y="29756"/>
                </a:lnTo>
                <a:lnTo>
                  <a:pt x="38125" y="25679"/>
                </a:lnTo>
                <a:lnTo>
                  <a:pt x="38125" y="14084"/>
                </a:lnTo>
                <a:lnTo>
                  <a:pt x="36360" y="9080"/>
                </a:lnTo>
                <a:lnTo>
                  <a:pt x="32804" y="5448"/>
                </a:lnTo>
                <a:lnTo>
                  <a:pt x="29248" y="1816"/>
                </a:lnTo>
                <a:lnTo>
                  <a:pt x="24688" y="0"/>
                </a:lnTo>
                <a:lnTo>
                  <a:pt x="14058" y="0"/>
                </a:lnTo>
                <a:lnTo>
                  <a:pt x="9791" y="1498"/>
                </a:lnTo>
                <a:lnTo>
                  <a:pt x="6286" y="4483"/>
                </a:lnTo>
                <a:lnTo>
                  <a:pt x="2095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76" y="35217"/>
                </a:moveTo>
                <a:lnTo>
                  <a:pt x="10502" y="32651"/>
                </a:lnTo>
                <a:lnTo>
                  <a:pt x="8229" y="30086"/>
                </a:lnTo>
                <a:lnTo>
                  <a:pt x="8788" y="40309"/>
                </a:lnTo>
                <a:lnTo>
                  <a:pt x="13398" y="42113"/>
                </a:lnTo>
                <a:lnTo>
                  <a:pt x="22644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76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5869195" y="7355977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17"/>
                </a:moveTo>
                <a:lnTo>
                  <a:pt x="0" y="29184"/>
                </a:lnTo>
                <a:lnTo>
                  <a:pt x="762" y="33451"/>
                </a:lnTo>
                <a:lnTo>
                  <a:pt x="2540" y="36677"/>
                </a:lnTo>
                <a:lnTo>
                  <a:pt x="5321" y="38849"/>
                </a:lnTo>
                <a:lnTo>
                  <a:pt x="8089" y="41033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69"/>
                </a:lnTo>
                <a:lnTo>
                  <a:pt x="31788" y="35801"/>
                </a:lnTo>
                <a:lnTo>
                  <a:pt x="33807" y="31648"/>
                </a:lnTo>
                <a:lnTo>
                  <a:pt x="33807" y="27038"/>
                </a:lnTo>
                <a:lnTo>
                  <a:pt x="32156" y="23533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01" y="15290"/>
                </a:lnTo>
                <a:lnTo>
                  <a:pt x="9232" y="13944"/>
                </a:lnTo>
                <a:lnTo>
                  <a:pt x="7835" y="10820"/>
                </a:lnTo>
                <a:lnTo>
                  <a:pt x="9855" y="7175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210"/>
                </a:lnTo>
                <a:lnTo>
                  <a:pt x="24333" y="8534"/>
                </a:lnTo>
                <a:lnTo>
                  <a:pt x="25526" y="12217"/>
                </a:lnTo>
                <a:lnTo>
                  <a:pt x="32270" y="11315"/>
                </a:lnTo>
                <a:lnTo>
                  <a:pt x="31838" y="8712"/>
                </a:lnTo>
                <a:lnTo>
                  <a:pt x="29883" y="5067"/>
                </a:lnTo>
                <a:lnTo>
                  <a:pt x="26974" y="2285"/>
                </a:lnTo>
                <a:lnTo>
                  <a:pt x="22136" y="457"/>
                </a:lnTo>
                <a:lnTo>
                  <a:pt x="19342" y="0"/>
                </a:lnTo>
                <a:lnTo>
                  <a:pt x="16141" y="0"/>
                </a:lnTo>
                <a:lnTo>
                  <a:pt x="12039" y="279"/>
                </a:lnTo>
                <a:lnTo>
                  <a:pt x="8318" y="1371"/>
                </a:lnTo>
                <a:lnTo>
                  <a:pt x="4356" y="3835"/>
                </a:lnTo>
                <a:lnTo>
                  <a:pt x="2400" y="6629"/>
                </a:lnTo>
                <a:lnTo>
                  <a:pt x="1155" y="9817"/>
                </a:lnTo>
                <a:lnTo>
                  <a:pt x="1155" y="13588"/>
                </a:lnTo>
                <a:lnTo>
                  <a:pt x="2667" y="17017"/>
                </a:lnTo>
                <a:lnTo>
                  <a:pt x="5156" y="19926"/>
                </a:lnTo>
                <a:lnTo>
                  <a:pt x="9067" y="21780"/>
                </a:lnTo>
                <a:lnTo>
                  <a:pt x="12573" y="22872"/>
                </a:lnTo>
                <a:lnTo>
                  <a:pt x="17627" y="24129"/>
                </a:lnTo>
                <a:lnTo>
                  <a:pt x="21386" y="25069"/>
                </a:lnTo>
                <a:lnTo>
                  <a:pt x="23736" y="25857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94"/>
                </a:lnTo>
                <a:lnTo>
                  <a:pt x="20523" y="36499"/>
                </a:lnTo>
                <a:lnTo>
                  <a:pt x="14224" y="36499"/>
                </a:lnTo>
                <a:lnTo>
                  <a:pt x="10033" y="34340"/>
                </a:lnTo>
                <a:lnTo>
                  <a:pt x="7213" y="30835"/>
                </a:lnTo>
                <a:lnTo>
                  <a:pt x="6832" y="281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5930346" y="7355977"/>
            <a:ext cx="22428" cy="57556"/>
          </a:xfrm>
          <a:custGeom>
            <a:avLst/>
            <a:gdLst/>
            <a:ahLst/>
            <a:cxnLst/>
            <a:rect l="l" t="t" r="r" b="b"/>
            <a:pathLst>
              <a:path w="22428" h="57556">
                <a:moveTo>
                  <a:pt x="10883" y="901"/>
                </a:moveTo>
                <a:lnTo>
                  <a:pt x="12458" y="6896"/>
                </a:lnTo>
                <a:lnTo>
                  <a:pt x="15062" y="5664"/>
                </a:lnTo>
                <a:lnTo>
                  <a:pt x="18135" y="5664"/>
                </a:lnTo>
                <a:lnTo>
                  <a:pt x="22428" y="0"/>
                </a:lnTo>
                <a:lnTo>
                  <a:pt x="14020" y="0"/>
                </a:lnTo>
                <a:lnTo>
                  <a:pt x="10883" y="901"/>
                </a:lnTo>
                <a:close/>
              </a:path>
              <a:path w="22428" h="57556">
                <a:moveTo>
                  <a:pt x="35877" y="927"/>
                </a:moveTo>
                <a:lnTo>
                  <a:pt x="29514" y="927"/>
                </a:lnTo>
                <a:lnTo>
                  <a:pt x="29514" y="5778"/>
                </a:lnTo>
                <a:lnTo>
                  <a:pt x="26390" y="1930"/>
                </a:lnTo>
                <a:lnTo>
                  <a:pt x="22428" y="0"/>
                </a:lnTo>
                <a:lnTo>
                  <a:pt x="18135" y="5664"/>
                </a:lnTo>
                <a:lnTo>
                  <a:pt x="21234" y="5664"/>
                </a:lnTo>
                <a:lnTo>
                  <a:pt x="23901" y="6908"/>
                </a:lnTo>
                <a:lnTo>
                  <a:pt x="28321" y="11925"/>
                </a:lnTo>
                <a:lnTo>
                  <a:pt x="29438" y="15646"/>
                </a:lnTo>
                <a:lnTo>
                  <a:pt x="29438" y="25730"/>
                </a:lnTo>
                <a:lnTo>
                  <a:pt x="28359" y="29514"/>
                </a:lnTo>
                <a:lnTo>
                  <a:pt x="24066" y="34353"/>
                </a:lnTo>
                <a:lnTo>
                  <a:pt x="21412" y="35559"/>
                </a:lnTo>
                <a:lnTo>
                  <a:pt x="15062" y="35559"/>
                </a:lnTo>
                <a:lnTo>
                  <a:pt x="12395" y="34353"/>
                </a:lnTo>
                <a:lnTo>
                  <a:pt x="8153" y="29489"/>
                </a:lnTo>
                <a:lnTo>
                  <a:pt x="7099" y="25628"/>
                </a:lnTo>
                <a:lnTo>
                  <a:pt x="7099" y="15481"/>
                </a:lnTo>
                <a:lnTo>
                  <a:pt x="8166" y="11836"/>
                </a:lnTo>
                <a:lnTo>
                  <a:pt x="12458" y="6896"/>
                </a:lnTo>
                <a:lnTo>
                  <a:pt x="10883" y="901"/>
                </a:lnTo>
                <a:lnTo>
                  <a:pt x="8229" y="2666"/>
                </a:lnTo>
                <a:lnTo>
                  <a:pt x="5549" y="4432"/>
                </a:lnTo>
                <a:lnTo>
                  <a:pt x="3530" y="6946"/>
                </a:lnTo>
                <a:lnTo>
                  <a:pt x="2120" y="10198"/>
                </a:lnTo>
                <a:lnTo>
                  <a:pt x="711" y="13449"/>
                </a:lnTo>
                <a:lnTo>
                  <a:pt x="0" y="16992"/>
                </a:lnTo>
                <a:lnTo>
                  <a:pt x="0" y="26428"/>
                </a:lnTo>
                <a:lnTo>
                  <a:pt x="1536" y="31216"/>
                </a:lnTo>
                <a:lnTo>
                  <a:pt x="4610" y="35217"/>
                </a:lnTo>
                <a:lnTo>
                  <a:pt x="7670" y="39204"/>
                </a:lnTo>
                <a:lnTo>
                  <a:pt x="12001" y="41211"/>
                </a:lnTo>
                <a:lnTo>
                  <a:pt x="22085" y="41211"/>
                </a:lnTo>
                <a:lnTo>
                  <a:pt x="25844" y="39458"/>
                </a:lnTo>
                <a:lnTo>
                  <a:pt x="28854" y="35940"/>
                </a:lnTo>
                <a:lnTo>
                  <a:pt x="28879" y="40385"/>
                </a:lnTo>
                <a:lnTo>
                  <a:pt x="28727" y="43306"/>
                </a:lnTo>
                <a:lnTo>
                  <a:pt x="27749" y="46977"/>
                </a:lnTo>
                <a:lnTo>
                  <a:pt x="24828" y="50012"/>
                </a:lnTo>
                <a:lnTo>
                  <a:pt x="20637" y="51904"/>
                </a:lnTo>
                <a:lnTo>
                  <a:pt x="14478" y="51904"/>
                </a:lnTo>
                <a:lnTo>
                  <a:pt x="12141" y="51282"/>
                </a:lnTo>
                <a:lnTo>
                  <a:pt x="9156" y="49072"/>
                </a:lnTo>
                <a:lnTo>
                  <a:pt x="8089" y="45529"/>
                </a:lnTo>
                <a:lnTo>
                  <a:pt x="1397" y="44551"/>
                </a:lnTo>
                <a:lnTo>
                  <a:pt x="1282" y="48894"/>
                </a:lnTo>
                <a:lnTo>
                  <a:pt x="2730" y="52146"/>
                </a:lnTo>
                <a:lnTo>
                  <a:pt x="5715" y="54317"/>
                </a:lnTo>
                <a:lnTo>
                  <a:pt x="8699" y="56476"/>
                </a:lnTo>
                <a:lnTo>
                  <a:pt x="12623" y="57556"/>
                </a:lnTo>
                <a:lnTo>
                  <a:pt x="21564" y="57556"/>
                </a:lnTo>
                <a:lnTo>
                  <a:pt x="25006" y="56807"/>
                </a:lnTo>
                <a:lnTo>
                  <a:pt x="27800" y="55295"/>
                </a:lnTo>
                <a:lnTo>
                  <a:pt x="30594" y="53771"/>
                </a:lnTo>
                <a:lnTo>
                  <a:pt x="32651" y="51701"/>
                </a:lnTo>
                <a:lnTo>
                  <a:pt x="33934" y="49085"/>
                </a:lnTo>
                <a:lnTo>
                  <a:pt x="35229" y="46456"/>
                </a:lnTo>
                <a:lnTo>
                  <a:pt x="35877" y="42024"/>
                </a:lnTo>
                <a:lnTo>
                  <a:pt x="35877" y="92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5974337" y="7341261"/>
            <a:ext cx="29083" cy="56832"/>
          </a:xfrm>
          <a:custGeom>
            <a:avLst/>
            <a:gdLst/>
            <a:ahLst/>
            <a:cxnLst/>
            <a:rect l="l" t="t" r="r" b="b"/>
            <a:pathLst>
              <a:path w="29083" h="56832">
                <a:moveTo>
                  <a:pt x="20040" y="0"/>
                </a:moveTo>
                <a:lnTo>
                  <a:pt x="14947" y="10629"/>
                </a:lnTo>
                <a:lnTo>
                  <a:pt x="20662" y="10629"/>
                </a:lnTo>
                <a:lnTo>
                  <a:pt x="29083" y="0"/>
                </a:lnTo>
                <a:lnTo>
                  <a:pt x="20040" y="0"/>
                </a:lnTo>
                <a:close/>
              </a:path>
              <a:path w="29083" h="56832">
                <a:moveTo>
                  <a:pt x="25425" y="21653"/>
                </a:moveTo>
                <a:lnTo>
                  <a:pt x="27635" y="24282"/>
                </a:lnTo>
                <a:lnTo>
                  <a:pt x="29933" y="28524"/>
                </a:lnTo>
                <a:lnTo>
                  <a:pt x="30238" y="31915"/>
                </a:lnTo>
                <a:lnTo>
                  <a:pt x="7518" y="31915"/>
                </a:lnTo>
                <a:lnTo>
                  <a:pt x="7747" y="28397"/>
                </a:lnTo>
                <a:lnTo>
                  <a:pt x="8940" y="25590"/>
                </a:lnTo>
                <a:lnTo>
                  <a:pt x="13398" y="14719"/>
                </a:lnTo>
                <a:lnTo>
                  <a:pt x="8813" y="16598"/>
                </a:lnTo>
                <a:lnTo>
                  <a:pt x="5283" y="20345"/>
                </a:lnTo>
                <a:lnTo>
                  <a:pt x="1765" y="24079"/>
                </a:lnTo>
                <a:lnTo>
                  <a:pt x="0" y="29349"/>
                </a:lnTo>
                <a:lnTo>
                  <a:pt x="0" y="42671"/>
                </a:lnTo>
                <a:lnTo>
                  <a:pt x="1752" y="47764"/>
                </a:lnTo>
                <a:lnTo>
                  <a:pt x="5232" y="51384"/>
                </a:lnTo>
                <a:lnTo>
                  <a:pt x="8724" y="55016"/>
                </a:lnTo>
                <a:lnTo>
                  <a:pt x="13449" y="56832"/>
                </a:lnTo>
                <a:lnTo>
                  <a:pt x="24117" y="56832"/>
                </a:lnTo>
                <a:lnTo>
                  <a:pt x="28003" y="55702"/>
                </a:lnTo>
                <a:lnTo>
                  <a:pt x="31038" y="53428"/>
                </a:lnTo>
                <a:lnTo>
                  <a:pt x="34074" y="51142"/>
                </a:lnTo>
                <a:lnTo>
                  <a:pt x="36169" y="47942"/>
                </a:lnTo>
                <a:lnTo>
                  <a:pt x="37287" y="43827"/>
                </a:lnTo>
                <a:lnTo>
                  <a:pt x="30162" y="42951"/>
                </a:lnTo>
                <a:lnTo>
                  <a:pt x="29108" y="45834"/>
                </a:lnTo>
                <a:lnTo>
                  <a:pt x="27686" y="47929"/>
                </a:lnTo>
                <a:lnTo>
                  <a:pt x="24117" y="50571"/>
                </a:lnTo>
                <a:lnTo>
                  <a:pt x="19431" y="51219"/>
                </a:lnTo>
                <a:lnTo>
                  <a:pt x="16040" y="51219"/>
                </a:lnTo>
                <a:lnTo>
                  <a:pt x="13195" y="50037"/>
                </a:lnTo>
                <a:lnTo>
                  <a:pt x="8648" y="45338"/>
                </a:lnTo>
                <a:lnTo>
                  <a:pt x="7391" y="41960"/>
                </a:lnTo>
                <a:lnTo>
                  <a:pt x="7124" y="37528"/>
                </a:lnTo>
                <a:lnTo>
                  <a:pt x="37477" y="37528"/>
                </a:lnTo>
                <a:lnTo>
                  <a:pt x="37515" y="29057"/>
                </a:lnTo>
                <a:lnTo>
                  <a:pt x="35801" y="23901"/>
                </a:lnTo>
                <a:lnTo>
                  <a:pt x="32346" y="20231"/>
                </a:lnTo>
                <a:lnTo>
                  <a:pt x="28892" y="16560"/>
                </a:lnTo>
                <a:lnTo>
                  <a:pt x="24447" y="14719"/>
                </a:lnTo>
                <a:lnTo>
                  <a:pt x="18999" y="14719"/>
                </a:lnTo>
                <a:lnTo>
                  <a:pt x="19088" y="20345"/>
                </a:lnTo>
                <a:lnTo>
                  <a:pt x="22580" y="20345"/>
                </a:lnTo>
                <a:lnTo>
                  <a:pt x="25425" y="21653"/>
                </a:lnTo>
                <a:close/>
              </a:path>
              <a:path w="29083" h="56832">
                <a:moveTo>
                  <a:pt x="8940" y="25590"/>
                </a:moveTo>
                <a:lnTo>
                  <a:pt x="13258" y="21399"/>
                </a:lnTo>
                <a:lnTo>
                  <a:pt x="15925" y="20345"/>
                </a:lnTo>
                <a:lnTo>
                  <a:pt x="19088" y="20345"/>
                </a:lnTo>
                <a:lnTo>
                  <a:pt x="18999" y="14719"/>
                </a:lnTo>
                <a:lnTo>
                  <a:pt x="13398" y="14719"/>
                </a:lnTo>
                <a:lnTo>
                  <a:pt x="8940" y="2559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6020198" y="735598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97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39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6046416" y="7355988"/>
            <a:ext cx="55143" cy="41198"/>
          </a:xfrm>
          <a:custGeom>
            <a:avLst/>
            <a:gdLst/>
            <a:ahLst/>
            <a:cxnLst/>
            <a:rect l="l" t="t" r="r" b="b"/>
            <a:pathLst>
              <a:path w="55143" h="41198">
                <a:moveTo>
                  <a:pt x="24168" y="15024"/>
                </a:moveTo>
                <a:lnTo>
                  <a:pt x="24168" y="41198"/>
                </a:lnTo>
                <a:lnTo>
                  <a:pt x="31064" y="41198"/>
                </a:lnTo>
                <a:lnTo>
                  <a:pt x="31064" y="13639"/>
                </a:lnTo>
                <a:lnTo>
                  <a:pt x="32016" y="10629"/>
                </a:lnTo>
                <a:lnTo>
                  <a:pt x="33909" y="8737"/>
                </a:lnTo>
                <a:lnTo>
                  <a:pt x="38176" y="5918"/>
                </a:lnTo>
                <a:lnTo>
                  <a:pt x="42608" y="5918"/>
                </a:lnTo>
                <a:lnTo>
                  <a:pt x="45161" y="7023"/>
                </a:lnTo>
                <a:lnTo>
                  <a:pt x="47599" y="9918"/>
                </a:lnTo>
                <a:lnTo>
                  <a:pt x="48272" y="13093"/>
                </a:lnTo>
                <a:lnTo>
                  <a:pt x="48272" y="41198"/>
                </a:lnTo>
                <a:lnTo>
                  <a:pt x="55143" y="41198"/>
                </a:lnTo>
                <a:lnTo>
                  <a:pt x="55143" y="8953"/>
                </a:lnTo>
                <a:lnTo>
                  <a:pt x="54051" y="5524"/>
                </a:lnTo>
                <a:lnTo>
                  <a:pt x="49707" y="1104"/>
                </a:lnTo>
                <a:lnTo>
                  <a:pt x="46596" y="0"/>
                </a:lnTo>
                <a:lnTo>
                  <a:pt x="37401" y="0"/>
                </a:lnTo>
                <a:lnTo>
                  <a:pt x="33210" y="2349"/>
                </a:lnTo>
                <a:lnTo>
                  <a:pt x="29984" y="7061"/>
                </a:lnTo>
                <a:lnTo>
                  <a:pt x="29209" y="4826"/>
                </a:lnTo>
                <a:lnTo>
                  <a:pt x="25920" y="1854"/>
                </a:lnTo>
                <a:lnTo>
                  <a:pt x="21513" y="0"/>
                </a:lnTo>
                <a:lnTo>
                  <a:pt x="15798" y="0"/>
                </a:lnTo>
                <a:lnTo>
                  <a:pt x="13385" y="596"/>
                </a:lnTo>
                <a:lnTo>
                  <a:pt x="9131" y="2997"/>
                </a:lnTo>
                <a:lnTo>
                  <a:pt x="6159" y="6565"/>
                </a:lnTo>
                <a:lnTo>
                  <a:pt x="6159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6624"/>
                </a:lnTo>
                <a:lnTo>
                  <a:pt x="7264" y="13830"/>
                </a:lnTo>
                <a:lnTo>
                  <a:pt x="8001" y="11874"/>
                </a:lnTo>
                <a:lnTo>
                  <a:pt x="9931" y="8445"/>
                </a:lnTo>
                <a:lnTo>
                  <a:pt x="13233" y="6426"/>
                </a:lnTo>
                <a:lnTo>
                  <a:pt x="16967" y="5918"/>
                </a:lnTo>
                <a:lnTo>
                  <a:pt x="19532" y="5918"/>
                </a:lnTo>
                <a:lnTo>
                  <a:pt x="22479" y="8191"/>
                </a:lnTo>
                <a:lnTo>
                  <a:pt x="24168" y="11988"/>
                </a:lnTo>
                <a:lnTo>
                  <a:pt x="24168" y="150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6109479" y="735598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33" y="13804"/>
                </a:lnTo>
                <a:lnTo>
                  <a:pt x="30225" y="17195"/>
                </a:lnTo>
                <a:lnTo>
                  <a:pt x="7518" y="17195"/>
                </a:lnTo>
                <a:lnTo>
                  <a:pt x="7746" y="13677"/>
                </a:lnTo>
                <a:lnTo>
                  <a:pt x="8940" y="10871"/>
                </a:lnTo>
                <a:lnTo>
                  <a:pt x="13385" y="0"/>
                </a:lnTo>
                <a:lnTo>
                  <a:pt x="8813" y="1866"/>
                </a:lnTo>
                <a:lnTo>
                  <a:pt x="5295" y="5626"/>
                </a:lnTo>
                <a:lnTo>
                  <a:pt x="1765" y="9359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8003" y="40982"/>
                </a:lnTo>
                <a:lnTo>
                  <a:pt x="31038" y="38696"/>
                </a:lnTo>
                <a:lnTo>
                  <a:pt x="34086" y="36423"/>
                </a:lnTo>
                <a:lnTo>
                  <a:pt x="36156" y="33223"/>
                </a:lnTo>
                <a:lnTo>
                  <a:pt x="37287" y="29095"/>
                </a:lnTo>
                <a:lnTo>
                  <a:pt x="30162" y="28232"/>
                </a:lnTo>
                <a:lnTo>
                  <a:pt x="29121" y="31115"/>
                </a:lnTo>
                <a:lnTo>
                  <a:pt x="27685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35" y="30607"/>
                </a:lnTo>
                <a:lnTo>
                  <a:pt x="7378" y="27241"/>
                </a:lnTo>
                <a:lnTo>
                  <a:pt x="7124" y="22809"/>
                </a:lnTo>
                <a:lnTo>
                  <a:pt x="37477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46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35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40" y="10871"/>
                </a:moveTo>
                <a:lnTo>
                  <a:pt x="13258" y="6667"/>
                </a:lnTo>
                <a:lnTo>
                  <a:pt x="15913" y="5626"/>
                </a:lnTo>
                <a:lnTo>
                  <a:pt x="22580" y="5626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6155429" y="735598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32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9"/>
                </a:lnTo>
                <a:lnTo>
                  <a:pt x="32270" y="7835"/>
                </a:lnTo>
                <a:lnTo>
                  <a:pt x="30530" y="4749"/>
                </a:lnTo>
                <a:lnTo>
                  <a:pt x="27965" y="2184"/>
                </a:lnTo>
                <a:lnTo>
                  <a:pt x="23850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197" y="6629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6196768" y="735598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44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01" y="1866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82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73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07"/>
                </a:lnTo>
                <a:lnTo>
                  <a:pt x="7366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75" y="9182"/>
                </a:lnTo>
                <a:lnTo>
                  <a:pt x="32334" y="5511"/>
                </a:lnTo>
                <a:lnTo>
                  <a:pt x="28879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44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13" y="5626"/>
                </a:lnTo>
                <a:lnTo>
                  <a:pt x="22567" y="5626"/>
                </a:lnTo>
                <a:lnTo>
                  <a:pt x="25412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6239944" y="7355977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17"/>
                </a:moveTo>
                <a:lnTo>
                  <a:pt x="0" y="29184"/>
                </a:lnTo>
                <a:lnTo>
                  <a:pt x="774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77" y="41033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69"/>
                </a:lnTo>
                <a:lnTo>
                  <a:pt x="31775" y="35801"/>
                </a:lnTo>
                <a:lnTo>
                  <a:pt x="33794" y="31648"/>
                </a:lnTo>
                <a:lnTo>
                  <a:pt x="33794" y="27038"/>
                </a:lnTo>
                <a:lnTo>
                  <a:pt x="32143" y="23533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1988" y="15290"/>
                </a:lnTo>
                <a:lnTo>
                  <a:pt x="9220" y="13944"/>
                </a:lnTo>
                <a:lnTo>
                  <a:pt x="7823" y="10820"/>
                </a:lnTo>
                <a:lnTo>
                  <a:pt x="9842" y="7175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210"/>
                </a:lnTo>
                <a:lnTo>
                  <a:pt x="24333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712"/>
                </a:lnTo>
                <a:lnTo>
                  <a:pt x="29883" y="5067"/>
                </a:lnTo>
                <a:lnTo>
                  <a:pt x="26962" y="2285"/>
                </a:lnTo>
                <a:lnTo>
                  <a:pt x="22123" y="457"/>
                </a:lnTo>
                <a:lnTo>
                  <a:pt x="19329" y="0"/>
                </a:lnTo>
                <a:lnTo>
                  <a:pt x="16129" y="0"/>
                </a:lnTo>
                <a:lnTo>
                  <a:pt x="12026" y="279"/>
                </a:lnTo>
                <a:lnTo>
                  <a:pt x="8318" y="1371"/>
                </a:lnTo>
                <a:lnTo>
                  <a:pt x="4356" y="3835"/>
                </a:lnTo>
                <a:lnTo>
                  <a:pt x="2387" y="6629"/>
                </a:lnTo>
                <a:lnTo>
                  <a:pt x="1155" y="9817"/>
                </a:lnTo>
                <a:lnTo>
                  <a:pt x="1155" y="13588"/>
                </a:lnTo>
                <a:lnTo>
                  <a:pt x="2654" y="17017"/>
                </a:lnTo>
                <a:lnTo>
                  <a:pt x="5156" y="19926"/>
                </a:lnTo>
                <a:lnTo>
                  <a:pt x="9067" y="21780"/>
                </a:lnTo>
                <a:lnTo>
                  <a:pt x="12573" y="22872"/>
                </a:lnTo>
                <a:lnTo>
                  <a:pt x="17627" y="24129"/>
                </a:lnTo>
                <a:lnTo>
                  <a:pt x="21374" y="25069"/>
                </a:lnTo>
                <a:lnTo>
                  <a:pt x="23736" y="25857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94"/>
                </a:lnTo>
                <a:lnTo>
                  <a:pt x="20523" y="36499"/>
                </a:lnTo>
                <a:lnTo>
                  <a:pt x="14224" y="36499"/>
                </a:lnTo>
                <a:lnTo>
                  <a:pt x="10020" y="34340"/>
                </a:lnTo>
                <a:lnTo>
                  <a:pt x="7213" y="30835"/>
                </a:lnTo>
                <a:lnTo>
                  <a:pt x="6819" y="281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6301240" y="7355987"/>
            <a:ext cx="21856" cy="21323"/>
          </a:xfrm>
          <a:custGeom>
            <a:avLst/>
            <a:gdLst/>
            <a:ahLst/>
            <a:cxnLst/>
            <a:rect l="l" t="t" r="r" b="b"/>
            <a:pathLst>
              <a:path w="21856" h="21323">
                <a:moveTo>
                  <a:pt x="10833" y="863"/>
                </a:moveTo>
                <a:lnTo>
                  <a:pt x="12230" y="6896"/>
                </a:lnTo>
                <a:lnTo>
                  <a:pt x="14795" y="5664"/>
                </a:lnTo>
                <a:lnTo>
                  <a:pt x="17868" y="5664"/>
                </a:lnTo>
                <a:lnTo>
                  <a:pt x="21856" y="508"/>
                </a:lnTo>
                <a:lnTo>
                  <a:pt x="17208" y="0"/>
                </a:lnTo>
                <a:lnTo>
                  <a:pt x="13868" y="0"/>
                </a:lnTo>
                <a:lnTo>
                  <a:pt x="10833" y="863"/>
                </a:lnTo>
                <a:close/>
              </a:path>
              <a:path w="21856" h="21323">
                <a:moveTo>
                  <a:pt x="749" y="28867"/>
                </a:moveTo>
                <a:lnTo>
                  <a:pt x="2247" y="32029"/>
                </a:lnTo>
                <a:lnTo>
                  <a:pt x="3746" y="35217"/>
                </a:lnTo>
                <a:lnTo>
                  <a:pt x="5842" y="37680"/>
                </a:lnTo>
                <a:lnTo>
                  <a:pt x="8572" y="39458"/>
                </a:lnTo>
                <a:lnTo>
                  <a:pt x="11290" y="41224"/>
                </a:lnTo>
                <a:lnTo>
                  <a:pt x="14274" y="42100"/>
                </a:lnTo>
                <a:lnTo>
                  <a:pt x="22529" y="42100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27"/>
                </a:lnTo>
                <a:lnTo>
                  <a:pt x="28435" y="-14427"/>
                </a:lnTo>
                <a:lnTo>
                  <a:pt x="28435" y="5537"/>
                </a:lnTo>
                <a:lnTo>
                  <a:pt x="25679" y="2565"/>
                </a:lnTo>
                <a:lnTo>
                  <a:pt x="21856" y="508"/>
                </a:lnTo>
                <a:lnTo>
                  <a:pt x="17868" y="5664"/>
                </a:lnTo>
                <a:lnTo>
                  <a:pt x="21005" y="5664"/>
                </a:lnTo>
                <a:lnTo>
                  <a:pt x="23647" y="6934"/>
                </a:lnTo>
                <a:lnTo>
                  <a:pt x="25793" y="9512"/>
                </a:lnTo>
                <a:lnTo>
                  <a:pt x="27940" y="12103"/>
                </a:lnTo>
                <a:lnTo>
                  <a:pt x="29019" y="16154"/>
                </a:lnTo>
                <a:lnTo>
                  <a:pt x="29019" y="26657"/>
                </a:lnTo>
                <a:lnTo>
                  <a:pt x="27965" y="30391"/>
                </a:lnTo>
                <a:lnTo>
                  <a:pt x="23749" y="35267"/>
                </a:lnTo>
                <a:lnTo>
                  <a:pt x="21183" y="36499"/>
                </a:lnTo>
                <a:lnTo>
                  <a:pt x="15176" y="36499"/>
                </a:lnTo>
                <a:lnTo>
                  <a:pt x="12585" y="35217"/>
                </a:lnTo>
                <a:lnTo>
                  <a:pt x="10388" y="32664"/>
                </a:lnTo>
                <a:lnTo>
                  <a:pt x="8191" y="30111"/>
                </a:lnTo>
                <a:lnTo>
                  <a:pt x="7099" y="26250"/>
                </a:lnTo>
                <a:lnTo>
                  <a:pt x="7099" y="15760"/>
                </a:lnTo>
                <a:lnTo>
                  <a:pt x="8128" y="11849"/>
                </a:lnTo>
                <a:lnTo>
                  <a:pt x="12230" y="6896"/>
                </a:lnTo>
                <a:lnTo>
                  <a:pt x="10833" y="863"/>
                </a:lnTo>
                <a:lnTo>
                  <a:pt x="8140" y="2616"/>
                </a:lnTo>
                <a:lnTo>
                  <a:pt x="5410" y="4356"/>
                </a:lnTo>
                <a:lnTo>
                  <a:pt x="3390" y="6870"/>
                </a:lnTo>
                <a:lnTo>
                  <a:pt x="2044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6345082" y="735598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33" y="13804"/>
                </a:lnTo>
                <a:lnTo>
                  <a:pt x="30225" y="17195"/>
                </a:lnTo>
                <a:lnTo>
                  <a:pt x="7518" y="17195"/>
                </a:lnTo>
                <a:lnTo>
                  <a:pt x="7746" y="13677"/>
                </a:lnTo>
                <a:lnTo>
                  <a:pt x="8940" y="10871"/>
                </a:lnTo>
                <a:lnTo>
                  <a:pt x="13385" y="0"/>
                </a:lnTo>
                <a:lnTo>
                  <a:pt x="8813" y="1866"/>
                </a:lnTo>
                <a:lnTo>
                  <a:pt x="5295" y="5626"/>
                </a:lnTo>
                <a:lnTo>
                  <a:pt x="1765" y="9359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8003" y="40982"/>
                </a:lnTo>
                <a:lnTo>
                  <a:pt x="31038" y="38696"/>
                </a:lnTo>
                <a:lnTo>
                  <a:pt x="34086" y="36423"/>
                </a:lnTo>
                <a:lnTo>
                  <a:pt x="36156" y="33223"/>
                </a:lnTo>
                <a:lnTo>
                  <a:pt x="37287" y="29095"/>
                </a:lnTo>
                <a:lnTo>
                  <a:pt x="30162" y="28232"/>
                </a:lnTo>
                <a:lnTo>
                  <a:pt x="29121" y="31115"/>
                </a:lnTo>
                <a:lnTo>
                  <a:pt x="27685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35" y="30607"/>
                </a:lnTo>
                <a:lnTo>
                  <a:pt x="7378" y="27241"/>
                </a:lnTo>
                <a:lnTo>
                  <a:pt x="7124" y="22809"/>
                </a:lnTo>
                <a:lnTo>
                  <a:pt x="37477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46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35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40" y="10871"/>
                </a:moveTo>
                <a:lnTo>
                  <a:pt x="13258" y="6667"/>
                </a:lnTo>
                <a:lnTo>
                  <a:pt x="15913" y="5626"/>
                </a:lnTo>
                <a:lnTo>
                  <a:pt x="22580" y="5626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6394316" y="7341565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6430266" y="7355986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03"/>
                </a:lnTo>
                <a:lnTo>
                  <a:pt x="7365" y="12153"/>
                </a:lnTo>
                <a:lnTo>
                  <a:pt x="9639" y="9423"/>
                </a:lnTo>
                <a:lnTo>
                  <a:pt x="11899" y="6718"/>
                </a:lnTo>
                <a:lnTo>
                  <a:pt x="14490" y="5359"/>
                </a:lnTo>
                <a:lnTo>
                  <a:pt x="20396" y="5359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88"/>
                </a:lnTo>
                <a:lnTo>
                  <a:pt x="21564" y="0"/>
                </a:lnTo>
                <a:lnTo>
                  <a:pt x="15430" y="0"/>
                </a:lnTo>
                <a:lnTo>
                  <a:pt x="13157" y="520"/>
                </a:lnTo>
                <a:lnTo>
                  <a:pt x="9436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41"/>
                </a:lnTo>
                <a:lnTo>
                  <a:pt x="6896" y="56641"/>
                </a:lnTo>
                <a:lnTo>
                  <a:pt x="6896" y="37020"/>
                </a:lnTo>
                <a:lnTo>
                  <a:pt x="9563" y="39712"/>
                </a:lnTo>
                <a:lnTo>
                  <a:pt x="13220" y="41630"/>
                </a:lnTo>
                <a:lnTo>
                  <a:pt x="17589" y="42100"/>
                </a:lnTo>
                <a:lnTo>
                  <a:pt x="14109" y="36499"/>
                </a:lnTo>
                <a:lnTo>
                  <a:pt x="11544" y="35255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51"/>
                </a:moveTo>
                <a:lnTo>
                  <a:pt x="35318" y="16903"/>
                </a:lnTo>
                <a:lnTo>
                  <a:pt x="34645" y="13373"/>
                </a:lnTo>
                <a:lnTo>
                  <a:pt x="33286" y="10147"/>
                </a:lnTo>
                <a:lnTo>
                  <a:pt x="31940" y="6921"/>
                </a:lnTo>
                <a:lnTo>
                  <a:pt x="29933" y="4419"/>
                </a:lnTo>
                <a:lnTo>
                  <a:pt x="27279" y="2654"/>
                </a:lnTo>
                <a:lnTo>
                  <a:pt x="24612" y="888"/>
                </a:lnTo>
                <a:lnTo>
                  <a:pt x="25069" y="9182"/>
                </a:lnTo>
                <a:lnTo>
                  <a:pt x="27203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7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92" y="36499"/>
                </a:lnTo>
                <a:lnTo>
                  <a:pt x="14109" y="36499"/>
                </a:lnTo>
                <a:lnTo>
                  <a:pt x="17589" y="42100"/>
                </a:lnTo>
                <a:lnTo>
                  <a:pt x="20726" y="42100"/>
                </a:lnTo>
                <a:lnTo>
                  <a:pt x="23723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84" y="35191"/>
                </a:lnTo>
                <a:lnTo>
                  <a:pt x="33083" y="31889"/>
                </a:lnTo>
                <a:lnTo>
                  <a:pt x="34582" y="28587"/>
                </a:lnTo>
                <a:lnTo>
                  <a:pt x="35318" y="24879"/>
                </a:lnTo>
                <a:lnTo>
                  <a:pt x="35318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6473830" y="735598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97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39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6497467" y="7355980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77"/>
                </a:lnTo>
                <a:lnTo>
                  <a:pt x="8775" y="40309"/>
                </a:lnTo>
                <a:lnTo>
                  <a:pt x="8229" y="30086"/>
                </a:lnTo>
                <a:lnTo>
                  <a:pt x="7086" y="26212"/>
                </a:lnTo>
                <a:lnTo>
                  <a:pt x="7086" y="15900"/>
                </a:lnTo>
                <a:lnTo>
                  <a:pt x="8229" y="12039"/>
                </a:lnTo>
                <a:lnTo>
                  <a:pt x="10490" y="9486"/>
                </a:lnTo>
                <a:lnTo>
                  <a:pt x="12763" y="6934"/>
                </a:lnTo>
                <a:lnTo>
                  <a:pt x="15620" y="5664"/>
                </a:lnTo>
                <a:lnTo>
                  <a:pt x="22466" y="5664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908" y="30048"/>
                </a:lnTo>
                <a:lnTo>
                  <a:pt x="27622" y="32639"/>
                </a:lnTo>
                <a:lnTo>
                  <a:pt x="25349" y="35217"/>
                </a:lnTo>
                <a:lnTo>
                  <a:pt x="22491" y="36499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49"/>
                </a:lnTo>
                <a:lnTo>
                  <a:pt x="31902" y="38011"/>
                </a:lnTo>
                <a:lnTo>
                  <a:pt x="34188" y="35699"/>
                </a:lnTo>
                <a:lnTo>
                  <a:pt x="35763" y="32715"/>
                </a:lnTo>
                <a:lnTo>
                  <a:pt x="37337" y="29756"/>
                </a:lnTo>
                <a:lnTo>
                  <a:pt x="38125" y="25679"/>
                </a:lnTo>
                <a:lnTo>
                  <a:pt x="38125" y="14084"/>
                </a:lnTo>
                <a:lnTo>
                  <a:pt x="36347" y="9080"/>
                </a:lnTo>
                <a:lnTo>
                  <a:pt x="32804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58" y="0"/>
                </a:lnTo>
                <a:lnTo>
                  <a:pt x="9791" y="1498"/>
                </a:lnTo>
                <a:lnTo>
                  <a:pt x="6273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51"/>
                </a:lnTo>
                <a:lnTo>
                  <a:pt x="8229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491" y="36499"/>
                </a:lnTo>
                <a:lnTo>
                  <a:pt x="15620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6543682" y="7355986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03"/>
                </a:lnTo>
                <a:lnTo>
                  <a:pt x="7365" y="12153"/>
                </a:lnTo>
                <a:lnTo>
                  <a:pt x="9639" y="9423"/>
                </a:lnTo>
                <a:lnTo>
                  <a:pt x="11887" y="6718"/>
                </a:lnTo>
                <a:lnTo>
                  <a:pt x="14490" y="5359"/>
                </a:lnTo>
                <a:lnTo>
                  <a:pt x="20396" y="5359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88"/>
                </a:lnTo>
                <a:lnTo>
                  <a:pt x="21551" y="0"/>
                </a:lnTo>
                <a:lnTo>
                  <a:pt x="15417" y="0"/>
                </a:lnTo>
                <a:lnTo>
                  <a:pt x="13157" y="520"/>
                </a:lnTo>
                <a:lnTo>
                  <a:pt x="9423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41"/>
                </a:lnTo>
                <a:lnTo>
                  <a:pt x="6896" y="56641"/>
                </a:lnTo>
                <a:lnTo>
                  <a:pt x="6896" y="37020"/>
                </a:lnTo>
                <a:lnTo>
                  <a:pt x="9563" y="39712"/>
                </a:lnTo>
                <a:lnTo>
                  <a:pt x="13220" y="41630"/>
                </a:lnTo>
                <a:lnTo>
                  <a:pt x="17576" y="42100"/>
                </a:lnTo>
                <a:lnTo>
                  <a:pt x="14109" y="36499"/>
                </a:lnTo>
                <a:lnTo>
                  <a:pt x="11531" y="35255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51"/>
                </a:moveTo>
                <a:lnTo>
                  <a:pt x="35318" y="16903"/>
                </a:lnTo>
                <a:lnTo>
                  <a:pt x="34645" y="13373"/>
                </a:lnTo>
                <a:lnTo>
                  <a:pt x="33286" y="10147"/>
                </a:lnTo>
                <a:lnTo>
                  <a:pt x="31940" y="6921"/>
                </a:lnTo>
                <a:lnTo>
                  <a:pt x="29933" y="4419"/>
                </a:lnTo>
                <a:lnTo>
                  <a:pt x="27266" y="2654"/>
                </a:lnTo>
                <a:lnTo>
                  <a:pt x="24612" y="888"/>
                </a:lnTo>
                <a:lnTo>
                  <a:pt x="25069" y="9182"/>
                </a:lnTo>
                <a:lnTo>
                  <a:pt x="27203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7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109" y="36499"/>
                </a:lnTo>
                <a:lnTo>
                  <a:pt x="17576" y="42100"/>
                </a:lnTo>
                <a:lnTo>
                  <a:pt x="20726" y="42100"/>
                </a:lnTo>
                <a:lnTo>
                  <a:pt x="23710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84" y="35191"/>
                </a:lnTo>
                <a:lnTo>
                  <a:pt x="33070" y="31889"/>
                </a:lnTo>
                <a:lnTo>
                  <a:pt x="34569" y="28587"/>
                </a:lnTo>
                <a:lnTo>
                  <a:pt x="35318" y="24879"/>
                </a:lnTo>
                <a:lnTo>
                  <a:pt x="35318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6587363" y="7341565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6587363" y="7377036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6587363" y="7345495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6602188" y="7355980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77"/>
                </a:lnTo>
                <a:lnTo>
                  <a:pt x="8775" y="40309"/>
                </a:lnTo>
                <a:lnTo>
                  <a:pt x="8229" y="30086"/>
                </a:lnTo>
                <a:lnTo>
                  <a:pt x="7086" y="26212"/>
                </a:lnTo>
                <a:lnTo>
                  <a:pt x="7086" y="15900"/>
                </a:lnTo>
                <a:lnTo>
                  <a:pt x="8229" y="12039"/>
                </a:lnTo>
                <a:lnTo>
                  <a:pt x="10502" y="9486"/>
                </a:lnTo>
                <a:lnTo>
                  <a:pt x="12763" y="6934"/>
                </a:lnTo>
                <a:lnTo>
                  <a:pt x="15620" y="5664"/>
                </a:lnTo>
                <a:lnTo>
                  <a:pt x="22466" y="5664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908" y="30048"/>
                </a:lnTo>
                <a:lnTo>
                  <a:pt x="27622" y="32639"/>
                </a:lnTo>
                <a:lnTo>
                  <a:pt x="25349" y="35217"/>
                </a:lnTo>
                <a:lnTo>
                  <a:pt x="22491" y="36499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49"/>
                </a:lnTo>
                <a:lnTo>
                  <a:pt x="31902" y="38011"/>
                </a:lnTo>
                <a:lnTo>
                  <a:pt x="34188" y="35699"/>
                </a:lnTo>
                <a:lnTo>
                  <a:pt x="35763" y="32715"/>
                </a:lnTo>
                <a:lnTo>
                  <a:pt x="37337" y="29756"/>
                </a:lnTo>
                <a:lnTo>
                  <a:pt x="38125" y="25679"/>
                </a:lnTo>
                <a:lnTo>
                  <a:pt x="38125" y="14084"/>
                </a:lnTo>
                <a:lnTo>
                  <a:pt x="36347" y="9080"/>
                </a:lnTo>
                <a:lnTo>
                  <a:pt x="32791" y="5448"/>
                </a:lnTo>
                <a:lnTo>
                  <a:pt x="29235" y="1816"/>
                </a:lnTo>
                <a:lnTo>
                  <a:pt x="24676" y="0"/>
                </a:lnTo>
                <a:lnTo>
                  <a:pt x="14058" y="0"/>
                </a:lnTo>
                <a:lnTo>
                  <a:pt x="9778" y="1498"/>
                </a:lnTo>
                <a:lnTo>
                  <a:pt x="6273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502" y="32651"/>
                </a:lnTo>
                <a:lnTo>
                  <a:pt x="8229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491" y="36499"/>
                </a:lnTo>
                <a:lnTo>
                  <a:pt x="15620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6670203" y="7355986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03"/>
                </a:lnTo>
                <a:lnTo>
                  <a:pt x="7365" y="12153"/>
                </a:lnTo>
                <a:lnTo>
                  <a:pt x="9639" y="9423"/>
                </a:lnTo>
                <a:lnTo>
                  <a:pt x="11899" y="6718"/>
                </a:lnTo>
                <a:lnTo>
                  <a:pt x="14490" y="5359"/>
                </a:lnTo>
                <a:lnTo>
                  <a:pt x="20396" y="5359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88"/>
                </a:lnTo>
                <a:lnTo>
                  <a:pt x="21564" y="0"/>
                </a:lnTo>
                <a:lnTo>
                  <a:pt x="15430" y="0"/>
                </a:lnTo>
                <a:lnTo>
                  <a:pt x="13157" y="520"/>
                </a:lnTo>
                <a:lnTo>
                  <a:pt x="9423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41"/>
                </a:lnTo>
                <a:lnTo>
                  <a:pt x="6896" y="56641"/>
                </a:lnTo>
                <a:lnTo>
                  <a:pt x="6896" y="37020"/>
                </a:lnTo>
                <a:lnTo>
                  <a:pt x="9563" y="39712"/>
                </a:lnTo>
                <a:lnTo>
                  <a:pt x="13220" y="41630"/>
                </a:lnTo>
                <a:lnTo>
                  <a:pt x="17589" y="42100"/>
                </a:lnTo>
                <a:lnTo>
                  <a:pt x="14109" y="36499"/>
                </a:lnTo>
                <a:lnTo>
                  <a:pt x="11544" y="35255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51"/>
                </a:moveTo>
                <a:lnTo>
                  <a:pt x="35318" y="16903"/>
                </a:lnTo>
                <a:lnTo>
                  <a:pt x="34645" y="13373"/>
                </a:lnTo>
                <a:lnTo>
                  <a:pt x="33286" y="10147"/>
                </a:lnTo>
                <a:lnTo>
                  <a:pt x="31940" y="6921"/>
                </a:lnTo>
                <a:lnTo>
                  <a:pt x="29933" y="4419"/>
                </a:lnTo>
                <a:lnTo>
                  <a:pt x="27279" y="2654"/>
                </a:lnTo>
                <a:lnTo>
                  <a:pt x="24612" y="888"/>
                </a:lnTo>
                <a:lnTo>
                  <a:pt x="25069" y="9182"/>
                </a:lnTo>
                <a:lnTo>
                  <a:pt x="27203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7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109" y="36499"/>
                </a:lnTo>
                <a:lnTo>
                  <a:pt x="17589" y="42100"/>
                </a:lnTo>
                <a:lnTo>
                  <a:pt x="20726" y="42100"/>
                </a:lnTo>
                <a:lnTo>
                  <a:pt x="23723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84" y="35191"/>
                </a:lnTo>
                <a:lnTo>
                  <a:pt x="33083" y="31889"/>
                </a:lnTo>
                <a:lnTo>
                  <a:pt x="34569" y="28587"/>
                </a:lnTo>
                <a:lnTo>
                  <a:pt x="35318" y="24879"/>
                </a:lnTo>
                <a:lnTo>
                  <a:pt x="35318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6711501" y="7355988"/>
            <a:ext cx="37465" cy="42100"/>
          </a:xfrm>
          <a:custGeom>
            <a:avLst/>
            <a:gdLst/>
            <a:ahLst/>
            <a:cxnLst/>
            <a:rect l="l" t="t" r="r" b="b"/>
            <a:pathLst>
              <a:path w="37465" h="42100">
                <a:moveTo>
                  <a:pt x="7924" y="13309"/>
                </a:moveTo>
                <a:lnTo>
                  <a:pt x="8674" y="10452"/>
                </a:lnTo>
                <a:lnTo>
                  <a:pt x="11353" y="7340"/>
                </a:lnTo>
                <a:lnTo>
                  <a:pt x="15290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390" y="7962"/>
                </a:lnTo>
                <a:lnTo>
                  <a:pt x="28346" y="11074"/>
                </a:lnTo>
                <a:lnTo>
                  <a:pt x="28308" y="15633"/>
                </a:lnTo>
                <a:lnTo>
                  <a:pt x="25679" y="16535"/>
                </a:lnTo>
                <a:lnTo>
                  <a:pt x="21590" y="17322"/>
                </a:lnTo>
                <a:lnTo>
                  <a:pt x="16002" y="17970"/>
                </a:lnTo>
                <a:lnTo>
                  <a:pt x="13284" y="18313"/>
                </a:lnTo>
                <a:lnTo>
                  <a:pt x="11239" y="18656"/>
                </a:lnTo>
                <a:lnTo>
                  <a:pt x="8039" y="19507"/>
                </a:lnTo>
                <a:lnTo>
                  <a:pt x="4914" y="21234"/>
                </a:lnTo>
                <a:lnTo>
                  <a:pt x="2260" y="23533"/>
                </a:lnTo>
                <a:lnTo>
                  <a:pt x="457" y="26796"/>
                </a:lnTo>
                <a:lnTo>
                  <a:pt x="0" y="30568"/>
                </a:lnTo>
                <a:lnTo>
                  <a:pt x="0" y="33934"/>
                </a:lnTo>
                <a:lnTo>
                  <a:pt x="1193" y="36702"/>
                </a:lnTo>
                <a:lnTo>
                  <a:pt x="5994" y="41020"/>
                </a:lnTo>
                <a:lnTo>
                  <a:pt x="7353" y="30391"/>
                </a:lnTo>
                <a:lnTo>
                  <a:pt x="8318" y="27139"/>
                </a:lnTo>
                <a:lnTo>
                  <a:pt x="11023" y="24930"/>
                </a:lnTo>
                <a:lnTo>
                  <a:pt x="14211" y="23964"/>
                </a:lnTo>
                <a:lnTo>
                  <a:pt x="17043" y="23558"/>
                </a:lnTo>
                <a:lnTo>
                  <a:pt x="22047" y="22847"/>
                </a:lnTo>
                <a:lnTo>
                  <a:pt x="25806" y="21996"/>
                </a:lnTo>
                <a:lnTo>
                  <a:pt x="28308" y="20980"/>
                </a:lnTo>
                <a:lnTo>
                  <a:pt x="28308" y="26492"/>
                </a:lnTo>
                <a:lnTo>
                  <a:pt x="27940" y="28765"/>
                </a:lnTo>
                <a:lnTo>
                  <a:pt x="26225" y="32308"/>
                </a:lnTo>
                <a:lnTo>
                  <a:pt x="22631" y="35039"/>
                </a:lnTo>
                <a:lnTo>
                  <a:pt x="18211" y="36766"/>
                </a:lnTo>
                <a:lnTo>
                  <a:pt x="12865" y="36766"/>
                </a:lnTo>
                <a:lnTo>
                  <a:pt x="10833" y="36156"/>
                </a:lnTo>
                <a:lnTo>
                  <a:pt x="8039" y="33731"/>
                </a:lnTo>
                <a:lnTo>
                  <a:pt x="9436" y="42100"/>
                </a:lnTo>
                <a:lnTo>
                  <a:pt x="16611" y="42100"/>
                </a:lnTo>
                <a:lnTo>
                  <a:pt x="19151" y="41668"/>
                </a:lnTo>
                <a:lnTo>
                  <a:pt x="21501" y="40779"/>
                </a:lnTo>
                <a:lnTo>
                  <a:pt x="26327" y="38379"/>
                </a:lnTo>
                <a:lnTo>
                  <a:pt x="28879" y="36220"/>
                </a:lnTo>
                <a:lnTo>
                  <a:pt x="29083" y="38125"/>
                </a:lnTo>
                <a:lnTo>
                  <a:pt x="30264" y="41198"/>
                </a:lnTo>
                <a:lnTo>
                  <a:pt x="37465" y="41198"/>
                </a:lnTo>
                <a:lnTo>
                  <a:pt x="36017" y="38049"/>
                </a:lnTo>
                <a:lnTo>
                  <a:pt x="35433" y="34683"/>
                </a:lnTo>
                <a:lnTo>
                  <a:pt x="35280" y="30670"/>
                </a:lnTo>
                <a:lnTo>
                  <a:pt x="35166" y="10083"/>
                </a:lnTo>
                <a:lnTo>
                  <a:pt x="34531" y="7048"/>
                </a:lnTo>
                <a:lnTo>
                  <a:pt x="32804" y="4267"/>
                </a:lnTo>
                <a:lnTo>
                  <a:pt x="30175" y="2019"/>
                </a:lnTo>
                <a:lnTo>
                  <a:pt x="25831" y="393"/>
                </a:lnTo>
                <a:lnTo>
                  <a:pt x="23012" y="0"/>
                </a:lnTo>
                <a:lnTo>
                  <a:pt x="16040" y="0"/>
                </a:lnTo>
                <a:lnTo>
                  <a:pt x="12966" y="469"/>
                </a:lnTo>
                <a:lnTo>
                  <a:pt x="10299" y="1422"/>
                </a:lnTo>
                <a:lnTo>
                  <a:pt x="7645" y="2362"/>
                </a:lnTo>
                <a:lnTo>
                  <a:pt x="4203" y="5473"/>
                </a:lnTo>
                <a:lnTo>
                  <a:pt x="1803" y="9550"/>
                </a:lnTo>
                <a:lnTo>
                  <a:pt x="1181" y="12395"/>
                </a:lnTo>
                <a:lnTo>
                  <a:pt x="7924" y="13309"/>
                </a:lnTo>
                <a:close/>
              </a:path>
              <a:path w="37465" h="42100">
                <a:moveTo>
                  <a:pt x="7353" y="30391"/>
                </a:moveTo>
                <a:lnTo>
                  <a:pt x="5994" y="41020"/>
                </a:lnTo>
                <a:lnTo>
                  <a:pt x="9436" y="42100"/>
                </a:lnTo>
                <a:lnTo>
                  <a:pt x="8039" y="33731"/>
                </a:lnTo>
                <a:lnTo>
                  <a:pt x="7353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6755376" y="7355979"/>
            <a:ext cx="35433" cy="42113"/>
          </a:xfrm>
          <a:custGeom>
            <a:avLst/>
            <a:gdLst/>
            <a:ahLst/>
            <a:cxnLst/>
            <a:rect l="l" t="t" r="r" b="b"/>
            <a:pathLst>
              <a:path w="35432" h="42113">
                <a:moveTo>
                  <a:pt x="7073" y="15684"/>
                </a:moveTo>
                <a:lnTo>
                  <a:pt x="8166" y="11785"/>
                </a:lnTo>
                <a:lnTo>
                  <a:pt x="12509" y="6845"/>
                </a:lnTo>
                <a:lnTo>
                  <a:pt x="15328" y="5626"/>
                </a:lnTo>
                <a:lnTo>
                  <a:pt x="21107" y="5626"/>
                </a:lnTo>
                <a:lnTo>
                  <a:pt x="24688" y="7670"/>
                </a:lnTo>
                <a:lnTo>
                  <a:pt x="27444" y="11074"/>
                </a:lnTo>
                <a:lnTo>
                  <a:pt x="28079" y="13766"/>
                </a:lnTo>
                <a:lnTo>
                  <a:pt x="34785" y="12750"/>
                </a:lnTo>
                <a:lnTo>
                  <a:pt x="33997" y="8674"/>
                </a:lnTo>
                <a:lnTo>
                  <a:pt x="32194" y="5537"/>
                </a:lnTo>
                <a:lnTo>
                  <a:pt x="29387" y="3327"/>
                </a:lnTo>
                <a:lnTo>
                  <a:pt x="26568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25"/>
                </a:lnTo>
                <a:lnTo>
                  <a:pt x="8826" y="2451"/>
                </a:lnTo>
                <a:lnTo>
                  <a:pt x="5854" y="4089"/>
                </a:lnTo>
                <a:lnTo>
                  <a:pt x="3632" y="6527"/>
                </a:lnTo>
                <a:lnTo>
                  <a:pt x="2184" y="9791"/>
                </a:lnTo>
                <a:lnTo>
                  <a:pt x="723" y="13055"/>
                </a:lnTo>
                <a:lnTo>
                  <a:pt x="0" y="16865"/>
                </a:lnTo>
                <a:lnTo>
                  <a:pt x="0" y="27952"/>
                </a:lnTo>
                <a:lnTo>
                  <a:pt x="1676" y="33096"/>
                </a:lnTo>
                <a:lnTo>
                  <a:pt x="5079" y="36715"/>
                </a:lnTo>
                <a:lnTo>
                  <a:pt x="8445" y="40309"/>
                </a:lnTo>
                <a:lnTo>
                  <a:pt x="12928" y="42113"/>
                </a:lnTo>
                <a:lnTo>
                  <a:pt x="22948" y="42113"/>
                </a:lnTo>
                <a:lnTo>
                  <a:pt x="26695" y="40805"/>
                </a:lnTo>
                <a:lnTo>
                  <a:pt x="29743" y="38188"/>
                </a:lnTo>
                <a:lnTo>
                  <a:pt x="32804" y="35572"/>
                </a:lnTo>
                <a:lnTo>
                  <a:pt x="34696" y="31953"/>
                </a:lnTo>
                <a:lnTo>
                  <a:pt x="35432" y="27317"/>
                </a:lnTo>
                <a:lnTo>
                  <a:pt x="28651" y="26454"/>
                </a:lnTo>
                <a:lnTo>
                  <a:pt x="28168" y="29857"/>
                </a:lnTo>
                <a:lnTo>
                  <a:pt x="27012" y="32397"/>
                </a:lnTo>
                <a:lnTo>
                  <a:pt x="25209" y="34035"/>
                </a:lnTo>
                <a:lnTo>
                  <a:pt x="21132" y="36499"/>
                </a:lnTo>
                <a:lnTo>
                  <a:pt x="15049" y="36499"/>
                </a:lnTo>
                <a:lnTo>
                  <a:pt x="12331" y="35280"/>
                </a:lnTo>
                <a:lnTo>
                  <a:pt x="8127" y="30378"/>
                </a:lnTo>
                <a:lnTo>
                  <a:pt x="7073" y="26441"/>
                </a:lnTo>
                <a:lnTo>
                  <a:pt x="7073" y="156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6796747" y="7341565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6796747" y="7377036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6796747" y="7345495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6811854" y="735598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44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01" y="1866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82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07"/>
                </a:lnTo>
                <a:lnTo>
                  <a:pt x="7366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75" y="9182"/>
                </a:lnTo>
                <a:lnTo>
                  <a:pt x="32334" y="5511"/>
                </a:lnTo>
                <a:lnTo>
                  <a:pt x="28879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44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13" y="5626"/>
                </a:lnTo>
                <a:lnTo>
                  <a:pt x="22567" y="5626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6857794" y="735598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04" y="7150"/>
                </a:lnTo>
                <a:lnTo>
                  <a:pt x="25361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9"/>
                </a:lnTo>
                <a:lnTo>
                  <a:pt x="32270" y="7835"/>
                </a:lnTo>
                <a:lnTo>
                  <a:pt x="30530" y="4749"/>
                </a:lnTo>
                <a:lnTo>
                  <a:pt x="27965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29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6897649" y="7342823"/>
            <a:ext cx="19837" cy="54889"/>
          </a:xfrm>
          <a:custGeom>
            <a:avLst/>
            <a:gdLst/>
            <a:ahLst/>
            <a:cxnLst/>
            <a:rect l="l" t="t" r="r" b="b"/>
            <a:pathLst>
              <a:path w="19837" h="54889">
                <a:moveTo>
                  <a:pt x="11899" y="14071"/>
                </a:moveTo>
                <a:lnTo>
                  <a:pt x="11899" y="0"/>
                </a:lnTo>
                <a:lnTo>
                  <a:pt x="5054" y="4102"/>
                </a:lnTo>
                <a:lnTo>
                  <a:pt x="5054" y="14071"/>
                </a:lnTo>
                <a:lnTo>
                  <a:pt x="0" y="14071"/>
                </a:lnTo>
                <a:lnTo>
                  <a:pt x="0" y="19380"/>
                </a:lnTo>
                <a:lnTo>
                  <a:pt x="5054" y="19380"/>
                </a:lnTo>
                <a:lnTo>
                  <a:pt x="5054" y="46659"/>
                </a:lnTo>
                <a:lnTo>
                  <a:pt x="5334" y="49352"/>
                </a:lnTo>
                <a:lnTo>
                  <a:pt x="5892" y="50622"/>
                </a:lnTo>
                <a:lnTo>
                  <a:pt x="8801" y="53721"/>
                </a:lnTo>
                <a:lnTo>
                  <a:pt x="12128" y="54889"/>
                </a:lnTo>
                <a:lnTo>
                  <a:pt x="16167" y="54889"/>
                </a:lnTo>
                <a:lnTo>
                  <a:pt x="19837" y="54279"/>
                </a:lnTo>
                <a:lnTo>
                  <a:pt x="18846" y="48260"/>
                </a:lnTo>
                <a:lnTo>
                  <a:pt x="17589" y="48437"/>
                </a:lnTo>
                <a:lnTo>
                  <a:pt x="14795" y="48514"/>
                </a:lnTo>
                <a:lnTo>
                  <a:pt x="12026" y="46139"/>
                </a:lnTo>
                <a:lnTo>
                  <a:pt x="11899" y="42951"/>
                </a:lnTo>
                <a:lnTo>
                  <a:pt x="11899" y="19380"/>
                </a:lnTo>
                <a:lnTo>
                  <a:pt x="18846" y="19380"/>
                </a:lnTo>
                <a:lnTo>
                  <a:pt x="18846" y="14071"/>
                </a:lnTo>
                <a:lnTo>
                  <a:pt x="11899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6920947" y="7355983"/>
            <a:ext cx="37490" cy="42113"/>
          </a:xfrm>
          <a:custGeom>
            <a:avLst/>
            <a:gdLst/>
            <a:ahLst/>
            <a:cxnLst/>
            <a:rect l="l" t="t" r="r" b="b"/>
            <a:pathLst>
              <a:path w="37490" h="42113">
                <a:moveTo>
                  <a:pt x="29044" y="11252"/>
                </a:moveTo>
                <a:lnTo>
                  <a:pt x="29921" y="13804"/>
                </a:lnTo>
                <a:lnTo>
                  <a:pt x="30213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01" y="1866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699" y="40297"/>
                </a:lnTo>
                <a:lnTo>
                  <a:pt x="13423" y="42113"/>
                </a:lnTo>
                <a:lnTo>
                  <a:pt x="24091" y="42113"/>
                </a:lnTo>
                <a:lnTo>
                  <a:pt x="27990" y="40982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73" y="33210"/>
                </a:lnTo>
                <a:lnTo>
                  <a:pt x="24091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23" y="30607"/>
                </a:lnTo>
                <a:lnTo>
                  <a:pt x="7366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490" y="14338"/>
                </a:lnTo>
                <a:lnTo>
                  <a:pt x="35775" y="9182"/>
                </a:lnTo>
                <a:lnTo>
                  <a:pt x="32334" y="5511"/>
                </a:lnTo>
                <a:lnTo>
                  <a:pt x="28879" y="1841"/>
                </a:lnTo>
                <a:lnTo>
                  <a:pt x="24434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44" y="11252"/>
                </a:lnTo>
                <a:close/>
              </a:path>
              <a:path w="37490" h="42113">
                <a:moveTo>
                  <a:pt x="8928" y="10871"/>
                </a:moveTo>
                <a:lnTo>
                  <a:pt x="13246" y="6667"/>
                </a:lnTo>
                <a:lnTo>
                  <a:pt x="15900" y="5626"/>
                </a:lnTo>
                <a:lnTo>
                  <a:pt x="22567" y="5626"/>
                </a:lnTo>
                <a:lnTo>
                  <a:pt x="25412" y="6934"/>
                </a:lnTo>
                <a:lnTo>
                  <a:pt x="24434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6968820" y="7393292"/>
            <a:ext cx="7861" cy="0"/>
          </a:xfrm>
          <a:custGeom>
            <a:avLst/>
            <a:gdLst/>
            <a:ahLst/>
            <a:cxnLst/>
            <a:rect l="l" t="t" r="r" b="b"/>
            <a:pathLst>
              <a:path w="7861">
                <a:moveTo>
                  <a:pt x="0" y="0"/>
                </a:moveTo>
                <a:lnTo>
                  <a:pt x="7861" y="0"/>
                </a:lnTo>
              </a:path>
            </a:pathLst>
          </a:custGeom>
          <a:ln w="9042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2517936" y="7533336"/>
            <a:ext cx="35102" cy="55626"/>
          </a:xfrm>
          <a:custGeom>
            <a:avLst/>
            <a:gdLst/>
            <a:ahLst/>
            <a:cxnLst/>
            <a:rect l="l" t="t" r="r" b="b"/>
            <a:pathLst>
              <a:path w="35102" h="55625">
                <a:moveTo>
                  <a:pt x="0" y="55625"/>
                </a:moveTo>
                <a:lnTo>
                  <a:pt x="35102" y="55625"/>
                </a:lnTo>
                <a:lnTo>
                  <a:pt x="35102" y="49060"/>
                </a:lnTo>
                <a:lnTo>
                  <a:pt x="7429" y="49060"/>
                </a:lnTo>
                <a:lnTo>
                  <a:pt x="7429" y="0"/>
                </a:lnTo>
                <a:lnTo>
                  <a:pt x="0" y="0"/>
                </a:lnTo>
                <a:lnTo>
                  <a:pt x="0" y="5562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2558663" y="7533036"/>
            <a:ext cx="37477" cy="56832"/>
          </a:xfrm>
          <a:custGeom>
            <a:avLst/>
            <a:gdLst/>
            <a:ahLst/>
            <a:cxnLst/>
            <a:rect l="l" t="t" r="r" b="b"/>
            <a:pathLst>
              <a:path w="37477" h="56832">
                <a:moveTo>
                  <a:pt x="7937" y="28041"/>
                </a:moveTo>
                <a:lnTo>
                  <a:pt x="8674" y="25184"/>
                </a:lnTo>
                <a:lnTo>
                  <a:pt x="11366" y="22072"/>
                </a:lnTo>
                <a:lnTo>
                  <a:pt x="15303" y="20370"/>
                </a:lnTo>
                <a:lnTo>
                  <a:pt x="22009" y="20370"/>
                </a:lnTo>
                <a:lnTo>
                  <a:pt x="24638" y="21145"/>
                </a:lnTo>
                <a:lnTo>
                  <a:pt x="26403" y="22694"/>
                </a:lnTo>
                <a:lnTo>
                  <a:pt x="28346" y="25793"/>
                </a:lnTo>
                <a:lnTo>
                  <a:pt x="28321" y="30352"/>
                </a:lnTo>
                <a:lnTo>
                  <a:pt x="25679" y="31267"/>
                </a:lnTo>
                <a:lnTo>
                  <a:pt x="21577" y="32042"/>
                </a:lnTo>
                <a:lnTo>
                  <a:pt x="16014" y="32702"/>
                </a:lnTo>
                <a:lnTo>
                  <a:pt x="13284" y="33032"/>
                </a:lnTo>
                <a:lnTo>
                  <a:pt x="11239" y="33375"/>
                </a:lnTo>
                <a:lnTo>
                  <a:pt x="8051" y="34239"/>
                </a:lnTo>
                <a:lnTo>
                  <a:pt x="4927" y="35966"/>
                </a:lnTo>
                <a:lnTo>
                  <a:pt x="2260" y="38265"/>
                </a:lnTo>
                <a:lnTo>
                  <a:pt x="444" y="41528"/>
                </a:lnTo>
                <a:lnTo>
                  <a:pt x="0" y="45300"/>
                </a:lnTo>
                <a:lnTo>
                  <a:pt x="0" y="48666"/>
                </a:lnTo>
                <a:lnTo>
                  <a:pt x="1206" y="51422"/>
                </a:lnTo>
                <a:lnTo>
                  <a:pt x="6007" y="55752"/>
                </a:lnTo>
                <a:lnTo>
                  <a:pt x="7353" y="45110"/>
                </a:lnTo>
                <a:lnTo>
                  <a:pt x="8318" y="41871"/>
                </a:lnTo>
                <a:lnTo>
                  <a:pt x="11036" y="39649"/>
                </a:lnTo>
                <a:lnTo>
                  <a:pt x="14224" y="38696"/>
                </a:lnTo>
                <a:lnTo>
                  <a:pt x="17056" y="38277"/>
                </a:lnTo>
                <a:lnTo>
                  <a:pt x="22059" y="37579"/>
                </a:lnTo>
                <a:lnTo>
                  <a:pt x="25819" y="36715"/>
                </a:lnTo>
                <a:lnTo>
                  <a:pt x="28321" y="35699"/>
                </a:lnTo>
                <a:lnTo>
                  <a:pt x="28321" y="41224"/>
                </a:lnTo>
                <a:lnTo>
                  <a:pt x="27940" y="43497"/>
                </a:lnTo>
                <a:lnTo>
                  <a:pt x="26238" y="47028"/>
                </a:lnTo>
                <a:lnTo>
                  <a:pt x="22644" y="49758"/>
                </a:lnTo>
                <a:lnTo>
                  <a:pt x="18211" y="51485"/>
                </a:lnTo>
                <a:lnTo>
                  <a:pt x="12877" y="51485"/>
                </a:lnTo>
                <a:lnTo>
                  <a:pt x="10845" y="50876"/>
                </a:lnTo>
                <a:lnTo>
                  <a:pt x="13906" y="56832"/>
                </a:lnTo>
                <a:lnTo>
                  <a:pt x="16624" y="56832"/>
                </a:lnTo>
                <a:lnTo>
                  <a:pt x="21513" y="55511"/>
                </a:lnTo>
                <a:lnTo>
                  <a:pt x="26327" y="53111"/>
                </a:lnTo>
                <a:lnTo>
                  <a:pt x="28892" y="50965"/>
                </a:lnTo>
                <a:lnTo>
                  <a:pt x="29095" y="52844"/>
                </a:lnTo>
                <a:lnTo>
                  <a:pt x="30276" y="55930"/>
                </a:lnTo>
                <a:lnTo>
                  <a:pt x="37477" y="55930"/>
                </a:lnTo>
                <a:lnTo>
                  <a:pt x="36029" y="52768"/>
                </a:lnTo>
                <a:lnTo>
                  <a:pt x="35433" y="49402"/>
                </a:lnTo>
                <a:lnTo>
                  <a:pt x="35293" y="45389"/>
                </a:lnTo>
                <a:lnTo>
                  <a:pt x="35293" y="26898"/>
                </a:lnTo>
                <a:lnTo>
                  <a:pt x="35166" y="24803"/>
                </a:lnTo>
                <a:lnTo>
                  <a:pt x="34544" y="21780"/>
                </a:lnTo>
                <a:lnTo>
                  <a:pt x="32804" y="18986"/>
                </a:lnTo>
                <a:lnTo>
                  <a:pt x="30175" y="16751"/>
                </a:lnTo>
                <a:lnTo>
                  <a:pt x="25844" y="15125"/>
                </a:lnTo>
                <a:lnTo>
                  <a:pt x="23012" y="14719"/>
                </a:lnTo>
                <a:lnTo>
                  <a:pt x="16040" y="14719"/>
                </a:lnTo>
                <a:lnTo>
                  <a:pt x="12966" y="15201"/>
                </a:lnTo>
                <a:lnTo>
                  <a:pt x="10312" y="16141"/>
                </a:lnTo>
                <a:lnTo>
                  <a:pt x="7645" y="17094"/>
                </a:lnTo>
                <a:lnTo>
                  <a:pt x="4216" y="20205"/>
                </a:lnTo>
                <a:lnTo>
                  <a:pt x="1803" y="24282"/>
                </a:lnTo>
                <a:lnTo>
                  <a:pt x="1181" y="27139"/>
                </a:lnTo>
                <a:lnTo>
                  <a:pt x="7937" y="28041"/>
                </a:lnTo>
                <a:close/>
              </a:path>
              <a:path w="37477" h="56832">
                <a:moveTo>
                  <a:pt x="9436" y="56832"/>
                </a:moveTo>
                <a:lnTo>
                  <a:pt x="13906" y="56832"/>
                </a:lnTo>
                <a:lnTo>
                  <a:pt x="10845" y="50876"/>
                </a:lnTo>
                <a:lnTo>
                  <a:pt x="8051" y="48450"/>
                </a:lnTo>
                <a:lnTo>
                  <a:pt x="7353" y="45110"/>
                </a:lnTo>
                <a:lnTo>
                  <a:pt x="6007" y="55752"/>
                </a:lnTo>
                <a:lnTo>
                  <a:pt x="9436" y="56832"/>
                </a:lnTo>
                <a:close/>
              </a:path>
              <a:path w="37477" h="56832">
                <a:moveTo>
                  <a:pt x="20002" y="0"/>
                </a:moveTo>
                <a:lnTo>
                  <a:pt x="14909" y="10629"/>
                </a:lnTo>
                <a:lnTo>
                  <a:pt x="20612" y="10629"/>
                </a:lnTo>
                <a:lnTo>
                  <a:pt x="29044" y="0"/>
                </a:lnTo>
                <a:lnTo>
                  <a:pt x="20002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2600471" y="7548678"/>
            <a:ext cx="37325" cy="40284"/>
          </a:xfrm>
          <a:custGeom>
            <a:avLst/>
            <a:gdLst/>
            <a:ahLst/>
            <a:cxnLst/>
            <a:rect l="l" t="t" r="r" b="b"/>
            <a:pathLst>
              <a:path w="37325" h="40284">
                <a:moveTo>
                  <a:pt x="21920" y="40284"/>
                </a:moveTo>
                <a:lnTo>
                  <a:pt x="37325" y="0"/>
                </a:lnTo>
                <a:lnTo>
                  <a:pt x="30225" y="0"/>
                </a:lnTo>
                <a:lnTo>
                  <a:pt x="21183" y="24574"/>
                </a:lnTo>
                <a:lnTo>
                  <a:pt x="20091" y="27558"/>
                </a:lnTo>
                <a:lnTo>
                  <a:pt x="19240" y="30111"/>
                </a:lnTo>
                <a:lnTo>
                  <a:pt x="18618" y="32232"/>
                </a:lnTo>
                <a:lnTo>
                  <a:pt x="17830" y="29438"/>
                </a:lnTo>
                <a:lnTo>
                  <a:pt x="16954" y="26720"/>
                </a:lnTo>
                <a:lnTo>
                  <a:pt x="16014" y="24129"/>
                </a:lnTo>
                <a:lnTo>
                  <a:pt x="7277" y="0"/>
                </a:lnTo>
                <a:lnTo>
                  <a:pt x="0" y="0"/>
                </a:lnTo>
                <a:lnTo>
                  <a:pt x="15481" y="40284"/>
                </a:lnTo>
                <a:lnTo>
                  <a:pt x="21920" y="402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2641587" y="754775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13" y="1879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30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709"/>
                </a:lnTo>
                <a:lnTo>
                  <a:pt x="34074" y="36423"/>
                </a:lnTo>
                <a:lnTo>
                  <a:pt x="36156" y="33235"/>
                </a:lnTo>
                <a:lnTo>
                  <a:pt x="37274" y="29108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52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48" y="30619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80"/>
                </a:lnTo>
                <a:lnTo>
                  <a:pt x="15900" y="5626"/>
                </a:lnTo>
                <a:lnTo>
                  <a:pt x="22580" y="5626"/>
                </a:lnTo>
                <a:lnTo>
                  <a:pt x="25412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2684771" y="7547756"/>
            <a:ext cx="33782" cy="42113"/>
          </a:xfrm>
          <a:custGeom>
            <a:avLst/>
            <a:gdLst/>
            <a:ahLst/>
            <a:cxnLst/>
            <a:rect l="l" t="t" r="r" b="b"/>
            <a:pathLst>
              <a:path w="33781" h="42113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295" y="38849"/>
                </a:lnTo>
                <a:lnTo>
                  <a:pt x="8077" y="41020"/>
                </a:lnTo>
                <a:lnTo>
                  <a:pt x="12103" y="42113"/>
                </a:lnTo>
                <a:lnTo>
                  <a:pt x="20574" y="42113"/>
                </a:lnTo>
                <a:lnTo>
                  <a:pt x="23444" y="41567"/>
                </a:lnTo>
                <a:lnTo>
                  <a:pt x="28498" y="39369"/>
                </a:lnTo>
                <a:lnTo>
                  <a:pt x="31775" y="35801"/>
                </a:lnTo>
                <a:lnTo>
                  <a:pt x="33782" y="31635"/>
                </a:lnTo>
                <a:lnTo>
                  <a:pt x="33782" y="27038"/>
                </a:lnTo>
                <a:lnTo>
                  <a:pt x="32143" y="23520"/>
                </a:lnTo>
                <a:lnTo>
                  <a:pt x="29527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20" y="15862"/>
                </a:lnTo>
                <a:lnTo>
                  <a:pt x="11988" y="15278"/>
                </a:lnTo>
                <a:lnTo>
                  <a:pt x="9207" y="13944"/>
                </a:lnTo>
                <a:lnTo>
                  <a:pt x="7810" y="10807"/>
                </a:lnTo>
                <a:lnTo>
                  <a:pt x="9842" y="7162"/>
                </a:lnTo>
                <a:lnTo>
                  <a:pt x="13462" y="5626"/>
                </a:lnTo>
                <a:lnTo>
                  <a:pt x="19304" y="5626"/>
                </a:lnTo>
                <a:lnTo>
                  <a:pt x="21386" y="6197"/>
                </a:lnTo>
                <a:lnTo>
                  <a:pt x="24320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699"/>
                </a:lnTo>
                <a:lnTo>
                  <a:pt x="29883" y="5067"/>
                </a:lnTo>
                <a:lnTo>
                  <a:pt x="26949" y="2285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14" y="279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29"/>
                </a:lnTo>
                <a:lnTo>
                  <a:pt x="1143" y="9817"/>
                </a:lnTo>
                <a:lnTo>
                  <a:pt x="1143" y="13576"/>
                </a:lnTo>
                <a:lnTo>
                  <a:pt x="2654" y="17017"/>
                </a:lnTo>
                <a:lnTo>
                  <a:pt x="5143" y="19926"/>
                </a:lnTo>
                <a:lnTo>
                  <a:pt x="9055" y="21767"/>
                </a:lnTo>
                <a:lnTo>
                  <a:pt x="12560" y="22872"/>
                </a:lnTo>
                <a:lnTo>
                  <a:pt x="17614" y="24129"/>
                </a:lnTo>
                <a:lnTo>
                  <a:pt x="21374" y="25069"/>
                </a:lnTo>
                <a:lnTo>
                  <a:pt x="23723" y="25831"/>
                </a:lnTo>
                <a:lnTo>
                  <a:pt x="26695" y="28549"/>
                </a:lnTo>
                <a:lnTo>
                  <a:pt x="26695" y="31813"/>
                </a:lnTo>
                <a:lnTo>
                  <a:pt x="24409" y="34582"/>
                </a:lnTo>
                <a:lnTo>
                  <a:pt x="20523" y="36499"/>
                </a:lnTo>
                <a:lnTo>
                  <a:pt x="14211" y="36499"/>
                </a:lnTo>
                <a:lnTo>
                  <a:pt x="10007" y="34340"/>
                </a:lnTo>
                <a:lnTo>
                  <a:pt x="7200" y="30835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2724461" y="7547753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57" y="11264"/>
                </a:moveTo>
                <a:lnTo>
                  <a:pt x="29921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79"/>
                </a:lnTo>
                <a:lnTo>
                  <a:pt x="5283" y="5626"/>
                </a:lnTo>
                <a:lnTo>
                  <a:pt x="1765" y="9359"/>
                </a:lnTo>
                <a:lnTo>
                  <a:pt x="0" y="14630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36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38" y="38709"/>
                </a:lnTo>
                <a:lnTo>
                  <a:pt x="34074" y="36423"/>
                </a:lnTo>
                <a:lnTo>
                  <a:pt x="36156" y="33235"/>
                </a:lnTo>
                <a:lnTo>
                  <a:pt x="37274" y="29108"/>
                </a:lnTo>
                <a:lnTo>
                  <a:pt x="30162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17" y="35852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48" y="30619"/>
                </a:lnTo>
                <a:lnTo>
                  <a:pt x="7378" y="27241"/>
                </a:lnTo>
                <a:lnTo>
                  <a:pt x="7124" y="22809"/>
                </a:lnTo>
                <a:lnTo>
                  <a:pt x="37477" y="22809"/>
                </a:lnTo>
                <a:lnTo>
                  <a:pt x="37515" y="14338"/>
                </a:lnTo>
                <a:lnTo>
                  <a:pt x="35788" y="9182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15" h="42113">
                <a:moveTo>
                  <a:pt x="8928" y="10871"/>
                </a:moveTo>
                <a:lnTo>
                  <a:pt x="13246" y="6680"/>
                </a:lnTo>
                <a:lnTo>
                  <a:pt x="15913" y="5626"/>
                </a:lnTo>
                <a:lnTo>
                  <a:pt x="22580" y="5626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2795492" y="7533347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2807289" y="7547756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66" y="7353"/>
                </a:lnTo>
                <a:lnTo>
                  <a:pt x="15316" y="5651"/>
                </a:lnTo>
                <a:lnTo>
                  <a:pt x="22021" y="5651"/>
                </a:lnTo>
                <a:lnTo>
                  <a:pt x="24637" y="6426"/>
                </a:lnTo>
                <a:lnTo>
                  <a:pt x="26415" y="7975"/>
                </a:lnTo>
                <a:lnTo>
                  <a:pt x="28359" y="11074"/>
                </a:lnTo>
                <a:lnTo>
                  <a:pt x="28320" y="15633"/>
                </a:lnTo>
                <a:lnTo>
                  <a:pt x="25692" y="16548"/>
                </a:lnTo>
                <a:lnTo>
                  <a:pt x="21589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64" y="19519"/>
                </a:lnTo>
                <a:lnTo>
                  <a:pt x="4940" y="21247"/>
                </a:lnTo>
                <a:lnTo>
                  <a:pt x="2273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2"/>
                </a:lnTo>
                <a:lnTo>
                  <a:pt x="6019" y="41033"/>
                </a:lnTo>
                <a:lnTo>
                  <a:pt x="7365" y="30391"/>
                </a:lnTo>
                <a:lnTo>
                  <a:pt x="8318" y="27152"/>
                </a:lnTo>
                <a:lnTo>
                  <a:pt x="11048" y="24930"/>
                </a:lnTo>
                <a:lnTo>
                  <a:pt x="14223" y="23977"/>
                </a:lnTo>
                <a:lnTo>
                  <a:pt x="17068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0" y="20980"/>
                </a:lnTo>
                <a:lnTo>
                  <a:pt x="28320" y="26504"/>
                </a:lnTo>
                <a:lnTo>
                  <a:pt x="27952" y="28778"/>
                </a:lnTo>
                <a:lnTo>
                  <a:pt x="26238" y="32308"/>
                </a:lnTo>
                <a:lnTo>
                  <a:pt x="22656" y="35039"/>
                </a:lnTo>
                <a:lnTo>
                  <a:pt x="18224" y="36766"/>
                </a:lnTo>
                <a:lnTo>
                  <a:pt x="12890" y="36766"/>
                </a:lnTo>
                <a:lnTo>
                  <a:pt x="10845" y="36156"/>
                </a:lnTo>
                <a:lnTo>
                  <a:pt x="8064" y="33731"/>
                </a:lnTo>
                <a:lnTo>
                  <a:pt x="9448" y="42113"/>
                </a:lnTo>
                <a:lnTo>
                  <a:pt x="16624" y="42113"/>
                </a:lnTo>
                <a:lnTo>
                  <a:pt x="19164" y="41668"/>
                </a:lnTo>
                <a:lnTo>
                  <a:pt x="21526" y="40792"/>
                </a:lnTo>
                <a:lnTo>
                  <a:pt x="26339" y="38392"/>
                </a:lnTo>
                <a:lnTo>
                  <a:pt x="28905" y="36245"/>
                </a:lnTo>
                <a:lnTo>
                  <a:pt x="29108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8" y="10083"/>
                </a:lnTo>
                <a:lnTo>
                  <a:pt x="34543" y="7061"/>
                </a:lnTo>
                <a:lnTo>
                  <a:pt x="32804" y="4267"/>
                </a:lnTo>
                <a:lnTo>
                  <a:pt x="30187" y="2031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29" y="5486"/>
                </a:lnTo>
                <a:lnTo>
                  <a:pt x="1816" y="9563"/>
                </a:lnTo>
                <a:lnTo>
                  <a:pt x="1193" y="12420"/>
                </a:lnTo>
                <a:lnTo>
                  <a:pt x="7937" y="13322"/>
                </a:lnTo>
                <a:close/>
              </a:path>
              <a:path w="37477" h="42113">
                <a:moveTo>
                  <a:pt x="7365" y="30391"/>
                </a:moveTo>
                <a:lnTo>
                  <a:pt x="6019" y="41033"/>
                </a:lnTo>
                <a:lnTo>
                  <a:pt x="9448" y="42113"/>
                </a:lnTo>
                <a:lnTo>
                  <a:pt x="8064" y="33731"/>
                </a:lnTo>
                <a:lnTo>
                  <a:pt x="7365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2850518" y="7547756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77" y="41020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69"/>
                </a:lnTo>
                <a:lnTo>
                  <a:pt x="31788" y="35801"/>
                </a:lnTo>
                <a:lnTo>
                  <a:pt x="33794" y="31635"/>
                </a:lnTo>
                <a:lnTo>
                  <a:pt x="33794" y="27038"/>
                </a:lnTo>
                <a:lnTo>
                  <a:pt x="32143" y="23520"/>
                </a:lnTo>
                <a:lnTo>
                  <a:pt x="29527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1988" y="15278"/>
                </a:lnTo>
                <a:lnTo>
                  <a:pt x="9220" y="13944"/>
                </a:lnTo>
                <a:lnTo>
                  <a:pt x="7823" y="10807"/>
                </a:lnTo>
                <a:lnTo>
                  <a:pt x="9855" y="7162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20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699"/>
                </a:lnTo>
                <a:lnTo>
                  <a:pt x="29883" y="5067"/>
                </a:lnTo>
                <a:lnTo>
                  <a:pt x="26949" y="2285"/>
                </a:lnTo>
                <a:lnTo>
                  <a:pt x="22123" y="457"/>
                </a:lnTo>
                <a:lnTo>
                  <a:pt x="19329" y="0"/>
                </a:lnTo>
                <a:lnTo>
                  <a:pt x="16129" y="0"/>
                </a:lnTo>
                <a:lnTo>
                  <a:pt x="12026" y="279"/>
                </a:lnTo>
                <a:lnTo>
                  <a:pt x="8318" y="1358"/>
                </a:lnTo>
                <a:lnTo>
                  <a:pt x="4356" y="3822"/>
                </a:lnTo>
                <a:lnTo>
                  <a:pt x="2400" y="6629"/>
                </a:lnTo>
                <a:lnTo>
                  <a:pt x="1143" y="9817"/>
                </a:lnTo>
                <a:lnTo>
                  <a:pt x="1143" y="13576"/>
                </a:lnTo>
                <a:lnTo>
                  <a:pt x="2654" y="17017"/>
                </a:lnTo>
                <a:lnTo>
                  <a:pt x="5156" y="19926"/>
                </a:lnTo>
                <a:lnTo>
                  <a:pt x="9067" y="21767"/>
                </a:lnTo>
                <a:lnTo>
                  <a:pt x="12573" y="22872"/>
                </a:lnTo>
                <a:lnTo>
                  <a:pt x="17627" y="24129"/>
                </a:lnTo>
                <a:lnTo>
                  <a:pt x="21386" y="25069"/>
                </a:lnTo>
                <a:lnTo>
                  <a:pt x="23736" y="25831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82"/>
                </a:lnTo>
                <a:lnTo>
                  <a:pt x="20523" y="36499"/>
                </a:lnTo>
                <a:lnTo>
                  <a:pt x="14224" y="36499"/>
                </a:lnTo>
                <a:lnTo>
                  <a:pt x="10020" y="34340"/>
                </a:lnTo>
                <a:lnTo>
                  <a:pt x="7213" y="30835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2914314" y="7547763"/>
            <a:ext cx="55143" cy="41198"/>
          </a:xfrm>
          <a:custGeom>
            <a:avLst/>
            <a:gdLst/>
            <a:ahLst/>
            <a:cxnLst/>
            <a:rect l="l" t="t" r="r" b="b"/>
            <a:pathLst>
              <a:path w="55143" h="41198">
                <a:moveTo>
                  <a:pt x="24180" y="15011"/>
                </a:moveTo>
                <a:lnTo>
                  <a:pt x="24180" y="41198"/>
                </a:lnTo>
                <a:lnTo>
                  <a:pt x="31076" y="41198"/>
                </a:lnTo>
                <a:lnTo>
                  <a:pt x="31076" y="13639"/>
                </a:lnTo>
                <a:lnTo>
                  <a:pt x="32016" y="10629"/>
                </a:lnTo>
                <a:lnTo>
                  <a:pt x="33909" y="8737"/>
                </a:lnTo>
                <a:lnTo>
                  <a:pt x="38176" y="5918"/>
                </a:lnTo>
                <a:lnTo>
                  <a:pt x="42621" y="5918"/>
                </a:lnTo>
                <a:lnTo>
                  <a:pt x="45173" y="7010"/>
                </a:lnTo>
                <a:lnTo>
                  <a:pt x="47612" y="9918"/>
                </a:lnTo>
                <a:lnTo>
                  <a:pt x="48285" y="13080"/>
                </a:lnTo>
                <a:lnTo>
                  <a:pt x="48285" y="41198"/>
                </a:lnTo>
                <a:lnTo>
                  <a:pt x="55143" y="41198"/>
                </a:lnTo>
                <a:lnTo>
                  <a:pt x="55143" y="8940"/>
                </a:lnTo>
                <a:lnTo>
                  <a:pt x="54051" y="5524"/>
                </a:lnTo>
                <a:lnTo>
                  <a:pt x="49707" y="1104"/>
                </a:lnTo>
                <a:lnTo>
                  <a:pt x="46609" y="0"/>
                </a:lnTo>
                <a:lnTo>
                  <a:pt x="37401" y="0"/>
                </a:lnTo>
                <a:lnTo>
                  <a:pt x="33223" y="2349"/>
                </a:lnTo>
                <a:lnTo>
                  <a:pt x="30010" y="7061"/>
                </a:lnTo>
                <a:lnTo>
                  <a:pt x="29209" y="4825"/>
                </a:lnTo>
                <a:lnTo>
                  <a:pt x="25920" y="1854"/>
                </a:lnTo>
                <a:lnTo>
                  <a:pt x="21526" y="0"/>
                </a:lnTo>
                <a:lnTo>
                  <a:pt x="15798" y="0"/>
                </a:lnTo>
                <a:lnTo>
                  <a:pt x="13385" y="596"/>
                </a:lnTo>
                <a:lnTo>
                  <a:pt x="9156" y="2997"/>
                </a:lnTo>
                <a:lnTo>
                  <a:pt x="6172" y="6553"/>
                </a:lnTo>
                <a:lnTo>
                  <a:pt x="6172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6624"/>
                </a:lnTo>
                <a:lnTo>
                  <a:pt x="7264" y="13830"/>
                </a:lnTo>
                <a:lnTo>
                  <a:pt x="8013" y="11861"/>
                </a:lnTo>
                <a:lnTo>
                  <a:pt x="9944" y="8445"/>
                </a:lnTo>
                <a:lnTo>
                  <a:pt x="13246" y="6413"/>
                </a:lnTo>
                <a:lnTo>
                  <a:pt x="16967" y="5918"/>
                </a:lnTo>
                <a:lnTo>
                  <a:pt x="19532" y="5918"/>
                </a:lnTo>
                <a:lnTo>
                  <a:pt x="22491" y="8191"/>
                </a:lnTo>
                <a:lnTo>
                  <a:pt x="24180" y="11988"/>
                </a:lnTo>
                <a:lnTo>
                  <a:pt x="24180" y="1501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2977348" y="7547756"/>
            <a:ext cx="13906" cy="42113"/>
          </a:xfrm>
          <a:custGeom>
            <a:avLst/>
            <a:gdLst/>
            <a:ahLst/>
            <a:cxnLst/>
            <a:rect l="l" t="t" r="r" b="b"/>
            <a:pathLst>
              <a:path w="13906" h="42113">
                <a:moveTo>
                  <a:pt x="9436" y="42113"/>
                </a:moveTo>
                <a:lnTo>
                  <a:pt x="13906" y="42113"/>
                </a:lnTo>
                <a:lnTo>
                  <a:pt x="10833" y="36156"/>
                </a:lnTo>
                <a:lnTo>
                  <a:pt x="8051" y="33731"/>
                </a:lnTo>
                <a:lnTo>
                  <a:pt x="7353" y="30391"/>
                </a:lnTo>
                <a:lnTo>
                  <a:pt x="6007" y="41033"/>
                </a:lnTo>
                <a:lnTo>
                  <a:pt x="9436" y="42113"/>
                </a:lnTo>
                <a:close/>
              </a:path>
              <a:path w="13906" h="42113">
                <a:moveTo>
                  <a:pt x="7924" y="13322"/>
                </a:moveTo>
                <a:lnTo>
                  <a:pt x="8674" y="10464"/>
                </a:lnTo>
                <a:lnTo>
                  <a:pt x="11366" y="7353"/>
                </a:lnTo>
                <a:lnTo>
                  <a:pt x="15303" y="5651"/>
                </a:lnTo>
                <a:lnTo>
                  <a:pt x="22009" y="5651"/>
                </a:lnTo>
                <a:lnTo>
                  <a:pt x="24638" y="6426"/>
                </a:lnTo>
                <a:lnTo>
                  <a:pt x="26403" y="7975"/>
                </a:lnTo>
                <a:lnTo>
                  <a:pt x="28346" y="11074"/>
                </a:lnTo>
                <a:lnTo>
                  <a:pt x="28308" y="15633"/>
                </a:lnTo>
                <a:lnTo>
                  <a:pt x="25679" y="16548"/>
                </a:lnTo>
                <a:lnTo>
                  <a:pt x="21577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26" y="18656"/>
                </a:lnTo>
                <a:lnTo>
                  <a:pt x="8051" y="19519"/>
                </a:lnTo>
                <a:lnTo>
                  <a:pt x="4927" y="21247"/>
                </a:lnTo>
                <a:lnTo>
                  <a:pt x="2260" y="23545"/>
                </a:lnTo>
                <a:lnTo>
                  <a:pt x="444" y="26809"/>
                </a:lnTo>
                <a:lnTo>
                  <a:pt x="0" y="30581"/>
                </a:lnTo>
                <a:lnTo>
                  <a:pt x="0" y="33947"/>
                </a:lnTo>
                <a:lnTo>
                  <a:pt x="1193" y="36702"/>
                </a:lnTo>
                <a:lnTo>
                  <a:pt x="6007" y="41033"/>
                </a:lnTo>
                <a:lnTo>
                  <a:pt x="7353" y="30391"/>
                </a:lnTo>
                <a:lnTo>
                  <a:pt x="8318" y="27152"/>
                </a:lnTo>
                <a:lnTo>
                  <a:pt x="11036" y="24930"/>
                </a:lnTo>
                <a:lnTo>
                  <a:pt x="14211" y="23977"/>
                </a:lnTo>
                <a:lnTo>
                  <a:pt x="17056" y="23558"/>
                </a:lnTo>
                <a:lnTo>
                  <a:pt x="22047" y="22859"/>
                </a:lnTo>
                <a:lnTo>
                  <a:pt x="25806" y="21996"/>
                </a:lnTo>
                <a:lnTo>
                  <a:pt x="28308" y="20980"/>
                </a:lnTo>
                <a:lnTo>
                  <a:pt x="28308" y="26504"/>
                </a:lnTo>
                <a:lnTo>
                  <a:pt x="27940" y="28778"/>
                </a:lnTo>
                <a:lnTo>
                  <a:pt x="26225" y="32308"/>
                </a:lnTo>
                <a:lnTo>
                  <a:pt x="22644" y="35039"/>
                </a:lnTo>
                <a:lnTo>
                  <a:pt x="18211" y="36766"/>
                </a:lnTo>
                <a:lnTo>
                  <a:pt x="12877" y="36766"/>
                </a:lnTo>
                <a:lnTo>
                  <a:pt x="10833" y="36156"/>
                </a:lnTo>
                <a:lnTo>
                  <a:pt x="13906" y="42113"/>
                </a:lnTo>
                <a:lnTo>
                  <a:pt x="16624" y="42113"/>
                </a:lnTo>
                <a:lnTo>
                  <a:pt x="21513" y="40792"/>
                </a:lnTo>
                <a:lnTo>
                  <a:pt x="26327" y="38392"/>
                </a:lnTo>
                <a:lnTo>
                  <a:pt x="28892" y="36245"/>
                </a:lnTo>
                <a:lnTo>
                  <a:pt x="29095" y="38125"/>
                </a:lnTo>
                <a:lnTo>
                  <a:pt x="30264" y="41211"/>
                </a:lnTo>
                <a:lnTo>
                  <a:pt x="37477" y="41211"/>
                </a:lnTo>
                <a:lnTo>
                  <a:pt x="36029" y="38049"/>
                </a:lnTo>
                <a:lnTo>
                  <a:pt x="35433" y="34683"/>
                </a:lnTo>
                <a:lnTo>
                  <a:pt x="35293" y="30670"/>
                </a:lnTo>
                <a:lnTo>
                  <a:pt x="35293" y="12179"/>
                </a:lnTo>
                <a:lnTo>
                  <a:pt x="35166" y="10083"/>
                </a:lnTo>
                <a:lnTo>
                  <a:pt x="34531" y="7061"/>
                </a:lnTo>
                <a:lnTo>
                  <a:pt x="32791" y="4267"/>
                </a:lnTo>
                <a:lnTo>
                  <a:pt x="30175" y="2031"/>
                </a:lnTo>
                <a:lnTo>
                  <a:pt x="25831" y="406"/>
                </a:lnTo>
                <a:lnTo>
                  <a:pt x="23012" y="0"/>
                </a:lnTo>
                <a:lnTo>
                  <a:pt x="16040" y="0"/>
                </a:lnTo>
                <a:lnTo>
                  <a:pt x="12954" y="482"/>
                </a:lnTo>
                <a:lnTo>
                  <a:pt x="10312" y="1422"/>
                </a:lnTo>
                <a:lnTo>
                  <a:pt x="7645" y="2374"/>
                </a:lnTo>
                <a:lnTo>
                  <a:pt x="4216" y="5486"/>
                </a:lnTo>
                <a:lnTo>
                  <a:pt x="1803" y="9563"/>
                </a:lnTo>
                <a:lnTo>
                  <a:pt x="1181" y="12420"/>
                </a:lnTo>
                <a:lnTo>
                  <a:pt x="7924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3023318" y="7547763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33"/>
                </a:lnTo>
                <a:lnTo>
                  <a:pt x="7962" y="10540"/>
                </a:lnTo>
                <a:lnTo>
                  <a:pt x="12230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37"/>
                </a:lnTo>
                <a:lnTo>
                  <a:pt x="25374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58"/>
                </a:lnTo>
                <a:lnTo>
                  <a:pt x="32943" y="11048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76" y="431"/>
                </a:lnTo>
                <a:lnTo>
                  <a:pt x="19164" y="0"/>
                </a:lnTo>
                <a:lnTo>
                  <a:pt x="13512" y="0"/>
                </a:lnTo>
                <a:lnTo>
                  <a:pt x="9207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3064403" y="7547752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70" y="36690"/>
                </a:lnTo>
                <a:lnTo>
                  <a:pt x="8775" y="40309"/>
                </a:lnTo>
                <a:lnTo>
                  <a:pt x="8216" y="30086"/>
                </a:lnTo>
                <a:lnTo>
                  <a:pt x="7086" y="26225"/>
                </a:lnTo>
                <a:lnTo>
                  <a:pt x="7086" y="15913"/>
                </a:lnTo>
                <a:lnTo>
                  <a:pt x="8216" y="12052"/>
                </a:lnTo>
                <a:lnTo>
                  <a:pt x="10490" y="9486"/>
                </a:lnTo>
                <a:lnTo>
                  <a:pt x="12763" y="6934"/>
                </a:lnTo>
                <a:lnTo>
                  <a:pt x="15633" y="5664"/>
                </a:lnTo>
                <a:lnTo>
                  <a:pt x="22478" y="5664"/>
                </a:lnTo>
                <a:lnTo>
                  <a:pt x="25323" y="6946"/>
                </a:lnTo>
                <a:lnTo>
                  <a:pt x="27597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60"/>
                </a:lnTo>
                <a:lnTo>
                  <a:pt x="27622" y="32638"/>
                </a:lnTo>
                <a:lnTo>
                  <a:pt x="25349" y="35204"/>
                </a:lnTo>
                <a:lnTo>
                  <a:pt x="22504" y="36499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49"/>
                </a:lnTo>
                <a:lnTo>
                  <a:pt x="31902" y="38011"/>
                </a:lnTo>
                <a:lnTo>
                  <a:pt x="34188" y="35699"/>
                </a:lnTo>
                <a:lnTo>
                  <a:pt x="35763" y="32727"/>
                </a:lnTo>
                <a:lnTo>
                  <a:pt x="37337" y="29768"/>
                </a:lnTo>
                <a:lnTo>
                  <a:pt x="38125" y="25679"/>
                </a:lnTo>
                <a:lnTo>
                  <a:pt x="38125" y="14096"/>
                </a:lnTo>
                <a:lnTo>
                  <a:pt x="36347" y="9080"/>
                </a:lnTo>
                <a:lnTo>
                  <a:pt x="32791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86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69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51"/>
                </a:lnTo>
                <a:lnTo>
                  <a:pt x="8216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3107851" y="7547756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308" y="38849"/>
                </a:lnTo>
                <a:lnTo>
                  <a:pt x="8077" y="41020"/>
                </a:lnTo>
                <a:lnTo>
                  <a:pt x="12103" y="42113"/>
                </a:lnTo>
                <a:lnTo>
                  <a:pt x="20586" y="42113"/>
                </a:lnTo>
                <a:lnTo>
                  <a:pt x="23444" y="41567"/>
                </a:lnTo>
                <a:lnTo>
                  <a:pt x="28498" y="39369"/>
                </a:lnTo>
                <a:lnTo>
                  <a:pt x="31788" y="35801"/>
                </a:lnTo>
                <a:lnTo>
                  <a:pt x="33794" y="31635"/>
                </a:lnTo>
                <a:lnTo>
                  <a:pt x="33794" y="27038"/>
                </a:lnTo>
                <a:lnTo>
                  <a:pt x="32143" y="23520"/>
                </a:lnTo>
                <a:lnTo>
                  <a:pt x="29527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20" y="15862"/>
                </a:lnTo>
                <a:lnTo>
                  <a:pt x="11988" y="15278"/>
                </a:lnTo>
                <a:lnTo>
                  <a:pt x="9220" y="13944"/>
                </a:lnTo>
                <a:lnTo>
                  <a:pt x="7810" y="10807"/>
                </a:lnTo>
                <a:lnTo>
                  <a:pt x="9855" y="7162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20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699"/>
                </a:lnTo>
                <a:lnTo>
                  <a:pt x="29883" y="5067"/>
                </a:lnTo>
                <a:lnTo>
                  <a:pt x="26949" y="2285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14" y="279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29"/>
                </a:lnTo>
                <a:lnTo>
                  <a:pt x="1143" y="9817"/>
                </a:lnTo>
                <a:lnTo>
                  <a:pt x="1143" y="13576"/>
                </a:lnTo>
                <a:lnTo>
                  <a:pt x="2654" y="17017"/>
                </a:lnTo>
                <a:lnTo>
                  <a:pt x="5156" y="19926"/>
                </a:lnTo>
                <a:lnTo>
                  <a:pt x="9055" y="21767"/>
                </a:lnTo>
                <a:lnTo>
                  <a:pt x="12560" y="22872"/>
                </a:lnTo>
                <a:lnTo>
                  <a:pt x="17614" y="24129"/>
                </a:lnTo>
                <a:lnTo>
                  <a:pt x="21374" y="25069"/>
                </a:lnTo>
                <a:lnTo>
                  <a:pt x="23723" y="25831"/>
                </a:lnTo>
                <a:lnTo>
                  <a:pt x="26695" y="28549"/>
                </a:lnTo>
                <a:lnTo>
                  <a:pt x="26695" y="31813"/>
                </a:lnTo>
                <a:lnTo>
                  <a:pt x="24409" y="34582"/>
                </a:lnTo>
                <a:lnTo>
                  <a:pt x="20523" y="36499"/>
                </a:lnTo>
                <a:lnTo>
                  <a:pt x="14211" y="36499"/>
                </a:lnTo>
                <a:lnTo>
                  <a:pt x="10020" y="34340"/>
                </a:lnTo>
                <a:lnTo>
                  <a:pt x="7200" y="30835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3171685" y="7533347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3171685" y="7568819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8" name="object 458"/>
          <p:cNvSpPr/>
          <p:nvPr/>
        </p:nvSpPr>
        <p:spPr>
          <a:xfrm>
            <a:off x="3171685" y="7537278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9" name="object 459"/>
          <p:cNvSpPr/>
          <p:nvPr/>
        </p:nvSpPr>
        <p:spPr>
          <a:xfrm>
            <a:off x="3189084" y="7547763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83" y="41198"/>
                </a:moveTo>
                <a:lnTo>
                  <a:pt x="6883" y="14033"/>
                </a:lnTo>
                <a:lnTo>
                  <a:pt x="7962" y="10540"/>
                </a:lnTo>
                <a:lnTo>
                  <a:pt x="10096" y="8674"/>
                </a:lnTo>
                <a:lnTo>
                  <a:pt x="14757" y="5918"/>
                </a:lnTo>
                <a:lnTo>
                  <a:pt x="19532" y="5918"/>
                </a:lnTo>
                <a:lnTo>
                  <a:pt x="22504" y="7137"/>
                </a:lnTo>
                <a:lnTo>
                  <a:pt x="25361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8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0" name="object 460"/>
          <p:cNvSpPr/>
          <p:nvPr/>
        </p:nvSpPr>
        <p:spPr>
          <a:xfrm>
            <a:off x="3232722" y="7547763"/>
            <a:ext cx="55143" cy="41198"/>
          </a:xfrm>
          <a:custGeom>
            <a:avLst/>
            <a:gdLst/>
            <a:ahLst/>
            <a:cxnLst/>
            <a:rect l="l" t="t" r="r" b="b"/>
            <a:pathLst>
              <a:path w="55143" h="41198">
                <a:moveTo>
                  <a:pt x="24180" y="15011"/>
                </a:moveTo>
                <a:lnTo>
                  <a:pt x="24180" y="41198"/>
                </a:lnTo>
                <a:lnTo>
                  <a:pt x="31064" y="41198"/>
                </a:lnTo>
                <a:lnTo>
                  <a:pt x="31064" y="13639"/>
                </a:lnTo>
                <a:lnTo>
                  <a:pt x="32016" y="10629"/>
                </a:lnTo>
                <a:lnTo>
                  <a:pt x="33909" y="8737"/>
                </a:lnTo>
                <a:lnTo>
                  <a:pt x="38176" y="5918"/>
                </a:lnTo>
                <a:lnTo>
                  <a:pt x="42621" y="5918"/>
                </a:lnTo>
                <a:lnTo>
                  <a:pt x="45173" y="7010"/>
                </a:lnTo>
                <a:lnTo>
                  <a:pt x="47599" y="9918"/>
                </a:lnTo>
                <a:lnTo>
                  <a:pt x="48285" y="13080"/>
                </a:lnTo>
                <a:lnTo>
                  <a:pt x="48285" y="41198"/>
                </a:lnTo>
                <a:lnTo>
                  <a:pt x="55143" y="41198"/>
                </a:lnTo>
                <a:lnTo>
                  <a:pt x="55143" y="8940"/>
                </a:lnTo>
                <a:lnTo>
                  <a:pt x="54051" y="5524"/>
                </a:lnTo>
                <a:lnTo>
                  <a:pt x="49707" y="1104"/>
                </a:lnTo>
                <a:lnTo>
                  <a:pt x="46609" y="0"/>
                </a:lnTo>
                <a:lnTo>
                  <a:pt x="37401" y="0"/>
                </a:lnTo>
                <a:lnTo>
                  <a:pt x="33223" y="2349"/>
                </a:lnTo>
                <a:lnTo>
                  <a:pt x="29997" y="7061"/>
                </a:lnTo>
                <a:lnTo>
                  <a:pt x="29209" y="4825"/>
                </a:lnTo>
                <a:lnTo>
                  <a:pt x="25920" y="1854"/>
                </a:lnTo>
                <a:lnTo>
                  <a:pt x="21526" y="0"/>
                </a:lnTo>
                <a:lnTo>
                  <a:pt x="15798" y="0"/>
                </a:lnTo>
                <a:lnTo>
                  <a:pt x="13385" y="596"/>
                </a:lnTo>
                <a:lnTo>
                  <a:pt x="9144" y="2997"/>
                </a:lnTo>
                <a:lnTo>
                  <a:pt x="6172" y="6553"/>
                </a:lnTo>
                <a:lnTo>
                  <a:pt x="6172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6624"/>
                </a:lnTo>
                <a:lnTo>
                  <a:pt x="7264" y="13830"/>
                </a:lnTo>
                <a:lnTo>
                  <a:pt x="8001" y="11861"/>
                </a:lnTo>
                <a:lnTo>
                  <a:pt x="9944" y="8445"/>
                </a:lnTo>
                <a:lnTo>
                  <a:pt x="13233" y="6413"/>
                </a:lnTo>
                <a:lnTo>
                  <a:pt x="16967" y="5918"/>
                </a:lnTo>
                <a:lnTo>
                  <a:pt x="19532" y="5918"/>
                </a:lnTo>
                <a:lnTo>
                  <a:pt x="22491" y="8191"/>
                </a:lnTo>
                <a:lnTo>
                  <a:pt x="24180" y="11988"/>
                </a:lnTo>
                <a:lnTo>
                  <a:pt x="24180" y="1501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1" name="object 461"/>
          <p:cNvSpPr/>
          <p:nvPr/>
        </p:nvSpPr>
        <p:spPr>
          <a:xfrm>
            <a:off x="3295797" y="754775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01" y="1879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30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709"/>
                </a:lnTo>
                <a:lnTo>
                  <a:pt x="34074" y="36423"/>
                </a:lnTo>
                <a:lnTo>
                  <a:pt x="36144" y="33235"/>
                </a:lnTo>
                <a:lnTo>
                  <a:pt x="37274" y="29108"/>
                </a:lnTo>
                <a:lnTo>
                  <a:pt x="30149" y="28232"/>
                </a:lnTo>
                <a:lnTo>
                  <a:pt x="29095" y="31115"/>
                </a:lnTo>
                <a:lnTo>
                  <a:pt x="27686" y="33210"/>
                </a:lnTo>
                <a:lnTo>
                  <a:pt x="24104" y="35852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36" y="30619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75" y="9182"/>
                </a:lnTo>
                <a:lnTo>
                  <a:pt x="32334" y="5499"/>
                </a:lnTo>
                <a:lnTo>
                  <a:pt x="28892" y="1841"/>
                </a:lnTo>
                <a:lnTo>
                  <a:pt x="24434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80"/>
                </a:lnTo>
                <a:lnTo>
                  <a:pt x="15900" y="5626"/>
                </a:lnTo>
                <a:lnTo>
                  <a:pt x="22580" y="5626"/>
                </a:lnTo>
                <a:lnTo>
                  <a:pt x="25412" y="6934"/>
                </a:lnTo>
                <a:lnTo>
                  <a:pt x="24434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3339241" y="7547761"/>
            <a:ext cx="21844" cy="21310"/>
          </a:xfrm>
          <a:custGeom>
            <a:avLst/>
            <a:gdLst/>
            <a:ahLst/>
            <a:cxnLst/>
            <a:rect l="l" t="t" r="r" b="b"/>
            <a:pathLst>
              <a:path w="21844" h="21310">
                <a:moveTo>
                  <a:pt x="10820" y="876"/>
                </a:moveTo>
                <a:lnTo>
                  <a:pt x="12217" y="6896"/>
                </a:lnTo>
                <a:lnTo>
                  <a:pt x="14782" y="5651"/>
                </a:lnTo>
                <a:lnTo>
                  <a:pt x="17856" y="5651"/>
                </a:lnTo>
                <a:lnTo>
                  <a:pt x="21843" y="520"/>
                </a:lnTo>
                <a:lnTo>
                  <a:pt x="17208" y="0"/>
                </a:lnTo>
                <a:lnTo>
                  <a:pt x="13855" y="0"/>
                </a:lnTo>
                <a:lnTo>
                  <a:pt x="10820" y="876"/>
                </a:lnTo>
                <a:close/>
              </a:path>
              <a:path w="21844" h="21310">
                <a:moveTo>
                  <a:pt x="749" y="28867"/>
                </a:moveTo>
                <a:lnTo>
                  <a:pt x="2235" y="32029"/>
                </a:lnTo>
                <a:lnTo>
                  <a:pt x="3733" y="35204"/>
                </a:lnTo>
                <a:lnTo>
                  <a:pt x="5841" y="37680"/>
                </a:lnTo>
                <a:lnTo>
                  <a:pt x="8559" y="39458"/>
                </a:lnTo>
                <a:lnTo>
                  <a:pt x="11277" y="41224"/>
                </a:lnTo>
                <a:lnTo>
                  <a:pt x="14262" y="42100"/>
                </a:lnTo>
                <a:lnTo>
                  <a:pt x="22517" y="42100"/>
                </a:lnTo>
                <a:lnTo>
                  <a:pt x="26301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22" y="-14414"/>
                </a:lnTo>
                <a:lnTo>
                  <a:pt x="28422" y="5537"/>
                </a:lnTo>
                <a:lnTo>
                  <a:pt x="25679" y="2565"/>
                </a:lnTo>
                <a:lnTo>
                  <a:pt x="21843" y="520"/>
                </a:lnTo>
                <a:lnTo>
                  <a:pt x="17856" y="5651"/>
                </a:lnTo>
                <a:lnTo>
                  <a:pt x="20993" y="5651"/>
                </a:lnTo>
                <a:lnTo>
                  <a:pt x="23634" y="6946"/>
                </a:lnTo>
                <a:lnTo>
                  <a:pt x="25780" y="9525"/>
                </a:lnTo>
                <a:lnTo>
                  <a:pt x="27927" y="12103"/>
                </a:lnTo>
                <a:lnTo>
                  <a:pt x="28994" y="16154"/>
                </a:lnTo>
                <a:lnTo>
                  <a:pt x="28994" y="26670"/>
                </a:lnTo>
                <a:lnTo>
                  <a:pt x="27939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63" y="36499"/>
                </a:lnTo>
                <a:lnTo>
                  <a:pt x="12572" y="35217"/>
                </a:lnTo>
                <a:lnTo>
                  <a:pt x="10388" y="32651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48"/>
                </a:lnTo>
                <a:lnTo>
                  <a:pt x="8115" y="11849"/>
                </a:lnTo>
                <a:lnTo>
                  <a:pt x="12217" y="6896"/>
                </a:lnTo>
                <a:lnTo>
                  <a:pt x="10820" y="876"/>
                </a:lnTo>
                <a:lnTo>
                  <a:pt x="8127" y="2616"/>
                </a:lnTo>
                <a:lnTo>
                  <a:pt x="5410" y="4368"/>
                </a:lnTo>
                <a:lnTo>
                  <a:pt x="3378" y="6870"/>
                </a:lnTo>
                <a:lnTo>
                  <a:pt x="2031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3385413" y="7533347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3385413" y="7568819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3385413" y="7537278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3400466" y="7547756"/>
            <a:ext cx="13906" cy="42113"/>
          </a:xfrm>
          <a:custGeom>
            <a:avLst/>
            <a:gdLst/>
            <a:ahLst/>
            <a:cxnLst/>
            <a:rect l="l" t="t" r="r" b="b"/>
            <a:pathLst>
              <a:path w="13906" h="42113">
                <a:moveTo>
                  <a:pt x="9436" y="42113"/>
                </a:moveTo>
                <a:lnTo>
                  <a:pt x="13906" y="42113"/>
                </a:lnTo>
                <a:lnTo>
                  <a:pt x="10833" y="36156"/>
                </a:lnTo>
                <a:lnTo>
                  <a:pt x="8051" y="33731"/>
                </a:lnTo>
                <a:lnTo>
                  <a:pt x="7366" y="30391"/>
                </a:lnTo>
                <a:lnTo>
                  <a:pt x="6007" y="41033"/>
                </a:lnTo>
                <a:lnTo>
                  <a:pt x="9436" y="42113"/>
                </a:lnTo>
                <a:close/>
              </a:path>
              <a:path w="13906" h="42113">
                <a:moveTo>
                  <a:pt x="7924" y="13322"/>
                </a:moveTo>
                <a:lnTo>
                  <a:pt x="8674" y="10464"/>
                </a:lnTo>
                <a:lnTo>
                  <a:pt x="11366" y="7353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03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39" y="18656"/>
                </a:lnTo>
                <a:lnTo>
                  <a:pt x="8051" y="19519"/>
                </a:lnTo>
                <a:lnTo>
                  <a:pt x="4927" y="21247"/>
                </a:lnTo>
                <a:lnTo>
                  <a:pt x="2260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2"/>
                </a:lnTo>
                <a:lnTo>
                  <a:pt x="6007" y="41033"/>
                </a:lnTo>
                <a:lnTo>
                  <a:pt x="7366" y="30391"/>
                </a:lnTo>
                <a:lnTo>
                  <a:pt x="8318" y="27152"/>
                </a:lnTo>
                <a:lnTo>
                  <a:pt x="11036" y="24930"/>
                </a:lnTo>
                <a:lnTo>
                  <a:pt x="14211" y="23977"/>
                </a:lnTo>
                <a:lnTo>
                  <a:pt x="17056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504"/>
                </a:lnTo>
                <a:lnTo>
                  <a:pt x="27952" y="28778"/>
                </a:lnTo>
                <a:lnTo>
                  <a:pt x="26225" y="32308"/>
                </a:lnTo>
                <a:lnTo>
                  <a:pt x="22644" y="35039"/>
                </a:lnTo>
                <a:lnTo>
                  <a:pt x="18211" y="36766"/>
                </a:lnTo>
                <a:lnTo>
                  <a:pt x="12877" y="36766"/>
                </a:lnTo>
                <a:lnTo>
                  <a:pt x="10833" y="36156"/>
                </a:lnTo>
                <a:lnTo>
                  <a:pt x="13906" y="42113"/>
                </a:lnTo>
                <a:lnTo>
                  <a:pt x="16624" y="42113"/>
                </a:lnTo>
                <a:lnTo>
                  <a:pt x="21513" y="40792"/>
                </a:lnTo>
                <a:lnTo>
                  <a:pt x="26339" y="38392"/>
                </a:lnTo>
                <a:lnTo>
                  <a:pt x="28905" y="36245"/>
                </a:lnTo>
                <a:lnTo>
                  <a:pt x="29095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29" y="38049"/>
                </a:lnTo>
                <a:lnTo>
                  <a:pt x="35433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31" y="7061"/>
                </a:lnTo>
                <a:lnTo>
                  <a:pt x="32804" y="4267"/>
                </a:lnTo>
                <a:lnTo>
                  <a:pt x="30175" y="2031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16" y="5486"/>
                </a:lnTo>
                <a:lnTo>
                  <a:pt x="1803" y="9563"/>
                </a:lnTo>
                <a:lnTo>
                  <a:pt x="1193" y="12420"/>
                </a:lnTo>
                <a:lnTo>
                  <a:pt x="7924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3442646" y="7534589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25" y="14084"/>
                </a:moveTo>
                <a:lnTo>
                  <a:pt x="11925" y="0"/>
                </a:lnTo>
                <a:lnTo>
                  <a:pt x="5067" y="4089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72"/>
                </a:lnTo>
                <a:lnTo>
                  <a:pt x="5346" y="49352"/>
                </a:lnTo>
                <a:lnTo>
                  <a:pt x="5905" y="50634"/>
                </a:lnTo>
                <a:lnTo>
                  <a:pt x="8813" y="53721"/>
                </a:lnTo>
                <a:lnTo>
                  <a:pt x="12141" y="54902"/>
                </a:lnTo>
                <a:lnTo>
                  <a:pt x="16179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26"/>
                </a:lnTo>
                <a:lnTo>
                  <a:pt x="12052" y="46151"/>
                </a:lnTo>
                <a:lnTo>
                  <a:pt x="11925" y="42938"/>
                </a:lnTo>
                <a:lnTo>
                  <a:pt x="11925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25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3465902" y="7547756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66" y="7353"/>
                </a:lnTo>
                <a:lnTo>
                  <a:pt x="15316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16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64" y="19519"/>
                </a:lnTo>
                <a:lnTo>
                  <a:pt x="4940" y="21247"/>
                </a:lnTo>
                <a:lnTo>
                  <a:pt x="2273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2"/>
                </a:lnTo>
                <a:lnTo>
                  <a:pt x="6019" y="41033"/>
                </a:lnTo>
                <a:lnTo>
                  <a:pt x="7366" y="30391"/>
                </a:lnTo>
                <a:lnTo>
                  <a:pt x="8318" y="27152"/>
                </a:lnTo>
                <a:lnTo>
                  <a:pt x="11049" y="24930"/>
                </a:lnTo>
                <a:lnTo>
                  <a:pt x="14224" y="23977"/>
                </a:lnTo>
                <a:lnTo>
                  <a:pt x="17068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504"/>
                </a:lnTo>
                <a:lnTo>
                  <a:pt x="27952" y="28778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90" y="36766"/>
                </a:lnTo>
                <a:lnTo>
                  <a:pt x="10845" y="36156"/>
                </a:lnTo>
                <a:lnTo>
                  <a:pt x="8064" y="33731"/>
                </a:lnTo>
                <a:lnTo>
                  <a:pt x="9448" y="42113"/>
                </a:lnTo>
                <a:lnTo>
                  <a:pt x="16624" y="42113"/>
                </a:lnTo>
                <a:lnTo>
                  <a:pt x="19164" y="41668"/>
                </a:lnTo>
                <a:lnTo>
                  <a:pt x="21526" y="40792"/>
                </a:lnTo>
                <a:lnTo>
                  <a:pt x="26339" y="38392"/>
                </a:lnTo>
                <a:lnTo>
                  <a:pt x="28905" y="36245"/>
                </a:lnTo>
                <a:lnTo>
                  <a:pt x="29108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61"/>
                </a:lnTo>
                <a:lnTo>
                  <a:pt x="32804" y="4267"/>
                </a:lnTo>
                <a:lnTo>
                  <a:pt x="30187" y="2031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29" y="5486"/>
                </a:lnTo>
                <a:lnTo>
                  <a:pt x="1816" y="9563"/>
                </a:lnTo>
                <a:lnTo>
                  <a:pt x="1193" y="12420"/>
                </a:lnTo>
                <a:lnTo>
                  <a:pt x="7937" y="13322"/>
                </a:lnTo>
                <a:close/>
              </a:path>
              <a:path w="37477" h="42113">
                <a:moveTo>
                  <a:pt x="7366" y="30391"/>
                </a:moveTo>
                <a:lnTo>
                  <a:pt x="6019" y="41033"/>
                </a:lnTo>
                <a:lnTo>
                  <a:pt x="9448" y="42113"/>
                </a:lnTo>
                <a:lnTo>
                  <a:pt x="8064" y="33731"/>
                </a:lnTo>
                <a:lnTo>
                  <a:pt x="7366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3511895" y="7547763"/>
            <a:ext cx="55130" cy="41198"/>
          </a:xfrm>
          <a:custGeom>
            <a:avLst/>
            <a:gdLst/>
            <a:ahLst/>
            <a:cxnLst/>
            <a:rect l="l" t="t" r="r" b="b"/>
            <a:pathLst>
              <a:path w="55130" h="41198">
                <a:moveTo>
                  <a:pt x="24168" y="15011"/>
                </a:moveTo>
                <a:lnTo>
                  <a:pt x="24168" y="41198"/>
                </a:lnTo>
                <a:lnTo>
                  <a:pt x="31064" y="41198"/>
                </a:lnTo>
                <a:lnTo>
                  <a:pt x="31064" y="13639"/>
                </a:lnTo>
                <a:lnTo>
                  <a:pt x="32016" y="10629"/>
                </a:lnTo>
                <a:lnTo>
                  <a:pt x="33909" y="8737"/>
                </a:lnTo>
                <a:lnTo>
                  <a:pt x="38176" y="5918"/>
                </a:lnTo>
                <a:lnTo>
                  <a:pt x="42621" y="5918"/>
                </a:lnTo>
                <a:lnTo>
                  <a:pt x="45173" y="7010"/>
                </a:lnTo>
                <a:lnTo>
                  <a:pt x="47599" y="9918"/>
                </a:lnTo>
                <a:lnTo>
                  <a:pt x="48272" y="13080"/>
                </a:lnTo>
                <a:lnTo>
                  <a:pt x="48272" y="41198"/>
                </a:lnTo>
                <a:lnTo>
                  <a:pt x="55130" y="41198"/>
                </a:lnTo>
                <a:lnTo>
                  <a:pt x="55130" y="8940"/>
                </a:lnTo>
                <a:lnTo>
                  <a:pt x="54051" y="5524"/>
                </a:lnTo>
                <a:lnTo>
                  <a:pt x="49707" y="1104"/>
                </a:lnTo>
                <a:lnTo>
                  <a:pt x="46609" y="0"/>
                </a:lnTo>
                <a:lnTo>
                  <a:pt x="37401" y="0"/>
                </a:lnTo>
                <a:lnTo>
                  <a:pt x="33223" y="2349"/>
                </a:lnTo>
                <a:lnTo>
                  <a:pt x="29997" y="7061"/>
                </a:lnTo>
                <a:lnTo>
                  <a:pt x="29209" y="4825"/>
                </a:lnTo>
                <a:lnTo>
                  <a:pt x="25920" y="1854"/>
                </a:lnTo>
                <a:lnTo>
                  <a:pt x="21526" y="0"/>
                </a:lnTo>
                <a:lnTo>
                  <a:pt x="15798" y="0"/>
                </a:lnTo>
                <a:lnTo>
                  <a:pt x="13385" y="596"/>
                </a:lnTo>
                <a:lnTo>
                  <a:pt x="9144" y="2997"/>
                </a:lnTo>
                <a:lnTo>
                  <a:pt x="6159" y="6553"/>
                </a:lnTo>
                <a:lnTo>
                  <a:pt x="6159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lnTo>
                  <a:pt x="6883" y="16624"/>
                </a:lnTo>
                <a:lnTo>
                  <a:pt x="7264" y="13830"/>
                </a:lnTo>
                <a:lnTo>
                  <a:pt x="8001" y="11861"/>
                </a:lnTo>
                <a:lnTo>
                  <a:pt x="9931" y="8445"/>
                </a:lnTo>
                <a:lnTo>
                  <a:pt x="13233" y="6413"/>
                </a:lnTo>
                <a:lnTo>
                  <a:pt x="16967" y="5918"/>
                </a:lnTo>
                <a:lnTo>
                  <a:pt x="19532" y="5918"/>
                </a:lnTo>
                <a:lnTo>
                  <a:pt x="22491" y="8191"/>
                </a:lnTo>
                <a:lnTo>
                  <a:pt x="24168" y="11988"/>
                </a:lnTo>
                <a:lnTo>
                  <a:pt x="24168" y="1501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3574961" y="754775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79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30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709"/>
                </a:lnTo>
                <a:lnTo>
                  <a:pt x="34074" y="36423"/>
                </a:lnTo>
                <a:lnTo>
                  <a:pt x="36156" y="33235"/>
                </a:lnTo>
                <a:lnTo>
                  <a:pt x="37274" y="29108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52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48" y="30619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80"/>
                </a:lnTo>
                <a:lnTo>
                  <a:pt x="15913" y="5626"/>
                </a:lnTo>
                <a:lnTo>
                  <a:pt x="22580" y="5626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3620899" y="7547763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33"/>
                </a:lnTo>
                <a:lnTo>
                  <a:pt x="7962" y="10540"/>
                </a:lnTo>
                <a:lnTo>
                  <a:pt x="12230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37"/>
                </a:lnTo>
                <a:lnTo>
                  <a:pt x="25374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58"/>
                </a:lnTo>
                <a:lnTo>
                  <a:pt x="32931" y="11048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3660747" y="7534589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25" y="14084"/>
                </a:moveTo>
                <a:lnTo>
                  <a:pt x="11925" y="0"/>
                </a:lnTo>
                <a:lnTo>
                  <a:pt x="5054" y="4089"/>
                </a:lnTo>
                <a:lnTo>
                  <a:pt x="5054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54" y="19392"/>
                </a:lnTo>
                <a:lnTo>
                  <a:pt x="5054" y="46672"/>
                </a:lnTo>
                <a:lnTo>
                  <a:pt x="5333" y="49352"/>
                </a:lnTo>
                <a:lnTo>
                  <a:pt x="5892" y="50634"/>
                </a:lnTo>
                <a:lnTo>
                  <a:pt x="8801" y="53721"/>
                </a:lnTo>
                <a:lnTo>
                  <a:pt x="12128" y="54902"/>
                </a:lnTo>
                <a:lnTo>
                  <a:pt x="16167" y="54902"/>
                </a:lnTo>
                <a:lnTo>
                  <a:pt x="19850" y="54292"/>
                </a:lnTo>
                <a:lnTo>
                  <a:pt x="18846" y="48260"/>
                </a:lnTo>
                <a:lnTo>
                  <a:pt x="17602" y="48437"/>
                </a:lnTo>
                <a:lnTo>
                  <a:pt x="14808" y="48526"/>
                </a:lnTo>
                <a:lnTo>
                  <a:pt x="12039" y="46151"/>
                </a:lnTo>
                <a:lnTo>
                  <a:pt x="11925" y="19392"/>
                </a:lnTo>
                <a:lnTo>
                  <a:pt x="18846" y="19392"/>
                </a:lnTo>
                <a:lnTo>
                  <a:pt x="18846" y="14084"/>
                </a:lnTo>
                <a:lnTo>
                  <a:pt x="11925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3684052" y="754775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44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79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30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709"/>
                </a:lnTo>
                <a:lnTo>
                  <a:pt x="34074" y="36423"/>
                </a:lnTo>
                <a:lnTo>
                  <a:pt x="36144" y="33235"/>
                </a:lnTo>
                <a:lnTo>
                  <a:pt x="37274" y="29108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52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36" y="30619"/>
                </a:lnTo>
                <a:lnTo>
                  <a:pt x="7366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44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80"/>
                </a:lnTo>
                <a:lnTo>
                  <a:pt x="15913" y="5626"/>
                </a:lnTo>
                <a:lnTo>
                  <a:pt x="22567" y="5626"/>
                </a:lnTo>
                <a:lnTo>
                  <a:pt x="25412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3749302" y="7547761"/>
            <a:ext cx="21844" cy="21310"/>
          </a:xfrm>
          <a:custGeom>
            <a:avLst/>
            <a:gdLst/>
            <a:ahLst/>
            <a:cxnLst/>
            <a:rect l="l" t="t" r="r" b="b"/>
            <a:pathLst>
              <a:path w="21844" h="21310">
                <a:moveTo>
                  <a:pt x="10820" y="876"/>
                </a:moveTo>
                <a:lnTo>
                  <a:pt x="12230" y="6896"/>
                </a:lnTo>
                <a:lnTo>
                  <a:pt x="14782" y="5651"/>
                </a:lnTo>
                <a:lnTo>
                  <a:pt x="17856" y="5651"/>
                </a:lnTo>
                <a:lnTo>
                  <a:pt x="21843" y="520"/>
                </a:lnTo>
                <a:lnTo>
                  <a:pt x="17208" y="0"/>
                </a:lnTo>
                <a:lnTo>
                  <a:pt x="13855" y="0"/>
                </a:lnTo>
                <a:lnTo>
                  <a:pt x="10820" y="876"/>
                </a:lnTo>
                <a:close/>
              </a:path>
              <a:path w="21844" h="21310">
                <a:moveTo>
                  <a:pt x="749" y="28867"/>
                </a:moveTo>
                <a:lnTo>
                  <a:pt x="2235" y="32029"/>
                </a:lnTo>
                <a:lnTo>
                  <a:pt x="3733" y="35204"/>
                </a:lnTo>
                <a:lnTo>
                  <a:pt x="5829" y="37680"/>
                </a:lnTo>
                <a:lnTo>
                  <a:pt x="8559" y="39458"/>
                </a:lnTo>
                <a:lnTo>
                  <a:pt x="11277" y="41224"/>
                </a:lnTo>
                <a:lnTo>
                  <a:pt x="14262" y="42100"/>
                </a:lnTo>
                <a:lnTo>
                  <a:pt x="22517" y="42100"/>
                </a:lnTo>
                <a:lnTo>
                  <a:pt x="26301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80" y="41198"/>
                </a:lnTo>
                <a:lnTo>
                  <a:pt x="35280" y="-14414"/>
                </a:lnTo>
                <a:lnTo>
                  <a:pt x="28435" y="-14414"/>
                </a:lnTo>
                <a:lnTo>
                  <a:pt x="28435" y="5537"/>
                </a:lnTo>
                <a:lnTo>
                  <a:pt x="25666" y="2565"/>
                </a:lnTo>
                <a:lnTo>
                  <a:pt x="21843" y="520"/>
                </a:lnTo>
                <a:lnTo>
                  <a:pt x="17856" y="5651"/>
                </a:lnTo>
                <a:lnTo>
                  <a:pt x="20993" y="5651"/>
                </a:lnTo>
                <a:lnTo>
                  <a:pt x="23634" y="6946"/>
                </a:lnTo>
                <a:lnTo>
                  <a:pt x="25780" y="9525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70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63" y="36499"/>
                </a:lnTo>
                <a:lnTo>
                  <a:pt x="12572" y="35217"/>
                </a:lnTo>
                <a:lnTo>
                  <a:pt x="10388" y="32651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48"/>
                </a:lnTo>
                <a:lnTo>
                  <a:pt x="8115" y="11849"/>
                </a:lnTo>
                <a:lnTo>
                  <a:pt x="12230" y="6896"/>
                </a:lnTo>
                <a:lnTo>
                  <a:pt x="10820" y="876"/>
                </a:lnTo>
                <a:lnTo>
                  <a:pt x="8127" y="2616"/>
                </a:lnTo>
                <a:lnTo>
                  <a:pt x="5410" y="4368"/>
                </a:lnTo>
                <a:lnTo>
                  <a:pt x="3378" y="6870"/>
                </a:lnTo>
                <a:lnTo>
                  <a:pt x="2031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3793126" y="754775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47" y="13677"/>
                </a:lnTo>
                <a:lnTo>
                  <a:pt x="8940" y="10871"/>
                </a:lnTo>
                <a:lnTo>
                  <a:pt x="13398" y="0"/>
                </a:lnTo>
                <a:lnTo>
                  <a:pt x="8813" y="1879"/>
                </a:lnTo>
                <a:lnTo>
                  <a:pt x="5283" y="5626"/>
                </a:lnTo>
                <a:lnTo>
                  <a:pt x="1765" y="9359"/>
                </a:lnTo>
                <a:lnTo>
                  <a:pt x="0" y="14630"/>
                </a:lnTo>
                <a:lnTo>
                  <a:pt x="0" y="27952"/>
                </a:lnTo>
                <a:lnTo>
                  <a:pt x="1752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26" y="38709"/>
                </a:lnTo>
                <a:lnTo>
                  <a:pt x="34074" y="36423"/>
                </a:lnTo>
                <a:lnTo>
                  <a:pt x="36156" y="33235"/>
                </a:lnTo>
                <a:lnTo>
                  <a:pt x="37287" y="29108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17" y="35852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36" y="30619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38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40" y="10871"/>
                </a:moveTo>
                <a:lnTo>
                  <a:pt x="13258" y="6680"/>
                </a:lnTo>
                <a:lnTo>
                  <a:pt x="15925" y="5626"/>
                </a:lnTo>
                <a:lnTo>
                  <a:pt x="22580" y="5626"/>
                </a:lnTo>
                <a:lnTo>
                  <a:pt x="25438" y="6934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3836310" y="7547756"/>
            <a:ext cx="33782" cy="42113"/>
          </a:xfrm>
          <a:custGeom>
            <a:avLst/>
            <a:gdLst/>
            <a:ahLst/>
            <a:cxnLst/>
            <a:rect l="l" t="t" r="r" b="b"/>
            <a:pathLst>
              <a:path w="33782" h="42113">
                <a:moveTo>
                  <a:pt x="6807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308" y="38849"/>
                </a:lnTo>
                <a:lnTo>
                  <a:pt x="8077" y="41020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69"/>
                </a:lnTo>
                <a:lnTo>
                  <a:pt x="31788" y="35801"/>
                </a:lnTo>
                <a:lnTo>
                  <a:pt x="33782" y="31635"/>
                </a:lnTo>
                <a:lnTo>
                  <a:pt x="33782" y="27038"/>
                </a:lnTo>
                <a:lnTo>
                  <a:pt x="32156" y="23520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1988" y="15278"/>
                </a:lnTo>
                <a:lnTo>
                  <a:pt x="9232" y="13944"/>
                </a:lnTo>
                <a:lnTo>
                  <a:pt x="7823" y="10807"/>
                </a:lnTo>
                <a:lnTo>
                  <a:pt x="9855" y="7162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33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38" y="8699"/>
                </a:lnTo>
                <a:lnTo>
                  <a:pt x="29883" y="5067"/>
                </a:lnTo>
                <a:lnTo>
                  <a:pt x="26962" y="2285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26" y="279"/>
                </a:lnTo>
                <a:lnTo>
                  <a:pt x="8318" y="1358"/>
                </a:lnTo>
                <a:lnTo>
                  <a:pt x="4356" y="3822"/>
                </a:lnTo>
                <a:lnTo>
                  <a:pt x="2400" y="6629"/>
                </a:lnTo>
                <a:lnTo>
                  <a:pt x="1143" y="9817"/>
                </a:lnTo>
                <a:lnTo>
                  <a:pt x="1143" y="13576"/>
                </a:lnTo>
                <a:lnTo>
                  <a:pt x="2667" y="17017"/>
                </a:lnTo>
                <a:lnTo>
                  <a:pt x="5156" y="19926"/>
                </a:lnTo>
                <a:lnTo>
                  <a:pt x="9055" y="21767"/>
                </a:lnTo>
                <a:lnTo>
                  <a:pt x="12560" y="22872"/>
                </a:lnTo>
                <a:lnTo>
                  <a:pt x="17614" y="24129"/>
                </a:lnTo>
                <a:lnTo>
                  <a:pt x="21386" y="25069"/>
                </a:lnTo>
                <a:lnTo>
                  <a:pt x="23723" y="25831"/>
                </a:lnTo>
                <a:lnTo>
                  <a:pt x="26708" y="28549"/>
                </a:lnTo>
                <a:lnTo>
                  <a:pt x="26708" y="31813"/>
                </a:lnTo>
                <a:lnTo>
                  <a:pt x="24396" y="34582"/>
                </a:lnTo>
                <a:lnTo>
                  <a:pt x="20523" y="36499"/>
                </a:lnTo>
                <a:lnTo>
                  <a:pt x="14224" y="36499"/>
                </a:lnTo>
                <a:lnTo>
                  <a:pt x="10007" y="34340"/>
                </a:lnTo>
                <a:lnTo>
                  <a:pt x="7200" y="30835"/>
                </a:lnTo>
                <a:lnTo>
                  <a:pt x="6807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3878314" y="7547764"/>
            <a:ext cx="35318" cy="56629"/>
          </a:xfrm>
          <a:custGeom>
            <a:avLst/>
            <a:gdLst/>
            <a:ahLst/>
            <a:cxnLst/>
            <a:rect l="l" t="t" r="r" b="b"/>
            <a:pathLst>
              <a:path w="35318" h="56629">
                <a:moveTo>
                  <a:pt x="6235" y="26466"/>
                </a:moveTo>
                <a:lnTo>
                  <a:pt x="6235" y="16090"/>
                </a:lnTo>
                <a:lnTo>
                  <a:pt x="7365" y="12141"/>
                </a:lnTo>
                <a:lnTo>
                  <a:pt x="9626" y="9423"/>
                </a:lnTo>
                <a:lnTo>
                  <a:pt x="11887" y="6705"/>
                </a:lnTo>
                <a:lnTo>
                  <a:pt x="14477" y="5334"/>
                </a:lnTo>
                <a:lnTo>
                  <a:pt x="20383" y="5334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76"/>
                </a:lnTo>
                <a:lnTo>
                  <a:pt x="21551" y="0"/>
                </a:lnTo>
                <a:lnTo>
                  <a:pt x="15430" y="0"/>
                </a:lnTo>
                <a:lnTo>
                  <a:pt x="13144" y="508"/>
                </a:lnTo>
                <a:lnTo>
                  <a:pt x="9423" y="2552"/>
                </a:lnTo>
                <a:lnTo>
                  <a:pt x="6273" y="6134"/>
                </a:lnTo>
                <a:lnTo>
                  <a:pt x="6273" y="914"/>
                </a:lnTo>
                <a:lnTo>
                  <a:pt x="0" y="914"/>
                </a:lnTo>
                <a:lnTo>
                  <a:pt x="0" y="56629"/>
                </a:lnTo>
                <a:lnTo>
                  <a:pt x="6896" y="56629"/>
                </a:lnTo>
                <a:lnTo>
                  <a:pt x="6896" y="37020"/>
                </a:lnTo>
                <a:lnTo>
                  <a:pt x="9563" y="39700"/>
                </a:lnTo>
                <a:lnTo>
                  <a:pt x="13220" y="41630"/>
                </a:lnTo>
                <a:lnTo>
                  <a:pt x="17589" y="42100"/>
                </a:lnTo>
                <a:lnTo>
                  <a:pt x="14109" y="36487"/>
                </a:lnTo>
                <a:lnTo>
                  <a:pt x="11531" y="35255"/>
                </a:lnTo>
                <a:lnTo>
                  <a:pt x="7302" y="30289"/>
                </a:lnTo>
                <a:lnTo>
                  <a:pt x="6235" y="26466"/>
                </a:lnTo>
                <a:close/>
              </a:path>
              <a:path w="35318" h="56629">
                <a:moveTo>
                  <a:pt x="35318" y="20751"/>
                </a:moveTo>
                <a:lnTo>
                  <a:pt x="35318" y="16903"/>
                </a:lnTo>
                <a:lnTo>
                  <a:pt x="34645" y="13360"/>
                </a:lnTo>
                <a:lnTo>
                  <a:pt x="33286" y="10147"/>
                </a:lnTo>
                <a:lnTo>
                  <a:pt x="31940" y="6921"/>
                </a:lnTo>
                <a:lnTo>
                  <a:pt x="29921" y="4419"/>
                </a:lnTo>
                <a:lnTo>
                  <a:pt x="27279" y="2654"/>
                </a:lnTo>
                <a:lnTo>
                  <a:pt x="24612" y="876"/>
                </a:lnTo>
                <a:lnTo>
                  <a:pt x="25069" y="9182"/>
                </a:lnTo>
                <a:lnTo>
                  <a:pt x="27190" y="11734"/>
                </a:lnTo>
                <a:lnTo>
                  <a:pt x="28270" y="15570"/>
                </a:lnTo>
                <a:lnTo>
                  <a:pt x="28270" y="26098"/>
                </a:lnTo>
                <a:lnTo>
                  <a:pt x="27177" y="30073"/>
                </a:lnTo>
                <a:lnTo>
                  <a:pt x="24980" y="32639"/>
                </a:lnTo>
                <a:lnTo>
                  <a:pt x="22809" y="35204"/>
                </a:lnTo>
                <a:lnTo>
                  <a:pt x="20180" y="36487"/>
                </a:lnTo>
                <a:lnTo>
                  <a:pt x="14109" y="36487"/>
                </a:lnTo>
                <a:lnTo>
                  <a:pt x="17589" y="42100"/>
                </a:lnTo>
                <a:lnTo>
                  <a:pt x="20726" y="42100"/>
                </a:lnTo>
                <a:lnTo>
                  <a:pt x="23710" y="41236"/>
                </a:lnTo>
                <a:lnTo>
                  <a:pt x="26568" y="39471"/>
                </a:lnTo>
                <a:lnTo>
                  <a:pt x="29400" y="37706"/>
                </a:lnTo>
                <a:lnTo>
                  <a:pt x="31584" y="35179"/>
                </a:lnTo>
                <a:lnTo>
                  <a:pt x="33070" y="31877"/>
                </a:lnTo>
                <a:lnTo>
                  <a:pt x="34556" y="28587"/>
                </a:lnTo>
                <a:lnTo>
                  <a:pt x="35318" y="24879"/>
                </a:lnTo>
                <a:lnTo>
                  <a:pt x="35318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3921800" y="7548678"/>
            <a:ext cx="32994" cy="41186"/>
          </a:xfrm>
          <a:custGeom>
            <a:avLst/>
            <a:gdLst/>
            <a:ahLst/>
            <a:cxnLst/>
            <a:rect l="l" t="t" r="r" b="b"/>
            <a:pathLst>
              <a:path w="32994" h="41186">
                <a:moveTo>
                  <a:pt x="8661" y="32753"/>
                </a:moveTo>
                <a:lnTo>
                  <a:pt x="7315" y="29552"/>
                </a:lnTo>
                <a:lnTo>
                  <a:pt x="6883" y="25907"/>
                </a:lnTo>
                <a:lnTo>
                  <a:pt x="6883" y="0"/>
                </a:lnTo>
                <a:lnTo>
                  <a:pt x="0" y="0"/>
                </a:lnTo>
                <a:lnTo>
                  <a:pt x="0" y="27863"/>
                </a:lnTo>
                <a:lnTo>
                  <a:pt x="127" y="29984"/>
                </a:lnTo>
                <a:lnTo>
                  <a:pt x="825" y="33324"/>
                </a:lnTo>
                <a:lnTo>
                  <a:pt x="2540" y="36398"/>
                </a:lnTo>
                <a:lnTo>
                  <a:pt x="5105" y="38925"/>
                </a:lnTo>
                <a:lnTo>
                  <a:pt x="9271" y="40728"/>
                </a:lnTo>
                <a:lnTo>
                  <a:pt x="13906" y="41186"/>
                </a:lnTo>
                <a:lnTo>
                  <a:pt x="19354" y="41186"/>
                </a:lnTo>
                <a:lnTo>
                  <a:pt x="23660" y="38925"/>
                </a:lnTo>
                <a:lnTo>
                  <a:pt x="26822" y="34366"/>
                </a:lnTo>
                <a:lnTo>
                  <a:pt x="26822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098" y="0"/>
                </a:lnTo>
                <a:lnTo>
                  <a:pt x="26098" y="25018"/>
                </a:lnTo>
                <a:lnTo>
                  <a:pt x="25704" y="27647"/>
                </a:lnTo>
                <a:lnTo>
                  <a:pt x="24955" y="29451"/>
                </a:lnTo>
                <a:lnTo>
                  <a:pt x="22923" y="32689"/>
                </a:lnTo>
                <a:lnTo>
                  <a:pt x="19304" y="34785"/>
                </a:lnTo>
                <a:lnTo>
                  <a:pt x="15290" y="35318"/>
                </a:lnTo>
                <a:lnTo>
                  <a:pt x="11480" y="34797"/>
                </a:lnTo>
                <a:lnTo>
                  <a:pt x="8661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3963283" y="7533036"/>
            <a:ext cx="29083" cy="56832"/>
          </a:xfrm>
          <a:custGeom>
            <a:avLst/>
            <a:gdLst/>
            <a:ahLst/>
            <a:cxnLst/>
            <a:rect l="l" t="t" r="r" b="b"/>
            <a:pathLst>
              <a:path w="29083" h="56832">
                <a:moveTo>
                  <a:pt x="20053" y="0"/>
                </a:moveTo>
                <a:lnTo>
                  <a:pt x="14947" y="10629"/>
                </a:lnTo>
                <a:lnTo>
                  <a:pt x="20662" y="10629"/>
                </a:lnTo>
                <a:lnTo>
                  <a:pt x="29083" y="0"/>
                </a:lnTo>
                <a:lnTo>
                  <a:pt x="20053" y="0"/>
                </a:lnTo>
                <a:close/>
              </a:path>
              <a:path w="29083" h="56832">
                <a:moveTo>
                  <a:pt x="25425" y="21653"/>
                </a:moveTo>
                <a:lnTo>
                  <a:pt x="27635" y="24282"/>
                </a:lnTo>
                <a:lnTo>
                  <a:pt x="29933" y="28524"/>
                </a:lnTo>
                <a:lnTo>
                  <a:pt x="30238" y="31902"/>
                </a:lnTo>
                <a:lnTo>
                  <a:pt x="7518" y="31902"/>
                </a:lnTo>
                <a:lnTo>
                  <a:pt x="7747" y="28397"/>
                </a:lnTo>
                <a:lnTo>
                  <a:pt x="8940" y="25590"/>
                </a:lnTo>
                <a:lnTo>
                  <a:pt x="13398" y="14719"/>
                </a:lnTo>
                <a:lnTo>
                  <a:pt x="8826" y="16598"/>
                </a:lnTo>
                <a:lnTo>
                  <a:pt x="5295" y="20345"/>
                </a:lnTo>
                <a:lnTo>
                  <a:pt x="1778" y="24079"/>
                </a:lnTo>
                <a:lnTo>
                  <a:pt x="0" y="29349"/>
                </a:lnTo>
                <a:lnTo>
                  <a:pt x="0" y="42671"/>
                </a:lnTo>
                <a:lnTo>
                  <a:pt x="1752" y="47764"/>
                </a:lnTo>
                <a:lnTo>
                  <a:pt x="5232" y="51384"/>
                </a:lnTo>
                <a:lnTo>
                  <a:pt x="8724" y="55016"/>
                </a:lnTo>
                <a:lnTo>
                  <a:pt x="13449" y="56832"/>
                </a:lnTo>
                <a:lnTo>
                  <a:pt x="24117" y="56832"/>
                </a:lnTo>
                <a:lnTo>
                  <a:pt x="28003" y="55689"/>
                </a:lnTo>
                <a:lnTo>
                  <a:pt x="31051" y="53416"/>
                </a:lnTo>
                <a:lnTo>
                  <a:pt x="34074" y="51142"/>
                </a:lnTo>
                <a:lnTo>
                  <a:pt x="36169" y="47955"/>
                </a:lnTo>
                <a:lnTo>
                  <a:pt x="37287" y="43827"/>
                </a:lnTo>
                <a:lnTo>
                  <a:pt x="30162" y="42951"/>
                </a:lnTo>
                <a:lnTo>
                  <a:pt x="29121" y="45834"/>
                </a:lnTo>
                <a:lnTo>
                  <a:pt x="27686" y="47929"/>
                </a:lnTo>
                <a:lnTo>
                  <a:pt x="24117" y="50558"/>
                </a:lnTo>
                <a:lnTo>
                  <a:pt x="19431" y="51219"/>
                </a:lnTo>
                <a:lnTo>
                  <a:pt x="16040" y="51219"/>
                </a:lnTo>
                <a:lnTo>
                  <a:pt x="13208" y="50050"/>
                </a:lnTo>
                <a:lnTo>
                  <a:pt x="8648" y="45338"/>
                </a:lnTo>
                <a:lnTo>
                  <a:pt x="7391" y="41960"/>
                </a:lnTo>
                <a:lnTo>
                  <a:pt x="7137" y="37515"/>
                </a:lnTo>
                <a:lnTo>
                  <a:pt x="37490" y="37515"/>
                </a:lnTo>
                <a:lnTo>
                  <a:pt x="37528" y="29057"/>
                </a:lnTo>
                <a:lnTo>
                  <a:pt x="35801" y="23901"/>
                </a:lnTo>
                <a:lnTo>
                  <a:pt x="32346" y="20218"/>
                </a:lnTo>
                <a:lnTo>
                  <a:pt x="28905" y="16560"/>
                </a:lnTo>
                <a:lnTo>
                  <a:pt x="24447" y="14719"/>
                </a:lnTo>
                <a:lnTo>
                  <a:pt x="18999" y="14719"/>
                </a:lnTo>
                <a:lnTo>
                  <a:pt x="19088" y="20345"/>
                </a:lnTo>
                <a:lnTo>
                  <a:pt x="22580" y="20345"/>
                </a:lnTo>
                <a:lnTo>
                  <a:pt x="25425" y="21653"/>
                </a:lnTo>
                <a:close/>
              </a:path>
              <a:path w="29083" h="56832">
                <a:moveTo>
                  <a:pt x="8940" y="25590"/>
                </a:moveTo>
                <a:lnTo>
                  <a:pt x="13258" y="21399"/>
                </a:lnTo>
                <a:lnTo>
                  <a:pt x="15925" y="20345"/>
                </a:lnTo>
                <a:lnTo>
                  <a:pt x="19088" y="20345"/>
                </a:lnTo>
                <a:lnTo>
                  <a:pt x="18999" y="14719"/>
                </a:lnTo>
                <a:lnTo>
                  <a:pt x="13398" y="14719"/>
                </a:lnTo>
                <a:lnTo>
                  <a:pt x="8940" y="2559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4006470" y="7547756"/>
            <a:ext cx="33782" cy="42113"/>
          </a:xfrm>
          <a:custGeom>
            <a:avLst/>
            <a:gdLst/>
            <a:ahLst/>
            <a:cxnLst/>
            <a:rect l="l" t="t" r="r" b="b"/>
            <a:pathLst>
              <a:path w="33782" h="42113">
                <a:moveTo>
                  <a:pt x="6807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308" y="38849"/>
                </a:lnTo>
                <a:lnTo>
                  <a:pt x="8077" y="41020"/>
                </a:lnTo>
                <a:lnTo>
                  <a:pt x="12103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69"/>
                </a:lnTo>
                <a:lnTo>
                  <a:pt x="31788" y="35801"/>
                </a:lnTo>
                <a:lnTo>
                  <a:pt x="33782" y="31635"/>
                </a:lnTo>
                <a:lnTo>
                  <a:pt x="33782" y="27038"/>
                </a:lnTo>
                <a:lnTo>
                  <a:pt x="32156" y="23520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1988" y="15278"/>
                </a:lnTo>
                <a:lnTo>
                  <a:pt x="9220" y="13944"/>
                </a:lnTo>
                <a:lnTo>
                  <a:pt x="7823" y="10807"/>
                </a:lnTo>
                <a:lnTo>
                  <a:pt x="9855" y="7162"/>
                </a:lnTo>
                <a:lnTo>
                  <a:pt x="13462" y="5626"/>
                </a:lnTo>
                <a:lnTo>
                  <a:pt x="19304" y="5626"/>
                </a:lnTo>
                <a:lnTo>
                  <a:pt x="21386" y="6197"/>
                </a:lnTo>
                <a:lnTo>
                  <a:pt x="24333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38" y="8699"/>
                </a:lnTo>
                <a:lnTo>
                  <a:pt x="29883" y="5067"/>
                </a:lnTo>
                <a:lnTo>
                  <a:pt x="26962" y="2285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26" y="279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29"/>
                </a:lnTo>
                <a:lnTo>
                  <a:pt x="1143" y="9817"/>
                </a:lnTo>
                <a:lnTo>
                  <a:pt x="1143" y="13576"/>
                </a:lnTo>
                <a:lnTo>
                  <a:pt x="2667" y="17017"/>
                </a:lnTo>
                <a:lnTo>
                  <a:pt x="5156" y="19926"/>
                </a:lnTo>
                <a:lnTo>
                  <a:pt x="9055" y="21767"/>
                </a:lnTo>
                <a:lnTo>
                  <a:pt x="12560" y="22872"/>
                </a:lnTo>
                <a:lnTo>
                  <a:pt x="17614" y="24129"/>
                </a:lnTo>
                <a:lnTo>
                  <a:pt x="21386" y="25069"/>
                </a:lnTo>
                <a:lnTo>
                  <a:pt x="23723" y="25831"/>
                </a:lnTo>
                <a:lnTo>
                  <a:pt x="26708" y="28549"/>
                </a:lnTo>
                <a:lnTo>
                  <a:pt x="26708" y="31813"/>
                </a:lnTo>
                <a:lnTo>
                  <a:pt x="24396" y="34582"/>
                </a:lnTo>
                <a:lnTo>
                  <a:pt x="20523" y="36499"/>
                </a:lnTo>
                <a:lnTo>
                  <a:pt x="14224" y="36499"/>
                </a:lnTo>
                <a:lnTo>
                  <a:pt x="10020" y="34340"/>
                </a:lnTo>
                <a:lnTo>
                  <a:pt x="7200" y="30835"/>
                </a:lnTo>
                <a:lnTo>
                  <a:pt x="6807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4067775" y="7547761"/>
            <a:ext cx="21856" cy="21310"/>
          </a:xfrm>
          <a:custGeom>
            <a:avLst/>
            <a:gdLst/>
            <a:ahLst/>
            <a:cxnLst/>
            <a:rect l="l" t="t" r="r" b="b"/>
            <a:pathLst>
              <a:path w="21856" h="21310">
                <a:moveTo>
                  <a:pt x="10845" y="876"/>
                </a:moveTo>
                <a:lnTo>
                  <a:pt x="12242" y="6896"/>
                </a:lnTo>
                <a:lnTo>
                  <a:pt x="14808" y="5651"/>
                </a:lnTo>
                <a:lnTo>
                  <a:pt x="17856" y="5651"/>
                </a:lnTo>
                <a:lnTo>
                  <a:pt x="21856" y="520"/>
                </a:lnTo>
                <a:lnTo>
                  <a:pt x="17221" y="0"/>
                </a:lnTo>
                <a:lnTo>
                  <a:pt x="13855" y="0"/>
                </a:lnTo>
                <a:lnTo>
                  <a:pt x="10845" y="876"/>
                </a:lnTo>
                <a:close/>
              </a:path>
              <a:path w="21856" h="21310">
                <a:moveTo>
                  <a:pt x="762" y="28867"/>
                </a:moveTo>
                <a:lnTo>
                  <a:pt x="2235" y="32029"/>
                </a:lnTo>
                <a:lnTo>
                  <a:pt x="3746" y="35204"/>
                </a:lnTo>
                <a:lnTo>
                  <a:pt x="5842" y="37680"/>
                </a:lnTo>
                <a:lnTo>
                  <a:pt x="8572" y="39458"/>
                </a:lnTo>
                <a:lnTo>
                  <a:pt x="11290" y="41224"/>
                </a:lnTo>
                <a:lnTo>
                  <a:pt x="14262" y="42100"/>
                </a:lnTo>
                <a:lnTo>
                  <a:pt x="22529" y="42100"/>
                </a:lnTo>
                <a:lnTo>
                  <a:pt x="26327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48" y="-14414"/>
                </a:lnTo>
                <a:lnTo>
                  <a:pt x="28448" y="5537"/>
                </a:lnTo>
                <a:lnTo>
                  <a:pt x="25679" y="2565"/>
                </a:lnTo>
                <a:lnTo>
                  <a:pt x="21856" y="520"/>
                </a:lnTo>
                <a:lnTo>
                  <a:pt x="17856" y="5651"/>
                </a:lnTo>
                <a:lnTo>
                  <a:pt x="21005" y="5651"/>
                </a:lnTo>
                <a:lnTo>
                  <a:pt x="23634" y="6946"/>
                </a:lnTo>
                <a:lnTo>
                  <a:pt x="25793" y="9525"/>
                </a:lnTo>
                <a:lnTo>
                  <a:pt x="27940" y="12103"/>
                </a:lnTo>
                <a:lnTo>
                  <a:pt x="29019" y="16154"/>
                </a:lnTo>
                <a:lnTo>
                  <a:pt x="29019" y="26670"/>
                </a:lnTo>
                <a:lnTo>
                  <a:pt x="27952" y="30391"/>
                </a:lnTo>
                <a:lnTo>
                  <a:pt x="23749" y="35267"/>
                </a:lnTo>
                <a:lnTo>
                  <a:pt x="21183" y="36499"/>
                </a:lnTo>
                <a:lnTo>
                  <a:pt x="15176" y="36499"/>
                </a:lnTo>
                <a:lnTo>
                  <a:pt x="12585" y="35217"/>
                </a:lnTo>
                <a:lnTo>
                  <a:pt x="10388" y="32651"/>
                </a:lnTo>
                <a:lnTo>
                  <a:pt x="8191" y="30111"/>
                </a:lnTo>
                <a:lnTo>
                  <a:pt x="7099" y="26250"/>
                </a:lnTo>
                <a:lnTo>
                  <a:pt x="7099" y="15748"/>
                </a:lnTo>
                <a:lnTo>
                  <a:pt x="8128" y="11849"/>
                </a:lnTo>
                <a:lnTo>
                  <a:pt x="12242" y="6896"/>
                </a:lnTo>
                <a:lnTo>
                  <a:pt x="10845" y="876"/>
                </a:lnTo>
                <a:lnTo>
                  <a:pt x="8128" y="2616"/>
                </a:lnTo>
                <a:lnTo>
                  <a:pt x="5410" y="4368"/>
                </a:lnTo>
                <a:lnTo>
                  <a:pt x="3390" y="6870"/>
                </a:lnTo>
                <a:lnTo>
                  <a:pt x="2044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62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4111612" y="754775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40" y="10871"/>
                </a:lnTo>
                <a:lnTo>
                  <a:pt x="13398" y="0"/>
                </a:lnTo>
                <a:lnTo>
                  <a:pt x="8801" y="1879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30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36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26" y="38709"/>
                </a:lnTo>
                <a:lnTo>
                  <a:pt x="34074" y="36423"/>
                </a:lnTo>
                <a:lnTo>
                  <a:pt x="36144" y="33235"/>
                </a:lnTo>
                <a:lnTo>
                  <a:pt x="37274" y="29108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17" y="35852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36" y="30619"/>
                </a:lnTo>
                <a:lnTo>
                  <a:pt x="7366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75" y="9182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40" y="10871"/>
                </a:moveTo>
                <a:lnTo>
                  <a:pt x="13258" y="6680"/>
                </a:lnTo>
                <a:lnTo>
                  <a:pt x="15925" y="5626"/>
                </a:lnTo>
                <a:lnTo>
                  <a:pt x="22580" y="5626"/>
                </a:lnTo>
                <a:lnTo>
                  <a:pt x="25425" y="6934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4179192" y="7548678"/>
            <a:ext cx="32994" cy="41186"/>
          </a:xfrm>
          <a:custGeom>
            <a:avLst/>
            <a:gdLst/>
            <a:ahLst/>
            <a:cxnLst/>
            <a:rect l="l" t="t" r="r" b="b"/>
            <a:pathLst>
              <a:path w="32994" h="41186">
                <a:moveTo>
                  <a:pt x="8686" y="32753"/>
                </a:moveTo>
                <a:lnTo>
                  <a:pt x="7315" y="29552"/>
                </a:lnTo>
                <a:lnTo>
                  <a:pt x="6896" y="25907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52" y="29984"/>
                </a:lnTo>
                <a:lnTo>
                  <a:pt x="850" y="33324"/>
                </a:lnTo>
                <a:lnTo>
                  <a:pt x="2565" y="36398"/>
                </a:lnTo>
                <a:lnTo>
                  <a:pt x="5105" y="38925"/>
                </a:lnTo>
                <a:lnTo>
                  <a:pt x="9271" y="40728"/>
                </a:lnTo>
                <a:lnTo>
                  <a:pt x="13906" y="41186"/>
                </a:lnTo>
                <a:lnTo>
                  <a:pt x="19354" y="41186"/>
                </a:lnTo>
                <a:lnTo>
                  <a:pt x="23660" y="38925"/>
                </a:lnTo>
                <a:lnTo>
                  <a:pt x="26822" y="34366"/>
                </a:lnTo>
                <a:lnTo>
                  <a:pt x="26822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098" y="0"/>
                </a:lnTo>
                <a:lnTo>
                  <a:pt x="26098" y="25018"/>
                </a:lnTo>
                <a:lnTo>
                  <a:pt x="25730" y="27647"/>
                </a:lnTo>
                <a:lnTo>
                  <a:pt x="24968" y="29451"/>
                </a:lnTo>
                <a:lnTo>
                  <a:pt x="22923" y="32689"/>
                </a:lnTo>
                <a:lnTo>
                  <a:pt x="19304" y="34785"/>
                </a:lnTo>
                <a:lnTo>
                  <a:pt x="15290" y="35318"/>
                </a:lnTo>
                <a:lnTo>
                  <a:pt x="11480" y="34797"/>
                </a:lnTo>
                <a:lnTo>
                  <a:pt x="8686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4222995" y="7547763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0"/>
                </a:lnTo>
                <a:lnTo>
                  <a:pt x="12230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37"/>
                </a:lnTo>
                <a:lnTo>
                  <a:pt x="25361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56" y="11048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4288362" y="7547763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34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58"/>
                </a:lnTo>
                <a:lnTo>
                  <a:pt x="7797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89" y="14566"/>
                </a:lnTo>
                <a:lnTo>
                  <a:pt x="8039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4314596" y="7533347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4314596" y="7568819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4314596" y="7537278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4329708" y="7547753"/>
            <a:ext cx="37490" cy="42113"/>
          </a:xfrm>
          <a:custGeom>
            <a:avLst/>
            <a:gdLst/>
            <a:ahLst/>
            <a:cxnLst/>
            <a:rect l="l" t="t" r="r" b="b"/>
            <a:pathLst>
              <a:path w="37490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40" y="10871"/>
                </a:lnTo>
                <a:lnTo>
                  <a:pt x="13385" y="0"/>
                </a:lnTo>
                <a:lnTo>
                  <a:pt x="8801" y="1879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30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709"/>
                </a:lnTo>
                <a:lnTo>
                  <a:pt x="34074" y="36423"/>
                </a:lnTo>
                <a:lnTo>
                  <a:pt x="36144" y="33235"/>
                </a:lnTo>
                <a:lnTo>
                  <a:pt x="37274" y="29108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52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23" y="30619"/>
                </a:lnTo>
                <a:lnTo>
                  <a:pt x="7366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490" y="14338"/>
                </a:lnTo>
                <a:lnTo>
                  <a:pt x="35775" y="9182"/>
                </a:lnTo>
                <a:lnTo>
                  <a:pt x="32346" y="5499"/>
                </a:lnTo>
                <a:lnTo>
                  <a:pt x="28879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490" h="42113">
                <a:moveTo>
                  <a:pt x="8940" y="10871"/>
                </a:moveTo>
                <a:lnTo>
                  <a:pt x="13258" y="6680"/>
                </a:lnTo>
                <a:lnTo>
                  <a:pt x="15913" y="5626"/>
                </a:lnTo>
                <a:lnTo>
                  <a:pt x="22580" y="5626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4372884" y="7547756"/>
            <a:ext cx="33782" cy="42113"/>
          </a:xfrm>
          <a:custGeom>
            <a:avLst/>
            <a:gdLst/>
            <a:ahLst/>
            <a:cxnLst/>
            <a:rect l="l" t="t" r="r" b="b"/>
            <a:pathLst>
              <a:path w="33782" h="42113">
                <a:moveTo>
                  <a:pt x="6807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321" y="38849"/>
                </a:lnTo>
                <a:lnTo>
                  <a:pt x="8077" y="41020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69"/>
                </a:lnTo>
                <a:lnTo>
                  <a:pt x="31788" y="35801"/>
                </a:lnTo>
                <a:lnTo>
                  <a:pt x="33782" y="31635"/>
                </a:lnTo>
                <a:lnTo>
                  <a:pt x="33782" y="27038"/>
                </a:lnTo>
                <a:lnTo>
                  <a:pt x="32156" y="23520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1988" y="15278"/>
                </a:lnTo>
                <a:lnTo>
                  <a:pt x="9232" y="13944"/>
                </a:lnTo>
                <a:lnTo>
                  <a:pt x="7835" y="10807"/>
                </a:lnTo>
                <a:lnTo>
                  <a:pt x="9855" y="7162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33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38" y="8699"/>
                </a:lnTo>
                <a:lnTo>
                  <a:pt x="29883" y="5067"/>
                </a:lnTo>
                <a:lnTo>
                  <a:pt x="26962" y="2285"/>
                </a:lnTo>
                <a:lnTo>
                  <a:pt x="22123" y="457"/>
                </a:lnTo>
                <a:lnTo>
                  <a:pt x="19329" y="0"/>
                </a:lnTo>
                <a:lnTo>
                  <a:pt x="16141" y="0"/>
                </a:lnTo>
                <a:lnTo>
                  <a:pt x="12026" y="279"/>
                </a:lnTo>
                <a:lnTo>
                  <a:pt x="8318" y="1358"/>
                </a:lnTo>
                <a:lnTo>
                  <a:pt x="4356" y="3822"/>
                </a:lnTo>
                <a:lnTo>
                  <a:pt x="2400" y="6629"/>
                </a:lnTo>
                <a:lnTo>
                  <a:pt x="1143" y="9817"/>
                </a:lnTo>
                <a:lnTo>
                  <a:pt x="1143" y="13576"/>
                </a:lnTo>
                <a:lnTo>
                  <a:pt x="2667" y="17017"/>
                </a:lnTo>
                <a:lnTo>
                  <a:pt x="5156" y="19926"/>
                </a:lnTo>
                <a:lnTo>
                  <a:pt x="9055" y="21767"/>
                </a:lnTo>
                <a:lnTo>
                  <a:pt x="12573" y="22872"/>
                </a:lnTo>
                <a:lnTo>
                  <a:pt x="17614" y="24129"/>
                </a:lnTo>
                <a:lnTo>
                  <a:pt x="21386" y="25069"/>
                </a:lnTo>
                <a:lnTo>
                  <a:pt x="23723" y="25831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82"/>
                </a:lnTo>
                <a:lnTo>
                  <a:pt x="20523" y="36499"/>
                </a:lnTo>
                <a:lnTo>
                  <a:pt x="14224" y="36499"/>
                </a:lnTo>
                <a:lnTo>
                  <a:pt x="10020" y="34340"/>
                </a:lnTo>
                <a:lnTo>
                  <a:pt x="7200" y="30835"/>
                </a:lnTo>
                <a:lnTo>
                  <a:pt x="6807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4412245" y="7547764"/>
            <a:ext cx="22428" cy="57543"/>
          </a:xfrm>
          <a:custGeom>
            <a:avLst/>
            <a:gdLst/>
            <a:ahLst/>
            <a:cxnLst/>
            <a:rect l="l" t="t" r="r" b="b"/>
            <a:pathLst>
              <a:path w="22428" h="57543">
                <a:moveTo>
                  <a:pt x="10871" y="889"/>
                </a:moveTo>
                <a:lnTo>
                  <a:pt x="12433" y="6883"/>
                </a:lnTo>
                <a:lnTo>
                  <a:pt x="15049" y="5651"/>
                </a:lnTo>
                <a:lnTo>
                  <a:pt x="18122" y="5651"/>
                </a:lnTo>
                <a:lnTo>
                  <a:pt x="22428" y="0"/>
                </a:lnTo>
                <a:lnTo>
                  <a:pt x="14008" y="0"/>
                </a:lnTo>
                <a:lnTo>
                  <a:pt x="10871" y="889"/>
                </a:lnTo>
                <a:close/>
              </a:path>
              <a:path w="22428" h="57543">
                <a:moveTo>
                  <a:pt x="35852" y="914"/>
                </a:moveTo>
                <a:lnTo>
                  <a:pt x="29502" y="914"/>
                </a:lnTo>
                <a:lnTo>
                  <a:pt x="29502" y="5765"/>
                </a:lnTo>
                <a:lnTo>
                  <a:pt x="26390" y="1917"/>
                </a:lnTo>
                <a:lnTo>
                  <a:pt x="22428" y="0"/>
                </a:lnTo>
                <a:lnTo>
                  <a:pt x="18122" y="5651"/>
                </a:lnTo>
                <a:lnTo>
                  <a:pt x="21221" y="5651"/>
                </a:lnTo>
                <a:lnTo>
                  <a:pt x="23888" y="6896"/>
                </a:lnTo>
                <a:lnTo>
                  <a:pt x="28295" y="11912"/>
                </a:lnTo>
                <a:lnTo>
                  <a:pt x="29413" y="15633"/>
                </a:lnTo>
                <a:lnTo>
                  <a:pt x="29413" y="25717"/>
                </a:lnTo>
                <a:lnTo>
                  <a:pt x="28333" y="29502"/>
                </a:lnTo>
                <a:lnTo>
                  <a:pt x="24053" y="34328"/>
                </a:lnTo>
                <a:lnTo>
                  <a:pt x="21399" y="35534"/>
                </a:lnTo>
                <a:lnTo>
                  <a:pt x="15036" y="35534"/>
                </a:lnTo>
                <a:lnTo>
                  <a:pt x="12369" y="34328"/>
                </a:lnTo>
                <a:lnTo>
                  <a:pt x="8140" y="29464"/>
                </a:lnTo>
                <a:lnTo>
                  <a:pt x="7073" y="25615"/>
                </a:lnTo>
                <a:lnTo>
                  <a:pt x="7073" y="15468"/>
                </a:lnTo>
                <a:lnTo>
                  <a:pt x="8153" y="11811"/>
                </a:lnTo>
                <a:lnTo>
                  <a:pt x="12433" y="6883"/>
                </a:lnTo>
                <a:lnTo>
                  <a:pt x="10871" y="889"/>
                </a:lnTo>
                <a:lnTo>
                  <a:pt x="8204" y="2654"/>
                </a:lnTo>
                <a:lnTo>
                  <a:pt x="5549" y="4419"/>
                </a:lnTo>
                <a:lnTo>
                  <a:pt x="3505" y="6934"/>
                </a:lnTo>
                <a:lnTo>
                  <a:pt x="2095" y="10185"/>
                </a:lnTo>
                <a:lnTo>
                  <a:pt x="685" y="13436"/>
                </a:lnTo>
                <a:lnTo>
                  <a:pt x="0" y="16979"/>
                </a:lnTo>
                <a:lnTo>
                  <a:pt x="0" y="26416"/>
                </a:lnTo>
                <a:lnTo>
                  <a:pt x="1536" y="31203"/>
                </a:lnTo>
                <a:lnTo>
                  <a:pt x="4584" y="35204"/>
                </a:lnTo>
                <a:lnTo>
                  <a:pt x="7658" y="39192"/>
                </a:lnTo>
                <a:lnTo>
                  <a:pt x="11988" y="41198"/>
                </a:lnTo>
                <a:lnTo>
                  <a:pt x="22072" y="41198"/>
                </a:lnTo>
                <a:lnTo>
                  <a:pt x="25819" y="39446"/>
                </a:lnTo>
                <a:lnTo>
                  <a:pt x="28841" y="35928"/>
                </a:lnTo>
                <a:lnTo>
                  <a:pt x="28867" y="40373"/>
                </a:lnTo>
                <a:lnTo>
                  <a:pt x="28702" y="43294"/>
                </a:lnTo>
                <a:lnTo>
                  <a:pt x="27736" y="46964"/>
                </a:lnTo>
                <a:lnTo>
                  <a:pt x="24815" y="49999"/>
                </a:lnTo>
                <a:lnTo>
                  <a:pt x="20612" y="51892"/>
                </a:lnTo>
                <a:lnTo>
                  <a:pt x="14465" y="51892"/>
                </a:lnTo>
                <a:lnTo>
                  <a:pt x="12115" y="51257"/>
                </a:lnTo>
                <a:lnTo>
                  <a:pt x="9131" y="49060"/>
                </a:lnTo>
                <a:lnTo>
                  <a:pt x="8077" y="45516"/>
                </a:lnTo>
                <a:lnTo>
                  <a:pt x="1371" y="44526"/>
                </a:lnTo>
                <a:lnTo>
                  <a:pt x="1270" y="48882"/>
                </a:lnTo>
                <a:lnTo>
                  <a:pt x="2705" y="52133"/>
                </a:lnTo>
                <a:lnTo>
                  <a:pt x="5689" y="54305"/>
                </a:lnTo>
                <a:lnTo>
                  <a:pt x="8699" y="56464"/>
                </a:lnTo>
                <a:lnTo>
                  <a:pt x="12611" y="57543"/>
                </a:lnTo>
                <a:lnTo>
                  <a:pt x="21539" y="57543"/>
                </a:lnTo>
                <a:lnTo>
                  <a:pt x="25006" y="56781"/>
                </a:lnTo>
                <a:lnTo>
                  <a:pt x="27787" y="55270"/>
                </a:lnTo>
                <a:lnTo>
                  <a:pt x="30581" y="53746"/>
                </a:lnTo>
                <a:lnTo>
                  <a:pt x="32639" y="51689"/>
                </a:lnTo>
                <a:lnTo>
                  <a:pt x="33921" y="49072"/>
                </a:lnTo>
                <a:lnTo>
                  <a:pt x="35217" y="46443"/>
                </a:lnTo>
                <a:lnTo>
                  <a:pt x="35852" y="41998"/>
                </a:lnTo>
                <a:lnTo>
                  <a:pt x="35852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4455957" y="7547752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69"/>
                </a:moveTo>
                <a:lnTo>
                  <a:pt x="0" y="27876"/>
                </a:lnTo>
                <a:lnTo>
                  <a:pt x="1765" y="33083"/>
                </a:lnTo>
                <a:lnTo>
                  <a:pt x="5270" y="36690"/>
                </a:lnTo>
                <a:lnTo>
                  <a:pt x="8788" y="40309"/>
                </a:lnTo>
                <a:lnTo>
                  <a:pt x="8229" y="30086"/>
                </a:lnTo>
                <a:lnTo>
                  <a:pt x="7086" y="26225"/>
                </a:lnTo>
                <a:lnTo>
                  <a:pt x="7086" y="15913"/>
                </a:lnTo>
                <a:lnTo>
                  <a:pt x="8229" y="12052"/>
                </a:lnTo>
                <a:lnTo>
                  <a:pt x="10490" y="9486"/>
                </a:lnTo>
                <a:lnTo>
                  <a:pt x="12763" y="6934"/>
                </a:lnTo>
                <a:lnTo>
                  <a:pt x="15633" y="5664"/>
                </a:lnTo>
                <a:lnTo>
                  <a:pt x="22478" y="5664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60"/>
                </a:lnTo>
                <a:lnTo>
                  <a:pt x="27622" y="32638"/>
                </a:lnTo>
                <a:lnTo>
                  <a:pt x="25349" y="35204"/>
                </a:lnTo>
                <a:lnTo>
                  <a:pt x="22491" y="36499"/>
                </a:lnTo>
                <a:lnTo>
                  <a:pt x="22631" y="42113"/>
                </a:lnTo>
                <a:lnTo>
                  <a:pt x="25895" y="41287"/>
                </a:lnTo>
                <a:lnTo>
                  <a:pt x="28905" y="39649"/>
                </a:lnTo>
                <a:lnTo>
                  <a:pt x="31902" y="38011"/>
                </a:lnTo>
                <a:lnTo>
                  <a:pt x="34188" y="35699"/>
                </a:lnTo>
                <a:lnTo>
                  <a:pt x="35763" y="32727"/>
                </a:lnTo>
                <a:lnTo>
                  <a:pt x="37337" y="29768"/>
                </a:lnTo>
                <a:lnTo>
                  <a:pt x="38125" y="25679"/>
                </a:lnTo>
                <a:lnTo>
                  <a:pt x="38125" y="14096"/>
                </a:lnTo>
                <a:lnTo>
                  <a:pt x="36347" y="9080"/>
                </a:lnTo>
                <a:lnTo>
                  <a:pt x="32791" y="5448"/>
                </a:lnTo>
                <a:lnTo>
                  <a:pt x="29235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73" y="4483"/>
                </a:lnTo>
                <a:lnTo>
                  <a:pt x="2095" y="8077"/>
                </a:lnTo>
                <a:lnTo>
                  <a:pt x="0" y="13601"/>
                </a:lnTo>
                <a:lnTo>
                  <a:pt x="0" y="21069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51"/>
                </a:lnTo>
                <a:lnTo>
                  <a:pt x="8229" y="30086"/>
                </a:lnTo>
                <a:lnTo>
                  <a:pt x="8788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491" y="36499"/>
                </a:lnTo>
                <a:lnTo>
                  <a:pt x="15633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4521479" y="7547761"/>
            <a:ext cx="21844" cy="21310"/>
          </a:xfrm>
          <a:custGeom>
            <a:avLst/>
            <a:gdLst/>
            <a:ahLst/>
            <a:cxnLst/>
            <a:rect l="l" t="t" r="r" b="b"/>
            <a:pathLst>
              <a:path w="21844" h="21310">
                <a:moveTo>
                  <a:pt x="10820" y="876"/>
                </a:moveTo>
                <a:lnTo>
                  <a:pt x="12217" y="6896"/>
                </a:lnTo>
                <a:lnTo>
                  <a:pt x="14782" y="5651"/>
                </a:lnTo>
                <a:lnTo>
                  <a:pt x="17856" y="5651"/>
                </a:lnTo>
                <a:lnTo>
                  <a:pt x="21843" y="520"/>
                </a:lnTo>
                <a:lnTo>
                  <a:pt x="17208" y="0"/>
                </a:lnTo>
                <a:lnTo>
                  <a:pt x="13868" y="0"/>
                </a:lnTo>
                <a:lnTo>
                  <a:pt x="10820" y="876"/>
                </a:lnTo>
                <a:close/>
              </a:path>
              <a:path w="21844" h="21310">
                <a:moveTo>
                  <a:pt x="736" y="28867"/>
                </a:moveTo>
                <a:lnTo>
                  <a:pt x="2247" y="32029"/>
                </a:lnTo>
                <a:lnTo>
                  <a:pt x="3733" y="35204"/>
                </a:lnTo>
                <a:lnTo>
                  <a:pt x="5829" y="37680"/>
                </a:lnTo>
                <a:lnTo>
                  <a:pt x="8572" y="39458"/>
                </a:lnTo>
                <a:lnTo>
                  <a:pt x="11277" y="41224"/>
                </a:lnTo>
                <a:lnTo>
                  <a:pt x="14274" y="42100"/>
                </a:lnTo>
                <a:lnTo>
                  <a:pt x="22517" y="42100"/>
                </a:lnTo>
                <a:lnTo>
                  <a:pt x="26301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22" y="-14414"/>
                </a:lnTo>
                <a:lnTo>
                  <a:pt x="28422" y="5537"/>
                </a:lnTo>
                <a:lnTo>
                  <a:pt x="25666" y="2565"/>
                </a:lnTo>
                <a:lnTo>
                  <a:pt x="21843" y="520"/>
                </a:lnTo>
                <a:lnTo>
                  <a:pt x="17856" y="5651"/>
                </a:lnTo>
                <a:lnTo>
                  <a:pt x="20993" y="5651"/>
                </a:lnTo>
                <a:lnTo>
                  <a:pt x="23647" y="6946"/>
                </a:lnTo>
                <a:lnTo>
                  <a:pt x="25780" y="9525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70"/>
                </a:lnTo>
                <a:lnTo>
                  <a:pt x="27965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2" y="35217"/>
                </a:lnTo>
                <a:lnTo>
                  <a:pt x="10388" y="32651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48"/>
                </a:lnTo>
                <a:lnTo>
                  <a:pt x="8115" y="11849"/>
                </a:lnTo>
                <a:lnTo>
                  <a:pt x="12217" y="6896"/>
                </a:lnTo>
                <a:lnTo>
                  <a:pt x="10820" y="876"/>
                </a:lnTo>
                <a:lnTo>
                  <a:pt x="8127" y="2616"/>
                </a:lnTo>
                <a:lnTo>
                  <a:pt x="5410" y="4368"/>
                </a:lnTo>
                <a:lnTo>
                  <a:pt x="3390" y="6870"/>
                </a:lnTo>
                <a:lnTo>
                  <a:pt x="2031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36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4565319" y="7547753"/>
            <a:ext cx="37490" cy="42113"/>
          </a:xfrm>
          <a:custGeom>
            <a:avLst/>
            <a:gdLst/>
            <a:ahLst/>
            <a:cxnLst/>
            <a:rect l="l" t="t" r="r" b="b"/>
            <a:pathLst>
              <a:path w="37490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40" y="10871"/>
                </a:lnTo>
                <a:lnTo>
                  <a:pt x="13385" y="0"/>
                </a:lnTo>
                <a:lnTo>
                  <a:pt x="8801" y="1879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30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709"/>
                </a:lnTo>
                <a:lnTo>
                  <a:pt x="34074" y="36423"/>
                </a:lnTo>
                <a:lnTo>
                  <a:pt x="36144" y="33235"/>
                </a:lnTo>
                <a:lnTo>
                  <a:pt x="37274" y="29108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52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23" y="30619"/>
                </a:lnTo>
                <a:lnTo>
                  <a:pt x="7366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490" y="14338"/>
                </a:lnTo>
                <a:lnTo>
                  <a:pt x="35775" y="9182"/>
                </a:lnTo>
                <a:lnTo>
                  <a:pt x="32346" y="5499"/>
                </a:lnTo>
                <a:lnTo>
                  <a:pt x="28879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490" h="42113">
                <a:moveTo>
                  <a:pt x="8940" y="10871"/>
                </a:moveTo>
                <a:lnTo>
                  <a:pt x="13258" y="6680"/>
                </a:lnTo>
                <a:lnTo>
                  <a:pt x="15913" y="5626"/>
                </a:lnTo>
                <a:lnTo>
                  <a:pt x="22580" y="5626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4630755" y="7547753"/>
            <a:ext cx="37490" cy="42113"/>
          </a:xfrm>
          <a:custGeom>
            <a:avLst/>
            <a:gdLst/>
            <a:ahLst/>
            <a:cxnLst/>
            <a:rect l="l" t="t" r="r" b="b"/>
            <a:pathLst>
              <a:path w="37490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40" y="10871"/>
                </a:lnTo>
                <a:lnTo>
                  <a:pt x="13385" y="0"/>
                </a:lnTo>
                <a:lnTo>
                  <a:pt x="8801" y="1879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30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709"/>
                </a:lnTo>
                <a:lnTo>
                  <a:pt x="34074" y="36423"/>
                </a:lnTo>
                <a:lnTo>
                  <a:pt x="36144" y="33235"/>
                </a:lnTo>
                <a:lnTo>
                  <a:pt x="37274" y="29108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52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36" y="30619"/>
                </a:lnTo>
                <a:lnTo>
                  <a:pt x="7366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490" y="14338"/>
                </a:lnTo>
                <a:lnTo>
                  <a:pt x="35775" y="9182"/>
                </a:lnTo>
                <a:lnTo>
                  <a:pt x="32346" y="5499"/>
                </a:lnTo>
                <a:lnTo>
                  <a:pt x="28879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490" h="42113">
                <a:moveTo>
                  <a:pt x="8940" y="10871"/>
                </a:moveTo>
                <a:lnTo>
                  <a:pt x="13258" y="6680"/>
                </a:lnTo>
                <a:lnTo>
                  <a:pt x="15913" y="5626"/>
                </a:lnTo>
                <a:lnTo>
                  <a:pt x="22580" y="5626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4672101" y="7548678"/>
            <a:ext cx="38087" cy="40284"/>
          </a:xfrm>
          <a:custGeom>
            <a:avLst/>
            <a:gdLst/>
            <a:ahLst/>
            <a:cxnLst/>
            <a:rect l="l" t="t" r="r" b="b"/>
            <a:pathLst>
              <a:path w="38087" h="40284">
                <a:moveTo>
                  <a:pt x="14859" y="19342"/>
                </a:moveTo>
                <a:lnTo>
                  <a:pt x="0" y="40284"/>
                </a:lnTo>
                <a:lnTo>
                  <a:pt x="8343" y="40284"/>
                </a:lnTo>
                <a:lnTo>
                  <a:pt x="19037" y="24396"/>
                </a:lnTo>
                <a:lnTo>
                  <a:pt x="21259" y="27762"/>
                </a:lnTo>
                <a:lnTo>
                  <a:pt x="29603" y="40284"/>
                </a:lnTo>
                <a:lnTo>
                  <a:pt x="38087" y="40284"/>
                </a:lnTo>
                <a:lnTo>
                  <a:pt x="22948" y="18961"/>
                </a:lnTo>
                <a:lnTo>
                  <a:pt x="37007" y="0"/>
                </a:lnTo>
                <a:lnTo>
                  <a:pt x="28765" y="0"/>
                </a:lnTo>
                <a:lnTo>
                  <a:pt x="21920" y="9512"/>
                </a:lnTo>
                <a:lnTo>
                  <a:pt x="20967" y="10807"/>
                </a:lnTo>
                <a:lnTo>
                  <a:pt x="18084" y="12738"/>
                </a:lnTo>
                <a:lnTo>
                  <a:pt x="15963" y="9436"/>
                </a:lnTo>
                <a:lnTo>
                  <a:pt x="9728" y="0"/>
                </a:lnTo>
                <a:lnTo>
                  <a:pt x="1104" y="0"/>
                </a:lnTo>
                <a:lnTo>
                  <a:pt x="14859" y="1934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4715935" y="7547764"/>
            <a:ext cx="35331" cy="56629"/>
          </a:xfrm>
          <a:custGeom>
            <a:avLst/>
            <a:gdLst/>
            <a:ahLst/>
            <a:cxnLst/>
            <a:rect l="l" t="t" r="r" b="b"/>
            <a:pathLst>
              <a:path w="35331" h="56629">
                <a:moveTo>
                  <a:pt x="6235" y="26466"/>
                </a:moveTo>
                <a:lnTo>
                  <a:pt x="6235" y="16090"/>
                </a:lnTo>
                <a:lnTo>
                  <a:pt x="7365" y="12141"/>
                </a:lnTo>
                <a:lnTo>
                  <a:pt x="9626" y="9423"/>
                </a:lnTo>
                <a:lnTo>
                  <a:pt x="11887" y="6705"/>
                </a:lnTo>
                <a:lnTo>
                  <a:pt x="14477" y="5334"/>
                </a:lnTo>
                <a:lnTo>
                  <a:pt x="20383" y="5334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76"/>
                </a:lnTo>
                <a:lnTo>
                  <a:pt x="21551" y="0"/>
                </a:lnTo>
                <a:lnTo>
                  <a:pt x="15430" y="0"/>
                </a:lnTo>
                <a:lnTo>
                  <a:pt x="13144" y="508"/>
                </a:lnTo>
                <a:lnTo>
                  <a:pt x="9423" y="2552"/>
                </a:lnTo>
                <a:lnTo>
                  <a:pt x="6273" y="6134"/>
                </a:lnTo>
                <a:lnTo>
                  <a:pt x="6273" y="914"/>
                </a:lnTo>
                <a:lnTo>
                  <a:pt x="0" y="914"/>
                </a:lnTo>
                <a:lnTo>
                  <a:pt x="0" y="56629"/>
                </a:lnTo>
                <a:lnTo>
                  <a:pt x="6896" y="56629"/>
                </a:lnTo>
                <a:lnTo>
                  <a:pt x="6896" y="37020"/>
                </a:lnTo>
                <a:lnTo>
                  <a:pt x="9563" y="39700"/>
                </a:lnTo>
                <a:lnTo>
                  <a:pt x="13220" y="41630"/>
                </a:lnTo>
                <a:lnTo>
                  <a:pt x="17589" y="42100"/>
                </a:lnTo>
                <a:lnTo>
                  <a:pt x="14109" y="36487"/>
                </a:lnTo>
                <a:lnTo>
                  <a:pt x="11531" y="35255"/>
                </a:lnTo>
                <a:lnTo>
                  <a:pt x="7302" y="30289"/>
                </a:lnTo>
                <a:lnTo>
                  <a:pt x="6235" y="26466"/>
                </a:lnTo>
                <a:close/>
              </a:path>
              <a:path w="35331" h="56629">
                <a:moveTo>
                  <a:pt x="35331" y="20751"/>
                </a:moveTo>
                <a:lnTo>
                  <a:pt x="35331" y="16903"/>
                </a:lnTo>
                <a:lnTo>
                  <a:pt x="34645" y="13360"/>
                </a:lnTo>
                <a:lnTo>
                  <a:pt x="33286" y="10147"/>
                </a:lnTo>
                <a:lnTo>
                  <a:pt x="31940" y="6921"/>
                </a:lnTo>
                <a:lnTo>
                  <a:pt x="29933" y="4419"/>
                </a:lnTo>
                <a:lnTo>
                  <a:pt x="27279" y="2654"/>
                </a:lnTo>
                <a:lnTo>
                  <a:pt x="24612" y="876"/>
                </a:lnTo>
                <a:lnTo>
                  <a:pt x="25069" y="9182"/>
                </a:lnTo>
                <a:lnTo>
                  <a:pt x="27190" y="11734"/>
                </a:lnTo>
                <a:lnTo>
                  <a:pt x="28270" y="15570"/>
                </a:lnTo>
                <a:lnTo>
                  <a:pt x="28270" y="26098"/>
                </a:lnTo>
                <a:lnTo>
                  <a:pt x="27177" y="30073"/>
                </a:lnTo>
                <a:lnTo>
                  <a:pt x="24980" y="32639"/>
                </a:lnTo>
                <a:lnTo>
                  <a:pt x="22809" y="35204"/>
                </a:lnTo>
                <a:lnTo>
                  <a:pt x="20180" y="36487"/>
                </a:lnTo>
                <a:lnTo>
                  <a:pt x="14109" y="36487"/>
                </a:lnTo>
                <a:lnTo>
                  <a:pt x="17589" y="42100"/>
                </a:lnTo>
                <a:lnTo>
                  <a:pt x="20726" y="42100"/>
                </a:lnTo>
                <a:lnTo>
                  <a:pt x="23723" y="41236"/>
                </a:lnTo>
                <a:lnTo>
                  <a:pt x="26568" y="39471"/>
                </a:lnTo>
                <a:lnTo>
                  <a:pt x="29400" y="37706"/>
                </a:lnTo>
                <a:lnTo>
                  <a:pt x="31584" y="35179"/>
                </a:lnTo>
                <a:lnTo>
                  <a:pt x="33083" y="31877"/>
                </a:lnTo>
                <a:lnTo>
                  <a:pt x="34569" y="28587"/>
                </a:lnTo>
                <a:lnTo>
                  <a:pt x="35331" y="24879"/>
                </a:lnTo>
                <a:lnTo>
                  <a:pt x="35331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4757017" y="7547752"/>
            <a:ext cx="38112" cy="42113"/>
          </a:xfrm>
          <a:custGeom>
            <a:avLst/>
            <a:gdLst/>
            <a:ahLst/>
            <a:cxnLst/>
            <a:rect l="l" t="t" r="r" b="b"/>
            <a:pathLst>
              <a:path w="38112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57" y="36690"/>
                </a:lnTo>
                <a:lnTo>
                  <a:pt x="8775" y="40309"/>
                </a:lnTo>
                <a:lnTo>
                  <a:pt x="8216" y="30086"/>
                </a:lnTo>
                <a:lnTo>
                  <a:pt x="7073" y="26225"/>
                </a:lnTo>
                <a:lnTo>
                  <a:pt x="7073" y="15913"/>
                </a:lnTo>
                <a:lnTo>
                  <a:pt x="8216" y="12052"/>
                </a:lnTo>
                <a:lnTo>
                  <a:pt x="10477" y="9486"/>
                </a:lnTo>
                <a:lnTo>
                  <a:pt x="12750" y="6934"/>
                </a:lnTo>
                <a:lnTo>
                  <a:pt x="15621" y="5664"/>
                </a:lnTo>
                <a:lnTo>
                  <a:pt x="22466" y="5664"/>
                </a:lnTo>
                <a:lnTo>
                  <a:pt x="25311" y="6946"/>
                </a:lnTo>
                <a:lnTo>
                  <a:pt x="27597" y="9512"/>
                </a:lnTo>
                <a:lnTo>
                  <a:pt x="29883" y="12077"/>
                </a:lnTo>
                <a:lnTo>
                  <a:pt x="31026" y="15849"/>
                </a:lnTo>
                <a:lnTo>
                  <a:pt x="31026" y="26123"/>
                </a:lnTo>
                <a:lnTo>
                  <a:pt x="29883" y="30060"/>
                </a:lnTo>
                <a:lnTo>
                  <a:pt x="27609" y="32638"/>
                </a:lnTo>
                <a:lnTo>
                  <a:pt x="25336" y="35204"/>
                </a:lnTo>
                <a:lnTo>
                  <a:pt x="22479" y="36499"/>
                </a:lnTo>
                <a:lnTo>
                  <a:pt x="22618" y="42113"/>
                </a:lnTo>
                <a:lnTo>
                  <a:pt x="25895" y="41287"/>
                </a:lnTo>
                <a:lnTo>
                  <a:pt x="28892" y="39649"/>
                </a:lnTo>
                <a:lnTo>
                  <a:pt x="31889" y="38011"/>
                </a:lnTo>
                <a:lnTo>
                  <a:pt x="34175" y="35699"/>
                </a:lnTo>
                <a:lnTo>
                  <a:pt x="35750" y="32727"/>
                </a:lnTo>
                <a:lnTo>
                  <a:pt x="37325" y="29768"/>
                </a:lnTo>
                <a:lnTo>
                  <a:pt x="38112" y="25679"/>
                </a:lnTo>
                <a:lnTo>
                  <a:pt x="38112" y="14096"/>
                </a:lnTo>
                <a:lnTo>
                  <a:pt x="36334" y="9080"/>
                </a:lnTo>
                <a:lnTo>
                  <a:pt x="32778" y="5448"/>
                </a:lnTo>
                <a:lnTo>
                  <a:pt x="29222" y="1816"/>
                </a:lnTo>
                <a:lnTo>
                  <a:pt x="24663" y="0"/>
                </a:lnTo>
                <a:lnTo>
                  <a:pt x="14033" y="0"/>
                </a:lnTo>
                <a:lnTo>
                  <a:pt x="9766" y="1498"/>
                </a:lnTo>
                <a:lnTo>
                  <a:pt x="6261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69"/>
                </a:lnTo>
                <a:close/>
              </a:path>
              <a:path w="38112" h="42113">
                <a:moveTo>
                  <a:pt x="12750" y="35217"/>
                </a:moveTo>
                <a:lnTo>
                  <a:pt x="10477" y="32651"/>
                </a:lnTo>
                <a:lnTo>
                  <a:pt x="8216" y="30086"/>
                </a:lnTo>
                <a:lnTo>
                  <a:pt x="8775" y="40309"/>
                </a:lnTo>
                <a:lnTo>
                  <a:pt x="13373" y="42113"/>
                </a:lnTo>
                <a:lnTo>
                  <a:pt x="22618" y="42113"/>
                </a:lnTo>
                <a:lnTo>
                  <a:pt x="22479" y="36499"/>
                </a:lnTo>
                <a:lnTo>
                  <a:pt x="15621" y="36499"/>
                </a:lnTo>
                <a:lnTo>
                  <a:pt x="12750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4800461" y="7547756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07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308" y="38849"/>
                </a:lnTo>
                <a:lnTo>
                  <a:pt x="8077" y="41020"/>
                </a:lnTo>
                <a:lnTo>
                  <a:pt x="12103" y="42113"/>
                </a:lnTo>
                <a:lnTo>
                  <a:pt x="20574" y="42113"/>
                </a:lnTo>
                <a:lnTo>
                  <a:pt x="23456" y="41567"/>
                </a:lnTo>
                <a:lnTo>
                  <a:pt x="25971" y="40462"/>
                </a:lnTo>
                <a:lnTo>
                  <a:pt x="28511" y="39369"/>
                </a:lnTo>
                <a:lnTo>
                  <a:pt x="31775" y="35801"/>
                </a:lnTo>
                <a:lnTo>
                  <a:pt x="33794" y="31635"/>
                </a:lnTo>
                <a:lnTo>
                  <a:pt x="33794" y="27038"/>
                </a:lnTo>
                <a:lnTo>
                  <a:pt x="32143" y="23520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1976" y="15278"/>
                </a:lnTo>
                <a:lnTo>
                  <a:pt x="9220" y="13944"/>
                </a:lnTo>
                <a:lnTo>
                  <a:pt x="7823" y="10807"/>
                </a:lnTo>
                <a:lnTo>
                  <a:pt x="9842" y="7162"/>
                </a:lnTo>
                <a:lnTo>
                  <a:pt x="13449" y="5626"/>
                </a:lnTo>
                <a:lnTo>
                  <a:pt x="19304" y="5626"/>
                </a:lnTo>
                <a:lnTo>
                  <a:pt x="21374" y="6197"/>
                </a:lnTo>
                <a:lnTo>
                  <a:pt x="24320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699"/>
                </a:lnTo>
                <a:lnTo>
                  <a:pt x="29883" y="5067"/>
                </a:lnTo>
                <a:lnTo>
                  <a:pt x="26962" y="2285"/>
                </a:lnTo>
                <a:lnTo>
                  <a:pt x="22110" y="457"/>
                </a:lnTo>
                <a:lnTo>
                  <a:pt x="19316" y="0"/>
                </a:lnTo>
                <a:lnTo>
                  <a:pt x="16129" y="0"/>
                </a:lnTo>
                <a:lnTo>
                  <a:pt x="12014" y="279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29"/>
                </a:lnTo>
                <a:lnTo>
                  <a:pt x="1143" y="9817"/>
                </a:lnTo>
                <a:lnTo>
                  <a:pt x="1143" y="13576"/>
                </a:lnTo>
                <a:lnTo>
                  <a:pt x="2654" y="17017"/>
                </a:lnTo>
                <a:lnTo>
                  <a:pt x="5156" y="19926"/>
                </a:lnTo>
                <a:lnTo>
                  <a:pt x="9055" y="21767"/>
                </a:lnTo>
                <a:lnTo>
                  <a:pt x="12560" y="22872"/>
                </a:lnTo>
                <a:lnTo>
                  <a:pt x="17614" y="24129"/>
                </a:lnTo>
                <a:lnTo>
                  <a:pt x="21374" y="25069"/>
                </a:lnTo>
                <a:lnTo>
                  <a:pt x="23723" y="25831"/>
                </a:lnTo>
                <a:lnTo>
                  <a:pt x="26695" y="28549"/>
                </a:lnTo>
                <a:lnTo>
                  <a:pt x="26695" y="31813"/>
                </a:lnTo>
                <a:lnTo>
                  <a:pt x="24396" y="34582"/>
                </a:lnTo>
                <a:lnTo>
                  <a:pt x="20523" y="36499"/>
                </a:lnTo>
                <a:lnTo>
                  <a:pt x="14211" y="36499"/>
                </a:lnTo>
                <a:lnTo>
                  <a:pt x="10007" y="34340"/>
                </a:lnTo>
                <a:lnTo>
                  <a:pt x="7200" y="30835"/>
                </a:lnTo>
                <a:lnTo>
                  <a:pt x="6807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4842497" y="7533347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4842497" y="7568819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4842497" y="7537278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4857783" y="7547758"/>
            <a:ext cx="35445" cy="42113"/>
          </a:xfrm>
          <a:custGeom>
            <a:avLst/>
            <a:gdLst/>
            <a:ahLst/>
            <a:cxnLst/>
            <a:rect l="l" t="t" r="r" b="b"/>
            <a:pathLst>
              <a:path w="35445" h="42113">
                <a:moveTo>
                  <a:pt x="5854" y="4089"/>
                </a:moveTo>
                <a:lnTo>
                  <a:pt x="3619" y="6527"/>
                </a:lnTo>
                <a:lnTo>
                  <a:pt x="2171" y="9791"/>
                </a:lnTo>
                <a:lnTo>
                  <a:pt x="723" y="13055"/>
                </a:lnTo>
                <a:lnTo>
                  <a:pt x="0" y="16852"/>
                </a:lnTo>
                <a:lnTo>
                  <a:pt x="0" y="27940"/>
                </a:lnTo>
                <a:lnTo>
                  <a:pt x="1689" y="33096"/>
                </a:lnTo>
                <a:lnTo>
                  <a:pt x="5079" y="36703"/>
                </a:lnTo>
                <a:lnTo>
                  <a:pt x="8445" y="40309"/>
                </a:lnTo>
                <a:lnTo>
                  <a:pt x="12928" y="42113"/>
                </a:lnTo>
                <a:lnTo>
                  <a:pt x="22948" y="42113"/>
                </a:lnTo>
                <a:lnTo>
                  <a:pt x="26695" y="40805"/>
                </a:lnTo>
                <a:lnTo>
                  <a:pt x="29743" y="38176"/>
                </a:lnTo>
                <a:lnTo>
                  <a:pt x="32791" y="35560"/>
                </a:lnTo>
                <a:lnTo>
                  <a:pt x="34696" y="31940"/>
                </a:lnTo>
                <a:lnTo>
                  <a:pt x="35445" y="27317"/>
                </a:lnTo>
                <a:lnTo>
                  <a:pt x="28651" y="26441"/>
                </a:lnTo>
                <a:lnTo>
                  <a:pt x="28181" y="29857"/>
                </a:lnTo>
                <a:lnTo>
                  <a:pt x="25209" y="34036"/>
                </a:lnTo>
                <a:lnTo>
                  <a:pt x="21132" y="36499"/>
                </a:lnTo>
                <a:lnTo>
                  <a:pt x="15049" y="36499"/>
                </a:lnTo>
                <a:lnTo>
                  <a:pt x="12331" y="35267"/>
                </a:lnTo>
                <a:lnTo>
                  <a:pt x="8127" y="30365"/>
                </a:lnTo>
                <a:lnTo>
                  <a:pt x="7086" y="26428"/>
                </a:lnTo>
                <a:lnTo>
                  <a:pt x="7086" y="15684"/>
                </a:lnTo>
                <a:lnTo>
                  <a:pt x="8166" y="11785"/>
                </a:lnTo>
                <a:lnTo>
                  <a:pt x="12522" y="6845"/>
                </a:lnTo>
                <a:lnTo>
                  <a:pt x="15328" y="5613"/>
                </a:lnTo>
                <a:lnTo>
                  <a:pt x="21120" y="5613"/>
                </a:lnTo>
                <a:lnTo>
                  <a:pt x="24688" y="7670"/>
                </a:lnTo>
                <a:lnTo>
                  <a:pt x="27431" y="11061"/>
                </a:lnTo>
                <a:lnTo>
                  <a:pt x="28066" y="13779"/>
                </a:lnTo>
                <a:lnTo>
                  <a:pt x="34785" y="12750"/>
                </a:lnTo>
                <a:lnTo>
                  <a:pt x="33997" y="8674"/>
                </a:lnTo>
                <a:lnTo>
                  <a:pt x="32194" y="5537"/>
                </a:lnTo>
                <a:lnTo>
                  <a:pt x="29387" y="3327"/>
                </a:lnTo>
                <a:lnTo>
                  <a:pt x="26568" y="1104"/>
                </a:lnTo>
                <a:lnTo>
                  <a:pt x="22974" y="0"/>
                </a:lnTo>
                <a:lnTo>
                  <a:pt x="15049" y="0"/>
                </a:lnTo>
                <a:lnTo>
                  <a:pt x="11810" y="825"/>
                </a:lnTo>
                <a:lnTo>
                  <a:pt x="8826" y="2438"/>
                </a:lnTo>
                <a:lnTo>
                  <a:pt x="5854" y="408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4899164" y="7533347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4899164" y="7568819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4899164" y="7537278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4913977" y="7533036"/>
            <a:ext cx="29387" cy="56832"/>
          </a:xfrm>
          <a:custGeom>
            <a:avLst/>
            <a:gdLst/>
            <a:ahLst/>
            <a:cxnLst/>
            <a:rect l="l" t="t" r="r" b="b"/>
            <a:pathLst>
              <a:path w="29387" h="56832">
                <a:moveTo>
                  <a:pt x="12788" y="49936"/>
                </a:moveTo>
                <a:lnTo>
                  <a:pt x="10502" y="47370"/>
                </a:lnTo>
                <a:lnTo>
                  <a:pt x="8229" y="44805"/>
                </a:lnTo>
                <a:lnTo>
                  <a:pt x="8788" y="55029"/>
                </a:lnTo>
                <a:lnTo>
                  <a:pt x="13398" y="56832"/>
                </a:lnTo>
                <a:lnTo>
                  <a:pt x="22644" y="56832"/>
                </a:lnTo>
                <a:lnTo>
                  <a:pt x="22517" y="51219"/>
                </a:lnTo>
                <a:lnTo>
                  <a:pt x="15633" y="51219"/>
                </a:lnTo>
                <a:lnTo>
                  <a:pt x="12788" y="49936"/>
                </a:lnTo>
                <a:close/>
              </a:path>
              <a:path w="29387" h="56832">
                <a:moveTo>
                  <a:pt x="0" y="35788"/>
                </a:moveTo>
                <a:lnTo>
                  <a:pt x="0" y="42583"/>
                </a:lnTo>
                <a:lnTo>
                  <a:pt x="1752" y="47790"/>
                </a:lnTo>
                <a:lnTo>
                  <a:pt x="5283" y="51409"/>
                </a:lnTo>
                <a:lnTo>
                  <a:pt x="8788" y="55029"/>
                </a:lnTo>
                <a:lnTo>
                  <a:pt x="8229" y="44805"/>
                </a:lnTo>
                <a:lnTo>
                  <a:pt x="7099" y="40944"/>
                </a:lnTo>
                <a:lnTo>
                  <a:pt x="7099" y="30619"/>
                </a:lnTo>
                <a:lnTo>
                  <a:pt x="8229" y="26758"/>
                </a:lnTo>
                <a:lnTo>
                  <a:pt x="10502" y="24206"/>
                </a:lnTo>
                <a:lnTo>
                  <a:pt x="12788" y="21653"/>
                </a:lnTo>
                <a:lnTo>
                  <a:pt x="15633" y="20370"/>
                </a:lnTo>
                <a:lnTo>
                  <a:pt x="22478" y="20370"/>
                </a:lnTo>
                <a:lnTo>
                  <a:pt x="25336" y="21666"/>
                </a:lnTo>
                <a:lnTo>
                  <a:pt x="27622" y="24231"/>
                </a:lnTo>
                <a:lnTo>
                  <a:pt x="29895" y="26796"/>
                </a:lnTo>
                <a:lnTo>
                  <a:pt x="31051" y="30568"/>
                </a:lnTo>
                <a:lnTo>
                  <a:pt x="31051" y="40843"/>
                </a:lnTo>
                <a:lnTo>
                  <a:pt x="29921" y="44767"/>
                </a:lnTo>
                <a:lnTo>
                  <a:pt x="27635" y="47358"/>
                </a:lnTo>
                <a:lnTo>
                  <a:pt x="25361" y="49923"/>
                </a:lnTo>
                <a:lnTo>
                  <a:pt x="22517" y="51219"/>
                </a:lnTo>
                <a:lnTo>
                  <a:pt x="22644" y="56832"/>
                </a:lnTo>
                <a:lnTo>
                  <a:pt x="25920" y="56006"/>
                </a:lnTo>
                <a:lnTo>
                  <a:pt x="28917" y="54368"/>
                </a:lnTo>
                <a:lnTo>
                  <a:pt x="31915" y="52730"/>
                </a:lnTo>
                <a:lnTo>
                  <a:pt x="34201" y="50418"/>
                </a:lnTo>
                <a:lnTo>
                  <a:pt x="35788" y="47434"/>
                </a:lnTo>
                <a:lnTo>
                  <a:pt x="37350" y="44475"/>
                </a:lnTo>
                <a:lnTo>
                  <a:pt x="38125" y="40398"/>
                </a:lnTo>
                <a:lnTo>
                  <a:pt x="38125" y="28816"/>
                </a:lnTo>
                <a:lnTo>
                  <a:pt x="36360" y="23799"/>
                </a:lnTo>
                <a:lnTo>
                  <a:pt x="32816" y="20167"/>
                </a:lnTo>
                <a:lnTo>
                  <a:pt x="29260" y="16535"/>
                </a:lnTo>
                <a:lnTo>
                  <a:pt x="24688" y="14719"/>
                </a:lnTo>
                <a:lnTo>
                  <a:pt x="14071" y="14719"/>
                </a:lnTo>
                <a:lnTo>
                  <a:pt x="9804" y="16217"/>
                </a:lnTo>
                <a:lnTo>
                  <a:pt x="6299" y="19202"/>
                </a:lnTo>
                <a:lnTo>
                  <a:pt x="2095" y="22796"/>
                </a:lnTo>
                <a:lnTo>
                  <a:pt x="0" y="28320"/>
                </a:lnTo>
                <a:lnTo>
                  <a:pt x="0" y="35788"/>
                </a:lnTo>
                <a:close/>
              </a:path>
              <a:path w="29387" h="56832">
                <a:moveTo>
                  <a:pt x="20358" y="0"/>
                </a:moveTo>
                <a:lnTo>
                  <a:pt x="15265" y="10629"/>
                </a:lnTo>
                <a:lnTo>
                  <a:pt x="20967" y="10629"/>
                </a:lnTo>
                <a:lnTo>
                  <a:pt x="29387" y="0"/>
                </a:lnTo>
                <a:lnTo>
                  <a:pt x="20358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4960200" y="7547763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83" y="41198"/>
                </a:moveTo>
                <a:lnTo>
                  <a:pt x="6883" y="14033"/>
                </a:lnTo>
                <a:lnTo>
                  <a:pt x="7962" y="10540"/>
                </a:lnTo>
                <a:lnTo>
                  <a:pt x="12230" y="6845"/>
                </a:lnTo>
                <a:lnTo>
                  <a:pt x="14770" y="5918"/>
                </a:lnTo>
                <a:lnTo>
                  <a:pt x="19532" y="5918"/>
                </a:lnTo>
                <a:lnTo>
                  <a:pt x="22504" y="7137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43" y="11048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50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197" y="6642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5023290" y="7547756"/>
            <a:ext cx="13919" cy="42113"/>
          </a:xfrm>
          <a:custGeom>
            <a:avLst/>
            <a:gdLst/>
            <a:ahLst/>
            <a:cxnLst/>
            <a:rect l="l" t="t" r="r" b="b"/>
            <a:pathLst>
              <a:path w="13919" h="42113">
                <a:moveTo>
                  <a:pt x="9436" y="42113"/>
                </a:moveTo>
                <a:lnTo>
                  <a:pt x="13919" y="42113"/>
                </a:lnTo>
                <a:lnTo>
                  <a:pt x="10845" y="36156"/>
                </a:lnTo>
                <a:lnTo>
                  <a:pt x="8064" y="33731"/>
                </a:lnTo>
                <a:lnTo>
                  <a:pt x="7366" y="30391"/>
                </a:lnTo>
                <a:lnTo>
                  <a:pt x="6007" y="41033"/>
                </a:lnTo>
                <a:lnTo>
                  <a:pt x="9436" y="42113"/>
                </a:lnTo>
                <a:close/>
              </a:path>
              <a:path w="13919" h="42113">
                <a:moveTo>
                  <a:pt x="7937" y="13322"/>
                </a:moveTo>
                <a:lnTo>
                  <a:pt x="8686" y="10464"/>
                </a:lnTo>
                <a:lnTo>
                  <a:pt x="11366" y="7353"/>
                </a:lnTo>
                <a:lnTo>
                  <a:pt x="15316" y="5651"/>
                </a:lnTo>
                <a:lnTo>
                  <a:pt x="22021" y="5651"/>
                </a:lnTo>
                <a:lnTo>
                  <a:pt x="24650" y="6426"/>
                </a:lnTo>
                <a:lnTo>
                  <a:pt x="26403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52" y="18656"/>
                </a:lnTo>
                <a:lnTo>
                  <a:pt x="8064" y="19519"/>
                </a:lnTo>
                <a:lnTo>
                  <a:pt x="4927" y="21247"/>
                </a:lnTo>
                <a:lnTo>
                  <a:pt x="2273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19" y="36702"/>
                </a:lnTo>
                <a:lnTo>
                  <a:pt x="6007" y="41033"/>
                </a:lnTo>
                <a:lnTo>
                  <a:pt x="7366" y="30391"/>
                </a:lnTo>
                <a:lnTo>
                  <a:pt x="8331" y="27152"/>
                </a:lnTo>
                <a:lnTo>
                  <a:pt x="11049" y="24930"/>
                </a:lnTo>
                <a:lnTo>
                  <a:pt x="14236" y="23977"/>
                </a:lnTo>
                <a:lnTo>
                  <a:pt x="17068" y="23558"/>
                </a:lnTo>
                <a:lnTo>
                  <a:pt x="22072" y="22859"/>
                </a:lnTo>
                <a:lnTo>
                  <a:pt x="25806" y="21996"/>
                </a:lnTo>
                <a:lnTo>
                  <a:pt x="28321" y="20980"/>
                </a:lnTo>
                <a:lnTo>
                  <a:pt x="28321" y="26504"/>
                </a:lnTo>
                <a:lnTo>
                  <a:pt x="27952" y="28778"/>
                </a:lnTo>
                <a:lnTo>
                  <a:pt x="26225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13919" y="42113"/>
                </a:lnTo>
                <a:lnTo>
                  <a:pt x="16624" y="42113"/>
                </a:lnTo>
                <a:lnTo>
                  <a:pt x="21513" y="40792"/>
                </a:lnTo>
                <a:lnTo>
                  <a:pt x="26339" y="38392"/>
                </a:lnTo>
                <a:lnTo>
                  <a:pt x="28905" y="36245"/>
                </a:lnTo>
                <a:lnTo>
                  <a:pt x="29095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61"/>
                </a:lnTo>
                <a:lnTo>
                  <a:pt x="32804" y="4267"/>
                </a:lnTo>
                <a:lnTo>
                  <a:pt x="30175" y="2031"/>
                </a:lnTo>
                <a:lnTo>
                  <a:pt x="25844" y="406"/>
                </a:lnTo>
                <a:lnTo>
                  <a:pt x="23012" y="0"/>
                </a:lnTo>
                <a:lnTo>
                  <a:pt x="16052" y="0"/>
                </a:lnTo>
                <a:lnTo>
                  <a:pt x="12966" y="482"/>
                </a:lnTo>
                <a:lnTo>
                  <a:pt x="10325" y="1422"/>
                </a:lnTo>
                <a:lnTo>
                  <a:pt x="7658" y="2374"/>
                </a:lnTo>
                <a:lnTo>
                  <a:pt x="4216" y="5486"/>
                </a:lnTo>
                <a:lnTo>
                  <a:pt x="1803" y="9563"/>
                </a:lnTo>
                <a:lnTo>
                  <a:pt x="1193" y="12420"/>
                </a:lnTo>
                <a:lnTo>
                  <a:pt x="7937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5094370" y="7533347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5110581" y="7533043"/>
            <a:ext cx="7238" cy="55918"/>
          </a:xfrm>
          <a:custGeom>
            <a:avLst/>
            <a:gdLst/>
            <a:ahLst/>
            <a:cxnLst/>
            <a:rect l="l" t="t" r="r" b="b"/>
            <a:pathLst>
              <a:path w="7238" h="55918">
                <a:moveTo>
                  <a:pt x="355" y="15633"/>
                </a:moveTo>
                <a:lnTo>
                  <a:pt x="355" y="55918"/>
                </a:lnTo>
                <a:lnTo>
                  <a:pt x="7238" y="55918"/>
                </a:lnTo>
                <a:lnTo>
                  <a:pt x="7238" y="15633"/>
                </a:lnTo>
                <a:lnTo>
                  <a:pt x="355" y="15633"/>
                </a:lnTo>
                <a:close/>
              </a:path>
              <a:path w="7238" h="55918">
                <a:moveTo>
                  <a:pt x="5079" y="0"/>
                </a:moveTo>
                <a:lnTo>
                  <a:pt x="0" y="10617"/>
                </a:lnTo>
                <a:lnTo>
                  <a:pt x="5714" y="10617"/>
                </a:lnTo>
                <a:lnTo>
                  <a:pt x="14135" y="0"/>
                </a:lnTo>
                <a:lnTo>
                  <a:pt x="5079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5127895" y="7547758"/>
            <a:ext cx="26174" cy="56642"/>
          </a:xfrm>
          <a:custGeom>
            <a:avLst/>
            <a:gdLst/>
            <a:ahLst/>
            <a:cxnLst/>
            <a:rect l="l" t="t" r="r" b="b"/>
            <a:pathLst>
              <a:path w="26174" h="56642">
                <a:moveTo>
                  <a:pt x="22212" y="0"/>
                </a:moveTo>
                <a:lnTo>
                  <a:pt x="13957" y="0"/>
                </a:lnTo>
                <a:lnTo>
                  <a:pt x="10998" y="825"/>
                </a:lnTo>
                <a:lnTo>
                  <a:pt x="8293" y="2489"/>
                </a:lnTo>
                <a:lnTo>
                  <a:pt x="12293" y="6642"/>
                </a:lnTo>
                <a:lnTo>
                  <a:pt x="14833" y="5384"/>
                </a:lnTo>
                <a:lnTo>
                  <a:pt x="20828" y="5384"/>
                </a:lnTo>
                <a:lnTo>
                  <a:pt x="23444" y="6743"/>
                </a:lnTo>
                <a:lnTo>
                  <a:pt x="26174" y="2095"/>
                </a:lnTo>
                <a:lnTo>
                  <a:pt x="22212" y="0"/>
                </a:lnTo>
                <a:close/>
              </a:path>
              <a:path w="26174" h="56642">
                <a:moveTo>
                  <a:pt x="29057" y="914"/>
                </a:moveTo>
                <a:lnTo>
                  <a:pt x="29057" y="6299"/>
                </a:lnTo>
                <a:lnTo>
                  <a:pt x="26174" y="2095"/>
                </a:lnTo>
                <a:lnTo>
                  <a:pt x="23444" y="6743"/>
                </a:lnTo>
                <a:lnTo>
                  <a:pt x="25692" y="9448"/>
                </a:lnTo>
                <a:lnTo>
                  <a:pt x="27940" y="12153"/>
                </a:lnTo>
                <a:lnTo>
                  <a:pt x="29057" y="16179"/>
                </a:lnTo>
                <a:lnTo>
                  <a:pt x="29057" y="26581"/>
                </a:lnTo>
                <a:lnTo>
                  <a:pt x="27990" y="30340"/>
                </a:lnTo>
                <a:lnTo>
                  <a:pt x="25869" y="32791"/>
                </a:lnTo>
                <a:lnTo>
                  <a:pt x="21221" y="36499"/>
                </a:lnTo>
                <a:lnTo>
                  <a:pt x="15227" y="36499"/>
                </a:lnTo>
                <a:lnTo>
                  <a:pt x="12573" y="35191"/>
                </a:lnTo>
                <a:lnTo>
                  <a:pt x="10388" y="32613"/>
                </a:lnTo>
                <a:lnTo>
                  <a:pt x="8191" y="30010"/>
                </a:lnTo>
                <a:lnTo>
                  <a:pt x="7099" y="26136"/>
                </a:lnTo>
                <a:lnTo>
                  <a:pt x="7099" y="15608"/>
                </a:lnTo>
                <a:lnTo>
                  <a:pt x="8128" y="11684"/>
                </a:lnTo>
                <a:lnTo>
                  <a:pt x="12293" y="6642"/>
                </a:lnTo>
                <a:lnTo>
                  <a:pt x="8293" y="2489"/>
                </a:lnTo>
                <a:lnTo>
                  <a:pt x="5613" y="4140"/>
                </a:lnTo>
                <a:lnTo>
                  <a:pt x="3556" y="6578"/>
                </a:lnTo>
                <a:lnTo>
                  <a:pt x="2120" y="9791"/>
                </a:lnTo>
                <a:lnTo>
                  <a:pt x="698" y="13004"/>
                </a:lnTo>
                <a:lnTo>
                  <a:pt x="0" y="16637"/>
                </a:lnTo>
                <a:lnTo>
                  <a:pt x="0" y="27330"/>
                </a:lnTo>
                <a:lnTo>
                  <a:pt x="1752" y="32575"/>
                </a:lnTo>
                <a:lnTo>
                  <a:pt x="5245" y="36385"/>
                </a:lnTo>
                <a:lnTo>
                  <a:pt x="8712" y="40208"/>
                </a:lnTo>
                <a:lnTo>
                  <a:pt x="12877" y="42113"/>
                </a:lnTo>
                <a:lnTo>
                  <a:pt x="17703" y="42113"/>
                </a:lnTo>
                <a:lnTo>
                  <a:pt x="21932" y="41617"/>
                </a:lnTo>
                <a:lnTo>
                  <a:pt x="25781" y="39636"/>
                </a:lnTo>
                <a:lnTo>
                  <a:pt x="28359" y="36918"/>
                </a:lnTo>
                <a:lnTo>
                  <a:pt x="28359" y="56642"/>
                </a:lnTo>
                <a:lnTo>
                  <a:pt x="35255" y="56642"/>
                </a:lnTo>
                <a:lnTo>
                  <a:pt x="35255" y="914"/>
                </a:lnTo>
                <a:lnTo>
                  <a:pt x="29057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5173807" y="7548678"/>
            <a:ext cx="32994" cy="41186"/>
          </a:xfrm>
          <a:custGeom>
            <a:avLst/>
            <a:gdLst/>
            <a:ahLst/>
            <a:cxnLst/>
            <a:rect l="l" t="t" r="r" b="b"/>
            <a:pathLst>
              <a:path w="32994" h="41186">
                <a:moveTo>
                  <a:pt x="8674" y="32753"/>
                </a:moveTo>
                <a:lnTo>
                  <a:pt x="7315" y="29552"/>
                </a:lnTo>
                <a:lnTo>
                  <a:pt x="6896" y="25907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27" y="29984"/>
                </a:lnTo>
                <a:lnTo>
                  <a:pt x="825" y="33324"/>
                </a:lnTo>
                <a:lnTo>
                  <a:pt x="2552" y="36398"/>
                </a:lnTo>
                <a:lnTo>
                  <a:pt x="5105" y="38925"/>
                </a:lnTo>
                <a:lnTo>
                  <a:pt x="9271" y="40728"/>
                </a:lnTo>
                <a:lnTo>
                  <a:pt x="13906" y="41186"/>
                </a:lnTo>
                <a:lnTo>
                  <a:pt x="19354" y="41186"/>
                </a:lnTo>
                <a:lnTo>
                  <a:pt x="23660" y="38925"/>
                </a:lnTo>
                <a:lnTo>
                  <a:pt x="26822" y="34366"/>
                </a:lnTo>
                <a:lnTo>
                  <a:pt x="26822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098" y="0"/>
                </a:lnTo>
                <a:lnTo>
                  <a:pt x="26098" y="25018"/>
                </a:lnTo>
                <a:lnTo>
                  <a:pt x="25704" y="27647"/>
                </a:lnTo>
                <a:lnTo>
                  <a:pt x="24955" y="29451"/>
                </a:lnTo>
                <a:lnTo>
                  <a:pt x="22923" y="32689"/>
                </a:lnTo>
                <a:lnTo>
                  <a:pt x="19304" y="34785"/>
                </a:lnTo>
                <a:lnTo>
                  <a:pt x="15290" y="35318"/>
                </a:lnTo>
                <a:lnTo>
                  <a:pt x="11480" y="34797"/>
                </a:lnTo>
                <a:lnTo>
                  <a:pt x="8674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5217642" y="7533347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5217642" y="7568819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5217642" y="7537278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5232544" y="7547761"/>
            <a:ext cx="21844" cy="21310"/>
          </a:xfrm>
          <a:custGeom>
            <a:avLst/>
            <a:gdLst/>
            <a:ahLst/>
            <a:cxnLst/>
            <a:rect l="l" t="t" r="r" b="b"/>
            <a:pathLst>
              <a:path w="21844" h="21310">
                <a:moveTo>
                  <a:pt x="10820" y="876"/>
                </a:moveTo>
                <a:lnTo>
                  <a:pt x="12217" y="6896"/>
                </a:lnTo>
                <a:lnTo>
                  <a:pt x="14782" y="5651"/>
                </a:lnTo>
                <a:lnTo>
                  <a:pt x="17856" y="5651"/>
                </a:lnTo>
                <a:lnTo>
                  <a:pt x="21843" y="520"/>
                </a:lnTo>
                <a:lnTo>
                  <a:pt x="17208" y="0"/>
                </a:lnTo>
                <a:lnTo>
                  <a:pt x="13868" y="0"/>
                </a:lnTo>
                <a:lnTo>
                  <a:pt x="10820" y="876"/>
                </a:lnTo>
                <a:close/>
              </a:path>
              <a:path w="21844" h="21310">
                <a:moveTo>
                  <a:pt x="736" y="28867"/>
                </a:moveTo>
                <a:lnTo>
                  <a:pt x="2247" y="32029"/>
                </a:lnTo>
                <a:lnTo>
                  <a:pt x="3733" y="35204"/>
                </a:lnTo>
                <a:lnTo>
                  <a:pt x="5829" y="37680"/>
                </a:lnTo>
                <a:lnTo>
                  <a:pt x="8572" y="39458"/>
                </a:lnTo>
                <a:lnTo>
                  <a:pt x="11277" y="41224"/>
                </a:lnTo>
                <a:lnTo>
                  <a:pt x="14274" y="42100"/>
                </a:lnTo>
                <a:lnTo>
                  <a:pt x="22517" y="42100"/>
                </a:lnTo>
                <a:lnTo>
                  <a:pt x="26301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22" y="-14414"/>
                </a:lnTo>
                <a:lnTo>
                  <a:pt x="28422" y="5537"/>
                </a:lnTo>
                <a:lnTo>
                  <a:pt x="25666" y="2565"/>
                </a:lnTo>
                <a:lnTo>
                  <a:pt x="21843" y="520"/>
                </a:lnTo>
                <a:lnTo>
                  <a:pt x="17856" y="5651"/>
                </a:lnTo>
                <a:lnTo>
                  <a:pt x="20993" y="5651"/>
                </a:lnTo>
                <a:lnTo>
                  <a:pt x="23647" y="6946"/>
                </a:lnTo>
                <a:lnTo>
                  <a:pt x="25780" y="9525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70"/>
                </a:lnTo>
                <a:lnTo>
                  <a:pt x="27965" y="30391"/>
                </a:lnTo>
                <a:lnTo>
                  <a:pt x="23736" y="35267"/>
                </a:lnTo>
                <a:lnTo>
                  <a:pt x="21183" y="36499"/>
                </a:lnTo>
                <a:lnTo>
                  <a:pt x="15176" y="36499"/>
                </a:lnTo>
                <a:lnTo>
                  <a:pt x="12572" y="35217"/>
                </a:lnTo>
                <a:lnTo>
                  <a:pt x="10388" y="32651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48"/>
                </a:lnTo>
                <a:lnTo>
                  <a:pt x="8115" y="11849"/>
                </a:lnTo>
                <a:lnTo>
                  <a:pt x="12217" y="6896"/>
                </a:lnTo>
                <a:lnTo>
                  <a:pt x="10820" y="876"/>
                </a:lnTo>
                <a:lnTo>
                  <a:pt x="8127" y="2616"/>
                </a:lnTo>
                <a:lnTo>
                  <a:pt x="5410" y="4368"/>
                </a:lnTo>
                <a:lnTo>
                  <a:pt x="3390" y="6870"/>
                </a:lnTo>
                <a:lnTo>
                  <a:pt x="2031" y="10147"/>
                </a:lnTo>
                <a:lnTo>
                  <a:pt x="685" y="13423"/>
                </a:lnTo>
                <a:lnTo>
                  <a:pt x="0" y="17068"/>
                </a:lnTo>
                <a:lnTo>
                  <a:pt x="0" y="25209"/>
                </a:lnTo>
                <a:lnTo>
                  <a:pt x="736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8" name="object 518"/>
          <p:cNvSpPr/>
          <p:nvPr/>
        </p:nvSpPr>
        <p:spPr>
          <a:xfrm>
            <a:off x="5276114" y="7547752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70" y="36690"/>
                </a:lnTo>
                <a:lnTo>
                  <a:pt x="8788" y="40309"/>
                </a:lnTo>
                <a:lnTo>
                  <a:pt x="8229" y="30086"/>
                </a:lnTo>
                <a:lnTo>
                  <a:pt x="7086" y="26225"/>
                </a:lnTo>
                <a:lnTo>
                  <a:pt x="7086" y="15913"/>
                </a:lnTo>
                <a:lnTo>
                  <a:pt x="8229" y="12052"/>
                </a:lnTo>
                <a:lnTo>
                  <a:pt x="10490" y="9486"/>
                </a:lnTo>
                <a:lnTo>
                  <a:pt x="12763" y="6934"/>
                </a:lnTo>
                <a:lnTo>
                  <a:pt x="15633" y="5664"/>
                </a:lnTo>
                <a:lnTo>
                  <a:pt x="22478" y="5664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60"/>
                </a:lnTo>
                <a:lnTo>
                  <a:pt x="27622" y="32638"/>
                </a:lnTo>
                <a:lnTo>
                  <a:pt x="25349" y="35204"/>
                </a:lnTo>
                <a:lnTo>
                  <a:pt x="22491" y="36499"/>
                </a:lnTo>
                <a:lnTo>
                  <a:pt x="22631" y="42113"/>
                </a:lnTo>
                <a:lnTo>
                  <a:pt x="25895" y="41287"/>
                </a:lnTo>
                <a:lnTo>
                  <a:pt x="28905" y="39649"/>
                </a:lnTo>
                <a:lnTo>
                  <a:pt x="31902" y="38011"/>
                </a:lnTo>
                <a:lnTo>
                  <a:pt x="34188" y="35699"/>
                </a:lnTo>
                <a:lnTo>
                  <a:pt x="35763" y="32727"/>
                </a:lnTo>
                <a:lnTo>
                  <a:pt x="37337" y="29768"/>
                </a:lnTo>
                <a:lnTo>
                  <a:pt x="38125" y="25679"/>
                </a:lnTo>
                <a:lnTo>
                  <a:pt x="38125" y="14096"/>
                </a:lnTo>
                <a:lnTo>
                  <a:pt x="36347" y="9080"/>
                </a:lnTo>
                <a:lnTo>
                  <a:pt x="32791" y="5448"/>
                </a:lnTo>
                <a:lnTo>
                  <a:pt x="29235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73" y="4483"/>
                </a:lnTo>
                <a:lnTo>
                  <a:pt x="2095" y="8077"/>
                </a:lnTo>
                <a:lnTo>
                  <a:pt x="0" y="13601"/>
                </a:lnTo>
                <a:lnTo>
                  <a:pt x="0" y="21069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51"/>
                </a:lnTo>
                <a:lnTo>
                  <a:pt x="8229" y="30086"/>
                </a:lnTo>
                <a:lnTo>
                  <a:pt x="8788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491" y="36499"/>
                </a:lnTo>
                <a:lnTo>
                  <a:pt x="15633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9" name="object 519"/>
          <p:cNvSpPr/>
          <p:nvPr/>
        </p:nvSpPr>
        <p:spPr>
          <a:xfrm>
            <a:off x="5319553" y="7547756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89" y="41020"/>
                </a:lnTo>
                <a:lnTo>
                  <a:pt x="12115" y="42113"/>
                </a:lnTo>
                <a:lnTo>
                  <a:pt x="20574" y="42113"/>
                </a:lnTo>
                <a:lnTo>
                  <a:pt x="23444" y="41567"/>
                </a:lnTo>
                <a:lnTo>
                  <a:pt x="28498" y="39369"/>
                </a:lnTo>
                <a:lnTo>
                  <a:pt x="31775" y="35801"/>
                </a:lnTo>
                <a:lnTo>
                  <a:pt x="33807" y="31635"/>
                </a:lnTo>
                <a:lnTo>
                  <a:pt x="33807" y="27038"/>
                </a:lnTo>
                <a:lnTo>
                  <a:pt x="32143" y="23520"/>
                </a:lnTo>
                <a:lnTo>
                  <a:pt x="29527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01" y="15278"/>
                </a:lnTo>
                <a:lnTo>
                  <a:pt x="9220" y="13944"/>
                </a:lnTo>
                <a:lnTo>
                  <a:pt x="7823" y="10807"/>
                </a:lnTo>
                <a:lnTo>
                  <a:pt x="9842" y="7162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20" y="8534"/>
                </a:lnTo>
                <a:lnTo>
                  <a:pt x="25526" y="12217"/>
                </a:lnTo>
                <a:lnTo>
                  <a:pt x="32270" y="11315"/>
                </a:lnTo>
                <a:lnTo>
                  <a:pt x="31826" y="8699"/>
                </a:lnTo>
                <a:lnTo>
                  <a:pt x="29883" y="5067"/>
                </a:lnTo>
                <a:lnTo>
                  <a:pt x="26962" y="2285"/>
                </a:lnTo>
                <a:lnTo>
                  <a:pt x="22136" y="457"/>
                </a:lnTo>
                <a:lnTo>
                  <a:pt x="19342" y="0"/>
                </a:lnTo>
                <a:lnTo>
                  <a:pt x="16129" y="0"/>
                </a:lnTo>
                <a:lnTo>
                  <a:pt x="12039" y="279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29"/>
                </a:lnTo>
                <a:lnTo>
                  <a:pt x="1155" y="9817"/>
                </a:lnTo>
                <a:lnTo>
                  <a:pt x="1155" y="13576"/>
                </a:lnTo>
                <a:lnTo>
                  <a:pt x="2654" y="17017"/>
                </a:lnTo>
                <a:lnTo>
                  <a:pt x="5156" y="19926"/>
                </a:lnTo>
                <a:lnTo>
                  <a:pt x="9067" y="21767"/>
                </a:lnTo>
                <a:lnTo>
                  <a:pt x="12573" y="22872"/>
                </a:lnTo>
                <a:lnTo>
                  <a:pt x="17640" y="24129"/>
                </a:lnTo>
                <a:lnTo>
                  <a:pt x="21374" y="25069"/>
                </a:lnTo>
                <a:lnTo>
                  <a:pt x="23736" y="25831"/>
                </a:lnTo>
                <a:lnTo>
                  <a:pt x="26695" y="28549"/>
                </a:lnTo>
                <a:lnTo>
                  <a:pt x="26695" y="31813"/>
                </a:lnTo>
                <a:lnTo>
                  <a:pt x="24409" y="34582"/>
                </a:lnTo>
                <a:lnTo>
                  <a:pt x="20523" y="36499"/>
                </a:lnTo>
                <a:lnTo>
                  <a:pt x="14224" y="36499"/>
                </a:lnTo>
                <a:lnTo>
                  <a:pt x="10033" y="34340"/>
                </a:lnTo>
                <a:lnTo>
                  <a:pt x="7213" y="30835"/>
                </a:lnTo>
                <a:lnTo>
                  <a:pt x="6832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5381238" y="7547758"/>
            <a:ext cx="35445" cy="42113"/>
          </a:xfrm>
          <a:custGeom>
            <a:avLst/>
            <a:gdLst/>
            <a:ahLst/>
            <a:cxnLst/>
            <a:rect l="l" t="t" r="r" b="b"/>
            <a:pathLst>
              <a:path w="35445" h="42113">
                <a:moveTo>
                  <a:pt x="5854" y="4089"/>
                </a:moveTo>
                <a:lnTo>
                  <a:pt x="3644" y="6527"/>
                </a:lnTo>
                <a:lnTo>
                  <a:pt x="2197" y="9791"/>
                </a:lnTo>
                <a:lnTo>
                  <a:pt x="723" y="13055"/>
                </a:lnTo>
                <a:lnTo>
                  <a:pt x="0" y="16852"/>
                </a:lnTo>
                <a:lnTo>
                  <a:pt x="0" y="27940"/>
                </a:lnTo>
                <a:lnTo>
                  <a:pt x="1689" y="33096"/>
                </a:lnTo>
                <a:lnTo>
                  <a:pt x="5080" y="36703"/>
                </a:lnTo>
                <a:lnTo>
                  <a:pt x="8470" y="40309"/>
                </a:lnTo>
                <a:lnTo>
                  <a:pt x="12941" y="42113"/>
                </a:lnTo>
                <a:lnTo>
                  <a:pt x="22948" y="42113"/>
                </a:lnTo>
                <a:lnTo>
                  <a:pt x="26708" y="40805"/>
                </a:lnTo>
                <a:lnTo>
                  <a:pt x="29756" y="38176"/>
                </a:lnTo>
                <a:lnTo>
                  <a:pt x="32816" y="35560"/>
                </a:lnTo>
                <a:lnTo>
                  <a:pt x="34709" y="31940"/>
                </a:lnTo>
                <a:lnTo>
                  <a:pt x="35445" y="27317"/>
                </a:lnTo>
                <a:lnTo>
                  <a:pt x="28663" y="26441"/>
                </a:lnTo>
                <a:lnTo>
                  <a:pt x="28181" y="29857"/>
                </a:lnTo>
                <a:lnTo>
                  <a:pt x="25209" y="34036"/>
                </a:lnTo>
                <a:lnTo>
                  <a:pt x="21145" y="36499"/>
                </a:lnTo>
                <a:lnTo>
                  <a:pt x="15062" y="36499"/>
                </a:lnTo>
                <a:lnTo>
                  <a:pt x="12331" y="35267"/>
                </a:lnTo>
                <a:lnTo>
                  <a:pt x="8140" y="30365"/>
                </a:lnTo>
                <a:lnTo>
                  <a:pt x="7086" y="26428"/>
                </a:lnTo>
                <a:lnTo>
                  <a:pt x="7086" y="15684"/>
                </a:lnTo>
                <a:lnTo>
                  <a:pt x="8178" y="11785"/>
                </a:lnTo>
                <a:lnTo>
                  <a:pt x="12509" y="6845"/>
                </a:lnTo>
                <a:lnTo>
                  <a:pt x="15341" y="5613"/>
                </a:lnTo>
                <a:lnTo>
                  <a:pt x="21107" y="5613"/>
                </a:lnTo>
                <a:lnTo>
                  <a:pt x="24701" y="7670"/>
                </a:lnTo>
                <a:lnTo>
                  <a:pt x="27457" y="11061"/>
                </a:lnTo>
                <a:lnTo>
                  <a:pt x="28092" y="13779"/>
                </a:lnTo>
                <a:lnTo>
                  <a:pt x="34785" y="12750"/>
                </a:lnTo>
                <a:lnTo>
                  <a:pt x="34010" y="8674"/>
                </a:lnTo>
                <a:lnTo>
                  <a:pt x="32207" y="5537"/>
                </a:lnTo>
                <a:lnTo>
                  <a:pt x="29387" y="3327"/>
                </a:lnTo>
                <a:lnTo>
                  <a:pt x="26581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25"/>
                </a:lnTo>
                <a:lnTo>
                  <a:pt x="8839" y="2438"/>
                </a:lnTo>
                <a:lnTo>
                  <a:pt x="5854" y="408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1" name="object 521"/>
          <p:cNvSpPr/>
          <p:nvPr/>
        </p:nvSpPr>
        <p:spPr>
          <a:xfrm>
            <a:off x="5420025" y="7547752"/>
            <a:ext cx="38112" cy="42113"/>
          </a:xfrm>
          <a:custGeom>
            <a:avLst/>
            <a:gdLst/>
            <a:ahLst/>
            <a:cxnLst/>
            <a:rect l="l" t="t" r="r" b="b"/>
            <a:pathLst>
              <a:path w="38112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83" y="36690"/>
                </a:lnTo>
                <a:lnTo>
                  <a:pt x="8788" y="40309"/>
                </a:lnTo>
                <a:lnTo>
                  <a:pt x="8216" y="30086"/>
                </a:lnTo>
                <a:lnTo>
                  <a:pt x="7099" y="26225"/>
                </a:lnTo>
                <a:lnTo>
                  <a:pt x="7099" y="15913"/>
                </a:lnTo>
                <a:lnTo>
                  <a:pt x="8216" y="12052"/>
                </a:lnTo>
                <a:lnTo>
                  <a:pt x="10502" y="9486"/>
                </a:lnTo>
                <a:lnTo>
                  <a:pt x="12776" y="6934"/>
                </a:lnTo>
                <a:lnTo>
                  <a:pt x="15633" y="5664"/>
                </a:lnTo>
                <a:lnTo>
                  <a:pt x="22479" y="5664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908" y="30060"/>
                </a:lnTo>
                <a:lnTo>
                  <a:pt x="27622" y="32638"/>
                </a:lnTo>
                <a:lnTo>
                  <a:pt x="25361" y="35204"/>
                </a:lnTo>
                <a:lnTo>
                  <a:pt x="22504" y="36499"/>
                </a:lnTo>
                <a:lnTo>
                  <a:pt x="22644" y="42113"/>
                </a:lnTo>
                <a:lnTo>
                  <a:pt x="25908" y="41287"/>
                </a:lnTo>
                <a:lnTo>
                  <a:pt x="28917" y="39649"/>
                </a:lnTo>
                <a:lnTo>
                  <a:pt x="31915" y="38011"/>
                </a:lnTo>
                <a:lnTo>
                  <a:pt x="34188" y="35699"/>
                </a:lnTo>
                <a:lnTo>
                  <a:pt x="35775" y="32727"/>
                </a:lnTo>
                <a:lnTo>
                  <a:pt x="37338" y="29768"/>
                </a:lnTo>
                <a:lnTo>
                  <a:pt x="38112" y="25679"/>
                </a:lnTo>
                <a:lnTo>
                  <a:pt x="38112" y="14096"/>
                </a:lnTo>
                <a:lnTo>
                  <a:pt x="36347" y="9080"/>
                </a:lnTo>
                <a:lnTo>
                  <a:pt x="32804" y="5448"/>
                </a:lnTo>
                <a:lnTo>
                  <a:pt x="29248" y="1816"/>
                </a:lnTo>
                <a:lnTo>
                  <a:pt x="24688" y="0"/>
                </a:lnTo>
                <a:lnTo>
                  <a:pt x="14058" y="0"/>
                </a:lnTo>
                <a:lnTo>
                  <a:pt x="9791" y="1498"/>
                </a:lnTo>
                <a:lnTo>
                  <a:pt x="6286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69"/>
                </a:lnTo>
                <a:close/>
              </a:path>
              <a:path w="38112" h="42113">
                <a:moveTo>
                  <a:pt x="12776" y="35217"/>
                </a:moveTo>
                <a:lnTo>
                  <a:pt x="10502" y="32651"/>
                </a:lnTo>
                <a:lnTo>
                  <a:pt x="8216" y="30086"/>
                </a:lnTo>
                <a:lnTo>
                  <a:pt x="8788" y="40309"/>
                </a:lnTo>
                <a:lnTo>
                  <a:pt x="13385" y="42113"/>
                </a:lnTo>
                <a:lnTo>
                  <a:pt x="22644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76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2" name="object 522"/>
          <p:cNvSpPr/>
          <p:nvPr/>
        </p:nvSpPr>
        <p:spPr>
          <a:xfrm>
            <a:off x="5466153" y="7547763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23" y="8534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58"/>
                </a:lnTo>
                <a:lnTo>
                  <a:pt x="7785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5492376" y="7547764"/>
            <a:ext cx="35318" cy="56629"/>
          </a:xfrm>
          <a:custGeom>
            <a:avLst/>
            <a:gdLst/>
            <a:ahLst/>
            <a:cxnLst/>
            <a:rect l="l" t="t" r="r" b="b"/>
            <a:pathLst>
              <a:path w="35318" h="56629">
                <a:moveTo>
                  <a:pt x="6235" y="26466"/>
                </a:moveTo>
                <a:lnTo>
                  <a:pt x="6235" y="16090"/>
                </a:lnTo>
                <a:lnTo>
                  <a:pt x="7365" y="12141"/>
                </a:lnTo>
                <a:lnTo>
                  <a:pt x="9613" y="9423"/>
                </a:lnTo>
                <a:lnTo>
                  <a:pt x="11887" y="6705"/>
                </a:lnTo>
                <a:lnTo>
                  <a:pt x="14477" y="5334"/>
                </a:lnTo>
                <a:lnTo>
                  <a:pt x="20370" y="5334"/>
                </a:lnTo>
                <a:lnTo>
                  <a:pt x="22923" y="6629"/>
                </a:lnTo>
                <a:lnTo>
                  <a:pt x="25057" y="9182"/>
                </a:lnTo>
                <a:lnTo>
                  <a:pt x="24612" y="876"/>
                </a:lnTo>
                <a:lnTo>
                  <a:pt x="21539" y="0"/>
                </a:lnTo>
                <a:lnTo>
                  <a:pt x="15417" y="0"/>
                </a:lnTo>
                <a:lnTo>
                  <a:pt x="13144" y="508"/>
                </a:lnTo>
                <a:lnTo>
                  <a:pt x="9423" y="2552"/>
                </a:lnTo>
                <a:lnTo>
                  <a:pt x="6273" y="6134"/>
                </a:lnTo>
                <a:lnTo>
                  <a:pt x="6273" y="914"/>
                </a:lnTo>
                <a:lnTo>
                  <a:pt x="0" y="914"/>
                </a:lnTo>
                <a:lnTo>
                  <a:pt x="0" y="56629"/>
                </a:lnTo>
                <a:lnTo>
                  <a:pt x="6896" y="56629"/>
                </a:lnTo>
                <a:lnTo>
                  <a:pt x="6896" y="37020"/>
                </a:lnTo>
                <a:lnTo>
                  <a:pt x="9563" y="39700"/>
                </a:lnTo>
                <a:lnTo>
                  <a:pt x="13207" y="41630"/>
                </a:lnTo>
                <a:lnTo>
                  <a:pt x="17576" y="42100"/>
                </a:lnTo>
                <a:lnTo>
                  <a:pt x="14109" y="36487"/>
                </a:lnTo>
                <a:lnTo>
                  <a:pt x="11531" y="35255"/>
                </a:lnTo>
                <a:lnTo>
                  <a:pt x="7302" y="30289"/>
                </a:lnTo>
                <a:lnTo>
                  <a:pt x="6235" y="26466"/>
                </a:lnTo>
                <a:close/>
              </a:path>
              <a:path w="35318" h="56629">
                <a:moveTo>
                  <a:pt x="35318" y="20751"/>
                </a:moveTo>
                <a:lnTo>
                  <a:pt x="35318" y="16903"/>
                </a:lnTo>
                <a:lnTo>
                  <a:pt x="34645" y="13360"/>
                </a:lnTo>
                <a:lnTo>
                  <a:pt x="33286" y="10147"/>
                </a:lnTo>
                <a:lnTo>
                  <a:pt x="31927" y="6921"/>
                </a:lnTo>
                <a:lnTo>
                  <a:pt x="29921" y="4419"/>
                </a:lnTo>
                <a:lnTo>
                  <a:pt x="27279" y="2654"/>
                </a:lnTo>
                <a:lnTo>
                  <a:pt x="24612" y="876"/>
                </a:lnTo>
                <a:lnTo>
                  <a:pt x="25057" y="9182"/>
                </a:lnTo>
                <a:lnTo>
                  <a:pt x="27190" y="11734"/>
                </a:lnTo>
                <a:lnTo>
                  <a:pt x="28270" y="15570"/>
                </a:lnTo>
                <a:lnTo>
                  <a:pt x="28270" y="26098"/>
                </a:lnTo>
                <a:lnTo>
                  <a:pt x="27177" y="30073"/>
                </a:lnTo>
                <a:lnTo>
                  <a:pt x="24980" y="32639"/>
                </a:lnTo>
                <a:lnTo>
                  <a:pt x="22809" y="35204"/>
                </a:lnTo>
                <a:lnTo>
                  <a:pt x="20180" y="36487"/>
                </a:lnTo>
                <a:lnTo>
                  <a:pt x="14109" y="36487"/>
                </a:lnTo>
                <a:lnTo>
                  <a:pt x="17576" y="42100"/>
                </a:lnTo>
                <a:lnTo>
                  <a:pt x="20726" y="42100"/>
                </a:lnTo>
                <a:lnTo>
                  <a:pt x="23710" y="41236"/>
                </a:lnTo>
                <a:lnTo>
                  <a:pt x="26568" y="39471"/>
                </a:lnTo>
                <a:lnTo>
                  <a:pt x="29400" y="37706"/>
                </a:lnTo>
                <a:lnTo>
                  <a:pt x="31572" y="35179"/>
                </a:lnTo>
                <a:lnTo>
                  <a:pt x="33070" y="31877"/>
                </a:lnTo>
                <a:lnTo>
                  <a:pt x="34556" y="28587"/>
                </a:lnTo>
                <a:lnTo>
                  <a:pt x="35318" y="24879"/>
                </a:lnTo>
                <a:lnTo>
                  <a:pt x="35318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4" name="object 524"/>
          <p:cNvSpPr/>
          <p:nvPr/>
        </p:nvSpPr>
        <p:spPr>
          <a:xfrm>
            <a:off x="5533449" y="7547752"/>
            <a:ext cx="38112" cy="42113"/>
          </a:xfrm>
          <a:custGeom>
            <a:avLst/>
            <a:gdLst/>
            <a:ahLst/>
            <a:cxnLst/>
            <a:rect l="l" t="t" r="r" b="b"/>
            <a:pathLst>
              <a:path w="38112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57" y="36690"/>
                </a:lnTo>
                <a:lnTo>
                  <a:pt x="8788" y="40309"/>
                </a:lnTo>
                <a:lnTo>
                  <a:pt x="8216" y="30086"/>
                </a:lnTo>
                <a:lnTo>
                  <a:pt x="7073" y="26225"/>
                </a:lnTo>
                <a:lnTo>
                  <a:pt x="7073" y="15913"/>
                </a:lnTo>
                <a:lnTo>
                  <a:pt x="8216" y="12052"/>
                </a:lnTo>
                <a:lnTo>
                  <a:pt x="10490" y="9486"/>
                </a:lnTo>
                <a:lnTo>
                  <a:pt x="12750" y="6934"/>
                </a:lnTo>
                <a:lnTo>
                  <a:pt x="15621" y="5664"/>
                </a:lnTo>
                <a:lnTo>
                  <a:pt x="22466" y="5664"/>
                </a:lnTo>
                <a:lnTo>
                  <a:pt x="25323" y="6946"/>
                </a:lnTo>
                <a:lnTo>
                  <a:pt x="27597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60"/>
                </a:lnTo>
                <a:lnTo>
                  <a:pt x="27609" y="32638"/>
                </a:lnTo>
                <a:lnTo>
                  <a:pt x="25336" y="35204"/>
                </a:lnTo>
                <a:lnTo>
                  <a:pt x="22479" y="36499"/>
                </a:lnTo>
                <a:lnTo>
                  <a:pt x="22618" y="42113"/>
                </a:lnTo>
                <a:lnTo>
                  <a:pt x="25895" y="41287"/>
                </a:lnTo>
                <a:lnTo>
                  <a:pt x="28892" y="39649"/>
                </a:lnTo>
                <a:lnTo>
                  <a:pt x="31889" y="38011"/>
                </a:lnTo>
                <a:lnTo>
                  <a:pt x="34188" y="35699"/>
                </a:lnTo>
                <a:lnTo>
                  <a:pt x="35763" y="32727"/>
                </a:lnTo>
                <a:lnTo>
                  <a:pt x="37325" y="29768"/>
                </a:lnTo>
                <a:lnTo>
                  <a:pt x="38112" y="25679"/>
                </a:lnTo>
                <a:lnTo>
                  <a:pt x="38112" y="14096"/>
                </a:lnTo>
                <a:lnTo>
                  <a:pt x="36347" y="9080"/>
                </a:lnTo>
                <a:lnTo>
                  <a:pt x="32791" y="5448"/>
                </a:lnTo>
                <a:lnTo>
                  <a:pt x="29235" y="1816"/>
                </a:lnTo>
                <a:lnTo>
                  <a:pt x="24663" y="0"/>
                </a:lnTo>
                <a:lnTo>
                  <a:pt x="14046" y="0"/>
                </a:lnTo>
                <a:lnTo>
                  <a:pt x="9779" y="1498"/>
                </a:lnTo>
                <a:lnTo>
                  <a:pt x="6261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69"/>
                </a:lnTo>
                <a:close/>
              </a:path>
              <a:path w="38112" h="42113">
                <a:moveTo>
                  <a:pt x="12750" y="35217"/>
                </a:moveTo>
                <a:lnTo>
                  <a:pt x="10490" y="32651"/>
                </a:lnTo>
                <a:lnTo>
                  <a:pt x="8216" y="30086"/>
                </a:lnTo>
                <a:lnTo>
                  <a:pt x="8788" y="40309"/>
                </a:lnTo>
                <a:lnTo>
                  <a:pt x="13385" y="42113"/>
                </a:lnTo>
                <a:lnTo>
                  <a:pt x="22618" y="42113"/>
                </a:lnTo>
                <a:lnTo>
                  <a:pt x="22479" y="36499"/>
                </a:lnTo>
                <a:lnTo>
                  <a:pt x="15621" y="36499"/>
                </a:lnTo>
                <a:lnTo>
                  <a:pt x="12750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5" name="object 525"/>
          <p:cNvSpPr/>
          <p:nvPr/>
        </p:nvSpPr>
        <p:spPr>
          <a:xfrm>
            <a:off x="5579560" y="7547763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17" y="8407"/>
                </a:moveTo>
                <a:lnTo>
                  <a:pt x="13169" y="7061"/>
                </a:lnTo>
                <a:lnTo>
                  <a:pt x="16370" y="7061"/>
                </a:lnTo>
                <a:lnTo>
                  <a:pt x="19748" y="8534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604" y="1358"/>
                </a:lnTo>
                <a:lnTo>
                  <a:pt x="7810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908" y="41198"/>
                </a:lnTo>
                <a:lnTo>
                  <a:pt x="6908" y="17221"/>
                </a:lnTo>
                <a:lnTo>
                  <a:pt x="7277" y="14566"/>
                </a:lnTo>
                <a:lnTo>
                  <a:pt x="8051" y="12141"/>
                </a:lnTo>
                <a:lnTo>
                  <a:pt x="10617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5603429" y="7547756"/>
            <a:ext cx="13919" cy="42113"/>
          </a:xfrm>
          <a:custGeom>
            <a:avLst/>
            <a:gdLst/>
            <a:ahLst/>
            <a:cxnLst/>
            <a:rect l="l" t="t" r="r" b="b"/>
            <a:pathLst>
              <a:path w="13919" h="42113">
                <a:moveTo>
                  <a:pt x="9448" y="42113"/>
                </a:moveTo>
                <a:lnTo>
                  <a:pt x="13919" y="42113"/>
                </a:lnTo>
                <a:lnTo>
                  <a:pt x="10845" y="36156"/>
                </a:lnTo>
                <a:lnTo>
                  <a:pt x="8064" y="33731"/>
                </a:lnTo>
                <a:lnTo>
                  <a:pt x="7378" y="30391"/>
                </a:lnTo>
                <a:lnTo>
                  <a:pt x="6007" y="41033"/>
                </a:lnTo>
                <a:lnTo>
                  <a:pt x="9448" y="42113"/>
                </a:lnTo>
                <a:close/>
              </a:path>
              <a:path w="13919" h="42113">
                <a:moveTo>
                  <a:pt x="7937" y="13322"/>
                </a:moveTo>
                <a:lnTo>
                  <a:pt x="8686" y="10464"/>
                </a:lnTo>
                <a:lnTo>
                  <a:pt x="11366" y="7353"/>
                </a:lnTo>
                <a:lnTo>
                  <a:pt x="15316" y="5651"/>
                </a:lnTo>
                <a:lnTo>
                  <a:pt x="22021" y="5651"/>
                </a:lnTo>
                <a:lnTo>
                  <a:pt x="24650" y="6426"/>
                </a:lnTo>
                <a:lnTo>
                  <a:pt x="26403" y="7975"/>
                </a:lnTo>
                <a:lnTo>
                  <a:pt x="28371" y="11074"/>
                </a:lnTo>
                <a:lnTo>
                  <a:pt x="28333" y="15633"/>
                </a:lnTo>
                <a:lnTo>
                  <a:pt x="25704" y="16548"/>
                </a:lnTo>
                <a:lnTo>
                  <a:pt x="21602" y="17322"/>
                </a:lnTo>
                <a:lnTo>
                  <a:pt x="16027" y="17983"/>
                </a:lnTo>
                <a:lnTo>
                  <a:pt x="13284" y="18313"/>
                </a:lnTo>
                <a:lnTo>
                  <a:pt x="11252" y="18656"/>
                </a:lnTo>
                <a:lnTo>
                  <a:pt x="8064" y="19519"/>
                </a:lnTo>
                <a:lnTo>
                  <a:pt x="4927" y="21247"/>
                </a:lnTo>
                <a:lnTo>
                  <a:pt x="2285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19" y="36702"/>
                </a:lnTo>
                <a:lnTo>
                  <a:pt x="6007" y="41033"/>
                </a:lnTo>
                <a:lnTo>
                  <a:pt x="7378" y="30391"/>
                </a:lnTo>
                <a:lnTo>
                  <a:pt x="8331" y="27152"/>
                </a:lnTo>
                <a:lnTo>
                  <a:pt x="11048" y="24930"/>
                </a:lnTo>
                <a:lnTo>
                  <a:pt x="14236" y="23977"/>
                </a:lnTo>
                <a:lnTo>
                  <a:pt x="17068" y="23558"/>
                </a:lnTo>
                <a:lnTo>
                  <a:pt x="22072" y="22859"/>
                </a:lnTo>
                <a:lnTo>
                  <a:pt x="25819" y="21996"/>
                </a:lnTo>
                <a:lnTo>
                  <a:pt x="28333" y="20980"/>
                </a:lnTo>
                <a:lnTo>
                  <a:pt x="28333" y="26504"/>
                </a:lnTo>
                <a:lnTo>
                  <a:pt x="27965" y="28778"/>
                </a:lnTo>
                <a:lnTo>
                  <a:pt x="26238" y="32308"/>
                </a:lnTo>
                <a:lnTo>
                  <a:pt x="22644" y="35039"/>
                </a:lnTo>
                <a:lnTo>
                  <a:pt x="18237" y="36766"/>
                </a:lnTo>
                <a:lnTo>
                  <a:pt x="12890" y="36766"/>
                </a:lnTo>
                <a:lnTo>
                  <a:pt x="10845" y="36156"/>
                </a:lnTo>
                <a:lnTo>
                  <a:pt x="13919" y="42113"/>
                </a:lnTo>
                <a:lnTo>
                  <a:pt x="16624" y="42113"/>
                </a:lnTo>
                <a:lnTo>
                  <a:pt x="21526" y="40792"/>
                </a:lnTo>
                <a:lnTo>
                  <a:pt x="26339" y="38392"/>
                </a:lnTo>
                <a:lnTo>
                  <a:pt x="28905" y="36245"/>
                </a:lnTo>
                <a:lnTo>
                  <a:pt x="29108" y="38125"/>
                </a:lnTo>
                <a:lnTo>
                  <a:pt x="30289" y="41211"/>
                </a:lnTo>
                <a:lnTo>
                  <a:pt x="37490" y="41211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91" y="10083"/>
                </a:lnTo>
                <a:lnTo>
                  <a:pt x="34543" y="7061"/>
                </a:lnTo>
                <a:lnTo>
                  <a:pt x="32816" y="4267"/>
                </a:lnTo>
                <a:lnTo>
                  <a:pt x="30175" y="2031"/>
                </a:lnTo>
                <a:lnTo>
                  <a:pt x="25844" y="406"/>
                </a:lnTo>
                <a:lnTo>
                  <a:pt x="23012" y="0"/>
                </a:lnTo>
                <a:lnTo>
                  <a:pt x="16052" y="0"/>
                </a:lnTo>
                <a:lnTo>
                  <a:pt x="12966" y="482"/>
                </a:lnTo>
                <a:lnTo>
                  <a:pt x="10325" y="1422"/>
                </a:lnTo>
                <a:lnTo>
                  <a:pt x="7658" y="2374"/>
                </a:lnTo>
                <a:lnTo>
                  <a:pt x="4216" y="5486"/>
                </a:lnTo>
                <a:lnTo>
                  <a:pt x="1803" y="9563"/>
                </a:lnTo>
                <a:lnTo>
                  <a:pt x="1206" y="12420"/>
                </a:lnTo>
                <a:lnTo>
                  <a:pt x="7937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7" name="object 527"/>
          <p:cNvSpPr/>
          <p:nvPr/>
        </p:nvSpPr>
        <p:spPr>
          <a:xfrm>
            <a:off x="5652712" y="7533347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8" name="object 528"/>
          <p:cNvSpPr/>
          <p:nvPr/>
        </p:nvSpPr>
        <p:spPr>
          <a:xfrm>
            <a:off x="5664546" y="7547753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57" y="11264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31" y="17183"/>
                </a:lnTo>
                <a:lnTo>
                  <a:pt x="7747" y="13677"/>
                </a:lnTo>
                <a:lnTo>
                  <a:pt x="8940" y="10871"/>
                </a:lnTo>
                <a:lnTo>
                  <a:pt x="13398" y="0"/>
                </a:lnTo>
                <a:lnTo>
                  <a:pt x="8826" y="1879"/>
                </a:lnTo>
                <a:lnTo>
                  <a:pt x="5308" y="5626"/>
                </a:lnTo>
                <a:lnTo>
                  <a:pt x="1778" y="9359"/>
                </a:lnTo>
                <a:lnTo>
                  <a:pt x="0" y="14630"/>
                </a:lnTo>
                <a:lnTo>
                  <a:pt x="0" y="27952"/>
                </a:lnTo>
                <a:lnTo>
                  <a:pt x="1765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13"/>
                </a:lnTo>
                <a:lnTo>
                  <a:pt x="24117" y="42113"/>
                </a:lnTo>
                <a:lnTo>
                  <a:pt x="28016" y="40970"/>
                </a:lnTo>
                <a:lnTo>
                  <a:pt x="31051" y="38709"/>
                </a:lnTo>
                <a:lnTo>
                  <a:pt x="34086" y="36423"/>
                </a:lnTo>
                <a:lnTo>
                  <a:pt x="36169" y="33235"/>
                </a:lnTo>
                <a:lnTo>
                  <a:pt x="37287" y="29108"/>
                </a:lnTo>
                <a:lnTo>
                  <a:pt x="30175" y="28232"/>
                </a:lnTo>
                <a:lnTo>
                  <a:pt x="29121" y="31115"/>
                </a:lnTo>
                <a:lnTo>
                  <a:pt x="27686" y="33210"/>
                </a:lnTo>
                <a:lnTo>
                  <a:pt x="24117" y="35852"/>
                </a:lnTo>
                <a:lnTo>
                  <a:pt x="19431" y="36499"/>
                </a:lnTo>
                <a:lnTo>
                  <a:pt x="16040" y="36499"/>
                </a:lnTo>
                <a:lnTo>
                  <a:pt x="13208" y="35331"/>
                </a:lnTo>
                <a:lnTo>
                  <a:pt x="8648" y="30619"/>
                </a:lnTo>
                <a:lnTo>
                  <a:pt x="7391" y="27241"/>
                </a:lnTo>
                <a:lnTo>
                  <a:pt x="7137" y="22809"/>
                </a:lnTo>
                <a:lnTo>
                  <a:pt x="37490" y="22809"/>
                </a:lnTo>
                <a:lnTo>
                  <a:pt x="37515" y="14338"/>
                </a:lnTo>
                <a:lnTo>
                  <a:pt x="35801" y="9182"/>
                </a:lnTo>
                <a:lnTo>
                  <a:pt x="32346" y="5499"/>
                </a:lnTo>
                <a:lnTo>
                  <a:pt x="28905" y="1841"/>
                </a:lnTo>
                <a:lnTo>
                  <a:pt x="24447" y="0"/>
                </a:lnTo>
                <a:lnTo>
                  <a:pt x="25438" y="6934"/>
                </a:lnTo>
                <a:lnTo>
                  <a:pt x="27647" y="9563"/>
                </a:lnTo>
                <a:lnTo>
                  <a:pt x="29057" y="11264"/>
                </a:lnTo>
                <a:close/>
              </a:path>
              <a:path w="37515" h="42113">
                <a:moveTo>
                  <a:pt x="8940" y="10871"/>
                </a:moveTo>
                <a:lnTo>
                  <a:pt x="13258" y="6680"/>
                </a:lnTo>
                <a:lnTo>
                  <a:pt x="15925" y="5626"/>
                </a:lnTo>
                <a:lnTo>
                  <a:pt x="22580" y="5626"/>
                </a:lnTo>
                <a:lnTo>
                  <a:pt x="25438" y="6934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5707730" y="7547756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52" y="36677"/>
                </a:lnTo>
                <a:lnTo>
                  <a:pt x="5321" y="38849"/>
                </a:lnTo>
                <a:lnTo>
                  <a:pt x="8102" y="41020"/>
                </a:lnTo>
                <a:lnTo>
                  <a:pt x="12128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69"/>
                </a:lnTo>
                <a:lnTo>
                  <a:pt x="31788" y="35801"/>
                </a:lnTo>
                <a:lnTo>
                  <a:pt x="33807" y="31635"/>
                </a:lnTo>
                <a:lnTo>
                  <a:pt x="33807" y="27038"/>
                </a:lnTo>
                <a:lnTo>
                  <a:pt x="32156" y="23520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14" y="15278"/>
                </a:lnTo>
                <a:lnTo>
                  <a:pt x="9232" y="13944"/>
                </a:lnTo>
                <a:lnTo>
                  <a:pt x="7835" y="10807"/>
                </a:lnTo>
                <a:lnTo>
                  <a:pt x="9855" y="7162"/>
                </a:lnTo>
                <a:lnTo>
                  <a:pt x="13474" y="5626"/>
                </a:lnTo>
                <a:lnTo>
                  <a:pt x="19329" y="5626"/>
                </a:lnTo>
                <a:lnTo>
                  <a:pt x="21399" y="6197"/>
                </a:lnTo>
                <a:lnTo>
                  <a:pt x="24333" y="8534"/>
                </a:lnTo>
                <a:lnTo>
                  <a:pt x="25526" y="12217"/>
                </a:lnTo>
                <a:lnTo>
                  <a:pt x="32283" y="11315"/>
                </a:lnTo>
                <a:lnTo>
                  <a:pt x="31838" y="8699"/>
                </a:lnTo>
                <a:lnTo>
                  <a:pt x="29895" y="5067"/>
                </a:lnTo>
                <a:lnTo>
                  <a:pt x="26962" y="2285"/>
                </a:lnTo>
                <a:lnTo>
                  <a:pt x="22148" y="457"/>
                </a:lnTo>
                <a:lnTo>
                  <a:pt x="19342" y="0"/>
                </a:lnTo>
                <a:lnTo>
                  <a:pt x="16141" y="0"/>
                </a:lnTo>
                <a:lnTo>
                  <a:pt x="12039" y="279"/>
                </a:lnTo>
                <a:lnTo>
                  <a:pt x="8331" y="1358"/>
                </a:lnTo>
                <a:lnTo>
                  <a:pt x="4368" y="3822"/>
                </a:lnTo>
                <a:lnTo>
                  <a:pt x="2400" y="6629"/>
                </a:lnTo>
                <a:lnTo>
                  <a:pt x="1168" y="9817"/>
                </a:lnTo>
                <a:lnTo>
                  <a:pt x="1168" y="13576"/>
                </a:lnTo>
                <a:lnTo>
                  <a:pt x="2667" y="17017"/>
                </a:lnTo>
                <a:lnTo>
                  <a:pt x="5168" y="19926"/>
                </a:lnTo>
                <a:lnTo>
                  <a:pt x="9067" y="21767"/>
                </a:lnTo>
                <a:lnTo>
                  <a:pt x="12573" y="22872"/>
                </a:lnTo>
                <a:lnTo>
                  <a:pt x="17640" y="24129"/>
                </a:lnTo>
                <a:lnTo>
                  <a:pt x="21386" y="25069"/>
                </a:lnTo>
                <a:lnTo>
                  <a:pt x="23736" y="25831"/>
                </a:lnTo>
                <a:lnTo>
                  <a:pt x="26708" y="28549"/>
                </a:lnTo>
                <a:lnTo>
                  <a:pt x="26708" y="31813"/>
                </a:lnTo>
                <a:lnTo>
                  <a:pt x="24422" y="34582"/>
                </a:lnTo>
                <a:lnTo>
                  <a:pt x="20535" y="36499"/>
                </a:lnTo>
                <a:lnTo>
                  <a:pt x="14236" y="36499"/>
                </a:lnTo>
                <a:lnTo>
                  <a:pt x="10033" y="34340"/>
                </a:lnTo>
                <a:lnTo>
                  <a:pt x="7213" y="30835"/>
                </a:lnTo>
                <a:lnTo>
                  <a:pt x="6832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5771114" y="7532405"/>
            <a:ext cx="18542" cy="72898"/>
          </a:xfrm>
          <a:custGeom>
            <a:avLst/>
            <a:gdLst/>
            <a:ahLst/>
            <a:cxnLst/>
            <a:rect l="l" t="t" r="r" b="b"/>
            <a:pathLst>
              <a:path w="18541" h="72898">
                <a:moveTo>
                  <a:pt x="12147" y="60685"/>
                </a:moveTo>
                <a:lnTo>
                  <a:pt x="8343" y="48572"/>
                </a:lnTo>
                <a:lnTo>
                  <a:pt x="7073" y="36448"/>
                </a:lnTo>
                <a:lnTo>
                  <a:pt x="7073" y="31673"/>
                </a:lnTo>
                <a:lnTo>
                  <a:pt x="7632" y="26911"/>
                </a:lnTo>
                <a:lnTo>
                  <a:pt x="8737" y="22186"/>
                </a:lnTo>
                <a:lnTo>
                  <a:pt x="9626" y="18389"/>
                </a:lnTo>
                <a:lnTo>
                  <a:pt x="10858" y="14744"/>
                </a:lnTo>
                <a:lnTo>
                  <a:pt x="12407" y="11264"/>
                </a:lnTo>
                <a:lnTo>
                  <a:pt x="13398" y="9004"/>
                </a:lnTo>
                <a:lnTo>
                  <a:pt x="15455" y="5257"/>
                </a:lnTo>
                <a:lnTo>
                  <a:pt x="18542" y="0"/>
                </a:lnTo>
                <a:lnTo>
                  <a:pt x="13601" y="0"/>
                </a:lnTo>
                <a:lnTo>
                  <a:pt x="8801" y="6337"/>
                </a:lnTo>
                <a:lnTo>
                  <a:pt x="5245" y="12725"/>
                </a:lnTo>
                <a:lnTo>
                  <a:pt x="2946" y="19113"/>
                </a:lnTo>
                <a:lnTo>
                  <a:pt x="977" y="24625"/>
                </a:lnTo>
                <a:lnTo>
                  <a:pt x="0" y="30391"/>
                </a:lnTo>
                <a:lnTo>
                  <a:pt x="0" y="43243"/>
                </a:lnTo>
                <a:lnTo>
                  <a:pt x="1320" y="49834"/>
                </a:lnTo>
                <a:lnTo>
                  <a:pt x="3937" y="56210"/>
                </a:lnTo>
                <a:lnTo>
                  <a:pt x="6578" y="62585"/>
                </a:lnTo>
                <a:lnTo>
                  <a:pt x="9791" y="68135"/>
                </a:lnTo>
                <a:lnTo>
                  <a:pt x="13601" y="72897"/>
                </a:lnTo>
                <a:lnTo>
                  <a:pt x="18542" y="72897"/>
                </a:lnTo>
                <a:lnTo>
                  <a:pt x="12147" y="6068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5793756" y="7548679"/>
            <a:ext cx="37287" cy="56629"/>
          </a:xfrm>
          <a:custGeom>
            <a:avLst/>
            <a:gdLst/>
            <a:ahLst/>
            <a:cxnLst/>
            <a:rect l="l" t="t" r="r" b="b"/>
            <a:pathLst>
              <a:path w="37287" h="56629">
                <a:moveTo>
                  <a:pt x="21805" y="40970"/>
                </a:moveTo>
                <a:lnTo>
                  <a:pt x="37287" y="0"/>
                </a:lnTo>
                <a:lnTo>
                  <a:pt x="30391" y="0"/>
                </a:lnTo>
                <a:lnTo>
                  <a:pt x="21678" y="23469"/>
                </a:lnTo>
                <a:lnTo>
                  <a:pt x="20586" y="26466"/>
                </a:lnTo>
                <a:lnTo>
                  <a:pt x="19646" y="29527"/>
                </a:lnTo>
                <a:lnTo>
                  <a:pt x="18846" y="32651"/>
                </a:lnTo>
                <a:lnTo>
                  <a:pt x="17983" y="29400"/>
                </a:lnTo>
                <a:lnTo>
                  <a:pt x="16992" y="26276"/>
                </a:lnTo>
                <a:lnTo>
                  <a:pt x="15900" y="23329"/>
                </a:lnTo>
                <a:lnTo>
                  <a:pt x="7442" y="0"/>
                </a:lnTo>
                <a:lnTo>
                  <a:pt x="0" y="0"/>
                </a:lnTo>
                <a:lnTo>
                  <a:pt x="15443" y="40360"/>
                </a:lnTo>
                <a:lnTo>
                  <a:pt x="14833" y="42024"/>
                </a:lnTo>
                <a:lnTo>
                  <a:pt x="13868" y="44729"/>
                </a:lnTo>
                <a:lnTo>
                  <a:pt x="11379" y="48729"/>
                </a:lnTo>
                <a:lnTo>
                  <a:pt x="8305" y="49999"/>
                </a:lnTo>
                <a:lnTo>
                  <a:pt x="5664" y="49999"/>
                </a:lnTo>
                <a:lnTo>
                  <a:pt x="2832" y="49377"/>
                </a:lnTo>
                <a:lnTo>
                  <a:pt x="3606" y="55803"/>
                </a:lnTo>
                <a:lnTo>
                  <a:pt x="6730" y="56629"/>
                </a:lnTo>
                <a:lnTo>
                  <a:pt x="10248" y="56629"/>
                </a:lnTo>
                <a:lnTo>
                  <a:pt x="13728" y="55067"/>
                </a:lnTo>
                <a:lnTo>
                  <a:pt x="16713" y="52349"/>
                </a:lnTo>
                <a:lnTo>
                  <a:pt x="18846" y="48425"/>
                </a:lnTo>
                <a:lnTo>
                  <a:pt x="20142" y="45389"/>
                </a:lnTo>
                <a:lnTo>
                  <a:pt x="21805" y="4097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5854903" y="7534589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25" y="14084"/>
                </a:moveTo>
                <a:lnTo>
                  <a:pt x="11925" y="0"/>
                </a:lnTo>
                <a:lnTo>
                  <a:pt x="5067" y="4089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72"/>
                </a:lnTo>
                <a:lnTo>
                  <a:pt x="5346" y="49352"/>
                </a:lnTo>
                <a:lnTo>
                  <a:pt x="5905" y="50634"/>
                </a:lnTo>
                <a:lnTo>
                  <a:pt x="8826" y="53721"/>
                </a:lnTo>
                <a:lnTo>
                  <a:pt x="12141" y="54902"/>
                </a:lnTo>
                <a:lnTo>
                  <a:pt x="16179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26"/>
                </a:lnTo>
                <a:lnTo>
                  <a:pt x="12052" y="46151"/>
                </a:lnTo>
                <a:lnTo>
                  <a:pt x="11925" y="42938"/>
                </a:lnTo>
                <a:lnTo>
                  <a:pt x="11925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25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5880418" y="7547763"/>
            <a:ext cx="22123" cy="41198"/>
          </a:xfrm>
          <a:custGeom>
            <a:avLst/>
            <a:gdLst/>
            <a:ahLst/>
            <a:cxnLst/>
            <a:rect l="l" t="t" r="r" b="b"/>
            <a:pathLst>
              <a:path w="22123" h="41198">
                <a:moveTo>
                  <a:pt x="6908" y="41198"/>
                </a:moveTo>
                <a:lnTo>
                  <a:pt x="6908" y="17221"/>
                </a:lnTo>
                <a:lnTo>
                  <a:pt x="7289" y="14566"/>
                </a:lnTo>
                <a:lnTo>
                  <a:pt x="8064" y="12141"/>
                </a:lnTo>
                <a:lnTo>
                  <a:pt x="9423" y="9296"/>
                </a:lnTo>
                <a:lnTo>
                  <a:pt x="13169" y="7061"/>
                </a:lnTo>
                <a:lnTo>
                  <a:pt x="16370" y="7061"/>
                </a:lnTo>
                <a:lnTo>
                  <a:pt x="19748" y="8534"/>
                </a:lnTo>
                <a:lnTo>
                  <a:pt x="22123" y="2197"/>
                </a:lnTo>
                <a:lnTo>
                  <a:pt x="17348" y="0"/>
                </a:lnTo>
                <a:lnTo>
                  <a:pt x="13423" y="0"/>
                </a:lnTo>
                <a:lnTo>
                  <a:pt x="10604" y="1358"/>
                </a:lnTo>
                <a:lnTo>
                  <a:pt x="7810" y="4165"/>
                </a:lnTo>
                <a:lnTo>
                  <a:pt x="6223" y="7010"/>
                </a:lnTo>
                <a:lnTo>
                  <a:pt x="6223" y="914"/>
                </a:lnTo>
                <a:lnTo>
                  <a:pt x="0" y="914"/>
                </a:lnTo>
                <a:lnTo>
                  <a:pt x="0" y="41198"/>
                </a:lnTo>
                <a:lnTo>
                  <a:pt x="6908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5904298" y="7547756"/>
            <a:ext cx="13906" cy="42113"/>
          </a:xfrm>
          <a:custGeom>
            <a:avLst/>
            <a:gdLst/>
            <a:ahLst/>
            <a:cxnLst/>
            <a:rect l="l" t="t" r="r" b="b"/>
            <a:pathLst>
              <a:path w="13906" h="42113">
                <a:moveTo>
                  <a:pt x="9436" y="42113"/>
                </a:moveTo>
                <a:lnTo>
                  <a:pt x="13906" y="42113"/>
                </a:lnTo>
                <a:lnTo>
                  <a:pt x="10845" y="36156"/>
                </a:lnTo>
                <a:lnTo>
                  <a:pt x="8064" y="33731"/>
                </a:lnTo>
                <a:lnTo>
                  <a:pt x="7366" y="30391"/>
                </a:lnTo>
                <a:lnTo>
                  <a:pt x="5994" y="41033"/>
                </a:lnTo>
                <a:lnTo>
                  <a:pt x="9436" y="42113"/>
                </a:lnTo>
                <a:close/>
              </a:path>
              <a:path w="13906" h="42113">
                <a:moveTo>
                  <a:pt x="7937" y="13322"/>
                </a:moveTo>
                <a:lnTo>
                  <a:pt x="8686" y="10464"/>
                </a:lnTo>
                <a:lnTo>
                  <a:pt x="11353" y="7353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03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52" y="18656"/>
                </a:lnTo>
                <a:lnTo>
                  <a:pt x="8064" y="19519"/>
                </a:lnTo>
                <a:lnTo>
                  <a:pt x="4914" y="21247"/>
                </a:lnTo>
                <a:lnTo>
                  <a:pt x="2273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19" y="36702"/>
                </a:lnTo>
                <a:lnTo>
                  <a:pt x="5994" y="41033"/>
                </a:lnTo>
                <a:lnTo>
                  <a:pt x="7366" y="30391"/>
                </a:lnTo>
                <a:lnTo>
                  <a:pt x="8331" y="27152"/>
                </a:lnTo>
                <a:lnTo>
                  <a:pt x="11036" y="24930"/>
                </a:lnTo>
                <a:lnTo>
                  <a:pt x="14224" y="23977"/>
                </a:lnTo>
                <a:lnTo>
                  <a:pt x="17056" y="23558"/>
                </a:lnTo>
                <a:lnTo>
                  <a:pt x="22072" y="22859"/>
                </a:lnTo>
                <a:lnTo>
                  <a:pt x="25806" y="21996"/>
                </a:lnTo>
                <a:lnTo>
                  <a:pt x="28321" y="20980"/>
                </a:lnTo>
                <a:lnTo>
                  <a:pt x="28321" y="26504"/>
                </a:lnTo>
                <a:lnTo>
                  <a:pt x="27952" y="28778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13906" y="42113"/>
                </a:lnTo>
                <a:lnTo>
                  <a:pt x="16624" y="42113"/>
                </a:lnTo>
                <a:lnTo>
                  <a:pt x="21513" y="40792"/>
                </a:lnTo>
                <a:lnTo>
                  <a:pt x="26339" y="38392"/>
                </a:lnTo>
                <a:lnTo>
                  <a:pt x="28905" y="36245"/>
                </a:lnTo>
                <a:lnTo>
                  <a:pt x="29095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29" y="38049"/>
                </a:lnTo>
                <a:lnTo>
                  <a:pt x="35433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61"/>
                </a:lnTo>
                <a:lnTo>
                  <a:pt x="32804" y="4267"/>
                </a:lnTo>
                <a:lnTo>
                  <a:pt x="30175" y="2031"/>
                </a:lnTo>
                <a:lnTo>
                  <a:pt x="25844" y="406"/>
                </a:lnTo>
                <a:lnTo>
                  <a:pt x="23012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16" y="5486"/>
                </a:lnTo>
                <a:lnTo>
                  <a:pt x="1803" y="9563"/>
                </a:lnTo>
                <a:lnTo>
                  <a:pt x="1193" y="12420"/>
                </a:lnTo>
                <a:lnTo>
                  <a:pt x="7937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5947511" y="7547756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52" y="36677"/>
                </a:lnTo>
                <a:lnTo>
                  <a:pt x="5308" y="38849"/>
                </a:lnTo>
                <a:lnTo>
                  <a:pt x="8089" y="41020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69"/>
                </a:lnTo>
                <a:lnTo>
                  <a:pt x="31775" y="35801"/>
                </a:lnTo>
                <a:lnTo>
                  <a:pt x="33807" y="31635"/>
                </a:lnTo>
                <a:lnTo>
                  <a:pt x="33807" y="27038"/>
                </a:lnTo>
                <a:lnTo>
                  <a:pt x="32143" y="23520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01" y="15278"/>
                </a:lnTo>
                <a:lnTo>
                  <a:pt x="9220" y="13944"/>
                </a:lnTo>
                <a:lnTo>
                  <a:pt x="7823" y="10807"/>
                </a:lnTo>
                <a:lnTo>
                  <a:pt x="9842" y="7162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20" y="8534"/>
                </a:lnTo>
                <a:lnTo>
                  <a:pt x="25526" y="12217"/>
                </a:lnTo>
                <a:lnTo>
                  <a:pt x="32270" y="11315"/>
                </a:lnTo>
                <a:lnTo>
                  <a:pt x="31826" y="8699"/>
                </a:lnTo>
                <a:lnTo>
                  <a:pt x="29895" y="5067"/>
                </a:lnTo>
                <a:lnTo>
                  <a:pt x="26962" y="2285"/>
                </a:lnTo>
                <a:lnTo>
                  <a:pt x="22136" y="457"/>
                </a:lnTo>
                <a:lnTo>
                  <a:pt x="19342" y="0"/>
                </a:lnTo>
                <a:lnTo>
                  <a:pt x="16129" y="0"/>
                </a:lnTo>
                <a:lnTo>
                  <a:pt x="12039" y="279"/>
                </a:lnTo>
                <a:lnTo>
                  <a:pt x="8331" y="1358"/>
                </a:lnTo>
                <a:lnTo>
                  <a:pt x="4368" y="3822"/>
                </a:lnTo>
                <a:lnTo>
                  <a:pt x="2387" y="6629"/>
                </a:lnTo>
                <a:lnTo>
                  <a:pt x="1168" y="9817"/>
                </a:lnTo>
                <a:lnTo>
                  <a:pt x="1168" y="13576"/>
                </a:lnTo>
                <a:lnTo>
                  <a:pt x="2654" y="17017"/>
                </a:lnTo>
                <a:lnTo>
                  <a:pt x="5156" y="19926"/>
                </a:lnTo>
                <a:lnTo>
                  <a:pt x="9067" y="21767"/>
                </a:lnTo>
                <a:lnTo>
                  <a:pt x="12573" y="22872"/>
                </a:lnTo>
                <a:lnTo>
                  <a:pt x="17640" y="24129"/>
                </a:lnTo>
                <a:lnTo>
                  <a:pt x="21374" y="25069"/>
                </a:lnTo>
                <a:lnTo>
                  <a:pt x="23736" y="25831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82"/>
                </a:lnTo>
                <a:lnTo>
                  <a:pt x="20535" y="36499"/>
                </a:lnTo>
                <a:lnTo>
                  <a:pt x="14224" y="36499"/>
                </a:lnTo>
                <a:lnTo>
                  <a:pt x="10033" y="34340"/>
                </a:lnTo>
                <a:lnTo>
                  <a:pt x="7213" y="30835"/>
                </a:lnTo>
                <a:lnTo>
                  <a:pt x="6832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6008903" y="7547758"/>
            <a:ext cx="26149" cy="56642"/>
          </a:xfrm>
          <a:custGeom>
            <a:avLst/>
            <a:gdLst/>
            <a:ahLst/>
            <a:cxnLst/>
            <a:rect l="l" t="t" r="r" b="b"/>
            <a:pathLst>
              <a:path w="26149" h="56642">
                <a:moveTo>
                  <a:pt x="22186" y="0"/>
                </a:moveTo>
                <a:lnTo>
                  <a:pt x="13931" y="0"/>
                </a:lnTo>
                <a:lnTo>
                  <a:pt x="10998" y="825"/>
                </a:lnTo>
                <a:lnTo>
                  <a:pt x="10198" y="9169"/>
                </a:lnTo>
                <a:lnTo>
                  <a:pt x="14820" y="5384"/>
                </a:lnTo>
                <a:lnTo>
                  <a:pt x="20815" y="5384"/>
                </a:lnTo>
                <a:lnTo>
                  <a:pt x="23444" y="6743"/>
                </a:lnTo>
                <a:lnTo>
                  <a:pt x="26149" y="2095"/>
                </a:lnTo>
                <a:lnTo>
                  <a:pt x="22186" y="0"/>
                </a:lnTo>
                <a:close/>
              </a:path>
              <a:path w="26149" h="56642">
                <a:moveTo>
                  <a:pt x="29032" y="914"/>
                </a:moveTo>
                <a:lnTo>
                  <a:pt x="29032" y="6299"/>
                </a:lnTo>
                <a:lnTo>
                  <a:pt x="26149" y="2095"/>
                </a:lnTo>
                <a:lnTo>
                  <a:pt x="23444" y="6743"/>
                </a:lnTo>
                <a:lnTo>
                  <a:pt x="25692" y="9448"/>
                </a:lnTo>
                <a:lnTo>
                  <a:pt x="27914" y="12153"/>
                </a:lnTo>
                <a:lnTo>
                  <a:pt x="29032" y="16179"/>
                </a:lnTo>
                <a:lnTo>
                  <a:pt x="29032" y="26581"/>
                </a:lnTo>
                <a:lnTo>
                  <a:pt x="27978" y="30340"/>
                </a:lnTo>
                <a:lnTo>
                  <a:pt x="25857" y="32791"/>
                </a:lnTo>
                <a:lnTo>
                  <a:pt x="21209" y="36499"/>
                </a:lnTo>
                <a:lnTo>
                  <a:pt x="15201" y="36499"/>
                </a:lnTo>
                <a:lnTo>
                  <a:pt x="12573" y="35191"/>
                </a:lnTo>
                <a:lnTo>
                  <a:pt x="10375" y="32613"/>
                </a:lnTo>
                <a:lnTo>
                  <a:pt x="8166" y="30010"/>
                </a:lnTo>
                <a:lnTo>
                  <a:pt x="7073" y="26136"/>
                </a:lnTo>
                <a:lnTo>
                  <a:pt x="7073" y="15608"/>
                </a:lnTo>
                <a:lnTo>
                  <a:pt x="8128" y="11684"/>
                </a:lnTo>
                <a:lnTo>
                  <a:pt x="10198" y="9169"/>
                </a:lnTo>
                <a:lnTo>
                  <a:pt x="10998" y="825"/>
                </a:lnTo>
                <a:lnTo>
                  <a:pt x="8293" y="2489"/>
                </a:lnTo>
                <a:lnTo>
                  <a:pt x="5600" y="4140"/>
                </a:lnTo>
                <a:lnTo>
                  <a:pt x="3530" y="6578"/>
                </a:lnTo>
                <a:lnTo>
                  <a:pt x="2120" y="9791"/>
                </a:lnTo>
                <a:lnTo>
                  <a:pt x="698" y="13004"/>
                </a:lnTo>
                <a:lnTo>
                  <a:pt x="0" y="16637"/>
                </a:lnTo>
                <a:lnTo>
                  <a:pt x="0" y="27330"/>
                </a:lnTo>
                <a:lnTo>
                  <a:pt x="1727" y="32575"/>
                </a:lnTo>
                <a:lnTo>
                  <a:pt x="5232" y="36385"/>
                </a:lnTo>
                <a:lnTo>
                  <a:pt x="8712" y="40208"/>
                </a:lnTo>
                <a:lnTo>
                  <a:pt x="12865" y="42113"/>
                </a:lnTo>
                <a:lnTo>
                  <a:pt x="17703" y="42113"/>
                </a:lnTo>
                <a:lnTo>
                  <a:pt x="21920" y="41617"/>
                </a:lnTo>
                <a:lnTo>
                  <a:pt x="25768" y="39636"/>
                </a:lnTo>
                <a:lnTo>
                  <a:pt x="28359" y="36918"/>
                </a:lnTo>
                <a:lnTo>
                  <a:pt x="28359" y="56642"/>
                </a:lnTo>
                <a:lnTo>
                  <a:pt x="35255" y="56642"/>
                </a:lnTo>
                <a:lnTo>
                  <a:pt x="35255" y="914"/>
                </a:lnTo>
                <a:lnTo>
                  <a:pt x="29032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6054797" y="7548678"/>
            <a:ext cx="32994" cy="41186"/>
          </a:xfrm>
          <a:custGeom>
            <a:avLst/>
            <a:gdLst/>
            <a:ahLst/>
            <a:cxnLst/>
            <a:rect l="l" t="t" r="r" b="b"/>
            <a:pathLst>
              <a:path w="32994" h="41186">
                <a:moveTo>
                  <a:pt x="8674" y="32753"/>
                </a:moveTo>
                <a:lnTo>
                  <a:pt x="7315" y="29552"/>
                </a:lnTo>
                <a:lnTo>
                  <a:pt x="6896" y="25907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52" y="29984"/>
                </a:lnTo>
                <a:lnTo>
                  <a:pt x="838" y="33324"/>
                </a:lnTo>
                <a:lnTo>
                  <a:pt x="2552" y="36398"/>
                </a:lnTo>
                <a:lnTo>
                  <a:pt x="5105" y="38925"/>
                </a:lnTo>
                <a:lnTo>
                  <a:pt x="9271" y="40728"/>
                </a:lnTo>
                <a:lnTo>
                  <a:pt x="13906" y="41186"/>
                </a:lnTo>
                <a:lnTo>
                  <a:pt x="19354" y="41186"/>
                </a:lnTo>
                <a:lnTo>
                  <a:pt x="23660" y="38925"/>
                </a:lnTo>
                <a:lnTo>
                  <a:pt x="26822" y="34366"/>
                </a:lnTo>
                <a:lnTo>
                  <a:pt x="26822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098" y="0"/>
                </a:lnTo>
                <a:lnTo>
                  <a:pt x="26098" y="25018"/>
                </a:lnTo>
                <a:lnTo>
                  <a:pt x="25730" y="27647"/>
                </a:lnTo>
                <a:lnTo>
                  <a:pt x="24968" y="29451"/>
                </a:lnTo>
                <a:lnTo>
                  <a:pt x="22923" y="32689"/>
                </a:lnTo>
                <a:lnTo>
                  <a:pt x="19304" y="34785"/>
                </a:lnTo>
                <a:lnTo>
                  <a:pt x="15290" y="35318"/>
                </a:lnTo>
                <a:lnTo>
                  <a:pt x="11480" y="34797"/>
                </a:lnTo>
                <a:lnTo>
                  <a:pt x="8674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6098641" y="7533347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6098641" y="7568819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6098641" y="7537278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6112239" y="7534589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25" y="14084"/>
                </a:moveTo>
                <a:lnTo>
                  <a:pt x="11925" y="0"/>
                </a:lnTo>
                <a:lnTo>
                  <a:pt x="5054" y="4089"/>
                </a:lnTo>
                <a:lnTo>
                  <a:pt x="5054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54" y="19392"/>
                </a:lnTo>
                <a:lnTo>
                  <a:pt x="5054" y="46672"/>
                </a:lnTo>
                <a:lnTo>
                  <a:pt x="5346" y="49352"/>
                </a:lnTo>
                <a:lnTo>
                  <a:pt x="5892" y="50634"/>
                </a:lnTo>
                <a:lnTo>
                  <a:pt x="8813" y="53721"/>
                </a:lnTo>
                <a:lnTo>
                  <a:pt x="12141" y="54902"/>
                </a:lnTo>
                <a:lnTo>
                  <a:pt x="16167" y="54902"/>
                </a:lnTo>
                <a:lnTo>
                  <a:pt x="19850" y="54292"/>
                </a:lnTo>
                <a:lnTo>
                  <a:pt x="18846" y="48260"/>
                </a:lnTo>
                <a:lnTo>
                  <a:pt x="17602" y="48437"/>
                </a:lnTo>
                <a:lnTo>
                  <a:pt x="14808" y="48526"/>
                </a:lnTo>
                <a:lnTo>
                  <a:pt x="12039" y="46151"/>
                </a:lnTo>
                <a:lnTo>
                  <a:pt x="11925" y="19392"/>
                </a:lnTo>
                <a:lnTo>
                  <a:pt x="18846" y="19392"/>
                </a:lnTo>
                <a:lnTo>
                  <a:pt x="18846" y="14084"/>
                </a:lnTo>
                <a:lnTo>
                  <a:pt x="11925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6135490" y="7547756"/>
            <a:ext cx="13906" cy="42113"/>
          </a:xfrm>
          <a:custGeom>
            <a:avLst/>
            <a:gdLst/>
            <a:ahLst/>
            <a:cxnLst/>
            <a:rect l="l" t="t" r="r" b="b"/>
            <a:pathLst>
              <a:path w="13906" h="42113">
                <a:moveTo>
                  <a:pt x="9436" y="42113"/>
                </a:moveTo>
                <a:lnTo>
                  <a:pt x="13906" y="42113"/>
                </a:lnTo>
                <a:lnTo>
                  <a:pt x="10845" y="36156"/>
                </a:lnTo>
                <a:lnTo>
                  <a:pt x="8064" y="33731"/>
                </a:lnTo>
                <a:lnTo>
                  <a:pt x="7366" y="30391"/>
                </a:lnTo>
                <a:lnTo>
                  <a:pt x="5994" y="41033"/>
                </a:lnTo>
                <a:lnTo>
                  <a:pt x="9436" y="42113"/>
                </a:lnTo>
                <a:close/>
              </a:path>
              <a:path w="13906" h="42113">
                <a:moveTo>
                  <a:pt x="7937" y="13322"/>
                </a:moveTo>
                <a:lnTo>
                  <a:pt x="8686" y="10464"/>
                </a:lnTo>
                <a:lnTo>
                  <a:pt x="11366" y="7353"/>
                </a:lnTo>
                <a:lnTo>
                  <a:pt x="15316" y="5651"/>
                </a:lnTo>
                <a:lnTo>
                  <a:pt x="22021" y="5651"/>
                </a:lnTo>
                <a:lnTo>
                  <a:pt x="24650" y="6426"/>
                </a:lnTo>
                <a:lnTo>
                  <a:pt x="26403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52" y="18656"/>
                </a:lnTo>
                <a:lnTo>
                  <a:pt x="8064" y="19519"/>
                </a:lnTo>
                <a:lnTo>
                  <a:pt x="4914" y="21247"/>
                </a:lnTo>
                <a:lnTo>
                  <a:pt x="2273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19" y="36702"/>
                </a:lnTo>
                <a:lnTo>
                  <a:pt x="5994" y="41033"/>
                </a:lnTo>
                <a:lnTo>
                  <a:pt x="7366" y="30391"/>
                </a:lnTo>
                <a:lnTo>
                  <a:pt x="8331" y="27152"/>
                </a:lnTo>
                <a:lnTo>
                  <a:pt x="11036" y="24930"/>
                </a:lnTo>
                <a:lnTo>
                  <a:pt x="14236" y="23977"/>
                </a:lnTo>
                <a:lnTo>
                  <a:pt x="17068" y="23558"/>
                </a:lnTo>
                <a:lnTo>
                  <a:pt x="22072" y="22859"/>
                </a:lnTo>
                <a:lnTo>
                  <a:pt x="25806" y="21996"/>
                </a:lnTo>
                <a:lnTo>
                  <a:pt x="28321" y="20980"/>
                </a:lnTo>
                <a:lnTo>
                  <a:pt x="28321" y="26504"/>
                </a:lnTo>
                <a:lnTo>
                  <a:pt x="27952" y="28778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13906" y="42113"/>
                </a:lnTo>
                <a:lnTo>
                  <a:pt x="16624" y="42113"/>
                </a:lnTo>
                <a:lnTo>
                  <a:pt x="21513" y="40792"/>
                </a:lnTo>
                <a:lnTo>
                  <a:pt x="26339" y="38392"/>
                </a:lnTo>
                <a:lnTo>
                  <a:pt x="28905" y="36245"/>
                </a:lnTo>
                <a:lnTo>
                  <a:pt x="29095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61"/>
                </a:lnTo>
                <a:lnTo>
                  <a:pt x="32804" y="4267"/>
                </a:lnTo>
                <a:lnTo>
                  <a:pt x="30175" y="2031"/>
                </a:lnTo>
                <a:lnTo>
                  <a:pt x="25844" y="406"/>
                </a:lnTo>
                <a:lnTo>
                  <a:pt x="23012" y="0"/>
                </a:lnTo>
                <a:lnTo>
                  <a:pt x="16052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16" y="5486"/>
                </a:lnTo>
                <a:lnTo>
                  <a:pt x="1803" y="9563"/>
                </a:lnTo>
                <a:lnTo>
                  <a:pt x="1193" y="12420"/>
                </a:lnTo>
                <a:lnTo>
                  <a:pt x="7937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6181406" y="7547763"/>
            <a:ext cx="22098" cy="41198"/>
          </a:xfrm>
          <a:custGeom>
            <a:avLst/>
            <a:gdLst/>
            <a:ahLst/>
            <a:cxnLst/>
            <a:rect l="l" t="t" r="r" b="b"/>
            <a:pathLst>
              <a:path w="22098" h="41198">
                <a:moveTo>
                  <a:pt x="10604" y="8407"/>
                </a:moveTo>
                <a:lnTo>
                  <a:pt x="13169" y="7061"/>
                </a:lnTo>
                <a:lnTo>
                  <a:pt x="16344" y="7061"/>
                </a:lnTo>
                <a:lnTo>
                  <a:pt x="19723" y="8534"/>
                </a:lnTo>
                <a:lnTo>
                  <a:pt x="22098" y="2197"/>
                </a:lnTo>
                <a:lnTo>
                  <a:pt x="17348" y="0"/>
                </a:lnTo>
                <a:lnTo>
                  <a:pt x="13398" y="0"/>
                </a:lnTo>
                <a:lnTo>
                  <a:pt x="10579" y="1358"/>
                </a:lnTo>
                <a:lnTo>
                  <a:pt x="7785" y="4165"/>
                </a:lnTo>
                <a:lnTo>
                  <a:pt x="6197" y="7010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lnTo>
                  <a:pt x="6883" y="17221"/>
                </a:lnTo>
                <a:lnTo>
                  <a:pt x="7277" y="14566"/>
                </a:lnTo>
                <a:lnTo>
                  <a:pt x="8039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6204835" y="7547756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52" y="36677"/>
                </a:lnTo>
                <a:lnTo>
                  <a:pt x="5321" y="38849"/>
                </a:lnTo>
                <a:lnTo>
                  <a:pt x="8102" y="41020"/>
                </a:lnTo>
                <a:lnTo>
                  <a:pt x="12128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69"/>
                </a:lnTo>
                <a:lnTo>
                  <a:pt x="31788" y="35801"/>
                </a:lnTo>
                <a:lnTo>
                  <a:pt x="33807" y="31635"/>
                </a:lnTo>
                <a:lnTo>
                  <a:pt x="33807" y="27038"/>
                </a:lnTo>
                <a:lnTo>
                  <a:pt x="32156" y="23520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14" y="15278"/>
                </a:lnTo>
                <a:lnTo>
                  <a:pt x="9232" y="13944"/>
                </a:lnTo>
                <a:lnTo>
                  <a:pt x="7835" y="10807"/>
                </a:lnTo>
                <a:lnTo>
                  <a:pt x="9855" y="7162"/>
                </a:lnTo>
                <a:lnTo>
                  <a:pt x="13474" y="5626"/>
                </a:lnTo>
                <a:lnTo>
                  <a:pt x="19329" y="5626"/>
                </a:lnTo>
                <a:lnTo>
                  <a:pt x="21399" y="6197"/>
                </a:lnTo>
                <a:lnTo>
                  <a:pt x="24333" y="8534"/>
                </a:lnTo>
                <a:lnTo>
                  <a:pt x="25526" y="12217"/>
                </a:lnTo>
                <a:lnTo>
                  <a:pt x="32283" y="11315"/>
                </a:lnTo>
                <a:lnTo>
                  <a:pt x="31838" y="8699"/>
                </a:lnTo>
                <a:lnTo>
                  <a:pt x="29895" y="5067"/>
                </a:lnTo>
                <a:lnTo>
                  <a:pt x="26962" y="2285"/>
                </a:lnTo>
                <a:lnTo>
                  <a:pt x="22148" y="457"/>
                </a:lnTo>
                <a:lnTo>
                  <a:pt x="19342" y="0"/>
                </a:lnTo>
                <a:lnTo>
                  <a:pt x="16141" y="0"/>
                </a:lnTo>
                <a:lnTo>
                  <a:pt x="12039" y="279"/>
                </a:lnTo>
                <a:lnTo>
                  <a:pt x="8331" y="1358"/>
                </a:lnTo>
                <a:lnTo>
                  <a:pt x="4368" y="3822"/>
                </a:lnTo>
                <a:lnTo>
                  <a:pt x="2400" y="6629"/>
                </a:lnTo>
                <a:lnTo>
                  <a:pt x="1168" y="9817"/>
                </a:lnTo>
                <a:lnTo>
                  <a:pt x="1168" y="13576"/>
                </a:lnTo>
                <a:lnTo>
                  <a:pt x="2667" y="17017"/>
                </a:lnTo>
                <a:lnTo>
                  <a:pt x="5156" y="19926"/>
                </a:lnTo>
                <a:lnTo>
                  <a:pt x="9067" y="21767"/>
                </a:lnTo>
                <a:lnTo>
                  <a:pt x="12573" y="22872"/>
                </a:lnTo>
                <a:lnTo>
                  <a:pt x="17640" y="24129"/>
                </a:lnTo>
                <a:lnTo>
                  <a:pt x="21386" y="25069"/>
                </a:lnTo>
                <a:lnTo>
                  <a:pt x="23736" y="25831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82"/>
                </a:lnTo>
                <a:lnTo>
                  <a:pt x="20535" y="36499"/>
                </a:lnTo>
                <a:lnTo>
                  <a:pt x="14236" y="36499"/>
                </a:lnTo>
                <a:lnTo>
                  <a:pt x="10033" y="34340"/>
                </a:lnTo>
                <a:lnTo>
                  <a:pt x="7213" y="30835"/>
                </a:lnTo>
                <a:lnTo>
                  <a:pt x="6832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6244541" y="754775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40" y="10871"/>
                </a:lnTo>
                <a:lnTo>
                  <a:pt x="13398" y="0"/>
                </a:lnTo>
                <a:lnTo>
                  <a:pt x="8813" y="1879"/>
                </a:lnTo>
                <a:lnTo>
                  <a:pt x="5283" y="5626"/>
                </a:lnTo>
                <a:lnTo>
                  <a:pt x="1752" y="9359"/>
                </a:lnTo>
                <a:lnTo>
                  <a:pt x="0" y="14630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26" y="38709"/>
                </a:lnTo>
                <a:lnTo>
                  <a:pt x="34074" y="36423"/>
                </a:lnTo>
                <a:lnTo>
                  <a:pt x="36144" y="33235"/>
                </a:lnTo>
                <a:lnTo>
                  <a:pt x="37274" y="29108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17" y="35852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36" y="30619"/>
                </a:lnTo>
                <a:lnTo>
                  <a:pt x="7366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40" y="10871"/>
                </a:moveTo>
                <a:lnTo>
                  <a:pt x="13258" y="6680"/>
                </a:lnTo>
                <a:lnTo>
                  <a:pt x="15925" y="5626"/>
                </a:lnTo>
                <a:lnTo>
                  <a:pt x="22580" y="5626"/>
                </a:lnTo>
                <a:lnTo>
                  <a:pt x="25425" y="6934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6315563" y="7533347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6327148" y="7547752"/>
            <a:ext cx="38112" cy="42113"/>
          </a:xfrm>
          <a:custGeom>
            <a:avLst/>
            <a:gdLst/>
            <a:ahLst/>
            <a:cxnLst/>
            <a:rect l="l" t="t" r="r" b="b"/>
            <a:pathLst>
              <a:path w="38112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83" y="36690"/>
                </a:lnTo>
                <a:lnTo>
                  <a:pt x="8775" y="40309"/>
                </a:lnTo>
                <a:lnTo>
                  <a:pt x="8216" y="30086"/>
                </a:lnTo>
                <a:lnTo>
                  <a:pt x="7099" y="26225"/>
                </a:lnTo>
                <a:lnTo>
                  <a:pt x="7099" y="15913"/>
                </a:lnTo>
                <a:lnTo>
                  <a:pt x="8216" y="12052"/>
                </a:lnTo>
                <a:lnTo>
                  <a:pt x="10502" y="9486"/>
                </a:lnTo>
                <a:lnTo>
                  <a:pt x="12776" y="6934"/>
                </a:lnTo>
                <a:lnTo>
                  <a:pt x="15633" y="5664"/>
                </a:lnTo>
                <a:lnTo>
                  <a:pt x="22479" y="5664"/>
                </a:lnTo>
                <a:lnTo>
                  <a:pt x="25323" y="6946"/>
                </a:lnTo>
                <a:lnTo>
                  <a:pt x="27622" y="9512"/>
                </a:lnTo>
                <a:lnTo>
                  <a:pt x="29883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908" y="30060"/>
                </a:lnTo>
                <a:lnTo>
                  <a:pt x="27635" y="32638"/>
                </a:lnTo>
                <a:lnTo>
                  <a:pt x="25361" y="35204"/>
                </a:lnTo>
                <a:lnTo>
                  <a:pt x="22504" y="36499"/>
                </a:lnTo>
                <a:lnTo>
                  <a:pt x="22631" y="42113"/>
                </a:lnTo>
                <a:lnTo>
                  <a:pt x="25908" y="41287"/>
                </a:lnTo>
                <a:lnTo>
                  <a:pt x="28917" y="39649"/>
                </a:lnTo>
                <a:lnTo>
                  <a:pt x="31915" y="38011"/>
                </a:lnTo>
                <a:lnTo>
                  <a:pt x="34188" y="35699"/>
                </a:lnTo>
                <a:lnTo>
                  <a:pt x="35775" y="32727"/>
                </a:lnTo>
                <a:lnTo>
                  <a:pt x="37350" y="29768"/>
                </a:lnTo>
                <a:lnTo>
                  <a:pt x="38112" y="25679"/>
                </a:lnTo>
                <a:lnTo>
                  <a:pt x="38112" y="14096"/>
                </a:lnTo>
                <a:lnTo>
                  <a:pt x="36347" y="9080"/>
                </a:lnTo>
                <a:lnTo>
                  <a:pt x="32804" y="5448"/>
                </a:lnTo>
                <a:lnTo>
                  <a:pt x="29248" y="1816"/>
                </a:lnTo>
                <a:lnTo>
                  <a:pt x="24688" y="0"/>
                </a:lnTo>
                <a:lnTo>
                  <a:pt x="14058" y="0"/>
                </a:lnTo>
                <a:lnTo>
                  <a:pt x="9791" y="1498"/>
                </a:lnTo>
                <a:lnTo>
                  <a:pt x="6286" y="4483"/>
                </a:lnTo>
                <a:lnTo>
                  <a:pt x="2095" y="8077"/>
                </a:lnTo>
                <a:lnTo>
                  <a:pt x="0" y="13601"/>
                </a:lnTo>
                <a:lnTo>
                  <a:pt x="0" y="21069"/>
                </a:lnTo>
                <a:close/>
              </a:path>
              <a:path w="38112" h="42113">
                <a:moveTo>
                  <a:pt x="12776" y="35217"/>
                </a:moveTo>
                <a:lnTo>
                  <a:pt x="10502" y="32651"/>
                </a:lnTo>
                <a:lnTo>
                  <a:pt x="8216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76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6370599" y="7547756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89" y="41020"/>
                </a:lnTo>
                <a:lnTo>
                  <a:pt x="12115" y="42113"/>
                </a:lnTo>
                <a:lnTo>
                  <a:pt x="20574" y="42113"/>
                </a:lnTo>
                <a:lnTo>
                  <a:pt x="23444" y="41567"/>
                </a:lnTo>
                <a:lnTo>
                  <a:pt x="25971" y="40462"/>
                </a:lnTo>
                <a:lnTo>
                  <a:pt x="28511" y="39369"/>
                </a:lnTo>
                <a:lnTo>
                  <a:pt x="31775" y="35801"/>
                </a:lnTo>
                <a:lnTo>
                  <a:pt x="33807" y="31635"/>
                </a:lnTo>
                <a:lnTo>
                  <a:pt x="33807" y="27038"/>
                </a:lnTo>
                <a:lnTo>
                  <a:pt x="32143" y="23520"/>
                </a:lnTo>
                <a:lnTo>
                  <a:pt x="29527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01" y="15278"/>
                </a:lnTo>
                <a:lnTo>
                  <a:pt x="9220" y="13944"/>
                </a:lnTo>
                <a:lnTo>
                  <a:pt x="7823" y="10807"/>
                </a:lnTo>
                <a:lnTo>
                  <a:pt x="9842" y="7162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20" y="8534"/>
                </a:lnTo>
                <a:lnTo>
                  <a:pt x="25526" y="12217"/>
                </a:lnTo>
                <a:lnTo>
                  <a:pt x="32270" y="11315"/>
                </a:lnTo>
                <a:lnTo>
                  <a:pt x="31826" y="8699"/>
                </a:lnTo>
                <a:lnTo>
                  <a:pt x="29883" y="5067"/>
                </a:lnTo>
                <a:lnTo>
                  <a:pt x="26962" y="2285"/>
                </a:lnTo>
                <a:lnTo>
                  <a:pt x="22136" y="457"/>
                </a:lnTo>
                <a:lnTo>
                  <a:pt x="19342" y="0"/>
                </a:lnTo>
                <a:lnTo>
                  <a:pt x="16129" y="0"/>
                </a:lnTo>
                <a:lnTo>
                  <a:pt x="12039" y="279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29"/>
                </a:lnTo>
                <a:lnTo>
                  <a:pt x="1155" y="9817"/>
                </a:lnTo>
                <a:lnTo>
                  <a:pt x="1155" y="13576"/>
                </a:lnTo>
                <a:lnTo>
                  <a:pt x="2654" y="17017"/>
                </a:lnTo>
                <a:lnTo>
                  <a:pt x="5156" y="19926"/>
                </a:lnTo>
                <a:lnTo>
                  <a:pt x="9067" y="21767"/>
                </a:lnTo>
                <a:lnTo>
                  <a:pt x="12573" y="22872"/>
                </a:lnTo>
                <a:lnTo>
                  <a:pt x="17640" y="24129"/>
                </a:lnTo>
                <a:lnTo>
                  <a:pt x="21374" y="25069"/>
                </a:lnTo>
                <a:lnTo>
                  <a:pt x="23736" y="25831"/>
                </a:lnTo>
                <a:lnTo>
                  <a:pt x="26695" y="28549"/>
                </a:lnTo>
                <a:lnTo>
                  <a:pt x="26695" y="31813"/>
                </a:lnTo>
                <a:lnTo>
                  <a:pt x="24409" y="34582"/>
                </a:lnTo>
                <a:lnTo>
                  <a:pt x="20523" y="36499"/>
                </a:lnTo>
                <a:lnTo>
                  <a:pt x="14224" y="36499"/>
                </a:lnTo>
                <a:lnTo>
                  <a:pt x="10033" y="34340"/>
                </a:lnTo>
                <a:lnTo>
                  <a:pt x="7213" y="30835"/>
                </a:lnTo>
                <a:lnTo>
                  <a:pt x="6832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6431751" y="7547764"/>
            <a:ext cx="22415" cy="57543"/>
          </a:xfrm>
          <a:custGeom>
            <a:avLst/>
            <a:gdLst/>
            <a:ahLst/>
            <a:cxnLst/>
            <a:rect l="l" t="t" r="r" b="b"/>
            <a:pathLst>
              <a:path w="22415" h="57543">
                <a:moveTo>
                  <a:pt x="10883" y="889"/>
                </a:moveTo>
                <a:lnTo>
                  <a:pt x="12458" y="6883"/>
                </a:lnTo>
                <a:lnTo>
                  <a:pt x="15062" y="5651"/>
                </a:lnTo>
                <a:lnTo>
                  <a:pt x="18122" y="5651"/>
                </a:lnTo>
                <a:lnTo>
                  <a:pt x="22415" y="0"/>
                </a:lnTo>
                <a:lnTo>
                  <a:pt x="14033" y="0"/>
                </a:lnTo>
                <a:lnTo>
                  <a:pt x="10883" y="889"/>
                </a:lnTo>
                <a:close/>
              </a:path>
              <a:path w="22415" h="57543">
                <a:moveTo>
                  <a:pt x="35864" y="914"/>
                </a:moveTo>
                <a:lnTo>
                  <a:pt x="29502" y="914"/>
                </a:lnTo>
                <a:lnTo>
                  <a:pt x="29502" y="5765"/>
                </a:lnTo>
                <a:lnTo>
                  <a:pt x="26390" y="1917"/>
                </a:lnTo>
                <a:lnTo>
                  <a:pt x="22415" y="0"/>
                </a:lnTo>
                <a:lnTo>
                  <a:pt x="18122" y="5651"/>
                </a:lnTo>
                <a:lnTo>
                  <a:pt x="21234" y="5651"/>
                </a:lnTo>
                <a:lnTo>
                  <a:pt x="23901" y="6896"/>
                </a:lnTo>
                <a:lnTo>
                  <a:pt x="28321" y="11912"/>
                </a:lnTo>
                <a:lnTo>
                  <a:pt x="29438" y="15633"/>
                </a:lnTo>
                <a:lnTo>
                  <a:pt x="29438" y="25717"/>
                </a:lnTo>
                <a:lnTo>
                  <a:pt x="28359" y="29502"/>
                </a:lnTo>
                <a:lnTo>
                  <a:pt x="24066" y="34328"/>
                </a:lnTo>
                <a:lnTo>
                  <a:pt x="21412" y="35534"/>
                </a:lnTo>
                <a:lnTo>
                  <a:pt x="15062" y="35534"/>
                </a:lnTo>
                <a:lnTo>
                  <a:pt x="12395" y="34328"/>
                </a:lnTo>
                <a:lnTo>
                  <a:pt x="8140" y="29464"/>
                </a:lnTo>
                <a:lnTo>
                  <a:pt x="7099" y="25615"/>
                </a:lnTo>
                <a:lnTo>
                  <a:pt x="7099" y="15468"/>
                </a:lnTo>
                <a:lnTo>
                  <a:pt x="8166" y="11811"/>
                </a:lnTo>
                <a:lnTo>
                  <a:pt x="12458" y="6883"/>
                </a:lnTo>
                <a:lnTo>
                  <a:pt x="10883" y="889"/>
                </a:lnTo>
                <a:lnTo>
                  <a:pt x="8229" y="2654"/>
                </a:lnTo>
                <a:lnTo>
                  <a:pt x="5549" y="4419"/>
                </a:lnTo>
                <a:lnTo>
                  <a:pt x="3530" y="6934"/>
                </a:lnTo>
                <a:lnTo>
                  <a:pt x="2108" y="10185"/>
                </a:lnTo>
                <a:lnTo>
                  <a:pt x="711" y="13436"/>
                </a:lnTo>
                <a:lnTo>
                  <a:pt x="0" y="16979"/>
                </a:lnTo>
                <a:lnTo>
                  <a:pt x="0" y="26416"/>
                </a:lnTo>
                <a:lnTo>
                  <a:pt x="1536" y="31203"/>
                </a:lnTo>
                <a:lnTo>
                  <a:pt x="4597" y="35204"/>
                </a:lnTo>
                <a:lnTo>
                  <a:pt x="7670" y="39192"/>
                </a:lnTo>
                <a:lnTo>
                  <a:pt x="12001" y="41198"/>
                </a:lnTo>
                <a:lnTo>
                  <a:pt x="22085" y="41198"/>
                </a:lnTo>
                <a:lnTo>
                  <a:pt x="25844" y="39446"/>
                </a:lnTo>
                <a:lnTo>
                  <a:pt x="28841" y="35928"/>
                </a:lnTo>
                <a:lnTo>
                  <a:pt x="28879" y="40373"/>
                </a:lnTo>
                <a:lnTo>
                  <a:pt x="28714" y="43294"/>
                </a:lnTo>
                <a:lnTo>
                  <a:pt x="27749" y="46964"/>
                </a:lnTo>
                <a:lnTo>
                  <a:pt x="24828" y="49999"/>
                </a:lnTo>
                <a:lnTo>
                  <a:pt x="20637" y="51892"/>
                </a:lnTo>
                <a:lnTo>
                  <a:pt x="14465" y="51892"/>
                </a:lnTo>
                <a:lnTo>
                  <a:pt x="12141" y="51257"/>
                </a:lnTo>
                <a:lnTo>
                  <a:pt x="9156" y="49060"/>
                </a:lnTo>
                <a:lnTo>
                  <a:pt x="8089" y="45516"/>
                </a:lnTo>
                <a:lnTo>
                  <a:pt x="1384" y="44526"/>
                </a:lnTo>
                <a:lnTo>
                  <a:pt x="1282" y="48882"/>
                </a:lnTo>
                <a:lnTo>
                  <a:pt x="2730" y="52133"/>
                </a:lnTo>
                <a:lnTo>
                  <a:pt x="5715" y="54305"/>
                </a:lnTo>
                <a:lnTo>
                  <a:pt x="8699" y="56464"/>
                </a:lnTo>
                <a:lnTo>
                  <a:pt x="12623" y="57543"/>
                </a:lnTo>
                <a:lnTo>
                  <a:pt x="21564" y="57543"/>
                </a:lnTo>
                <a:lnTo>
                  <a:pt x="25006" y="56781"/>
                </a:lnTo>
                <a:lnTo>
                  <a:pt x="27800" y="55270"/>
                </a:lnTo>
                <a:lnTo>
                  <a:pt x="30594" y="53746"/>
                </a:lnTo>
                <a:lnTo>
                  <a:pt x="32639" y="51689"/>
                </a:lnTo>
                <a:lnTo>
                  <a:pt x="33934" y="49072"/>
                </a:lnTo>
                <a:lnTo>
                  <a:pt x="35229" y="46443"/>
                </a:lnTo>
                <a:lnTo>
                  <a:pt x="35864" y="41998"/>
                </a:lnTo>
                <a:lnTo>
                  <a:pt x="35864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6477873" y="7548678"/>
            <a:ext cx="33007" cy="41186"/>
          </a:xfrm>
          <a:custGeom>
            <a:avLst/>
            <a:gdLst/>
            <a:ahLst/>
            <a:cxnLst/>
            <a:rect l="l" t="t" r="r" b="b"/>
            <a:pathLst>
              <a:path w="33007" h="41186">
                <a:moveTo>
                  <a:pt x="8686" y="32753"/>
                </a:moveTo>
                <a:lnTo>
                  <a:pt x="7327" y="29552"/>
                </a:lnTo>
                <a:lnTo>
                  <a:pt x="6896" y="25907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65" y="29984"/>
                </a:lnTo>
                <a:lnTo>
                  <a:pt x="850" y="33324"/>
                </a:lnTo>
                <a:lnTo>
                  <a:pt x="2565" y="36398"/>
                </a:lnTo>
                <a:lnTo>
                  <a:pt x="5118" y="38925"/>
                </a:lnTo>
                <a:lnTo>
                  <a:pt x="9270" y="40728"/>
                </a:lnTo>
                <a:lnTo>
                  <a:pt x="13919" y="41186"/>
                </a:lnTo>
                <a:lnTo>
                  <a:pt x="19354" y="41186"/>
                </a:lnTo>
                <a:lnTo>
                  <a:pt x="23672" y="38925"/>
                </a:lnTo>
                <a:lnTo>
                  <a:pt x="26835" y="34366"/>
                </a:lnTo>
                <a:lnTo>
                  <a:pt x="26835" y="40284"/>
                </a:lnTo>
                <a:lnTo>
                  <a:pt x="33007" y="40284"/>
                </a:lnTo>
                <a:lnTo>
                  <a:pt x="33007" y="0"/>
                </a:lnTo>
                <a:lnTo>
                  <a:pt x="26111" y="0"/>
                </a:lnTo>
                <a:lnTo>
                  <a:pt x="26111" y="25018"/>
                </a:lnTo>
                <a:lnTo>
                  <a:pt x="25742" y="27647"/>
                </a:lnTo>
                <a:lnTo>
                  <a:pt x="24980" y="29451"/>
                </a:lnTo>
                <a:lnTo>
                  <a:pt x="22936" y="32689"/>
                </a:lnTo>
                <a:lnTo>
                  <a:pt x="19316" y="34785"/>
                </a:lnTo>
                <a:lnTo>
                  <a:pt x="15303" y="35318"/>
                </a:lnTo>
                <a:lnTo>
                  <a:pt x="11480" y="34797"/>
                </a:lnTo>
                <a:lnTo>
                  <a:pt x="8686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6519343" y="7547756"/>
            <a:ext cx="13906" cy="42113"/>
          </a:xfrm>
          <a:custGeom>
            <a:avLst/>
            <a:gdLst/>
            <a:ahLst/>
            <a:cxnLst/>
            <a:rect l="l" t="t" r="r" b="b"/>
            <a:pathLst>
              <a:path w="13906" h="42113">
                <a:moveTo>
                  <a:pt x="9436" y="42113"/>
                </a:moveTo>
                <a:lnTo>
                  <a:pt x="13906" y="42113"/>
                </a:lnTo>
                <a:lnTo>
                  <a:pt x="10833" y="36156"/>
                </a:lnTo>
                <a:lnTo>
                  <a:pt x="8064" y="33731"/>
                </a:lnTo>
                <a:lnTo>
                  <a:pt x="7366" y="30391"/>
                </a:lnTo>
                <a:lnTo>
                  <a:pt x="5994" y="41033"/>
                </a:lnTo>
                <a:lnTo>
                  <a:pt x="9436" y="42113"/>
                </a:lnTo>
                <a:close/>
              </a:path>
              <a:path w="13906" h="42113">
                <a:moveTo>
                  <a:pt x="7937" y="13322"/>
                </a:moveTo>
                <a:lnTo>
                  <a:pt x="8686" y="10464"/>
                </a:lnTo>
                <a:lnTo>
                  <a:pt x="11353" y="7353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03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602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39" y="18656"/>
                </a:lnTo>
                <a:lnTo>
                  <a:pt x="8064" y="19519"/>
                </a:lnTo>
                <a:lnTo>
                  <a:pt x="4914" y="21247"/>
                </a:lnTo>
                <a:lnTo>
                  <a:pt x="2273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19" y="36702"/>
                </a:lnTo>
                <a:lnTo>
                  <a:pt x="5994" y="41033"/>
                </a:lnTo>
                <a:lnTo>
                  <a:pt x="7366" y="30391"/>
                </a:lnTo>
                <a:lnTo>
                  <a:pt x="8331" y="27152"/>
                </a:lnTo>
                <a:lnTo>
                  <a:pt x="11036" y="24930"/>
                </a:lnTo>
                <a:lnTo>
                  <a:pt x="14224" y="23977"/>
                </a:lnTo>
                <a:lnTo>
                  <a:pt x="17068" y="23558"/>
                </a:lnTo>
                <a:lnTo>
                  <a:pt x="22072" y="22859"/>
                </a:lnTo>
                <a:lnTo>
                  <a:pt x="25806" y="21996"/>
                </a:lnTo>
                <a:lnTo>
                  <a:pt x="28321" y="20980"/>
                </a:lnTo>
                <a:lnTo>
                  <a:pt x="28321" y="26504"/>
                </a:lnTo>
                <a:lnTo>
                  <a:pt x="27952" y="28778"/>
                </a:lnTo>
                <a:lnTo>
                  <a:pt x="26225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33" y="36156"/>
                </a:lnTo>
                <a:lnTo>
                  <a:pt x="13906" y="42113"/>
                </a:lnTo>
                <a:lnTo>
                  <a:pt x="16624" y="42113"/>
                </a:lnTo>
                <a:lnTo>
                  <a:pt x="21513" y="40792"/>
                </a:lnTo>
                <a:lnTo>
                  <a:pt x="26339" y="38392"/>
                </a:lnTo>
                <a:lnTo>
                  <a:pt x="28905" y="36245"/>
                </a:lnTo>
                <a:lnTo>
                  <a:pt x="29095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29" y="38049"/>
                </a:lnTo>
                <a:lnTo>
                  <a:pt x="35433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61"/>
                </a:lnTo>
                <a:lnTo>
                  <a:pt x="32804" y="4267"/>
                </a:lnTo>
                <a:lnTo>
                  <a:pt x="30175" y="2031"/>
                </a:lnTo>
                <a:lnTo>
                  <a:pt x="25844" y="406"/>
                </a:lnTo>
                <a:lnTo>
                  <a:pt x="23012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16" y="5486"/>
                </a:lnTo>
                <a:lnTo>
                  <a:pt x="1803" y="9563"/>
                </a:lnTo>
                <a:lnTo>
                  <a:pt x="1193" y="12420"/>
                </a:lnTo>
                <a:lnTo>
                  <a:pt x="7937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6565318" y="7547763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0"/>
                </a:lnTo>
                <a:lnTo>
                  <a:pt x="12217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37"/>
                </a:lnTo>
                <a:lnTo>
                  <a:pt x="25361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43" y="11048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6605169" y="7534589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12" y="14084"/>
                </a:moveTo>
                <a:lnTo>
                  <a:pt x="11912" y="0"/>
                </a:lnTo>
                <a:lnTo>
                  <a:pt x="5067" y="4089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72"/>
                </a:lnTo>
                <a:lnTo>
                  <a:pt x="5334" y="49352"/>
                </a:lnTo>
                <a:lnTo>
                  <a:pt x="5905" y="50634"/>
                </a:lnTo>
                <a:lnTo>
                  <a:pt x="8813" y="53721"/>
                </a:lnTo>
                <a:lnTo>
                  <a:pt x="12128" y="54902"/>
                </a:lnTo>
                <a:lnTo>
                  <a:pt x="16179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589" y="48437"/>
                </a:lnTo>
                <a:lnTo>
                  <a:pt x="14795" y="48526"/>
                </a:lnTo>
                <a:lnTo>
                  <a:pt x="12026" y="46151"/>
                </a:lnTo>
                <a:lnTo>
                  <a:pt x="11912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12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6628467" y="754775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44" y="11264"/>
                </a:moveTo>
                <a:lnTo>
                  <a:pt x="29921" y="13804"/>
                </a:lnTo>
                <a:lnTo>
                  <a:pt x="30225" y="17183"/>
                </a:lnTo>
                <a:lnTo>
                  <a:pt x="7518" y="17183"/>
                </a:lnTo>
                <a:lnTo>
                  <a:pt x="7734" y="13677"/>
                </a:lnTo>
                <a:lnTo>
                  <a:pt x="8940" y="10871"/>
                </a:lnTo>
                <a:lnTo>
                  <a:pt x="13385" y="0"/>
                </a:lnTo>
                <a:lnTo>
                  <a:pt x="8813" y="1879"/>
                </a:lnTo>
                <a:lnTo>
                  <a:pt x="5295" y="5626"/>
                </a:lnTo>
                <a:lnTo>
                  <a:pt x="1765" y="9359"/>
                </a:lnTo>
                <a:lnTo>
                  <a:pt x="0" y="14630"/>
                </a:lnTo>
                <a:lnTo>
                  <a:pt x="0" y="27952"/>
                </a:lnTo>
                <a:lnTo>
                  <a:pt x="1752" y="33045"/>
                </a:lnTo>
                <a:lnTo>
                  <a:pt x="5219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17" y="42113"/>
                </a:lnTo>
                <a:lnTo>
                  <a:pt x="28003" y="40970"/>
                </a:lnTo>
                <a:lnTo>
                  <a:pt x="31038" y="38709"/>
                </a:lnTo>
                <a:lnTo>
                  <a:pt x="34074" y="36423"/>
                </a:lnTo>
                <a:lnTo>
                  <a:pt x="36156" y="33235"/>
                </a:lnTo>
                <a:lnTo>
                  <a:pt x="37274" y="29108"/>
                </a:lnTo>
                <a:lnTo>
                  <a:pt x="30162" y="28232"/>
                </a:lnTo>
                <a:lnTo>
                  <a:pt x="29121" y="31115"/>
                </a:lnTo>
                <a:lnTo>
                  <a:pt x="27685" y="33210"/>
                </a:lnTo>
                <a:lnTo>
                  <a:pt x="24117" y="35852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48" y="30619"/>
                </a:lnTo>
                <a:lnTo>
                  <a:pt x="7378" y="27241"/>
                </a:lnTo>
                <a:lnTo>
                  <a:pt x="7124" y="22809"/>
                </a:lnTo>
                <a:lnTo>
                  <a:pt x="37477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35" y="9563"/>
                </a:lnTo>
                <a:lnTo>
                  <a:pt x="29044" y="11264"/>
                </a:lnTo>
                <a:close/>
              </a:path>
              <a:path w="37503" h="42113">
                <a:moveTo>
                  <a:pt x="8940" y="10871"/>
                </a:moveTo>
                <a:lnTo>
                  <a:pt x="13246" y="6680"/>
                </a:lnTo>
                <a:lnTo>
                  <a:pt x="15913" y="5626"/>
                </a:lnTo>
                <a:lnTo>
                  <a:pt x="22567" y="5626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6671646" y="7547756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52" y="36677"/>
                </a:lnTo>
                <a:lnTo>
                  <a:pt x="5308" y="38849"/>
                </a:lnTo>
                <a:lnTo>
                  <a:pt x="8089" y="41020"/>
                </a:lnTo>
                <a:lnTo>
                  <a:pt x="12115" y="42113"/>
                </a:lnTo>
                <a:lnTo>
                  <a:pt x="20574" y="42113"/>
                </a:lnTo>
                <a:lnTo>
                  <a:pt x="23444" y="41567"/>
                </a:lnTo>
                <a:lnTo>
                  <a:pt x="25971" y="40462"/>
                </a:lnTo>
                <a:lnTo>
                  <a:pt x="28511" y="39369"/>
                </a:lnTo>
                <a:lnTo>
                  <a:pt x="31775" y="35801"/>
                </a:lnTo>
                <a:lnTo>
                  <a:pt x="33807" y="31635"/>
                </a:lnTo>
                <a:lnTo>
                  <a:pt x="33807" y="27038"/>
                </a:lnTo>
                <a:lnTo>
                  <a:pt x="32143" y="23520"/>
                </a:lnTo>
                <a:lnTo>
                  <a:pt x="29527" y="20764"/>
                </a:lnTo>
                <a:lnTo>
                  <a:pt x="25666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01" y="15278"/>
                </a:lnTo>
                <a:lnTo>
                  <a:pt x="9220" y="13944"/>
                </a:lnTo>
                <a:lnTo>
                  <a:pt x="7823" y="10807"/>
                </a:lnTo>
                <a:lnTo>
                  <a:pt x="9842" y="7162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33" y="8534"/>
                </a:lnTo>
                <a:lnTo>
                  <a:pt x="25526" y="12217"/>
                </a:lnTo>
                <a:lnTo>
                  <a:pt x="32270" y="11315"/>
                </a:lnTo>
                <a:lnTo>
                  <a:pt x="31826" y="8699"/>
                </a:lnTo>
                <a:lnTo>
                  <a:pt x="29883" y="5067"/>
                </a:lnTo>
                <a:lnTo>
                  <a:pt x="26962" y="2285"/>
                </a:lnTo>
                <a:lnTo>
                  <a:pt x="22136" y="457"/>
                </a:lnTo>
                <a:lnTo>
                  <a:pt x="19342" y="0"/>
                </a:lnTo>
                <a:lnTo>
                  <a:pt x="16141" y="0"/>
                </a:lnTo>
                <a:lnTo>
                  <a:pt x="12039" y="279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29"/>
                </a:lnTo>
                <a:lnTo>
                  <a:pt x="1155" y="9817"/>
                </a:lnTo>
                <a:lnTo>
                  <a:pt x="1155" y="13576"/>
                </a:lnTo>
                <a:lnTo>
                  <a:pt x="2654" y="17017"/>
                </a:lnTo>
                <a:lnTo>
                  <a:pt x="5156" y="19926"/>
                </a:lnTo>
                <a:lnTo>
                  <a:pt x="9067" y="21767"/>
                </a:lnTo>
                <a:lnTo>
                  <a:pt x="12573" y="22872"/>
                </a:lnTo>
                <a:lnTo>
                  <a:pt x="17640" y="24129"/>
                </a:lnTo>
                <a:lnTo>
                  <a:pt x="21374" y="25069"/>
                </a:lnTo>
                <a:lnTo>
                  <a:pt x="23736" y="25831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82"/>
                </a:lnTo>
                <a:lnTo>
                  <a:pt x="20523" y="36499"/>
                </a:lnTo>
                <a:lnTo>
                  <a:pt x="14224" y="36499"/>
                </a:lnTo>
                <a:lnTo>
                  <a:pt x="10033" y="34340"/>
                </a:lnTo>
                <a:lnTo>
                  <a:pt x="7213" y="30835"/>
                </a:lnTo>
                <a:lnTo>
                  <a:pt x="6832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6713220" y="7532405"/>
            <a:ext cx="18542" cy="72898"/>
          </a:xfrm>
          <a:custGeom>
            <a:avLst/>
            <a:gdLst/>
            <a:ahLst/>
            <a:cxnLst/>
            <a:rect l="l" t="t" r="r" b="b"/>
            <a:pathLst>
              <a:path w="18542" h="72898">
                <a:moveTo>
                  <a:pt x="0" y="0"/>
                </a:moveTo>
                <a:lnTo>
                  <a:pt x="3124" y="5308"/>
                </a:lnTo>
                <a:lnTo>
                  <a:pt x="5181" y="9105"/>
                </a:lnTo>
                <a:lnTo>
                  <a:pt x="6172" y="11379"/>
                </a:lnTo>
                <a:lnTo>
                  <a:pt x="7734" y="14871"/>
                </a:lnTo>
                <a:lnTo>
                  <a:pt x="8940" y="18503"/>
                </a:lnTo>
                <a:lnTo>
                  <a:pt x="9817" y="22301"/>
                </a:lnTo>
                <a:lnTo>
                  <a:pt x="10909" y="26974"/>
                </a:lnTo>
                <a:lnTo>
                  <a:pt x="11468" y="31699"/>
                </a:lnTo>
                <a:lnTo>
                  <a:pt x="11468" y="36448"/>
                </a:lnTo>
                <a:lnTo>
                  <a:pt x="10179" y="48678"/>
                </a:lnTo>
                <a:lnTo>
                  <a:pt x="6356" y="60790"/>
                </a:lnTo>
                <a:lnTo>
                  <a:pt x="0" y="72897"/>
                </a:lnTo>
                <a:lnTo>
                  <a:pt x="4940" y="72897"/>
                </a:lnTo>
                <a:lnTo>
                  <a:pt x="8724" y="68135"/>
                </a:lnTo>
                <a:lnTo>
                  <a:pt x="11938" y="62585"/>
                </a:lnTo>
                <a:lnTo>
                  <a:pt x="14579" y="56210"/>
                </a:lnTo>
                <a:lnTo>
                  <a:pt x="17233" y="49834"/>
                </a:lnTo>
                <a:lnTo>
                  <a:pt x="18542" y="43243"/>
                </a:lnTo>
                <a:lnTo>
                  <a:pt x="18542" y="30391"/>
                </a:lnTo>
                <a:lnTo>
                  <a:pt x="17564" y="24625"/>
                </a:lnTo>
                <a:lnTo>
                  <a:pt x="15595" y="19113"/>
                </a:lnTo>
                <a:lnTo>
                  <a:pt x="13309" y="12725"/>
                </a:lnTo>
                <a:lnTo>
                  <a:pt x="9753" y="6337"/>
                </a:lnTo>
                <a:lnTo>
                  <a:pt x="4940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6741731" y="7585068"/>
            <a:ext cx="7848" cy="0"/>
          </a:xfrm>
          <a:custGeom>
            <a:avLst/>
            <a:gdLst/>
            <a:ahLst/>
            <a:cxnLst/>
            <a:rect l="l" t="t" r="r" b="b"/>
            <a:pathLst>
              <a:path w="7848">
                <a:moveTo>
                  <a:pt x="0" y="0"/>
                </a:moveTo>
                <a:lnTo>
                  <a:pt x="7848" y="0"/>
                </a:lnTo>
              </a:path>
            </a:pathLst>
          </a:custGeom>
          <a:ln w="9055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2518249" y="7671215"/>
            <a:ext cx="42862" cy="55613"/>
          </a:xfrm>
          <a:custGeom>
            <a:avLst/>
            <a:gdLst/>
            <a:ahLst/>
            <a:cxnLst/>
            <a:rect l="l" t="t" r="r" b="b"/>
            <a:pathLst>
              <a:path w="42862" h="55613">
                <a:moveTo>
                  <a:pt x="42862" y="16078"/>
                </a:moveTo>
                <a:lnTo>
                  <a:pt x="42862" y="13322"/>
                </a:lnTo>
                <a:lnTo>
                  <a:pt x="42291" y="10795"/>
                </a:lnTo>
                <a:lnTo>
                  <a:pt x="40030" y="6197"/>
                </a:lnTo>
                <a:lnTo>
                  <a:pt x="36664" y="3124"/>
                </a:lnTo>
                <a:lnTo>
                  <a:pt x="32486" y="977"/>
                </a:lnTo>
                <a:lnTo>
                  <a:pt x="29730" y="533"/>
                </a:lnTo>
                <a:lnTo>
                  <a:pt x="27762" y="177"/>
                </a:lnTo>
                <a:lnTo>
                  <a:pt x="24904" y="0"/>
                </a:lnTo>
                <a:lnTo>
                  <a:pt x="0" y="0"/>
                </a:lnTo>
                <a:lnTo>
                  <a:pt x="0" y="55613"/>
                </a:lnTo>
                <a:lnTo>
                  <a:pt x="7429" y="55613"/>
                </a:lnTo>
                <a:lnTo>
                  <a:pt x="7429" y="6565"/>
                </a:lnTo>
                <a:lnTo>
                  <a:pt x="25171" y="6565"/>
                </a:lnTo>
                <a:lnTo>
                  <a:pt x="28740" y="7048"/>
                </a:lnTo>
                <a:lnTo>
                  <a:pt x="32232" y="8686"/>
                </a:lnTo>
                <a:lnTo>
                  <a:pt x="34620" y="12001"/>
                </a:lnTo>
                <a:lnTo>
                  <a:pt x="35204" y="16319"/>
                </a:lnTo>
                <a:lnTo>
                  <a:pt x="35204" y="19532"/>
                </a:lnTo>
                <a:lnTo>
                  <a:pt x="34188" y="22021"/>
                </a:lnTo>
                <a:lnTo>
                  <a:pt x="30162" y="25565"/>
                </a:lnTo>
                <a:lnTo>
                  <a:pt x="29781" y="33007"/>
                </a:lnTo>
                <a:lnTo>
                  <a:pt x="35267" y="31369"/>
                </a:lnTo>
                <a:lnTo>
                  <a:pt x="38303" y="28092"/>
                </a:lnTo>
                <a:lnTo>
                  <a:pt x="41351" y="24815"/>
                </a:lnTo>
                <a:lnTo>
                  <a:pt x="42862" y="20815"/>
                </a:lnTo>
                <a:lnTo>
                  <a:pt x="42862" y="16078"/>
                </a:lnTo>
                <a:close/>
              </a:path>
              <a:path w="42862" h="55613">
                <a:moveTo>
                  <a:pt x="30162" y="25565"/>
                </a:moveTo>
                <a:lnTo>
                  <a:pt x="26746" y="26441"/>
                </a:lnTo>
                <a:lnTo>
                  <a:pt x="7429" y="26441"/>
                </a:lnTo>
                <a:lnTo>
                  <a:pt x="7429" y="6565"/>
                </a:lnTo>
                <a:lnTo>
                  <a:pt x="7429" y="55613"/>
                </a:lnTo>
                <a:lnTo>
                  <a:pt x="7429" y="33007"/>
                </a:lnTo>
                <a:lnTo>
                  <a:pt x="29781" y="33007"/>
                </a:lnTo>
                <a:lnTo>
                  <a:pt x="30162" y="2556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2567360" y="7685627"/>
            <a:ext cx="13919" cy="42113"/>
          </a:xfrm>
          <a:custGeom>
            <a:avLst/>
            <a:gdLst/>
            <a:ahLst/>
            <a:cxnLst/>
            <a:rect l="l" t="t" r="r" b="b"/>
            <a:pathLst>
              <a:path w="13919" h="42113">
                <a:moveTo>
                  <a:pt x="9436" y="42113"/>
                </a:moveTo>
                <a:lnTo>
                  <a:pt x="13919" y="42113"/>
                </a:lnTo>
                <a:lnTo>
                  <a:pt x="10845" y="36144"/>
                </a:lnTo>
                <a:lnTo>
                  <a:pt x="8064" y="33718"/>
                </a:lnTo>
                <a:lnTo>
                  <a:pt x="7365" y="30378"/>
                </a:lnTo>
                <a:lnTo>
                  <a:pt x="6007" y="41033"/>
                </a:lnTo>
                <a:lnTo>
                  <a:pt x="9436" y="42113"/>
                </a:lnTo>
                <a:close/>
              </a:path>
              <a:path w="13919" h="42113">
                <a:moveTo>
                  <a:pt x="7924" y="13322"/>
                </a:moveTo>
                <a:lnTo>
                  <a:pt x="8674" y="10464"/>
                </a:lnTo>
                <a:lnTo>
                  <a:pt x="11366" y="7353"/>
                </a:lnTo>
                <a:lnTo>
                  <a:pt x="15303" y="5651"/>
                </a:lnTo>
                <a:lnTo>
                  <a:pt x="22021" y="5651"/>
                </a:lnTo>
                <a:lnTo>
                  <a:pt x="24637" y="6426"/>
                </a:lnTo>
                <a:lnTo>
                  <a:pt x="26403" y="7975"/>
                </a:lnTo>
                <a:lnTo>
                  <a:pt x="28359" y="11074"/>
                </a:lnTo>
                <a:lnTo>
                  <a:pt x="28320" y="15633"/>
                </a:lnTo>
                <a:lnTo>
                  <a:pt x="25692" y="16548"/>
                </a:lnTo>
                <a:lnTo>
                  <a:pt x="21589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51" y="19519"/>
                </a:lnTo>
                <a:lnTo>
                  <a:pt x="4927" y="21247"/>
                </a:lnTo>
                <a:lnTo>
                  <a:pt x="2273" y="23545"/>
                </a:lnTo>
                <a:lnTo>
                  <a:pt x="457" y="26796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2"/>
                </a:lnTo>
                <a:lnTo>
                  <a:pt x="6007" y="41033"/>
                </a:lnTo>
                <a:lnTo>
                  <a:pt x="7365" y="30378"/>
                </a:lnTo>
                <a:lnTo>
                  <a:pt x="8318" y="27139"/>
                </a:lnTo>
                <a:lnTo>
                  <a:pt x="11036" y="24930"/>
                </a:lnTo>
                <a:lnTo>
                  <a:pt x="14211" y="23964"/>
                </a:lnTo>
                <a:lnTo>
                  <a:pt x="17056" y="23558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0" y="20980"/>
                </a:lnTo>
                <a:lnTo>
                  <a:pt x="28320" y="26492"/>
                </a:lnTo>
                <a:lnTo>
                  <a:pt x="27952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11" y="36766"/>
                </a:lnTo>
                <a:lnTo>
                  <a:pt x="12877" y="36766"/>
                </a:lnTo>
                <a:lnTo>
                  <a:pt x="10845" y="36144"/>
                </a:lnTo>
                <a:lnTo>
                  <a:pt x="13919" y="42113"/>
                </a:lnTo>
                <a:lnTo>
                  <a:pt x="16624" y="42113"/>
                </a:lnTo>
                <a:lnTo>
                  <a:pt x="21513" y="40792"/>
                </a:lnTo>
                <a:lnTo>
                  <a:pt x="26339" y="38379"/>
                </a:lnTo>
                <a:lnTo>
                  <a:pt x="28905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8" y="10083"/>
                </a:lnTo>
                <a:lnTo>
                  <a:pt x="34543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16" y="5486"/>
                </a:lnTo>
                <a:lnTo>
                  <a:pt x="1816" y="9550"/>
                </a:lnTo>
                <a:lnTo>
                  <a:pt x="1193" y="12407"/>
                </a:lnTo>
                <a:lnTo>
                  <a:pt x="7924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2613266" y="7685627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34"/>
                </a:lnTo>
                <a:lnTo>
                  <a:pt x="22110" y="2209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2637143" y="7685627"/>
            <a:ext cx="37465" cy="42113"/>
          </a:xfrm>
          <a:custGeom>
            <a:avLst/>
            <a:gdLst/>
            <a:ahLst/>
            <a:cxnLst/>
            <a:rect l="l" t="t" r="r" b="b"/>
            <a:pathLst>
              <a:path w="37464" h="42113">
                <a:moveTo>
                  <a:pt x="7924" y="13322"/>
                </a:moveTo>
                <a:lnTo>
                  <a:pt x="8674" y="10464"/>
                </a:lnTo>
                <a:lnTo>
                  <a:pt x="11353" y="7353"/>
                </a:lnTo>
                <a:lnTo>
                  <a:pt x="15303" y="5651"/>
                </a:lnTo>
                <a:lnTo>
                  <a:pt x="22009" y="5651"/>
                </a:lnTo>
                <a:lnTo>
                  <a:pt x="24638" y="6426"/>
                </a:lnTo>
                <a:lnTo>
                  <a:pt x="26403" y="7975"/>
                </a:lnTo>
                <a:lnTo>
                  <a:pt x="28346" y="11074"/>
                </a:lnTo>
                <a:lnTo>
                  <a:pt x="28308" y="15633"/>
                </a:lnTo>
                <a:lnTo>
                  <a:pt x="25679" y="16548"/>
                </a:lnTo>
                <a:lnTo>
                  <a:pt x="21577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26" y="18656"/>
                </a:lnTo>
                <a:lnTo>
                  <a:pt x="8051" y="19519"/>
                </a:lnTo>
                <a:lnTo>
                  <a:pt x="4927" y="21247"/>
                </a:lnTo>
                <a:lnTo>
                  <a:pt x="2260" y="23545"/>
                </a:lnTo>
                <a:lnTo>
                  <a:pt x="444" y="26796"/>
                </a:lnTo>
                <a:lnTo>
                  <a:pt x="0" y="30581"/>
                </a:lnTo>
                <a:lnTo>
                  <a:pt x="0" y="33947"/>
                </a:lnTo>
                <a:lnTo>
                  <a:pt x="1193" y="36702"/>
                </a:lnTo>
                <a:lnTo>
                  <a:pt x="6007" y="41033"/>
                </a:lnTo>
                <a:lnTo>
                  <a:pt x="7353" y="30378"/>
                </a:lnTo>
                <a:lnTo>
                  <a:pt x="8305" y="27139"/>
                </a:lnTo>
                <a:lnTo>
                  <a:pt x="11036" y="24930"/>
                </a:lnTo>
                <a:lnTo>
                  <a:pt x="14211" y="23964"/>
                </a:lnTo>
                <a:lnTo>
                  <a:pt x="17056" y="23558"/>
                </a:lnTo>
                <a:lnTo>
                  <a:pt x="22047" y="22847"/>
                </a:lnTo>
                <a:lnTo>
                  <a:pt x="25806" y="21996"/>
                </a:lnTo>
                <a:lnTo>
                  <a:pt x="28308" y="20980"/>
                </a:lnTo>
                <a:lnTo>
                  <a:pt x="28308" y="26492"/>
                </a:lnTo>
                <a:lnTo>
                  <a:pt x="27940" y="28778"/>
                </a:lnTo>
                <a:lnTo>
                  <a:pt x="26225" y="32321"/>
                </a:lnTo>
                <a:lnTo>
                  <a:pt x="22644" y="35039"/>
                </a:lnTo>
                <a:lnTo>
                  <a:pt x="18211" y="36766"/>
                </a:lnTo>
                <a:lnTo>
                  <a:pt x="12877" y="36766"/>
                </a:lnTo>
                <a:lnTo>
                  <a:pt x="10833" y="36144"/>
                </a:lnTo>
                <a:lnTo>
                  <a:pt x="8051" y="33718"/>
                </a:lnTo>
                <a:lnTo>
                  <a:pt x="9436" y="42113"/>
                </a:lnTo>
                <a:lnTo>
                  <a:pt x="16611" y="42113"/>
                </a:lnTo>
                <a:lnTo>
                  <a:pt x="19151" y="41668"/>
                </a:lnTo>
                <a:lnTo>
                  <a:pt x="21513" y="40792"/>
                </a:lnTo>
                <a:lnTo>
                  <a:pt x="26327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64" y="41198"/>
                </a:lnTo>
                <a:lnTo>
                  <a:pt x="37465" y="41198"/>
                </a:lnTo>
                <a:lnTo>
                  <a:pt x="36017" y="38049"/>
                </a:lnTo>
                <a:lnTo>
                  <a:pt x="35433" y="34683"/>
                </a:lnTo>
                <a:lnTo>
                  <a:pt x="35280" y="30670"/>
                </a:lnTo>
                <a:lnTo>
                  <a:pt x="35166" y="10083"/>
                </a:lnTo>
                <a:lnTo>
                  <a:pt x="34531" y="7048"/>
                </a:lnTo>
                <a:lnTo>
                  <a:pt x="32791" y="4267"/>
                </a:lnTo>
                <a:lnTo>
                  <a:pt x="30175" y="2019"/>
                </a:lnTo>
                <a:lnTo>
                  <a:pt x="25831" y="406"/>
                </a:lnTo>
                <a:lnTo>
                  <a:pt x="23012" y="0"/>
                </a:lnTo>
                <a:lnTo>
                  <a:pt x="16027" y="0"/>
                </a:lnTo>
                <a:lnTo>
                  <a:pt x="12954" y="482"/>
                </a:lnTo>
                <a:lnTo>
                  <a:pt x="10299" y="1422"/>
                </a:lnTo>
                <a:lnTo>
                  <a:pt x="7645" y="2374"/>
                </a:lnTo>
                <a:lnTo>
                  <a:pt x="4216" y="5486"/>
                </a:lnTo>
                <a:lnTo>
                  <a:pt x="1803" y="9550"/>
                </a:lnTo>
                <a:lnTo>
                  <a:pt x="1181" y="12407"/>
                </a:lnTo>
                <a:lnTo>
                  <a:pt x="7924" y="13322"/>
                </a:lnTo>
                <a:close/>
              </a:path>
              <a:path w="37464" h="42113">
                <a:moveTo>
                  <a:pt x="7353" y="30378"/>
                </a:moveTo>
                <a:lnTo>
                  <a:pt x="6007" y="41033"/>
                </a:lnTo>
                <a:lnTo>
                  <a:pt x="9436" y="42113"/>
                </a:lnTo>
                <a:lnTo>
                  <a:pt x="8051" y="33718"/>
                </a:lnTo>
                <a:lnTo>
                  <a:pt x="7353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2704926" y="7685624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03"/>
                </a:lnTo>
                <a:lnTo>
                  <a:pt x="7366" y="12153"/>
                </a:lnTo>
                <a:lnTo>
                  <a:pt x="9626" y="9436"/>
                </a:lnTo>
                <a:lnTo>
                  <a:pt x="11887" y="6718"/>
                </a:lnTo>
                <a:lnTo>
                  <a:pt x="14490" y="5346"/>
                </a:lnTo>
                <a:lnTo>
                  <a:pt x="20383" y="5346"/>
                </a:lnTo>
                <a:lnTo>
                  <a:pt x="22936" y="6642"/>
                </a:lnTo>
                <a:lnTo>
                  <a:pt x="25069" y="9182"/>
                </a:lnTo>
                <a:lnTo>
                  <a:pt x="24612" y="888"/>
                </a:lnTo>
                <a:lnTo>
                  <a:pt x="21551" y="0"/>
                </a:lnTo>
                <a:lnTo>
                  <a:pt x="15417" y="0"/>
                </a:lnTo>
                <a:lnTo>
                  <a:pt x="13157" y="520"/>
                </a:lnTo>
                <a:lnTo>
                  <a:pt x="9423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41"/>
                </a:lnTo>
                <a:lnTo>
                  <a:pt x="6883" y="56641"/>
                </a:lnTo>
                <a:lnTo>
                  <a:pt x="6883" y="37033"/>
                </a:lnTo>
                <a:lnTo>
                  <a:pt x="9563" y="39712"/>
                </a:lnTo>
                <a:lnTo>
                  <a:pt x="13220" y="41630"/>
                </a:lnTo>
                <a:lnTo>
                  <a:pt x="17576" y="42113"/>
                </a:lnTo>
                <a:lnTo>
                  <a:pt x="14097" y="36499"/>
                </a:lnTo>
                <a:lnTo>
                  <a:pt x="11531" y="35267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64"/>
                </a:moveTo>
                <a:lnTo>
                  <a:pt x="35318" y="16916"/>
                </a:lnTo>
                <a:lnTo>
                  <a:pt x="34632" y="13373"/>
                </a:lnTo>
                <a:lnTo>
                  <a:pt x="33286" y="10159"/>
                </a:lnTo>
                <a:lnTo>
                  <a:pt x="31940" y="6934"/>
                </a:lnTo>
                <a:lnTo>
                  <a:pt x="29921" y="4432"/>
                </a:lnTo>
                <a:lnTo>
                  <a:pt x="27279" y="2666"/>
                </a:lnTo>
                <a:lnTo>
                  <a:pt x="24612" y="888"/>
                </a:lnTo>
                <a:lnTo>
                  <a:pt x="25069" y="9182"/>
                </a:lnTo>
                <a:lnTo>
                  <a:pt x="27190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8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097" y="36499"/>
                </a:lnTo>
                <a:lnTo>
                  <a:pt x="17576" y="42113"/>
                </a:lnTo>
                <a:lnTo>
                  <a:pt x="20726" y="42113"/>
                </a:lnTo>
                <a:lnTo>
                  <a:pt x="23710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84" y="35191"/>
                </a:lnTo>
                <a:lnTo>
                  <a:pt x="33070" y="31889"/>
                </a:lnTo>
                <a:lnTo>
                  <a:pt x="34569" y="28587"/>
                </a:lnTo>
                <a:lnTo>
                  <a:pt x="35318" y="24879"/>
                </a:lnTo>
                <a:lnTo>
                  <a:pt x="35318" y="207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2748480" y="7685627"/>
            <a:ext cx="22123" cy="41198"/>
          </a:xfrm>
          <a:custGeom>
            <a:avLst/>
            <a:gdLst/>
            <a:ahLst/>
            <a:cxnLst/>
            <a:rect l="l" t="t" r="r" b="b"/>
            <a:pathLst>
              <a:path w="22123" h="41198">
                <a:moveTo>
                  <a:pt x="10617" y="8407"/>
                </a:moveTo>
                <a:lnTo>
                  <a:pt x="13169" y="7061"/>
                </a:lnTo>
                <a:lnTo>
                  <a:pt x="16370" y="7061"/>
                </a:lnTo>
                <a:lnTo>
                  <a:pt x="19735" y="8534"/>
                </a:lnTo>
                <a:lnTo>
                  <a:pt x="22123" y="2209"/>
                </a:lnTo>
                <a:lnTo>
                  <a:pt x="17348" y="0"/>
                </a:lnTo>
                <a:lnTo>
                  <a:pt x="13411" y="0"/>
                </a:lnTo>
                <a:lnTo>
                  <a:pt x="10604" y="1371"/>
                </a:lnTo>
                <a:lnTo>
                  <a:pt x="7797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17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2772126" y="7685628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90"/>
                </a:lnTo>
                <a:lnTo>
                  <a:pt x="8775" y="40309"/>
                </a:lnTo>
                <a:lnTo>
                  <a:pt x="8216" y="30073"/>
                </a:lnTo>
                <a:lnTo>
                  <a:pt x="7086" y="26225"/>
                </a:lnTo>
                <a:lnTo>
                  <a:pt x="7086" y="15900"/>
                </a:lnTo>
                <a:lnTo>
                  <a:pt x="8216" y="12039"/>
                </a:lnTo>
                <a:lnTo>
                  <a:pt x="10502" y="9486"/>
                </a:lnTo>
                <a:lnTo>
                  <a:pt x="12763" y="6934"/>
                </a:lnTo>
                <a:lnTo>
                  <a:pt x="15633" y="5651"/>
                </a:lnTo>
                <a:lnTo>
                  <a:pt x="22478" y="5651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64"/>
                </a:lnTo>
                <a:lnTo>
                  <a:pt x="31038" y="15849"/>
                </a:lnTo>
                <a:lnTo>
                  <a:pt x="31038" y="26111"/>
                </a:lnTo>
                <a:lnTo>
                  <a:pt x="29895" y="30048"/>
                </a:lnTo>
                <a:lnTo>
                  <a:pt x="27622" y="32626"/>
                </a:lnTo>
                <a:lnTo>
                  <a:pt x="25349" y="35204"/>
                </a:lnTo>
                <a:lnTo>
                  <a:pt x="22504" y="36487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36"/>
                </a:lnTo>
                <a:lnTo>
                  <a:pt x="31915" y="37998"/>
                </a:lnTo>
                <a:lnTo>
                  <a:pt x="34188" y="35699"/>
                </a:lnTo>
                <a:lnTo>
                  <a:pt x="35763" y="32715"/>
                </a:lnTo>
                <a:lnTo>
                  <a:pt x="37337" y="29756"/>
                </a:lnTo>
                <a:lnTo>
                  <a:pt x="38125" y="25679"/>
                </a:lnTo>
                <a:lnTo>
                  <a:pt x="38125" y="14084"/>
                </a:lnTo>
                <a:lnTo>
                  <a:pt x="36347" y="9080"/>
                </a:lnTo>
                <a:lnTo>
                  <a:pt x="32791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86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502" y="32638"/>
                </a:lnTo>
                <a:lnTo>
                  <a:pt x="8216" y="30073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504" y="36487"/>
                </a:lnTo>
                <a:lnTo>
                  <a:pt x="15633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2814532" y="7672466"/>
            <a:ext cx="19862" cy="54889"/>
          </a:xfrm>
          <a:custGeom>
            <a:avLst/>
            <a:gdLst/>
            <a:ahLst/>
            <a:cxnLst/>
            <a:rect l="l" t="t" r="r" b="b"/>
            <a:pathLst>
              <a:path w="19862" h="54889">
                <a:moveTo>
                  <a:pt x="11925" y="14071"/>
                </a:moveTo>
                <a:lnTo>
                  <a:pt x="11925" y="0"/>
                </a:lnTo>
                <a:lnTo>
                  <a:pt x="5067" y="4089"/>
                </a:lnTo>
                <a:lnTo>
                  <a:pt x="5067" y="14071"/>
                </a:lnTo>
                <a:lnTo>
                  <a:pt x="0" y="14071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72"/>
                </a:lnTo>
                <a:lnTo>
                  <a:pt x="5346" y="49339"/>
                </a:lnTo>
                <a:lnTo>
                  <a:pt x="5905" y="50634"/>
                </a:lnTo>
                <a:lnTo>
                  <a:pt x="8813" y="53708"/>
                </a:lnTo>
                <a:lnTo>
                  <a:pt x="12141" y="54889"/>
                </a:lnTo>
                <a:lnTo>
                  <a:pt x="16179" y="54889"/>
                </a:lnTo>
                <a:lnTo>
                  <a:pt x="19862" y="54292"/>
                </a:lnTo>
                <a:lnTo>
                  <a:pt x="18859" y="48247"/>
                </a:lnTo>
                <a:lnTo>
                  <a:pt x="17602" y="48437"/>
                </a:lnTo>
                <a:lnTo>
                  <a:pt x="14808" y="48526"/>
                </a:lnTo>
                <a:lnTo>
                  <a:pt x="12052" y="46139"/>
                </a:lnTo>
                <a:lnTo>
                  <a:pt x="11925" y="42938"/>
                </a:lnTo>
                <a:lnTo>
                  <a:pt x="11925" y="19392"/>
                </a:lnTo>
                <a:lnTo>
                  <a:pt x="18859" y="19392"/>
                </a:lnTo>
                <a:lnTo>
                  <a:pt x="18859" y="14071"/>
                </a:lnTo>
                <a:lnTo>
                  <a:pt x="11925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2837842" y="7685627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35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82" y="35331"/>
                </a:lnTo>
                <a:lnTo>
                  <a:pt x="8648" y="30619"/>
                </a:lnTo>
                <a:lnTo>
                  <a:pt x="7378" y="27228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2881139" y="7685627"/>
            <a:ext cx="22428" cy="57543"/>
          </a:xfrm>
          <a:custGeom>
            <a:avLst/>
            <a:gdLst/>
            <a:ahLst/>
            <a:cxnLst/>
            <a:rect l="l" t="t" r="r" b="b"/>
            <a:pathLst>
              <a:path w="22428" h="57543">
                <a:moveTo>
                  <a:pt x="10883" y="888"/>
                </a:moveTo>
                <a:lnTo>
                  <a:pt x="12445" y="6896"/>
                </a:lnTo>
                <a:lnTo>
                  <a:pt x="15049" y="5651"/>
                </a:lnTo>
                <a:lnTo>
                  <a:pt x="18122" y="5651"/>
                </a:lnTo>
                <a:lnTo>
                  <a:pt x="22428" y="0"/>
                </a:lnTo>
                <a:lnTo>
                  <a:pt x="14020" y="0"/>
                </a:lnTo>
                <a:lnTo>
                  <a:pt x="10883" y="888"/>
                </a:lnTo>
                <a:close/>
              </a:path>
              <a:path w="22428" h="57543">
                <a:moveTo>
                  <a:pt x="35864" y="914"/>
                </a:moveTo>
                <a:lnTo>
                  <a:pt x="29502" y="914"/>
                </a:lnTo>
                <a:lnTo>
                  <a:pt x="29502" y="5765"/>
                </a:lnTo>
                <a:lnTo>
                  <a:pt x="26377" y="1930"/>
                </a:lnTo>
                <a:lnTo>
                  <a:pt x="22428" y="0"/>
                </a:lnTo>
                <a:lnTo>
                  <a:pt x="18122" y="5651"/>
                </a:lnTo>
                <a:lnTo>
                  <a:pt x="21234" y="5651"/>
                </a:lnTo>
                <a:lnTo>
                  <a:pt x="23901" y="6908"/>
                </a:lnTo>
                <a:lnTo>
                  <a:pt x="28308" y="11912"/>
                </a:lnTo>
                <a:lnTo>
                  <a:pt x="29413" y="15633"/>
                </a:lnTo>
                <a:lnTo>
                  <a:pt x="29413" y="25717"/>
                </a:lnTo>
                <a:lnTo>
                  <a:pt x="28346" y="29514"/>
                </a:lnTo>
                <a:lnTo>
                  <a:pt x="24053" y="34340"/>
                </a:lnTo>
                <a:lnTo>
                  <a:pt x="21399" y="35547"/>
                </a:lnTo>
                <a:lnTo>
                  <a:pt x="15036" y="35547"/>
                </a:lnTo>
                <a:lnTo>
                  <a:pt x="12382" y="34340"/>
                </a:lnTo>
                <a:lnTo>
                  <a:pt x="8153" y="29476"/>
                </a:lnTo>
                <a:lnTo>
                  <a:pt x="7086" y="25628"/>
                </a:lnTo>
                <a:lnTo>
                  <a:pt x="7086" y="15481"/>
                </a:lnTo>
                <a:lnTo>
                  <a:pt x="8153" y="11823"/>
                </a:lnTo>
                <a:lnTo>
                  <a:pt x="12445" y="6896"/>
                </a:lnTo>
                <a:lnTo>
                  <a:pt x="10883" y="888"/>
                </a:lnTo>
                <a:lnTo>
                  <a:pt x="8216" y="2666"/>
                </a:lnTo>
                <a:lnTo>
                  <a:pt x="5537" y="4432"/>
                </a:lnTo>
                <a:lnTo>
                  <a:pt x="3505" y="6946"/>
                </a:lnTo>
                <a:lnTo>
                  <a:pt x="2108" y="10185"/>
                </a:lnTo>
                <a:lnTo>
                  <a:pt x="698" y="13449"/>
                </a:lnTo>
                <a:lnTo>
                  <a:pt x="0" y="16992"/>
                </a:lnTo>
                <a:lnTo>
                  <a:pt x="0" y="26428"/>
                </a:lnTo>
                <a:lnTo>
                  <a:pt x="1523" y="31203"/>
                </a:lnTo>
                <a:lnTo>
                  <a:pt x="4597" y="35204"/>
                </a:lnTo>
                <a:lnTo>
                  <a:pt x="7658" y="39204"/>
                </a:lnTo>
                <a:lnTo>
                  <a:pt x="11988" y="41198"/>
                </a:lnTo>
                <a:lnTo>
                  <a:pt x="22085" y="41198"/>
                </a:lnTo>
                <a:lnTo>
                  <a:pt x="25831" y="39446"/>
                </a:lnTo>
                <a:lnTo>
                  <a:pt x="28854" y="35928"/>
                </a:lnTo>
                <a:lnTo>
                  <a:pt x="28879" y="40385"/>
                </a:lnTo>
                <a:lnTo>
                  <a:pt x="28701" y="43306"/>
                </a:lnTo>
                <a:lnTo>
                  <a:pt x="27736" y="46964"/>
                </a:lnTo>
                <a:lnTo>
                  <a:pt x="24828" y="49999"/>
                </a:lnTo>
                <a:lnTo>
                  <a:pt x="20624" y="51904"/>
                </a:lnTo>
                <a:lnTo>
                  <a:pt x="14465" y="51904"/>
                </a:lnTo>
                <a:lnTo>
                  <a:pt x="12128" y="51269"/>
                </a:lnTo>
                <a:lnTo>
                  <a:pt x="9143" y="49072"/>
                </a:lnTo>
                <a:lnTo>
                  <a:pt x="8077" y="45529"/>
                </a:lnTo>
                <a:lnTo>
                  <a:pt x="1371" y="44538"/>
                </a:lnTo>
                <a:lnTo>
                  <a:pt x="1282" y="48894"/>
                </a:lnTo>
                <a:lnTo>
                  <a:pt x="2717" y="52146"/>
                </a:lnTo>
                <a:lnTo>
                  <a:pt x="5702" y="54305"/>
                </a:lnTo>
                <a:lnTo>
                  <a:pt x="8686" y="56464"/>
                </a:lnTo>
                <a:lnTo>
                  <a:pt x="12623" y="57543"/>
                </a:lnTo>
                <a:lnTo>
                  <a:pt x="21551" y="57543"/>
                </a:lnTo>
                <a:lnTo>
                  <a:pt x="24993" y="56794"/>
                </a:lnTo>
                <a:lnTo>
                  <a:pt x="27800" y="55270"/>
                </a:lnTo>
                <a:lnTo>
                  <a:pt x="30594" y="53759"/>
                </a:lnTo>
                <a:lnTo>
                  <a:pt x="32626" y="51688"/>
                </a:lnTo>
                <a:lnTo>
                  <a:pt x="33921" y="49085"/>
                </a:lnTo>
                <a:lnTo>
                  <a:pt x="35217" y="46456"/>
                </a:lnTo>
                <a:lnTo>
                  <a:pt x="35864" y="42011"/>
                </a:lnTo>
                <a:lnTo>
                  <a:pt x="35864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2925127" y="7685627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01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35"/>
                </a:lnTo>
                <a:lnTo>
                  <a:pt x="37274" y="29108"/>
                </a:lnTo>
                <a:lnTo>
                  <a:pt x="30149" y="28219"/>
                </a:lnTo>
                <a:lnTo>
                  <a:pt x="29095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75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34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34"/>
                </a:lnTo>
                <a:lnTo>
                  <a:pt x="24434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2970988" y="7685627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34"/>
                </a:lnTo>
                <a:lnTo>
                  <a:pt x="22110" y="2209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39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2994433" y="7685628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77" y="41020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54"/>
                </a:lnTo>
                <a:lnTo>
                  <a:pt x="25971" y="40449"/>
                </a:lnTo>
                <a:lnTo>
                  <a:pt x="28511" y="39369"/>
                </a:lnTo>
                <a:lnTo>
                  <a:pt x="31788" y="35788"/>
                </a:lnTo>
                <a:lnTo>
                  <a:pt x="33794" y="31635"/>
                </a:lnTo>
                <a:lnTo>
                  <a:pt x="33794" y="27038"/>
                </a:lnTo>
                <a:lnTo>
                  <a:pt x="32143" y="23520"/>
                </a:lnTo>
                <a:lnTo>
                  <a:pt x="29527" y="20751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63"/>
                </a:lnTo>
                <a:lnTo>
                  <a:pt x="14033" y="15862"/>
                </a:lnTo>
                <a:lnTo>
                  <a:pt x="11988" y="15278"/>
                </a:lnTo>
                <a:lnTo>
                  <a:pt x="9220" y="13931"/>
                </a:lnTo>
                <a:lnTo>
                  <a:pt x="7810" y="10807"/>
                </a:lnTo>
                <a:lnTo>
                  <a:pt x="9855" y="7162"/>
                </a:lnTo>
                <a:lnTo>
                  <a:pt x="13462" y="5613"/>
                </a:lnTo>
                <a:lnTo>
                  <a:pt x="19316" y="5613"/>
                </a:lnTo>
                <a:lnTo>
                  <a:pt x="21386" y="6197"/>
                </a:lnTo>
                <a:lnTo>
                  <a:pt x="24333" y="8521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699"/>
                </a:lnTo>
                <a:lnTo>
                  <a:pt x="29883" y="5067"/>
                </a:lnTo>
                <a:lnTo>
                  <a:pt x="26949" y="2285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26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400" y="6629"/>
                </a:lnTo>
                <a:lnTo>
                  <a:pt x="1143" y="9817"/>
                </a:lnTo>
                <a:lnTo>
                  <a:pt x="1143" y="13576"/>
                </a:lnTo>
                <a:lnTo>
                  <a:pt x="2654" y="17017"/>
                </a:lnTo>
                <a:lnTo>
                  <a:pt x="5156" y="19926"/>
                </a:lnTo>
                <a:lnTo>
                  <a:pt x="9067" y="21767"/>
                </a:lnTo>
                <a:lnTo>
                  <a:pt x="12573" y="22859"/>
                </a:lnTo>
                <a:lnTo>
                  <a:pt x="17627" y="24129"/>
                </a:lnTo>
                <a:lnTo>
                  <a:pt x="21386" y="25057"/>
                </a:lnTo>
                <a:lnTo>
                  <a:pt x="23736" y="25831"/>
                </a:lnTo>
                <a:lnTo>
                  <a:pt x="26695" y="28549"/>
                </a:lnTo>
                <a:lnTo>
                  <a:pt x="26695" y="31813"/>
                </a:lnTo>
                <a:lnTo>
                  <a:pt x="24409" y="34582"/>
                </a:lnTo>
                <a:lnTo>
                  <a:pt x="20523" y="36487"/>
                </a:lnTo>
                <a:lnTo>
                  <a:pt x="14224" y="36487"/>
                </a:lnTo>
                <a:lnTo>
                  <a:pt x="10020" y="34340"/>
                </a:lnTo>
                <a:lnTo>
                  <a:pt x="7213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3034132" y="7685627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38" y="38696"/>
                </a:lnTo>
                <a:lnTo>
                  <a:pt x="34074" y="36423"/>
                </a:lnTo>
                <a:lnTo>
                  <a:pt x="36156" y="33235"/>
                </a:lnTo>
                <a:lnTo>
                  <a:pt x="37274" y="29108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48" y="30619"/>
                </a:lnTo>
                <a:lnTo>
                  <a:pt x="7378" y="27228"/>
                </a:lnTo>
                <a:lnTo>
                  <a:pt x="7124" y="22809"/>
                </a:lnTo>
                <a:lnTo>
                  <a:pt x="37465" y="22809"/>
                </a:lnTo>
                <a:lnTo>
                  <a:pt x="37515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15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3097971" y="7686531"/>
            <a:ext cx="37274" cy="56642"/>
          </a:xfrm>
          <a:custGeom>
            <a:avLst/>
            <a:gdLst/>
            <a:ahLst/>
            <a:cxnLst/>
            <a:rect l="l" t="t" r="r" b="b"/>
            <a:pathLst>
              <a:path w="37274" h="56642">
                <a:moveTo>
                  <a:pt x="21793" y="40982"/>
                </a:moveTo>
                <a:lnTo>
                  <a:pt x="37274" y="0"/>
                </a:lnTo>
                <a:lnTo>
                  <a:pt x="30378" y="0"/>
                </a:lnTo>
                <a:lnTo>
                  <a:pt x="21678" y="23494"/>
                </a:lnTo>
                <a:lnTo>
                  <a:pt x="20586" y="26479"/>
                </a:lnTo>
                <a:lnTo>
                  <a:pt x="19634" y="29540"/>
                </a:lnTo>
                <a:lnTo>
                  <a:pt x="18834" y="32677"/>
                </a:lnTo>
                <a:lnTo>
                  <a:pt x="17970" y="29413"/>
                </a:lnTo>
                <a:lnTo>
                  <a:pt x="16992" y="26288"/>
                </a:lnTo>
                <a:lnTo>
                  <a:pt x="15900" y="23342"/>
                </a:lnTo>
                <a:lnTo>
                  <a:pt x="7429" y="0"/>
                </a:lnTo>
                <a:lnTo>
                  <a:pt x="0" y="0"/>
                </a:lnTo>
                <a:lnTo>
                  <a:pt x="15430" y="40373"/>
                </a:lnTo>
                <a:lnTo>
                  <a:pt x="14820" y="42049"/>
                </a:lnTo>
                <a:lnTo>
                  <a:pt x="13855" y="44754"/>
                </a:lnTo>
                <a:lnTo>
                  <a:pt x="11366" y="48742"/>
                </a:lnTo>
                <a:lnTo>
                  <a:pt x="8305" y="49999"/>
                </a:lnTo>
                <a:lnTo>
                  <a:pt x="5651" y="49999"/>
                </a:lnTo>
                <a:lnTo>
                  <a:pt x="2832" y="49402"/>
                </a:lnTo>
                <a:lnTo>
                  <a:pt x="3594" y="55816"/>
                </a:lnTo>
                <a:lnTo>
                  <a:pt x="6705" y="56641"/>
                </a:lnTo>
                <a:lnTo>
                  <a:pt x="10236" y="56641"/>
                </a:lnTo>
                <a:lnTo>
                  <a:pt x="13715" y="55079"/>
                </a:lnTo>
                <a:lnTo>
                  <a:pt x="16700" y="52374"/>
                </a:lnTo>
                <a:lnTo>
                  <a:pt x="18834" y="48450"/>
                </a:lnTo>
                <a:lnTo>
                  <a:pt x="20129" y="45402"/>
                </a:lnTo>
                <a:lnTo>
                  <a:pt x="21793" y="4098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3162915" y="7685624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03"/>
                </a:lnTo>
                <a:lnTo>
                  <a:pt x="7366" y="12153"/>
                </a:lnTo>
                <a:lnTo>
                  <a:pt x="9626" y="9436"/>
                </a:lnTo>
                <a:lnTo>
                  <a:pt x="11887" y="6718"/>
                </a:lnTo>
                <a:lnTo>
                  <a:pt x="14490" y="5346"/>
                </a:lnTo>
                <a:lnTo>
                  <a:pt x="20396" y="5346"/>
                </a:lnTo>
                <a:lnTo>
                  <a:pt x="22936" y="6642"/>
                </a:lnTo>
                <a:lnTo>
                  <a:pt x="25069" y="9182"/>
                </a:lnTo>
                <a:lnTo>
                  <a:pt x="24612" y="888"/>
                </a:lnTo>
                <a:lnTo>
                  <a:pt x="21551" y="0"/>
                </a:lnTo>
                <a:lnTo>
                  <a:pt x="15417" y="0"/>
                </a:lnTo>
                <a:lnTo>
                  <a:pt x="13157" y="520"/>
                </a:lnTo>
                <a:lnTo>
                  <a:pt x="9436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41"/>
                </a:lnTo>
                <a:lnTo>
                  <a:pt x="6896" y="56641"/>
                </a:lnTo>
                <a:lnTo>
                  <a:pt x="6896" y="37033"/>
                </a:lnTo>
                <a:lnTo>
                  <a:pt x="9563" y="39712"/>
                </a:lnTo>
                <a:lnTo>
                  <a:pt x="13220" y="41630"/>
                </a:lnTo>
                <a:lnTo>
                  <a:pt x="17576" y="42113"/>
                </a:lnTo>
                <a:lnTo>
                  <a:pt x="14109" y="36499"/>
                </a:lnTo>
                <a:lnTo>
                  <a:pt x="11531" y="35267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64"/>
                </a:moveTo>
                <a:lnTo>
                  <a:pt x="35318" y="16916"/>
                </a:lnTo>
                <a:lnTo>
                  <a:pt x="34645" y="13373"/>
                </a:lnTo>
                <a:lnTo>
                  <a:pt x="33286" y="10159"/>
                </a:lnTo>
                <a:lnTo>
                  <a:pt x="31940" y="6934"/>
                </a:lnTo>
                <a:lnTo>
                  <a:pt x="29933" y="4432"/>
                </a:lnTo>
                <a:lnTo>
                  <a:pt x="27279" y="2666"/>
                </a:lnTo>
                <a:lnTo>
                  <a:pt x="24612" y="888"/>
                </a:lnTo>
                <a:lnTo>
                  <a:pt x="25069" y="9182"/>
                </a:lnTo>
                <a:lnTo>
                  <a:pt x="27203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8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109" y="36499"/>
                </a:lnTo>
                <a:lnTo>
                  <a:pt x="17576" y="42113"/>
                </a:lnTo>
                <a:lnTo>
                  <a:pt x="20726" y="42113"/>
                </a:lnTo>
                <a:lnTo>
                  <a:pt x="23710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84" y="35191"/>
                </a:lnTo>
                <a:lnTo>
                  <a:pt x="33070" y="31889"/>
                </a:lnTo>
                <a:lnTo>
                  <a:pt x="34582" y="28587"/>
                </a:lnTo>
                <a:lnTo>
                  <a:pt x="35318" y="24879"/>
                </a:lnTo>
                <a:lnTo>
                  <a:pt x="35318" y="207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3206479" y="7685627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23" y="8534"/>
                </a:lnTo>
                <a:lnTo>
                  <a:pt x="22110" y="2209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3230116" y="7685628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65" y="33070"/>
                </a:lnTo>
                <a:lnTo>
                  <a:pt x="5270" y="36690"/>
                </a:lnTo>
                <a:lnTo>
                  <a:pt x="8775" y="40309"/>
                </a:lnTo>
                <a:lnTo>
                  <a:pt x="8229" y="30073"/>
                </a:lnTo>
                <a:lnTo>
                  <a:pt x="7086" y="26225"/>
                </a:lnTo>
                <a:lnTo>
                  <a:pt x="7086" y="15900"/>
                </a:lnTo>
                <a:lnTo>
                  <a:pt x="8229" y="12039"/>
                </a:lnTo>
                <a:lnTo>
                  <a:pt x="10490" y="9486"/>
                </a:lnTo>
                <a:lnTo>
                  <a:pt x="12763" y="6934"/>
                </a:lnTo>
                <a:lnTo>
                  <a:pt x="15633" y="5651"/>
                </a:lnTo>
                <a:lnTo>
                  <a:pt x="22478" y="5651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64"/>
                </a:lnTo>
                <a:lnTo>
                  <a:pt x="31038" y="15849"/>
                </a:lnTo>
                <a:lnTo>
                  <a:pt x="31038" y="26111"/>
                </a:lnTo>
                <a:lnTo>
                  <a:pt x="29895" y="30048"/>
                </a:lnTo>
                <a:lnTo>
                  <a:pt x="27622" y="32626"/>
                </a:lnTo>
                <a:lnTo>
                  <a:pt x="25349" y="35204"/>
                </a:lnTo>
                <a:lnTo>
                  <a:pt x="22504" y="36487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36"/>
                </a:lnTo>
                <a:lnTo>
                  <a:pt x="31915" y="37998"/>
                </a:lnTo>
                <a:lnTo>
                  <a:pt x="34188" y="35699"/>
                </a:lnTo>
                <a:lnTo>
                  <a:pt x="35775" y="32715"/>
                </a:lnTo>
                <a:lnTo>
                  <a:pt x="37337" y="29756"/>
                </a:lnTo>
                <a:lnTo>
                  <a:pt x="38125" y="25679"/>
                </a:lnTo>
                <a:lnTo>
                  <a:pt x="38125" y="14084"/>
                </a:lnTo>
                <a:lnTo>
                  <a:pt x="36347" y="9080"/>
                </a:lnTo>
                <a:lnTo>
                  <a:pt x="32791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86" y="4483"/>
                </a:lnTo>
                <a:lnTo>
                  <a:pt x="2095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38"/>
                </a:lnTo>
                <a:lnTo>
                  <a:pt x="8229" y="30073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504" y="36487"/>
                </a:lnTo>
                <a:lnTo>
                  <a:pt x="15633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3272522" y="7672466"/>
            <a:ext cx="19850" cy="54889"/>
          </a:xfrm>
          <a:custGeom>
            <a:avLst/>
            <a:gdLst/>
            <a:ahLst/>
            <a:cxnLst/>
            <a:rect l="l" t="t" r="r" b="b"/>
            <a:pathLst>
              <a:path w="19850" h="54889">
                <a:moveTo>
                  <a:pt x="11912" y="14071"/>
                </a:moveTo>
                <a:lnTo>
                  <a:pt x="11912" y="0"/>
                </a:lnTo>
                <a:lnTo>
                  <a:pt x="5067" y="4089"/>
                </a:lnTo>
                <a:lnTo>
                  <a:pt x="5067" y="14071"/>
                </a:lnTo>
                <a:lnTo>
                  <a:pt x="0" y="14071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72"/>
                </a:lnTo>
                <a:lnTo>
                  <a:pt x="5346" y="49339"/>
                </a:lnTo>
                <a:lnTo>
                  <a:pt x="5905" y="50634"/>
                </a:lnTo>
                <a:lnTo>
                  <a:pt x="8813" y="53708"/>
                </a:lnTo>
                <a:lnTo>
                  <a:pt x="12141" y="54889"/>
                </a:lnTo>
                <a:lnTo>
                  <a:pt x="16179" y="54889"/>
                </a:lnTo>
                <a:lnTo>
                  <a:pt x="19850" y="54292"/>
                </a:lnTo>
                <a:lnTo>
                  <a:pt x="18859" y="48247"/>
                </a:lnTo>
                <a:lnTo>
                  <a:pt x="17602" y="48437"/>
                </a:lnTo>
                <a:lnTo>
                  <a:pt x="14808" y="48526"/>
                </a:lnTo>
                <a:lnTo>
                  <a:pt x="12052" y="46139"/>
                </a:lnTo>
                <a:lnTo>
                  <a:pt x="11912" y="42938"/>
                </a:lnTo>
                <a:lnTo>
                  <a:pt x="11912" y="19392"/>
                </a:lnTo>
                <a:lnTo>
                  <a:pt x="18859" y="19392"/>
                </a:lnTo>
                <a:lnTo>
                  <a:pt x="18859" y="14071"/>
                </a:lnTo>
                <a:lnTo>
                  <a:pt x="11912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3295831" y="7685627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38" y="38696"/>
                </a:lnTo>
                <a:lnTo>
                  <a:pt x="34074" y="36423"/>
                </a:lnTo>
                <a:lnTo>
                  <a:pt x="36156" y="33235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48" y="30619"/>
                </a:lnTo>
                <a:lnTo>
                  <a:pt x="7378" y="27228"/>
                </a:lnTo>
                <a:lnTo>
                  <a:pt x="7112" y="22809"/>
                </a:lnTo>
                <a:lnTo>
                  <a:pt x="37465" y="22809"/>
                </a:lnTo>
                <a:lnTo>
                  <a:pt x="37515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15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3339117" y="7685627"/>
            <a:ext cx="22440" cy="57543"/>
          </a:xfrm>
          <a:custGeom>
            <a:avLst/>
            <a:gdLst/>
            <a:ahLst/>
            <a:cxnLst/>
            <a:rect l="l" t="t" r="r" b="b"/>
            <a:pathLst>
              <a:path w="22440" h="57543">
                <a:moveTo>
                  <a:pt x="10896" y="888"/>
                </a:moveTo>
                <a:lnTo>
                  <a:pt x="12458" y="6896"/>
                </a:lnTo>
                <a:lnTo>
                  <a:pt x="15062" y="5651"/>
                </a:lnTo>
                <a:lnTo>
                  <a:pt x="18135" y="5651"/>
                </a:lnTo>
                <a:lnTo>
                  <a:pt x="22440" y="0"/>
                </a:lnTo>
                <a:lnTo>
                  <a:pt x="14033" y="0"/>
                </a:lnTo>
                <a:lnTo>
                  <a:pt x="10896" y="888"/>
                </a:lnTo>
                <a:close/>
              </a:path>
              <a:path w="22440" h="57543">
                <a:moveTo>
                  <a:pt x="35877" y="914"/>
                </a:moveTo>
                <a:lnTo>
                  <a:pt x="29514" y="914"/>
                </a:lnTo>
                <a:lnTo>
                  <a:pt x="29514" y="5765"/>
                </a:lnTo>
                <a:lnTo>
                  <a:pt x="26390" y="1930"/>
                </a:lnTo>
                <a:lnTo>
                  <a:pt x="22440" y="0"/>
                </a:lnTo>
                <a:lnTo>
                  <a:pt x="18135" y="5651"/>
                </a:lnTo>
                <a:lnTo>
                  <a:pt x="21247" y="5651"/>
                </a:lnTo>
                <a:lnTo>
                  <a:pt x="23901" y="6908"/>
                </a:lnTo>
                <a:lnTo>
                  <a:pt x="28321" y="11912"/>
                </a:lnTo>
                <a:lnTo>
                  <a:pt x="29425" y="15633"/>
                </a:lnTo>
                <a:lnTo>
                  <a:pt x="29425" y="25717"/>
                </a:lnTo>
                <a:lnTo>
                  <a:pt x="28359" y="29514"/>
                </a:lnTo>
                <a:lnTo>
                  <a:pt x="24066" y="34340"/>
                </a:lnTo>
                <a:lnTo>
                  <a:pt x="21412" y="35547"/>
                </a:lnTo>
                <a:lnTo>
                  <a:pt x="15049" y="35547"/>
                </a:lnTo>
                <a:lnTo>
                  <a:pt x="12395" y="34340"/>
                </a:lnTo>
                <a:lnTo>
                  <a:pt x="8153" y="29476"/>
                </a:lnTo>
                <a:lnTo>
                  <a:pt x="7099" y="25628"/>
                </a:lnTo>
                <a:lnTo>
                  <a:pt x="7099" y="15481"/>
                </a:lnTo>
                <a:lnTo>
                  <a:pt x="8166" y="11823"/>
                </a:lnTo>
                <a:lnTo>
                  <a:pt x="12458" y="6896"/>
                </a:lnTo>
                <a:lnTo>
                  <a:pt x="10896" y="888"/>
                </a:lnTo>
                <a:lnTo>
                  <a:pt x="8229" y="2666"/>
                </a:lnTo>
                <a:lnTo>
                  <a:pt x="5549" y="4432"/>
                </a:lnTo>
                <a:lnTo>
                  <a:pt x="3517" y="6946"/>
                </a:lnTo>
                <a:lnTo>
                  <a:pt x="2120" y="10185"/>
                </a:lnTo>
                <a:lnTo>
                  <a:pt x="711" y="13449"/>
                </a:lnTo>
                <a:lnTo>
                  <a:pt x="0" y="16992"/>
                </a:lnTo>
                <a:lnTo>
                  <a:pt x="0" y="26428"/>
                </a:lnTo>
                <a:lnTo>
                  <a:pt x="1536" y="31203"/>
                </a:lnTo>
                <a:lnTo>
                  <a:pt x="4610" y="35204"/>
                </a:lnTo>
                <a:lnTo>
                  <a:pt x="7670" y="39204"/>
                </a:lnTo>
                <a:lnTo>
                  <a:pt x="12001" y="41198"/>
                </a:lnTo>
                <a:lnTo>
                  <a:pt x="22098" y="41198"/>
                </a:lnTo>
                <a:lnTo>
                  <a:pt x="25844" y="39446"/>
                </a:lnTo>
                <a:lnTo>
                  <a:pt x="28867" y="35928"/>
                </a:lnTo>
                <a:lnTo>
                  <a:pt x="28892" y="40385"/>
                </a:lnTo>
                <a:lnTo>
                  <a:pt x="28714" y="43306"/>
                </a:lnTo>
                <a:lnTo>
                  <a:pt x="27749" y="46964"/>
                </a:lnTo>
                <a:lnTo>
                  <a:pt x="24828" y="49999"/>
                </a:lnTo>
                <a:lnTo>
                  <a:pt x="20637" y="51904"/>
                </a:lnTo>
                <a:lnTo>
                  <a:pt x="14478" y="51904"/>
                </a:lnTo>
                <a:lnTo>
                  <a:pt x="12141" y="51269"/>
                </a:lnTo>
                <a:lnTo>
                  <a:pt x="9156" y="49072"/>
                </a:lnTo>
                <a:lnTo>
                  <a:pt x="8089" y="45529"/>
                </a:lnTo>
                <a:lnTo>
                  <a:pt x="1384" y="44538"/>
                </a:lnTo>
                <a:lnTo>
                  <a:pt x="1282" y="48894"/>
                </a:lnTo>
                <a:lnTo>
                  <a:pt x="2717" y="52146"/>
                </a:lnTo>
                <a:lnTo>
                  <a:pt x="5715" y="54305"/>
                </a:lnTo>
                <a:lnTo>
                  <a:pt x="8699" y="56464"/>
                </a:lnTo>
                <a:lnTo>
                  <a:pt x="12623" y="57543"/>
                </a:lnTo>
                <a:lnTo>
                  <a:pt x="21564" y="57543"/>
                </a:lnTo>
                <a:lnTo>
                  <a:pt x="25006" y="56794"/>
                </a:lnTo>
                <a:lnTo>
                  <a:pt x="27813" y="55270"/>
                </a:lnTo>
                <a:lnTo>
                  <a:pt x="30594" y="53759"/>
                </a:lnTo>
                <a:lnTo>
                  <a:pt x="32639" y="51688"/>
                </a:lnTo>
                <a:lnTo>
                  <a:pt x="33934" y="49085"/>
                </a:lnTo>
                <a:lnTo>
                  <a:pt x="35229" y="46456"/>
                </a:lnTo>
                <a:lnTo>
                  <a:pt x="35877" y="42011"/>
                </a:lnTo>
                <a:lnTo>
                  <a:pt x="35877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3383117" y="7685627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35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82" y="35331"/>
                </a:lnTo>
                <a:lnTo>
                  <a:pt x="8648" y="30619"/>
                </a:lnTo>
                <a:lnTo>
                  <a:pt x="7378" y="27228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3428978" y="7685627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23" y="8534"/>
                </a:lnTo>
                <a:lnTo>
                  <a:pt x="22110" y="2209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lnTo>
                  <a:pt x="6883" y="17221"/>
                </a:lnTo>
                <a:lnTo>
                  <a:pt x="7277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3474692" y="7685627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35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48" y="30619"/>
                </a:lnTo>
                <a:lnTo>
                  <a:pt x="7378" y="27228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3523926" y="7671219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3557567" y="7685627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35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82" y="35331"/>
                </a:lnTo>
                <a:lnTo>
                  <a:pt x="8648" y="30619"/>
                </a:lnTo>
                <a:lnTo>
                  <a:pt x="7378" y="27228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3603505" y="7685627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46"/>
                </a:lnTo>
                <a:lnTo>
                  <a:pt x="7962" y="10540"/>
                </a:lnTo>
                <a:lnTo>
                  <a:pt x="10096" y="8686"/>
                </a:lnTo>
                <a:lnTo>
                  <a:pt x="14757" y="5930"/>
                </a:lnTo>
                <a:lnTo>
                  <a:pt x="19545" y="5930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58" y="41198"/>
                </a:lnTo>
                <a:lnTo>
                  <a:pt x="32931" y="11048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44"/>
                </a:lnTo>
                <a:lnTo>
                  <a:pt x="19151" y="0"/>
                </a:lnTo>
                <a:lnTo>
                  <a:pt x="13512" y="0"/>
                </a:lnTo>
                <a:lnTo>
                  <a:pt x="9194" y="2222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3643348" y="7672466"/>
            <a:ext cx="19850" cy="54889"/>
          </a:xfrm>
          <a:custGeom>
            <a:avLst/>
            <a:gdLst/>
            <a:ahLst/>
            <a:cxnLst/>
            <a:rect l="l" t="t" r="r" b="b"/>
            <a:pathLst>
              <a:path w="19850" h="54889">
                <a:moveTo>
                  <a:pt x="11912" y="14071"/>
                </a:moveTo>
                <a:lnTo>
                  <a:pt x="11912" y="0"/>
                </a:lnTo>
                <a:lnTo>
                  <a:pt x="5067" y="4089"/>
                </a:lnTo>
                <a:lnTo>
                  <a:pt x="5067" y="14071"/>
                </a:lnTo>
                <a:lnTo>
                  <a:pt x="0" y="14071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72"/>
                </a:lnTo>
                <a:lnTo>
                  <a:pt x="5346" y="49339"/>
                </a:lnTo>
                <a:lnTo>
                  <a:pt x="5905" y="50634"/>
                </a:lnTo>
                <a:lnTo>
                  <a:pt x="8813" y="53708"/>
                </a:lnTo>
                <a:lnTo>
                  <a:pt x="12128" y="54889"/>
                </a:lnTo>
                <a:lnTo>
                  <a:pt x="16179" y="54889"/>
                </a:lnTo>
                <a:lnTo>
                  <a:pt x="19850" y="54292"/>
                </a:lnTo>
                <a:lnTo>
                  <a:pt x="18859" y="48247"/>
                </a:lnTo>
                <a:lnTo>
                  <a:pt x="17602" y="48437"/>
                </a:lnTo>
                <a:lnTo>
                  <a:pt x="14808" y="48526"/>
                </a:lnTo>
                <a:lnTo>
                  <a:pt x="12039" y="46139"/>
                </a:lnTo>
                <a:lnTo>
                  <a:pt x="11912" y="42938"/>
                </a:lnTo>
                <a:lnTo>
                  <a:pt x="11912" y="19392"/>
                </a:lnTo>
                <a:lnTo>
                  <a:pt x="18859" y="19392"/>
                </a:lnTo>
                <a:lnTo>
                  <a:pt x="18859" y="14071"/>
                </a:lnTo>
                <a:lnTo>
                  <a:pt x="11912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3666385" y="7685628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90"/>
                </a:lnTo>
                <a:lnTo>
                  <a:pt x="8775" y="40309"/>
                </a:lnTo>
                <a:lnTo>
                  <a:pt x="8216" y="30073"/>
                </a:lnTo>
                <a:lnTo>
                  <a:pt x="7086" y="26225"/>
                </a:lnTo>
                <a:lnTo>
                  <a:pt x="7086" y="15900"/>
                </a:lnTo>
                <a:lnTo>
                  <a:pt x="8216" y="12039"/>
                </a:lnTo>
                <a:lnTo>
                  <a:pt x="10490" y="9486"/>
                </a:lnTo>
                <a:lnTo>
                  <a:pt x="12763" y="6934"/>
                </a:lnTo>
                <a:lnTo>
                  <a:pt x="15633" y="5651"/>
                </a:lnTo>
                <a:lnTo>
                  <a:pt x="22478" y="5651"/>
                </a:lnTo>
                <a:lnTo>
                  <a:pt x="25323" y="6946"/>
                </a:lnTo>
                <a:lnTo>
                  <a:pt x="27597" y="9512"/>
                </a:lnTo>
                <a:lnTo>
                  <a:pt x="29883" y="12064"/>
                </a:lnTo>
                <a:lnTo>
                  <a:pt x="31038" y="15849"/>
                </a:lnTo>
                <a:lnTo>
                  <a:pt x="31038" y="26111"/>
                </a:lnTo>
                <a:lnTo>
                  <a:pt x="29895" y="30048"/>
                </a:lnTo>
                <a:lnTo>
                  <a:pt x="27622" y="32626"/>
                </a:lnTo>
                <a:lnTo>
                  <a:pt x="25349" y="35204"/>
                </a:lnTo>
                <a:lnTo>
                  <a:pt x="22504" y="36487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36"/>
                </a:lnTo>
                <a:lnTo>
                  <a:pt x="31902" y="37998"/>
                </a:lnTo>
                <a:lnTo>
                  <a:pt x="34188" y="35699"/>
                </a:lnTo>
                <a:lnTo>
                  <a:pt x="35763" y="32715"/>
                </a:lnTo>
                <a:lnTo>
                  <a:pt x="37337" y="29756"/>
                </a:lnTo>
                <a:lnTo>
                  <a:pt x="38125" y="25679"/>
                </a:lnTo>
                <a:lnTo>
                  <a:pt x="38125" y="14084"/>
                </a:lnTo>
                <a:lnTo>
                  <a:pt x="36347" y="9080"/>
                </a:lnTo>
                <a:lnTo>
                  <a:pt x="32791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86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38"/>
                </a:lnTo>
                <a:lnTo>
                  <a:pt x="8216" y="30073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504" y="36487"/>
                </a:lnTo>
                <a:lnTo>
                  <a:pt x="15633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7" name="object 587"/>
          <p:cNvSpPr/>
          <p:nvPr/>
        </p:nvSpPr>
        <p:spPr>
          <a:xfrm>
            <a:off x="3712509" y="7685627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17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34"/>
                </a:lnTo>
                <a:lnTo>
                  <a:pt x="22110" y="2209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97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17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8" name="object 588"/>
          <p:cNvSpPr/>
          <p:nvPr/>
        </p:nvSpPr>
        <p:spPr>
          <a:xfrm>
            <a:off x="3738727" y="7685627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46"/>
                </a:lnTo>
                <a:lnTo>
                  <a:pt x="7962" y="10540"/>
                </a:lnTo>
                <a:lnTo>
                  <a:pt x="10096" y="8686"/>
                </a:lnTo>
                <a:lnTo>
                  <a:pt x="14757" y="5930"/>
                </a:lnTo>
                <a:lnTo>
                  <a:pt x="19545" y="5930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8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44"/>
                </a:lnTo>
                <a:lnTo>
                  <a:pt x="19151" y="0"/>
                </a:lnTo>
                <a:lnTo>
                  <a:pt x="13500" y="0"/>
                </a:lnTo>
                <a:lnTo>
                  <a:pt x="9182" y="2222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9" name="object 589"/>
          <p:cNvSpPr/>
          <p:nvPr/>
        </p:nvSpPr>
        <p:spPr>
          <a:xfrm>
            <a:off x="3779794" y="7685628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90"/>
                </a:lnTo>
                <a:lnTo>
                  <a:pt x="8775" y="40309"/>
                </a:lnTo>
                <a:lnTo>
                  <a:pt x="8229" y="30073"/>
                </a:lnTo>
                <a:lnTo>
                  <a:pt x="7086" y="26225"/>
                </a:lnTo>
                <a:lnTo>
                  <a:pt x="7086" y="15900"/>
                </a:lnTo>
                <a:lnTo>
                  <a:pt x="8229" y="12039"/>
                </a:lnTo>
                <a:lnTo>
                  <a:pt x="10490" y="9486"/>
                </a:lnTo>
                <a:lnTo>
                  <a:pt x="12763" y="6934"/>
                </a:lnTo>
                <a:lnTo>
                  <a:pt x="15633" y="5651"/>
                </a:lnTo>
                <a:lnTo>
                  <a:pt x="22478" y="5651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64"/>
                </a:lnTo>
                <a:lnTo>
                  <a:pt x="31038" y="15849"/>
                </a:lnTo>
                <a:lnTo>
                  <a:pt x="31038" y="26111"/>
                </a:lnTo>
                <a:lnTo>
                  <a:pt x="29895" y="30048"/>
                </a:lnTo>
                <a:lnTo>
                  <a:pt x="27622" y="32626"/>
                </a:lnTo>
                <a:lnTo>
                  <a:pt x="25349" y="35204"/>
                </a:lnTo>
                <a:lnTo>
                  <a:pt x="22491" y="36487"/>
                </a:lnTo>
                <a:lnTo>
                  <a:pt x="22631" y="42113"/>
                </a:lnTo>
                <a:lnTo>
                  <a:pt x="25895" y="41287"/>
                </a:lnTo>
                <a:lnTo>
                  <a:pt x="28905" y="39636"/>
                </a:lnTo>
                <a:lnTo>
                  <a:pt x="31902" y="37998"/>
                </a:lnTo>
                <a:lnTo>
                  <a:pt x="34188" y="35699"/>
                </a:lnTo>
                <a:lnTo>
                  <a:pt x="35763" y="32715"/>
                </a:lnTo>
                <a:lnTo>
                  <a:pt x="37337" y="29756"/>
                </a:lnTo>
                <a:lnTo>
                  <a:pt x="38125" y="25679"/>
                </a:lnTo>
                <a:lnTo>
                  <a:pt x="38125" y="14084"/>
                </a:lnTo>
                <a:lnTo>
                  <a:pt x="36347" y="9080"/>
                </a:lnTo>
                <a:lnTo>
                  <a:pt x="32791" y="5448"/>
                </a:lnTo>
                <a:lnTo>
                  <a:pt x="29235" y="1816"/>
                </a:lnTo>
                <a:lnTo>
                  <a:pt x="24676" y="0"/>
                </a:lnTo>
                <a:lnTo>
                  <a:pt x="14058" y="0"/>
                </a:lnTo>
                <a:lnTo>
                  <a:pt x="9791" y="1498"/>
                </a:lnTo>
                <a:lnTo>
                  <a:pt x="6273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38"/>
                </a:lnTo>
                <a:lnTo>
                  <a:pt x="8229" y="30073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491" y="36487"/>
                </a:lnTo>
                <a:lnTo>
                  <a:pt x="15633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0" name="object 590"/>
          <p:cNvSpPr/>
          <p:nvPr/>
        </p:nvSpPr>
        <p:spPr>
          <a:xfrm>
            <a:off x="3845319" y="7685625"/>
            <a:ext cx="21831" cy="21323"/>
          </a:xfrm>
          <a:custGeom>
            <a:avLst/>
            <a:gdLst/>
            <a:ahLst/>
            <a:cxnLst/>
            <a:rect l="l" t="t" r="r" b="b"/>
            <a:pathLst>
              <a:path w="21831" h="21323">
                <a:moveTo>
                  <a:pt x="10820" y="888"/>
                </a:moveTo>
                <a:lnTo>
                  <a:pt x="12217" y="6908"/>
                </a:lnTo>
                <a:lnTo>
                  <a:pt x="14782" y="5651"/>
                </a:lnTo>
                <a:lnTo>
                  <a:pt x="17856" y="5651"/>
                </a:lnTo>
                <a:lnTo>
                  <a:pt x="21831" y="520"/>
                </a:lnTo>
                <a:lnTo>
                  <a:pt x="17195" y="0"/>
                </a:lnTo>
                <a:lnTo>
                  <a:pt x="13855" y="0"/>
                </a:lnTo>
                <a:lnTo>
                  <a:pt x="10820" y="888"/>
                </a:lnTo>
                <a:close/>
              </a:path>
              <a:path w="21831" h="21323">
                <a:moveTo>
                  <a:pt x="736" y="28867"/>
                </a:moveTo>
                <a:lnTo>
                  <a:pt x="2235" y="32042"/>
                </a:lnTo>
                <a:lnTo>
                  <a:pt x="3721" y="35217"/>
                </a:lnTo>
                <a:lnTo>
                  <a:pt x="5829" y="37680"/>
                </a:lnTo>
                <a:lnTo>
                  <a:pt x="8559" y="39458"/>
                </a:lnTo>
                <a:lnTo>
                  <a:pt x="11277" y="41224"/>
                </a:lnTo>
                <a:lnTo>
                  <a:pt x="14262" y="42113"/>
                </a:lnTo>
                <a:lnTo>
                  <a:pt x="22504" y="42113"/>
                </a:lnTo>
                <a:lnTo>
                  <a:pt x="26301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80" y="41198"/>
                </a:lnTo>
                <a:lnTo>
                  <a:pt x="35280" y="-14414"/>
                </a:lnTo>
                <a:lnTo>
                  <a:pt x="28422" y="-14414"/>
                </a:lnTo>
                <a:lnTo>
                  <a:pt x="28422" y="5549"/>
                </a:lnTo>
                <a:lnTo>
                  <a:pt x="25654" y="2565"/>
                </a:lnTo>
                <a:lnTo>
                  <a:pt x="21831" y="520"/>
                </a:lnTo>
                <a:lnTo>
                  <a:pt x="17856" y="5651"/>
                </a:lnTo>
                <a:lnTo>
                  <a:pt x="20993" y="5651"/>
                </a:lnTo>
                <a:lnTo>
                  <a:pt x="23634" y="6959"/>
                </a:lnTo>
                <a:lnTo>
                  <a:pt x="25768" y="9524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82"/>
                </a:lnTo>
                <a:lnTo>
                  <a:pt x="27952" y="30391"/>
                </a:lnTo>
                <a:lnTo>
                  <a:pt x="23736" y="35280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3" y="35229"/>
                </a:lnTo>
                <a:lnTo>
                  <a:pt x="10375" y="32664"/>
                </a:lnTo>
                <a:lnTo>
                  <a:pt x="8166" y="30111"/>
                </a:lnTo>
                <a:lnTo>
                  <a:pt x="7073" y="26263"/>
                </a:lnTo>
                <a:lnTo>
                  <a:pt x="7073" y="15760"/>
                </a:lnTo>
                <a:lnTo>
                  <a:pt x="8115" y="11861"/>
                </a:lnTo>
                <a:lnTo>
                  <a:pt x="12217" y="6908"/>
                </a:lnTo>
                <a:lnTo>
                  <a:pt x="10820" y="888"/>
                </a:lnTo>
                <a:lnTo>
                  <a:pt x="8128" y="2616"/>
                </a:lnTo>
                <a:lnTo>
                  <a:pt x="5410" y="4368"/>
                </a:lnTo>
                <a:lnTo>
                  <a:pt x="3390" y="6870"/>
                </a:lnTo>
                <a:lnTo>
                  <a:pt x="2019" y="10159"/>
                </a:lnTo>
                <a:lnTo>
                  <a:pt x="673" y="13423"/>
                </a:lnTo>
                <a:lnTo>
                  <a:pt x="0" y="17068"/>
                </a:lnTo>
                <a:lnTo>
                  <a:pt x="0" y="25222"/>
                </a:lnTo>
                <a:lnTo>
                  <a:pt x="736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1" name="object 591"/>
          <p:cNvSpPr/>
          <p:nvPr/>
        </p:nvSpPr>
        <p:spPr>
          <a:xfrm>
            <a:off x="3889148" y="7685627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47" y="13677"/>
                </a:lnTo>
                <a:lnTo>
                  <a:pt x="8940" y="10871"/>
                </a:lnTo>
                <a:lnTo>
                  <a:pt x="13398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86" y="36423"/>
                </a:lnTo>
                <a:lnTo>
                  <a:pt x="36156" y="33235"/>
                </a:lnTo>
                <a:lnTo>
                  <a:pt x="37287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38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40" y="10871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38" y="6934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2" name="object 592"/>
          <p:cNvSpPr/>
          <p:nvPr/>
        </p:nvSpPr>
        <p:spPr>
          <a:xfrm>
            <a:off x="3954547" y="7685627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24" y="13322"/>
                </a:moveTo>
                <a:lnTo>
                  <a:pt x="8674" y="10464"/>
                </a:lnTo>
                <a:lnTo>
                  <a:pt x="11379" y="7353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16" y="7975"/>
                </a:lnTo>
                <a:lnTo>
                  <a:pt x="28371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27" y="17983"/>
                </a:lnTo>
                <a:lnTo>
                  <a:pt x="13296" y="18313"/>
                </a:lnTo>
                <a:lnTo>
                  <a:pt x="11252" y="18656"/>
                </a:lnTo>
                <a:lnTo>
                  <a:pt x="8051" y="19519"/>
                </a:lnTo>
                <a:lnTo>
                  <a:pt x="4940" y="21247"/>
                </a:lnTo>
                <a:lnTo>
                  <a:pt x="2273" y="23545"/>
                </a:lnTo>
                <a:lnTo>
                  <a:pt x="457" y="26796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2"/>
                </a:lnTo>
                <a:lnTo>
                  <a:pt x="6019" y="41033"/>
                </a:lnTo>
                <a:lnTo>
                  <a:pt x="7366" y="30378"/>
                </a:lnTo>
                <a:lnTo>
                  <a:pt x="8318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47"/>
                </a:lnTo>
                <a:lnTo>
                  <a:pt x="25831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78"/>
                </a:lnTo>
                <a:lnTo>
                  <a:pt x="26250" y="32321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44"/>
                </a:lnTo>
                <a:lnTo>
                  <a:pt x="8051" y="33718"/>
                </a:lnTo>
                <a:lnTo>
                  <a:pt x="9448" y="42113"/>
                </a:lnTo>
                <a:lnTo>
                  <a:pt x="16611" y="42113"/>
                </a:lnTo>
                <a:lnTo>
                  <a:pt x="19164" y="41668"/>
                </a:lnTo>
                <a:lnTo>
                  <a:pt x="21526" y="40792"/>
                </a:lnTo>
                <a:lnTo>
                  <a:pt x="26339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17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31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29" y="5486"/>
                </a:lnTo>
                <a:lnTo>
                  <a:pt x="1816" y="9550"/>
                </a:lnTo>
                <a:lnTo>
                  <a:pt x="1193" y="12407"/>
                </a:lnTo>
                <a:lnTo>
                  <a:pt x="7924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19" y="41033"/>
                </a:lnTo>
                <a:lnTo>
                  <a:pt x="9448" y="42113"/>
                </a:lnTo>
                <a:lnTo>
                  <a:pt x="8051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3" name="object 593"/>
          <p:cNvSpPr/>
          <p:nvPr/>
        </p:nvSpPr>
        <p:spPr>
          <a:xfrm>
            <a:off x="3996735" y="7672466"/>
            <a:ext cx="19850" cy="54889"/>
          </a:xfrm>
          <a:custGeom>
            <a:avLst/>
            <a:gdLst/>
            <a:ahLst/>
            <a:cxnLst/>
            <a:rect l="l" t="t" r="r" b="b"/>
            <a:pathLst>
              <a:path w="19850" h="54889">
                <a:moveTo>
                  <a:pt x="11925" y="14071"/>
                </a:moveTo>
                <a:lnTo>
                  <a:pt x="11925" y="0"/>
                </a:lnTo>
                <a:lnTo>
                  <a:pt x="5067" y="4089"/>
                </a:lnTo>
                <a:lnTo>
                  <a:pt x="5067" y="14071"/>
                </a:lnTo>
                <a:lnTo>
                  <a:pt x="0" y="14071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72"/>
                </a:lnTo>
                <a:lnTo>
                  <a:pt x="5346" y="49339"/>
                </a:lnTo>
                <a:lnTo>
                  <a:pt x="5905" y="50634"/>
                </a:lnTo>
                <a:lnTo>
                  <a:pt x="8826" y="53708"/>
                </a:lnTo>
                <a:lnTo>
                  <a:pt x="12141" y="54889"/>
                </a:lnTo>
                <a:lnTo>
                  <a:pt x="16179" y="54889"/>
                </a:lnTo>
                <a:lnTo>
                  <a:pt x="19850" y="54292"/>
                </a:lnTo>
                <a:lnTo>
                  <a:pt x="18859" y="48247"/>
                </a:lnTo>
                <a:lnTo>
                  <a:pt x="17602" y="48437"/>
                </a:lnTo>
                <a:lnTo>
                  <a:pt x="14808" y="48526"/>
                </a:lnTo>
                <a:lnTo>
                  <a:pt x="12052" y="46139"/>
                </a:lnTo>
                <a:lnTo>
                  <a:pt x="11925" y="42938"/>
                </a:lnTo>
                <a:lnTo>
                  <a:pt x="11925" y="19392"/>
                </a:lnTo>
                <a:lnTo>
                  <a:pt x="18859" y="19392"/>
                </a:lnTo>
                <a:lnTo>
                  <a:pt x="18859" y="14071"/>
                </a:lnTo>
                <a:lnTo>
                  <a:pt x="11925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4" name="object 594"/>
          <p:cNvSpPr/>
          <p:nvPr/>
        </p:nvSpPr>
        <p:spPr>
          <a:xfrm>
            <a:off x="4020045" y="7685627"/>
            <a:ext cx="37490" cy="42113"/>
          </a:xfrm>
          <a:custGeom>
            <a:avLst/>
            <a:gdLst/>
            <a:ahLst/>
            <a:cxnLst/>
            <a:rect l="l" t="t" r="r" b="b"/>
            <a:pathLst>
              <a:path w="37490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40" y="10871"/>
                </a:lnTo>
                <a:lnTo>
                  <a:pt x="13385" y="0"/>
                </a:lnTo>
                <a:lnTo>
                  <a:pt x="8801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35"/>
                </a:lnTo>
                <a:lnTo>
                  <a:pt x="37274" y="29108"/>
                </a:lnTo>
                <a:lnTo>
                  <a:pt x="30149" y="28219"/>
                </a:lnTo>
                <a:lnTo>
                  <a:pt x="29095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23" y="30619"/>
                </a:lnTo>
                <a:lnTo>
                  <a:pt x="7366" y="27228"/>
                </a:lnTo>
                <a:lnTo>
                  <a:pt x="7112" y="22809"/>
                </a:lnTo>
                <a:lnTo>
                  <a:pt x="37465" y="22809"/>
                </a:lnTo>
                <a:lnTo>
                  <a:pt x="37490" y="14338"/>
                </a:lnTo>
                <a:lnTo>
                  <a:pt x="35775" y="9169"/>
                </a:lnTo>
                <a:lnTo>
                  <a:pt x="32334" y="5499"/>
                </a:lnTo>
                <a:lnTo>
                  <a:pt x="28879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490" h="42113">
                <a:moveTo>
                  <a:pt x="8940" y="10871"/>
                </a:moveTo>
                <a:lnTo>
                  <a:pt x="13258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5" name="object 595"/>
          <p:cNvSpPr/>
          <p:nvPr/>
        </p:nvSpPr>
        <p:spPr>
          <a:xfrm>
            <a:off x="4065974" y="7685627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46"/>
                </a:lnTo>
                <a:lnTo>
                  <a:pt x="7962" y="10540"/>
                </a:lnTo>
                <a:lnTo>
                  <a:pt x="12230" y="6845"/>
                </a:lnTo>
                <a:lnTo>
                  <a:pt x="14770" y="5930"/>
                </a:lnTo>
                <a:lnTo>
                  <a:pt x="19532" y="5930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43" y="11048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50" y="444"/>
                </a:lnTo>
                <a:lnTo>
                  <a:pt x="19151" y="0"/>
                </a:lnTo>
                <a:lnTo>
                  <a:pt x="13500" y="0"/>
                </a:lnTo>
                <a:lnTo>
                  <a:pt x="9182" y="2222"/>
                </a:lnTo>
                <a:lnTo>
                  <a:pt x="6197" y="6642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6" name="object 596"/>
          <p:cNvSpPr/>
          <p:nvPr/>
        </p:nvSpPr>
        <p:spPr>
          <a:xfrm>
            <a:off x="4107516" y="7685636"/>
            <a:ext cx="35445" cy="42100"/>
          </a:xfrm>
          <a:custGeom>
            <a:avLst/>
            <a:gdLst/>
            <a:ahLst/>
            <a:cxnLst/>
            <a:rect l="l" t="t" r="r" b="b"/>
            <a:pathLst>
              <a:path w="35445" h="42100">
                <a:moveTo>
                  <a:pt x="5854" y="4076"/>
                </a:moveTo>
                <a:lnTo>
                  <a:pt x="3619" y="6527"/>
                </a:lnTo>
                <a:lnTo>
                  <a:pt x="2171" y="9779"/>
                </a:lnTo>
                <a:lnTo>
                  <a:pt x="723" y="13042"/>
                </a:lnTo>
                <a:lnTo>
                  <a:pt x="0" y="16852"/>
                </a:lnTo>
                <a:lnTo>
                  <a:pt x="0" y="27927"/>
                </a:lnTo>
                <a:lnTo>
                  <a:pt x="1689" y="33096"/>
                </a:lnTo>
                <a:lnTo>
                  <a:pt x="5079" y="36703"/>
                </a:lnTo>
                <a:lnTo>
                  <a:pt x="8445" y="40297"/>
                </a:lnTo>
                <a:lnTo>
                  <a:pt x="12928" y="42100"/>
                </a:lnTo>
                <a:lnTo>
                  <a:pt x="22948" y="42100"/>
                </a:lnTo>
                <a:lnTo>
                  <a:pt x="26695" y="40805"/>
                </a:lnTo>
                <a:lnTo>
                  <a:pt x="29743" y="38176"/>
                </a:lnTo>
                <a:lnTo>
                  <a:pt x="32791" y="35560"/>
                </a:lnTo>
                <a:lnTo>
                  <a:pt x="34696" y="31940"/>
                </a:lnTo>
                <a:lnTo>
                  <a:pt x="35445" y="27305"/>
                </a:lnTo>
                <a:lnTo>
                  <a:pt x="28651" y="26428"/>
                </a:lnTo>
                <a:lnTo>
                  <a:pt x="28181" y="29857"/>
                </a:lnTo>
                <a:lnTo>
                  <a:pt x="25209" y="34010"/>
                </a:lnTo>
                <a:lnTo>
                  <a:pt x="21120" y="36487"/>
                </a:lnTo>
                <a:lnTo>
                  <a:pt x="15049" y="36487"/>
                </a:lnTo>
                <a:lnTo>
                  <a:pt x="12331" y="35267"/>
                </a:lnTo>
                <a:lnTo>
                  <a:pt x="8127" y="30365"/>
                </a:lnTo>
                <a:lnTo>
                  <a:pt x="7086" y="26416"/>
                </a:lnTo>
                <a:lnTo>
                  <a:pt x="7086" y="15671"/>
                </a:lnTo>
                <a:lnTo>
                  <a:pt x="8166" y="11772"/>
                </a:lnTo>
                <a:lnTo>
                  <a:pt x="12509" y="6845"/>
                </a:lnTo>
                <a:lnTo>
                  <a:pt x="15328" y="5600"/>
                </a:lnTo>
                <a:lnTo>
                  <a:pt x="21120" y="5600"/>
                </a:lnTo>
                <a:lnTo>
                  <a:pt x="24688" y="7658"/>
                </a:lnTo>
                <a:lnTo>
                  <a:pt x="27431" y="11061"/>
                </a:lnTo>
                <a:lnTo>
                  <a:pt x="28066" y="13779"/>
                </a:lnTo>
                <a:lnTo>
                  <a:pt x="34785" y="12750"/>
                </a:lnTo>
                <a:lnTo>
                  <a:pt x="33997" y="8674"/>
                </a:lnTo>
                <a:lnTo>
                  <a:pt x="32194" y="5524"/>
                </a:lnTo>
                <a:lnTo>
                  <a:pt x="29387" y="3314"/>
                </a:lnTo>
                <a:lnTo>
                  <a:pt x="26568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12"/>
                </a:lnTo>
                <a:lnTo>
                  <a:pt x="8826" y="2438"/>
                </a:lnTo>
                <a:lnTo>
                  <a:pt x="5854" y="407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4148886" y="7671219"/>
            <a:ext cx="6896" cy="55600"/>
          </a:xfrm>
          <a:custGeom>
            <a:avLst/>
            <a:gdLst/>
            <a:ahLst/>
            <a:cxnLst/>
            <a:rect l="l" t="t" r="r" b="b"/>
            <a:pathLst>
              <a:path w="6896" h="55600">
                <a:moveTo>
                  <a:pt x="0" y="15316"/>
                </a:moveTo>
                <a:lnTo>
                  <a:pt x="0" y="55600"/>
                </a:lnTo>
                <a:lnTo>
                  <a:pt x="6896" y="55600"/>
                </a:lnTo>
                <a:lnTo>
                  <a:pt x="6896" y="15316"/>
                </a:lnTo>
                <a:lnTo>
                  <a:pt x="0" y="15316"/>
                </a:lnTo>
                <a:close/>
              </a:path>
              <a:path w="6896" h="55600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4148886" y="7706677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4148886" y="7675149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4163711" y="7670913"/>
            <a:ext cx="29387" cy="56832"/>
          </a:xfrm>
          <a:custGeom>
            <a:avLst/>
            <a:gdLst/>
            <a:ahLst/>
            <a:cxnLst/>
            <a:rect l="l" t="t" r="r" b="b"/>
            <a:pathLst>
              <a:path w="29387" h="56832">
                <a:moveTo>
                  <a:pt x="12776" y="49936"/>
                </a:moveTo>
                <a:lnTo>
                  <a:pt x="10502" y="47358"/>
                </a:lnTo>
                <a:lnTo>
                  <a:pt x="8229" y="44792"/>
                </a:lnTo>
                <a:lnTo>
                  <a:pt x="8788" y="55029"/>
                </a:lnTo>
                <a:lnTo>
                  <a:pt x="13398" y="56832"/>
                </a:lnTo>
                <a:lnTo>
                  <a:pt x="22644" y="56832"/>
                </a:lnTo>
                <a:lnTo>
                  <a:pt x="22504" y="51206"/>
                </a:lnTo>
                <a:lnTo>
                  <a:pt x="15633" y="51206"/>
                </a:lnTo>
                <a:lnTo>
                  <a:pt x="12776" y="49936"/>
                </a:lnTo>
                <a:close/>
              </a:path>
              <a:path w="29387" h="56832">
                <a:moveTo>
                  <a:pt x="0" y="35775"/>
                </a:moveTo>
                <a:lnTo>
                  <a:pt x="0" y="42570"/>
                </a:lnTo>
                <a:lnTo>
                  <a:pt x="1752" y="47790"/>
                </a:lnTo>
                <a:lnTo>
                  <a:pt x="5283" y="51409"/>
                </a:lnTo>
                <a:lnTo>
                  <a:pt x="8788" y="55029"/>
                </a:lnTo>
                <a:lnTo>
                  <a:pt x="8229" y="44792"/>
                </a:lnTo>
                <a:lnTo>
                  <a:pt x="7099" y="40932"/>
                </a:lnTo>
                <a:lnTo>
                  <a:pt x="7099" y="30619"/>
                </a:lnTo>
                <a:lnTo>
                  <a:pt x="8229" y="26746"/>
                </a:lnTo>
                <a:lnTo>
                  <a:pt x="10502" y="24206"/>
                </a:lnTo>
                <a:lnTo>
                  <a:pt x="12776" y="21653"/>
                </a:lnTo>
                <a:lnTo>
                  <a:pt x="15633" y="20358"/>
                </a:lnTo>
                <a:lnTo>
                  <a:pt x="22478" y="20358"/>
                </a:lnTo>
                <a:lnTo>
                  <a:pt x="25336" y="21653"/>
                </a:lnTo>
                <a:lnTo>
                  <a:pt x="27622" y="24218"/>
                </a:lnTo>
                <a:lnTo>
                  <a:pt x="29895" y="26784"/>
                </a:lnTo>
                <a:lnTo>
                  <a:pt x="31051" y="30568"/>
                </a:lnTo>
                <a:lnTo>
                  <a:pt x="31051" y="40830"/>
                </a:lnTo>
                <a:lnTo>
                  <a:pt x="29921" y="44754"/>
                </a:lnTo>
                <a:lnTo>
                  <a:pt x="27635" y="47345"/>
                </a:lnTo>
                <a:lnTo>
                  <a:pt x="25361" y="49923"/>
                </a:lnTo>
                <a:lnTo>
                  <a:pt x="22504" y="51206"/>
                </a:lnTo>
                <a:lnTo>
                  <a:pt x="22644" y="56832"/>
                </a:lnTo>
                <a:lnTo>
                  <a:pt x="25920" y="55994"/>
                </a:lnTo>
                <a:lnTo>
                  <a:pt x="28917" y="54355"/>
                </a:lnTo>
                <a:lnTo>
                  <a:pt x="31915" y="52717"/>
                </a:lnTo>
                <a:lnTo>
                  <a:pt x="34201" y="50418"/>
                </a:lnTo>
                <a:lnTo>
                  <a:pt x="35775" y="47434"/>
                </a:lnTo>
                <a:lnTo>
                  <a:pt x="37350" y="44462"/>
                </a:lnTo>
                <a:lnTo>
                  <a:pt x="38125" y="40385"/>
                </a:lnTo>
                <a:lnTo>
                  <a:pt x="38125" y="28803"/>
                </a:lnTo>
                <a:lnTo>
                  <a:pt x="36360" y="23787"/>
                </a:lnTo>
                <a:lnTo>
                  <a:pt x="32816" y="20167"/>
                </a:lnTo>
                <a:lnTo>
                  <a:pt x="29260" y="16535"/>
                </a:lnTo>
                <a:lnTo>
                  <a:pt x="24688" y="14719"/>
                </a:lnTo>
                <a:lnTo>
                  <a:pt x="14071" y="14719"/>
                </a:lnTo>
                <a:lnTo>
                  <a:pt x="9804" y="16217"/>
                </a:lnTo>
                <a:lnTo>
                  <a:pt x="6286" y="19202"/>
                </a:lnTo>
                <a:lnTo>
                  <a:pt x="2095" y="22783"/>
                </a:lnTo>
                <a:lnTo>
                  <a:pt x="0" y="28320"/>
                </a:lnTo>
                <a:lnTo>
                  <a:pt x="0" y="35775"/>
                </a:lnTo>
                <a:close/>
              </a:path>
              <a:path w="29387" h="56832">
                <a:moveTo>
                  <a:pt x="20345" y="0"/>
                </a:moveTo>
                <a:lnTo>
                  <a:pt x="15265" y="10617"/>
                </a:lnTo>
                <a:lnTo>
                  <a:pt x="20967" y="10617"/>
                </a:lnTo>
                <a:lnTo>
                  <a:pt x="29387" y="0"/>
                </a:lnTo>
                <a:lnTo>
                  <a:pt x="20345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4209925" y="7685627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46"/>
                </a:lnTo>
                <a:lnTo>
                  <a:pt x="7962" y="10540"/>
                </a:lnTo>
                <a:lnTo>
                  <a:pt x="12217" y="6845"/>
                </a:lnTo>
                <a:lnTo>
                  <a:pt x="14770" y="5930"/>
                </a:lnTo>
                <a:lnTo>
                  <a:pt x="19545" y="5930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2956" y="11048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44"/>
                </a:lnTo>
                <a:lnTo>
                  <a:pt x="19151" y="0"/>
                </a:lnTo>
                <a:lnTo>
                  <a:pt x="13512" y="0"/>
                </a:lnTo>
                <a:lnTo>
                  <a:pt x="9194" y="2222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4272884" y="7685625"/>
            <a:ext cx="21844" cy="21323"/>
          </a:xfrm>
          <a:custGeom>
            <a:avLst/>
            <a:gdLst/>
            <a:ahLst/>
            <a:cxnLst/>
            <a:rect l="l" t="t" r="r" b="b"/>
            <a:pathLst>
              <a:path w="21844" h="21323">
                <a:moveTo>
                  <a:pt x="10820" y="888"/>
                </a:moveTo>
                <a:lnTo>
                  <a:pt x="12217" y="6908"/>
                </a:lnTo>
                <a:lnTo>
                  <a:pt x="14782" y="5651"/>
                </a:lnTo>
                <a:lnTo>
                  <a:pt x="17856" y="5651"/>
                </a:lnTo>
                <a:lnTo>
                  <a:pt x="21843" y="520"/>
                </a:lnTo>
                <a:lnTo>
                  <a:pt x="17208" y="0"/>
                </a:lnTo>
                <a:lnTo>
                  <a:pt x="13868" y="0"/>
                </a:lnTo>
                <a:lnTo>
                  <a:pt x="10820" y="888"/>
                </a:lnTo>
                <a:close/>
              </a:path>
              <a:path w="21844" h="21323">
                <a:moveTo>
                  <a:pt x="736" y="28867"/>
                </a:moveTo>
                <a:lnTo>
                  <a:pt x="2247" y="32042"/>
                </a:lnTo>
                <a:lnTo>
                  <a:pt x="3733" y="35217"/>
                </a:lnTo>
                <a:lnTo>
                  <a:pt x="5829" y="37680"/>
                </a:lnTo>
                <a:lnTo>
                  <a:pt x="8572" y="39458"/>
                </a:lnTo>
                <a:lnTo>
                  <a:pt x="11277" y="41224"/>
                </a:lnTo>
                <a:lnTo>
                  <a:pt x="14274" y="42113"/>
                </a:lnTo>
                <a:lnTo>
                  <a:pt x="22517" y="42113"/>
                </a:lnTo>
                <a:lnTo>
                  <a:pt x="26301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22" y="-14414"/>
                </a:lnTo>
                <a:lnTo>
                  <a:pt x="28422" y="5549"/>
                </a:lnTo>
                <a:lnTo>
                  <a:pt x="25666" y="2565"/>
                </a:lnTo>
                <a:lnTo>
                  <a:pt x="21843" y="520"/>
                </a:lnTo>
                <a:lnTo>
                  <a:pt x="17856" y="5651"/>
                </a:lnTo>
                <a:lnTo>
                  <a:pt x="20993" y="5651"/>
                </a:lnTo>
                <a:lnTo>
                  <a:pt x="23647" y="6959"/>
                </a:lnTo>
                <a:lnTo>
                  <a:pt x="25780" y="9524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82"/>
                </a:lnTo>
                <a:lnTo>
                  <a:pt x="27965" y="30391"/>
                </a:lnTo>
                <a:lnTo>
                  <a:pt x="23736" y="35280"/>
                </a:lnTo>
                <a:lnTo>
                  <a:pt x="21183" y="36499"/>
                </a:lnTo>
                <a:lnTo>
                  <a:pt x="15176" y="36499"/>
                </a:lnTo>
                <a:lnTo>
                  <a:pt x="12572" y="35229"/>
                </a:lnTo>
                <a:lnTo>
                  <a:pt x="10388" y="32664"/>
                </a:lnTo>
                <a:lnTo>
                  <a:pt x="8178" y="30111"/>
                </a:lnTo>
                <a:lnTo>
                  <a:pt x="7086" y="26263"/>
                </a:lnTo>
                <a:lnTo>
                  <a:pt x="7086" y="15760"/>
                </a:lnTo>
                <a:lnTo>
                  <a:pt x="8115" y="11861"/>
                </a:lnTo>
                <a:lnTo>
                  <a:pt x="12217" y="6908"/>
                </a:lnTo>
                <a:lnTo>
                  <a:pt x="10820" y="888"/>
                </a:lnTo>
                <a:lnTo>
                  <a:pt x="8127" y="2616"/>
                </a:lnTo>
                <a:lnTo>
                  <a:pt x="5410" y="4368"/>
                </a:lnTo>
                <a:lnTo>
                  <a:pt x="3390" y="6870"/>
                </a:lnTo>
                <a:lnTo>
                  <a:pt x="2031" y="10159"/>
                </a:lnTo>
                <a:lnTo>
                  <a:pt x="685" y="13423"/>
                </a:lnTo>
                <a:lnTo>
                  <a:pt x="0" y="17068"/>
                </a:lnTo>
                <a:lnTo>
                  <a:pt x="0" y="25222"/>
                </a:lnTo>
                <a:lnTo>
                  <a:pt x="736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4316724" y="7685627"/>
            <a:ext cx="37490" cy="42113"/>
          </a:xfrm>
          <a:custGeom>
            <a:avLst/>
            <a:gdLst/>
            <a:ahLst/>
            <a:cxnLst/>
            <a:rect l="l" t="t" r="r" b="b"/>
            <a:pathLst>
              <a:path w="37490" h="42113">
                <a:moveTo>
                  <a:pt x="29057" y="11264"/>
                </a:moveTo>
                <a:lnTo>
                  <a:pt x="29921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40" y="10871"/>
                </a:lnTo>
                <a:lnTo>
                  <a:pt x="13385" y="0"/>
                </a:lnTo>
                <a:lnTo>
                  <a:pt x="8801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35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36" y="30619"/>
                </a:lnTo>
                <a:lnTo>
                  <a:pt x="7366" y="27228"/>
                </a:lnTo>
                <a:lnTo>
                  <a:pt x="7112" y="22809"/>
                </a:lnTo>
                <a:lnTo>
                  <a:pt x="37465" y="22809"/>
                </a:lnTo>
                <a:lnTo>
                  <a:pt x="37490" y="14338"/>
                </a:lnTo>
                <a:lnTo>
                  <a:pt x="35775" y="9169"/>
                </a:lnTo>
                <a:lnTo>
                  <a:pt x="32346" y="5499"/>
                </a:lnTo>
                <a:lnTo>
                  <a:pt x="28879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490" h="42113">
                <a:moveTo>
                  <a:pt x="8940" y="10871"/>
                </a:moveTo>
                <a:lnTo>
                  <a:pt x="13258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4381689" y="7685628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52" y="36677"/>
                </a:lnTo>
                <a:lnTo>
                  <a:pt x="5308" y="38849"/>
                </a:lnTo>
                <a:lnTo>
                  <a:pt x="8089" y="41020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54"/>
                </a:lnTo>
                <a:lnTo>
                  <a:pt x="28511" y="39369"/>
                </a:lnTo>
                <a:lnTo>
                  <a:pt x="31788" y="35788"/>
                </a:lnTo>
                <a:lnTo>
                  <a:pt x="33807" y="31635"/>
                </a:lnTo>
                <a:lnTo>
                  <a:pt x="33807" y="27038"/>
                </a:lnTo>
                <a:lnTo>
                  <a:pt x="32156" y="23520"/>
                </a:lnTo>
                <a:lnTo>
                  <a:pt x="29540" y="20751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63"/>
                </a:lnTo>
                <a:lnTo>
                  <a:pt x="14033" y="15862"/>
                </a:lnTo>
                <a:lnTo>
                  <a:pt x="12014" y="15278"/>
                </a:lnTo>
                <a:lnTo>
                  <a:pt x="9220" y="13931"/>
                </a:lnTo>
                <a:lnTo>
                  <a:pt x="7823" y="10807"/>
                </a:lnTo>
                <a:lnTo>
                  <a:pt x="9855" y="7162"/>
                </a:lnTo>
                <a:lnTo>
                  <a:pt x="13474" y="5613"/>
                </a:lnTo>
                <a:lnTo>
                  <a:pt x="19316" y="5613"/>
                </a:lnTo>
                <a:lnTo>
                  <a:pt x="21386" y="6197"/>
                </a:lnTo>
                <a:lnTo>
                  <a:pt x="24333" y="8521"/>
                </a:lnTo>
                <a:lnTo>
                  <a:pt x="25526" y="12217"/>
                </a:lnTo>
                <a:lnTo>
                  <a:pt x="32270" y="11315"/>
                </a:lnTo>
                <a:lnTo>
                  <a:pt x="31826" y="8699"/>
                </a:lnTo>
                <a:lnTo>
                  <a:pt x="29895" y="5067"/>
                </a:lnTo>
                <a:lnTo>
                  <a:pt x="26962" y="2285"/>
                </a:lnTo>
                <a:lnTo>
                  <a:pt x="22136" y="457"/>
                </a:lnTo>
                <a:lnTo>
                  <a:pt x="19342" y="0"/>
                </a:lnTo>
                <a:lnTo>
                  <a:pt x="16129" y="0"/>
                </a:lnTo>
                <a:lnTo>
                  <a:pt x="12039" y="266"/>
                </a:lnTo>
                <a:lnTo>
                  <a:pt x="8331" y="1358"/>
                </a:lnTo>
                <a:lnTo>
                  <a:pt x="4368" y="3822"/>
                </a:lnTo>
                <a:lnTo>
                  <a:pt x="2387" y="6629"/>
                </a:lnTo>
                <a:lnTo>
                  <a:pt x="1168" y="9817"/>
                </a:lnTo>
                <a:lnTo>
                  <a:pt x="1168" y="13576"/>
                </a:lnTo>
                <a:lnTo>
                  <a:pt x="2667" y="17017"/>
                </a:lnTo>
                <a:lnTo>
                  <a:pt x="5168" y="19926"/>
                </a:lnTo>
                <a:lnTo>
                  <a:pt x="9067" y="21767"/>
                </a:lnTo>
                <a:lnTo>
                  <a:pt x="12573" y="22859"/>
                </a:lnTo>
                <a:lnTo>
                  <a:pt x="17640" y="24129"/>
                </a:lnTo>
                <a:lnTo>
                  <a:pt x="21386" y="25057"/>
                </a:lnTo>
                <a:lnTo>
                  <a:pt x="23736" y="25831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82"/>
                </a:lnTo>
                <a:lnTo>
                  <a:pt x="20535" y="36487"/>
                </a:lnTo>
                <a:lnTo>
                  <a:pt x="14224" y="36487"/>
                </a:lnTo>
                <a:lnTo>
                  <a:pt x="10033" y="34340"/>
                </a:lnTo>
                <a:lnTo>
                  <a:pt x="7213" y="30822"/>
                </a:lnTo>
                <a:lnTo>
                  <a:pt x="6832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4421364" y="7685627"/>
            <a:ext cx="37465" cy="42113"/>
          </a:xfrm>
          <a:custGeom>
            <a:avLst/>
            <a:gdLst/>
            <a:ahLst/>
            <a:cxnLst/>
            <a:rect l="l" t="t" r="r" b="b"/>
            <a:pathLst>
              <a:path w="37464" h="42113">
                <a:moveTo>
                  <a:pt x="7924" y="13322"/>
                </a:moveTo>
                <a:lnTo>
                  <a:pt x="8674" y="10464"/>
                </a:lnTo>
                <a:lnTo>
                  <a:pt x="11366" y="7353"/>
                </a:lnTo>
                <a:lnTo>
                  <a:pt x="15290" y="5651"/>
                </a:lnTo>
                <a:lnTo>
                  <a:pt x="22009" y="5651"/>
                </a:lnTo>
                <a:lnTo>
                  <a:pt x="24625" y="6426"/>
                </a:lnTo>
                <a:lnTo>
                  <a:pt x="26403" y="7975"/>
                </a:lnTo>
                <a:lnTo>
                  <a:pt x="28359" y="11074"/>
                </a:lnTo>
                <a:lnTo>
                  <a:pt x="28308" y="15633"/>
                </a:lnTo>
                <a:lnTo>
                  <a:pt x="25679" y="16548"/>
                </a:lnTo>
                <a:lnTo>
                  <a:pt x="21589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39" y="18656"/>
                </a:lnTo>
                <a:lnTo>
                  <a:pt x="8039" y="19519"/>
                </a:lnTo>
                <a:lnTo>
                  <a:pt x="4927" y="21247"/>
                </a:lnTo>
                <a:lnTo>
                  <a:pt x="2260" y="23545"/>
                </a:lnTo>
                <a:lnTo>
                  <a:pt x="444" y="26796"/>
                </a:lnTo>
                <a:lnTo>
                  <a:pt x="0" y="30581"/>
                </a:lnTo>
                <a:lnTo>
                  <a:pt x="0" y="33947"/>
                </a:lnTo>
                <a:lnTo>
                  <a:pt x="1193" y="36702"/>
                </a:lnTo>
                <a:lnTo>
                  <a:pt x="6007" y="41033"/>
                </a:lnTo>
                <a:lnTo>
                  <a:pt x="7353" y="30378"/>
                </a:lnTo>
                <a:lnTo>
                  <a:pt x="8318" y="27139"/>
                </a:lnTo>
                <a:lnTo>
                  <a:pt x="11023" y="24930"/>
                </a:lnTo>
                <a:lnTo>
                  <a:pt x="14211" y="23964"/>
                </a:lnTo>
                <a:lnTo>
                  <a:pt x="17043" y="23558"/>
                </a:lnTo>
                <a:lnTo>
                  <a:pt x="22047" y="22847"/>
                </a:lnTo>
                <a:lnTo>
                  <a:pt x="25819" y="21996"/>
                </a:lnTo>
                <a:lnTo>
                  <a:pt x="28308" y="20980"/>
                </a:lnTo>
                <a:lnTo>
                  <a:pt x="28308" y="26492"/>
                </a:lnTo>
                <a:lnTo>
                  <a:pt x="27939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11" y="36766"/>
                </a:lnTo>
                <a:lnTo>
                  <a:pt x="12865" y="36766"/>
                </a:lnTo>
                <a:lnTo>
                  <a:pt x="10845" y="36144"/>
                </a:lnTo>
                <a:lnTo>
                  <a:pt x="8039" y="33718"/>
                </a:lnTo>
                <a:lnTo>
                  <a:pt x="9436" y="42113"/>
                </a:lnTo>
                <a:lnTo>
                  <a:pt x="16598" y="42113"/>
                </a:lnTo>
                <a:lnTo>
                  <a:pt x="19151" y="41668"/>
                </a:lnTo>
                <a:lnTo>
                  <a:pt x="21513" y="40792"/>
                </a:lnTo>
                <a:lnTo>
                  <a:pt x="26327" y="38379"/>
                </a:lnTo>
                <a:lnTo>
                  <a:pt x="28879" y="36233"/>
                </a:lnTo>
                <a:lnTo>
                  <a:pt x="29082" y="38125"/>
                </a:lnTo>
                <a:lnTo>
                  <a:pt x="30264" y="41198"/>
                </a:lnTo>
                <a:lnTo>
                  <a:pt x="37464" y="41198"/>
                </a:lnTo>
                <a:lnTo>
                  <a:pt x="36017" y="38049"/>
                </a:lnTo>
                <a:lnTo>
                  <a:pt x="35432" y="34683"/>
                </a:lnTo>
                <a:lnTo>
                  <a:pt x="35293" y="30670"/>
                </a:lnTo>
                <a:lnTo>
                  <a:pt x="35293" y="12179"/>
                </a:lnTo>
                <a:lnTo>
                  <a:pt x="35166" y="10083"/>
                </a:lnTo>
                <a:lnTo>
                  <a:pt x="34531" y="7048"/>
                </a:lnTo>
                <a:lnTo>
                  <a:pt x="32791" y="4267"/>
                </a:lnTo>
                <a:lnTo>
                  <a:pt x="30187" y="2019"/>
                </a:lnTo>
                <a:lnTo>
                  <a:pt x="25831" y="406"/>
                </a:lnTo>
                <a:lnTo>
                  <a:pt x="23012" y="0"/>
                </a:lnTo>
                <a:lnTo>
                  <a:pt x="16027" y="0"/>
                </a:lnTo>
                <a:lnTo>
                  <a:pt x="12966" y="482"/>
                </a:lnTo>
                <a:lnTo>
                  <a:pt x="10299" y="1422"/>
                </a:lnTo>
                <a:lnTo>
                  <a:pt x="7645" y="2374"/>
                </a:lnTo>
                <a:lnTo>
                  <a:pt x="4216" y="5486"/>
                </a:lnTo>
                <a:lnTo>
                  <a:pt x="1803" y="9550"/>
                </a:lnTo>
                <a:lnTo>
                  <a:pt x="1181" y="12407"/>
                </a:lnTo>
                <a:lnTo>
                  <a:pt x="7924" y="13322"/>
                </a:lnTo>
                <a:close/>
              </a:path>
              <a:path w="37464" h="42113">
                <a:moveTo>
                  <a:pt x="7353" y="30378"/>
                </a:moveTo>
                <a:lnTo>
                  <a:pt x="6007" y="41033"/>
                </a:lnTo>
                <a:lnTo>
                  <a:pt x="9436" y="42113"/>
                </a:lnTo>
                <a:lnTo>
                  <a:pt x="8039" y="33718"/>
                </a:lnTo>
                <a:lnTo>
                  <a:pt x="7353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4470622" y="7671219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4484607" y="7686541"/>
            <a:ext cx="32994" cy="41198"/>
          </a:xfrm>
          <a:custGeom>
            <a:avLst/>
            <a:gdLst/>
            <a:ahLst/>
            <a:cxnLst/>
            <a:rect l="l" t="t" r="r" b="b"/>
            <a:pathLst>
              <a:path w="32994" h="41198">
                <a:moveTo>
                  <a:pt x="8686" y="32753"/>
                </a:moveTo>
                <a:lnTo>
                  <a:pt x="7315" y="29552"/>
                </a:lnTo>
                <a:lnTo>
                  <a:pt x="6896" y="25907"/>
                </a:lnTo>
                <a:lnTo>
                  <a:pt x="6896" y="0"/>
                </a:lnTo>
                <a:lnTo>
                  <a:pt x="0" y="0"/>
                </a:lnTo>
                <a:lnTo>
                  <a:pt x="0" y="27876"/>
                </a:lnTo>
                <a:lnTo>
                  <a:pt x="152" y="29997"/>
                </a:lnTo>
                <a:lnTo>
                  <a:pt x="838" y="33337"/>
                </a:lnTo>
                <a:lnTo>
                  <a:pt x="2565" y="36398"/>
                </a:lnTo>
                <a:lnTo>
                  <a:pt x="5105" y="38925"/>
                </a:lnTo>
                <a:lnTo>
                  <a:pt x="9271" y="40741"/>
                </a:lnTo>
                <a:lnTo>
                  <a:pt x="13906" y="41198"/>
                </a:lnTo>
                <a:lnTo>
                  <a:pt x="19354" y="41198"/>
                </a:lnTo>
                <a:lnTo>
                  <a:pt x="23660" y="38925"/>
                </a:lnTo>
                <a:lnTo>
                  <a:pt x="26822" y="34366"/>
                </a:lnTo>
                <a:lnTo>
                  <a:pt x="26822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098" y="0"/>
                </a:lnTo>
                <a:lnTo>
                  <a:pt x="26098" y="25031"/>
                </a:lnTo>
                <a:lnTo>
                  <a:pt x="25730" y="27660"/>
                </a:lnTo>
                <a:lnTo>
                  <a:pt x="24968" y="29463"/>
                </a:lnTo>
                <a:lnTo>
                  <a:pt x="22923" y="32702"/>
                </a:lnTo>
                <a:lnTo>
                  <a:pt x="19304" y="34797"/>
                </a:lnTo>
                <a:lnTo>
                  <a:pt x="15290" y="35318"/>
                </a:lnTo>
                <a:lnTo>
                  <a:pt x="11480" y="34810"/>
                </a:lnTo>
                <a:lnTo>
                  <a:pt x="8686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4525912" y="7685625"/>
            <a:ext cx="21856" cy="21323"/>
          </a:xfrm>
          <a:custGeom>
            <a:avLst/>
            <a:gdLst/>
            <a:ahLst/>
            <a:cxnLst/>
            <a:rect l="l" t="t" r="r" b="b"/>
            <a:pathLst>
              <a:path w="21856" h="21323">
                <a:moveTo>
                  <a:pt x="10845" y="888"/>
                </a:moveTo>
                <a:lnTo>
                  <a:pt x="12242" y="6908"/>
                </a:lnTo>
                <a:lnTo>
                  <a:pt x="14808" y="5651"/>
                </a:lnTo>
                <a:lnTo>
                  <a:pt x="17856" y="5651"/>
                </a:lnTo>
                <a:lnTo>
                  <a:pt x="21856" y="520"/>
                </a:lnTo>
                <a:lnTo>
                  <a:pt x="17221" y="0"/>
                </a:lnTo>
                <a:lnTo>
                  <a:pt x="13855" y="0"/>
                </a:lnTo>
                <a:lnTo>
                  <a:pt x="10845" y="888"/>
                </a:lnTo>
                <a:close/>
              </a:path>
              <a:path w="21856" h="21323">
                <a:moveTo>
                  <a:pt x="762" y="28867"/>
                </a:moveTo>
                <a:lnTo>
                  <a:pt x="2247" y="32042"/>
                </a:lnTo>
                <a:lnTo>
                  <a:pt x="3746" y="35217"/>
                </a:lnTo>
                <a:lnTo>
                  <a:pt x="5854" y="37680"/>
                </a:lnTo>
                <a:lnTo>
                  <a:pt x="8572" y="39458"/>
                </a:lnTo>
                <a:lnTo>
                  <a:pt x="11303" y="41224"/>
                </a:lnTo>
                <a:lnTo>
                  <a:pt x="14262" y="42113"/>
                </a:lnTo>
                <a:lnTo>
                  <a:pt x="22529" y="42113"/>
                </a:lnTo>
                <a:lnTo>
                  <a:pt x="26327" y="40106"/>
                </a:lnTo>
                <a:lnTo>
                  <a:pt x="28905" y="36118"/>
                </a:lnTo>
                <a:lnTo>
                  <a:pt x="28905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48" y="-14414"/>
                </a:lnTo>
                <a:lnTo>
                  <a:pt x="28448" y="5549"/>
                </a:lnTo>
                <a:lnTo>
                  <a:pt x="25679" y="2565"/>
                </a:lnTo>
                <a:lnTo>
                  <a:pt x="21856" y="520"/>
                </a:lnTo>
                <a:lnTo>
                  <a:pt x="17856" y="5651"/>
                </a:lnTo>
                <a:lnTo>
                  <a:pt x="21018" y="5651"/>
                </a:lnTo>
                <a:lnTo>
                  <a:pt x="23634" y="6959"/>
                </a:lnTo>
                <a:lnTo>
                  <a:pt x="25793" y="9524"/>
                </a:lnTo>
                <a:lnTo>
                  <a:pt x="27940" y="12103"/>
                </a:lnTo>
                <a:lnTo>
                  <a:pt x="29019" y="16154"/>
                </a:lnTo>
                <a:lnTo>
                  <a:pt x="29019" y="26682"/>
                </a:lnTo>
                <a:lnTo>
                  <a:pt x="27952" y="30391"/>
                </a:lnTo>
                <a:lnTo>
                  <a:pt x="23749" y="35280"/>
                </a:lnTo>
                <a:lnTo>
                  <a:pt x="21183" y="36499"/>
                </a:lnTo>
                <a:lnTo>
                  <a:pt x="15176" y="36499"/>
                </a:lnTo>
                <a:lnTo>
                  <a:pt x="12585" y="35229"/>
                </a:lnTo>
                <a:lnTo>
                  <a:pt x="10388" y="32664"/>
                </a:lnTo>
                <a:lnTo>
                  <a:pt x="8191" y="30111"/>
                </a:lnTo>
                <a:lnTo>
                  <a:pt x="7099" y="26263"/>
                </a:lnTo>
                <a:lnTo>
                  <a:pt x="7099" y="15760"/>
                </a:lnTo>
                <a:lnTo>
                  <a:pt x="8128" y="11861"/>
                </a:lnTo>
                <a:lnTo>
                  <a:pt x="12242" y="6908"/>
                </a:lnTo>
                <a:lnTo>
                  <a:pt x="10845" y="888"/>
                </a:lnTo>
                <a:lnTo>
                  <a:pt x="8128" y="2616"/>
                </a:lnTo>
                <a:lnTo>
                  <a:pt x="5410" y="4368"/>
                </a:lnTo>
                <a:lnTo>
                  <a:pt x="3390" y="6870"/>
                </a:lnTo>
                <a:lnTo>
                  <a:pt x="2044" y="10159"/>
                </a:lnTo>
                <a:lnTo>
                  <a:pt x="673" y="13423"/>
                </a:lnTo>
                <a:lnTo>
                  <a:pt x="0" y="17068"/>
                </a:lnTo>
                <a:lnTo>
                  <a:pt x="0" y="25222"/>
                </a:lnTo>
                <a:lnTo>
                  <a:pt x="762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4591373" y="7685625"/>
            <a:ext cx="21831" cy="21323"/>
          </a:xfrm>
          <a:custGeom>
            <a:avLst/>
            <a:gdLst/>
            <a:ahLst/>
            <a:cxnLst/>
            <a:rect l="l" t="t" r="r" b="b"/>
            <a:pathLst>
              <a:path w="21831" h="21323">
                <a:moveTo>
                  <a:pt x="10820" y="888"/>
                </a:moveTo>
                <a:lnTo>
                  <a:pt x="12217" y="6908"/>
                </a:lnTo>
                <a:lnTo>
                  <a:pt x="14782" y="5651"/>
                </a:lnTo>
                <a:lnTo>
                  <a:pt x="17843" y="5651"/>
                </a:lnTo>
                <a:lnTo>
                  <a:pt x="21831" y="520"/>
                </a:lnTo>
                <a:lnTo>
                  <a:pt x="17195" y="0"/>
                </a:lnTo>
                <a:lnTo>
                  <a:pt x="13855" y="0"/>
                </a:lnTo>
                <a:lnTo>
                  <a:pt x="10820" y="888"/>
                </a:lnTo>
                <a:close/>
              </a:path>
              <a:path w="21831" h="21323">
                <a:moveTo>
                  <a:pt x="736" y="28867"/>
                </a:moveTo>
                <a:lnTo>
                  <a:pt x="2235" y="32042"/>
                </a:lnTo>
                <a:lnTo>
                  <a:pt x="3721" y="35217"/>
                </a:lnTo>
                <a:lnTo>
                  <a:pt x="5829" y="37680"/>
                </a:lnTo>
                <a:lnTo>
                  <a:pt x="8559" y="39458"/>
                </a:lnTo>
                <a:lnTo>
                  <a:pt x="11277" y="41224"/>
                </a:lnTo>
                <a:lnTo>
                  <a:pt x="14262" y="42113"/>
                </a:lnTo>
                <a:lnTo>
                  <a:pt x="22504" y="42113"/>
                </a:lnTo>
                <a:lnTo>
                  <a:pt x="26301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80" y="41198"/>
                </a:lnTo>
                <a:lnTo>
                  <a:pt x="35280" y="-14414"/>
                </a:lnTo>
                <a:lnTo>
                  <a:pt x="28422" y="-14414"/>
                </a:lnTo>
                <a:lnTo>
                  <a:pt x="28422" y="5549"/>
                </a:lnTo>
                <a:lnTo>
                  <a:pt x="25654" y="2565"/>
                </a:lnTo>
                <a:lnTo>
                  <a:pt x="21831" y="520"/>
                </a:lnTo>
                <a:lnTo>
                  <a:pt x="17843" y="5651"/>
                </a:lnTo>
                <a:lnTo>
                  <a:pt x="20993" y="5651"/>
                </a:lnTo>
                <a:lnTo>
                  <a:pt x="23634" y="6959"/>
                </a:lnTo>
                <a:lnTo>
                  <a:pt x="25768" y="9524"/>
                </a:lnTo>
                <a:lnTo>
                  <a:pt x="27914" y="12103"/>
                </a:lnTo>
                <a:lnTo>
                  <a:pt x="28994" y="16154"/>
                </a:lnTo>
                <a:lnTo>
                  <a:pt x="28994" y="26682"/>
                </a:lnTo>
                <a:lnTo>
                  <a:pt x="27952" y="30391"/>
                </a:lnTo>
                <a:lnTo>
                  <a:pt x="23736" y="35280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3" y="35229"/>
                </a:lnTo>
                <a:lnTo>
                  <a:pt x="10375" y="32664"/>
                </a:lnTo>
                <a:lnTo>
                  <a:pt x="8166" y="30111"/>
                </a:lnTo>
                <a:lnTo>
                  <a:pt x="7073" y="26263"/>
                </a:lnTo>
                <a:lnTo>
                  <a:pt x="7073" y="15760"/>
                </a:lnTo>
                <a:lnTo>
                  <a:pt x="8102" y="11861"/>
                </a:lnTo>
                <a:lnTo>
                  <a:pt x="12217" y="6908"/>
                </a:lnTo>
                <a:lnTo>
                  <a:pt x="10820" y="888"/>
                </a:lnTo>
                <a:lnTo>
                  <a:pt x="8115" y="2616"/>
                </a:lnTo>
                <a:lnTo>
                  <a:pt x="5410" y="4368"/>
                </a:lnTo>
                <a:lnTo>
                  <a:pt x="3390" y="6870"/>
                </a:lnTo>
                <a:lnTo>
                  <a:pt x="2019" y="10159"/>
                </a:lnTo>
                <a:lnTo>
                  <a:pt x="673" y="13423"/>
                </a:lnTo>
                <a:lnTo>
                  <a:pt x="0" y="17068"/>
                </a:lnTo>
                <a:lnTo>
                  <a:pt x="0" y="25222"/>
                </a:lnTo>
                <a:lnTo>
                  <a:pt x="736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4635201" y="7685627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47" y="13677"/>
                </a:lnTo>
                <a:lnTo>
                  <a:pt x="8940" y="10871"/>
                </a:lnTo>
                <a:lnTo>
                  <a:pt x="13398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35"/>
                </a:lnTo>
                <a:lnTo>
                  <a:pt x="37287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82" y="35331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40" y="10871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4706232" y="7671219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4717816" y="7685628"/>
            <a:ext cx="38112" cy="42113"/>
          </a:xfrm>
          <a:custGeom>
            <a:avLst/>
            <a:gdLst/>
            <a:ahLst/>
            <a:cxnLst/>
            <a:rect l="l" t="t" r="r" b="b"/>
            <a:pathLst>
              <a:path w="38112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57" y="36690"/>
                </a:lnTo>
                <a:lnTo>
                  <a:pt x="8775" y="40309"/>
                </a:lnTo>
                <a:lnTo>
                  <a:pt x="8216" y="30073"/>
                </a:lnTo>
                <a:lnTo>
                  <a:pt x="7073" y="26225"/>
                </a:lnTo>
                <a:lnTo>
                  <a:pt x="7073" y="15900"/>
                </a:lnTo>
                <a:lnTo>
                  <a:pt x="8216" y="12039"/>
                </a:lnTo>
                <a:lnTo>
                  <a:pt x="10477" y="9486"/>
                </a:lnTo>
                <a:lnTo>
                  <a:pt x="12750" y="6934"/>
                </a:lnTo>
                <a:lnTo>
                  <a:pt x="15621" y="5651"/>
                </a:lnTo>
                <a:lnTo>
                  <a:pt x="22466" y="5651"/>
                </a:lnTo>
                <a:lnTo>
                  <a:pt x="25311" y="6946"/>
                </a:lnTo>
                <a:lnTo>
                  <a:pt x="27597" y="9512"/>
                </a:lnTo>
                <a:lnTo>
                  <a:pt x="29883" y="12064"/>
                </a:lnTo>
                <a:lnTo>
                  <a:pt x="31026" y="15849"/>
                </a:lnTo>
                <a:lnTo>
                  <a:pt x="31026" y="26111"/>
                </a:lnTo>
                <a:lnTo>
                  <a:pt x="29883" y="30048"/>
                </a:lnTo>
                <a:lnTo>
                  <a:pt x="27609" y="32626"/>
                </a:lnTo>
                <a:lnTo>
                  <a:pt x="25336" y="35204"/>
                </a:lnTo>
                <a:lnTo>
                  <a:pt x="22479" y="36487"/>
                </a:lnTo>
                <a:lnTo>
                  <a:pt x="22618" y="42113"/>
                </a:lnTo>
                <a:lnTo>
                  <a:pt x="25895" y="41287"/>
                </a:lnTo>
                <a:lnTo>
                  <a:pt x="28892" y="39636"/>
                </a:lnTo>
                <a:lnTo>
                  <a:pt x="31889" y="37998"/>
                </a:lnTo>
                <a:lnTo>
                  <a:pt x="34175" y="35699"/>
                </a:lnTo>
                <a:lnTo>
                  <a:pt x="35750" y="32715"/>
                </a:lnTo>
                <a:lnTo>
                  <a:pt x="37325" y="29756"/>
                </a:lnTo>
                <a:lnTo>
                  <a:pt x="38112" y="25679"/>
                </a:lnTo>
                <a:lnTo>
                  <a:pt x="38112" y="14084"/>
                </a:lnTo>
                <a:lnTo>
                  <a:pt x="36334" y="9080"/>
                </a:lnTo>
                <a:lnTo>
                  <a:pt x="32778" y="5448"/>
                </a:lnTo>
                <a:lnTo>
                  <a:pt x="29222" y="1816"/>
                </a:lnTo>
                <a:lnTo>
                  <a:pt x="24663" y="0"/>
                </a:lnTo>
                <a:lnTo>
                  <a:pt x="14033" y="0"/>
                </a:lnTo>
                <a:lnTo>
                  <a:pt x="9766" y="1498"/>
                </a:lnTo>
                <a:lnTo>
                  <a:pt x="6261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12" h="42113">
                <a:moveTo>
                  <a:pt x="12750" y="35217"/>
                </a:moveTo>
                <a:lnTo>
                  <a:pt x="10477" y="32638"/>
                </a:lnTo>
                <a:lnTo>
                  <a:pt x="8216" y="30073"/>
                </a:lnTo>
                <a:lnTo>
                  <a:pt x="8775" y="40309"/>
                </a:lnTo>
                <a:lnTo>
                  <a:pt x="13373" y="42113"/>
                </a:lnTo>
                <a:lnTo>
                  <a:pt x="22618" y="42113"/>
                </a:lnTo>
                <a:lnTo>
                  <a:pt x="22479" y="36487"/>
                </a:lnTo>
                <a:lnTo>
                  <a:pt x="15621" y="36487"/>
                </a:lnTo>
                <a:lnTo>
                  <a:pt x="12750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4761260" y="7685628"/>
            <a:ext cx="33782" cy="42113"/>
          </a:xfrm>
          <a:custGeom>
            <a:avLst/>
            <a:gdLst/>
            <a:ahLst/>
            <a:cxnLst/>
            <a:rect l="l" t="t" r="r" b="b"/>
            <a:pathLst>
              <a:path w="33782" h="42113">
                <a:moveTo>
                  <a:pt x="6807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308" y="38849"/>
                </a:lnTo>
                <a:lnTo>
                  <a:pt x="8077" y="41020"/>
                </a:lnTo>
                <a:lnTo>
                  <a:pt x="12103" y="42113"/>
                </a:lnTo>
                <a:lnTo>
                  <a:pt x="20586" y="42113"/>
                </a:lnTo>
                <a:lnTo>
                  <a:pt x="23456" y="41554"/>
                </a:lnTo>
                <a:lnTo>
                  <a:pt x="25971" y="40449"/>
                </a:lnTo>
                <a:lnTo>
                  <a:pt x="28511" y="39369"/>
                </a:lnTo>
                <a:lnTo>
                  <a:pt x="31775" y="35788"/>
                </a:lnTo>
                <a:lnTo>
                  <a:pt x="33782" y="31635"/>
                </a:lnTo>
                <a:lnTo>
                  <a:pt x="33782" y="27038"/>
                </a:lnTo>
                <a:lnTo>
                  <a:pt x="32143" y="23520"/>
                </a:lnTo>
                <a:lnTo>
                  <a:pt x="29540" y="20751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63"/>
                </a:lnTo>
                <a:lnTo>
                  <a:pt x="14033" y="15862"/>
                </a:lnTo>
                <a:lnTo>
                  <a:pt x="11988" y="15278"/>
                </a:lnTo>
                <a:lnTo>
                  <a:pt x="9220" y="13931"/>
                </a:lnTo>
                <a:lnTo>
                  <a:pt x="7823" y="10807"/>
                </a:lnTo>
                <a:lnTo>
                  <a:pt x="9842" y="7162"/>
                </a:lnTo>
                <a:lnTo>
                  <a:pt x="13449" y="5613"/>
                </a:lnTo>
                <a:lnTo>
                  <a:pt x="19304" y="5613"/>
                </a:lnTo>
                <a:lnTo>
                  <a:pt x="21374" y="6197"/>
                </a:lnTo>
                <a:lnTo>
                  <a:pt x="24320" y="8521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699"/>
                </a:lnTo>
                <a:lnTo>
                  <a:pt x="29883" y="5067"/>
                </a:lnTo>
                <a:lnTo>
                  <a:pt x="26962" y="2285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14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29"/>
                </a:lnTo>
                <a:lnTo>
                  <a:pt x="1143" y="9817"/>
                </a:lnTo>
                <a:lnTo>
                  <a:pt x="1143" y="13576"/>
                </a:lnTo>
                <a:lnTo>
                  <a:pt x="2654" y="17017"/>
                </a:lnTo>
                <a:lnTo>
                  <a:pt x="5156" y="19926"/>
                </a:lnTo>
                <a:lnTo>
                  <a:pt x="9055" y="21767"/>
                </a:lnTo>
                <a:lnTo>
                  <a:pt x="12560" y="22859"/>
                </a:lnTo>
                <a:lnTo>
                  <a:pt x="17614" y="24129"/>
                </a:lnTo>
                <a:lnTo>
                  <a:pt x="21374" y="25057"/>
                </a:lnTo>
                <a:lnTo>
                  <a:pt x="23723" y="25831"/>
                </a:lnTo>
                <a:lnTo>
                  <a:pt x="26695" y="28549"/>
                </a:lnTo>
                <a:lnTo>
                  <a:pt x="26695" y="31813"/>
                </a:lnTo>
                <a:lnTo>
                  <a:pt x="24409" y="34582"/>
                </a:lnTo>
                <a:lnTo>
                  <a:pt x="20523" y="36487"/>
                </a:lnTo>
                <a:lnTo>
                  <a:pt x="14211" y="36487"/>
                </a:lnTo>
                <a:lnTo>
                  <a:pt x="10007" y="34340"/>
                </a:lnTo>
                <a:lnTo>
                  <a:pt x="7200" y="30822"/>
                </a:lnTo>
                <a:lnTo>
                  <a:pt x="6807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4822418" y="7685627"/>
            <a:ext cx="22415" cy="57543"/>
          </a:xfrm>
          <a:custGeom>
            <a:avLst/>
            <a:gdLst/>
            <a:ahLst/>
            <a:cxnLst/>
            <a:rect l="l" t="t" r="r" b="b"/>
            <a:pathLst>
              <a:path w="22415" h="57543">
                <a:moveTo>
                  <a:pt x="10858" y="888"/>
                </a:moveTo>
                <a:lnTo>
                  <a:pt x="12433" y="6896"/>
                </a:lnTo>
                <a:lnTo>
                  <a:pt x="15049" y="5651"/>
                </a:lnTo>
                <a:lnTo>
                  <a:pt x="18110" y="5651"/>
                </a:lnTo>
                <a:lnTo>
                  <a:pt x="22415" y="0"/>
                </a:lnTo>
                <a:lnTo>
                  <a:pt x="14008" y="0"/>
                </a:lnTo>
                <a:lnTo>
                  <a:pt x="10858" y="888"/>
                </a:lnTo>
                <a:close/>
              </a:path>
              <a:path w="22415" h="57543">
                <a:moveTo>
                  <a:pt x="35852" y="914"/>
                </a:moveTo>
                <a:lnTo>
                  <a:pt x="29502" y="914"/>
                </a:lnTo>
                <a:lnTo>
                  <a:pt x="29502" y="5765"/>
                </a:lnTo>
                <a:lnTo>
                  <a:pt x="26377" y="1930"/>
                </a:lnTo>
                <a:lnTo>
                  <a:pt x="22415" y="0"/>
                </a:lnTo>
                <a:lnTo>
                  <a:pt x="18110" y="5651"/>
                </a:lnTo>
                <a:lnTo>
                  <a:pt x="21221" y="5651"/>
                </a:lnTo>
                <a:lnTo>
                  <a:pt x="23876" y="6908"/>
                </a:lnTo>
                <a:lnTo>
                  <a:pt x="28295" y="11912"/>
                </a:lnTo>
                <a:lnTo>
                  <a:pt x="29413" y="15633"/>
                </a:lnTo>
                <a:lnTo>
                  <a:pt x="29413" y="25717"/>
                </a:lnTo>
                <a:lnTo>
                  <a:pt x="28333" y="29514"/>
                </a:lnTo>
                <a:lnTo>
                  <a:pt x="24053" y="34340"/>
                </a:lnTo>
                <a:lnTo>
                  <a:pt x="21386" y="35547"/>
                </a:lnTo>
                <a:lnTo>
                  <a:pt x="15036" y="35547"/>
                </a:lnTo>
                <a:lnTo>
                  <a:pt x="12369" y="34340"/>
                </a:lnTo>
                <a:lnTo>
                  <a:pt x="8140" y="29476"/>
                </a:lnTo>
                <a:lnTo>
                  <a:pt x="7073" y="25628"/>
                </a:lnTo>
                <a:lnTo>
                  <a:pt x="7073" y="15481"/>
                </a:lnTo>
                <a:lnTo>
                  <a:pt x="8153" y="11823"/>
                </a:lnTo>
                <a:lnTo>
                  <a:pt x="12433" y="6896"/>
                </a:lnTo>
                <a:lnTo>
                  <a:pt x="10858" y="888"/>
                </a:lnTo>
                <a:lnTo>
                  <a:pt x="8204" y="2666"/>
                </a:lnTo>
                <a:lnTo>
                  <a:pt x="5537" y="4432"/>
                </a:lnTo>
                <a:lnTo>
                  <a:pt x="3505" y="6946"/>
                </a:lnTo>
                <a:lnTo>
                  <a:pt x="2095" y="10185"/>
                </a:lnTo>
                <a:lnTo>
                  <a:pt x="685" y="13449"/>
                </a:lnTo>
                <a:lnTo>
                  <a:pt x="0" y="16992"/>
                </a:lnTo>
                <a:lnTo>
                  <a:pt x="0" y="26428"/>
                </a:lnTo>
                <a:lnTo>
                  <a:pt x="1524" y="31203"/>
                </a:lnTo>
                <a:lnTo>
                  <a:pt x="4584" y="35204"/>
                </a:lnTo>
                <a:lnTo>
                  <a:pt x="7645" y="39204"/>
                </a:lnTo>
                <a:lnTo>
                  <a:pt x="11976" y="41198"/>
                </a:lnTo>
                <a:lnTo>
                  <a:pt x="22059" y="41198"/>
                </a:lnTo>
                <a:lnTo>
                  <a:pt x="25819" y="39446"/>
                </a:lnTo>
                <a:lnTo>
                  <a:pt x="28841" y="35928"/>
                </a:lnTo>
                <a:lnTo>
                  <a:pt x="28854" y="40385"/>
                </a:lnTo>
                <a:lnTo>
                  <a:pt x="28702" y="43306"/>
                </a:lnTo>
                <a:lnTo>
                  <a:pt x="27736" y="46964"/>
                </a:lnTo>
                <a:lnTo>
                  <a:pt x="24815" y="49999"/>
                </a:lnTo>
                <a:lnTo>
                  <a:pt x="20612" y="51904"/>
                </a:lnTo>
                <a:lnTo>
                  <a:pt x="14452" y="51904"/>
                </a:lnTo>
                <a:lnTo>
                  <a:pt x="12115" y="51269"/>
                </a:lnTo>
                <a:lnTo>
                  <a:pt x="9131" y="49072"/>
                </a:lnTo>
                <a:lnTo>
                  <a:pt x="8064" y="45529"/>
                </a:lnTo>
                <a:lnTo>
                  <a:pt x="1371" y="44538"/>
                </a:lnTo>
                <a:lnTo>
                  <a:pt x="1257" y="48894"/>
                </a:lnTo>
                <a:lnTo>
                  <a:pt x="2705" y="52146"/>
                </a:lnTo>
                <a:lnTo>
                  <a:pt x="5689" y="54305"/>
                </a:lnTo>
                <a:lnTo>
                  <a:pt x="8699" y="56464"/>
                </a:lnTo>
                <a:lnTo>
                  <a:pt x="12611" y="57543"/>
                </a:lnTo>
                <a:lnTo>
                  <a:pt x="21539" y="57543"/>
                </a:lnTo>
                <a:lnTo>
                  <a:pt x="24993" y="56794"/>
                </a:lnTo>
                <a:lnTo>
                  <a:pt x="27774" y="55270"/>
                </a:lnTo>
                <a:lnTo>
                  <a:pt x="30581" y="53759"/>
                </a:lnTo>
                <a:lnTo>
                  <a:pt x="32639" y="51688"/>
                </a:lnTo>
                <a:lnTo>
                  <a:pt x="33909" y="49085"/>
                </a:lnTo>
                <a:lnTo>
                  <a:pt x="35217" y="46456"/>
                </a:lnTo>
                <a:lnTo>
                  <a:pt x="35852" y="42011"/>
                </a:lnTo>
                <a:lnTo>
                  <a:pt x="35852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4866392" y="7670913"/>
            <a:ext cx="29095" cy="56832"/>
          </a:xfrm>
          <a:custGeom>
            <a:avLst/>
            <a:gdLst/>
            <a:ahLst/>
            <a:cxnLst/>
            <a:rect l="l" t="t" r="r" b="b"/>
            <a:pathLst>
              <a:path w="29095" h="56832">
                <a:moveTo>
                  <a:pt x="20040" y="0"/>
                </a:moveTo>
                <a:lnTo>
                  <a:pt x="14947" y="10617"/>
                </a:lnTo>
                <a:lnTo>
                  <a:pt x="20662" y="10617"/>
                </a:lnTo>
                <a:lnTo>
                  <a:pt x="29095" y="0"/>
                </a:lnTo>
                <a:lnTo>
                  <a:pt x="20040" y="0"/>
                </a:lnTo>
                <a:close/>
              </a:path>
              <a:path w="29095" h="56832">
                <a:moveTo>
                  <a:pt x="29057" y="25971"/>
                </a:moveTo>
                <a:lnTo>
                  <a:pt x="29933" y="28524"/>
                </a:lnTo>
                <a:lnTo>
                  <a:pt x="30238" y="31902"/>
                </a:lnTo>
                <a:lnTo>
                  <a:pt x="7518" y="31902"/>
                </a:lnTo>
                <a:lnTo>
                  <a:pt x="7747" y="28397"/>
                </a:lnTo>
                <a:lnTo>
                  <a:pt x="8953" y="25590"/>
                </a:lnTo>
                <a:lnTo>
                  <a:pt x="13398" y="14719"/>
                </a:lnTo>
                <a:lnTo>
                  <a:pt x="8813" y="16586"/>
                </a:lnTo>
                <a:lnTo>
                  <a:pt x="5283" y="20332"/>
                </a:lnTo>
                <a:lnTo>
                  <a:pt x="1765" y="24079"/>
                </a:lnTo>
                <a:lnTo>
                  <a:pt x="0" y="29336"/>
                </a:lnTo>
                <a:lnTo>
                  <a:pt x="0" y="42659"/>
                </a:lnTo>
                <a:lnTo>
                  <a:pt x="1752" y="47751"/>
                </a:lnTo>
                <a:lnTo>
                  <a:pt x="5232" y="51384"/>
                </a:lnTo>
                <a:lnTo>
                  <a:pt x="8724" y="55016"/>
                </a:lnTo>
                <a:lnTo>
                  <a:pt x="13449" y="56832"/>
                </a:lnTo>
                <a:lnTo>
                  <a:pt x="24117" y="56832"/>
                </a:lnTo>
                <a:lnTo>
                  <a:pt x="28003" y="55689"/>
                </a:lnTo>
                <a:lnTo>
                  <a:pt x="31026" y="53403"/>
                </a:lnTo>
                <a:lnTo>
                  <a:pt x="34086" y="51142"/>
                </a:lnTo>
                <a:lnTo>
                  <a:pt x="36156" y="47942"/>
                </a:lnTo>
                <a:lnTo>
                  <a:pt x="37287" y="43814"/>
                </a:lnTo>
                <a:lnTo>
                  <a:pt x="30162" y="42938"/>
                </a:lnTo>
                <a:lnTo>
                  <a:pt x="29108" y="45821"/>
                </a:lnTo>
                <a:lnTo>
                  <a:pt x="27686" y="47929"/>
                </a:lnTo>
                <a:lnTo>
                  <a:pt x="24117" y="50545"/>
                </a:lnTo>
                <a:lnTo>
                  <a:pt x="19431" y="51206"/>
                </a:lnTo>
                <a:lnTo>
                  <a:pt x="16027" y="51206"/>
                </a:lnTo>
                <a:lnTo>
                  <a:pt x="13195" y="50037"/>
                </a:lnTo>
                <a:lnTo>
                  <a:pt x="8636" y="45338"/>
                </a:lnTo>
                <a:lnTo>
                  <a:pt x="7378" y="41948"/>
                </a:lnTo>
                <a:lnTo>
                  <a:pt x="7124" y="37515"/>
                </a:lnTo>
                <a:lnTo>
                  <a:pt x="37465" y="37515"/>
                </a:lnTo>
                <a:lnTo>
                  <a:pt x="37503" y="29044"/>
                </a:lnTo>
                <a:lnTo>
                  <a:pt x="35788" y="23888"/>
                </a:lnTo>
                <a:lnTo>
                  <a:pt x="32346" y="20218"/>
                </a:lnTo>
                <a:lnTo>
                  <a:pt x="28892" y="16560"/>
                </a:lnTo>
                <a:lnTo>
                  <a:pt x="24447" y="14719"/>
                </a:lnTo>
                <a:lnTo>
                  <a:pt x="25438" y="21653"/>
                </a:lnTo>
                <a:lnTo>
                  <a:pt x="27635" y="24269"/>
                </a:lnTo>
                <a:lnTo>
                  <a:pt x="29057" y="25971"/>
                </a:lnTo>
                <a:close/>
              </a:path>
              <a:path w="29095" h="56832">
                <a:moveTo>
                  <a:pt x="8953" y="25590"/>
                </a:moveTo>
                <a:lnTo>
                  <a:pt x="13258" y="21386"/>
                </a:lnTo>
                <a:lnTo>
                  <a:pt x="15925" y="20332"/>
                </a:lnTo>
                <a:lnTo>
                  <a:pt x="22593" y="20332"/>
                </a:lnTo>
                <a:lnTo>
                  <a:pt x="25438" y="21653"/>
                </a:lnTo>
                <a:lnTo>
                  <a:pt x="24447" y="14719"/>
                </a:lnTo>
                <a:lnTo>
                  <a:pt x="13398" y="14719"/>
                </a:lnTo>
                <a:lnTo>
                  <a:pt x="8953" y="2559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4912263" y="7685627"/>
            <a:ext cx="22098" cy="41198"/>
          </a:xfrm>
          <a:custGeom>
            <a:avLst/>
            <a:gdLst/>
            <a:ahLst/>
            <a:cxnLst/>
            <a:rect l="l" t="t" r="r" b="b"/>
            <a:pathLst>
              <a:path w="22098" h="41198">
                <a:moveTo>
                  <a:pt x="10604" y="8407"/>
                </a:moveTo>
                <a:lnTo>
                  <a:pt x="13169" y="7061"/>
                </a:lnTo>
                <a:lnTo>
                  <a:pt x="16344" y="7061"/>
                </a:lnTo>
                <a:lnTo>
                  <a:pt x="19723" y="8534"/>
                </a:lnTo>
                <a:lnTo>
                  <a:pt x="22098" y="2209"/>
                </a:lnTo>
                <a:lnTo>
                  <a:pt x="17348" y="0"/>
                </a:lnTo>
                <a:lnTo>
                  <a:pt x="13411" y="0"/>
                </a:lnTo>
                <a:lnTo>
                  <a:pt x="10579" y="1371"/>
                </a:lnTo>
                <a:lnTo>
                  <a:pt x="7785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4938480" y="7685627"/>
            <a:ext cx="55143" cy="41198"/>
          </a:xfrm>
          <a:custGeom>
            <a:avLst/>
            <a:gdLst/>
            <a:ahLst/>
            <a:cxnLst/>
            <a:rect l="l" t="t" r="r" b="b"/>
            <a:pathLst>
              <a:path w="55143" h="41198">
                <a:moveTo>
                  <a:pt x="24168" y="15024"/>
                </a:moveTo>
                <a:lnTo>
                  <a:pt x="24168" y="41198"/>
                </a:lnTo>
                <a:lnTo>
                  <a:pt x="31076" y="41198"/>
                </a:lnTo>
                <a:lnTo>
                  <a:pt x="31076" y="13652"/>
                </a:lnTo>
                <a:lnTo>
                  <a:pt x="32016" y="10629"/>
                </a:lnTo>
                <a:lnTo>
                  <a:pt x="33909" y="8750"/>
                </a:lnTo>
                <a:lnTo>
                  <a:pt x="38176" y="5930"/>
                </a:lnTo>
                <a:lnTo>
                  <a:pt x="42608" y="5930"/>
                </a:lnTo>
                <a:lnTo>
                  <a:pt x="45161" y="7010"/>
                </a:lnTo>
                <a:lnTo>
                  <a:pt x="47599" y="9918"/>
                </a:lnTo>
                <a:lnTo>
                  <a:pt x="48272" y="13093"/>
                </a:lnTo>
                <a:lnTo>
                  <a:pt x="48272" y="41198"/>
                </a:lnTo>
                <a:lnTo>
                  <a:pt x="55143" y="41198"/>
                </a:lnTo>
                <a:lnTo>
                  <a:pt x="55143" y="8953"/>
                </a:lnTo>
                <a:lnTo>
                  <a:pt x="54038" y="5537"/>
                </a:lnTo>
                <a:lnTo>
                  <a:pt x="49707" y="1104"/>
                </a:lnTo>
                <a:lnTo>
                  <a:pt x="46596" y="0"/>
                </a:lnTo>
                <a:lnTo>
                  <a:pt x="37401" y="0"/>
                </a:lnTo>
                <a:lnTo>
                  <a:pt x="33223" y="2349"/>
                </a:lnTo>
                <a:lnTo>
                  <a:pt x="29997" y="7061"/>
                </a:lnTo>
                <a:lnTo>
                  <a:pt x="29209" y="4838"/>
                </a:lnTo>
                <a:lnTo>
                  <a:pt x="25920" y="1854"/>
                </a:lnTo>
                <a:lnTo>
                  <a:pt x="21513" y="0"/>
                </a:lnTo>
                <a:lnTo>
                  <a:pt x="15798" y="0"/>
                </a:lnTo>
                <a:lnTo>
                  <a:pt x="13373" y="596"/>
                </a:lnTo>
                <a:lnTo>
                  <a:pt x="9144" y="3009"/>
                </a:lnTo>
                <a:lnTo>
                  <a:pt x="6159" y="6565"/>
                </a:lnTo>
                <a:lnTo>
                  <a:pt x="6159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6636"/>
                </a:lnTo>
                <a:lnTo>
                  <a:pt x="7264" y="13830"/>
                </a:lnTo>
                <a:lnTo>
                  <a:pt x="7988" y="11874"/>
                </a:lnTo>
                <a:lnTo>
                  <a:pt x="9931" y="8445"/>
                </a:lnTo>
                <a:lnTo>
                  <a:pt x="13233" y="6426"/>
                </a:lnTo>
                <a:lnTo>
                  <a:pt x="16967" y="5930"/>
                </a:lnTo>
                <a:lnTo>
                  <a:pt x="19532" y="5930"/>
                </a:lnTo>
                <a:lnTo>
                  <a:pt x="22479" y="8191"/>
                </a:lnTo>
                <a:lnTo>
                  <a:pt x="24168" y="11988"/>
                </a:lnTo>
                <a:lnTo>
                  <a:pt x="24168" y="150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5001538" y="7685627"/>
            <a:ext cx="37490" cy="42113"/>
          </a:xfrm>
          <a:custGeom>
            <a:avLst/>
            <a:gdLst/>
            <a:ahLst/>
            <a:cxnLst/>
            <a:rect l="l" t="t" r="r" b="b"/>
            <a:pathLst>
              <a:path w="37490" h="42113">
                <a:moveTo>
                  <a:pt x="29057" y="11264"/>
                </a:moveTo>
                <a:lnTo>
                  <a:pt x="29921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40" y="10871"/>
                </a:lnTo>
                <a:lnTo>
                  <a:pt x="13385" y="0"/>
                </a:lnTo>
                <a:lnTo>
                  <a:pt x="8801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35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36" y="30619"/>
                </a:lnTo>
                <a:lnTo>
                  <a:pt x="7366" y="27228"/>
                </a:lnTo>
                <a:lnTo>
                  <a:pt x="7112" y="22809"/>
                </a:lnTo>
                <a:lnTo>
                  <a:pt x="37465" y="22809"/>
                </a:lnTo>
                <a:lnTo>
                  <a:pt x="37490" y="14338"/>
                </a:lnTo>
                <a:lnTo>
                  <a:pt x="35775" y="9169"/>
                </a:lnTo>
                <a:lnTo>
                  <a:pt x="32346" y="5499"/>
                </a:lnTo>
                <a:lnTo>
                  <a:pt x="28879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490" h="42113">
                <a:moveTo>
                  <a:pt x="8940" y="10871"/>
                </a:moveTo>
                <a:lnTo>
                  <a:pt x="13258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5047485" y="7685627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46"/>
                </a:lnTo>
                <a:lnTo>
                  <a:pt x="7962" y="10540"/>
                </a:lnTo>
                <a:lnTo>
                  <a:pt x="10083" y="8686"/>
                </a:lnTo>
                <a:lnTo>
                  <a:pt x="14757" y="5930"/>
                </a:lnTo>
                <a:lnTo>
                  <a:pt x="19545" y="5930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3058" y="13271"/>
                </a:lnTo>
                <a:lnTo>
                  <a:pt x="32918" y="11048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44"/>
                </a:lnTo>
                <a:lnTo>
                  <a:pt x="19151" y="0"/>
                </a:lnTo>
                <a:lnTo>
                  <a:pt x="13500" y="0"/>
                </a:lnTo>
                <a:lnTo>
                  <a:pt x="9182" y="2222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5088822" y="7685627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47" y="13677"/>
                </a:lnTo>
                <a:lnTo>
                  <a:pt x="8940" y="10871"/>
                </a:lnTo>
                <a:lnTo>
                  <a:pt x="13398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35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40" y="10871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5132007" y="7685628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07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308" y="38849"/>
                </a:lnTo>
                <a:lnTo>
                  <a:pt x="8077" y="41020"/>
                </a:lnTo>
                <a:lnTo>
                  <a:pt x="12103" y="42113"/>
                </a:lnTo>
                <a:lnTo>
                  <a:pt x="20586" y="42113"/>
                </a:lnTo>
                <a:lnTo>
                  <a:pt x="23456" y="41554"/>
                </a:lnTo>
                <a:lnTo>
                  <a:pt x="28511" y="39369"/>
                </a:lnTo>
                <a:lnTo>
                  <a:pt x="31788" y="35788"/>
                </a:lnTo>
                <a:lnTo>
                  <a:pt x="33794" y="31635"/>
                </a:lnTo>
                <a:lnTo>
                  <a:pt x="33794" y="27038"/>
                </a:lnTo>
                <a:lnTo>
                  <a:pt x="32156" y="23520"/>
                </a:lnTo>
                <a:lnTo>
                  <a:pt x="29540" y="20751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63"/>
                </a:lnTo>
                <a:lnTo>
                  <a:pt x="14033" y="15862"/>
                </a:lnTo>
                <a:lnTo>
                  <a:pt x="11988" y="15278"/>
                </a:lnTo>
                <a:lnTo>
                  <a:pt x="9220" y="13931"/>
                </a:lnTo>
                <a:lnTo>
                  <a:pt x="7823" y="10807"/>
                </a:lnTo>
                <a:lnTo>
                  <a:pt x="9855" y="7162"/>
                </a:lnTo>
                <a:lnTo>
                  <a:pt x="13462" y="5613"/>
                </a:lnTo>
                <a:lnTo>
                  <a:pt x="19304" y="5613"/>
                </a:lnTo>
                <a:lnTo>
                  <a:pt x="21386" y="6197"/>
                </a:lnTo>
                <a:lnTo>
                  <a:pt x="24333" y="8521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699"/>
                </a:lnTo>
                <a:lnTo>
                  <a:pt x="29883" y="5067"/>
                </a:lnTo>
                <a:lnTo>
                  <a:pt x="26962" y="2285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26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29"/>
                </a:lnTo>
                <a:lnTo>
                  <a:pt x="1143" y="9817"/>
                </a:lnTo>
                <a:lnTo>
                  <a:pt x="1143" y="13576"/>
                </a:lnTo>
                <a:lnTo>
                  <a:pt x="2667" y="17017"/>
                </a:lnTo>
                <a:lnTo>
                  <a:pt x="5156" y="19926"/>
                </a:lnTo>
                <a:lnTo>
                  <a:pt x="9055" y="21767"/>
                </a:lnTo>
                <a:lnTo>
                  <a:pt x="12560" y="22859"/>
                </a:lnTo>
                <a:lnTo>
                  <a:pt x="17614" y="24129"/>
                </a:lnTo>
                <a:lnTo>
                  <a:pt x="21386" y="25057"/>
                </a:lnTo>
                <a:lnTo>
                  <a:pt x="23723" y="25831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82"/>
                </a:lnTo>
                <a:lnTo>
                  <a:pt x="20523" y="36487"/>
                </a:lnTo>
                <a:lnTo>
                  <a:pt x="14211" y="36487"/>
                </a:lnTo>
                <a:lnTo>
                  <a:pt x="10020" y="34340"/>
                </a:lnTo>
                <a:lnTo>
                  <a:pt x="7200" y="30822"/>
                </a:lnTo>
                <a:lnTo>
                  <a:pt x="6807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5193322" y="7685625"/>
            <a:ext cx="21831" cy="21323"/>
          </a:xfrm>
          <a:custGeom>
            <a:avLst/>
            <a:gdLst/>
            <a:ahLst/>
            <a:cxnLst/>
            <a:rect l="l" t="t" r="r" b="b"/>
            <a:pathLst>
              <a:path w="21831" h="21323">
                <a:moveTo>
                  <a:pt x="10807" y="888"/>
                </a:moveTo>
                <a:lnTo>
                  <a:pt x="12217" y="6908"/>
                </a:lnTo>
                <a:lnTo>
                  <a:pt x="14770" y="5651"/>
                </a:lnTo>
                <a:lnTo>
                  <a:pt x="17843" y="5651"/>
                </a:lnTo>
                <a:lnTo>
                  <a:pt x="21831" y="520"/>
                </a:lnTo>
                <a:lnTo>
                  <a:pt x="17195" y="0"/>
                </a:lnTo>
                <a:lnTo>
                  <a:pt x="13855" y="0"/>
                </a:lnTo>
                <a:lnTo>
                  <a:pt x="10807" y="888"/>
                </a:lnTo>
                <a:close/>
              </a:path>
              <a:path w="21831" h="21323">
                <a:moveTo>
                  <a:pt x="723" y="28867"/>
                </a:moveTo>
                <a:lnTo>
                  <a:pt x="2235" y="32042"/>
                </a:lnTo>
                <a:lnTo>
                  <a:pt x="3721" y="35217"/>
                </a:lnTo>
                <a:lnTo>
                  <a:pt x="5816" y="37680"/>
                </a:lnTo>
                <a:lnTo>
                  <a:pt x="8559" y="39458"/>
                </a:lnTo>
                <a:lnTo>
                  <a:pt x="11264" y="41224"/>
                </a:lnTo>
                <a:lnTo>
                  <a:pt x="14262" y="42113"/>
                </a:lnTo>
                <a:lnTo>
                  <a:pt x="22504" y="42113"/>
                </a:lnTo>
                <a:lnTo>
                  <a:pt x="26289" y="40106"/>
                </a:lnTo>
                <a:lnTo>
                  <a:pt x="28867" y="36118"/>
                </a:lnTo>
                <a:lnTo>
                  <a:pt x="28867" y="41198"/>
                </a:lnTo>
                <a:lnTo>
                  <a:pt x="35280" y="41198"/>
                </a:lnTo>
                <a:lnTo>
                  <a:pt x="35280" y="-14414"/>
                </a:lnTo>
                <a:lnTo>
                  <a:pt x="28422" y="-14414"/>
                </a:lnTo>
                <a:lnTo>
                  <a:pt x="28422" y="5549"/>
                </a:lnTo>
                <a:lnTo>
                  <a:pt x="25654" y="2565"/>
                </a:lnTo>
                <a:lnTo>
                  <a:pt x="21831" y="520"/>
                </a:lnTo>
                <a:lnTo>
                  <a:pt x="17843" y="5651"/>
                </a:lnTo>
                <a:lnTo>
                  <a:pt x="20980" y="5651"/>
                </a:lnTo>
                <a:lnTo>
                  <a:pt x="23634" y="6959"/>
                </a:lnTo>
                <a:lnTo>
                  <a:pt x="25768" y="9524"/>
                </a:lnTo>
                <a:lnTo>
                  <a:pt x="27914" y="12103"/>
                </a:lnTo>
                <a:lnTo>
                  <a:pt x="28994" y="16154"/>
                </a:lnTo>
                <a:lnTo>
                  <a:pt x="28994" y="26682"/>
                </a:lnTo>
                <a:lnTo>
                  <a:pt x="27952" y="30391"/>
                </a:lnTo>
                <a:lnTo>
                  <a:pt x="23736" y="35280"/>
                </a:lnTo>
                <a:lnTo>
                  <a:pt x="21170" y="36499"/>
                </a:lnTo>
                <a:lnTo>
                  <a:pt x="15163" y="36499"/>
                </a:lnTo>
                <a:lnTo>
                  <a:pt x="12573" y="35229"/>
                </a:lnTo>
                <a:lnTo>
                  <a:pt x="10375" y="32664"/>
                </a:lnTo>
                <a:lnTo>
                  <a:pt x="8166" y="30111"/>
                </a:lnTo>
                <a:lnTo>
                  <a:pt x="7073" y="26263"/>
                </a:lnTo>
                <a:lnTo>
                  <a:pt x="7073" y="15760"/>
                </a:lnTo>
                <a:lnTo>
                  <a:pt x="8102" y="11861"/>
                </a:lnTo>
                <a:lnTo>
                  <a:pt x="12217" y="6908"/>
                </a:lnTo>
                <a:lnTo>
                  <a:pt x="10807" y="888"/>
                </a:lnTo>
                <a:lnTo>
                  <a:pt x="8115" y="2616"/>
                </a:lnTo>
                <a:lnTo>
                  <a:pt x="5397" y="4368"/>
                </a:lnTo>
                <a:lnTo>
                  <a:pt x="3378" y="6870"/>
                </a:lnTo>
                <a:lnTo>
                  <a:pt x="2019" y="10159"/>
                </a:lnTo>
                <a:lnTo>
                  <a:pt x="673" y="13423"/>
                </a:lnTo>
                <a:lnTo>
                  <a:pt x="0" y="17068"/>
                </a:lnTo>
                <a:lnTo>
                  <a:pt x="0" y="25222"/>
                </a:lnTo>
                <a:lnTo>
                  <a:pt x="723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5237100" y="7685627"/>
            <a:ext cx="37465" cy="42113"/>
          </a:xfrm>
          <a:custGeom>
            <a:avLst/>
            <a:gdLst/>
            <a:ahLst/>
            <a:cxnLst/>
            <a:rect l="l" t="t" r="r" b="b"/>
            <a:pathLst>
              <a:path w="37464" h="42113">
                <a:moveTo>
                  <a:pt x="7924" y="13322"/>
                </a:moveTo>
                <a:lnTo>
                  <a:pt x="8674" y="10464"/>
                </a:lnTo>
                <a:lnTo>
                  <a:pt x="11366" y="7353"/>
                </a:lnTo>
                <a:lnTo>
                  <a:pt x="15290" y="5651"/>
                </a:lnTo>
                <a:lnTo>
                  <a:pt x="22021" y="5651"/>
                </a:lnTo>
                <a:lnTo>
                  <a:pt x="24625" y="6426"/>
                </a:lnTo>
                <a:lnTo>
                  <a:pt x="26403" y="7975"/>
                </a:lnTo>
                <a:lnTo>
                  <a:pt x="28359" y="11074"/>
                </a:lnTo>
                <a:lnTo>
                  <a:pt x="28308" y="15633"/>
                </a:lnTo>
                <a:lnTo>
                  <a:pt x="25679" y="16548"/>
                </a:lnTo>
                <a:lnTo>
                  <a:pt x="21577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52" y="18656"/>
                </a:lnTo>
                <a:lnTo>
                  <a:pt x="8039" y="19519"/>
                </a:lnTo>
                <a:lnTo>
                  <a:pt x="4927" y="21247"/>
                </a:lnTo>
                <a:lnTo>
                  <a:pt x="2260" y="23545"/>
                </a:lnTo>
                <a:lnTo>
                  <a:pt x="457" y="26796"/>
                </a:lnTo>
                <a:lnTo>
                  <a:pt x="0" y="30581"/>
                </a:lnTo>
                <a:lnTo>
                  <a:pt x="0" y="33947"/>
                </a:lnTo>
                <a:lnTo>
                  <a:pt x="1193" y="36702"/>
                </a:lnTo>
                <a:lnTo>
                  <a:pt x="6007" y="41033"/>
                </a:lnTo>
                <a:lnTo>
                  <a:pt x="7353" y="30378"/>
                </a:lnTo>
                <a:lnTo>
                  <a:pt x="8318" y="27139"/>
                </a:lnTo>
                <a:lnTo>
                  <a:pt x="11023" y="24930"/>
                </a:lnTo>
                <a:lnTo>
                  <a:pt x="14211" y="23964"/>
                </a:lnTo>
                <a:lnTo>
                  <a:pt x="17043" y="23558"/>
                </a:lnTo>
                <a:lnTo>
                  <a:pt x="22047" y="22847"/>
                </a:lnTo>
                <a:lnTo>
                  <a:pt x="25819" y="21996"/>
                </a:lnTo>
                <a:lnTo>
                  <a:pt x="28308" y="20980"/>
                </a:lnTo>
                <a:lnTo>
                  <a:pt x="28308" y="26492"/>
                </a:lnTo>
                <a:lnTo>
                  <a:pt x="27939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11" y="36766"/>
                </a:lnTo>
                <a:lnTo>
                  <a:pt x="12865" y="36766"/>
                </a:lnTo>
                <a:lnTo>
                  <a:pt x="10845" y="36144"/>
                </a:lnTo>
                <a:lnTo>
                  <a:pt x="8039" y="33718"/>
                </a:lnTo>
                <a:lnTo>
                  <a:pt x="9448" y="42113"/>
                </a:lnTo>
                <a:lnTo>
                  <a:pt x="16611" y="42113"/>
                </a:lnTo>
                <a:lnTo>
                  <a:pt x="19151" y="41668"/>
                </a:lnTo>
                <a:lnTo>
                  <a:pt x="21513" y="40792"/>
                </a:lnTo>
                <a:lnTo>
                  <a:pt x="26339" y="38379"/>
                </a:lnTo>
                <a:lnTo>
                  <a:pt x="28892" y="36233"/>
                </a:lnTo>
                <a:lnTo>
                  <a:pt x="29082" y="38125"/>
                </a:lnTo>
                <a:lnTo>
                  <a:pt x="30264" y="41198"/>
                </a:lnTo>
                <a:lnTo>
                  <a:pt x="37464" y="41198"/>
                </a:lnTo>
                <a:lnTo>
                  <a:pt x="36017" y="38049"/>
                </a:lnTo>
                <a:lnTo>
                  <a:pt x="35432" y="34683"/>
                </a:lnTo>
                <a:lnTo>
                  <a:pt x="35293" y="30670"/>
                </a:lnTo>
                <a:lnTo>
                  <a:pt x="35293" y="12179"/>
                </a:lnTo>
                <a:lnTo>
                  <a:pt x="35166" y="10083"/>
                </a:lnTo>
                <a:lnTo>
                  <a:pt x="34531" y="7048"/>
                </a:lnTo>
                <a:lnTo>
                  <a:pt x="32791" y="4267"/>
                </a:lnTo>
                <a:lnTo>
                  <a:pt x="30187" y="2019"/>
                </a:lnTo>
                <a:lnTo>
                  <a:pt x="25831" y="406"/>
                </a:lnTo>
                <a:lnTo>
                  <a:pt x="23012" y="0"/>
                </a:lnTo>
                <a:lnTo>
                  <a:pt x="16027" y="0"/>
                </a:lnTo>
                <a:lnTo>
                  <a:pt x="12966" y="482"/>
                </a:lnTo>
                <a:lnTo>
                  <a:pt x="10299" y="1422"/>
                </a:lnTo>
                <a:lnTo>
                  <a:pt x="7658" y="2374"/>
                </a:lnTo>
                <a:lnTo>
                  <a:pt x="4216" y="5486"/>
                </a:lnTo>
                <a:lnTo>
                  <a:pt x="1803" y="9550"/>
                </a:lnTo>
                <a:lnTo>
                  <a:pt x="1181" y="12407"/>
                </a:lnTo>
                <a:lnTo>
                  <a:pt x="7924" y="13322"/>
                </a:lnTo>
                <a:close/>
              </a:path>
              <a:path w="37464" h="42113">
                <a:moveTo>
                  <a:pt x="7353" y="30378"/>
                </a:moveTo>
                <a:lnTo>
                  <a:pt x="6007" y="41033"/>
                </a:lnTo>
                <a:lnTo>
                  <a:pt x="9448" y="42113"/>
                </a:lnTo>
                <a:lnTo>
                  <a:pt x="8039" y="33718"/>
                </a:lnTo>
                <a:lnTo>
                  <a:pt x="7353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5283084" y="7671813"/>
            <a:ext cx="30492" cy="55016"/>
          </a:xfrm>
          <a:custGeom>
            <a:avLst/>
            <a:gdLst/>
            <a:ahLst/>
            <a:cxnLst/>
            <a:rect l="l" t="t" r="r" b="b"/>
            <a:pathLst>
              <a:path w="30492" h="55016">
                <a:moveTo>
                  <a:pt x="14223" y="127"/>
                </a:moveTo>
                <a:lnTo>
                  <a:pt x="10363" y="127"/>
                </a:lnTo>
                <a:lnTo>
                  <a:pt x="7035" y="2476"/>
                </a:lnTo>
                <a:lnTo>
                  <a:pt x="4838" y="6146"/>
                </a:lnTo>
                <a:lnTo>
                  <a:pt x="4864" y="8775"/>
                </a:lnTo>
                <a:lnTo>
                  <a:pt x="9956" y="8775"/>
                </a:lnTo>
                <a:lnTo>
                  <a:pt x="10769" y="6070"/>
                </a:lnTo>
                <a:lnTo>
                  <a:pt x="13665" y="5168"/>
                </a:lnTo>
                <a:lnTo>
                  <a:pt x="16624" y="6527"/>
                </a:lnTo>
                <a:lnTo>
                  <a:pt x="19240" y="7950"/>
                </a:lnTo>
                <a:lnTo>
                  <a:pt x="21374" y="8648"/>
                </a:lnTo>
                <a:lnTo>
                  <a:pt x="25133" y="8648"/>
                </a:lnTo>
                <a:lnTo>
                  <a:pt x="28282" y="6502"/>
                </a:lnTo>
                <a:lnTo>
                  <a:pt x="30403" y="2882"/>
                </a:lnTo>
                <a:lnTo>
                  <a:pt x="30492" y="0"/>
                </a:lnTo>
                <a:lnTo>
                  <a:pt x="25526" y="0"/>
                </a:lnTo>
                <a:lnTo>
                  <a:pt x="24599" y="2641"/>
                </a:lnTo>
                <a:lnTo>
                  <a:pt x="21831" y="3314"/>
                </a:lnTo>
                <a:lnTo>
                  <a:pt x="19113" y="2159"/>
                </a:lnTo>
                <a:lnTo>
                  <a:pt x="16382" y="800"/>
                </a:lnTo>
                <a:lnTo>
                  <a:pt x="14223" y="127"/>
                </a:lnTo>
                <a:close/>
              </a:path>
              <a:path w="30492" h="55016">
                <a:moveTo>
                  <a:pt x="6896" y="55016"/>
                </a:moveTo>
                <a:lnTo>
                  <a:pt x="6896" y="27851"/>
                </a:lnTo>
                <a:lnTo>
                  <a:pt x="7950" y="24358"/>
                </a:lnTo>
                <a:lnTo>
                  <a:pt x="12217" y="20662"/>
                </a:lnTo>
                <a:lnTo>
                  <a:pt x="14770" y="19735"/>
                </a:lnTo>
                <a:lnTo>
                  <a:pt x="19545" y="19735"/>
                </a:lnTo>
                <a:lnTo>
                  <a:pt x="22504" y="20967"/>
                </a:lnTo>
                <a:lnTo>
                  <a:pt x="25349" y="24269"/>
                </a:lnTo>
                <a:lnTo>
                  <a:pt x="26161" y="27724"/>
                </a:lnTo>
                <a:lnTo>
                  <a:pt x="26161" y="55016"/>
                </a:lnTo>
                <a:lnTo>
                  <a:pt x="33058" y="55016"/>
                </a:lnTo>
                <a:lnTo>
                  <a:pt x="32943" y="24866"/>
                </a:lnTo>
                <a:lnTo>
                  <a:pt x="32270" y="21653"/>
                </a:lnTo>
                <a:lnTo>
                  <a:pt x="30530" y="18554"/>
                </a:lnTo>
                <a:lnTo>
                  <a:pt x="27965" y="16002"/>
                </a:lnTo>
                <a:lnTo>
                  <a:pt x="23850" y="14262"/>
                </a:lnTo>
                <a:lnTo>
                  <a:pt x="19151" y="13817"/>
                </a:lnTo>
                <a:lnTo>
                  <a:pt x="13500" y="13817"/>
                </a:lnTo>
                <a:lnTo>
                  <a:pt x="9182" y="16040"/>
                </a:lnTo>
                <a:lnTo>
                  <a:pt x="6197" y="20459"/>
                </a:lnTo>
                <a:lnTo>
                  <a:pt x="6197" y="14719"/>
                </a:lnTo>
                <a:lnTo>
                  <a:pt x="0" y="14719"/>
                </a:lnTo>
                <a:lnTo>
                  <a:pt x="0" y="55016"/>
                </a:lnTo>
                <a:lnTo>
                  <a:pt x="6896" y="5501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5326773" y="7671219"/>
            <a:ext cx="6883" cy="55600"/>
          </a:xfrm>
          <a:custGeom>
            <a:avLst/>
            <a:gdLst/>
            <a:ahLst/>
            <a:cxnLst/>
            <a:rect l="l" t="t" r="r" b="b"/>
            <a:pathLst>
              <a:path w="6883" h="55600">
                <a:moveTo>
                  <a:pt x="0" y="15316"/>
                </a:moveTo>
                <a:lnTo>
                  <a:pt x="0" y="55600"/>
                </a:lnTo>
                <a:lnTo>
                  <a:pt x="6883" y="55600"/>
                </a:lnTo>
                <a:lnTo>
                  <a:pt x="6883" y="15316"/>
                </a:lnTo>
                <a:lnTo>
                  <a:pt x="0" y="15316"/>
                </a:lnTo>
                <a:close/>
              </a:path>
              <a:path w="6883" h="55600">
                <a:moveTo>
                  <a:pt x="0" y="0"/>
                </a:moveTo>
                <a:lnTo>
                  <a:pt x="0" y="7861"/>
                </a:lnTo>
                <a:lnTo>
                  <a:pt x="6883" y="7861"/>
                </a:lnTo>
                <a:lnTo>
                  <a:pt x="6883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5326773" y="7706677"/>
            <a:ext cx="6883" cy="0"/>
          </a:xfrm>
          <a:custGeom>
            <a:avLst/>
            <a:gdLst/>
            <a:ahLst/>
            <a:cxnLst/>
            <a:rect l="l" t="t" r="r" b="b"/>
            <a:pathLst>
              <a:path w="6883">
                <a:moveTo>
                  <a:pt x="0" y="0"/>
                </a:moveTo>
                <a:lnTo>
                  <a:pt x="6883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5326773" y="7675149"/>
            <a:ext cx="6883" cy="0"/>
          </a:xfrm>
          <a:custGeom>
            <a:avLst/>
            <a:gdLst/>
            <a:ahLst/>
            <a:cxnLst/>
            <a:rect l="l" t="t" r="r" b="b"/>
            <a:pathLst>
              <a:path w="6883">
                <a:moveTo>
                  <a:pt x="0" y="0"/>
                </a:moveTo>
                <a:lnTo>
                  <a:pt x="6883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5344165" y="7685627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46"/>
                </a:lnTo>
                <a:lnTo>
                  <a:pt x="7962" y="10540"/>
                </a:lnTo>
                <a:lnTo>
                  <a:pt x="10083" y="8686"/>
                </a:lnTo>
                <a:lnTo>
                  <a:pt x="14757" y="5930"/>
                </a:lnTo>
                <a:lnTo>
                  <a:pt x="19545" y="5930"/>
                </a:lnTo>
                <a:lnTo>
                  <a:pt x="22517" y="7150"/>
                </a:lnTo>
                <a:lnTo>
                  <a:pt x="25361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8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44"/>
                </a:lnTo>
                <a:lnTo>
                  <a:pt x="19151" y="0"/>
                </a:lnTo>
                <a:lnTo>
                  <a:pt x="13512" y="0"/>
                </a:lnTo>
                <a:lnTo>
                  <a:pt x="9194" y="2222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5385244" y="7685628"/>
            <a:ext cx="38112" cy="42113"/>
          </a:xfrm>
          <a:custGeom>
            <a:avLst/>
            <a:gdLst/>
            <a:ahLst/>
            <a:cxnLst/>
            <a:rect l="l" t="t" r="r" b="b"/>
            <a:pathLst>
              <a:path w="38112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57" y="36690"/>
                </a:lnTo>
                <a:lnTo>
                  <a:pt x="8788" y="40309"/>
                </a:lnTo>
                <a:lnTo>
                  <a:pt x="8216" y="30073"/>
                </a:lnTo>
                <a:lnTo>
                  <a:pt x="7073" y="26225"/>
                </a:lnTo>
                <a:lnTo>
                  <a:pt x="7073" y="15900"/>
                </a:lnTo>
                <a:lnTo>
                  <a:pt x="8216" y="12039"/>
                </a:lnTo>
                <a:lnTo>
                  <a:pt x="10477" y="9486"/>
                </a:lnTo>
                <a:lnTo>
                  <a:pt x="12750" y="6934"/>
                </a:lnTo>
                <a:lnTo>
                  <a:pt x="15633" y="5651"/>
                </a:lnTo>
                <a:lnTo>
                  <a:pt x="22466" y="5651"/>
                </a:lnTo>
                <a:lnTo>
                  <a:pt x="25323" y="6946"/>
                </a:lnTo>
                <a:lnTo>
                  <a:pt x="27597" y="9512"/>
                </a:lnTo>
                <a:lnTo>
                  <a:pt x="29895" y="12064"/>
                </a:lnTo>
                <a:lnTo>
                  <a:pt x="31038" y="15849"/>
                </a:lnTo>
                <a:lnTo>
                  <a:pt x="31038" y="26111"/>
                </a:lnTo>
                <a:lnTo>
                  <a:pt x="29895" y="30048"/>
                </a:lnTo>
                <a:lnTo>
                  <a:pt x="27609" y="32626"/>
                </a:lnTo>
                <a:lnTo>
                  <a:pt x="25336" y="35204"/>
                </a:lnTo>
                <a:lnTo>
                  <a:pt x="22479" y="36487"/>
                </a:lnTo>
                <a:lnTo>
                  <a:pt x="22618" y="42113"/>
                </a:lnTo>
                <a:lnTo>
                  <a:pt x="25895" y="41287"/>
                </a:lnTo>
                <a:lnTo>
                  <a:pt x="28892" y="39636"/>
                </a:lnTo>
                <a:lnTo>
                  <a:pt x="31889" y="37998"/>
                </a:lnTo>
                <a:lnTo>
                  <a:pt x="34188" y="35699"/>
                </a:lnTo>
                <a:lnTo>
                  <a:pt x="35763" y="32715"/>
                </a:lnTo>
                <a:lnTo>
                  <a:pt x="37325" y="29756"/>
                </a:lnTo>
                <a:lnTo>
                  <a:pt x="38112" y="25679"/>
                </a:lnTo>
                <a:lnTo>
                  <a:pt x="38112" y="14084"/>
                </a:lnTo>
                <a:lnTo>
                  <a:pt x="36347" y="9080"/>
                </a:lnTo>
                <a:lnTo>
                  <a:pt x="32791" y="5448"/>
                </a:lnTo>
                <a:lnTo>
                  <a:pt x="29235" y="1816"/>
                </a:lnTo>
                <a:lnTo>
                  <a:pt x="24663" y="0"/>
                </a:lnTo>
                <a:lnTo>
                  <a:pt x="14046" y="0"/>
                </a:lnTo>
                <a:lnTo>
                  <a:pt x="9779" y="1498"/>
                </a:lnTo>
                <a:lnTo>
                  <a:pt x="6273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12" h="42113">
                <a:moveTo>
                  <a:pt x="12750" y="35217"/>
                </a:moveTo>
                <a:lnTo>
                  <a:pt x="10477" y="32638"/>
                </a:lnTo>
                <a:lnTo>
                  <a:pt x="8216" y="30073"/>
                </a:lnTo>
                <a:lnTo>
                  <a:pt x="8788" y="40309"/>
                </a:lnTo>
                <a:lnTo>
                  <a:pt x="13385" y="42113"/>
                </a:lnTo>
                <a:lnTo>
                  <a:pt x="22618" y="42113"/>
                </a:lnTo>
                <a:lnTo>
                  <a:pt x="22479" y="36487"/>
                </a:lnTo>
                <a:lnTo>
                  <a:pt x="15633" y="36487"/>
                </a:lnTo>
                <a:lnTo>
                  <a:pt x="12750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5428669" y="7685628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52" y="36677"/>
                </a:lnTo>
                <a:lnTo>
                  <a:pt x="5308" y="38849"/>
                </a:lnTo>
                <a:lnTo>
                  <a:pt x="8102" y="41020"/>
                </a:lnTo>
                <a:lnTo>
                  <a:pt x="12128" y="42113"/>
                </a:lnTo>
                <a:lnTo>
                  <a:pt x="20586" y="42113"/>
                </a:lnTo>
                <a:lnTo>
                  <a:pt x="23456" y="41554"/>
                </a:lnTo>
                <a:lnTo>
                  <a:pt x="28511" y="39369"/>
                </a:lnTo>
                <a:lnTo>
                  <a:pt x="31788" y="35788"/>
                </a:lnTo>
                <a:lnTo>
                  <a:pt x="33807" y="31635"/>
                </a:lnTo>
                <a:lnTo>
                  <a:pt x="33807" y="27038"/>
                </a:lnTo>
                <a:lnTo>
                  <a:pt x="32156" y="23520"/>
                </a:lnTo>
                <a:lnTo>
                  <a:pt x="29540" y="20751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63"/>
                </a:lnTo>
                <a:lnTo>
                  <a:pt x="14033" y="15862"/>
                </a:lnTo>
                <a:lnTo>
                  <a:pt x="12014" y="15278"/>
                </a:lnTo>
                <a:lnTo>
                  <a:pt x="9232" y="13931"/>
                </a:lnTo>
                <a:lnTo>
                  <a:pt x="7823" y="10807"/>
                </a:lnTo>
                <a:lnTo>
                  <a:pt x="9855" y="7162"/>
                </a:lnTo>
                <a:lnTo>
                  <a:pt x="13474" y="5613"/>
                </a:lnTo>
                <a:lnTo>
                  <a:pt x="19316" y="5613"/>
                </a:lnTo>
                <a:lnTo>
                  <a:pt x="21399" y="6197"/>
                </a:lnTo>
                <a:lnTo>
                  <a:pt x="24333" y="8521"/>
                </a:lnTo>
                <a:lnTo>
                  <a:pt x="25526" y="12217"/>
                </a:lnTo>
                <a:lnTo>
                  <a:pt x="32270" y="11315"/>
                </a:lnTo>
                <a:lnTo>
                  <a:pt x="31838" y="8699"/>
                </a:lnTo>
                <a:lnTo>
                  <a:pt x="29895" y="5067"/>
                </a:lnTo>
                <a:lnTo>
                  <a:pt x="26962" y="2285"/>
                </a:lnTo>
                <a:lnTo>
                  <a:pt x="22148" y="457"/>
                </a:lnTo>
                <a:lnTo>
                  <a:pt x="19342" y="0"/>
                </a:lnTo>
                <a:lnTo>
                  <a:pt x="16129" y="0"/>
                </a:lnTo>
                <a:lnTo>
                  <a:pt x="12039" y="266"/>
                </a:lnTo>
                <a:lnTo>
                  <a:pt x="8331" y="1358"/>
                </a:lnTo>
                <a:lnTo>
                  <a:pt x="4368" y="3822"/>
                </a:lnTo>
                <a:lnTo>
                  <a:pt x="2400" y="6629"/>
                </a:lnTo>
                <a:lnTo>
                  <a:pt x="1168" y="9817"/>
                </a:lnTo>
                <a:lnTo>
                  <a:pt x="1168" y="13576"/>
                </a:lnTo>
                <a:lnTo>
                  <a:pt x="2667" y="17017"/>
                </a:lnTo>
                <a:lnTo>
                  <a:pt x="5156" y="19926"/>
                </a:lnTo>
                <a:lnTo>
                  <a:pt x="9067" y="21767"/>
                </a:lnTo>
                <a:lnTo>
                  <a:pt x="12573" y="22859"/>
                </a:lnTo>
                <a:lnTo>
                  <a:pt x="17640" y="24129"/>
                </a:lnTo>
                <a:lnTo>
                  <a:pt x="21386" y="25057"/>
                </a:lnTo>
                <a:lnTo>
                  <a:pt x="23736" y="25831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82"/>
                </a:lnTo>
                <a:lnTo>
                  <a:pt x="20535" y="36487"/>
                </a:lnTo>
                <a:lnTo>
                  <a:pt x="14236" y="36487"/>
                </a:lnTo>
                <a:lnTo>
                  <a:pt x="10033" y="34340"/>
                </a:lnTo>
                <a:lnTo>
                  <a:pt x="7213" y="30822"/>
                </a:lnTo>
                <a:lnTo>
                  <a:pt x="6832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5490001" y="7685625"/>
            <a:ext cx="21831" cy="21323"/>
          </a:xfrm>
          <a:custGeom>
            <a:avLst/>
            <a:gdLst/>
            <a:ahLst/>
            <a:cxnLst/>
            <a:rect l="l" t="t" r="r" b="b"/>
            <a:pathLst>
              <a:path w="21831" h="21323">
                <a:moveTo>
                  <a:pt x="10820" y="888"/>
                </a:moveTo>
                <a:lnTo>
                  <a:pt x="12217" y="6908"/>
                </a:lnTo>
                <a:lnTo>
                  <a:pt x="14782" y="5651"/>
                </a:lnTo>
                <a:lnTo>
                  <a:pt x="17843" y="5651"/>
                </a:lnTo>
                <a:lnTo>
                  <a:pt x="21831" y="520"/>
                </a:lnTo>
                <a:lnTo>
                  <a:pt x="17195" y="0"/>
                </a:lnTo>
                <a:lnTo>
                  <a:pt x="13855" y="0"/>
                </a:lnTo>
                <a:lnTo>
                  <a:pt x="10820" y="888"/>
                </a:lnTo>
                <a:close/>
              </a:path>
              <a:path w="21831" h="21323">
                <a:moveTo>
                  <a:pt x="736" y="28867"/>
                </a:moveTo>
                <a:lnTo>
                  <a:pt x="2235" y="32042"/>
                </a:lnTo>
                <a:lnTo>
                  <a:pt x="3721" y="35217"/>
                </a:lnTo>
                <a:lnTo>
                  <a:pt x="5829" y="37680"/>
                </a:lnTo>
                <a:lnTo>
                  <a:pt x="8559" y="39458"/>
                </a:lnTo>
                <a:lnTo>
                  <a:pt x="11264" y="41224"/>
                </a:lnTo>
                <a:lnTo>
                  <a:pt x="14262" y="42113"/>
                </a:lnTo>
                <a:lnTo>
                  <a:pt x="22504" y="42113"/>
                </a:lnTo>
                <a:lnTo>
                  <a:pt x="26301" y="40106"/>
                </a:lnTo>
                <a:lnTo>
                  <a:pt x="28867" y="36118"/>
                </a:lnTo>
                <a:lnTo>
                  <a:pt x="28867" y="41198"/>
                </a:lnTo>
                <a:lnTo>
                  <a:pt x="35280" y="41198"/>
                </a:lnTo>
                <a:lnTo>
                  <a:pt x="35280" y="-14414"/>
                </a:lnTo>
                <a:lnTo>
                  <a:pt x="28422" y="-14414"/>
                </a:lnTo>
                <a:lnTo>
                  <a:pt x="28422" y="5549"/>
                </a:lnTo>
                <a:lnTo>
                  <a:pt x="25654" y="2565"/>
                </a:lnTo>
                <a:lnTo>
                  <a:pt x="21831" y="520"/>
                </a:lnTo>
                <a:lnTo>
                  <a:pt x="17843" y="5651"/>
                </a:lnTo>
                <a:lnTo>
                  <a:pt x="20980" y="5651"/>
                </a:lnTo>
                <a:lnTo>
                  <a:pt x="23634" y="6959"/>
                </a:lnTo>
                <a:lnTo>
                  <a:pt x="25768" y="9524"/>
                </a:lnTo>
                <a:lnTo>
                  <a:pt x="27914" y="12103"/>
                </a:lnTo>
                <a:lnTo>
                  <a:pt x="28994" y="16154"/>
                </a:lnTo>
                <a:lnTo>
                  <a:pt x="28994" y="26682"/>
                </a:lnTo>
                <a:lnTo>
                  <a:pt x="27952" y="30391"/>
                </a:lnTo>
                <a:lnTo>
                  <a:pt x="23736" y="35280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3" y="35229"/>
                </a:lnTo>
                <a:lnTo>
                  <a:pt x="10375" y="32664"/>
                </a:lnTo>
                <a:lnTo>
                  <a:pt x="8166" y="30111"/>
                </a:lnTo>
                <a:lnTo>
                  <a:pt x="7073" y="26263"/>
                </a:lnTo>
                <a:lnTo>
                  <a:pt x="7073" y="15760"/>
                </a:lnTo>
                <a:lnTo>
                  <a:pt x="8102" y="11861"/>
                </a:lnTo>
                <a:lnTo>
                  <a:pt x="12217" y="6908"/>
                </a:lnTo>
                <a:lnTo>
                  <a:pt x="10820" y="888"/>
                </a:lnTo>
                <a:lnTo>
                  <a:pt x="8115" y="2616"/>
                </a:lnTo>
                <a:lnTo>
                  <a:pt x="5410" y="4368"/>
                </a:lnTo>
                <a:lnTo>
                  <a:pt x="3378" y="6870"/>
                </a:lnTo>
                <a:lnTo>
                  <a:pt x="2019" y="10159"/>
                </a:lnTo>
                <a:lnTo>
                  <a:pt x="673" y="13423"/>
                </a:lnTo>
                <a:lnTo>
                  <a:pt x="0" y="17068"/>
                </a:lnTo>
                <a:lnTo>
                  <a:pt x="0" y="25222"/>
                </a:lnTo>
                <a:lnTo>
                  <a:pt x="736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5533816" y="7685627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44" y="11264"/>
                </a:moveTo>
                <a:lnTo>
                  <a:pt x="29933" y="13804"/>
                </a:lnTo>
                <a:lnTo>
                  <a:pt x="30225" y="17183"/>
                </a:lnTo>
                <a:lnTo>
                  <a:pt x="7518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79"/>
                </a:lnTo>
                <a:lnTo>
                  <a:pt x="5295" y="5613"/>
                </a:lnTo>
                <a:lnTo>
                  <a:pt x="1765" y="9359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19" y="36664"/>
                </a:lnTo>
                <a:lnTo>
                  <a:pt x="8724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8003" y="40970"/>
                </a:lnTo>
                <a:lnTo>
                  <a:pt x="31038" y="38696"/>
                </a:lnTo>
                <a:lnTo>
                  <a:pt x="34074" y="36423"/>
                </a:lnTo>
                <a:lnTo>
                  <a:pt x="36156" y="33235"/>
                </a:lnTo>
                <a:lnTo>
                  <a:pt x="37274" y="29108"/>
                </a:lnTo>
                <a:lnTo>
                  <a:pt x="30162" y="28219"/>
                </a:lnTo>
                <a:lnTo>
                  <a:pt x="29121" y="31102"/>
                </a:lnTo>
                <a:lnTo>
                  <a:pt x="27685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48" y="30619"/>
                </a:lnTo>
                <a:lnTo>
                  <a:pt x="7378" y="27228"/>
                </a:lnTo>
                <a:lnTo>
                  <a:pt x="7124" y="22809"/>
                </a:lnTo>
                <a:lnTo>
                  <a:pt x="37477" y="22809"/>
                </a:lnTo>
                <a:lnTo>
                  <a:pt x="37515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905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35" y="9563"/>
                </a:lnTo>
                <a:lnTo>
                  <a:pt x="29044" y="11264"/>
                </a:lnTo>
                <a:close/>
              </a:path>
              <a:path w="37515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67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5583059" y="7671219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53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5619000" y="7685624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03"/>
                </a:lnTo>
                <a:lnTo>
                  <a:pt x="7365" y="12153"/>
                </a:lnTo>
                <a:lnTo>
                  <a:pt x="9639" y="9436"/>
                </a:lnTo>
                <a:lnTo>
                  <a:pt x="11899" y="6718"/>
                </a:lnTo>
                <a:lnTo>
                  <a:pt x="14503" y="5346"/>
                </a:lnTo>
                <a:lnTo>
                  <a:pt x="20396" y="5346"/>
                </a:lnTo>
                <a:lnTo>
                  <a:pt x="22936" y="6642"/>
                </a:lnTo>
                <a:lnTo>
                  <a:pt x="25069" y="9182"/>
                </a:lnTo>
                <a:lnTo>
                  <a:pt x="24612" y="888"/>
                </a:lnTo>
                <a:lnTo>
                  <a:pt x="21564" y="0"/>
                </a:lnTo>
                <a:lnTo>
                  <a:pt x="15417" y="0"/>
                </a:lnTo>
                <a:lnTo>
                  <a:pt x="13157" y="520"/>
                </a:lnTo>
                <a:lnTo>
                  <a:pt x="9436" y="2565"/>
                </a:lnTo>
                <a:lnTo>
                  <a:pt x="6286" y="6146"/>
                </a:lnTo>
                <a:lnTo>
                  <a:pt x="6286" y="914"/>
                </a:lnTo>
                <a:lnTo>
                  <a:pt x="0" y="914"/>
                </a:lnTo>
                <a:lnTo>
                  <a:pt x="0" y="56641"/>
                </a:lnTo>
                <a:lnTo>
                  <a:pt x="6896" y="56641"/>
                </a:lnTo>
                <a:lnTo>
                  <a:pt x="6896" y="37033"/>
                </a:lnTo>
                <a:lnTo>
                  <a:pt x="9563" y="39712"/>
                </a:lnTo>
                <a:lnTo>
                  <a:pt x="13207" y="41630"/>
                </a:lnTo>
                <a:lnTo>
                  <a:pt x="17576" y="42113"/>
                </a:lnTo>
                <a:lnTo>
                  <a:pt x="14109" y="36499"/>
                </a:lnTo>
                <a:lnTo>
                  <a:pt x="11544" y="35267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64"/>
                </a:moveTo>
                <a:lnTo>
                  <a:pt x="35318" y="16916"/>
                </a:lnTo>
                <a:lnTo>
                  <a:pt x="34645" y="13373"/>
                </a:lnTo>
                <a:lnTo>
                  <a:pt x="33299" y="10159"/>
                </a:lnTo>
                <a:lnTo>
                  <a:pt x="31940" y="6934"/>
                </a:lnTo>
                <a:lnTo>
                  <a:pt x="29946" y="4432"/>
                </a:lnTo>
                <a:lnTo>
                  <a:pt x="27279" y="2666"/>
                </a:lnTo>
                <a:lnTo>
                  <a:pt x="24612" y="888"/>
                </a:lnTo>
                <a:lnTo>
                  <a:pt x="25069" y="9182"/>
                </a:lnTo>
                <a:lnTo>
                  <a:pt x="27203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7" y="30086"/>
                </a:lnTo>
                <a:lnTo>
                  <a:pt x="25006" y="32651"/>
                </a:lnTo>
                <a:lnTo>
                  <a:pt x="22809" y="35217"/>
                </a:lnTo>
                <a:lnTo>
                  <a:pt x="20192" y="36499"/>
                </a:lnTo>
                <a:lnTo>
                  <a:pt x="14109" y="36499"/>
                </a:lnTo>
                <a:lnTo>
                  <a:pt x="17576" y="42113"/>
                </a:lnTo>
                <a:lnTo>
                  <a:pt x="20713" y="42113"/>
                </a:lnTo>
                <a:lnTo>
                  <a:pt x="23710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84" y="35191"/>
                </a:lnTo>
                <a:lnTo>
                  <a:pt x="33070" y="31889"/>
                </a:lnTo>
                <a:lnTo>
                  <a:pt x="34582" y="28587"/>
                </a:lnTo>
                <a:lnTo>
                  <a:pt x="35318" y="24879"/>
                </a:lnTo>
                <a:lnTo>
                  <a:pt x="35318" y="207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5660297" y="7685627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24" y="13322"/>
                </a:moveTo>
                <a:lnTo>
                  <a:pt x="8674" y="10464"/>
                </a:lnTo>
                <a:lnTo>
                  <a:pt x="11379" y="7353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16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27" y="17983"/>
                </a:lnTo>
                <a:lnTo>
                  <a:pt x="13296" y="18313"/>
                </a:lnTo>
                <a:lnTo>
                  <a:pt x="11252" y="18656"/>
                </a:lnTo>
                <a:lnTo>
                  <a:pt x="8051" y="19519"/>
                </a:lnTo>
                <a:lnTo>
                  <a:pt x="4940" y="21247"/>
                </a:lnTo>
                <a:lnTo>
                  <a:pt x="2273" y="23545"/>
                </a:lnTo>
                <a:lnTo>
                  <a:pt x="457" y="26796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2"/>
                </a:lnTo>
                <a:lnTo>
                  <a:pt x="6019" y="41033"/>
                </a:lnTo>
                <a:lnTo>
                  <a:pt x="7366" y="30378"/>
                </a:lnTo>
                <a:lnTo>
                  <a:pt x="8318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24" y="36766"/>
                </a:lnTo>
                <a:lnTo>
                  <a:pt x="12865" y="36766"/>
                </a:lnTo>
                <a:lnTo>
                  <a:pt x="10845" y="36144"/>
                </a:lnTo>
                <a:lnTo>
                  <a:pt x="8051" y="33718"/>
                </a:lnTo>
                <a:lnTo>
                  <a:pt x="9448" y="42113"/>
                </a:lnTo>
                <a:lnTo>
                  <a:pt x="16611" y="42113"/>
                </a:lnTo>
                <a:lnTo>
                  <a:pt x="19164" y="41668"/>
                </a:lnTo>
                <a:lnTo>
                  <a:pt x="21513" y="40792"/>
                </a:lnTo>
                <a:lnTo>
                  <a:pt x="26339" y="38379"/>
                </a:lnTo>
                <a:lnTo>
                  <a:pt x="28892" y="36233"/>
                </a:lnTo>
                <a:lnTo>
                  <a:pt x="29083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17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31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31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29" y="5486"/>
                </a:lnTo>
                <a:lnTo>
                  <a:pt x="1803" y="9550"/>
                </a:lnTo>
                <a:lnTo>
                  <a:pt x="1193" y="12407"/>
                </a:lnTo>
                <a:lnTo>
                  <a:pt x="7924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19" y="41033"/>
                </a:lnTo>
                <a:lnTo>
                  <a:pt x="9448" y="42113"/>
                </a:lnTo>
                <a:lnTo>
                  <a:pt x="8051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5704179" y="7685636"/>
            <a:ext cx="35445" cy="42100"/>
          </a:xfrm>
          <a:custGeom>
            <a:avLst/>
            <a:gdLst/>
            <a:ahLst/>
            <a:cxnLst/>
            <a:rect l="l" t="t" r="r" b="b"/>
            <a:pathLst>
              <a:path w="35445" h="42100">
                <a:moveTo>
                  <a:pt x="5842" y="4076"/>
                </a:moveTo>
                <a:lnTo>
                  <a:pt x="3632" y="6527"/>
                </a:lnTo>
                <a:lnTo>
                  <a:pt x="2184" y="9779"/>
                </a:lnTo>
                <a:lnTo>
                  <a:pt x="723" y="13042"/>
                </a:lnTo>
                <a:lnTo>
                  <a:pt x="0" y="16852"/>
                </a:lnTo>
                <a:lnTo>
                  <a:pt x="0" y="27927"/>
                </a:lnTo>
                <a:lnTo>
                  <a:pt x="1689" y="33096"/>
                </a:lnTo>
                <a:lnTo>
                  <a:pt x="5067" y="36703"/>
                </a:lnTo>
                <a:lnTo>
                  <a:pt x="8458" y="40297"/>
                </a:lnTo>
                <a:lnTo>
                  <a:pt x="12928" y="42100"/>
                </a:lnTo>
                <a:lnTo>
                  <a:pt x="22936" y="42100"/>
                </a:lnTo>
                <a:lnTo>
                  <a:pt x="26708" y="40805"/>
                </a:lnTo>
                <a:lnTo>
                  <a:pt x="29756" y="38176"/>
                </a:lnTo>
                <a:lnTo>
                  <a:pt x="32804" y="35560"/>
                </a:lnTo>
                <a:lnTo>
                  <a:pt x="34696" y="31940"/>
                </a:lnTo>
                <a:lnTo>
                  <a:pt x="35445" y="27305"/>
                </a:lnTo>
                <a:lnTo>
                  <a:pt x="28663" y="26428"/>
                </a:lnTo>
                <a:lnTo>
                  <a:pt x="28168" y="29857"/>
                </a:lnTo>
                <a:lnTo>
                  <a:pt x="25196" y="34010"/>
                </a:lnTo>
                <a:lnTo>
                  <a:pt x="21132" y="36487"/>
                </a:lnTo>
                <a:lnTo>
                  <a:pt x="15049" y="36487"/>
                </a:lnTo>
                <a:lnTo>
                  <a:pt x="12319" y="35267"/>
                </a:lnTo>
                <a:lnTo>
                  <a:pt x="8140" y="30365"/>
                </a:lnTo>
                <a:lnTo>
                  <a:pt x="7086" y="26416"/>
                </a:lnTo>
                <a:lnTo>
                  <a:pt x="7086" y="15671"/>
                </a:lnTo>
                <a:lnTo>
                  <a:pt x="8178" y="11772"/>
                </a:lnTo>
                <a:lnTo>
                  <a:pt x="12509" y="6845"/>
                </a:lnTo>
                <a:lnTo>
                  <a:pt x="15341" y="5600"/>
                </a:lnTo>
                <a:lnTo>
                  <a:pt x="21107" y="5600"/>
                </a:lnTo>
                <a:lnTo>
                  <a:pt x="24701" y="7658"/>
                </a:lnTo>
                <a:lnTo>
                  <a:pt x="27444" y="11061"/>
                </a:lnTo>
                <a:lnTo>
                  <a:pt x="28079" y="13779"/>
                </a:lnTo>
                <a:lnTo>
                  <a:pt x="34785" y="12750"/>
                </a:lnTo>
                <a:lnTo>
                  <a:pt x="34010" y="8674"/>
                </a:lnTo>
                <a:lnTo>
                  <a:pt x="32207" y="5524"/>
                </a:lnTo>
                <a:lnTo>
                  <a:pt x="29387" y="3314"/>
                </a:lnTo>
                <a:lnTo>
                  <a:pt x="26568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12"/>
                </a:lnTo>
                <a:lnTo>
                  <a:pt x="8839" y="2438"/>
                </a:lnTo>
                <a:lnTo>
                  <a:pt x="5842" y="407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5745556" y="7671219"/>
            <a:ext cx="6896" cy="55600"/>
          </a:xfrm>
          <a:custGeom>
            <a:avLst/>
            <a:gdLst/>
            <a:ahLst/>
            <a:cxnLst/>
            <a:rect l="l" t="t" r="r" b="b"/>
            <a:pathLst>
              <a:path w="6896" h="55600">
                <a:moveTo>
                  <a:pt x="0" y="15316"/>
                </a:moveTo>
                <a:lnTo>
                  <a:pt x="0" y="55600"/>
                </a:lnTo>
                <a:lnTo>
                  <a:pt x="6896" y="55600"/>
                </a:lnTo>
                <a:lnTo>
                  <a:pt x="6896" y="15316"/>
                </a:lnTo>
                <a:lnTo>
                  <a:pt x="0" y="15316"/>
                </a:lnTo>
                <a:close/>
              </a:path>
              <a:path w="6896" h="55600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5745556" y="7706677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5745556" y="7675149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0" name="object 640"/>
          <p:cNvSpPr/>
          <p:nvPr/>
        </p:nvSpPr>
        <p:spPr>
          <a:xfrm>
            <a:off x="5760653" y="7685627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47" y="13677"/>
                </a:lnTo>
                <a:lnTo>
                  <a:pt x="8940" y="10871"/>
                </a:lnTo>
                <a:lnTo>
                  <a:pt x="13398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86" y="36423"/>
                </a:lnTo>
                <a:lnTo>
                  <a:pt x="36156" y="33235"/>
                </a:lnTo>
                <a:lnTo>
                  <a:pt x="37287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38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40" y="10871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38" y="6934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1" name="object 641"/>
          <p:cNvSpPr/>
          <p:nvPr/>
        </p:nvSpPr>
        <p:spPr>
          <a:xfrm>
            <a:off x="5806591" y="7685627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83" y="41198"/>
                </a:moveTo>
                <a:lnTo>
                  <a:pt x="6883" y="14046"/>
                </a:lnTo>
                <a:lnTo>
                  <a:pt x="7950" y="10540"/>
                </a:lnTo>
                <a:lnTo>
                  <a:pt x="10096" y="8686"/>
                </a:lnTo>
                <a:lnTo>
                  <a:pt x="14757" y="5930"/>
                </a:lnTo>
                <a:lnTo>
                  <a:pt x="19532" y="5930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43" y="11048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50" y="444"/>
                </a:lnTo>
                <a:lnTo>
                  <a:pt x="19151" y="0"/>
                </a:lnTo>
                <a:lnTo>
                  <a:pt x="13500" y="0"/>
                </a:lnTo>
                <a:lnTo>
                  <a:pt x="9182" y="2222"/>
                </a:lnTo>
                <a:lnTo>
                  <a:pt x="6197" y="6642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2" name="object 642"/>
          <p:cNvSpPr/>
          <p:nvPr/>
        </p:nvSpPr>
        <p:spPr>
          <a:xfrm>
            <a:off x="5846447" y="7672466"/>
            <a:ext cx="19850" cy="54889"/>
          </a:xfrm>
          <a:custGeom>
            <a:avLst/>
            <a:gdLst/>
            <a:ahLst/>
            <a:cxnLst/>
            <a:rect l="l" t="t" r="r" b="b"/>
            <a:pathLst>
              <a:path w="19850" h="54889">
                <a:moveTo>
                  <a:pt x="11899" y="14071"/>
                </a:moveTo>
                <a:lnTo>
                  <a:pt x="11899" y="0"/>
                </a:lnTo>
                <a:lnTo>
                  <a:pt x="5054" y="4089"/>
                </a:lnTo>
                <a:lnTo>
                  <a:pt x="5054" y="14071"/>
                </a:lnTo>
                <a:lnTo>
                  <a:pt x="0" y="14071"/>
                </a:lnTo>
                <a:lnTo>
                  <a:pt x="0" y="19392"/>
                </a:lnTo>
                <a:lnTo>
                  <a:pt x="5054" y="19392"/>
                </a:lnTo>
                <a:lnTo>
                  <a:pt x="5054" y="46672"/>
                </a:lnTo>
                <a:lnTo>
                  <a:pt x="5333" y="49339"/>
                </a:lnTo>
                <a:lnTo>
                  <a:pt x="5892" y="50634"/>
                </a:lnTo>
                <a:lnTo>
                  <a:pt x="8801" y="53708"/>
                </a:lnTo>
                <a:lnTo>
                  <a:pt x="12115" y="54889"/>
                </a:lnTo>
                <a:lnTo>
                  <a:pt x="16167" y="54889"/>
                </a:lnTo>
                <a:lnTo>
                  <a:pt x="19850" y="54292"/>
                </a:lnTo>
                <a:lnTo>
                  <a:pt x="18846" y="48247"/>
                </a:lnTo>
                <a:lnTo>
                  <a:pt x="17589" y="48437"/>
                </a:lnTo>
                <a:lnTo>
                  <a:pt x="14795" y="48526"/>
                </a:lnTo>
                <a:lnTo>
                  <a:pt x="12014" y="46139"/>
                </a:lnTo>
                <a:lnTo>
                  <a:pt x="11899" y="19392"/>
                </a:lnTo>
                <a:lnTo>
                  <a:pt x="18846" y="19392"/>
                </a:lnTo>
                <a:lnTo>
                  <a:pt x="18846" y="14071"/>
                </a:lnTo>
                <a:lnTo>
                  <a:pt x="11899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3" name="object 643"/>
          <p:cNvSpPr/>
          <p:nvPr/>
        </p:nvSpPr>
        <p:spPr>
          <a:xfrm>
            <a:off x="5869731" y="7685627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44" y="11264"/>
                </a:moveTo>
                <a:lnTo>
                  <a:pt x="29933" y="13804"/>
                </a:lnTo>
                <a:lnTo>
                  <a:pt x="30225" y="17183"/>
                </a:lnTo>
                <a:lnTo>
                  <a:pt x="7518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79"/>
                </a:lnTo>
                <a:lnTo>
                  <a:pt x="5295" y="5613"/>
                </a:lnTo>
                <a:lnTo>
                  <a:pt x="1765" y="9359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19" y="36664"/>
                </a:lnTo>
                <a:lnTo>
                  <a:pt x="8724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8003" y="40970"/>
                </a:lnTo>
                <a:lnTo>
                  <a:pt x="31038" y="38696"/>
                </a:lnTo>
                <a:lnTo>
                  <a:pt x="34074" y="36423"/>
                </a:lnTo>
                <a:lnTo>
                  <a:pt x="36156" y="33235"/>
                </a:lnTo>
                <a:lnTo>
                  <a:pt x="37274" y="29108"/>
                </a:lnTo>
                <a:lnTo>
                  <a:pt x="30162" y="28219"/>
                </a:lnTo>
                <a:lnTo>
                  <a:pt x="29121" y="31102"/>
                </a:lnTo>
                <a:lnTo>
                  <a:pt x="27685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48" y="30619"/>
                </a:lnTo>
                <a:lnTo>
                  <a:pt x="7378" y="27228"/>
                </a:lnTo>
                <a:lnTo>
                  <a:pt x="7124" y="22809"/>
                </a:lnTo>
                <a:lnTo>
                  <a:pt x="37477" y="22809"/>
                </a:lnTo>
                <a:lnTo>
                  <a:pt x="37515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905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35" y="9563"/>
                </a:lnTo>
                <a:lnTo>
                  <a:pt x="29044" y="11264"/>
                </a:lnTo>
                <a:close/>
              </a:path>
              <a:path w="37515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67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4" name="object 644"/>
          <p:cNvSpPr/>
          <p:nvPr/>
        </p:nvSpPr>
        <p:spPr>
          <a:xfrm>
            <a:off x="5917628" y="7722933"/>
            <a:ext cx="7861" cy="0"/>
          </a:xfrm>
          <a:custGeom>
            <a:avLst/>
            <a:gdLst/>
            <a:ahLst/>
            <a:cxnLst/>
            <a:rect l="l" t="t" r="r" b="b"/>
            <a:pathLst>
              <a:path w="7861">
                <a:moveTo>
                  <a:pt x="0" y="0"/>
                </a:moveTo>
                <a:lnTo>
                  <a:pt x="7861" y="0"/>
                </a:lnTo>
              </a:path>
            </a:pathLst>
          </a:custGeom>
          <a:ln w="9042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2519377" y="7863342"/>
            <a:ext cx="35102" cy="55613"/>
          </a:xfrm>
          <a:custGeom>
            <a:avLst/>
            <a:gdLst/>
            <a:ahLst/>
            <a:cxnLst/>
            <a:rect l="l" t="t" r="r" b="b"/>
            <a:pathLst>
              <a:path w="35102" h="55613">
                <a:moveTo>
                  <a:pt x="0" y="55613"/>
                </a:moveTo>
                <a:lnTo>
                  <a:pt x="35102" y="55613"/>
                </a:lnTo>
                <a:lnTo>
                  <a:pt x="35102" y="49047"/>
                </a:lnTo>
                <a:lnTo>
                  <a:pt x="7429" y="49047"/>
                </a:lnTo>
                <a:lnTo>
                  <a:pt x="7429" y="0"/>
                </a:lnTo>
                <a:lnTo>
                  <a:pt x="0" y="0"/>
                </a:lnTo>
                <a:lnTo>
                  <a:pt x="0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2560118" y="7863042"/>
            <a:ext cx="29032" cy="56832"/>
          </a:xfrm>
          <a:custGeom>
            <a:avLst/>
            <a:gdLst/>
            <a:ahLst/>
            <a:cxnLst/>
            <a:rect l="l" t="t" r="r" b="b"/>
            <a:pathLst>
              <a:path w="29032" h="56832">
                <a:moveTo>
                  <a:pt x="20002" y="0"/>
                </a:moveTo>
                <a:lnTo>
                  <a:pt x="14897" y="10617"/>
                </a:lnTo>
                <a:lnTo>
                  <a:pt x="20599" y="10617"/>
                </a:lnTo>
                <a:lnTo>
                  <a:pt x="29032" y="0"/>
                </a:lnTo>
                <a:lnTo>
                  <a:pt x="20002" y="0"/>
                </a:lnTo>
                <a:close/>
              </a:path>
              <a:path w="29032" h="56832">
                <a:moveTo>
                  <a:pt x="26327" y="53098"/>
                </a:moveTo>
                <a:lnTo>
                  <a:pt x="28879" y="50952"/>
                </a:lnTo>
                <a:lnTo>
                  <a:pt x="29083" y="52844"/>
                </a:lnTo>
                <a:lnTo>
                  <a:pt x="30264" y="55918"/>
                </a:lnTo>
                <a:lnTo>
                  <a:pt x="37477" y="55918"/>
                </a:lnTo>
                <a:lnTo>
                  <a:pt x="36017" y="52755"/>
                </a:lnTo>
                <a:lnTo>
                  <a:pt x="35420" y="49390"/>
                </a:lnTo>
                <a:lnTo>
                  <a:pt x="35293" y="45389"/>
                </a:lnTo>
                <a:lnTo>
                  <a:pt x="35166" y="24803"/>
                </a:lnTo>
                <a:lnTo>
                  <a:pt x="34531" y="21767"/>
                </a:lnTo>
                <a:lnTo>
                  <a:pt x="32791" y="18986"/>
                </a:lnTo>
                <a:lnTo>
                  <a:pt x="30162" y="16738"/>
                </a:lnTo>
                <a:lnTo>
                  <a:pt x="25831" y="15125"/>
                </a:lnTo>
                <a:lnTo>
                  <a:pt x="23012" y="14719"/>
                </a:lnTo>
                <a:lnTo>
                  <a:pt x="16040" y="14719"/>
                </a:lnTo>
                <a:lnTo>
                  <a:pt x="12954" y="15189"/>
                </a:lnTo>
                <a:lnTo>
                  <a:pt x="10299" y="16141"/>
                </a:lnTo>
                <a:lnTo>
                  <a:pt x="7645" y="17081"/>
                </a:lnTo>
                <a:lnTo>
                  <a:pt x="4203" y="20192"/>
                </a:lnTo>
                <a:lnTo>
                  <a:pt x="1790" y="24269"/>
                </a:lnTo>
                <a:lnTo>
                  <a:pt x="1181" y="27127"/>
                </a:lnTo>
                <a:lnTo>
                  <a:pt x="7924" y="28041"/>
                </a:lnTo>
                <a:lnTo>
                  <a:pt x="8661" y="25184"/>
                </a:lnTo>
                <a:lnTo>
                  <a:pt x="11353" y="22059"/>
                </a:lnTo>
                <a:lnTo>
                  <a:pt x="15290" y="20358"/>
                </a:lnTo>
                <a:lnTo>
                  <a:pt x="22009" y="20358"/>
                </a:lnTo>
                <a:lnTo>
                  <a:pt x="24638" y="21145"/>
                </a:lnTo>
                <a:lnTo>
                  <a:pt x="26390" y="22682"/>
                </a:lnTo>
                <a:lnTo>
                  <a:pt x="28346" y="25780"/>
                </a:lnTo>
                <a:lnTo>
                  <a:pt x="28308" y="30340"/>
                </a:lnTo>
                <a:lnTo>
                  <a:pt x="25679" y="31254"/>
                </a:lnTo>
                <a:lnTo>
                  <a:pt x="21577" y="32042"/>
                </a:lnTo>
                <a:lnTo>
                  <a:pt x="16014" y="32702"/>
                </a:lnTo>
                <a:lnTo>
                  <a:pt x="13271" y="33032"/>
                </a:lnTo>
                <a:lnTo>
                  <a:pt x="11226" y="33375"/>
                </a:lnTo>
                <a:lnTo>
                  <a:pt x="8039" y="34239"/>
                </a:lnTo>
                <a:lnTo>
                  <a:pt x="4914" y="35966"/>
                </a:lnTo>
                <a:lnTo>
                  <a:pt x="2260" y="38252"/>
                </a:lnTo>
                <a:lnTo>
                  <a:pt x="444" y="41516"/>
                </a:lnTo>
                <a:lnTo>
                  <a:pt x="0" y="45288"/>
                </a:lnTo>
                <a:lnTo>
                  <a:pt x="0" y="48653"/>
                </a:lnTo>
                <a:lnTo>
                  <a:pt x="1193" y="51422"/>
                </a:lnTo>
                <a:lnTo>
                  <a:pt x="5994" y="55752"/>
                </a:lnTo>
                <a:lnTo>
                  <a:pt x="7353" y="45097"/>
                </a:lnTo>
                <a:lnTo>
                  <a:pt x="8305" y="41859"/>
                </a:lnTo>
                <a:lnTo>
                  <a:pt x="11023" y="39636"/>
                </a:lnTo>
                <a:lnTo>
                  <a:pt x="14211" y="38684"/>
                </a:lnTo>
                <a:lnTo>
                  <a:pt x="17043" y="38265"/>
                </a:lnTo>
                <a:lnTo>
                  <a:pt x="22047" y="37566"/>
                </a:lnTo>
                <a:lnTo>
                  <a:pt x="25806" y="36715"/>
                </a:lnTo>
                <a:lnTo>
                  <a:pt x="28308" y="35699"/>
                </a:lnTo>
                <a:lnTo>
                  <a:pt x="28308" y="41211"/>
                </a:lnTo>
                <a:lnTo>
                  <a:pt x="27927" y="43484"/>
                </a:lnTo>
                <a:lnTo>
                  <a:pt x="26225" y="47028"/>
                </a:lnTo>
                <a:lnTo>
                  <a:pt x="22644" y="49745"/>
                </a:lnTo>
                <a:lnTo>
                  <a:pt x="18199" y="51473"/>
                </a:lnTo>
                <a:lnTo>
                  <a:pt x="12865" y="51473"/>
                </a:lnTo>
                <a:lnTo>
                  <a:pt x="10833" y="50863"/>
                </a:lnTo>
                <a:lnTo>
                  <a:pt x="13906" y="56832"/>
                </a:lnTo>
                <a:lnTo>
                  <a:pt x="16611" y="56832"/>
                </a:lnTo>
                <a:lnTo>
                  <a:pt x="21513" y="55498"/>
                </a:lnTo>
                <a:lnTo>
                  <a:pt x="26327" y="53098"/>
                </a:lnTo>
                <a:close/>
              </a:path>
              <a:path w="29032" h="56832">
                <a:moveTo>
                  <a:pt x="9436" y="56832"/>
                </a:moveTo>
                <a:lnTo>
                  <a:pt x="13906" y="56832"/>
                </a:lnTo>
                <a:lnTo>
                  <a:pt x="10833" y="50863"/>
                </a:lnTo>
                <a:lnTo>
                  <a:pt x="8039" y="48437"/>
                </a:lnTo>
                <a:lnTo>
                  <a:pt x="7353" y="45097"/>
                </a:lnTo>
                <a:lnTo>
                  <a:pt x="5994" y="55752"/>
                </a:lnTo>
                <a:lnTo>
                  <a:pt x="9436" y="5683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2601912" y="7878671"/>
            <a:ext cx="37325" cy="40284"/>
          </a:xfrm>
          <a:custGeom>
            <a:avLst/>
            <a:gdLst/>
            <a:ahLst/>
            <a:cxnLst/>
            <a:rect l="l" t="t" r="r" b="b"/>
            <a:pathLst>
              <a:path w="37325" h="40284">
                <a:moveTo>
                  <a:pt x="21920" y="40284"/>
                </a:moveTo>
                <a:lnTo>
                  <a:pt x="37325" y="0"/>
                </a:lnTo>
                <a:lnTo>
                  <a:pt x="30225" y="0"/>
                </a:lnTo>
                <a:lnTo>
                  <a:pt x="21183" y="24587"/>
                </a:lnTo>
                <a:lnTo>
                  <a:pt x="20091" y="27571"/>
                </a:lnTo>
                <a:lnTo>
                  <a:pt x="19240" y="30124"/>
                </a:lnTo>
                <a:lnTo>
                  <a:pt x="18618" y="32245"/>
                </a:lnTo>
                <a:lnTo>
                  <a:pt x="17830" y="29438"/>
                </a:lnTo>
                <a:lnTo>
                  <a:pt x="16954" y="26733"/>
                </a:lnTo>
                <a:lnTo>
                  <a:pt x="16014" y="24129"/>
                </a:lnTo>
                <a:lnTo>
                  <a:pt x="7277" y="0"/>
                </a:lnTo>
                <a:lnTo>
                  <a:pt x="0" y="0"/>
                </a:lnTo>
                <a:lnTo>
                  <a:pt x="15481" y="40284"/>
                </a:lnTo>
                <a:lnTo>
                  <a:pt x="21920" y="402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2643028" y="7877755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82" y="35331"/>
                </a:lnTo>
                <a:lnTo>
                  <a:pt x="8648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2686212" y="7877757"/>
            <a:ext cx="33782" cy="42113"/>
          </a:xfrm>
          <a:custGeom>
            <a:avLst/>
            <a:gdLst/>
            <a:ahLst/>
            <a:cxnLst/>
            <a:rect l="l" t="t" r="r" b="b"/>
            <a:pathLst>
              <a:path w="33781" h="42113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295" y="38849"/>
                </a:lnTo>
                <a:lnTo>
                  <a:pt x="8077" y="41021"/>
                </a:lnTo>
                <a:lnTo>
                  <a:pt x="12103" y="42113"/>
                </a:lnTo>
                <a:lnTo>
                  <a:pt x="20574" y="42113"/>
                </a:lnTo>
                <a:lnTo>
                  <a:pt x="23444" y="41554"/>
                </a:lnTo>
                <a:lnTo>
                  <a:pt x="25971" y="40449"/>
                </a:lnTo>
                <a:lnTo>
                  <a:pt x="28511" y="39357"/>
                </a:lnTo>
                <a:lnTo>
                  <a:pt x="31775" y="35788"/>
                </a:lnTo>
                <a:lnTo>
                  <a:pt x="33782" y="31635"/>
                </a:lnTo>
                <a:lnTo>
                  <a:pt x="33782" y="27038"/>
                </a:lnTo>
                <a:lnTo>
                  <a:pt x="32143" y="23520"/>
                </a:lnTo>
                <a:lnTo>
                  <a:pt x="29527" y="20751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64"/>
                </a:lnTo>
                <a:lnTo>
                  <a:pt x="14020" y="15862"/>
                </a:lnTo>
                <a:lnTo>
                  <a:pt x="11988" y="15278"/>
                </a:lnTo>
                <a:lnTo>
                  <a:pt x="9207" y="13931"/>
                </a:lnTo>
                <a:lnTo>
                  <a:pt x="7810" y="10807"/>
                </a:lnTo>
                <a:lnTo>
                  <a:pt x="9842" y="7162"/>
                </a:lnTo>
                <a:lnTo>
                  <a:pt x="13462" y="5613"/>
                </a:lnTo>
                <a:lnTo>
                  <a:pt x="19304" y="5613"/>
                </a:lnTo>
                <a:lnTo>
                  <a:pt x="21386" y="6197"/>
                </a:lnTo>
                <a:lnTo>
                  <a:pt x="24320" y="8521"/>
                </a:lnTo>
                <a:lnTo>
                  <a:pt x="25514" y="12217"/>
                </a:lnTo>
                <a:lnTo>
                  <a:pt x="32258" y="11303"/>
                </a:lnTo>
                <a:lnTo>
                  <a:pt x="31826" y="8699"/>
                </a:lnTo>
                <a:lnTo>
                  <a:pt x="29883" y="5067"/>
                </a:lnTo>
                <a:lnTo>
                  <a:pt x="26949" y="2273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14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16"/>
                </a:lnTo>
                <a:lnTo>
                  <a:pt x="1143" y="9817"/>
                </a:lnTo>
                <a:lnTo>
                  <a:pt x="1143" y="13576"/>
                </a:lnTo>
                <a:lnTo>
                  <a:pt x="2654" y="17018"/>
                </a:lnTo>
                <a:lnTo>
                  <a:pt x="5143" y="19913"/>
                </a:lnTo>
                <a:lnTo>
                  <a:pt x="9055" y="21767"/>
                </a:lnTo>
                <a:lnTo>
                  <a:pt x="12560" y="22860"/>
                </a:lnTo>
                <a:lnTo>
                  <a:pt x="17614" y="24130"/>
                </a:lnTo>
                <a:lnTo>
                  <a:pt x="21374" y="25057"/>
                </a:lnTo>
                <a:lnTo>
                  <a:pt x="23723" y="25831"/>
                </a:lnTo>
                <a:lnTo>
                  <a:pt x="26695" y="28536"/>
                </a:lnTo>
                <a:lnTo>
                  <a:pt x="26695" y="31800"/>
                </a:lnTo>
                <a:lnTo>
                  <a:pt x="24409" y="34582"/>
                </a:lnTo>
                <a:lnTo>
                  <a:pt x="20523" y="36487"/>
                </a:lnTo>
                <a:lnTo>
                  <a:pt x="14211" y="36487"/>
                </a:lnTo>
                <a:lnTo>
                  <a:pt x="10007" y="34328"/>
                </a:lnTo>
                <a:lnTo>
                  <a:pt x="7200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2725902" y="7877755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57" y="11264"/>
                </a:moveTo>
                <a:lnTo>
                  <a:pt x="29921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65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36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38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108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48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77" y="22796"/>
                </a:lnTo>
                <a:lnTo>
                  <a:pt x="37515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15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2796940" y="7863344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2" name="object 652"/>
          <p:cNvSpPr/>
          <p:nvPr/>
        </p:nvSpPr>
        <p:spPr>
          <a:xfrm>
            <a:off x="2808730" y="7877756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16" y="5651"/>
                </a:lnTo>
                <a:lnTo>
                  <a:pt x="22021" y="5651"/>
                </a:lnTo>
                <a:lnTo>
                  <a:pt x="24637" y="6426"/>
                </a:lnTo>
                <a:lnTo>
                  <a:pt x="26415" y="7975"/>
                </a:lnTo>
                <a:lnTo>
                  <a:pt x="28359" y="11074"/>
                </a:lnTo>
                <a:lnTo>
                  <a:pt x="28320" y="15633"/>
                </a:lnTo>
                <a:lnTo>
                  <a:pt x="25692" y="16548"/>
                </a:lnTo>
                <a:lnTo>
                  <a:pt x="21589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64" y="19519"/>
                </a:lnTo>
                <a:lnTo>
                  <a:pt x="4940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15"/>
                </a:lnTo>
                <a:lnTo>
                  <a:pt x="6019" y="41033"/>
                </a:lnTo>
                <a:lnTo>
                  <a:pt x="7365" y="30378"/>
                </a:lnTo>
                <a:lnTo>
                  <a:pt x="8318" y="27139"/>
                </a:lnTo>
                <a:lnTo>
                  <a:pt x="11048" y="24930"/>
                </a:lnTo>
                <a:lnTo>
                  <a:pt x="14223" y="23964"/>
                </a:lnTo>
                <a:lnTo>
                  <a:pt x="17068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0" y="20980"/>
                </a:lnTo>
                <a:lnTo>
                  <a:pt x="28320" y="26492"/>
                </a:lnTo>
                <a:lnTo>
                  <a:pt x="27952" y="28778"/>
                </a:lnTo>
                <a:lnTo>
                  <a:pt x="26238" y="32308"/>
                </a:lnTo>
                <a:lnTo>
                  <a:pt x="22656" y="35039"/>
                </a:lnTo>
                <a:lnTo>
                  <a:pt x="18224" y="36766"/>
                </a:lnTo>
                <a:lnTo>
                  <a:pt x="12890" y="36766"/>
                </a:lnTo>
                <a:lnTo>
                  <a:pt x="10845" y="36144"/>
                </a:lnTo>
                <a:lnTo>
                  <a:pt x="8064" y="33718"/>
                </a:lnTo>
                <a:lnTo>
                  <a:pt x="9448" y="42113"/>
                </a:lnTo>
                <a:lnTo>
                  <a:pt x="16624" y="42113"/>
                </a:lnTo>
                <a:lnTo>
                  <a:pt x="19164" y="41668"/>
                </a:lnTo>
                <a:lnTo>
                  <a:pt x="21526" y="40779"/>
                </a:lnTo>
                <a:lnTo>
                  <a:pt x="26339" y="38379"/>
                </a:lnTo>
                <a:lnTo>
                  <a:pt x="28905" y="36233"/>
                </a:lnTo>
                <a:lnTo>
                  <a:pt x="29108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8" y="10083"/>
                </a:lnTo>
                <a:lnTo>
                  <a:pt x="34543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62"/>
                </a:lnTo>
                <a:lnTo>
                  <a:pt x="4229" y="5486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13">
                <a:moveTo>
                  <a:pt x="7365" y="30378"/>
                </a:moveTo>
                <a:lnTo>
                  <a:pt x="6019" y="41033"/>
                </a:lnTo>
                <a:lnTo>
                  <a:pt x="9448" y="42113"/>
                </a:lnTo>
                <a:lnTo>
                  <a:pt x="8064" y="33718"/>
                </a:lnTo>
                <a:lnTo>
                  <a:pt x="7365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3" name="object 653"/>
          <p:cNvSpPr/>
          <p:nvPr/>
        </p:nvSpPr>
        <p:spPr>
          <a:xfrm>
            <a:off x="2851960" y="7877757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77" y="41021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54"/>
                </a:lnTo>
                <a:lnTo>
                  <a:pt x="28511" y="39357"/>
                </a:lnTo>
                <a:lnTo>
                  <a:pt x="31788" y="35788"/>
                </a:lnTo>
                <a:lnTo>
                  <a:pt x="33794" y="31635"/>
                </a:lnTo>
                <a:lnTo>
                  <a:pt x="33794" y="27038"/>
                </a:lnTo>
                <a:lnTo>
                  <a:pt x="32143" y="23520"/>
                </a:lnTo>
                <a:lnTo>
                  <a:pt x="29527" y="20751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64"/>
                </a:lnTo>
                <a:lnTo>
                  <a:pt x="14033" y="15862"/>
                </a:lnTo>
                <a:lnTo>
                  <a:pt x="11988" y="15278"/>
                </a:lnTo>
                <a:lnTo>
                  <a:pt x="9220" y="13931"/>
                </a:lnTo>
                <a:lnTo>
                  <a:pt x="7823" y="10807"/>
                </a:lnTo>
                <a:lnTo>
                  <a:pt x="9855" y="7162"/>
                </a:lnTo>
                <a:lnTo>
                  <a:pt x="13462" y="5613"/>
                </a:lnTo>
                <a:lnTo>
                  <a:pt x="19316" y="5613"/>
                </a:lnTo>
                <a:lnTo>
                  <a:pt x="21386" y="6197"/>
                </a:lnTo>
                <a:lnTo>
                  <a:pt x="24320" y="8521"/>
                </a:lnTo>
                <a:lnTo>
                  <a:pt x="25514" y="12217"/>
                </a:lnTo>
                <a:lnTo>
                  <a:pt x="32258" y="11303"/>
                </a:lnTo>
                <a:lnTo>
                  <a:pt x="31826" y="8699"/>
                </a:lnTo>
                <a:lnTo>
                  <a:pt x="29883" y="5067"/>
                </a:lnTo>
                <a:lnTo>
                  <a:pt x="26949" y="2273"/>
                </a:lnTo>
                <a:lnTo>
                  <a:pt x="22123" y="457"/>
                </a:lnTo>
                <a:lnTo>
                  <a:pt x="19329" y="0"/>
                </a:lnTo>
                <a:lnTo>
                  <a:pt x="16129" y="0"/>
                </a:lnTo>
                <a:lnTo>
                  <a:pt x="12026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400" y="6616"/>
                </a:lnTo>
                <a:lnTo>
                  <a:pt x="1143" y="9817"/>
                </a:lnTo>
                <a:lnTo>
                  <a:pt x="1143" y="13576"/>
                </a:lnTo>
                <a:lnTo>
                  <a:pt x="2654" y="17018"/>
                </a:lnTo>
                <a:lnTo>
                  <a:pt x="5156" y="19913"/>
                </a:lnTo>
                <a:lnTo>
                  <a:pt x="9067" y="21767"/>
                </a:lnTo>
                <a:lnTo>
                  <a:pt x="12573" y="22860"/>
                </a:lnTo>
                <a:lnTo>
                  <a:pt x="17627" y="24130"/>
                </a:lnTo>
                <a:lnTo>
                  <a:pt x="21386" y="25057"/>
                </a:lnTo>
                <a:lnTo>
                  <a:pt x="23736" y="25831"/>
                </a:lnTo>
                <a:lnTo>
                  <a:pt x="26708" y="28536"/>
                </a:lnTo>
                <a:lnTo>
                  <a:pt x="26708" y="31800"/>
                </a:lnTo>
                <a:lnTo>
                  <a:pt x="24409" y="34582"/>
                </a:lnTo>
                <a:lnTo>
                  <a:pt x="20523" y="36487"/>
                </a:lnTo>
                <a:lnTo>
                  <a:pt x="14224" y="36487"/>
                </a:lnTo>
                <a:lnTo>
                  <a:pt x="10020" y="34328"/>
                </a:lnTo>
                <a:lnTo>
                  <a:pt x="7213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2915756" y="7877756"/>
            <a:ext cx="55143" cy="41198"/>
          </a:xfrm>
          <a:custGeom>
            <a:avLst/>
            <a:gdLst/>
            <a:ahLst/>
            <a:cxnLst/>
            <a:rect l="l" t="t" r="r" b="b"/>
            <a:pathLst>
              <a:path w="55143" h="41198">
                <a:moveTo>
                  <a:pt x="24180" y="15024"/>
                </a:moveTo>
                <a:lnTo>
                  <a:pt x="24180" y="41198"/>
                </a:lnTo>
                <a:lnTo>
                  <a:pt x="31076" y="41198"/>
                </a:lnTo>
                <a:lnTo>
                  <a:pt x="31076" y="13652"/>
                </a:lnTo>
                <a:lnTo>
                  <a:pt x="32016" y="10629"/>
                </a:lnTo>
                <a:lnTo>
                  <a:pt x="33909" y="8750"/>
                </a:lnTo>
                <a:lnTo>
                  <a:pt x="38176" y="5918"/>
                </a:lnTo>
                <a:lnTo>
                  <a:pt x="42621" y="5918"/>
                </a:lnTo>
                <a:lnTo>
                  <a:pt x="45173" y="7010"/>
                </a:lnTo>
                <a:lnTo>
                  <a:pt x="47612" y="9918"/>
                </a:lnTo>
                <a:lnTo>
                  <a:pt x="48285" y="13080"/>
                </a:lnTo>
                <a:lnTo>
                  <a:pt x="48285" y="41198"/>
                </a:lnTo>
                <a:lnTo>
                  <a:pt x="55143" y="41198"/>
                </a:lnTo>
                <a:lnTo>
                  <a:pt x="55143" y="8940"/>
                </a:lnTo>
                <a:lnTo>
                  <a:pt x="54051" y="5524"/>
                </a:lnTo>
                <a:lnTo>
                  <a:pt x="49707" y="1104"/>
                </a:lnTo>
                <a:lnTo>
                  <a:pt x="46609" y="0"/>
                </a:lnTo>
                <a:lnTo>
                  <a:pt x="37401" y="0"/>
                </a:lnTo>
                <a:lnTo>
                  <a:pt x="33223" y="2349"/>
                </a:lnTo>
                <a:lnTo>
                  <a:pt x="30010" y="7061"/>
                </a:lnTo>
                <a:lnTo>
                  <a:pt x="29209" y="4825"/>
                </a:lnTo>
                <a:lnTo>
                  <a:pt x="25920" y="1854"/>
                </a:lnTo>
                <a:lnTo>
                  <a:pt x="21526" y="0"/>
                </a:lnTo>
                <a:lnTo>
                  <a:pt x="15798" y="0"/>
                </a:lnTo>
                <a:lnTo>
                  <a:pt x="13385" y="596"/>
                </a:lnTo>
                <a:lnTo>
                  <a:pt x="9156" y="2997"/>
                </a:lnTo>
                <a:lnTo>
                  <a:pt x="6172" y="6565"/>
                </a:lnTo>
                <a:lnTo>
                  <a:pt x="6172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6636"/>
                </a:lnTo>
                <a:lnTo>
                  <a:pt x="7264" y="13830"/>
                </a:lnTo>
                <a:lnTo>
                  <a:pt x="8013" y="11874"/>
                </a:lnTo>
                <a:lnTo>
                  <a:pt x="9944" y="8445"/>
                </a:lnTo>
                <a:lnTo>
                  <a:pt x="13246" y="6426"/>
                </a:lnTo>
                <a:lnTo>
                  <a:pt x="16967" y="5918"/>
                </a:lnTo>
                <a:lnTo>
                  <a:pt x="19532" y="5918"/>
                </a:lnTo>
                <a:lnTo>
                  <a:pt x="22491" y="8191"/>
                </a:lnTo>
                <a:lnTo>
                  <a:pt x="24180" y="11988"/>
                </a:lnTo>
                <a:lnTo>
                  <a:pt x="24180" y="150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2978790" y="7877756"/>
            <a:ext cx="13906" cy="42113"/>
          </a:xfrm>
          <a:custGeom>
            <a:avLst/>
            <a:gdLst/>
            <a:ahLst/>
            <a:cxnLst/>
            <a:rect l="l" t="t" r="r" b="b"/>
            <a:pathLst>
              <a:path w="13906" h="42113">
                <a:moveTo>
                  <a:pt x="9436" y="42113"/>
                </a:moveTo>
                <a:lnTo>
                  <a:pt x="13906" y="42113"/>
                </a:lnTo>
                <a:lnTo>
                  <a:pt x="10833" y="36144"/>
                </a:lnTo>
                <a:lnTo>
                  <a:pt x="8051" y="33718"/>
                </a:lnTo>
                <a:lnTo>
                  <a:pt x="7353" y="30378"/>
                </a:lnTo>
                <a:lnTo>
                  <a:pt x="6007" y="41033"/>
                </a:lnTo>
                <a:lnTo>
                  <a:pt x="9436" y="42113"/>
                </a:lnTo>
                <a:close/>
              </a:path>
              <a:path w="13906" h="42113">
                <a:moveTo>
                  <a:pt x="7924" y="13322"/>
                </a:moveTo>
                <a:lnTo>
                  <a:pt x="8674" y="10464"/>
                </a:lnTo>
                <a:lnTo>
                  <a:pt x="11366" y="7340"/>
                </a:lnTo>
                <a:lnTo>
                  <a:pt x="15303" y="5651"/>
                </a:lnTo>
                <a:lnTo>
                  <a:pt x="22009" y="5651"/>
                </a:lnTo>
                <a:lnTo>
                  <a:pt x="24638" y="6426"/>
                </a:lnTo>
                <a:lnTo>
                  <a:pt x="26403" y="7975"/>
                </a:lnTo>
                <a:lnTo>
                  <a:pt x="28346" y="11074"/>
                </a:lnTo>
                <a:lnTo>
                  <a:pt x="28308" y="15633"/>
                </a:lnTo>
                <a:lnTo>
                  <a:pt x="25679" y="16548"/>
                </a:lnTo>
                <a:lnTo>
                  <a:pt x="21577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26" y="18656"/>
                </a:lnTo>
                <a:lnTo>
                  <a:pt x="8051" y="19519"/>
                </a:lnTo>
                <a:lnTo>
                  <a:pt x="4927" y="21247"/>
                </a:lnTo>
                <a:lnTo>
                  <a:pt x="2260" y="23533"/>
                </a:lnTo>
                <a:lnTo>
                  <a:pt x="444" y="26796"/>
                </a:lnTo>
                <a:lnTo>
                  <a:pt x="0" y="30581"/>
                </a:lnTo>
                <a:lnTo>
                  <a:pt x="0" y="33934"/>
                </a:lnTo>
                <a:lnTo>
                  <a:pt x="1193" y="36715"/>
                </a:lnTo>
                <a:lnTo>
                  <a:pt x="6007" y="41033"/>
                </a:lnTo>
                <a:lnTo>
                  <a:pt x="7353" y="30378"/>
                </a:lnTo>
                <a:lnTo>
                  <a:pt x="8318" y="27139"/>
                </a:lnTo>
                <a:lnTo>
                  <a:pt x="11036" y="24930"/>
                </a:lnTo>
                <a:lnTo>
                  <a:pt x="14211" y="23964"/>
                </a:lnTo>
                <a:lnTo>
                  <a:pt x="17056" y="23558"/>
                </a:lnTo>
                <a:lnTo>
                  <a:pt x="22047" y="22859"/>
                </a:lnTo>
                <a:lnTo>
                  <a:pt x="25806" y="21996"/>
                </a:lnTo>
                <a:lnTo>
                  <a:pt x="28308" y="20980"/>
                </a:lnTo>
                <a:lnTo>
                  <a:pt x="28308" y="26492"/>
                </a:lnTo>
                <a:lnTo>
                  <a:pt x="27940" y="28778"/>
                </a:lnTo>
                <a:lnTo>
                  <a:pt x="26225" y="32308"/>
                </a:lnTo>
                <a:lnTo>
                  <a:pt x="22644" y="35039"/>
                </a:lnTo>
                <a:lnTo>
                  <a:pt x="18211" y="36766"/>
                </a:lnTo>
                <a:lnTo>
                  <a:pt x="12877" y="36766"/>
                </a:lnTo>
                <a:lnTo>
                  <a:pt x="10833" y="36144"/>
                </a:lnTo>
                <a:lnTo>
                  <a:pt x="13906" y="42113"/>
                </a:lnTo>
                <a:lnTo>
                  <a:pt x="16624" y="42113"/>
                </a:lnTo>
                <a:lnTo>
                  <a:pt x="21513" y="40779"/>
                </a:lnTo>
                <a:lnTo>
                  <a:pt x="26327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64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33" y="34683"/>
                </a:lnTo>
                <a:lnTo>
                  <a:pt x="35293" y="30670"/>
                </a:lnTo>
                <a:lnTo>
                  <a:pt x="35293" y="12179"/>
                </a:lnTo>
                <a:lnTo>
                  <a:pt x="35166" y="10083"/>
                </a:lnTo>
                <a:lnTo>
                  <a:pt x="34531" y="7048"/>
                </a:lnTo>
                <a:lnTo>
                  <a:pt x="32791" y="4267"/>
                </a:lnTo>
                <a:lnTo>
                  <a:pt x="30175" y="2019"/>
                </a:lnTo>
                <a:lnTo>
                  <a:pt x="25831" y="406"/>
                </a:lnTo>
                <a:lnTo>
                  <a:pt x="23012" y="0"/>
                </a:lnTo>
                <a:lnTo>
                  <a:pt x="16040" y="0"/>
                </a:lnTo>
                <a:lnTo>
                  <a:pt x="12954" y="482"/>
                </a:lnTo>
                <a:lnTo>
                  <a:pt x="10312" y="1422"/>
                </a:lnTo>
                <a:lnTo>
                  <a:pt x="7645" y="2362"/>
                </a:lnTo>
                <a:lnTo>
                  <a:pt x="4216" y="5486"/>
                </a:lnTo>
                <a:lnTo>
                  <a:pt x="1803" y="9550"/>
                </a:lnTo>
                <a:lnTo>
                  <a:pt x="1181" y="12407"/>
                </a:lnTo>
                <a:lnTo>
                  <a:pt x="7924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3024761" y="7877756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33"/>
                </a:lnTo>
                <a:lnTo>
                  <a:pt x="7962" y="10540"/>
                </a:lnTo>
                <a:lnTo>
                  <a:pt x="12230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74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71"/>
                </a:lnTo>
                <a:lnTo>
                  <a:pt x="32943" y="11048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76" y="444"/>
                </a:lnTo>
                <a:lnTo>
                  <a:pt x="19164" y="0"/>
                </a:lnTo>
                <a:lnTo>
                  <a:pt x="13512" y="0"/>
                </a:lnTo>
                <a:lnTo>
                  <a:pt x="9207" y="2222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3065844" y="7877757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90"/>
                </a:lnTo>
                <a:lnTo>
                  <a:pt x="8775" y="40309"/>
                </a:lnTo>
                <a:lnTo>
                  <a:pt x="8216" y="30073"/>
                </a:lnTo>
                <a:lnTo>
                  <a:pt x="7086" y="26212"/>
                </a:lnTo>
                <a:lnTo>
                  <a:pt x="7086" y="15900"/>
                </a:lnTo>
                <a:lnTo>
                  <a:pt x="8216" y="12039"/>
                </a:lnTo>
                <a:lnTo>
                  <a:pt x="10490" y="9474"/>
                </a:lnTo>
                <a:lnTo>
                  <a:pt x="12763" y="6934"/>
                </a:lnTo>
                <a:lnTo>
                  <a:pt x="15633" y="5651"/>
                </a:lnTo>
                <a:lnTo>
                  <a:pt x="22478" y="5651"/>
                </a:lnTo>
                <a:lnTo>
                  <a:pt x="25323" y="6946"/>
                </a:lnTo>
                <a:lnTo>
                  <a:pt x="27597" y="9499"/>
                </a:lnTo>
                <a:lnTo>
                  <a:pt x="29895" y="12065"/>
                </a:lnTo>
                <a:lnTo>
                  <a:pt x="31038" y="15849"/>
                </a:lnTo>
                <a:lnTo>
                  <a:pt x="31038" y="26111"/>
                </a:lnTo>
                <a:lnTo>
                  <a:pt x="29895" y="30048"/>
                </a:lnTo>
                <a:lnTo>
                  <a:pt x="27622" y="32626"/>
                </a:lnTo>
                <a:lnTo>
                  <a:pt x="25349" y="35204"/>
                </a:lnTo>
                <a:lnTo>
                  <a:pt x="22504" y="36487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36"/>
                </a:lnTo>
                <a:lnTo>
                  <a:pt x="31902" y="37998"/>
                </a:lnTo>
                <a:lnTo>
                  <a:pt x="34188" y="35699"/>
                </a:lnTo>
                <a:lnTo>
                  <a:pt x="35763" y="32715"/>
                </a:lnTo>
                <a:lnTo>
                  <a:pt x="37337" y="29743"/>
                </a:lnTo>
                <a:lnTo>
                  <a:pt x="38125" y="25666"/>
                </a:lnTo>
                <a:lnTo>
                  <a:pt x="38125" y="14084"/>
                </a:lnTo>
                <a:lnTo>
                  <a:pt x="36347" y="9080"/>
                </a:lnTo>
                <a:lnTo>
                  <a:pt x="32791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86" y="4470"/>
                </a:lnTo>
                <a:lnTo>
                  <a:pt x="2082" y="8064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39"/>
                </a:lnTo>
                <a:lnTo>
                  <a:pt x="8216" y="30073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504" y="36487"/>
                </a:lnTo>
                <a:lnTo>
                  <a:pt x="15633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3109292" y="7877757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308" y="38849"/>
                </a:lnTo>
                <a:lnTo>
                  <a:pt x="8077" y="41021"/>
                </a:lnTo>
                <a:lnTo>
                  <a:pt x="12103" y="42113"/>
                </a:lnTo>
                <a:lnTo>
                  <a:pt x="20586" y="42113"/>
                </a:lnTo>
                <a:lnTo>
                  <a:pt x="23444" y="41554"/>
                </a:lnTo>
                <a:lnTo>
                  <a:pt x="25971" y="40449"/>
                </a:lnTo>
                <a:lnTo>
                  <a:pt x="28511" y="39357"/>
                </a:lnTo>
                <a:lnTo>
                  <a:pt x="31788" y="35788"/>
                </a:lnTo>
                <a:lnTo>
                  <a:pt x="33794" y="31635"/>
                </a:lnTo>
                <a:lnTo>
                  <a:pt x="33794" y="27038"/>
                </a:lnTo>
                <a:lnTo>
                  <a:pt x="32143" y="23520"/>
                </a:lnTo>
                <a:lnTo>
                  <a:pt x="29527" y="20751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64"/>
                </a:lnTo>
                <a:lnTo>
                  <a:pt x="14020" y="15862"/>
                </a:lnTo>
                <a:lnTo>
                  <a:pt x="11988" y="15278"/>
                </a:lnTo>
                <a:lnTo>
                  <a:pt x="9220" y="13931"/>
                </a:lnTo>
                <a:lnTo>
                  <a:pt x="7810" y="10807"/>
                </a:lnTo>
                <a:lnTo>
                  <a:pt x="9855" y="7162"/>
                </a:lnTo>
                <a:lnTo>
                  <a:pt x="13462" y="5613"/>
                </a:lnTo>
                <a:lnTo>
                  <a:pt x="19316" y="5613"/>
                </a:lnTo>
                <a:lnTo>
                  <a:pt x="21386" y="6197"/>
                </a:lnTo>
                <a:lnTo>
                  <a:pt x="24320" y="8521"/>
                </a:lnTo>
                <a:lnTo>
                  <a:pt x="25514" y="12217"/>
                </a:lnTo>
                <a:lnTo>
                  <a:pt x="32258" y="11303"/>
                </a:lnTo>
                <a:lnTo>
                  <a:pt x="31826" y="8699"/>
                </a:lnTo>
                <a:lnTo>
                  <a:pt x="29883" y="5067"/>
                </a:lnTo>
                <a:lnTo>
                  <a:pt x="26949" y="2273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14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16"/>
                </a:lnTo>
                <a:lnTo>
                  <a:pt x="1143" y="9817"/>
                </a:lnTo>
                <a:lnTo>
                  <a:pt x="1143" y="13576"/>
                </a:lnTo>
                <a:lnTo>
                  <a:pt x="2654" y="17018"/>
                </a:lnTo>
                <a:lnTo>
                  <a:pt x="5156" y="19913"/>
                </a:lnTo>
                <a:lnTo>
                  <a:pt x="9055" y="21767"/>
                </a:lnTo>
                <a:lnTo>
                  <a:pt x="12560" y="22860"/>
                </a:lnTo>
                <a:lnTo>
                  <a:pt x="17614" y="24130"/>
                </a:lnTo>
                <a:lnTo>
                  <a:pt x="21374" y="25057"/>
                </a:lnTo>
                <a:lnTo>
                  <a:pt x="23723" y="25831"/>
                </a:lnTo>
                <a:lnTo>
                  <a:pt x="26695" y="28536"/>
                </a:lnTo>
                <a:lnTo>
                  <a:pt x="26695" y="31800"/>
                </a:lnTo>
                <a:lnTo>
                  <a:pt x="24409" y="34582"/>
                </a:lnTo>
                <a:lnTo>
                  <a:pt x="20523" y="36487"/>
                </a:lnTo>
                <a:lnTo>
                  <a:pt x="14211" y="36487"/>
                </a:lnTo>
                <a:lnTo>
                  <a:pt x="10020" y="34328"/>
                </a:lnTo>
                <a:lnTo>
                  <a:pt x="7200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3170589" y="7877755"/>
            <a:ext cx="21856" cy="21323"/>
          </a:xfrm>
          <a:custGeom>
            <a:avLst/>
            <a:gdLst/>
            <a:ahLst/>
            <a:cxnLst/>
            <a:rect l="l" t="t" r="r" b="b"/>
            <a:pathLst>
              <a:path w="21856" h="21323">
                <a:moveTo>
                  <a:pt x="10833" y="876"/>
                </a:moveTo>
                <a:lnTo>
                  <a:pt x="12230" y="6908"/>
                </a:lnTo>
                <a:lnTo>
                  <a:pt x="14795" y="5651"/>
                </a:lnTo>
                <a:lnTo>
                  <a:pt x="17868" y="5651"/>
                </a:lnTo>
                <a:lnTo>
                  <a:pt x="21856" y="520"/>
                </a:lnTo>
                <a:lnTo>
                  <a:pt x="17221" y="0"/>
                </a:lnTo>
                <a:lnTo>
                  <a:pt x="13868" y="0"/>
                </a:lnTo>
                <a:lnTo>
                  <a:pt x="10833" y="876"/>
                </a:lnTo>
                <a:close/>
              </a:path>
              <a:path w="21856" h="21323">
                <a:moveTo>
                  <a:pt x="749" y="28867"/>
                </a:moveTo>
                <a:lnTo>
                  <a:pt x="2247" y="32042"/>
                </a:lnTo>
                <a:lnTo>
                  <a:pt x="3746" y="35217"/>
                </a:lnTo>
                <a:lnTo>
                  <a:pt x="5854" y="37680"/>
                </a:lnTo>
                <a:lnTo>
                  <a:pt x="8572" y="39458"/>
                </a:lnTo>
                <a:lnTo>
                  <a:pt x="11290" y="41224"/>
                </a:lnTo>
                <a:lnTo>
                  <a:pt x="14274" y="42113"/>
                </a:lnTo>
                <a:lnTo>
                  <a:pt x="22529" y="42113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35" y="-14414"/>
                </a:lnTo>
                <a:lnTo>
                  <a:pt x="28435" y="5537"/>
                </a:lnTo>
                <a:lnTo>
                  <a:pt x="25679" y="2565"/>
                </a:lnTo>
                <a:lnTo>
                  <a:pt x="21856" y="520"/>
                </a:lnTo>
                <a:lnTo>
                  <a:pt x="17868" y="5651"/>
                </a:lnTo>
                <a:lnTo>
                  <a:pt x="21005" y="5651"/>
                </a:lnTo>
                <a:lnTo>
                  <a:pt x="23647" y="6959"/>
                </a:lnTo>
                <a:lnTo>
                  <a:pt x="25793" y="9524"/>
                </a:lnTo>
                <a:lnTo>
                  <a:pt x="27939" y="12103"/>
                </a:lnTo>
                <a:lnTo>
                  <a:pt x="29006" y="16154"/>
                </a:lnTo>
                <a:lnTo>
                  <a:pt x="29006" y="26682"/>
                </a:lnTo>
                <a:lnTo>
                  <a:pt x="27952" y="30391"/>
                </a:lnTo>
                <a:lnTo>
                  <a:pt x="23748" y="35280"/>
                </a:lnTo>
                <a:lnTo>
                  <a:pt x="21183" y="36499"/>
                </a:lnTo>
                <a:lnTo>
                  <a:pt x="15176" y="36499"/>
                </a:lnTo>
                <a:lnTo>
                  <a:pt x="12585" y="35229"/>
                </a:lnTo>
                <a:lnTo>
                  <a:pt x="10401" y="32664"/>
                </a:lnTo>
                <a:lnTo>
                  <a:pt x="8191" y="30111"/>
                </a:lnTo>
                <a:lnTo>
                  <a:pt x="7099" y="26250"/>
                </a:lnTo>
                <a:lnTo>
                  <a:pt x="7099" y="15760"/>
                </a:lnTo>
                <a:lnTo>
                  <a:pt x="8127" y="11861"/>
                </a:lnTo>
                <a:lnTo>
                  <a:pt x="12230" y="6908"/>
                </a:lnTo>
                <a:lnTo>
                  <a:pt x="10833" y="876"/>
                </a:lnTo>
                <a:lnTo>
                  <a:pt x="8127" y="2616"/>
                </a:lnTo>
                <a:lnTo>
                  <a:pt x="5422" y="4368"/>
                </a:lnTo>
                <a:lnTo>
                  <a:pt x="3390" y="6870"/>
                </a:lnTo>
                <a:lnTo>
                  <a:pt x="2044" y="10159"/>
                </a:lnTo>
                <a:lnTo>
                  <a:pt x="685" y="13423"/>
                </a:lnTo>
                <a:lnTo>
                  <a:pt x="0" y="17068"/>
                </a:lnTo>
                <a:lnTo>
                  <a:pt x="0" y="25222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3214434" y="7877755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82" y="35331"/>
                </a:lnTo>
                <a:lnTo>
                  <a:pt x="8648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3257618" y="7877757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295" y="38849"/>
                </a:lnTo>
                <a:lnTo>
                  <a:pt x="8077" y="41021"/>
                </a:lnTo>
                <a:lnTo>
                  <a:pt x="12103" y="42113"/>
                </a:lnTo>
                <a:lnTo>
                  <a:pt x="20574" y="42113"/>
                </a:lnTo>
                <a:lnTo>
                  <a:pt x="23444" y="41554"/>
                </a:lnTo>
                <a:lnTo>
                  <a:pt x="25971" y="40449"/>
                </a:lnTo>
                <a:lnTo>
                  <a:pt x="28511" y="39357"/>
                </a:lnTo>
                <a:lnTo>
                  <a:pt x="31775" y="35788"/>
                </a:lnTo>
                <a:lnTo>
                  <a:pt x="33794" y="31635"/>
                </a:lnTo>
                <a:lnTo>
                  <a:pt x="33794" y="27038"/>
                </a:lnTo>
                <a:lnTo>
                  <a:pt x="32143" y="23520"/>
                </a:lnTo>
                <a:lnTo>
                  <a:pt x="29527" y="20751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64"/>
                </a:lnTo>
                <a:lnTo>
                  <a:pt x="14020" y="15862"/>
                </a:lnTo>
                <a:lnTo>
                  <a:pt x="11988" y="15278"/>
                </a:lnTo>
                <a:lnTo>
                  <a:pt x="9207" y="13931"/>
                </a:lnTo>
                <a:lnTo>
                  <a:pt x="7810" y="10807"/>
                </a:lnTo>
                <a:lnTo>
                  <a:pt x="9842" y="7162"/>
                </a:lnTo>
                <a:lnTo>
                  <a:pt x="13462" y="5613"/>
                </a:lnTo>
                <a:lnTo>
                  <a:pt x="19304" y="5613"/>
                </a:lnTo>
                <a:lnTo>
                  <a:pt x="21386" y="6197"/>
                </a:lnTo>
                <a:lnTo>
                  <a:pt x="24320" y="8521"/>
                </a:lnTo>
                <a:lnTo>
                  <a:pt x="25514" y="12217"/>
                </a:lnTo>
                <a:lnTo>
                  <a:pt x="32258" y="11303"/>
                </a:lnTo>
                <a:lnTo>
                  <a:pt x="31826" y="8699"/>
                </a:lnTo>
                <a:lnTo>
                  <a:pt x="29883" y="5067"/>
                </a:lnTo>
                <a:lnTo>
                  <a:pt x="26949" y="2273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14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16"/>
                </a:lnTo>
                <a:lnTo>
                  <a:pt x="1143" y="9817"/>
                </a:lnTo>
                <a:lnTo>
                  <a:pt x="1143" y="13576"/>
                </a:lnTo>
                <a:lnTo>
                  <a:pt x="2654" y="17018"/>
                </a:lnTo>
                <a:lnTo>
                  <a:pt x="5143" y="19913"/>
                </a:lnTo>
                <a:lnTo>
                  <a:pt x="9055" y="21767"/>
                </a:lnTo>
                <a:lnTo>
                  <a:pt x="12560" y="22860"/>
                </a:lnTo>
                <a:lnTo>
                  <a:pt x="17614" y="24130"/>
                </a:lnTo>
                <a:lnTo>
                  <a:pt x="21374" y="25057"/>
                </a:lnTo>
                <a:lnTo>
                  <a:pt x="23723" y="25831"/>
                </a:lnTo>
                <a:lnTo>
                  <a:pt x="26695" y="28536"/>
                </a:lnTo>
                <a:lnTo>
                  <a:pt x="26695" y="31800"/>
                </a:lnTo>
                <a:lnTo>
                  <a:pt x="24409" y="34582"/>
                </a:lnTo>
                <a:lnTo>
                  <a:pt x="20523" y="36487"/>
                </a:lnTo>
                <a:lnTo>
                  <a:pt x="14211" y="36487"/>
                </a:lnTo>
                <a:lnTo>
                  <a:pt x="10020" y="34328"/>
                </a:lnTo>
                <a:lnTo>
                  <a:pt x="7200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3299614" y="7877754"/>
            <a:ext cx="35318" cy="56629"/>
          </a:xfrm>
          <a:custGeom>
            <a:avLst/>
            <a:gdLst/>
            <a:ahLst/>
            <a:cxnLst/>
            <a:rect l="l" t="t" r="r" b="b"/>
            <a:pathLst>
              <a:path w="35318" h="56629">
                <a:moveTo>
                  <a:pt x="6235" y="26466"/>
                </a:moveTo>
                <a:lnTo>
                  <a:pt x="6235" y="16103"/>
                </a:lnTo>
                <a:lnTo>
                  <a:pt x="7365" y="12153"/>
                </a:lnTo>
                <a:lnTo>
                  <a:pt x="9626" y="9436"/>
                </a:lnTo>
                <a:lnTo>
                  <a:pt x="11887" y="6718"/>
                </a:lnTo>
                <a:lnTo>
                  <a:pt x="14490" y="5346"/>
                </a:lnTo>
                <a:lnTo>
                  <a:pt x="20396" y="5346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88"/>
                </a:lnTo>
                <a:lnTo>
                  <a:pt x="21551" y="0"/>
                </a:lnTo>
                <a:lnTo>
                  <a:pt x="15417" y="0"/>
                </a:lnTo>
                <a:lnTo>
                  <a:pt x="13157" y="520"/>
                </a:lnTo>
                <a:lnTo>
                  <a:pt x="9423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29"/>
                </a:lnTo>
                <a:lnTo>
                  <a:pt x="6896" y="56629"/>
                </a:lnTo>
                <a:lnTo>
                  <a:pt x="6896" y="37033"/>
                </a:lnTo>
                <a:lnTo>
                  <a:pt x="9563" y="39712"/>
                </a:lnTo>
                <a:lnTo>
                  <a:pt x="13220" y="41630"/>
                </a:lnTo>
                <a:lnTo>
                  <a:pt x="17576" y="42113"/>
                </a:lnTo>
                <a:lnTo>
                  <a:pt x="14109" y="36499"/>
                </a:lnTo>
                <a:lnTo>
                  <a:pt x="11531" y="35255"/>
                </a:lnTo>
                <a:lnTo>
                  <a:pt x="7302" y="30302"/>
                </a:lnTo>
                <a:lnTo>
                  <a:pt x="6235" y="26466"/>
                </a:lnTo>
                <a:close/>
              </a:path>
              <a:path w="35318" h="56629">
                <a:moveTo>
                  <a:pt x="35318" y="20764"/>
                </a:moveTo>
                <a:lnTo>
                  <a:pt x="35318" y="16916"/>
                </a:lnTo>
                <a:lnTo>
                  <a:pt x="34632" y="13373"/>
                </a:lnTo>
                <a:lnTo>
                  <a:pt x="33286" y="10159"/>
                </a:lnTo>
                <a:lnTo>
                  <a:pt x="31940" y="6934"/>
                </a:lnTo>
                <a:lnTo>
                  <a:pt x="29933" y="4432"/>
                </a:lnTo>
                <a:lnTo>
                  <a:pt x="27266" y="2654"/>
                </a:lnTo>
                <a:lnTo>
                  <a:pt x="24612" y="888"/>
                </a:lnTo>
                <a:lnTo>
                  <a:pt x="25069" y="9182"/>
                </a:lnTo>
                <a:lnTo>
                  <a:pt x="27203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7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109" y="36499"/>
                </a:lnTo>
                <a:lnTo>
                  <a:pt x="17576" y="42113"/>
                </a:lnTo>
                <a:lnTo>
                  <a:pt x="20726" y="42113"/>
                </a:lnTo>
                <a:lnTo>
                  <a:pt x="23710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84" y="35191"/>
                </a:lnTo>
                <a:lnTo>
                  <a:pt x="33070" y="31889"/>
                </a:lnTo>
                <a:lnTo>
                  <a:pt x="34582" y="28587"/>
                </a:lnTo>
                <a:lnTo>
                  <a:pt x="35318" y="24879"/>
                </a:lnTo>
                <a:lnTo>
                  <a:pt x="35318" y="207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3" name="object 663"/>
          <p:cNvSpPr/>
          <p:nvPr/>
        </p:nvSpPr>
        <p:spPr>
          <a:xfrm>
            <a:off x="3343090" y="7878671"/>
            <a:ext cx="32994" cy="41198"/>
          </a:xfrm>
          <a:custGeom>
            <a:avLst/>
            <a:gdLst/>
            <a:ahLst/>
            <a:cxnLst/>
            <a:rect l="l" t="t" r="r" b="b"/>
            <a:pathLst>
              <a:path w="32994" h="41198">
                <a:moveTo>
                  <a:pt x="8674" y="32753"/>
                </a:moveTo>
                <a:lnTo>
                  <a:pt x="7315" y="29552"/>
                </a:lnTo>
                <a:lnTo>
                  <a:pt x="6896" y="25907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52" y="29997"/>
                </a:lnTo>
                <a:lnTo>
                  <a:pt x="838" y="33337"/>
                </a:lnTo>
                <a:lnTo>
                  <a:pt x="2552" y="36398"/>
                </a:lnTo>
                <a:lnTo>
                  <a:pt x="5105" y="38925"/>
                </a:lnTo>
                <a:lnTo>
                  <a:pt x="9271" y="40741"/>
                </a:lnTo>
                <a:lnTo>
                  <a:pt x="13906" y="41198"/>
                </a:lnTo>
                <a:lnTo>
                  <a:pt x="19354" y="41198"/>
                </a:lnTo>
                <a:lnTo>
                  <a:pt x="23660" y="38925"/>
                </a:lnTo>
                <a:lnTo>
                  <a:pt x="26822" y="34366"/>
                </a:lnTo>
                <a:lnTo>
                  <a:pt x="26822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098" y="0"/>
                </a:lnTo>
                <a:lnTo>
                  <a:pt x="26098" y="25031"/>
                </a:lnTo>
                <a:lnTo>
                  <a:pt x="25717" y="27647"/>
                </a:lnTo>
                <a:lnTo>
                  <a:pt x="24968" y="29451"/>
                </a:lnTo>
                <a:lnTo>
                  <a:pt x="22923" y="32689"/>
                </a:lnTo>
                <a:lnTo>
                  <a:pt x="19304" y="34797"/>
                </a:lnTo>
                <a:lnTo>
                  <a:pt x="15290" y="35318"/>
                </a:lnTo>
                <a:lnTo>
                  <a:pt x="11480" y="34810"/>
                </a:lnTo>
                <a:lnTo>
                  <a:pt x="8674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4" name="object 664"/>
          <p:cNvSpPr/>
          <p:nvPr/>
        </p:nvSpPr>
        <p:spPr>
          <a:xfrm>
            <a:off x="3384596" y="7863042"/>
            <a:ext cx="29070" cy="56832"/>
          </a:xfrm>
          <a:custGeom>
            <a:avLst/>
            <a:gdLst/>
            <a:ahLst/>
            <a:cxnLst/>
            <a:rect l="l" t="t" r="r" b="b"/>
            <a:pathLst>
              <a:path w="29070" h="56832">
                <a:moveTo>
                  <a:pt x="20040" y="0"/>
                </a:moveTo>
                <a:lnTo>
                  <a:pt x="14935" y="10617"/>
                </a:lnTo>
                <a:lnTo>
                  <a:pt x="20650" y="10617"/>
                </a:lnTo>
                <a:lnTo>
                  <a:pt x="29070" y="0"/>
                </a:lnTo>
                <a:lnTo>
                  <a:pt x="20040" y="0"/>
                </a:lnTo>
                <a:close/>
              </a:path>
              <a:path w="29070" h="56832">
                <a:moveTo>
                  <a:pt x="25425" y="21653"/>
                </a:moveTo>
                <a:lnTo>
                  <a:pt x="27622" y="24269"/>
                </a:lnTo>
                <a:lnTo>
                  <a:pt x="29921" y="28511"/>
                </a:lnTo>
                <a:lnTo>
                  <a:pt x="30225" y="31902"/>
                </a:lnTo>
                <a:lnTo>
                  <a:pt x="7505" y="31902"/>
                </a:lnTo>
                <a:lnTo>
                  <a:pt x="7734" y="28397"/>
                </a:lnTo>
                <a:lnTo>
                  <a:pt x="8928" y="25590"/>
                </a:lnTo>
                <a:lnTo>
                  <a:pt x="13385" y="14719"/>
                </a:lnTo>
                <a:lnTo>
                  <a:pt x="8801" y="16586"/>
                </a:lnTo>
                <a:lnTo>
                  <a:pt x="5283" y="20332"/>
                </a:lnTo>
                <a:lnTo>
                  <a:pt x="1765" y="24079"/>
                </a:lnTo>
                <a:lnTo>
                  <a:pt x="0" y="29336"/>
                </a:lnTo>
                <a:lnTo>
                  <a:pt x="0" y="42659"/>
                </a:lnTo>
                <a:lnTo>
                  <a:pt x="1739" y="47751"/>
                </a:lnTo>
                <a:lnTo>
                  <a:pt x="5219" y="51384"/>
                </a:lnTo>
                <a:lnTo>
                  <a:pt x="8712" y="55016"/>
                </a:lnTo>
                <a:lnTo>
                  <a:pt x="13436" y="56832"/>
                </a:lnTo>
                <a:lnTo>
                  <a:pt x="24104" y="56832"/>
                </a:lnTo>
                <a:lnTo>
                  <a:pt x="27990" y="55689"/>
                </a:lnTo>
                <a:lnTo>
                  <a:pt x="31038" y="53403"/>
                </a:lnTo>
                <a:lnTo>
                  <a:pt x="34074" y="51142"/>
                </a:lnTo>
                <a:lnTo>
                  <a:pt x="36156" y="47942"/>
                </a:lnTo>
                <a:lnTo>
                  <a:pt x="37274" y="43814"/>
                </a:lnTo>
                <a:lnTo>
                  <a:pt x="30149" y="42938"/>
                </a:lnTo>
                <a:lnTo>
                  <a:pt x="29095" y="45821"/>
                </a:lnTo>
                <a:lnTo>
                  <a:pt x="27685" y="47917"/>
                </a:lnTo>
                <a:lnTo>
                  <a:pt x="24104" y="50545"/>
                </a:lnTo>
                <a:lnTo>
                  <a:pt x="19418" y="51206"/>
                </a:lnTo>
                <a:lnTo>
                  <a:pt x="16027" y="51206"/>
                </a:lnTo>
                <a:lnTo>
                  <a:pt x="13195" y="50037"/>
                </a:lnTo>
                <a:lnTo>
                  <a:pt x="8635" y="45338"/>
                </a:lnTo>
                <a:lnTo>
                  <a:pt x="7378" y="41948"/>
                </a:lnTo>
                <a:lnTo>
                  <a:pt x="7124" y="37503"/>
                </a:lnTo>
                <a:lnTo>
                  <a:pt x="37464" y="37503"/>
                </a:lnTo>
                <a:lnTo>
                  <a:pt x="37503" y="29044"/>
                </a:lnTo>
                <a:lnTo>
                  <a:pt x="35788" y="23888"/>
                </a:lnTo>
                <a:lnTo>
                  <a:pt x="32334" y="20218"/>
                </a:lnTo>
                <a:lnTo>
                  <a:pt x="28879" y="16560"/>
                </a:lnTo>
                <a:lnTo>
                  <a:pt x="24434" y="14719"/>
                </a:lnTo>
                <a:lnTo>
                  <a:pt x="18999" y="14719"/>
                </a:lnTo>
                <a:lnTo>
                  <a:pt x="19075" y="20332"/>
                </a:lnTo>
                <a:lnTo>
                  <a:pt x="22580" y="20332"/>
                </a:lnTo>
                <a:lnTo>
                  <a:pt x="25425" y="21653"/>
                </a:lnTo>
                <a:close/>
              </a:path>
              <a:path w="29070" h="56832">
                <a:moveTo>
                  <a:pt x="8928" y="25590"/>
                </a:moveTo>
                <a:lnTo>
                  <a:pt x="13246" y="21386"/>
                </a:lnTo>
                <a:lnTo>
                  <a:pt x="15913" y="20332"/>
                </a:lnTo>
                <a:lnTo>
                  <a:pt x="19075" y="20332"/>
                </a:lnTo>
                <a:lnTo>
                  <a:pt x="18999" y="14719"/>
                </a:lnTo>
                <a:lnTo>
                  <a:pt x="13385" y="14719"/>
                </a:lnTo>
                <a:lnTo>
                  <a:pt x="8928" y="2559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3427769" y="7877757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32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77" y="41021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54"/>
                </a:lnTo>
                <a:lnTo>
                  <a:pt x="28511" y="39357"/>
                </a:lnTo>
                <a:lnTo>
                  <a:pt x="31788" y="35788"/>
                </a:lnTo>
                <a:lnTo>
                  <a:pt x="33794" y="31635"/>
                </a:lnTo>
                <a:lnTo>
                  <a:pt x="33794" y="27038"/>
                </a:lnTo>
                <a:lnTo>
                  <a:pt x="32143" y="23520"/>
                </a:lnTo>
                <a:lnTo>
                  <a:pt x="29527" y="20751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64"/>
                </a:lnTo>
                <a:lnTo>
                  <a:pt x="14033" y="15862"/>
                </a:lnTo>
                <a:lnTo>
                  <a:pt x="12001" y="15278"/>
                </a:lnTo>
                <a:lnTo>
                  <a:pt x="9220" y="13931"/>
                </a:lnTo>
                <a:lnTo>
                  <a:pt x="7823" y="10807"/>
                </a:lnTo>
                <a:lnTo>
                  <a:pt x="9855" y="7162"/>
                </a:lnTo>
                <a:lnTo>
                  <a:pt x="13462" y="5613"/>
                </a:lnTo>
                <a:lnTo>
                  <a:pt x="19316" y="5613"/>
                </a:lnTo>
                <a:lnTo>
                  <a:pt x="21386" y="6197"/>
                </a:lnTo>
                <a:lnTo>
                  <a:pt x="24320" y="8521"/>
                </a:lnTo>
                <a:lnTo>
                  <a:pt x="25526" y="12217"/>
                </a:lnTo>
                <a:lnTo>
                  <a:pt x="32258" y="11303"/>
                </a:lnTo>
                <a:lnTo>
                  <a:pt x="31826" y="8699"/>
                </a:lnTo>
                <a:lnTo>
                  <a:pt x="29883" y="5067"/>
                </a:lnTo>
                <a:lnTo>
                  <a:pt x="26962" y="2273"/>
                </a:lnTo>
                <a:lnTo>
                  <a:pt x="22123" y="457"/>
                </a:lnTo>
                <a:lnTo>
                  <a:pt x="19329" y="0"/>
                </a:lnTo>
                <a:lnTo>
                  <a:pt x="16129" y="0"/>
                </a:lnTo>
                <a:lnTo>
                  <a:pt x="12026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400" y="6616"/>
                </a:lnTo>
                <a:lnTo>
                  <a:pt x="1143" y="9817"/>
                </a:lnTo>
                <a:lnTo>
                  <a:pt x="1143" y="13576"/>
                </a:lnTo>
                <a:lnTo>
                  <a:pt x="2667" y="17018"/>
                </a:lnTo>
                <a:lnTo>
                  <a:pt x="5156" y="19913"/>
                </a:lnTo>
                <a:lnTo>
                  <a:pt x="9067" y="21767"/>
                </a:lnTo>
                <a:lnTo>
                  <a:pt x="12573" y="22860"/>
                </a:lnTo>
                <a:lnTo>
                  <a:pt x="17627" y="24130"/>
                </a:lnTo>
                <a:lnTo>
                  <a:pt x="21386" y="25057"/>
                </a:lnTo>
                <a:lnTo>
                  <a:pt x="23736" y="25831"/>
                </a:lnTo>
                <a:lnTo>
                  <a:pt x="26708" y="28536"/>
                </a:lnTo>
                <a:lnTo>
                  <a:pt x="26708" y="31800"/>
                </a:lnTo>
                <a:lnTo>
                  <a:pt x="24409" y="34582"/>
                </a:lnTo>
                <a:lnTo>
                  <a:pt x="20523" y="36487"/>
                </a:lnTo>
                <a:lnTo>
                  <a:pt x="14224" y="36487"/>
                </a:lnTo>
                <a:lnTo>
                  <a:pt x="10020" y="34328"/>
                </a:lnTo>
                <a:lnTo>
                  <a:pt x="7213" y="30822"/>
                </a:lnTo>
                <a:lnTo>
                  <a:pt x="6832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6" name="object 666"/>
          <p:cNvSpPr/>
          <p:nvPr/>
        </p:nvSpPr>
        <p:spPr>
          <a:xfrm>
            <a:off x="3489079" y="7877755"/>
            <a:ext cx="21844" cy="21323"/>
          </a:xfrm>
          <a:custGeom>
            <a:avLst/>
            <a:gdLst/>
            <a:ahLst/>
            <a:cxnLst/>
            <a:rect l="l" t="t" r="r" b="b"/>
            <a:pathLst>
              <a:path w="21844" h="21323">
                <a:moveTo>
                  <a:pt x="10833" y="876"/>
                </a:moveTo>
                <a:lnTo>
                  <a:pt x="12230" y="6908"/>
                </a:lnTo>
                <a:lnTo>
                  <a:pt x="14782" y="5651"/>
                </a:lnTo>
                <a:lnTo>
                  <a:pt x="17856" y="5651"/>
                </a:lnTo>
                <a:lnTo>
                  <a:pt x="21843" y="520"/>
                </a:lnTo>
                <a:lnTo>
                  <a:pt x="17208" y="0"/>
                </a:lnTo>
                <a:lnTo>
                  <a:pt x="13868" y="0"/>
                </a:lnTo>
                <a:lnTo>
                  <a:pt x="10833" y="876"/>
                </a:lnTo>
                <a:close/>
              </a:path>
              <a:path w="21844" h="21323">
                <a:moveTo>
                  <a:pt x="749" y="28867"/>
                </a:moveTo>
                <a:lnTo>
                  <a:pt x="2247" y="32042"/>
                </a:lnTo>
                <a:lnTo>
                  <a:pt x="3733" y="35217"/>
                </a:lnTo>
                <a:lnTo>
                  <a:pt x="5841" y="37680"/>
                </a:lnTo>
                <a:lnTo>
                  <a:pt x="8559" y="39458"/>
                </a:lnTo>
                <a:lnTo>
                  <a:pt x="11277" y="41224"/>
                </a:lnTo>
                <a:lnTo>
                  <a:pt x="14262" y="42113"/>
                </a:lnTo>
                <a:lnTo>
                  <a:pt x="22517" y="42113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22" y="-14414"/>
                </a:lnTo>
                <a:lnTo>
                  <a:pt x="28422" y="5537"/>
                </a:lnTo>
                <a:lnTo>
                  <a:pt x="25666" y="2565"/>
                </a:lnTo>
                <a:lnTo>
                  <a:pt x="21843" y="520"/>
                </a:lnTo>
                <a:lnTo>
                  <a:pt x="17856" y="5651"/>
                </a:lnTo>
                <a:lnTo>
                  <a:pt x="21005" y="5651"/>
                </a:lnTo>
                <a:lnTo>
                  <a:pt x="23647" y="6959"/>
                </a:lnTo>
                <a:lnTo>
                  <a:pt x="25780" y="9524"/>
                </a:lnTo>
                <a:lnTo>
                  <a:pt x="27939" y="12103"/>
                </a:lnTo>
                <a:lnTo>
                  <a:pt x="29006" y="16154"/>
                </a:lnTo>
                <a:lnTo>
                  <a:pt x="29006" y="26682"/>
                </a:lnTo>
                <a:lnTo>
                  <a:pt x="27952" y="30391"/>
                </a:lnTo>
                <a:lnTo>
                  <a:pt x="23736" y="35280"/>
                </a:lnTo>
                <a:lnTo>
                  <a:pt x="21170" y="36499"/>
                </a:lnTo>
                <a:lnTo>
                  <a:pt x="15176" y="36499"/>
                </a:lnTo>
                <a:lnTo>
                  <a:pt x="12585" y="35229"/>
                </a:lnTo>
                <a:lnTo>
                  <a:pt x="10388" y="32664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60"/>
                </a:lnTo>
                <a:lnTo>
                  <a:pt x="8115" y="11861"/>
                </a:lnTo>
                <a:lnTo>
                  <a:pt x="12230" y="6908"/>
                </a:lnTo>
                <a:lnTo>
                  <a:pt x="10833" y="876"/>
                </a:lnTo>
                <a:lnTo>
                  <a:pt x="8127" y="2616"/>
                </a:lnTo>
                <a:lnTo>
                  <a:pt x="5410" y="4368"/>
                </a:lnTo>
                <a:lnTo>
                  <a:pt x="3378" y="6870"/>
                </a:lnTo>
                <a:lnTo>
                  <a:pt x="2031" y="10159"/>
                </a:lnTo>
                <a:lnTo>
                  <a:pt x="685" y="13423"/>
                </a:lnTo>
                <a:lnTo>
                  <a:pt x="0" y="17068"/>
                </a:lnTo>
                <a:lnTo>
                  <a:pt x="0" y="25222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7" name="object 667"/>
          <p:cNvSpPr/>
          <p:nvPr/>
        </p:nvSpPr>
        <p:spPr>
          <a:xfrm>
            <a:off x="3532911" y="7877755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57" y="11264"/>
                </a:moveTo>
                <a:lnTo>
                  <a:pt x="29921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65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38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108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48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65" y="22796"/>
                </a:lnTo>
                <a:lnTo>
                  <a:pt x="37515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15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8" name="object 668"/>
          <p:cNvSpPr/>
          <p:nvPr/>
        </p:nvSpPr>
        <p:spPr>
          <a:xfrm>
            <a:off x="3596852" y="7864582"/>
            <a:ext cx="19862" cy="54902"/>
          </a:xfrm>
          <a:custGeom>
            <a:avLst/>
            <a:gdLst/>
            <a:ahLst/>
            <a:cxnLst/>
            <a:rect l="l" t="t" r="r" b="b"/>
            <a:pathLst>
              <a:path w="19862" h="54902">
                <a:moveTo>
                  <a:pt x="11925" y="14084"/>
                </a:moveTo>
                <a:lnTo>
                  <a:pt x="11925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405"/>
                </a:lnTo>
                <a:lnTo>
                  <a:pt x="5067" y="19405"/>
                </a:lnTo>
                <a:lnTo>
                  <a:pt x="5067" y="46685"/>
                </a:lnTo>
                <a:lnTo>
                  <a:pt x="5346" y="49352"/>
                </a:lnTo>
                <a:lnTo>
                  <a:pt x="5905" y="50647"/>
                </a:lnTo>
                <a:lnTo>
                  <a:pt x="8813" y="53721"/>
                </a:lnTo>
                <a:lnTo>
                  <a:pt x="12141" y="54902"/>
                </a:lnTo>
                <a:lnTo>
                  <a:pt x="16179" y="54902"/>
                </a:lnTo>
                <a:lnTo>
                  <a:pt x="19862" y="54292"/>
                </a:lnTo>
                <a:lnTo>
                  <a:pt x="18859" y="48260"/>
                </a:lnTo>
                <a:lnTo>
                  <a:pt x="17602" y="48450"/>
                </a:lnTo>
                <a:lnTo>
                  <a:pt x="14808" y="48539"/>
                </a:lnTo>
                <a:lnTo>
                  <a:pt x="12052" y="46151"/>
                </a:lnTo>
                <a:lnTo>
                  <a:pt x="11925" y="42951"/>
                </a:lnTo>
                <a:lnTo>
                  <a:pt x="11925" y="19405"/>
                </a:lnTo>
                <a:lnTo>
                  <a:pt x="18859" y="19405"/>
                </a:lnTo>
                <a:lnTo>
                  <a:pt x="18859" y="14084"/>
                </a:lnTo>
                <a:lnTo>
                  <a:pt x="11925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9" name="object 669"/>
          <p:cNvSpPr/>
          <p:nvPr/>
        </p:nvSpPr>
        <p:spPr>
          <a:xfrm>
            <a:off x="3619889" y="7877757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90"/>
                </a:lnTo>
                <a:lnTo>
                  <a:pt x="8775" y="40309"/>
                </a:lnTo>
                <a:lnTo>
                  <a:pt x="8229" y="30073"/>
                </a:lnTo>
                <a:lnTo>
                  <a:pt x="7086" y="26212"/>
                </a:lnTo>
                <a:lnTo>
                  <a:pt x="7086" y="15900"/>
                </a:lnTo>
                <a:lnTo>
                  <a:pt x="8229" y="12039"/>
                </a:lnTo>
                <a:lnTo>
                  <a:pt x="10490" y="9474"/>
                </a:lnTo>
                <a:lnTo>
                  <a:pt x="12763" y="6934"/>
                </a:lnTo>
                <a:lnTo>
                  <a:pt x="15633" y="5651"/>
                </a:lnTo>
                <a:lnTo>
                  <a:pt x="22478" y="5651"/>
                </a:lnTo>
                <a:lnTo>
                  <a:pt x="25323" y="6946"/>
                </a:lnTo>
                <a:lnTo>
                  <a:pt x="27609" y="9499"/>
                </a:lnTo>
                <a:lnTo>
                  <a:pt x="29895" y="12065"/>
                </a:lnTo>
                <a:lnTo>
                  <a:pt x="31038" y="15849"/>
                </a:lnTo>
                <a:lnTo>
                  <a:pt x="31038" y="26111"/>
                </a:lnTo>
                <a:lnTo>
                  <a:pt x="29895" y="30048"/>
                </a:lnTo>
                <a:lnTo>
                  <a:pt x="27622" y="32626"/>
                </a:lnTo>
                <a:lnTo>
                  <a:pt x="25349" y="35204"/>
                </a:lnTo>
                <a:lnTo>
                  <a:pt x="22504" y="36487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36"/>
                </a:lnTo>
                <a:lnTo>
                  <a:pt x="31915" y="37998"/>
                </a:lnTo>
                <a:lnTo>
                  <a:pt x="34188" y="35699"/>
                </a:lnTo>
                <a:lnTo>
                  <a:pt x="35763" y="32715"/>
                </a:lnTo>
                <a:lnTo>
                  <a:pt x="37337" y="29743"/>
                </a:lnTo>
                <a:lnTo>
                  <a:pt x="38125" y="25666"/>
                </a:lnTo>
                <a:lnTo>
                  <a:pt x="38125" y="14084"/>
                </a:lnTo>
                <a:lnTo>
                  <a:pt x="36347" y="9080"/>
                </a:lnTo>
                <a:lnTo>
                  <a:pt x="32791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86" y="4470"/>
                </a:lnTo>
                <a:lnTo>
                  <a:pt x="2095" y="8064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39"/>
                </a:lnTo>
                <a:lnTo>
                  <a:pt x="8229" y="30073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504" y="36487"/>
                </a:lnTo>
                <a:lnTo>
                  <a:pt x="15633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0" name="object 670"/>
          <p:cNvSpPr/>
          <p:nvPr/>
        </p:nvSpPr>
        <p:spPr>
          <a:xfrm>
            <a:off x="3663990" y="7877764"/>
            <a:ext cx="35445" cy="42100"/>
          </a:xfrm>
          <a:custGeom>
            <a:avLst/>
            <a:gdLst/>
            <a:ahLst/>
            <a:cxnLst/>
            <a:rect l="l" t="t" r="r" b="b"/>
            <a:pathLst>
              <a:path w="35445" h="42100">
                <a:moveTo>
                  <a:pt x="5854" y="4064"/>
                </a:moveTo>
                <a:lnTo>
                  <a:pt x="3644" y="6527"/>
                </a:lnTo>
                <a:lnTo>
                  <a:pt x="2184" y="9779"/>
                </a:lnTo>
                <a:lnTo>
                  <a:pt x="723" y="13042"/>
                </a:lnTo>
                <a:lnTo>
                  <a:pt x="0" y="16852"/>
                </a:lnTo>
                <a:lnTo>
                  <a:pt x="0" y="27927"/>
                </a:lnTo>
                <a:lnTo>
                  <a:pt x="1701" y="33096"/>
                </a:lnTo>
                <a:lnTo>
                  <a:pt x="5080" y="36703"/>
                </a:lnTo>
                <a:lnTo>
                  <a:pt x="8458" y="40297"/>
                </a:lnTo>
                <a:lnTo>
                  <a:pt x="12941" y="42100"/>
                </a:lnTo>
                <a:lnTo>
                  <a:pt x="22948" y="42100"/>
                </a:lnTo>
                <a:lnTo>
                  <a:pt x="26708" y="40792"/>
                </a:lnTo>
                <a:lnTo>
                  <a:pt x="29756" y="38176"/>
                </a:lnTo>
                <a:lnTo>
                  <a:pt x="32804" y="35560"/>
                </a:lnTo>
                <a:lnTo>
                  <a:pt x="34709" y="31940"/>
                </a:lnTo>
                <a:lnTo>
                  <a:pt x="35445" y="27305"/>
                </a:lnTo>
                <a:lnTo>
                  <a:pt x="28663" y="26428"/>
                </a:lnTo>
                <a:lnTo>
                  <a:pt x="28168" y="29857"/>
                </a:lnTo>
                <a:lnTo>
                  <a:pt x="25209" y="34010"/>
                </a:lnTo>
                <a:lnTo>
                  <a:pt x="21132" y="36487"/>
                </a:lnTo>
                <a:lnTo>
                  <a:pt x="15062" y="36487"/>
                </a:lnTo>
                <a:lnTo>
                  <a:pt x="12319" y="35267"/>
                </a:lnTo>
                <a:lnTo>
                  <a:pt x="8140" y="30353"/>
                </a:lnTo>
                <a:lnTo>
                  <a:pt x="7086" y="26416"/>
                </a:lnTo>
                <a:lnTo>
                  <a:pt x="7086" y="15671"/>
                </a:lnTo>
                <a:lnTo>
                  <a:pt x="8178" y="11772"/>
                </a:lnTo>
                <a:lnTo>
                  <a:pt x="12522" y="6845"/>
                </a:lnTo>
                <a:lnTo>
                  <a:pt x="15341" y="5613"/>
                </a:lnTo>
                <a:lnTo>
                  <a:pt x="21120" y="5613"/>
                </a:lnTo>
                <a:lnTo>
                  <a:pt x="24701" y="7658"/>
                </a:lnTo>
                <a:lnTo>
                  <a:pt x="27444" y="11061"/>
                </a:lnTo>
                <a:lnTo>
                  <a:pt x="28079" y="13779"/>
                </a:lnTo>
                <a:lnTo>
                  <a:pt x="34798" y="12738"/>
                </a:lnTo>
                <a:lnTo>
                  <a:pt x="33997" y="8674"/>
                </a:lnTo>
                <a:lnTo>
                  <a:pt x="32207" y="5524"/>
                </a:lnTo>
                <a:lnTo>
                  <a:pt x="29387" y="3314"/>
                </a:lnTo>
                <a:lnTo>
                  <a:pt x="26581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12"/>
                </a:lnTo>
                <a:lnTo>
                  <a:pt x="8839" y="2438"/>
                </a:lnTo>
                <a:lnTo>
                  <a:pt x="5854" y="40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1" name="object 671"/>
          <p:cNvSpPr/>
          <p:nvPr/>
        </p:nvSpPr>
        <p:spPr>
          <a:xfrm>
            <a:off x="3702991" y="7877756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16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03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51" y="19519"/>
                </a:lnTo>
                <a:lnTo>
                  <a:pt x="4940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15"/>
                </a:lnTo>
                <a:lnTo>
                  <a:pt x="6019" y="41033"/>
                </a:lnTo>
                <a:lnTo>
                  <a:pt x="7366" y="30378"/>
                </a:lnTo>
                <a:lnTo>
                  <a:pt x="8318" y="27139"/>
                </a:lnTo>
                <a:lnTo>
                  <a:pt x="11049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78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90" y="36766"/>
                </a:lnTo>
                <a:lnTo>
                  <a:pt x="10845" y="36144"/>
                </a:lnTo>
                <a:lnTo>
                  <a:pt x="8064" y="33718"/>
                </a:lnTo>
                <a:lnTo>
                  <a:pt x="9448" y="42113"/>
                </a:lnTo>
                <a:lnTo>
                  <a:pt x="16624" y="42113"/>
                </a:lnTo>
                <a:lnTo>
                  <a:pt x="19164" y="41668"/>
                </a:lnTo>
                <a:lnTo>
                  <a:pt x="21513" y="40779"/>
                </a:lnTo>
                <a:lnTo>
                  <a:pt x="26339" y="38379"/>
                </a:lnTo>
                <a:lnTo>
                  <a:pt x="28905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62"/>
                </a:lnTo>
                <a:lnTo>
                  <a:pt x="4229" y="5486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19" y="41033"/>
                </a:lnTo>
                <a:lnTo>
                  <a:pt x="9448" y="42113"/>
                </a:lnTo>
                <a:lnTo>
                  <a:pt x="8064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2" name="object 672"/>
          <p:cNvSpPr/>
          <p:nvPr/>
        </p:nvSpPr>
        <p:spPr>
          <a:xfrm>
            <a:off x="3748896" y="7877756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17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34"/>
                </a:lnTo>
                <a:lnTo>
                  <a:pt x="22110" y="2209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97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39" y="12141"/>
                </a:lnTo>
                <a:lnTo>
                  <a:pt x="10617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3" name="object 673"/>
          <p:cNvSpPr/>
          <p:nvPr/>
        </p:nvSpPr>
        <p:spPr>
          <a:xfrm>
            <a:off x="3794565" y="7877756"/>
            <a:ext cx="13919" cy="42113"/>
          </a:xfrm>
          <a:custGeom>
            <a:avLst/>
            <a:gdLst/>
            <a:ahLst/>
            <a:cxnLst/>
            <a:rect l="l" t="t" r="r" b="b"/>
            <a:pathLst>
              <a:path w="13919" h="42113">
                <a:moveTo>
                  <a:pt x="9436" y="42113"/>
                </a:moveTo>
                <a:lnTo>
                  <a:pt x="13919" y="42113"/>
                </a:lnTo>
                <a:lnTo>
                  <a:pt x="10845" y="36144"/>
                </a:lnTo>
                <a:lnTo>
                  <a:pt x="8064" y="33718"/>
                </a:lnTo>
                <a:lnTo>
                  <a:pt x="7366" y="30378"/>
                </a:lnTo>
                <a:lnTo>
                  <a:pt x="6019" y="41033"/>
                </a:lnTo>
                <a:lnTo>
                  <a:pt x="9436" y="42113"/>
                </a:lnTo>
                <a:close/>
              </a:path>
              <a:path w="13919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16" y="5651"/>
                </a:lnTo>
                <a:lnTo>
                  <a:pt x="22021" y="5651"/>
                </a:lnTo>
                <a:lnTo>
                  <a:pt x="24650" y="6426"/>
                </a:lnTo>
                <a:lnTo>
                  <a:pt x="26403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39" y="18656"/>
                </a:lnTo>
                <a:lnTo>
                  <a:pt x="8064" y="19519"/>
                </a:lnTo>
                <a:lnTo>
                  <a:pt x="4940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15"/>
                </a:lnTo>
                <a:lnTo>
                  <a:pt x="6019" y="41033"/>
                </a:lnTo>
                <a:lnTo>
                  <a:pt x="7366" y="30378"/>
                </a:lnTo>
                <a:lnTo>
                  <a:pt x="8318" y="27139"/>
                </a:lnTo>
                <a:lnTo>
                  <a:pt x="11049" y="24930"/>
                </a:lnTo>
                <a:lnTo>
                  <a:pt x="14224" y="23964"/>
                </a:lnTo>
                <a:lnTo>
                  <a:pt x="17068" y="23558"/>
                </a:lnTo>
                <a:lnTo>
                  <a:pt x="22059" y="22859"/>
                </a:lnTo>
                <a:lnTo>
                  <a:pt x="25806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78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44"/>
                </a:lnTo>
                <a:lnTo>
                  <a:pt x="13919" y="42113"/>
                </a:lnTo>
                <a:lnTo>
                  <a:pt x="16624" y="42113"/>
                </a:lnTo>
                <a:lnTo>
                  <a:pt x="21513" y="40779"/>
                </a:lnTo>
                <a:lnTo>
                  <a:pt x="26339" y="38379"/>
                </a:lnTo>
                <a:lnTo>
                  <a:pt x="28905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75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52" y="0"/>
                </a:lnTo>
                <a:lnTo>
                  <a:pt x="12966" y="482"/>
                </a:lnTo>
                <a:lnTo>
                  <a:pt x="10325" y="1422"/>
                </a:lnTo>
                <a:lnTo>
                  <a:pt x="7658" y="2362"/>
                </a:lnTo>
                <a:lnTo>
                  <a:pt x="4216" y="5486"/>
                </a:lnTo>
                <a:lnTo>
                  <a:pt x="1803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4" name="object 674"/>
          <p:cNvSpPr/>
          <p:nvPr/>
        </p:nvSpPr>
        <p:spPr>
          <a:xfrm>
            <a:off x="3862188" y="7878671"/>
            <a:ext cx="32994" cy="41198"/>
          </a:xfrm>
          <a:custGeom>
            <a:avLst/>
            <a:gdLst/>
            <a:ahLst/>
            <a:cxnLst/>
            <a:rect l="l" t="t" r="r" b="b"/>
            <a:pathLst>
              <a:path w="32994" h="41198">
                <a:moveTo>
                  <a:pt x="8674" y="32753"/>
                </a:moveTo>
                <a:lnTo>
                  <a:pt x="7327" y="29552"/>
                </a:lnTo>
                <a:lnTo>
                  <a:pt x="6896" y="25907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52" y="29997"/>
                </a:lnTo>
                <a:lnTo>
                  <a:pt x="838" y="33337"/>
                </a:lnTo>
                <a:lnTo>
                  <a:pt x="2552" y="36398"/>
                </a:lnTo>
                <a:lnTo>
                  <a:pt x="5118" y="38925"/>
                </a:lnTo>
                <a:lnTo>
                  <a:pt x="9270" y="40741"/>
                </a:lnTo>
                <a:lnTo>
                  <a:pt x="13919" y="41198"/>
                </a:lnTo>
                <a:lnTo>
                  <a:pt x="19354" y="41198"/>
                </a:lnTo>
                <a:lnTo>
                  <a:pt x="23660" y="38925"/>
                </a:lnTo>
                <a:lnTo>
                  <a:pt x="26835" y="34366"/>
                </a:lnTo>
                <a:lnTo>
                  <a:pt x="26835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111" y="0"/>
                </a:lnTo>
                <a:lnTo>
                  <a:pt x="26111" y="25031"/>
                </a:lnTo>
                <a:lnTo>
                  <a:pt x="25730" y="27647"/>
                </a:lnTo>
                <a:lnTo>
                  <a:pt x="24980" y="29451"/>
                </a:lnTo>
                <a:lnTo>
                  <a:pt x="22936" y="32689"/>
                </a:lnTo>
                <a:lnTo>
                  <a:pt x="19316" y="34797"/>
                </a:lnTo>
                <a:lnTo>
                  <a:pt x="15303" y="35318"/>
                </a:lnTo>
                <a:lnTo>
                  <a:pt x="11480" y="34810"/>
                </a:lnTo>
                <a:lnTo>
                  <a:pt x="8674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5" name="object 675"/>
          <p:cNvSpPr/>
          <p:nvPr/>
        </p:nvSpPr>
        <p:spPr>
          <a:xfrm>
            <a:off x="3905994" y="7877756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33"/>
                </a:lnTo>
                <a:lnTo>
                  <a:pt x="7962" y="10540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71"/>
                </a:lnTo>
                <a:lnTo>
                  <a:pt x="32931" y="11048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44"/>
                </a:lnTo>
                <a:lnTo>
                  <a:pt x="19151" y="0"/>
                </a:lnTo>
                <a:lnTo>
                  <a:pt x="13512" y="0"/>
                </a:lnTo>
                <a:lnTo>
                  <a:pt x="9194" y="2222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6" name="object 676"/>
          <p:cNvSpPr/>
          <p:nvPr/>
        </p:nvSpPr>
        <p:spPr>
          <a:xfrm>
            <a:off x="3971439" y="7877754"/>
            <a:ext cx="35318" cy="56629"/>
          </a:xfrm>
          <a:custGeom>
            <a:avLst/>
            <a:gdLst/>
            <a:ahLst/>
            <a:cxnLst/>
            <a:rect l="l" t="t" r="r" b="b"/>
            <a:pathLst>
              <a:path w="35318" h="56629">
                <a:moveTo>
                  <a:pt x="6248" y="26466"/>
                </a:moveTo>
                <a:lnTo>
                  <a:pt x="6248" y="16103"/>
                </a:lnTo>
                <a:lnTo>
                  <a:pt x="7378" y="12153"/>
                </a:lnTo>
                <a:lnTo>
                  <a:pt x="9639" y="9436"/>
                </a:lnTo>
                <a:lnTo>
                  <a:pt x="11899" y="6718"/>
                </a:lnTo>
                <a:lnTo>
                  <a:pt x="14490" y="5346"/>
                </a:lnTo>
                <a:lnTo>
                  <a:pt x="20396" y="5346"/>
                </a:lnTo>
                <a:lnTo>
                  <a:pt x="22948" y="6629"/>
                </a:lnTo>
                <a:lnTo>
                  <a:pt x="25082" y="9182"/>
                </a:lnTo>
                <a:lnTo>
                  <a:pt x="24625" y="888"/>
                </a:lnTo>
                <a:lnTo>
                  <a:pt x="21564" y="0"/>
                </a:lnTo>
                <a:lnTo>
                  <a:pt x="15430" y="0"/>
                </a:lnTo>
                <a:lnTo>
                  <a:pt x="13157" y="520"/>
                </a:lnTo>
                <a:lnTo>
                  <a:pt x="9436" y="2565"/>
                </a:lnTo>
                <a:lnTo>
                  <a:pt x="6286" y="6146"/>
                </a:lnTo>
                <a:lnTo>
                  <a:pt x="6286" y="914"/>
                </a:lnTo>
                <a:lnTo>
                  <a:pt x="0" y="914"/>
                </a:lnTo>
                <a:lnTo>
                  <a:pt x="0" y="56629"/>
                </a:lnTo>
                <a:lnTo>
                  <a:pt x="6883" y="56629"/>
                </a:lnTo>
                <a:lnTo>
                  <a:pt x="6883" y="37033"/>
                </a:lnTo>
                <a:lnTo>
                  <a:pt x="9575" y="39712"/>
                </a:lnTo>
                <a:lnTo>
                  <a:pt x="13233" y="41630"/>
                </a:lnTo>
                <a:lnTo>
                  <a:pt x="17589" y="42113"/>
                </a:lnTo>
                <a:lnTo>
                  <a:pt x="14109" y="36499"/>
                </a:lnTo>
                <a:lnTo>
                  <a:pt x="11544" y="35255"/>
                </a:lnTo>
                <a:lnTo>
                  <a:pt x="7302" y="30302"/>
                </a:lnTo>
                <a:lnTo>
                  <a:pt x="6248" y="26466"/>
                </a:lnTo>
                <a:close/>
              </a:path>
              <a:path w="35318" h="56629">
                <a:moveTo>
                  <a:pt x="35318" y="20764"/>
                </a:moveTo>
                <a:lnTo>
                  <a:pt x="35318" y="16916"/>
                </a:lnTo>
                <a:lnTo>
                  <a:pt x="34645" y="13373"/>
                </a:lnTo>
                <a:lnTo>
                  <a:pt x="33299" y="10159"/>
                </a:lnTo>
                <a:lnTo>
                  <a:pt x="31953" y="6934"/>
                </a:lnTo>
                <a:lnTo>
                  <a:pt x="29933" y="4432"/>
                </a:lnTo>
                <a:lnTo>
                  <a:pt x="27279" y="2654"/>
                </a:lnTo>
                <a:lnTo>
                  <a:pt x="24625" y="888"/>
                </a:lnTo>
                <a:lnTo>
                  <a:pt x="25082" y="9182"/>
                </a:lnTo>
                <a:lnTo>
                  <a:pt x="27203" y="11734"/>
                </a:lnTo>
                <a:lnTo>
                  <a:pt x="28282" y="15582"/>
                </a:lnTo>
                <a:lnTo>
                  <a:pt x="28282" y="26098"/>
                </a:lnTo>
                <a:lnTo>
                  <a:pt x="27190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93" y="36499"/>
                </a:lnTo>
                <a:lnTo>
                  <a:pt x="14109" y="36499"/>
                </a:lnTo>
                <a:lnTo>
                  <a:pt x="17589" y="42113"/>
                </a:lnTo>
                <a:lnTo>
                  <a:pt x="20739" y="42113"/>
                </a:lnTo>
                <a:lnTo>
                  <a:pt x="23723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97" y="35191"/>
                </a:lnTo>
                <a:lnTo>
                  <a:pt x="33083" y="31889"/>
                </a:lnTo>
                <a:lnTo>
                  <a:pt x="34569" y="28587"/>
                </a:lnTo>
                <a:lnTo>
                  <a:pt x="35318" y="24879"/>
                </a:lnTo>
                <a:lnTo>
                  <a:pt x="35318" y="207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7" name="object 677"/>
          <p:cNvSpPr/>
          <p:nvPr/>
        </p:nvSpPr>
        <p:spPr>
          <a:xfrm>
            <a:off x="4012744" y="7877756"/>
            <a:ext cx="37465" cy="42113"/>
          </a:xfrm>
          <a:custGeom>
            <a:avLst/>
            <a:gdLst/>
            <a:ahLst/>
            <a:cxnLst/>
            <a:rect l="l" t="t" r="r" b="b"/>
            <a:pathLst>
              <a:path w="37464" h="42113">
                <a:moveTo>
                  <a:pt x="7924" y="13322"/>
                </a:moveTo>
                <a:lnTo>
                  <a:pt x="8674" y="10464"/>
                </a:lnTo>
                <a:lnTo>
                  <a:pt x="11366" y="7340"/>
                </a:lnTo>
                <a:lnTo>
                  <a:pt x="15303" y="5651"/>
                </a:lnTo>
                <a:lnTo>
                  <a:pt x="22009" y="5651"/>
                </a:lnTo>
                <a:lnTo>
                  <a:pt x="24625" y="6426"/>
                </a:lnTo>
                <a:lnTo>
                  <a:pt x="26403" y="7975"/>
                </a:lnTo>
                <a:lnTo>
                  <a:pt x="28346" y="11074"/>
                </a:lnTo>
                <a:lnTo>
                  <a:pt x="28308" y="15633"/>
                </a:lnTo>
                <a:lnTo>
                  <a:pt x="25679" y="16548"/>
                </a:lnTo>
                <a:lnTo>
                  <a:pt x="21577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26" y="18656"/>
                </a:lnTo>
                <a:lnTo>
                  <a:pt x="8039" y="19519"/>
                </a:lnTo>
                <a:lnTo>
                  <a:pt x="4927" y="21247"/>
                </a:lnTo>
                <a:lnTo>
                  <a:pt x="2260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193" y="36715"/>
                </a:lnTo>
                <a:lnTo>
                  <a:pt x="6007" y="41033"/>
                </a:lnTo>
                <a:lnTo>
                  <a:pt x="7353" y="30378"/>
                </a:lnTo>
                <a:lnTo>
                  <a:pt x="8318" y="27139"/>
                </a:lnTo>
                <a:lnTo>
                  <a:pt x="11036" y="24930"/>
                </a:lnTo>
                <a:lnTo>
                  <a:pt x="14211" y="23964"/>
                </a:lnTo>
                <a:lnTo>
                  <a:pt x="17043" y="23558"/>
                </a:lnTo>
                <a:lnTo>
                  <a:pt x="22047" y="22859"/>
                </a:lnTo>
                <a:lnTo>
                  <a:pt x="25819" y="21996"/>
                </a:lnTo>
                <a:lnTo>
                  <a:pt x="28308" y="20980"/>
                </a:lnTo>
                <a:lnTo>
                  <a:pt x="28308" y="26492"/>
                </a:lnTo>
                <a:lnTo>
                  <a:pt x="27939" y="28778"/>
                </a:lnTo>
                <a:lnTo>
                  <a:pt x="26238" y="32308"/>
                </a:lnTo>
                <a:lnTo>
                  <a:pt x="22644" y="35039"/>
                </a:lnTo>
                <a:lnTo>
                  <a:pt x="18211" y="36766"/>
                </a:lnTo>
                <a:lnTo>
                  <a:pt x="12877" y="36766"/>
                </a:lnTo>
                <a:lnTo>
                  <a:pt x="10845" y="36144"/>
                </a:lnTo>
                <a:lnTo>
                  <a:pt x="8051" y="33718"/>
                </a:lnTo>
                <a:lnTo>
                  <a:pt x="9436" y="42113"/>
                </a:lnTo>
                <a:lnTo>
                  <a:pt x="16611" y="42113"/>
                </a:lnTo>
                <a:lnTo>
                  <a:pt x="19151" y="41668"/>
                </a:lnTo>
                <a:lnTo>
                  <a:pt x="21513" y="40779"/>
                </a:lnTo>
                <a:lnTo>
                  <a:pt x="26327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64" y="41198"/>
                </a:lnTo>
                <a:lnTo>
                  <a:pt x="37464" y="41198"/>
                </a:lnTo>
                <a:lnTo>
                  <a:pt x="36029" y="38049"/>
                </a:lnTo>
                <a:lnTo>
                  <a:pt x="35432" y="34683"/>
                </a:lnTo>
                <a:lnTo>
                  <a:pt x="35293" y="30670"/>
                </a:lnTo>
                <a:lnTo>
                  <a:pt x="35293" y="12179"/>
                </a:lnTo>
                <a:lnTo>
                  <a:pt x="35166" y="10083"/>
                </a:lnTo>
                <a:lnTo>
                  <a:pt x="34531" y="7048"/>
                </a:lnTo>
                <a:lnTo>
                  <a:pt x="32791" y="4267"/>
                </a:lnTo>
                <a:lnTo>
                  <a:pt x="30175" y="2019"/>
                </a:lnTo>
                <a:lnTo>
                  <a:pt x="25831" y="406"/>
                </a:lnTo>
                <a:lnTo>
                  <a:pt x="23012" y="0"/>
                </a:lnTo>
                <a:lnTo>
                  <a:pt x="16027" y="0"/>
                </a:lnTo>
                <a:lnTo>
                  <a:pt x="12966" y="482"/>
                </a:lnTo>
                <a:lnTo>
                  <a:pt x="10299" y="1422"/>
                </a:lnTo>
                <a:lnTo>
                  <a:pt x="7645" y="2362"/>
                </a:lnTo>
                <a:lnTo>
                  <a:pt x="4216" y="5486"/>
                </a:lnTo>
                <a:lnTo>
                  <a:pt x="1803" y="9550"/>
                </a:lnTo>
                <a:lnTo>
                  <a:pt x="1181" y="12407"/>
                </a:lnTo>
                <a:lnTo>
                  <a:pt x="7924" y="13322"/>
                </a:lnTo>
                <a:close/>
              </a:path>
              <a:path w="37464" h="42113">
                <a:moveTo>
                  <a:pt x="7353" y="30378"/>
                </a:moveTo>
                <a:lnTo>
                  <a:pt x="6007" y="41033"/>
                </a:lnTo>
                <a:lnTo>
                  <a:pt x="9436" y="42113"/>
                </a:lnTo>
                <a:lnTo>
                  <a:pt x="8051" y="33718"/>
                </a:lnTo>
                <a:lnTo>
                  <a:pt x="7353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8" name="object 678"/>
          <p:cNvSpPr/>
          <p:nvPr/>
        </p:nvSpPr>
        <p:spPr>
          <a:xfrm>
            <a:off x="4056613" y="7877764"/>
            <a:ext cx="35445" cy="42100"/>
          </a:xfrm>
          <a:custGeom>
            <a:avLst/>
            <a:gdLst/>
            <a:ahLst/>
            <a:cxnLst/>
            <a:rect l="l" t="t" r="r" b="b"/>
            <a:pathLst>
              <a:path w="35445" h="42100">
                <a:moveTo>
                  <a:pt x="5842" y="4064"/>
                </a:moveTo>
                <a:lnTo>
                  <a:pt x="3644" y="6527"/>
                </a:lnTo>
                <a:lnTo>
                  <a:pt x="2184" y="9779"/>
                </a:lnTo>
                <a:lnTo>
                  <a:pt x="723" y="13042"/>
                </a:lnTo>
                <a:lnTo>
                  <a:pt x="0" y="16852"/>
                </a:lnTo>
                <a:lnTo>
                  <a:pt x="0" y="27927"/>
                </a:lnTo>
                <a:lnTo>
                  <a:pt x="1689" y="33096"/>
                </a:lnTo>
                <a:lnTo>
                  <a:pt x="5080" y="36703"/>
                </a:lnTo>
                <a:lnTo>
                  <a:pt x="8458" y="40297"/>
                </a:lnTo>
                <a:lnTo>
                  <a:pt x="12941" y="42100"/>
                </a:lnTo>
                <a:lnTo>
                  <a:pt x="22948" y="42100"/>
                </a:lnTo>
                <a:lnTo>
                  <a:pt x="26695" y="40792"/>
                </a:lnTo>
                <a:lnTo>
                  <a:pt x="29756" y="38176"/>
                </a:lnTo>
                <a:lnTo>
                  <a:pt x="32804" y="35560"/>
                </a:lnTo>
                <a:lnTo>
                  <a:pt x="34696" y="31940"/>
                </a:lnTo>
                <a:lnTo>
                  <a:pt x="35445" y="27305"/>
                </a:lnTo>
                <a:lnTo>
                  <a:pt x="28663" y="26428"/>
                </a:lnTo>
                <a:lnTo>
                  <a:pt x="28168" y="29857"/>
                </a:lnTo>
                <a:lnTo>
                  <a:pt x="25209" y="34010"/>
                </a:lnTo>
                <a:lnTo>
                  <a:pt x="21145" y="36487"/>
                </a:lnTo>
                <a:lnTo>
                  <a:pt x="15062" y="36487"/>
                </a:lnTo>
                <a:lnTo>
                  <a:pt x="12319" y="35267"/>
                </a:lnTo>
                <a:lnTo>
                  <a:pt x="8140" y="30353"/>
                </a:lnTo>
                <a:lnTo>
                  <a:pt x="7086" y="26416"/>
                </a:lnTo>
                <a:lnTo>
                  <a:pt x="7086" y="15671"/>
                </a:lnTo>
                <a:lnTo>
                  <a:pt x="8178" y="11772"/>
                </a:lnTo>
                <a:lnTo>
                  <a:pt x="12522" y="6845"/>
                </a:lnTo>
                <a:lnTo>
                  <a:pt x="15341" y="5613"/>
                </a:lnTo>
                <a:lnTo>
                  <a:pt x="21107" y="5613"/>
                </a:lnTo>
                <a:lnTo>
                  <a:pt x="24701" y="7658"/>
                </a:lnTo>
                <a:lnTo>
                  <a:pt x="27444" y="11061"/>
                </a:lnTo>
                <a:lnTo>
                  <a:pt x="28092" y="13779"/>
                </a:lnTo>
                <a:lnTo>
                  <a:pt x="34798" y="12738"/>
                </a:lnTo>
                <a:lnTo>
                  <a:pt x="33997" y="8674"/>
                </a:lnTo>
                <a:lnTo>
                  <a:pt x="32207" y="5524"/>
                </a:lnTo>
                <a:lnTo>
                  <a:pt x="29387" y="3314"/>
                </a:lnTo>
                <a:lnTo>
                  <a:pt x="26581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12"/>
                </a:lnTo>
                <a:lnTo>
                  <a:pt x="8839" y="2438"/>
                </a:lnTo>
                <a:lnTo>
                  <a:pt x="5842" y="40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9" name="object 679"/>
          <p:cNvSpPr/>
          <p:nvPr/>
        </p:nvSpPr>
        <p:spPr>
          <a:xfrm>
            <a:off x="4097997" y="7863344"/>
            <a:ext cx="6896" cy="55600"/>
          </a:xfrm>
          <a:custGeom>
            <a:avLst/>
            <a:gdLst/>
            <a:ahLst/>
            <a:cxnLst/>
            <a:rect l="l" t="t" r="r" b="b"/>
            <a:pathLst>
              <a:path w="6896" h="55600">
                <a:moveTo>
                  <a:pt x="0" y="15316"/>
                </a:moveTo>
                <a:lnTo>
                  <a:pt x="0" y="55600"/>
                </a:lnTo>
                <a:lnTo>
                  <a:pt x="6896" y="55600"/>
                </a:lnTo>
                <a:lnTo>
                  <a:pt x="6896" y="15316"/>
                </a:lnTo>
                <a:lnTo>
                  <a:pt x="0" y="15316"/>
                </a:lnTo>
                <a:close/>
              </a:path>
              <a:path w="6896" h="55600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0" name="object 680"/>
          <p:cNvSpPr/>
          <p:nvPr/>
        </p:nvSpPr>
        <p:spPr>
          <a:xfrm>
            <a:off x="4097997" y="7898803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1" name="object 681"/>
          <p:cNvSpPr/>
          <p:nvPr/>
        </p:nvSpPr>
        <p:spPr>
          <a:xfrm>
            <a:off x="4097997" y="7867275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2" name="object 682"/>
          <p:cNvSpPr/>
          <p:nvPr/>
        </p:nvSpPr>
        <p:spPr>
          <a:xfrm>
            <a:off x="4113096" y="7877755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21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01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48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75" y="9169"/>
                </a:lnTo>
                <a:lnTo>
                  <a:pt x="32346" y="5499"/>
                </a:lnTo>
                <a:lnTo>
                  <a:pt x="28879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3" name="object 683"/>
          <p:cNvSpPr/>
          <p:nvPr/>
        </p:nvSpPr>
        <p:spPr>
          <a:xfrm>
            <a:off x="4159026" y="7877756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33"/>
                </a:lnTo>
                <a:lnTo>
                  <a:pt x="7962" y="10540"/>
                </a:lnTo>
                <a:lnTo>
                  <a:pt x="12230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74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71"/>
                </a:lnTo>
                <a:lnTo>
                  <a:pt x="32943" y="11048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76" y="444"/>
                </a:lnTo>
                <a:lnTo>
                  <a:pt x="19164" y="0"/>
                </a:lnTo>
                <a:lnTo>
                  <a:pt x="13512" y="0"/>
                </a:lnTo>
                <a:lnTo>
                  <a:pt x="9207" y="2222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4" name="object 684"/>
          <p:cNvSpPr/>
          <p:nvPr/>
        </p:nvSpPr>
        <p:spPr>
          <a:xfrm>
            <a:off x="4198877" y="7864582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12" y="14084"/>
                </a:moveTo>
                <a:lnTo>
                  <a:pt x="11912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405"/>
                </a:lnTo>
                <a:lnTo>
                  <a:pt x="5067" y="19405"/>
                </a:lnTo>
                <a:lnTo>
                  <a:pt x="5067" y="46685"/>
                </a:lnTo>
                <a:lnTo>
                  <a:pt x="5346" y="49352"/>
                </a:lnTo>
                <a:lnTo>
                  <a:pt x="5905" y="50647"/>
                </a:lnTo>
                <a:lnTo>
                  <a:pt x="8813" y="53721"/>
                </a:lnTo>
                <a:lnTo>
                  <a:pt x="12128" y="54902"/>
                </a:lnTo>
                <a:lnTo>
                  <a:pt x="16179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602" y="48450"/>
                </a:lnTo>
                <a:lnTo>
                  <a:pt x="14808" y="48539"/>
                </a:lnTo>
                <a:lnTo>
                  <a:pt x="12052" y="46151"/>
                </a:lnTo>
                <a:lnTo>
                  <a:pt x="11912" y="42951"/>
                </a:lnTo>
                <a:lnTo>
                  <a:pt x="11912" y="19405"/>
                </a:lnTo>
                <a:lnTo>
                  <a:pt x="18859" y="19405"/>
                </a:lnTo>
                <a:lnTo>
                  <a:pt x="18859" y="14084"/>
                </a:lnTo>
                <a:lnTo>
                  <a:pt x="11912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5" name="object 685"/>
          <p:cNvSpPr/>
          <p:nvPr/>
        </p:nvSpPr>
        <p:spPr>
          <a:xfrm>
            <a:off x="4222175" y="7877755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70" y="11264"/>
                </a:moveTo>
                <a:lnTo>
                  <a:pt x="29921" y="13804"/>
                </a:lnTo>
                <a:lnTo>
                  <a:pt x="30225" y="17183"/>
                </a:lnTo>
                <a:lnTo>
                  <a:pt x="7518" y="17183"/>
                </a:lnTo>
                <a:lnTo>
                  <a:pt x="7746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79"/>
                </a:lnTo>
                <a:lnTo>
                  <a:pt x="5295" y="5613"/>
                </a:lnTo>
                <a:lnTo>
                  <a:pt x="1765" y="9359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45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8003" y="40970"/>
                </a:lnTo>
                <a:lnTo>
                  <a:pt x="31038" y="38696"/>
                </a:lnTo>
                <a:lnTo>
                  <a:pt x="34086" y="36423"/>
                </a:lnTo>
                <a:lnTo>
                  <a:pt x="36156" y="33223"/>
                </a:lnTo>
                <a:lnTo>
                  <a:pt x="37287" y="29108"/>
                </a:lnTo>
                <a:lnTo>
                  <a:pt x="30162" y="28219"/>
                </a:lnTo>
                <a:lnTo>
                  <a:pt x="29108" y="31102"/>
                </a:lnTo>
                <a:lnTo>
                  <a:pt x="27698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35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77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41"/>
                </a:lnTo>
                <a:lnTo>
                  <a:pt x="24434" y="0"/>
                </a:lnTo>
                <a:lnTo>
                  <a:pt x="25425" y="6934"/>
                </a:lnTo>
                <a:lnTo>
                  <a:pt x="27635" y="9563"/>
                </a:lnTo>
                <a:lnTo>
                  <a:pt x="29070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93" y="5613"/>
                </a:lnTo>
                <a:lnTo>
                  <a:pt x="25425" y="6934"/>
                </a:lnTo>
                <a:lnTo>
                  <a:pt x="24434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6" name="object 686"/>
          <p:cNvSpPr/>
          <p:nvPr/>
        </p:nvSpPr>
        <p:spPr>
          <a:xfrm>
            <a:off x="4286018" y="7878659"/>
            <a:ext cx="37274" cy="56642"/>
          </a:xfrm>
          <a:custGeom>
            <a:avLst/>
            <a:gdLst/>
            <a:ahLst/>
            <a:cxnLst/>
            <a:rect l="l" t="t" r="r" b="b"/>
            <a:pathLst>
              <a:path w="37274" h="56642">
                <a:moveTo>
                  <a:pt x="21793" y="40982"/>
                </a:moveTo>
                <a:lnTo>
                  <a:pt x="37274" y="0"/>
                </a:lnTo>
                <a:lnTo>
                  <a:pt x="30378" y="0"/>
                </a:lnTo>
                <a:lnTo>
                  <a:pt x="21691" y="23495"/>
                </a:lnTo>
                <a:lnTo>
                  <a:pt x="20586" y="26479"/>
                </a:lnTo>
                <a:lnTo>
                  <a:pt x="19634" y="29540"/>
                </a:lnTo>
                <a:lnTo>
                  <a:pt x="18846" y="32664"/>
                </a:lnTo>
                <a:lnTo>
                  <a:pt x="17970" y="29413"/>
                </a:lnTo>
                <a:lnTo>
                  <a:pt x="17005" y="26289"/>
                </a:lnTo>
                <a:lnTo>
                  <a:pt x="15900" y="23342"/>
                </a:lnTo>
                <a:lnTo>
                  <a:pt x="7416" y="0"/>
                </a:lnTo>
                <a:lnTo>
                  <a:pt x="0" y="0"/>
                </a:lnTo>
                <a:lnTo>
                  <a:pt x="15430" y="40373"/>
                </a:lnTo>
                <a:lnTo>
                  <a:pt x="14820" y="42037"/>
                </a:lnTo>
                <a:lnTo>
                  <a:pt x="13843" y="44754"/>
                </a:lnTo>
                <a:lnTo>
                  <a:pt x="11366" y="48742"/>
                </a:lnTo>
                <a:lnTo>
                  <a:pt x="8305" y="50012"/>
                </a:lnTo>
                <a:lnTo>
                  <a:pt x="5651" y="50012"/>
                </a:lnTo>
                <a:lnTo>
                  <a:pt x="2832" y="49403"/>
                </a:lnTo>
                <a:lnTo>
                  <a:pt x="3594" y="55816"/>
                </a:lnTo>
                <a:lnTo>
                  <a:pt x="6705" y="56642"/>
                </a:lnTo>
                <a:lnTo>
                  <a:pt x="10236" y="56642"/>
                </a:lnTo>
                <a:lnTo>
                  <a:pt x="13716" y="55079"/>
                </a:lnTo>
                <a:lnTo>
                  <a:pt x="16700" y="52374"/>
                </a:lnTo>
                <a:lnTo>
                  <a:pt x="18846" y="48450"/>
                </a:lnTo>
                <a:lnTo>
                  <a:pt x="20129" y="45402"/>
                </a:lnTo>
                <a:lnTo>
                  <a:pt x="21793" y="4098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7" name="object 687"/>
          <p:cNvSpPr/>
          <p:nvPr/>
        </p:nvSpPr>
        <p:spPr>
          <a:xfrm>
            <a:off x="4354252" y="7863344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8" name="object 688"/>
          <p:cNvSpPr/>
          <p:nvPr/>
        </p:nvSpPr>
        <p:spPr>
          <a:xfrm>
            <a:off x="4366050" y="7877756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24" y="13322"/>
                </a:moveTo>
                <a:lnTo>
                  <a:pt x="8674" y="10464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03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39" y="18656"/>
                </a:lnTo>
                <a:lnTo>
                  <a:pt x="8051" y="19519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15"/>
                </a:lnTo>
                <a:lnTo>
                  <a:pt x="6007" y="41033"/>
                </a:lnTo>
                <a:lnTo>
                  <a:pt x="7366" y="30378"/>
                </a:lnTo>
                <a:lnTo>
                  <a:pt x="8318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78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44"/>
                </a:lnTo>
                <a:lnTo>
                  <a:pt x="8051" y="33718"/>
                </a:lnTo>
                <a:lnTo>
                  <a:pt x="9436" y="42113"/>
                </a:lnTo>
                <a:lnTo>
                  <a:pt x="16611" y="42113"/>
                </a:lnTo>
                <a:lnTo>
                  <a:pt x="19151" y="41668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17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31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12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86"/>
                </a:lnTo>
                <a:lnTo>
                  <a:pt x="1803" y="9550"/>
                </a:lnTo>
                <a:lnTo>
                  <a:pt x="1193" y="12407"/>
                </a:lnTo>
                <a:lnTo>
                  <a:pt x="7924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07" y="41033"/>
                </a:lnTo>
                <a:lnTo>
                  <a:pt x="9436" y="42113"/>
                </a:lnTo>
                <a:lnTo>
                  <a:pt x="8051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9" name="object 689"/>
          <p:cNvSpPr/>
          <p:nvPr/>
        </p:nvSpPr>
        <p:spPr>
          <a:xfrm>
            <a:off x="4430196" y="7878671"/>
            <a:ext cx="36017" cy="40284"/>
          </a:xfrm>
          <a:custGeom>
            <a:avLst/>
            <a:gdLst/>
            <a:ahLst/>
            <a:cxnLst/>
            <a:rect l="l" t="t" r="r" b="b"/>
            <a:pathLst>
              <a:path w="36017" h="40284">
                <a:moveTo>
                  <a:pt x="34785" y="0"/>
                </a:moveTo>
                <a:lnTo>
                  <a:pt x="1536" y="0"/>
                </a:lnTo>
                <a:lnTo>
                  <a:pt x="1536" y="5537"/>
                </a:lnTo>
                <a:lnTo>
                  <a:pt x="22961" y="5460"/>
                </a:lnTo>
                <a:lnTo>
                  <a:pt x="25895" y="5308"/>
                </a:lnTo>
                <a:lnTo>
                  <a:pt x="0" y="34747"/>
                </a:lnTo>
                <a:lnTo>
                  <a:pt x="0" y="40284"/>
                </a:lnTo>
                <a:lnTo>
                  <a:pt x="36017" y="40284"/>
                </a:lnTo>
                <a:lnTo>
                  <a:pt x="36017" y="34416"/>
                </a:lnTo>
                <a:lnTo>
                  <a:pt x="11595" y="34518"/>
                </a:lnTo>
                <a:lnTo>
                  <a:pt x="8509" y="34747"/>
                </a:lnTo>
                <a:lnTo>
                  <a:pt x="12763" y="30086"/>
                </a:lnTo>
                <a:lnTo>
                  <a:pt x="34785" y="4521"/>
                </a:lnTo>
                <a:lnTo>
                  <a:pt x="34785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0" name="object 690"/>
          <p:cNvSpPr/>
          <p:nvPr/>
        </p:nvSpPr>
        <p:spPr>
          <a:xfrm>
            <a:off x="4470504" y="7877757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90"/>
                </a:lnTo>
                <a:lnTo>
                  <a:pt x="8788" y="40309"/>
                </a:lnTo>
                <a:lnTo>
                  <a:pt x="8229" y="30073"/>
                </a:lnTo>
                <a:lnTo>
                  <a:pt x="7086" y="26212"/>
                </a:lnTo>
                <a:lnTo>
                  <a:pt x="7086" y="15900"/>
                </a:lnTo>
                <a:lnTo>
                  <a:pt x="8229" y="12039"/>
                </a:lnTo>
                <a:lnTo>
                  <a:pt x="10490" y="9474"/>
                </a:lnTo>
                <a:lnTo>
                  <a:pt x="12776" y="6934"/>
                </a:lnTo>
                <a:lnTo>
                  <a:pt x="15633" y="5651"/>
                </a:lnTo>
                <a:lnTo>
                  <a:pt x="22478" y="5651"/>
                </a:lnTo>
                <a:lnTo>
                  <a:pt x="25323" y="6946"/>
                </a:lnTo>
                <a:lnTo>
                  <a:pt x="27609" y="9499"/>
                </a:lnTo>
                <a:lnTo>
                  <a:pt x="29895" y="12065"/>
                </a:lnTo>
                <a:lnTo>
                  <a:pt x="31038" y="15849"/>
                </a:lnTo>
                <a:lnTo>
                  <a:pt x="31038" y="26111"/>
                </a:lnTo>
                <a:lnTo>
                  <a:pt x="29908" y="30048"/>
                </a:lnTo>
                <a:lnTo>
                  <a:pt x="27622" y="32626"/>
                </a:lnTo>
                <a:lnTo>
                  <a:pt x="25349" y="35204"/>
                </a:lnTo>
                <a:lnTo>
                  <a:pt x="22491" y="36487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36"/>
                </a:lnTo>
                <a:lnTo>
                  <a:pt x="31902" y="37998"/>
                </a:lnTo>
                <a:lnTo>
                  <a:pt x="34188" y="35699"/>
                </a:lnTo>
                <a:lnTo>
                  <a:pt x="35775" y="32715"/>
                </a:lnTo>
                <a:lnTo>
                  <a:pt x="37337" y="29743"/>
                </a:lnTo>
                <a:lnTo>
                  <a:pt x="38125" y="25666"/>
                </a:lnTo>
                <a:lnTo>
                  <a:pt x="38125" y="14084"/>
                </a:lnTo>
                <a:lnTo>
                  <a:pt x="36347" y="9080"/>
                </a:lnTo>
                <a:lnTo>
                  <a:pt x="32804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58" y="0"/>
                </a:lnTo>
                <a:lnTo>
                  <a:pt x="9791" y="1498"/>
                </a:lnTo>
                <a:lnTo>
                  <a:pt x="6286" y="4470"/>
                </a:lnTo>
                <a:lnTo>
                  <a:pt x="2082" y="8064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76" y="35217"/>
                </a:moveTo>
                <a:lnTo>
                  <a:pt x="10490" y="32639"/>
                </a:lnTo>
                <a:lnTo>
                  <a:pt x="8229" y="30073"/>
                </a:lnTo>
                <a:lnTo>
                  <a:pt x="8788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491" y="36487"/>
                </a:lnTo>
                <a:lnTo>
                  <a:pt x="15633" y="36487"/>
                </a:lnTo>
                <a:lnTo>
                  <a:pt x="12776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1" name="object 691"/>
          <p:cNvSpPr/>
          <p:nvPr/>
        </p:nvSpPr>
        <p:spPr>
          <a:xfrm>
            <a:off x="4516721" y="7877756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83" y="41198"/>
                </a:moveTo>
                <a:lnTo>
                  <a:pt x="6883" y="14033"/>
                </a:lnTo>
                <a:lnTo>
                  <a:pt x="7950" y="10540"/>
                </a:lnTo>
                <a:lnTo>
                  <a:pt x="10096" y="8686"/>
                </a:lnTo>
                <a:lnTo>
                  <a:pt x="14757" y="5918"/>
                </a:lnTo>
                <a:lnTo>
                  <a:pt x="19532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8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50" y="444"/>
                </a:lnTo>
                <a:lnTo>
                  <a:pt x="19151" y="0"/>
                </a:lnTo>
                <a:lnTo>
                  <a:pt x="13500" y="0"/>
                </a:lnTo>
                <a:lnTo>
                  <a:pt x="9182" y="2222"/>
                </a:lnTo>
                <a:lnTo>
                  <a:pt x="6197" y="6642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2" name="object 692"/>
          <p:cNvSpPr/>
          <p:nvPr/>
        </p:nvSpPr>
        <p:spPr>
          <a:xfrm>
            <a:off x="4558005" y="7877756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03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602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51" y="19519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15"/>
                </a:lnTo>
                <a:lnTo>
                  <a:pt x="6007" y="41033"/>
                </a:lnTo>
                <a:lnTo>
                  <a:pt x="7366" y="30378"/>
                </a:lnTo>
                <a:lnTo>
                  <a:pt x="8331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78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44"/>
                </a:lnTo>
                <a:lnTo>
                  <a:pt x="8051" y="33718"/>
                </a:lnTo>
                <a:lnTo>
                  <a:pt x="9448" y="42113"/>
                </a:lnTo>
                <a:lnTo>
                  <a:pt x="16624" y="42113"/>
                </a:lnTo>
                <a:lnTo>
                  <a:pt x="19164" y="41668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86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07" y="41033"/>
                </a:lnTo>
                <a:lnTo>
                  <a:pt x="9448" y="42113"/>
                </a:lnTo>
                <a:lnTo>
                  <a:pt x="8051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3" name="object 693"/>
          <p:cNvSpPr/>
          <p:nvPr/>
        </p:nvSpPr>
        <p:spPr>
          <a:xfrm>
            <a:off x="4623379" y="7877760"/>
            <a:ext cx="26161" cy="56629"/>
          </a:xfrm>
          <a:custGeom>
            <a:avLst/>
            <a:gdLst/>
            <a:ahLst/>
            <a:cxnLst/>
            <a:rect l="l" t="t" r="r" b="b"/>
            <a:pathLst>
              <a:path w="26162" h="56629">
                <a:moveTo>
                  <a:pt x="22199" y="0"/>
                </a:moveTo>
                <a:lnTo>
                  <a:pt x="13944" y="0"/>
                </a:lnTo>
                <a:lnTo>
                  <a:pt x="10985" y="825"/>
                </a:lnTo>
                <a:lnTo>
                  <a:pt x="8293" y="2489"/>
                </a:lnTo>
                <a:lnTo>
                  <a:pt x="12293" y="6642"/>
                </a:lnTo>
                <a:lnTo>
                  <a:pt x="14833" y="5384"/>
                </a:lnTo>
                <a:lnTo>
                  <a:pt x="20827" y="5384"/>
                </a:lnTo>
                <a:lnTo>
                  <a:pt x="23456" y="6743"/>
                </a:lnTo>
                <a:lnTo>
                  <a:pt x="26161" y="2095"/>
                </a:lnTo>
                <a:lnTo>
                  <a:pt x="22199" y="0"/>
                </a:lnTo>
                <a:close/>
              </a:path>
              <a:path w="26162" h="56629">
                <a:moveTo>
                  <a:pt x="29044" y="901"/>
                </a:moveTo>
                <a:lnTo>
                  <a:pt x="29044" y="6286"/>
                </a:lnTo>
                <a:lnTo>
                  <a:pt x="26161" y="2095"/>
                </a:lnTo>
                <a:lnTo>
                  <a:pt x="23456" y="6743"/>
                </a:lnTo>
                <a:lnTo>
                  <a:pt x="25692" y="9448"/>
                </a:lnTo>
                <a:lnTo>
                  <a:pt x="27927" y="12153"/>
                </a:lnTo>
                <a:lnTo>
                  <a:pt x="29044" y="16179"/>
                </a:lnTo>
                <a:lnTo>
                  <a:pt x="29044" y="26581"/>
                </a:lnTo>
                <a:lnTo>
                  <a:pt x="27990" y="30327"/>
                </a:lnTo>
                <a:lnTo>
                  <a:pt x="25857" y="32791"/>
                </a:lnTo>
                <a:lnTo>
                  <a:pt x="21221" y="36487"/>
                </a:lnTo>
                <a:lnTo>
                  <a:pt x="15214" y="36487"/>
                </a:lnTo>
                <a:lnTo>
                  <a:pt x="12572" y="35191"/>
                </a:lnTo>
                <a:lnTo>
                  <a:pt x="10388" y="32600"/>
                </a:lnTo>
                <a:lnTo>
                  <a:pt x="8178" y="30010"/>
                </a:lnTo>
                <a:lnTo>
                  <a:pt x="7086" y="26123"/>
                </a:lnTo>
                <a:lnTo>
                  <a:pt x="7086" y="15595"/>
                </a:lnTo>
                <a:lnTo>
                  <a:pt x="8127" y="11671"/>
                </a:lnTo>
                <a:lnTo>
                  <a:pt x="12293" y="6642"/>
                </a:lnTo>
                <a:lnTo>
                  <a:pt x="8293" y="2489"/>
                </a:lnTo>
                <a:lnTo>
                  <a:pt x="5600" y="4140"/>
                </a:lnTo>
                <a:lnTo>
                  <a:pt x="3543" y="6578"/>
                </a:lnTo>
                <a:lnTo>
                  <a:pt x="2120" y="9791"/>
                </a:lnTo>
                <a:lnTo>
                  <a:pt x="711" y="13004"/>
                </a:lnTo>
                <a:lnTo>
                  <a:pt x="0" y="16636"/>
                </a:lnTo>
                <a:lnTo>
                  <a:pt x="0" y="27330"/>
                </a:lnTo>
                <a:lnTo>
                  <a:pt x="1739" y="32562"/>
                </a:lnTo>
                <a:lnTo>
                  <a:pt x="5232" y="36385"/>
                </a:lnTo>
                <a:lnTo>
                  <a:pt x="8724" y="40195"/>
                </a:lnTo>
                <a:lnTo>
                  <a:pt x="12865" y="42113"/>
                </a:lnTo>
                <a:lnTo>
                  <a:pt x="17703" y="42113"/>
                </a:lnTo>
                <a:lnTo>
                  <a:pt x="21920" y="41605"/>
                </a:lnTo>
                <a:lnTo>
                  <a:pt x="25780" y="39636"/>
                </a:lnTo>
                <a:lnTo>
                  <a:pt x="28359" y="36906"/>
                </a:lnTo>
                <a:lnTo>
                  <a:pt x="28359" y="56629"/>
                </a:lnTo>
                <a:lnTo>
                  <a:pt x="35255" y="56629"/>
                </a:lnTo>
                <a:lnTo>
                  <a:pt x="35255" y="901"/>
                </a:lnTo>
                <a:lnTo>
                  <a:pt x="29044" y="90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4" name="object 694"/>
          <p:cNvSpPr/>
          <p:nvPr/>
        </p:nvSpPr>
        <p:spPr>
          <a:xfrm>
            <a:off x="4669274" y="7878671"/>
            <a:ext cx="33007" cy="41198"/>
          </a:xfrm>
          <a:custGeom>
            <a:avLst/>
            <a:gdLst/>
            <a:ahLst/>
            <a:cxnLst/>
            <a:rect l="l" t="t" r="r" b="b"/>
            <a:pathLst>
              <a:path w="33007" h="41198">
                <a:moveTo>
                  <a:pt x="8674" y="32753"/>
                </a:moveTo>
                <a:lnTo>
                  <a:pt x="7327" y="29552"/>
                </a:lnTo>
                <a:lnTo>
                  <a:pt x="6896" y="25907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52" y="29997"/>
                </a:lnTo>
                <a:lnTo>
                  <a:pt x="838" y="33337"/>
                </a:lnTo>
                <a:lnTo>
                  <a:pt x="2565" y="36398"/>
                </a:lnTo>
                <a:lnTo>
                  <a:pt x="5118" y="38925"/>
                </a:lnTo>
                <a:lnTo>
                  <a:pt x="9283" y="40741"/>
                </a:lnTo>
                <a:lnTo>
                  <a:pt x="13919" y="41198"/>
                </a:lnTo>
                <a:lnTo>
                  <a:pt x="19367" y="41198"/>
                </a:lnTo>
                <a:lnTo>
                  <a:pt x="23672" y="38925"/>
                </a:lnTo>
                <a:lnTo>
                  <a:pt x="26835" y="34366"/>
                </a:lnTo>
                <a:lnTo>
                  <a:pt x="26835" y="40284"/>
                </a:lnTo>
                <a:lnTo>
                  <a:pt x="33007" y="40284"/>
                </a:lnTo>
                <a:lnTo>
                  <a:pt x="33007" y="0"/>
                </a:lnTo>
                <a:lnTo>
                  <a:pt x="26111" y="0"/>
                </a:lnTo>
                <a:lnTo>
                  <a:pt x="26111" y="25031"/>
                </a:lnTo>
                <a:lnTo>
                  <a:pt x="25730" y="27647"/>
                </a:lnTo>
                <a:lnTo>
                  <a:pt x="24968" y="29451"/>
                </a:lnTo>
                <a:lnTo>
                  <a:pt x="22936" y="32689"/>
                </a:lnTo>
                <a:lnTo>
                  <a:pt x="19316" y="34797"/>
                </a:lnTo>
                <a:lnTo>
                  <a:pt x="15303" y="35318"/>
                </a:lnTo>
                <a:lnTo>
                  <a:pt x="11480" y="34810"/>
                </a:lnTo>
                <a:lnTo>
                  <a:pt x="8674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5" name="object 695"/>
          <p:cNvSpPr/>
          <p:nvPr/>
        </p:nvSpPr>
        <p:spPr>
          <a:xfrm>
            <a:off x="4710789" y="7877755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44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44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67" y="5613"/>
                </a:lnTo>
                <a:lnTo>
                  <a:pt x="25412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6" name="object 696"/>
          <p:cNvSpPr/>
          <p:nvPr/>
        </p:nvSpPr>
        <p:spPr>
          <a:xfrm>
            <a:off x="4781823" y="7863344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7" name="object 697"/>
          <p:cNvSpPr/>
          <p:nvPr/>
        </p:nvSpPr>
        <p:spPr>
          <a:xfrm>
            <a:off x="4793378" y="7877757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65" y="33070"/>
                </a:lnTo>
                <a:lnTo>
                  <a:pt x="5283" y="36690"/>
                </a:lnTo>
                <a:lnTo>
                  <a:pt x="8788" y="40309"/>
                </a:lnTo>
                <a:lnTo>
                  <a:pt x="8242" y="30073"/>
                </a:lnTo>
                <a:lnTo>
                  <a:pt x="7099" y="26212"/>
                </a:lnTo>
                <a:lnTo>
                  <a:pt x="7099" y="15900"/>
                </a:lnTo>
                <a:lnTo>
                  <a:pt x="8242" y="12039"/>
                </a:lnTo>
                <a:lnTo>
                  <a:pt x="10502" y="9474"/>
                </a:lnTo>
                <a:lnTo>
                  <a:pt x="12776" y="6934"/>
                </a:lnTo>
                <a:lnTo>
                  <a:pt x="15633" y="5651"/>
                </a:lnTo>
                <a:lnTo>
                  <a:pt x="22479" y="5651"/>
                </a:lnTo>
                <a:lnTo>
                  <a:pt x="25336" y="6946"/>
                </a:lnTo>
                <a:lnTo>
                  <a:pt x="27622" y="9499"/>
                </a:lnTo>
                <a:lnTo>
                  <a:pt x="29895" y="12065"/>
                </a:lnTo>
                <a:lnTo>
                  <a:pt x="31051" y="15849"/>
                </a:lnTo>
                <a:lnTo>
                  <a:pt x="31051" y="26111"/>
                </a:lnTo>
                <a:lnTo>
                  <a:pt x="29908" y="30048"/>
                </a:lnTo>
                <a:lnTo>
                  <a:pt x="27635" y="32626"/>
                </a:lnTo>
                <a:lnTo>
                  <a:pt x="25361" y="35204"/>
                </a:lnTo>
                <a:lnTo>
                  <a:pt x="22504" y="36487"/>
                </a:lnTo>
                <a:lnTo>
                  <a:pt x="22644" y="42113"/>
                </a:lnTo>
                <a:lnTo>
                  <a:pt x="25908" y="41287"/>
                </a:lnTo>
                <a:lnTo>
                  <a:pt x="28917" y="39636"/>
                </a:lnTo>
                <a:lnTo>
                  <a:pt x="31915" y="37998"/>
                </a:lnTo>
                <a:lnTo>
                  <a:pt x="34201" y="35699"/>
                </a:lnTo>
                <a:lnTo>
                  <a:pt x="35775" y="32715"/>
                </a:lnTo>
                <a:lnTo>
                  <a:pt x="37350" y="29743"/>
                </a:lnTo>
                <a:lnTo>
                  <a:pt x="38125" y="25666"/>
                </a:lnTo>
                <a:lnTo>
                  <a:pt x="38125" y="14084"/>
                </a:lnTo>
                <a:lnTo>
                  <a:pt x="36360" y="9080"/>
                </a:lnTo>
                <a:lnTo>
                  <a:pt x="32804" y="5448"/>
                </a:lnTo>
                <a:lnTo>
                  <a:pt x="29248" y="1816"/>
                </a:lnTo>
                <a:lnTo>
                  <a:pt x="24688" y="0"/>
                </a:lnTo>
                <a:lnTo>
                  <a:pt x="14058" y="0"/>
                </a:lnTo>
                <a:lnTo>
                  <a:pt x="9791" y="1498"/>
                </a:lnTo>
                <a:lnTo>
                  <a:pt x="6286" y="4470"/>
                </a:lnTo>
                <a:lnTo>
                  <a:pt x="2095" y="8064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76" y="35217"/>
                </a:moveTo>
                <a:lnTo>
                  <a:pt x="10502" y="32639"/>
                </a:lnTo>
                <a:lnTo>
                  <a:pt x="8242" y="30073"/>
                </a:lnTo>
                <a:lnTo>
                  <a:pt x="8788" y="40309"/>
                </a:lnTo>
                <a:lnTo>
                  <a:pt x="13385" y="42113"/>
                </a:lnTo>
                <a:lnTo>
                  <a:pt x="22644" y="42113"/>
                </a:lnTo>
                <a:lnTo>
                  <a:pt x="22504" y="36487"/>
                </a:lnTo>
                <a:lnTo>
                  <a:pt x="15633" y="36487"/>
                </a:lnTo>
                <a:lnTo>
                  <a:pt x="12776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8" name="object 698"/>
          <p:cNvSpPr/>
          <p:nvPr/>
        </p:nvSpPr>
        <p:spPr>
          <a:xfrm>
            <a:off x="4861321" y="7877756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34"/>
                </a:lnTo>
                <a:lnTo>
                  <a:pt x="22110" y="2209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97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9" name="object 699"/>
          <p:cNvSpPr/>
          <p:nvPr/>
        </p:nvSpPr>
        <p:spPr>
          <a:xfrm>
            <a:off x="4884967" y="7877757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90"/>
                </a:lnTo>
                <a:lnTo>
                  <a:pt x="8775" y="40309"/>
                </a:lnTo>
                <a:lnTo>
                  <a:pt x="8229" y="30073"/>
                </a:lnTo>
                <a:lnTo>
                  <a:pt x="7086" y="26212"/>
                </a:lnTo>
                <a:lnTo>
                  <a:pt x="7086" y="15900"/>
                </a:lnTo>
                <a:lnTo>
                  <a:pt x="8229" y="12039"/>
                </a:lnTo>
                <a:lnTo>
                  <a:pt x="10490" y="9474"/>
                </a:lnTo>
                <a:lnTo>
                  <a:pt x="12763" y="6934"/>
                </a:lnTo>
                <a:lnTo>
                  <a:pt x="15620" y="5651"/>
                </a:lnTo>
                <a:lnTo>
                  <a:pt x="22466" y="5651"/>
                </a:lnTo>
                <a:lnTo>
                  <a:pt x="25323" y="6946"/>
                </a:lnTo>
                <a:lnTo>
                  <a:pt x="27609" y="9499"/>
                </a:lnTo>
                <a:lnTo>
                  <a:pt x="29895" y="12065"/>
                </a:lnTo>
                <a:lnTo>
                  <a:pt x="31038" y="15849"/>
                </a:lnTo>
                <a:lnTo>
                  <a:pt x="31038" y="26111"/>
                </a:lnTo>
                <a:lnTo>
                  <a:pt x="29908" y="30048"/>
                </a:lnTo>
                <a:lnTo>
                  <a:pt x="27622" y="32626"/>
                </a:lnTo>
                <a:lnTo>
                  <a:pt x="25349" y="35204"/>
                </a:lnTo>
                <a:lnTo>
                  <a:pt x="22491" y="36487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36"/>
                </a:lnTo>
                <a:lnTo>
                  <a:pt x="31902" y="37998"/>
                </a:lnTo>
                <a:lnTo>
                  <a:pt x="34188" y="35699"/>
                </a:lnTo>
                <a:lnTo>
                  <a:pt x="35763" y="32715"/>
                </a:lnTo>
                <a:lnTo>
                  <a:pt x="37337" y="29743"/>
                </a:lnTo>
                <a:lnTo>
                  <a:pt x="38125" y="25666"/>
                </a:lnTo>
                <a:lnTo>
                  <a:pt x="38125" y="14084"/>
                </a:lnTo>
                <a:lnTo>
                  <a:pt x="36347" y="9080"/>
                </a:lnTo>
                <a:lnTo>
                  <a:pt x="32804" y="5448"/>
                </a:lnTo>
                <a:lnTo>
                  <a:pt x="29235" y="1816"/>
                </a:lnTo>
                <a:lnTo>
                  <a:pt x="24676" y="0"/>
                </a:lnTo>
                <a:lnTo>
                  <a:pt x="14058" y="0"/>
                </a:lnTo>
                <a:lnTo>
                  <a:pt x="9791" y="1498"/>
                </a:lnTo>
                <a:lnTo>
                  <a:pt x="6273" y="4470"/>
                </a:lnTo>
                <a:lnTo>
                  <a:pt x="2082" y="8064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39"/>
                </a:lnTo>
                <a:lnTo>
                  <a:pt x="8229" y="30073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491" y="36487"/>
                </a:lnTo>
                <a:lnTo>
                  <a:pt x="15620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0" name="object 700"/>
          <p:cNvSpPr/>
          <p:nvPr/>
        </p:nvSpPr>
        <p:spPr>
          <a:xfrm>
            <a:off x="4928679" y="7877755"/>
            <a:ext cx="21856" cy="21323"/>
          </a:xfrm>
          <a:custGeom>
            <a:avLst/>
            <a:gdLst/>
            <a:ahLst/>
            <a:cxnLst/>
            <a:rect l="l" t="t" r="r" b="b"/>
            <a:pathLst>
              <a:path w="21856" h="21323">
                <a:moveTo>
                  <a:pt x="10833" y="876"/>
                </a:moveTo>
                <a:lnTo>
                  <a:pt x="12230" y="6908"/>
                </a:lnTo>
                <a:lnTo>
                  <a:pt x="14795" y="5651"/>
                </a:lnTo>
                <a:lnTo>
                  <a:pt x="17868" y="5651"/>
                </a:lnTo>
                <a:lnTo>
                  <a:pt x="21856" y="520"/>
                </a:lnTo>
                <a:lnTo>
                  <a:pt x="17208" y="0"/>
                </a:lnTo>
                <a:lnTo>
                  <a:pt x="13868" y="0"/>
                </a:lnTo>
                <a:lnTo>
                  <a:pt x="10833" y="876"/>
                </a:lnTo>
                <a:close/>
              </a:path>
              <a:path w="21856" h="21323">
                <a:moveTo>
                  <a:pt x="749" y="28867"/>
                </a:moveTo>
                <a:lnTo>
                  <a:pt x="2247" y="32042"/>
                </a:lnTo>
                <a:lnTo>
                  <a:pt x="3746" y="35217"/>
                </a:lnTo>
                <a:lnTo>
                  <a:pt x="5842" y="37680"/>
                </a:lnTo>
                <a:lnTo>
                  <a:pt x="8572" y="39458"/>
                </a:lnTo>
                <a:lnTo>
                  <a:pt x="11290" y="41224"/>
                </a:lnTo>
                <a:lnTo>
                  <a:pt x="14274" y="42113"/>
                </a:lnTo>
                <a:lnTo>
                  <a:pt x="22529" y="42113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35" y="-14414"/>
                </a:lnTo>
                <a:lnTo>
                  <a:pt x="28435" y="5537"/>
                </a:lnTo>
                <a:lnTo>
                  <a:pt x="25679" y="2565"/>
                </a:lnTo>
                <a:lnTo>
                  <a:pt x="21856" y="520"/>
                </a:lnTo>
                <a:lnTo>
                  <a:pt x="17868" y="5651"/>
                </a:lnTo>
                <a:lnTo>
                  <a:pt x="21005" y="5651"/>
                </a:lnTo>
                <a:lnTo>
                  <a:pt x="23647" y="6959"/>
                </a:lnTo>
                <a:lnTo>
                  <a:pt x="25793" y="9524"/>
                </a:lnTo>
                <a:lnTo>
                  <a:pt x="27940" y="12103"/>
                </a:lnTo>
                <a:lnTo>
                  <a:pt x="29019" y="16154"/>
                </a:lnTo>
                <a:lnTo>
                  <a:pt x="29019" y="26682"/>
                </a:lnTo>
                <a:lnTo>
                  <a:pt x="27965" y="30391"/>
                </a:lnTo>
                <a:lnTo>
                  <a:pt x="23749" y="35280"/>
                </a:lnTo>
                <a:lnTo>
                  <a:pt x="21183" y="36499"/>
                </a:lnTo>
                <a:lnTo>
                  <a:pt x="15176" y="36499"/>
                </a:lnTo>
                <a:lnTo>
                  <a:pt x="12585" y="35229"/>
                </a:lnTo>
                <a:lnTo>
                  <a:pt x="10388" y="32664"/>
                </a:lnTo>
                <a:lnTo>
                  <a:pt x="8191" y="30111"/>
                </a:lnTo>
                <a:lnTo>
                  <a:pt x="7099" y="26250"/>
                </a:lnTo>
                <a:lnTo>
                  <a:pt x="7099" y="15760"/>
                </a:lnTo>
                <a:lnTo>
                  <a:pt x="8128" y="11861"/>
                </a:lnTo>
                <a:lnTo>
                  <a:pt x="12230" y="6908"/>
                </a:lnTo>
                <a:lnTo>
                  <a:pt x="10833" y="876"/>
                </a:lnTo>
                <a:lnTo>
                  <a:pt x="8140" y="2616"/>
                </a:lnTo>
                <a:lnTo>
                  <a:pt x="5410" y="4368"/>
                </a:lnTo>
                <a:lnTo>
                  <a:pt x="3390" y="6870"/>
                </a:lnTo>
                <a:lnTo>
                  <a:pt x="2044" y="10159"/>
                </a:lnTo>
                <a:lnTo>
                  <a:pt x="673" y="13423"/>
                </a:lnTo>
                <a:lnTo>
                  <a:pt x="0" y="17068"/>
                </a:lnTo>
                <a:lnTo>
                  <a:pt x="0" y="25222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1" name="object 701"/>
          <p:cNvSpPr/>
          <p:nvPr/>
        </p:nvSpPr>
        <p:spPr>
          <a:xfrm>
            <a:off x="4972523" y="7877755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40" y="10871"/>
                </a:lnTo>
                <a:lnTo>
                  <a:pt x="13385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8003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108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36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35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40" y="10871"/>
                </a:moveTo>
                <a:lnTo>
                  <a:pt x="13258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2" name="object 702"/>
          <p:cNvSpPr/>
          <p:nvPr/>
        </p:nvSpPr>
        <p:spPr>
          <a:xfrm>
            <a:off x="5016108" y="7877756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79" y="7340"/>
                </a:lnTo>
                <a:lnTo>
                  <a:pt x="15316" y="5651"/>
                </a:lnTo>
                <a:lnTo>
                  <a:pt x="22021" y="5651"/>
                </a:lnTo>
                <a:lnTo>
                  <a:pt x="24650" y="6426"/>
                </a:lnTo>
                <a:lnTo>
                  <a:pt x="26416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27" y="17983"/>
                </a:lnTo>
                <a:lnTo>
                  <a:pt x="13296" y="18313"/>
                </a:lnTo>
                <a:lnTo>
                  <a:pt x="11252" y="18656"/>
                </a:lnTo>
                <a:lnTo>
                  <a:pt x="8064" y="19519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19" y="36715"/>
                </a:lnTo>
                <a:lnTo>
                  <a:pt x="6007" y="41033"/>
                </a:lnTo>
                <a:lnTo>
                  <a:pt x="7366" y="30378"/>
                </a:lnTo>
                <a:lnTo>
                  <a:pt x="8331" y="27139"/>
                </a:lnTo>
                <a:lnTo>
                  <a:pt x="11036" y="24930"/>
                </a:lnTo>
                <a:lnTo>
                  <a:pt x="14236" y="23964"/>
                </a:lnTo>
                <a:lnTo>
                  <a:pt x="17068" y="23558"/>
                </a:lnTo>
                <a:lnTo>
                  <a:pt x="22072" y="22859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78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44"/>
                </a:lnTo>
                <a:lnTo>
                  <a:pt x="8064" y="33718"/>
                </a:lnTo>
                <a:lnTo>
                  <a:pt x="9448" y="42113"/>
                </a:lnTo>
                <a:lnTo>
                  <a:pt x="16624" y="42113"/>
                </a:lnTo>
                <a:lnTo>
                  <a:pt x="19164" y="41668"/>
                </a:lnTo>
                <a:lnTo>
                  <a:pt x="21513" y="40779"/>
                </a:lnTo>
                <a:lnTo>
                  <a:pt x="26339" y="38379"/>
                </a:lnTo>
                <a:lnTo>
                  <a:pt x="28905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52" y="0"/>
                </a:lnTo>
                <a:lnTo>
                  <a:pt x="12966" y="482"/>
                </a:lnTo>
                <a:lnTo>
                  <a:pt x="10325" y="1422"/>
                </a:lnTo>
                <a:lnTo>
                  <a:pt x="7658" y="2362"/>
                </a:lnTo>
                <a:lnTo>
                  <a:pt x="4216" y="5486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07" y="41033"/>
                </a:lnTo>
                <a:lnTo>
                  <a:pt x="9448" y="42113"/>
                </a:lnTo>
                <a:lnTo>
                  <a:pt x="8064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3" name="object 703"/>
          <p:cNvSpPr/>
          <p:nvPr/>
        </p:nvSpPr>
        <p:spPr>
          <a:xfrm>
            <a:off x="5063451" y="7911183"/>
            <a:ext cx="8305" cy="18783"/>
          </a:xfrm>
          <a:custGeom>
            <a:avLst/>
            <a:gdLst/>
            <a:ahLst/>
            <a:cxnLst/>
            <a:rect l="l" t="t" r="r" b="b"/>
            <a:pathLst>
              <a:path w="8305" h="18783">
                <a:moveTo>
                  <a:pt x="8305" y="0"/>
                </a:moveTo>
                <a:lnTo>
                  <a:pt x="444" y="0"/>
                </a:lnTo>
                <a:lnTo>
                  <a:pt x="444" y="7772"/>
                </a:lnTo>
                <a:lnTo>
                  <a:pt x="4356" y="7772"/>
                </a:lnTo>
                <a:lnTo>
                  <a:pt x="4279" y="10071"/>
                </a:lnTo>
                <a:lnTo>
                  <a:pt x="3213" y="13068"/>
                </a:lnTo>
                <a:lnTo>
                  <a:pt x="0" y="15862"/>
                </a:lnTo>
                <a:lnTo>
                  <a:pt x="1905" y="18783"/>
                </a:lnTo>
                <a:lnTo>
                  <a:pt x="4127" y="17818"/>
                </a:lnTo>
                <a:lnTo>
                  <a:pt x="6769" y="14693"/>
                </a:lnTo>
                <a:lnTo>
                  <a:pt x="8305" y="10629"/>
                </a:lnTo>
                <a:lnTo>
                  <a:pt x="8305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4" name="object 704"/>
          <p:cNvSpPr/>
          <p:nvPr/>
        </p:nvSpPr>
        <p:spPr>
          <a:xfrm>
            <a:off x="5103597" y="7877764"/>
            <a:ext cx="35433" cy="42100"/>
          </a:xfrm>
          <a:custGeom>
            <a:avLst/>
            <a:gdLst/>
            <a:ahLst/>
            <a:cxnLst/>
            <a:rect l="l" t="t" r="r" b="b"/>
            <a:pathLst>
              <a:path w="35433" h="42100">
                <a:moveTo>
                  <a:pt x="5854" y="4064"/>
                </a:moveTo>
                <a:lnTo>
                  <a:pt x="3632" y="6527"/>
                </a:lnTo>
                <a:lnTo>
                  <a:pt x="2184" y="9779"/>
                </a:lnTo>
                <a:lnTo>
                  <a:pt x="723" y="13042"/>
                </a:lnTo>
                <a:lnTo>
                  <a:pt x="0" y="16852"/>
                </a:lnTo>
                <a:lnTo>
                  <a:pt x="0" y="27927"/>
                </a:lnTo>
                <a:lnTo>
                  <a:pt x="1689" y="33096"/>
                </a:lnTo>
                <a:lnTo>
                  <a:pt x="5079" y="36703"/>
                </a:lnTo>
                <a:lnTo>
                  <a:pt x="8445" y="40297"/>
                </a:lnTo>
                <a:lnTo>
                  <a:pt x="12928" y="42100"/>
                </a:lnTo>
                <a:lnTo>
                  <a:pt x="22948" y="42100"/>
                </a:lnTo>
                <a:lnTo>
                  <a:pt x="26695" y="40792"/>
                </a:lnTo>
                <a:lnTo>
                  <a:pt x="29743" y="38176"/>
                </a:lnTo>
                <a:lnTo>
                  <a:pt x="32804" y="35560"/>
                </a:lnTo>
                <a:lnTo>
                  <a:pt x="34696" y="31940"/>
                </a:lnTo>
                <a:lnTo>
                  <a:pt x="35432" y="27305"/>
                </a:lnTo>
                <a:lnTo>
                  <a:pt x="28651" y="26428"/>
                </a:lnTo>
                <a:lnTo>
                  <a:pt x="28181" y="29857"/>
                </a:lnTo>
                <a:lnTo>
                  <a:pt x="25209" y="34010"/>
                </a:lnTo>
                <a:lnTo>
                  <a:pt x="21132" y="36487"/>
                </a:lnTo>
                <a:lnTo>
                  <a:pt x="15049" y="36487"/>
                </a:lnTo>
                <a:lnTo>
                  <a:pt x="12331" y="35267"/>
                </a:lnTo>
                <a:lnTo>
                  <a:pt x="8127" y="30353"/>
                </a:lnTo>
                <a:lnTo>
                  <a:pt x="7073" y="26416"/>
                </a:lnTo>
                <a:lnTo>
                  <a:pt x="7073" y="15671"/>
                </a:lnTo>
                <a:lnTo>
                  <a:pt x="8166" y="11772"/>
                </a:lnTo>
                <a:lnTo>
                  <a:pt x="12509" y="6845"/>
                </a:lnTo>
                <a:lnTo>
                  <a:pt x="15328" y="5613"/>
                </a:lnTo>
                <a:lnTo>
                  <a:pt x="21107" y="5613"/>
                </a:lnTo>
                <a:lnTo>
                  <a:pt x="24688" y="7658"/>
                </a:lnTo>
                <a:lnTo>
                  <a:pt x="27444" y="11061"/>
                </a:lnTo>
                <a:lnTo>
                  <a:pt x="28079" y="13779"/>
                </a:lnTo>
                <a:lnTo>
                  <a:pt x="34785" y="12738"/>
                </a:lnTo>
                <a:lnTo>
                  <a:pt x="33997" y="8674"/>
                </a:lnTo>
                <a:lnTo>
                  <a:pt x="32194" y="5524"/>
                </a:lnTo>
                <a:lnTo>
                  <a:pt x="29387" y="3314"/>
                </a:lnTo>
                <a:lnTo>
                  <a:pt x="26568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12"/>
                </a:lnTo>
                <a:lnTo>
                  <a:pt x="8826" y="2438"/>
                </a:lnTo>
                <a:lnTo>
                  <a:pt x="5854" y="40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5" name="object 705"/>
          <p:cNvSpPr/>
          <p:nvPr/>
        </p:nvSpPr>
        <p:spPr>
          <a:xfrm>
            <a:off x="5144771" y="7878671"/>
            <a:ext cx="33007" cy="41198"/>
          </a:xfrm>
          <a:custGeom>
            <a:avLst/>
            <a:gdLst/>
            <a:ahLst/>
            <a:cxnLst/>
            <a:rect l="l" t="t" r="r" b="b"/>
            <a:pathLst>
              <a:path w="33007" h="41198">
                <a:moveTo>
                  <a:pt x="8674" y="32753"/>
                </a:moveTo>
                <a:lnTo>
                  <a:pt x="7327" y="29552"/>
                </a:lnTo>
                <a:lnTo>
                  <a:pt x="6896" y="25907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52" y="29997"/>
                </a:lnTo>
                <a:lnTo>
                  <a:pt x="838" y="33337"/>
                </a:lnTo>
                <a:lnTo>
                  <a:pt x="2565" y="36398"/>
                </a:lnTo>
                <a:lnTo>
                  <a:pt x="5118" y="38925"/>
                </a:lnTo>
                <a:lnTo>
                  <a:pt x="9283" y="40741"/>
                </a:lnTo>
                <a:lnTo>
                  <a:pt x="13919" y="41198"/>
                </a:lnTo>
                <a:lnTo>
                  <a:pt x="19367" y="41198"/>
                </a:lnTo>
                <a:lnTo>
                  <a:pt x="23672" y="38925"/>
                </a:lnTo>
                <a:lnTo>
                  <a:pt x="26835" y="34366"/>
                </a:lnTo>
                <a:lnTo>
                  <a:pt x="26835" y="40284"/>
                </a:lnTo>
                <a:lnTo>
                  <a:pt x="33007" y="40284"/>
                </a:lnTo>
                <a:lnTo>
                  <a:pt x="33007" y="0"/>
                </a:lnTo>
                <a:lnTo>
                  <a:pt x="26111" y="0"/>
                </a:lnTo>
                <a:lnTo>
                  <a:pt x="26111" y="25031"/>
                </a:lnTo>
                <a:lnTo>
                  <a:pt x="25730" y="27647"/>
                </a:lnTo>
                <a:lnTo>
                  <a:pt x="24968" y="29451"/>
                </a:lnTo>
                <a:lnTo>
                  <a:pt x="22936" y="32689"/>
                </a:lnTo>
                <a:lnTo>
                  <a:pt x="19316" y="34797"/>
                </a:lnTo>
                <a:lnTo>
                  <a:pt x="15303" y="35318"/>
                </a:lnTo>
                <a:lnTo>
                  <a:pt x="11493" y="34810"/>
                </a:lnTo>
                <a:lnTo>
                  <a:pt x="8674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6" name="object 706"/>
          <p:cNvSpPr/>
          <p:nvPr/>
        </p:nvSpPr>
        <p:spPr>
          <a:xfrm>
            <a:off x="5186232" y="7877756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79" y="7340"/>
                </a:lnTo>
                <a:lnTo>
                  <a:pt x="15316" y="5651"/>
                </a:lnTo>
                <a:lnTo>
                  <a:pt x="22021" y="5651"/>
                </a:lnTo>
                <a:lnTo>
                  <a:pt x="24650" y="6426"/>
                </a:lnTo>
                <a:lnTo>
                  <a:pt x="26416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602" y="17322"/>
                </a:lnTo>
                <a:lnTo>
                  <a:pt x="16027" y="17983"/>
                </a:lnTo>
                <a:lnTo>
                  <a:pt x="13296" y="18313"/>
                </a:lnTo>
                <a:lnTo>
                  <a:pt x="11252" y="18656"/>
                </a:lnTo>
                <a:lnTo>
                  <a:pt x="8064" y="19519"/>
                </a:lnTo>
                <a:lnTo>
                  <a:pt x="4940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19" y="36715"/>
                </a:lnTo>
                <a:lnTo>
                  <a:pt x="6019" y="41033"/>
                </a:lnTo>
                <a:lnTo>
                  <a:pt x="7366" y="30378"/>
                </a:lnTo>
                <a:lnTo>
                  <a:pt x="8331" y="27139"/>
                </a:lnTo>
                <a:lnTo>
                  <a:pt x="11049" y="24930"/>
                </a:lnTo>
                <a:lnTo>
                  <a:pt x="14236" y="23964"/>
                </a:lnTo>
                <a:lnTo>
                  <a:pt x="17068" y="23558"/>
                </a:lnTo>
                <a:lnTo>
                  <a:pt x="22072" y="22859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78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44"/>
                </a:lnTo>
                <a:lnTo>
                  <a:pt x="8064" y="33718"/>
                </a:lnTo>
                <a:lnTo>
                  <a:pt x="9448" y="42113"/>
                </a:lnTo>
                <a:lnTo>
                  <a:pt x="16624" y="42113"/>
                </a:lnTo>
                <a:lnTo>
                  <a:pt x="19164" y="41668"/>
                </a:lnTo>
                <a:lnTo>
                  <a:pt x="21513" y="40779"/>
                </a:lnTo>
                <a:lnTo>
                  <a:pt x="26339" y="38379"/>
                </a:lnTo>
                <a:lnTo>
                  <a:pt x="28905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52" y="0"/>
                </a:lnTo>
                <a:lnTo>
                  <a:pt x="12966" y="482"/>
                </a:lnTo>
                <a:lnTo>
                  <a:pt x="10325" y="1422"/>
                </a:lnTo>
                <a:lnTo>
                  <a:pt x="7658" y="2362"/>
                </a:lnTo>
                <a:lnTo>
                  <a:pt x="4216" y="5486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19" y="41033"/>
                </a:lnTo>
                <a:lnTo>
                  <a:pt x="9448" y="42113"/>
                </a:lnTo>
                <a:lnTo>
                  <a:pt x="8064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7" name="object 707"/>
          <p:cNvSpPr/>
          <p:nvPr/>
        </p:nvSpPr>
        <p:spPr>
          <a:xfrm>
            <a:off x="5232224" y="7877756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0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58" y="41198"/>
                </a:lnTo>
                <a:lnTo>
                  <a:pt x="32943" y="11048"/>
                </a:lnTo>
                <a:lnTo>
                  <a:pt x="32283" y="7835"/>
                </a:lnTo>
                <a:lnTo>
                  <a:pt x="30530" y="4737"/>
                </a:lnTo>
                <a:lnTo>
                  <a:pt x="27978" y="2184"/>
                </a:lnTo>
                <a:lnTo>
                  <a:pt x="23863" y="444"/>
                </a:lnTo>
                <a:lnTo>
                  <a:pt x="19151" y="0"/>
                </a:lnTo>
                <a:lnTo>
                  <a:pt x="13512" y="0"/>
                </a:lnTo>
                <a:lnTo>
                  <a:pt x="9194" y="2222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8" name="object 708"/>
          <p:cNvSpPr/>
          <p:nvPr/>
        </p:nvSpPr>
        <p:spPr>
          <a:xfrm>
            <a:off x="5273377" y="7877755"/>
            <a:ext cx="21844" cy="21323"/>
          </a:xfrm>
          <a:custGeom>
            <a:avLst/>
            <a:gdLst/>
            <a:ahLst/>
            <a:cxnLst/>
            <a:rect l="l" t="t" r="r" b="b"/>
            <a:pathLst>
              <a:path w="21844" h="21323">
                <a:moveTo>
                  <a:pt x="10833" y="876"/>
                </a:moveTo>
                <a:lnTo>
                  <a:pt x="12230" y="6908"/>
                </a:lnTo>
                <a:lnTo>
                  <a:pt x="14795" y="5651"/>
                </a:lnTo>
                <a:lnTo>
                  <a:pt x="17856" y="5651"/>
                </a:lnTo>
                <a:lnTo>
                  <a:pt x="21843" y="520"/>
                </a:lnTo>
                <a:lnTo>
                  <a:pt x="17208" y="0"/>
                </a:lnTo>
                <a:lnTo>
                  <a:pt x="13855" y="0"/>
                </a:lnTo>
                <a:lnTo>
                  <a:pt x="10833" y="876"/>
                </a:lnTo>
                <a:close/>
              </a:path>
              <a:path w="21844" h="21323">
                <a:moveTo>
                  <a:pt x="749" y="28867"/>
                </a:moveTo>
                <a:lnTo>
                  <a:pt x="2247" y="32042"/>
                </a:lnTo>
                <a:lnTo>
                  <a:pt x="3733" y="35217"/>
                </a:lnTo>
                <a:lnTo>
                  <a:pt x="5841" y="37680"/>
                </a:lnTo>
                <a:lnTo>
                  <a:pt x="8559" y="39458"/>
                </a:lnTo>
                <a:lnTo>
                  <a:pt x="11290" y="41224"/>
                </a:lnTo>
                <a:lnTo>
                  <a:pt x="14262" y="42113"/>
                </a:lnTo>
                <a:lnTo>
                  <a:pt x="22517" y="42113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35" y="-14414"/>
                </a:lnTo>
                <a:lnTo>
                  <a:pt x="28435" y="5537"/>
                </a:lnTo>
                <a:lnTo>
                  <a:pt x="25679" y="2565"/>
                </a:lnTo>
                <a:lnTo>
                  <a:pt x="21843" y="520"/>
                </a:lnTo>
                <a:lnTo>
                  <a:pt x="17856" y="5651"/>
                </a:lnTo>
                <a:lnTo>
                  <a:pt x="21005" y="5651"/>
                </a:lnTo>
                <a:lnTo>
                  <a:pt x="23634" y="6959"/>
                </a:lnTo>
                <a:lnTo>
                  <a:pt x="25780" y="9524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82"/>
                </a:lnTo>
                <a:lnTo>
                  <a:pt x="27952" y="30391"/>
                </a:lnTo>
                <a:lnTo>
                  <a:pt x="23736" y="35280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2" y="35229"/>
                </a:lnTo>
                <a:lnTo>
                  <a:pt x="10388" y="32664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60"/>
                </a:lnTo>
                <a:lnTo>
                  <a:pt x="8115" y="11861"/>
                </a:lnTo>
                <a:lnTo>
                  <a:pt x="12230" y="6908"/>
                </a:lnTo>
                <a:lnTo>
                  <a:pt x="10833" y="876"/>
                </a:lnTo>
                <a:lnTo>
                  <a:pt x="8127" y="2616"/>
                </a:lnTo>
                <a:lnTo>
                  <a:pt x="5410" y="4368"/>
                </a:lnTo>
                <a:lnTo>
                  <a:pt x="3390" y="6870"/>
                </a:lnTo>
                <a:lnTo>
                  <a:pt x="2031" y="10159"/>
                </a:lnTo>
                <a:lnTo>
                  <a:pt x="673" y="13423"/>
                </a:lnTo>
                <a:lnTo>
                  <a:pt x="0" y="17068"/>
                </a:lnTo>
                <a:lnTo>
                  <a:pt x="0" y="25222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9" name="object 709"/>
          <p:cNvSpPr/>
          <p:nvPr/>
        </p:nvSpPr>
        <p:spPr>
          <a:xfrm>
            <a:off x="5316938" y="7877757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90"/>
                </a:lnTo>
                <a:lnTo>
                  <a:pt x="8775" y="40309"/>
                </a:lnTo>
                <a:lnTo>
                  <a:pt x="8229" y="30073"/>
                </a:lnTo>
                <a:lnTo>
                  <a:pt x="7086" y="26212"/>
                </a:lnTo>
                <a:lnTo>
                  <a:pt x="7086" y="15900"/>
                </a:lnTo>
                <a:lnTo>
                  <a:pt x="8229" y="12039"/>
                </a:lnTo>
                <a:lnTo>
                  <a:pt x="10490" y="9474"/>
                </a:lnTo>
                <a:lnTo>
                  <a:pt x="12763" y="6934"/>
                </a:lnTo>
                <a:lnTo>
                  <a:pt x="15620" y="5651"/>
                </a:lnTo>
                <a:lnTo>
                  <a:pt x="22466" y="5651"/>
                </a:lnTo>
                <a:lnTo>
                  <a:pt x="25323" y="6946"/>
                </a:lnTo>
                <a:lnTo>
                  <a:pt x="27609" y="9499"/>
                </a:lnTo>
                <a:lnTo>
                  <a:pt x="29895" y="12065"/>
                </a:lnTo>
                <a:lnTo>
                  <a:pt x="31038" y="15849"/>
                </a:lnTo>
                <a:lnTo>
                  <a:pt x="31038" y="26111"/>
                </a:lnTo>
                <a:lnTo>
                  <a:pt x="29908" y="30048"/>
                </a:lnTo>
                <a:lnTo>
                  <a:pt x="27622" y="32626"/>
                </a:lnTo>
                <a:lnTo>
                  <a:pt x="25349" y="35204"/>
                </a:lnTo>
                <a:lnTo>
                  <a:pt x="22491" y="36487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36"/>
                </a:lnTo>
                <a:lnTo>
                  <a:pt x="31902" y="37998"/>
                </a:lnTo>
                <a:lnTo>
                  <a:pt x="34188" y="35699"/>
                </a:lnTo>
                <a:lnTo>
                  <a:pt x="35763" y="32715"/>
                </a:lnTo>
                <a:lnTo>
                  <a:pt x="37337" y="29743"/>
                </a:lnTo>
                <a:lnTo>
                  <a:pt x="38125" y="25666"/>
                </a:lnTo>
                <a:lnTo>
                  <a:pt x="38125" y="14084"/>
                </a:lnTo>
                <a:lnTo>
                  <a:pt x="36347" y="9080"/>
                </a:lnTo>
                <a:lnTo>
                  <a:pt x="32804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58" y="0"/>
                </a:lnTo>
                <a:lnTo>
                  <a:pt x="9791" y="1498"/>
                </a:lnTo>
                <a:lnTo>
                  <a:pt x="6273" y="4470"/>
                </a:lnTo>
                <a:lnTo>
                  <a:pt x="2082" y="8064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39"/>
                </a:lnTo>
                <a:lnTo>
                  <a:pt x="8229" y="30073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491" y="36487"/>
                </a:lnTo>
                <a:lnTo>
                  <a:pt x="15620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0" name="object 710"/>
          <p:cNvSpPr/>
          <p:nvPr/>
        </p:nvSpPr>
        <p:spPr>
          <a:xfrm>
            <a:off x="5382459" y="7877755"/>
            <a:ext cx="21844" cy="21323"/>
          </a:xfrm>
          <a:custGeom>
            <a:avLst/>
            <a:gdLst/>
            <a:ahLst/>
            <a:cxnLst/>
            <a:rect l="l" t="t" r="r" b="b"/>
            <a:pathLst>
              <a:path w="21844" h="21323">
                <a:moveTo>
                  <a:pt x="10833" y="876"/>
                </a:moveTo>
                <a:lnTo>
                  <a:pt x="12230" y="6908"/>
                </a:lnTo>
                <a:lnTo>
                  <a:pt x="14795" y="5651"/>
                </a:lnTo>
                <a:lnTo>
                  <a:pt x="17856" y="5651"/>
                </a:lnTo>
                <a:lnTo>
                  <a:pt x="21843" y="520"/>
                </a:lnTo>
                <a:lnTo>
                  <a:pt x="17208" y="0"/>
                </a:lnTo>
                <a:lnTo>
                  <a:pt x="13855" y="0"/>
                </a:lnTo>
                <a:lnTo>
                  <a:pt x="10833" y="876"/>
                </a:lnTo>
                <a:close/>
              </a:path>
              <a:path w="21844" h="21323">
                <a:moveTo>
                  <a:pt x="749" y="28867"/>
                </a:moveTo>
                <a:lnTo>
                  <a:pt x="2235" y="32042"/>
                </a:lnTo>
                <a:lnTo>
                  <a:pt x="3733" y="35217"/>
                </a:lnTo>
                <a:lnTo>
                  <a:pt x="5841" y="37680"/>
                </a:lnTo>
                <a:lnTo>
                  <a:pt x="8559" y="39458"/>
                </a:lnTo>
                <a:lnTo>
                  <a:pt x="11277" y="41224"/>
                </a:lnTo>
                <a:lnTo>
                  <a:pt x="14262" y="42113"/>
                </a:lnTo>
                <a:lnTo>
                  <a:pt x="22517" y="42113"/>
                </a:lnTo>
                <a:lnTo>
                  <a:pt x="26314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35" y="-14414"/>
                </a:lnTo>
                <a:lnTo>
                  <a:pt x="28435" y="5537"/>
                </a:lnTo>
                <a:lnTo>
                  <a:pt x="25666" y="2565"/>
                </a:lnTo>
                <a:lnTo>
                  <a:pt x="21843" y="520"/>
                </a:lnTo>
                <a:lnTo>
                  <a:pt x="17856" y="5651"/>
                </a:lnTo>
                <a:lnTo>
                  <a:pt x="20993" y="5651"/>
                </a:lnTo>
                <a:lnTo>
                  <a:pt x="23634" y="6959"/>
                </a:lnTo>
                <a:lnTo>
                  <a:pt x="25780" y="9524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82"/>
                </a:lnTo>
                <a:lnTo>
                  <a:pt x="27952" y="30391"/>
                </a:lnTo>
                <a:lnTo>
                  <a:pt x="23736" y="35280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2" y="35229"/>
                </a:lnTo>
                <a:lnTo>
                  <a:pt x="10388" y="32664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60"/>
                </a:lnTo>
                <a:lnTo>
                  <a:pt x="8115" y="11861"/>
                </a:lnTo>
                <a:lnTo>
                  <a:pt x="12230" y="6908"/>
                </a:lnTo>
                <a:lnTo>
                  <a:pt x="10833" y="876"/>
                </a:lnTo>
                <a:lnTo>
                  <a:pt x="8127" y="2616"/>
                </a:lnTo>
                <a:lnTo>
                  <a:pt x="5410" y="4368"/>
                </a:lnTo>
                <a:lnTo>
                  <a:pt x="3378" y="6870"/>
                </a:lnTo>
                <a:lnTo>
                  <a:pt x="2031" y="10159"/>
                </a:lnTo>
                <a:lnTo>
                  <a:pt x="673" y="13423"/>
                </a:lnTo>
                <a:lnTo>
                  <a:pt x="0" y="17068"/>
                </a:lnTo>
                <a:lnTo>
                  <a:pt x="0" y="25222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1" name="object 711"/>
          <p:cNvSpPr/>
          <p:nvPr/>
        </p:nvSpPr>
        <p:spPr>
          <a:xfrm>
            <a:off x="5426301" y="7877755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44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01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36" y="30619"/>
                </a:lnTo>
                <a:lnTo>
                  <a:pt x="7366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75" y="9169"/>
                </a:lnTo>
                <a:lnTo>
                  <a:pt x="32334" y="5499"/>
                </a:lnTo>
                <a:lnTo>
                  <a:pt x="28879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44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67" y="5613"/>
                </a:lnTo>
                <a:lnTo>
                  <a:pt x="25412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2" name="object 712"/>
          <p:cNvSpPr/>
          <p:nvPr/>
        </p:nvSpPr>
        <p:spPr>
          <a:xfrm>
            <a:off x="5463463" y="7863344"/>
            <a:ext cx="15633" cy="71958"/>
          </a:xfrm>
          <a:custGeom>
            <a:avLst/>
            <a:gdLst/>
            <a:ahLst/>
            <a:cxnLst/>
            <a:rect l="l" t="t" r="r" b="b"/>
            <a:pathLst>
              <a:path w="15633" h="71958">
                <a:moveTo>
                  <a:pt x="8737" y="0"/>
                </a:moveTo>
                <a:lnTo>
                  <a:pt x="8737" y="7924"/>
                </a:lnTo>
                <a:lnTo>
                  <a:pt x="15633" y="7924"/>
                </a:lnTo>
                <a:lnTo>
                  <a:pt x="15633" y="0"/>
                </a:lnTo>
                <a:lnTo>
                  <a:pt x="8737" y="0"/>
                </a:lnTo>
                <a:close/>
              </a:path>
              <a:path w="15633" h="71958">
                <a:moveTo>
                  <a:pt x="4559" y="65963"/>
                </a:moveTo>
                <a:lnTo>
                  <a:pt x="1295" y="65430"/>
                </a:lnTo>
                <a:lnTo>
                  <a:pt x="0" y="71247"/>
                </a:lnTo>
                <a:lnTo>
                  <a:pt x="1739" y="71716"/>
                </a:lnTo>
                <a:lnTo>
                  <a:pt x="5397" y="71958"/>
                </a:lnTo>
                <a:lnTo>
                  <a:pt x="9258" y="71958"/>
                </a:lnTo>
                <a:lnTo>
                  <a:pt x="12014" y="70688"/>
                </a:lnTo>
                <a:lnTo>
                  <a:pt x="14986" y="66217"/>
                </a:lnTo>
                <a:lnTo>
                  <a:pt x="15633" y="62763"/>
                </a:lnTo>
                <a:lnTo>
                  <a:pt x="15633" y="15316"/>
                </a:lnTo>
                <a:lnTo>
                  <a:pt x="8737" y="15316"/>
                </a:lnTo>
                <a:lnTo>
                  <a:pt x="8737" y="61353"/>
                </a:lnTo>
                <a:lnTo>
                  <a:pt x="7696" y="64579"/>
                </a:lnTo>
                <a:lnTo>
                  <a:pt x="4559" y="6596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3" name="object 713"/>
          <p:cNvSpPr/>
          <p:nvPr/>
        </p:nvSpPr>
        <p:spPr>
          <a:xfrm>
            <a:off x="5487376" y="7877755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44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44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67" y="5613"/>
                </a:lnTo>
                <a:lnTo>
                  <a:pt x="25412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4" name="object 714"/>
          <p:cNvSpPr/>
          <p:nvPr/>
        </p:nvSpPr>
        <p:spPr>
          <a:xfrm>
            <a:off x="5558402" y="7863344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5" name="object 715"/>
          <p:cNvSpPr/>
          <p:nvPr/>
        </p:nvSpPr>
        <p:spPr>
          <a:xfrm>
            <a:off x="5570197" y="7877756"/>
            <a:ext cx="13919" cy="42113"/>
          </a:xfrm>
          <a:custGeom>
            <a:avLst/>
            <a:gdLst/>
            <a:ahLst/>
            <a:cxnLst/>
            <a:rect l="l" t="t" r="r" b="b"/>
            <a:pathLst>
              <a:path w="13919" h="42113">
                <a:moveTo>
                  <a:pt x="9436" y="42113"/>
                </a:moveTo>
                <a:lnTo>
                  <a:pt x="13919" y="42113"/>
                </a:lnTo>
                <a:lnTo>
                  <a:pt x="10845" y="36144"/>
                </a:lnTo>
                <a:lnTo>
                  <a:pt x="8051" y="33718"/>
                </a:lnTo>
                <a:lnTo>
                  <a:pt x="7366" y="30378"/>
                </a:lnTo>
                <a:lnTo>
                  <a:pt x="6007" y="41033"/>
                </a:lnTo>
                <a:lnTo>
                  <a:pt x="9436" y="42113"/>
                </a:lnTo>
                <a:close/>
              </a:path>
              <a:path w="13919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03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51" y="19519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15"/>
                </a:lnTo>
                <a:lnTo>
                  <a:pt x="6007" y="41033"/>
                </a:lnTo>
                <a:lnTo>
                  <a:pt x="7366" y="30378"/>
                </a:lnTo>
                <a:lnTo>
                  <a:pt x="8331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78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44"/>
                </a:lnTo>
                <a:lnTo>
                  <a:pt x="13919" y="42113"/>
                </a:lnTo>
                <a:lnTo>
                  <a:pt x="16624" y="42113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86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6" name="object 716"/>
          <p:cNvSpPr/>
          <p:nvPr/>
        </p:nvSpPr>
        <p:spPr>
          <a:xfrm>
            <a:off x="5635881" y="7877764"/>
            <a:ext cx="35445" cy="42100"/>
          </a:xfrm>
          <a:custGeom>
            <a:avLst/>
            <a:gdLst/>
            <a:ahLst/>
            <a:cxnLst/>
            <a:rect l="l" t="t" r="r" b="b"/>
            <a:pathLst>
              <a:path w="35445" h="42100">
                <a:moveTo>
                  <a:pt x="5854" y="4064"/>
                </a:moveTo>
                <a:lnTo>
                  <a:pt x="3632" y="6527"/>
                </a:lnTo>
                <a:lnTo>
                  <a:pt x="2184" y="9779"/>
                </a:lnTo>
                <a:lnTo>
                  <a:pt x="723" y="13042"/>
                </a:lnTo>
                <a:lnTo>
                  <a:pt x="0" y="16852"/>
                </a:lnTo>
                <a:lnTo>
                  <a:pt x="0" y="27927"/>
                </a:lnTo>
                <a:lnTo>
                  <a:pt x="1689" y="33096"/>
                </a:lnTo>
                <a:lnTo>
                  <a:pt x="5079" y="36703"/>
                </a:lnTo>
                <a:lnTo>
                  <a:pt x="8458" y="40297"/>
                </a:lnTo>
                <a:lnTo>
                  <a:pt x="12928" y="42100"/>
                </a:lnTo>
                <a:lnTo>
                  <a:pt x="22948" y="42100"/>
                </a:lnTo>
                <a:lnTo>
                  <a:pt x="26695" y="40792"/>
                </a:lnTo>
                <a:lnTo>
                  <a:pt x="29743" y="38176"/>
                </a:lnTo>
                <a:lnTo>
                  <a:pt x="32804" y="35560"/>
                </a:lnTo>
                <a:lnTo>
                  <a:pt x="34709" y="31940"/>
                </a:lnTo>
                <a:lnTo>
                  <a:pt x="35445" y="27305"/>
                </a:lnTo>
                <a:lnTo>
                  <a:pt x="28651" y="26428"/>
                </a:lnTo>
                <a:lnTo>
                  <a:pt x="28181" y="29857"/>
                </a:lnTo>
                <a:lnTo>
                  <a:pt x="25209" y="34010"/>
                </a:lnTo>
                <a:lnTo>
                  <a:pt x="21132" y="36487"/>
                </a:lnTo>
                <a:lnTo>
                  <a:pt x="15049" y="36487"/>
                </a:lnTo>
                <a:lnTo>
                  <a:pt x="12331" y="35267"/>
                </a:lnTo>
                <a:lnTo>
                  <a:pt x="8140" y="30353"/>
                </a:lnTo>
                <a:lnTo>
                  <a:pt x="7073" y="26416"/>
                </a:lnTo>
                <a:lnTo>
                  <a:pt x="7073" y="15671"/>
                </a:lnTo>
                <a:lnTo>
                  <a:pt x="8166" y="11772"/>
                </a:lnTo>
                <a:lnTo>
                  <a:pt x="12509" y="6845"/>
                </a:lnTo>
                <a:lnTo>
                  <a:pt x="15341" y="5613"/>
                </a:lnTo>
                <a:lnTo>
                  <a:pt x="21107" y="5613"/>
                </a:lnTo>
                <a:lnTo>
                  <a:pt x="24688" y="7658"/>
                </a:lnTo>
                <a:lnTo>
                  <a:pt x="27444" y="11061"/>
                </a:lnTo>
                <a:lnTo>
                  <a:pt x="28079" y="13779"/>
                </a:lnTo>
                <a:lnTo>
                  <a:pt x="34785" y="12738"/>
                </a:lnTo>
                <a:lnTo>
                  <a:pt x="33997" y="8674"/>
                </a:lnTo>
                <a:lnTo>
                  <a:pt x="32194" y="5524"/>
                </a:lnTo>
                <a:lnTo>
                  <a:pt x="29387" y="3314"/>
                </a:lnTo>
                <a:lnTo>
                  <a:pt x="26568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12"/>
                </a:lnTo>
                <a:lnTo>
                  <a:pt x="8826" y="2438"/>
                </a:lnTo>
                <a:lnTo>
                  <a:pt x="5854" y="40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7" name="object 717"/>
          <p:cNvSpPr/>
          <p:nvPr/>
        </p:nvSpPr>
        <p:spPr>
          <a:xfrm>
            <a:off x="5674876" y="7877756"/>
            <a:ext cx="13919" cy="42113"/>
          </a:xfrm>
          <a:custGeom>
            <a:avLst/>
            <a:gdLst/>
            <a:ahLst/>
            <a:cxnLst/>
            <a:rect l="l" t="t" r="r" b="b"/>
            <a:pathLst>
              <a:path w="13919" h="42113">
                <a:moveTo>
                  <a:pt x="9436" y="42113"/>
                </a:moveTo>
                <a:lnTo>
                  <a:pt x="13919" y="42113"/>
                </a:lnTo>
                <a:lnTo>
                  <a:pt x="10845" y="36144"/>
                </a:lnTo>
                <a:lnTo>
                  <a:pt x="8051" y="33718"/>
                </a:lnTo>
                <a:lnTo>
                  <a:pt x="7366" y="30378"/>
                </a:lnTo>
                <a:lnTo>
                  <a:pt x="6007" y="41033"/>
                </a:lnTo>
                <a:lnTo>
                  <a:pt x="9436" y="42113"/>
                </a:lnTo>
                <a:close/>
              </a:path>
              <a:path w="13919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03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52" y="18656"/>
                </a:lnTo>
                <a:lnTo>
                  <a:pt x="8051" y="19519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15"/>
                </a:lnTo>
                <a:lnTo>
                  <a:pt x="6007" y="41033"/>
                </a:lnTo>
                <a:lnTo>
                  <a:pt x="7366" y="30378"/>
                </a:lnTo>
                <a:lnTo>
                  <a:pt x="8331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78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44"/>
                </a:lnTo>
                <a:lnTo>
                  <a:pt x="13919" y="42113"/>
                </a:lnTo>
                <a:lnTo>
                  <a:pt x="16624" y="42113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86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8" name="object 718"/>
          <p:cNvSpPr/>
          <p:nvPr/>
        </p:nvSpPr>
        <p:spPr>
          <a:xfrm>
            <a:off x="5720820" y="7863345"/>
            <a:ext cx="17716" cy="56527"/>
          </a:xfrm>
          <a:custGeom>
            <a:avLst/>
            <a:gdLst/>
            <a:ahLst/>
            <a:cxnLst/>
            <a:rect l="l" t="t" r="r" b="b"/>
            <a:pathLst>
              <a:path w="17716" h="56527">
                <a:moveTo>
                  <a:pt x="17716" y="56527"/>
                </a:moveTo>
                <a:lnTo>
                  <a:pt x="13423" y="50901"/>
                </a:lnTo>
                <a:lnTo>
                  <a:pt x="10490" y="49148"/>
                </a:lnTo>
                <a:lnTo>
                  <a:pt x="8318" y="45643"/>
                </a:lnTo>
                <a:lnTo>
                  <a:pt x="6997" y="43484"/>
                </a:lnTo>
                <a:lnTo>
                  <a:pt x="9143" y="54533"/>
                </a:lnTo>
                <a:lnTo>
                  <a:pt x="12903" y="56527"/>
                </a:lnTo>
                <a:lnTo>
                  <a:pt x="17716" y="56527"/>
                </a:lnTo>
                <a:close/>
              </a:path>
              <a:path w="17716" h="56527">
                <a:moveTo>
                  <a:pt x="28244" y="35420"/>
                </a:moveTo>
                <a:lnTo>
                  <a:pt x="28244" y="40563"/>
                </a:lnTo>
                <a:lnTo>
                  <a:pt x="27152" y="44424"/>
                </a:lnTo>
                <a:lnTo>
                  <a:pt x="24955" y="47015"/>
                </a:lnTo>
                <a:lnTo>
                  <a:pt x="22758" y="49606"/>
                </a:lnTo>
                <a:lnTo>
                  <a:pt x="20142" y="50901"/>
                </a:lnTo>
                <a:lnTo>
                  <a:pt x="13423" y="50901"/>
                </a:lnTo>
                <a:lnTo>
                  <a:pt x="17716" y="56527"/>
                </a:lnTo>
                <a:lnTo>
                  <a:pt x="22529" y="56527"/>
                </a:lnTo>
                <a:lnTo>
                  <a:pt x="26669" y="54635"/>
                </a:lnTo>
                <a:lnTo>
                  <a:pt x="30111" y="50863"/>
                </a:lnTo>
                <a:lnTo>
                  <a:pt x="33566" y="47104"/>
                </a:lnTo>
                <a:lnTo>
                  <a:pt x="35293" y="41757"/>
                </a:lnTo>
                <a:lnTo>
                  <a:pt x="35293" y="31953"/>
                </a:lnTo>
                <a:lnTo>
                  <a:pt x="34886" y="29222"/>
                </a:lnTo>
                <a:lnTo>
                  <a:pt x="34074" y="26669"/>
                </a:lnTo>
                <a:lnTo>
                  <a:pt x="33261" y="24117"/>
                </a:lnTo>
                <a:lnTo>
                  <a:pt x="30683" y="20116"/>
                </a:lnTo>
                <a:lnTo>
                  <a:pt x="27393" y="16903"/>
                </a:lnTo>
                <a:lnTo>
                  <a:pt x="22923" y="14909"/>
                </a:lnTo>
                <a:lnTo>
                  <a:pt x="18059" y="14414"/>
                </a:lnTo>
                <a:lnTo>
                  <a:pt x="13525" y="14414"/>
                </a:lnTo>
                <a:lnTo>
                  <a:pt x="9817" y="16230"/>
                </a:lnTo>
                <a:lnTo>
                  <a:pt x="6908" y="19837"/>
                </a:lnTo>
                <a:lnTo>
                  <a:pt x="6908" y="0"/>
                </a:lnTo>
                <a:lnTo>
                  <a:pt x="0" y="0"/>
                </a:lnTo>
                <a:lnTo>
                  <a:pt x="0" y="55613"/>
                </a:lnTo>
                <a:lnTo>
                  <a:pt x="6400" y="55613"/>
                </a:lnTo>
                <a:lnTo>
                  <a:pt x="6400" y="50558"/>
                </a:lnTo>
                <a:lnTo>
                  <a:pt x="9143" y="54533"/>
                </a:lnTo>
                <a:lnTo>
                  <a:pt x="6997" y="43484"/>
                </a:lnTo>
                <a:lnTo>
                  <a:pt x="6324" y="40004"/>
                </a:lnTo>
                <a:lnTo>
                  <a:pt x="6324" y="30264"/>
                </a:lnTo>
                <a:lnTo>
                  <a:pt x="7416" y="26504"/>
                </a:lnTo>
                <a:lnTo>
                  <a:pt x="9626" y="23914"/>
                </a:lnTo>
                <a:lnTo>
                  <a:pt x="11810" y="21323"/>
                </a:lnTo>
                <a:lnTo>
                  <a:pt x="14427" y="20027"/>
                </a:lnTo>
                <a:lnTo>
                  <a:pt x="20434" y="20027"/>
                </a:lnTo>
                <a:lnTo>
                  <a:pt x="22974" y="21272"/>
                </a:lnTo>
                <a:lnTo>
                  <a:pt x="27190" y="26288"/>
                </a:lnTo>
                <a:lnTo>
                  <a:pt x="28244" y="30162"/>
                </a:lnTo>
                <a:lnTo>
                  <a:pt x="28244" y="3542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9" name="object 719"/>
          <p:cNvSpPr/>
          <p:nvPr/>
        </p:nvSpPr>
        <p:spPr>
          <a:xfrm>
            <a:off x="5762216" y="7877755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44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01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36" y="30619"/>
                </a:lnTo>
                <a:lnTo>
                  <a:pt x="7366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75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44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67" y="5613"/>
                </a:lnTo>
                <a:lnTo>
                  <a:pt x="25412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0" name="object 720"/>
          <p:cNvSpPr/>
          <p:nvPr/>
        </p:nvSpPr>
        <p:spPr>
          <a:xfrm>
            <a:off x="5806048" y="7877764"/>
            <a:ext cx="35445" cy="42100"/>
          </a:xfrm>
          <a:custGeom>
            <a:avLst/>
            <a:gdLst/>
            <a:ahLst/>
            <a:cxnLst/>
            <a:rect l="l" t="t" r="r" b="b"/>
            <a:pathLst>
              <a:path w="35445" h="42100">
                <a:moveTo>
                  <a:pt x="5854" y="4064"/>
                </a:moveTo>
                <a:lnTo>
                  <a:pt x="3632" y="6527"/>
                </a:lnTo>
                <a:lnTo>
                  <a:pt x="2184" y="9779"/>
                </a:lnTo>
                <a:lnTo>
                  <a:pt x="723" y="13042"/>
                </a:lnTo>
                <a:lnTo>
                  <a:pt x="0" y="16852"/>
                </a:lnTo>
                <a:lnTo>
                  <a:pt x="0" y="27927"/>
                </a:lnTo>
                <a:lnTo>
                  <a:pt x="1676" y="33096"/>
                </a:lnTo>
                <a:lnTo>
                  <a:pt x="5079" y="36703"/>
                </a:lnTo>
                <a:lnTo>
                  <a:pt x="8458" y="40297"/>
                </a:lnTo>
                <a:lnTo>
                  <a:pt x="12928" y="42100"/>
                </a:lnTo>
                <a:lnTo>
                  <a:pt x="22948" y="42100"/>
                </a:lnTo>
                <a:lnTo>
                  <a:pt x="26695" y="40792"/>
                </a:lnTo>
                <a:lnTo>
                  <a:pt x="29743" y="38176"/>
                </a:lnTo>
                <a:lnTo>
                  <a:pt x="32804" y="35560"/>
                </a:lnTo>
                <a:lnTo>
                  <a:pt x="34709" y="31940"/>
                </a:lnTo>
                <a:lnTo>
                  <a:pt x="35445" y="27305"/>
                </a:lnTo>
                <a:lnTo>
                  <a:pt x="28651" y="26428"/>
                </a:lnTo>
                <a:lnTo>
                  <a:pt x="28181" y="29857"/>
                </a:lnTo>
                <a:lnTo>
                  <a:pt x="25209" y="34010"/>
                </a:lnTo>
                <a:lnTo>
                  <a:pt x="21132" y="36487"/>
                </a:lnTo>
                <a:lnTo>
                  <a:pt x="15049" y="36487"/>
                </a:lnTo>
                <a:lnTo>
                  <a:pt x="12331" y="35267"/>
                </a:lnTo>
                <a:lnTo>
                  <a:pt x="8127" y="30353"/>
                </a:lnTo>
                <a:lnTo>
                  <a:pt x="7073" y="26416"/>
                </a:lnTo>
                <a:lnTo>
                  <a:pt x="7073" y="15671"/>
                </a:lnTo>
                <a:lnTo>
                  <a:pt x="8166" y="11772"/>
                </a:lnTo>
                <a:lnTo>
                  <a:pt x="12509" y="6845"/>
                </a:lnTo>
                <a:lnTo>
                  <a:pt x="15328" y="5613"/>
                </a:lnTo>
                <a:lnTo>
                  <a:pt x="21107" y="5613"/>
                </a:lnTo>
                <a:lnTo>
                  <a:pt x="24688" y="7658"/>
                </a:lnTo>
                <a:lnTo>
                  <a:pt x="27444" y="11061"/>
                </a:lnTo>
                <a:lnTo>
                  <a:pt x="28079" y="13779"/>
                </a:lnTo>
                <a:lnTo>
                  <a:pt x="34785" y="12738"/>
                </a:lnTo>
                <a:lnTo>
                  <a:pt x="33997" y="8674"/>
                </a:lnTo>
                <a:lnTo>
                  <a:pt x="32194" y="5524"/>
                </a:lnTo>
                <a:lnTo>
                  <a:pt x="29387" y="3314"/>
                </a:lnTo>
                <a:lnTo>
                  <a:pt x="26568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12"/>
                </a:lnTo>
                <a:lnTo>
                  <a:pt x="8826" y="2438"/>
                </a:lnTo>
                <a:lnTo>
                  <a:pt x="5854" y="40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1" name="object 721"/>
          <p:cNvSpPr/>
          <p:nvPr/>
        </p:nvSpPr>
        <p:spPr>
          <a:xfrm>
            <a:off x="5845098" y="7877755"/>
            <a:ext cx="37490" cy="42113"/>
          </a:xfrm>
          <a:custGeom>
            <a:avLst/>
            <a:gdLst/>
            <a:ahLst/>
            <a:cxnLst/>
            <a:rect l="l" t="t" r="r" b="b"/>
            <a:pathLst>
              <a:path w="37490" h="42113">
                <a:moveTo>
                  <a:pt x="29044" y="11264"/>
                </a:moveTo>
                <a:lnTo>
                  <a:pt x="29921" y="13804"/>
                </a:lnTo>
                <a:lnTo>
                  <a:pt x="30213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01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091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091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23" y="30619"/>
                </a:lnTo>
                <a:lnTo>
                  <a:pt x="7366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490" y="14338"/>
                </a:lnTo>
                <a:lnTo>
                  <a:pt x="35775" y="9169"/>
                </a:lnTo>
                <a:lnTo>
                  <a:pt x="32334" y="5499"/>
                </a:lnTo>
                <a:lnTo>
                  <a:pt x="28879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44" y="11264"/>
                </a:lnTo>
                <a:close/>
              </a:path>
              <a:path w="37490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67" y="5613"/>
                </a:lnTo>
                <a:lnTo>
                  <a:pt x="25412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2" name="object 722"/>
          <p:cNvSpPr/>
          <p:nvPr/>
        </p:nvSpPr>
        <p:spPr>
          <a:xfrm>
            <a:off x="5890941" y="7877756"/>
            <a:ext cx="22123" cy="41198"/>
          </a:xfrm>
          <a:custGeom>
            <a:avLst/>
            <a:gdLst/>
            <a:ahLst/>
            <a:cxnLst/>
            <a:rect l="l" t="t" r="r" b="b"/>
            <a:pathLst>
              <a:path w="22123" h="41198">
                <a:moveTo>
                  <a:pt x="10617" y="8407"/>
                </a:moveTo>
                <a:lnTo>
                  <a:pt x="13169" y="7061"/>
                </a:lnTo>
                <a:lnTo>
                  <a:pt x="16370" y="7061"/>
                </a:lnTo>
                <a:lnTo>
                  <a:pt x="19735" y="8534"/>
                </a:lnTo>
                <a:lnTo>
                  <a:pt x="22123" y="2209"/>
                </a:lnTo>
                <a:lnTo>
                  <a:pt x="17348" y="0"/>
                </a:lnTo>
                <a:lnTo>
                  <a:pt x="13411" y="0"/>
                </a:lnTo>
                <a:lnTo>
                  <a:pt x="10604" y="1371"/>
                </a:lnTo>
                <a:lnTo>
                  <a:pt x="7797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908" y="41198"/>
                </a:lnTo>
                <a:lnTo>
                  <a:pt x="6908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17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3" name="object 723"/>
          <p:cNvSpPr/>
          <p:nvPr/>
        </p:nvSpPr>
        <p:spPr>
          <a:xfrm>
            <a:off x="5914814" y="7877756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03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52" y="18656"/>
                </a:lnTo>
                <a:lnTo>
                  <a:pt x="8051" y="19519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15"/>
                </a:lnTo>
                <a:lnTo>
                  <a:pt x="6007" y="41033"/>
                </a:lnTo>
                <a:lnTo>
                  <a:pt x="7366" y="30378"/>
                </a:lnTo>
                <a:lnTo>
                  <a:pt x="8331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78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44"/>
                </a:lnTo>
                <a:lnTo>
                  <a:pt x="8051" y="33718"/>
                </a:lnTo>
                <a:lnTo>
                  <a:pt x="9436" y="42113"/>
                </a:lnTo>
                <a:lnTo>
                  <a:pt x="16611" y="42113"/>
                </a:lnTo>
                <a:lnTo>
                  <a:pt x="19151" y="41668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86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07" y="41033"/>
                </a:lnTo>
                <a:lnTo>
                  <a:pt x="9436" y="42113"/>
                </a:lnTo>
                <a:lnTo>
                  <a:pt x="8051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4" name="object 724"/>
          <p:cNvSpPr/>
          <p:nvPr/>
        </p:nvSpPr>
        <p:spPr>
          <a:xfrm>
            <a:off x="5980109" y="7877755"/>
            <a:ext cx="21844" cy="21323"/>
          </a:xfrm>
          <a:custGeom>
            <a:avLst/>
            <a:gdLst/>
            <a:ahLst/>
            <a:cxnLst/>
            <a:rect l="l" t="t" r="r" b="b"/>
            <a:pathLst>
              <a:path w="21844" h="21323">
                <a:moveTo>
                  <a:pt x="10833" y="876"/>
                </a:moveTo>
                <a:lnTo>
                  <a:pt x="12230" y="6908"/>
                </a:lnTo>
                <a:lnTo>
                  <a:pt x="14795" y="5651"/>
                </a:lnTo>
                <a:lnTo>
                  <a:pt x="17856" y="5651"/>
                </a:lnTo>
                <a:lnTo>
                  <a:pt x="21843" y="520"/>
                </a:lnTo>
                <a:lnTo>
                  <a:pt x="17208" y="0"/>
                </a:lnTo>
                <a:lnTo>
                  <a:pt x="13868" y="0"/>
                </a:lnTo>
                <a:lnTo>
                  <a:pt x="10833" y="876"/>
                </a:lnTo>
                <a:close/>
              </a:path>
              <a:path w="21844" h="21323">
                <a:moveTo>
                  <a:pt x="749" y="28867"/>
                </a:moveTo>
                <a:lnTo>
                  <a:pt x="2247" y="32042"/>
                </a:lnTo>
                <a:lnTo>
                  <a:pt x="3733" y="35217"/>
                </a:lnTo>
                <a:lnTo>
                  <a:pt x="5841" y="37680"/>
                </a:lnTo>
                <a:lnTo>
                  <a:pt x="8559" y="39458"/>
                </a:lnTo>
                <a:lnTo>
                  <a:pt x="11290" y="41224"/>
                </a:lnTo>
                <a:lnTo>
                  <a:pt x="14262" y="42113"/>
                </a:lnTo>
                <a:lnTo>
                  <a:pt x="22517" y="42113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35" y="-14414"/>
                </a:lnTo>
                <a:lnTo>
                  <a:pt x="28435" y="5537"/>
                </a:lnTo>
                <a:lnTo>
                  <a:pt x="25679" y="2565"/>
                </a:lnTo>
                <a:lnTo>
                  <a:pt x="21843" y="520"/>
                </a:lnTo>
                <a:lnTo>
                  <a:pt x="17856" y="5651"/>
                </a:lnTo>
                <a:lnTo>
                  <a:pt x="21005" y="5651"/>
                </a:lnTo>
                <a:lnTo>
                  <a:pt x="23634" y="6959"/>
                </a:lnTo>
                <a:lnTo>
                  <a:pt x="25780" y="9524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82"/>
                </a:lnTo>
                <a:lnTo>
                  <a:pt x="27952" y="30391"/>
                </a:lnTo>
                <a:lnTo>
                  <a:pt x="23736" y="35280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2" y="35229"/>
                </a:lnTo>
                <a:lnTo>
                  <a:pt x="10388" y="32664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60"/>
                </a:lnTo>
                <a:lnTo>
                  <a:pt x="8127" y="11861"/>
                </a:lnTo>
                <a:lnTo>
                  <a:pt x="12230" y="6908"/>
                </a:lnTo>
                <a:lnTo>
                  <a:pt x="10833" y="876"/>
                </a:lnTo>
                <a:lnTo>
                  <a:pt x="8127" y="2616"/>
                </a:lnTo>
                <a:lnTo>
                  <a:pt x="5410" y="4368"/>
                </a:lnTo>
                <a:lnTo>
                  <a:pt x="3390" y="6870"/>
                </a:lnTo>
                <a:lnTo>
                  <a:pt x="2031" y="10159"/>
                </a:lnTo>
                <a:lnTo>
                  <a:pt x="673" y="13423"/>
                </a:lnTo>
                <a:lnTo>
                  <a:pt x="0" y="17068"/>
                </a:lnTo>
                <a:lnTo>
                  <a:pt x="0" y="25222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5" name="object 725"/>
          <p:cNvSpPr/>
          <p:nvPr/>
        </p:nvSpPr>
        <p:spPr>
          <a:xfrm>
            <a:off x="6023950" y="7877755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44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44" y="11264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67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6" name="object 726"/>
          <p:cNvSpPr/>
          <p:nvPr/>
        </p:nvSpPr>
        <p:spPr>
          <a:xfrm>
            <a:off x="6073171" y="7863344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7" name="object 727"/>
          <p:cNvSpPr/>
          <p:nvPr/>
        </p:nvSpPr>
        <p:spPr>
          <a:xfrm>
            <a:off x="6109129" y="7877754"/>
            <a:ext cx="35318" cy="56629"/>
          </a:xfrm>
          <a:custGeom>
            <a:avLst/>
            <a:gdLst/>
            <a:ahLst/>
            <a:cxnLst/>
            <a:rect l="l" t="t" r="r" b="b"/>
            <a:pathLst>
              <a:path w="35318" h="56629">
                <a:moveTo>
                  <a:pt x="6235" y="26466"/>
                </a:moveTo>
                <a:lnTo>
                  <a:pt x="6235" y="16103"/>
                </a:lnTo>
                <a:lnTo>
                  <a:pt x="7365" y="12153"/>
                </a:lnTo>
                <a:lnTo>
                  <a:pt x="9639" y="9436"/>
                </a:lnTo>
                <a:lnTo>
                  <a:pt x="11887" y="6718"/>
                </a:lnTo>
                <a:lnTo>
                  <a:pt x="14490" y="5346"/>
                </a:lnTo>
                <a:lnTo>
                  <a:pt x="20396" y="5346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88"/>
                </a:lnTo>
                <a:lnTo>
                  <a:pt x="21564" y="0"/>
                </a:lnTo>
                <a:lnTo>
                  <a:pt x="15430" y="0"/>
                </a:lnTo>
                <a:lnTo>
                  <a:pt x="13157" y="520"/>
                </a:lnTo>
                <a:lnTo>
                  <a:pt x="9423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29"/>
                </a:lnTo>
                <a:lnTo>
                  <a:pt x="6896" y="56629"/>
                </a:lnTo>
                <a:lnTo>
                  <a:pt x="6896" y="37033"/>
                </a:lnTo>
                <a:lnTo>
                  <a:pt x="9563" y="39712"/>
                </a:lnTo>
                <a:lnTo>
                  <a:pt x="13220" y="41630"/>
                </a:lnTo>
                <a:lnTo>
                  <a:pt x="17589" y="42113"/>
                </a:lnTo>
                <a:lnTo>
                  <a:pt x="14109" y="36499"/>
                </a:lnTo>
                <a:lnTo>
                  <a:pt x="11531" y="35255"/>
                </a:lnTo>
                <a:lnTo>
                  <a:pt x="7302" y="30302"/>
                </a:lnTo>
                <a:lnTo>
                  <a:pt x="6235" y="26466"/>
                </a:lnTo>
                <a:close/>
              </a:path>
              <a:path w="35318" h="56629">
                <a:moveTo>
                  <a:pt x="35318" y="20764"/>
                </a:moveTo>
                <a:lnTo>
                  <a:pt x="35318" y="16916"/>
                </a:lnTo>
                <a:lnTo>
                  <a:pt x="34645" y="13373"/>
                </a:lnTo>
                <a:lnTo>
                  <a:pt x="33286" y="10159"/>
                </a:lnTo>
                <a:lnTo>
                  <a:pt x="31940" y="6934"/>
                </a:lnTo>
                <a:lnTo>
                  <a:pt x="29933" y="4432"/>
                </a:lnTo>
                <a:lnTo>
                  <a:pt x="27279" y="2654"/>
                </a:lnTo>
                <a:lnTo>
                  <a:pt x="24612" y="888"/>
                </a:lnTo>
                <a:lnTo>
                  <a:pt x="25069" y="9182"/>
                </a:lnTo>
                <a:lnTo>
                  <a:pt x="27203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7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109" y="36499"/>
                </a:lnTo>
                <a:lnTo>
                  <a:pt x="17589" y="42113"/>
                </a:lnTo>
                <a:lnTo>
                  <a:pt x="20726" y="42113"/>
                </a:lnTo>
                <a:lnTo>
                  <a:pt x="23710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84" y="35191"/>
                </a:lnTo>
                <a:lnTo>
                  <a:pt x="33070" y="31889"/>
                </a:lnTo>
                <a:lnTo>
                  <a:pt x="34569" y="28587"/>
                </a:lnTo>
                <a:lnTo>
                  <a:pt x="35318" y="24879"/>
                </a:lnTo>
                <a:lnTo>
                  <a:pt x="35318" y="207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8" name="object 728"/>
          <p:cNvSpPr/>
          <p:nvPr/>
        </p:nvSpPr>
        <p:spPr>
          <a:xfrm>
            <a:off x="6150416" y="7877756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03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52" y="18656"/>
                </a:lnTo>
                <a:lnTo>
                  <a:pt x="8051" y="19519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15"/>
                </a:lnTo>
                <a:lnTo>
                  <a:pt x="6007" y="41033"/>
                </a:lnTo>
                <a:lnTo>
                  <a:pt x="7366" y="30378"/>
                </a:lnTo>
                <a:lnTo>
                  <a:pt x="8331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78"/>
                </a:lnTo>
                <a:lnTo>
                  <a:pt x="26238" y="32308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44"/>
                </a:lnTo>
                <a:lnTo>
                  <a:pt x="8051" y="33718"/>
                </a:lnTo>
                <a:lnTo>
                  <a:pt x="9436" y="42113"/>
                </a:lnTo>
                <a:lnTo>
                  <a:pt x="16611" y="42113"/>
                </a:lnTo>
                <a:lnTo>
                  <a:pt x="19151" y="41668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86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13">
                <a:moveTo>
                  <a:pt x="7366" y="30378"/>
                </a:moveTo>
                <a:lnTo>
                  <a:pt x="6007" y="41033"/>
                </a:lnTo>
                <a:lnTo>
                  <a:pt x="9436" y="42113"/>
                </a:lnTo>
                <a:lnTo>
                  <a:pt x="8051" y="33718"/>
                </a:lnTo>
                <a:lnTo>
                  <a:pt x="7366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9" name="object 729"/>
          <p:cNvSpPr/>
          <p:nvPr/>
        </p:nvSpPr>
        <p:spPr>
          <a:xfrm>
            <a:off x="6194303" y="7877764"/>
            <a:ext cx="35433" cy="42100"/>
          </a:xfrm>
          <a:custGeom>
            <a:avLst/>
            <a:gdLst/>
            <a:ahLst/>
            <a:cxnLst/>
            <a:rect l="l" t="t" r="r" b="b"/>
            <a:pathLst>
              <a:path w="35433" h="42100">
                <a:moveTo>
                  <a:pt x="5841" y="4064"/>
                </a:moveTo>
                <a:lnTo>
                  <a:pt x="3632" y="6527"/>
                </a:lnTo>
                <a:lnTo>
                  <a:pt x="2184" y="9779"/>
                </a:lnTo>
                <a:lnTo>
                  <a:pt x="723" y="13042"/>
                </a:lnTo>
                <a:lnTo>
                  <a:pt x="0" y="16852"/>
                </a:lnTo>
                <a:lnTo>
                  <a:pt x="0" y="27927"/>
                </a:lnTo>
                <a:lnTo>
                  <a:pt x="1676" y="33096"/>
                </a:lnTo>
                <a:lnTo>
                  <a:pt x="5079" y="36703"/>
                </a:lnTo>
                <a:lnTo>
                  <a:pt x="8445" y="40297"/>
                </a:lnTo>
                <a:lnTo>
                  <a:pt x="12928" y="42100"/>
                </a:lnTo>
                <a:lnTo>
                  <a:pt x="22948" y="42100"/>
                </a:lnTo>
                <a:lnTo>
                  <a:pt x="26695" y="40792"/>
                </a:lnTo>
                <a:lnTo>
                  <a:pt x="29743" y="38176"/>
                </a:lnTo>
                <a:lnTo>
                  <a:pt x="32791" y="35560"/>
                </a:lnTo>
                <a:lnTo>
                  <a:pt x="34696" y="31940"/>
                </a:lnTo>
                <a:lnTo>
                  <a:pt x="35432" y="27305"/>
                </a:lnTo>
                <a:lnTo>
                  <a:pt x="28651" y="26428"/>
                </a:lnTo>
                <a:lnTo>
                  <a:pt x="28168" y="29857"/>
                </a:lnTo>
                <a:lnTo>
                  <a:pt x="25209" y="34010"/>
                </a:lnTo>
                <a:lnTo>
                  <a:pt x="21132" y="36487"/>
                </a:lnTo>
                <a:lnTo>
                  <a:pt x="15049" y="36487"/>
                </a:lnTo>
                <a:lnTo>
                  <a:pt x="12318" y="35267"/>
                </a:lnTo>
                <a:lnTo>
                  <a:pt x="8127" y="30353"/>
                </a:lnTo>
                <a:lnTo>
                  <a:pt x="7073" y="26416"/>
                </a:lnTo>
                <a:lnTo>
                  <a:pt x="7073" y="15671"/>
                </a:lnTo>
                <a:lnTo>
                  <a:pt x="8166" y="11772"/>
                </a:lnTo>
                <a:lnTo>
                  <a:pt x="12509" y="6845"/>
                </a:lnTo>
                <a:lnTo>
                  <a:pt x="15328" y="5613"/>
                </a:lnTo>
                <a:lnTo>
                  <a:pt x="21107" y="5613"/>
                </a:lnTo>
                <a:lnTo>
                  <a:pt x="24688" y="7658"/>
                </a:lnTo>
                <a:lnTo>
                  <a:pt x="27431" y="11061"/>
                </a:lnTo>
                <a:lnTo>
                  <a:pt x="28079" y="13779"/>
                </a:lnTo>
                <a:lnTo>
                  <a:pt x="34785" y="12738"/>
                </a:lnTo>
                <a:lnTo>
                  <a:pt x="33997" y="8674"/>
                </a:lnTo>
                <a:lnTo>
                  <a:pt x="32194" y="5524"/>
                </a:lnTo>
                <a:lnTo>
                  <a:pt x="29387" y="3314"/>
                </a:lnTo>
                <a:lnTo>
                  <a:pt x="26568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12"/>
                </a:lnTo>
                <a:lnTo>
                  <a:pt x="8826" y="2438"/>
                </a:lnTo>
                <a:lnTo>
                  <a:pt x="5841" y="40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0" name="object 730"/>
          <p:cNvSpPr/>
          <p:nvPr/>
        </p:nvSpPr>
        <p:spPr>
          <a:xfrm>
            <a:off x="6235674" y="7863344"/>
            <a:ext cx="6883" cy="55600"/>
          </a:xfrm>
          <a:custGeom>
            <a:avLst/>
            <a:gdLst/>
            <a:ahLst/>
            <a:cxnLst/>
            <a:rect l="l" t="t" r="r" b="b"/>
            <a:pathLst>
              <a:path w="6883" h="55600">
                <a:moveTo>
                  <a:pt x="0" y="15316"/>
                </a:moveTo>
                <a:lnTo>
                  <a:pt x="0" y="55600"/>
                </a:lnTo>
                <a:lnTo>
                  <a:pt x="6883" y="55600"/>
                </a:lnTo>
                <a:lnTo>
                  <a:pt x="6883" y="15316"/>
                </a:lnTo>
                <a:lnTo>
                  <a:pt x="0" y="15316"/>
                </a:lnTo>
                <a:close/>
              </a:path>
              <a:path w="6883" h="55600">
                <a:moveTo>
                  <a:pt x="0" y="0"/>
                </a:moveTo>
                <a:lnTo>
                  <a:pt x="0" y="7861"/>
                </a:lnTo>
                <a:lnTo>
                  <a:pt x="6883" y="7861"/>
                </a:lnTo>
                <a:lnTo>
                  <a:pt x="6883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1" name="object 731"/>
          <p:cNvSpPr/>
          <p:nvPr/>
        </p:nvSpPr>
        <p:spPr>
          <a:xfrm>
            <a:off x="6235674" y="7898803"/>
            <a:ext cx="6883" cy="0"/>
          </a:xfrm>
          <a:custGeom>
            <a:avLst/>
            <a:gdLst/>
            <a:ahLst/>
            <a:cxnLst/>
            <a:rect l="l" t="t" r="r" b="b"/>
            <a:pathLst>
              <a:path w="6883">
                <a:moveTo>
                  <a:pt x="0" y="0"/>
                </a:moveTo>
                <a:lnTo>
                  <a:pt x="6883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2" name="object 732"/>
          <p:cNvSpPr/>
          <p:nvPr/>
        </p:nvSpPr>
        <p:spPr>
          <a:xfrm>
            <a:off x="6235674" y="7867275"/>
            <a:ext cx="6883" cy="0"/>
          </a:xfrm>
          <a:custGeom>
            <a:avLst/>
            <a:gdLst/>
            <a:ahLst/>
            <a:cxnLst/>
            <a:rect l="l" t="t" r="r" b="b"/>
            <a:pathLst>
              <a:path w="6883">
                <a:moveTo>
                  <a:pt x="0" y="0"/>
                </a:moveTo>
                <a:lnTo>
                  <a:pt x="6883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3" name="object 733"/>
          <p:cNvSpPr/>
          <p:nvPr/>
        </p:nvSpPr>
        <p:spPr>
          <a:xfrm>
            <a:off x="6250782" y="7877755"/>
            <a:ext cx="37490" cy="42113"/>
          </a:xfrm>
          <a:custGeom>
            <a:avLst/>
            <a:gdLst/>
            <a:ahLst/>
            <a:cxnLst/>
            <a:rect l="l" t="t" r="r" b="b"/>
            <a:pathLst>
              <a:path w="37490" h="42113">
                <a:moveTo>
                  <a:pt x="29044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01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699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108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31"/>
                </a:lnTo>
                <a:lnTo>
                  <a:pt x="8636" y="30619"/>
                </a:lnTo>
                <a:lnTo>
                  <a:pt x="7366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490" y="14338"/>
                </a:lnTo>
                <a:lnTo>
                  <a:pt x="35775" y="9169"/>
                </a:lnTo>
                <a:lnTo>
                  <a:pt x="32334" y="5499"/>
                </a:lnTo>
                <a:lnTo>
                  <a:pt x="28879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44" y="11264"/>
                </a:lnTo>
                <a:close/>
              </a:path>
              <a:path w="37490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67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4" name="object 734"/>
          <p:cNvSpPr/>
          <p:nvPr/>
        </p:nvSpPr>
        <p:spPr>
          <a:xfrm>
            <a:off x="6296720" y="7877756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0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8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44"/>
                </a:lnTo>
                <a:lnTo>
                  <a:pt x="19151" y="0"/>
                </a:lnTo>
                <a:lnTo>
                  <a:pt x="13500" y="0"/>
                </a:lnTo>
                <a:lnTo>
                  <a:pt x="9182" y="2222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5" name="object 735"/>
          <p:cNvSpPr/>
          <p:nvPr/>
        </p:nvSpPr>
        <p:spPr>
          <a:xfrm>
            <a:off x="6336563" y="7864582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12" y="14084"/>
                </a:moveTo>
                <a:lnTo>
                  <a:pt x="11912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405"/>
                </a:lnTo>
                <a:lnTo>
                  <a:pt x="5067" y="19405"/>
                </a:lnTo>
                <a:lnTo>
                  <a:pt x="5067" y="46685"/>
                </a:lnTo>
                <a:lnTo>
                  <a:pt x="5346" y="49352"/>
                </a:lnTo>
                <a:lnTo>
                  <a:pt x="5905" y="50647"/>
                </a:lnTo>
                <a:lnTo>
                  <a:pt x="8813" y="53721"/>
                </a:lnTo>
                <a:lnTo>
                  <a:pt x="12141" y="54902"/>
                </a:lnTo>
                <a:lnTo>
                  <a:pt x="16179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602" y="48450"/>
                </a:lnTo>
                <a:lnTo>
                  <a:pt x="14808" y="48539"/>
                </a:lnTo>
                <a:lnTo>
                  <a:pt x="12039" y="46151"/>
                </a:lnTo>
                <a:lnTo>
                  <a:pt x="11912" y="42951"/>
                </a:lnTo>
                <a:lnTo>
                  <a:pt x="11912" y="19405"/>
                </a:lnTo>
                <a:lnTo>
                  <a:pt x="18859" y="19405"/>
                </a:lnTo>
                <a:lnTo>
                  <a:pt x="18859" y="14084"/>
                </a:lnTo>
                <a:lnTo>
                  <a:pt x="11912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6" name="object 736"/>
          <p:cNvSpPr/>
          <p:nvPr/>
        </p:nvSpPr>
        <p:spPr>
          <a:xfrm>
            <a:off x="6359865" y="7877755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64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40" y="10871"/>
                </a:lnTo>
                <a:lnTo>
                  <a:pt x="13385" y="0"/>
                </a:lnTo>
                <a:lnTo>
                  <a:pt x="8813" y="1879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8003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108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31"/>
                </a:lnTo>
                <a:lnTo>
                  <a:pt x="8636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35" y="9563"/>
                </a:lnTo>
                <a:lnTo>
                  <a:pt x="29057" y="11264"/>
                </a:lnTo>
                <a:close/>
              </a:path>
              <a:path w="37503" h="42113">
                <a:moveTo>
                  <a:pt x="8940" y="10871"/>
                </a:moveTo>
                <a:lnTo>
                  <a:pt x="13258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7" name="object 737"/>
          <p:cNvSpPr/>
          <p:nvPr/>
        </p:nvSpPr>
        <p:spPr>
          <a:xfrm>
            <a:off x="6407746" y="7915059"/>
            <a:ext cx="7861" cy="0"/>
          </a:xfrm>
          <a:custGeom>
            <a:avLst/>
            <a:gdLst/>
            <a:ahLst/>
            <a:cxnLst/>
            <a:rect l="l" t="t" r="r" b="b"/>
            <a:pathLst>
              <a:path w="7861">
                <a:moveTo>
                  <a:pt x="0" y="0"/>
                </a:moveTo>
                <a:lnTo>
                  <a:pt x="7861" y="0"/>
                </a:lnTo>
              </a:path>
            </a:pathLst>
          </a:custGeom>
          <a:ln w="9042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8" name="object 738"/>
          <p:cNvSpPr/>
          <p:nvPr/>
        </p:nvSpPr>
        <p:spPr>
          <a:xfrm>
            <a:off x="2518249" y="8001561"/>
            <a:ext cx="42862" cy="55613"/>
          </a:xfrm>
          <a:custGeom>
            <a:avLst/>
            <a:gdLst/>
            <a:ahLst/>
            <a:cxnLst/>
            <a:rect l="l" t="t" r="r" b="b"/>
            <a:pathLst>
              <a:path w="42862" h="55613">
                <a:moveTo>
                  <a:pt x="42862" y="16078"/>
                </a:moveTo>
                <a:lnTo>
                  <a:pt x="42862" y="13322"/>
                </a:lnTo>
                <a:lnTo>
                  <a:pt x="42291" y="10794"/>
                </a:lnTo>
                <a:lnTo>
                  <a:pt x="40030" y="6184"/>
                </a:lnTo>
                <a:lnTo>
                  <a:pt x="36664" y="3124"/>
                </a:lnTo>
                <a:lnTo>
                  <a:pt x="32486" y="977"/>
                </a:lnTo>
                <a:lnTo>
                  <a:pt x="29730" y="520"/>
                </a:lnTo>
                <a:lnTo>
                  <a:pt x="27762" y="177"/>
                </a:lnTo>
                <a:lnTo>
                  <a:pt x="24904" y="0"/>
                </a:lnTo>
                <a:lnTo>
                  <a:pt x="0" y="0"/>
                </a:lnTo>
                <a:lnTo>
                  <a:pt x="0" y="55613"/>
                </a:lnTo>
                <a:lnTo>
                  <a:pt x="7429" y="55613"/>
                </a:lnTo>
                <a:lnTo>
                  <a:pt x="7429" y="6565"/>
                </a:lnTo>
                <a:lnTo>
                  <a:pt x="25171" y="6565"/>
                </a:lnTo>
                <a:lnTo>
                  <a:pt x="28740" y="7048"/>
                </a:lnTo>
                <a:lnTo>
                  <a:pt x="32232" y="8674"/>
                </a:lnTo>
                <a:lnTo>
                  <a:pt x="34620" y="11988"/>
                </a:lnTo>
                <a:lnTo>
                  <a:pt x="35204" y="16306"/>
                </a:lnTo>
                <a:lnTo>
                  <a:pt x="35204" y="19519"/>
                </a:lnTo>
                <a:lnTo>
                  <a:pt x="34188" y="22009"/>
                </a:lnTo>
                <a:lnTo>
                  <a:pt x="30162" y="25565"/>
                </a:lnTo>
                <a:lnTo>
                  <a:pt x="29781" y="33007"/>
                </a:lnTo>
                <a:lnTo>
                  <a:pt x="35267" y="31356"/>
                </a:lnTo>
                <a:lnTo>
                  <a:pt x="38303" y="28092"/>
                </a:lnTo>
                <a:lnTo>
                  <a:pt x="41351" y="24815"/>
                </a:lnTo>
                <a:lnTo>
                  <a:pt x="42862" y="20815"/>
                </a:lnTo>
                <a:lnTo>
                  <a:pt x="42862" y="16078"/>
                </a:lnTo>
                <a:close/>
              </a:path>
              <a:path w="42862" h="55613">
                <a:moveTo>
                  <a:pt x="30162" y="25565"/>
                </a:moveTo>
                <a:lnTo>
                  <a:pt x="26746" y="26441"/>
                </a:lnTo>
                <a:lnTo>
                  <a:pt x="7429" y="26441"/>
                </a:lnTo>
                <a:lnTo>
                  <a:pt x="7429" y="6565"/>
                </a:lnTo>
                <a:lnTo>
                  <a:pt x="7429" y="55613"/>
                </a:lnTo>
                <a:lnTo>
                  <a:pt x="7429" y="33007"/>
                </a:lnTo>
                <a:lnTo>
                  <a:pt x="29781" y="33007"/>
                </a:lnTo>
                <a:lnTo>
                  <a:pt x="30162" y="2556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9" name="object 739"/>
          <p:cNvSpPr/>
          <p:nvPr/>
        </p:nvSpPr>
        <p:spPr>
          <a:xfrm>
            <a:off x="2567360" y="8015974"/>
            <a:ext cx="13919" cy="42100"/>
          </a:xfrm>
          <a:custGeom>
            <a:avLst/>
            <a:gdLst/>
            <a:ahLst/>
            <a:cxnLst/>
            <a:rect l="l" t="t" r="r" b="b"/>
            <a:pathLst>
              <a:path w="13919" h="42100">
                <a:moveTo>
                  <a:pt x="9436" y="42100"/>
                </a:moveTo>
                <a:lnTo>
                  <a:pt x="13919" y="42100"/>
                </a:lnTo>
                <a:lnTo>
                  <a:pt x="10845" y="36156"/>
                </a:lnTo>
                <a:lnTo>
                  <a:pt x="8064" y="33731"/>
                </a:lnTo>
                <a:lnTo>
                  <a:pt x="7365" y="30391"/>
                </a:lnTo>
                <a:lnTo>
                  <a:pt x="6007" y="41020"/>
                </a:lnTo>
                <a:lnTo>
                  <a:pt x="9436" y="42100"/>
                </a:lnTo>
                <a:close/>
              </a:path>
              <a:path w="13919" h="42100">
                <a:moveTo>
                  <a:pt x="7924" y="13309"/>
                </a:moveTo>
                <a:lnTo>
                  <a:pt x="8674" y="10452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7" y="6426"/>
                </a:lnTo>
                <a:lnTo>
                  <a:pt x="26403" y="7962"/>
                </a:lnTo>
                <a:lnTo>
                  <a:pt x="28359" y="11074"/>
                </a:lnTo>
                <a:lnTo>
                  <a:pt x="28320" y="15633"/>
                </a:lnTo>
                <a:lnTo>
                  <a:pt x="25692" y="16548"/>
                </a:lnTo>
                <a:lnTo>
                  <a:pt x="21589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27" y="21234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15"/>
                </a:lnTo>
                <a:lnTo>
                  <a:pt x="6007" y="41020"/>
                </a:lnTo>
                <a:lnTo>
                  <a:pt x="7365" y="30391"/>
                </a:lnTo>
                <a:lnTo>
                  <a:pt x="8318" y="27139"/>
                </a:lnTo>
                <a:lnTo>
                  <a:pt x="11036" y="24930"/>
                </a:lnTo>
                <a:lnTo>
                  <a:pt x="14211" y="23964"/>
                </a:lnTo>
                <a:lnTo>
                  <a:pt x="17056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0" y="20980"/>
                </a:lnTo>
                <a:lnTo>
                  <a:pt x="28320" y="26492"/>
                </a:lnTo>
                <a:lnTo>
                  <a:pt x="27952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11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13919" y="42100"/>
                </a:lnTo>
                <a:lnTo>
                  <a:pt x="16624" y="42100"/>
                </a:lnTo>
                <a:lnTo>
                  <a:pt x="21513" y="40779"/>
                </a:lnTo>
                <a:lnTo>
                  <a:pt x="26339" y="38379"/>
                </a:lnTo>
                <a:lnTo>
                  <a:pt x="28905" y="36220"/>
                </a:lnTo>
                <a:lnTo>
                  <a:pt x="29095" y="38138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8" y="10083"/>
                </a:lnTo>
                <a:lnTo>
                  <a:pt x="34543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74"/>
                </a:lnTo>
                <a:lnTo>
                  <a:pt x="4216" y="5473"/>
                </a:lnTo>
                <a:lnTo>
                  <a:pt x="1816" y="9550"/>
                </a:lnTo>
                <a:lnTo>
                  <a:pt x="1193" y="12395"/>
                </a:lnTo>
                <a:lnTo>
                  <a:pt x="7924" y="1330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0" name="object 740"/>
          <p:cNvSpPr/>
          <p:nvPr/>
        </p:nvSpPr>
        <p:spPr>
          <a:xfrm>
            <a:off x="2613266" y="8015974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1" name="object 741"/>
          <p:cNvSpPr/>
          <p:nvPr/>
        </p:nvSpPr>
        <p:spPr>
          <a:xfrm>
            <a:off x="2637143" y="8015974"/>
            <a:ext cx="37465" cy="42100"/>
          </a:xfrm>
          <a:custGeom>
            <a:avLst/>
            <a:gdLst/>
            <a:ahLst/>
            <a:cxnLst/>
            <a:rect l="l" t="t" r="r" b="b"/>
            <a:pathLst>
              <a:path w="37464" h="42100">
                <a:moveTo>
                  <a:pt x="7924" y="13309"/>
                </a:moveTo>
                <a:lnTo>
                  <a:pt x="8674" y="10452"/>
                </a:lnTo>
                <a:lnTo>
                  <a:pt x="11353" y="7340"/>
                </a:lnTo>
                <a:lnTo>
                  <a:pt x="15303" y="5651"/>
                </a:lnTo>
                <a:lnTo>
                  <a:pt x="22009" y="5651"/>
                </a:lnTo>
                <a:lnTo>
                  <a:pt x="24638" y="6426"/>
                </a:lnTo>
                <a:lnTo>
                  <a:pt x="26403" y="7962"/>
                </a:lnTo>
                <a:lnTo>
                  <a:pt x="28346" y="11074"/>
                </a:lnTo>
                <a:lnTo>
                  <a:pt x="28308" y="15633"/>
                </a:lnTo>
                <a:lnTo>
                  <a:pt x="25679" y="16548"/>
                </a:lnTo>
                <a:lnTo>
                  <a:pt x="21577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26" y="18656"/>
                </a:lnTo>
                <a:lnTo>
                  <a:pt x="8051" y="19507"/>
                </a:lnTo>
                <a:lnTo>
                  <a:pt x="4927" y="21234"/>
                </a:lnTo>
                <a:lnTo>
                  <a:pt x="2260" y="23533"/>
                </a:lnTo>
                <a:lnTo>
                  <a:pt x="444" y="26796"/>
                </a:lnTo>
                <a:lnTo>
                  <a:pt x="0" y="30581"/>
                </a:lnTo>
                <a:lnTo>
                  <a:pt x="0" y="33934"/>
                </a:lnTo>
                <a:lnTo>
                  <a:pt x="1193" y="36715"/>
                </a:lnTo>
                <a:lnTo>
                  <a:pt x="6007" y="41020"/>
                </a:lnTo>
                <a:lnTo>
                  <a:pt x="7353" y="30391"/>
                </a:lnTo>
                <a:lnTo>
                  <a:pt x="8305" y="27139"/>
                </a:lnTo>
                <a:lnTo>
                  <a:pt x="11036" y="24930"/>
                </a:lnTo>
                <a:lnTo>
                  <a:pt x="14211" y="23964"/>
                </a:lnTo>
                <a:lnTo>
                  <a:pt x="17056" y="23558"/>
                </a:lnTo>
                <a:lnTo>
                  <a:pt x="22047" y="22859"/>
                </a:lnTo>
                <a:lnTo>
                  <a:pt x="25806" y="21996"/>
                </a:lnTo>
                <a:lnTo>
                  <a:pt x="28308" y="20980"/>
                </a:lnTo>
                <a:lnTo>
                  <a:pt x="28308" y="26492"/>
                </a:lnTo>
                <a:lnTo>
                  <a:pt x="27940" y="28778"/>
                </a:lnTo>
                <a:lnTo>
                  <a:pt x="26225" y="32321"/>
                </a:lnTo>
                <a:lnTo>
                  <a:pt x="22644" y="35039"/>
                </a:lnTo>
                <a:lnTo>
                  <a:pt x="18211" y="36766"/>
                </a:lnTo>
                <a:lnTo>
                  <a:pt x="12877" y="36766"/>
                </a:lnTo>
                <a:lnTo>
                  <a:pt x="10833" y="36156"/>
                </a:lnTo>
                <a:lnTo>
                  <a:pt x="8051" y="33731"/>
                </a:lnTo>
                <a:lnTo>
                  <a:pt x="9436" y="42100"/>
                </a:lnTo>
                <a:lnTo>
                  <a:pt x="16611" y="42100"/>
                </a:lnTo>
                <a:lnTo>
                  <a:pt x="19151" y="41668"/>
                </a:lnTo>
                <a:lnTo>
                  <a:pt x="21513" y="40779"/>
                </a:lnTo>
                <a:lnTo>
                  <a:pt x="26327" y="38379"/>
                </a:lnTo>
                <a:lnTo>
                  <a:pt x="28892" y="36220"/>
                </a:lnTo>
                <a:lnTo>
                  <a:pt x="29095" y="38138"/>
                </a:lnTo>
                <a:lnTo>
                  <a:pt x="30264" y="41198"/>
                </a:lnTo>
                <a:lnTo>
                  <a:pt x="37465" y="41198"/>
                </a:lnTo>
                <a:lnTo>
                  <a:pt x="36017" y="38049"/>
                </a:lnTo>
                <a:lnTo>
                  <a:pt x="35433" y="34683"/>
                </a:lnTo>
                <a:lnTo>
                  <a:pt x="35280" y="30670"/>
                </a:lnTo>
                <a:lnTo>
                  <a:pt x="35166" y="10083"/>
                </a:lnTo>
                <a:lnTo>
                  <a:pt x="34531" y="7048"/>
                </a:lnTo>
                <a:lnTo>
                  <a:pt x="32791" y="4267"/>
                </a:lnTo>
                <a:lnTo>
                  <a:pt x="30175" y="2019"/>
                </a:lnTo>
                <a:lnTo>
                  <a:pt x="25831" y="406"/>
                </a:lnTo>
                <a:lnTo>
                  <a:pt x="23012" y="0"/>
                </a:lnTo>
                <a:lnTo>
                  <a:pt x="16027" y="0"/>
                </a:lnTo>
                <a:lnTo>
                  <a:pt x="12954" y="469"/>
                </a:lnTo>
                <a:lnTo>
                  <a:pt x="10299" y="1422"/>
                </a:lnTo>
                <a:lnTo>
                  <a:pt x="7645" y="2374"/>
                </a:lnTo>
                <a:lnTo>
                  <a:pt x="4216" y="5473"/>
                </a:lnTo>
                <a:lnTo>
                  <a:pt x="1803" y="9550"/>
                </a:lnTo>
                <a:lnTo>
                  <a:pt x="1181" y="12395"/>
                </a:lnTo>
                <a:lnTo>
                  <a:pt x="7924" y="13309"/>
                </a:lnTo>
                <a:close/>
              </a:path>
              <a:path w="37464" h="42100">
                <a:moveTo>
                  <a:pt x="7353" y="30391"/>
                </a:moveTo>
                <a:lnTo>
                  <a:pt x="6007" y="41020"/>
                </a:lnTo>
                <a:lnTo>
                  <a:pt x="9436" y="42100"/>
                </a:lnTo>
                <a:lnTo>
                  <a:pt x="8051" y="33731"/>
                </a:lnTo>
                <a:lnTo>
                  <a:pt x="7353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2" name="object 742"/>
          <p:cNvSpPr/>
          <p:nvPr/>
        </p:nvSpPr>
        <p:spPr>
          <a:xfrm>
            <a:off x="2704926" y="8015972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03"/>
                </a:lnTo>
                <a:lnTo>
                  <a:pt x="7366" y="12153"/>
                </a:lnTo>
                <a:lnTo>
                  <a:pt x="9626" y="9423"/>
                </a:lnTo>
                <a:lnTo>
                  <a:pt x="11887" y="6718"/>
                </a:lnTo>
                <a:lnTo>
                  <a:pt x="14490" y="5359"/>
                </a:lnTo>
                <a:lnTo>
                  <a:pt x="20383" y="5359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88"/>
                </a:lnTo>
                <a:lnTo>
                  <a:pt x="21551" y="0"/>
                </a:lnTo>
                <a:lnTo>
                  <a:pt x="15417" y="0"/>
                </a:lnTo>
                <a:lnTo>
                  <a:pt x="13157" y="520"/>
                </a:lnTo>
                <a:lnTo>
                  <a:pt x="9423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41"/>
                </a:lnTo>
                <a:lnTo>
                  <a:pt x="6883" y="56641"/>
                </a:lnTo>
                <a:lnTo>
                  <a:pt x="6883" y="37033"/>
                </a:lnTo>
                <a:lnTo>
                  <a:pt x="9563" y="39712"/>
                </a:lnTo>
                <a:lnTo>
                  <a:pt x="13220" y="41630"/>
                </a:lnTo>
                <a:lnTo>
                  <a:pt x="17576" y="42100"/>
                </a:lnTo>
                <a:lnTo>
                  <a:pt x="14097" y="36499"/>
                </a:lnTo>
                <a:lnTo>
                  <a:pt x="11531" y="35267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51"/>
                </a:moveTo>
                <a:lnTo>
                  <a:pt x="35318" y="16916"/>
                </a:lnTo>
                <a:lnTo>
                  <a:pt x="34632" y="13373"/>
                </a:lnTo>
                <a:lnTo>
                  <a:pt x="33286" y="10147"/>
                </a:lnTo>
                <a:lnTo>
                  <a:pt x="31940" y="6921"/>
                </a:lnTo>
                <a:lnTo>
                  <a:pt x="29921" y="4419"/>
                </a:lnTo>
                <a:lnTo>
                  <a:pt x="27279" y="2654"/>
                </a:lnTo>
                <a:lnTo>
                  <a:pt x="24612" y="888"/>
                </a:lnTo>
                <a:lnTo>
                  <a:pt x="25069" y="9182"/>
                </a:lnTo>
                <a:lnTo>
                  <a:pt x="27190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8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097" y="36499"/>
                </a:lnTo>
                <a:lnTo>
                  <a:pt x="17576" y="42100"/>
                </a:lnTo>
                <a:lnTo>
                  <a:pt x="20726" y="42100"/>
                </a:lnTo>
                <a:lnTo>
                  <a:pt x="23710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84" y="35191"/>
                </a:lnTo>
                <a:lnTo>
                  <a:pt x="33070" y="31889"/>
                </a:lnTo>
                <a:lnTo>
                  <a:pt x="34569" y="28587"/>
                </a:lnTo>
                <a:lnTo>
                  <a:pt x="35318" y="24879"/>
                </a:lnTo>
                <a:lnTo>
                  <a:pt x="35318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3" name="object 743"/>
          <p:cNvSpPr/>
          <p:nvPr/>
        </p:nvSpPr>
        <p:spPr>
          <a:xfrm>
            <a:off x="2748480" y="8015974"/>
            <a:ext cx="22123" cy="41198"/>
          </a:xfrm>
          <a:custGeom>
            <a:avLst/>
            <a:gdLst/>
            <a:ahLst/>
            <a:cxnLst/>
            <a:rect l="l" t="t" r="r" b="b"/>
            <a:pathLst>
              <a:path w="22123" h="41198">
                <a:moveTo>
                  <a:pt x="10617" y="8407"/>
                </a:moveTo>
                <a:lnTo>
                  <a:pt x="13169" y="7061"/>
                </a:lnTo>
                <a:lnTo>
                  <a:pt x="16370" y="7061"/>
                </a:lnTo>
                <a:lnTo>
                  <a:pt x="19735" y="8547"/>
                </a:lnTo>
                <a:lnTo>
                  <a:pt x="22123" y="2197"/>
                </a:lnTo>
                <a:lnTo>
                  <a:pt x="17348" y="0"/>
                </a:lnTo>
                <a:lnTo>
                  <a:pt x="13411" y="0"/>
                </a:lnTo>
                <a:lnTo>
                  <a:pt x="10604" y="1371"/>
                </a:lnTo>
                <a:lnTo>
                  <a:pt x="7797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17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4" name="object 744"/>
          <p:cNvSpPr/>
          <p:nvPr/>
        </p:nvSpPr>
        <p:spPr>
          <a:xfrm>
            <a:off x="2772126" y="8015979"/>
            <a:ext cx="38125" cy="42100"/>
          </a:xfrm>
          <a:custGeom>
            <a:avLst/>
            <a:gdLst/>
            <a:ahLst/>
            <a:cxnLst/>
            <a:rect l="l" t="t" r="r" b="b"/>
            <a:pathLst>
              <a:path w="38125" h="42100">
                <a:moveTo>
                  <a:pt x="0" y="21043"/>
                </a:moveTo>
                <a:lnTo>
                  <a:pt x="0" y="27851"/>
                </a:lnTo>
                <a:lnTo>
                  <a:pt x="1752" y="33070"/>
                </a:lnTo>
                <a:lnTo>
                  <a:pt x="5270" y="36677"/>
                </a:lnTo>
                <a:lnTo>
                  <a:pt x="8775" y="40309"/>
                </a:lnTo>
                <a:lnTo>
                  <a:pt x="8216" y="30073"/>
                </a:lnTo>
                <a:lnTo>
                  <a:pt x="7086" y="26212"/>
                </a:lnTo>
                <a:lnTo>
                  <a:pt x="7086" y="15887"/>
                </a:lnTo>
                <a:lnTo>
                  <a:pt x="8216" y="12026"/>
                </a:lnTo>
                <a:lnTo>
                  <a:pt x="10502" y="9474"/>
                </a:lnTo>
                <a:lnTo>
                  <a:pt x="12763" y="6921"/>
                </a:lnTo>
                <a:lnTo>
                  <a:pt x="15633" y="5651"/>
                </a:lnTo>
                <a:lnTo>
                  <a:pt x="22478" y="5651"/>
                </a:lnTo>
                <a:lnTo>
                  <a:pt x="25323" y="6934"/>
                </a:lnTo>
                <a:lnTo>
                  <a:pt x="27609" y="9499"/>
                </a:lnTo>
                <a:lnTo>
                  <a:pt x="29895" y="12065"/>
                </a:lnTo>
                <a:lnTo>
                  <a:pt x="31038" y="15836"/>
                </a:lnTo>
                <a:lnTo>
                  <a:pt x="31038" y="26111"/>
                </a:lnTo>
                <a:lnTo>
                  <a:pt x="29895" y="30035"/>
                </a:lnTo>
                <a:lnTo>
                  <a:pt x="27622" y="32626"/>
                </a:lnTo>
                <a:lnTo>
                  <a:pt x="25349" y="35204"/>
                </a:lnTo>
                <a:lnTo>
                  <a:pt x="22504" y="36487"/>
                </a:lnTo>
                <a:lnTo>
                  <a:pt x="22631" y="42100"/>
                </a:lnTo>
                <a:lnTo>
                  <a:pt x="25907" y="41275"/>
                </a:lnTo>
                <a:lnTo>
                  <a:pt x="28905" y="39636"/>
                </a:lnTo>
                <a:lnTo>
                  <a:pt x="31915" y="37998"/>
                </a:lnTo>
                <a:lnTo>
                  <a:pt x="34188" y="35687"/>
                </a:lnTo>
                <a:lnTo>
                  <a:pt x="35763" y="32715"/>
                </a:lnTo>
                <a:lnTo>
                  <a:pt x="37337" y="29743"/>
                </a:lnTo>
                <a:lnTo>
                  <a:pt x="38125" y="25666"/>
                </a:lnTo>
                <a:lnTo>
                  <a:pt x="38125" y="14084"/>
                </a:lnTo>
                <a:lnTo>
                  <a:pt x="36347" y="9067"/>
                </a:lnTo>
                <a:lnTo>
                  <a:pt x="32791" y="5435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85"/>
                </a:lnTo>
                <a:lnTo>
                  <a:pt x="6286" y="4470"/>
                </a:lnTo>
                <a:lnTo>
                  <a:pt x="2082" y="8064"/>
                </a:lnTo>
                <a:lnTo>
                  <a:pt x="0" y="13589"/>
                </a:lnTo>
                <a:lnTo>
                  <a:pt x="0" y="21043"/>
                </a:lnTo>
                <a:close/>
              </a:path>
              <a:path w="38125" h="42100">
                <a:moveTo>
                  <a:pt x="12763" y="35217"/>
                </a:moveTo>
                <a:lnTo>
                  <a:pt x="10502" y="32639"/>
                </a:lnTo>
                <a:lnTo>
                  <a:pt x="8216" y="30073"/>
                </a:lnTo>
                <a:lnTo>
                  <a:pt x="8775" y="40309"/>
                </a:lnTo>
                <a:lnTo>
                  <a:pt x="13385" y="42100"/>
                </a:lnTo>
                <a:lnTo>
                  <a:pt x="22631" y="42100"/>
                </a:lnTo>
                <a:lnTo>
                  <a:pt x="22504" y="36487"/>
                </a:lnTo>
                <a:lnTo>
                  <a:pt x="15633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5" name="object 745"/>
          <p:cNvSpPr/>
          <p:nvPr/>
        </p:nvSpPr>
        <p:spPr>
          <a:xfrm>
            <a:off x="2814532" y="8002809"/>
            <a:ext cx="19862" cy="54902"/>
          </a:xfrm>
          <a:custGeom>
            <a:avLst/>
            <a:gdLst/>
            <a:ahLst/>
            <a:cxnLst/>
            <a:rect l="l" t="t" r="r" b="b"/>
            <a:pathLst>
              <a:path w="19862" h="54902">
                <a:moveTo>
                  <a:pt x="11925" y="14071"/>
                </a:moveTo>
                <a:lnTo>
                  <a:pt x="11925" y="0"/>
                </a:lnTo>
                <a:lnTo>
                  <a:pt x="5067" y="4102"/>
                </a:lnTo>
                <a:lnTo>
                  <a:pt x="5067" y="14071"/>
                </a:lnTo>
                <a:lnTo>
                  <a:pt x="0" y="14071"/>
                </a:lnTo>
                <a:lnTo>
                  <a:pt x="0" y="19380"/>
                </a:lnTo>
                <a:lnTo>
                  <a:pt x="5067" y="19380"/>
                </a:lnTo>
                <a:lnTo>
                  <a:pt x="5067" y="46659"/>
                </a:lnTo>
                <a:lnTo>
                  <a:pt x="5346" y="49352"/>
                </a:lnTo>
                <a:lnTo>
                  <a:pt x="5905" y="50622"/>
                </a:lnTo>
                <a:lnTo>
                  <a:pt x="8813" y="53721"/>
                </a:lnTo>
                <a:lnTo>
                  <a:pt x="12141" y="54902"/>
                </a:lnTo>
                <a:lnTo>
                  <a:pt x="16179" y="54902"/>
                </a:lnTo>
                <a:lnTo>
                  <a:pt x="19862" y="54279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14"/>
                </a:lnTo>
                <a:lnTo>
                  <a:pt x="12052" y="46139"/>
                </a:lnTo>
                <a:lnTo>
                  <a:pt x="11925" y="42951"/>
                </a:lnTo>
                <a:lnTo>
                  <a:pt x="11925" y="19380"/>
                </a:lnTo>
                <a:lnTo>
                  <a:pt x="18859" y="19380"/>
                </a:lnTo>
                <a:lnTo>
                  <a:pt x="18859" y="14071"/>
                </a:lnTo>
                <a:lnTo>
                  <a:pt x="11925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6" name="object 746"/>
          <p:cNvSpPr/>
          <p:nvPr/>
        </p:nvSpPr>
        <p:spPr>
          <a:xfrm>
            <a:off x="2837842" y="8015982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39"/>
                </a:moveTo>
                <a:lnTo>
                  <a:pt x="29921" y="13792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73" y="0"/>
                </a:lnTo>
                <a:lnTo>
                  <a:pt x="8813" y="1854"/>
                </a:lnTo>
                <a:lnTo>
                  <a:pt x="5283" y="5600"/>
                </a:lnTo>
                <a:lnTo>
                  <a:pt x="1752" y="9359"/>
                </a:lnTo>
                <a:lnTo>
                  <a:pt x="0" y="14605"/>
                </a:lnTo>
                <a:lnTo>
                  <a:pt x="0" y="27940"/>
                </a:lnTo>
                <a:lnTo>
                  <a:pt x="1739" y="33032"/>
                </a:lnTo>
                <a:lnTo>
                  <a:pt x="5232" y="36652"/>
                </a:lnTo>
                <a:lnTo>
                  <a:pt x="8712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84"/>
                </a:lnTo>
                <a:lnTo>
                  <a:pt x="34074" y="36410"/>
                </a:lnTo>
                <a:lnTo>
                  <a:pt x="36156" y="33210"/>
                </a:lnTo>
                <a:lnTo>
                  <a:pt x="37274" y="29083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197"/>
                </a:lnTo>
                <a:lnTo>
                  <a:pt x="24104" y="35826"/>
                </a:lnTo>
                <a:lnTo>
                  <a:pt x="19418" y="36487"/>
                </a:lnTo>
                <a:lnTo>
                  <a:pt x="16027" y="36487"/>
                </a:lnTo>
                <a:lnTo>
                  <a:pt x="13182" y="35306"/>
                </a:lnTo>
                <a:lnTo>
                  <a:pt x="8648" y="30594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25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50"/>
                </a:lnTo>
                <a:lnTo>
                  <a:pt x="29057" y="11239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54"/>
                </a:lnTo>
                <a:lnTo>
                  <a:pt x="15900" y="5600"/>
                </a:lnTo>
                <a:lnTo>
                  <a:pt x="22580" y="5600"/>
                </a:lnTo>
                <a:lnTo>
                  <a:pt x="25412" y="6921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7" name="object 747"/>
          <p:cNvSpPr/>
          <p:nvPr/>
        </p:nvSpPr>
        <p:spPr>
          <a:xfrm>
            <a:off x="2881139" y="8015975"/>
            <a:ext cx="22428" cy="57556"/>
          </a:xfrm>
          <a:custGeom>
            <a:avLst/>
            <a:gdLst/>
            <a:ahLst/>
            <a:cxnLst/>
            <a:rect l="l" t="t" r="r" b="b"/>
            <a:pathLst>
              <a:path w="22428" h="57556">
                <a:moveTo>
                  <a:pt x="10883" y="888"/>
                </a:moveTo>
                <a:lnTo>
                  <a:pt x="12445" y="6883"/>
                </a:lnTo>
                <a:lnTo>
                  <a:pt x="15049" y="5651"/>
                </a:lnTo>
                <a:lnTo>
                  <a:pt x="18122" y="5651"/>
                </a:lnTo>
                <a:lnTo>
                  <a:pt x="22428" y="0"/>
                </a:lnTo>
                <a:lnTo>
                  <a:pt x="14020" y="0"/>
                </a:lnTo>
                <a:lnTo>
                  <a:pt x="10883" y="888"/>
                </a:lnTo>
                <a:close/>
              </a:path>
              <a:path w="22428" h="57556">
                <a:moveTo>
                  <a:pt x="35864" y="914"/>
                </a:moveTo>
                <a:lnTo>
                  <a:pt x="29502" y="914"/>
                </a:lnTo>
                <a:lnTo>
                  <a:pt x="29502" y="5765"/>
                </a:lnTo>
                <a:lnTo>
                  <a:pt x="26377" y="1917"/>
                </a:lnTo>
                <a:lnTo>
                  <a:pt x="22428" y="0"/>
                </a:lnTo>
                <a:lnTo>
                  <a:pt x="18122" y="5651"/>
                </a:lnTo>
                <a:lnTo>
                  <a:pt x="21234" y="5651"/>
                </a:lnTo>
                <a:lnTo>
                  <a:pt x="23901" y="6896"/>
                </a:lnTo>
                <a:lnTo>
                  <a:pt x="28308" y="11912"/>
                </a:lnTo>
                <a:lnTo>
                  <a:pt x="29413" y="15633"/>
                </a:lnTo>
                <a:lnTo>
                  <a:pt x="29413" y="25717"/>
                </a:lnTo>
                <a:lnTo>
                  <a:pt x="28346" y="29514"/>
                </a:lnTo>
                <a:lnTo>
                  <a:pt x="24053" y="34340"/>
                </a:lnTo>
                <a:lnTo>
                  <a:pt x="21399" y="35547"/>
                </a:lnTo>
                <a:lnTo>
                  <a:pt x="15036" y="35547"/>
                </a:lnTo>
                <a:lnTo>
                  <a:pt x="12382" y="34340"/>
                </a:lnTo>
                <a:lnTo>
                  <a:pt x="8153" y="29489"/>
                </a:lnTo>
                <a:lnTo>
                  <a:pt x="7086" y="25615"/>
                </a:lnTo>
                <a:lnTo>
                  <a:pt x="7086" y="15481"/>
                </a:lnTo>
                <a:lnTo>
                  <a:pt x="8153" y="11823"/>
                </a:lnTo>
                <a:lnTo>
                  <a:pt x="12445" y="6883"/>
                </a:lnTo>
                <a:lnTo>
                  <a:pt x="10883" y="888"/>
                </a:lnTo>
                <a:lnTo>
                  <a:pt x="8216" y="2654"/>
                </a:lnTo>
                <a:lnTo>
                  <a:pt x="5537" y="4419"/>
                </a:lnTo>
                <a:lnTo>
                  <a:pt x="3505" y="6934"/>
                </a:lnTo>
                <a:lnTo>
                  <a:pt x="2108" y="10185"/>
                </a:lnTo>
                <a:lnTo>
                  <a:pt x="698" y="13436"/>
                </a:lnTo>
                <a:lnTo>
                  <a:pt x="0" y="16979"/>
                </a:lnTo>
                <a:lnTo>
                  <a:pt x="0" y="26415"/>
                </a:lnTo>
                <a:lnTo>
                  <a:pt x="1523" y="31203"/>
                </a:lnTo>
                <a:lnTo>
                  <a:pt x="4597" y="35204"/>
                </a:lnTo>
                <a:lnTo>
                  <a:pt x="7658" y="39204"/>
                </a:lnTo>
                <a:lnTo>
                  <a:pt x="11988" y="41198"/>
                </a:lnTo>
                <a:lnTo>
                  <a:pt x="22085" y="41198"/>
                </a:lnTo>
                <a:lnTo>
                  <a:pt x="25831" y="39446"/>
                </a:lnTo>
                <a:lnTo>
                  <a:pt x="28854" y="35928"/>
                </a:lnTo>
                <a:lnTo>
                  <a:pt x="28879" y="40373"/>
                </a:lnTo>
                <a:lnTo>
                  <a:pt x="28701" y="43294"/>
                </a:lnTo>
                <a:lnTo>
                  <a:pt x="27736" y="46964"/>
                </a:lnTo>
                <a:lnTo>
                  <a:pt x="24828" y="49999"/>
                </a:lnTo>
                <a:lnTo>
                  <a:pt x="20624" y="51892"/>
                </a:lnTo>
                <a:lnTo>
                  <a:pt x="14465" y="51892"/>
                </a:lnTo>
                <a:lnTo>
                  <a:pt x="12128" y="51257"/>
                </a:lnTo>
                <a:lnTo>
                  <a:pt x="9143" y="49060"/>
                </a:lnTo>
                <a:lnTo>
                  <a:pt x="8077" y="45516"/>
                </a:lnTo>
                <a:lnTo>
                  <a:pt x="1371" y="44538"/>
                </a:lnTo>
                <a:lnTo>
                  <a:pt x="1282" y="48894"/>
                </a:lnTo>
                <a:lnTo>
                  <a:pt x="2717" y="52146"/>
                </a:lnTo>
                <a:lnTo>
                  <a:pt x="5702" y="54305"/>
                </a:lnTo>
                <a:lnTo>
                  <a:pt x="8686" y="56464"/>
                </a:lnTo>
                <a:lnTo>
                  <a:pt x="12623" y="57556"/>
                </a:lnTo>
                <a:lnTo>
                  <a:pt x="21551" y="57556"/>
                </a:lnTo>
                <a:lnTo>
                  <a:pt x="24993" y="56794"/>
                </a:lnTo>
                <a:lnTo>
                  <a:pt x="27800" y="55283"/>
                </a:lnTo>
                <a:lnTo>
                  <a:pt x="30594" y="53759"/>
                </a:lnTo>
                <a:lnTo>
                  <a:pt x="32626" y="51688"/>
                </a:lnTo>
                <a:lnTo>
                  <a:pt x="33921" y="49072"/>
                </a:lnTo>
                <a:lnTo>
                  <a:pt x="35217" y="46443"/>
                </a:lnTo>
                <a:lnTo>
                  <a:pt x="35864" y="42011"/>
                </a:lnTo>
                <a:lnTo>
                  <a:pt x="35864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8" name="object 748"/>
          <p:cNvSpPr/>
          <p:nvPr/>
        </p:nvSpPr>
        <p:spPr>
          <a:xfrm>
            <a:off x="2925127" y="8015982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39"/>
                </a:moveTo>
                <a:lnTo>
                  <a:pt x="29921" y="13792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73" y="0"/>
                </a:lnTo>
                <a:lnTo>
                  <a:pt x="8801" y="1854"/>
                </a:lnTo>
                <a:lnTo>
                  <a:pt x="5283" y="5600"/>
                </a:lnTo>
                <a:lnTo>
                  <a:pt x="1752" y="9359"/>
                </a:lnTo>
                <a:lnTo>
                  <a:pt x="0" y="14605"/>
                </a:lnTo>
                <a:lnTo>
                  <a:pt x="0" y="27940"/>
                </a:lnTo>
                <a:lnTo>
                  <a:pt x="1739" y="33032"/>
                </a:lnTo>
                <a:lnTo>
                  <a:pt x="5232" y="36652"/>
                </a:lnTo>
                <a:lnTo>
                  <a:pt x="8712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84"/>
                </a:lnTo>
                <a:lnTo>
                  <a:pt x="34074" y="36410"/>
                </a:lnTo>
                <a:lnTo>
                  <a:pt x="36144" y="33210"/>
                </a:lnTo>
                <a:lnTo>
                  <a:pt x="37274" y="29083"/>
                </a:lnTo>
                <a:lnTo>
                  <a:pt x="30149" y="28219"/>
                </a:lnTo>
                <a:lnTo>
                  <a:pt x="29095" y="31102"/>
                </a:lnTo>
                <a:lnTo>
                  <a:pt x="27686" y="33197"/>
                </a:lnTo>
                <a:lnTo>
                  <a:pt x="24104" y="35826"/>
                </a:lnTo>
                <a:lnTo>
                  <a:pt x="19418" y="36487"/>
                </a:lnTo>
                <a:lnTo>
                  <a:pt x="16014" y="36487"/>
                </a:lnTo>
                <a:lnTo>
                  <a:pt x="13182" y="35306"/>
                </a:lnTo>
                <a:lnTo>
                  <a:pt x="8636" y="30594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25"/>
                </a:lnTo>
                <a:lnTo>
                  <a:pt x="35775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34" y="0"/>
                </a:lnTo>
                <a:lnTo>
                  <a:pt x="25412" y="6921"/>
                </a:lnTo>
                <a:lnTo>
                  <a:pt x="27622" y="9550"/>
                </a:lnTo>
                <a:lnTo>
                  <a:pt x="29057" y="11239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54"/>
                </a:lnTo>
                <a:lnTo>
                  <a:pt x="15900" y="5600"/>
                </a:lnTo>
                <a:lnTo>
                  <a:pt x="22580" y="5600"/>
                </a:lnTo>
                <a:lnTo>
                  <a:pt x="25412" y="6921"/>
                </a:lnTo>
                <a:lnTo>
                  <a:pt x="24434" y="0"/>
                </a:lnTo>
                <a:lnTo>
                  <a:pt x="13373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9" name="object 749"/>
          <p:cNvSpPr/>
          <p:nvPr/>
        </p:nvSpPr>
        <p:spPr>
          <a:xfrm>
            <a:off x="2970988" y="8015974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39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0" name="object 750"/>
          <p:cNvSpPr/>
          <p:nvPr/>
        </p:nvSpPr>
        <p:spPr>
          <a:xfrm>
            <a:off x="2994433" y="8015975"/>
            <a:ext cx="33794" cy="42100"/>
          </a:xfrm>
          <a:custGeom>
            <a:avLst/>
            <a:gdLst/>
            <a:ahLst/>
            <a:cxnLst/>
            <a:rect l="l" t="t" r="r" b="b"/>
            <a:pathLst>
              <a:path w="33794" h="42100">
                <a:moveTo>
                  <a:pt x="6819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77" y="41020"/>
                </a:lnTo>
                <a:lnTo>
                  <a:pt x="12115" y="42100"/>
                </a:lnTo>
                <a:lnTo>
                  <a:pt x="20586" y="42100"/>
                </a:lnTo>
                <a:lnTo>
                  <a:pt x="23456" y="41554"/>
                </a:lnTo>
                <a:lnTo>
                  <a:pt x="25971" y="40449"/>
                </a:lnTo>
                <a:lnTo>
                  <a:pt x="28511" y="39357"/>
                </a:lnTo>
                <a:lnTo>
                  <a:pt x="31788" y="35788"/>
                </a:lnTo>
                <a:lnTo>
                  <a:pt x="33794" y="31635"/>
                </a:lnTo>
                <a:lnTo>
                  <a:pt x="33794" y="27025"/>
                </a:lnTo>
                <a:lnTo>
                  <a:pt x="32143" y="23520"/>
                </a:lnTo>
                <a:lnTo>
                  <a:pt x="29527" y="20751"/>
                </a:lnTo>
                <a:lnTo>
                  <a:pt x="25679" y="19100"/>
                </a:lnTo>
                <a:lnTo>
                  <a:pt x="22275" y="18059"/>
                </a:lnTo>
                <a:lnTo>
                  <a:pt x="17399" y="16763"/>
                </a:lnTo>
                <a:lnTo>
                  <a:pt x="14033" y="15849"/>
                </a:lnTo>
                <a:lnTo>
                  <a:pt x="11988" y="15278"/>
                </a:lnTo>
                <a:lnTo>
                  <a:pt x="9220" y="13931"/>
                </a:lnTo>
                <a:lnTo>
                  <a:pt x="7810" y="10807"/>
                </a:lnTo>
                <a:lnTo>
                  <a:pt x="9855" y="7175"/>
                </a:lnTo>
                <a:lnTo>
                  <a:pt x="13462" y="5613"/>
                </a:lnTo>
                <a:lnTo>
                  <a:pt x="19316" y="5613"/>
                </a:lnTo>
                <a:lnTo>
                  <a:pt x="21386" y="6197"/>
                </a:lnTo>
                <a:lnTo>
                  <a:pt x="24333" y="8521"/>
                </a:lnTo>
                <a:lnTo>
                  <a:pt x="25514" y="12217"/>
                </a:lnTo>
                <a:lnTo>
                  <a:pt x="32258" y="11302"/>
                </a:lnTo>
                <a:lnTo>
                  <a:pt x="31826" y="8699"/>
                </a:lnTo>
                <a:lnTo>
                  <a:pt x="29883" y="5054"/>
                </a:lnTo>
                <a:lnTo>
                  <a:pt x="26949" y="2273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26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400" y="6616"/>
                </a:lnTo>
                <a:lnTo>
                  <a:pt x="1143" y="9804"/>
                </a:lnTo>
                <a:lnTo>
                  <a:pt x="1143" y="13576"/>
                </a:lnTo>
                <a:lnTo>
                  <a:pt x="2654" y="17005"/>
                </a:lnTo>
                <a:lnTo>
                  <a:pt x="5156" y="19913"/>
                </a:lnTo>
                <a:lnTo>
                  <a:pt x="9067" y="21767"/>
                </a:lnTo>
                <a:lnTo>
                  <a:pt x="12573" y="22859"/>
                </a:lnTo>
                <a:lnTo>
                  <a:pt x="17627" y="24117"/>
                </a:lnTo>
                <a:lnTo>
                  <a:pt x="21386" y="25057"/>
                </a:lnTo>
                <a:lnTo>
                  <a:pt x="23736" y="25844"/>
                </a:lnTo>
                <a:lnTo>
                  <a:pt x="26695" y="28536"/>
                </a:lnTo>
                <a:lnTo>
                  <a:pt x="26695" y="31800"/>
                </a:lnTo>
                <a:lnTo>
                  <a:pt x="24409" y="34569"/>
                </a:lnTo>
                <a:lnTo>
                  <a:pt x="20523" y="36487"/>
                </a:lnTo>
                <a:lnTo>
                  <a:pt x="14224" y="36487"/>
                </a:lnTo>
                <a:lnTo>
                  <a:pt x="10020" y="34328"/>
                </a:lnTo>
                <a:lnTo>
                  <a:pt x="7213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1" name="object 751"/>
          <p:cNvSpPr/>
          <p:nvPr/>
        </p:nvSpPr>
        <p:spPr>
          <a:xfrm>
            <a:off x="3034132" y="8015982"/>
            <a:ext cx="37515" cy="42100"/>
          </a:xfrm>
          <a:custGeom>
            <a:avLst/>
            <a:gdLst/>
            <a:ahLst/>
            <a:cxnLst/>
            <a:rect l="l" t="t" r="r" b="b"/>
            <a:pathLst>
              <a:path w="37515" h="42100">
                <a:moveTo>
                  <a:pt x="29057" y="11239"/>
                </a:moveTo>
                <a:lnTo>
                  <a:pt x="29921" y="13792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13" y="1854"/>
                </a:lnTo>
                <a:lnTo>
                  <a:pt x="5283" y="5600"/>
                </a:lnTo>
                <a:lnTo>
                  <a:pt x="1752" y="9359"/>
                </a:lnTo>
                <a:lnTo>
                  <a:pt x="0" y="14605"/>
                </a:lnTo>
                <a:lnTo>
                  <a:pt x="0" y="27940"/>
                </a:lnTo>
                <a:lnTo>
                  <a:pt x="1739" y="33032"/>
                </a:lnTo>
                <a:lnTo>
                  <a:pt x="5232" y="36652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38" y="38684"/>
                </a:lnTo>
                <a:lnTo>
                  <a:pt x="34074" y="36410"/>
                </a:lnTo>
                <a:lnTo>
                  <a:pt x="36156" y="33210"/>
                </a:lnTo>
                <a:lnTo>
                  <a:pt x="37274" y="29083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6" y="33197"/>
                </a:lnTo>
                <a:lnTo>
                  <a:pt x="24104" y="35826"/>
                </a:lnTo>
                <a:lnTo>
                  <a:pt x="19418" y="36487"/>
                </a:lnTo>
                <a:lnTo>
                  <a:pt x="16027" y="36487"/>
                </a:lnTo>
                <a:lnTo>
                  <a:pt x="13195" y="35306"/>
                </a:lnTo>
                <a:lnTo>
                  <a:pt x="8648" y="30594"/>
                </a:lnTo>
                <a:lnTo>
                  <a:pt x="7378" y="27228"/>
                </a:lnTo>
                <a:lnTo>
                  <a:pt x="7124" y="22796"/>
                </a:lnTo>
                <a:lnTo>
                  <a:pt x="37465" y="22796"/>
                </a:lnTo>
                <a:lnTo>
                  <a:pt x="37515" y="14325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50"/>
                </a:lnTo>
                <a:lnTo>
                  <a:pt x="29057" y="11239"/>
                </a:lnTo>
                <a:close/>
              </a:path>
              <a:path w="37515" h="42100">
                <a:moveTo>
                  <a:pt x="8928" y="10858"/>
                </a:moveTo>
                <a:lnTo>
                  <a:pt x="13246" y="6654"/>
                </a:lnTo>
                <a:lnTo>
                  <a:pt x="15913" y="5600"/>
                </a:lnTo>
                <a:lnTo>
                  <a:pt x="22580" y="5600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2" name="object 752"/>
          <p:cNvSpPr/>
          <p:nvPr/>
        </p:nvSpPr>
        <p:spPr>
          <a:xfrm>
            <a:off x="3097971" y="8016882"/>
            <a:ext cx="37274" cy="56654"/>
          </a:xfrm>
          <a:custGeom>
            <a:avLst/>
            <a:gdLst/>
            <a:ahLst/>
            <a:cxnLst/>
            <a:rect l="l" t="t" r="r" b="b"/>
            <a:pathLst>
              <a:path w="37274" h="56654">
                <a:moveTo>
                  <a:pt x="21793" y="40970"/>
                </a:moveTo>
                <a:lnTo>
                  <a:pt x="37274" y="0"/>
                </a:lnTo>
                <a:lnTo>
                  <a:pt x="30378" y="0"/>
                </a:lnTo>
                <a:lnTo>
                  <a:pt x="21678" y="23482"/>
                </a:lnTo>
                <a:lnTo>
                  <a:pt x="20586" y="26466"/>
                </a:lnTo>
                <a:lnTo>
                  <a:pt x="19634" y="29527"/>
                </a:lnTo>
                <a:lnTo>
                  <a:pt x="18834" y="32664"/>
                </a:lnTo>
                <a:lnTo>
                  <a:pt x="17970" y="29400"/>
                </a:lnTo>
                <a:lnTo>
                  <a:pt x="16992" y="26301"/>
                </a:lnTo>
                <a:lnTo>
                  <a:pt x="15900" y="23329"/>
                </a:lnTo>
                <a:lnTo>
                  <a:pt x="7429" y="0"/>
                </a:lnTo>
                <a:lnTo>
                  <a:pt x="0" y="0"/>
                </a:lnTo>
                <a:lnTo>
                  <a:pt x="15430" y="40373"/>
                </a:lnTo>
                <a:lnTo>
                  <a:pt x="14820" y="42037"/>
                </a:lnTo>
                <a:lnTo>
                  <a:pt x="13855" y="44742"/>
                </a:lnTo>
                <a:lnTo>
                  <a:pt x="11366" y="48742"/>
                </a:lnTo>
                <a:lnTo>
                  <a:pt x="8305" y="49999"/>
                </a:lnTo>
                <a:lnTo>
                  <a:pt x="5651" y="49999"/>
                </a:lnTo>
                <a:lnTo>
                  <a:pt x="2832" y="49403"/>
                </a:lnTo>
                <a:lnTo>
                  <a:pt x="3594" y="55803"/>
                </a:lnTo>
                <a:lnTo>
                  <a:pt x="6705" y="56654"/>
                </a:lnTo>
                <a:lnTo>
                  <a:pt x="10236" y="56654"/>
                </a:lnTo>
                <a:lnTo>
                  <a:pt x="13715" y="55067"/>
                </a:lnTo>
                <a:lnTo>
                  <a:pt x="16700" y="52362"/>
                </a:lnTo>
                <a:lnTo>
                  <a:pt x="18834" y="48450"/>
                </a:lnTo>
                <a:lnTo>
                  <a:pt x="20129" y="45402"/>
                </a:lnTo>
                <a:lnTo>
                  <a:pt x="21793" y="4097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3" name="object 753"/>
          <p:cNvSpPr/>
          <p:nvPr/>
        </p:nvSpPr>
        <p:spPr>
          <a:xfrm>
            <a:off x="3162915" y="8015972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03"/>
                </a:lnTo>
                <a:lnTo>
                  <a:pt x="7366" y="12153"/>
                </a:lnTo>
                <a:lnTo>
                  <a:pt x="9626" y="9423"/>
                </a:lnTo>
                <a:lnTo>
                  <a:pt x="11887" y="6718"/>
                </a:lnTo>
                <a:lnTo>
                  <a:pt x="14490" y="5359"/>
                </a:lnTo>
                <a:lnTo>
                  <a:pt x="20396" y="5359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88"/>
                </a:lnTo>
                <a:lnTo>
                  <a:pt x="21551" y="0"/>
                </a:lnTo>
                <a:lnTo>
                  <a:pt x="15417" y="0"/>
                </a:lnTo>
                <a:lnTo>
                  <a:pt x="13157" y="520"/>
                </a:lnTo>
                <a:lnTo>
                  <a:pt x="9436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41"/>
                </a:lnTo>
                <a:lnTo>
                  <a:pt x="6896" y="56641"/>
                </a:lnTo>
                <a:lnTo>
                  <a:pt x="6896" y="37033"/>
                </a:lnTo>
                <a:lnTo>
                  <a:pt x="9563" y="39712"/>
                </a:lnTo>
                <a:lnTo>
                  <a:pt x="13220" y="41630"/>
                </a:lnTo>
                <a:lnTo>
                  <a:pt x="17576" y="42100"/>
                </a:lnTo>
                <a:lnTo>
                  <a:pt x="14109" y="36499"/>
                </a:lnTo>
                <a:lnTo>
                  <a:pt x="11531" y="35267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51"/>
                </a:moveTo>
                <a:lnTo>
                  <a:pt x="35318" y="16916"/>
                </a:lnTo>
                <a:lnTo>
                  <a:pt x="34645" y="13373"/>
                </a:lnTo>
                <a:lnTo>
                  <a:pt x="33286" y="10147"/>
                </a:lnTo>
                <a:lnTo>
                  <a:pt x="31940" y="6921"/>
                </a:lnTo>
                <a:lnTo>
                  <a:pt x="29933" y="4419"/>
                </a:lnTo>
                <a:lnTo>
                  <a:pt x="27279" y="2654"/>
                </a:lnTo>
                <a:lnTo>
                  <a:pt x="24612" y="888"/>
                </a:lnTo>
                <a:lnTo>
                  <a:pt x="25069" y="9182"/>
                </a:lnTo>
                <a:lnTo>
                  <a:pt x="27203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8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109" y="36499"/>
                </a:lnTo>
                <a:lnTo>
                  <a:pt x="17576" y="42100"/>
                </a:lnTo>
                <a:lnTo>
                  <a:pt x="20726" y="42100"/>
                </a:lnTo>
                <a:lnTo>
                  <a:pt x="23710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84" y="35191"/>
                </a:lnTo>
                <a:lnTo>
                  <a:pt x="33070" y="31889"/>
                </a:lnTo>
                <a:lnTo>
                  <a:pt x="34582" y="28587"/>
                </a:lnTo>
                <a:lnTo>
                  <a:pt x="35318" y="24879"/>
                </a:lnTo>
                <a:lnTo>
                  <a:pt x="35318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4" name="object 754"/>
          <p:cNvSpPr/>
          <p:nvPr/>
        </p:nvSpPr>
        <p:spPr>
          <a:xfrm>
            <a:off x="3206479" y="8015974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23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5" name="object 755"/>
          <p:cNvSpPr/>
          <p:nvPr/>
        </p:nvSpPr>
        <p:spPr>
          <a:xfrm>
            <a:off x="3230116" y="8015979"/>
            <a:ext cx="38125" cy="42100"/>
          </a:xfrm>
          <a:custGeom>
            <a:avLst/>
            <a:gdLst/>
            <a:ahLst/>
            <a:cxnLst/>
            <a:rect l="l" t="t" r="r" b="b"/>
            <a:pathLst>
              <a:path w="38125" h="42100">
                <a:moveTo>
                  <a:pt x="0" y="21043"/>
                </a:moveTo>
                <a:lnTo>
                  <a:pt x="0" y="27851"/>
                </a:lnTo>
                <a:lnTo>
                  <a:pt x="1765" y="33070"/>
                </a:lnTo>
                <a:lnTo>
                  <a:pt x="5270" y="36677"/>
                </a:lnTo>
                <a:lnTo>
                  <a:pt x="8775" y="40309"/>
                </a:lnTo>
                <a:lnTo>
                  <a:pt x="8229" y="30073"/>
                </a:lnTo>
                <a:lnTo>
                  <a:pt x="7086" y="26212"/>
                </a:lnTo>
                <a:lnTo>
                  <a:pt x="7086" y="15887"/>
                </a:lnTo>
                <a:lnTo>
                  <a:pt x="8229" y="12026"/>
                </a:lnTo>
                <a:lnTo>
                  <a:pt x="10490" y="9474"/>
                </a:lnTo>
                <a:lnTo>
                  <a:pt x="12763" y="6921"/>
                </a:lnTo>
                <a:lnTo>
                  <a:pt x="15633" y="5651"/>
                </a:lnTo>
                <a:lnTo>
                  <a:pt x="22478" y="5651"/>
                </a:lnTo>
                <a:lnTo>
                  <a:pt x="25323" y="6934"/>
                </a:lnTo>
                <a:lnTo>
                  <a:pt x="27609" y="9499"/>
                </a:lnTo>
                <a:lnTo>
                  <a:pt x="29895" y="12065"/>
                </a:lnTo>
                <a:lnTo>
                  <a:pt x="31038" y="15836"/>
                </a:lnTo>
                <a:lnTo>
                  <a:pt x="31038" y="26111"/>
                </a:lnTo>
                <a:lnTo>
                  <a:pt x="29895" y="30035"/>
                </a:lnTo>
                <a:lnTo>
                  <a:pt x="27622" y="32626"/>
                </a:lnTo>
                <a:lnTo>
                  <a:pt x="25349" y="35204"/>
                </a:lnTo>
                <a:lnTo>
                  <a:pt x="22504" y="36487"/>
                </a:lnTo>
                <a:lnTo>
                  <a:pt x="22631" y="42100"/>
                </a:lnTo>
                <a:lnTo>
                  <a:pt x="25907" y="41275"/>
                </a:lnTo>
                <a:lnTo>
                  <a:pt x="28905" y="39636"/>
                </a:lnTo>
                <a:lnTo>
                  <a:pt x="31915" y="37998"/>
                </a:lnTo>
                <a:lnTo>
                  <a:pt x="34188" y="35687"/>
                </a:lnTo>
                <a:lnTo>
                  <a:pt x="35775" y="32715"/>
                </a:lnTo>
                <a:lnTo>
                  <a:pt x="37337" y="29743"/>
                </a:lnTo>
                <a:lnTo>
                  <a:pt x="38125" y="25666"/>
                </a:lnTo>
                <a:lnTo>
                  <a:pt x="38125" y="14084"/>
                </a:lnTo>
                <a:lnTo>
                  <a:pt x="36347" y="9067"/>
                </a:lnTo>
                <a:lnTo>
                  <a:pt x="32791" y="5435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85"/>
                </a:lnTo>
                <a:lnTo>
                  <a:pt x="6286" y="4470"/>
                </a:lnTo>
                <a:lnTo>
                  <a:pt x="2095" y="8064"/>
                </a:lnTo>
                <a:lnTo>
                  <a:pt x="0" y="13589"/>
                </a:lnTo>
                <a:lnTo>
                  <a:pt x="0" y="21043"/>
                </a:lnTo>
                <a:close/>
              </a:path>
              <a:path w="38125" h="42100">
                <a:moveTo>
                  <a:pt x="12763" y="35217"/>
                </a:moveTo>
                <a:lnTo>
                  <a:pt x="10490" y="32639"/>
                </a:lnTo>
                <a:lnTo>
                  <a:pt x="8229" y="30073"/>
                </a:lnTo>
                <a:lnTo>
                  <a:pt x="8775" y="40309"/>
                </a:lnTo>
                <a:lnTo>
                  <a:pt x="13385" y="42100"/>
                </a:lnTo>
                <a:lnTo>
                  <a:pt x="22631" y="42100"/>
                </a:lnTo>
                <a:lnTo>
                  <a:pt x="22504" y="36487"/>
                </a:lnTo>
                <a:lnTo>
                  <a:pt x="15633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6" name="object 756"/>
          <p:cNvSpPr/>
          <p:nvPr/>
        </p:nvSpPr>
        <p:spPr>
          <a:xfrm>
            <a:off x="3272522" y="8002809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12" y="14071"/>
                </a:moveTo>
                <a:lnTo>
                  <a:pt x="11912" y="0"/>
                </a:lnTo>
                <a:lnTo>
                  <a:pt x="5067" y="4102"/>
                </a:lnTo>
                <a:lnTo>
                  <a:pt x="5067" y="14071"/>
                </a:lnTo>
                <a:lnTo>
                  <a:pt x="0" y="14071"/>
                </a:lnTo>
                <a:lnTo>
                  <a:pt x="0" y="19380"/>
                </a:lnTo>
                <a:lnTo>
                  <a:pt x="5067" y="19380"/>
                </a:lnTo>
                <a:lnTo>
                  <a:pt x="5067" y="46659"/>
                </a:lnTo>
                <a:lnTo>
                  <a:pt x="5346" y="49352"/>
                </a:lnTo>
                <a:lnTo>
                  <a:pt x="5905" y="50622"/>
                </a:lnTo>
                <a:lnTo>
                  <a:pt x="8813" y="53721"/>
                </a:lnTo>
                <a:lnTo>
                  <a:pt x="12141" y="54902"/>
                </a:lnTo>
                <a:lnTo>
                  <a:pt x="16179" y="54902"/>
                </a:lnTo>
                <a:lnTo>
                  <a:pt x="19850" y="54279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14"/>
                </a:lnTo>
                <a:lnTo>
                  <a:pt x="12052" y="46139"/>
                </a:lnTo>
                <a:lnTo>
                  <a:pt x="11912" y="42951"/>
                </a:lnTo>
                <a:lnTo>
                  <a:pt x="11912" y="19380"/>
                </a:lnTo>
                <a:lnTo>
                  <a:pt x="18859" y="19380"/>
                </a:lnTo>
                <a:lnTo>
                  <a:pt x="18859" y="14071"/>
                </a:lnTo>
                <a:lnTo>
                  <a:pt x="11912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7" name="object 757"/>
          <p:cNvSpPr/>
          <p:nvPr/>
        </p:nvSpPr>
        <p:spPr>
          <a:xfrm>
            <a:off x="3295831" y="8015982"/>
            <a:ext cx="37515" cy="42100"/>
          </a:xfrm>
          <a:custGeom>
            <a:avLst/>
            <a:gdLst/>
            <a:ahLst/>
            <a:cxnLst/>
            <a:rect l="l" t="t" r="r" b="b"/>
            <a:pathLst>
              <a:path w="37515" h="42100">
                <a:moveTo>
                  <a:pt x="29057" y="11239"/>
                </a:moveTo>
                <a:lnTo>
                  <a:pt x="29921" y="13792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13" y="1854"/>
                </a:lnTo>
                <a:lnTo>
                  <a:pt x="5283" y="5600"/>
                </a:lnTo>
                <a:lnTo>
                  <a:pt x="1752" y="9359"/>
                </a:lnTo>
                <a:lnTo>
                  <a:pt x="0" y="14605"/>
                </a:lnTo>
                <a:lnTo>
                  <a:pt x="0" y="27940"/>
                </a:lnTo>
                <a:lnTo>
                  <a:pt x="1739" y="33032"/>
                </a:lnTo>
                <a:lnTo>
                  <a:pt x="5232" y="36652"/>
                </a:lnTo>
                <a:lnTo>
                  <a:pt x="8712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38" y="38684"/>
                </a:lnTo>
                <a:lnTo>
                  <a:pt x="34074" y="36410"/>
                </a:lnTo>
                <a:lnTo>
                  <a:pt x="36156" y="33210"/>
                </a:lnTo>
                <a:lnTo>
                  <a:pt x="37274" y="29083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197"/>
                </a:lnTo>
                <a:lnTo>
                  <a:pt x="24104" y="35826"/>
                </a:lnTo>
                <a:lnTo>
                  <a:pt x="19418" y="36487"/>
                </a:lnTo>
                <a:lnTo>
                  <a:pt x="16027" y="36487"/>
                </a:lnTo>
                <a:lnTo>
                  <a:pt x="13195" y="35306"/>
                </a:lnTo>
                <a:lnTo>
                  <a:pt x="8648" y="30594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15" y="14325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50"/>
                </a:lnTo>
                <a:lnTo>
                  <a:pt x="29057" y="11239"/>
                </a:lnTo>
                <a:close/>
              </a:path>
              <a:path w="37515" h="42100">
                <a:moveTo>
                  <a:pt x="8928" y="10858"/>
                </a:moveTo>
                <a:lnTo>
                  <a:pt x="13246" y="6654"/>
                </a:lnTo>
                <a:lnTo>
                  <a:pt x="15913" y="5600"/>
                </a:lnTo>
                <a:lnTo>
                  <a:pt x="22580" y="5600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8" name="object 758"/>
          <p:cNvSpPr/>
          <p:nvPr/>
        </p:nvSpPr>
        <p:spPr>
          <a:xfrm>
            <a:off x="3339117" y="8015975"/>
            <a:ext cx="22440" cy="57556"/>
          </a:xfrm>
          <a:custGeom>
            <a:avLst/>
            <a:gdLst/>
            <a:ahLst/>
            <a:cxnLst/>
            <a:rect l="l" t="t" r="r" b="b"/>
            <a:pathLst>
              <a:path w="22440" h="57556">
                <a:moveTo>
                  <a:pt x="10896" y="888"/>
                </a:moveTo>
                <a:lnTo>
                  <a:pt x="12458" y="6883"/>
                </a:lnTo>
                <a:lnTo>
                  <a:pt x="15062" y="5651"/>
                </a:lnTo>
                <a:lnTo>
                  <a:pt x="18135" y="5651"/>
                </a:lnTo>
                <a:lnTo>
                  <a:pt x="22440" y="0"/>
                </a:lnTo>
                <a:lnTo>
                  <a:pt x="14033" y="0"/>
                </a:lnTo>
                <a:lnTo>
                  <a:pt x="10896" y="888"/>
                </a:lnTo>
                <a:close/>
              </a:path>
              <a:path w="22440" h="57556">
                <a:moveTo>
                  <a:pt x="35877" y="914"/>
                </a:moveTo>
                <a:lnTo>
                  <a:pt x="29514" y="914"/>
                </a:lnTo>
                <a:lnTo>
                  <a:pt x="29514" y="5765"/>
                </a:lnTo>
                <a:lnTo>
                  <a:pt x="26390" y="1917"/>
                </a:lnTo>
                <a:lnTo>
                  <a:pt x="22440" y="0"/>
                </a:lnTo>
                <a:lnTo>
                  <a:pt x="18135" y="5651"/>
                </a:lnTo>
                <a:lnTo>
                  <a:pt x="21247" y="5651"/>
                </a:lnTo>
                <a:lnTo>
                  <a:pt x="23901" y="6896"/>
                </a:lnTo>
                <a:lnTo>
                  <a:pt x="28321" y="11912"/>
                </a:lnTo>
                <a:lnTo>
                  <a:pt x="29425" y="15633"/>
                </a:lnTo>
                <a:lnTo>
                  <a:pt x="29425" y="25717"/>
                </a:lnTo>
                <a:lnTo>
                  <a:pt x="28359" y="29514"/>
                </a:lnTo>
                <a:lnTo>
                  <a:pt x="24066" y="34340"/>
                </a:lnTo>
                <a:lnTo>
                  <a:pt x="21412" y="35547"/>
                </a:lnTo>
                <a:lnTo>
                  <a:pt x="15049" y="35547"/>
                </a:lnTo>
                <a:lnTo>
                  <a:pt x="12395" y="34340"/>
                </a:lnTo>
                <a:lnTo>
                  <a:pt x="8153" y="29489"/>
                </a:lnTo>
                <a:lnTo>
                  <a:pt x="7099" y="25615"/>
                </a:lnTo>
                <a:lnTo>
                  <a:pt x="7099" y="15481"/>
                </a:lnTo>
                <a:lnTo>
                  <a:pt x="8166" y="11823"/>
                </a:lnTo>
                <a:lnTo>
                  <a:pt x="12458" y="6883"/>
                </a:lnTo>
                <a:lnTo>
                  <a:pt x="10896" y="888"/>
                </a:lnTo>
                <a:lnTo>
                  <a:pt x="8229" y="2654"/>
                </a:lnTo>
                <a:lnTo>
                  <a:pt x="5549" y="4419"/>
                </a:lnTo>
                <a:lnTo>
                  <a:pt x="3517" y="6934"/>
                </a:lnTo>
                <a:lnTo>
                  <a:pt x="2120" y="10185"/>
                </a:lnTo>
                <a:lnTo>
                  <a:pt x="711" y="13436"/>
                </a:lnTo>
                <a:lnTo>
                  <a:pt x="0" y="16979"/>
                </a:lnTo>
                <a:lnTo>
                  <a:pt x="0" y="26415"/>
                </a:lnTo>
                <a:lnTo>
                  <a:pt x="1536" y="31203"/>
                </a:lnTo>
                <a:lnTo>
                  <a:pt x="4610" y="35204"/>
                </a:lnTo>
                <a:lnTo>
                  <a:pt x="7670" y="39204"/>
                </a:lnTo>
                <a:lnTo>
                  <a:pt x="12001" y="41198"/>
                </a:lnTo>
                <a:lnTo>
                  <a:pt x="22098" y="41198"/>
                </a:lnTo>
                <a:lnTo>
                  <a:pt x="25844" y="39446"/>
                </a:lnTo>
                <a:lnTo>
                  <a:pt x="28867" y="35928"/>
                </a:lnTo>
                <a:lnTo>
                  <a:pt x="28892" y="40373"/>
                </a:lnTo>
                <a:lnTo>
                  <a:pt x="28714" y="43294"/>
                </a:lnTo>
                <a:lnTo>
                  <a:pt x="27749" y="46964"/>
                </a:lnTo>
                <a:lnTo>
                  <a:pt x="24828" y="49999"/>
                </a:lnTo>
                <a:lnTo>
                  <a:pt x="20637" y="51892"/>
                </a:lnTo>
                <a:lnTo>
                  <a:pt x="14478" y="51892"/>
                </a:lnTo>
                <a:lnTo>
                  <a:pt x="12141" y="51257"/>
                </a:lnTo>
                <a:lnTo>
                  <a:pt x="9156" y="49060"/>
                </a:lnTo>
                <a:lnTo>
                  <a:pt x="8089" y="45516"/>
                </a:lnTo>
                <a:lnTo>
                  <a:pt x="1384" y="44538"/>
                </a:lnTo>
                <a:lnTo>
                  <a:pt x="1282" y="48894"/>
                </a:lnTo>
                <a:lnTo>
                  <a:pt x="2717" y="52146"/>
                </a:lnTo>
                <a:lnTo>
                  <a:pt x="5715" y="54305"/>
                </a:lnTo>
                <a:lnTo>
                  <a:pt x="8699" y="56464"/>
                </a:lnTo>
                <a:lnTo>
                  <a:pt x="12623" y="57556"/>
                </a:lnTo>
                <a:lnTo>
                  <a:pt x="21564" y="57556"/>
                </a:lnTo>
                <a:lnTo>
                  <a:pt x="25006" y="56794"/>
                </a:lnTo>
                <a:lnTo>
                  <a:pt x="27813" y="55283"/>
                </a:lnTo>
                <a:lnTo>
                  <a:pt x="30594" y="53759"/>
                </a:lnTo>
                <a:lnTo>
                  <a:pt x="32639" y="51688"/>
                </a:lnTo>
                <a:lnTo>
                  <a:pt x="33934" y="49072"/>
                </a:lnTo>
                <a:lnTo>
                  <a:pt x="35229" y="46443"/>
                </a:lnTo>
                <a:lnTo>
                  <a:pt x="35877" y="42011"/>
                </a:lnTo>
                <a:lnTo>
                  <a:pt x="35877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9" name="object 759"/>
          <p:cNvSpPr/>
          <p:nvPr/>
        </p:nvSpPr>
        <p:spPr>
          <a:xfrm>
            <a:off x="3383117" y="8015982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39"/>
                </a:moveTo>
                <a:lnTo>
                  <a:pt x="29921" y="13792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73" y="0"/>
                </a:lnTo>
                <a:lnTo>
                  <a:pt x="8813" y="1854"/>
                </a:lnTo>
                <a:lnTo>
                  <a:pt x="5283" y="5600"/>
                </a:lnTo>
                <a:lnTo>
                  <a:pt x="1752" y="9359"/>
                </a:lnTo>
                <a:lnTo>
                  <a:pt x="0" y="14605"/>
                </a:lnTo>
                <a:lnTo>
                  <a:pt x="0" y="27940"/>
                </a:lnTo>
                <a:lnTo>
                  <a:pt x="1739" y="33032"/>
                </a:lnTo>
                <a:lnTo>
                  <a:pt x="5219" y="36652"/>
                </a:lnTo>
                <a:lnTo>
                  <a:pt x="8712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84"/>
                </a:lnTo>
                <a:lnTo>
                  <a:pt x="34074" y="36410"/>
                </a:lnTo>
                <a:lnTo>
                  <a:pt x="36156" y="33210"/>
                </a:lnTo>
                <a:lnTo>
                  <a:pt x="37274" y="29083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197"/>
                </a:lnTo>
                <a:lnTo>
                  <a:pt x="24104" y="35826"/>
                </a:lnTo>
                <a:lnTo>
                  <a:pt x="19418" y="36487"/>
                </a:lnTo>
                <a:lnTo>
                  <a:pt x="16027" y="36487"/>
                </a:lnTo>
                <a:lnTo>
                  <a:pt x="13182" y="35306"/>
                </a:lnTo>
                <a:lnTo>
                  <a:pt x="8648" y="30594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25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50"/>
                </a:lnTo>
                <a:lnTo>
                  <a:pt x="29057" y="11239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54"/>
                </a:lnTo>
                <a:lnTo>
                  <a:pt x="15900" y="5600"/>
                </a:lnTo>
                <a:lnTo>
                  <a:pt x="22580" y="5600"/>
                </a:lnTo>
                <a:lnTo>
                  <a:pt x="25412" y="6921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0" name="object 760"/>
          <p:cNvSpPr/>
          <p:nvPr/>
        </p:nvSpPr>
        <p:spPr>
          <a:xfrm>
            <a:off x="3428978" y="8015974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23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lnTo>
                  <a:pt x="6883" y="17221"/>
                </a:lnTo>
                <a:lnTo>
                  <a:pt x="7277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1" name="object 761"/>
          <p:cNvSpPr/>
          <p:nvPr/>
        </p:nvSpPr>
        <p:spPr>
          <a:xfrm>
            <a:off x="3474692" y="8015982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39"/>
                </a:moveTo>
                <a:lnTo>
                  <a:pt x="29921" y="13792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73" y="0"/>
                </a:lnTo>
                <a:lnTo>
                  <a:pt x="8813" y="1854"/>
                </a:lnTo>
                <a:lnTo>
                  <a:pt x="5283" y="5600"/>
                </a:lnTo>
                <a:lnTo>
                  <a:pt x="1752" y="9359"/>
                </a:lnTo>
                <a:lnTo>
                  <a:pt x="0" y="14605"/>
                </a:lnTo>
                <a:lnTo>
                  <a:pt x="0" y="27940"/>
                </a:lnTo>
                <a:lnTo>
                  <a:pt x="1739" y="33032"/>
                </a:lnTo>
                <a:lnTo>
                  <a:pt x="5232" y="36652"/>
                </a:lnTo>
                <a:lnTo>
                  <a:pt x="8712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84"/>
                </a:lnTo>
                <a:lnTo>
                  <a:pt x="34074" y="36410"/>
                </a:lnTo>
                <a:lnTo>
                  <a:pt x="36156" y="33210"/>
                </a:lnTo>
                <a:lnTo>
                  <a:pt x="37274" y="29083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197"/>
                </a:lnTo>
                <a:lnTo>
                  <a:pt x="24104" y="35826"/>
                </a:lnTo>
                <a:lnTo>
                  <a:pt x="19418" y="36487"/>
                </a:lnTo>
                <a:lnTo>
                  <a:pt x="16014" y="36487"/>
                </a:lnTo>
                <a:lnTo>
                  <a:pt x="13182" y="35306"/>
                </a:lnTo>
                <a:lnTo>
                  <a:pt x="8648" y="30594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25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50"/>
                </a:lnTo>
                <a:lnTo>
                  <a:pt x="29057" y="11239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54"/>
                </a:lnTo>
                <a:lnTo>
                  <a:pt x="15900" y="5600"/>
                </a:lnTo>
                <a:lnTo>
                  <a:pt x="22580" y="5600"/>
                </a:lnTo>
                <a:lnTo>
                  <a:pt x="25412" y="6921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2" name="object 762"/>
          <p:cNvSpPr/>
          <p:nvPr/>
        </p:nvSpPr>
        <p:spPr>
          <a:xfrm>
            <a:off x="3523926" y="8001558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3" name="object 763"/>
          <p:cNvSpPr/>
          <p:nvPr/>
        </p:nvSpPr>
        <p:spPr>
          <a:xfrm>
            <a:off x="3557567" y="8015982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39"/>
                </a:moveTo>
                <a:lnTo>
                  <a:pt x="29921" y="13792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73" y="0"/>
                </a:lnTo>
                <a:lnTo>
                  <a:pt x="8813" y="1854"/>
                </a:lnTo>
                <a:lnTo>
                  <a:pt x="5283" y="5600"/>
                </a:lnTo>
                <a:lnTo>
                  <a:pt x="1752" y="9359"/>
                </a:lnTo>
                <a:lnTo>
                  <a:pt x="0" y="14605"/>
                </a:lnTo>
                <a:lnTo>
                  <a:pt x="0" y="27940"/>
                </a:lnTo>
                <a:lnTo>
                  <a:pt x="1739" y="33032"/>
                </a:lnTo>
                <a:lnTo>
                  <a:pt x="5232" y="36652"/>
                </a:lnTo>
                <a:lnTo>
                  <a:pt x="8712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84"/>
                </a:lnTo>
                <a:lnTo>
                  <a:pt x="34074" y="36410"/>
                </a:lnTo>
                <a:lnTo>
                  <a:pt x="36156" y="33210"/>
                </a:lnTo>
                <a:lnTo>
                  <a:pt x="37274" y="29083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197"/>
                </a:lnTo>
                <a:lnTo>
                  <a:pt x="24104" y="35826"/>
                </a:lnTo>
                <a:lnTo>
                  <a:pt x="19418" y="36487"/>
                </a:lnTo>
                <a:lnTo>
                  <a:pt x="16027" y="36487"/>
                </a:lnTo>
                <a:lnTo>
                  <a:pt x="13182" y="35306"/>
                </a:lnTo>
                <a:lnTo>
                  <a:pt x="8648" y="30594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25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50"/>
                </a:lnTo>
                <a:lnTo>
                  <a:pt x="29057" y="11239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54"/>
                </a:lnTo>
                <a:lnTo>
                  <a:pt x="15900" y="5600"/>
                </a:lnTo>
                <a:lnTo>
                  <a:pt x="22580" y="5600"/>
                </a:lnTo>
                <a:lnTo>
                  <a:pt x="25412" y="6921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4" name="object 764"/>
          <p:cNvSpPr/>
          <p:nvPr/>
        </p:nvSpPr>
        <p:spPr>
          <a:xfrm>
            <a:off x="3603505" y="8015974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46"/>
                </a:lnTo>
                <a:lnTo>
                  <a:pt x="7962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58" y="41198"/>
                </a:lnTo>
                <a:lnTo>
                  <a:pt x="32931" y="11049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29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5" name="object 765"/>
          <p:cNvSpPr/>
          <p:nvPr/>
        </p:nvSpPr>
        <p:spPr>
          <a:xfrm>
            <a:off x="3643348" y="8002809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12" y="14071"/>
                </a:moveTo>
                <a:lnTo>
                  <a:pt x="11912" y="0"/>
                </a:lnTo>
                <a:lnTo>
                  <a:pt x="5067" y="4102"/>
                </a:lnTo>
                <a:lnTo>
                  <a:pt x="5067" y="14071"/>
                </a:lnTo>
                <a:lnTo>
                  <a:pt x="0" y="14071"/>
                </a:lnTo>
                <a:lnTo>
                  <a:pt x="0" y="19380"/>
                </a:lnTo>
                <a:lnTo>
                  <a:pt x="5067" y="19380"/>
                </a:lnTo>
                <a:lnTo>
                  <a:pt x="5067" y="46659"/>
                </a:lnTo>
                <a:lnTo>
                  <a:pt x="5346" y="49352"/>
                </a:lnTo>
                <a:lnTo>
                  <a:pt x="5905" y="50622"/>
                </a:lnTo>
                <a:lnTo>
                  <a:pt x="8813" y="53721"/>
                </a:lnTo>
                <a:lnTo>
                  <a:pt x="12128" y="54902"/>
                </a:lnTo>
                <a:lnTo>
                  <a:pt x="16179" y="54902"/>
                </a:lnTo>
                <a:lnTo>
                  <a:pt x="19850" y="54279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14"/>
                </a:lnTo>
                <a:lnTo>
                  <a:pt x="12039" y="46139"/>
                </a:lnTo>
                <a:lnTo>
                  <a:pt x="11912" y="42951"/>
                </a:lnTo>
                <a:lnTo>
                  <a:pt x="11912" y="19380"/>
                </a:lnTo>
                <a:lnTo>
                  <a:pt x="18859" y="19380"/>
                </a:lnTo>
                <a:lnTo>
                  <a:pt x="18859" y="14071"/>
                </a:lnTo>
                <a:lnTo>
                  <a:pt x="11912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6" name="object 766"/>
          <p:cNvSpPr/>
          <p:nvPr/>
        </p:nvSpPr>
        <p:spPr>
          <a:xfrm>
            <a:off x="3666385" y="8015979"/>
            <a:ext cx="38125" cy="42100"/>
          </a:xfrm>
          <a:custGeom>
            <a:avLst/>
            <a:gdLst/>
            <a:ahLst/>
            <a:cxnLst/>
            <a:rect l="l" t="t" r="r" b="b"/>
            <a:pathLst>
              <a:path w="38125" h="42100">
                <a:moveTo>
                  <a:pt x="0" y="21043"/>
                </a:moveTo>
                <a:lnTo>
                  <a:pt x="0" y="27851"/>
                </a:lnTo>
                <a:lnTo>
                  <a:pt x="1752" y="33070"/>
                </a:lnTo>
                <a:lnTo>
                  <a:pt x="5270" y="36677"/>
                </a:lnTo>
                <a:lnTo>
                  <a:pt x="8775" y="40309"/>
                </a:lnTo>
                <a:lnTo>
                  <a:pt x="8216" y="30073"/>
                </a:lnTo>
                <a:lnTo>
                  <a:pt x="7086" y="26212"/>
                </a:lnTo>
                <a:lnTo>
                  <a:pt x="7086" y="15887"/>
                </a:lnTo>
                <a:lnTo>
                  <a:pt x="8216" y="12026"/>
                </a:lnTo>
                <a:lnTo>
                  <a:pt x="10490" y="9474"/>
                </a:lnTo>
                <a:lnTo>
                  <a:pt x="12763" y="6921"/>
                </a:lnTo>
                <a:lnTo>
                  <a:pt x="15633" y="5651"/>
                </a:lnTo>
                <a:lnTo>
                  <a:pt x="22478" y="5651"/>
                </a:lnTo>
                <a:lnTo>
                  <a:pt x="25323" y="6934"/>
                </a:lnTo>
                <a:lnTo>
                  <a:pt x="27597" y="9499"/>
                </a:lnTo>
                <a:lnTo>
                  <a:pt x="29883" y="12065"/>
                </a:lnTo>
                <a:lnTo>
                  <a:pt x="31038" y="15836"/>
                </a:lnTo>
                <a:lnTo>
                  <a:pt x="31038" y="26111"/>
                </a:lnTo>
                <a:lnTo>
                  <a:pt x="29895" y="30035"/>
                </a:lnTo>
                <a:lnTo>
                  <a:pt x="27622" y="32626"/>
                </a:lnTo>
                <a:lnTo>
                  <a:pt x="25349" y="35204"/>
                </a:lnTo>
                <a:lnTo>
                  <a:pt x="22504" y="36487"/>
                </a:lnTo>
                <a:lnTo>
                  <a:pt x="22631" y="42100"/>
                </a:lnTo>
                <a:lnTo>
                  <a:pt x="25907" y="41275"/>
                </a:lnTo>
                <a:lnTo>
                  <a:pt x="28905" y="39636"/>
                </a:lnTo>
                <a:lnTo>
                  <a:pt x="31902" y="37998"/>
                </a:lnTo>
                <a:lnTo>
                  <a:pt x="34188" y="35687"/>
                </a:lnTo>
                <a:lnTo>
                  <a:pt x="35763" y="32715"/>
                </a:lnTo>
                <a:lnTo>
                  <a:pt x="37337" y="29743"/>
                </a:lnTo>
                <a:lnTo>
                  <a:pt x="38125" y="25666"/>
                </a:lnTo>
                <a:lnTo>
                  <a:pt x="38125" y="14084"/>
                </a:lnTo>
                <a:lnTo>
                  <a:pt x="36347" y="9067"/>
                </a:lnTo>
                <a:lnTo>
                  <a:pt x="32791" y="5435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85"/>
                </a:lnTo>
                <a:lnTo>
                  <a:pt x="6286" y="4470"/>
                </a:lnTo>
                <a:lnTo>
                  <a:pt x="2082" y="8064"/>
                </a:lnTo>
                <a:lnTo>
                  <a:pt x="0" y="13589"/>
                </a:lnTo>
                <a:lnTo>
                  <a:pt x="0" y="21043"/>
                </a:lnTo>
                <a:close/>
              </a:path>
              <a:path w="38125" h="42100">
                <a:moveTo>
                  <a:pt x="12763" y="35217"/>
                </a:moveTo>
                <a:lnTo>
                  <a:pt x="10490" y="32639"/>
                </a:lnTo>
                <a:lnTo>
                  <a:pt x="8216" y="30073"/>
                </a:lnTo>
                <a:lnTo>
                  <a:pt x="8775" y="40309"/>
                </a:lnTo>
                <a:lnTo>
                  <a:pt x="13385" y="42100"/>
                </a:lnTo>
                <a:lnTo>
                  <a:pt x="22631" y="42100"/>
                </a:lnTo>
                <a:lnTo>
                  <a:pt x="22504" y="36487"/>
                </a:lnTo>
                <a:lnTo>
                  <a:pt x="15633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7" name="object 767"/>
          <p:cNvSpPr/>
          <p:nvPr/>
        </p:nvSpPr>
        <p:spPr>
          <a:xfrm>
            <a:off x="3712509" y="8015974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17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97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17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8" name="object 768"/>
          <p:cNvSpPr/>
          <p:nvPr/>
        </p:nvSpPr>
        <p:spPr>
          <a:xfrm>
            <a:off x="3738718" y="8015974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46"/>
                </a:lnTo>
                <a:lnTo>
                  <a:pt x="7962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71"/>
                </a:lnTo>
                <a:lnTo>
                  <a:pt x="32943" y="11049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29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9" name="object 769"/>
          <p:cNvSpPr/>
          <p:nvPr/>
        </p:nvSpPr>
        <p:spPr>
          <a:xfrm>
            <a:off x="3779789" y="8015979"/>
            <a:ext cx="38125" cy="42100"/>
          </a:xfrm>
          <a:custGeom>
            <a:avLst/>
            <a:gdLst/>
            <a:ahLst/>
            <a:cxnLst/>
            <a:rect l="l" t="t" r="r" b="b"/>
            <a:pathLst>
              <a:path w="38125" h="42100">
                <a:moveTo>
                  <a:pt x="0" y="21043"/>
                </a:moveTo>
                <a:lnTo>
                  <a:pt x="0" y="27851"/>
                </a:lnTo>
                <a:lnTo>
                  <a:pt x="1752" y="33070"/>
                </a:lnTo>
                <a:lnTo>
                  <a:pt x="5283" y="36677"/>
                </a:lnTo>
                <a:lnTo>
                  <a:pt x="8788" y="40309"/>
                </a:lnTo>
                <a:lnTo>
                  <a:pt x="8229" y="30073"/>
                </a:lnTo>
                <a:lnTo>
                  <a:pt x="7099" y="26212"/>
                </a:lnTo>
                <a:lnTo>
                  <a:pt x="7099" y="15887"/>
                </a:lnTo>
                <a:lnTo>
                  <a:pt x="8229" y="12026"/>
                </a:lnTo>
                <a:lnTo>
                  <a:pt x="10502" y="9474"/>
                </a:lnTo>
                <a:lnTo>
                  <a:pt x="12776" y="6921"/>
                </a:lnTo>
                <a:lnTo>
                  <a:pt x="15633" y="5651"/>
                </a:lnTo>
                <a:lnTo>
                  <a:pt x="22479" y="5651"/>
                </a:lnTo>
                <a:lnTo>
                  <a:pt x="25336" y="6934"/>
                </a:lnTo>
                <a:lnTo>
                  <a:pt x="27622" y="9499"/>
                </a:lnTo>
                <a:lnTo>
                  <a:pt x="29895" y="12065"/>
                </a:lnTo>
                <a:lnTo>
                  <a:pt x="31051" y="15836"/>
                </a:lnTo>
                <a:lnTo>
                  <a:pt x="31051" y="26111"/>
                </a:lnTo>
                <a:lnTo>
                  <a:pt x="29908" y="30035"/>
                </a:lnTo>
                <a:lnTo>
                  <a:pt x="27622" y="32626"/>
                </a:lnTo>
                <a:lnTo>
                  <a:pt x="25361" y="35204"/>
                </a:lnTo>
                <a:lnTo>
                  <a:pt x="22504" y="36487"/>
                </a:lnTo>
                <a:lnTo>
                  <a:pt x="22644" y="42100"/>
                </a:lnTo>
                <a:lnTo>
                  <a:pt x="25908" y="41275"/>
                </a:lnTo>
                <a:lnTo>
                  <a:pt x="28917" y="39636"/>
                </a:lnTo>
                <a:lnTo>
                  <a:pt x="31915" y="37998"/>
                </a:lnTo>
                <a:lnTo>
                  <a:pt x="34201" y="35687"/>
                </a:lnTo>
                <a:lnTo>
                  <a:pt x="35775" y="32715"/>
                </a:lnTo>
                <a:lnTo>
                  <a:pt x="37338" y="29743"/>
                </a:lnTo>
                <a:lnTo>
                  <a:pt x="38125" y="25666"/>
                </a:lnTo>
                <a:lnTo>
                  <a:pt x="38125" y="14084"/>
                </a:lnTo>
                <a:lnTo>
                  <a:pt x="36360" y="9067"/>
                </a:lnTo>
                <a:lnTo>
                  <a:pt x="32804" y="5435"/>
                </a:lnTo>
                <a:lnTo>
                  <a:pt x="29248" y="1816"/>
                </a:lnTo>
                <a:lnTo>
                  <a:pt x="24688" y="0"/>
                </a:lnTo>
                <a:lnTo>
                  <a:pt x="14058" y="0"/>
                </a:lnTo>
                <a:lnTo>
                  <a:pt x="9791" y="1485"/>
                </a:lnTo>
                <a:lnTo>
                  <a:pt x="6286" y="4470"/>
                </a:lnTo>
                <a:lnTo>
                  <a:pt x="2095" y="8064"/>
                </a:lnTo>
                <a:lnTo>
                  <a:pt x="0" y="13589"/>
                </a:lnTo>
                <a:lnTo>
                  <a:pt x="0" y="21043"/>
                </a:lnTo>
                <a:close/>
              </a:path>
              <a:path w="38125" h="42100">
                <a:moveTo>
                  <a:pt x="12776" y="35217"/>
                </a:moveTo>
                <a:lnTo>
                  <a:pt x="10502" y="32639"/>
                </a:lnTo>
                <a:lnTo>
                  <a:pt x="8229" y="30073"/>
                </a:lnTo>
                <a:lnTo>
                  <a:pt x="8788" y="40309"/>
                </a:lnTo>
                <a:lnTo>
                  <a:pt x="13398" y="42100"/>
                </a:lnTo>
                <a:lnTo>
                  <a:pt x="22644" y="42100"/>
                </a:lnTo>
                <a:lnTo>
                  <a:pt x="22504" y="36487"/>
                </a:lnTo>
                <a:lnTo>
                  <a:pt x="15633" y="36487"/>
                </a:lnTo>
                <a:lnTo>
                  <a:pt x="12776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0" name="object 770"/>
          <p:cNvSpPr/>
          <p:nvPr/>
        </p:nvSpPr>
        <p:spPr>
          <a:xfrm>
            <a:off x="3845316" y="8015972"/>
            <a:ext cx="21844" cy="21310"/>
          </a:xfrm>
          <a:custGeom>
            <a:avLst/>
            <a:gdLst/>
            <a:ahLst/>
            <a:cxnLst/>
            <a:rect l="l" t="t" r="r" b="b"/>
            <a:pathLst>
              <a:path w="21844" h="21310">
                <a:moveTo>
                  <a:pt x="10833" y="863"/>
                </a:moveTo>
                <a:lnTo>
                  <a:pt x="12230" y="6896"/>
                </a:lnTo>
                <a:lnTo>
                  <a:pt x="14795" y="5664"/>
                </a:lnTo>
                <a:lnTo>
                  <a:pt x="17856" y="5664"/>
                </a:lnTo>
                <a:lnTo>
                  <a:pt x="21843" y="520"/>
                </a:lnTo>
                <a:lnTo>
                  <a:pt x="17208" y="0"/>
                </a:lnTo>
                <a:lnTo>
                  <a:pt x="13868" y="0"/>
                </a:lnTo>
                <a:lnTo>
                  <a:pt x="10833" y="863"/>
                </a:lnTo>
                <a:close/>
              </a:path>
              <a:path w="21844" h="21310">
                <a:moveTo>
                  <a:pt x="749" y="28867"/>
                </a:moveTo>
                <a:lnTo>
                  <a:pt x="2247" y="32029"/>
                </a:lnTo>
                <a:lnTo>
                  <a:pt x="3733" y="35217"/>
                </a:lnTo>
                <a:lnTo>
                  <a:pt x="5841" y="37680"/>
                </a:lnTo>
                <a:lnTo>
                  <a:pt x="8559" y="39458"/>
                </a:lnTo>
                <a:lnTo>
                  <a:pt x="11290" y="41224"/>
                </a:lnTo>
                <a:lnTo>
                  <a:pt x="14262" y="42100"/>
                </a:lnTo>
                <a:lnTo>
                  <a:pt x="22517" y="42100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35" y="-14414"/>
                </a:lnTo>
                <a:lnTo>
                  <a:pt x="28435" y="5537"/>
                </a:lnTo>
                <a:lnTo>
                  <a:pt x="25666" y="2565"/>
                </a:lnTo>
                <a:lnTo>
                  <a:pt x="21843" y="520"/>
                </a:lnTo>
                <a:lnTo>
                  <a:pt x="17856" y="5664"/>
                </a:lnTo>
                <a:lnTo>
                  <a:pt x="21005" y="5664"/>
                </a:lnTo>
                <a:lnTo>
                  <a:pt x="23634" y="6934"/>
                </a:lnTo>
                <a:lnTo>
                  <a:pt x="25780" y="9512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57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2" y="35229"/>
                </a:lnTo>
                <a:lnTo>
                  <a:pt x="10388" y="32677"/>
                </a:lnTo>
                <a:lnTo>
                  <a:pt x="8178" y="30111"/>
                </a:lnTo>
                <a:lnTo>
                  <a:pt x="7086" y="26263"/>
                </a:lnTo>
                <a:lnTo>
                  <a:pt x="7086" y="15760"/>
                </a:lnTo>
                <a:lnTo>
                  <a:pt x="8127" y="11861"/>
                </a:lnTo>
                <a:lnTo>
                  <a:pt x="12230" y="6896"/>
                </a:lnTo>
                <a:lnTo>
                  <a:pt x="10833" y="863"/>
                </a:lnTo>
                <a:lnTo>
                  <a:pt x="8127" y="2616"/>
                </a:lnTo>
                <a:lnTo>
                  <a:pt x="5410" y="4356"/>
                </a:lnTo>
                <a:lnTo>
                  <a:pt x="3390" y="6870"/>
                </a:lnTo>
                <a:lnTo>
                  <a:pt x="2031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1" name="object 771"/>
          <p:cNvSpPr/>
          <p:nvPr/>
        </p:nvSpPr>
        <p:spPr>
          <a:xfrm>
            <a:off x="3889156" y="8015982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39"/>
                </a:moveTo>
                <a:lnTo>
                  <a:pt x="29921" y="13792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13" y="1854"/>
                </a:lnTo>
                <a:lnTo>
                  <a:pt x="5283" y="5600"/>
                </a:lnTo>
                <a:lnTo>
                  <a:pt x="1752" y="9359"/>
                </a:lnTo>
                <a:lnTo>
                  <a:pt x="0" y="14605"/>
                </a:lnTo>
                <a:lnTo>
                  <a:pt x="0" y="27940"/>
                </a:lnTo>
                <a:lnTo>
                  <a:pt x="1739" y="33032"/>
                </a:lnTo>
                <a:lnTo>
                  <a:pt x="5232" y="36652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84"/>
                </a:lnTo>
                <a:lnTo>
                  <a:pt x="34074" y="36410"/>
                </a:lnTo>
                <a:lnTo>
                  <a:pt x="36156" y="33210"/>
                </a:lnTo>
                <a:lnTo>
                  <a:pt x="37274" y="29083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197"/>
                </a:lnTo>
                <a:lnTo>
                  <a:pt x="24104" y="35826"/>
                </a:lnTo>
                <a:lnTo>
                  <a:pt x="19418" y="36487"/>
                </a:lnTo>
                <a:lnTo>
                  <a:pt x="16027" y="36487"/>
                </a:lnTo>
                <a:lnTo>
                  <a:pt x="13195" y="35306"/>
                </a:lnTo>
                <a:lnTo>
                  <a:pt x="8636" y="30594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25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50"/>
                </a:lnTo>
                <a:lnTo>
                  <a:pt x="29057" y="11239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54"/>
                </a:lnTo>
                <a:lnTo>
                  <a:pt x="15913" y="5600"/>
                </a:lnTo>
                <a:lnTo>
                  <a:pt x="22580" y="5600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2" name="object 772"/>
          <p:cNvSpPr/>
          <p:nvPr/>
        </p:nvSpPr>
        <p:spPr>
          <a:xfrm>
            <a:off x="3954547" y="8015974"/>
            <a:ext cx="37477" cy="42100"/>
          </a:xfrm>
          <a:custGeom>
            <a:avLst/>
            <a:gdLst/>
            <a:ahLst/>
            <a:cxnLst/>
            <a:rect l="l" t="t" r="r" b="b"/>
            <a:pathLst>
              <a:path w="37477" h="42100">
                <a:moveTo>
                  <a:pt x="7924" y="13309"/>
                </a:moveTo>
                <a:lnTo>
                  <a:pt x="8674" y="10452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03" y="7962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27" y="21234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15"/>
                </a:lnTo>
                <a:lnTo>
                  <a:pt x="6007" y="41020"/>
                </a:lnTo>
                <a:lnTo>
                  <a:pt x="7366" y="30391"/>
                </a:lnTo>
                <a:lnTo>
                  <a:pt x="8318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8051" y="33731"/>
                </a:lnTo>
                <a:lnTo>
                  <a:pt x="9436" y="42100"/>
                </a:lnTo>
                <a:lnTo>
                  <a:pt x="16611" y="42100"/>
                </a:lnTo>
                <a:lnTo>
                  <a:pt x="19151" y="41668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20"/>
                </a:lnTo>
                <a:lnTo>
                  <a:pt x="29095" y="38138"/>
                </a:lnTo>
                <a:lnTo>
                  <a:pt x="30276" y="41198"/>
                </a:lnTo>
                <a:lnTo>
                  <a:pt x="37477" y="41198"/>
                </a:lnTo>
                <a:lnTo>
                  <a:pt x="36017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31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12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74"/>
                </a:lnTo>
                <a:lnTo>
                  <a:pt x="4216" y="5473"/>
                </a:lnTo>
                <a:lnTo>
                  <a:pt x="1803" y="9550"/>
                </a:lnTo>
                <a:lnTo>
                  <a:pt x="1193" y="12395"/>
                </a:lnTo>
                <a:lnTo>
                  <a:pt x="7924" y="13309"/>
                </a:lnTo>
                <a:close/>
              </a:path>
              <a:path w="37477" h="42100">
                <a:moveTo>
                  <a:pt x="7366" y="30391"/>
                </a:moveTo>
                <a:lnTo>
                  <a:pt x="6007" y="41020"/>
                </a:lnTo>
                <a:lnTo>
                  <a:pt x="9436" y="42100"/>
                </a:lnTo>
                <a:lnTo>
                  <a:pt x="8051" y="33731"/>
                </a:lnTo>
                <a:lnTo>
                  <a:pt x="7366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3" name="object 773"/>
          <p:cNvSpPr/>
          <p:nvPr/>
        </p:nvSpPr>
        <p:spPr>
          <a:xfrm>
            <a:off x="3996735" y="8002809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12" y="14071"/>
                </a:moveTo>
                <a:lnTo>
                  <a:pt x="11912" y="0"/>
                </a:lnTo>
                <a:lnTo>
                  <a:pt x="5067" y="4102"/>
                </a:lnTo>
                <a:lnTo>
                  <a:pt x="5067" y="14071"/>
                </a:lnTo>
                <a:lnTo>
                  <a:pt x="0" y="14071"/>
                </a:lnTo>
                <a:lnTo>
                  <a:pt x="0" y="19380"/>
                </a:lnTo>
                <a:lnTo>
                  <a:pt x="5067" y="19380"/>
                </a:lnTo>
                <a:lnTo>
                  <a:pt x="5067" y="46659"/>
                </a:lnTo>
                <a:lnTo>
                  <a:pt x="5346" y="49352"/>
                </a:lnTo>
                <a:lnTo>
                  <a:pt x="5905" y="50622"/>
                </a:lnTo>
                <a:lnTo>
                  <a:pt x="8813" y="53721"/>
                </a:lnTo>
                <a:lnTo>
                  <a:pt x="12128" y="54902"/>
                </a:lnTo>
                <a:lnTo>
                  <a:pt x="16179" y="54902"/>
                </a:lnTo>
                <a:lnTo>
                  <a:pt x="19850" y="54279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14"/>
                </a:lnTo>
                <a:lnTo>
                  <a:pt x="12039" y="46139"/>
                </a:lnTo>
                <a:lnTo>
                  <a:pt x="11912" y="42951"/>
                </a:lnTo>
                <a:lnTo>
                  <a:pt x="11912" y="19380"/>
                </a:lnTo>
                <a:lnTo>
                  <a:pt x="18859" y="19380"/>
                </a:lnTo>
                <a:lnTo>
                  <a:pt x="18859" y="14071"/>
                </a:lnTo>
                <a:lnTo>
                  <a:pt x="11912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4" name="object 774"/>
          <p:cNvSpPr/>
          <p:nvPr/>
        </p:nvSpPr>
        <p:spPr>
          <a:xfrm>
            <a:off x="4020032" y="8015982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39"/>
                </a:moveTo>
                <a:lnTo>
                  <a:pt x="29933" y="13792"/>
                </a:lnTo>
                <a:lnTo>
                  <a:pt x="30225" y="17183"/>
                </a:lnTo>
                <a:lnTo>
                  <a:pt x="7518" y="17183"/>
                </a:lnTo>
                <a:lnTo>
                  <a:pt x="7746" y="13665"/>
                </a:lnTo>
                <a:lnTo>
                  <a:pt x="8940" y="10858"/>
                </a:lnTo>
                <a:lnTo>
                  <a:pt x="13385" y="0"/>
                </a:lnTo>
                <a:lnTo>
                  <a:pt x="8813" y="1854"/>
                </a:lnTo>
                <a:lnTo>
                  <a:pt x="5295" y="5600"/>
                </a:lnTo>
                <a:lnTo>
                  <a:pt x="1765" y="9359"/>
                </a:lnTo>
                <a:lnTo>
                  <a:pt x="0" y="14605"/>
                </a:lnTo>
                <a:lnTo>
                  <a:pt x="0" y="27940"/>
                </a:lnTo>
                <a:lnTo>
                  <a:pt x="1752" y="33032"/>
                </a:lnTo>
                <a:lnTo>
                  <a:pt x="5232" y="36652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8003" y="40970"/>
                </a:lnTo>
                <a:lnTo>
                  <a:pt x="31038" y="38684"/>
                </a:lnTo>
                <a:lnTo>
                  <a:pt x="34086" y="36410"/>
                </a:lnTo>
                <a:lnTo>
                  <a:pt x="36156" y="33210"/>
                </a:lnTo>
                <a:lnTo>
                  <a:pt x="37287" y="29083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5" y="33197"/>
                </a:lnTo>
                <a:lnTo>
                  <a:pt x="24104" y="35826"/>
                </a:lnTo>
                <a:lnTo>
                  <a:pt x="19418" y="36487"/>
                </a:lnTo>
                <a:lnTo>
                  <a:pt x="16027" y="36487"/>
                </a:lnTo>
                <a:lnTo>
                  <a:pt x="13195" y="35306"/>
                </a:lnTo>
                <a:lnTo>
                  <a:pt x="8635" y="30594"/>
                </a:lnTo>
                <a:lnTo>
                  <a:pt x="7378" y="27228"/>
                </a:lnTo>
                <a:lnTo>
                  <a:pt x="7124" y="22796"/>
                </a:lnTo>
                <a:lnTo>
                  <a:pt x="37477" y="22796"/>
                </a:lnTo>
                <a:lnTo>
                  <a:pt x="37503" y="14325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35" y="9550"/>
                </a:lnTo>
                <a:lnTo>
                  <a:pt x="29057" y="11239"/>
                </a:lnTo>
                <a:close/>
              </a:path>
              <a:path w="37503" h="42100">
                <a:moveTo>
                  <a:pt x="8940" y="10858"/>
                </a:moveTo>
                <a:lnTo>
                  <a:pt x="13258" y="6654"/>
                </a:lnTo>
                <a:lnTo>
                  <a:pt x="15913" y="5600"/>
                </a:lnTo>
                <a:lnTo>
                  <a:pt x="22580" y="5600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5" name="object 775"/>
          <p:cNvSpPr/>
          <p:nvPr/>
        </p:nvSpPr>
        <p:spPr>
          <a:xfrm>
            <a:off x="4065983" y="8015974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83" y="41198"/>
                </a:moveTo>
                <a:lnTo>
                  <a:pt x="6883" y="14046"/>
                </a:lnTo>
                <a:lnTo>
                  <a:pt x="7962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32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9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50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197" y="6629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6" name="object 776"/>
          <p:cNvSpPr/>
          <p:nvPr/>
        </p:nvSpPr>
        <p:spPr>
          <a:xfrm>
            <a:off x="4107511" y="8015978"/>
            <a:ext cx="35445" cy="42100"/>
          </a:xfrm>
          <a:custGeom>
            <a:avLst/>
            <a:gdLst/>
            <a:ahLst/>
            <a:cxnLst/>
            <a:rect l="l" t="t" r="r" b="b"/>
            <a:pathLst>
              <a:path w="35445" h="42100">
                <a:moveTo>
                  <a:pt x="5854" y="4076"/>
                </a:moveTo>
                <a:lnTo>
                  <a:pt x="3632" y="6515"/>
                </a:lnTo>
                <a:lnTo>
                  <a:pt x="2184" y="9778"/>
                </a:lnTo>
                <a:lnTo>
                  <a:pt x="723" y="13042"/>
                </a:lnTo>
                <a:lnTo>
                  <a:pt x="0" y="16852"/>
                </a:lnTo>
                <a:lnTo>
                  <a:pt x="0" y="27939"/>
                </a:lnTo>
                <a:lnTo>
                  <a:pt x="1689" y="33096"/>
                </a:lnTo>
                <a:lnTo>
                  <a:pt x="5080" y="36702"/>
                </a:lnTo>
                <a:lnTo>
                  <a:pt x="8458" y="40309"/>
                </a:lnTo>
                <a:lnTo>
                  <a:pt x="12941" y="42100"/>
                </a:lnTo>
                <a:lnTo>
                  <a:pt x="22948" y="42100"/>
                </a:lnTo>
                <a:lnTo>
                  <a:pt x="26708" y="40792"/>
                </a:lnTo>
                <a:lnTo>
                  <a:pt x="29756" y="38176"/>
                </a:lnTo>
                <a:lnTo>
                  <a:pt x="32804" y="35559"/>
                </a:lnTo>
                <a:lnTo>
                  <a:pt x="34709" y="31940"/>
                </a:lnTo>
                <a:lnTo>
                  <a:pt x="35445" y="27317"/>
                </a:lnTo>
                <a:lnTo>
                  <a:pt x="28663" y="26441"/>
                </a:lnTo>
                <a:lnTo>
                  <a:pt x="28181" y="29857"/>
                </a:lnTo>
                <a:lnTo>
                  <a:pt x="25209" y="34023"/>
                </a:lnTo>
                <a:lnTo>
                  <a:pt x="21132" y="36487"/>
                </a:lnTo>
                <a:lnTo>
                  <a:pt x="15062" y="36487"/>
                </a:lnTo>
                <a:lnTo>
                  <a:pt x="12331" y="35267"/>
                </a:lnTo>
                <a:lnTo>
                  <a:pt x="8140" y="30365"/>
                </a:lnTo>
                <a:lnTo>
                  <a:pt x="7086" y="26428"/>
                </a:lnTo>
                <a:lnTo>
                  <a:pt x="7086" y="15671"/>
                </a:lnTo>
                <a:lnTo>
                  <a:pt x="8166" y="11772"/>
                </a:lnTo>
                <a:lnTo>
                  <a:pt x="12509" y="6845"/>
                </a:lnTo>
                <a:lnTo>
                  <a:pt x="15341" y="5613"/>
                </a:lnTo>
                <a:lnTo>
                  <a:pt x="21120" y="5613"/>
                </a:lnTo>
                <a:lnTo>
                  <a:pt x="24701" y="7658"/>
                </a:lnTo>
                <a:lnTo>
                  <a:pt x="27444" y="11061"/>
                </a:lnTo>
                <a:lnTo>
                  <a:pt x="28079" y="13754"/>
                </a:lnTo>
                <a:lnTo>
                  <a:pt x="34785" y="12738"/>
                </a:lnTo>
                <a:lnTo>
                  <a:pt x="34010" y="8661"/>
                </a:lnTo>
                <a:lnTo>
                  <a:pt x="32207" y="5524"/>
                </a:lnTo>
                <a:lnTo>
                  <a:pt x="29387" y="3314"/>
                </a:lnTo>
                <a:lnTo>
                  <a:pt x="26581" y="1092"/>
                </a:lnTo>
                <a:lnTo>
                  <a:pt x="22961" y="0"/>
                </a:lnTo>
                <a:lnTo>
                  <a:pt x="15036" y="0"/>
                </a:lnTo>
                <a:lnTo>
                  <a:pt x="11811" y="812"/>
                </a:lnTo>
                <a:lnTo>
                  <a:pt x="8839" y="2438"/>
                </a:lnTo>
                <a:lnTo>
                  <a:pt x="5854" y="407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7" name="object 777"/>
          <p:cNvSpPr/>
          <p:nvPr/>
        </p:nvSpPr>
        <p:spPr>
          <a:xfrm>
            <a:off x="4148886" y="8001558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48"/>
                </a:lnTo>
                <a:lnTo>
                  <a:pt x="6896" y="7848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8" name="object 778"/>
          <p:cNvSpPr/>
          <p:nvPr/>
        </p:nvSpPr>
        <p:spPr>
          <a:xfrm>
            <a:off x="4148886" y="8037029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9" name="object 779"/>
          <p:cNvSpPr/>
          <p:nvPr/>
        </p:nvSpPr>
        <p:spPr>
          <a:xfrm>
            <a:off x="4148886" y="8005483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18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0" name="object 780"/>
          <p:cNvSpPr/>
          <p:nvPr/>
        </p:nvSpPr>
        <p:spPr>
          <a:xfrm>
            <a:off x="4163724" y="8001247"/>
            <a:ext cx="29387" cy="56832"/>
          </a:xfrm>
          <a:custGeom>
            <a:avLst/>
            <a:gdLst/>
            <a:ahLst/>
            <a:cxnLst/>
            <a:rect l="l" t="t" r="r" b="b"/>
            <a:pathLst>
              <a:path w="29387" h="56832">
                <a:moveTo>
                  <a:pt x="12763" y="49949"/>
                </a:moveTo>
                <a:lnTo>
                  <a:pt x="10490" y="47370"/>
                </a:lnTo>
                <a:lnTo>
                  <a:pt x="8229" y="44805"/>
                </a:lnTo>
                <a:lnTo>
                  <a:pt x="8788" y="55041"/>
                </a:lnTo>
                <a:lnTo>
                  <a:pt x="13385" y="56832"/>
                </a:lnTo>
                <a:lnTo>
                  <a:pt x="22631" y="56832"/>
                </a:lnTo>
                <a:lnTo>
                  <a:pt x="22491" y="51219"/>
                </a:lnTo>
                <a:lnTo>
                  <a:pt x="15621" y="51219"/>
                </a:lnTo>
                <a:lnTo>
                  <a:pt x="12763" y="49949"/>
                </a:lnTo>
                <a:close/>
              </a:path>
              <a:path w="29387" h="56832">
                <a:moveTo>
                  <a:pt x="0" y="35775"/>
                </a:moveTo>
                <a:lnTo>
                  <a:pt x="0" y="42583"/>
                </a:lnTo>
                <a:lnTo>
                  <a:pt x="1752" y="47802"/>
                </a:lnTo>
                <a:lnTo>
                  <a:pt x="5270" y="51409"/>
                </a:lnTo>
                <a:lnTo>
                  <a:pt x="8788" y="55041"/>
                </a:lnTo>
                <a:lnTo>
                  <a:pt x="8229" y="44805"/>
                </a:lnTo>
                <a:lnTo>
                  <a:pt x="7086" y="40944"/>
                </a:lnTo>
                <a:lnTo>
                  <a:pt x="7086" y="30619"/>
                </a:lnTo>
                <a:lnTo>
                  <a:pt x="8229" y="26758"/>
                </a:lnTo>
                <a:lnTo>
                  <a:pt x="10490" y="24206"/>
                </a:lnTo>
                <a:lnTo>
                  <a:pt x="12763" y="21653"/>
                </a:lnTo>
                <a:lnTo>
                  <a:pt x="15621" y="20383"/>
                </a:lnTo>
                <a:lnTo>
                  <a:pt x="22466" y="20383"/>
                </a:lnTo>
                <a:lnTo>
                  <a:pt x="25323" y="21666"/>
                </a:lnTo>
                <a:lnTo>
                  <a:pt x="27609" y="24231"/>
                </a:lnTo>
                <a:lnTo>
                  <a:pt x="29895" y="26796"/>
                </a:lnTo>
                <a:lnTo>
                  <a:pt x="31038" y="30568"/>
                </a:lnTo>
                <a:lnTo>
                  <a:pt x="31038" y="40843"/>
                </a:lnTo>
                <a:lnTo>
                  <a:pt x="29908" y="44767"/>
                </a:lnTo>
                <a:lnTo>
                  <a:pt x="27622" y="47358"/>
                </a:lnTo>
                <a:lnTo>
                  <a:pt x="25349" y="49936"/>
                </a:lnTo>
                <a:lnTo>
                  <a:pt x="22491" y="51219"/>
                </a:lnTo>
                <a:lnTo>
                  <a:pt x="22631" y="56832"/>
                </a:lnTo>
                <a:lnTo>
                  <a:pt x="25908" y="56006"/>
                </a:lnTo>
                <a:lnTo>
                  <a:pt x="28905" y="54368"/>
                </a:lnTo>
                <a:lnTo>
                  <a:pt x="31902" y="52730"/>
                </a:lnTo>
                <a:lnTo>
                  <a:pt x="34188" y="50418"/>
                </a:lnTo>
                <a:lnTo>
                  <a:pt x="35763" y="47447"/>
                </a:lnTo>
                <a:lnTo>
                  <a:pt x="37338" y="44475"/>
                </a:lnTo>
                <a:lnTo>
                  <a:pt x="38125" y="40398"/>
                </a:lnTo>
                <a:lnTo>
                  <a:pt x="38125" y="28816"/>
                </a:lnTo>
                <a:lnTo>
                  <a:pt x="36347" y="23799"/>
                </a:lnTo>
                <a:lnTo>
                  <a:pt x="32804" y="20167"/>
                </a:lnTo>
                <a:lnTo>
                  <a:pt x="29248" y="16548"/>
                </a:lnTo>
                <a:lnTo>
                  <a:pt x="24676" y="14731"/>
                </a:lnTo>
                <a:lnTo>
                  <a:pt x="14058" y="14731"/>
                </a:lnTo>
                <a:lnTo>
                  <a:pt x="9791" y="16217"/>
                </a:lnTo>
                <a:lnTo>
                  <a:pt x="6273" y="19202"/>
                </a:lnTo>
                <a:lnTo>
                  <a:pt x="2082" y="22796"/>
                </a:lnTo>
                <a:lnTo>
                  <a:pt x="0" y="28320"/>
                </a:lnTo>
                <a:lnTo>
                  <a:pt x="0" y="35775"/>
                </a:lnTo>
                <a:close/>
              </a:path>
              <a:path w="29387" h="56832">
                <a:moveTo>
                  <a:pt x="20332" y="0"/>
                </a:moveTo>
                <a:lnTo>
                  <a:pt x="15252" y="10629"/>
                </a:lnTo>
                <a:lnTo>
                  <a:pt x="20955" y="10629"/>
                </a:lnTo>
                <a:lnTo>
                  <a:pt x="29387" y="0"/>
                </a:lnTo>
                <a:lnTo>
                  <a:pt x="20332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1" name="object 781"/>
          <p:cNvSpPr/>
          <p:nvPr/>
        </p:nvSpPr>
        <p:spPr>
          <a:xfrm>
            <a:off x="4209933" y="8015974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46"/>
                </a:lnTo>
                <a:lnTo>
                  <a:pt x="7962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71"/>
                </a:lnTo>
                <a:lnTo>
                  <a:pt x="32943" y="11049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29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2" name="object 782"/>
          <p:cNvSpPr/>
          <p:nvPr/>
        </p:nvSpPr>
        <p:spPr>
          <a:xfrm>
            <a:off x="4272871" y="8015972"/>
            <a:ext cx="21856" cy="21310"/>
          </a:xfrm>
          <a:custGeom>
            <a:avLst/>
            <a:gdLst/>
            <a:ahLst/>
            <a:cxnLst/>
            <a:rect l="l" t="t" r="r" b="b"/>
            <a:pathLst>
              <a:path w="21856" h="21310">
                <a:moveTo>
                  <a:pt x="10833" y="863"/>
                </a:moveTo>
                <a:lnTo>
                  <a:pt x="12230" y="6896"/>
                </a:lnTo>
                <a:lnTo>
                  <a:pt x="14795" y="5664"/>
                </a:lnTo>
                <a:lnTo>
                  <a:pt x="17868" y="5664"/>
                </a:lnTo>
                <a:lnTo>
                  <a:pt x="21856" y="520"/>
                </a:lnTo>
                <a:lnTo>
                  <a:pt x="17221" y="0"/>
                </a:lnTo>
                <a:lnTo>
                  <a:pt x="13868" y="0"/>
                </a:lnTo>
                <a:lnTo>
                  <a:pt x="10833" y="863"/>
                </a:lnTo>
                <a:close/>
              </a:path>
              <a:path w="21856" h="21310">
                <a:moveTo>
                  <a:pt x="749" y="28867"/>
                </a:moveTo>
                <a:lnTo>
                  <a:pt x="2247" y="32029"/>
                </a:lnTo>
                <a:lnTo>
                  <a:pt x="3746" y="35217"/>
                </a:lnTo>
                <a:lnTo>
                  <a:pt x="5842" y="37680"/>
                </a:lnTo>
                <a:lnTo>
                  <a:pt x="8572" y="39458"/>
                </a:lnTo>
                <a:lnTo>
                  <a:pt x="11290" y="41224"/>
                </a:lnTo>
                <a:lnTo>
                  <a:pt x="14274" y="42100"/>
                </a:lnTo>
                <a:lnTo>
                  <a:pt x="22529" y="42100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35" y="-14414"/>
                </a:lnTo>
                <a:lnTo>
                  <a:pt x="28435" y="5537"/>
                </a:lnTo>
                <a:lnTo>
                  <a:pt x="25679" y="2565"/>
                </a:lnTo>
                <a:lnTo>
                  <a:pt x="21856" y="520"/>
                </a:lnTo>
                <a:lnTo>
                  <a:pt x="17868" y="5664"/>
                </a:lnTo>
                <a:lnTo>
                  <a:pt x="21005" y="5664"/>
                </a:lnTo>
                <a:lnTo>
                  <a:pt x="23647" y="6934"/>
                </a:lnTo>
                <a:lnTo>
                  <a:pt x="25793" y="9512"/>
                </a:lnTo>
                <a:lnTo>
                  <a:pt x="27940" y="12103"/>
                </a:lnTo>
                <a:lnTo>
                  <a:pt x="29019" y="16154"/>
                </a:lnTo>
                <a:lnTo>
                  <a:pt x="29019" y="26657"/>
                </a:lnTo>
                <a:lnTo>
                  <a:pt x="27965" y="30391"/>
                </a:lnTo>
                <a:lnTo>
                  <a:pt x="23749" y="35267"/>
                </a:lnTo>
                <a:lnTo>
                  <a:pt x="21183" y="36499"/>
                </a:lnTo>
                <a:lnTo>
                  <a:pt x="15176" y="36499"/>
                </a:lnTo>
                <a:lnTo>
                  <a:pt x="12585" y="35229"/>
                </a:lnTo>
                <a:lnTo>
                  <a:pt x="10401" y="32677"/>
                </a:lnTo>
                <a:lnTo>
                  <a:pt x="8191" y="30111"/>
                </a:lnTo>
                <a:lnTo>
                  <a:pt x="7099" y="26263"/>
                </a:lnTo>
                <a:lnTo>
                  <a:pt x="7099" y="15760"/>
                </a:lnTo>
                <a:lnTo>
                  <a:pt x="8128" y="11861"/>
                </a:lnTo>
                <a:lnTo>
                  <a:pt x="12230" y="6896"/>
                </a:lnTo>
                <a:lnTo>
                  <a:pt x="10833" y="863"/>
                </a:lnTo>
                <a:lnTo>
                  <a:pt x="8140" y="2616"/>
                </a:lnTo>
                <a:lnTo>
                  <a:pt x="5410" y="4356"/>
                </a:lnTo>
                <a:lnTo>
                  <a:pt x="3390" y="6870"/>
                </a:lnTo>
                <a:lnTo>
                  <a:pt x="2044" y="10147"/>
                </a:lnTo>
                <a:lnTo>
                  <a:pt x="685" y="13423"/>
                </a:lnTo>
                <a:lnTo>
                  <a:pt x="0" y="17068"/>
                </a:lnTo>
                <a:lnTo>
                  <a:pt x="0" y="25209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3" name="object 783"/>
          <p:cNvSpPr/>
          <p:nvPr/>
        </p:nvSpPr>
        <p:spPr>
          <a:xfrm>
            <a:off x="4316724" y="8015982"/>
            <a:ext cx="37490" cy="42100"/>
          </a:xfrm>
          <a:custGeom>
            <a:avLst/>
            <a:gdLst/>
            <a:ahLst/>
            <a:cxnLst/>
            <a:rect l="l" t="t" r="r" b="b"/>
            <a:pathLst>
              <a:path w="37490" h="42100">
                <a:moveTo>
                  <a:pt x="29044" y="11239"/>
                </a:moveTo>
                <a:lnTo>
                  <a:pt x="29921" y="13792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73" y="0"/>
                </a:lnTo>
                <a:lnTo>
                  <a:pt x="8801" y="1854"/>
                </a:lnTo>
                <a:lnTo>
                  <a:pt x="5283" y="5600"/>
                </a:lnTo>
                <a:lnTo>
                  <a:pt x="1752" y="9359"/>
                </a:lnTo>
                <a:lnTo>
                  <a:pt x="0" y="14605"/>
                </a:lnTo>
                <a:lnTo>
                  <a:pt x="0" y="27940"/>
                </a:lnTo>
                <a:lnTo>
                  <a:pt x="1739" y="33032"/>
                </a:lnTo>
                <a:lnTo>
                  <a:pt x="5219" y="36652"/>
                </a:lnTo>
                <a:lnTo>
                  <a:pt x="8699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84"/>
                </a:lnTo>
                <a:lnTo>
                  <a:pt x="34074" y="36410"/>
                </a:lnTo>
                <a:lnTo>
                  <a:pt x="36144" y="33210"/>
                </a:lnTo>
                <a:lnTo>
                  <a:pt x="37274" y="29083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197"/>
                </a:lnTo>
                <a:lnTo>
                  <a:pt x="24104" y="35826"/>
                </a:lnTo>
                <a:lnTo>
                  <a:pt x="19418" y="36487"/>
                </a:lnTo>
                <a:lnTo>
                  <a:pt x="16014" y="36487"/>
                </a:lnTo>
                <a:lnTo>
                  <a:pt x="13182" y="35306"/>
                </a:lnTo>
                <a:lnTo>
                  <a:pt x="8636" y="30594"/>
                </a:lnTo>
                <a:lnTo>
                  <a:pt x="7366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490" y="14325"/>
                </a:lnTo>
                <a:lnTo>
                  <a:pt x="35775" y="9169"/>
                </a:lnTo>
                <a:lnTo>
                  <a:pt x="32334" y="5499"/>
                </a:lnTo>
                <a:lnTo>
                  <a:pt x="28879" y="1828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50"/>
                </a:lnTo>
                <a:lnTo>
                  <a:pt x="29044" y="11239"/>
                </a:lnTo>
                <a:close/>
              </a:path>
              <a:path w="37490" h="42100">
                <a:moveTo>
                  <a:pt x="8928" y="10858"/>
                </a:moveTo>
                <a:lnTo>
                  <a:pt x="13246" y="6654"/>
                </a:lnTo>
                <a:lnTo>
                  <a:pt x="15900" y="5600"/>
                </a:lnTo>
                <a:lnTo>
                  <a:pt x="22567" y="5600"/>
                </a:lnTo>
                <a:lnTo>
                  <a:pt x="25412" y="6921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4" name="object 784"/>
          <p:cNvSpPr/>
          <p:nvPr/>
        </p:nvSpPr>
        <p:spPr>
          <a:xfrm>
            <a:off x="4381698" y="8015975"/>
            <a:ext cx="33794" cy="42100"/>
          </a:xfrm>
          <a:custGeom>
            <a:avLst/>
            <a:gdLst/>
            <a:ahLst/>
            <a:cxnLst/>
            <a:rect l="l" t="t" r="r" b="b"/>
            <a:pathLst>
              <a:path w="33794" h="42100">
                <a:moveTo>
                  <a:pt x="6819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77" y="41020"/>
                </a:lnTo>
                <a:lnTo>
                  <a:pt x="12115" y="42100"/>
                </a:lnTo>
                <a:lnTo>
                  <a:pt x="20586" y="42100"/>
                </a:lnTo>
                <a:lnTo>
                  <a:pt x="23456" y="41554"/>
                </a:lnTo>
                <a:lnTo>
                  <a:pt x="28511" y="39357"/>
                </a:lnTo>
                <a:lnTo>
                  <a:pt x="31788" y="35788"/>
                </a:lnTo>
                <a:lnTo>
                  <a:pt x="33794" y="31635"/>
                </a:lnTo>
                <a:lnTo>
                  <a:pt x="33794" y="27025"/>
                </a:lnTo>
                <a:lnTo>
                  <a:pt x="32156" y="23520"/>
                </a:lnTo>
                <a:lnTo>
                  <a:pt x="29540" y="20751"/>
                </a:lnTo>
                <a:lnTo>
                  <a:pt x="25679" y="19100"/>
                </a:lnTo>
                <a:lnTo>
                  <a:pt x="22275" y="18059"/>
                </a:lnTo>
                <a:lnTo>
                  <a:pt x="17399" y="16763"/>
                </a:lnTo>
                <a:lnTo>
                  <a:pt x="14033" y="15849"/>
                </a:lnTo>
                <a:lnTo>
                  <a:pt x="12001" y="15278"/>
                </a:lnTo>
                <a:lnTo>
                  <a:pt x="9220" y="13931"/>
                </a:lnTo>
                <a:lnTo>
                  <a:pt x="7823" y="10807"/>
                </a:lnTo>
                <a:lnTo>
                  <a:pt x="9855" y="7175"/>
                </a:lnTo>
                <a:lnTo>
                  <a:pt x="13462" y="5613"/>
                </a:lnTo>
                <a:lnTo>
                  <a:pt x="19316" y="5613"/>
                </a:lnTo>
                <a:lnTo>
                  <a:pt x="21386" y="6197"/>
                </a:lnTo>
                <a:lnTo>
                  <a:pt x="24320" y="8521"/>
                </a:lnTo>
                <a:lnTo>
                  <a:pt x="25514" y="12217"/>
                </a:lnTo>
                <a:lnTo>
                  <a:pt x="32258" y="11302"/>
                </a:lnTo>
                <a:lnTo>
                  <a:pt x="31826" y="8699"/>
                </a:lnTo>
                <a:lnTo>
                  <a:pt x="29883" y="5054"/>
                </a:lnTo>
                <a:lnTo>
                  <a:pt x="26962" y="2273"/>
                </a:lnTo>
                <a:lnTo>
                  <a:pt x="22123" y="457"/>
                </a:lnTo>
                <a:lnTo>
                  <a:pt x="19329" y="0"/>
                </a:lnTo>
                <a:lnTo>
                  <a:pt x="16129" y="0"/>
                </a:lnTo>
                <a:lnTo>
                  <a:pt x="12026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16"/>
                </a:lnTo>
                <a:lnTo>
                  <a:pt x="1155" y="9804"/>
                </a:lnTo>
                <a:lnTo>
                  <a:pt x="1155" y="13576"/>
                </a:lnTo>
                <a:lnTo>
                  <a:pt x="2667" y="17005"/>
                </a:lnTo>
                <a:lnTo>
                  <a:pt x="5156" y="19913"/>
                </a:lnTo>
                <a:lnTo>
                  <a:pt x="9067" y="21767"/>
                </a:lnTo>
                <a:lnTo>
                  <a:pt x="12573" y="22859"/>
                </a:lnTo>
                <a:lnTo>
                  <a:pt x="17627" y="24117"/>
                </a:lnTo>
                <a:lnTo>
                  <a:pt x="21374" y="25057"/>
                </a:lnTo>
                <a:lnTo>
                  <a:pt x="23736" y="25844"/>
                </a:lnTo>
                <a:lnTo>
                  <a:pt x="26708" y="28536"/>
                </a:lnTo>
                <a:lnTo>
                  <a:pt x="26708" y="31800"/>
                </a:lnTo>
                <a:lnTo>
                  <a:pt x="24409" y="34569"/>
                </a:lnTo>
                <a:lnTo>
                  <a:pt x="20523" y="36487"/>
                </a:lnTo>
                <a:lnTo>
                  <a:pt x="14224" y="36487"/>
                </a:lnTo>
                <a:lnTo>
                  <a:pt x="10020" y="34328"/>
                </a:lnTo>
                <a:lnTo>
                  <a:pt x="7213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5" name="object 785"/>
          <p:cNvSpPr/>
          <p:nvPr/>
        </p:nvSpPr>
        <p:spPr>
          <a:xfrm>
            <a:off x="4421351" y="8015974"/>
            <a:ext cx="37477" cy="42100"/>
          </a:xfrm>
          <a:custGeom>
            <a:avLst/>
            <a:gdLst/>
            <a:ahLst/>
            <a:cxnLst/>
            <a:rect l="l" t="t" r="r" b="b"/>
            <a:pathLst>
              <a:path w="37477" h="42100">
                <a:moveTo>
                  <a:pt x="7937" y="13309"/>
                </a:moveTo>
                <a:lnTo>
                  <a:pt x="8686" y="10452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03" y="7962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602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27" y="21234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15"/>
                </a:lnTo>
                <a:lnTo>
                  <a:pt x="6007" y="41020"/>
                </a:lnTo>
                <a:lnTo>
                  <a:pt x="7366" y="30391"/>
                </a:lnTo>
                <a:lnTo>
                  <a:pt x="8331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8051" y="33731"/>
                </a:lnTo>
                <a:lnTo>
                  <a:pt x="9436" y="42100"/>
                </a:lnTo>
                <a:lnTo>
                  <a:pt x="16611" y="42100"/>
                </a:lnTo>
                <a:lnTo>
                  <a:pt x="19151" y="41668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20"/>
                </a:lnTo>
                <a:lnTo>
                  <a:pt x="29095" y="38138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74"/>
                </a:lnTo>
                <a:lnTo>
                  <a:pt x="4216" y="5473"/>
                </a:lnTo>
                <a:lnTo>
                  <a:pt x="1816" y="9550"/>
                </a:lnTo>
                <a:lnTo>
                  <a:pt x="1193" y="12395"/>
                </a:lnTo>
                <a:lnTo>
                  <a:pt x="7937" y="13309"/>
                </a:lnTo>
                <a:close/>
              </a:path>
              <a:path w="37477" h="42100">
                <a:moveTo>
                  <a:pt x="7366" y="30391"/>
                </a:moveTo>
                <a:lnTo>
                  <a:pt x="6007" y="41020"/>
                </a:lnTo>
                <a:lnTo>
                  <a:pt x="9436" y="42100"/>
                </a:lnTo>
                <a:lnTo>
                  <a:pt x="8051" y="33731"/>
                </a:lnTo>
                <a:lnTo>
                  <a:pt x="7366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6" name="object 786"/>
          <p:cNvSpPr/>
          <p:nvPr/>
        </p:nvSpPr>
        <p:spPr>
          <a:xfrm>
            <a:off x="4470622" y="8001558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7" name="object 787"/>
          <p:cNvSpPr/>
          <p:nvPr/>
        </p:nvSpPr>
        <p:spPr>
          <a:xfrm>
            <a:off x="4484616" y="8016888"/>
            <a:ext cx="32994" cy="41186"/>
          </a:xfrm>
          <a:custGeom>
            <a:avLst/>
            <a:gdLst/>
            <a:ahLst/>
            <a:cxnLst/>
            <a:rect l="l" t="t" r="r" b="b"/>
            <a:pathLst>
              <a:path w="32994" h="41186">
                <a:moveTo>
                  <a:pt x="8674" y="32753"/>
                </a:moveTo>
                <a:lnTo>
                  <a:pt x="7315" y="29540"/>
                </a:lnTo>
                <a:lnTo>
                  <a:pt x="6896" y="25908"/>
                </a:lnTo>
                <a:lnTo>
                  <a:pt x="6896" y="0"/>
                </a:lnTo>
                <a:lnTo>
                  <a:pt x="0" y="0"/>
                </a:lnTo>
                <a:lnTo>
                  <a:pt x="0" y="27876"/>
                </a:lnTo>
                <a:lnTo>
                  <a:pt x="139" y="29997"/>
                </a:lnTo>
                <a:lnTo>
                  <a:pt x="825" y="33324"/>
                </a:lnTo>
                <a:lnTo>
                  <a:pt x="2552" y="36398"/>
                </a:lnTo>
                <a:lnTo>
                  <a:pt x="5105" y="38925"/>
                </a:lnTo>
                <a:lnTo>
                  <a:pt x="9271" y="40741"/>
                </a:lnTo>
                <a:lnTo>
                  <a:pt x="13906" y="41186"/>
                </a:lnTo>
                <a:lnTo>
                  <a:pt x="19354" y="41186"/>
                </a:lnTo>
                <a:lnTo>
                  <a:pt x="23660" y="38925"/>
                </a:lnTo>
                <a:lnTo>
                  <a:pt x="26822" y="34366"/>
                </a:lnTo>
                <a:lnTo>
                  <a:pt x="26822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098" y="0"/>
                </a:lnTo>
                <a:lnTo>
                  <a:pt x="26098" y="25019"/>
                </a:lnTo>
                <a:lnTo>
                  <a:pt x="25717" y="27647"/>
                </a:lnTo>
                <a:lnTo>
                  <a:pt x="24955" y="29451"/>
                </a:lnTo>
                <a:lnTo>
                  <a:pt x="22923" y="32689"/>
                </a:lnTo>
                <a:lnTo>
                  <a:pt x="19304" y="34785"/>
                </a:lnTo>
                <a:lnTo>
                  <a:pt x="15290" y="35318"/>
                </a:lnTo>
                <a:lnTo>
                  <a:pt x="11480" y="34798"/>
                </a:lnTo>
                <a:lnTo>
                  <a:pt x="8674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8" name="object 788"/>
          <p:cNvSpPr/>
          <p:nvPr/>
        </p:nvSpPr>
        <p:spPr>
          <a:xfrm>
            <a:off x="4525925" y="8015972"/>
            <a:ext cx="21844" cy="21310"/>
          </a:xfrm>
          <a:custGeom>
            <a:avLst/>
            <a:gdLst/>
            <a:ahLst/>
            <a:cxnLst/>
            <a:rect l="l" t="t" r="r" b="b"/>
            <a:pathLst>
              <a:path w="21844" h="21310">
                <a:moveTo>
                  <a:pt x="10833" y="863"/>
                </a:moveTo>
                <a:lnTo>
                  <a:pt x="12230" y="6896"/>
                </a:lnTo>
                <a:lnTo>
                  <a:pt x="14795" y="5664"/>
                </a:lnTo>
                <a:lnTo>
                  <a:pt x="17856" y="5664"/>
                </a:lnTo>
                <a:lnTo>
                  <a:pt x="21843" y="520"/>
                </a:lnTo>
                <a:lnTo>
                  <a:pt x="17208" y="0"/>
                </a:lnTo>
                <a:lnTo>
                  <a:pt x="13855" y="0"/>
                </a:lnTo>
                <a:lnTo>
                  <a:pt x="10833" y="863"/>
                </a:lnTo>
                <a:close/>
              </a:path>
              <a:path w="21844" h="21310">
                <a:moveTo>
                  <a:pt x="749" y="28867"/>
                </a:moveTo>
                <a:lnTo>
                  <a:pt x="2247" y="32029"/>
                </a:lnTo>
                <a:lnTo>
                  <a:pt x="3733" y="35217"/>
                </a:lnTo>
                <a:lnTo>
                  <a:pt x="5841" y="37680"/>
                </a:lnTo>
                <a:lnTo>
                  <a:pt x="8559" y="39458"/>
                </a:lnTo>
                <a:lnTo>
                  <a:pt x="11290" y="41224"/>
                </a:lnTo>
                <a:lnTo>
                  <a:pt x="14262" y="42100"/>
                </a:lnTo>
                <a:lnTo>
                  <a:pt x="22517" y="42100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35" y="-14414"/>
                </a:lnTo>
                <a:lnTo>
                  <a:pt x="28435" y="5537"/>
                </a:lnTo>
                <a:lnTo>
                  <a:pt x="25666" y="2565"/>
                </a:lnTo>
                <a:lnTo>
                  <a:pt x="21843" y="520"/>
                </a:lnTo>
                <a:lnTo>
                  <a:pt x="17856" y="5664"/>
                </a:lnTo>
                <a:lnTo>
                  <a:pt x="21005" y="5664"/>
                </a:lnTo>
                <a:lnTo>
                  <a:pt x="23634" y="6934"/>
                </a:lnTo>
                <a:lnTo>
                  <a:pt x="25780" y="9512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57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2" y="35229"/>
                </a:lnTo>
                <a:lnTo>
                  <a:pt x="10388" y="32677"/>
                </a:lnTo>
                <a:lnTo>
                  <a:pt x="8178" y="30111"/>
                </a:lnTo>
                <a:lnTo>
                  <a:pt x="7086" y="26263"/>
                </a:lnTo>
                <a:lnTo>
                  <a:pt x="7086" y="15760"/>
                </a:lnTo>
                <a:lnTo>
                  <a:pt x="8115" y="11861"/>
                </a:lnTo>
                <a:lnTo>
                  <a:pt x="12230" y="6896"/>
                </a:lnTo>
                <a:lnTo>
                  <a:pt x="10833" y="863"/>
                </a:lnTo>
                <a:lnTo>
                  <a:pt x="8127" y="2616"/>
                </a:lnTo>
                <a:lnTo>
                  <a:pt x="5410" y="4356"/>
                </a:lnTo>
                <a:lnTo>
                  <a:pt x="3390" y="6870"/>
                </a:lnTo>
                <a:lnTo>
                  <a:pt x="2031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9" name="object 789"/>
          <p:cNvSpPr/>
          <p:nvPr/>
        </p:nvSpPr>
        <p:spPr>
          <a:xfrm>
            <a:off x="4591361" y="8015972"/>
            <a:ext cx="21844" cy="21310"/>
          </a:xfrm>
          <a:custGeom>
            <a:avLst/>
            <a:gdLst/>
            <a:ahLst/>
            <a:cxnLst/>
            <a:rect l="l" t="t" r="r" b="b"/>
            <a:pathLst>
              <a:path w="21844" h="21310">
                <a:moveTo>
                  <a:pt x="10833" y="863"/>
                </a:moveTo>
                <a:lnTo>
                  <a:pt x="12230" y="6896"/>
                </a:lnTo>
                <a:lnTo>
                  <a:pt x="14795" y="5664"/>
                </a:lnTo>
                <a:lnTo>
                  <a:pt x="17856" y="5664"/>
                </a:lnTo>
                <a:lnTo>
                  <a:pt x="21843" y="520"/>
                </a:lnTo>
                <a:lnTo>
                  <a:pt x="17208" y="0"/>
                </a:lnTo>
                <a:lnTo>
                  <a:pt x="13868" y="0"/>
                </a:lnTo>
                <a:lnTo>
                  <a:pt x="10833" y="863"/>
                </a:lnTo>
                <a:close/>
              </a:path>
              <a:path w="21844" h="21310">
                <a:moveTo>
                  <a:pt x="749" y="28867"/>
                </a:moveTo>
                <a:lnTo>
                  <a:pt x="2247" y="32029"/>
                </a:lnTo>
                <a:lnTo>
                  <a:pt x="3733" y="35217"/>
                </a:lnTo>
                <a:lnTo>
                  <a:pt x="5841" y="37680"/>
                </a:lnTo>
                <a:lnTo>
                  <a:pt x="8559" y="39458"/>
                </a:lnTo>
                <a:lnTo>
                  <a:pt x="11290" y="41224"/>
                </a:lnTo>
                <a:lnTo>
                  <a:pt x="14262" y="42100"/>
                </a:lnTo>
                <a:lnTo>
                  <a:pt x="22517" y="42100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35" y="-14414"/>
                </a:lnTo>
                <a:lnTo>
                  <a:pt x="28435" y="5537"/>
                </a:lnTo>
                <a:lnTo>
                  <a:pt x="25666" y="2565"/>
                </a:lnTo>
                <a:lnTo>
                  <a:pt x="21843" y="520"/>
                </a:lnTo>
                <a:lnTo>
                  <a:pt x="17856" y="5664"/>
                </a:lnTo>
                <a:lnTo>
                  <a:pt x="21005" y="5664"/>
                </a:lnTo>
                <a:lnTo>
                  <a:pt x="23634" y="6934"/>
                </a:lnTo>
                <a:lnTo>
                  <a:pt x="25780" y="9512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57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2" y="35229"/>
                </a:lnTo>
                <a:lnTo>
                  <a:pt x="10388" y="32677"/>
                </a:lnTo>
                <a:lnTo>
                  <a:pt x="8178" y="30111"/>
                </a:lnTo>
                <a:lnTo>
                  <a:pt x="7086" y="26263"/>
                </a:lnTo>
                <a:lnTo>
                  <a:pt x="7086" y="15760"/>
                </a:lnTo>
                <a:lnTo>
                  <a:pt x="8115" y="11861"/>
                </a:lnTo>
                <a:lnTo>
                  <a:pt x="12230" y="6896"/>
                </a:lnTo>
                <a:lnTo>
                  <a:pt x="10833" y="863"/>
                </a:lnTo>
                <a:lnTo>
                  <a:pt x="8127" y="2616"/>
                </a:lnTo>
                <a:lnTo>
                  <a:pt x="5410" y="4356"/>
                </a:lnTo>
                <a:lnTo>
                  <a:pt x="3390" y="6870"/>
                </a:lnTo>
                <a:lnTo>
                  <a:pt x="2031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0" name="object 790"/>
          <p:cNvSpPr/>
          <p:nvPr/>
        </p:nvSpPr>
        <p:spPr>
          <a:xfrm>
            <a:off x="4635201" y="8015982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44" y="11239"/>
                </a:moveTo>
                <a:lnTo>
                  <a:pt x="29921" y="13792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13" y="1854"/>
                </a:lnTo>
                <a:lnTo>
                  <a:pt x="5283" y="5600"/>
                </a:lnTo>
                <a:lnTo>
                  <a:pt x="1752" y="9359"/>
                </a:lnTo>
                <a:lnTo>
                  <a:pt x="0" y="14605"/>
                </a:lnTo>
                <a:lnTo>
                  <a:pt x="0" y="27940"/>
                </a:lnTo>
                <a:lnTo>
                  <a:pt x="1739" y="33032"/>
                </a:lnTo>
                <a:lnTo>
                  <a:pt x="5232" y="36652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84"/>
                </a:lnTo>
                <a:lnTo>
                  <a:pt x="34074" y="36410"/>
                </a:lnTo>
                <a:lnTo>
                  <a:pt x="36156" y="33210"/>
                </a:lnTo>
                <a:lnTo>
                  <a:pt x="37274" y="29083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197"/>
                </a:lnTo>
                <a:lnTo>
                  <a:pt x="24104" y="35826"/>
                </a:lnTo>
                <a:lnTo>
                  <a:pt x="19418" y="36487"/>
                </a:lnTo>
                <a:lnTo>
                  <a:pt x="16027" y="36487"/>
                </a:lnTo>
                <a:lnTo>
                  <a:pt x="13182" y="35306"/>
                </a:lnTo>
                <a:lnTo>
                  <a:pt x="8636" y="30594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25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50"/>
                </a:lnTo>
                <a:lnTo>
                  <a:pt x="29044" y="11239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54"/>
                </a:lnTo>
                <a:lnTo>
                  <a:pt x="15913" y="5600"/>
                </a:lnTo>
                <a:lnTo>
                  <a:pt x="22567" y="5600"/>
                </a:lnTo>
                <a:lnTo>
                  <a:pt x="25412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1" name="object 791"/>
          <p:cNvSpPr/>
          <p:nvPr/>
        </p:nvSpPr>
        <p:spPr>
          <a:xfrm>
            <a:off x="4706232" y="8001558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2" name="object 792"/>
          <p:cNvSpPr/>
          <p:nvPr/>
        </p:nvSpPr>
        <p:spPr>
          <a:xfrm>
            <a:off x="4717812" y="8015979"/>
            <a:ext cx="38125" cy="42100"/>
          </a:xfrm>
          <a:custGeom>
            <a:avLst/>
            <a:gdLst/>
            <a:ahLst/>
            <a:cxnLst/>
            <a:rect l="l" t="t" r="r" b="b"/>
            <a:pathLst>
              <a:path w="38125" h="42100">
                <a:moveTo>
                  <a:pt x="0" y="21043"/>
                </a:moveTo>
                <a:lnTo>
                  <a:pt x="0" y="27851"/>
                </a:lnTo>
                <a:lnTo>
                  <a:pt x="1752" y="33070"/>
                </a:lnTo>
                <a:lnTo>
                  <a:pt x="5270" y="36677"/>
                </a:lnTo>
                <a:lnTo>
                  <a:pt x="8775" y="40309"/>
                </a:lnTo>
                <a:lnTo>
                  <a:pt x="8229" y="30073"/>
                </a:lnTo>
                <a:lnTo>
                  <a:pt x="7086" y="26212"/>
                </a:lnTo>
                <a:lnTo>
                  <a:pt x="7086" y="15887"/>
                </a:lnTo>
                <a:lnTo>
                  <a:pt x="8229" y="12026"/>
                </a:lnTo>
                <a:lnTo>
                  <a:pt x="10490" y="9474"/>
                </a:lnTo>
                <a:lnTo>
                  <a:pt x="12763" y="6921"/>
                </a:lnTo>
                <a:lnTo>
                  <a:pt x="15620" y="5651"/>
                </a:lnTo>
                <a:lnTo>
                  <a:pt x="22466" y="5651"/>
                </a:lnTo>
                <a:lnTo>
                  <a:pt x="25323" y="6934"/>
                </a:lnTo>
                <a:lnTo>
                  <a:pt x="27609" y="9499"/>
                </a:lnTo>
                <a:lnTo>
                  <a:pt x="29883" y="12065"/>
                </a:lnTo>
                <a:lnTo>
                  <a:pt x="31038" y="15836"/>
                </a:lnTo>
                <a:lnTo>
                  <a:pt x="31038" y="26111"/>
                </a:lnTo>
                <a:lnTo>
                  <a:pt x="29895" y="30035"/>
                </a:lnTo>
                <a:lnTo>
                  <a:pt x="27622" y="32626"/>
                </a:lnTo>
                <a:lnTo>
                  <a:pt x="25349" y="35204"/>
                </a:lnTo>
                <a:lnTo>
                  <a:pt x="22491" y="36487"/>
                </a:lnTo>
                <a:lnTo>
                  <a:pt x="22631" y="42100"/>
                </a:lnTo>
                <a:lnTo>
                  <a:pt x="25895" y="41275"/>
                </a:lnTo>
                <a:lnTo>
                  <a:pt x="28905" y="39636"/>
                </a:lnTo>
                <a:lnTo>
                  <a:pt x="31902" y="37998"/>
                </a:lnTo>
                <a:lnTo>
                  <a:pt x="34188" y="35687"/>
                </a:lnTo>
                <a:lnTo>
                  <a:pt x="35763" y="32715"/>
                </a:lnTo>
                <a:lnTo>
                  <a:pt x="37337" y="29743"/>
                </a:lnTo>
                <a:lnTo>
                  <a:pt x="38125" y="25666"/>
                </a:lnTo>
                <a:lnTo>
                  <a:pt x="38125" y="14084"/>
                </a:lnTo>
                <a:lnTo>
                  <a:pt x="36347" y="9067"/>
                </a:lnTo>
                <a:lnTo>
                  <a:pt x="32791" y="5435"/>
                </a:lnTo>
                <a:lnTo>
                  <a:pt x="29235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85"/>
                </a:lnTo>
                <a:lnTo>
                  <a:pt x="6273" y="4470"/>
                </a:lnTo>
                <a:lnTo>
                  <a:pt x="2082" y="8064"/>
                </a:lnTo>
                <a:lnTo>
                  <a:pt x="0" y="13589"/>
                </a:lnTo>
                <a:lnTo>
                  <a:pt x="0" y="21043"/>
                </a:lnTo>
                <a:close/>
              </a:path>
              <a:path w="38125" h="42100">
                <a:moveTo>
                  <a:pt x="12763" y="35217"/>
                </a:moveTo>
                <a:lnTo>
                  <a:pt x="10490" y="32639"/>
                </a:lnTo>
                <a:lnTo>
                  <a:pt x="8229" y="30073"/>
                </a:lnTo>
                <a:lnTo>
                  <a:pt x="8775" y="40309"/>
                </a:lnTo>
                <a:lnTo>
                  <a:pt x="13385" y="42100"/>
                </a:lnTo>
                <a:lnTo>
                  <a:pt x="22631" y="42100"/>
                </a:lnTo>
                <a:lnTo>
                  <a:pt x="22491" y="36487"/>
                </a:lnTo>
                <a:lnTo>
                  <a:pt x="15620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3" name="object 793"/>
          <p:cNvSpPr/>
          <p:nvPr/>
        </p:nvSpPr>
        <p:spPr>
          <a:xfrm>
            <a:off x="4761260" y="8015975"/>
            <a:ext cx="33794" cy="42100"/>
          </a:xfrm>
          <a:custGeom>
            <a:avLst/>
            <a:gdLst/>
            <a:ahLst/>
            <a:cxnLst/>
            <a:rect l="l" t="t" r="r" b="b"/>
            <a:pathLst>
              <a:path w="33794" h="42100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77" y="41020"/>
                </a:lnTo>
                <a:lnTo>
                  <a:pt x="12115" y="42100"/>
                </a:lnTo>
                <a:lnTo>
                  <a:pt x="20586" y="42100"/>
                </a:lnTo>
                <a:lnTo>
                  <a:pt x="23456" y="41554"/>
                </a:lnTo>
                <a:lnTo>
                  <a:pt x="25971" y="40449"/>
                </a:lnTo>
                <a:lnTo>
                  <a:pt x="28511" y="39357"/>
                </a:lnTo>
                <a:lnTo>
                  <a:pt x="31775" y="35788"/>
                </a:lnTo>
                <a:lnTo>
                  <a:pt x="33794" y="31635"/>
                </a:lnTo>
                <a:lnTo>
                  <a:pt x="33794" y="27025"/>
                </a:lnTo>
                <a:lnTo>
                  <a:pt x="32143" y="23520"/>
                </a:lnTo>
                <a:lnTo>
                  <a:pt x="29540" y="20751"/>
                </a:lnTo>
                <a:lnTo>
                  <a:pt x="25679" y="19100"/>
                </a:lnTo>
                <a:lnTo>
                  <a:pt x="22275" y="18059"/>
                </a:lnTo>
                <a:lnTo>
                  <a:pt x="17399" y="16763"/>
                </a:lnTo>
                <a:lnTo>
                  <a:pt x="14033" y="15849"/>
                </a:lnTo>
                <a:lnTo>
                  <a:pt x="11988" y="15278"/>
                </a:lnTo>
                <a:lnTo>
                  <a:pt x="9220" y="13931"/>
                </a:lnTo>
                <a:lnTo>
                  <a:pt x="7823" y="10807"/>
                </a:lnTo>
                <a:lnTo>
                  <a:pt x="9842" y="7175"/>
                </a:lnTo>
                <a:lnTo>
                  <a:pt x="13462" y="5613"/>
                </a:lnTo>
                <a:lnTo>
                  <a:pt x="19316" y="5613"/>
                </a:lnTo>
                <a:lnTo>
                  <a:pt x="21386" y="6197"/>
                </a:lnTo>
                <a:lnTo>
                  <a:pt x="24320" y="8521"/>
                </a:lnTo>
                <a:lnTo>
                  <a:pt x="25514" y="12217"/>
                </a:lnTo>
                <a:lnTo>
                  <a:pt x="32258" y="11302"/>
                </a:lnTo>
                <a:lnTo>
                  <a:pt x="31826" y="8699"/>
                </a:lnTo>
                <a:lnTo>
                  <a:pt x="29883" y="5054"/>
                </a:lnTo>
                <a:lnTo>
                  <a:pt x="26962" y="2273"/>
                </a:lnTo>
                <a:lnTo>
                  <a:pt x="22123" y="457"/>
                </a:lnTo>
                <a:lnTo>
                  <a:pt x="19329" y="0"/>
                </a:lnTo>
                <a:lnTo>
                  <a:pt x="16129" y="0"/>
                </a:lnTo>
                <a:lnTo>
                  <a:pt x="12026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16"/>
                </a:lnTo>
                <a:lnTo>
                  <a:pt x="1143" y="9804"/>
                </a:lnTo>
                <a:lnTo>
                  <a:pt x="1143" y="13576"/>
                </a:lnTo>
                <a:lnTo>
                  <a:pt x="2654" y="17005"/>
                </a:lnTo>
                <a:lnTo>
                  <a:pt x="5156" y="19913"/>
                </a:lnTo>
                <a:lnTo>
                  <a:pt x="9067" y="21767"/>
                </a:lnTo>
                <a:lnTo>
                  <a:pt x="12573" y="22859"/>
                </a:lnTo>
                <a:lnTo>
                  <a:pt x="17627" y="24117"/>
                </a:lnTo>
                <a:lnTo>
                  <a:pt x="21374" y="25057"/>
                </a:lnTo>
                <a:lnTo>
                  <a:pt x="23736" y="25844"/>
                </a:lnTo>
                <a:lnTo>
                  <a:pt x="26695" y="28536"/>
                </a:lnTo>
                <a:lnTo>
                  <a:pt x="26695" y="31800"/>
                </a:lnTo>
                <a:lnTo>
                  <a:pt x="24409" y="34569"/>
                </a:lnTo>
                <a:lnTo>
                  <a:pt x="20523" y="36487"/>
                </a:lnTo>
                <a:lnTo>
                  <a:pt x="14224" y="36487"/>
                </a:lnTo>
                <a:lnTo>
                  <a:pt x="10020" y="34328"/>
                </a:lnTo>
                <a:lnTo>
                  <a:pt x="7213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4" name="object 794"/>
          <p:cNvSpPr/>
          <p:nvPr/>
        </p:nvSpPr>
        <p:spPr>
          <a:xfrm>
            <a:off x="4822414" y="8015975"/>
            <a:ext cx="22415" cy="57556"/>
          </a:xfrm>
          <a:custGeom>
            <a:avLst/>
            <a:gdLst/>
            <a:ahLst/>
            <a:cxnLst/>
            <a:rect l="l" t="t" r="r" b="b"/>
            <a:pathLst>
              <a:path w="22415" h="57556">
                <a:moveTo>
                  <a:pt x="10871" y="888"/>
                </a:moveTo>
                <a:lnTo>
                  <a:pt x="12445" y="6883"/>
                </a:lnTo>
                <a:lnTo>
                  <a:pt x="15049" y="5651"/>
                </a:lnTo>
                <a:lnTo>
                  <a:pt x="18122" y="5651"/>
                </a:lnTo>
                <a:lnTo>
                  <a:pt x="22415" y="0"/>
                </a:lnTo>
                <a:lnTo>
                  <a:pt x="14020" y="0"/>
                </a:lnTo>
                <a:lnTo>
                  <a:pt x="10871" y="888"/>
                </a:lnTo>
                <a:close/>
              </a:path>
              <a:path w="22415" h="57556">
                <a:moveTo>
                  <a:pt x="35864" y="914"/>
                </a:moveTo>
                <a:lnTo>
                  <a:pt x="29502" y="914"/>
                </a:lnTo>
                <a:lnTo>
                  <a:pt x="29502" y="5765"/>
                </a:lnTo>
                <a:lnTo>
                  <a:pt x="26377" y="1917"/>
                </a:lnTo>
                <a:lnTo>
                  <a:pt x="22415" y="0"/>
                </a:lnTo>
                <a:lnTo>
                  <a:pt x="18122" y="5651"/>
                </a:lnTo>
                <a:lnTo>
                  <a:pt x="21234" y="5651"/>
                </a:lnTo>
                <a:lnTo>
                  <a:pt x="23888" y="6896"/>
                </a:lnTo>
                <a:lnTo>
                  <a:pt x="28320" y="11912"/>
                </a:lnTo>
                <a:lnTo>
                  <a:pt x="29425" y="15633"/>
                </a:lnTo>
                <a:lnTo>
                  <a:pt x="29425" y="25717"/>
                </a:lnTo>
                <a:lnTo>
                  <a:pt x="28346" y="29514"/>
                </a:lnTo>
                <a:lnTo>
                  <a:pt x="24053" y="34340"/>
                </a:lnTo>
                <a:lnTo>
                  <a:pt x="21399" y="35547"/>
                </a:lnTo>
                <a:lnTo>
                  <a:pt x="15049" y="35547"/>
                </a:lnTo>
                <a:lnTo>
                  <a:pt x="12382" y="34340"/>
                </a:lnTo>
                <a:lnTo>
                  <a:pt x="8140" y="29489"/>
                </a:lnTo>
                <a:lnTo>
                  <a:pt x="7086" y="25615"/>
                </a:lnTo>
                <a:lnTo>
                  <a:pt x="7086" y="15481"/>
                </a:lnTo>
                <a:lnTo>
                  <a:pt x="8153" y="11823"/>
                </a:lnTo>
                <a:lnTo>
                  <a:pt x="12445" y="6883"/>
                </a:lnTo>
                <a:lnTo>
                  <a:pt x="10871" y="888"/>
                </a:lnTo>
                <a:lnTo>
                  <a:pt x="8216" y="2654"/>
                </a:lnTo>
                <a:lnTo>
                  <a:pt x="5537" y="4419"/>
                </a:lnTo>
                <a:lnTo>
                  <a:pt x="3517" y="6934"/>
                </a:lnTo>
                <a:lnTo>
                  <a:pt x="2108" y="10185"/>
                </a:lnTo>
                <a:lnTo>
                  <a:pt x="698" y="13436"/>
                </a:lnTo>
                <a:lnTo>
                  <a:pt x="0" y="16979"/>
                </a:lnTo>
                <a:lnTo>
                  <a:pt x="0" y="26415"/>
                </a:lnTo>
                <a:lnTo>
                  <a:pt x="1523" y="31203"/>
                </a:lnTo>
                <a:lnTo>
                  <a:pt x="4597" y="35204"/>
                </a:lnTo>
                <a:lnTo>
                  <a:pt x="7658" y="39204"/>
                </a:lnTo>
                <a:lnTo>
                  <a:pt x="11988" y="41198"/>
                </a:lnTo>
                <a:lnTo>
                  <a:pt x="22072" y="41198"/>
                </a:lnTo>
                <a:lnTo>
                  <a:pt x="25831" y="39446"/>
                </a:lnTo>
                <a:lnTo>
                  <a:pt x="28841" y="35928"/>
                </a:lnTo>
                <a:lnTo>
                  <a:pt x="28867" y="40373"/>
                </a:lnTo>
                <a:lnTo>
                  <a:pt x="28714" y="43294"/>
                </a:lnTo>
                <a:lnTo>
                  <a:pt x="27749" y="46964"/>
                </a:lnTo>
                <a:lnTo>
                  <a:pt x="24828" y="49999"/>
                </a:lnTo>
                <a:lnTo>
                  <a:pt x="20624" y="51892"/>
                </a:lnTo>
                <a:lnTo>
                  <a:pt x="14465" y="51892"/>
                </a:lnTo>
                <a:lnTo>
                  <a:pt x="12128" y="51257"/>
                </a:lnTo>
                <a:lnTo>
                  <a:pt x="9143" y="49060"/>
                </a:lnTo>
                <a:lnTo>
                  <a:pt x="8077" y="45516"/>
                </a:lnTo>
                <a:lnTo>
                  <a:pt x="1384" y="44538"/>
                </a:lnTo>
                <a:lnTo>
                  <a:pt x="1269" y="48894"/>
                </a:lnTo>
                <a:lnTo>
                  <a:pt x="2717" y="52146"/>
                </a:lnTo>
                <a:lnTo>
                  <a:pt x="5702" y="54305"/>
                </a:lnTo>
                <a:lnTo>
                  <a:pt x="8699" y="56464"/>
                </a:lnTo>
                <a:lnTo>
                  <a:pt x="12623" y="57556"/>
                </a:lnTo>
                <a:lnTo>
                  <a:pt x="21551" y="57556"/>
                </a:lnTo>
                <a:lnTo>
                  <a:pt x="24993" y="56794"/>
                </a:lnTo>
                <a:lnTo>
                  <a:pt x="27787" y="55283"/>
                </a:lnTo>
                <a:lnTo>
                  <a:pt x="30594" y="53759"/>
                </a:lnTo>
                <a:lnTo>
                  <a:pt x="32638" y="51688"/>
                </a:lnTo>
                <a:lnTo>
                  <a:pt x="33921" y="49072"/>
                </a:lnTo>
                <a:lnTo>
                  <a:pt x="35217" y="46443"/>
                </a:lnTo>
                <a:lnTo>
                  <a:pt x="35864" y="42011"/>
                </a:lnTo>
                <a:lnTo>
                  <a:pt x="35864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5" name="object 795"/>
          <p:cNvSpPr/>
          <p:nvPr/>
        </p:nvSpPr>
        <p:spPr>
          <a:xfrm>
            <a:off x="4866392" y="8001247"/>
            <a:ext cx="29095" cy="56832"/>
          </a:xfrm>
          <a:custGeom>
            <a:avLst/>
            <a:gdLst/>
            <a:ahLst/>
            <a:cxnLst/>
            <a:rect l="l" t="t" r="r" b="b"/>
            <a:pathLst>
              <a:path w="29095" h="56832">
                <a:moveTo>
                  <a:pt x="20053" y="0"/>
                </a:moveTo>
                <a:lnTo>
                  <a:pt x="14947" y="10629"/>
                </a:lnTo>
                <a:lnTo>
                  <a:pt x="20662" y="10629"/>
                </a:lnTo>
                <a:lnTo>
                  <a:pt x="29095" y="0"/>
                </a:lnTo>
                <a:lnTo>
                  <a:pt x="20053" y="0"/>
                </a:lnTo>
                <a:close/>
              </a:path>
              <a:path w="29095" h="56832">
                <a:moveTo>
                  <a:pt x="25438" y="21653"/>
                </a:moveTo>
                <a:lnTo>
                  <a:pt x="27635" y="24282"/>
                </a:lnTo>
                <a:lnTo>
                  <a:pt x="29933" y="28524"/>
                </a:lnTo>
                <a:lnTo>
                  <a:pt x="30238" y="31915"/>
                </a:lnTo>
                <a:lnTo>
                  <a:pt x="7518" y="31915"/>
                </a:lnTo>
                <a:lnTo>
                  <a:pt x="7747" y="28409"/>
                </a:lnTo>
                <a:lnTo>
                  <a:pt x="8953" y="25590"/>
                </a:lnTo>
                <a:lnTo>
                  <a:pt x="13398" y="14731"/>
                </a:lnTo>
                <a:lnTo>
                  <a:pt x="8813" y="16598"/>
                </a:lnTo>
                <a:lnTo>
                  <a:pt x="5295" y="20345"/>
                </a:lnTo>
                <a:lnTo>
                  <a:pt x="1765" y="24091"/>
                </a:lnTo>
                <a:lnTo>
                  <a:pt x="0" y="29349"/>
                </a:lnTo>
                <a:lnTo>
                  <a:pt x="0" y="42671"/>
                </a:lnTo>
                <a:lnTo>
                  <a:pt x="1752" y="47764"/>
                </a:lnTo>
                <a:lnTo>
                  <a:pt x="5232" y="51396"/>
                </a:lnTo>
                <a:lnTo>
                  <a:pt x="8724" y="55029"/>
                </a:lnTo>
                <a:lnTo>
                  <a:pt x="13449" y="56832"/>
                </a:lnTo>
                <a:lnTo>
                  <a:pt x="24117" y="56832"/>
                </a:lnTo>
                <a:lnTo>
                  <a:pt x="28003" y="55702"/>
                </a:lnTo>
                <a:lnTo>
                  <a:pt x="31038" y="53416"/>
                </a:lnTo>
                <a:lnTo>
                  <a:pt x="34086" y="51142"/>
                </a:lnTo>
                <a:lnTo>
                  <a:pt x="36169" y="47955"/>
                </a:lnTo>
                <a:lnTo>
                  <a:pt x="37287" y="43827"/>
                </a:lnTo>
                <a:lnTo>
                  <a:pt x="30162" y="42951"/>
                </a:lnTo>
                <a:lnTo>
                  <a:pt x="29108" y="45834"/>
                </a:lnTo>
                <a:lnTo>
                  <a:pt x="27686" y="47929"/>
                </a:lnTo>
                <a:lnTo>
                  <a:pt x="24117" y="50558"/>
                </a:lnTo>
                <a:lnTo>
                  <a:pt x="19431" y="51219"/>
                </a:lnTo>
                <a:lnTo>
                  <a:pt x="16040" y="51219"/>
                </a:lnTo>
                <a:lnTo>
                  <a:pt x="13208" y="50037"/>
                </a:lnTo>
                <a:lnTo>
                  <a:pt x="8648" y="45338"/>
                </a:lnTo>
                <a:lnTo>
                  <a:pt x="7391" y="41960"/>
                </a:lnTo>
                <a:lnTo>
                  <a:pt x="7137" y="37528"/>
                </a:lnTo>
                <a:lnTo>
                  <a:pt x="37477" y="37528"/>
                </a:lnTo>
                <a:lnTo>
                  <a:pt x="37515" y="29057"/>
                </a:lnTo>
                <a:lnTo>
                  <a:pt x="35801" y="23901"/>
                </a:lnTo>
                <a:lnTo>
                  <a:pt x="32346" y="20231"/>
                </a:lnTo>
                <a:lnTo>
                  <a:pt x="28892" y="16560"/>
                </a:lnTo>
                <a:lnTo>
                  <a:pt x="24447" y="14731"/>
                </a:lnTo>
                <a:lnTo>
                  <a:pt x="19011" y="14731"/>
                </a:lnTo>
                <a:lnTo>
                  <a:pt x="19088" y="20345"/>
                </a:lnTo>
                <a:lnTo>
                  <a:pt x="22593" y="20345"/>
                </a:lnTo>
                <a:lnTo>
                  <a:pt x="25438" y="21653"/>
                </a:lnTo>
                <a:close/>
              </a:path>
              <a:path w="29095" h="56832">
                <a:moveTo>
                  <a:pt x="8953" y="25590"/>
                </a:moveTo>
                <a:lnTo>
                  <a:pt x="13258" y="21399"/>
                </a:lnTo>
                <a:lnTo>
                  <a:pt x="15925" y="20345"/>
                </a:lnTo>
                <a:lnTo>
                  <a:pt x="19088" y="20345"/>
                </a:lnTo>
                <a:lnTo>
                  <a:pt x="19011" y="14731"/>
                </a:lnTo>
                <a:lnTo>
                  <a:pt x="13398" y="14731"/>
                </a:lnTo>
                <a:lnTo>
                  <a:pt x="8953" y="2559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6" name="object 796"/>
          <p:cNvSpPr/>
          <p:nvPr/>
        </p:nvSpPr>
        <p:spPr>
          <a:xfrm>
            <a:off x="4912254" y="8015974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97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908" y="41198"/>
                </a:lnTo>
                <a:lnTo>
                  <a:pt x="6908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7" name="object 797"/>
          <p:cNvSpPr/>
          <p:nvPr/>
        </p:nvSpPr>
        <p:spPr>
          <a:xfrm>
            <a:off x="4938472" y="8015974"/>
            <a:ext cx="55130" cy="41198"/>
          </a:xfrm>
          <a:custGeom>
            <a:avLst/>
            <a:gdLst/>
            <a:ahLst/>
            <a:cxnLst/>
            <a:rect l="l" t="t" r="r" b="b"/>
            <a:pathLst>
              <a:path w="55130" h="41198">
                <a:moveTo>
                  <a:pt x="24168" y="15024"/>
                </a:moveTo>
                <a:lnTo>
                  <a:pt x="24168" y="41198"/>
                </a:lnTo>
                <a:lnTo>
                  <a:pt x="31076" y="41198"/>
                </a:lnTo>
                <a:lnTo>
                  <a:pt x="31076" y="13652"/>
                </a:lnTo>
                <a:lnTo>
                  <a:pt x="32016" y="10629"/>
                </a:lnTo>
                <a:lnTo>
                  <a:pt x="33909" y="8737"/>
                </a:lnTo>
                <a:lnTo>
                  <a:pt x="38176" y="5918"/>
                </a:lnTo>
                <a:lnTo>
                  <a:pt x="42621" y="5918"/>
                </a:lnTo>
                <a:lnTo>
                  <a:pt x="45161" y="7023"/>
                </a:lnTo>
                <a:lnTo>
                  <a:pt x="47612" y="9918"/>
                </a:lnTo>
                <a:lnTo>
                  <a:pt x="48272" y="13093"/>
                </a:lnTo>
                <a:lnTo>
                  <a:pt x="48272" y="41198"/>
                </a:lnTo>
                <a:lnTo>
                  <a:pt x="55130" y="41198"/>
                </a:lnTo>
                <a:lnTo>
                  <a:pt x="55130" y="8940"/>
                </a:lnTo>
                <a:lnTo>
                  <a:pt x="54051" y="5524"/>
                </a:lnTo>
                <a:lnTo>
                  <a:pt x="49707" y="1104"/>
                </a:lnTo>
                <a:lnTo>
                  <a:pt x="46596" y="0"/>
                </a:lnTo>
                <a:lnTo>
                  <a:pt x="37401" y="0"/>
                </a:lnTo>
                <a:lnTo>
                  <a:pt x="33223" y="2349"/>
                </a:lnTo>
                <a:lnTo>
                  <a:pt x="29997" y="7061"/>
                </a:lnTo>
                <a:lnTo>
                  <a:pt x="29209" y="4826"/>
                </a:lnTo>
                <a:lnTo>
                  <a:pt x="25920" y="1854"/>
                </a:lnTo>
                <a:lnTo>
                  <a:pt x="21513" y="0"/>
                </a:lnTo>
                <a:lnTo>
                  <a:pt x="15798" y="0"/>
                </a:lnTo>
                <a:lnTo>
                  <a:pt x="13385" y="596"/>
                </a:lnTo>
                <a:lnTo>
                  <a:pt x="9144" y="2997"/>
                </a:lnTo>
                <a:lnTo>
                  <a:pt x="6159" y="6565"/>
                </a:lnTo>
                <a:lnTo>
                  <a:pt x="6159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6624"/>
                </a:lnTo>
                <a:lnTo>
                  <a:pt x="7264" y="13830"/>
                </a:lnTo>
                <a:lnTo>
                  <a:pt x="8001" y="11887"/>
                </a:lnTo>
                <a:lnTo>
                  <a:pt x="9931" y="8445"/>
                </a:lnTo>
                <a:lnTo>
                  <a:pt x="13233" y="6426"/>
                </a:lnTo>
                <a:lnTo>
                  <a:pt x="16967" y="5918"/>
                </a:lnTo>
                <a:lnTo>
                  <a:pt x="19532" y="5918"/>
                </a:lnTo>
                <a:lnTo>
                  <a:pt x="22491" y="8191"/>
                </a:lnTo>
                <a:lnTo>
                  <a:pt x="24168" y="11988"/>
                </a:lnTo>
                <a:lnTo>
                  <a:pt x="24168" y="150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8" name="object 798"/>
          <p:cNvSpPr/>
          <p:nvPr/>
        </p:nvSpPr>
        <p:spPr>
          <a:xfrm>
            <a:off x="5001547" y="8015982"/>
            <a:ext cx="37490" cy="42100"/>
          </a:xfrm>
          <a:custGeom>
            <a:avLst/>
            <a:gdLst/>
            <a:ahLst/>
            <a:cxnLst/>
            <a:rect l="l" t="t" r="r" b="b"/>
            <a:pathLst>
              <a:path w="37490" h="42100">
                <a:moveTo>
                  <a:pt x="29044" y="11239"/>
                </a:moveTo>
                <a:lnTo>
                  <a:pt x="29921" y="13792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73" y="0"/>
                </a:lnTo>
                <a:lnTo>
                  <a:pt x="8801" y="1854"/>
                </a:lnTo>
                <a:lnTo>
                  <a:pt x="5283" y="5600"/>
                </a:lnTo>
                <a:lnTo>
                  <a:pt x="1752" y="9359"/>
                </a:lnTo>
                <a:lnTo>
                  <a:pt x="0" y="14605"/>
                </a:lnTo>
                <a:lnTo>
                  <a:pt x="0" y="27940"/>
                </a:lnTo>
                <a:lnTo>
                  <a:pt x="1739" y="33032"/>
                </a:lnTo>
                <a:lnTo>
                  <a:pt x="5219" y="36652"/>
                </a:lnTo>
                <a:lnTo>
                  <a:pt x="8699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84"/>
                </a:lnTo>
                <a:lnTo>
                  <a:pt x="34074" y="36410"/>
                </a:lnTo>
                <a:lnTo>
                  <a:pt x="36144" y="33210"/>
                </a:lnTo>
                <a:lnTo>
                  <a:pt x="37274" y="29083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197"/>
                </a:lnTo>
                <a:lnTo>
                  <a:pt x="24104" y="35826"/>
                </a:lnTo>
                <a:lnTo>
                  <a:pt x="19418" y="36487"/>
                </a:lnTo>
                <a:lnTo>
                  <a:pt x="16014" y="36487"/>
                </a:lnTo>
                <a:lnTo>
                  <a:pt x="13182" y="35306"/>
                </a:lnTo>
                <a:lnTo>
                  <a:pt x="8636" y="30594"/>
                </a:lnTo>
                <a:lnTo>
                  <a:pt x="7366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490" y="14325"/>
                </a:lnTo>
                <a:lnTo>
                  <a:pt x="35775" y="9169"/>
                </a:lnTo>
                <a:lnTo>
                  <a:pt x="32334" y="5499"/>
                </a:lnTo>
                <a:lnTo>
                  <a:pt x="28879" y="1828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50"/>
                </a:lnTo>
                <a:lnTo>
                  <a:pt x="29044" y="11239"/>
                </a:lnTo>
                <a:close/>
              </a:path>
              <a:path w="37490" h="42100">
                <a:moveTo>
                  <a:pt x="8928" y="10858"/>
                </a:moveTo>
                <a:lnTo>
                  <a:pt x="13246" y="6654"/>
                </a:lnTo>
                <a:lnTo>
                  <a:pt x="15900" y="5600"/>
                </a:lnTo>
                <a:lnTo>
                  <a:pt x="22567" y="5600"/>
                </a:lnTo>
                <a:lnTo>
                  <a:pt x="25412" y="6921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9" name="object 799"/>
          <p:cNvSpPr/>
          <p:nvPr/>
        </p:nvSpPr>
        <p:spPr>
          <a:xfrm>
            <a:off x="5047485" y="8015974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46"/>
                </a:lnTo>
                <a:lnTo>
                  <a:pt x="7962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9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210" y="6629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0" name="object 800"/>
          <p:cNvSpPr/>
          <p:nvPr/>
        </p:nvSpPr>
        <p:spPr>
          <a:xfrm>
            <a:off x="5088822" y="8015982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44" y="11239"/>
                </a:moveTo>
                <a:lnTo>
                  <a:pt x="29921" y="13792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13" y="1854"/>
                </a:lnTo>
                <a:lnTo>
                  <a:pt x="5283" y="5600"/>
                </a:lnTo>
                <a:lnTo>
                  <a:pt x="1752" y="9359"/>
                </a:lnTo>
                <a:lnTo>
                  <a:pt x="0" y="14605"/>
                </a:lnTo>
                <a:lnTo>
                  <a:pt x="0" y="27940"/>
                </a:lnTo>
                <a:lnTo>
                  <a:pt x="1739" y="33032"/>
                </a:lnTo>
                <a:lnTo>
                  <a:pt x="5232" y="36652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84"/>
                </a:lnTo>
                <a:lnTo>
                  <a:pt x="34074" y="36410"/>
                </a:lnTo>
                <a:lnTo>
                  <a:pt x="36156" y="33210"/>
                </a:lnTo>
                <a:lnTo>
                  <a:pt x="37274" y="29083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197"/>
                </a:lnTo>
                <a:lnTo>
                  <a:pt x="24104" y="35826"/>
                </a:lnTo>
                <a:lnTo>
                  <a:pt x="19418" y="36487"/>
                </a:lnTo>
                <a:lnTo>
                  <a:pt x="16014" y="36487"/>
                </a:lnTo>
                <a:lnTo>
                  <a:pt x="13182" y="35306"/>
                </a:lnTo>
                <a:lnTo>
                  <a:pt x="8636" y="30594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25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50"/>
                </a:lnTo>
                <a:lnTo>
                  <a:pt x="29044" y="11239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54"/>
                </a:lnTo>
                <a:lnTo>
                  <a:pt x="15913" y="5600"/>
                </a:lnTo>
                <a:lnTo>
                  <a:pt x="22567" y="5600"/>
                </a:lnTo>
                <a:lnTo>
                  <a:pt x="25412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1" name="object 801"/>
          <p:cNvSpPr/>
          <p:nvPr/>
        </p:nvSpPr>
        <p:spPr>
          <a:xfrm>
            <a:off x="5131998" y="8015975"/>
            <a:ext cx="33794" cy="42100"/>
          </a:xfrm>
          <a:custGeom>
            <a:avLst/>
            <a:gdLst/>
            <a:ahLst/>
            <a:cxnLst/>
            <a:rect l="l" t="t" r="r" b="b"/>
            <a:pathLst>
              <a:path w="33794" h="42100">
                <a:moveTo>
                  <a:pt x="6819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89" y="41020"/>
                </a:lnTo>
                <a:lnTo>
                  <a:pt x="12115" y="42100"/>
                </a:lnTo>
                <a:lnTo>
                  <a:pt x="20586" y="42100"/>
                </a:lnTo>
                <a:lnTo>
                  <a:pt x="23456" y="41554"/>
                </a:lnTo>
                <a:lnTo>
                  <a:pt x="28511" y="39357"/>
                </a:lnTo>
                <a:lnTo>
                  <a:pt x="31788" y="35788"/>
                </a:lnTo>
                <a:lnTo>
                  <a:pt x="33794" y="31635"/>
                </a:lnTo>
                <a:lnTo>
                  <a:pt x="33794" y="27025"/>
                </a:lnTo>
                <a:lnTo>
                  <a:pt x="32156" y="23520"/>
                </a:lnTo>
                <a:lnTo>
                  <a:pt x="29540" y="20751"/>
                </a:lnTo>
                <a:lnTo>
                  <a:pt x="25679" y="19100"/>
                </a:lnTo>
                <a:lnTo>
                  <a:pt x="22275" y="18059"/>
                </a:lnTo>
                <a:lnTo>
                  <a:pt x="17399" y="16763"/>
                </a:lnTo>
                <a:lnTo>
                  <a:pt x="14033" y="15849"/>
                </a:lnTo>
                <a:lnTo>
                  <a:pt x="12001" y="15278"/>
                </a:lnTo>
                <a:lnTo>
                  <a:pt x="9220" y="13931"/>
                </a:lnTo>
                <a:lnTo>
                  <a:pt x="7823" y="10807"/>
                </a:lnTo>
                <a:lnTo>
                  <a:pt x="9855" y="7175"/>
                </a:lnTo>
                <a:lnTo>
                  <a:pt x="13462" y="5613"/>
                </a:lnTo>
                <a:lnTo>
                  <a:pt x="19316" y="5613"/>
                </a:lnTo>
                <a:lnTo>
                  <a:pt x="21386" y="6197"/>
                </a:lnTo>
                <a:lnTo>
                  <a:pt x="24333" y="8521"/>
                </a:lnTo>
                <a:lnTo>
                  <a:pt x="25514" y="12217"/>
                </a:lnTo>
                <a:lnTo>
                  <a:pt x="32258" y="11302"/>
                </a:lnTo>
                <a:lnTo>
                  <a:pt x="31826" y="8699"/>
                </a:lnTo>
                <a:lnTo>
                  <a:pt x="29883" y="5054"/>
                </a:lnTo>
                <a:lnTo>
                  <a:pt x="26962" y="2273"/>
                </a:lnTo>
                <a:lnTo>
                  <a:pt x="22123" y="457"/>
                </a:lnTo>
                <a:lnTo>
                  <a:pt x="19329" y="0"/>
                </a:lnTo>
                <a:lnTo>
                  <a:pt x="16129" y="0"/>
                </a:lnTo>
                <a:lnTo>
                  <a:pt x="12039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387" y="6616"/>
                </a:lnTo>
                <a:lnTo>
                  <a:pt x="1155" y="9804"/>
                </a:lnTo>
                <a:lnTo>
                  <a:pt x="1155" y="13576"/>
                </a:lnTo>
                <a:lnTo>
                  <a:pt x="2667" y="17005"/>
                </a:lnTo>
                <a:lnTo>
                  <a:pt x="5168" y="19913"/>
                </a:lnTo>
                <a:lnTo>
                  <a:pt x="9067" y="21767"/>
                </a:lnTo>
                <a:lnTo>
                  <a:pt x="12573" y="22859"/>
                </a:lnTo>
                <a:lnTo>
                  <a:pt x="17627" y="24117"/>
                </a:lnTo>
                <a:lnTo>
                  <a:pt x="21386" y="25057"/>
                </a:lnTo>
                <a:lnTo>
                  <a:pt x="23736" y="25844"/>
                </a:lnTo>
                <a:lnTo>
                  <a:pt x="26708" y="28536"/>
                </a:lnTo>
                <a:lnTo>
                  <a:pt x="26708" y="31800"/>
                </a:lnTo>
                <a:lnTo>
                  <a:pt x="24409" y="34569"/>
                </a:lnTo>
                <a:lnTo>
                  <a:pt x="20523" y="36487"/>
                </a:lnTo>
                <a:lnTo>
                  <a:pt x="14224" y="36487"/>
                </a:lnTo>
                <a:lnTo>
                  <a:pt x="10020" y="34328"/>
                </a:lnTo>
                <a:lnTo>
                  <a:pt x="7213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2" name="object 802"/>
          <p:cNvSpPr/>
          <p:nvPr/>
        </p:nvSpPr>
        <p:spPr>
          <a:xfrm>
            <a:off x="5193309" y="8015972"/>
            <a:ext cx="21844" cy="21310"/>
          </a:xfrm>
          <a:custGeom>
            <a:avLst/>
            <a:gdLst/>
            <a:ahLst/>
            <a:cxnLst/>
            <a:rect l="l" t="t" r="r" b="b"/>
            <a:pathLst>
              <a:path w="21844" h="21310">
                <a:moveTo>
                  <a:pt x="10820" y="863"/>
                </a:moveTo>
                <a:lnTo>
                  <a:pt x="12230" y="6896"/>
                </a:lnTo>
                <a:lnTo>
                  <a:pt x="14782" y="5664"/>
                </a:lnTo>
                <a:lnTo>
                  <a:pt x="17856" y="5664"/>
                </a:lnTo>
                <a:lnTo>
                  <a:pt x="21843" y="520"/>
                </a:lnTo>
                <a:lnTo>
                  <a:pt x="17208" y="0"/>
                </a:lnTo>
                <a:lnTo>
                  <a:pt x="13855" y="0"/>
                </a:lnTo>
                <a:lnTo>
                  <a:pt x="10820" y="863"/>
                </a:lnTo>
                <a:close/>
              </a:path>
              <a:path w="21844" h="21310">
                <a:moveTo>
                  <a:pt x="736" y="28867"/>
                </a:moveTo>
                <a:lnTo>
                  <a:pt x="2235" y="32029"/>
                </a:lnTo>
                <a:lnTo>
                  <a:pt x="3733" y="35217"/>
                </a:lnTo>
                <a:lnTo>
                  <a:pt x="5829" y="37680"/>
                </a:lnTo>
                <a:lnTo>
                  <a:pt x="8559" y="39458"/>
                </a:lnTo>
                <a:lnTo>
                  <a:pt x="11277" y="41224"/>
                </a:lnTo>
                <a:lnTo>
                  <a:pt x="14262" y="42100"/>
                </a:lnTo>
                <a:lnTo>
                  <a:pt x="22517" y="42100"/>
                </a:lnTo>
                <a:lnTo>
                  <a:pt x="26301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80" y="41198"/>
                </a:lnTo>
                <a:lnTo>
                  <a:pt x="35280" y="-14414"/>
                </a:lnTo>
                <a:lnTo>
                  <a:pt x="28435" y="-14414"/>
                </a:lnTo>
                <a:lnTo>
                  <a:pt x="28435" y="5537"/>
                </a:lnTo>
                <a:lnTo>
                  <a:pt x="25666" y="2565"/>
                </a:lnTo>
                <a:lnTo>
                  <a:pt x="21843" y="520"/>
                </a:lnTo>
                <a:lnTo>
                  <a:pt x="17856" y="5664"/>
                </a:lnTo>
                <a:lnTo>
                  <a:pt x="20993" y="5664"/>
                </a:lnTo>
                <a:lnTo>
                  <a:pt x="23634" y="6934"/>
                </a:lnTo>
                <a:lnTo>
                  <a:pt x="25780" y="9512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57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63" y="36499"/>
                </a:lnTo>
                <a:lnTo>
                  <a:pt x="12572" y="35229"/>
                </a:lnTo>
                <a:lnTo>
                  <a:pt x="10388" y="32677"/>
                </a:lnTo>
                <a:lnTo>
                  <a:pt x="8178" y="30111"/>
                </a:lnTo>
                <a:lnTo>
                  <a:pt x="7086" y="26263"/>
                </a:lnTo>
                <a:lnTo>
                  <a:pt x="7086" y="15760"/>
                </a:lnTo>
                <a:lnTo>
                  <a:pt x="8115" y="11861"/>
                </a:lnTo>
                <a:lnTo>
                  <a:pt x="12230" y="6896"/>
                </a:lnTo>
                <a:lnTo>
                  <a:pt x="10820" y="863"/>
                </a:lnTo>
                <a:lnTo>
                  <a:pt x="8127" y="2616"/>
                </a:lnTo>
                <a:lnTo>
                  <a:pt x="5410" y="4356"/>
                </a:lnTo>
                <a:lnTo>
                  <a:pt x="3378" y="6870"/>
                </a:lnTo>
                <a:lnTo>
                  <a:pt x="2031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36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3" name="object 803"/>
          <p:cNvSpPr/>
          <p:nvPr/>
        </p:nvSpPr>
        <p:spPr>
          <a:xfrm>
            <a:off x="5237097" y="8015974"/>
            <a:ext cx="37477" cy="42100"/>
          </a:xfrm>
          <a:custGeom>
            <a:avLst/>
            <a:gdLst/>
            <a:ahLst/>
            <a:cxnLst/>
            <a:rect l="l" t="t" r="r" b="b"/>
            <a:pathLst>
              <a:path w="37477" h="42100">
                <a:moveTo>
                  <a:pt x="7937" y="13309"/>
                </a:moveTo>
                <a:lnTo>
                  <a:pt x="8686" y="10452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03" y="7962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52" y="18656"/>
                </a:lnTo>
                <a:lnTo>
                  <a:pt x="8051" y="19507"/>
                </a:lnTo>
                <a:lnTo>
                  <a:pt x="4927" y="21234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15"/>
                </a:lnTo>
                <a:lnTo>
                  <a:pt x="6007" y="41020"/>
                </a:lnTo>
                <a:lnTo>
                  <a:pt x="7366" y="30391"/>
                </a:lnTo>
                <a:lnTo>
                  <a:pt x="8331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59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8051" y="33731"/>
                </a:lnTo>
                <a:lnTo>
                  <a:pt x="9448" y="42100"/>
                </a:lnTo>
                <a:lnTo>
                  <a:pt x="16624" y="42100"/>
                </a:lnTo>
                <a:lnTo>
                  <a:pt x="19164" y="41668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20"/>
                </a:lnTo>
                <a:lnTo>
                  <a:pt x="29095" y="38138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74"/>
                </a:lnTo>
                <a:lnTo>
                  <a:pt x="4216" y="5473"/>
                </a:lnTo>
                <a:lnTo>
                  <a:pt x="1816" y="9550"/>
                </a:lnTo>
                <a:lnTo>
                  <a:pt x="1193" y="12395"/>
                </a:lnTo>
                <a:lnTo>
                  <a:pt x="7937" y="13309"/>
                </a:lnTo>
                <a:close/>
              </a:path>
              <a:path w="37477" h="42100">
                <a:moveTo>
                  <a:pt x="7366" y="30391"/>
                </a:moveTo>
                <a:lnTo>
                  <a:pt x="6007" y="41020"/>
                </a:lnTo>
                <a:lnTo>
                  <a:pt x="9448" y="42100"/>
                </a:lnTo>
                <a:lnTo>
                  <a:pt x="8051" y="33731"/>
                </a:lnTo>
                <a:lnTo>
                  <a:pt x="7366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4" name="object 804"/>
          <p:cNvSpPr/>
          <p:nvPr/>
        </p:nvSpPr>
        <p:spPr>
          <a:xfrm>
            <a:off x="5283084" y="8002164"/>
            <a:ext cx="30492" cy="55003"/>
          </a:xfrm>
          <a:custGeom>
            <a:avLst/>
            <a:gdLst/>
            <a:ahLst/>
            <a:cxnLst/>
            <a:rect l="l" t="t" r="r" b="b"/>
            <a:pathLst>
              <a:path w="30492" h="55003">
                <a:moveTo>
                  <a:pt x="14223" y="114"/>
                </a:moveTo>
                <a:lnTo>
                  <a:pt x="10375" y="114"/>
                </a:lnTo>
                <a:lnTo>
                  <a:pt x="7048" y="2463"/>
                </a:lnTo>
                <a:lnTo>
                  <a:pt x="4838" y="6134"/>
                </a:lnTo>
                <a:lnTo>
                  <a:pt x="4864" y="8763"/>
                </a:lnTo>
                <a:lnTo>
                  <a:pt x="9956" y="8763"/>
                </a:lnTo>
                <a:lnTo>
                  <a:pt x="10769" y="6070"/>
                </a:lnTo>
                <a:lnTo>
                  <a:pt x="13665" y="5168"/>
                </a:lnTo>
                <a:lnTo>
                  <a:pt x="16624" y="6527"/>
                </a:lnTo>
                <a:lnTo>
                  <a:pt x="19253" y="7937"/>
                </a:lnTo>
                <a:lnTo>
                  <a:pt x="21386" y="8648"/>
                </a:lnTo>
                <a:lnTo>
                  <a:pt x="25133" y="8648"/>
                </a:lnTo>
                <a:lnTo>
                  <a:pt x="28295" y="6477"/>
                </a:lnTo>
                <a:lnTo>
                  <a:pt x="30416" y="2882"/>
                </a:lnTo>
                <a:lnTo>
                  <a:pt x="30492" y="0"/>
                </a:lnTo>
                <a:lnTo>
                  <a:pt x="25526" y="0"/>
                </a:lnTo>
                <a:lnTo>
                  <a:pt x="24599" y="2641"/>
                </a:lnTo>
                <a:lnTo>
                  <a:pt x="21831" y="3302"/>
                </a:lnTo>
                <a:lnTo>
                  <a:pt x="19126" y="2171"/>
                </a:lnTo>
                <a:lnTo>
                  <a:pt x="16382" y="800"/>
                </a:lnTo>
                <a:lnTo>
                  <a:pt x="14223" y="114"/>
                </a:lnTo>
                <a:close/>
              </a:path>
              <a:path w="30492" h="55003">
                <a:moveTo>
                  <a:pt x="6896" y="55003"/>
                </a:moveTo>
                <a:lnTo>
                  <a:pt x="6896" y="27851"/>
                </a:lnTo>
                <a:lnTo>
                  <a:pt x="7962" y="24345"/>
                </a:lnTo>
                <a:lnTo>
                  <a:pt x="12230" y="20662"/>
                </a:lnTo>
                <a:lnTo>
                  <a:pt x="14770" y="19723"/>
                </a:lnTo>
                <a:lnTo>
                  <a:pt x="19545" y="19723"/>
                </a:lnTo>
                <a:lnTo>
                  <a:pt x="22504" y="20955"/>
                </a:lnTo>
                <a:lnTo>
                  <a:pt x="25361" y="24257"/>
                </a:lnTo>
                <a:lnTo>
                  <a:pt x="26174" y="27724"/>
                </a:lnTo>
                <a:lnTo>
                  <a:pt x="26174" y="55003"/>
                </a:lnTo>
                <a:lnTo>
                  <a:pt x="33070" y="55003"/>
                </a:lnTo>
                <a:lnTo>
                  <a:pt x="33070" y="27076"/>
                </a:lnTo>
                <a:lnTo>
                  <a:pt x="32943" y="24866"/>
                </a:lnTo>
                <a:lnTo>
                  <a:pt x="32270" y="21653"/>
                </a:lnTo>
                <a:lnTo>
                  <a:pt x="30543" y="18554"/>
                </a:lnTo>
                <a:lnTo>
                  <a:pt x="27978" y="15989"/>
                </a:lnTo>
                <a:lnTo>
                  <a:pt x="23863" y="14249"/>
                </a:lnTo>
                <a:lnTo>
                  <a:pt x="19164" y="13817"/>
                </a:lnTo>
                <a:lnTo>
                  <a:pt x="13500" y="13817"/>
                </a:lnTo>
                <a:lnTo>
                  <a:pt x="9194" y="16027"/>
                </a:lnTo>
                <a:lnTo>
                  <a:pt x="6210" y="20447"/>
                </a:lnTo>
                <a:lnTo>
                  <a:pt x="6210" y="14719"/>
                </a:lnTo>
                <a:lnTo>
                  <a:pt x="0" y="14719"/>
                </a:lnTo>
                <a:lnTo>
                  <a:pt x="0" y="55003"/>
                </a:lnTo>
                <a:lnTo>
                  <a:pt x="6896" y="5500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5" name="object 805"/>
          <p:cNvSpPr/>
          <p:nvPr/>
        </p:nvSpPr>
        <p:spPr>
          <a:xfrm>
            <a:off x="5326760" y="8001558"/>
            <a:ext cx="6883" cy="55613"/>
          </a:xfrm>
          <a:custGeom>
            <a:avLst/>
            <a:gdLst/>
            <a:ahLst/>
            <a:cxnLst/>
            <a:rect l="l" t="t" r="r" b="b"/>
            <a:pathLst>
              <a:path w="6883" h="55613">
                <a:moveTo>
                  <a:pt x="0" y="15328"/>
                </a:moveTo>
                <a:lnTo>
                  <a:pt x="0" y="55613"/>
                </a:lnTo>
                <a:lnTo>
                  <a:pt x="6883" y="55613"/>
                </a:lnTo>
                <a:lnTo>
                  <a:pt x="6883" y="15328"/>
                </a:lnTo>
                <a:lnTo>
                  <a:pt x="0" y="15328"/>
                </a:lnTo>
                <a:close/>
              </a:path>
              <a:path w="6883" h="55613">
                <a:moveTo>
                  <a:pt x="0" y="0"/>
                </a:moveTo>
                <a:lnTo>
                  <a:pt x="0" y="7848"/>
                </a:lnTo>
                <a:lnTo>
                  <a:pt x="6883" y="7848"/>
                </a:lnTo>
                <a:lnTo>
                  <a:pt x="6883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6" name="object 806"/>
          <p:cNvSpPr/>
          <p:nvPr/>
        </p:nvSpPr>
        <p:spPr>
          <a:xfrm>
            <a:off x="5326760" y="8037029"/>
            <a:ext cx="6883" cy="0"/>
          </a:xfrm>
          <a:custGeom>
            <a:avLst/>
            <a:gdLst/>
            <a:ahLst/>
            <a:cxnLst/>
            <a:rect l="l" t="t" r="r" b="b"/>
            <a:pathLst>
              <a:path w="6883">
                <a:moveTo>
                  <a:pt x="0" y="0"/>
                </a:moveTo>
                <a:lnTo>
                  <a:pt x="6883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7" name="object 807"/>
          <p:cNvSpPr/>
          <p:nvPr/>
        </p:nvSpPr>
        <p:spPr>
          <a:xfrm>
            <a:off x="5326760" y="8005483"/>
            <a:ext cx="6883" cy="0"/>
          </a:xfrm>
          <a:custGeom>
            <a:avLst/>
            <a:gdLst/>
            <a:ahLst/>
            <a:cxnLst/>
            <a:rect l="l" t="t" r="r" b="b"/>
            <a:pathLst>
              <a:path w="6883">
                <a:moveTo>
                  <a:pt x="0" y="0"/>
                </a:moveTo>
                <a:lnTo>
                  <a:pt x="6883" y="0"/>
                </a:lnTo>
              </a:path>
            </a:pathLst>
          </a:custGeom>
          <a:ln w="9118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8" name="object 808"/>
          <p:cNvSpPr/>
          <p:nvPr/>
        </p:nvSpPr>
        <p:spPr>
          <a:xfrm>
            <a:off x="5344156" y="8015974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46"/>
                </a:lnTo>
                <a:lnTo>
                  <a:pt x="7962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43" y="11049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29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9" name="object 809"/>
          <p:cNvSpPr/>
          <p:nvPr/>
        </p:nvSpPr>
        <p:spPr>
          <a:xfrm>
            <a:off x="5385231" y="8015979"/>
            <a:ext cx="38125" cy="42100"/>
          </a:xfrm>
          <a:custGeom>
            <a:avLst/>
            <a:gdLst/>
            <a:ahLst/>
            <a:cxnLst/>
            <a:rect l="l" t="t" r="r" b="b"/>
            <a:pathLst>
              <a:path w="38125" h="42100">
                <a:moveTo>
                  <a:pt x="0" y="21043"/>
                </a:moveTo>
                <a:lnTo>
                  <a:pt x="0" y="27851"/>
                </a:lnTo>
                <a:lnTo>
                  <a:pt x="1752" y="33070"/>
                </a:lnTo>
                <a:lnTo>
                  <a:pt x="5270" y="36677"/>
                </a:lnTo>
                <a:lnTo>
                  <a:pt x="8788" y="40309"/>
                </a:lnTo>
                <a:lnTo>
                  <a:pt x="8229" y="30073"/>
                </a:lnTo>
                <a:lnTo>
                  <a:pt x="7086" y="26212"/>
                </a:lnTo>
                <a:lnTo>
                  <a:pt x="7086" y="15887"/>
                </a:lnTo>
                <a:lnTo>
                  <a:pt x="8229" y="12026"/>
                </a:lnTo>
                <a:lnTo>
                  <a:pt x="10490" y="9474"/>
                </a:lnTo>
                <a:lnTo>
                  <a:pt x="12763" y="6921"/>
                </a:lnTo>
                <a:lnTo>
                  <a:pt x="15633" y="5651"/>
                </a:lnTo>
                <a:lnTo>
                  <a:pt x="22466" y="5651"/>
                </a:lnTo>
                <a:lnTo>
                  <a:pt x="25323" y="6934"/>
                </a:lnTo>
                <a:lnTo>
                  <a:pt x="27609" y="9499"/>
                </a:lnTo>
                <a:lnTo>
                  <a:pt x="29895" y="12065"/>
                </a:lnTo>
                <a:lnTo>
                  <a:pt x="31038" y="15836"/>
                </a:lnTo>
                <a:lnTo>
                  <a:pt x="31038" y="26111"/>
                </a:lnTo>
                <a:lnTo>
                  <a:pt x="29908" y="30035"/>
                </a:lnTo>
                <a:lnTo>
                  <a:pt x="27622" y="32626"/>
                </a:lnTo>
                <a:lnTo>
                  <a:pt x="25349" y="35204"/>
                </a:lnTo>
                <a:lnTo>
                  <a:pt x="22491" y="36487"/>
                </a:lnTo>
                <a:lnTo>
                  <a:pt x="22631" y="42100"/>
                </a:lnTo>
                <a:lnTo>
                  <a:pt x="25907" y="41275"/>
                </a:lnTo>
                <a:lnTo>
                  <a:pt x="28905" y="39636"/>
                </a:lnTo>
                <a:lnTo>
                  <a:pt x="31902" y="37998"/>
                </a:lnTo>
                <a:lnTo>
                  <a:pt x="34188" y="35687"/>
                </a:lnTo>
                <a:lnTo>
                  <a:pt x="35775" y="32715"/>
                </a:lnTo>
                <a:lnTo>
                  <a:pt x="37337" y="29743"/>
                </a:lnTo>
                <a:lnTo>
                  <a:pt x="38125" y="25666"/>
                </a:lnTo>
                <a:lnTo>
                  <a:pt x="38125" y="14084"/>
                </a:lnTo>
                <a:lnTo>
                  <a:pt x="36347" y="9067"/>
                </a:lnTo>
                <a:lnTo>
                  <a:pt x="32804" y="5435"/>
                </a:lnTo>
                <a:lnTo>
                  <a:pt x="29248" y="1816"/>
                </a:lnTo>
                <a:lnTo>
                  <a:pt x="24676" y="0"/>
                </a:lnTo>
                <a:lnTo>
                  <a:pt x="14058" y="0"/>
                </a:lnTo>
                <a:lnTo>
                  <a:pt x="9791" y="1485"/>
                </a:lnTo>
                <a:lnTo>
                  <a:pt x="6286" y="4470"/>
                </a:lnTo>
                <a:lnTo>
                  <a:pt x="2082" y="8064"/>
                </a:lnTo>
                <a:lnTo>
                  <a:pt x="0" y="13589"/>
                </a:lnTo>
                <a:lnTo>
                  <a:pt x="0" y="21043"/>
                </a:lnTo>
                <a:close/>
              </a:path>
              <a:path w="38125" h="42100">
                <a:moveTo>
                  <a:pt x="12763" y="35217"/>
                </a:moveTo>
                <a:lnTo>
                  <a:pt x="10490" y="32639"/>
                </a:lnTo>
                <a:lnTo>
                  <a:pt x="8229" y="30073"/>
                </a:lnTo>
                <a:lnTo>
                  <a:pt x="8788" y="40309"/>
                </a:lnTo>
                <a:lnTo>
                  <a:pt x="13385" y="42100"/>
                </a:lnTo>
                <a:lnTo>
                  <a:pt x="22631" y="42100"/>
                </a:lnTo>
                <a:lnTo>
                  <a:pt x="22491" y="36487"/>
                </a:lnTo>
                <a:lnTo>
                  <a:pt x="15633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0" name="object 810"/>
          <p:cNvSpPr/>
          <p:nvPr/>
        </p:nvSpPr>
        <p:spPr>
          <a:xfrm>
            <a:off x="5428678" y="8015975"/>
            <a:ext cx="33794" cy="42100"/>
          </a:xfrm>
          <a:custGeom>
            <a:avLst/>
            <a:gdLst/>
            <a:ahLst/>
            <a:cxnLst/>
            <a:rect l="l" t="t" r="r" b="b"/>
            <a:pathLst>
              <a:path w="33794" h="42100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89" y="41020"/>
                </a:lnTo>
                <a:lnTo>
                  <a:pt x="12115" y="42100"/>
                </a:lnTo>
                <a:lnTo>
                  <a:pt x="20586" y="42100"/>
                </a:lnTo>
                <a:lnTo>
                  <a:pt x="23456" y="41554"/>
                </a:lnTo>
                <a:lnTo>
                  <a:pt x="28511" y="39357"/>
                </a:lnTo>
                <a:lnTo>
                  <a:pt x="31788" y="35788"/>
                </a:lnTo>
                <a:lnTo>
                  <a:pt x="33794" y="31635"/>
                </a:lnTo>
                <a:lnTo>
                  <a:pt x="33794" y="27025"/>
                </a:lnTo>
                <a:lnTo>
                  <a:pt x="32156" y="23520"/>
                </a:lnTo>
                <a:lnTo>
                  <a:pt x="29540" y="20751"/>
                </a:lnTo>
                <a:lnTo>
                  <a:pt x="25679" y="19100"/>
                </a:lnTo>
                <a:lnTo>
                  <a:pt x="22275" y="18059"/>
                </a:lnTo>
                <a:lnTo>
                  <a:pt x="17399" y="16763"/>
                </a:lnTo>
                <a:lnTo>
                  <a:pt x="14033" y="15849"/>
                </a:lnTo>
                <a:lnTo>
                  <a:pt x="12001" y="15278"/>
                </a:lnTo>
                <a:lnTo>
                  <a:pt x="9232" y="13931"/>
                </a:lnTo>
                <a:lnTo>
                  <a:pt x="7823" y="10807"/>
                </a:lnTo>
                <a:lnTo>
                  <a:pt x="9855" y="7175"/>
                </a:lnTo>
                <a:lnTo>
                  <a:pt x="13462" y="5613"/>
                </a:lnTo>
                <a:lnTo>
                  <a:pt x="19316" y="5613"/>
                </a:lnTo>
                <a:lnTo>
                  <a:pt x="21386" y="6197"/>
                </a:lnTo>
                <a:lnTo>
                  <a:pt x="24333" y="8521"/>
                </a:lnTo>
                <a:lnTo>
                  <a:pt x="25514" y="12217"/>
                </a:lnTo>
                <a:lnTo>
                  <a:pt x="32258" y="11302"/>
                </a:lnTo>
                <a:lnTo>
                  <a:pt x="31838" y="8699"/>
                </a:lnTo>
                <a:lnTo>
                  <a:pt x="29883" y="5054"/>
                </a:lnTo>
                <a:lnTo>
                  <a:pt x="26962" y="2273"/>
                </a:lnTo>
                <a:lnTo>
                  <a:pt x="22136" y="457"/>
                </a:lnTo>
                <a:lnTo>
                  <a:pt x="19329" y="0"/>
                </a:lnTo>
                <a:lnTo>
                  <a:pt x="16129" y="0"/>
                </a:lnTo>
                <a:lnTo>
                  <a:pt x="12039" y="266"/>
                </a:lnTo>
                <a:lnTo>
                  <a:pt x="8318" y="1358"/>
                </a:lnTo>
                <a:lnTo>
                  <a:pt x="4356" y="3822"/>
                </a:lnTo>
                <a:lnTo>
                  <a:pt x="2400" y="6616"/>
                </a:lnTo>
                <a:lnTo>
                  <a:pt x="1155" y="9804"/>
                </a:lnTo>
                <a:lnTo>
                  <a:pt x="1155" y="13576"/>
                </a:lnTo>
                <a:lnTo>
                  <a:pt x="2667" y="17005"/>
                </a:lnTo>
                <a:lnTo>
                  <a:pt x="5156" y="19913"/>
                </a:lnTo>
                <a:lnTo>
                  <a:pt x="9067" y="21767"/>
                </a:lnTo>
                <a:lnTo>
                  <a:pt x="12573" y="22859"/>
                </a:lnTo>
                <a:lnTo>
                  <a:pt x="17627" y="24117"/>
                </a:lnTo>
                <a:lnTo>
                  <a:pt x="21386" y="25057"/>
                </a:lnTo>
                <a:lnTo>
                  <a:pt x="23736" y="25844"/>
                </a:lnTo>
                <a:lnTo>
                  <a:pt x="26708" y="28536"/>
                </a:lnTo>
                <a:lnTo>
                  <a:pt x="26708" y="31800"/>
                </a:lnTo>
                <a:lnTo>
                  <a:pt x="24409" y="34569"/>
                </a:lnTo>
                <a:lnTo>
                  <a:pt x="20523" y="36487"/>
                </a:lnTo>
                <a:lnTo>
                  <a:pt x="14224" y="36487"/>
                </a:lnTo>
                <a:lnTo>
                  <a:pt x="10020" y="34328"/>
                </a:lnTo>
                <a:lnTo>
                  <a:pt x="7213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1" name="object 811"/>
          <p:cNvSpPr/>
          <p:nvPr/>
        </p:nvSpPr>
        <p:spPr>
          <a:xfrm>
            <a:off x="5489989" y="8015972"/>
            <a:ext cx="21844" cy="21310"/>
          </a:xfrm>
          <a:custGeom>
            <a:avLst/>
            <a:gdLst/>
            <a:ahLst/>
            <a:cxnLst/>
            <a:rect l="l" t="t" r="r" b="b"/>
            <a:pathLst>
              <a:path w="21844" h="21310">
                <a:moveTo>
                  <a:pt x="10833" y="863"/>
                </a:moveTo>
                <a:lnTo>
                  <a:pt x="12230" y="6896"/>
                </a:lnTo>
                <a:lnTo>
                  <a:pt x="14795" y="5664"/>
                </a:lnTo>
                <a:lnTo>
                  <a:pt x="17856" y="5664"/>
                </a:lnTo>
                <a:lnTo>
                  <a:pt x="21843" y="520"/>
                </a:lnTo>
                <a:lnTo>
                  <a:pt x="17208" y="0"/>
                </a:lnTo>
                <a:lnTo>
                  <a:pt x="13855" y="0"/>
                </a:lnTo>
                <a:lnTo>
                  <a:pt x="10833" y="863"/>
                </a:lnTo>
                <a:close/>
              </a:path>
              <a:path w="21844" h="21310">
                <a:moveTo>
                  <a:pt x="749" y="28867"/>
                </a:moveTo>
                <a:lnTo>
                  <a:pt x="2247" y="32029"/>
                </a:lnTo>
                <a:lnTo>
                  <a:pt x="3733" y="35217"/>
                </a:lnTo>
                <a:lnTo>
                  <a:pt x="5841" y="37680"/>
                </a:lnTo>
                <a:lnTo>
                  <a:pt x="8559" y="39458"/>
                </a:lnTo>
                <a:lnTo>
                  <a:pt x="11277" y="41224"/>
                </a:lnTo>
                <a:lnTo>
                  <a:pt x="14262" y="42100"/>
                </a:lnTo>
                <a:lnTo>
                  <a:pt x="22517" y="42100"/>
                </a:lnTo>
                <a:lnTo>
                  <a:pt x="26314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35" y="-14414"/>
                </a:lnTo>
                <a:lnTo>
                  <a:pt x="28435" y="5537"/>
                </a:lnTo>
                <a:lnTo>
                  <a:pt x="25666" y="2565"/>
                </a:lnTo>
                <a:lnTo>
                  <a:pt x="21843" y="520"/>
                </a:lnTo>
                <a:lnTo>
                  <a:pt x="17856" y="5664"/>
                </a:lnTo>
                <a:lnTo>
                  <a:pt x="20993" y="5664"/>
                </a:lnTo>
                <a:lnTo>
                  <a:pt x="23634" y="6934"/>
                </a:lnTo>
                <a:lnTo>
                  <a:pt x="25780" y="9512"/>
                </a:lnTo>
                <a:lnTo>
                  <a:pt x="27927" y="12103"/>
                </a:lnTo>
                <a:lnTo>
                  <a:pt x="29006" y="16154"/>
                </a:lnTo>
                <a:lnTo>
                  <a:pt x="29006" y="26657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2" y="35229"/>
                </a:lnTo>
                <a:lnTo>
                  <a:pt x="10388" y="32677"/>
                </a:lnTo>
                <a:lnTo>
                  <a:pt x="8178" y="30111"/>
                </a:lnTo>
                <a:lnTo>
                  <a:pt x="7086" y="26263"/>
                </a:lnTo>
                <a:lnTo>
                  <a:pt x="7086" y="15760"/>
                </a:lnTo>
                <a:lnTo>
                  <a:pt x="8115" y="11861"/>
                </a:lnTo>
                <a:lnTo>
                  <a:pt x="12230" y="6896"/>
                </a:lnTo>
                <a:lnTo>
                  <a:pt x="10833" y="863"/>
                </a:lnTo>
                <a:lnTo>
                  <a:pt x="8127" y="2616"/>
                </a:lnTo>
                <a:lnTo>
                  <a:pt x="5410" y="4356"/>
                </a:lnTo>
                <a:lnTo>
                  <a:pt x="3378" y="6870"/>
                </a:lnTo>
                <a:lnTo>
                  <a:pt x="2031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2" name="object 812"/>
          <p:cNvSpPr/>
          <p:nvPr/>
        </p:nvSpPr>
        <p:spPr>
          <a:xfrm>
            <a:off x="5533829" y="8015982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44" y="11239"/>
                </a:moveTo>
                <a:lnTo>
                  <a:pt x="29921" y="13792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01" y="1854"/>
                </a:lnTo>
                <a:lnTo>
                  <a:pt x="5283" y="5600"/>
                </a:lnTo>
                <a:lnTo>
                  <a:pt x="1752" y="9359"/>
                </a:lnTo>
                <a:lnTo>
                  <a:pt x="0" y="14605"/>
                </a:lnTo>
                <a:lnTo>
                  <a:pt x="0" y="27940"/>
                </a:lnTo>
                <a:lnTo>
                  <a:pt x="1739" y="33032"/>
                </a:lnTo>
                <a:lnTo>
                  <a:pt x="5219" y="36652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84"/>
                </a:lnTo>
                <a:lnTo>
                  <a:pt x="34074" y="36410"/>
                </a:lnTo>
                <a:lnTo>
                  <a:pt x="36144" y="33210"/>
                </a:lnTo>
                <a:lnTo>
                  <a:pt x="37274" y="29083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197"/>
                </a:lnTo>
                <a:lnTo>
                  <a:pt x="24104" y="35826"/>
                </a:lnTo>
                <a:lnTo>
                  <a:pt x="19418" y="36487"/>
                </a:lnTo>
                <a:lnTo>
                  <a:pt x="16014" y="36487"/>
                </a:lnTo>
                <a:lnTo>
                  <a:pt x="13182" y="35306"/>
                </a:lnTo>
                <a:lnTo>
                  <a:pt x="8636" y="30594"/>
                </a:lnTo>
                <a:lnTo>
                  <a:pt x="7366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25"/>
                </a:lnTo>
                <a:lnTo>
                  <a:pt x="35775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50"/>
                </a:lnTo>
                <a:lnTo>
                  <a:pt x="29044" y="11239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54"/>
                </a:lnTo>
                <a:lnTo>
                  <a:pt x="15913" y="5600"/>
                </a:lnTo>
                <a:lnTo>
                  <a:pt x="22567" y="5600"/>
                </a:lnTo>
                <a:lnTo>
                  <a:pt x="25412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3" name="object 813"/>
          <p:cNvSpPr/>
          <p:nvPr/>
        </p:nvSpPr>
        <p:spPr>
          <a:xfrm>
            <a:off x="5583059" y="8001558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53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4" name="object 814"/>
          <p:cNvSpPr/>
          <p:nvPr/>
        </p:nvSpPr>
        <p:spPr>
          <a:xfrm>
            <a:off x="5619009" y="8015972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03"/>
                </a:lnTo>
                <a:lnTo>
                  <a:pt x="7365" y="12153"/>
                </a:lnTo>
                <a:lnTo>
                  <a:pt x="9626" y="9423"/>
                </a:lnTo>
                <a:lnTo>
                  <a:pt x="11887" y="6718"/>
                </a:lnTo>
                <a:lnTo>
                  <a:pt x="14490" y="5359"/>
                </a:lnTo>
                <a:lnTo>
                  <a:pt x="20383" y="5359"/>
                </a:lnTo>
                <a:lnTo>
                  <a:pt x="22936" y="6629"/>
                </a:lnTo>
                <a:lnTo>
                  <a:pt x="25057" y="9182"/>
                </a:lnTo>
                <a:lnTo>
                  <a:pt x="24612" y="888"/>
                </a:lnTo>
                <a:lnTo>
                  <a:pt x="21551" y="0"/>
                </a:lnTo>
                <a:lnTo>
                  <a:pt x="15417" y="0"/>
                </a:lnTo>
                <a:lnTo>
                  <a:pt x="13144" y="520"/>
                </a:lnTo>
                <a:lnTo>
                  <a:pt x="9423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41"/>
                </a:lnTo>
                <a:lnTo>
                  <a:pt x="6896" y="56641"/>
                </a:lnTo>
                <a:lnTo>
                  <a:pt x="6896" y="37033"/>
                </a:lnTo>
                <a:lnTo>
                  <a:pt x="9563" y="39712"/>
                </a:lnTo>
                <a:lnTo>
                  <a:pt x="13207" y="41630"/>
                </a:lnTo>
                <a:lnTo>
                  <a:pt x="17576" y="42100"/>
                </a:lnTo>
                <a:lnTo>
                  <a:pt x="14109" y="36499"/>
                </a:lnTo>
                <a:lnTo>
                  <a:pt x="11531" y="35267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51"/>
                </a:moveTo>
                <a:lnTo>
                  <a:pt x="35318" y="16916"/>
                </a:lnTo>
                <a:lnTo>
                  <a:pt x="34645" y="13373"/>
                </a:lnTo>
                <a:lnTo>
                  <a:pt x="33286" y="10147"/>
                </a:lnTo>
                <a:lnTo>
                  <a:pt x="31940" y="6921"/>
                </a:lnTo>
                <a:lnTo>
                  <a:pt x="29933" y="4419"/>
                </a:lnTo>
                <a:lnTo>
                  <a:pt x="27266" y="2654"/>
                </a:lnTo>
                <a:lnTo>
                  <a:pt x="24612" y="888"/>
                </a:lnTo>
                <a:lnTo>
                  <a:pt x="25057" y="9182"/>
                </a:lnTo>
                <a:lnTo>
                  <a:pt x="27190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65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109" y="36499"/>
                </a:lnTo>
                <a:lnTo>
                  <a:pt x="17576" y="42100"/>
                </a:lnTo>
                <a:lnTo>
                  <a:pt x="20713" y="42100"/>
                </a:lnTo>
                <a:lnTo>
                  <a:pt x="23710" y="41236"/>
                </a:lnTo>
                <a:lnTo>
                  <a:pt x="26568" y="39471"/>
                </a:lnTo>
                <a:lnTo>
                  <a:pt x="29400" y="37718"/>
                </a:lnTo>
                <a:lnTo>
                  <a:pt x="31584" y="35191"/>
                </a:lnTo>
                <a:lnTo>
                  <a:pt x="33070" y="31889"/>
                </a:lnTo>
                <a:lnTo>
                  <a:pt x="34569" y="28587"/>
                </a:lnTo>
                <a:lnTo>
                  <a:pt x="35318" y="24879"/>
                </a:lnTo>
                <a:lnTo>
                  <a:pt x="35318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5" name="object 815"/>
          <p:cNvSpPr/>
          <p:nvPr/>
        </p:nvSpPr>
        <p:spPr>
          <a:xfrm>
            <a:off x="5660297" y="8015974"/>
            <a:ext cx="37477" cy="42100"/>
          </a:xfrm>
          <a:custGeom>
            <a:avLst/>
            <a:gdLst/>
            <a:ahLst/>
            <a:cxnLst/>
            <a:rect l="l" t="t" r="r" b="b"/>
            <a:pathLst>
              <a:path w="37477" h="42100">
                <a:moveTo>
                  <a:pt x="7924" y="13309"/>
                </a:moveTo>
                <a:lnTo>
                  <a:pt x="8674" y="10452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26"/>
                </a:lnTo>
                <a:lnTo>
                  <a:pt x="26403" y="7962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27" y="21234"/>
                </a:lnTo>
                <a:lnTo>
                  <a:pt x="2273" y="23533"/>
                </a:lnTo>
                <a:lnTo>
                  <a:pt x="457" y="26796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15"/>
                </a:lnTo>
                <a:lnTo>
                  <a:pt x="6007" y="41020"/>
                </a:lnTo>
                <a:lnTo>
                  <a:pt x="7366" y="30391"/>
                </a:lnTo>
                <a:lnTo>
                  <a:pt x="8318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59"/>
                </a:lnTo>
                <a:lnTo>
                  <a:pt x="25806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78"/>
                </a:lnTo>
                <a:lnTo>
                  <a:pt x="26225" y="32321"/>
                </a:lnTo>
                <a:lnTo>
                  <a:pt x="22644" y="35039"/>
                </a:lnTo>
                <a:lnTo>
                  <a:pt x="18224" y="36766"/>
                </a:lnTo>
                <a:lnTo>
                  <a:pt x="12865" y="36766"/>
                </a:lnTo>
                <a:lnTo>
                  <a:pt x="10845" y="36156"/>
                </a:lnTo>
                <a:lnTo>
                  <a:pt x="8051" y="33731"/>
                </a:lnTo>
                <a:lnTo>
                  <a:pt x="9436" y="42100"/>
                </a:lnTo>
                <a:lnTo>
                  <a:pt x="16611" y="42100"/>
                </a:lnTo>
                <a:lnTo>
                  <a:pt x="19151" y="41668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20"/>
                </a:lnTo>
                <a:lnTo>
                  <a:pt x="29083" y="38138"/>
                </a:lnTo>
                <a:lnTo>
                  <a:pt x="30276" y="41198"/>
                </a:lnTo>
                <a:lnTo>
                  <a:pt x="37477" y="41198"/>
                </a:lnTo>
                <a:lnTo>
                  <a:pt x="36017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31" y="7048"/>
                </a:lnTo>
                <a:lnTo>
                  <a:pt x="32804" y="4267"/>
                </a:lnTo>
                <a:lnTo>
                  <a:pt x="30175" y="2019"/>
                </a:lnTo>
                <a:lnTo>
                  <a:pt x="25831" y="406"/>
                </a:lnTo>
                <a:lnTo>
                  <a:pt x="23012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74"/>
                </a:lnTo>
                <a:lnTo>
                  <a:pt x="4216" y="5473"/>
                </a:lnTo>
                <a:lnTo>
                  <a:pt x="1803" y="9550"/>
                </a:lnTo>
                <a:lnTo>
                  <a:pt x="1193" y="12395"/>
                </a:lnTo>
                <a:lnTo>
                  <a:pt x="7924" y="13309"/>
                </a:lnTo>
                <a:close/>
              </a:path>
              <a:path w="37477" h="42100">
                <a:moveTo>
                  <a:pt x="7366" y="30391"/>
                </a:moveTo>
                <a:lnTo>
                  <a:pt x="6007" y="41020"/>
                </a:lnTo>
                <a:lnTo>
                  <a:pt x="9436" y="42100"/>
                </a:lnTo>
                <a:lnTo>
                  <a:pt x="8051" y="33731"/>
                </a:lnTo>
                <a:lnTo>
                  <a:pt x="7366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6" name="object 816"/>
          <p:cNvSpPr/>
          <p:nvPr/>
        </p:nvSpPr>
        <p:spPr>
          <a:xfrm>
            <a:off x="5704169" y="8015978"/>
            <a:ext cx="35445" cy="42100"/>
          </a:xfrm>
          <a:custGeom>
            <a:avLst/>
            <a:gdLst/>
            <a:ahLst/>
            <a:cxnLst/>
            <a:rect l="l" t="t" r="r" b="b"/>
            <a:pathLst>
              <a:path w="35445" h="42100">
                <a:moveTo>
                  <a:pt x="5854" y="4076"/>
                </a:moveTo>
                <a:lnTo>
                  <a:pt x="3632" y="6515"/>
                </a:lnTo>
                <a:lnTo>
                  <a:pt x="2184" y="9778"/>
                </a:lnTo>
                <a:lnTo>
                  <a:pt x="723" y="13042"/>
                </a:lnTo>
                <a:lnTo>
                  <a:pt x="0" y="16852"/>
                </a:lnTo>
                <a:lnTo>
                  <a:pt x="0" y="27939"/>
                </a:lnTo>
                <a:lnTo>
                  <a:pt x="1701" y="33096"/>
                </a:lnTo>
                <a:lnTo>
                  <a:pt x="5080" y="36702"/>
                </a:lnTo>
                <a:lnTo>
                  <a:pt x="8458" y="40309"/>
                </a:lnTo>
                <a:lnTo>
                  <a:pt x="12941" y="42100"/>
                </a:lnTo>
                <a:lnTo>
                  <a:pt x="22948" y="42100"/>
                </a:lnTo>
                <a:lnTo>
                  <a:pt x="26708" y="40792"/>
                </a:lnTo>
                <a:lnTo>
                  <a:pt x="29756" y="38176"/>
                </a:lnTo>
                <a:lnTo>
                  <a:pt x="32804" y="35559"/>
                </a:lnTo>
                <a:lnTo>
                  <a:pt x="34709" y="31940"/>
                </a:lnTo>
                <a:lnTo>
                  <a:pt x="35445" y="27317"/>
                </a:lnTo>
                <a:lnTo>
                  <a:pt x="28663" y="26441"/>
                </a:lnTo>
                <a:lnTo>
                  <a:pt x="28181" y="29857"/>
                </a:lnTo>
                <a:lnTo>
                  <a:pt x="25209" y="34023"/>
                </a:lnTo>
                <a:lnTo>
                  <a:pt x="21145" y="36487"/>
                </a:lnTo>
                <a:lnTo>
                  <a:pt x="15062" y="36487"/>
                </a:lnTo>
                <a:lnTo>
                  <a:pt x="12331" y="35267"/>
                </a:lnTo>
                <a:lnTo>
                  <a:pt x="8140" y="30365"/>
                </a:lnTo>
                <a:lnTo>
                  <a:pt x="7086" y="26428"/>
                </a:lnTo>
                <a:lnTo>
                  <a:pt x="7086" y="15671"/>
                </a:lnTo>
                <a:lnTo>
                  <a:pt x="8178" y="11772"/>
                </a:lnTo>
                <a:lnTo>
                  <a:pt x="12509" y="6845"/>
                </a:lnTo>
                <a:lnTo>
                  <a:pt x="15341" y="5613"/>
                </a:lnTo>
                <a:lnTo>
                  <a:pt x="21120" y="5613"/>
                </a:lnTo>
                <a:lnTo>
                  <a:pt x="24701" y="7658"/>
                </a:lnTo>
                <a:lnTo>
                  <a:pt x="27444" y="11061"/>
                </a:lnTo>
                <a:lnTo>
                  <a:pt x="28079" y="13754"/>
                </a:lnTo>
                <a:lnTo>
                  <a:pt x="34798" y="12738"/>
                </a:lnTo>
                <a:lnTo>
                  <a:pt x="34010" y="8661"/>
                </a:lnTo>
                <a:lnTo>
                  <a:pt x="32207" y="5524"/>
                </a:lnTo>
                <a:lnTo>
                  <a:pt x="29400" y="3314"/>
                </a:lnTo>
                <a:lnTo>
                  <a:pt x="26581" y="1092"/>
                </a:lnTo>
                <a:lnTo>
                  <a:pt x="22961" y="0"/>
                </a:lnTo>
                <a:lnTo>
                  <a:pt x="15036" y="0"/>
                </a:lnTo>
                <a:lnTo>
                  <a:pt x="11811" y="812"/>
                </a:lnTo>
                <a:lnTo>
                  <a:pt x="8839" y="2438"/>
                </a:lnTo>
                <a:lnTo>
                  <a:pt x="5854" y="407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7" name="object 817"/>
          <p:cNvSpPr/>
          <p:nvPr/>
        </p:nvSpPr>
        <p:spPr>
          <a:xfrm>
            <a:off x="5745556" y="8001558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48"/>
                </a:lnTo>
                <a:lnTo>
                  <a:pt x="6896" y="7848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8" name="object 818"/>
          <p:cNvSpPr/>
          <p:nvPr/>
        </p:nvSpPr>
        <p:spPr>
          <a:xfrm>
            <a:off x="5745556" y="8037029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9" name="object 819"/>
          <p:cNvSpPr/>
          <p:nvPr/>
        </p:nvSpPr>
        <p:spPr>
          <a:xfrm>
            <a:off x="5745556" y="8005483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18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0" name="object 820"/>
          <p:cNvSpPr/>
          <p:nvPr/>
        </p:nvSpPr>
        <p:spPr>
          <a:xfrm>
            <a:off x="5760653" y="8015982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44" y="11239"/>
                </a:moveTo>
                <a:lnTo>
                  <a:pt x="29921" y="13792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13" y="1854"/>
                </a:lnTo>
                <a:lnTo>
                  <a:pt x="5283" y="5600"/>
                </a:lnTo>
                <a:lnTo>
                  <a:pt x="1752" y="9359"/>
                </a:lnTo>
                <a:lnTo>
                  <a:pt x="0" y="14605"/>
                </a:lnTo>
                <a:lnTo>
                  <a:pt x="0" y="27940"/>
                </a:lnTo>
                <a:lnTo>
                  <a:pt x="1739" y="33032"/>
                </a:lnTo>
                <a:lnTo>
                  <a:pt x="5232" y="36652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84"/>
                </a:lnTo>
                <a:lnTo>
                  <a:pt x="34074" y="36410"/>
                </a:lnTo>
                <a:lnTo>
                  <a:pt x="36156" y="33210"/>
                </a:lnTo>
                <a:lnTo>
                  <a:pt x="37274" y="29083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197"/>
                </a:lnTo>
                <a:lnTo>
                  <a:pt x="24104" y="35826"/>
                </a:lnTo>
                <a:lnTo>
                  <a:pt x="19418" y="36487"/>
                </a:lnTo>
                <a:lnTo>
                  <a:pt x="16027" y="36487"/>
                </a:lnTo>
                <a:lnTo>
                  <a:pt x="13195" y="35306"/>
                </a:lnTo>
                <a:lnTo>
                  <a:pt x="8636" y="30594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25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50"/>
                </a:lnTo>
                <a:lnTo>
                  <a:pt x="29044" y="11239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54"/>
                </a:lnTo>
                <a:lnTo>
                  <a:pt x="15913" y="5600"/>
                </a:lnTo>
                <a:lnTo>
                  <a:pt x="22567" y="5600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1" name="object 821"/>
          <p:cNvSpPr/>
          <p:nvPr/>
        </p:nvSpPr>
        <p:spPr>
          <a:xfrm>
            <a:off x="5806600" y="8015974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83" y="41198"/>
                </a:moveTo>
                <a:lnTo>
                  <a:pt x="6883" y="14046"/>
                </a:lnTo>
                <a:lnTo>
                  <a:pt x="7950" y="10541"/>
                </a:lnTo>
                <a:lnTo>
                  <a:pt x="10083" y="8686"/>
                </a:lnTo>
                <a:lnTo>
                  <a:pt x="14757" y="5918"/>
                </a:lnTo>
                <a:lnTo>
                  <a:pt x="19532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9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50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197" y="6629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2" name="object 822"/>
          <p:cNvSpPr/>
          <p:nvPr/>
        </p:nvSpPr>
        <p:spPr>
          <a:xfrm>
            <a:off x="5846447" y="8002809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12" y="14071"/>
                </a:moveTo>
                <a:lnTo>
                  <a:pt x="11912" y="0"/>
                </a:lnTo>
                <a:lnTo>
                  <a:pt x="5054" y="4102"/>
                </a:lnTo>
                <a:lnTo>
                  <a:pt x="5054" y="14071"/>
                </a:lnTo>
                <a:lnTo>
                  <a:pt x="0" y="14071"/>
                </a:lnTo>
                <a:lnTo>
                  <a:pt x="0" y="19380"/>
                </a:lnTo>
                <a:lnTo>
                  <a:pt x="5054" y="19380"/>
                </a:lnTo>
                <a:lnTo>
                  <a:pt x="5054" y="46659"/>
                </a:lnTo>
                <a:lnTo>
                  <a:pt x="5333" y="49352"/>
                </a:lnTo>
                <a:lnTo>
                  <a:pt x="5892" y="50622"/>
                </a:lnTo>
                <a:lnTo>
                  <a:pt x="8801" y="53721"/>
                </a:lnTo>
                <a:lnTo>
                  <a:pt x="12128" y="54902"/>
                </a:lnTo>
                <a:lnTo>
                  <a:pt x="16167" y="54902"/>
                </a:lnTo>
                <a:lnTo>
                  <a:pt x="19850" y="54279"/>
                </a:lnTo>
                <a:lnTo>
                  <a:pt x="18846" y="48260"/>
                </a:lnTo>
                <a:lnTo>
                  <a:pt x="17589" y="48437"/>
                </a:lnTo>
                <a:lnTo>
                  <a:pt x="14795" y="48514"/>
                </a:lnTo>
                <a:lnTo>
                  <a:pt x="12026" y="46139"/>
                </a:lnTo>
                <a:lnTo>
                  <a:pt x="11912" y="19380"/>
                </a:lnTo>
                <a:lnTo>
                  <a:pt x="18846" y="19380"/>
                </a:lnTo>
                <a:lnTo>
                  <a:pt x="18846" y="14071"/>
                </a:lnTo>
                <a:lnTo>
                  <a:pt x="11912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3" name="object 823"/>
          <p:cNvSpPr/>
          <p:nvPr/>
        </p:nvSpPr>
        <p:spPr>
          <a:xfrm>
            <a:off x="5869744" y="8015982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44" y="11239"/>
                </a:moveTo>
                <a:lnTo>
                  <a:pt x="29921" y="13792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01" y="1854"/>
                </a:lnTo>
                <a:lnTo>
                  <a:pt x="5283" y="5600"/>
                </a:lnTo>
                <a:lnTo>
                  <a:pt x="1752" y="9359"/>
                </a:lnTo>
                <a:lnTo>
                  <a:pt x="0" y="14605"/>
                </a:lnTo>
                <a:lnTo>
                  <a:pt x="0" y="27940"/>
                </a:lnTo>
                <a:lnTo>
                  <a:pt x="1739" y="33032"/>
                </a:lnTo>
                <a:lnTo>
                  <a:pt x="5219" y="36652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84"/>
                </a:lnTo>
                <a:lnTo>
                  <a:pt x="34074" y="36410"/>
                </a:lnTo>
                <a:lnTo>
                  <a:pt x="36144" y="33210"/>
                </a:lnTo>
                <a:lnTo>
                  <a:pt x="37274" y="29083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197"/>
                </a:lnTo>
                <a:lnTo>
                  <a:pt x="24104" y="35826"/>
                </a:lnTo>
                <a:lnTo>
                  <a:pt x="19418" y="36487"/>
                </a:lnTo>
                <a:lnTo>
                  <a:pt x="16014" y="36487"/>
                </a:lnTo>
                <a:lnTo>
                  <a:pt x="13182" y="35306"/>
                </a:lnTo>
                <a:lnTo>
                  <a:pt x="8636" y="30594"/>
                </a:lnTo>
                <a:lnTo>
                  <a:pt x="7366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25"/>
                </a:lnTo>
                <a:lnTo>
                  <a:pt x="35775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50"/>
                </a:lnTo>
                <a:lnTo>
                  <a:pt x="29044" y="11239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54"/>
                </a:lnTo>
                <a:lnTo>
                  <a:pt x="15913" y="5600"/>
                </a:lnTo>
                <a:lnTo>
                  <a:pt x="22567" y="5600"/>
                </a:lnTo>
                <a:lnTo>
                  <a:pt x="25412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4" name="object 824"/>
          <p:cNvSpPr/>
          <p:nvPr/>
        </p:nvSpPr>
        <p:spPr>
          <a:xfrm>
            <a:off x="5917628" y="8053285"/>
            <a:ext cx="7861" cy="0"/>
          </a:xfrm>
          <a:custGeom>
            <a:avLst/>
            <a:gdLst/>
            <a:ahLst/>
            <a:cxnLst/>
            <a:rect l="l" t="t" r="r" b="b"/>
            <a:pathLst>
              <a:path w="7861">
                <a:moveTo>
                  <a:pt x="0" y="0"/>
                </a:moveTo>
                <a:lnTo>
                  <a:pt x="7861" y="0"/>
                </a:lnTo>
              </a:path>
            </a:pathLst>
          </a:custGeom>
          <a:ln w="9042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5" name="object 825"/>
          <p:cNvSpPr/>
          <p:nvPr/>
        </p:nvSpPr>
        <p:spPr>
          <a:xfrm>
            <a:off x="2517936" y="8193331"/>
            <a:ext cx="35102" cy="55626"/>
          </a:xfrm>
          <a:custGeom>
            <a:avLst/>
            <a:gdLst/>
            <a:ahLst/>
            <a:cxnLst/>
            <a:rect l="l" t="t" r="r" b="b"/>
            <a:pathLst>
              <a:path w="35102" h="55625">
                <a:moveTo>
                  <a:pt x="0" y="55626"/>
                </a:moveTo>
                <a:lnTo>
                  <a:pt x="35102" y="55626"/>
                </a:lnTo>
                <a:lnTo>
                  <a:pt x="35102" y="49060"/>
                </a:lnTo>
                <a:lnTo>
                  <a:pt x="7429" y="49060"/>
                </a:lnTo>
                <a:lnTo>
                  <a:pt x="7429" y="0"/>
                </a:lnTo>
                <a:lnTo>
                  <a:pt x="0" y="0"/>
                </a:lnTo>
                <a:lnTo>
                  <a:pt x="0" y="5562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6" name="object 826"/>
          <p:cNvSpPr/>
          <p:nvPr/>
        </p:nvSpPr>
        <p:spPr>
          <a:xfrm>
            <a:off x="2558663" y="8193031"/>
            <a:ext cx="37477" cy="56832"/>
          </a:xfrm>
          <a:custGeom>
            <a:avLst/>
            <a:gdLst/>
            <a:ahLst/>
            <a:cxnLst/>
            <a:rect l="l" t="t" r="r" b="b"/>
            <a:pathLst>
              <a:path w="37477" h="56832">
                <a:moveTo>
                  <a:pt x="7937" y="28041"/>
                </a:moveTo>
                <a:lnTo>
                  <a:pt x="8674" y="25184"/>
                </a:lnTo>
                <a:lnTo>
                  <a:pt x="11366" y="22072"/>
                </a:lnTo>
                <a:lnTo>
                  <a:pt x="15303" y="20370"/>
                </a:lnTo>
                <a:lnTo>
                  <a:pt x="22009" y="20370"/>
                </a:lnTo>
                <a:lnTo>
                  <a:pt x="24638" y="21158"/>
                </a:lnTo>
                <a:lnTo>
                  <a:pt x="26403" y="22694"/>
                </a:lnTo>
                <a:lnTo>
                  <a:pt x="28346" y="25793"/>
                </a:lnTo>
                <a:lnTo>
                  <a:pt x="28321" y="30353"/>
                </a:lnTo>
                <a:lnTo>
                  <a:pt x="25679" y="31267"/>
                </a:lnTo>
                <a:lnTo>
                  <a:pt x="21577" y="32042"/>
                </a:lnTo>
                <a:lnTo>
                  <a:pt x="16014" y="32702"/>
                </a:lnTo>
                <a:lnTo>
                  <a:pt x="13284" y="33032"/>
                </a:lnTo>
                <a:lnTo>
                  <a:pt x="11239" y="33388"/>
                </a:lnTo>
                <a:lnTo>
                  <a:pt x="8051" y="34239"/>
                </a:lnTo>
                <a:lnTo>
                  <a:pt x="4927" y="35966"/>
                </a:lnTo>
                <a:lnTo>
                  <a:pt x="2260" y="38265"/>
                </a:lnTo>
                <a:lnTo>
                  <a:pt x="444" y="41529"/>
                </a:lnTo>
                <a:lnTo>
                  <a:pt x="0" y="45300"/>
                </a:lnTo>
                <a:lnTo>
                  <a:pt x="0" y="48666"/>
                </a:lnTo>
                <a:lnTo>
                  <a:pt x="1206" y="51422"/>
                </a:lnTo>
                <a:lnTo>
                  <a:pt x="6007" y="55753"/>
                </a:lnTo>
                <a:lnTo>
                  <a:pt x="7353" y="45110"/>
                </a:lnTo>
                <a:lnTo>
                  <a:pt x="8318" y="41871"/>
                </a:lnTo>
                <a:lnTo>
                  <a:pt x="11036" y="39649"/>
                </a:lnTo>
                <a:lnTo>
                  <a:pt x="14224" y="38696"/>
                </a:lnTo>
                <a:lnTo>
                  <a:pt x="17056" y="38277"/>
                </a:lnTo>
                <a:lnTo>
                  <a:pt x="22059" y="37579"/>
                </a:lnTo>
                <a:lnTo>
                  <a:pt x="25819" y="36715"/>
                </a:lnTo>
                <a:lnTo>
                  <a:pt x="28321" y="35699"/>
                </a:lnTo>
                <a:lnTo>
                  <a:pt x="28321" y="41224"/>
                </a:lnTo>
                <a:lnTo>
                  <a:pt x="27940" y="43497"/>
                </a:lnTo>
                <a:lnTo>
                  <a:pt x="26238" y="47040"/>
                </a:lnTo>
                <a:lnTo>
                  <a:pt x="22644" y="49758"/>
                </a:lnTo>
                <a:lnTo>
                  <a:pt x="18211" y="51485"/>
                </a:lnTo>
                <a:lnTo>
                  <a:pt x="12877" y="51485"/>
                </a:lnTo>
                <a:lnTo>
                  <a:pt x="10845" y="50876"/>
                </a:lnTo>
                <a:lnTo>
                  <a:pt x="13906" y="56832"/>
                </a:lnTo>
                <a:lnTo>
                  <a:pt x="16624" y="56832"/>
                </a:lnTo>
                <a:lnTo>
                  <a:pt x="21513" y="55511"/>
                </a:lnTo>
                <a:lnTo>
                  <a:pt x="26327" y="53111"/>
                </a:lnTo>
                <a:lnTo>
                  <a:pt x="28892" y="50965"/>
                </a:lnTo>
                <a:lnTo>
                  <a:pt x="29095" y="52844"/>
                </a:lnTo>
                <a:lnTo>
                  <a:pt x="30276" y="55930"/>
                </a:lnTo>
                <a:lnTo>
                  <a:pt x="37477" y="55930"/>
                </a:lnTo>
                <a:lnTo>
                  <a:pt x="36029" y="52768"/>
                </a:lnTo>
                <a:lnTo>
                  <a:pt x="35433" y="49403"/>
                </a:lnTo>
                <a:lnTo>
                  <a:pt x="35293" y="45389"/>
                </a:lnTo>
                <a:lnTo>
                  <a:pt x="35293" y="26898"/>
                </a:lnTo>
                <a:lnTo>
                  <a:pt x="35166" y="24803"/>
                </a:lnTo>
                <a:lnTo>
                  <a:pt x="34544" y="21780"/>
                </a:lnTo>
                <a:lnTo>
                  <a:pt x="32804" y="18999"/>
                </a:lnTo>
                <a:lnTo>
                  <a:pt x="30175" y="16751"/>
                </a:lnTo>
                <a:lnTo>
                  <a:pt x="25844" y="15125"/>
                </a:lnTo>
                <a:lnTo>
                  <a:pt x="23012" y="14719"/>
                </a:lnTo>
                <a:lnTo>
                  <a:pt x="16040" y="14719"/>
                </a:lnTo>
                <a:lnTo>
                  <a:pt x="12966" y="15201"/>
                </a:lnTo>
                <a:lnTo>
                  <a:pt x="10312" y="16141"/>
                </a:lnTo>
                <a:lnTo>
                  <a:pt x="7645" y="17094"/>
                </a:lnTo>
                <a:lnTo>
                  <a:pt x="4216" y="20205"/>
                </a:lnTo>
                <a:lnTo>
                  <a:pt x="1803" y="24282"/>
                </a:lnTo>
                <a:lnTo>
                  <a:pt x="1181" y="27139"/>
                </a:lnTo>
                <a:lnTo>
                  <a:pt x="7937" y="28041"/>
                </a:lnTo>
                <a:close/>
              </a:path>
              <a:path w="37477" h="56832">
                <a:moveTo>
                  <a:pt x="9436" y="56832"/>
                </a:moveTo>
                <a:lnTo>
                  <a:pt x="13906" y="56832"/>
                </a:lnTo>
                <a:lnTo>
                  <a:pt x="10845" y="50876"/>
                </a:lnTo>
                <a:lnTo>
                  <a:pt x="8051" y="48450"/>
                </a:lnTo>
                <a:lnTo>
                  <a:pt x="7353" y="45110"/>
                </a:lnTo>
                <a:lnTo>
                  <a:pt x="6007" y="55753"/>
                </a:lnTo>
                <a:lnTo>
                  <a:pt x="9436" y="56832"/>
                </a:lnTo>
                <a:close/>
              </a:path>
              <a:path w="37477" h="56832">
                <a:moveTo>
                  <a:pt x="20002" y="0"/>
                </a:moveTo>
                <a:lnTo>
                  <a:pt x="14909" y="10629"/>
                </a:lnTo>
                <a:lnTo>
                  <a:pt x="20612" y="10629"/>
                </a:lnTo>
                <a:lnTo>
                  <a:pt x="29044" y="0"/>
                </a:lnTo>
                <a:lnTo>
                  <a:pt x="20002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7" name="object 827"/>
          <p:cNvSpPr/>
          <p:nvPr/>
        </p:nvSpPr>
        <p:spPr>
          <a:xfrm>
            <a:off x="2600471" y="8208672"/>
            <a:ext cx="37325" cy="40284"/>
          </a:xfrm>
          <a:custGeom>
            <a:avLst/>
            <a:gdLst/>
            <a:ahLst/>
            <a:cxnLst/>
            <a:rect l="l" t="t" r="r" b="b"/>
            <a:pathLst>
              <a:path w="37325" h="40284">
                <a:moveTo>
                  <a:pt x="21920" y="40284"/>
                </a:moveTo>
                <a:lnTo>
                  <a:pt x="37325" y="0"/>
                </a:lnTo>
                <a:lnTo>
                  <a:pt x="30225" y="0"/>
                </a:lnTo>
                <a:lnTo>
                  <a:pt x="21183" y="24587"/>
                </a:lnTo>
                <a:lnTo>
                  <a:pt x="20091" y="27558"/>
                </a:lnTo>
                <a:lnTo>
                  <a:pt x="19240" y="30111"/>
                </a:lnTo>
                <a:lnTo>
                  <a:pt x="18618" y="32232"/>
                </a:lnTo>
                <a:lnTo>
                  <a:pt x="17830" y="29438"/>
                </a:lnTo>
                <a:lnTo>
                  <a:pt x="16954" y="26733"/>
                </a:lnTo>
                <a:lnTo>
                  <a:pt x="16014" y="24129"/>
                </a:lnTo>
                <a:lnTo>
                  <a:pt x="7277" y="0"/>
                </a:lnTo>
                <a:lnTo>
                  <a:pt x="0" y="0"/>
                </a:lnTo>
                <a:lnTo>
                  <a:pt x="15481" y="40284"/>
                </a:lnTo>
                <a:lnTo>
                  <a:pt x="21920" y="402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8" name="object 828"/>
          <p:cNvSpPr/>
          <p:nvPr/>
        </p:nvSpPr>
        <p:spPr>
          <a:xfrm>
            <a:off x="2641587" y="8207757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73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21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9" name="object 829"/>
          <p:cNvSpPr/>
          <p:nvPr/>
        </p:nvSpPr>
        <p:spPr>
          <a:xfrm>
            <a:off x="2684771" y="8207750"/>
            <a:ext cx="33782" cy="42113"/>
          </a:xfrm>
          <a:custGeom>
            <a:avLst/>
            <a:gdLst/>
            <a:ahLst/>
            <a:cxnLst/>
            <a:rect l="l" t="t" r="r" b="b"/>
            <a:pathLst>
              <a:path w="33781" h="42113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295" y="38849"/>
                </a:lnTo>
                <a:lnTo>
                  <a:pt x="8077" y="41021"/>
                </a:lnTo>
                <a:lnTo>
                  <a:pt x="12103" y="42113"/>
                </a:lnTo>
                <a:lnTo>
                  <a:pt x="20574" y="42113"/>
                </a:lnTo>
                <a:lnTo>
                  <a:pt x="23444" y="41567"/>
                </a:lnTo>
                <a:lnTo>
                  <a:pt x="28498" y="39370"/>
                </a:lnTo>
                <a:lnTo>
                  <a:pt x="31775" y="35801"/>
                </a:lnTo>
                <a:lnTo>
                  <a:pt x="33782" y="31635"/>
                </a:lnTo>
                <a:lnTo>
                  <a:pt x="33782" y="27038"/>
                </a:lnTo>
                <a:lnTo>
                  <a:pt x="32143" y="23520"/>
                </a:lnTo>
                <a:lnTo>
                  <a:pt x="29527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20" y="15862"/>
                </a:lnTo>
                <a:lnTo>
                  <a:pt x="11988" y="15278"/>
                </a:lnTo>
                <a:lnTo>
                  <a:pt x="9207" y="13944"/>
                </a:lnTo>
                <a:lnTo>
                  <a:pt x="7810" y="10807"/>
                </a:lnTo>
                <a:lnTo>
                  <a:pt x="9842" y="7162"/>
                </a:lnTo>
                <a:lnTo>
                  <a:pt x="13462" y="5626"/>
                </a:lnTo>
                <a:lnTo>
                  <a:pt x="19304" y="5626"/>
                </a:lnTo>
                <a:lnTo>
                  <a:pt x="21386" y="6197"/>
                </a:lnTo>
                <a:lnTo>
                  <a:pt x="24320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699"/>
                </a:lnTo>
                <a:lnTo>
                  <a:pt x="29883" y="5067"/>
                </a:lnTo>
                <a:lnTo>
                  <a:pt x="26949" y="2286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14" y="279"/>
                </a:lnTo>
                <a:lnTo>
                  <a:pt x="8318" y="1371"/>
                </a:lnTo>
                <a:lnTo>
                  <a:pt x="4356" y="3822"/>
                </a:lnTo>
                <a:lnTo>
                  <a:pt x="2387" y="6629"/>
                </a:lnTo>
                <a:lnTo>
                  <a:pt x="1143" y="9817"/>
                </a:lnTo>
                <a:lnTo>
                  <a:pt x="1143" y="13589"/>
                </a:lnTo>
                <a:lnTo>
                  <a:pt x="2654" y="17018"/>
                </a:lnTo>
                <a:lnTo>
                  <a:pt x="5143" y="19926"/>
                </a:lnTo>
                <a:lnTo>
                  <a:pt x="9055" y="21767"/>
                </a:lnTo>
                <a:lnTo>
                  <a:pt x="12560" y="22872"/>
                </a:lnTo>
                <a:lnTo>
                  <a:pt x="17614" y="24130"/>
                </a:lnTo>
                <a:lnTo>
                  <a:pt x="21374" y="25069"/>
                </a:lnTo>
                <a:lnTo>
                  <a:pt x="23723" y="25844"/>
                </a:lnTo>
                <a:lnTo>
                  <a:pt x="26695" y="28549"/>
                </a:lnTo>
                <a:lnTo>
                  <a:pt x="26695" y="31813"/>
                </a:lnTo>
                <a:lnTo>
                  <a:pt x="24409" y="34582"/>
                </a:lnTo>
                <a:lnTo>
                  <a:pt x="20523" y="36499"/>
                </a:lnTo>
                <a:lnTo>
                  <a:pt x="14211" y="36499"/>
                </a:lnTo>
                <a:lnTo>
                  <a:pt x="10007" y="34340"/>
                </a:lnTo>
                <a:lnTo>
                  <a:pt x="7200" y="30835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0" name="object 830"/>
          <p:cNvSpPr/>
          <p:nvPr/>
        </p:nvSpPr>
        <p:spPr>
          <a:xfrm>
            <a:off x="2724461" y="8207757"/>
            <a:ext cx="37515" cy="42100"/>
          </a:xfrm>
          <a:custGeom>
            <a:avLst/>
            <a:gdLst/>
            <a:ahLst/>
            <a:cxnLst/>
            <a:rect l="l" t="t" r="r" b="b"/>
            <a:pathLst>
              <a:path w="37515" h="42100">
                <a:moveTo>
                  <a:pt x="29057" y="11252"/>
                </a:moveTo>
                <a:lnTo>
                  <a:pt x="29921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65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36" y="42100"/>
                </a:lnTo>
                <a:lnTo>
                  <a:pt x="24117" y="42100"/>
                </a:lnTo>
                <a:lnTo>
                  <a:pt x="27990" y="40970"/>
                </a:lnTo>
                <a:lnTo>
                  <a:pt x="31038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095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77" y="22796"/>
                </a:lnTo>
                <a:lnTo>
                  <a:pt x="37515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15" h="42100">
                <a:moveTo>
                  <a:pt x="8928" y="10858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1" name="object 831"/>
          <p:cNvSpPr/>
          <p:nvPr/>
        </p:nvSpPr>
        <p:spPr>
          <a:xfrm>
            <a:off x="2795492" y="8193341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2" name="object 832"/>
          <p:cNvSpPr/>
          <p:nvPr/>
        </p:nvSpPr>
        <p:spPr>
          <a:xfrm>
            <a:off x="2807289" y="8207749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66" y="7353"/>
                </a:lnTo>
                <a:lnTo>
                  <a:pt x="15316" y="5651"/>
                </a:lnTo>
                <a:lnTo>
                  <a:pt x="22021" y="5651"/>
                </a:lnTo>
                <a:lnTo>
                  <a:pt x="24637" y="6438"/>
                </a:lnTo>
                <a:lnTo>
                  <a:pt x="26415" y="7975"/>
                </a:lnTo>
                <a:lnTo>
                  <a:pt x="28359" y="11074"/>
                </a:lnTo>
                <a:lnTo>
                  <a:pt x="28320" y="15633"/>
                </a:lnTo>
                <a:lnTo>
                  <a:pt x="25692" y="16548"/>
                </a:lnTo>
                <a:lnTo>
                  <a:pt x="21589" y="17335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69"/>
                </a:lnTo>
                <a:lnTo>
                  <a:pt x="8064" y="19519"/>
                </a:lnTo>
                <a:lnTo>
                  <a:pt x="4940" y="21247"/>
                </a:lnTo>
                <a:lnTo>
                  <a:pt x="2273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3"/>
                </a:lnTo>
                <a:lnTo>
                  <a:pt x="6019" y="41033"/>
                </a:lnTo>
                <a:lnTo>
                  <a:pt x="7365" y="30391"/>
                </a:lnTo>
                <a:lnTo>
                  <a:pt x="8318" y="27152"/>
                </a:lnTo>
                <a:lnTo>
                  <a:pt x="11048" y="24930"/>
                </a:lnTo>
                <a:lnTo>
                  <a:pt x="14223" y="23977"/>
                </a:lnTo>
                <a:lnTo>
                  <a:pt x="17068" y="23558"/>
                </a:lnTo>
                <a:lnTo>
                  <a:pt x="22059" y="22860"/>
                </a:lnTo>
                <a:lnTo>
                  <a:pt x="25819" y="21996"/>
                </a:lnTo>
                <a:lnTo>
                  <a:pt x="28320" y="20980"/>
                </a:lnTo>
                <a:lnTo>
                  <a:pt x="28320" y="26504"/>
                </a:lnTo>
                <a:lnTo>
                  <a:pt x="27952" y="28778"/>
                </a:lnTo>
                <a:lnTo>
                  <a:pt x="26238" y="32321"/>
                </a:lnTo>
                <a:lnTo>
                  <a:pt x="22656" y="35039"/>
                </a:lnTo>
                <a:lnTo>
                  <a:pt x="18224" y="36766"/>
                </a:lnTo>
                <a:lnTo>
                  <a:pt x="12890" y="36766"/>
                </a:lnTo>
                <a:lnTo>
                  <a:pt x="10845" y="36156"/>
                </a:lnTo>
                <a:lnTo>
                  <a:pt x="8064" y="33731"/>
                </a:lnTo>
                <a:lnTo>
                  <a:pt x="9448" y="42113"/>
                </a:lnTo>
                <a:lnTo>
                  <a:pt x="16624" y="42113"/>
                </a:lnTo>
                <a:lnTo>
                  <a:pt x="19164" y="41668"/>
                </a:lnTo>
                <a:lnTo>
                  <a:pt x="21526" y="40792"/>
                </a:lnTo>
                <a:lnTo>
                  <a:pt x="26339" y="38392"/>
                </a:lnTo>
                <a:lnTo>
                  <a:pt x="28905" y="36245"/>
                </a:lnTo>
                <a:lnTo>
                  <a:pt x="29108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29" y="38061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8" y="10083"/>
                </a:lnTo>
                <a:lnTo>
                  <a:pt x="34543" y="7061"/>
                </a:lnTo>
                <a:lnTo>
                  <a:pt x="32804" y="4279"/>
                </a:lnTo>
                <a:lnTo>
                  <a:pt x="30187" y="2032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29" y="5486"/>
                </a:lnTo>
                <a:lnTo>
                  <a:pt x="1816" y="9563"/>
                </a:lnTo>
                <a:lnTo>
                  <a:pt x="1193" y="12420"/>
                </a:lnTo>
                <a:lnTo>
                  <a:pt x="7937" y="13322"/>
                </a:lnTo>
                <a:close/>
              </a:path>
              <a:path w="37477" h="42113">
                <a:moveTo>
                  <a:pt x="7365" y="30391"/>
                </a:moveTo>
                <a:lnTo>
                  <a:pt x="6019" y="41033"/>
                </a:lnTo>
                <a:lnTo>
                  <a:pt x="9448" y="42113"/>
                </a:lnTo>
                <a:lnTo>
                  <a:pt x="8064" y="33731"/>
                </a:lnTo>
                <a:lnTo>
                  <a:pt x="7365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3" name="object 833"/>
          <p:cNvSpPr/>
          <p:nvPr/>
        </p:nvSpPr>
        <p:spPr>
          <a:xfrm>
            <a:off x="2850518" y="8207750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77" y="41021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70"/>
                </a:lnTo>
                <a:lnTo>
                  <a:pt x="31788" y="35801"/>
                </a:lnTo>
                <a:lnTo>
                  <a:pt x="33794" y="31635"/>
                </a:lnTo>
                <a:lnTo>
                  <a:pt x="33794" y="27038"/>
                </a:lnTo>
                <a:lnTo>
                  <a:pt x="32143" y="23520"/>
                </a:lnTo>
                <a:lnTo>
                  <a:pt x="29527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1988" y="15278"/>
                </a:lnTo>
                <a:lnTo>
                  <a:pt x="9220" y="13944"/>
                </a:lnTo>
                <a:lnTo>
                  <a:pt x="7823" y="10807"/>
                </a:lnTo>
                <a:lnTo>
                  <a:pt x="9855" y="7162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20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699"/>
                </a:lnTo>
                <a:lnTo>
                  <a:pt x="29883" y="5067"/>
                </a:lnTo>
                <a:lnTo>
                  <a:pt x="26949" y="2286"/>
                </a:lnTo>
                <a:lnTo>
                  <a:pt x="22123" y="457"/>
                </a:lnTo>
                <a:lnTo>
                  <a:pt x="19329" y="0"/>
                </a:lnTo>
                <a:lnTo>
                  <a:pt x="16129" y="0"/>
                </a:lnTo>
                <a:lnTo>
                  <a:pt x="12026" y="279"/>
                </a:lnTo>
                <a:lnTo>
                  <a:pt x="8318" y="1371"/>
                </a:lnTo>
                <a:lnTo>
                  <a:pt x="4356" y="3822"/>
                </a:lnTo>
                <a:lnTo>
                  <a:pt x="2400" y="6629"/>
                </a:lnTo>
                <a:lnTo>
                  <a:pt x="1143" y="9817"/>
                </a:lnTo>
                <a:lnTo>
                  <a:pt x="1143" y="13589"/>
                </a:lnTo>
                <a:lnTo>
                  <a:pt x="2654" y="17018"/>
                </a:lnTo>
                <a:lnTo>
                  <a:pt x="5156" y="19926"/>
                </a:lnTo>
                <a:lnTo>
                  <a:pt x="9067" y="21767"/>
                </a:lnTo>
                <a:lnTo>
                  <a:pt x="12573" y="22872"/>
                </a:lnTo>
                <a:lnTo>
                  <a:pt x="17627" y="24130"/>
                </a:lnTo>
                <a:lnTo>
                  <a:pt x="21386" y="25069"/>
                </a:lnTo>
                <a:lnTo>
                  <a:pt x="23736" y="25844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82"/>
                </a:lnTo>
                <a:lnTo>
                  <a:pt x="20523" y="36499"/>
                </a:lnTo>
                <a:lnTo>
                  <a:pt x="14224" y="36499"/>
                </a:lnTo>
                <a:lnTo>
                  <a:pt x="10020" y="34340"/>
                </a:lnTo>
                <a:lnTo>
                  <a:pt x="7213" y="30835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4" name="object 834"/>
          <p:cNvSpPr/>
          <p:nvPr/>
        </p:nvSpPr>
        <p:spPr>
          <a:xfrm>
            <a:off x="3169147" y="8207756"/>
            <a:ext cx="21856" cy="21310"/>
          </a:xfrm>
          <a:custGeom>
            <a:avLst/>
            <a:gdLst/>
            <a:ahLst/>
            <a:cxnLst/>
            <a:rect l="l" t="t" r="r" b="b"/>
            <a:pathLst>
              <a:path w="21856" h="21310">
                <a:moveTo>
                  <a:pt x="10833" y="876"/>
                </a:moveTo>
                <a:lnTo>
                  <a:pt x="12230" y="6896"/>
                </a:lnTo>
                <a:lnTo>
                  <a:pt x="14795" y="5651"/>
                </a:lnTo>
                <a:lnTo>
                  <a:pt x="17868" y="5651"/>
                </a:lnTo>
                <a:lnTo>
                  <a:pt x="21856" y="520"/>
                </a:lnTo>
                <a:lnTo>
                  <a:pt x="17221" y="0"/>
                </a:lnTo>
                <a:lnTo>
                  <a:pt x="13868" y="0"/>
                </a:lnTo>
                <a:lnTo>
                  <a:pt x="10833" y="876"/>
                </a:lnTo>
                <a:close/>
              </a:path>
              <a:path w="21856" h="21310">
                <a:moveTo>
                  <a:pt x="749" y="28867"/>
                </a:moveTo>
                <a:lnTo>
                  <a:pt x="2247" y="32029"/>
                </a:lnTo>
                <a:lnTo>
                  <a:pt x="3746" y="35204"/>
                </a:lnTo>
                <a:lnTo>
                  <a:pt x="5854" y="37680"/>
                </a:lnTo>
                <a:lnTo>
                  <a:pt x="8572" y="39458"/>
                </a:lnTo>
                <a:lnTo>
                  <a:pt x="11290" y="41224"/>
                </a:lnTo>
                <a:lnTo>
                  <a:pt x="14274" y="42113"/>
                </a:lnTo>
                <a:lnTo>
                  <a:pt x="22529" y="42113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35" y="-14414"/>
                </a:lnTo>
                <a:lnTo>
                  <a:pt x="28435" y="5537"/>
                </a:lnTo>
                <a:lnTo>
                  <a:pt x="25679" y="2565"/>
                </a:lnTo>
                <a:lnTo>
                  <a:pt x="21856" y="520"/>
                </a:lnTo>
                <a:lnTo>
                  <a:pt x="17868" y="5651"/>
                </a:lnTo>
                <a:lnTo>
                  <a:pt x="21005" y="5651"/>
                </a:lnTo>
                <a:lnTo>
                  <a:pt x="23647" y="6946"/>
                </a:lnTo>
                <a:lnTo>
                  <a:pt x="25793" y="9525"/>
                </a:lnTo>
                <a:lnTo>
                  <a:pt x="27939" y="12103"/>
                </a:lnTo>
                <a:lnTo>
                  <a:pt x="29006" y="16154"/>
                </a:lnTo>
                <a:lnTo>
                  <a:pt x="29006" y="26670"/>
                </a:lnTo>
                <a:lnTo>
                  <a:pt x="27952" y="30391"/>
                </a:lnTo>
                <a:lnTo>
                  <a:pt x="23748" y="35267"/>
                </a:lnTo>
                <a:lnTo>
                  <a:pt x="21183" y="36499"/>
                </a:lnTo>
                <a:lnTo>
                  <a:pt x="15176" y="36499"/>
                </a:lnTo>
                <a:lnTo>
                  <a:pt x="12585" y="35217"/>
                </a:lnTo>
                <a:lnTo>
                  <a:pt x="10401" y="32664"/>
                </a:lnTo>
                <a:lnTo>
                  <a:pt x="8191" y="30111"/>
                </a:lnTo>
                <a:lnTo>
                  <a:pt x="7099" y="26250"/>
                </a:lnTo>
                <a:lnTo>
                  <a:pt x="7099" y="15760"/>
                </a:lnTo>
                <a:lnTo>
                  <a:pt x="8127" y="11849"/>
                </a:lnTo>
                <a:lnTo>
                  <a:pt x="12230" y="6896"/>
                </a:lnTo>
                <a:lnTo>
                  <a:pt x="10833" y="876"/>
                </a:lnTo>
                <a:lnTo>
                  <a:pt x="8127" y="2616"/>
                </a:lnTo>
                <a:lnTo>
                  <a:pt x="5422" y="4368"/>
                </a:lnTo>
                <a:lnTo>
                  <a:pt x="3390" y="6870"/>
                </a:lnTo>
                <a:lnTo>
                  <a:pt x="2044" y="10147"/>
                </a:lnTo>
                <a:lnTo>
                  <a:pt x="685" y="13423"/>
                </a:lnTo>
                <a:lnTo>
                  <a:pt x="0" y="17068"/>
                </a:lnTo>
                <a:lnTo>
                  <a:pt x="0" y="25209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5" name="object 835"/>
          <p:cNvSpPr/>
          <p:nvPr/>
        </p:nvSpPr>
        <p:spPr>
          <a:xfrm>
            <a:off x="3212993" y="8207757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73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00"/>
                </a:lnTo>
                <a:lnTo>
                  <a:pt x="24104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82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12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21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6" name="object 836"/>
          <p:cNvSpPr/>
          <p:nvPr/>
        </p:nvSpPr>
        <p:spPr>
          <a:xfrm>
            <a:off x="3256177" y="8207750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295" y="38849"/>
                </a:lnTo>
                <a:lnTo>
                  <a:pt x="8077" y="41021"/>
                </a:lnTo>
                <a:lnTo>
                  <a:pt x="12103" y="42113"/>
                </a:lnTo>
                <a:lnTo>
                  <a:pt x="20586" y="42113"/>
                </a:lnTo>
                <a:lnTo>
                  <a:pt x="23444" y="41567"/>
                </a:lnTo>
                <a:lnTo>
                  <a:pt x="25971" y="40462"/>
                </a:lnTo>
                <a:lnTo>
                  <a:pt x="28511" y="39370"/>
                </a:lnTo>
                <a:lnTo>
                  <a:pt x="31775" y="35801"/>
                </a:lnTo>
                <a:lnTo>
                  <a:pt x="33794" y="31635"/>
                </a:lnTo>
                <a:lnTo>
                  <a:pt x="33794" y="27038"/>
                </a:lnTo>
                <a:lnTo>
                  <a:pt x="32143" y="23520"/>
                </a:lnTo>
                <a:lnTo>
                  <a:pt x="29527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20" y="15862"/>
                </a:lnTo>
                <a:lnTo>
                  <a:pt x="11988" y="15278"/>
                </a:lnTo>
                <a:lnTo>
                  <a:pt x="9207" y="13944"/>
                </a:lnTo>
                <a:lnTo>
                  <a:pt x="7810" y="10807"/>
                </a:lnTo>
                <a:lnTo>
                  <a:pt x="9842" y="7162"/>
                </a:lnTo>
                <a:lnTo>
                  <a:pt x="13462" y="5626"/>
                </a:lnTo>
                <a:lnTo>
                  <a:pt x="19304" y="5626"/>
                </a:lnTo>
                <a:lnTo>
                  <a:pt x="21386" y="6197"/>
                </a:lnTo>
                <a:lnTo>
                  <a:pt x="24320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699"/>
                </a:lnTo>
                <a:lnTo>
                  <a:pt x="29883" y="5067"/>
                </a:lnTo>
                <a:lnTo>
                  <a:pt x="26949" y="2286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14" y="279"/>
                </a:lnTo>
                <a:lnTo>
                  <a:pt x="8318" y="1371"/>
                </a:lnTo>
                <a:lnTo>
                  <a:pt x="4356" y="3822"/>
                </a:lnTo>
                <a:lnTo>
                  <a:pt x="2387" y="6629"/>
                </a:lnTo>
                <a:lnTo>
                  <a:pt x="1143" y="9817"/>
                </a:lnTo>
                <a:lnTo>
                  <a:pt x="1143" y="13589"/>
                </a:lnTo>
                <a:lnTo>
                  <a:pt x="2654" y="17018"/>
                </a:lnTo>
                <a:lnTo>
                  <a:pt x="5143" y="19926"/>
                </a:lnTo>
                <a:lnTo>
                  <a:pt x="9055" y="21767"/>
                </a:lnTo>
                <a:lnTo>
                  <a:pt x="12560" y="22872"/>
                </a:lnTo>
                <a:lnTo>
                  <a:pt x="17614" y="24130"/>
                </a:lnTo>
                <a:lnTo>
                  <a:pt x="21374" y="25069"/>
                </a:lnTo>
                <a:lnTo>
                  <a:pt x="23723" y="25844"/>
                </a:lnTo>
                <a:lnTo>
                  <a:pt x="26695" y="28549"/>
                </a:lnTo>
                <a:lnTo>
                  <a:pt x="26695" y="31813"/>
                </a:lnTo>
                <a:lnTo>
                  <a:pt x="24409" y="34582"/>
                </a:lnTo>
                <a:lnTo>
                  <a:pt x="20523" y="36499"/>
                </a:lnTo>
                <a:lnTo>
                  <a:pt x="14211" y="36499"/>
                </a:lnTo>
                <a:lnTo>
                  <a:pt x="10020" y="34340"/>
                </a:lnTo>
                <a:lnTo>
                  <a:pt x="7200" y="30835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7" name="object 837"/>
          <p:cNvSpPr/>
          <p:nvPr/>
        </p:nvSpPr>
        <p:spPr>
          <a:xfrm>
            <a:off x="3298172" y="8207747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16"/>
                </a:lnTo>
                <a:lnTo>
                  <a:pt x="7365" y="12166"/>
                </a:lnTo>
                <a:lnTo>
                  <a:pt x="9626" y="9436"/>
                </a:lnTo>
                <a:lnTo>
                  <a:pt x="11887" y="6718"/>
                </a:lnTo>
                <a:lnTo>
                  <a:pt x="14490" y="5359"/>
                </a:lnTo>
                <a:lnTo>
                  <a:pt x="20396" y="5359"/>
                </a:lnTo>
                <a:lnTo>
                  <a:pt x="22936" y="6642"/>
                </a:lnTo>
                <a:lnTo>
                  <a:pt x="25069" y="9194"/>
                </a:lnTo>
                <a:lnTo>
                  <a:pt x="24612" y="888"/>
                </a:lnTo>
                <a:lnTo>
                  <a:pt x="21551" y="0"/>
                </a:lnTo>
                <a:lnTo>
                  <a:pt x="15417" y="0"/>
                </a:lnTo>
                <a:lnTo>
                  <a:pt x="13157" y="520"/>
                </a:lnTo>
                <a:lnTo>
                  <a:pt x="9423" y="2565"/>
                </a:lnTo>
                <a:lnTo>
                  <a:pt x="6273" y="6146"/>
                </a:lnTo>
                <a:lnTo>
                  <a:pt x="6273" y="927"/>
                </a:lnTo>
                <a:lnTo>
                  <a:pt x="0" y="927"/>
                </a:lnTo>
                <a:lnTo>
                  <a:pt x="0" y="56641"/>
                </a:lnTo>
                <a:lnTo>
                  <a:pt x="6896" y="56641"/>
                </a:lnTo>
                <a:lnTo>
                  <a:pt x="6896" y="37033"/>
                </a:lnTo>
                <a:lnTo>
                  <a:pt x="9563" y="39712"/>
                </a:lnTo>
                <a:lnTo>
                  <a:pt x="13220" y="41643"/>
                </a:lnTo>
                <a:lnTo>
                  <a:pt x="17576" y="42113"/>
                </a:lnTo>
                <a:lnTo>
                  <a:pt x="14109" y="36499"/>
                </a:lnTo>
                <a:lnTo>
                  <a:pt x="11531" y="35267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64"/>
                </a:moveTo>
                <a:lnTo>
                  <a:pt x="35318" y="16916"/>
                </a:lnTo>
                <a:lnTo>
                  <a:pt x="34632" y="13373"/>
                </a:lnTo>
                <a:lnTo>
                  <a:pt x="33286" y="10159"/>
                </a:lnTo>
                <a:lnTo>
                  <a:pt x="31940" y="6934"/>
                </a:lnTo>
                <a:lnTo>
                  <a:pt x="29933" y="4432"/>
                </a:lnTo>
                <a:lnTo>
                  <a:pt x="27279" y="2666"/>
                </a:lnTo>
                <a:lnTo>
                  <a:pt x="24612" y="888"/>
                </a:lnTo>
                <a:lnTo>
                  <a:pt x="25069" y="9194"/>
                </a:lnTo>
                <a:lnTo>
                  <a:pt x="27203" y="11747"/>
                </a:lnTo>
                <a:lnTo>
                  <a:pt x="28270" y="15582"/>
                </a:lnTo>
                <a:lnTo>
                  <a:pt x="28270" y="26111"/>
                </a:lnTo>
                <a:lnTo>
                  <a:pt x="27177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80" y="36499"/>
                </a:lnTo>
                <a:lnTo>
                  <a:pt x="14109" y="36499"/>
                </a:lnTo>
                <a:lnTo>
                  <a:pt x="17576" y="42113"/>
                </a:lnTo>
                <a:lnTo>
                  <a:pt x="20726" y="42113"/>
                </a:lnTo>
                <a:lnTo>
                  <a:pt x="23710" y="41249"/>
                </a:lnTo>
                <a:lnTo>
                  <a:pt x="26568" y="39484"/>
                </a:lnTo>
                <a:lnTo>
                  <a:pt x="29413" y="37731"/>
                </a:lnTo>
                <a:lnTo>
                  <a:pt x="31584" y="35204"/>
                </a:lnTo>
                <a:lnTo>
                  <a:pt x="33070" y="31889"/>
                </a:lnTo>
                <a:lnTo>
                  <a:pt x="34582" y="28600"/>
                </a:lnTo>
                <a:lnTo>
                  <a:pt x="35318" y="24891"/>
                </a:lnTo>
                <a:lnTo>
                  <a:pt x="35318" y="207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8" name="object 838"/>
          <p:cNvSpPr/>
          <p:nvPr/>
        </p:nvSpPr>
        <p:spPr>
          <a:xfrm>
            <a:off x="3341648" y="8208672"/>
            <a:ext cx="32994" cy="41186"/>
          </a:xfrm>
          <a:custGeom>
            <a:avLst/>
            <a:gdLst/>
            <a:ahLst/>
            <a:cxnLst/>
            <a:rect l="l" t="t" r="r" b="b"/>
            <a:pathLst>
              <a:path w="32994" h="41186">
                <a:moveTo>
                  <a:pt x="8674" y="32753"/>
                </a:moveTo>
                <a:lnTo>
                  <a:pt x="7315" y="29552"/>
                </a:lnTo>
                <a:lnTo>
                  <a:pt x="6896" y="25907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52" y="29984"/>
                </a:lnTo>
                <a:lnTo>
                  <a:pt x="838" y="33324"/>
                </a:lnTo>
                <a:lnTo>
                  <a:pt x="2552" y="36398"/>
                </a:lnTo>
                <a:lnTo>
                  <a:pt x="5105" y="38925"/>
                </a:lnTo>
                <a:lnTo>
                  <a:pt x="9271" y="40741"/>
                </a:lnTo>
                <a:lnTo>
                  <a:pt x="13906" y="41186"/>
                </a:lnTo>
                <a:lnTo>
                  <a:pt x="19354" y="41186"/>
                </a:lnTo>
                <a:lnTo>
                  <a:pt x="23660" y="38925"/>
                </a:lnTo>
                <a:lnTo>
                  <a:pt x="26822" y="34366"/>
                </a:lnTo>
                <a:lnTo>
                  <a:pt x="26822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098" y="0"/>
                </a:lnTo>
                <a:lnTo>
                  <a:pt x="26098" y="25018"/>
                </a:lnTo>
                <a:lnTo>
                  <a:pt x="25717" y="27647"/>
                </a:lnTo>
                <a:lnTo>
                  <a:pt x="24968" y="29451"/>
                </a:lnTo>
                <a:lnTo>
                  <a:pt x="22923" y="32689"/>
                </a:lnTo>
                <a:lnTo>
                  <a:pt x="19304" y="34785"/>
                </a:lnTo>
                <a:lnTo>
                  <a:pt x="15290" y="35318"/>
                </a:lnTo>
                <a:lnTo>
                  <a:pt x="11480" y="34797"/>
                </a:lnTo>
                <a:lnTo>
                  <a:pt x="8674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9" name="object 839"/>
          <p:cNvSpPr/>
          <p:nvPr/>
        </p:nvSpPr>
        <p:spPr>
          <a:xfrm>
            <a:off x="3383155" y="8193031"/>
            <a:ext cx="29070" cy="56832"/>
          </a:xfrm>
          <a:custGeom>
            <a:avLst/>
            <a:gdLst/>
            <a:ahLst/>
            <a:cxnLst/>
            <a:rect l="l" t="t" r="r" b="b"/>
            <a:pathLst>
              <a:path w="29070" h="56832">
                <a:moveTo>
                  <a:pt x="20040" y="0"/>
                </a:moveTo>
                <a:lnTo>
                  <a:pt x="14935" y="10629"/>
                </a:lnTo>
                <a:lnTo>
                  <a:pt x="20650" y="10629"/>
                </a:lnTo>
                <a:lnTo>
                  <a:pt x="29070" y="0"/>
                </a:lnTo>
                <a:lnTo>
                  <a:pt x="20040" y="0"/>
                </a:lnTo>
                <a:close/>
              </a:path>
              <a:path w="29070" h="56832">
                <a:moveTo>
                  <a:pt x="25425" y="21653"/>
                </a:moveTo>
                <a:lnTo>
                  <a:pt x="27622" y="24282"/>
                </a:lnTo>
                <a:lnTo>
                  <a:pt x="29921" y="28524"/>
                </a:lnTo>
                <a:lnTo>
                  <a:pt x="30225" y="31915"/>
                </a:lnTo>
                <a:lnTo>
                  <a:pt x="7505" y="31915"/>
                </a:lnTo>
                <a:lnTo>
                  <a:pt x="7734" y="28397"/>
                </a:lnTo>
                <a:lnTo>
                  <a:pt x="8928" y="25590"/>
                </a:lnTo>
                <a:lnTo>
                  <a:pt x="13385" y="14719"/>
                </a:lnTo>
                <a:lnTo>
                  <a:pt x="8801" y="16598"/>
                </a:lnTo>
                <a:lnTo>
                  <a:pt x="5283" y="20345"/>
                </a:lnTo>
                <a:lnTo>
                  <a:pt x="1765" y="24079"/>
                </a:lnTo>
                <a:lnTo>
                  <a:pt x="0" y="29349"/>
                </a:lnTo>
                <a:lnTo>
                  <a:pt x="0" y="42672"/>
                </a:lnTo>
                <a:lnTo>
                  <a:pt x="1739" y="47764"/>
                </a:lnTo>
                <a:lnTo>
                  <a:pt x="5219" y="51384"/>
                </a:lnTo>
                <a:lnTo>
                  <a:pt x="8712" y="55016"/>
                </a:lnTo>
                <a:lnTo>
                  <a:pt x="13436" y="56832"/>
                </a:lnTo>
                <a:lnTo>
                  <a:pt x="24104" y="56832"/>
                </a:lnTo>
                <a:lnTo>
                  <a:pt x="27990" y="55689"/>
                </a:lnTo>
                <a:lnTo>
                  <a:pt x="31038" y="53416"/>
                </a:lnTo>
                <a:lnTo>
                  <a:pt x="34074" y="51142"/>
                </a:lnTo>
                <a:lnTo>
                  <a:pt x="36156" y="47955"/>
                </a:lnTo>
                <a:lnTo>
                  <a:pt x="37274" y="43827"/>
                </a:lnTo>
                <a:lnTo>
                  <a:pt x="30149" y="42951"/>
                </a:lnTo>
                <a:lnTo>
                  <a:pt x="29095" y="45834"/>
                </a:lnTo>
                <a:lnTo>
                  <a:pt x="27685" y="47929"/>
                </a:lnTo>
                <a:lnTo>
                  <a:pt x="24104" y="50558"/>
                </a:lnTo>
                <a:lnTo>
                  <a:pt x="19418" y="51219"/>
                </a:lnTo>
                <a:lnTo>
                  <a:pt x="16027" y="51219"/>
                </a:lnTo>
                <a:lnTo>
                  <a:pt x="13195" y="50050"/>
                </a:lnTo>
                <a:lnTo>
                  <a:pt x="8635" y="45339"/>
                </a:lnTo>
                <a:lnTo>
                  <a:pt x="7378" y="41960"/>
                </a:lnTo>
                <a:lnTo>
                  <a:pt x="7124" y="37515"/>
                </a:lnTo>
                <a:lnTo>
                  <a:pt x="37464" y="37515"/>
                </a:lnTo>
                <a:lnTo>
                  <a:pt x="37515" y="29057"/>
                </a:lnTo>
                <a:lnTo>
                  <a:pt x="35788" y="23901"/>
                </a:lnTo>
                <a:lnTo>
                  <a:pt x="32334" y="20218"/>
                </a:lnTo>
                <a:lnTo>
                  <a:pt x="28879" y="16560"/>
                </a:lnTo>
                <a:lnTo>
                  <a:pt x="24434" y="14719"/>
                </a:lnTo>
                <a:lnTo>
                  <a:pt x="18999" y="14719"/>
                </a:lnTo>
                <a:lnTo>
                  <a:pt x="19075" y="20345"/>
                </a:lnTo>
                <a:lnTo>
                  <a:pt x="22580" y="20345"/>
                </a:lnTo>
                <a:lnTo>
                  <a:pt x="25425" y="21653"/>
                </a:lnTo>
                <a:close/>
              </a:path>
              <a:path w="29070" h="56832">
                <a:moveTo>
                  <a:pt x="8928" y="25590"/>
                </a:moveTo>
                <a:lnTo>
                  <a:pt x="13246" y="21399"/>
                </a:lnTo>
                <a:lnTo>
                  <a:pt x="15913" y="20345"/>
                </a:lnTo>
                <a:lnTo>
                  <a:pt x="19075" y="20345"/>
                </a:lnTo>
                <a:lnTo>
                  <a:pt x="18999" y="14719"/>
                </a:lnTo>
                <a:lnTo>
                  <a:pt x="13385" y="14719"/>
                </a:lnTo>
                <a:lnTo>
                  <a:pt x="8928" y="2559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0" name="object 840"/>
          <p:cNvSpPr/>
          <p:nvPr/>
        </p:nvSpPr>
        <p:spPr>
          <a:xfrm>
            <a:off x="3426327" y="8207750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32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77" y="41021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70"/>
                </a:lnTo>
                <a:lnTo>
                  <a:pt x="31788" y="35801"/>
                </a:lnTo>
                <a:lnTo>
                  <a:pt x="33794" y="31635"/>
                </a:lnTo>
                <a:lnTo>
                  <a:pt x="33794" y="27038"/>
                </a:lnTo>
                <a:lnTo>
                  <a:pt x="32143" y="23520"/>
                </a:lnTo>
                <a:lnTo>
                  <a:pt x="29527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01" y="15278"/>
                </a:lnTo>
                <a:lnTo>
                  <a:pt x="9220" y="13944"/>
                </a:lnTo>
                <a:lnTo>
                  <a:pt x="7823" y="10807"/>
                </a:lnTo>
                <a:lnTo>
                  <a:pt x="9855" y="7162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20" y="8534"/>
                </a:lnTo>
                <a:lnTo>
                  <a:pt x="25526" y="12217"/>
                </a:lnTo>
                <a:lnTo>
                  <a:pt x="32258" y="11315"/>
                </a:lnTo>
                <a:lnTo>
                  <a:pt x="31826" y="8699"/>
                </a:lnTo>
                <a:lnTo>
                  <a:pt x="29883" y="5067"/>
                </a:lnTo>
                <a:lnTo>
                  <a:pt x="26962" y="2286"/>
                </a:lnTo>
                <a:lnTo>
                  <a:pt x="22123" y="457"/>
                </a:lnTo>
                <a:lnTo>
                  <a:pt x="19329" y="0"/>
                </a:lnTo>
                <a:lnTo>
                  <a:pt x="16129" y="0"/>
                </a:lnTo>
                <a:lnTo>
                  <a:pt x="12026" y="279"/>
                </a:lnTo>
                <a:lnTo>
                  <a:pt x="8318" y="1371"/>
                </a:lnTo>
                <a:lnTo>
                  <a:pt x="4356" y="3822"/>
                </a:lnTo>
                <a:lnTo>
                  <a:pt x="2400" y="6629"/>
                </a:lnTo>
                <a:lnTo>
                  <a:pt x="1143" y="9817"/>
                </a:lnTo>
                <a:lnTo>
                  <a:pt x="1143" y="13589"/>
                </a:lnTo>
                <a:lnTo>
                  <a:pt x="2667" y="17018"/>
                </a:lnTo>
                <a:lnTo>
                  <a:pt x="5156" y="19926"/>
                </a:lnTo>
                <a:lnTo>
                  <a:pt x="9067" y="21767"/>
                </a:lnTo>
                <a:lnTo>
                  <a:pt x="12573" y="22872"/>
                </a:lnTo>
                <a:lnTo>
                  <a:pt x="17627" y="24130"/>
                </a:lnTo>
                <a:lnTo>
                  <a:pt x="21386" y="25069"/>
                </a:lnTo>
                <a:lnTo>
                  <a:pt x="23736" y="25844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82"/>
                </a:lnTo>
                <a:lnTo>
                  <a:pt x="20523" y="36499"/>
                </a:lnTo>
                <a:lnTo>
                  <a:pt x="14224" y="36499"/>
                </a:lnTo>
                <a:lnTo>
                  <a:pt x="10020" y="34340"/>
                </a:lnTo>
                <a:lnTo>
                  <a:pt x="7213" y="30835"/>
                </a:lnTo>
                <a:lnTo>
                  <a:pt x="6832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1" name="object 841"/>
          <p:cNvSpPr/>
          <p:nvPr/>
        </p:nvSpPr>
        <p:spPr>
          <a:xfrm>
            <a:off x="3487637" y="8207756"/>
            <a:ext cx="21844" cy="21310"/>
          </a:xfrm>
          <a:custGeom>
            <a:avLst/>
            <a:gdLst/>
            <a:ahLst/>
            <a:cxnLst/>
            <a:rect l="l" t="t" r="r" b="b"/>
            <a:pathLst>
              <a:path w="21844" h="21310">
                <a:moveTo>
                  <a:pt x="10833" y="876"/>
                </a:moveTo>
                <a:lnTo>
                  <a:pt x="12230" y="6896"/>
                </a:lnTo>
                <a:lnTo>
                  <a:pt x="14782" y="5651"/>
                </a:lnTo>
                <a:lnTo>
                  <a:pt x="17856" y="5651"/>
                </a:lnTo>
                <a:lnTo>
                  <a:pt x="21843" y="520"/>
                </a:lnTo>
                <a:lnTo>
                  <a:pt x="17208" y="0"/>
                </a:lnTo>
                <a:lnTo>
                  <a:pt x="13868" y="0"/>
                </a:lnTo>
                <a:lnTo>
                  <a:pt x="10833" y="876"/>
                </a:lnTo>
                <a:close/>
              </a:path>
              <a:path w="21844" h="21310">
                <a:moveTo>
                  <a:pt x="749" y="28867"/>
                </a:moveTo>
                <a:lnTo>
                  <a:pt x="2247" y="32029"/>
                </a:lnTo>
                <a:lnTo>
                  <a:pt x="3733" y="35204"/>
                </a:lnTo>
                <a:lnTo>
                  <a:pt x="5841" y="37680"/>
                </a:lnTo>
                <a:lnTo>
                  <a:pt x="8559" y="39458"/>
                </a:lnTo>
                <a:lnTo>
                  <a:pt x="11277" y="41224"/>
                </a:lnTo>
                <a:lnTo>
                  <a:pt x="14274" y="42113"/>
                </a:lnTo>
                <a:lnTo>
                  <a:pt x="22517" y="42113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22" y="-14414"/>
                </a:lnTo>
                <a:lnTo>
                  <a:pt x="28422" y="5537"/>
                </a:lnTo>
                <a:lnTo>
                  <a:pt x="25679" y="2565"/>
                </a:lnTo>
                <a:lnTo>
                  <a:pt x="21843" y="520"/>
                </a:lnTo>
                <a:lnTo>
                  <a:pt x="17856" y="5651"/>
                </a:lnTo>
                <a:lnTo>
                  <a:pt x="21005" y="5651"/>
                </a:lnTo>
                <a:lnTo>
                  <a:pt x="23647" y="6946"/>
                </a:lnTo>
                <a:lnTo>
                  <a:pt x="25780" y="9525"/>
                </a:lnTo>
                <a:lnTo>
                  <a:pt x="27939" y="12103"/>
                </a:lnTo>
                <a:lnTo>
                  <a:pt x="29006" y="16154"/>
                </a:lnTo>
                <a:lnTo>
                  <a:pt x="29006" y="26670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76" y="36499"/>
                </a:lnTo>
                <a:lnTo>
                  <a:pt x="12585" y="35217"/>
                </a:lnTo>
                <a:lnTo>
                  <a:pt x="10388" y="32664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60"/>
                </a:lnTo>
                <a:lnTo>
                  <a:pt x="8115" y="11849"/>
                </a:lnTo>
                <a:lnTo>
                  <a:pt x="12230" y="6896"/>
                </a:lnTo>
                <a:lnTo>
                  <a:pt x="10833" y="876"/>
                </a:lnTo>
                <a:lnTo>
                  <a:pt x="8127" y="2616"/>
                </a:lnTo>
                <a:lnTo>
                  <a:pt x="5410" y="4368"/>
                </a:lnTo>
                <a:lnTo>
                  <a:pt x="3378" y="6870"/>
                </a:lnTo>
                <a:lnTo>
                  <a:pt x="2031" y="10147"/>
                </a:lnTo>
                <a:lnTo>
                  <a:pt x="685" y="13423"/>
                </a:lnTo>
                <a:lnTo>
                  <a:pt x="0" y="17068"/>
                </a:lnTo>
                <a:lnTo>
                  <a:pt x="0" y="25209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2" name="object 842"/>
          <p:cNvSpPr/>
          <p:nvPr/>
        </p:nvSpPr>
        <p:spPr>
          <a:xfrm>
            <a:off x="3531469" y="8207757"/>
            <a:ext cx="37515" cy="42100"/>
          </a:xfrm>
          <a:custGeom>
            <a:avLst/>
            <a:gdLst/>
            <a:ahLst/>
            <a:cxnLst/>
            <a:rect l="l" t="t" r="r" b="b"/>
            <a:pathLst>
              <a:path w="37515" h="42100">
                <a:moveTo>
                  <a:pt x="29057" y="11252"/>
                </a:moveTo>
                <a:lnTo>
                  <a:pt x="29921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65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00"/>
                </a:lnTo>
                <a:lnTo>
                  <a:pt x="24117" y="42100"/>
                </a:lnTo>
                <a:lnTo>
                  <a:pt x="27990" y="40970"/>
                </a:lnTo>
                <a:lnTo>
                  <a:pt x="31038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095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91" y="27228"/>
                </a:lnTo>
                <a:lnTo>
                  <a:pt x="7124" y="22796"/>
                </a:lnTo>
                <a:lnTo>
                  <a:pt x="37465" y="22796"/>
                </a:lnTo>
                <a:lnTo>
                  <a:pt x="37515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15" h="42100">
                <a:moveTo>
                  <a:pt x="8928" y="10858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3" name="object 843"/>
          <p:cNvSpPr/>
          <p:nvPr/>
        </p:nvSpPr>
        <p:spPr>
          <a:xfrm>
            <a:off x="3595410" y="8194584"/>
            <a:ext cx="19862" cy="54902"/>
          </a:xfrm>
          <a:custGeom>
            <a:avLst/>
            <a:gdLst/>
            <a:ahLst/>
            <a:cxnLst/>
            <a:rect l="l" t="t" r="r" b="b"/>
            <a:pathLst>
              <a:path w="19862" h="54902">
                <a:moveTo>
                  <a:pt x="11925" y="14084"/>
                </a:moveTo>
                <a:lnTo>
                  <a:pt x="11925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72"/>
                </a:lnTo>
                <a:lnTo>
                  <a:pt x="5346" y="49352"/>
                </a:lnTo>
                <a:lnTo>
                  <a:pt x="5905" y="50634"/>
                </a:lnTo>
                <a:lnTo>
                  <a:pt x="8813" y="53721"/>
                </a:lnTo>
                <a:lnTo>
                  <a:pt x="12141" y="54902"/>
                </a:lnTo>
                <a:lnTo>
                  <a:pt x="16179" y="54902"/>
                </a:lnTo>
                <a:lnTo>
                  <a:pt x="19862" y="54292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26"/>
                </a:lnTo>
                <a:lnTo>
                  <a:pt x="12052" y="46151"/>
                </a:lnTo>
                <a:lnTo>
                  <a:pt x="11925" y="42951"/>
                </a:lnTo>
                <a:lnTo>
                  <a:pt x="11925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25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4" name="object 844"/>
          <p:cNvSpPr/>
          <p:nvPr/>
        </p:nvSpPr>
        <p:spPr>
          <a:xfrm>
            <a:off x="3618449" y="8207747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70" y="36690"/>
                </a:lnTo>
                <a:lnTo>
                  <a:pt x="8775" y="40309"/>
                </a:lnTo>
                <a:lnTo>
                  <a:pt x="8229" y="30086"/>
                </a:lnTo>
                <a:lnTo>
                  <a:pt x="7086" y="26225"/>
                </a:lnTo>
                <a:lnTo>
                  <a:pt x="7086" y="15913"/>
                </a:lnTo>
                <a:lnTo>
                  <a:pt x="8229" y="12052"/>
                </a:lnTo>
                <a:lnTo>
                  <a:pt x="10490" y="9486"/>
                </a:lnTo>
                <a:lnTo>
                  <a:pt x="12763" y="6934"/>
                </a:lnTo>
                <a:lnTo>
                  <a:pt x="15633" y="5664"/>
                </a:lnTo>
                <a:lnTo>
                  <a:pt x="22478" y="5664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60"/>
                </a:lnTo>
                <a:lnTo>
                  <a:pt x="27622" y="32638"/>
                </a:lnTo>
                <a:lnTo>
                  <a:pt x="25349" y="35217"/>
                </a:lnTo>
                <a:lnTo>
                  <a:pt x="22504" y="36499"/>
                </a:lnTo>
                <a:lnTo>
                  <a:pt x="22631" y="42113"/>
                </a:lnTo>
                <a:lnTo>
                  <a:pt x="25907" y="41300"/>
                </a:lnTo>
                <a:lnTo>
                  <a:pt x="28905" y="39649"/>
                </a:lnTo>
                <a:lnTo>
                  <a:pt x="31915" y="38011"/>
                </a:lnTo>
                <a:lnTo>
                  <a:pt x="34188" y="35699"/>
                </a:lnTo>
                <a:lnTo>
                  <a:pt x="35763" y="32727"/>
                </a:lnTo>
                <a:lnTo>
                  <a:pt x="37337" y="29768"/>
                </a:lnTo>
                <a:lnTo>
                  <a:pt x="38125" y="25679"/>
                </a:lnTo>
                <a:lnTo>
                  <a:pt x="38125" y="14096"/>
                </a:lnTo>
                <a:lnTo>
                  <a:pt x="36347" y="9080"/>
                </a:lnTo>
                <a:lnTo>
                  <a:pt x="32791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86" y="4483"/>
                </a:lnTo>
                <a:lnTo>
                  <a:pt x="2095" y="8077"/>
                </a:lnTo>
                <a:lnTo>
                  <a:pt x="0" y="13614"/>
                </a:lnTo>
                <a:lnTo>
                  <a:pt x="0" y="21069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51"/>
                </a:lnTo>
                <a:lnTo>
                  <a:pt x="8229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5" name="object 845"/>
          <p:cNvSpPr/>
          <p:nvPr/>
        </p:nvSpPr>
        <p:spPr>
          <a:xfrm>
            <a:off x="3662549" y="8207753"/>
            <a:ext cx="35445" cy="42113"/>
          </a:xfrm>
          <a:custGeom>
            <a:avLst/>
            <a:gdLst/>
            <a:ahLst/>
            <a:cxnLst/>
            <a:rect l="l" t="t" r="r" b="b"/>
            <a:pathLst>
              <a:path w="35445" h="42113">
                <a:moveTo>
                  <a:pt x="5854" y="4076"/>
                </a:moveTo>
                <a:lnTo>
                  <a:pt x="3644" y="6527"/>
                </a:lnTo>
                <a:lnTo>
                  <a:pt x="2184" y="9791"/>
                </a:lnTo>
                <a:lnTo>
                  <a:pt x="723" y="13055"/>
                </a:lnTo>
                <a:lnTo>
                  <a:pt x="0" y="16865"/>
                </a:lnTo>
                <a:lnTo>
                  <a:pt x="0" y="27939"/>
                </a:lnTo>
                <a:lnTo>
                  <a:pt x="1689" y="33096"/>
                </a:lnTo>
                <a:lnTo>
                  <a:pt x="5080" y="36702"/>
                </a:lnTo>
                <a:lnTo>
                  <a:pt x="8458" y="40309"/>
                </a:lnTo>
                <a:lnTo>
                  <a:pt x="12941" y="42113"/>
                </a:lnTo>
                <a:lnTo>
                  <a:pt x="22948" y="42113"/>
                </a:lnTo>
                <a:lnTo>
                  <a:pt x="26708" y="40805"/>
                </a:lnTo>
                <a:lnTo>
                  <a:pt x="29756" y="38176"/>
                </a:lnTo>
                <a:lnTo>
                  <a:pt x="32804" y="35572"/>
                </a:lnTo>
                <a:lnTo>
                  <a:pt x="34696" y="31953"/>
                </a:lnTo>
                <a:lnTo>
                  <a:pt x="35445" y="27317"/>
                </a:lnTo>
                <a:lnTo>
                  <a:pt x="28663" y="26441"/>
                </a:lnTo>
                <a:lnTo>
                  <a:pt x="28168" y="29857"/>
                </a:lnTo>
                <a:lnTo>
                  <a:pt x="25222" y="34035"/>
                </a:lnTo>
                <a:lnTo>
                  <a:pt x="21132" y="36499"/>
                </a:lnTo>
                <a:lnTo>
                  <a:pt x="15062" y="36499"/>
                </a:lnTo>
                <a:lnTo>
                  <a:pt x="12319" y="35267"/>
                </a:lnTo>
                <a:lnTo>
                  <a:pt x="8140" y="30365"/>
                </a:lnTo>
                <a:lnTo>
                  <a:pt x="7086" y="26428"/>
                </a:lnTo>
                <a:lnTo>
                  <a:pt x="7086" y="15684"/>
                </a:lnTo>
                <a:lnTo>
                  <a:pt x="8178" y="11785"/>
                </a:lnTo>
                <a:lnTo>
                  <a:pt x="12522" y="6845"/>
                </a:lnTo>
                <a:lnTo>
                  <a:pt x="15341" y="5626"/>
                </a:lnTo>
                <a:lnTo>
                  <a:pt x="21120" y="5626"/>
                </a:lnTo>
                <a:lnTo>
                  <a:pt x="24688" y="7670"/>
                </a:lnTo>
                <a:lnTo>
                  <a:pt x="27444" y="11074"/>
                </a:lnTo>
                <a:lnTo>
                  <a:pt x="28092" y="13779"/>
                </a:lnTo>
                <a:lnTo>
                  <a:pt x="34798" y="12750"/>
                </a:lnTo>
                <a:lnTo>
                  <a:pt x="33997" y="8674"/>
                </a:lnTo>
                <a:lnTo>
                  <a:pt x="32194" y="5537"/>
                </a:lnTo>
                <a:lnTo>
                  <a:pt x="29387" y="3327"/>
                </a:lnTo>
                <a:lnTo>
                  <a:pt x="26581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25"/>
                </a:lnTo>
                <a:lnTo>
                  <a:pt x="8839" y="2451"/>
                </a:lnTo>
                <a:lnTo>
                  <a:pt x="5854" y="407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6" name="object 846"/>
          <p:cNvSpPr/>
          <p:nvPr/>
        </p:nvSpPr>
        <p:spPr>
          <a:xfrm>
            <a:off x="3701549" y="8207749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24" y="13322"/>
                </a:moveTo>
                <a:lnTo>
                  <a:pt x="8674" y="10464"/>
                </a:lnTo>
                <a:lnTo>
                  <a:pt x="11366" y="7353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38"/>
                </a:lnTo>
                <a:lnTo>
                  <a:pt x="26403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35"/>
                </a:lnTo>
                <a:lnTo>
                  <a:pt x="16014" y="17983"/>
                </a:lnTo>
                <a:lnTo>
                  <a:pt x="13284" y="18313"/>
                </a:lnTo>
                <a:lnTo>
                  <a:pt x="11239" y="18669"/>
                </a:lnTo>
                <a:lnTo>
                  <a:pt x="8051" y="19519"/>
                </a:lnTo>
                <a:lnTo>
                  <a:pt x="4927" y="21247"/>
                </a:lnTo>
                <a:lnTo>
                  <a:pt x="2273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3"/>
                </a:lnTo>
                <a:lnTo>
                  <a:pt x="6007" y="41033"/>
                </a:lnTo>
                <a:lnTo>
                  <a:pt x="7366" y="30391"/>
                </a:lnTo>
                <a:lnTo>
                  <a:pt x="8318" y="27152"/>
                </a:lnTo>
                <a:lnTo>
                  <a:pt x="11036" y="24930"/>
                </a:lnTo>
                <a:lnTo>
                  <a:pt x="14224" y="23977"/>
                </a:lnTo>
                <a:lnTo>
                  <a:pt x="17056" y="23558"/>
                </a:lnTo>
                <a:lnTo>
                  <a:pt x="22059" y="22860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504"/>
                </a:lnTo>
                <a:lnTo>
                  <a:pt x="27952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8051" y="33731"/>
                </a:lnTo>
                <a:lnTo>
                  <a:pt x="9436" y="42113"/>
                </a:lnTo>
                <a:lnTo>
                  <a:pt x="16611" y="42113"/>
                </a:lnTo>
                <a:lnTo>
                  <a:pt x="19151" y="41668"/>
                </a:lnTo>
                <a:lnTo>
                  <a:pt x="21513" y="40792"/>
                </a:lnTo>
                <a:lnTo>
                  <a:pt x="26339" y="38392"/>
                </a:lnTo>
                <a:lnTo>
                  <a:pt x="28892" y="36245"/>
                </a:lnTo>
                <a:lnTo>
                  <a:pt x="29095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17" y="38061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31" y="7061"/>
                </a:lnTo>
                <a:lnTo>
                  <a:pt x="32804" y="4279"/>
                </a:lnTo>
                <a:lnTo>
                  <a:pt x="30175" y="2032"/>
                </a:lnTo>
                <a:lnTo>
                  <a:pt x="25844" y="406"/>
                </a:lnTo>
                <a:lnTo>
                  <a:pt x="23012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16" y="5486"/>
                </a:lnTo>
                <a:lnTo>
                  <a:pt x="1803" y="9563"/>
                </a:lnTo>
                <a:lnTo>
                  <a:pt x="1193" y="12420"/>
                </a:lnTo>
                <a:lnTo>
                  <a:pt x="7924" y="13322"/>
                </a:lnTo>
                <a:close/>
              </a:path>
              <a:path w="37477" h="42113">
                <a:moveTo>
                  <a:pt x="7366" y="30391"/>
                </a:moveTo>
                <a:lnTo>
                  <a:pt x="6007" y="41033"/>
                </a:lnTo>
                <a:lnTo>
                  <a:pt x="9436" y="42113"/>
                </a:lnTo>
                <a:lnTo>
                  <a:pt x="8051" y="33731"/>
                </a:lnTo>
                <a:lnTo>
                  <a:pt x="7366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7" name="object 847"/>
          <p:cNvSpPr/>
          <p:nvPr/>
        </p:nvSpPr>
        <p:spPr>
          <a:xfrm>
            <a:off x="3747455" y="820775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34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97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908" y="41198"/>
                </a:lnTo>
                <a:lnTo>
                  <a:pt x="6908" y="17221"/>
                </a:lnTo>
                <a:lnTo>
                  <a:pt x="7277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8" name="object 848"/>
          <p:cNvSpPr/>
          <p:nvPr/>
        </p:nvSpPr>
        <p:spPr>
          <a:xfrm>
            <a:off x="3793364" y="8207753"/>
            <a:ext cx="35445" cy="42113"/>
          </a:xfrm>
          <a:custGeom>
            <a:avLst/>
            <a:gdLst/>
            <a:ahLst/>
            <a:cxnLst/>
            <a:rect l="l" t="t" r="r" b="b"/>
            <a:pathLst>
              <a:path w="35445" h="42113">
                <a:moveTo>
                  <a:pt x="5854" y="4076"/>
                </a:moveTo>
                <a:lnTo>
                  <a:pt x="3619" y="6527"/>
                </a:lnTo>
                <a:lnTo>
                  <a:pt x="2184" y="9791"/>
                </a:lnTo>
                <a:lnTo>
                  <a:pt x="723" y="13055"/>
                </a:lnTo>
                <a:lnTo>
                  <a:pt x="0" y="16865"/>
                </a:lnTo>
                <a:lnTo>
                  <a:pt x="0" y="27939"/>
                </a:lnTo>
                <a:lnTo>
                  <a:pt x="1689" y="33096"/>
                </a:lnTo>
                <a:lnTo>
                  <a:pt x="5079" y="36702"/>
                </a:lnTo>
                <a:lnTo>
                  <a:pt x="8445" y="40309"/>
                </a:lnTo>
                <a:lnTo>
                  <a:pt x="12941" y="42113"/>
                </a:lnTo>
                <a:lnTo>
                  <a:pt x="22948" y="42113"/>
                </a:lnTo>
                <a:lnTo>
                  <a:pt x="26695" y="40805"/>
                </a:lnTo>
                <a:lnTo>
                  <a:pt x="29743" y="38176"/>
                </a:lnTo>
                <a:lnTo>
                  <a:pt x="32791" y="35572"/>
                </a:lnTo>
                <a:lnTo>
                  <a:pt x="34709" y="31953"/>
                </a:lnTo>
                <a:lnTo>
                  <a:pt x="35445" y="27317"/>
                </a:lnTo>
                <a:lnTo>
                  <a:pt x="28651" y="26441"/>
                </a:lnTo>
                <a:lnTo>
                  <a:pt x="28181" y="29857"/>
                </a:lnTo>
                <a:lnTo>
                  <a:pt x="25209" y="34035"/>
                </a:lnTo>
                <a:lnTo>
                  <a:pt x="21132" y="36499"/>
                </a:lnTo>
                <a:lnTo>
                  <a:pt x="15062" y="36499"/>
                </a:lnTo>
                <a:lnTo>
                  <a:pt x="12331" y="35267"/>
                </a:lnTo>
                <a:lnTo>
                  <a:pt x="8127" y="30365"/>
                </a:lnTo>
                <a:lnTo>
                  <a:pt x="7086" y="26428"/>
                </a:lnTo>
                <a:lnTo>
                  <a:pt x="7086" y="15684"/>
                </a:lnTo>
                <a:lnTo>
                  <a:pt x="8166" y="11785"/>
                </a:lnTo>
                <a:lnTo>
                  <a:pt x="12522" y="6845"/>
                </a:lnTo>
                <a:lnTo>
                  <a:pt x="15328" y="5626"/>
                </a:lnTo>
                <a:lnTo>
                  <a:pt x="21120" y="5626"/>
                </a:lnTo>
                <a:lnTo>
                  <a:pt x="24688" y="7670"/>
                </a:lnTo>
                <a:lnTo>
                  <a:pt x="27431" y="11074"/>
                </a:lnTo>
                <a:lnTo>
                  <a:pt x="28079" y="13779"/>
                </a:lnTo>
                <a:lnTo>
                  <a:pt x="34785" y="12750"/>
                </a:lnTo>
                <a:lnTo>
                  <a:pt x="33997" y="8674"/>
                </a:lnTo>
                <a:lnTo>
                  <a:pt x="32194" y="5537"/>
                </a:lnTo>
                <a:lnTo>
                  <a:pt x="29387" y="3327"/>
                </a:lnTo>
                <a:lnTo>
                  <a:pt x="26581" y="1104"/>
                </a:lnTo>
                <a:lnTo>
                  <a:pt x="22974" y="0"/>
                </a:lnTo>
                <a:lnTo>
                  <a:pt x="15049" y="0"/>
                </a:lnTo>
                <a:lnTo>
                  <a:pt x="11810" y="825"/>
                </a:lnTo>
                <a:lnTo>
                  <a:pt x="8826" y="2451"/>
                </a:lnTo>
                <a:lnTo>
                  <a:pt x="5854" y="407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9" name="object 849"/>
          <p:cNvSpPr/>
          <p:nvPr/>
        </p:nvSpPr>
        <p:spPr>
          <a:xfrm>
            <a:off x="3834536" y="8208672"/>
            <a:ext cx="32994" cy="41186"/>
          </a:xfrm>
          <a:custGeom>
            <a:avLst/>
            <a:gdLst/>
            <a:ahLst/>
            <a:cxnLst/>
            <a:rect l="l" t="t" r="r" b="b"/>
            <a:pathLst>
              <a:path w="32994" h="41186">
                <a:moveTo>
                  <a:pt x="8686" y="32753"/>
                </a:moveTo>
                <a:lnTo>
                  <a:pt x="7327" y="29552"/>
                </a:lnTo>
                <a:lnTo>
                  <a:pt x="6896" y="25907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65" y="29984"/>
                </a:lnTo>
                <a:lnTo>
                  <a:pt x="850" y="33324"/>
                </a:lnTo>
                <a:lnTo>
                  <a:pt x="2565" y="36398"/>
                </a:lnTo>
                <a:lnTo>
                  <a:pt x="5118" y="38925"/>
                </a:lnTo>
                <a:lnTo>
                  <a:pt x="9270" y="40741"/>
                </a:lnTo>
                <a:lnTo>
                  <a:pt x="13906" y="41186"/>
                </a:lnTo>
                <a:lnTo>
                  <a:pt x="19354" y="41186"/>
                </a:lnTo>
                <a:lnTo>
                  <a:pt x="23660" y="38925"/>
                </a:lnTo>
                <a:lnTo>
                  <a:pt x="26835" y="34366"/>
                </a:lnTo>
                <a:lnTo>
                  <a:pt x="26835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111" y="0"/>
                </a:lnTo>
                <a:lnTo>
                  <a:pt x="26111" y="25018"/>
                </a:lnTo>
                <a:lnTo>
                  <a:pt x="25742" y="27647"/>
                </a:lnTo>
                <a:lnTo>
                  <a:pt x="24980" y="29451"/>
                </a:lnTo>
                <a:lnTo>
                  <a:pt x="22936" y="32689"/>
                </a:lnTo>
                <a:lnTo>
                  <a:pt x="19303" y="34785"/>
                </a:lnTo>
                <a:lnTo>
                  <a:pt x="15303" y="35318"/>
                </a:lnTo>
                <a:lnTo>
                  <a:pt x="11480" y="34797"/>
                </a:lnTo>
                <a:lnTo>
                  <a:pt x="8686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0" name="object 850"/>
          <p:cNvSpPr/>
          <p:nvPr/>
        </p:nvSpPr>
        <p:spPr>
          <a:xfrm>
            <a:off x="3876006" y="8207749"/>
            <a:ext cx="13906" cy="42113"/>
          </a:xfrm>
          <a:custGeom>
            <a:avLst/>
            <a:gdLst/>
            <a:ahLst/>
            <a:cxnLst/>
            <a:rect l="l" t="t" r="r" b="b"/>
            <a:pathLst>
              <a:path w="13906" h="42113">
                <a:moveTo>
                  <a:pt x="9436" y="42113"/>
                </a:moveTo>
                <a:lnTo>
                  <a:pt x="13906" y="42113"/>
                </a:lnTo>
                <a:lnTo>
                  <a:pt x="10845" y="36156"/>
                </a:lnTo>
                <a:lnTo>
                  <a:pt x="8051" y="33731"/>
                </a:lnTo>
                <a:lnTo>
                  <a:pt x="7366" y="30391"/>
                </a:lnTo>
                <a:lnTo>
                  <a:pt x="5994" y="41033"/>
                </a:lnTo>
                <a:lnTo>
                  <a:pt x="9436" y="42113"/>
                </a:lnTo>
                <a:close/>
              </a:path>
              <a:path w="13906" h="42113">
                <a:moveTo>
                  <a:pt x="7937" y="13322"/>
                </a:moveTo>
                <a:lnTo>
                  <a:pt x="8686" y="10464"/>
                </a:lnTo>
                <a:lnTo>
                  <a:pt x="11353" y="7353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38"/>
                </a:lnTo>
                <a:lnTo>
                  <a:pt x="26390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35"/>
                </a:lnTo>
                <a:lnTo>
                  <a:pt x="16014" y="17983"/>
                </a:lnTo>
                <a:lnTo>
                  <a:pt x="13284" y="18313"/>
                </a:lnTo>
                <a:lnTo>
                  <a:pt x="11239" y="18669"/>
                </a:lnTo>
                <a:lnTo>
                  <a:pt x="8051" y="19519"/>
                </a:lnTo>
                <a:lnTo>
                  <a:pt x="4914" y="21247"/>
                </a:lnTo>
                <a:lnTo>
                  <a:pt x="2273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3"/>
                </a:lnTo>
                <a:lnTo>
                  <a:pt x="5994" y="41033"/>
                </a:lnTo>
                <a:lnTo>
                  <a:pt x="7366" y="30391"/>
                </a:lnTo>
                <a:lnTo>
                  <a:pt x="8331" y="27152"/>
                </a:lnTo>
                <a:lnTo>
                  <a:pt x="11036" y="24930"/>
                </a:lnTo>
                <a:lnTo>
                  <a:pt x="14224" y="23977"/>
                </a:lnTo>
                <a:lnTo>
                  <a:pt x="17056" y="23558"/>
                </a:lnTo>
                <a:lnTo>
                  <a:pt x="22059" y="22860"/>
                </a:lnTo>
                <a:lnTo>
                  <a:pt x="25806" y="21996"/>
                </a:lnTo>
                <a:lnTo>
                  <a:pt x="28321" y="20980"/>
                </a:lnTo>
                <a:lnTo>
                  <a:pt x="28321" y="26504"/>
                </a:lnTo>
                <a:lnTo>
                  <a:pt x="27952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13906" y="42113"/>
                </a:lnTo>
                <a:lnTo>
                  <a:pt x="16624" y="42113"/>
                </a:lnTo>
                <a:lnTo>
                  <a:pt x="21513" y="40792"/>
                </a:lnTo>
                <a:lnTo>
                  <a:pt x="26339" y="38392"/>
                </a:lnTo>
                <a:lnTo>
                  <a:pt x="28892" y="36245"/>
                </a:lnTo>
                <a:lnTo>
                  <a:pt x="29095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29" y="38061"/>
                </a:lnTo>
                <a:lnTo>
                  <a:pt x="35433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44" y="7061"/>
                </a:lnTo>
                <a:lnTo>
                  <a:pt x="32804" y="4279"/>
                </a:lnTo>
                <a:lnTo>
                  <a:pt x="30175" y="2032"/>
                </a:lnTo>
                <a:lnTo>
                  <a:pt x="25844" y="406"/>
                </a:lnTo>
                <a:lnTo>
                  <a:pt x="23012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16" y="5486"/>
                </a:lnTo>
                <a:lnTo>
                  <a:pt x="1803" y="9563"/>
                </a:lnTo>
                <a:lnTo>
                  <a:pt x="1193" y="12420"/>
                </a:lnTo>
                <a:lnTo>
                  <a:pt x="7937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1" name="object 851"/>
          <p:cNvSpPr/>
          <p:nvPr/>
        </p:nvSpPr>
        <p:spPr>
          <a:xfrm>
            <a:off x="3925271" y="8193341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2" name="object 852"/>
          <p:cNvSpPr/>
          <p:nvPr/>
        </p:nvSpPr>
        <p:spPr>
          <a:xfrm>
            <a:off x="3937003" y="8207753"/>
            <a:ext cx="26161" cy="56642"/>
          </a:xfrm>
          <a:custGeom>
            <a:avLst/>
            <a:gdLst/>
            <a:ahLst/>
            <a:cxnLst/>
            <a:rect l="l" t="t" r="r" b="b"/>
            <a:pathLst>
              <a:path w="26162" h="56642">
                <a:moveTo>
                  <a:pt x="22199" y="0"/>
                </a:moveTo>
                <a:lnTo>
                  <a:pt x="13944" y="0"/>
                </a:lnTo>
                <a:lnTo>
                  <a:pt x="10998" y="825"/>
                </a:lnTo>
                <a:lnTo>
                  <a:pt x="10198" y="9169"/>
                </a:lnTo>
                <a:lnTo>
                  <a:pt x="14820" y="5384"/>
                </a:lnTo>
                <a:lnTo>
                  <a:pt x="20815" y="5384"/>
                </a:lnTo>
                <a:lnTo>
                  <a:pt x="23456" y="6743"/>
                </a:lnTo>
                <a:lnTo>
                  <a:pt x="26161" y="2108"/>
                </a:lnTo>
                <a:lnTo>
                  <a:pt x="22199" y="0"/>
                </a:lnTo>
                <a:close/>
              </a:path>
              <a:path w="26162" h="56642">
                <a:moveTo>
                  <a:pt x="29044" y="914"/>
                </a:moveTo>
                <a:lnTo>
                  <a:pt x="29044" y="6299"/>
                </a:lnTo>
                <a:lnTo>
                  <a:pt x="26161" y="2108"/>
                </a:lnTo>
                <a:lnTo>
                  <a:pt x="23456" y="6743"/>
                </a:lnTo>
                <a:lnTo>
                  <a:pt x="25704" y="9448"/>
                </a:lnTo>
                <a:lnTo>
                  <a:pt x="27927" y="12166"/>
                </a:lnTo>
                <a:lnTo>
                  <a:pt x="29044" y="16179"/>
                </a:lnTo>
                <a:lnTo>
                  <a:pt x="29044" y="26581"/>
                </a:lnTo>
                <a:lnTo>
                  <a:pt x="27990" y="30340"/>
                </a:lnTo>
                <a:lnTo>
                  <a:pt x="25857" y="32791"/>
                </a:lnTo>
                <a:lnTo>
                  <a:pt x="21208" y="36499"/>
                </a:lnTo>
                <a:lnTo>
                  <a:pt x="15214" y="36499"/>
                </a:lnTo>
                <a:lnTo>
                  <a:pt x="12572" y="35204"/>
                </a:lnTo>
                <a:lnTo>
                  <a:pt x="10388" y="32613"/>
                </a:lnTo>
                <a:lnTo>
                  <a:pt x="8178" y="30010"/>
                </a:lnTo>
                <a:lnTo>
                  <a:pt x="7086" y="26136"/>
                </a:lnTo>
                <a:lnTo>
                  <a:pt x="7086" y="15608"/>
                </a:lnTo>
                <a:lnTo>
                  <a:pt x="8127" y="11683"/>
                </a:lnTo>
                <a:lnTo>
                  <a:pt x="10198" y="9169"/>
                </a:lnTo>
                <a:lnTo>
                  <a:pt x="10998" y="825"/>
                </a:lnTo>
                <a:lnTo>
                  <a:pt x="8293" y="2489"/>
                </a:lnTo>
                <a:lnTo>
                  <a:pt x="5600" y="4140"/>
                </a:lnTo>
                <a:lnTo>
                  <a:pt x="3543" y="6578"/>
                </a:lnTo>
                <a:lnTo>
                  <a:pt x="2120" y="9791"/>
                </a:lnTo>
                <a:lnTo>
                  <a:pt x="711" y="13004"/>
                </a:lnTo>
                <a:lnTo>
                  <a:pt x="0" y="16636"/>
                </a:lnTo>
                <a:lnTo>
                  <a:pt x="0" y="27330"/>
                </a:lnTo>
                <a:lnTo>
                  <a:pt x="1739" y="32575"/>
                </a:lnTo>
                <a:lnTo>
                  <a:pt x="5232" y="36385"/>
                </a:lnTo>
                <a:lnTo>
                  <a:pt x="8712" y="40208"/>
                </a:lnTo>
                <a:lnTo>
                  <a:pt x="12865" y="42113"/>
                </a:lnTo>
                <a:lnTo>
                  <a:pt x="17703" y="42113"/>
                </a:lnTo>
                <a:lnTo>
                  <a:pt x="21920" y="41617"/>
                </a:lnTo>
                <a:lnTo>
                  <a:pt x="25780" y="39636"/>
                </a:lnTo>
                <a:lnTo>
                  <a:pt x="28359" y="36918"/>
                </a:lnTo>
                <a:lnTo>
                  <a:pt x="28359" y="56641"/>
                </a:lnTo>
                <a:lnTo>
                  <a:pt x="35255" y="56641"/>
                </a:lnTo>
                <a:lnTo>
                  <a:pt x="35255" y="914"/>
                </a:lnTo>
                <a:lnTo>
                  <a:pt x="29044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3" name="object 853"/>
          <p:cNvSpPr/>
          <p:nvPr/>
        </p:nvSpPr>
        <p:spPr>
          <a:xfrm>
            <a:off x="3982901" y="8208672"/>
            <a:ext cx="32994" cy="41186"/>
          </a:xfrm>
          <a:custGeom>
            <a:avLst/>
            <a:gdLst/>
            <a:ahLst/>
            <a:cxnLst/>
            <a:rect l="l" t="t" r="r" b="b"/>
            <a:pathLst>
              <a:path w="32994" h="41186">
                <a:moveTo>
                  <a:pt x="8686" y="32753"/>
                </a:moveTo>
                <a:lnTo>
                  <a:pt x="7315" y="29552"/>
                </a:lnTo>
                <a:lnTo>
                  <a:pt x="6883" y="25907"/>
                </a:lnTo>
                <a:lnTo>
                  <a:pt x="6883" y="0"/>
                </a:lnTo>
                <a:lnTo>
                  <a:pt x="0" y="0"/>
                </a:lnTo>
                <a:lnTo>
                  <a:pt x="0" y="27863"/>
                </a:lnTo>
                <a:lnTo>
                  <a:pt x="152" y="29984"/>
                </a:lnTo>
                <a:lnTo>
                  <a:pt x="838" y="33324"/>
                </a:lnTo>
                <a:lnTo>
                  <a:pt x="2565" y="36398"/>
                </a:lnTo>
                <a:lnTo>
                  <a:pt x="5105" y="38925"/>
                </a:lnTo>
                <a:lnTo>
                  <a:pt x="9271" y="40741"/>
                </a:lnTo>
                <a:lnTo>
                  <a:pt x="13906" y="41186"/>
                </a:lnTo>
                <a:lnTo>
                  <a:pt x="19354" y="41186"/>
                </a:lnTo>
                <a:lnTo>
                  <a:pt x="23660" y="38925"/>
                </a:lnTo>
                <a:lnTo>
                  <a:pt x="26822" y="34366"/>
                </a:lnTo>
                <a:lnTo>
                  <a:pt x="26822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098" y="0"/>
                </a:lnTo>
                <a:lnTo>
                  <a:pt x="26098" y="25018"/>
                </a:lnTo>
                <a:lnTo>
                  <a:pt x="25730" y="27647"/>
                </a:lnTo>
                <a:lnTo>
                  <a:pt x="24968" y="29451"/>
                </a:lnTo>
                <a:lnTo>
                  <a:pt x="22923" y="32689"/>
                </a:lnTo>
                <a:lnTo>
                  <a:pt x="19304" y="34785"/>
                </a:lnTo>
                <a:lnTo>
                  <a:pt x="15290" y="35318"/>
                </a:lnTo>
                <a:lnTo>
                  <a:pt x="11480" y="34797"/>
                </a:lnTo>
                <a:lnTo>
                  <a:pt x="8686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4" name="object 854"/>
          <p:cNvSpPr/>
          <p:nvPr/>
        </p:nvSpPr>
        <p:spPr>
          <a:xfrm>
            <a:off x="4026738" y="8193341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5" name="object 855"/>
          <p:cNvSpPr/>
          <p:nvPr/>
        </p:nvSpPr>
        <p:spPr>
          <a:xfrm>
            <a:off x="4026738" y="8228812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6" name="object 856"/>
          <p:cNvSpPr/>
          <p:nvPr/>
        </p:nvSpPr>
        <p:spPr>
          <a:xfrm>
            <a:off x="4026738" y="8197272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7" name="object 857"/>
          <p:cNvSpPr/>
          <p:nvPr/>
        </p:nvSpPr>
        <p:spPr>
          <a:xfrm>
            <a:off x="4041843" y="8207757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40" y="10858"/>
                </a:lnTo>
                <a:lnTo>
                  <a:pt x="13398" y="0"/>
                </a:lnTo>
                <a:lnTo>
                  <a:pt x="8801" y="1866"/>
                </a:lnTo>
                <a:lnTo>
                  <a:pt x="5283" y="5613"/>
                </a:lnTo>
                <a:lnTo>
                  <a:pt x="1752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724" y="40297"/>
                </a:lnTo>
                <a:lnTo>
                  <a:pt x="13436" y="42100"/>
                </a:lnTo>
                <a:lnTo>
                  <a:pt x="24117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19"/>
                </a:lnTo>
                <a:lnTo>
                  <a:pt x="7366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75" y="9169"/>
                </a:lnTo>
                <a:lnTo>
                  <a:pt x="32346" y="5499"/>
                </a:lnTo>
                <a:lnTo>
                  <a:pt x="28879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40" y="10858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8" name="object 858"/>
          <p:cNvSpPr/>
          <p:nvPr/>
        </p:nvSpPr>
        <p:spPr>
          <a:xfrm>
            <a:off x="4087703" y="820775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23" y="8534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97" y="4165"/>
                </a:lnTo>
                <a:lnTo>
                  <a:pt x="6210" y="7010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9" name="object 859"/>
          <p:cNvSpPr/>
          <p:nvPr/>
        </p:nvSpPr>
        <p:spPr>
          <a:xfrm>
            <a:off x="4133151" y="8207747"/>
            <a:ext cx="38112" cy="42113"/>
          </a:xfrm>
          <a:custGeom>
            <a:avLst/>
            <a:gdLst/>
            <a:ahLst/>
            <a:cxnLst/>
            <a:rect l="l" t="t" r="r" b="b"/>
            <a:pathLst>
              <a:path w="38112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57" y="36690"/>
                </a:lnTo>
                <a:lnTo>
                  <a:pt x="8788" y="40309"/>
                </a:lnTo>
                <a:lnTo>
                  <a:pt x="8216" y="30086"/>
                </a:lnTo>
                <a:lnTo>
                  <a:pt x="7073" y="26225"/>
                </a:lnTo>
                <a:lnTo>
                  <a:pt x="7073" y="15913"/>
                </a:lnTo>
                <a:lnTo>
                  <a:pt x="8216" y="12052"/>
                </a:lnTo>
                <a:lnTo>
                  <a:pt x="10490" y="9486"/>
                </a:lnTo>
                <a:lnTo>
                  <a:pt x="12750" y="6934"/>
                </a:lnTo>
                <a:lnTo>
                  <a:pt x="15621" y="5664"/>
                </a:lnTo>
                <a:lnTo>
                  <a:pt x="22466" y="5664"/>
                </a:lnTo>
                <a:lnTo>
                  <a:pt x="25323" y="6946"/>
                </a:lnTo>
                <a:lnTo>
                  <a:pt x="27597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60"/>
                </a:lnTo>
                <a:lnTo>
                  <a:pt x="27609" y="32638"/>
                </a:lnTo>
                <a:lnTo>
                  <a:pt x="25336" y="35217"/>
                </a:lnTo>
                <a:lnTo>
                  <a:pt x="22479" y="36499"/>
                </a:lnTo>
                <a:lnTo>
                  <a:pt x="22618" y="42113"/>
                </a:lnTo>
                <a:lnTo>
                  <a:pt x="25895" y="41300"/>
                </a:lnTo>
                <a:lnTo>
                  <a:pt x="28892" y="39649"/>
                </a:lnTo>
                <a:lnTo>
                  <a:pt x="31889" y="38011"/>
                </a:lnTo>
                <a:lnTo>
                  <a:pt x="34188" y="35699"/>
                </a:lnTo>
                <a:lnTo>
                  <a:pt x="35763" y="32727"/>
                </a:lnTo>
                <a:lnTo>
                  <a:pt x="37325" y="29768"/>
                </a:lnTo>
                <a:lnTo>
                  <a:pt x="38112" y="25679"/>
                </a:lnTo>
                <a:lnTo>
                  <a:pt x="38112" y="14096"/>
                </a:lnTo>
                <a:lnTo>
                  <a:pt x="36347" y="9080"/>
                </a:lnTo>
                <a:lnTo>
                  <a:pt x="32791" y="5448"/>
                </a:lnTo>
                <a:lnTo>
                  <a:pt x="29235" y="1816"/>
                </a:lnTo>
                <a:lnTo>
                  <a:pt x="24663" y="0"/>
                </a:lnTo>
                <a:lnTo>
                  <a:pt x="14046" y="0"/>
                </a:lnTo>
                <a:lnTo>
                  <a:pt x="9779" y="1498"/>
                </a:lnTo>
                <a:lnTo>
                  <a:pt x="6273" y="4483"/>
                </a:lnTo>
                <a:lnTo>
                  <a:pt x="2082" y="8077"/>
                </a:lnTo>
                <a:lnTo>
                  <a:pt x="0" y="13614"/>
                </a:lnTo>
                <a:lnTo>
                  <a:pt x="0" y="21069"/>
                </a:lnTo>
                <a:close/>
              </a:path>
              <a:path w="38112" h="42113">
                <a:moveTo>
                  <a:pt x="12750" y="35217"/>
                </a:moveTo>
                <a:lnTo>
                  <a:pt x="10490" y="32651"/>
                </a:lnTo>
                <a:lnTo>
                  <a:pt x="8216" y="30086"/>
                </a:lnTo>
                <a:lnTo>
                  <a:pt x="8788" y="40309"/>
                </a:lnTo>
                <a:lnTo>
                  <a:pt x="13385" y="42113"/>
                </a:lnTo>
                <a:lnTo>
                  <a:pt x="22618" y="42113"/>
                </a:lnTo>
                <a:lnTo>
                  <a:pt x="22479" y="36499"/>
                </a:lnTo>
                <a:lnTo>
                  <a:pt x="15621" y="36499"/>
                </a:lnTo>
                <a:lnTo>
                  <a:pt x="12750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0" name="object 860"/>
          <p:cNvSpPr/>
          <p:nvPr/>
        </p:nvSpPr>
        <p:spPr>
          <a:xfrm>
            <a:off x="4179308" y="8193335"/>
            <a:ext cx="17703" cy="56527"/>
          </a:xfrm>
          <a:custGeom>
            <a:avLst/>
            <a:gdLst/>
            <a:ahLst/>
            <a:cxnLst/>
            <a:rect l="l" t="t" r="r" b="b"/>
            <a:pathLst>
              <a:path w="17703" h="56527">
                <a:moveTo>
                  <a:pt x="17703" y="56527"/>
                </a:moveTo>
                <a:lnTo>
                  <a:pt x="13423" y="50914"/>
                </a:lnTo>
                <a:lnTo>
                  <a:pt x="10490" y="49161"/>
                </a:lnTo>
                <a:lnTo>
                  <a:pt x="8305" y="45656"/>
                </a:lnTo>
                <a:lnTo>
                  <a:pt x="6997" y="43497"/>
                </a:lnTo>
                <a:lnTo>
                  <a:pt x="9143" y="54546"/>
                </a:lnTo>
                <a:lnTo>
                  <a:pt x="12903" y="56527"/>
                </a:lnTo>
                <a:lnTo>
                  <a:pt x="17703" y="56527"/>
                </a:lnTo>
                <a:close/>
              </a:path>
              <a:path w="17703" h="56527">
                <a:moveTo>
                  <a:pt x="28244" y="35432"/>
                </a:moveTo>
                <a:lnTo>
                  <a:pt x="28244" y="40576"/>
                </a:lnTo>
                <a:lnTo>
                  <a:pt x="27152" y="44437"/>
                </a:lnTo>
                <a:lnTo>
                  <a:pt x="24955" y="47028"/>
                </a:lnTo>
                <a:lnTo>
                  <a:pt x="22745" y="49618"/>
                </a:lnTo>
                <a:lnTo>
                  <a:pt x="20154" y="50914"/>
                </a:lnTo>
                <a:lnTo>
                  <a:pt x="13423" y="50914"/>
                </a:lnTo>
                <a:lnTo>
                  <a:pt x="17703" y="56527"/>
                </a:lnTo>
                <a:lnTo>
                  <a:pt x="22529" y="56527"/>
                </a:lnTo>
                <a:lnTo>
                  <a:pt x="26669" y="54660"/>
                </a:lnTo>
                <a:lnTo>
                  <a:pt x="30111" y="50876"/>
                </a:lnTo>
                <a:lnTo>
                  <a:pt x="33566" y="47104"/>
                </a:lnTo>
                <a:lnTo>
                  <a:pt x="35293" y="41770"/>
                </a:lnTo>
                <a:lnTo>
                  <a:pt x="35293" y="31965"/>
                </a:lnTo>
                <a:lnTo>
                  <a:pt x="34886" y="29235"/>
                </a:lnTo>
                <a:lnTo>
                  <a:pt x="34074" y="26669"/>
                </a:lnTo>
                <a:lnTo>
                  <a:pt x="33248" y="24117"/>
                </a:lnTo>
                <a:lnTo>
                  <a:pt x="30670" y="20129"/>
                </a:lnTo>
                <a:lnTo>
                  <a:pt x="27393" y="16916"/>
                </a:lnTo>
                <a:lnTo>
                  <a:pt x="22936" y="14922"/>
                </a:lnTo>
                <a:lnTo>
                  <a:pt x="18059" y="14414"/>
                </a:lnTo>
                <a:lnTo>
                  <a:pt x="13525" y="14414"/>
                </a:lnTo>
                <a:lnTo>
                  <a:pt x="9817" y="16230"/>
                </a:lnTo>
                <a:lnTo>
                  <a:pt x="6896" y="19850"/>
                </a:lnTo>
                <a:lnTo>
                  <a:pt x="6896" y="0"/>
                </a:lnTo>
                <a:lnTo>
                  <a:pt x="0" y="0"/>
                </a:lnTo>
                <a:lnTo>
                  <a:pt x="0" y="55625"/>
                </a:lnTo>
                <a:lnTo>
                  <a:pt x="6413" y="55625"/>
                </a:lnTo>
                <a:lnTo>
                  <a:pt x="6413" y="50571"/>
                </a:lnTo>
                <a:lnTo>
                  <a:pt x="9143" y="54546"/>
                </a:lnTo>
                <a:lnTo>
                  <a:pt x="6997" y="43497"/>
                </a:lnTo>
                <a:lnTo>
                  <a:pt x="6324" y="40004"/>
                </a:lnTo>
                <a:lnTo>
                  <a:pt x="6324" y="30264"/>
                </a:lnTo>
                <a:lnTo>
                  <a:pt x="7416" y="26517"/>
                </a:lnTo>
                <a:lnTo>
                  <a:pt x="9626" y="23926"/>
                </a:lnTo>
                <a:lnTo>
                  <a:pt x="11823" y="21335"/>
                </a:lnTo>
                <a:lnTo>
                  <a:pt x="14427" y="20040"/>
                </a:lnTo>
                <a:lnTo>
                  <a:pt x="20434" y="20040"/>
                </a:lnTo>
                <a:lnTo>
                  <a:pt x="22986" y="21285"/>
                </a:lnTo>
                <a:lnTo>
                  <a:pt x="27203" y="26288"/>
                </a:lnTo>
                <a:lnTo>
                  <a:pt x="28244" y="30175"/>
                </a:lnTo>
                <a:lnTo>
                  <a:pt x="28244" y="3543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1" name="object 861"/>
          <p:cNvSpPr/>
          <p:nvPr/>
        </p:nvSpPr>
        <p:spPr>
          <a:xfrm>
            <a:off x="4214228" y="8193341"/>
            <a:ext cx="15633" cy="71958"/>
          </a:xfrm>
          <a:custGeom>
            <a:avLst/>
            <a:gdLst/>
            <a:ahLst/>
            <a:cxnLst/>
            <a:rect l="l" t="t" r="r" b="b"/>
            <a:pathLst>
              <a:path w="15633" h="71958">
                <a:moveTo>
                  <a:pt x="8737" y="0"/>
                </a:moveTo>
                <a:lnTo>
                  <a:pt x="8737" y="7924"/>
                </a:lnTo>
                <a:lnTo>
                  <a:pt x="15633" y="7924"/>
                </a:lnTo>
                <a:lnTo>
                  <a:pt x="15633" y="0"/>
                </a:lnTo>
                <a:lnTo>
                  <a:pt x="8737" y="0"/>
                </a:lnTo>
                <a:close/>
              </a:path>
              <a:path w="15633" h="71958">
                <a:moveTo>
                  <a:pt x="4559" y="65976"/>
                </a:moveTo>
                <a:lnTo>
                  <a:pt x="1295" y="65443"/>
                </a:lnTo>
                <a:lnTo>
                  <a:pt x="0" y="71234"/>
                </a:lnTo>
                <a:lnTo>
                  <a:pt x="1739" y="71729"/>
                </a:lnTo>
                <a:lnTo>
                  <a:pt x="5397" y="71958"/>
                </a:lnTo>
                <a:lnTo>
                  <a:pt x="9258" y="71958"/>
                </a:lnTo>
                <a:lnTo>
                  <a:pt x="12001" y="70700"/>
                </a:lnTo>
                <a:lnTo>
                  <a:pt x="14973" y="66217"/>
                </a:lnTo>
                <a:lnTo>
                  <a:pt x="15633" y="62776"/>
                </a:lnTo>
                <a:lnTo>
                  <a:pt x="15633" y="15328"/>
                </a:lnTo>
                <a:lnTo>
                  <a:pt x="8737" y="15328"/>
                </a:lnTo>
                <a:lnTo>
                  <a:pt x="8737" y="61353"/>
                </a:lnTo>
                <a:lnTo>
                  <a:pt x="7683" y="64579"/>
                </a:lnTo>
                <a:lnTo>
                  <a:pt x="4559" y="6597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2" name="object 862"/>
          <p:cNvSpPr/>
          <p:nvPr/>
        </p:nvSpPr>
        <p:spPr>
          <a:xfrm>
            <a:off x="4238132" y="8207757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47" y="13665"/>
                </a:lnTo>
                <a:lnTo>
                  <a:pt x="8940" y="10858"/>
                </a:lnTo>
                <a:lnTo>
                  <a:pt x="13398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00"/>
                </a:lnTo>
                <a:lnTo>
                  <a:pt x="24117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82" y="35318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40" y="10858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3" name="object 863"/>
          <p:cNvSpPr/>
          <p:nvPr/>
        </p:nvSpPr>
        <p:spPr>
          <a:xfrm>
            <a:off x="4280288" y="8194584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899" y="14084"/>
                </a:moveTo>
                <a:lnTo>
                  <a:pt x="11899" y="0"/>
                </a:lnTo>
                <a:lnTo>
                  <a:pt x="5054" y="4102"/>
                </a:lnTo>
                <a:lnTo>
                  <a:pt x="5054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54" y="19392"/>
                </a:lnTo>
                <a:lnTo>
                  <a:pt x="5054" y="46672"/>
                </a:lnTo>
                <a:lnTo>
                  <a:pt x="5333" y="49352"/>
                </a:lnTo>
                <a:lnTo>
                  <a:pt x="5892" y="50634"/>
                </a:lnTo>
                <a:lnTo>
                  <a:pt x="8801" y="53721"/>
                </a:lnTo>
                <a:lnTo>
                  <a:pt x="12115" y="54902"/>
                </a:lnTo>
                <a:lnTo>
                  <a:pt x="16167" y="54902"/>
                </a:lnTo>
                <a:lnTo>
                  <a:pt x="19850" y="54292"/>
                </a:lnTo>
                <a:lnTo>
                  <a:pt x="18846" y="48260"/>
                </a:lnTo>
                <a:lnTo>
                  <a:pt x="17589" y="48437"/>
                </a:lnTo>
                <a:lnTo>
                  <a:pt x="14795" y="48526"/>
                </a:lnTo>
                <a:lnTo>
                  <a:pt x="12014" y="46151"/>
                </a:lnTo>
                <a:lnTo>
                  <a:pt x="11899" y="19392"/>
                </a:lnTo>
                <a:lnTo>
                  <a:pt x="18846" y="19392"/>
                </a:lnTo>
                <a:lnTo>
                  <a:pt x="18846" y="14084"/>
                </a:lnTo>
                <a:lnTo>
                  <a:pt x="11899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4" name="object 864"/>
          <p:cNvSpPr/>
          <p:nvPr/>
        </p:nvSpPr>
        <p:spPr>
          <a:xfrm>
            <a:off x="4303301" y="8207747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83" y="36690"/>
                </a:lnTo>
                <a:lnTo>
                  <a:pt x="8788" y="40309"/>
                </a:lnTo>
                <a:lnTo>
                  <a:pt x="8229" y="30086"/>
                </a:lnTo>
                <a:lnTo>
                  <a:pt x="7099" y="26225"/>
                </a:lnTo>
                <a:lnTo>
                  <a:pt x="7099" y="15913"/>
                </a:lnTo>
                <a:lnTo>
                  <a:pt x="8229" y="12052"/>
                </a:lnTo>
                <a:lnTo>
                  <a:pt x="10515" y="9486"/>
                </a:lnTo>
                <a:lnTo>
                  <a:pt x="12776" y="6934"/>
                </a:lnTo>
                <a:lnTo>
                  <a:pt x="15633" y="5664"/>
                </a:lnTo>
                <a:lnTo>
                  <a:pt x="22479" y="5664"/>
                </a:lnTo>
                <a:lnTo>
                  <a:pt x="25323" y="6946"/>
                </a:lnTo>
                <a:lnTo>
                  <a:pt x="27622" y="9512"/>
                </a:lnTo>
                <a:lnTo>
                  <a:pt x="29895" y="12077"/>
                </a:lnTo>
                <a:lnTo>
                  <a:pt x="31051" y="15849"/>
                </a:lnTo>
                <a:lnTo>
                  <a:pt x="31051" y="26123"/>
                </a:lnTo>
                <a:lnTo>
                  <a:pt x="29921" y="30060"/>
                </a:lnTo>
                <a:lnTo>
                  <a:pt x="27635" y="32638"/>
                </a:lnTo>
                <a:lnTo>
                  <a:pt x="25361" y="35217"/>
                </a:lnTo>
                <a:lnTo>
                  <a:pt x="22504" y="36499"/>
                </a:lnTo>
                <a:lnTo>
                  <a:pt x="22644" y="42113"/>
                </a:lnTo>
                <a:lnTo>
                  <a:pt x="25920" y="41300"/>
                </a:lnTo>
                <a:lnTo>
                  <a:pt x="28917" y="39649"/>
                </a:lnTo>
                <a:lnTo>
                  <a:pt x="31915" y="38011"/>
                </a:lnTo>
                <a:lnTo>
                  <a:pt x="34201" y="35699"/>
                </a:lnTo>
                <a:lnTo>
                  <a:pt x="35775" y="32727"/>
                </a:lnTo>
                <a:lnTo>
                  <a:pt x="37350" y="29768"/>
                </a:lnTo>
                <a:lnTo>
                  <a:pt x="38125" y="25679"/>
                </a:lnTo>
                <a:lnTo>
                  <a:pt x="38125" y="14096"/>
                </a:lnTo>
                <a:lnTo>
                  <a:pt x="36360" y="9080"/>
                </a:lnTo>
                <a:lnTo>
                  <a:pt x="32816" y="5448"/>
                </a:lnTo>
                <a:lnTo>
                  <a:pt x="29260" y="1816"/>
                </a:lnTo>
                <a:lnTo>
                  <a:pt x="24688" y="0"/>
                </a:lnTo>
                <a:lnTo>
                  <a:pt x="14071" y="0"/>
                </a:lnTo>
                <a:lnTo>
                  <a:pt x="9804" y="1498"/>
                </a:lnTo>
                <a:lnTo>
                  <a:pt x="6286" y="4483"/>
                </a:lnTo>
                <a:lnTo>
                  <a:pt x="2095" y="8077"/>
                </a:lnTo>
                <a:lnTo>
                  <a:pt x="0" y="13614"/>
                </a:lnTo>
                <a:lnTo>
                  <a:pt x="0" y="21069"/>
                </a:lnTo>
                <a:close/>
              </a:path>
              <a:path w="38125" h="42113">
                <a:moveTo>
                  <a:pt x="12776" y="35217"/>
                </a:moveTo>
                <a:lnTo>
                  <a:pt x="10515" y="32651"/>
                </a:lnTo>
                <a:lnTo>
                  <a:pt x="8229" y="30086"/>
                </a:lnTo>
                <a:lnTo>
                  <a:pt x="8788" y="40309"/>
                </a:lnTo>
                <a:lnTo>
                  <a:pt x="13398" y="42113"/>
                </a:lnTo>
                <a:lnTo>
                  <a:pt x="22644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76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5" name="object 865"/>
          <p:cNvSpPr/>
          <p:nvPr/>
        </p:nvSpPr>
        <p:spPr>
          <a:xfrm>
            <a:off x="4368763" y="8207747"/>
            <a:ext cx="38112" cy="42113"/>
          </a:xfrm>
          <a:custGeom>
            <a:avLst/>
            <a:gdLst/>
            <a:ahLst/>
            <a:cxnLst/>
            <a:rect l="l" t="t" r="r" b="b"/>
            <a:pathLst>
              <a:path w="38112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57" y="36690"/>
                </a:lnTo>
                <a:lnTo>
                  <a:pt x="8775" y="40309"/>
                </a:lnTo>
                <a:lnTo>
                  <a:pt x="8216" y="30086"/>
                </a:lnTo>
                <a:lnTo>
                  <a:pt x="7073" y="26225"/>
                </a:lnTo>
                <a:lnTo>
                  <a:pt x="7073" y="15913"/>
                </a:lnTo>
                <a:lnTo>
                  <a:pt x="8216" y="12052"/>
                </a:lnTo>
                <a:lnTo>
                  <a:pt x="10477" y="9486"/>
                </a:lnTo>
                <a:lnTo>
                  <a:pt x="12750" y="6934"/>
                </a:lnTo>
                <a:lnTo>
                  <a:pt x="15621" y="5664"/>
                </a:lnTo>
                <a:lnTo>
                  <a:pt x="22466" y="5664"/>
                </a:lnTo>
                <a:lnTo>
                  <a:pt x="25323" y="6946"/>
                </a:lnTo>
                <a:lnTo>
                  <a:pt x="27597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60"/>
                </a:lnTo>
                <a:lnTo>
                  <a:pt x="27609" y="32638"/>
                </a:lnTo>
                <a:lnTo>
                  <a:pt x="25336" y="35217"/>
                </a:lnTo>
                <a:lnTo>
                  <a:pt x="22479" y="36499"/>
                </a:lnTo>
                <a:lnTo>
                  <a:pt x="22618" y="42113"/>
                </a:lnTo>
                <a:lnTo>
                  <a:pt x="25895" y="41300"/>
                </a:lnTo>
                <a:lnTo>
                  <a:pt x="28892" y="39649"/>
                </a:lnTo>
                <a:lnTo>
                  <a:pt x="31889" y="38011"/>
                </a:lnTo>
                <a:lnTo>
                  <a:pt x="34188" y="35699"/>
                </a:lnTo>
                <a:lnTo>
                  <a:pt x="35750" y="32727"/>
                </a:lnTo>
                <a:lnTo>
                  <a:pt x="37325" y="29768"/>
                </a:lnTo>
                <a:lnTo>
                  <a:pt x="38112" y="25679"/>
                </a:lnTo>
                <a:lnTo>
                  <a:pt x="38112" y="14096"/>
                </a:lnTo>
                <a:lnTo>
                  <a:pt x="36347" y="9080"/>
                </a:lnTo>
                <a:lnTo>
                  <a:pt x="32791" y="5448"/>
                </a:lnTo>
                <a:lnTo>
                  <a:pt x="29235" y="1816"/>
                </a:lnTo>
                <a:lnTo>
                  <a:pt x="24663" y="0"/>
                </a:lnTo>
                <a:lnTo>
                  <a:pt x="14046" y="0"/>
                </a:lnTo>
                <a:lnTo>
                  <a:pt x="9779" y="1498"/>
                </a:lnTo>
                <a:lnTo>
                  <a:pt x="6261" y="4483"/>
                </a:lnTo>
                <a:lnTo>
                  <a:pt x="2082" y="8077"/>
                </a:lnTo>
                <a:lnTo>
                  <a:pt x="0" y="13614"/>
                </a:lnTo>
                <a:lnTo>
                  <a:pt x="0" y="21069"/>
                </a:lnTo>
                <a:close/>
              </a:path>
              <a:path w="38112" h="42113">
                <a:moveTo>
                  <a:pt x="12750" y="35217"/>
                </a:moveTo>
                <a:lnTo>
                  <a:pt x="10477" y="32651"/>
                </a:lnTo>
                <a:lnTo>
                  <a:pt x="8216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18" y="42113"/>
                </a:lnTo>
                <a:lnTo>
                  <a:pt x="22479" y="36499"/>
                </a:lnTo>
                <a:lnTo>
                  <a:pt x="15621" y="36499"/>
                </a:lnTo>
                <a:lnTo>
                  <a:pt x="12750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6" name="object 866"/>
          <p:cNvSpPr/>
          <p:nvPr/>
        </p:nvSpPr>
        <p:spPr>
          <a:xfrm>
            <a:off x="4436757" y="8207758"/>
            <a:ext cx="55130" cy="41198"/>
          </a:xfrm>
          <a:custGeom>
            <a:avLst/>
            <a:gdLst/>
            <a:ahLst/>
            <a:cxnLst/>
            <a:rect l="l" t="t" r="r" b="b"/>
            <a:pathLst>
              <a:path w="55130" h="41198">
                <a:moveTo>
                  <a:pt x="24180" y="15024"/>
                </a:moveTo>
                <a:lnTo>
                  <a:pt x="24180" y="41198"/>
                </a:lnTo>
                <a:lnTo>
                  <a:pt x="31064" y="41198"/>
                </a:lnTo>
                <a:lnTo>
                  <a:pt x="31064" y="13639"/>
                </a:lnTo>
                <a:lnTo>
                  <a:pt x="32016" y="10629"/>
                </a:lnTo>
                <a:lnTo>
                  <a:pt x="33909" y="8737"/>
                </a:lnTo>
                <a:lnTo>
                  <a:pt x="38176" y="5918"/>
                </a:lnTo>
                <a:lnTo>
                  <a:pt x="42621" y="5918"/>
                </a:lnTo>
                <a:lnTo>
                  <a:pt x="45161" y="7010"/>
                </a:lnTo>
                <a:lnTo>
                  <a:pt x="47612" y="9918"/>
                </a:lnTo>
                <a:lnTo>
                  <a:pt x="48272" y="13081"/>
                </a:lnTo>
                <a:lnTo>
                  <a:pt x="48272" y="41198"/>
                </a:lnTo>
                <a:lnTo>
                  <a:pt x="55130" y="41198"/>
                </a:lnTo>
                <a:lnTo>
                  <a:pt x="55130" y="8940"/>
                </a:lnTo>
                <a:lnTo>
                  <a:pt x="54063" y="5524"/>
                </a:lnTo>
                <a:lnTo>
                  <a:pt x="49707" y="1104"/>
                </a:lnTo>
                <a:lnTo>
                  <a:pt x="46596" y="0"/>
                </a:lnTo>
                <a:lnTo>
                  <a:pt x="37414" y="0"/>
                </a:lnTo>
                <a:lnTo>
                  <a:pt x="33223" y="2349"/>
                </a:lnTo>
                <a:lnTo>
                  <a:pt x="29984" y="7061"/>
                </a:lnTo>
                <a:lnTo>
                  <a:pt x="29209" y="4826"/>
                </a:lnTo>
                <a:lnTo>
                  <a:pt x="25920" y="1854"/>
                </a:lnTo>
                <a:lnTo>
                  <a:pt x="21513" y="0"/>
                </a:lnTo>
                <a:lnTo>
                  <a:pt x="15798" y="0"/>
                </a:lnTo>
                <a:lnTo>
                  <a:pt x="13385" y="596"/>
                </a:lnTo>
                <a:lnTo>
                  <a:pt x="9131" y="2997"/>
                </a:lnTo>
                <a:lnTo>
                  <a:pt x="6172" y="6553"/>
                </a:lnTo>
                <a:lnTo>
                  <a:pt x="6172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6624"/>
                </a:lnTo>
                <a:lnTo>
                  <a:pt x="7264" y="13830"/>
                </a:lnTo>
                <a:lnTo>
                  <a:pt x="8013" y="11861"/>
                </a:lnTo>
                <a:lnTo>
                  <a:pt x="9944" y="8445"/>
                </a:lnTo>
                <a:lnTo>
                  <a:pt x="13233" y="6426"/>
                </a:lnTo>
                <a:lnTo>
                  <a:pt x="16979" y="5918"/>
                </a:lnTo>
                <a:lnTo>
                  <a:pt x="19532" y="5918"/>
                </a:lnTo>
                <a:lnTo>
                  <a:pt x="22491" y="8191"/>
                </a:lnTo>
                <a:lnTo>
                  <a:pt x="24180" y="11988"/>
                </a:lnTo>
                <a:lnTo>
                  <a:pt x="24180" y="150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7" name="object 867"/>
          <p:cNvSpPr/>
          <p:nvPr/>
        </p:nvSpPr>
        <p:spPr>
          <a:xfrm>
            <a:off x="4501977" y="8208672"/>
            <a:ext cx="32994" cy="41186"/>
          </a:xfrm>
          <a:custGeom>
            <a:avLst/>
            <a:gdLst/>
            <a:ahLst/>
            <a:cxnLst/>
            <a:rect l="l" t="t" r="r" b="b"/>
            <a:pathLst>
              <a:path w="32994" h="41186">
                <a:moveTo>
                  <a:pt x="8661" y="32753"/>
                </a:moveTo>
                <a:lnTo>
                  <a:pt x="7315" y="29552"/>
                </a:lnTo>
                <a:lnTo>
                  <a:pt x="6883" y="25907"/>
                </a:lnTo>
                <a:lnTo>
                  <a:pt x="6883" y="0"/>
                </a:lnTo>
                <a:lnTo>
                  <a:pt x="0" y="0"/>
                </a:lnTo>
                <a:lnTo>
                  <a:pt x="0" y="27863"/>
                </a:lnTo>
                <a:lnTo>
                  <a:pt x="127" y="29984"/>
                </a:lnTo>
                <a:lnTo>
                  <a:pt x="825" y="33324"/>
                </a:lnTo>
                <a:lnTo>
                  <a:pt x="2540" y="36398"/>
                </a:lnTo>
                <a:lnTo>
                  <a:pt x="5105" y="38925"/>
                </a:lnTo>
                <a:lnTo>
                  <a:pt x="9271" y="40741"/>
                </a:lnTo>
                <a:lnTo>
                  <a:pt x="13906" y="41186"/>
                </a:lnTo>
                <a:lnTo>
                  <a:pt x="19354" y="41186"/>
                </a:lnTo>
                <a:lnTo>
                  <a:pt x="23660" y="38925"/>
                </a:lnTo>
                <a:lnTo>
                  <a:pt x="26822" y="34366"/>
                </a:lnTo>
                <a:lnTo>
                  <a:pt x="26822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098" y="0"/>
                </a:lnTo>
                <a:lnTo>
                  <a:pt x="26098" y="25018"/>
                </a:lnTo>
                <a:lnTo>
                  <a:pt x="25704" y="27647"/>
                </a:lnTo>
                <a:lnTo>
                  <a:pt x="24942" y="29451"/>
                </a:lnTo>
                <a:lnTo>
                  <a:pt x="22923" y="32689"/>
                </a:lnTo>
                <a:lnTo>
                  <a:pt x="19304" y="34785"/>
                </a:lnTo>
                <a:lnTo>
                  <a:pt x="15290" y="35318"/>
                </a:lnTo>
                <a:lnTo>
                  <a:pt x="11480" y="34797"/>
                </a:lnTo>
                <a:lnTo>
                  <a:pt x="8661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8" name="object 868"/>
          <p:cNvSpPr/>
          <p:nvPr/>
        </p:nvSpPr>
        <p:spPr>
          <a:xfrm>
            <a:off x="4543466" y="8207757"/>
            <a:ext cx="37515" cy="42100"/>
          </a:xfrm>
          <a:custGeom>
            <a:avLst/>
            <a:gdLst/>
            <a:ahLst/>
            <a:cxnLst/>
            <a:rect l="l" t="t" r="r" b="b"/>
            <a:pathLst>
              <a:path w="37515" h="42100">
                <a:moveTo>
                  <a:pt x="29044" y="11252"/>
                </a:moveTo>
                <a:lnTo>
                  <a:pt x="29933" y="13804"/>
                </a:lnTo>
                <a:lnTo>
                  <a:pt x="30225" y="17183"/>
                </a:lnTo>
                <a:lnTo>
                  <a:pt x="7518" y="17183"/>
                </a:lnTo>
                <a:lnTo>
                  <a:pt x="7746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26" y="1866"/>
                </a:lnTo>
                <a:lnTo>
                  <a:pt x="5295" y="5613"/>
                </a:lnTo>
                <a:lnTo>
                  <a:pt x="1765" y="9347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8003" y="40970"/>
                </a:lnTo>
                <a:lnTo>
                  <a:pt x="31038" y="38696"/>
                </a:lnTo>
                <a:lnTo>
                  <a:pt x="34074" y="36410"/>
                </a:lnTo>
                <a:lnTo>
                  <a:pt x="36169" y="33223"/>
                </a:lnTo>
                <a:lnTo>
                  <a:pt x="37287" y="29095"/>
                </a:lnTo>
                <a:lnTo>
                  <a:pt x="30162" y="28219"/>
                </a:lnTo>
                <a:lnTo>
                  <a:pt x="29121" y="31102"/>
                </a:lnTo>
                <a:lnTo>
                  <a:pt x="27685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40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91" y="27228"/>
                </a:lnTo>
                <a:lnTo>
                  <a:pt x="7124" y="22796"/>
                </a:lnTo>
                <a:lnTo>
                  <a:pt x="37477" y="22796"/>
                </a:lnTo>
                <a:lnTo>
                  <a:pt x="37515" y="14338"/>
                </a:lnTo>
                <a:lnTo>
                  <a:pt x="35801" y="9169"/>
                </a:lnTo>
                <a:lnTo>
                  <a:pt x="32334" y="5499"/>
                </a:lnTo>
                <a:lnTo>
                  <a:pt x="28905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35" y="9563"/>
                </a:lnTo>
                <a:lnTo>
                  <a:pt x="29044" y="11252"/>
                </a:lnTo>
                <a:close/>
              </a:path>
              <a:path w="37515" h="42100">
                <a:moveTo>
                  <a:pt x="8928" y="10858"/>
                </a:moveTo>
                <a:lnTo>
                  <a:pt x="13246" y="6667"/>
                </a:lnTo>
                <a:lnTo>
                  <a:pt x="15913" y="5613"/>
                </a:lnTo>
                <a:lnTo>
                  <a:pt x="22567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9" name="object 869"/>
          <p:cNvSpPr/>
          <p:nvPr/>
        </p:nvSpPr>
        <p:spPr>
          <a:xfrm>
            <a:off x="4589377" y="8193335"/>
            <a:ext cx="17703" cy="56527"/>
          </a:xfrm>
          <a:custGeom>
            <a:avLst/>
            <a:gdLst/>
            <a:ahLst/>
            <a:cxnLst/>
            <a:rect l="l" t="t" r="r" b="b"/>
            <a:pathLst>
              <a:path w="17703" h="56527">
                <a:moveTo>
                  <a:pt x="17703" y="56527"/>
                </a:moveTo>
                <a:lnTo>
                  <a:pt x="13423" y="50914"/>
                </a:lnTo>
                <a:lnTo>
                  <a:pt x="10490" y="49161"/>
                </a:lnTo>
                <a:lnTo>
                  <a:pt x="8305" y="45656"/>
                </a:lnTo>
                <a:lnTo>
                  <a:pt x="6984" y="43497"/>
                </a:lnTo>
                <a:lnTo>
                  <a:pt x="9118" y="54546"/>
                </a:lnTo>
                <a:lnTo>
                  <a:pt x="12903" y="56527"/>
                </a:lnTo>
                <a:lnTo>
                  <a:pt x="17703" y="56527"/>
                </a:lnTo>
                <a:close/>
              </a:path>
              <a:path w="17703" h="56527">
                <a:moveTo>
                  <a:pt x="28244" y="35432"/>
                </a:moveTo>
                <a:lnTo>
                  <a:pt x="28244" y="40576"/>
                </a:lnTo>
                <a:lnTo>
                  <a:pt x="27127" y="44437"/>
                </a:lnTo>
                <a:lnTo>
                  <a:pt x="24942" y="47028"/>
                </a:lnTo>
                <a:lnTo>
                  <a:pt x="22745" y="49618"/>
                </a:lnTo>
                <a:lnTo>
                  <a:pt x="20142" y="50914"/>
                </a:lnTo>
                <a:lnTo>
                  <a:pt x="13423" y="50914"/>
                </a:lnTo>
                <a:lnTo>
                  <a:pt x="17703" y="56527"/>
                </a:lnTo>
                <a:lnTo>
                  <a:pt x="22529" y="56527"/>
                </a:lnTo>
                <a:lnTo>
                  <a:pt x="26657" y="54660"/>
                </a:lnTo>
                <a:lnTo>
                  <a:pt x="30111" y="50876"/>
                </a:lnTo>
                <a:lnTo>
                  <a:pt x="33553" y="47104"/>
                </a:lnTo>
                <a:lnTo>
                  <a:pt x="35293" y="41770"/>
                </a:lnTo>
                <a:lnTo>
                  <a:pt x="35293" y="31965"/>
                </a:lnTo>
                <a:lnTo>
                  <a:pt x="34874" y="29235"/>
                </a:lnTo>
                <a:lnTo>
                  <a:pt x="34061" y="26669"/>
                </a:lnTo>
                <a:lnTo>
                  <a:pt x="33248" y="24117"/>
                </a:lnTo>
                <a:lnTo>
                  <a:pt x="30670" y="20129"/>
                </a:lnTo>
                <a:lnTo>
                  <a:pt x="27381" y="16916"/>
                </a:lnTo>
                <a:lnTo>
                  <a:pt x="22910" y="14922"/>
                </a:lnTo>
                <a:lnTo>
                  <a:pt x="18033" y="14414"/>
                </a:lnTo>
                <a:lnTo>
                  <a:pt x="13525" y="14414"/>
                </a:lnTo>
                <a:lnTo>
                  <a:pt x="9817" y="16230"/>
                </a:lnTo>
                <a:lnTo>
                  <a:pt x="6896" y="19850"/>
                </a:lnTo>
                <a:lnTo>
                  <a:pt x="6896" y="0"/>
                </a:lnTo>
                <a:lnTo>
                  <a:pt x="0" y="0"/>
                </a:lnTo>
                <a:lnTo>
                  <a:pt x="0" y="55625"/>
                </a:lnTo>
                <a:lnTo>
                  <a:pt x="6388" y="55625"/>
                </a:lnTo>
                <a:lnTo>
                  <a:pt x="6388" y="50571"/>
                </a:lnTo>
                <a:lnTo>
                  <a:pt x="9118" y="54546"/>
                </a:lnTo>
                <a:lnTo>
                  <a:pt x="6984" y="43497"/>
                </a:lnTo>
                <a:lnTo>
                  <a:pt x="6324" y="40004"/>
                </a:lnTo>
                <a:lnTo>
                  <a:pt x="6324" y="30264"/>
                </a:lnTo>
                <a:lnTo>
                  <a:pt x="7416" y="26517"/>
                </a:lnTo>
                <a:lnTo>
                  <a:pt x="9613" y="23926"/>
                </a:lnTo>
                <a:lnTo>
                  <a:pt x="11810" y="21335"/>
                </a:lnTo>
                <a:lnTo>
                  <a:pt x="14414" y="20040"/>
                </a:lnTo>
                <a:lnTo>
                  <a:pt x="20421" y="20040"/>
                </a:lnTo>
                <a:lnTo>
                  <a:pt x="22974" y="21285"/>
                </a:lnTo>
                <a:lnTo>
                  <a:pt x="27177" y="26288"/>
                </a:lnTo>
                <a:lnTo>
                  <a:pt x="28244" y="30175"/>
                </a:lnTo>
                <a:lnTo>
                  <a:pt x="28244" y="3543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0" name="object 870"/>
          <p:cNvSpPr/>
          <p:nvPr/>
        </p:nvSpPr>
        <p:spPr>
          <a:xfrm>
            <a:off x="4636338" y="8193341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53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1" name="object 871"/>
          <p:cNvSpPr/>
          <p:nvPr/>
        </p:nvSpPr>
        <p:spPr>
          <a:xfrm>
            <a:off x="4648184" y="8207757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47" y="13665"/>
                </a:lnTo>
                <a:lnTo>
                  <a:pt x="8940" y="10858"/>
                </a:lnTo>
                <a:lnTo>
                  <a:pt x="13398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00"/>
                </a:lnTo>
                <a:lnTo>
                  <a:pt x="24117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82" y="35318"/>
                </a:lnTo>
                <a:lnTo>
                  <a:pt x="8636" y="30619"/>
                </a:lnTo>
                <a:lnTo>
                  <a:pt x="7378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40" y="10858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2" name="object 872"/>
          <p:cNvSpPr/>
          <p:nvPr/>
        </p:nvSpPr>
        <p:spPr>
          <a:xfrm>
            <a:off x="4713448" y="8207756"/>
            <a:ext cx="21831" cy="21310"/>
          </a:xfrm>
          <a:custGeom>
            <a:avLst/>
            <a:gdLst/>
            <a:ahLst/>
            <a:cxnLst/>
            <a:rect l="l" t="t" r="r" b="b"/>
            <a:pathLst>
              <a:path w="21831" h="21310">
                <a:moveTo>
                  <a:pt x="10820" y="876"/>
                </a:moveTo>
                <a:lnTo>
                  <a:pt x="12217" y="6896"/>
                </a:lnTo>
                <a:lnTo>
                  <a:pt x="14782" y="5651"/>
                </a:lnTo>
                <a:lnTo>
                  <a:pt x="17843" y="5651"/>
                </a:lnTo>
                <a:lnTo>
                  <a:pt x="21831" y="520"/>
                </a:lnTo>
                <a:lnTo>
                  <a:pt x="17195" y="0"/>
                </a:lnTo>
                <a:lnTo>
                  <a:pt x="13855" y="0"/>
                </a:lnTo>
                <a:lnTo>
                  <a:pt x="10820" y="876"/>
                </a:lnTo>
                <a:close/>
              </a:path>
              <a:path w="21831" h="21310">
                <a:moveTo>
                  <a:pt x="736" y="28867"/>
                </a:moveTo>
                <a:lnTo>
                  <a:pt x="2235" y="32029"/>
                </a:lnTo>
                <a:lnTo>
                  <a:pt x="3721" y="35204"/>
                </a:lnTo>
                <a:lnTo>
                  <a:pt x="5816" y="37680"/>
                </a:lnTo>
                <a:lnTo>
                  <a:pt x="8559" y="39458"/>
                </a:lnTo>
                <a:lnTo>
                  <a:pt x="11264" y="41224"/>
                </a:lnTo>
                <a:lnTo>
                  <a:pt x="14262" y="42113"/>
                </a:lnTo>
                <a:lnTo>
                  <a:pt x="22504" y="42113"/>
                </a:lnTo>
                <a:lnTo>
                  <a:pt x="26301" y="40106"/>
                </a:lnTo>
                <a:lnTo>
                  <a:pt x="28867" y="36118"/>
                </a:lnTo>
                <a:lnTo>
                  <a:pt x="28867" y="41198"/>
                </a:lnTo>
                <a:lnTo>
                  <a:pt x="35280" y="41198"/>
                </a:lnTo>
                <a:lnTo>
                  <a:pt x="35280" y="-14414"/>
                </a:lnTo>
                <a:lnTo>
                  <a:pt x="28422" y="-14414"/>
                </a:lnTo>
                <a:lnTo>
                  <a:pt x="28422" y="5537"/>
                </a:lnTo>
                <a:lnTo>
                  <a:pt x="25654" y="2565"/>
                </a:lnTo>
                <a:lnTo>
                  <a:pt x="21831" y="520"/>
                </a:lnTo>
                <a:lnTo>
                  <a:pt x="17843" y="5651"/>
                </a:lnTo>
                <a:lnTo>
                  <a:pt x="20980" y="5651"/>
                </a:lnTo>
                <a:lnTo>
                  <a:pt x="23634" y="6946"/>
                </a:lnTo>
                <a:lnTo>
                  <a:pt x="25768" y="9525"/>
                </a:lnTo>
                <a:lnTo>
                  <a:pt x="27914" y="12103"/>
                </a:lnTo>
                <a:lnTo>
                  <a:pt x="28994" y="16154"/>
                </a:lnTo>
                <a:lnTo>
                  <a:pt x="28994" y="26670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63" y="36499"/>
                </a:lnTo>
                <a:lnTo>
                  <a:pt x="12573" y="35217"/>
                </a:lnTo>
                <a:lnTo>
                  <a:pt x="10375" y="32664"/>
                </a:lnTo>
                <a:lnTo>
                  <a:pt x="8166" y="30111"/>
                </a:lnTo>
                <a:lnTo>
                  <a:pt x="7073" y="26250"/>
                </a:lnTo>
                <a:lnTo>
                  <a:pt x="7073" y="15760"/>
                </a:lnTo>
                <a:lnTo>
                  <a:pt x="8102" y="11849"/>
                </a:lnTo>
                <a:lnTo>
                  <a:pt x="12217" y="6896"/>
                </a:lnTo>
                <a:lnTo>
                  <a:pt x="10820" y="876"/>
                </a:lnTo>
                <a:lnTo>
                  <a:pt x="8115" y="2616"/>
                </a:lnTo>
                <a:lnTo>
                  <a:pt x="5410" y="4368"/>
                </a:lnTo>
                <a:lnTo>
                  <a:pt x="3378" y="6870"/>
                </a:lnTo>
                <a:lnTo>
                  <a:pt x="2019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36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3" name="object 873"/>
          <p:cNvSpPr/>
          <p:nvPr/>
        </p:nvSpPr>
        <p:spPr>
          <a:xfrm>
            <a:off x="4757276" y="8207757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57" y="11252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40" y="10858"/>
                </a:lnTo>
                <a:lnTo>
                  <a:pt x="13398" y="0"/>
                </a:lnTo>
                <a:lnTo>
                  <a:pt x="8801" y="1866"/>
                </a:lnTo>
                <a:lnTo>
                  <a:pt x="5283" y="5613"/>
                </a:lnTo>
                <a:lnTo>
                  <a:pt x="1752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36" y="42100"/>
                </a:lnTo>
                <a:lnTo>
                  <a:pt x="24117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19"/>
                </a:lnTo>
                <a:lnTo>
                  <a:pt x="7366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503" y="14338"/>
                </a:lnTo>
                <a:lnTo>
                  <a:pt x="35775" y="9169"/>
                </a:lnTo>
                <a:lnTo>
                  <a:pt x="32346" y="5499"/>
                </a:lnTo>
                <a:lnTo>
                  <a:pt x="28879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00">
                <a:moveTo>
                  <a:pt x="8940" y="10858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4" name="object 874"/>
          <p:cNvSpPr/>
          <p:nvPr/>
        </p:nvSpPr>
        <p:spPr>
          <a:xfrm>
            <a:off x="4806505" y="8193341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53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5" name="object 875"/>
          <p:cNvSpPr/>
          <p:nvPr/>
        </p:nvSpPr>
        <p:spPr>
          <a:xfrm>
            <a:off x="4840146" y="8207757"/>
            <a:ext cx="37515" cy="42100"/>
          </a:xfrm>
          <a:custGeom>
            <a:avLst/>
            <a:gdLst/>
            <a:ahLst/>
            <a:cxnLst/>
            <a:rect l="l" t="t" r="r" b="b"/>
            <a:pathLst>
              <a:path w="37515" h="42100">
                <a:moveTo>
                  <a:pt x="29057" y="11252"/>
                </a:moveTo>
                <a:lnTo>
                  <a:pt x="29933" y="13804"/>
                </a:lnTo>
                <a:lnTo>
                  <a:pt x="30225" y="17183"/>
                </a:lnTo>
                <a:lnTo>
                  <a:pt x="7518" y="17183"/>
                </a:lnTo>
                <a:lnTo>
                  <a:pt x="7746" y="13665"/>
                </a:lnTo>
                <a:lnTo>
                  <a:pt x="8940" y="10858"/>
                </a:lnTo>
                <a:lnTo>
                  <a:pt x="13385" y="0"/>
                </a:lnTo>
                <a:lnTo>
                  <a:pt x="8826" y="1866"/>
                </a:lnTo>
                <a:lnTo>
                  <a:pt x="5295" y="5613"/>
                </a:lnTo>
                <a:lnTo>
                  <a:pt x="1765" y="9347"/>
                </a:lnTo>
                <a:lnTo>
                  <a:pt x="0" y="14617"/>
                </a:lnTo>
                <a:lnTo>
                  <a:pt x="0" y="27952"/>
                </a:lnTo>
                <a:lnTo>
                  <a:pt x="1765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8016" y="40970"/>
                </a:lnTo>
                <a:lnTo>
                  <a:pt x="31038" y="38696"/>
                </a:lnTo>
                <a:lnTo>
                  <a:pt x="34086" y="36410"/>
                </a:lnTo>
                <a:lnTo>
                  <a:pt x="36169" y="33223"/>
                </a:lnTo>
                <a:lnTo>
                  <a:pt x="37287" y="29095"/>
                </a:lnTo>
                <a:lnTo>
                  <a:pt x="30175" y="28219"/>
                </a:lnTo>
                <a:lnTo>
                  <a:pt x="29121" y="31102"/>
                </a:lnTo>
                <a:lnTo>
                  <a:pt x="27685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40" y="36499"/>
                </a:lnTo>
                <a:lnTo>
                  <a:pt x="13207" y="35318"/>
                </a:lnTo>
                <a:lnTo>
                  <a:pt x="8648" y="30619"/>
                </a:lnTo>
                <a:lnTo>
                  <a:pt x="7391" y="27228"/>
                </a:lnTo>
                <a:lnTo>
                  <a:pt x="7137" y="22796"/>
                </a:lnTo>
                <a:lnTo>
                  <a:pt x="37477" y="22796"/>
                </a:lnTo>
                <a:lnTo>
                  <a:pt x="37515" y="14338"/>
                </a:lnTo>
                <a:lnTo>
                  <a:pt x="35801" y="9169"/>
                </a:lnTo>
                <a:lnTo>
                  <a:pt x="32334" y="5499"/>
                </a:lnTo>
                <a:lnTo>
                  <a:pt x="28905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35" y="9563"/>
                </a:lnTo>
                <a:lnTo>
                  <a:pt x="29057" y="11252"/>
                </a:lnTo>
                <a:close/>
              </a:path>
              <a:path w="37515" h="42100">
                <a:moveTo>
                  <a:pt x="8940" y="10858"/>
                </a:moveTo>
                <a:lnTo>
                  <a:pt x="13258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6" name="object 876"/>
          <p:cNvSpPr/>
          <p:nvPr/>
        </p:nvSpPr>
        <p:spPr>
          <a:xfrm>
            <a:off x="4886097" y="820775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83" y="41198"/>
                </a:moveTo>
                <a:lnTo>
                  <a:pt x="6883" y="14033"/>
                </a:lnTo>
                <a:lnTo>
                  <a:pt x="7962" y="10541"/>
                </a:lnTo>
                <a:lnTo>
                  <a:pt x="12230" y="6845"/>
                </a:lnTo>
                <a:lnTo>
                  <a:pt x="14770" y="5918"/>
                </a:lnTo>
                <a:lnTo>
                  <a:pt x="19532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43" y="11049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50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197" y="6642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7" name="object 877"/>
          <p:cNvSpPr/>
          <p:nvPr/>
        </p:nvSpPr>
        <p:spPr>
          <a:xfrm>
            <a:off x="4925935" y="8194584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25" y="14084"/>
                </a:moveTo>
                <a:lnTo>
                  <a:pt x="11925" y="0"/>
                </a:lnTo>
                <a:lnTo>
                  <a:pt x="5054" y="4102"/>
                </a:lnTo>
                <a:lnTo>
                  <a:pt x="5054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54" y="19392"/>
                </a:lnTo>
                <a:lnTo>
                  <a:pt x="5054" y="46672"/>
                </a:lnTo>
                <a:lnTo>
                  <a:pt x="5346" y="49352"/>
                </a:lnTo>
                <a:lnTo>
                  <a:pt x="5892" y="50634"/>
                </a:lnTo>
                <a:lnTo>
                  <a:pt x="8813" y="53721"/>
                </a:lnTo>
                <a:lnTo>
                  <a:pt x="12141" y="54902"/>
                </a:lnTo>
                <a:lnTo>
                  <a:pt x="16167" y="54902"/>
                </a:lnTo>
                <a:lnTo>
                  <a:pt x="19850" y="54292"/>
                </a:lnTo>
                <a:lnTo>
                  <a:pt x="18846" y="48260"/>
                </a:lnTo>
                <a:lnTo>
                  <a:pt x="17602" y="48437"/>
                </a:lnTo>
                <a:lnTo>
                  <a:pt x="14808" y="48526"/>
                </a:lnTo>
                <a:lnTo>
                  <a:pt x="12039" y="46151"/>
                </a:lnTo>
                <a:lnTo>
                  <a:pt x="11925" y="19392"/>
                </a:lnTo>
                <a:lnTo>
                  <a:pt x="18846" y="19392"/>
                </a:lnTo>
                <a:lnTo>
                  <a:pt x="18846" y="14084"/>
                </a:lnTo>
                <a:lnTo>
                  <a:pt x="11925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8" name="object 878"/>
          <p:cNvSpPr/>
          <p:nvPr/>
        </p:nvSpPr>
        <p:spPr>
          <a:xfrm>
            <a:off x="4948974" y="8207747"/>
            <a:ext cx="38112" cy="42113"/>
          </a:xfrm>
          <a:custGeom>
            <a:avLst/>
            <a:gdLst/>
            <a:ahLst/>
            <a:cxnLst/>
            <a:rect l="l" t="t" r="r" b="b"/>
            <a:pathLst>
              <a:path w="38112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57" y="36690"/>
                </a:lnTo>
                <a:lnTo>
                  <a:pt x="8775" y="40309"/>
                </a:lnTo>
                <a:lnTo>
                  <a:pt x="8216" y="30086"/>
                </a:lnTo>
                <a:lnTo>
                  <a:pt x="7073" y="26225"/>
                </a:lnTo>
                <a:lnTo>
                  <a:pt x="7073" y="15913"/>
                </a:lnTo>
                <a:lnTo>
                  <a:pt x="8216" y="12052"/>
                </a:lnTo>
                <a:lnTo>
                  <a:pt x="10490" y="9486"/>
                </a:lnTo>
                <a:lnTo>
                  <a:pt x="12750" y="6934"/>
                </a:lnTo>
                <a:lnTo>
                  <a:pt x="15621" y="5664"/>
                </a:lnTo>
                <a:lnTo>
                  <a:pt x="22466" y="5664"/>
                </a:lnTo>
                <a:lnTo>
                  <a:pt x="25311" y="6946"/>
                </a:lnTo>
                <a:lnTo>
                  <a:pt x="27597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60"/>
                </a:lnTo>
                <a:lnTo>
                  <a:pt x="27609" y="32638"/>
                </a:lnTo>
                <a:lnTo>
                  <a:pt x="25336" y="35217"/>
                </a:lnTo>
                <a:lnTo>
                  <a:pt x="22479" y="36499"/>
                </a:lnTo>
                <a:lnTo>
                  <a:pt x="22618" y="42113"/>
                </a:lnTo>
                <a:lnTo>
                  <a:pt x="25895" y="41300"/>
                </a:lnTo>
                <a:lnTo>
                  <a:pt x="28892" y="39649"/>
                </a:lnTo>
                <a:lnTo>
                  <a:pt x="31889" y="38011"/>
                </a:lnTo>
                <a:lnTo>
                  <a:pt x="34188" y="35699"/>
                </a:lnTo>
                <a:lnTo>
                  <a:pt x="35750" y="32727"/>
                </a:lnTo>
                <a:lnTo>
                  <a:pt x="37325" y="29768"/>
                </a:lnTo>
                <a:lnTo>
                  <a:pt x="38112" y="25679"/>
                </a:lnTo>
                <a:lnTo>
                  <a:pt x="38112" y="14096"/>
                </a:lnTo>
                <a:lnTo>
                  <a:pt x="36347" y="9080"/>
                </a:lnTo>
                <a:lnTo>
                  <a:pt x="32791" y="5448"/>
                </a:lnTo>
                <a:lnTo>
                  <a:pt x="29235" y="1816"/>
                </a:lnTo>
                <a:lnTo>
                  <a:pt x="24663" y="0"/>
                </a:lnTo>
                <a:lnTo>
                  <a:pt x="14046" y="0"/>
                </a:lnTo>
                <a:lnTo>
                  <a:pt x="9779" y="1498"/>
                </a:lnTo>
                <a:lnTo>
                  <a:pt x="6261" y="4483"/>
                </a:lnTo>
                <a:lnTo>
                  <a:pt x="2082" y="8077"/>
                </a:lnTo>
                <a:lnTo>
                  <a:pt x="0" y="13614"/>
                </a:lnTo>
                <a:lnTo>
                  <a:pt x="0" y="21069"/>
                </a:lnTo>
                <a:close/>
              </a:path>
              <a:path w="38112" h="42113">
                <a:moveTo>
                  <a:pt x="12750" y="35217"/>
                </a:moveTo>
                <a:lnTo>
                  <a:pt x="10490" y="32651"/>
                </a:lnTo>
                <a:lnTo>
                  <a:pt x="8216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18" y="42113"/>
                </a:lnTo>
                <a:lnTo>
                  <a:pt x="22479" y="36499"/>
                </a:lnTo>
                <a:lnTo>
                  <a:pt x="15621" y="36499"/>
                </a:lnTo>
                <a:lnTo>
                  <a:pt x="12750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9" name="object 879"/>
          <p:cNvSpPr/>
          <p:nvPr/>
        </p:nvSpPr>
        <p:spPr>
          <a:xfrm>
            <a:off x="4995103" y="8207758"/>
            <a:ext cx="22098" cy="41198"/>
          </a:xfrm>
          <a:custGeom>
            <a:avLst/>
            <a:gdLst/>
            <a:ahLst/>
            <a:cxnLst/>
            <a:rect l="l" t="t" r="r" b="b"/>
            <a:pathLst>
              <a:path w="22098" h="41198">
                <a:moveTo>
                  <a:pt x="10604" y="8407"/>
                </a:moveTo>
                <a:lnTo>
                  <a:pt x="13169" y="7061"/>
                </a:lnTo>
                <a:lnTo>
                  <a:pt x="16344" y="7061"/>
                </a:lnTo>
                <a:lnTo>
                  <a:pt x="19723" y="8534"/>
                </a:lnTo>
                <a:lnTo>
                  <a:pt x="22098" y="2197"/>
                </a:lnTo>
                <a:lnTo>
                  <a:pt x="17348" y="0"/>
                </a:lnTo>
                <a:lnTo>
                  <a:pt x="13398" y="0"/>
                </a:lnTo>
                <a:lnTo>
                  <a:pt x="10579" y="1371"/>
                </a:lnTo>
                <a:lnTo>
                  <a:pt x="7785" y="4165"/>
                </a:lnTo>
                <a:lnTo>
                  <a:pt x="6197" y="7010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lnTo>
                  <a:pt x="6883" y="17221"/>
                </a:lnTo>
                <a:lnTo>
                  <a:pt x="7277" y="14566"/>
                </a:lnTo>
                <a:lnTo>
                  <a:pt x="8039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0" name="object 880"/>
          <p:cNvSpPr/>
          <p:nvPr/>
        </p:nvSpPr>
        <p:spPr>
          <a:xfrm>
            <a:off x="5021319" y="820775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0083" y="8674"/>
                </a:lnTo>
                <a:lnTo>
                  <a:pt x="14757" y="5918"/>
                </a:lnTo>
                <a:lnTo>
                  <a:pt x="19532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3058" y="13258"/>
                </a:lnTo>
                <a:lnTo>
                  <a:pt x="32918" y="11049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50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197" y="6642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1" name="object 881"/>
          <p:cNvSpPr/>
          <p:nvPr/>
        </p:nvSpPr>
        <p:spPr>
          <a:xfrm>
            <a:off x="5062399" y="8207747"/>
            <a:ext cx="38112" cy="42113"/>
          </a:xfrm>
          <a:custGeom>
            <a:avLst/>
            <a:gdLst/>
            <a:ahLst/>
            <a:cxnLst/>
            <a:rect l="l" t="t" r="r" b="b"/>
            <a:pathLst>
              <a:path w="38112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57" y="36690"/>
                </a:lnTo>
                <a:lnTo>
                  <a:pt x="8775" y="40309"/>
                </a:lnTo>
                <a:lnTo>
                  <a:pt x="8216" y="30086"/>
                </a:lnTo>
                <a:lnTo>
                  <a:pt x="7073" y="26225"/>
                </a:lnTo>
                <a:lnTo>
                  <a:pt x="7073" y="15913"/>
                </a:lnTo>
                <a:lnTo>
                  <a:pt x="8216" y="12052"/>
                </a:lnTo>
                <a:lnTo>
                  <a:pt x="10477" y="9486"/>
                </a:lnTo>
                <a:lnTo>
                  <a:pt x="12750" y="6934"/>
                </a:lnTo>
                <a:lnTo>
                  <a:pt x="15621" y="5664"/>
                </a:lnTo>
                <a:lnTo>
                  <a:pt x="22466" y="5664"/>
                </a:lnTo>
                <a:lnTo>
                  <a:pt x="25311" y="6946"/>
                </a:lnTo>
                <a:lnTo>
                  <a:pt x="27597" y="9512"/>
                </a:lnTo>
                <a:lnTo>
                  <a:pt x="29883" y="12077"/>
                </a:lnTo>
                <a:lnTo>
                  <a:pt x="31026" y="15849"/>
                </a:lnTo>
                <a:lnTo>
                  <a:pt x="31026" y="26123"/>
                </a:lnTo>
                <a:lnTo>
                  <a:pt x="29883" y="30060"/>
                </a:lnTo>
                <a:lnTo>
                  <a:pt x="27609" y="32638"/>
                </a:lnTo>
                <a:lnTo>
                  <a:pt x="25336" y="35217"/>
                </a:lnTo>
                <a:lnTo>
                  <a:pt x="22479" y="36499"/>
                </a:lnTo>
                <a:lnTo>
                  <a:pt x="22618" y="42113"/>
                </a:lnTo>
                <a:lnTo>
                  <a:pt x="25895" y="41300"/>
                </a:lnTo>
                <a:lnTo>
                  <a:pt x="28892" y="39649"/>
                </a:lnTo>
                <a:lnTo>
                  <a:pt x="31889" y="38011"/>
                </a:lnTo>
                <a:lnTo>
                  <a:pt x="34175" y="35699"/>
                </a:lnTo>
                <a:lnTo>
                  <a:pt x="35750" y="32727"/>
                </a:lnTo>
                <a:lnTo>
                  <a:pt x="37325" y="29768"/>
                </a:lnTo>
                <a:lnTo>
                  <a:pt x="38112" y="25679"/>
                </a:lnTo>
                <a:lnTo>
                  <a:pt x="38112" y="14096"/>
                </a:lnTo>
                <a:lnTo>
                  <a:pt x="36334" y="9080"/>
                </a:lnTo>
                <a:lnTo>
                  <a:pt x="32778" y="5448"/>
                </a:lnTo>
                <a:lnTo>
                  <a:pt x="29222" y="1816"/>
                </a:lnTo>
                <a:lnTo>
                  <a:pt x="24663" y="0"/>
                </a:lnTo>
                <a:lnTo>
                  <a:pt x="14033" y="0"/>
                </a:lnTo>
                <a:lnTo>
                  <a:pt x="9766" y="1498"/>
                </a:lnTo>
                <a:lnTo>
                  <a:pt x="6261" y="4483"/>
                </a:lnTo>
                <a:lnTo>
                  <a:pt x="2082" y="8077"/>
                </a:lnTo>
                <a:lnTo>
                  <a:pt x="0" y="13614"/>
                </a:lnTo>
                <a:lnTo>
                  <a:pt x="0" y="21069"/>
                </a:lnTo>
                <a:close/>
              </a:path>
              <a:path w="38112" h="42113">
                <a:moveTo>
                  <a:pt x="12750" y="35217"/>
                </a:moveTo>
                <a:lnTo>
                  <a:pt x="10477" y="32651"/>
                </a:lnTo>
                <a:lnTo>
                  <a:pt x="8216" y="30086"/>
                </a:lnTo>
                <a:lnTo>
                  <a:pt x="8775" y="40309"/>
                </a:lnTo>
                <a:lnTo>
                  <a:pt x="13373" y="42113"/>
                </a:lnTo>
                <a:lnTo>
                  <a:pt x="22618" y="42113"/>
                </a:lnTo>
                <a:lnTo>
                  <a:pt x="22479" y="36499"/>
                </a:lnTo>
                <a:lnTo>
                  <a:pt x="15621" y="36499"/>
                </a:lnTo>
                <a:lnTo>
                  <a:pt x="12750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2" name="object 882"/>
          <p:cNvSpPr/>
          <p:nvPr/>
        </p:nvSpPr>
        <p:spPr>
          <a:xfrm>
            <a:off x="5130419" y="8193341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3" name="object 883"/>
          <p:cNvSpPr/>
          <p:nvPr/>
        </p:nvSpPr>
        <p:spPr>
          <a:xfrm>
            <a:off x="5130419" y="8228812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4" name="object 884"/>
          <p:cNvSpPr/>
          <p:nvPr/>
        </p:nvSpPr>
        <p:spPr>
          <a:xfrm>
            <a:off x="5130419" y="8197272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5" name="object 885"/>
          <p:cNvSpPr/>
          <p:nvPr/>
        </p:nvSpPr>
        <p:spPr>
          <a:xfrm>
            <a:off x="5147823" y="820775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2230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04" y="7150"/>
                </a:lnTo>
                <a:lnTo>
                  <a:pt x="25361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43" y="11049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6" name="object 886"/>
          <p:cNvSpPr/>
          <p:nvPr/>
        </p:nvSpPr>
        <p:spPr>
          <a:xfrm>
            <a:off x="5191478" y="8207758"/>
            <a:ext cx="55130" cy="41198"/>
          </a:xfrm>
          <a:custGeom>
            <a:avLst/>
            <a:gdLst/>
            <a:ahLst/>
            <a:cxnLst/>
            <a:rect l="l" t="t" r="r" b="b"/>
            <a:pathLst>
              <a:path w="55130" h="41198">
                <a:moveTo>
                  <a:pt x="24155" y="15024"/>
                </a:moveTo>
                <a:lnTo>
                  <a:pt x="24155" y="41198"/>
                </a:lnTo>
                <a:lnTo>
                  <a:pt x="31064" y="41198"/>
                </a:lnTo>
                <a:lnTo>
                  <a:pt x="31064" y="13639"/>
                </a:lnTo>
                <a:lnTo>
                  <a:pt x="32016" y="10629"/>
                </a:lnTo>
                <a:lnTo>
                  <a:pt x="33896" y="8737"/>
                </a:lnTo>
                <a:lnTo>
                  <a:pt x="38176" y="5918"/>
                </a:lnTo>
                <a:lnTo>
                  <a:pt x="42608" y="5918"/>
                </a:lnTo>
                <a:lnTo>
                  <a:pt x="45161" y="7010"/>
                </a:lnTo>
                <a:lnTo>
                  <a:pt x="47586" y="9918"/>
                </a:lnTo>
                <a:lnTo>
                  <a:pt x="48260" y="13081"/>
                </a:lnTo>
                <a:lnTo>
                  <a:pt x="48260" y="41198"/>
                </a:lnTo>
                <a:lnTo>
                  <a:pt x="55130" y="41198"/>
                </a:lnTo>
                <a:lnTo>
                  <a:pt x="55130" y="8940"/>
                </a:lnTo>
                <a:lnTo>
                  <a:pt x="54025" y="5524"/>
                </a:lnTo>
                <a:lnTo>
                  <a:pt x="49695" y="1104"/>
                </a:lnTo>
                <a:lnTo>
                  <a:pt x="46596" y="0"/>
                </a:lnTo>
                <a:lnTo>
                  <a:pt x="37401" y="0"/>
                </a:lnTo>
                <a:lnTo>
                  <a:pt x="33210" y="2349"/>
                </a:lnTo>
                <a:lnTo>
                  <a:pt x="29984" y="7061"/>
                </a:lnTo>
                <a:lnTo>
                  <a:pt x="29197" y="4826"/>
                </a:lnTo>
                <a:lnTo>
                  <a:pt x="25920" y="1854"/>
                </a:lnTo>
                <a:lnTo>
                  <a:pt x="21513" y="0"/>
                </a:lnTo>
                <a:lnTo>
                  <a:pt x="15798" y="0"/>
                </a:lnTo>
                <a:lnTo>
                  <a:pt x="13360" y="596"/>
                </a:lnTo>
                <a:lnTo>
                  <a:pt x="9131" y="2997"/>
                </a:lnTo>
                <a:lnTo>
                  <a:pt x="6159" y="6553"/>
                </a:lnTo>
                <a:lnTo>
                  <a:pt x="6159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lnTo>
                  <a:pt x="6883" y="16624"/>
                </a:lnTo>
                <a:lnTo>
                  <a:pt x="7264" y="13830"/>
                </a:lnTo>
                <a:lnTo>
                  <a:pt x="7988" y="11861"/>
                </a:lnTo>
                <a:lnTo>
                  <a:pt x="9931" y="8445"/>
                </a:lnTo>
                <a:lnTo>
                  <a:pt x="13233" y="6426"/>
                </a:lnTo>
                <a:lnTo>
                  <a:pt x="16954" y="5918"/>
                </a:lnTo>
                <a:lnTo>
                  <a:pt x="19519" y="5918"/>
                </a:lnTo>
                <a:lnTo>
                  <a:pt x="22466" y="8191"/>
                </a:lnTo>
                <a:lnTo>
                  <a:pt x="24155" y="11988"/>
                </a:lnTo>
                <a:lnTo>
                  <a:pt x="24155" y="150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7" name="object 887"/>
          <p:cNvSpPr/>
          <p:nvPr/>
        </p:nvSpPr>
        <p:spPr>
          <a:xfrm>
            <a:off x="5254532" y="8207757"/>
            <a:ext cx="37515" cy="42100"/>
          </a:xfrm>
          <a:custGeom>
            <a:avLst/>
            <a:gdLst/>
            <a:ahLst/>
            <a:cxnLst/>
            <a:rect l="l" t="t" r="r" b="b"/>
            <a:pathLst>
              <a:path w="37515" h="42100">
                <a:moveTo>
                  <a:pt x="29057" y="11252"/>
                </a:moveTo>
                <a:lnTo>
                  <a:pt x="29933" y="13804"/>
                </a:lnTo>
                <a:lnTo>
                  <a:pt x="30225" y="17183"/>
                </a:lnTo>
                <a:lnTo>
                  <a:pt x="7518" y="17183"/>
                </a:lnTo>
                <a:lnTo>
                  <a:pt x="7746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26" y="1866"/>
                </a:lnTo>
                <a:lnTo>
                  <a:pt x="5295" y="5613"/>
                </a:lnTo>
                <a:lnTo>
                  <a:pt x="1765" y="9347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8003" y="40970"/>
                </a:lnTo>
                <a:lnTo>
                  <a:pt x="31038" y="38696"/>
                </a:lnTo>
                <a:lnTo>
                  <a:pt x="34086" y="36410"/>
                </a:lnTo>
                <a:lnTo>
                  <a:pt x="36169" y="33223"/>
                </a:lnTo>
                <a:lnTo>
                  <a:pt x="37287" y="29095"/>
                </a:lnTo>
                <a:lnTo>
                  <a:pt x="30162" y="28219"/>
                </a:lnTo>
                <a:lnTo>
                  <a:pt x="29121" y="31102"/>
                </a:lnTo>
                <a:lnTo>
                  <a:pt x="27685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40" y="36499"/>
                </a:lnTo>
                <a:lnTo>
                  <a:pt x="13207" y="35318"/>
                </a:lnTo>
                <a:lnTo>
                  <a:pt x="8648" y="30619"/>
                </a:lnTo>
                <a:lnTo>
                  <a:pt x="7391" y="27228"/>
                </a:lnTo>
                <a:lnTo>
                  <a:pt x="7137" y="22796"/>
                </a:lnTo>
                <a:lnTo>
                  <a:pt x="37477" y="22796"/>
                </a:lnTo>
                <a:lnTo>
                  <a:pt x="37515" y="14338"/>
                </a:lnTo>
                <a:lnTo>
                  <a:pt x="35801" y="9169"/>
                </a:lnTo>
                <a:lnTo>
                  <a:pt x="32334" y="5499"/>
                </a:lnTo>
                <a:lnTo>
                  <a:pt x="28905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35" y="9563"/>
                </a:lnTo>
                <a:lnTo>
                  <a:pt x="29057" y="11252"/>
                </a:lnTo>
                <a:close/>
              </a:path>
              <a:path w="37515" h="42100">
                <a:moveTo>
                  <a:pt x="8928" y="10858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8" name="object 888"/>
          <p:cNvSpPr/>
          <p:nvPr/>
        </p:nvSpPr>
        <p:spPr>
          <a:xfrm>
            <a:off x="5297985" y="8207756"/>
            <a:ext cx="21856" cy="21310"/>
          </a:xfrm>
          <a:custGeom>
            <a:avLst/>
            <a:gdLst/>
            <a:ahLst/>
            <a:cxnLst/>
            <a:rect l="l" t="t" r="r" b="b"/>
            <a:pathLst>
              <a:path w="21856" h="21310">
                <a:moveTo>
                  <a:pt x="10833" y="876"/>
                </a:moveTo>
                <a:lnTo>
                  <a:pt x="12242" y="6896"/>
                </a:lnTo>
                <a:lnTo>
                  <a:pt x="14795" y="5651"/>
                </a:lnTo>
                <a:lnTo>
                  <a:pt x="17856" y="5651"/>
                </a:lnTo>
                <a:lnTo>
                  <a:pt x="21856" y="520"/>
                </a:lnTo>
                <a:lnTo>
                  <a:pt x="17221" y="0"/>
                </a:lnTo>
                <a:lnTo>
                  <a:pt x="13855" y="0"/>
                </a:lnTo>
                <a:lnTo>
                  <a:pt x="10833" y="876"/>
                </a:lnTo>
                <a:close/>
              </a:path>
              <a:path w="21856" h="21310">
                <a:moveTo>
                  <a:pt x="749" y="28867"/>
                </a:moveTo>
                <a:lnTo>
                  <a:pt x="2235" y="32029"/>
                </a:lnTo>
                <a:lnTo>
                  <a:pt x="3746" y="35204"/>
                </a:lnTo>
                <a:lnTo>
                  <a:pt x="5842" y="37680"/>
                </a:lnTo>
                <a:lnTo>
                  <a:pt x="8572" y="39458"/>
                </a:lnTo>
                <a:lnTo>
                  <a:pt x="11290" y="41224"/>
                </a:lnTo>
                <a:lnTo>
                  <a:pt x="14262" y="42113"/>
                </a:lnTo>
                <a:lnTo>
                  <a:pt x="22529" y="42113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80" y="41198"/>
                </a:lnTo>
                <a:lnTo>
                  <a:pt x="35280" y="-14414"/>
                </a:lnTo>
                <a:lnTo>
                  <a:pt x="28435" y="-14414"/>
                </a:lnTo>
                <a:lnTo>
                  <a:pt x="28435" y="5537"/>
                </a:lnTo>
                <a:lnTo>
                  <a:pt x="25679" y="2565"/>
                </a:lnTo>
                <a:lnTo>
                  <a:pt x="21856" y="520"/>
                </a:lnTo>
                <a:lnTo>
                  <a:pt x="17856" y="5651"/>
                </a:lnTo>
                <a:lnTo>
                  <a:pt x="21005" y="5651"/>
                </a:lnTo>
                <a:lnTo>
                  <a:pt x="23634" y="6946"/>
                </a:lnTo>
                <a:lnTo>
                  <a:pt x="25793" y="9525"/>
                </a:lnTo>
                <a:lnTo>
                  <a:pt x="27940" y="12103"/>
                </a:lnTo>
                <a:lnTo>
                  <a:pt x="29019" y="16154"/>
                </a:lnTo>
                <a:lnTo>
                  <a:pt x="29019" y="26670"/>
                </a:lnTo>
                <a:lnTo>
                  <a:pt x="27952" y="30391"/>
                </a:lnTo>
                <a:lnTo>
                  <a:pt x="23749" y="35267"/>
                </a:lnTo>
                <a:lnTo>
                  <a:pt x="21183" y="36499"/>
                </a:lnTo>
                <a:lnTo>
                  <a:pt x="15176" y="36499"/>
                </a:lnTo>
                <a:lnTo>
                  <a:pt x="12585" y="35217"/>
                </a:lnTo>
                <a:lnTo>
                  <a:pt x="10388" y="32664"/>
                </a:lnTo>
                <a:lnTo>
                  <a:pt x="8191" y="30111"/>
                </a:lnTo>
                <a:lnTo>
                  <a:pt x="7099" y="26250"/>
                </a:lnTo>
                <a:lnTo>
                  <a:pt x="7099" y="15760"/>
                </a:lnTo>
                <a:lnTo>
                  <a:pt x="8128" y="11849"/>
                </a:lnTo>
                <a:lnTo>
                  <a:pt x="12242" y="6896"/>
                </a:lnTo>
                <a:lnTo>
                  <a:pt x="10833" y="876"/>
                </a:lnTo>
                <a:lnTo>
                  <a:pt x="8128" y="2616"/>
                </a:lnTo>
                <a:lnTo>
                  <a:pt x="5410" y="4368"/>
                </a:lnTo>
                <a:lnTo>
                  <a:pt x="3390" y="6870"/>
                </a:lnTo>
                <a:lnTo>
                  <a:pt x="2044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9" name="object 889"/>
          <p:cNvSpPr/>
          <p:nvPr/>
        </p:nvSpPr>
        <p:spPr>
          <a:xfrm>
            <a:off x="5344147" y="8193341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0" name="object 890"/>
          <p:cNvSpPr/>
          <p:nvPr/>
        </p:nvSpPr>
        <p:spPr>
          <a:xfrm>
            <a:off x="5344147" y="8228812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1" name="object 891"/>
          <p:cNvSpPr/>
          <p:nvPr/>
        </p:nvSpPr>
        <p:spPr>
          <a:xfrm>
            <a:off x="5344147" y="8197272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2" name="object 892"/>
          <p:cNvSpPr/>
          <p:nvPr/>
        </p:nvSpPr>
        <p:spPr>
          <a:xfrm>
            <a:off x="5359201" y="8207749"/>
            <a:ext cx="13919" cy="42113"/>
          </a:xfrm>
          <a:custGeom>
            <a:avLst/>
            <a:gdLst/>
            <a:ahLst/>
            <a:cxnLst/>
            <a:rect l="l" t="t" r="r" b="b"/>
            <a:pathLst>
              <a:path w="13919" h="42113">
                <a:moveTo>
                  <a:pt x="9448" y="42113"/>
                </a:moveTo>
                <a:lnTo>
                  <a:pt x="13919" y="42113"/>
                </a:lnTo>
                <a:lnTo>
                  <a:pt x="10845" y="36156"/>
                </a:lnTo>
                <a:lnTo>
                  <a:pt x="8064" y="33731"/>
                </a:lnTo>
                <a:lnTo>
                  <a:pt x="7378" y="30391"/>
                </a:lnTo>
                <a:lnTo>
                  <a:pt x="6007" y="41033"/>
                </a:lnTo>
                <a:lnTo>
                  <a:pt x="9448" y="42113"/>
                </a:lnTo>
                <a:close/>
              </a:path>
              <a:path w="13919" h="42113">
                <a:moveTo>
                  <a:pt x="7937" y="13322"/>
                </a:moveTo>
                <a:lnTo>
                  <a:pt x="8686" y="10464"/>
                </a:lnTo>
                <a:lnTo>
                  <a:pt x="11366" y="7353"/>
                </a:lnTo>
                <a:lnTo>
                  <a:pt x="15316" y="5651"/>
                </a:lnTo>
                <a:lnTo>
                  <a:pt x="22021" y="5651"/>
                </a:lnTo>
                <a:lnTo>
                  <a:pt x="24650" y="6438"/>
                </a:lnTo>
                <a:lnTo>
                  <a:pt x="26403" y="7975"/>
                </a:lnTo>
                <a:lnTo>
                  <a:pt x="28359" y="11074"/>
                </a:lnTo>
                <a:lnTo>
                  <a:pt x="28333" y="15633"/>
                </a:lnTo>
                <a:lnTo>
                  <a:pt x="25704" y="16548"/>
                </a:lnTo>
                <a:lnTo>
                  <a:pt x="21602" y="17335"/>
                </a:lnTo>
                <a:lnTo>
                  <a:pt x="16027" y="17983"/>
                </a:lnTo>
                <a:lnTo>
                  <a:pt x="13284" y="18313"/>
                </a:lnTo>
                <a:lnTo>
                  <a:pt x="11252" y="18669"/>
                </a:lnTo>
                <a:lnTo>
                  <a:pt x="8064" y="19519"/>
                </a:lnTo>
                <a:lnTo>
                  <a:pt x="4927" y="21247"/>
                </a:lnTo>
                <a:lnTo>
                  <a:pt x="2285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19" y="36703"/>
                </a:lnTo>
                <a:lnTo>
                  <a:pt x="6007" y="41033"/>
                </a:lnTo>
                <a:lnTo>
                  <a:pt x="7378" y="30391"/>
                </a:lnTo>
                <a:lnTo>
                  <a:pt x="8331" y="27152"/>
                </a:lnTo>
                <a:lnTo>
                  <a:pt x="11048" y="24930"/>
                </a:lnTo>
                <a:lnTo>
                  <a:pt x="14236" y="23977"/>
                </a:lnTo>
                <a:lnTo>
                  <a:pt x="17068" y="23558"/>
                </a:lnTo>
                <a:lnTo>
                  <a:pt x="22072" y="22860"/>
                </a:lnTo>
                <a:lnTo>
                  <a:pt x="25819" y="21996"/>
                </a:lnTo>
                <a:lnTo>
                  <a:pt x="28333" y="20980"/>
                </a:lnTo>
                <a:lnTo>
                  <a:pt x="28333" y="26504"/>
                </a:lnTo>
                <a:lnTo>
                  <a:pt x="27965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37" y="36766"/>
                </a:lnTo>
                <a:lnTo>
                  <a:pt x="12890" y="36766"/>
                </a:lnTo>
                <a:lnTo>
                  <a:pt x="10845" y="36156"/>
                </a:lnTo>
                <a:lnTo>
                  <a:pt x="13919" y="42113"/>
                </a:lnTo>
                <a:lnTo>
                  <a:pt x="16624" y="42113"/>
                </a:lnTo>
                <a:lnTo>
                  <a:pt x="21526" y="40792"/>
                </a:lnTo>
                <a:lnTo>
                  <a:pt x="26339" y="38392"/>
                </a:lnTo>
                <a:lnTo>
                  <a:pt x="28905" y="36245"/>
                </a:lnTo>
                <a:lnTo>
                  <a:pt x="29095" y="38125"/>
                </a:lnTo>
                <a:lnTo>
                  <a:pt x="30289" y="41211"/>
                </a:lnTo>
                <a:lnTo>
                  <a:pt x="37477" y="41211"/>
                </a:lnTo>
                <a:lnTo>
                  <a:pt x="36029" y="38061"/>
                </a:lnTo>
                <a:lnTo>
                  <a:pt x="35445" y="34683"/>
                </a:lnTo>
                <a:lnTo>
                  <a:pt x="35293" y="30670"/>
                </a:lnTo>
                <a:lnTo>
                  <a:pt x="35191" y="10083"/>
                </a:lnTo>
                <a:lnTo>
                  <a:pt x="34543" y="7061"/>
                </a:lnTo>
                <a:lnTo>
                  <a:pt x="32816" y="4279"/>
                </a:lnTo>
                <a:lnTo>
                  <a:pt x="30175" y="2032"/>
                </a:lnTo>
                <a:lnTo>
                  <a:pt x="25844" y="406"/>
                </a:lnTo>
                <a:lnTo>
                  <a:pt x="23012" y="0"/>
                </a:lnTo>
                <a:lnTo>
                  <a:pt x="16052" y="0"/>
                </a:lnTo>
                <a:lnTo>
                  <a:pt x="12966" y="482"/>
                </a:lnTo>
                <a:lnTo>
                  <a:pt x="10325" y="1422"/>
                </a:lnTo>
                <a:lnTo>
                  <a:pt x="7658" y="2374"/>
                </a:lnTo>
                <a:lnTo>
                  <a:pt x="4216" y="5486"/>
                </a:lnTo>
                <a:lnTo>
                  <a:pt x="1803" y="9563"/>
                </a:lnTo>
                <a:lnTo>
                  <a:pt x="1206" y="12420"/>
                </a:lnTo>
                <a:lnTo>
                  <a:pt x="7937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3" name="object 893"/>
          <p:cNvSpPr/>
          <p:nvPr/>
        </p:nvSpPr>
        <p:spPr>
          <a:xfrm>
            <a:off x="5401402" y="8194584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12" y="14084"/>
                </a:moveTo>
                <a:lnTo>
                  <a:pt x="11912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72"/>
                </a:lnTo>
                <a:lnTo>
                  <a:pt x="5334" y="49352"/>
                </a:lnTo>
                <a:lnTo>
                  <a:pt x="5905" y="50634"/>
                </a:lnTo>
                <a:lnTo>
                  <a:pt x="8813" y="53721"/>
                </a:lnTo>
                <a:lnTo>
                  <a:pt x="12128" y="54902"/>
                </a:lnTo>
                <a:lnTo>
                  <a:pt x="16179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589" y="48437"/>
                </a:lnTo>
                <a:lnTo>
                  <a:pt x="14795" y="48526"/>
                </a:lnTo>
                <a:lnTo>
                  <a:pt x="12026" y="46151"/>
                </a:lnTo>
                <a:lnTo>
                  <a:pt x="11912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12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4" name="object 894"/>
          <p:cNvSpPr/>
          <p:nvPr/>
        </p:nvSpPr>
        <p:spPr>
          <a:xfrm>
            <a:off x="5424418" y="8207747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83" y="36690"/>
                </a:lnTo>
                <a:lnTo>
                  <a:pt x="8788" y="40309"/>
                </a:lnTo>
                <a:lnTo>
                  <a:pt x="8229" y="30086"/>
                </a:lnTo>
                <a:lnTo>
                  <a:pt x="7099" y="26225"/>
                </a:lnTo>
                <a:lnTo>
                  <a:pt x="7099" y="15913"/>
                </a:lnTo>
                <a:lnTo>
                  <a:pt x="8229" y="12052"/>
                </a:lnTo>
                <a:lnTo>
                  <a:pt x="10502" y="9486"/>
                </a:lnTo>
                <a:lnTo>
                  <a:pt x="12776" y="6934"/>
                </a:lnTo>
                <a:lnTo>
                  <a:pt x="15633" y="5664"/>
                </a:lnTo>
                <a:lnTo>
                  <a:pt x="22479" y="5664"/>
                </a:lnTo>
                <a:lnTo>
                  <a:pt x="25336" y="6946"/>
                </a:lnTo>
                <a:lnTo>
                  <a:pt x="27622" y="9512"/>
                </a:lnTo>
                <a:lnTo>
                  <a:pt x="29895" y="12077"/>
                </a:lnTo>
                <a:lnTo>
                  <a:pt x="31051" y="15849"/>
                </a:lnTo>
                <a:lnTo>
                  <a:pt x="31051" y="26123"/>
                </a:lnTo>
                <a:lnTo>
                  <a:pt x="29921" y="30060"/>
                </a:lnTo>
                <a:lnTo>
                  <a:pt x="27635" y="32638"/>
                </a:lnTo>
                <a:lnTo>
                  <a:pt x="25361" y="35217"/>
                </a:lnTo>
                <a:lnTo>
                  <a:pt x="22504" y="36499"/>
                </a:lnTo>
                <a:lnTo>
                  <a:pt x="22644" y="42113"/>
                </a:lnTo>
                <a:lnTo>
                  <a:pt x="25920" y="41300"/>
                </a:lnTo>
                <a:lnTo>
                  <a:pt x="28917" y="39649"/>
                </a:lnTo>
                <a:lnTo>
                  <a:pt x="31915" y="38011"/>
                </a:lnTo>
                <a:lnTo>
                  <a:pt x="34201" y="35699"/>
                </a:lnTo>
                <a:lnTo>
                  <a:pt x="35788" y="32727"/>
                </a:lnTo>
                <a:lnTo>
                  <a:pt x="37350" y="29768"/>
                </a:lnTo>
                <a:lnTo>
                  <a:pt x="38125" y="25679"/>
                </a:lnTo>
                <a:lnTo>
                  <a:pt x="38125" y="14096"/>
                </a:lnTo>
                <a:lnTo>
                  <a:pt x="36360" y="9080"/>
                </a:lnTo>
                <a:lnTo>
                  <a:pt x="32816" y="5448"/>
                </a:lnTo>
                <a:lnTo>
                  <a:pt x="29260" y="1816"/>
                </a:lnTo>
                <a:lnTo>
                  <a:pt x="24688" y="0"/>
                </a:lnTo>
                <a:lnTo>
                  <a:pt x="14071" y="0"/>
                </a:lnTo>
                <a:lnTo>
                  <a:pt x="9804" y="1498"/>
                </a:lnTo>
                <a:lnTo>
                  <a:pt x="6299" y="4483"/>
                </a:lnTo>
                <a:lnTo>
                  <a:pt x="2095" y="8077"/>
                </a:lnTo>
                <a:lnTo>
                  <a:pt x="0" y="13614"/>
                </a:lnTo>
                <a:lnTo>
                  <a:pt x="0" y="21069"/>
                </a:lnTo>
                <a:close/>
              </a:path>
              <a:path w="38125" h="42113">
                <a:moveTo>
                  <a:pt x="12776" y="35217"/>
                </a:moveTo>
                <a:lnTo>
                  <a:pt x="10502" y="32651"/>
                </a:lnTo>
                <a:lnTo>
                  <a:pt x="8229" y="30086"/>
                </a:lnTo>
                <a:lnTo>
                  <a:pt x="8788" y="40309"/>
                </a:lnTo>
                <a:lnTo>
                  <a:pt x="13398" y="42113"/>
                </a:lnTo>
                <a:lnTo>
                  <a:pt x="22644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76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5" name="object 895"/>
          <p:cNvSpPr/>
          <p:nvPr/>
        </p:nvSpPr>
        <p:spPr>
          <a:xfrm>
            <a:off x="5489942" y="8207756"/>
            <a:ext cx="21856" cy="21310"/>
          </a:xfrm>
          <a:custGeom>
            <a:avLst/>
            <a:gdLst/>
            <a:ahLst/>
            <a:cxnLst/>
            <a:rect l="l" t="t" r="r" b="b"/>
            <a:pathLst>
              <a:path w="21856" h="21310">
                <a:moveTo>
                  <a:pt x="10845" y="876"/>
                </a:moveTo>
                <a:lnTo>
                  <a:pt x="12242" y="6896"/>
                </a:lnTo>
                <a:lnTo>
                  <a:pt x="14808" y="5651"/>
                </a:lnTo>
                <a:lnTo>
                  <a:pt x="17856" y="5651"/>
                </a:lnTo>
                <a:lnTo>
                  <a:pt x="21856" y="520"/>
                </a:lnTo>
                <a:lnTo>
                  <a:pt x="17221" y="0"/>
                </a:lnTo>
                <a:lnTo>
                  <a:pt x="13855" y="0"/>
                </a:lnTo>
                <a:lnTo>
                  <a:pt x="10845" y="876"/>
                </a:lnTo>
                <a:close/>
              </a:path>
              <a:path w="21856" h="21310">
                <a:moveTo>
                  <a:pt x="762" y="28867"/>
                </a:moveTo>
                <a:lnTo>
                  <a:pt x="2247" y="32029"/>
                </a:lnTo>
                <a:lnTo>
                  <a:pt x="3746" y="35204"/>
                </a:lnTo>
                <a:lnTo>
                  <a:pt x="5854" y="37680"/>
                </a:lnTo>
                <a:lnTo>
                  <a:pt x="8572" y="39458"/>
                </a:lnTo>
                <a:lnTo>
                  <a:pt x="11290" y="41224"/>
                </a:lnTo>
                <a:lnTo>
                  <a:pt x="14262" y="42113"/>
                </a:lnTo>
                <a:lnTo>
                  <a:pt x="22529" y="42113"/>
                </a:lnTo>
                <a:lnTo>
                  <a:pt x="26327" y="40106"/>
                </a:lnTo>
                <a:lnTo>
                  <a:pt x="28905" y="36118"/>
                </a:lnTo>
                <a:lnTo>
                  <a:pt x="28905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48" y="-14414"/>
                </a:lnTo>
                <a:lnTo>
                  <a:pt x="28448" y="5537"/>
                </a:lnTo>
                <a:lnTo>
                  <a:pt x="25679" y="2565"/>
                </a:lnTo>
                <a:lnTo>
                  <a:pt x="21856" y="520"/>
                </a:lnTo>
                <a:lnTo>
                  <a:pt x="17856" y="5651"/>
                </a:lnTo>
                <a:lnTo>
                  <a:pt x="21005" y="5651"/>
                </a:lnTo>
                <a:lnTo>
                  <a:pt x="23634" y="6946"/>
                </a:lnTo>
                <a:lnTo>
                  <a:pt x="25793" y="9525"/>
                </a:lnTo>
                <a:lnTo>
                  <a:pt x="27940" y="12103"/>
                </a:lnTo>
                <a:lnTo>
                  <a:pt x="29019" y="16154"/>
                </a:lnTo>
                <a:lnTo>
                  <a:pt x="29019" y="26670"/>
                </a:lnTo>
                <a:lnTo>
                  <a:pt x="27952" y="30391"/>
                </a:lnTo>
                <a:lnTo>
                  <a:pt x="23749" y="35267"/>
                </a:lnTo>
                <a:lnTo>
                  <a:pt x="21183" y="36499"/>
                </a:lnTo>
                <a:lnTo>
                  <a:pt x="15176" y="36499"/>
                </a:lnTo>
                <a:lnTo>
                  <a:pt x="12585" y="35217"/>
                </a:lnTo>
                <a:lnTo>
                  <a:pt x="10388" y="32664"/>
                </a:lnTo>
                <a:lnTo>
                  <a:pt x="8191" y="30111"/>
                </a:lnTo>
                <a:lnTo>
                  <a:pt x="7099" y="26250"/>
                </a:lnTo>
                <a:lnTo>
                  <a:pt x="7099" y="15760"/>
                </a:lnTo>
                <a:lnTo>
                  <a:pt x="8128" y="11849"/>
                </a:lnTo>
                <a:lnTo>
                  <a:pt x="12242" y="6896"/>
                </a:lnTo>
                <a:lnTo>
                  <a:pt x="10845" y="876"/>
                </a:lnTo>
                <a:lnTo>
                  <a:pt x="8128" y="2616"/>
                </a:lnTo>
                <a:lnTo>
                  <a:pt x="5410" y="4368"/>
                </a:lnTo>
                <a:lnTo>
                  <a:pt x="3390" y="6870"/>
                </a:lnTo>
                <a:lnTo>
                  <a:pt x="2044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62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6" name="object 896"/>
          <p:cNvSpPr/>
          <p:nvPr/>
        </p:nvSpPr>
        <p:spPr>
          <a:xfrm>
            <a:off x="5533782" y="8207757"/>
            <a:ext cx="37515" cy="42100"/>
          </a:xfrm>
          <a:custGeom>
            <a:avLst/>
            <a:gdLst/>
            <a:ahLst/>
            <a:cxnLst/>
            <a:rect l="l" t="t" r="r" b="b"/>
            <a:pathLst>
              <a:path w="37515" h="42100">
                <a:moveTo>
                  <a:pt x="29044" y="11252"/>
                </a:moveTo>
                <a:lnTo>
                  <a:pt x="29933" y="13804"/>
                </a:lnTo>
                <a:lnTo>
                  <a:pt x="30225" y="17183"/>
                </a:lnTo>
                <a:lnTo>
                  <a:pt x="7518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13" y="1866"/>
                </a:lnTo>
                <a:lnTo>
                  <a:pt x="5295" y="5613"/>
                </a:lnTo>
                <a:lnTo>
                  <a:pt x="1765" y="9347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19" y="36664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8003" y="40970"/>
                </a:lnTo>
                <a:lnTo>
                  <a:pt x="31038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095"/>
                </a:lnTo>
                <a:lnTo>
                  <a:pt x="30162" y="28219"/>
                </a:lnTo>
                <a:lnTo>
                  <a:pt x="29121" y="31102"/>
                </a:lnTo>
                <a:lnTo>
                  <a:pt x="27685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77" y="22796"/>
                </a:lnTo>
                <a:lnTo>
                  <a:pt x="37515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905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35" y="9563"/>
                </a:lnTo>
                <a:lnTo>
                  <a:pt x="29044" y="11252"/>
                </a:lnTo>
                <a:close/>
              </a:path>
              <a:path w="37515" h="42100">
                <a:moveTo>
                  <a:pt x="8928" y="10858"/>
                </a:moveTo>
                <a:lnTo>
                  <a:pt x="13246" y="6667"/>
                </a:lnTo>
                <a:lnTo>
                  <a:pt x="15913" y="5613"/>
                </a:lnTo>
                <a:lnTo>
                  <a:pt x="22567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7" name="object 897"/>
          <p:cNvSpPr/>
          <p:nvPr/>
        </p:nvSpPr>
        <p:spPr>
          <a:xfrm>
            <a:off x="5583027" y="8193341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8" name="object 898"/>
          <p:cNvSpPr/>
          <p:nvPr/>
        </p:nvSpPr>
        <p:spPr>
          <a:xfrm>
            <a:off x="5618966" y="8207747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79"/>
                </a:moveTo>
                <a:lnTo>
                  <a:pt x="6235" y="16116"/>
                </a:lnTo>
                <a:lnTo>
                  <a:pt x="7365" y="12166"/>
                </a:lnTo>
                <a:lnTo>
                  <a:pt x="9639" y="9436"/>
                </a:lnTo>
                <a:lnTo>
                  <a:pt x="11899" y="6718"/>
                </a:lnTo>
                <a:lnTo>
                  <a:pt x="14490" y="5359"/>
                </a:lnTo>
                <a:lnTo>
                  <a:pt x="20396" y="5359"/>
                </a:lnTo>
                <a:lnTo>
                  <a:pt x="22936" y="6642"/>
                </a:lnTo>
                <a:lnTo>
                  <a:pt x="25057" y="9194"/>
                </a:lnTo>
                <a:lnTo>
                  <a:pt x="24612" y="888"/>
                </a:lnTo>
                <a:lnTo>
                  <a:pt x="21564" y="0"/>
                </a:lnTo>
                <a:lnTo>
                  <a:pt x="15417" y="0"/>
                </a:lnTo>
                <a:lnTo>
                  <a:pt x="13169" y="520"/>
                </a:lnTo>
                <a:lnTo>
                  <a:pt x="9436" y="2565"/>
                </a:lnTo>
                <a:lnTo>
                  <a:pt x="6286" y="6146"/>
                </a:lnTo>
                <a:lnTo>
                  <a:pt x="6286" y="927"/>
                </a:lnTo>
                <a:lnTo>
                  <a:pt x="0" y="927"/>
                </a:lnTo>
                <a:lnTo>
                  <a:pt x="0" y="56641"/>
                </a:lnTo>
                <a:lnTo>
                  <a:pt x="6896" y="56641"/>
                </a:lnTo>
                <a:lnTo>
                  <a:pt x="6896" y="37033"/>
                </a:lnTo>
                <a:lnTo>
                  <a:pt x="9575" y="39712"/>
                </a:lnTo>
                <a:lnTo>
                  <a:pt x="13207" y="41643"/>
                </a:lnTo>
                <a:lnTo>
                  <a:pt x="17576" y="42113"/>
                </a:lnTo>
                <a:lnTo>
                  <a:pt x="14109" y="36499"/>
                </a:lnTo>
                <a:lnTo>
                  <a:pt x="11544" y="35267"/>
                </a:lnTo>
                <a:lnTo>
                  <a:pt x="7302" y="30302"/>
                </a:lnTo>
                <a:lnTo>
                  <a:pt x="6235" y="26479"/>
                </a:lnTo>
                <a:close/>
              </a:path>
              <a:path w="35318" h="56642">
                <a:moveTo>
                  <a:pt x="35318" y="20764"/>
                </a:moveTo>
                <a:lnTo>
                  <a:pt x="35318" y="16916"/>
                </a:lnTo>
                <a:lnTo>
                  <a:pt x="34645" y="13373"/>
                </a:lnTo>
                <a:lnTo>
                  <a:pt x="33299" y="10159"/>
                </a:lnTo>
                <a:lnTo>
                  <a:pt x="31940" y="6934"/>
                </a:lnTo>
                <a:lnTo>
                  <a:pt x="29946" y="4432"/>
                </a:lnTo>
                <a:lnTo>
                  <a:pt x="27279" y="2666"/>
                </a:lnTo>
                <a:lnTo>
                  <a:pt x="24612" y="888"/>
                </a:lnTo>
                <a:lnTo>
                  <a:pt x="25057" y="9194"/>
                </a:lnTo>
                <a:lnTo>
                  <a:pt x="27216" y="11747"/>
                </a:lnTo>
                <a:lnTo>
                  <a:pt x="28270" y="15582"/>
                </a:lnTo>
                <a:lnTo>
                  <a:pt x="28270" y="26111"/>
                </a:lnTo>
                <a:lnTo>
                  <a:pt x="27177" y="30086"/>
                </a:lnTo>
                <a:lnTo>
                  <a:pt x="25006" y="32651"/>
                </a:lnTo>
                <a:lnTo>
                  <a:pt x="22809" y="35217"/>
                </a:lnTo>
                <a:lnTo>
                  <a:pt x="20192" y="36499"/>
                </a:lnTo>
                <a:lnTo>
                  <a:pt x="14109" y="36499"/>
                </a:lnTo>
                <a:lnTo>
                  <a:pt x="17576" y="42113"/>
                </a:lnTo>
                <a:lnTo>
                  <a:pt x="20726" y="42113"/>
                </a:lnTo>
                <a:lnTo>
                  <a:pt x="23710" y="41249"/>
                </a:lnTo>
                <a:lnTo>
                  <a:pt x="26568" y="39484"/>
                </a:lnTo>
                <a:lnTo>
                  <a:pt x="29413" y="37731"/>
                </a:lnTo>
                <a:lnTo>
                  <a:pt x="31584" y="35204"/>
                </a:lnTo>
                <a:lnTo>
                  <a:pt x="33070" y="31889"/>
                </a:lnTo>
                <a:lnTo>
                  <a:pt x="34582" y="28600"/>
                </a:lnTo>
                <a:lnTo>
                  <a:pt x="35318" y="24891"/>
                </a:lnTo>
                <a:lnTo>
                  <a:pt x="35318" y="207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9" name="object 899"/>
          <p:cNvSpPr/>
          <p:nvPr/>
        </p:nvSpPr>
        <p:spPr>
          <a:xfrm>
            <a:off x="5660249" y="8207749"/>
            <a:ext cx="13919" cy="42113"/>
          </a:xfrm>
          <a:custGeom>
            <a:avLst/>
            <a:gdLst/>
            <a:ahLst/>
            <a:cxnLst/>
            <a:rect l="l" t="t" r="r" b="b"/>
            <a:pathLst>
              <a:path w="13919" h="42113">
                <a:moveTo>
                  <a:pt x="9448" y="42113"/>
                </a:moveTo>
                <a:lnTo>
                  <a:pt x="13919" y="42113"/>
                </a:lnTo>
                <a:lnTo>
                  <a:pt x="10845" y="36156"/>
                </a:lnTo>
                <a:lnTo>
                  <a:pt x="8064" y="33731"/>
                </a:lnTo>
                <a:lnTo>
                  <a:pt x="7378" y="30391"/>
                </a:lnTo>
                <a:lnTo>
                  <a:pt x="6007" y="41033"/>
                </a:lnTo>
                <a:lnTo>
                  <a:pt x="9448" y="42113"/>
                </a:lnTo>
                <a:close/>
              </a:path>
              <a:path w="13919" h="42113">
                <a:moveTo>
                  <a:pt x="7937" y="13322"/>
                </a:moveTo>
                <a:lnTo>
                  <a:pt x="8686" y="10464"/>
                </a:lnTo>
                <a:lnTo>
                  <a:pt x="11366" y="7353"/>
                </a:lnTo>
                <a:lnTo>
                  <a:pt x="15316" y="5651"/>
                </a:lnTo>
                <a:lnTo>
                  <a:pt x="22021" y="5651"/>
                </a:lnTo>
                <a:lnTo>
                  <a:pt x="24650" y="6438"/>
                </a:lnTo>
                <a:lnTo>
                  <a:pt x="26403" y="7975"/>
                </a:lnTo>
                <a:lnTo>
                  <a:pt x="28371" y="11074"/>
                </a:lnTo>
                <a:lnTo>
                  <a:pt x="28333" y="15633"/>
                </a:lnTo>
                <a:lnTo>
                  <a:pt x="25704" y="16548"/>
                </a:lnTo>
                <a:lnTo>
                  <a:pt x="21602" y="17335"/>
                </a:lnTo>
                <a:lnTo>
                  <a:pt x="16027" y="17983"/>
                </a:lnTo>
                <a:lnTo>
                  <a:pt x="13284" y="18313"/>
                </a:lnTo>
                <a:lnTo>
                  <a:pt x="11252" y="18669"/>
                </a:lnTo>
                <a:lnTo>
                  <a:pt x="8064" y="19519"/>
                </a:lnTo>
                <a:lnTo>
                  <a:pt x="4927" y="21247"/>
                </a:lnTo>
                <a:lnTo>
                  <a:pt x="2285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19" y="36703"/>
                </a:lnTo>
                <a:lnTo>
                  <a:pt x="6007" y="41033"/>
                </a:lnTo>
                <a:lnTo>
                  <a:pt x="7378" y="30391"/>
                </a:lnTo>
                <a:lnTo>
                  <a:pt x="8331" y="27152"/>
                </a:lnTo>
                <a:lnTo>
                  <a:pt x="11048" y="24930"/>
                </a:lnTo>
                <a:lnTo>
                  <a:pt x="14236" y="23977"/>
                </a:lnTo>
                <a:lnTo>
                  <a:pt x="17068" y="23558"/>
                </a:lnTo>
                <a:lnTo>
                  <a:pt x="22072" y="22860"/>
                </a:lnTo>
                <a:lnTo>
                  <a:pt x="25819" y="21996"/>
                </a:lnTo>
                <a:lnTo>
                  <a:pt x="28333" y="20980"/>
                </a:lnTo>
                <a:lnTo>
                  <a:pt x="28333" y="26504"/>
                </a:lnTo>
                <a:lnTo>
                  <a:pt x="27965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37" y="36766"/>
                </a:lnTo>
                <a:lnTo>
                  <a:pt x="12890" y="36766"/>
                </a:lnTo>
                <a:lnTo>
                  <a:pt x="10845" y="36156"/>
                </a:lnTo>
                <a:lnTo>
                  <a:pt x="13919" y="42113"/>
                </a:lnTo>
                <a:lnTo>
                  <a:pt x="16624" y="42113"/>
                </a:lnTo>
                <a:lnTo>
                  <a:pt x="21526" y="40792"/>
                </a:lnTo>
                <a:lnTo>
                  <a:pt x="26339" y="38392"/>
                </a:lnTo>
                <a:lnTo>
                  <a:pt x="28905" y="36245"/>
                </a:lnTo>
                <a:lnTo>
                  <a:pt x="29095" y="38125"/>
                </a:lnTo>
                <a:lnTo>
                  <a:pt x="30289" y="41211"/>
                </a:lnTo>
                <a:lnTo>
                  <a:pt x="37490" y="41211"/>
                </a:lnTo>
                <a:lnTo>
                  <a:pt x="36029" y="38061"/>
                </a:lnTo>
                <a:lnTo>
                  <a:pt x="35445" y="34683"/>
                </a:lnTo>
                <a:lnTo>
                  <a:pt x="35293" y="30670"/>
                </a:lnTo>
                <a:lnTo>
                  <a:pt x="35191" y="10083"/>
                </a:lnTo>
                <a:lnTo>
                  <a:pt x="34543" y="7061"/>
                </a:lnTo>
                <a:lnTo>
                  <a:pt x="32816" y="4279"/>
                </a:lnTo>
                <a:lnTo>
                  <a:pt x="30175" y="2032"/>
                </a:lnTo>
                <a:lnTo>
                  <a:pt x="25857" y="406"/>
                </a:lnTo>
                <a:lnTo>
                  <a:pt x="23012" y="0"/>
                </a:lnTo>
                <a:lnTo>
                  <a:pt x="16052" y="0"/>
                </a:lnTo>
                <a:lnTo>
                  <a:pt x="12966" y="482"/>
                </a:lnTo>
                <a:lnTo>
                  <a:pt x="10325" y="1422"/>
                </a:lnTo>
                <a:lnTo>
                  <a:pt x="7658" y="2374"/>
                </a:lnTo>
                <a:lnTo>
                  <a:pt x="4229" y="5486"/>
                </a:lnTo>
                <a:lnTo>
                  <a:pt x="1803" y="9563"/>
                </a:lnTo>
                <a:lnTo>
                  <a:pt x="1206" y="12420"/>
                </a:lnTo>
                <a:lnTo>
                  <a:pt x="7937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0" name="object 900"/>
          <p:cNvSpPr/>
          <p:nvPr/>
        </p:nvSpPr>
        <p:spPr>
          <a:xfrm>
            <a:off x="5704140" y="8207753"/>
            <a:ext cx="35445" cy="42113"/>
          </a:xfrm>
          <a:custGeom>
            <a:avLst/>
            <a:gdLst/>
            <a:ahLst/>
            <a:cxnLst/>
            <a:rect l="l" t="t" r="r" b="b"/>
            <a:pathLst>
              <a:path w="35445" h="42113">
                <a:moveTo>
                  <a:pt x="5854" y="4076"/>
                </a:moveTo>
                <a:lnTo>
                  <a:pt x="3619" y="6527"/>
                </a:lnTo>
                <a:lnTo>
                  <a:pt x="2171" y="9791"/>
                </a:lnTo>
                <a:lnTo>
                  <a:pt x="723" y="13055"/>
                </a:lnTo>
                <a:lnTo>
                  <a:pt x="0" y="16865"/>
                </a:lnTo>
                <a:lnTo>
                  <a:pt x="0" y="27939"/>
                </a:lnTo>
                <a:lnTo>
                  <a:pt x="1689" y="33096"/>
                </a:lnTo>
                <a:lnTo>
                  <a:pt x="5079" y="36702"/>
                </a:lnTo>
                <a:lnTo>
                  <a:pt x="8445" y="40309"/>
                </a:lnTo>
                <a:lnTo>
                  <a:pt x="12928" y="42113"/>
                </a:lnTo>
                <a:lnTo>
                  <a:pt x="22948" y="42113"/>
                </a:lnTo>
                <a:lnTo>
                  <a:pt x="26695" y="40805"/>
                </a:lnTo>
                <a:lnTo>
                  <a:pt x="29743" y="38176"/>
                </a:lnTo>
                <a:lnTo>
                  <a:pt x="32791" y="35572"/>
                </a:lnTo>
                <a:lnTo>
                  <a:pt x="34709" y="31953"/>
                </a:lnTo>
                <a:lnTo>
                  <a:pt x="35445" y="27317"/>
                </a:lnTo>
                <a:lnTo>
                  <a:pt x="28651" y="26441"/>
                </a:lnTo>
                <a:lnTo>
                  <a:pt x="28181" y="29857"/>
                </a:lnTo>
                <a:lnTo>
                  <a:pt x="25209" y="34035"/>
                </a:lnTo>
                <a:lnTo>
                  <a:pt x="21132" y="36499"/>
                </a:lnTo>
                <a:lnTo>
                  <a:pt x="15062" y="36499"/>
                </a:lnTo>
                <a:lnTo>
                  <a:pt x="12331" y="35267"/>
                </a:lnTo>
                <a:lnTo>
                  <a:pt x="8127" y="30365"/>
                </a:lnTo>
                <a:lnTo>
                  <a:pt x="7086" y="26428"/>
                </a:lnTo>
                <a:lnTo>
                  <a:pt x="7086" y="15684"/>
                </a:lnTo>
                <a:lnTo>
                  <a:pt x="8166" y="11785"/>
                </a:lnTo>
                <a:lnTo>
                  <a:pt x="12522" y="6845"/>
                </a:lnTo>
                <a:lnTo>
                  <a:pt x="15328" y="5626"/>
                </a:lnTo>
                <a:lnTo>
                  <a:pt x="21120" y="5626"/>
                </a:lnTo>
                <a:lnTo>
                  <a:pt x="24688" y="7670"/>
                </a:lnTo>
                <a:lnTo>
                  <a:pt x="27431" y="11074"/>
                </a:lnTo>
                <a:lnTo>
                  <a:pt x="28066" y="13779"/>
                </a:lnTo>
                <a:lnTo>
                  <a:pt x="34785" y="12750"/>
                </a:lnTo>
                <a:lnTo>
                  <a:pt x="33997" y="8674"/>
                </a:lnTo>
                <a:lnTo>
                  <a:pt x="32194" y="5537"/>
                </a:lnTo>
                <a:lnTo>
                  <a:pt x="29387" y="3327"/>
                </a:lnTo>
                <a:lnTo>
                  <a:pt x="26568" y="1104"/>
                </a:lnTo>
                <a:lnTo>
                  <a:pt x="22974" y="0"/>
                </a:lnTo>
                <a:lnTo>
                  <a:pt x="15049" y="0"/>
                </a:lnTo>
                <a:lnTo>
                  <a:pt x="11810" y="825"/>
                </a:lnTo>
                <a:lnTo>
                  <a:pt x="8826" y="2451"/>
                </a:lnTo>
                <a:lnTo>
                  <a:pt x="5854" y="407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1" name="object 901"/>
          <p:cNvSpPr/>
          <p:nvPr/>
        </p:nvSpPr>
        <p:spPr>
          <a:xfrm>
            <a:off x="5745518" y="8193341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2" name="object 902"/>
          <p:cNvSpPr/>
          <p:nvPr/>
        </p:nvSpPr>
        <p:spPr>
          <a:xfrm>
            <a:off x="5745518" y="8228812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3" name="object 903"/>
          <p:cNvSpPr/>
          <p:nvPr/>
        </p:nvSpPr>
        <p:spPr>
          <a:xfrm>
            <a:off x="5745518" y="8197272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4" name="object 904"/>
          <p:cNvSpPr/>
          <p:nvPr/>
        </p:nvSpPr>
        <p:spPr>
          <a:xfrm>
            <a:off x="5760605" y="8207757"/>
            <a:ext cx="37515" cy="42100"/>
          </a:xfrm>
          <a:custGeom>
            <a:avLst/>
            <a:gdLst/>
            <a:ahLst/>
            <a:cxnLst/>
            <a:rect l="l" t="t" r="r" b="b"/>
            <a:pathLst>
              <a:path w="37515" h="42100">
                <a:moveTo>
                  <a:pt x="29057" y="11252"/>
                </a:moveTo>
                <a:lnTo>
                  <a:pt x="29933" y="13804"/>
                </a:lnTo>
                <a:lnTo>
                  <a:pt x="30225" y="17183"/>
                </a:lnTo>
                <a:lnTo>
                  <a:pt x="7518" y="17183"/>
                </a:lnTo>
                <a:lnTo>
                  <a:pt x="7746" y="13665"/>
                </a:lnTo>
                <a:lnTo>
                  <a:pt x="8940" y="10858"/>
                </a:lnTo>
                <a:lnTo>
                  <a:pt x="13385" y="0"/>
                </a:lnTo>
                <a:lnTo>
                  <a:pt x="8826" y="1866"/>
                </a:lnTo>
                <a:lnTo>
                  <a:pt x="5295" y="5613"/>
                </a:lnTo>
                <a:lnTo>
                  <a:pt x="1765" y="9347"/>
                </a:lnTo>
                <a:lnTo>
                  <a:pt x="0" y="14617"/>
                </a:lnTo>
                <a:lnTo>
                  <a:pt x="0" y="27952"/>
                </a:lnTo>
                <a:lnTo>
                  <a:pt x="1765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8016" y="40970"/>
                </a:lnTo>
                <a:lnTo>
                  <a:pt x="31038" y="38696"/>
                </a:lnTo>
                <a:lnTo>
                  <a:pt x="34086" y="36410"/>
                </a:lnTo>
                <a:lnTo>
                  <a:pt x="36169" y="33223"/>
                </a:lnTo>
                <a:lnTo>
                  <a:pt x="37287" y="29095"/>
                </a:lnTo>
                <a:lnTo>
                  <a:pt x="30175" y="28219"/>
                </a:lnTo>
                <a:lnTo>
                  <a:pt x="29121" y="31102"/>
                </a:lnTo>
                <a:lnTo>
                  <a:pt x="27685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40" y="36499"/>
                </a:lnTo>
                <a:lnTo>
                  <a:pt x="13207" y="35318"/>
                </a:lnTo>
                <a:lnTo>
                  <a:pt x="8648" y="30619"/>
                </a:lnTo>
                <a:lnTo>
                  <a:pt x="7391" y="27228"/>
                </a:lnTo>
                <a:lnTo>
                  <a:pt x="7137" y="22796"/>
                </a:lnTo>
                <a:lnTo>
                  <a:pt x="37477" y="22796"/>
                </a:lnTo>
                <a:lnTo>
                  <a:pt x="37515" y="14338"/>
                </a:lnTo>
                <a:lnTo>
                  <a:pt x="35801" y="9169"/>
                </a:lnTo>
                <a:lnTo>
                  <a:pt x="32334" y="5499"/>
                </a:lnTo>
                <a:lnTo>
                  <a:pt x="28905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47" y="9563"/>
                </a:lnTo>
                <a:lnTo>
                  <a:pt x="29057" y="11252"/>
                </a:lnTo>
                <a:close/>
              </a:path>
              <a:path w="37515" h="42100">
                <a:moveTo>
                  <a:pt x="8940" y="10858"/>
                </a:moveTo>
                <a:lnTo>
                  <a:pt x="13258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5" name="object 905"/>
          <p:cNvSpPr/>
          <p:nvPr/>
        </p:nvSpPr>
        <p:spPr>
          <a:xfrm>
            <a:off x="5806558" y="820775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83" y="41198"/>
                </a:moveTo>
                <a:lnTo>
                  <a:pt x="6883" y="14033"/>
                </a:lnTo>
                <a:lnTo>
                  <a:pt x="7962" y="10541"/>
                </a:lnTo>
                <a:lnTo>
                  <a:pt x="12217" y="6845"/>
                </a:lnTo>
                <a:lnTo>
                  <a:pt x="14770" y="5918"/>
                </a:lnTo>
                <a:lnTo>
                  <a:pt x="19532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43" y="11049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50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197" y="6642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6" name="object 906"/>
          <p:cNvSpPr/>
          <p:nvPr/>
        </p:nvSpPr>
        <p:spPr>
          <a:xfrm>
            <a:off x="5846413" y="8194584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899" y="14084"/>
                </a:moveTo>
                <a:lnTo>
                  <a:pt x="11899" y="0"/>
                </a:lnTo>
                <a:lnTo>
                  <a:pt x="5054" y="4102"/>
                </a:lnTo>
                <a:lnTo>
                  <a:pt x="5054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54" y="19392"/>
                </a:lnTo>
                <a:lnTo>
                  <a:pt x="5054" y="46672"/>
                </a:lnTo>
                <a:lnTo>
                  <a:pt x="5321" y="49352"/>
                </a:lnTo>
                <a:lnTo>
                  <a:pt x="5892" y="50634"/>
                </a:lnTo>
                <a:lnTo>
                  <a:pt x="8801" y="53721"/>
                </a:lnTo>
                <a:lnTo>
                  <a:pt x="12115" y="54902"/>
                </a:lnTo>
                <a:lnTo>
                  <a:pt x="16167" y="54902"/>
                </a:lnTo>
                <a:lnTo>
                  <a:pt x="19850" y="54292"/>
                </a:lnTo>
                <a:lnTo>
                  <a:pt x="18846" y="48260"/>
                </a:lnTo>
                <a:lnTo>
                  <a:pt x="17589" y="48437"/>
                </a:lnTo>
                <a:lnTo>
                  <a:pt x="14782" y="48526"/>
                </a:lnTo>
                <a:lnTo>
                  <a:pt x="12014" y="46151"/>
                </a:lnTo>
                <a:lnTo>
                  <a:pt x="11899" y="19392"/>
                </a:lnTo>
                <a:lnTo>
                  <a:pt x="18846" y="19392"/>
                </a:lnTo>
                <a:lnTo>
                  <a:pt x="18846" y="14084"/>
                </a:lnTo>
                <a:lnTo>
                  <a:pt x="11899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7" name="object 907"/>
          <p:cNvSpPr/>
          <p:nvPr/>
        </p:nvSpPr>
        <p:spPr>
          <a:xfrm>
            <a:off x="5869697" y="8207757"/>
            <a:ext cx="37515" cy="42100"/>
          </a:xfrm>
          <a:custGeom>
            <a:avLst/>
            <a:gdLst/>
            <a:ahLst/>
            <a:cxnLst/>
            <a:rect l="l" t="t" r="r" b="b"/>
            <a:pathLst>
              <a:path w="37515" h="42100">
                <a:moveTo>
                  <a:pt x="29044" y="11252"/>
                </a:moveTo>
                <a:lnTo>
                  <a:pt x="29933" y="13804"/>
                </a:lnTo>
                <a:lnTo>
                  <a:pt x="30225" y="17183"/>
                </a:lnTo>
                <a:lnTo>
                  <a:pt x="7518" y="17183"/>
                </a:lnTo>
                <a:lnTo>
                  <a:pt x="7746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26" y="1866"/>
                </a:lnTo>
                <a:lnTo>
                  <a:pt x="5295" y="5613"/>
                </a:lnTo>
                <a:lnTo>
                  <a:pt x="1765" y="9347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8003" y="40970"/>
                </a:lnTo>
                <a:lnTo>
                  <a:pt x="31038" y="38696"/>
                </a:lnTo>
                <a:lnTo>
                  <a:pt x="34074" y="36410"/>
                </a:lnTo>
                <a:lnTo>
                  <a:pt x="36169" y="33223"/>
                </a:lnTo>
                <a:lnTo>
                  <a:pt x="37274" y="29095"/>
                </a:lnTo>
                <a:lnTo>
                  <a:pt x="30162" y="28219"/>
                </a:lnTo>
                <a:lnTo>
                  <a:pt x="29121" y="31102"/>
                </a:lnTo>
                <a:lnTo>
                  <a:pt x="27685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40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91" y="27228"/>
                </a:lnTo>
                <a:lnTo>
                  <a:pt x="7124" y="22796"/>
                </a:lnTo>
                <a:lnTo>
                  <a:pt x="37477" y="22796"/>
                </a:lnTo>
                <a:lnTo>
                  <a:pt x="37515" y="14338"/>
                </a:lnTo>
                <a:lnTo>
                  <a:pt x="35801" y="9169"/>
                </a:lnTo>
                <a:lnTo>
                  <a:pt x="32334" y="5499"/>
                </a:lnTo>
                <a:lnTo>
                  <a:pt x="28905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35" y="9563"/>
                </a:lnTo>
                <a:lnTo>
                  <a:pt x="29044" y="11252"/>
                </a:lnTo>
                <a:close/>
              </a:path>
              <a:path w="37515" h="42100">
                <a:moveTo>
                  <a:pt x="8928" y="10858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8" name="object 908"/>
          <p:cNvSpPr/>
          <p:nvPr/>
        </p:nvSpPr>
        <p:spPr>
          <a:xfrm>
            <a:off x="5916999" y="8241172"/>
            <a:ext cx="8305" cy="18783"/>
          </a:xfrm>
          <a:custGeom>
            <a:avLst/>
            <a:gdLst/>
            <a:ahLst/>
            <a:cxnLst/>
            <a:rect l="l" t="t" r="r" b="b"/>
            <a:pathLst>
              <a:path w="8305" h="18783">
                <a:moveTo>
                  <a:pt x="8305" y="0"/>
                </a:moveTo>
                <a:lnTo>
                  <a:pt x="444" y="0"/>
                </a:lnTo>
                <a:lnTo>
                  <a:pt x="444" y="7785"/>
                </a:lnTo>
                <a:lnTo>
                  <a:pt x="4356" y="7785"/>
                </a:lnTo>
                <a:lnTo>
                  <a:pt x="4279" y="10083"/>
                </a:lnTo>
                <a:lnTo>
                  <a:pt x="3200" y="13080"/>
                </a:lnTo>
                <a:lnTo>
                  <a:pt x="0" y="15862"/>
                </a:lnTo>
                <a:lnTo>
                  <a:pt x="1892" y="18783"/>
                </a:lnTo>
                <a:lnTo>
                  <a:pt x="4127" y="17830"/>
                </a:lnTo>
                <a:lnTo>
                  <a:pt x="6769" y="14706"/>
                </a:lnTo>
                <a:lnTo>
                  <a:pt x="8305" y="10642"/>
                </a:lnTo>
                <a:lnTo>
                  <a:pt x="8305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9" name="object 909"/>
          <p:cNvSpPr/>
          <p:nvPr/>
        </p:nvSpPr>
        <p:spPr>
          <a:xfrm>
            <a:off x="5957134" y="8207753"/>
            <a:ext cx="35445" cy="42113"/>
          </a:xfrm>
          <a:custGeom>
            <a:avLst/>
            <a:gdLst/>
            <a:ahLst/>
            <a:cxnLst/>
            <a:rect l="l" t="t" r="r" b="b"/>
            <a:pathLst>
              <a:path w="35445" h="42113">
                <a:moveTo>
                  <a:pt x="5854" y="4076"/>
                </a:moveTo>
                <a:lnTo>
                  <a:pt x="3644" y="6527"/>
                </a:lnTo>
                <a:lnTo>
                  <a:pt x="2197" y="9791"/>
                </a:lnTo>
                <a:lnTo>
                  <a:pt x="723" y="13055"/>
                </a:lnTo>
                <a:lnTo>
                  <a:pt x="0" y="16865"/>
                </a:lnTo>
                <a:lnTo>
                  <a:pt x="0" y="27939"/>
                </a:lnTo>
                <a:lnTo>
                  <a:pt x="1689" y="33096"/>
                </a:lnTo>
                <a:lnTo>
                  <a:pt x="5080" y="36702"/>
                </a:lnTo>
                <a:lnTo>
                  <a:pt x="8458" y="40309"/>
                </a:lnTo>
                <a:lnTo>
                  <a:pt x="12928" y="42113"/>
                </a:lnTo>
                <a:lnTo>
                  <a:pt x="22948" y="42113"/>
                </a:lnTo>
                <a:lnTo>
                  <a:pt x="26708" y="40805"/>
                </a:lnTo>
                <a:lnTo>
                  <a:pt x="29756" y="38176"/>
                </a:lnTo>
                <a:lnTo>
                  <a:pt x="32816" y="35572"/>
                </a:lnTo>
                <a:lnTo>
                  <a:pt x="34709" y="31953"/>
                </a:lnTo>
                <a:lnTo>
                  <a:pt x="35445" y="27317"/>
                </a:lnTo>
                <a:lnTo>
                  <a:pt x="28663" y="26441"/>
                </a:lnTo>
                <a:lnTo>
                  <a:pt x="28181" y="29857"/>
                </a:lnTo>
                <a:lnTo>
                  <a:pt x="25209" y="34035"/>
                </a:lnTo>
                <a:lnTo>
                  <a:pt x="21145" y="36499"/>
                </a:lnTo>
                <a:lnTo>
                  <a:pt x="15062" y="36499"/>
                </a:lnTo>
                <a:lnTo>
                  <a:pt x="12331" y="35267"/>
                </a:lnTo>
                <a:lnTo>
                  <a:pt x="8140" y="30365"/>
                </a:lnTo>
                <a:lnTo>
                  <a:pt x="7086" y="26428"/>
                </a:lnTo>
                <a:lnTo>
                  <a:pt x="7086" y="15684"/>
                </a:lnTo>
                <a:lnTo>
                  <a:pt x="8178" y="11785"/>
                </a:lnTo>
                <a:lnTo>
                  <a:pt x="12509" y="6845"/>
                </a:lnTo>
                <a:lnTo>
                  <a:pt x="15341" y="5626"/>
                </a:lnTo>
                <a:lnTo>
                  <a:pt x="21107" y="5626"/>
                </a:lnTo>
                <a:lnTo>
                  <a:pt x="24701" y="7670"/>
                </a:lnTo>
                <a:lnTo>
                  <a:pt x="27457" y="11074"/>
                </a:lnTo>
                <a:lnTo>
                  <a:pt x="28092" y="13779"/>
                </a:lnTo>
                <a:lnTo>
                  <a:pt x="34785" y="12750"/>
                </a:lnTo>
                <a:lnTo>
                  <a:pt x="34010" y="8674"/>
                </a:lnTo>
                <a:lnTo>
                  <a:pt x="32207" y="5537"/>
                </a:lnTo>
                <a:lnTo>
                  <a:pt x="29387" y="3327"/>
                </a:lnTo>
                <a:lnTo>
                  <a:pt x="26568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25"/>
                </a:lnTo>
                <a:lnTo>
                  <a:pt x="8839" y="2451"/>
                </a:lnTo>
                <a:lnTo>
                  <a:pt x="5854" y="407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0" name="object 910"/>
          <p:cNvSpPr/>
          <p:nvPr/>
        </p:nvSpPr>
        <p:spPr>
          <a:xfrm>
            <a:off x="5998319" y="8208672"/>
            <a:ext cx="33007" cy="41186"/>
          </a:xfrm>
          <a:custGeom>
            <a:avLst/>
            <a:gdLst/>
            <a:ahLst/>
            <a:cxnLst/>
            <a:rect l="l" t="t" r="r" b="b"/>
            <a:pathLst>
              <a:path w="33007" h="41186">
                <a:moveTo>
                  <a:pt x="8674" y="32753"/>
                </a:moveTo>
                <a:lnTo>
                  <a:pt x="7327" y="29552"/>
                </a:lnTo>
                <a:lnTo>
                  <a:pt x="6908" y="25907"/>
                </a:lnTo>
                <a:lnTo>
                  <a:pt x="6908" y="0"/>
                </a:lnTo>
                <a:lnTo>
                  <a:pt x="0" y="0"/>
                </a:lnTo>
                <a:lnTo>
                  <a:pt x="0" y="27863"/>
                </a:lnTo>
                <a:lnTo>
                  <a:pt x="139" y="29984"/>
                </a:lnTo>
                <a:lnTo>
                  <a:pt x="838" y="33324"/>
                </a:lnTo>
                <a:lnTo>
                  <a:pt x="2552" y="36398"/>
                </a:lnTo>
                <a:lnTo>
                  <a:pt x="5118" y="38925"/>
                </a:lnTo>
                <a:lnTo>
                  <a:pt x="9283" y="40741"/>
                </a:lnTo>
                <a:lnTo>
                  <a:pt x="13919" y="41186"/>
                </a:lnTo>
                <a:lnTo>
                  <a:pt x="19367" y="41186"/>
                </a:lnTo>
                <a:lnTo>
                  <a:pt x="23672" y="38925"/>
                </a:lnTo>
                <a:lnTo>
                  <a:pt x="26835" y="34366"/>
                </a:lnTo>
                <a:lnTo>
                  <a:pt x="26835" y="40284"/>
                </a:lnTo>
                <a:lnTo>
                  <a:pt x="33007" y="40284"/>
                </a:lnTo>
                <a:lnTo>
                  <a:pt x="33007" y="0"/>
                </a:lnTo>
                <a:lnTo>
                  <a:pt x="26111" y="0"/>
                </a:lnTo>
                <a:lnTo>
                  <a:pt x="26111" y="25018"/>
                </a:lnTo>
                <a:lnTo>
                  <a:pt x="25717" y="27647"/>
                </a:lnTo>
                <a:lnTo>
                  <a:pt x="24968" y="29451"/>
                </a:lnTo>
                <a:lnTo>
                  <a:pt x="22936" y="32689"/>
                </a:lnTo>
                <a:lnTo>
                  <a:pt x="19316" y="34785"/>
                </a:lnTo>
                <a:lnTo>
                  <a:pt x="15303" y="35318"/>
                </a:lnTo>
                <a:lnTo>
                  <a:pt x="11493" y="34797"/>
                </a:lnTo>
                <a:lnTo>
                  <a:pt x="8674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1" name="object 911"/>
          <p:cNvSpPr/>
          <p:nvPr/>
        </p:nvSpPr>
        <p:spPr>
          <a:xfrm>
            <a:off x="6039780" y="8207749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74" y="10464"/>
                </a:lnTo>
                <a:lnTo>
                  <a:pt x="11379" y="7353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38"/>
                </a:lnTo>
                <a:lnTo>
                  <a:pt x="26416" y="7975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35"/>
                </a:lnTo>
                <a:lnTo>
                  <a:pt x="16027" y="17983"/>
                </a:lnTo>
                <a:lnTo>
                  <a:pt x="13296" y="18313"/>
                </a:lnTo>
                <a:lnTo>
                  <a:pt x="11252" y="18669"/>
                </a:lnTo>
                <a:lnTo>
                  <a:pt x="8051" y="19519"/>
                </a:lnTo>
                <a:lnTo>
                  <a:pt x="4940" y="21247"/>
                </a:lnTo>
                <a:lnTo>
                  <a:pt x="2273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3"/>
                </a:lnTo>
                <a:lnTo>
                  <a:pt x="6019" y="41033"/>
                </a:lnTo>
                <a:lnTo>
                  <a:pt x="7366" y="30391"/>
                </a:lnTo>
                <a:lnTo>
                  <a:pt x="8318" y="27152"/>
                </a:lnTo>
                <a:lnTo>
                  <a:pt x="11036" y="24930"/>
                </a:lnTo>
                <a:lnTo>
                  <a:pt x="14224" y="23977"/>
                </a:lnTo>
                <a:lnTo>
                  <a:pt x="17056" y="23558"/>
                </a:lnTo>
                <a:lnTo>
                  <a:pt x="22059" y="22860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504"/>
                </a:lnTo>
                <a:lnTo>
                  <a:pt x="27952" y="28778"/>
                </a:lnTo>
                <a:lnTo>
                  <a:pt x="26238" y="32321"/>
                </a:lnTo>
                <a:lnTo>
                  <a:pt x="22644" y="35039"/>
                </a:lnTo>
                <a:lnTo>
                  <a:pt x="18224" y="36766"/>
                </a:lnTo>
                <a:lnTo>
                  <a:pt x="12865" y="36766"/>
                </a:lnTo>
                <a:lnTo>
                  <a:pt x="10845" y="36156"/>
                </a:lnTo>
                <a:lnTo>
                  <a:pt x="8051" y="33731"/>
                </a:lnTo>
                <a:lnTo>
                  <a:pt x="9448" y="42113"/>
                </a:lnTo>
                <a:lnTo>
                  <a:pt x="16611" y="42113"/>
                </a:lnTo>
                <a:lnTo>
                  <a:pt x="19164" y="41668"/>
                </a:lnTo>
                <a:lnTo>
                  <a:pt x="21513" y="40792"/>
                </a:lnTo>
                <a:lnTo>
                  <a:pt x="26339" y="38392"/>
                </a:lnTo>
                <a:lnTo>
                  <a:pt x="28892" y="36245"/>
                </a:lnTo>
                <a:lnTo>
                  <a:pt x="29083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17" y="38061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31" y="7061"/>
                </a:lnTo>
                <a:lnTo>
                  <a:pt x="32804" y="4279"/>
                </a:lnTo>
                <a:lnTo>
                  <a:pt x="30187" y="2032"/>
                </a:lnTo>
                <a:lnTo>
                  <a:pt x="25831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29" y="5486"/>
                </a:lnTo>
                <a:lnTo>
                  <a:pt x="1816" y="9563"/>
                </a:lnTo>
                <a:lnTo>
                  <a:pt x="1193" y="12420"/>
                </a:lnTo>
                <a:lnTo>
                  <a:pt x="7937" y="13322"/>
                </a:lnTo>
                <a:close/>
              </a:path>
              <a:path w="37477" h="42113">
                <a:moveTo>
                  <a:pt x="7366" y="30391"/>
                </a:moveTo>
                <a:lnTo>
                  <a:pt x="6019" y="41033"/>
                </a:lnTo>
                <a:lnTo>
                  <a:pt x="9448" y="42113"/>
                </a:lnTo>
                <a:lnTo>
                  <a:pt x="8051" y="33731"/>
                </a:lnTo>
                <a:lnTo>
                  <a:pt x="7366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2" name="object 912"/>
          <p:cNvSpPr/>
          <p:nvPr/>
        </p:nvSpPr>
        <p:spPr>
          <a:xfrm>
            <a:off x="6085765" y="820775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0083" y="8674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58" y="41198"/>
                </a:lnTo>
                <a:lnTo>
                  <a:pt x="32931" y="11049"/>
                </a:lnTo>
                <a:lnTo>
                  <a:pt x="32270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3" name="object 913"/>
          <p:cNvSpPr/>
          <p:nvPr/>
        </p:nvSpPr>
        <p:spPr>
          <a:xfrm>
            <a:off x="6126904" y="8207756"/>
            <a:ext cx="21856" cy="21310"/>
          </a:xfrm>
          <a:custGeom>
            <a:avLst/>
            <a:gdLst/>
            <a:ahLst/>
            <a:cxnLst/>
            <a:rect l="l" t="t" r="r" b="b"/>
            <a:pathLst>
              <a:path w="21856" h="21310">
                <a:moveTo>
                  <a:pt x="10845" y="876"/>
                </a:moveTo>
                <a:lnTo>
                  <a:pt x="12242" y="6896"/>
                </a:lnTo>
                <a:lnTo>
                  <a:pt x="14808" y="5651"/>
                </a:lnTo>
                <a:lnTo>
                  <a:pt x="17856" y="5651"/>
                </a:lnTo>
                <a:lnTo>
                  <a:pt x="21856" y="520"/>
                </a:lnTo>
                <a:lnTo>
                  <a:pt x="17221" y="0"/>
                </a:lnTo>
                <a:lnTo>
                  <a:pt x="13855" y="0"/>
                </a:lnTo>
                <a:lnTo>
                  <a:pt x="10845" y="876"/>
                </a:lnTo>
                <a:close/>
              </a:path>
              <a:path w="21856" h="21310">
                <a:moveTo>
                  <a:pt x="762" y="28867"/>
                </a:moveTo>
                <a:lnTo>
                  <a:pt x="2247" y="32029"/>
                </a:lnTo>
                <a:lnTo>
                  <a:pt x="3746" y="35204"/>
                </a:lnTo>
                <a:lnTo>
                  <a:pt x="5854" y="37680"/>
                </a:lnTo>
                <a:lnTo>
                  <a:pt x="8572" y="39458"/>
                </a:lnTo>
                <a:lnTo>
                  <a:pt x="11303" y="41224"/>
                </a:lnTo>
                <a:lnTo>
                  <a:pt x="14262" y="42113"/>
                </a:lnTo>
                <a:lnTo>
                  <a:pt x="22529" y="42113"/>
                </a:lnTo>
                <a:lnTo>
                  <a:pt x="26327" y="40106"/>
                </a:lnTo>
                <a:lnTo>
                  <a:pt x="28905" y="36118"/>
                </a:lnTo>
                <a:lnTo>
                  <a:pt x="28905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48" y="-14414"/>
                </a:lnTo>
                <a:lnTo>
                  <a:pt x="28448" y="5537"/>
                </a:lnTo>
                <a:lnTo>
                  <a:pt x="25679" y="2565"/>
                </a:lnTo>
                <a:lnTo>
                  <a:pt x="21856" y="520"/>
                </a:lnTo>
                <a:lnTo>
                  <a:pt x="17856" y="5651"/>
                </a:lnTo>
                <a:lnTo>
                  <a:pt x="21018" y="5651"/>
                </a:lnTo>
                <a:lnTo>
                  <a:pt x="23634" y="6946"/>
                </a:lnTo>
                <a:lnTo>
                  <a:pt x="25793" y="9525"/>
                </a:lnTo>
                <a:lnTo>
                  <a:pt x="27940" y="12103"/>
                </a:lnTo>
                <a:lnTo>
                  <a:pt x="29019" y="16154"/>
                </a:lnTo>
                <a:lnTo>
                  <a:pt x="29019" y="26670"/>
                </a:lnTo>
                <a:lnTo>
                  <a:pt x="27952" y="30391"/>
                </a:lnTo>
                <a:lnTo>
                  <a:pt x="23749" y="35267"/>
                </a:lnTo>
                <a:lnTo>
                  <a:pt x="21183" y="36499"/>
                </a:lnTo>
                <a:lnTo>
                  <a:pt x="15176" y="36499"/>
                </a:lnTo>
                <a:lnTo>
                  <a:pt x="12585" y="35217"/>
                </a:lnTo>
                <a:lnTo>
                  <a:pt x="10388" y="32664"/>
                </a:lnTo>
                <a:lnTo>
                  <a:pt x="8191" y="30111"/>
                </a:lnTo>
                <a:lnTo>
                  <a:pt x="7099" y="26250"/>
                </a:lnTo>
                <a:lnTo>
                  <a:pt x="7099" y="15760"/>
                </a:lnTo>
                <a:lnTo>
                  <a:pt x="8128" y="11849"/>
                </a:lnTo>
                <a:lnTo>
                  <a:pt x="12242" y="6896"/>
                </a:lnTo>
                <a:lnTo>
                  <a:pt x="10845" y="876"/>
                </a:lnTo>
                <a:lnTo>
                  <a:pt x="8128" y="2616"/>
                </a:lnTo>
                <a:lnTo>
                  <a:pt x="5410" y="4368"/>
                </a:lnTo>
                <a:lnTo>
                  <a:pt x="3390" y="6870"/>
                </a:lnTo>
                <a:lnTo>
                  <a:pt x="2044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62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4" name="object 914"/>
          <p:cNvSpPr/>
          <p:nvPr/>
        </p:nvSpPr>
        <p:spPr>
          <a:xfrm>
            <a:off x="6170472" y="8207747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83" y="36690"/>
                </a:lnTo>
                <a:lnTo>
                  <a:pt x="8788" y="40309"/>
                </a:lnTo>
                <a:lnTo>
                  <a:pt x="8229" y="30086"/>
                </a:lnTo>
                <a:lnTo>
                  <a:pt x="7099" y="26225"/>
                </a:lnTo>
                <a:lnTo>
                  <a:pt x="7099" y="15913"/>
                </a:lnTo>
                <a:lnTo>
                  <a:pt x="8229" y="12052"/>
                </a:lnTo>
                <a:lnTo>
                  <a:pt x="10515" y="9486"/>
                </a:lnTo>
                <a:lnTo>
                  <a:pt x="12776" y="6934"/>
                </a:lnTo>
                <a:lnTo>
                  <a:pt x="15633" y="5664"/>
                </a:lnTo>
                <a:lnTo>
                  <a:pt x="22479" y="5664"/>
                </a:lnTo>
                <a:lnTo>
                  <a:pt x="25323" y="6946"/>
                </a:lnTo>
                <a:lnTo>
                  <a:pt x="27622" y="9512"/>
                </a:lnTo>
                <a:lnTo>
                  <a:pt x="29895" y="12077"/>
                </a:lnTo>
                <a:lnTo>
                  <a:pt x="31051" y="15849"/>
                </a:lnTo>
                <a:lnTo>
                  <a:pt x="31051" y="26123"/>
                </a:lnTo>
                <a:lnTo>
                  <a:pt x="29921" y="30060"/>
                </a:lnTo>
                <a:lnTo>
                  <a:pt x="27635" y="32638"/>
                </a:lnTo>
                <a:lnTo>
                  <a:pt x="25361" y="35217"/>
                </a:lnTo>
                <a:lnTo>
                  <a:pt x="22504" y="36499"/>
                </a:lnTo>
                <a:lnTo>
                  <a:pt x="22644" y="42113"/>
                </a:lnTo>
                <a:lnTo>
                  <a:pt x="25920" y="41300"/>
                </a:lnTo>
                <a:lnTo>
                  <a:pt x="28917" y="39649"/>
                </a:lnTo>
                <a:lnTo>
                  <a:pt x="31915" y="38011"/>
                </a:lnTo>
                <a:lnTo>
                  <a:pt x="34201" y="35699"/>
                </a:lnTo>
                <a:lnTo>
                  <a:pt x="35775" y="32727"/>
                </a:lnTo>
                <a:lnTo>
                  <a:pt x="37350" y="29768"/>
                </a:lnTo>
                <a:lnTo>
                  <a:pt x="38125" y="25679"/>
                </a:lnTo>
                <a:lnTo>
                  <a:pt x="38125" y="14096"/>
                </a:lnTo>
                <a:lnTo>
                  <a:pt x="36360" y="9080"/>
                </a:lnTo>
                <a:lnTo>
                  <a:pt x="32816" y="5448"/>
                </a:lnTo>
                <a:lnTo>
                  <a:pt x="29260" y="1816"/>
                </a:lnTo>
                <a:lnTo>
                  <a:pt x="24688" y="0"/>
                </a:lnTo>
                <a:lnTo>
                  <a:pt x="14071" y="0"/>
                </a:lnTo>
                <a:lnTo>
                  <a:pt x="9804" y="1498"/>
                </a:lnTo>
                <a:lnTo>
                  <a:pt x="6286" y="4483"/>
                </a:lnTo>
                <a:lnTo>
                  <a:pt x="2095" y="8077"/>
                </a:lnTo>
                <a:lnTo>
                  <a:pt x="0" y="13614"/>
                </a:lnTo>
                <a:lnTo>
                  <a:pt x="0" y="21069"/>
                </a:lnTo>
                <a:close/>
              </a:path>
              <a:path w="38125" h="42113">
                <a:moveTo>
                  <a:pt x="12776" y="35217"/>
                </a:moveTo>
                <a:lnTo>
                  <a:pt x="10515" y="32651"/>
                </a:lnTo>
                <a:lnTo>
                  <a:pt x="8229" y="30086"/>
                </a:lnTo>
                <a:lnTo>
                  <a:pt x="8788" y="40309"/>
                </a:lnTo>
                <a:lnTo>
                  <a:pt x="13398" y="42113"/>
                </a:lnTo>
                <a:lnTo>
                  <a:pt x="22644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76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5" name="object 915"/>
          <p:cNvSpPr/>
          <p:nvPr/>
        </p:nvSpPr>
        <p:spPr>
          <a:xfrm>
            <a:off x="6241789" y="8193341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6" name="object 916"/>
          <p:cNvSpPr/>
          <p:nvPr/>
        </p:nvSpPr>
        <p:spPr>
          <a:xfrm>
            <a:off x="6253359" y="8207747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69"/>
                </a:moveTo>
                <a:lnTo>
                  <a:pt x="0" y="27876"/>
                </a:lnTo>
                <a:lnTo>
                  <a:pt x="1765" y="33083"/>
                </a:lnTo>
                <a:lnTo>
                  <a:pt x="5270" y="36690"/>
                </a:lnTo>
                <a:lnTo>
                  <a:pt x="8788" y="40309"/>
                </a:lnTo>
                <a:lnTo>
                  <a:pt x="8229" y="30086"/>
                </a:lnTo>
                <a:lnTo>
                  <a:pt x="7086" y="26225"/>
                </a:lnTo>
                <a:lnTo>
                  <a:pt x="7086" y="15913"/>
                </a:lnTo>
                <a:lnTo>
                  <a:pt x="8229" y="12052"/>
                </a:lnTo>
                <a:lnTo>
                  <a:pt x="10490" y="9486"/>
                </a:lnTo>
                <a:lnTo>
                  <a:pt x="12763" y="6934"/>
                </a:lnTo>
                <a:lnTo>
                  <a:pt x="15633" y="5664"/>
                </a:lnTo>
                <a:lnTo>
                  <a:pt x="22478" y="5664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60"/>
                </a:lnTo>
                <a:lnTo>
                  <a:pt x="27622" y="32638"/>
                </a:lnTo>
                <a:lnTo>
                  <a:pt x="25349" y="35217"/>
                </a:lnTo>
                <a:lnTo>
                  <a:pt x="22491" y="36499"/>
                </a:lnTo>
                <a:lnTo>
                  <a:pt x="22631" y="42113"/>
                </a:lnTo>
                <a:lnTo>
                  <a:pt x="25895" y="41300"/>
                </a:lnTo>
                <a:lnTo>
                  <a:pt x="28905" y="39649"/>
                </a:lnTo>
                <a:lnTo>
                  <a:pt x="31902" y="38011"/>
                </a:lnTo>
                <a:lnTo>
                  <a:pt x="34188" y="35699"/>
                </a:lnTo>
                <a:lnTo>
                  <a:pt x="35763" y="32727"/>
                </a:lnTo>
                <a:lnTo>
                  <a:pt x="37337" y="29768"/>
                </a:lnTo>
                <a:lnTo>
                  <a:pt x="38125" y="25679"/>
                </a:lnTo>
                <a:lnTo>
                  <a:pt x="38125" y="14096"/>
                </a:lnTo>
                <a:lnTo>
                  <a:pt x="36347" y="9080"/>
                </a:lnTo>
                <a:lnTo>
                  <a:pt x="32791" y="5448"/>
                </a:lnTo>
                <a:lnTo>
                  <a:pt x="29235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73" y="4483"/>
                </a:lnTo>
                <a:lnTo>
                  <a:pt x="2095" y="8077"/>
                </a:lnTo>
                <a:lnTo>
                  <a:pt x="0" y="13614"/>
                </a:lnTo>
                <a:lnTo>
                  <a:pt x="0" y="21069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51"/>
                </a:lnTo>
                <a:lnTo>
                  <a:pt x="8229" y="30086"/>
                </a:lnTo>
                <a:lnTo>
                  <a:pt x="8788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491" y="36499"/>
                </a:lnTo>
                <a:lnTo>
                  <a:pt x="15633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7" name="object 917"/>
          <p:cNvSpPr/>
          <p:nvPr/>
        </p:nvSpPr>
        <p:spPr>
          <a:xfrm>
            <a:off x="6318869" y="8207756"/>
            <a:ext cx="21856" cy="21310"/>
          </a:xfrm>
          <a:custGeom>
            <a:avLst/>
            <a:gdLst/>
            <a:ahLst/>
            <a:cxnLst/>
            <a:rect l="l" t="t" r="r" b="b"/>
            <a:pathLst>
              <a:path w="21856" h="21310">
                <a:moveTo>
                  <a:pt x="10833" y="876"/>
                </a:moveTo>
                <a:lnTo>
                  <a:pt x="12230" y="6896"/>
                </a:lnTo>
                <a:lnTo>
                  <a:pt x="14795" y="5651"/>
                </a:lnTo>
                <a:lnTo>
                  <a:pt x="17856" y="5651"/>
                </a:lnTo>
                <a:lnTo>
                  <a:pt x="21856" y="520"/>
                </a:lnTo>
                <a:lnTo>
                  <a:pt x="17208" y="0"/>
                </a:lnTo>
                <a:lnTo>
                  <a:pt x="13855" y="0"/>
                </a:lnTo>
                <a:lnTo>
                  <a:pt x="10833" y="876"/>
                </a:lnTo>
                <a:close/>
              </a:path>
              <a:path w="21856" h="21310">
                <a:moveTo>
                  <a:pt x="749" y="28867"/>
                </a:moveTo>
                <a:lnTo>
                  <a:pt x="2235" y="32029"/>
                </a:lnTo>
                <a:lnTo>
                  <a:pt x="3746" y="35204"/>
                </a:lnTo>
                <a:lnTo>
                  <a:pt x="5842" y="37680"/>
                </a:lnTo>
                <a:lnTo>
                  <a:pt x="8572" y="39458"/>
                </a:lnTo>
                <a:lnTo>
                  <a:pt x="11290" y="41224"/>
                </a:lnTo>
                <a:lnTo>
                  <a:pt x="14262" y="42113"/>
                </a:lnTo>
                <a:lnTo>
                  <a:pt x="22529" y="42113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80" y="41198"/>
                </a:lnTo>
                <a:lnTo>
                  <a:pt x="35280" y="-14414"/>
                </a:lnTo>
                <a:lnTo>
                  <a:pt x="28435" y="-14414"/>
                </a:lnTo>
                <a:lnTo>
                  <a:pt x="28435" y="5537"/>
                </a:lnTo>
                <a:lnTo>
                  <a:pt x="25679" y="2565"/>
                </a:lnTo>
                <a:lnTo>
                  <a:pt x="21856" y="520"/>
                </a:lnTo>
                <a:lnTo>
                  <a:pt x="17856" y="5651"/>
                </a:lnTo>
                <a:lnTo>
                  <a:pt x="21005" y="5651"/>
                </a:lnTo>
                <a:lnTo>
                  <a:pt x="23634" y="6946"/>
                </a:lnTo>
                <a:lnTo>
                  <a:pt x="25793" y="9525"/>
                </a:lnTo>
                <a:lnTo>
                  <a:pt x="27940" y="12103"/>
                </a:lnTo>
                <a:lnTo>
                  <a:pt x="29019" y="16154"/>
                </a:lnTo>
                <a:lnTo>
                  <a:pt x="29019" y="26670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63" y="36499"/>
                </a:lnTo>
                <a:lnTo>
                  <a:pt x="12573" y="35217"/>
                </a:lnTo>
                <a:lnTo>
                  <a:pt x="10375" y="32664"/>
                </a:lnTo>
                <a:lnTo>
                  <a:pt x="8191" y="30111"/>
                </a:lnTo>
                <a:lnTo>
                  <a:pt x="7099" y="26250"/>
                </a:lnTo>
                <a:lnTo>
                  <a:pt x="7099" y="15760"/>
                </a:lnTo>
                <a:lnTo>
                  <a:pt x="8128" y="11849"/>
                </a:lnTo>
                <a:lnTo>
                  <a:pt x="12230" y="6896"/>
                </a:lnTo>
                <a:lnTo>
                  <a:pt x="10833" y="876"/>
                </a:lnTo>
                <a:lnTo>
                  <a:pt x="8128" y="2616"/>
                </a:lnTo>
                <a:lnTo>
                  <a:pt x="5410" y="4368"/>
                </a:lnTo>
                <a:lnTo>
                  <a:pt x="3390" y="6870"/>
                </a:lnTo>
                <a:lnTo>
                  <a:pt x="2044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8" name="object 918"/>
          <p:cNvSpPr/>
          <p:nvPr/>
        </p:nvSpPr>
        <p:spPr>
          <a:xfrm>
            <a:off x="6362697" y="8207757"/>
            <a:ext cx="37515" cy="42100"/>
          </a:xfrm>
          <a:custGeom>
            <a:avLst/>
            <a:gdLst/>
            <a:ahLst/>
            <a:cxnLst/>
            <a:rect l="l" t="t" r="r" b="b"/>
            <a:pathLst>
              <a:path w="37515" h="42100">
                <a:moveTo>
                  <a:pt x="29057" y="11252"/>
                </a:moveTo>
                <a:lnTo>
                  <a:pt x="29933" y="13804"/>
                </a:lnTo>
                <a:lnTo>
                  <a:pt x="30238" y="17183"/>
                </a:lnTo>
                <a:lnTo>
                  <a:pt x="7531" y="17183"/>
                </a:lnTo>
                <a:lnTo>
                  <a:pt x="7747" y="13665"/>
                </a:lnTo>
                <a:lnTo>
                  <a:pt x="8940" y="10858"/>
                </a:lnTo>
                <a:lnTo>
                  <a:pt x="13398" y="0"/>
                </a:lnTo>
                <a:lnTo>
                  <a:pt x="8826" y="1866"/>
                </a:lnTo>
                <a:lnTo>
                  <a:pt x="5308" y="5613"/>
                </a:lnTo>
                <a:lnTo>
                  <a:pt x="1778" y="9347"/>
                </a:lnTo>
                <a:lnTo>
                  <a:pt x="0" y="14617"/>
                </a:lnTo>
                <a:lnTo>
                  <a:pt x="0" y="27952"/>
                </a:lnTo>
                <a:lnTo>
                  <a:pt x="1765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00"/>
                </a:lnTo>
                <a:lnTo>
                  <a:pt x="24117" y="42100"/>
                </a:lnTo>
                <a:lnTo>
                  <a:pt x="28016" y="40970"/>
                </a:lnTo>
                <a:lnTo>
                  <a:pt x="31051" y="38696"/>
                </a:lnTo>
                <a:lnTo>
                  <a:pt x="34086" y="36410"/>
                </a:lnTo>
                <a:lnTo>
                  <a:pt x="36169" y="33223"/>
                </a:lnTo>
                <a:lnTo>
                  <a:pt x="37287" y="29095"/>
                </a:lnTo>
                <a:lnTo>
                  <a:pt x="30175" y="28219"/>
                </a:lnTo>
                <a:lnTo>
                  <a:pt x="29133" y="31102"/>
                </a:lnTo>
                <a:lnTo>
                  <a:pt x="27698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40" y="36499"/>
                </a:lnTo>
                <a:lnTo>
                  <a:pt x="13208" y="35318"/>
                </a:lnTo>
                <a:lnTo>
                  <a:pt x="8648" y="30619"/>
                </a:lnTo>
                <a:lnTo>
                  <a:pt x="7391" y="27228"/>
                </a:lnTo>
                <a:lnTo>
                  <a:pt x="7137" y="22796"/>
                </a:lnTo>
                <a:lnTo>
                  <a:pt x="37490" y="22796"/>
                </a:lnTo>
                <a:lnTo>
                  <a:pt x="37515" y="14338"/>
                </a:lnTo>
                <a:lnTo>
                  <a:pt x="35801" y="9169"/>
                </a:lnTo>
                <a:lnTo>
                  <a:pt x="32346" y="5499"/>
                </a:lnTo>
                <a:lnTo>
                  <a:pt x="28905" y="1828"/>
                </a:lnTo>
                <a:lnTo>
                  <a:pt x="24460" y="0"/>
                </a:lnTo>
                <a:lnTo>
                  <a:pt x="25438" y="6921"/>
                </a:lnTo>
                <a:lnTo>
                  <a:pt x="27647" y="9563"/>
                </a:lnTo>
                <a:lnTo>
                  <a:pt x="29057" y="11252"/>
                </a:lnTo>
                <a:close/>
              </a:path>
              <a:path w="37515" h="42100">
                <a:moveTo>
                  <a:pt x="8940" y="10858"/>
                </a:moveTo>
                <a:lnTo>
                  <a:pt x="13258" y="6667"/>
                </a:lnTo>
                <a:lnTo>
                  <a:pt x="15925" y="5613"/>
                </a:lnTo>
                <a:lnTo>
                  <a:pt x="22593" y="5613"/>
                </a:lnTo>
                <a:lnTo>
                  <a:pt x="25438" y="6921"/>
                </a:lnTo>
                <a:lnTo>
                  <a:pt x="24460" y="0"/>
                </a:lnTo>
                <a:lnTo>
                  <a:pt x="13398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9" name="object 919"/>
          <p:cNvSpPr/>
          <p:nvPr/>
        </p:nvSpPr>
        <p:spPr>
          <a:xfrm>
            <a:off x="6399885" y="8193341"/>
            <a:ext cx="15633" cy="71958"/>
          </a:xfrm>
          <a:custGeom>
            <a:avLst/>
            <a:gdLst/>
            <a:ahLst/>
            <a:cxnLst/>
            <a:rect l="l" t="t" r="r" b="b"/>
            <a:pathLst>
              <a:path w="15633" h="71958">
                <a:moveTo>
                  <a:pt x="8737" y="0"/>
                </a:moveTo>
                <a:lnTo>
                  <a:pt x="8737" y="7924"/>
                </a:lnTo>
                <a:lnTo>
                  <a:pt x="15633" y="7924"/>
                </a:lnTo>
                <a:lnTo>
                  <a:pt x="15633" y="0"/>
                </a:lnTo>
                <a:lnTo>
                  <a:pt x="8737" y="0"/>
                </a:lnTo>
                <a:close/>
              </a:path>
              <a:path w="15633" h="71958">
                <a:moveTo>
                  <a:pt x="4546" y="65976"/>
                </a:moveTo>
                <a:lnTo>
                  <a:pt x="1295" y="65443"/>
                </a:lnTo>
                <a:lnTo>
                  <a:pt x="0" y="71234"/>
                </a:lnTo>
                <a:lnTo>
                  <a:pt x="1727" y="71729"/>
                </a:lnTo>
                <a:lnTo>
                  <a:pt x="5397" y="71958"/>
                </a:lnTo>
                <a:lnTo>
                  <a:pt x="9245" y="71958"/>
                </a:lnTo>
                <a:lnTo>
                  <a:pt x="12001" y="70700"/>
                </a:lnTo>
                <a:lnTo>
                  <a:pt x="14960" y="66217"/>
                </a:lnTo>
                <a:lnTo>
                  <a:pt x="15633" y="62776"/>
                </a:lnTo>
                <a:lnTo>
                  <a:pt x="15633" y="15328"/>
                </a:lnTo>
                <a:lnTo>
                  <a:pt x="8737" y="15328"/>
                </a:lnTo>
                <a:lnTo>
                  <a:pt x="8737" y="61353"/>
                </a:lnTo>
                <a:lnTo>
                  <a:pt x="7683" y="64579"/>
                </a:lnTo>
                <a:lnTo>
                  <a:pt x="4546" y="6597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0" name="object 920"/>
          <p:cNvSpPr/>
          <p:nvPr/>
        </p:nvSpPr>
        <p:spPr>
          <a:xfrm>
            <a:off x="6423790" y="8207757"/>
            <a:ext cx="37490" cy="42100"/>
          </a:xfrm>
          <a:custGeom>
            <a:avLst/>
            <a:gdLst/>
            <a:ahLst/>
            <a:cxnLst/>
            <a:rect l="l" t="t" r="r" b="b"/>
            <a:pathLst>
              <a:path w="37490" h="42100">
                <a:moveTo>
                  <a:pt x="29057" y="11252"/>
                </a:moveTo>
                <a:lnTo>
                  <a:pt x="29921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65"/>
                </a:lnTo>
                <a:lnTo>
                  <a:pt x="8940" y="10858"/>
                </a:lnTo>
                <a:lnTo>
                  <a:pt x="13385" y="0"/>
                </a:lnTo>
                <a:lnTo>
                  <a:pt x="8801" y="1866"/>
                </a:lnTo>
                <a:lnTo>
                  <a:pt x="5283" y="5613"/>
                </a:lnTo>
                <a:lnTo>
                  <a:pt x="1752" y="9347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00"/>
                </a:lnTo>
                <a:lnTo>
                  <a:pt x="24117" y="42100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10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19"/>
                </a:lnTo>
                <a:lnTo>
                  <a:pt x="7366" y="27228"/>
                </a:lnTo>
                <a:lnTo>
                  <a:pt x="7112" y="22796"/>
                </a:lnTo>
                <a:lnTo>
                  <a:pt x="37465" y="22796"/>
                </a:lnTo>
                <a:lnTo>
                  <a:pt x="37490" y="14338"/>
                </a:lnTo>
                <a:lnTo>
                  <a:pt x="35775" y="9169"/>
                </a:lnTo>
                <a:lnTo>
                  <a:pt x="32346" y="5499"/>
                </a:lnTo>
                <a:lnTo>
                  <a:pt x="28879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490" h="42100">
                <a:moveTo>
                  <a:pt x="8940" y="10858"/>
                </a:moveTo>
                <a:lnTo>
                  <a:pt x="13258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1" name="object 921"/>
          <p:cNvSpPr/>
          <p:nvPr/>
        </p:nvSpPr>
        <p:spPr>
          <a:xfrm>
            <a:off x="6491107" y="8192400"/>
            <a:ext cx="18542" cy="72898"/>
          </a:xfrm>
          <a:custGeom>
            <a:avLst/>
            <a:gdLst/>
            <a:ahLst/>
            <a:cxnLst/>
            <a:rect l="l" t="t" r="r" b="b"/>
            <a:pathLst>
              <a:path w="18542" h="72898">
                <a:moveTo>
                  <a:pt x="12145" y="60687"/>
                </a:moveTo>
                <a:lnTo>
                  <a:pt x="8350" y="48574"/>
                </a:lnTo>
                <a:lnTo>
                  <a:pt x="7086" y="36449"/>
                </a:lnTo>
                <a:lnTo>
                  <a:pt x="7086" y="31673"/>
                </a:lnTo>
                <a:lnTo>
                  <a:pt x="7645" y="26911"/>
                </a:lnTo>
                <a:lnTo>
                  <a:pt x="8737" y="22186"/>
                </a:lnTo>
                <a:lnTo>
                  <a:pt x="9639" y="18389"/>
                </a:lnTo>
                <a:lnTo>
                  <a:pt x="10845" y="14744"/>
                </a:lnTo>
                <a:lnTo>
                  <a:pt x="12420" y="11264"/>
                </a:lnTo>
                <a:lnTo>
                  <a:pt x="13411" y="9004"/>
                </a:lnTo>
                <a:lnTo>
                  <a:pt x="15455" y="5257"/>
                </a:lnTo>
                <a:lnTo>
                  <a:pt x="18542" y="0"/>
                </a:lnTo>
                <a:lnTo>
                  <a:pt x="13601" y="0"/>
                </a:lnTo>
                <a:lnTo>
                  <a:pt x="8788" y="6337"/>
                </a:lnTo>
                <a:lnTo>
                  <a:pt x="5257" y="12725"/>
                </a:lnTo>
                <a:lnTo>
                  <a:pt x="2959" y="19113"/>
                </a:lnTo>
                <a:lnTo>
                  <a:pt x="990" y="24638"/>
                </a:lnTo>
                <a:lnTo>
                  <a:pt x="0" y="30403"/>
                </a:lnTo>
                <a:lnTo>
                  <a:pt x="0" y="43243"/>
                </a:lnTo>
                <a:lnTo>
                  <a:pt x="1320" y="49834"/>
                </a:lnTo>
                <a:lnTo>
                  <a:pt x="3962" y="56210"/>
                </a:lnTo>
                <a:lnTo>
                  <a:pt x="6578" y="62585"/>
                </a:lnTo>
                <a:lnTo>
                  <a:pt x="9804" y="68148"/>
                </a:lnTo>
                <a:lnTo>
                  <a:pt x="13601" y="72898"/>
                </a:lnTo>
                <a:lnTo>
                  <a:pt x="18542" y="72898"/>
                </a:lnTo>
                <a:lnTo>
                  <a:pt x="12145" y="6068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2" name="object 922"/>
          <p:cNvSpPr/>
          <p:nvPr/>
        </p:nvSpPr>
        <p:spPr>
          <a:xfrm>
            <a:off x="6517690" y="8193341"/>
            <a:ext cx="6883" cy="55613"/>
          </a:xfrm>
          <a:custGeom>
            <a:avLst/>
            <a:gdLst/>
            <a:ahLst/>
            <a:cxnLst/>
            <a:rect l="l" t="t" r="r" b="b"/>
            <a:pathLst>
              <a:path w="6883" h="55613">
                <a:moveTo>
                  <a:pt x="0" y="15328"/>
                </a:moveTo>
                <a:lnTo>
                  <a:pt x="0" y="55613"/>
                </a:lnTo>
                <a:lnTo>
                  <a:pt x="6883" y="55613"/>
                </a:lnTo>
                <a:lnTo>
                  <a:pt x="6883" y="15328"/>
                </a:lnTo>
                <a:lnTo>
                  <a:pt x="0" y="15328"/>
                </a:lnTo>
                <a:close/>
              </a:path>
              <a:path w="6883" h="55613">
                <a:moveTo>
                  <a:pt x="0" y="0"/>
                </a:moveTo>
                <a:lnTo>
                  <a:pt x="0" y="7861"/>
                </a:lnTo>
                <a:lnTo>
                  <a:pt x="6883" y="7861"/>
                </a:lnTo>
                <a:lnTo>
                  <a:pt x="6883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3" name="object 923"/>
          <p:cNvSpPr/>
          <p:nvPr/>
        </p:nvSpPr>
        <p:spPr>
          <a:xfrm>
            <a:off x="6517690" y="8228812"/>
            <a:ext cx="6883" cy="0"/>
          </a:xfrm>
          <a:custGeom>
            <a:avLst/>
            <a:gdLst/>
            <a:ahLst/>
            <a:cxnLst/>
            <a:rect l="l" t="t" r="r" b="b"/>
            <a:pathLst>
              <a:path w="6883">
                <a:moveTo>
                  <a:pt x="0" y="0"/>
                </a:moveTo>
                <a:lnTo>
                  <a:pt x="6883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4" name="object 924"/>
          <p:cNvSpPr/>
          <p:nvPr/>
        </p:nvSpPr>
        <p:spPr>
          <a:xfrm>
            <a:off x="6517690" y="8197272"/>
            <a:ext cx="6883" cy="0"/>
          </a:xfrm>
          <a:custGeom>
            <a:avLst/>
            <a:gdLst/>
            <a:ahLst/>
            <a:cxnLst/>
            <a:rect l="l" t="t" r="r" b="b"/>
            <a:pathLst>
              <a:path w="6883">
                <a:moveTo>
                  <a:pt x="0" y="0"/>
                </a:moveTo>
                <a:lnTo>
                  <a:pt x="6883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5" name="object 925"/>
          <p:cNvSpPr/>
          <p:nvPr/>
        </p:nvSpPr>
        <p:spPr>
          <a:xfrm>
            <a:off x="6535085" y="8207758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2230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70" y="41198"/>
                </a:lnTo>
                <a:lnTo>
                  <a:pt x="32956" y="11049"/>
                </a:lnTo>
                <a:lnTo>
                  <a:pt x="32283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6" name="object 926"/>
          <p:cNvSpPr/>
          <p:nvPr/>
        </p:nvSpPr>
        <p:spPr>
          <a:xfrm>
            <a:off x="6576641" y="8207753"/>
            <a:ext cx="35433" cy="42113"/>
          </a:xfrm>
          <a:custGeom>
            <a:avLst/>
            <a:gdLst/>
            <a:ahLst/>
            <a:cxnLst/>
            <a:rect l="l" t="t" r="r" b="b"/>
            <a:pathLst>
              <a:path w="35432" h="42113">
                <a:moveTo>
                  <a:pt x="5841" y="4076"/>
                </a:moveTo>
                <a:lnTo>
                  <a:pt x="3619" y="6527"/>
                </a:lnTo>
                <a:lnTo>
                  <a:pt x="2171" y="9791"/>
                </a:lnTo>
                <a:lnTo>
                  <a:pt x="723" y="13055"/>
                </a:lnTo>
                <a:lnTo>
                  <a:pt x="0" y="16865"/>
                </a:lnTo>
                <a:lnTo>
                  <a:pt x="0" y="27939"/>
                </a:lnTo>
                <a:lnTo>
                  <a:pt x="1676" y="33096"/>
                </a:lnTo>
                <a:lnTo>
                  <a:pt x="5067" y="36702"/>
                </a:lnTo>
                <a:lnTo>
                  <a:pt x="8432" y="40309"/>
                </a:lnTo>
                <a:lnTo>
                  <a:pt x="12928" y="42113"/>
                </a:lnTo>
                <a:lnTo>
                  <a:pt x="22936" y="42113"/>
                </a:lnTo>
                <a:lnTo>
                  <a:pt x="26682" y="40805"/>
                </a:lnTo>
                <a:lnTo>
                  <a:pt x="29730" y="38176"/>
                </a:lnTo>
                <a:lnTo>
                  <a:pt x="32791" y="35572"/>
                </a:lnTo>
                <a:lnTo>
                  <a:pt x="34696" y="31953"/>
                </a:lnTo>
                <a:lnTo>
                  <a:pt x="35432" y="27317"/>
                </a:lnTo>
                <a:lnTo>
                  <a:pt x="28638" y="26441"/>
                </a:lnTo>
                <a:lnTo>
                  <a:pt x="28168" y="29857"/>
                </a:lnTo>
                <a:lnTo>
                  <a:pt x="25196" y="34035"/>
                </a:lnTo>
                <a:lnTo>
                  <a:pt x="21120" y="36499"/>
                </a:lnTo>
                <a:lnTo>
                  <a:pt x="15049" y="36499"/>
                </a:lnTo>
                <a:lnTo>
                  <a:pt x="12318" y="35267"/>
                </a:lnTo>
                <a:lnTo>
                  <a:pt x="8115" y="30365"/>
                </a:lnTo>
                <a:lnTo>
                  <a:pt x="7073" y="26428"/>
                </a:lnTo>
                <a:lnTo>
                  <a:pt x="7073" y="15684"/>
                </a:lnTo>
                <a:lnTo>
                  <a:pt x="8153" y="11785"/>
                </a:lnTo>
                <a:lnTo>
                  <a:pt x="12509" y="6845"/>
                </a:lnTo>
                <a:lnTo>
                  <a:pt x="15316" y="5626"/>
                </a:lnTo>
                <a:lnTo>
                  <a:pt x="21107" y="5626"/>
                </a:lnTo>
                <a:lnTo>
                  <a:pt x="24676" y="7670"/>
                </a:lnTo>
                <a:lnTo>
                  <a:pt x="27419" y="11074"/>
                </a:lnTo>
                <a:lnTo>
                  <a:pt x="28066" y="13779"/>
                </a:lnTo>
                <a:lnTo>
                  <a:pt x="34772" y="12750"/>
                </a:lnTo>
                <a:lnTo>
                  <a:pt x="33985" y="8674"/>
                </a:lnTo>
                <a:lnTo>
                  <a:pt x="32181" y="5537"/>
                </a:lnTo>
                <a:lnTo>
                  <a:pt x="29375" y="3327"/>
                </a:lnTo>
                <a:lnTo>
                  <a:pt x="26568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25"/>
                </a:lnTo>
                <a:lnTo>
                  <a:pt x="8813" y="2451"/>
                </a:lnTo>
                <a:lnTo>
                  <a:pt x="5841" y="407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7" name="object 927"/>
          <p:cNvSpPr/>
          <p:nvPr/>
        </p:nvSpPr>
        <p:spPr>
          <a:xfrm>
            <a:off x="6621252" y="8193341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8" name="object 928"/>
          <p:cNvSpPr/>
          <p:nvPr/>
        </p:nvSpPr>
        <p:spPr>
          <a:xfrm>
            <a:off x="6635242" y="8208672"/>
            <a:ext cx="32994" cy="41186"/>
          </a:xfrm>
          <a:custGeom>
            <a:avLst/>
            <a:gdLst/>
            <a:ahLst/>
            <a:cxnLst/>
            <a:rect l="l" t="t" r="r" b="b"/>
            <a:pathLst>
              <a:path w="32994" h="41186">
                <a:moveTo>
                  <a:pt x="8686" y="32753"/>
                </a:moveTo>
                <a:lnTo>
                  <a:pt x="7315" y="29552"/>
                </a:lnTo>
                <a:lnTo>
                  <a:pt x="6896" y="25907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52" y="29984"/>
                </a:lnTo>
                <a:lnTo>
                  <a:pt x="838" y="33324"/>
                </a:lnTo>
                <a:lnTo>
                  <a:pt x="2565" y="36398"/>
                </a:lnTo>
                <a:lnTo>
                  <a:pt x="5105" y="38925"/>
                </a:lnTo>
                <a:lnTo>
                  <a:pt x="9270" y="40741"/>
                </a:lnTo>
                <a:lnTo>
                  <a:pt x="13906" y="41186"/>
                </a:lnTo>
                <a:lnTo>
                  <a:pt x="19354" y="41186"/>
                </a:lnTo>
                <a:lnTo>
                  <a:pt x="23660" y="38925"/>
                </a:lnTo>
                <a:lnTo>
                  <a:pt x="26822" y="34366"/>
                </a:lnTo>
                <a:lnTo>
                  <a:pt x="26822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098" y="0"/>
                </a:lnTo>
                <a:lnTo>
                  <a:pt x="26098" y="25018"/>
                </a:lnTo>
                <a:lnTo>
                  <a:pt x="25730" y="27647"/>
                </a:lnTo>
                <a:lnTo>
                  <a:pt x="24968" y="29451"/>
                </a:lnTo>
                <a:lnTo>
                  <a:pt x="22923" y="32689"/>
                </a:lnTo>
                <a:lnTo>
                  <a:pt x="19303" y="34785"/>
                </a:lnTo>
                <a:lnTo>
                  <a:pt x="15290" y="35318"/>
                </a:lnTo>
                <a:lnTo>
                  <a:pt x="11480" y="34797"/>
                </a:lnTo>
                <a:lnTo>
                  <a:pt x="8686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9" name="object 929"/>
          <p:cNvSpPr/>
          <p:nvPr/>
        </p:nvSpPr>
        <p:spPr>
          <a:xfrm>
            <a:off x="6676284" y="8207750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05"/>
                </a:moveTo>
                <a:lnTo>
                  <a:pt x="0" y="29171"/>
                </a:lnTo>
                <a:lnTo>
                  <a:pt x="774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89" y="41021"/>
                </a:lnTo>
                <a:lnTo>
                  <a:pt x="12115" y="42113"/>
                </a:lnTo>
                <a:lnTo>
                  <a:pt x="20574" y="42113"/>
                </a:lnTo>
                <a:lnTo>
                  <a:pt x="23444" y="41567"/>
                </a:lnTo>
                <a:lnTo>
                  <a:pt x="28498" y="39370"/>
                </a:lnTo>
                <a:lnTo>
                  <a:pt x="31775" y="35801"/>
                </a:lnTo>
                <a:lnTo>
                  <a:pt x="33807" y="31635"/>
                </a:lnTo>
                <a:lnTo>
                  <a:pt x="33807" y="27038"/>
                </a:lnTo>
                <a:lnTo>
                  <a:pt x="32143" y="23520"/>
                </a:lnTo>
                <a:lnTo>
                  <a:pt x="29540" y="20764"/>
                </a:lnTo>
                <a:lnTo>
                  <a:pt x="25666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20" y="15862"/>
                </a:lnTo>
                <a:lnTo>
                  <a:pt x="12001" y="15278"/>
                </a:lnTo>
                <a:lnTo>
                  <a:pt x="9220" y="13944"/>
                </a:lnTo>
                <a:lnTo>
                  <a:pt x="7823" y="10807"/>
                </a:lnTo>
                <a:lnTo>
                  <a:pt x="9842" y="7162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20" y="8534"/>
                </a:lnTo>
                <a:lnTo>
                  <a:pt x="25526" y="12217"/>
                </a:lnTo>
                <a:lnTo>
                  <a:pt x="32270" y="11315"/>
                </a:lnTo>
                <a:lnTo>
                  <a:pt x="31826" y="8699"/>
                </a:lnTo>
                <a:lnTo>
                  <a:pt x="29895" y="5067"/>
                </a:lnTo>
                <a:lnTo>
                  <a:pt x="26962" y="2286"/>
                </a:lnTo>
                <a:lnTo>
                  <a:pt x="22136" y="457"/>
                </a:lnTo>
                <a:lnTo>
                  <a:pt x="19342" y="0"/>
                </a:lnTo>
                <a:lnTo>
                  <a:pt x="16129" y="0"/>
                </a:lnTo>
                <a:lnTo>
                  <a:pt x="12039" y="279"/>
                </a:lnTo>
                <a:lnTo>
                  <a:pt x="8331" y="1371"/>
                </a:lnTo>
                <a:lnTo>
                  <a:pt x="4368" y="3822"/>
                </a:lnTo>
                <a:lnTo>
                  <a:pt x="2387" y="6629"/>
                </a:lnTo>
                <a:lnTo>
                  <a:pt x="1155" y="9817"/>
                </a:lnTo>
                <a:lnTo>
                  <a:pt x="1155" y="13589"/>
                </a:lnTo>
                <a:lnTo>
                  <a:pt x="2654" y="17018"/>
                </a:lnTo>
                <a:lnTo>
                  <a:pt x="5156" y="19926"/>
                </a:lnTo>
                <a:lnTo>
                  <a:pt x="9067" y="21767"/>
                </a:lnTo>
                <a:lnTo>
                  <a:pt x="12573" y="22872"/>
                </a:lnTo>
                <a:lnTo>
                  <a:pt x="17640" y="24130"/>
                </a:lnTo>
                <a:lnTo>
                  <a:pt x="21374" y="25069"/>
                </a:lnTo>
                <a:lnTo>
                  <a:pt x="23736" y="25844"/>
                </a:lnTo>
                <a:lnTo>
                  <a:pt x="26695" y="28549"/>
                </a:lnTo>
                <a:lnTo>
                  <a:pt x="26695" y="31813"/>
                </a:lnTo>
                <a:lnTo>
                  <a:pt x="24409" y="34582"/>
                </a:lnTo>
                <a:lnTo>
                  <a:pt x="20535" y="36499"/>
                </a:lnTo>
                <a:lnTo>
                  <a:pt x="14224" y="36499"/>
                </a:lnTo>
                <a:lnTo>
                  <a:pt x="10033" y="34340"/>
                </a:lnTo>
                <a:lnTo>
                  <a:pt x="7213" y="30835"/>
                </a:lnTo>
                <a:lnTo>
                  <a:pt x="6832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0" name="object 930"/>
          <p:cNvSpPr/>
          <p:nvPr/>
        </p:nvSpPr>
        <p:spPr>
          <a:xfrm>
            <a:off x="6715721" y="8207747"/>
            <a:ext cx="38112" cy="42113"/>
          </a:xfrm>
          <a:custGeom>
            <a:avLst/>
            <a:gdLst/>
            <a:ahLst/>
            <a:cxnLst/>
            <a:rect l="l" t="t" r="r" b="b"/>
            <a:pathLst>
              <a:path w="38112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57" y="36690"/>
                </a:lnTo>
                <a:lnTo>
                  <a:pt x="8788" y="40309"/>
                </a:lnTo>
                <a:lnTo>
                  <a:pt x="8216" y="30086"/>
                </a:lnTo>
                <a:lnTo>
                  <a:pt x="7073" y="26225"/>
                </a:lnTo>
                <a:lnTo>
                  <a:pt x="7073" y="15913"/>
                </a:lnTo>
                <a:lnTo>
                  <a:pt x="8216" y="12052"/>
                </a:lnTo>
                <a:lnTo>
                  <a:pt x="10490" y="9486"/>
                </a:lnTo>
                <a:lnTo>
                  <a:pt x="12763" y="6934"/>
                </a:lnTo>
                <a:lnTo>
                  <a:pt x="15633" y="5664"/>
                </a:lnTo>
                <a:lnTo>
                  <a:pt x="22479" y="5664"/>
                </a:lnTo>
                <a:lnTo>
                  <a:pt x="25323" y="6946"/>
                </a:lnTo>
                <a:lnTo>
                  <a:pt x="27597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60"/>
                </a:lnTo>
                <a:lnTo>
                  <a:pt x="27609" y="32638"/>
                </a:lnTo>
                <a:lnTo>
                  <a:pt x="25336" y="35217"/>
                </a:lnTo>
                <a:lnTo>
                  <a:pt x="22491" y="36499"/>
                </a:lnTo>
                <a:lnTo>
                  <a:pt x="22618" y="42113"/>
                </a:lnTo>
                <a:lnTo>
                  <a:pt x="25895" y="41300"/>
                </a:lnTo>
                <a:lnTo>
                  <a:pt x="28892" y="39649"/>
                </a:lnTo>
                <a:lnTo>
                  <a:pt x="31889" y="38011"/>
                </a:lnTo>
                <a:lnTo>
                  <a:pt x="34188" y="35699"/>
                </a:lnTo>
                <a:lnTo>
                  <a:pt x="35763" y="32727"/>
                </a:lnTo>
                <a:lnTo>
                  <a:pt x="37325" y="29768"/>
                </a:lnTo>
                <a:lnTo>
                  <a:pt x="38112" y="25679"/>
                </a:lnTo>
                <a:lnTo>
                  <a:pt x="38112" y="14096"/>
                </a:lnTo>
                <a:lnTo>
                  <a:pt x="36347" y="9080"/>
                </a:lnTo>
                <a:lnTo>
                  <a:pt x="32791" y="5448"/>
                </a:lnTo>
                <a:lnTo>
                  <a:pt x="29235" y="1816"/>
                </a:lnTo>
                <a:lnTo>
                  <a:pt x="24663" y="0"/>
                </a:lnTo>
                <a:lnTo>
                  <a:pt x="14046" y="0"/>
                </a:lnTo>
                <a:lnTo>
                  <a:pt x="9779" y="1498"/>
                </a:lnTo>
                <a:lnTo>
                  <a:pt x="6273" y="4483"/>
                </a:lnTo>
                <a:lnTo>
                  <a:pt x="2082" y="8077"/>
                </a:lnTo>
                <a:lnTo>
                  <a:pt x="0" y="13614"/>
                </a:lnTo>
                <a:lnTo>
                  <a:pt x="0" y="21069"/>
                </a:lnTo>
                <a:close/>
              </a:path>
              <a:path w="38112" h="42113">
                <a:moveTo>
                  <a:pt x="12763" y="35217"/>
                </a:moveTo>
                <a:lnTo>
                  <a:pt x="10490" y="32651"/>
                </a:lnTo>
                <a:lnTo>
                  <a:pt x="8216" y="30086"/>
                </a:lnTo>
                <a:lnTo>
                  <a:pt x="8788" y="40309"/>
                </a:lnTo>
                <a:lnTo>
                  <a:pt x="13385" y="42113"/>
                </a:lnTo>
                <a:lnTo>
                  <a:pt x="22618" y="42113"/>
                </a:lnTo>
                <a:lnTo>
                  <a:pt x="22491" y="36499"/>
                </a:lnTo>
                <a:lnTo>
                  <a:pt x="15633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1" name="object 931"/>
          <p:cNvSpPr/>
          <p:nvPr/>
        </p:nvSpPr>
        <p:spPr>
          <a:xfrm>
            <a:off x="6781380" y="8207749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24" y="13322"/>
                </a:moveTo>
                <a:lnTo>
                  <a:pt x="8674" y="10464"/>
                </a:lnTo>
                <a:lnTo>
                  <a:pt x="11379" y="7353"/>
                </a:lnTo>
                <a:lnTo>
                  <a:pt x="15303" y="5651"/>
                </a:lnTo>
                <a:lnTo>
                  <a:pt x="22021" y="5651"/>
                </a:lnTo>
                <a:lnTo>
                  <a:pt x="24638" y="6438"/>
                </a:lnTo>
                <a:lnTo>
                  <a:pt x="26416" y="7975"/>
                </a:lnTo>
                <a:lnTo>
                  <a:pt x="28371" y="11074"/>
                </a:lnTo>
                <a:lnTo>
                  <a:pt x="28321" y="15633"/>
                </a:lnTo>
                <a:lnTo>
                  <a:pt x="25692" y="16548"/>
                </a:lnTo>
                <a:lnTo>
                  <a:pt x="21590" y="17335"/>
                </a:lnTo>
                <a:lnTo>
                  <a:pt x="16027" y="17983"/>
                </a:lnTo>
                <a:lnTo>
                  <a:pt x="13296" y="18313"/>
                </a:lnTo>
                <a:lnTo>
                  <a:pt x="11252" y="18669"/>
                </a:lnTo>
                <a:lnTo>
                  <a:pt x="8051" y="19519"/>
                </a:lnTo>
                <a:lnTo>
                  <a:pt x="4940" y="21247"/>
                </a:lnTo>
                <a:lnTo>
                  <a:pt x="2273" y="23545"/>
                </a:lnTo>
                <a:lnTo>
                  <a:pt x="457" y="26809"/>
                </a:lnTo>
                <a:lnTo>
                  <a:pt x="0" y="30581"/>
                </a:lnTo>
                <a:lnTo>
                  <a:pt x="0" y="33947"/>
                </a:lnTo>
                <a:lnTo>
                  <a:pt x="1206" y="36703"/>
                </a:lnTo>
                <a:lnTo>
                  <a:pt x="6019" y="41033"/>
                </a:lnTo>
                <a:lnTo>
                  <a:pt x="7366" y="30391"/>
                </a:lnTo>
                <a:lnTo>
                  <a:pt x="8318" y="27152"/>
                </a:lnTo>
                <a:lnTo>
                  <a:pt x="11036" y="24930"/>
                </a:lnTo>
                <a:lnTo>
                  <a:pt x="14224" y="23977"/>
                </a:lnTo>
                <a:lnTo>
                  <a:pt x="17056" y="23558"/>
                </a:lnTo>
                <a:lnTo>
                  <a:pt x="22059" y="22860"/>
                </a:lnTo>
                <a:lnTo>
                  <a:pt x="25831" y="21996"/>
                </a:lnTo>
                <a:lnTo>
                  <a:pt x="28321" y="20980"/>
                </a:lnTo>
                <a:lnTo>
                  <a:pt x="28321" y="26504"/>
                </a:lnTo>
                <a:lnTo>
                  <a:pt x="27952" y="28778"/>
                </a:lnTo>
                <a:lnTo>
                  <a:pt x="26250" y="32321"/>
                </a:lnTo>
                <a:lnTo>
                  <a:pt x="22656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8051" y="33731"/>
                </a:lnTo>
                <a:lnTo>
                  <a:pt x="9448" y="42113"/>
                </a:lnTo>
                <a:lnTo>
                  <a:pt x="16611" y="42113"/>
                </a:lnTo>
                <a:lnTo>
                  <a:pt x="19164" y="41668"/>
                </a:lnTo>
                <a:lnTo>
                  <a:pt x="21526" y="40792"/>
                </a:lnTo>
                <a:lnTo>
                  <a:pt x="26339" y="38392"/>
                </a:lnTo>
                <a:lnTo>
                  <a:pt x="28892" y="36245"/>
                </a:lnTo>
                <a:lnTo>
                  <a:pt x="29095" y="38125"/>
                </a:lnTo>
                <a:lnTo>
                  <a:pt x="30276" y="41211"/>
                </a:lnTo>
                <a:lnTo>
                  <a:pt x="37477" y="41211"/>
                </a:lnTo>
                <a:lnTo>
                  <a:pt x="36017" y="38061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83"/>
                </a:lnTo>
                <a:lnTo>
                  <a:pt x="34531" y="7061"/>
                </a:lnTo>
                <a:lnTo>
                  <a:pt x="32804" y="4279"/>
                </a:lnTo>
                <a:lnTo>
                  <a:pt x="30187" y="2032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82"/>
                </a:lnTo>
                <a:lnTo>
                  <a:pt x="10312" y="1422"/>
                </a:lnTo>
                <a:lnTo>
                  <a:pt x="7658" y="2374"/>
                </a:lnTo>
                <a:lnTo>
                  <a:pt x="4229" y="5486"/>
                </a:lnTo>
                <a:lnTo>
                  <a:pt x="1816" y="9563"/>
                </a:lnTo>
                <a:lnTo>
                  <a:pt x="1193" y="12420"/>
                </a:lnTo>
                <a:lnTo>
                  <a:pt x="7924" y="13322"/>
                </a:lnTo>
                <a:close/>
              </a:path>
              <a:path w="37477" h="42113">
                <a:moveTo>
                  <a:pt x="7366" y="30391"/>
                </a:moveTo>
                <a:lnTo>
                  <a:pt x="6019" y="41033"/>
                </a:lnTo>
                <a:lnTo>
                  <a:pt x="9448" y="42113"/>
                </a:lnTo>
                <a:lnTo>
                  <a:pt x="8051" y="33731"/>
                </a:lnTo>
                <a:lnTo>
                  <a:pt x="7366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2" name="object 932"/>
          <p:cNvSpPr/>
          <p:nvPr/>
        </p:nvSpPr>
        <p:spPr>
          <a:xfrm>
            <a:off x="6827216" y="8208672"/>
            <a:ext cx="32994" cy="41186"/>
          </a:xfrm>
          <a:custGeom>
            <a:avLst/>
            <a:gdLst/>
            <a:ahLst/>
            <a:cxnLst/>
            <a:rect l="l" t="t" r="r" b="b"/>
            <a:pathLst>
              <a:path w="32994" h="41186">
                <a:moveTo>
                  <a:pt x="8661" y="32753"/>
                </a:moveTo>
                <a:lnTo>
                  <a:pt x="7315" y="29552"/>
                </a:lnTo>
                <a:lnTo>
                  <a:pt x="6896" y="25907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39" y="29984"/>
                </a:lnTo>
                <a:lnTo>
                  <a:pt x="825" y="33324"/>
                </a:lnTo>
                <a:lnTo>
                  <a:pt x="2552" y="36398"/>
                </a:lnTo>
                <a:lnTo>
                  <a:pt x="5105" y="38925"/>
                </a:lnTo>
                <a:lnTo>
                  <a:pt x="9270" y="40741"/>
                </a:lnTo>
                <a:lnTo>
                  <a:pt x="13906" y="41186"/>
                </a:lnTo>
                <a:lnTo>
                  <a:pt x="19354" y="41186"/>
                </a:lnTo>
                <a:lnTo>
                  <a:pt x="23647" y="38925"/>
                </a:lnTo>
                <a:lnTo>
                  <a:pt x="26822" y="34366"/>
                </a:lnTo>
                <a:lnTo>
                  <a:pt x="26822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111" y="0"/>
                </a:lnTo>
                <a:lnTo>
                  <a:pt x="26111" y="25018"/>
                </a:lnTo>
                <a:lnTo>
                  <a:pt x="25717" y="27647"/>
                </a:lnTo>
                <a:lnTo>
                  <a:pt x="24955" y="29451"/>
                </a:lnTo>
                <a:lnTo>
                  <a:pt x="22923" y="32689"/>
                </a:lnTo>
                <a:lnTo>
                  <a:pt x="19303" y="34785"/>
                </a:lnTo>
                <a:lnTo>
                  <a:pt x="15303" y="35318"/>
                </a:lnTo>
                <a:lnTo>
                  <a:pt x="11480" y="34797"/>
                </a:lnTo>
                <a:lnTo>
                  <a:pt x="8661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3" name="object 933"/>
          <p:cNvSpPr/>
          <p:nvPr/>
        </p:nvSpPr>
        <p:spPr>
          <a:xfrm>
            <a:off x="6871002" y="820775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2217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58" y="41198"/>
                </a:lnTo>
                <a:lnTo>
                  <a:pt x="32943" y="11049"/>
                </a:lnTo>
                <a:lnTo>
                  <a:pt x="32283" y="7835"/>
                </a:lnTo>
                <a:lnTo>
                  <a:pt x="30530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4" name="object 934"/>
          <p:cNvSpPr/>
          <p:nvPr/>
        </p:nvSpPr>
        <p:spPr>
          <a:xfrm>
            <a:off x="6912229" y="8207753"/>
            <a:ext cx="26162" cy="56642"/>
          </a:xfrm>
          <a:custGeom>
            <a:avLst/>
            <a:gdLst/>
            <a:ahLst/>
            <a:cxnLst/>
            <a:rect l="l" t="t" r="r" b="b"/>
            <a:pathLst>
              <a:path w="26161" h="56642">
                <a:moveTo>
                  <a:pt x="22199" y="0"/>
                </a:moveTo>
                <a:lnTo>
                  <a:pt x="13957" y="0"/>
                </a:lnTo>
                <a:lnTo>
                  <a:pt x="10998" y="825"/>
                </a:lnTo>
                <a:lnTo>
                  <a:pt x="8293" y="2489"/>
                </a:lnTo>
                <a:lnTo>
                  <a:pt x="12293" y="6642"/>
                </a:lnTo>
                <a:lnTo>
                  <a:pt x="14833" y="5384"/>
                </a:lnTo>
                <a:lnTo>
                  <a:pt x="20840" y="5384"/>
                </a:lnTo>
                <a:lnTo>
                  <a:pt x="23456" y="6743"/>
                </a:lnTo>
                <a:lnTo>
                  <a:pt x="26161" y="2108"/>
                </a:lnTo>
                <a:lnTo>
                  <a:pt x="22199" y="0"/>
                </a:lnTo>
                <a:close/>
              </a:path>
              <a:path w="26161" h="56642">
                <a:moveTo>
                  <a:pt x="29057" y="914"/>
                </a:moveTo>
                <a:lnTo>
                  <a:pt x="29057" y="6299"/>
                </a:lnTo>
                <a:lnTo>
                  <a:pt x="26161" y="2108"/>
                </a:lnTo>
                <a:lnTo>
                  <a:pt x="23456" y="6743"/>
                </a:lnTo>
                <a:lnTo>
                  <a:pt x="25692" y="9448"/>
                </a:lnTo>
                <a:lnTo>
                  <a:pt x="27939" y="12166"/>
                </a:lnTo>
                <a:lnTo>
                  <a:pt x="29057" y="16179"/>
                </a:lnTo>
                <a:lnTo>
                  <a:pt x="29057" y="26581"/>
                </a:lnTo>
                <a:lnTo>
                  <a:pt x="27990" y="30340"/>
                </a:lnTo>
                <a:lnTo>
                  <a:pt x="25869" y="32791"/>
                </a:lnTo>
                <a:lnTo>
                  <a:pt x="21234" y="36499"/>
                </a:lnTo>
                <a:lnTo>
                  <a:pt x="15227" y="36499"/>
                </a:lnTo>
                <a:lnTo>
                  <a:pt x="12585" y="35204"/>
                </a:lnTo>
                <a:lnTo>
                  <a:pt x="10388" y="32613"/>
                </a:lnTo>
                <a:lnTo>
                  <a:pt x="8191" y="30010"/>
                </a:lnTo>
                <a:lnTo>
                  <a:pt x="7099" y="26136"/>
                </a:lnTo>
                <a:lnTo>
                  <a:pt x="7099" y="15608"/>
                </a:lnTo>
                <a:lnTo>
                  <a:pt x="8127" y="11683"/>
                </a:lnTo>
                <a:lnTo>
                  <a:pt x="12293" y="6642"/>
                </a:lnTo>
                <a:lnTo>
                  <a:pt x="8293" y="2489"/>
                </a:lnTo>
                <a:lnTo>
                  <a:pt x="5613" y="4140"/>
                </a:lnTo>
                <a:lnTo>
                  <a:pt x="3555" y="6578"/>
                </a:lnTo>
                <a:lnTo>
                  <a:pt x="2120" y="9791"/>
                </a:lnTo>
                <a:lnTo>
                  <a:pt x="711" y="13004"/>
                </a:lnTo>
                <a:lnTo>
                  <a:pt x="0" y="16636"/>
                </a:lnTo>
                <a:lnTo>
                  <a:pt x="0" y="27330"/>
                </a:lnTo>
                <a:lnTo>
                  <a:pt x="1752" y="32575"/>
                </a:lnTo>
                <a:lnTo>
                  <a:pt x="5245" y="36385"/>
                </a:lnTo>
                <a:lnTo>
                  <a:pt x="8712" y="40208"/>
                </a:lnTo>
                <a:lnTo>
                  <a:pt x="12877" y="42113"/>
                </a:lnTo>
                <a:lnTo>
                  <a:pt x="17703" y="42113"/>
                </a:lnTo>
                <a:lnTo>
                  <a:pt x="21932" y="41617"/>
                </a:lnTo>
                <a:lnTo>
                  <a:pt x="25780" y="39636"/>
                </a:lnTo>
                <a:lnTo>
                  <a:pt x="28359" y="36918"/>
                </a:lnTo>
                <a:lnTo>
                  <a:pt x="28359" y="56641"/>
                </a:lnTo>
                <a:lnTo>
                  <a:pt x="35255" y="56641"/>
                </a:lnTo>
                <a:lnTo>
                  <a:pt x="35255" y="914"/>
                </a:lnTo>
                <a:lnTo>
                  <a:pt x="29057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5" name="object 935"/>
          <p:cNvSpPr/>
          <p:nvPr/>
        </p:nvSpPr>
        <p:spPr>
          <a:xfrm>
            <a:off x="6958135" y="8208672"/>
            <a:ext cx="32994" cy="41186"/>
          </a:xfrm>
          <a:custGeom>
            <a:avLst/>
            <a:gdLst/>
            <a:ahLst/>
            <a:cxnLst/>
            <a:rect l="l" t="t" r="r" b="b"/>
            <a:pathLst>
              <a:path w="32994" h="41186">
                <a:moveTo>
                  <a:pt x="8674" y="32753"/>
                </a:moveTo>
                <a:lnTo>
                  <a:pt x="7327" y="29552"/>
                </a:lnTo>
                <a:lnTo>
                  <a:pt x="6896" y="25907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39" y="29984"/>
                </a:lnTo>
                <a:lnTo>
                  <a:pt x="838" y="33324"/>
                </a:lnTo>
                <a:lnTo>
                  <a:pt x="2552" y="36398"/>
                </a:lnTo>
                <a:lnTo>
                  <a:pt x="5118" y="38925"/>
                </a:lnTo>
                <a:lnTo>
                  <a:pt x="9271" y="40741"/>
                </a:lnTo>
                <a:lnTo>
                  <a:pt x="13906" y="41186"/>
                </a:lnTo>
                <a:lnTo>
                  <a:pt x="19354" y="41186"/>
                </a:lnTo>
                <a:lnTo>
                  <a:pt x="23660" y="38925"/>
                </a:lnTo>
                <a:lnTo>
                  <a:pt x="26835" y="34366"/>
                </a:lnTo>
                <a:lnTo>
                  <a:pt x="26835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111" y="0"/>
                </a:lnTo>
                <a:lnTo>
                  <a:pt x="26111" y="25018"/>
                </a:lnTo>
                <a:lnTo>
                  <a:pt x="25717" y="27647"/>
                </a:lnTo>
                <a:lnTo>
                  <a:pt x="24955" y="29451"/>
                </a:lnTo>
                <a:lnTo>
                  <a:pt x="22936" y="32689"/>
                </a:lnTo>
                <a:lnTo>
                  <a:pt x="19304" y="34785"/>
                </a:lnTo>
                <a:lnTo>
                  <a:pt x="15303" y="35318"/>
                </a:lnTo>
                <a:lnTo>
                  <a:pt x="11493" y="34797"/>
                </a:lnTo>
                <a:lnTo>
                  <a:pt x="8674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6" name="object 936"/>
          <p:cNvSpPr/>
          <p:nvPr/>
        </p:nvSpPr>
        <p:spPr>
          <a:xfrm>
            <a:off x="6999638" y="8207757"/>
            <a:ext cx="37503" cy="42100"/>
          </a:xfrm>
          <a:custGeom>
            <a:avLst/>
            <a:gdLst/>
            <a:ahLst/>
            <a:cxnLst/>
            <a:rect l="l" t="t" r="r" b="b"/>
            <a:pathLst>
              <a:path w="37503" h="42100">
                <a:moveTo>
                  <a:pt x="29044" y="11252"/>
                </a:moveTo>
                <a:lnTo>
                  <a:pt x="29933" y="13804"/>
                </a:lnTo>
                <a:lnTo>
                  <a:pt x="30225" y="17183"/>
                </a:lnTo>
                <a:lnTo>
                  <a:pt x="7518" y="17183"/>
                </a:lnTo>
                <a:lnTo>
                  <a:pt x="7734" y="13665"/>
                </a:lnTo>
                <a:lnTo>
                  <a:pt x="8928" y="10858"/>
                </a:lnTo>
                <a:lnTo>
                  <a:pt x="13385" y="0"/>
                </a:lnTo>
                <a:lnTo>
                  <a:pt x="8813" y="1866"/>
                </a:lnTo>
                <a:lnTo>
                  <a:pt x="5295" y="5613"/>
                </a:lnTo>
                <a:lnTo>
                  <a:pt x="1765" y="9347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19" y="36664"/>
                </a:lnTo>
                <a:lnTo>
                  <a:pt x="8712" y="40297"/>
                </a:lnTo>
                <a:lnTo>
                  <a:pt x="13436" y="42100"/>
                </a:lnTo>
                <a:lnTo>
                  <a:pt x="24104" y="42100"/>
                </a:lnTo>
                <a:lnTo>
                  <a:pt x="28003" y="40970"/>
                </a:lnTo>
                <a:lnTo>
                  <a:pt x="31038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095"/>
                </a:lnTo>
                <a:lnTo>
                  <a:pt x="30162" y="28219"/>
                </a:lnTo>
                <a:lnTo>
                  <a:pt x="29121" y="31102"/>
                </a:lnTo>
                <a:lnTo>
                  <a:pt x="27685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77" y="22796"/>
                </a:lnTo>
                <a:lnTo>
                  <a:pt x="37503" y="14338"/>
                </a:lnTo>
                <a:lnTo>
                  <a:pt x="35788" y="9169"/>
                </a:lnTo>
                <a:lnTo>
                  <a:pt x="32334" y="5499"/>
                </a:lnTo>
                <a:lnTo>
                  <a:pt x="28892" y="1828"/>
                </a:lnTo>
                <a:lnTo>
                  <a:pt x="24447" y="0"/>
                </a:lnTo>
                <a:lnTo>
                  <a:pt x="25425" y="6921"/>
                </a:lnTo>
                <a:lnTo>
                  <a:pt x="27635" y="9563"/>
                </a:lnTo>
                <a:lnTo>
                  <a:pt x="29044" y="11252"/>
                </a:lnTo>
                <a:close/>
              </a:path>
              <a:path w="37503" h="42100">
                <a:moveTo>
                  <a:pt x="8928" y="10858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7" name="object 937"/>
          <p:cNvSpPr/>
          <p:nvPr/>
        </p:nvSpPr>
        <p:spPr>
          <a:xfrm>
            <a:off x="7067378" y="820775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2230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58" y="41198"/>
                </a:lnTo>
                <a:lnTo>
                  <a:pt x="32956" y="11049"/>
                </a:lnTo>
                <a:lnTo>
                  <a:pt x="32283" y="7835"/>
                </a:lnTo>
                <a:lnTo>
                  <a:pt x="30530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8" name="object 938"/>
          <p:cNvSpPr/>
          <p:nvPr/>
        </p:nvSpPr>
        <p:spPr>
          <a:xfrm>
            <a:off x="7108452" y="8207747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70" y="36690"/>
                </a:lnTo>
                <a:lnTo>
                  <a:pt x="8788" y="40309"/>
                </a:lnTo>
                <a:lnTo>
                  <a:pt x="8229" y="30086"/>
                </a:lnTo>
                <a:lnTo>
                  <a:pt x="7086" y="26225"/>
                </a:lnTo>
                <a:lnTo>
                  <a:pt x="7086" y="15913"/>
                </a:lnTo>
                <a:lnTo>
                  <a:pt x="8229" y="12052"/>
                </a:lnTo>
                <a:lnTo>
                  <a:pt x="10490" y="9486"/>
                </a:lnTo>
                <a:lnTo>
                  <a:pt x="12763" y="6934"/>
                </a:lnTo>
                <a:lnTo>
                  <a:pt x="15633" y="5664"/>
                </a:lnTo>
                <a:lnTo>
                  <a:pt x="22478" y="5664"/>
                </a:lnTo>
                <a:lnTo>
                  <a:pt x="25323" y="6946"/>
                </a:lnTo>
                <a:lnTo>
                  <a:pt x="27597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60"/>
                </a:lnTo>
                <a:lnTo>
                  <a:pt x="27609" y="32638"/>
                </a:lnTo>
                <a:lnTo>
                  <a:pt x="25349" y="35217"/>
                </a:lnTo>
                <a:lnTo>
                  <a:pt x="22491" y="36499"/>
                </a:lnTo>
                <a:lnTo>
                  <a:pt x="22631" y="42113"/>
                </a:lnTo>
                <a:lnTo>
                  <a:pt x="25895" y="41300"/>
                </a:lnTo>
                <a:lnTo>
                  <a:pt x="28905" y="39649"/>
                </a:lnTo>
                <a:lnTo>
                  <a:pt x="31902" y="38011"/>
                </a:lnTo>
                <a:lnTo>
                  <a:pt x="34188" y="35699"/>
                </a:lnTo>
                <a:lnTo>
                  <a:pt x="35763" y="32727"/>
                </a:lnTo>
                <a:lnTo>
                  <a:pt x="37325" y="29768"/>
                </a:lnTo>
                <a:lnTo>
                  <a:pt x="38125" y="25679"/>
                </a:lnTo>
                <a:lnTo>
                  <a:pt x="38125" y="14096"/>
                </a:lnTo>
                <a:lnTo>
                  <a:pt x="36347" y="9080"/>
                </a:lnTo>
                <a:lnTo>
                  <a:pt x="32791" y="5448"/>
                </a:lnTo>
                <a:lnTo>
                  <a:pt x="29235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73" y="4483"/>
                </a:lnTo>
                <a:lnTo>
                  <a:pt x="2082" y="8077"/>
                </a:lnTo>
                <a:lnTo>
                  <a:pt x="0" y="13614"/>
                </a:lnTo>
                <a:lnTo>
                  <a:pt x="0" y="21069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51"/>
                </a:lnTo>
                <a:lnTo>
                  <a:pt x="8229" y="30086"/>
                </a:lnTo>
                <a:lnTo>
                  <a:pt x="8788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491" y="36499"/>
                </a:lnTo>
                <a:lnTo>
                  <a:pt x="15633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9" name="object 939"/>
          <p:cNvSpPr/>
          <p:nvPr/>
        </p:nvSpPr>
        <p:spPr>
          <a:xfrm>
            <a:off x="2517366" y="8297910"/>
            <a:ext cx="33147" cy="55613"/>
          </a:xfrm>
          <a:custGeom>
            <a:avLst/>
            <a:gdLst/>
            <a:ahLst/>
            <a:cxnLst/>
            <a:rect l="l" t="t" r="r" b="b"/>
            <a:pathLst>
              <a:path w="33147" h="55613">
                <a:moveTo>
                  <a:pt x="26238" y="30073"/>
                </a:moveTo>
                <a:lnTo>
                  <a:pt x="26238" y="55613"/>
                </a:lnTo>
                <a:lnTo>
                  <a:pt x="33147" y="55613"/>
                </a:lnTo>
                <a:lnTo>
                  <a:pt x="33147" y="26136"/>
                </a:lnTo>
                <a:lnTo>
                  <a:pt x="32651" y="23126"/>
                </a:lnTo>
                <a:lnTo>
                  <a:pt x="31699" y="21056"/>
                </a:lnTo>
                <a:lnTo>
                  <a:pt x="29146" y="17348"/>
                </a:lnTo>
                <a:lnTo>
                  <a:pt x="24701" y="15011"/>
                </a:lnTo>
                <a:lnTo>
                  <a:pt x="22085" y="14414"/>
                </a:lnTo>
                <a:lnTo>
                  <a:pt x="14173" y="14414"/>
                </a:lnTo>
                <a:lnTo>
                  <a:pt x="10109" y="16268"/>
                </a:lnTo>
                <a:lnTo>
                  <a:pt x="6883" y="19951"/>
                </a:lnTo>
                <a:lnTo>
                  <a:pt x="6883" y="0"/>
                </a:lnTo>
                <a:lnTo>
                  <a:pt x="0" y="0"/>
                </a:lnTo>
                <a:lnTo>
                  <a:pt x="0" y="55613"/>
                </a:lnTo>
                <a:lnTo>
                  <a:pt x="6883" y="55613"/>
                </a:lnTo>
                <a:lnTo>
                  <a:pt x="6883" y="30416"/>
                </a:lnTo>
                <a:lnTo>
                  <a:pt x="8039" y="26136"/>
                </a:lnTo>
                <a:lnTo>
                  <a:pt x="10096" y="22923"/>
                </a:lnTo>
                <a:lnTo>
                  <a:pt x="13690" y="20828"/>
                </a:lnTo>
                <a:lnTo>
                  <a:pt x="17665" y="20294"/>
                </a:lnTo>
                <a:lnTo>
                  <a:pt x="20396" y="20294"/>
                </a:lnTo>
                <a:lnTo>
                  <a:pt x="24003" y="22631"/>
                </a:lnTo>
                <a:lnTo>
                  <a:pt x="26238" y="26682"/>
                </a:lnTo>
                <a:lnTo>
                  <a:pt x="26238" y="3007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0" name="object 940"/>
          <p:cNvSpPr/>
          <p:nvPr/>
        </p:nvSpPr>
        <p:spPr>
          <a:xfrm>
            <a:off x="2558660" y="8312330"/>
            <a:ext cx="13906" cy="42113"/>
          </a:xfrm>
          <a:custGeom>
            <a:avLst/>
            <a:gdLst/>
            <a:ahLst/>
            <a:cxnLst/>
            <a:rect l="l" t="t" r="r" b="b"/>
            <a:pathLst>
              <a:path w="13906" h="42113">
                <a:moveTo>
                  <a:pt x="9436" y="42113"/>
                </a:moveTo>
                <a:lnTo>
                  <a:pt x="13906" y="42113"/>
                </a:lnTo>
                <a:lnTo>
                  <a:pt x="10845" y="36144"/>
                </a:lnTo>
                <a:lnTo>
                  <a:pt x="8064" y="33718"/>
                </a:lnTo>
                <a:lnTo>
                  <a:pt x="7365" y="30378"/>
                </a:lnTo>
                <a:lnTo>
                  <a:pt x="6019" y="41033"/>
                </a:lnTo>
                <a:lnTo>
                  <a:pt x="9436" y="42113"/>
                </a:lnTo>
                <a:close/>
              </a:path>
              <a:path w="13906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16" y="5651"/>
                </a:lnTo>
                <a:lnTo>
                  <a:pt x="22021" y="5651"/>
                </a:lnTo>
                <a:lnTo>
                  <a:pt x="24637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20" y="15621"/>
                </a:lnTo>
                <a:lnTo>
                  <a:pt x="25692" y="16535"/>
                </a:lnTo>
                <a:lnTo>
                  <a:pt x="21589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40" y="21247"/>
                </a:lnTo>
                <a:lnTo>
                  <a:pt x="2273" y="23533"/>
                </a:lnTo>
                <a:lnTo>
                  <a:pt x="457" y="26797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3"/>
                </a:lnTo>
                <a:lnTo>
                  <a:pt x="6019" y="41033"/>
                </a:lnTo>
                <a:lnTo>
                  <a:pt x="7365" y="30378"/>
                </a:lnTo>
                <a:lnTo>
                  <a:pt x="8318" y="27139"/>
                </a:lnTo>
                <a:lnTo>
                  <a:pt x="11048" y="24917"/>
                </a:lnTo>
                <a:lnTo>
                  <a:pt x="14223" y="23964"/>
                </a:lnTo>
                <a:lnTo>
                  <a:pt x="17056" y="23545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0" y="20967"/>
                </a:lnTo>
                <a:lnTo>
                  <a:pt x="28320" y="26492"/>
                </a:lnTo>
                <a:lnTo>
                  <a:pt x="27952" y="28778"/>
                </a:lnTo>
                <a:lnTo>
                  <a:pt x="26238" y="32308"/>
                </a:lnTo>
                <a:lnTo>
                  <a:pt x="22644" y="35026"/>
                </a:lnTo>
                <a:lnTo>
                  <a:pt x="18224" y="36753"/>
                </a:lnTo>
                <a:lnTo>
                  <a:pt x="12877" y="36753"/>
                </a:lnTo>
                <a:lnTo>
                  <a:pt x="10845" y="36144"/>
                </a:lnTo>
                <a:lnTo>
                  <a:pt x="13906" y="42113"/>
                </a:lnTo>
                <a:lnTo>
                  <a:pt x="16624" y="42113"/>
                </a:lnTo>
                <a:lnTo>
                  <a:pt x="21513" y="40779"/>
                </a:lnTo>
                <a:lnTo>
                  <a:pt x="26339" y="38379"/>
                </a:lnTo>
                <a:lnTo>
                  <a:pt x="28905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71"/>
                </a:lnTo>
                <a:lnTo>
                  <a:pt x="35293" y="30657"/>
                </a:lnTo>
                <a:lnTo>
                  <a:pt x="35178" y="10083"/>
                </a:lnTo>
                <a:lnTo>
                  <a:pt x="34543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1" name="object 941"/>
          <p:cNvSpPr/>
          <p:nvPr/>
        </p:nvSpPr>
        <p:spPr>
          <a:xfrm>
            <a:off x="2600746" y="8313229"/>
            <a:ext cx="37274" cy="56642"/>
          </a:xfrm>
          <a:custGeom>
            <a:avLst/>
            <a:gdLst/>
            <a:ahLst/>
            <a:cxnLst/>
            <a:rect l="l" t="t" r="r" b="b"/>
            <a:pathLst>
              <a:path w="37274" h="56642">
                <a:moveTo>
                  <a:pt x="21793" y="40982"/>
                </a:moveTo>
                <a:lnTo>
                  <a:pt x="37274" y="0"/>
                </a:lnTo>
                <a:lnTo>
                  <a:pt x="30378" y="0"/>
                </a:lnTo>
                <a:lnTo>
                  <a:pt x="21678" y="23494"/>
                </a:lnTo>
                <a:lnTo>
                  <a:pt x="20586" y="26479"/>
                </a:lnTo>
                <a:lnTo>
                  <a:pt x="19634" y="29540"/>
                </a:lnTo>
                <a:lnTo>
                  <a:pt x="18834" y="32664"/>
                </a:lnTo>
                <a:lnTo>
                  <a:pt x="17970" y="29413"/>
                </a:lnTo>
                <a:lnTo>
                  <a:pt x="16992" y="26288"/>
                </a:lnTo>
                <a:lnTo>
                  <a:pt x="15900" y="23342"/>
                </a:lnTo>
                <a:lnTo>
                  <a:pt x="7429" y="0"/>
                </a:lnTo>
                <a:lnTo>
                  <a:pt x="0" y="0"/>
                </a:lnTo>
                <a:lnTo>
                  <a:pt x="15430" y="40373"/>
                </a:lnTo>
                <a:lnTo>
                  <a:pt x="14820" y="42036"/>
                </a:lnTo>
                <a:lnTo>
                  <a:pt x="13855" y="44754"/>
                </a:lnTo>
                <a:lnTo>
                  <a:pt x="11366" y="48742"/>
                </a:lnTo>
                <a:lnTo>
                  <a:pt x="8305" y="50012"/>
                </a:lnTo>
                <a:lnTo>
                  <a:pt x="5651" y="50012"/>
                </a:lnTo>
                <a:lnTo>
                  <a:pt x="2832" y="49402"/>
                </a:lnTo>
                <a:lnTo>
                  <a:pt x="3594" y="55816"/>
                </a:lnTo>
                <a:lnTo>
                  <a:pt x="6705" y="56641"/>
                </a:lnTo>
                <a:lnTo>
                  <a:pt x="10236" y="56641"/>
                </a:lnTo>
                <a:lnTo>
                  <a:pt x="13715" y="55079"/>
                </a:lnTo>
                <a:lnTo>
                  <a:pt x="16700" y="52374"/>
                </a:lnTo>
                <a:lnTo>
                  <a:pt x="18834" y="48450"/>
                </a:lnTo>
                <a:lnTo>
                  <a:pt x="20129" y="45402"/>
                </a:lnTo>
                <a:lnTo>
                  <a:pt x="21793" y="4098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2" name="object 942"/>
          <p:cNvSpPr/>
          <p:nvPr/>
        </p:nvSpPr>
        <p:spPr>
          <a:xfrm>
            <a:off x="2641541" y="8312330"/>
            <a:ext cx="13919" cy="42113"/>
          </a:xfrm>
          <a:custGeom>
            <a:avLst/>
            <a:gdLst/>
            <a:ahLst/>
            <a:cxnLst/>
            <a:rect l="l" t="t" r="r" b="b"/>
            <a:pathLst>
              <a:path w="13919" h="42113">
                <a:moveTo>
                  <a:pt x="9436" y="42113"/>
                </a:moveTo>
                <a:lnTo>
                  <a:pt x="13919" y="42113"/>
                </a:lnTo>
                <a:lnTo>
                  <a:pt x="10845" y="36144"/>
                </a:lnTo>
                <a:lnTo>
                  <a:pt x="8051" y="33718"/>
                </a:lnTo>
                <a:lnTo>
                  <a:pt x="7365" y="30378"/>
                </a:lnTo>
                <a:lnTo>
                  <a:pt x="6007" y="41033"/>
                </a:lnTo>
                <a:lnTo>
                  <a:pt x="9436" y="42113"/>
                </a:lnTo>
                <a:close/>
              </a:path>
              <a:path w="13919" h="42113">
                <a:moveTo>
                  <a:pt x="7924" y="13322"/>
                </a:moveTo>
                <a:lnTo>
                  <a:pt x="8674" y="10464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7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20" y="15621"/>
                </a:lnTo>
                <a:lnTo>
                  <a:pt x="25692" y="16535"/>
                </a:lnTo>
                <a:lnTo>
                  <a:pt x="21589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52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7"/>
                </a:lnTo>
                <a:lnTo>
                  <a:pt x="0" y="30581"/>
                </a:lnTo>
                <a:lnTo>
                  <a:pt x="0" y="33934"/>
                </a:lnTo>
                <a:lnTo>
                  <a:pt x="1193" y="36703"/>
                </a:lnTo>
                <a:lnTo>
                  <a:pt x="6007" y="41033"/>
                </a:lnTo>
                <a:lnTo>
                  <a:pt x="7365" y="30378"/>
                </a:lnTo>
                <a:lnTo>
                  <a:pt x="8318" y="27139"/>
                </a:lnTo>
                <a:lnTo>
                  <a:pt x="11036" y="24917"/>
                </a:lnTo>
                <a:lnTo>
                  <a:pt x="14211" y="23964"/>
                </a:lnTo>
                <a:lnTo>
                  <a:pt x="17056" y="23545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0" y="20967"/>
                </a:lnTo>
                <a:lnTo>
                  <a:pt x="28320" y="26492"/>
                </a:lnTo>
                <a:lnTo>
                  <a:pt x="27952" y="28778"/>
                </a:lnTo>
                <a:lnTo>
                  <a:pt x="26225" y="32308"/>
                </a:lnTo>
                <a:lnTo>
                  <a:pt x="22644" y="35026"/>
                </a:lnTo>
                <a:lnTo>
                  <a:pt x="18211" y="36753"/>
                </a:lnTo>
                <a:lnTo>
                  <a:pt x="12877" y="36753"/>
                </a:lnTo>
                <a:lnTo>
                  <a:pt x="10845" y="36144"/>
                </a:lnTo>
                <a:lnTo>
                  <a:pt x="13919" y="42113"/>
                </a:lnTo>
                <a:lnTo>
                  <a:pt x="16624" y="42113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32" y="34671"/>
                </a:lnTo>
                <a:lnTo>
                  <a:pt x="35293" y="30657"/>
                </a:lnTo>
                <a:lnTo>
                  <a:pt x="35178" y="10083"/>
                </a:lnTo>
                <a:lnTo>
                  <a:pt x="34531" y="7048"/>
                </a:lnTo>
                <a:lnTo>
                  <a:pt x="32804" y="4267"/>
                </a:lnTo>
                <a:lnTo>
                  <a:pt x="30175" y="2019"/>
                </a:lnTo>
                <a:lnTo>
                  <a:pt x="25831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93" y="12407"/>
                </a:lnTo>
                <a:lnTo>
                  <a:pt x="7924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3" name="object 943"/>
          <p:cNvSpPr/>
          <p:nvPr/>
        </p:nvSpPr>
        <p:spPr>
          <a:xfrm>
            <a:off x="2705527" y="8299152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12" y="14084"/>
                </a:moveTo>
                <a:lnTo>
                  <a:pt x="11912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85"/>
                </a:lnTo>
                <a:lnTo>
                  <a:pt x="5346" y="49352"/>
                </a:lnTo>
                <a:lnTo>
                  <a:pt x="5905" y="50647"/>
                </a:lnTo>
                <a:lnTo>
                  <a:pt x="8813" y="53721"/>
                </a:lnTo>
                <a:lnTo>
                  <a:pt x="12141" y="54902"/>
                </a:lnTo>
                <a:lnTo>
                  <a:pt x="16179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602" y="48450"/>
                </a:lnTo>
                <a:lnTo>
                  <a:pt x="14808" y="48526"/>
                </a:lnTo>
                <a:lnTo>
                  <a:pt x="12039" y="46151"/>
                </a:lnTo>
                <a:lnTo>
                  <a:pt x="11912" y="42951"/>
                </a:lnTo>
                <a:lnTo>
                  <a:pt x="11912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12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4" name="object 944"/>
          <p:cNvSpPr/>
          <p:nvPr/>
        </p:nvSpPr>
        <p:spPr>
          <a:xfrm>
            <a:off x="2728553" y="8312327"/>
            <a:ext cx="38138" cy="42113"/>
          </a:xfrm>
          <a:custGeom>
            <a:avLst/>
            <a:gdLst/>
            <a:ahLst/>
            <a:cxnLst/>
            <a:rect l="l" t="t" r="r" b="b"/>
            <a:pathLst>
              <a:path w="38138" h="42113">
                <a:moveTo>
                  <a:pt x="0" y="21056"/>
                </a:moveTo>
                <a:lnTo>
                  <a:pt x="0" y="27863"/>
                </a:lnTo>
                <a:lnTo>
                  <a:pt x="1765" y="33070"/>
                </a:lnTo>
                <a:lnTo>
                  <a:pt x="5283" y="36690"/>
                </a:lnTo>
                <a:lnTo>
                  <a:pt x="8788" y="40309"/>
                </a:lnTo>
                <a:lnTo>
                  <a:pt x="8229" y="30073"/>
                </a:lnTo>
                <a:lnTo>
                  <a:pt x="7099" y="26225"/>
                </a:lnTo>
                <a:lnTo>
                  <a:pt x="7099" y="15900"/>
                </a:lnTo>
                <a:lnTo>
                  <a:pt x="8229" y="12039"/>
                </a:lnTo>
                <a:lnTo>
                  <a:pt x="10502" y="9474"/>
                </a:lnTo>
                <a:lnTo>
                  <a:pt x="12776" y="6921"/>
                </a:lnTo>
                <a:lnTo>
                  <a:pt x="15633" y="5651"/>
                </a:lnTo>
                <a:lnTo>
                  <a:pt x="22478" y="5651"/>
                </a:lnTo>
                <a:lnTo>
                  <a:pt x="25323" y="6934"/>
                </a:lnTo>
                <a:lnTo>
                  <a:pt x="27609" y="9499"/>
                </a:lnTo>
                <a:lnTo>
                  <a:pt x="29895" y="12064"/>
                </a:lnTo>
                <a:lnTo>
                  <a:pt x="31051" y="15849"/>
                </a:lnTo>
                <a:lnTo>
                  <a:pt x="31051" y="26111"/>
                </a:lnTo>
                <a:lnTo>
                  <a:pt x="29908" y="30048"/>
                </a:lnTo>
                <a:lnTo>
                  <a:pt x="27635" y="32626"/>
                </a:lnTo>
                <a:lnTo>
                  <a:pt x="25361" y="35204"/>
                </a:lnTo>
                <a:lnTo>
                  <a:pt x="22504" y="36487"/>
                </a:lnTo>
                <a:lnTo>
                  <a:pt x="22644" y="42113"/>
                </a:lnTo>
                <a:lnTo>
                  <a:pt x="25907" y="41287"/>
                </a:lnTo>
                <a:lnTo>
                  <a:pt x="28917" y="39636"/>
                </a:lnTo>
                <a:lnTo>
                  <a:pt x="31915" y="37998"/>
                </a:lnTo>
                <a:lnTo>
                  <a:pt x="34201" y="35686"/>
                </a:lnTo>
                <a:lnTo>
                  <a:pt x="35775" y="32715"/>
                </a:lnTo>
                <a:lnTo>
                  <a:pt x="37350" y="29756"/>
                </a:lnTo>
                <a:lnTo>
                  <a:pt x="38138" y="25666"/>
                </a:lnTo>
                <a:lnTo>
                  <a:pt x="38138" y="14084"/>
                </a:lnTo>
                <a:lnTo>
                  <a:pt x="36360" y="9067"/>
                </a:lnTo>
                <a:lnTo>
                  <a:pt x="32804" y="5448"/>
                </a:lnTo>
                <a:lnTo>
                  <a:pt x="29260" y="1816"/>
                </a:lnTo>
                <a:lnTo>
                  <a:pt x="24688" y="0"/>
                </a:lnTo>
                <a:lnTo>
                  <a:pt x="14058" y="0"/>
                </a:lnTo>
                <a:lnTo>
                  <a:pt x="9791" y="1498"/>
                </a:lnTo>
                <a:lnTo>
                  <a:pt x="6286" y="4470"/>
                </a:lnTo>
                <a:lnTo>
                  <a:pt x="2095" y="8064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38" h="42113">
                <a:moveTo>
                  <a:pt x="12776" y="35217"/>
                </a:moveTo>
                <a:lnTo>
                  <a:pt x="10502" y="32638"/>
                </a:lnTo>
                <a:lnTo>
                  <a:pt x="8229" y="30073"/>
                </a:lnTo>
                <a:lnTo>
                  <a:pt x="8788" y="40309"/>
                </a:lnTo>
                <a:lnTo>
                  <a:pt x="13398" y="42113"/>
                </a:lnTo>
                <a:lnTo>
                  <a:pt x="22644" y="42113"/>
                </a:lnTo>
                <a:lnTo>
                  <a:pt x="22504" y="36487"/>
                </a:lnTo>
                <a:lnTo>
                  <a:pt x="15633" y="36487"/>
                </a:lnTo>
                <a:lnTo>
                  <a:pt x="12776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5" name="object 945"/>
          <p:cNvSpPr/>
          <p:nvPr/>
        </p:nvSpPr>
        <p:spPr>
          <a:xfrm>
            <a:off x="2772666" y="8312334"/>
            <a:ext cx="35445" cy="42100"/>
          </a:xfrm>
          <a:custGeom>
            <a:avLst/>
            <a:gdLst/>
            <a:ahLst/>
            <a:cxnLst/>
            <a:rect l="l" t="t" r="r" b="b"/>
            <a:pathLst>
              <a:path w="35445" h="42100">
                <a:moveTo>
                  <a:pt x="5842" y="4076"/>
                </a:moveTo>
                <a:lnTo>
                  <a:pt x="3632" y="6527"/>
                </a:lnTo>
                <a:lnTo>
                  <a:pt x="2184" y="9778"/>
                </a:lnTo>
                <a:lnTo>
                  <a:pt x="723" y="13042"/>
                </a:lnTo>
                <a:lnTo>
                  <a:pt x="0" y="16852"/>
                </a:lnTo>
                <a:lnTo>
                  <a:pt x="0" y="27927"/>
                </a:lnTo>
                <a:lnTo>
                  <a:pt x="1701" y="33096"/>
                </a:lnTo>
                <a:lnTo>
                  <a:pt x="5080" y="36702"/>
                </a:lnTo>
                <a:lnTo>
                  <a:pt x="8458" y="40297"/>
                </a:lnTo>
                <a:lnTo>
                  <a:pt x="12941" y="42100"/>
                </a:lnTo>
                <a:lnTo>
                  <a:pt x="22948" y="42100"/>
                </a:lnTo>
                <a:lnTo>
                  <a:pt x="26695" y="40792"/>
                </a:lnTo>
                <a:lnTo>
                  <a:pt x="29756" y="38176"/>
                </a:lnTo>
                <a:lnTo>
                  <a:pt x="32804" y="35559"/>
                </a:lnTo>
                <a:lnTo>
                  <a:pt x="34696" y="31940"/>
                </a:lnTo>
                <a:lnTo>
                  <a:pt x="35445" y="27304"/>
                </a:lnTo>
                <a:lnTo>
                  <a:pt x="28663" y="26428"/>
                </a:lnTo>
                <a:lnTo>
                  <a:pt x="28168" y="29857"/>
                </a:lnTo>
                <a:lnTo>
                  <a:pt x="25209" y="34023"/>
                </a:lnTo>
                <a:lnTo>
                  <a:pt x="21132" y="36487"/>
                </a:lnTo>
                <a:lnTo>
                  <a:pt x="15062" y="36487"/>
                </a:lnTo>
                <a:lnTo>
                  <a:pt x="12319" y="35267"/>
                </a:lnTo>
                <a:lnTo>
                  <a:pt x="8140" y="30352"/>
                </a:lnTo>
                <a:lnTo>
                  <a:pt x="7086" y="26415"/>
                </a:lnTo>
                <a:lnTo>
                  <a:pt x="7086" y="15671"/>
                </a:lnTo>
                <a:lnTo>
                  <a:pt x="8166" y="11772"/>
                </a:lnTo>
                <a:lnTo>
                  <a:pt x="12509" y="6845"/>
                </a:lnTo>
                <a:lnTo>
                  <a:pt x="15328" y="5600"/>
                </a:lnTo>
                <a:lnTo>
                  <a:pt x="21107" y="5600"/>
                </a:lnTo>
                <a:lnTo>
                  <a:pt x="24688" y="7658"/>
                </a:lnTo>
                <a:lnTo>
                  <a:pt x="27444" y="11061"/>
                </a:lnTo>
                <a:lnTo>
                  <a:pt x="28079" y="13766"/>
                </a:lnTo>
                <a:lnTo>
                  <a:pt x="34798" y="12738"/>
                </a:lnTo>
                <a:lnTo>
                  <a:pt x="33997" y="8674"/>
                </a:lnTo>
                <a:lnTo>
                  <a:pt x="32194" y="5524"/>
                </a:lnTo>
                <a:lnTo>
                  <a:pt x="29387" y="3314"/>
                </a:lnTo>
                <a:lnTo>
                  <a:pt x="26568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12"/>
                </a:lnTo>
                <a:lnTo>
                  <a:pt x="8826" y="2438"/>
                </a:lnTo>
                <a:lnTo>
                  <a:pt x="5842" y="407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6" name="object 946"/>
          <p:cNvSpPr/>
          <p:nvPr/>
        </p:nvSpPr>
        <p:spPr>
          <a:xfrm>
            <a:off x="2811665" y="8312330"/>
            <a:ext cx="13919" cy="42113"/>
          </a:xfrm>
          <a:custGeom>
            <a:avLst/>
            <a:gdLst/>
            <a:ahLst/>
            <a:cxnLst/>
            <a:rect l="l" t="t" r="r" b="b"/>
            <a:pathLst>
              <a:path w="13919" h="42113">
                <a:moveTo>
                  <a:pt x="9436" y="42113"/>
                </a:moveTo>
                <a:lnTo>
                  <a:pt x="13919" y="42113"/>
                </a:lnTo>
                <a:lnTo>
                  <a:pt x="10845" y="36144"/>
                </a:lnTo>
                <a:lnTo>
                  <a:pt x="8051" y="33718"/>
                </a:lnTo>
                <a:lnTo>
                  <a:pt x="7365" y="30378"/>
                </a:lnTo>
                <a:lnTo>
                  <a:pt x="6007" y="41033"/>
                </a:lnTo>
                <a:lnTo>
                  <a:pt x="9436" y="42113"/>
                </a:lnTo>
                <a:close/>
              </a:path>
              <a:path w="13919" h="42113">
                <a:moveTo>
                  <a:pt x="7924" y="13322"/>
                </a:moveTo>
                <a:lnTo>
                  <a:pt x="8674" y="10464"/>
                </a:lnTo>
                <a:lnTo>
                  <a:pt x="11366" y="7340"/>
                </a:lnTo>
                <a:lnTo>
                  <a:pt x="15303" y="5651"/>
                </a:lnTo>
                <a:lnTo>
                  <a:pt x="22021" y="5651"/>
                </a:lnTo>
                <a:lnTo>
                  <a:pt x="24637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20" y="15621"/>
                </a:lnTo>
                <a:lnTo>
                  <a:pt x="25692" y="16535"/>
                </a:lnTo>
                <a:lnTo>
                  <a:pt x="21589" y="17322"/>
                </a:lnTo>
                <a:lnTo>
                  <a:pt x="16014" y="17983"/>
                </a:lnTo>
                <a:lnTo>
                  <a:pt x="13284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27" y="21247"/>
                </a:lnTo>
                <a:lnTo>
                  <a:pt x="2273" y="23533"/>
                </a:lnTo>
                <a:lnTo>
                  <a:pt x="457" y="26797"/>
                </a:lnTo>
                <a:lnTo>
                  <a:pt x="0" y="30581"/>
                </a:lnTo>
                <a:lnTo>
                  <a:pt x="0" y="33934"/>
                </a:lnTo>
                <a:lnTo>
                  <a:pt x="1193" y="36703"/>
                </a:lnTo>
                <a:lnTo>
                  <a:pt x="6007" y="41033"/>
                </a:lnTo>
                <a:lnTo>
                  <a:pt x="7365" y="30378"/>
                </a:lnTo>
                <a:lnTo>
                  <a:pt x="8318" y="27139"/>
                </a:lnTo>
                <a:lnTo>
                  <a:pt x="11036" y="24917"/>
                </a:lnTo>
                <a:lnTo>
                  <a:pt x="14211" y="23964"/>
                </a:lnTo>
                <a:lnTo>
                  <a:pt x="17056" y="23545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0" y="20967"/>
                </a:lnTo>
                <a:lnTo>
                  <a:pt x="28320" y="26492"/>
                </a:lnTo>
                <a:lnTo>
                  <a:pt x="27952" y="28778"/>
                </a:lnTo>
                <a:lnTo>
                  <a:pt x="26225" y="32308"/>
                </a:lnTo>
                <a:lnTo>
                  <a:pt x="22644" y="35026"/>
                </a:lnTo>
                <a:lnTo>
                  <a:pt x="18211" y="36753"/>
                </a:lnTo>
                <a:lnTo>
                  <a:pt x="12877" y="36753"/>
                </a:lnTo>
                <a:lnTo>
                  <a:pt x="10845" y="36144"/>
                </a:lnTo>
                <a:lnTo>
                  <a:pt x="13919" y="42113"/>
                </a:lnTo>
                <a:lnTo>
                  <a:pt x="16624" y="42113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32" y="34671"/>
                </a:lnTo>
                <a:lnTo>
                  <a:pt x="35293" y="30657"/>
                </a:lnTo>
                <a:lnTo>
                  <a:pt x="35178" y="10083"/>
                </a:lnTo>
                <a:lnTo>
                  <a:pt x="34531" y="7048"/>
                </a:lnTo>
                <a:lnTo>
                  <a:pt x="32804" y="4267"/>
                </a:lnTo>
                <a:lnTo>
                  <a:pt x="30175" y="2019"/>
                </a:lnTo>
                <a:lnTo>
                  <a:pt x="25831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93" y="12407"/>
                </a:lnTo>
                <a:lnTo>
                  <a:pt x="7924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7" name="object 947"/>
          <p:cNvSpPr/>
          <p:nvPr/>
        </p:nvSpPr>
        <p:spPr>
          <a:xfrm>
            <a:off x="2855155" y="8312323"/>
            <a:ext cx="21844" cy="21310"/>
          </a:xfrm>
          <a:custGeom>
            <a:avLst/>
            <a:gdLst/>
            <a:ahLst/>
            <a:cxnLst/>
            <a:rect l="l" t="t" r="r" b="b"/>
            <a:pathLst>
              <a:path w="21843" h="21310">
                <a:moveTo>
                  <a:pt x="10833" y="876"/>
                </a:moveTo>
                <a:lnTo>
                  <a:pt x="12217" y="6896"/>
                </a:lnTo>
                <a:lnTo>
                  <a:pt x="14782" y="5651"/>
                </a:lnTo>
                <a:lnTo>
                  <a:pt x="17856" y="5651"/>
                </a:lnTo>
                <a:lnTo>
                  <a:pt x="21843" y="520"/>
                </a:lnTo>
                <a:lnTo>
                  <a:pt x="17208" y="0"/>
                </a:lnTo>
                <a:lnTo>
                  <a:pt x="13855" y="0"/>
                </a:lnTo>
                <a:lnTo>
                  <a:pt x="10833" y="876"/>
                </a:lnTo>
                <a:close/>
              </a:path>
              <a:path w="21843" h="21310">
                <a:moveTo>
                  <a:pt x="749" y="28867"/>
                </a:moveTo>
                <a:lnTo>
                  <a:pt x="2247" y="32042"/>
                </a:lnTo>
                <a:lnTo>
                  <a:pt x="3733" y="35217"/>
                </a:lnTo>
                <a:lnTo>
                  <a:pt x="5841" y="37680"/>
                </a:lnTo>
                <a:lnTo>
                  <a:pt x="8559" y="39458"/>
                </a:lnTo>
                <a:lnTo>
                  <a:pt x="11277" y="41224"/>
                </a:lnTo>
                <a:lnTo>
                  <a:pt x="14274" y="42113"/>
                </a:lnTo>
                <a:lnTo>
                  <a:pt x="22517" y="42113"/>
                </a:lnTo>
                <a:lnTo>
                  <a:pt x="26314" y="40106"/>
                </a:lnTo>
                <a:lnTo>
                  <a:pt x="28892" y="36118"/>
                </a:lnTo>
                <a:lnTo>
                  <a:pt x="28892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22" y="-14414"/>
                </a:lnTo>
                <a:lnTo>
                  <a:pt x="28422" y="5537"/>
                </a:lnTo>
                <a:lnTo>
                  <a:pt x="25666" y="2565"/>
                </a:lnTo>
                <a:lnTo>
                  <a:pt x="21843" y="520"/>
                </a:lnTo>
                <a:lnTo>
                  <a:pt x="17856" y="5651"/>
                </a:lnTo>
                <a:lnTo>
                  <a:pt x="21005" y="5651"/>
                </a:lnTo>
                <a:lnTo>
                  <a:pt x="23647" y="6946"/>
                </a:lnTo>
                <a:lnTo>
                  <a:pt x="25780" y="9525"/>
                </a:lnTo>
                <a:lnTo>
                  <a:pt x="27939" y="12103"/>
                </a:lnTo>
                <a:lnTo>
                  <a:pt x="29006" y="16154"/>
                </a:lnTo>
                <a:lnTo>
                  <a:pt x="29006" y="26682"/>
                </a:lnTo>
                <a:lnTo>
                  <a:pt x="27952" y="30391"/>
                </a:lnTo>
                <a:lnTo>
                  <a:pt x="23736" y="35280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2" y="35229"/>
                </a:lnTo>
                <a:lnTo>
                  <a:pt x="10388" y="32664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60"/>
                </a:lnTo>
                <a:lnTo>
                  <a:pt x="8115" y="11861"/>
                </a:lnTo>
                <a:lnTo>
                  <a:pt x="12217" y="6896"/>
                </a:lnTo>
                <a:lnTo>
                  <a:pt x="10833" y="876"/>
                </a:lnTo>
                <a:lnTo>
                  <a:pt x="8127" y="2616"/>
                </a:lnTo>
                <a:lnTo>
                  <a:pt x="5410" y="4368"/>
                </a:lnTo>
                <a:lnTo>
                  <a:pt x="3378" y="6870"/>
                </a:lnTo>
                <a:lnTo>
                  <a:pt x="2031" y="10147"/>
                </a:lnTo>
                <a:lnTo>
                  <a:pt x="685" y="13423"/>
                </a:lnTo>
                <a:lnTo>
                  <a:pt x="0" y="17068"/>
                </a:lnTo>
                <a:lnTo>
                  <a:pt x="0" y="25222"/>
                </a:lnTo>
                <a:lnTo>
                  <a:pt x="749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8" name="object 948"/>
          <p:cNvSpPr/>
          <p:nvPr/>
        </p:nvSpPr>
        <p:spPr>
          <a:xfrm>
            <a:off x="2898724" y="8312327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90"/>
                </a:lnTo>
                <a:lnTo>
                  <a:pt x="8775" y="40309"/>
                </a:lnTo>
                <a:lnTo>
                  <a:pt x="8216" y="30073"/>
                </a:lnTo>
                <a:lnTo>
                  <a:pt x="7086" y="26225"/>
                </a:lnTo>
                <a:lnTo>
                  <a:pt x="7086" y="15900"/>
                </a:lnTo>
                <a:lnTo>
                  <a:pt x="8216" y="12039"/>
                </a:lnTo>
                <a:lnTo>
                  <a:pt x="10490" y="9474"/>
                </a:lnTo>
                <a:lnTo>
                  <a:pt x="12763" y="6921"/>
                </a:lnTo>
                <a:lnTo>
                  <a:pt x="15633" y="5651"/>
                </a:lnTo>
                <a:lnTo>
                  <a:pt x="22478" y="5651"/>
                </a:lnTo>
                <a:lnTo>
                  <a:pt x="25323" y="6934"/>
                </a:lnTo>
                <a:lnTo>
                  <a:pt x="27609" y="9499"/>
                </a:lnTo>
                <a:lnTo>
                  <a:pt x="29895" y="12064"/>
                </a:lnTo>
                <a:lnTo>
                  <a:pt x="31038" y="15849"/>
                </a:lnTo>
                <a:lnTo>
                  <a:pt x="31038" y="26111"/>
                </a:lnTo>
                <a:lnTo>
                  <a:pt x="29895" y="30048"/>
                </a:lnTo>
                <a:lnTo>
                  <a:pt x="27622" y="32626"/>
                </a:lnTo>
                <a:lnTo>
                  <a:pt x="25349" y="35204"/>
                </a:lnTo>
                <a:lnTo>
                  <a:pt x="22504" y="36487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36"/>
                </a:lnTo>
                <a:lnTo>
                  <a:pt x="31915" y="37998"/>
                </a:lnTo>
                <a:lnTo>
                  <a:pt x="34188" y="35686"/>
                </a:lnTo>
                <a:lnTo>
                  <a:pt x="35763" y="32715"/>
                </a:lnTo>
                <a:lnTo>
                  <a:pt x="37337" y="29756"/>
                </a:lnTo>
                <a:lnTo>
                  <a:pt x="38125" y="25666"/>
                </a:lnTo>
                <a:lnTo>
                  <a:pt x="38125" y="14084"/>
                </a:lnTo>
                <a:lnTo>
                  <a:pt x="36347" y="9067"/>
                </a:lnTo>
                <a:lnTo>
                  <a:pt x="32791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86" y="4470"/>
                </a:lnTo>
                <a:lnTo>
                  <a:pt x="2082" y="8064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38"/>
                </a:lnTo>
                <a:lnTo>
                  <a:pt x="8216" y="30073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504" y="36487"/>
                </a:lnTo>
                <a:lnTo>
                  <a:pt x="15633" y="36487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9" name="object 949"/>
          <p:cNvSpPr/>
          <p:nvPr/>
        </p:nvSpPr>
        <p:spPr>
          <a:xfrm>
            <a:off x="2964387" y="8312330"/>
            <a:ext cx="13919" cy="42113"/>
          </a:xfrm>
          <a:custGeom>
            <a:avLst/>
            <a:gdLst/>
            <a:ahLst/>
            <a:cxnLst/>
            <a:rect l="l" t="t" r="r" b="b"/>
            <a:pathLst>
              <a:path w="13919" h="42113">
                <a:moveTo>
                  <a:pt x="9436" y="42113"/>
                </a:moveTo>
                <a:lnTo>
                  <a:pt x="13919" y="42113"/>
                </a:lnTo>
                <a:lnTo>
                  <a:pt x="10845" y="36144"/>
                </a:lnTo>
                <a:lnTo>
                  <a:pt x="8064" y="33718"/>
                </a:lnTo>
                <a:lnTo>
                  <a:pt x="7365" y="30378"/>
                </a:lnTo>
                <a:lnTo>
                  <a:pt x="6019" y="41033"/>
                </a:lnTo>
                <a:lnTo>
                  <a:pt x="9436" y="42113"/>
                </a:lnTo>
                <a:close/>
              </a:path>
              <a:path w="13919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16" y="5651"/>
                </a:lnTo>
                <a:lnTo>
                  <a:pt x="22021" y="5651"/>
                </a:lnTo>
                <a:lnTo>
                  <a:pt x="24637" y="6426"/>
                </a:lnTo>
                <a:lnTo>
                  <a:pt x="26403" y="7962"/>
                </a:lnTo>
                <a:lnTo>
                  <a:pt x="28359" y="11061"/>
                </a:lnTo>
                <a:lnTo>
                  <a:pt x="28320" y="15621"/>
                </a:lnTo>
                <a:lnTo>
                  <a:pt x="25692" y="16535"/>
                </a:lnTo>
                <a:lnTo>
                  <a:pt x="21589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51" y="19507"/>
                </a:lnTo>
                <a:lnTo>
                  <a:pt x="4940" y="21247"/>
                </a:lnTo>
                <a:lnTo>
                  <a:pt x="2273" y="23533"/>
                </a:lnTo>
                <a:lnTo>
                  <a:pt x="457" y="26797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3"/>
                </a:lnTo>
                <a:lnTo>
                  <a:pt x="6019" y="41033"/>
                </a:lnTo>
                <a:lnTo>
                  <a:pt x="7365" y="30378"/>
                </a:lnTo>
                <a:lnTo>
                  <a:pt x="8318" y="27139"/>
                </a:lnTo>
                <a:lnTo>
                  <a:pt x="11048" y="24917"/>
                </a:lnTo>
                <a:lnTo>
                  <a:pt x="14223" y="23964"/>
                </a:lnTo>
                <a:lnTo>
                  <a:pt x="17056" y="23545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0" y="20967"/>
                </a:lnTo>
                <a:lnTo>
                  <a:pt x="28320" y="26492"/>
                </a:lnTo>
                <a:lnTo>
                  <a:pt x="27952" y="28778"/>
                </a:lnTo>
                <a:lnTo>
                  <a:pt x="26238" y="32308"/>
                </a:lnTo>
                <a:lnTo>
                  <a:pt x="22644" y="35026"/>
                </a:lnTo>
                <a:lnTo>
                  <a:pt x="18224" y="36753"/>
                </a:lnTo>
                <a:lnTo>
                  <a:pt x="12877" y="36753"/>
                </a:lnTo>
                <a:lnTo>
                  <a:pt x="10845" y="36144"/>
                </a:lnTo>
                <a:lnTo>
                  <a:pt x="13919" y="42113"/>
                </a:lnTo>
                <a:lnTo>
                  <a:pt x="16624" y="42113"/>
                </a:lnTo>
                <a:lnTo>
                  <a:pt x="21513" y="40779"/>
                </a:lnTo>
                <a:lnTo>
                  <a:pt x="26339" y="38379"/>
                </a:lnTo>
                <a:lnTo>
                  <a:pt x="28905" y="36233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71"/>
                </a:lnTo>
                <a:lnTo>
                  <a:pt x="35293" y="30657"/>
                </a:lnTo>
                <a:lnTo>
                  <a:pt x="35178" y="10083"/>
                </a:lnTo>
                <a:lnTo>
                  <a:pt x="34543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29" y="5473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0" name="object 950"/>
          <p:cNvSpPr/>
          <p:nvPr/>
        </p:nvSpPr>
        <p:spPr>
          <a:xfrm>
            <a:off x="3013665" y="8297913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1" name="object 951"/>
          <p:cNvSpPr/>
          <p:nvPr/>
        </p:nvSpPr>
        <p:spPr>
          <a:xfrm>
            <a:off x="3049607" y="8312323"/>
            <a:ext cx="35331" cy="56642"/>
          </a:xfrm>
          <a:custGeom>
            <a:avLst/>
            <a:gdLst/>
            <a:ahLst/>
            <a:cxnLst/>
            <a:rect l="l" t="t" r="r" b="b"/>
            <a:pathLst>
              <a:path w="35331" h="56642">
                <a:moveTo>
                  <a:pt x="6248" y="26479"/>
                </a:moveTo>
                <a:lnTo>
                  <a:pt x="6248" y="16103"/>
                </a:lnTo>
                <a:lnTo>
                  <a:pt x="7378" y="12153"/>
                </a:lnTo>
                <a:lnTo>
                  <a:pt x="9639" y="9423"/>
                </a:lnTo>
                <a:lnTo>
                  <a:pt x="11899" y="6718"/>
                </a:lnTo>
                <a:lnTo>
                  <a:pt x="14503" y="5346"/>
                </a:lnTo>
                <a:lnTo>
                  <a:pt x="20396" y="5346"/>
                </a:lnTo>
                <a:lnTo>
                  <a:pt x="22948" y="6629"/>
                </a:lnTo>
                <a:lnTo>
                  <a:pt x="25082" y="9182"/>
                </a:lnTo>
                <a:lnTo>
                  <a:pt x="24625" y="889"/>
                </a:lnTo>
                <a:lnTo>
                  <a:pt x="21564" y="0"/>
                </a:lnTo>
                <a:lnTo>
                  <a:pt x="15430" y="0"/>
                </a:lnTo>
                <a:lnTo>
                  <a:pt x="13169" y="520"/>
                </a:lnTo>
                <a:lnTo>
                  <a:pt x="9448" y="2565"/>
                </a:lnTo>
                <a:lnTo>
                  <a:pt x="6286" y="6146"/>
                </a:lnTo>
                <a:lnTo>
                  <a:pt x="6286" y="914"/>
                </a:lnTo>
                <a:lnTo>
                  <a:pt x="0" y="914"/>
                </a:lnTo>
                <a:lnTo>
                  <a:pt x="0" y="56642"/>
                </a:lnTo>
                <a:lnTo>
                  <a:pt x="6896" y="56642"/>
                </a:lnTo>
                <a:lnTo>
                  <a:pt x="6896" y="37033"/>
                </a:lnTo>
                <a:lnTo>
                  <a:pt x="9575" y="39712"/>
                </a:lnTo>
                <a:lnTo>
                  <a:pt x="13233" y="41630"/>
                </a:lnTo>
                <a:lnTo>
                  <a:pt x="17576" y="42113"/>
                </a:lnTo>
                <a:lnTo>
                  <a:pt x="14109" y="36499"/>
                </a:lnTo>
                <a:lnTo>
                  <a:pt x="11544" y="35255"/>
                </a:lnTo>
                <a:lnTo>
                  <a:pt x="7315" y="30302"/>
                </a:lnTo>
                <a:lnTo>
                  <a:pt x="6248" y="26479"/>
                </a:lnTo>
                <a:close/>
              </a:path>
              <a:path w="35331" h="56642">
                <a:moveTo>
                  <a:pt x="35331" y="20764"/>
                </a:moveTo>
                <a:lnTo>
                  <a:pt x="35331" y="16916"/>
                </a:lnTo>
                <a:lnTo>
                  <a:pt x="34645" y="13373"/>
                </a:lnTo>
                <a:lnTo>
                  <a:pt x="33299" y="10147"/>
                </a:lnTo>
                <a:lnTo>
                  <a:pt x="31953" y="6921"/>
                </a:lnTo>
                <a:lnTo>
                  <a:pt x="29933" y="4419"/>
                </a:lnTo>
                <a:lnTo>
                  <a:pt x="27279" y="2654"/>
                </a:lnTo>
                <a:lnTo>
                  <a:pt x="24625" y="889"/>
                </a:lnTo>
                <a:lnTo>
                  <a:pt x="25082" y="9182"/>
                </a:lnTo>
                <a:lnTo>
                  <a:pt x="27203" y="11734"/>
                </a:lnTo>
                <a:lnTo>
                  <a:pt x="28282" y="15582"/>
                </a:lnTo>
                <a:lnTo>
                  <a:pt x="28282" y="26098"/>
                </a:lnTo>
                <a:lnTo>
                  <a:pt x="27190" y="30086"/>
                </a:lnTo>
                <a:lnTo>
                  <a:pt x="24993" y="32651"/>
                </a:lnTo>
                <a:lnTo>
                  <a:pt x="22809" y="35217"/>
                </a:lnTo>
                <a:lnTo>
                  <a:pt x="20192" y="36499"/>
                </a:lnTo>
                <a:lnTo>
                  <a:pt x="14109" y="36499"/>
                </a:lnTo>
                <a:lnTo>
                  <a:pt x="17576" y="42113"/>
                </a:lnTo>
                <a:lnTo>
                  <a:pt x="20739" y="42113"/>
                </a:lnTo>
                <a:lnTo>
                  <a:pt x="23723" y="41236"/>
                </a:lnTo>
                <a:lnTo>
                  <a:pt x="26568" y="39471"/>
                </a:lnTo>
                <a:lnTo>
                  <a:pt x="29425" y="37719"/>
                </a:lnTo>
                <a:lnTo>
                  <a:pt x="31597" y="35191"/>
                </a:lnTo>
                <a:lnTo>
                  <a:pt x="33083" y="31889"/>
                </a:lnTo>
                <a:lnTo>
                  <a:pt x="34582" y="28587"/>
                </a:lnTo>
                <a:lnTo>
                  <a:pt x="35331" y="24879"/>
                </a:lnTo>
                <a:lnTo>
                  <a:pt x="35331" y="2076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2" name="object 952"/>
          <p:cNvSpPr/>
          <p:nvPr/>
        </p:nvSpPr>
        <p:spPr>
          <a:xfrm>
            <a:off x="3090908" y="8312330"/>
            <a:ext cx="37477" cy="42113"/>
          </a:xfrm>
          <a:custGeom>
            <a:avLst/>
            <a:gdLst/>
            <a:ahLst/>
            <a:cxnLst/>
            <a:rect l="l" t="t" r="r" b="b"/>
            <a:pathLst>
              <a:path w="37477" h="42113">
                <a:moveTo>
                  <a:pt x="7937" y="13322"/>
                </a:moveTo>
                <a:lnTo>
                  <a:pt x="8686" y="10464"/>
                </a:lnTo>
                <a:lnTo>
                  <a:pt x="11366" y="7340"/>
                </a:lnTo>
                <a:lnTo>
                  <a:pt x="15316" y="5651"/>
                </a:lnTo>
                <a:lnTo>
                  <a:pt x="22021" y="5651"/>
                </a:lnTo>
                <a:lnTo>
                  <a:pt x="24637" y="6426"/>
                </a:lnTo>
                <a:lnTo>
                  <a:pt x="26415" y="7962"/>
                </a:lnTo>
                <a:lnTo>
                  <a:pt x="28359" y="11061"/>
                </a:lnTo>
                <a:lnTo>
                  <a:pt x="28320" y="15621"/>
                </a:lnTo>
                <a:lnTo>
                  <a:pt x="25692" y="16535"/>
                </a:lnTo>
                <a:lnTo>
                  <a:pt x="21589" y="17322"/>
                </a:lnTo>
                <a:lnTo>
                  <a:pt x="16014" y="17983"/>
                </a:lnTo>
                <a:lnTo>
                  <a:pt x="13296" y="18313"/>
                </a:lnTo>
                <a:lnTo>
                  <a:pt x="11239" y="18656"/>
                </a:lnTo>
                <a:lnTo>
                  <a:pt x="8064" y="19507"/>
                </a:lnTo>
                <a:lnTo>
                  <a:pt x="4940" y="21247"/>
                </a:lnTo>
                <a:lnTo>
                  <a:pt x="2273" y="23533"/>
                </a:lnTo>
                <a:lnTo>
                  <a:pt x="457" y="26797"/>
                </a:lnTo>
                <a:lnTo>
                  <a:pt x="0" y="30581"/>
                </a:lnTo>
                <a:lnTo>
                  <a:pt x="0" y="33934"/>
                </a:lnTo>
                <a:lnTo>
                  <a:pt x="1206" y="36703"/>
                </a:lnTo>
                <a:lnTo>
                  <a:pt x="6019" y="41033"/>
                </a:lnTo>
                <a:lnTo>
                  <a:pt x="7365" y="30378"/>
                </a:lnTo>
                <a:lnTo>
                  <a:pt x="8318" y="27139"/>
                </a:lnTo>
                <a:lnTo>
                  <a:pt x="11048" y="24917"/>
                </a:lnTo>
                <a:lnTo>
                  <a:pt x="14223" y="23964"/>
                </a:lnTo>
                <a:lnTo>
                  <a:pt x="17068" y="23545"/>
                </a:lnTo>
                <a:lnTo>
                  <a:pt x="22059" y="22847"/>
                </a:lnTo>
                <a:lnTo>
                  <a:pt x="25819" y="21996"/>
                </a:lnTo>
                <a:lnTo>
                  <a:pt x="28320" y="20967"/>
                </a:lnTo>
                <a:lnTo>
                  <a:pt x="28320" y="26492"/>
                </a:lnTo>
                <a:lnTo>
                  <a:pt x="27952" y="28778"/>
                </a:lnTo>
                <a:lnTo>
                  <a:pt x="26238" y="32308"/>
                </a:lnTo>
                <a:lnTo>
                  <a:pt x="22656" y="35026"/>
                </a:lnTo>
                <a:lnTo>
                  <a:pt x="18224" y="36753"/>
                </a:lnTo>
                <a:lnTo>
                  <a:pt x="12890" y="36753"/>
                </a:lnTo>
                <a:lnTo>
                  <a:pt x="10845" y="36144"/>
                </a:lnTo>
                <a:lnTo>
                  <a:pt x="8064" y="33718"/>
                </a:lnTo>
                <a:lnTo>
                  <a:pt x="9448" y="42113"/>
                </a:lnTo>
                <a:lnTo>
                  <a:pt x="16624" y="42113"/>
                </a:lnTo>
                <a:lnTo>
                  <a:pt x="19164" y="41656"/>
                </a:lnTo>
                <a:lnTo>
                  <a:pt x="21526" y="40779"/>
                </a:lnTo>
                <a:lnTo>
                  <a:pt x="26339" y="38379"/>
                </a:lnTo>
                <a:lnTo>
                  <a:pt x="28905" y="36233"/>
                </a:lnTo>
                <a:lnTo>
                  <a:pt x="29108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71"/>
                </a:lnTo>
                <a:lnTo>
                  <a:pt x="35293" y="30657"/>
                </a:lnTo>
                <a:lnTo>
                  <a:pt x="35178" y="10083"/>
                </a:lnTo>
                <a:lnTo>
                  <a:pt x="34543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29" y="5473"/>
                </a:lnTo>
                <a:lnTo>
                  <a:pt x="1816" y="9550"/>
                </a:lnTo>
                <a:lnTo>
                  <a:pt x="1193" y="12407"/>
                </a:lnTo>
                <a:lnTo>
                  <a:pt x="7937" y="13322"/>
                </a:lnTo>
                <a:close/>
              </a:path>
              <a:path w="37477" h="42113">
                <a:moveTo>
                  <a:pt x="7365" y="30378"/>
                </a:moveTo>
                <a:lnTo>
                  <a:pt x="6019" y="41033"/>
                </a:lnTo>
                <a:lnTo>
                  <a:pt x="9448" y="42113"/>
                </a:lnTo>
                <a:lnTo>
                  <a:pt x="8064" y="33718"/>
                </a:lnTo>
                <a:lnTo>
                  <a:pt x="7365" y="3037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3" name="object 953"/>
          <p:cNvSpPr/>
          <p:nvPr/>
        </p:nvSpPr>
        <p:spPr>
          <a:xfrm>
            <a:off x="3134781" y="8312334"/>
            <a:ext cx="35445" cy="42100"/>
          </a:xfrm>
          <a:custGeom>
            <a:avLst/>
            <a:gdLst/>
            <a:ahLst/>
            <a:cxnLst/>
            <a:rect l="l" t="t" r="r" b="b"/>
            <a:pathLst>
              <a:path w="35445" h="42100">
                <a:moveTo>
                  <a:pt x="5854" y="4076"/>
                </a:moveTo>
                <a:lnTo>
                  <a:pt x="3644" y="6527"/>
                </a:lnTo>
                <a:lnTo>
                  <a:pt x="2184" y="9778"/>
                </a:lnTo>
                <a:lnTo>
                  <a:pt x="723" y="13042"/>
                </a:lnTo>
                <a:lnTo>
                  <a:pt x="0" y="16852"/>
                </a:lnTo>
                <a:lnTo>
                  <a:pt x="0" y="27927"/>
                </a:lnTo>
                <a:lnTo>
                  <a:pt x="1689" y="33096"/>
                </a:lnTo>
                <a:lnTo>
                  <a:pt x="5080" y="36702"/>
                </a:lnTo>
                <a:lnTo>
                  <a:pt x="8458" y="40297"/>
                </a:lnTo>
                <a:lnTo>
                  <a:pt x="12941" y="42100"/>
                </a:lnTo>
                <a:lnTo>
                  <a:pt x="22961" y="42100"/>
                </a:lnTo>
                <a:lnTo>
                  <a:pt x="26708" y="40792"/>
                </a:lnTo>
                <a:lnTo>
                  <a:pt x="29756" y="38176"/>
                </a:lnTo>
                <a:lnTo>
                  <a:pt x="32804" y="35559"/>
                </a:lnTo>
                <a:lnTo>
                  <a:pt x="34709" y="31940"/>
                </a:lnTo>
                <a:lnTo>
                  <a:pt x="35445" y="27304"/>
                </a:lnTo>
                <a:lnTo>
                  <a:pt x="28663" y="26428"/>
                </a:lnTo>
                <a:lnTo>
                  <a:pt x="28181" y="29857"/>
                </a:lnTo>
                <a:lnTo>
                  <a:pt x="25209" y="34023"/>
                </a:lnTo>
                <a:lnTo>
                  <a:pt x="21145" y="36487"/>
                </a:lnTo>
                <a:lnTo>
                  <a:pt x="15062" y="36487"/>
                </a:lnTo>
                <a:lnTo>
                  <a:pt x="12331" y="35267"/>
                </a:lnTo>
                <a:lnTo>
                  <a:pt x="8140" y="30352"/>
                </a:lnTo>
                <a:lnTo>
                  <a:pt x="7086" y="26415"/>
                </a:lnTo>
                <a:lnTo>
                  <a:pt x="7086" y="15671"/>
                </a:lnTo>
                <a:lnTo>
                  <a:pt x="8178" y="11772"/>
                </a:lnTo>
                <a:lnTo>
                  <a:pt x="12522" y="6845"/>
                </a:lnTo>
                <a:lnTo>
                  <a:pt x="15341" y="5600"/>
                </a:lnTo>
                <a:lnTo>
                  <a:pt x="21120" y="5600"/>
                </a:lnTo>
                <a:lnTo>
                  <a:pt x="24701" y="7658"/>
                </a:lnTo>
                <a:lnTo>
                  <a:pt x="27457" y="11061"/>
                </a:lnTo>
                <a:lnTo>
                  <a:pt x="28079" y="13766"/>
                </a:lnTo>
                <a:lnTo>
                  <a:pt x="34798" y="12738"/>
                </a:lnTo>
                <a:lnTo>
                  <a:pt x="33997" y="8674"/>
                </a:lnTo>
                <a:lnTo>
                  <a:pt x="32207" y="5524"/>
                </a:lnTo>
                <a:lnTo>
                  <a:pt x="29387" y="3314"/>
                </a:lnTo>
                <a:lnTo>
                  <a:pt x="26581" y="1104"/>
                </a:lnTo>
                <a:lnTo>
                  <a:pt x="22961" y="0"/>
                </a:lnTo>
                <a:lnTo>
                  <a:pt x="15049" y="0"/>
                </a:lnTo>
                <a:lnTo>
                  <a:pt x="11811" y="812"/>
                </a:lnTo>
                <a:lnTo>
                  <a:pt x="8839" y="2438"/>
                </a:lnTo>
                <a:lnTo>
                  <a:pt x="5854" y="407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4" name="object 954"/>
          <p:cNvSpPr/>
          <p:nvPr/>
        </p:nvSpPr>
        <p:spPr>
          <a:xfrm>
            <a:off x="3176155" y="8297913"/>
            <a:ext cx="6896" cy="55600"/>
          </a:xfrm>
          <a:custGeom>
            <a:avLst/>
            <a:gdLst/>
            <a:ahLst/>
            <a:cxnLst/>
            <a:rect l="l" t="t" r="r" b="b"/>
            <a:pathLst>
              <a:path w="6896" h="55600">
                <a:moveTo>
                  <a:pt x="0" y="15316"/>
                </a:moveTo>
                <a:lnTo>
                  <a:pt x="0" y="55600"/>
                </a:lnTo>
                <a:lnTo>
                  <a:pt x="6896" y="55600"/>
                </a:lnTo>
                <a:lnTo>
                  <a:pt x="6896" y="15316"/>
                </a:lnTo>
                <a:lnTo>
                  <a:pt x="0" y="15316"/>
                </a:lnTo>
                <a:close/>
              </a:path>
              <a:path w="6896" h="55600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5" name="object 955"/>
          <p:cNvSpPr/>
          <p:nvPr/>
        </p:nvSpPr>
        <p:spPr>
          <a:xfrm>
            <a:off x="3176155" y="8333371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6" name="object 956"/>
          <p:cNvSpPr/>
          <p:nvPr/>
        </p:nvSpPr>
        <p:spPr>
          <a:xfrm>
            <a:off x="3176155" y="8301843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7" name="object 957"/>
          <p:cNvSpPr/>
          <p:nvPr/>
        </p:nvSpPr>
        <p:spPr>
          <a:xfrm>
            <a:off x="3191264" y="8312325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57" y="11252"/>
                </a:moveTo>
                <a:lnTo>
                  <a:pt x="29921" y="13804"/>
                </a:lnTo>
                <a:lnTo>
                  <a:pt x="30226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58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65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38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108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78" y="27228"/>
                </a:lnTo>
                <a:lnTo>
                  <a:pt x="7124" y="22796"/>
                </a:lnTo>
                <a:lnTo>
                  <a:pt x="37465" y="22796"/>
                </a:lnTo>
                <a:lnTo>
                  <a:pt x="37515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21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15" h="42113">
                <a:moveTo>
                  <a:pt x="8928" y="10858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8" name="object 958"/>
          <p:cNvSpPr/>
          <p:nvPr/>
        </p:nvSpPr>
        <p:spPr>
          <a:xfrm>
            <a:off x="3237203" y="8312325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46"/>
                </a:lnTo>
                <a:lnTo>
                  <a:pt x="7962" y="10541"/>
                </a:lnTo>
                <a:lnTo>
                  <a:pt x="12230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74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71"/>
                </a:lnTo>
                <a:lnTo>
                  <a:pt x="32943" y="11049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64" y="0"/>
                </a:lnTo>
                <a:lnTo>
                  <a:pt x="13512" y="0"/>
                </a:lnTo>
                <a:lnTo>
                  <a:pt x="9207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9" name="object 959"/>
          <p:cNvSpPr/>
          <p:nvPr/>
        </p:nvSpPr>
        <p:spPr>
          <a:xfrm>
            <a:off x="3277045" y="8299152"/>
            <a:ext cx="19850" cy="54902"/>
          </a:xfrm>
          <a:custGeom>
            <a:avLst/>
            <a:gdLst/>
            <a:ahLst/>
            <a:cxnLst/>
            <a:rect l="l" t="t" r="r" b="b"/>
            <a:pathLst>
              <a:path w="19850" h="54902">
                <a:moveTo>
                  <a:pt x="11912" y="14084"/>
                </a:moveTo>
                <a:lnTo>
                  <a:pt x="11912" y="0"/>
                </a:lnTo>
                <a:lnTo>
                  <a:pt x="5067" y="4102"/>
                </a:lnTo>
                <a:lnTo>
                  <a:pt x="5067" y="14084"/>
                </a:lnTo>
                <a:lnTo>
                  <a:pt x="0" y="14084"/>
                </a:lnTo>
                <a:lnTo>
                  <a:pt x="0" y="19392"/>
                </a:lnTo>
                <a:lnTo>
                  <a:pt x="5067" y="19392"/>
                </a:lnTo>
                <a:lnTo>
                  <a:pt x="5067" y="46685"/>
                </a:lnTo>
                <a:lnTo>
                  <a:pt x="5346" y="49352"/>
                </a:lnTo>
                <a:lnTo>
                  <a:pt x="5905" y="50647"/>
                </a:lnTo>
                <a:lnTo>
                  <a:pt x="8813" y="53721"/>
                </a:lnTo>
                <a:lnTo>
                  <a:pt x="12141" y="54902"/>
                </a:lnTo>
                <a:lnTo>
                  <a:pt x="16179" y="54902"/>
                </a:lnTo>
                <a:lnTo>
                  <a:pt x="19850" y="54292"/>
                </a:lnTo>
                <a:lnTo>
                  <a:pt x="18859" y="48260"/>
                </a:lnTo>
                <a:lnTo>
                  <a:pt x="17602" y="48450"/>
                </a:lnTo>
                <a:lnTo>
                  <a:pt x="14808" y="48526"/>
                </a:lnTo>
                <a:lnTo>
                  <a:pt x="12052" y="46151"/>
                </a:lnTo>
                <a:lnTo>
                  <a:pt x="11912" y="42951"/>
                </a:lnTo>
                <a:lnTo>
                  <a:pt x="11912" y="19392"/>
                </a:lnTo>
                <a:lnTo>
                  <a:pt x="18859" y="19392"/>
                </a:lnTo>
                <a:lnTo>
                  <a:pt x="18859" y="14084"/>
                </a:lnTo>
                <a:lnTo>
                  <a:pt x="11912" y="140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0" name="object 960"/>
          <p:cNvSpPr/>
          <p:nvPr/>
        </p:nvSpPr>
        <p:spPr>
          <a:xfrm>
            <a:off x="3300346" y="8312325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57" y="11252"/>
                </a:moveTo>
                <a:lnTo>
                  <a:pt x="29921" y="13804"/>
                </a:lnTo>
                <a:lnTo>
                  <a:pt x="30238" y="17183"/>
                </a:lnTo>
                <a:lnTo>
                  <a:pt x="7505" y="17183"/>
                </a:lnTo>
                <a:lnTo>
                  <a:pt x="7734" y="13677"/>
                </a:lnTo>
                <a:lnTo>
                  <a:pt x="8928" y="10858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65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38" y="38696"/>
                </a:lnTo>
                <a:lnTo>
                  <a:pt x="34074" y="36410"/>
                </a:lnTo>
                <a:lnTo>
                  <a:pt x="36156" y="33223"/>
                </a:lnTo>
                <a:lnTo>
                  <a:pt x="37274" y="29108"/>
                </a:lnTo>
                <a:lnTo>
                  <a:pt x="30162" y="28219"/>
                </a:lnTo>
                <a:lnTo>
                  <a:pt x="29108" y="31102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19"/>
                </a:lnTo>
                <a:lnTo>
                  <a:pt x="7391" y="27228"/>
                </a:lnTo>
                <a:lnTo>
                  <a:pt x="7124" y="22796"/>
                </a:lnTo>
                <a:lnTo>
                  <a:pt x="37477" y="22796"/>
                </a:lnTo>
                <a:lnTo>
                  <a:pt x="37515" y="14338"/>
                </a:lnTo>
                <a:lnTo>
                  <a:pt x="35788" y="9169"/>
                </a:lnTo>
                <a:lnTo>
                  <a:pt x="32346" y="5499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21"/>
                </a:lnTo>
                <a:lnTo>
                  <a:pt x="27635" y="9563"/>
                </a:lnTo>
                <a:lnTo>
                  <a:pt x="29057" y="11252"/>
                </a:lnTo>
                <a:close/>
              </a:path>
              <a:path w="37515" h="42113">
                <a:moveTo>
                  <a:pt x="8928" y="10858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21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5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1" name="object 961"/>
          <p:cNvSpPr/>
          <p:nvPr/>
        </p:nvSpPr>
        <p:spPr>
          <a:xfrm>
            <a:off x="3345868" y="8296963"/>
            <a:ext cx="18542" cy="72910"/>
          </a:xfrm>
          <a:custGeom>
            <a:avLst/>
            <a:gdLst/>
            <a:ahLst/>
            <a:cxnLst/>
            <a:rect l="l" t="t" r="r" b="b"/>
            <a:pathLst>
              <a:path w="18541" h="72910">
                <a:moveTo>
                  <a:pt x="0" y="0"/>
                </a:moveTo>
                <a:lnTo>
                  <a:pt x="3124" y="5321"/>
                </a:lnTo>
                <a:lnTo>
                  <a:pt x="5168" y="9105"/>
                </a:lnTo>
                <a:lnTo>
                  <a:pt x="6172" y="11391"/>
                </a:lnTo>
                <a:lnTo>
                  <a:pt x="7734" y="14871"/>
                </a:lnTo>
                <a:lnTo>
                  <a:pt x="8940" y="18516"/>
                </a:lnTo>
                <a:lnTo>
                  <a:pt x="9804" y="22301"/>
                </a:lnTo>
                <a:lnTo>
                  <a:pt x="10909" y="26987"/>
                </a:lnTo>
                <a:lnTo>
                  <a:pt x="11455" y="31699"/>
                </a:lnTo>
                <a:lnTo>
                  <a:pt x="11455" y="36448"/>
                </a:lnTo>
                <a:lnTo>
                  <a:pt x="10165" y="48686"/>
                </a:lnTo>
                <a:lnTo>
                  <a:pt x="6346" y="60803"/>
                </a:lnTo>
                <a:lnTo>
                  <a:pt x="0" y="72910"/>
                </a:lnTo>
                <a:lnTo>
                  <a:pt x="4940" y="72910"/>
                </a:lnTo>
                <a:lnTo>
                  <a:pt x="8724" y="68148"/>
                </a:lnTo>
                <a:lnTo>
                  <a:pt x="11938" y="62585"/>
                </a:lnTo>
                <a:lnTo>
                  <a:pt x="14579" y="56210"/>
                </a:lnTo>
                <a:lnTo>
                  <a:pt x="17221" y="49847"/>
                </a:lnTo>
                <a:lnTo>
                  <a:pt x="18542" y="43243"/>
                </a:lnTo>
                <a:lnTo>
                  <a:pt x="18542" y="30403"/>
                </a:lnTo>
                <a:lnTo>
                  <a:pt x="17564" y="24637"/>
                </a:lnTo>
                <a:lnTo>
                  <a:pt x="15595" y="19126"/>
                </a:lnTo>
                <a:lnTo>
                  <a:pt x="13296" y="12725"/>
                </a:lnTo>
                <a:lnTo>
                  <a:pt x="9753" y="6349"/>
                </a:lnTo>
                <a:lnTo>
                  <a:pt x="4940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2" name="object 962"/>
          <p:cNvSpPr/>
          <p:nvPr/>
        </p:nvSpPr>
        <p:spPr>
          <a:xfrm>
            <a:off x="3374377" y="8349627"/>
            <a:ext cx="7861" cy="0"/>
          </a:xfrm>
          <a:custGeom>
            <a:avLst/>
            <a:gdLst/>
            <a:ahLst/>
            <a:cxnLst/>
            <a:rect l="l" t="t" r="r" b="b"/>
            <a:pathLst>
              <a:path w="7861">
                <a:moveTo>
                  <a:pt x="0" y="0"/>
                </a:moveTo>
                <a:lnTo>
                  <a:pt x="7861" y="0"/>
                </a:lnTo>
              </a:path>
            </a:pathLst>
          </a:custGeom>
          <a:ln w="9042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3" name="object 963"/>
          <p:cNvSpPr/>
          <p:nvPr/>
        </p:nvSpPr>
        <p:spPr>
          <a:xfrm>
            <a:off x="2916852" y="8205918"/>
            <a:ext cx="55130" cy="41198"/>
          </a:xfrm>
          <a:custGeom>
            <a:avLst/>
            <a:gdLst/>
            <a:ahLst/>
            <a:cxnLst/>
            <a:rect l="l" t="t" r="r" b="b"/>
            <a:pathLst>
              <a:path w="55130" h="41198">
                <a:moveTo>
                  <a:pt x="24180" y="15024"/>
                </a:moveTo>
                <a:lnTo>
                  <a:pt x="24180" y="41198"/>
                </a:lnTo>
                <a:lnTo>
                  <a:pt x="31076" y="41198"/>
                </a:lnTo>
                <a:lnTo>
                  <a:pt x="31076" y="13652"/>
                </a:lnTo>
                <a:lnTo>
                  <a:pt x="32016" y="10629"/>
                </a:lnTo>
                <a:lnTo>
                  <a:pt x="33909" y="8737"/>
                </a:lnTo>
                <a:lnTo>
                  <a:pt x="38176" y="5918"/>
                </a:lnTo>
                <a:lnTo>
                  <a:pt x="42621" y="5918"/>
                </a:lnTo>
                <a:lnTo>
                  <a:pt x="45173" y="7010"/>
                </a:lnTo>
                <a:lnTo>
                  <a:pt x="47612" y="9918"/>
                </a:lnTo>
                <a:lnTo>
                  <a:pt x="48285" y="13081"/>
                </a:lnTo>
                <a:lnTo>
                  <a:pt x="48285" y="41198"/>
                </a:lnTo>
                <a:lnTo>
                  <a:pt x="55130" y="41198"/>
                </a:lnTo>
                <a:lnTo>
                  <a:pt x="55130" y="8940"/>
                </a:lnTo>
                <a:lnTo>
                  <a:pt x="54051" y="5524"/>
                </a:lnTo>
                <a:lnTo>
                  <a:pt x="49707" y="1104"/>
                </a:lnTo>
                <a:lnTo>
                  <a:pt x="46609" y="0"/>
                </a:lnTo>
                <a:lnTo>
                  <a:pt x="37401" y="0"/>
                </a:lnTo>
                <a:lnTo>
                  <a:pt x="33223" y="2349"/>
                </a:lnTo>
                <a:lnTo>
                  <a:pt x="29997" y="7061"/>
                </a:lnTo>
                <a:lnTo>
                  <a:pt x="29209" y="4826"/>
                </a:lnTo>
                <a:lnTo>
                  <a:pt x="25920" y="1854"/>
                </a:lnTo>
                <a:lnTo>
                  <a:pt x="21526" y="0"/>
                </a:lnTo>
                <a:lnTo>
                  <a:pt x="15798" y="0"/>
                </a:lnTo>
                <a:lnTo>
                  <a:pt x="13385" y="596"/>
                </a:lnTo>
                <a:lnTo>
                  <a:pt x="9144" y="2997"/>
                </a:lnTo>
                <a:lnTo>
                  <a:pt x="6172" y="6553"/>
                </a:lnTo>
                <a:lnTo>
                  <a:pt x="6172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6637"/>
                </a:lnTo>
                <a:lnTo>
                  <a:pt x="7264" y="13830"/>
                </a:lnTo>
                <a:lnTo>
                  <a:pt x="8013" y="11861"/>
                </a:lnTo>
                <a:lnTo>
                  <a:pt x="9944" y="8445"/>
                </a:lnTo>
                <a:lnTo>
                  <a:pt x="13246" y="6426"/>
                </a:lnTo>
                <a:lnTo>
                  <a:pt x="16967" y="5918"/>
                </a:lnTo>
                <a:lnTo>
                  <a:pt x="19532" y="5918"/>
                </a:lnTo>
                <a:lnTo>
                  <a:pt x="22491" y="8191"/>
                </a:lnTo>
                <a:lnTo>
                  <a:pt x="24180" y="11988"/>
                </a:lnTo>
                <a:lnTo>
                  <a:pt x="24180" y="150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4" name="object 964"/>
          <p:cNvSpPr/>
          <p:nvPr/>
        </p:nvSpPr>
        <p:spPr>
          <a:xfrm>
            <a:off x="2979887" y="8205910"/>
            <a:ext cx="37465" cy="42113"/>
          </a:xfrm>
          <a:custGeom>
            <a:avLst/>
            <a:gdLst/>
            <a:ahLst/>
            <a:cxnLst/>
            <a:rect l="l" t="t" r="r" b="b"/>
            <a:pathLst>
              <a:path w="37464" h="42113">
                <a:moveTo>
                  <a:pt x="7924" y="13322"/>
                </a:moveTo>
                <a:lnTo>
                  <a:pt x="8674" y="10464"/>
                </a:lnTo>
                <a:lnTo>
                  <a:pt x="11366" y="7353"/>
                </a:lnTo>
                <a:lnTo>
                  <a:pt x="15303" y="5651"/>
                </a:lnTo>
                <a:lnTo>
                  <a:pt x="22009" y="5651"/>
                </a:lnTo>
                <a:lnTo>
                  <a:pt x="24638" y="6438"/>
                </a:lnTo>
                <a:lnTo>
                  <a:pt x="26403" y="7975"/>
                </a:lnTo>
                <a:lnTo>
                  <a:pt x="28346" y="11074"/>
                </a:lnTo>
                <a:lnTo>
                  <a:pt x="28308" y="15633"/>
                </a:lnTo>
                <a:lnTo>
                  <a:pt x="25679" y="16548"/>
                </a:lnTo>
                <a:lnTo>
                  <a:pt x="21577" y="17322"/>
                </a:lnTo>
                <a:lnTo>
                  <a:pt x="16014" y="17983"/>
                </a:lnTo>
                <a:lnTo>
                  <a:pt x="13284" y="18326"/>
                </a:lnTo>
                <a:lnTo>
                  <a:pt x="11226" y="18668"/>
                </a:lnTo>
                <a:lnTo>
                  <a:pt x="8051" y="19519"/>
                </a:lnTo>
                <a:lnTo>
                  <a:pt x="4927" y="21247"/>
                </a:lnTo>
                <a:lnTo>
                  <a:pt x="2260" y="23545"/>
                </a:lnTo>
                <a:lnTo>
                  <a:pt x="444" y="26809"/>
                </a:lnTo>
                <a:lnTo>
                  <a:pt x="0" y="30581"/>
                </a:lnTo>
                <a:lnTo>
                  <a:pt x="0" y="33947"/>
                </a:lnTo>
                <a:lnTo>
                  <a:pt x="1193" y="36702"/>
                </a:lnTo>
                <a:lnTo>
                  <a:pt x="6007" y="41033"/>
                </a:lnTo>
                <a:lnTo>
                  <a:pt x="7353" y="30391"/>
                </a:lnTo>
                <a:lnTo>
                  <a:pt x="8318" y="27152"/>
                </a:lnTo>
                <a:lnTo>
                  <a:pt x="11036" y="24930"/>
                </a:lnTo>
                <a:lnTo>
                  <a:pt x="14211" y="23977"/>
                </a:lnTo>
                <a:lnTo>
                  <a:pt x="17056" y="23558"/>
                </a:lnTo>
                <a:lnTo>
                  <a:pt x="22047" y="22859"/>
                </a:lnTo>
                <a:lnTo>
                  <a:pt x="25806" y="21996"/>
                </a:lnTo>
                <a:lnTo>
                  <a:pt x="28308" y="20980"/>
                </a:lnTo>
                <a:lnTo>
                  <a:pt x="28308" y="26504"/>
                </a:lnTo>
                <a:lnTo>
                  <a:pt x="27940" y="28778"/>
                </a:lnTo>
                <a:lnTo>
                  <a:pt x="26225" y="32321"/>
                </a:lnTo>
                <a:lnTo>
                  <a:pt x="22644" y="35039"/>
                </a:lnTo>
                <a:lnTo>
                  <a:pt x="18211" y="36766"/>
                </a:lnTo>
                <a:lnTo>
                  <a:pt x="12877" y="36766"/>
                </a:lnTo>
                <a:lnTo>
                  <a:pt x="10833" y="36156"/>
                </a:lnTo>
                <a:lnTo>
                  <a:pt x="8051" y="33731"/>
                </a:lnTo>
                <a:lnTo>
                  <a:pt x="9436" y="42113"/>
                </a:lnTo>
                <a:lnTo>
                  <a:pt x="16611" y="42113"/>
                </a:lnTo>
                <a:lnTo>
                  <a:pt x="19151" y="41668"/>
                </a:lnTo>
                <a:lnTo>
                  <a:pt x="21513" y="40792"/>
                </a:lnTo>
                <a:lnTo>
                  <a:pt x="26327" y="38392"/>
                </a:lnTo>
                <a:lnTo>
                  <a:pt x="28892" y="36245"/>
                </a:lnTo>
                <a:lnTo>
                  <a:pt x="29095" y="38138"/>
                </a:lnTo>
                <a:lnTo>
                  <a:pt x="30264" y="41211"/>
                </a:lnTo>
                <a:lnTo>
                  <a:pt x="37465" y="41211"/>
                </a:lnTo>
                <a:lnTo>
                  <a:pt x="36029" y="38061"/>
                </a:lnTo>
                <a:lnTo>
                  <a:pt x="35433" y="34683"/>
                </a:lnTo>
                <a:lnTo>
                  <a:pt x="35293" y="30670"/>
                </a:lnTo>
                <a:lnTo>
                  <a:pt x="35293" y="12179"/>
                </a:lnTo>
                <a:lnTo>
                  <a:pt x="35166" y="10083"/>
                </a:lnTo>
                <a:lnTo>
                  <a:pt x="34531" y="7061"/>
                </a:lnTo>
                <a:lnTo>
                  <a:pt x="32791" y="4279"/>
                </a:lnTo>
                <a:lnTo>
                  <a:pt x="30175" y="2031"/>
                </a:lnTo>
                <a:lnTo>
                  <a:pt x="25831" y="406"/>
                </a:lnTo>
                <a:lnTo>
                  <a:pt x="23012" y="0"/>
                </a:lnTo>
                <a:lnTo>
                  <a:pt x="16040" y="0"/>
                </a:lnTo>
                <a:lnTo>
                  <a:pt x="12954" y="482"/>
                </a:lnTo>
                <a:lnTo>
                  <a:pt x="10312" y="1435"/>
                </a:lnTo>
                <a:lnTo>
                  <a:pt x="7645" y="2374"/>
                </a:lnTo>
                <a:lnTo>
                  <a:pt x="4216" y="5486"/>
                </a:lnTo>
                <a:lnTo>
                  <a:pt x="1803" y="9563"/>
                </a:lnTo>
                <a:lnTo>
                  <a:pt x="1181" y="12420"/>
                </a:lnTo>
                <a:lnTo>
                  <a:pt x="7924" y="13322"/>
                </a:lnTo>
                <a:close/>
              </a:path>
              <a:path w="37464" h="42113">
                <a:moveTo>
                  <a:pt x="7353" y="30391"/>
                </a:moveTo>
                <a:lnTo>
                  <a:pt x="6007" y="41033"/>
                </a:lnTo>
                <a:lnTo>
                  <a:pt x="9436" y="42113"/>
                </a:lnTo>
                <a:lnTo>
                  <a:pt x="8051" y="33731"/>
                </a:lnTo>
                <a:lnTo>
                  <a:pt x="7353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5" name="object 965"/>
          <p:cNvSpPr/>
          <p:nvPr/>
        </p:nvSpPr>
        <p:spPr>
          <a:xfrm>
            <a:off x="3025857" y="8205918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2230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74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3070" y="13271"/>
                </a:lnTo>
                <a:lnTo>
                  <a:pt x="32943" y="11049"/>
                </a:lnTo>
                <a:lnTo>
                  <a:pt x="32283" y="7848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64" y="0"/>
                </a:lnTo>
                <a:lnTo>
                  <a:pt x="13512" y="0"/>
                </a:lnTo>
                <a:lnTo>
                  <a:pt x="9207" y="2209"/>
                </a:lnTo>
                <a:lnTo>
                  <a:pt x="6210" y="6642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6" name="object 966"/>
          <p:cNvSpPr/>
          <p:nvPr/>
        </p:nvSpPr>
        <p:spPr>
          <a:xfrm>
            <a:off x="3066940" y="8205908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69"/>
                </a:moveTo>
                <a:lnTo>
                  <a:pt x="0" y="27876"/>
                </a:lnTo>
                <a:lnTo>
                  <a:pt x="1752" y="33083"/>
                </a:lnTo>
                <a:lnTo>
                  <a:pt x="5270" y="36690"/>
                </a:lnTo>
                <a:lnTo>
                  <a:pt x="8775" y="40309"/>
                </a:lnTo>
                <a:lnTo>
                  <a:pt x="8216" y="30086"/>
                </a:lnTo>
                <a:lnTo>
                  <a:pt x="7086" y="26225"/>
                </a:lnTo>
                <a:lnTo>
                  <a:pt x="7086" y="15913"/>
                </a:lnTo>
                <a:lnTo>
                  <a:pt x="8216" y="12052"/>
                </a:lnTo>
                <a:lnTo>
                  <a:pt x="10502" y="9486"/>
                </a:lnTo>
                <a:lnTo>
                  <a:pt x="12763" y="6934"/>
                </a:lnTo>
                <a:lnTo>
                  <a:pt x="15633" y="5664"/>
                </a:lnTo>
                <a:lnTo>
                  <a:pt x="22478" y="5664"/>
                </a:lnTo>
                <a:lnTo>
                  <a:pt x="25323" y="6946"/>
                </a:lnTo>
                <a:lnTo>
                  <a:pt x="27597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60"/>
                </a:lnTo>
                <a:lnTo>
                  <a:pt x="27622" y="32638"/>
                </a:lnTo>
                <a:lnTo>
                  <a:pt x="25349" y="35217"/>
                </a:lnTo>
                <a:lnTo>
                  <a:pt x="22504" y="36499"/>
                </a:lnTo>
                <a:lnTo>
                  <a:pt x="22631" y="42113"/>
                </a:lnTo>
                <a:lnTo>
                  <a:pt x="25907" y="41300"/>
                </a:lnTo>
                <a:lnTo>
                  <a:pt x="28905" y="39649"/>
                </a:lnTo>
                <a:lnTo>
                  <a:pt x="31902" y="38011"/>
                </a:lnTo>
                <a:lnTo>
                  <a:pt x="34188" y="35699"/>
                </a:lnTo>
                <a:lnTo>
                  <a:pt x="35763" y="32727"/>
                </a:lnTo>
                <a:lnTo>
                  <a:pt x="37337" y="29756"/>
                </a:lnTo>
                <a:lnTo>
                  <a:pt x="38125" y="25679"/>
                </a:lnTo>
                <a:lnTo>
                  <a:pt x="38125" y="14096"/>
                </a:lnTo>
                <a:lnTo>
                  <a:pt x="36347" y="9080"/>
                </a:lnTo>
                <a:lnTo>
                  <a:pt x="32791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86" y="4483"/>
                </a:lnTo>
                <a:lnTo>
                  <a:pt x="2082" y="8077"/>
                </a:lnTo>
                <a:lnTo>
                  <a:pt x="0" y="13614"/>
                </a:lnTo>
                <a:lnTo>
                  <a:pt x="0" y="21069"/>
                </a:lnTo>
                <a:close/>
              </a:path>
              <a:path w="38125" h="42113">
                <a:moveTo>
                  <a:pt x="12763" y="35229"/>
                </a:moveTo>
                <a:lnTo>
                  <a:pt x="10502" y="32651"/>
                </a:lnTo>
                <a:lnTo>
                  <a:pt x="8216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63" y="3522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7" name="object 967"/>
          <p:cNvSpPr/>
          <p:nvPr/>
        </p:nvSpPr>
        <p:spPr>
          <a:xfrm>
            <a:off x="3110388" y="8205911"/>
            <a:ext cx="33782" cy="42113"/>
          </a:xfrm>
          <a:custGeom>
            <a:avLst/>
            <a:gdLst/>
            <a:ahLst/>
            <a:cxnLst/>
            <a:rect l="l" t="t" r="r" b="b"/>
            <a:pathLst>
              <a:path w="33781" h="42113">
                <a:moveTo>
                  <a:pt x="6819" y="28105"/>
                </a:moveTo>
                <a:lnTo>
                  <a:pt x="0" y="29171"/>
                </a:lnTo>
                <a:lnTo>
                  <a:pt x="762" y="33451"/>
                </a:lnTo>
                <a:lnTo>
                  <a:pt x="2527" y="36677"/>
                </a:lnTo>
                <a:lnTo>
                  <a:pt x="5308" y="38849"/>
                </a:lnTo>
                <a:lnTo>
                  <a:pt x="8077" y="41020"/>
                </a:lnTo>
                <a:lnTo>
                  <a:pt x="12103" y="42113"/>
                </a:lnTo>
                <a:lnTo>
                  <a:pt x="20586" y="42113"/>
                </a:lnTo>
                <a:lnTo>
                  <a:pt x="23444" y="41567"/>
                </a:lnTo>
                <a:lnTo>
                  <a:pt x="25971" y="40462"/>
                </a:lnTo>
                <a:lnTo>
                  <a:pt x="28511" y="39369"/>
                </a:lnTo>
                <a:lnTo>
                  <a:pt x="31775" y="35801"/>
                </a:lnTo>
                <a:lnTo>
                  <a:pt x="33782" y="31648"/>
                </a:lnTo>
                <a:lnTo>
                  <a:pt x="33782" y="27038"/>
                </a:lnTo>
                <a:lnTo>
                  <a:pt x="32143" y="23520"/>
                </a:lnTo>
                <a:lnTo>
                  <a:pt x="29527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20" y="15862"/>
                </a:lnTo>
                <a:lnTo>
                  <a:pt x="11988" y="15278"/>
                </a:lnTo>
                <a:lnTo>
                  <a:pt x="9220" y="13944"/>
                </a:lnTo>
                <a:lnTo>
                  <a:pt x="7810" y="10807"/>
                </a:lnTo>
                <a:lnTo>
                  <a:pt x="9842" y="7175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20" y="8534"/>
                </a:lnTo>
                <a:lnTo>
                  <a:pt x="25514" y="12230"/>
                </a:lnTo>
                <a:lnTo>
                  <a:pt x="32258" y="11315"/>
                </a:lnTo>
                <a:lnTo>
                  <a:pt x="31826" y="8699"/>
                </a:lnTo>
                <a:lnTo>
                  <a:pt x="29883" y="5067"/>
                </a:lnTo>
                <a:lnTo>
                  <a:pt x="26949" y="2285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14" y="279"/>
                </a:lnTo>
                <a:lnTo>
                  <a:pt x="8318" y="1371"/>
                </a:lnTo>
                <a:lnTo>
                  <a:pt x="4356" y="3822"/>
                </a:lnTo>
                <a:lnTo>
                  <a:pt x="2387" y="6629"/>
                </a:lnTo>
                <a:lnTo>
                  <a:pt x="1143" y="9817"/>
                </a:lnTo>
                <a:lnTo>
                  <a:pt x="1143" y="13588"/>
                </a:lnTo>
                <a:lnTo>
                  <a:pt x="2654" y="17017"/>
                </a:lnTo>
                <a:lnTo>
                  <a:pt x="5156" y="19926"/>
                </a:lnTo>
                <a:lnTo>
                  <a:pt x="9055" y="21767"/>
                </a:lnTo>
                <a:lnTo>
                  <a:pt x="12560" y="22872"/>
                </a:lnTo>
                <a:lnTo>
                  <a:pt x="17614" y="24129"/>
                </a:lnTo>
                <a:lnTo>
                  <a:pt x="21374" y="25069"/>
                </a:lnTo>
                <a:lnTo>
                  <a:pt x="23723" y="25844"/>
                </a:lnTo>
                <a:lnTo>
                  <a:pt x="26695" y="28549"/>
                </a:lnTo>
                <a:lnTo>
                  <a:pt x="26695" y="31813"/>
                </a:lnTo>
                <a:lnTo>
                  <a:pt x="24409" y="34582"/>
                </a:lnTo>
                <a:lnTo>
                  <a:pt x="20523" y="36499"/>
                </a:lnTo>
                <a:lnTo>
                  <a:pt x="14211" y="36499"/>
                </a:lnTo>
                <a:lnTo>
                  <a:pt x="10007" y="34328"/>
                </a:lnTo>
                <a:lnTo>
                  <a:pt x="7200" y="30822"/>
                </a:lnTo>
                <a:lnTo>
                  <a:pt x="6819" y="281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8" name="object 968"/>
          <p:cNvSpPr/>
          <p:nvPr/>
        </p:nvSpPr>
        <p:spPr>
          <a:xfrm>
            <a:off x="2518249" y="8449792"/>
            <a:ext cx="42862" cy="55626"/>
          </a:xfrm>
          <a:custGeom>
            <a:avLst/>
            <a:gdLst/>
            <a:ahLst/>
            <a:cxnLst/>
            <a:rect l="l" t="t" r="r" b="b"/>
            <a:pathLst>
              <a:path w="42862" h="55625">
                <a:moveTo>
                  <a:pt x="42862" y="16090"/>
                </a:moveTo>
                <a:lnTo>
                  <a:pt x="42862" y="13335"/>
                </a:lnTo>
                <a:lnTo>
                  <a:pt x="42291" y="10807"/>
                </a:lnTo>
                <a:lnTo>
                  <a:pt x="40030" y="6197"/>
                </a:lnTo>
                <a:lnTo>
                  <a:pt x="36664" y="3136"/>
                </a:lnTo>
                <a:lnTo>
                  <a:pt x="32486" y="990"/>
                </a:lnTo>
                <a:lnTo>
                  <a:pt x="29730" y="533"/>
                </a:lnTo>
                <a:lnTo>
                  <a:pt x="27762" y="190"/>
                </a:lnTo>
                <a:lnTo>
                  <a:pt x="24904" y="0"/>
                </a:lnTo>
                <a:lnTo>
                  <a:pt x="0" y="0"/>
                </a:lnTo>
                <a:lnTo>
                  <a:pt x="0" y="55626"/>
                </a:lnTo>
                <a:lnTo>
                  <a:pt x="7429" y="55626"/>
                </a:lnTo>
                <a:lnTo>
                  <a:pt x="7429" y="6578"/>
                </a:lnTo>
                <a:lnTo>
                  <a:pt x="25171" y="6578"/>
                </a:lnTo>
                <a:lnTo>
                  <a:pt x="28740" y="7061"/>
                </a:lnTo>
                <a:lnTo>
                  <a:pt x="32232" y="8686"/>
                </a:lnTo>
                <a:lnTo>
                  <a:pt x="34620" y="12001"/>
                </a:lnTo>
                <a:lnTo>
                  <a:pt x="35204" y="16319"/>
                </a:lnTo>
                <a:lnTo>
                  <a:pt x="35204" y="19532"/>
                </a:lnTo>
                <a:lnTo>
                  <a:pt x="34188" y="22021"/>
                </a:lnTo>
                <a:lnTo>
                  <a:pt x="30162" y="25565"/>
                </a:lnTo>
                <a:lnTo>
                  <a:pt x="29781" y="33020"/>
                </a:lnTo>
                <a:lnTo>
                  <a:pt x="35267" y="31369"/>
                </a:lnTo>
                <a:lnTo>
                  <a:pt x="38303" y="28092"/>
                </a:lnTo>
                <a:lnTo>
                  <a:pt x="41351" y="24828"/>
                </a:lnTo>
                <a:lnTo>
                  <a:pt x="42862" y="20828"/>
                </a:lnTo>
                <a:lnTo>
                  <a:pt x="42862" y="16090"/>
                </a:lnTo>
                <a:close/>
              </a:path>
              <a:path w="42862" h="55625">
                <a:moveTo>
                  <a:pt x="30162" y="25565"/>
                </a:moveTo>
                <a:lnTo>
                  <a:pt x="26746" y="26454"/>
                </a:lnTo>
                <a:lnTo>
                  <a:pt x="7429" y="26454"/>
                </a:lnTo>
                <a:lnTo>
                  <a:pt x="7429" y="6578"/>
                </a:lnTo>
                <a:lnTo>
                  <a:pt x="7429" y="55626"/>
                </a:lnTo>
                <a:lnTo>
                  <a:pt x="7429" y="33020"/>
                </a:lnTo>
                <a:lnTo>
                  <a:pt x="29781" y="33020"/>
                </a:lnTo>
                <a:lnTo>
                  <a:pt x="30162" y="2556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9" name="object 969"/>
          <p:cNvSpPr/>
          <p:nvPr/>
        </p:nvSpPr>
        <p:spPr>
          <a:xfrm>
            <a:off x="2567360" y="8464218"/>
            <a:ext cx="13919" cy="42100"/>
          </a:xfrm>
          <a:custGeom>
            <a:avLst/>
            <a:gdLst/>
            <a:ahLst/>
            <a:cxnLst/>
            <a:rect l="l" t="t" r="r" b="b"/>
            <a:pathLst>
              <a:path w="13919" h="42100">
                <a:moveTo>
                  <a:pt x="9436" y="42100"/>
                </a:moveTo>
                <a:lnTo>
                  <a:pt x="13919" y="42100"/>
                </a:lnTo>
                <a:lnTo>
                  <a:pt x="10845" y="36156"/>
                </a:lnTo>
                <a:lnTo>
                  <a:pt x="8064" y="33731"/>
                </a:lnTo>
                <a:lnTo>
                  <a:pt x="7365" y="30391"/>
                </a:lnTo>
                <a:lnTo>
                  <a:pt x="6007" y="41021"/>
                </a:lnTo>
                <a:lnTo>
                  <a:pt x="9436" y="42100"/>
                </a:lnTo>
                <a:close/>
              </a:path>
              <a:path w="13919" h="42100">
                <a:moveTo>
                  <a:pt x="7924" y="13309"/>
                </a:moveTo>
                <a:lnTo>
                  <a:pt x="8674" y="10452"/>
                </a:lnTo>
                <a:lnTo>
                  <a:pt x="11366" y="7340"/>
                </a:lnTo>
                <a:lnTo>
                  <a:pt x="15303" y="5664"/>
                </a:lnTo>
                <a:lnTo>
                  <a:pt x="22021" y="5664"/>
                </a:lnTo>
                <a:lnTo>
                  <a:pt x="24637" y="6426"/>
                </a:lnTo>
                <a:lnTo>
                  <a:pt x="26403" y="7962"/>
                </a:lnTo>
                <a:lnTo>
                  <a:pt x="28359" y="11074"/>
                </a:lnTo>
                <a:lnTo>
                  <a:pt x="28320" y="15633"/>
                </a:lnTo>
                <a:lnTo>
                  <a:pt x="25692" y="16535"/>
                </a:lnTo>
                <a:lnTo>
                  <a:pt x="21589" y="17322"/>
                </a:lnTo>
                <a:lnTo>
                  <a:pt x="16014" y="17970"/>
                </a:lnTo>
                <a:lnTo>
                  <a:pt x="13296" y="18300"/>
                </a:lnTo>
                <a:lnTo>
                  <a:pt x="11239" y="18656"/>
                </a:lnTo>
                <a:lnTo>
                  <a:pt x="8051" y="19507"/>
                </a:lnTo>
                <a:lnTo>
                  <a:pt x="4927" y="21234"/>
                </a:lnTo>
                <a:lnTo>
                  <a:pt x="2273" y="23533"/>
                </a:lnTo>
                <a:lnTo>
                  <a:pt x="457" y="26797"/>
                </a:lnTo>
                <a:lnTo>
                  <a:pt x="0" y="30568"/>
                </a:lnTo>
                <a:lnTo>
                  <a:pt x="0" y="33934"/>
                </a:lnTo>
                <a:lnTo>
                  <a:pt x="1206" y="36703"/>
                </a:lnTo>
                <a:lnTo>
                  <a:pt x="6007" y="41021"/>
                </a:lnTo>
                <a:lnTo>
                  <a:pt x="7365" y="30391"/>
                </a:lnTo>
                <a:lnTo>
                  <a:pt x="8318" y="27139"/>
                </a:lnTo>
                <a:lnTo>
                  <a:pt x="11036" y="24930"/>
                </a:lnTo>
                <a:lnTo>
                  <a:pt x="14211" y="23964"/>
                </a:lnTo>
                <a:lnTo>
                  <a:pt x="17056" y="23558"/>
                </a:lnTo>
                <a:lnTo>
                  <a:pt x="22059" y="22860"/>
                </a:lnTo>
                <a:lnTo>
                  <a:pt x="25819" y="21996"/>
                </a:lnTo>
                <a:lnTo>
                  <a:pt x="28320" y="20980"/>
                </a:lnTo>
                <a:lnTo>
                  <a:pt x="28320" y="26492"/>
                </a:lnTo>
                <a:lnTo>
                  <a:pt x="27952" y="28765"/>
                </a:lnTo>
                <a:lnTo>
                  <a:pt x="26238" y="32321"/>
                </a:lnTo>
                <a:lnTo>
                  <a:pt x="22644" y="35039"/>
                </a:lnTo>
                <a:lnTo>
                  <a:pt x="18211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13919" y="42100"/>
                </a:lnTo>
                <a:lnTo>
                  <a:pt x="16624" y="42100"/>
                </a:lnTo>
                <a:lnTo>
                  <a:pt x="21513" y="40779"/>
                </a:lnTo>
                <a:lnTo>
                  <a:pt x="26339" y="38379"/>
                </a:lnTo>
                <a:lnTo>
                  <a:pt x="28905" y="36220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29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8" y="10071"/>
                </a:lnTo>
                <a:lnTo>
                  <a:pt x="34543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16" y="9550"/>
                </a:lnTo>
                <a:lnTo>
                  <a:pt x="1193" y="12395"/>
                </a:lnTo>
                <a:lnTo>
                  <a:pt x="7924" y="1330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0" name="object 970"/>
          <p:cNvSpPr/>
          <p:nvPr/>
        </p:nvSpPr>
        <p:spPr>
          <a:xfrm>
            <a:off x="2613266" y="846421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1" name="object 971"/>
          <p:cNvSpPr/>
          <p:nvPr/>
        </p:nvSpPr>
        <p:spPr>
          <a:xfrm>
            <a:off x="2637143" y="8464218"/>
            <a:ext cx="37465" cy="42100"/>
          </a:xfrm>
          <a:custGeom>
            <a:avLst/>
            <a:gdLst/>
            <a:ahLst/>
            <a:cxnLst/>
            <a:rect l="l" t="t" r="r" b="b"/>
            <a:pathLst>
              <a:path w="37464" h="42100">
                <a:moveTo>
                  <a:pt x="7924" y="13309"/>
                </a:moveTo>
                <a:lnTo>
                  <a:pt x="8674" y="10452"/>
                </a:lnTo>
                <a:lnTo>
                  <a:pt x="11353" y="7340"/>
                </a:lnTo>
                <a:lnTo>
                  <a:pt x="15303" y="5664"/>
                </a:lnTo>
                <a:lnTo>
                  <a:pt x="22009" y="5664"/>
                </a:lnTo>
                <a:lnTo>
                  <a:pt x="24638" y="6426"/>
                </a:lnTo>
                <a:lnTo>
                  <a:pt x="26403" y="7962"/>
                </a:lnTo>
                <a:lnTo>
                  <a:pt x="28346" y="11074"/>
                </a:lnTo>
                <a:lnTo>
                  <a:pt x="28308" y="15633"/>
                </a:lnTo>
                <a:lnTo>
                  <a:pt x="25679" y="16535"/>
                </a:lnTo>
                <a:lnTo>
                  <a:pt x="21577" y="17322"/>
                </a:lnTo>
                <a:lnTo>
                  <a:pt x="16014" y="17970"/>
                </a:lnTo>
                <a:lnTo>
                  <a:pt x="13284" y="18300"/>
                </a:lnTo>
                <a:lnTo>
                  <a:pt x="11226" y="18656"/>
                </a:lnTo>
                <a:lnTo>
                  <a:pt x="8051" y="19507"/>
                </a:lnTo>
                <a:lnTo>
                  <a:pt x="4927" y="21234"/>
                </a:lnTo>
                <a:lnTo>
                  <a:pt x="2260" y="23533"/>
                </a:lnTo>
                <a:lnTo>
                  <a:pt x="444" y="26797"/>
                </a:lnTo>
                <a:lnTo>
                  <a:pt x="0" y="30568"/>
                </a:lnTo>
                <a:lnTo>
                  <a:pt x="0" y="33934"/>
                </a:lnTo>
                <a:lnTo>
                  <a:pt x="1193" y="36703"/>
                </a:lnTo>
                <a:lnTo>
                  <a:pt x="6007" y="41021"/>
                </a:lnTo>
                <a:lnTo>
                  <a:pt x="7353" y="30391"/>
                </a:lnTo>
                <a:lnTo>
                  <a:pt x="8305" y="27139"/>
                </a:lnTo>
                <a:lnTo>
                  <a:pt x="11036" y="24930"/>
                </a:lnTo>
                <a:lnTo>
                  <a:pt x="14211" y="23964"/>
                </a:lnTo>
                <a:lnTo>
                  <a:pt x="17056" y="23558"/>
                </a:lnTo>
                <a:lnTo>
                  <a:pt x="22047" y="22860"/>
                </a:lnTo>
                <a:lnTo>
                  <a:pt x="25806" y="21996"/>
                </a:lnTo>
                <a:lnTo>
                  <a:pt x="28308" y="20980"/>
                </a:lnTo>
                <a:lnTo>
                  <a:pt x="28308" y="26492"/>
                </a:lnTo>
                <a:lnTo>
                  <a:pt x="27940" y="28765"/>
                </a:lnTo>
                <a:lnTo>
                  <a:pt x="26225" y="32321"/>
                </a:lnTo>
                <a:lnTo>
                  <a:pt x="22644" y="35039"/>
                </a:lnTo>
                <a:lnTo>
                  <a:pt x="18211" y="36766"/>
                </a:lnTo>
                <a:lnTo>
                  <a:pt x="12877" y="36766"/>
                </a:lnTo>
                <a:lnTo>
                  <a:pt x="10833" y="36156"/>
                </a:lnTo>
                <a:lnTo>
                  <a:pt x="8051" y="33731"/>
                </a:lnTo>
                <a:lnTo>
                  <a:pt x="9436" y="42100"/>
                </a:lnTo>
                <a:lnTo>
                  <a:pt x="16611" y="42100"/>
                </a:lnTo>
                <a:lnTo>
                  <a:pt x="19151" y="41668"/>
                </a:lnTo>
                <a:lnTo>
                  <a:pt x="21513" y="40779"/>
                </a:lnTo>
                <a:lnTo>
                  <a:pt x="26327" y="38379"/>
                </a:lnTo>
                <a:lnTo>
                  <a:pt x="28892" y="36220"/>
                </a:lnTo>
                <a:lnTo>
                  <a:pt x="29095" y="38125"/>
                </a:lnTo>
                <a:lnTo>
                  <a:pt x="30264" y="41198"/>
                </a:lnTo>
                <a:lnTo>
                  <a:pt x="37465" y="41198"/>
                </a:lnTo>
                <a:lnTo>
                  <a:pt x="36017" y="38049"/>
                </a:lnTo>
                <a:lnTo>
                  <a:pt x="35433" y="34683"/>
                </a:lnTo>
                <a:lnTo>
                  <a:pt x="35280" y="30670"/>
                </a:lnTo>
                <a:lnTo>
                  <a:pt x="35166" y="10071"/>
                </a:lnTo>
                <a:lnTo>
                  <a:pt x="34531" y="7048"/>
                </a:lnTo>
                <a:lnTo>
                  <a:pt x="32791" y="4267"/>
                </a:lnTo>
                <a:lnTo>
                  <a:pt x="30175" y="2019"/>
                </a:lnTo>
                <a:lnTo>
                  <a:pt x="25831" y="406"/>
                </a:lnTo>
                <a:lnTo>
                  <a:pt x="23012" y="0"/>
                </a:lnTo>
                <a:lnTo>
                  <a:pt x="16027" y="0"/>
                </a:lnTo>
                <a:lnTo>
                  <a:pt x="12954" y="469"/>
                </a:lnTo>
                <a:lnTo>
                  <a:pt x="10299" y="1422"/>
                </a:lnTo>
                <a:lnTo>
                  <a:pt x="7645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81" y="12395"/>
                </a:lnTo>
                <a:lnTo>
                  <a:pt x="7924" y="13309"/>
                </a:lnTo>
                <a:close/>
              </a:path>
              <a:path w="37464" h="42100">
                <a:moveTo>
                  <a:pt x="7353" y="30391"/>
                </a:moveTo>
                <a:lnTo>
                  <a:pt x="6007" y="41021"/>
                </a:lnTo>
                <a:lnTo>
                  <a:pt x="9436" y="42100"/>
                </a:lnTo>
                <a:lnTo>
                  <a:pt x="8051" y="33731"/>
                </a:lnTo>
                <a:lnTo>
                  <a:pt x="7353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2" name="object 972"/>
          <p:cNvSpPr/>
          <p:nvPr/>
        </p:nvSpPr>
        <p:spPr>
          <a:xfrm>
            <a:off x="2704926" y="8464215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66"/>
                </a:moveTo>
                <a:lnTo>
                  <a:pt x="6235" y="16103"/>
                </a:lnTo>
                <a:lnTo>
                  <a:pt x="7366" y="12153"/>
                </a:lnTo>
                <a:lnTo>
                  <a:pt x="9626" y="9423"/>
                </a:lnTo>
                <a:lnTo>
                  <a:pt x="11887" y="6718"/>
                </a:lnTo>
                <a:lnTo>
                  <a:pt x="14490" y="5359"/>
                </a:lnTo>
                <a:lnTo>
                  <a:pt x="20383" y="5359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88"/>
                </a:lnTo>
                <a:lnTo>
                  <a:pt x="21551" y="0"/>
                </a:lnTo>
                <a:lnTo>
                  <a:pt x="15417" y="0"/>
                </a:lnTo>
                <a:lnTo>
                  <a:pt x="13157" y="520"/>
                </a:lnTo>
                <a:lnTo>
                  <a:pt x="9423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41"/>
                </a:lnTo>
                <a:lnTo>
                  <a:pt x="6883" y="56641"/>
                </a:lnTo>
                <a:lnTo>
                  <a:pt x="6883" y="37020"/>
                </a:lnTo>
                <a:lnTo>
                  <a:pt x="9563" y="39712"/>
                </a:lnTo>
                <a:lnTo>
                  <a:pt x="13220" y="41630"/>
                </a:lnTo>
                <a:lnTo>
                  <a:pt x="17576" y="42100"/>
                </a:lnTo>
                <a:lnTo>
                  <a:pt x="14097" y="36499"/>
                </a:lnTo>
                <a:lnTo>
                  <a:pt x="11531" y="35255"/>
                </a:lnTo>
                <a:lnTo>
                  <a:pt x="7302" y="30302"/>
                </a:lnTo>
                <a:lnTo>
                  <a:pt x="6235" y="26466"/>
                </a:lnTo>
                <a:close/>
              </a:path>
              <a:path w="35318" h="56642">
                <a:moveTo>
                  <a:pt x="35318" y="20751"/>
                </a:moveTo>
                <a:lnTo>
                  <a:pt x="35318" y="16903"/>
                </a:lnTo>
                <a:lnTo>
                  <a:pt x="34632" y="13373"/>
                </a:lnTo>
                <a:lnTo>
                  <a:pt x="33286" y="10147"/>
                </a:lnTo>
                <a:lnTo>
                  <a:pt x="31940" y="6921"/>
                </a:lnTo>
                <a:lnTo>
                  <a:pt x="29921" y="4419"/>
                </a:lnTo>
                <a:lnTo>
                  <a:pt x="27279" y="2654"/>
                </a:lnTo>
                <a:lnTo>
                  <a:pt x="24612" y="888"/>
                </a:lnTo>
                <a:lnTo>
                  <a:pt x="25069" y="9182"/>
                </a:lnTo>
                <a:lnTo>
                  <a:pt x="27190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8" y="30086"/>
                </a:lnTo>
                <a:lnTo>
                  <a:pt x="24993" y="32651"/>
                </a:lnTo>
                <a:lnTo>
                  <a:pt x="22809" y="35204"/>
                </a:lnTo>
                <a:lnTo>
                  <a:pt x="20180" y="36499"/>
                </a:lnTo>
                <a:lnTo>
                  <a:pt x="14097" y="36499"/>
                </a:lnTo>
                <a:lnTo>
                  <a:pt x="17576" y="42100"/>
                </a:lnTo>
                <a:lnTo>
                  <a:pt x="20726" y="42100"/>
                </a:lnTo>
                <a:lnTo>
                  <a:pt x="23710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84" y="35191"/>
                </a:lnTo>
                <a:lnTo>
                  <a:pt x="33070" y="31889"/>
                </a:lnTo>
                <a:lnTo>
                  <a:pt x="34569" y="28587"/>
                </a:lnTo>
                <a:lnTo>
                  <a:pt x="35318" y="24879"/>
                </a:lnTo>
                <a:lnTo>
                  <a:pt x="35318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3" name="object 973"/>
          <p:cNvSpPr/>
          <p:nvPr/>
        </p:nvSpPr>
        <p:spPr>
          <a:xfrm>
            <a:off x="2748480" y="8464218"/>
            <a:ext cx="22123" cy="41198"/>
          </a:xfrm>
          <a:custGeom>
            <a:avLst/>
            <a:gdLst/>
            <a:ahLst/>
            <a:cxnLst/>
            <a:rect l="l" t="t" r="r" b="b"/>
            <a:pathLst>
              <a:path w="22123" h="41198">
                <a:moveTo>
                  <a:pt x="10617" y="8407"/>
                </a:moveTo>
                <a:lnTo>
                  <a:pt x="13169" y="7061"/>
                </a:lnTo>
                <a:lnTo>
                  <a:pt x="16370" y="7061"/>
                </a:lnTo>
                <a:lnTo>
                  <a:pt x="19735" y="8547"/>
                </a:lnTo>
                <a:lnTo>
                  <a:pt x="22123" y="2197"/>
                </a:lnTo>
                <a:lnTo>
                  <a:pt x="17348" y="0"/>
                </a:lnTo>
                <a:lnTo>
                  <a:pt x="13411" y="0"/>
                </a:lnTo>
                <a:lnTo>
                  <a:pt x="10604" y="1371"/>
                </a:lnTo>
                <a:lnTo>
                  <a:pt x="7797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17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4" name="object 974"/>
          <p:cNvSpPr/>
          <p:nvPr/>
        </p:nvSpPr>
        <p:spPr>
          <a:xfrm>
            <a:off x="2772126" y="8464210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77"/>
                </a:lnTo>
                <a:lnTo>
                  <a:pt x="8775" y="40309"/>
                </a:lnTo>
                <a:lnTo>
                  <a:pt x="8216" y="30086"/>
                </a:lnTo>
                <a:lnTo>
                  <a:pt x="7086" y="26225"/>
                </a:lnTo>
                <a:lnTo>
                  <a:pt x="7086" y="15900"/>
                </a:lnTo>
                <a:lnTo>
                  <a:pt x="8216" y="12039"/>
                </a:lnTo>
                <a:lnTo>
                  <a:pt x="10502" y="9486"/>
                </a:lnTo>
                <a:lnTo>
                  <a:pt x="12763" y="6934"/>
                </a:lnTo>
                <a:lnTo>
                  <a:pt x="15633" y="5664"/>
                </a:lnTo>
                <a:lnTo>
                  <a:pt x="22478" y="5664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48"/>
                </a:lnTo>
                <a:lnTo>
                  <a:pt x="27622" y="32638"/>
                </a:lnTo>
                <a:lnTo>
                  <a:pt x="25349" y="35217"/>
                </a:lnTo>
                <a:lnTo>
                  <a:pt x="22504" y="36499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49"/>
                </a:lnTo>
                <a:lnTo>
                  <a:pt x="31915" y="38011"/>
                </a:lnTo>
                <a:lnTo>
                  <a:pt x="34188" y="35699"/>
                </a:lnTo>
                <a:lnTo>
                  <a:pt x="35763" y="32715"/>
                </a:lnTo>
                <a:lnTo>
                  <a:pt x="37337" y="29756"/>
                </a:lnTo>
                <a:lnTo>
                  <a:pt x="38125" y="25679"/>
                </a:lnTo>
                <a:lnTo>
                  <a:pt x="38125" y="14084"/>
                </a:lnTo>
                <a:lnTo>
                  <a:pt x="36347" y="9080"/>
                </a:lnTo>
                <a:lnTo>
                  <a:pt x="32791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86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502" y="32651"/>
                </a:lnTo>
                <a:lnTo>
                  <a:pt x="8216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5" name="object 975"/>
          <p:cNvSpPr/>
          <p:nvPr/>
        </p:nvSpPr>
        <p:spPr>
          <a:xfrm>
            <a:off x="2814532" y="8451053"/>
            <a:ext cx="19862" cy="54889"/>
          </a:xfrm>
          <a:custGeom>
            <a:avLst/>
            <a:gdLst/>
            <a:ahLst/>
            <a:cxnLst/>
            <a:rect l="l" t="t" r="r" b="b"/>
            <a:pathLst>
              <a:path w="19862" h="54889">
                <a:moveTo>
                  <a:pt x="11925" y="14071"/>
                </a:moveTo>
                <a:lnTo>
                  <a:pt x="11925" y="0"/>
                </a:lnTo>
                <a:lnTo>
                  <a:pt x="5067" y="4102"/>
                </a:lnTo>
                <a:lnTo>
                  <a:pt x="5067" y="14071"/>
                </a:lnTo>
                <a:lnTo>
                  <a:pt x="0" y="14071"/>
                </a:lnTo>
                <a:lnTo>
                  <a:pt x="0" y="19380"/>
                </a:lnTo>
                <a:lnTo>
                  <a:pt x="5067" y="19380"/>
                </a:lnTo>
                <a:lnTo>
                  <a:pt x="5067" y="46659"/>
                </a:lnTo>
                <a:lnTo>
                  <a:pt x="5346" y="49352"/>
                </a:lnTo>
                <a:lnTo>
                  <a:pt x="5905" y="50622"/>
                </a:lnTo>
                <a:lnTo>
                  <a:pt x="8813" y="53721"/>
                </a:lnTo>
                <a:lnTo>
                  <a:pt x="12141" y="54889"/>
                </a:lnTo>
                <a:lnTo>
                  <a:pt x="16179" y="54889"/>
                </a:lnTo>
                <a:lnTo>
                  <a:pt x="19862" y="54279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14"/>
                </a:lnTo>
                <a:lnTo>
                  <a:pt x="12052" y="46139"/>
                </a:lnTo>
                <a:lnTo>
                  <a:pt x="11925" y="42951"/>
                </a:lnTo>
                <a:lnTo>
                  <a:pt x="11925" y="19380"/>
                </a:lnTo>
                <a:lnTo>
                  <a:pt x="18859" y="19380"/>
                </a:lnTo>
                <a:lnTo>
                  <a:pt x="18859" y="14071"/>
                </a:lnTo>
                <a:lnTo>
                  <a:pt x="11925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6" name="object 976"/>
          <p:cNvSpPr/>
          <p:nvPr/>
        </p:nvSpPr>
        <p:spPr>
          <a:xfrm>
            <a:off x="2837842" y="846421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82" y="35318"/>
                </a:lnTo>
                <a:lnTo>
                  <a:pt x="8648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34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7" name="object 977"/>
          <p:cNvSpPr/>
          <p:nvPr/>
        </p:nvSpPr>
        <p:spPr>
          <a:xfrm>
            <a:off x="2881139" y="8464218"/>
            <a:ext cx="22428" cy="57543"/>
          </a:xfrm>
          <a:custGeom>
            <a:avLst/>
            <a:gdLst/>
            <a:ahLst/>
            <a:cxnLst/>
            <a:rect l="l" t="t" r="r" b="b"/>
            <a:pathLst>
              <a:path w="22428" h="57543">
                <a:moveTo>
                  <a:pt x="10883" y="889"/>
                </a:moveTo>
                <a:lnTo>
                  <a:pt x="12445" y="6883"/>
                </a:lnTo>
                <a:lnTo>
                  <a:pt x="15049" y="5651"/>
                </a:lnTo>
                <a:lnTo>
                  <a:pt x="18122" y="5651"/>
                </a:lnTo>
                <a:lnTo>
                  <a:pt x="22428" y="0"/>
                </a:lnTo>
                <a:lnTo>
                  <a:pt x="14020" y="0"/>
                </a:lnTo>
                <a:lnTo>
                  <a:pt x="10883" y="889"/>
                </a:lnTo>
                <a:close/>
              </a:path>
              <a:path w="22428" h="57543">
                <a:moveTo>
                  <a:pt x="35864" y="914"/>
                </a:moveTo>
                <a:lnTo>
                  <a:pt x="29502" y="914"/>
                </a:lnTo>
                <a:lnTo>
                  <a:pt x="29502" y="5765"/>
                </a:lnTo>
                <a:lnTo>
                  <a:pt x="26377" y="1917"/>
                </a:lnTo>
                <a:lnTo>
                  <a:pt x="22428" y="0"/>
                </a:lnTo>
                <a:lnTo>
                  <a:pt x="18122" y="5651"/>
                </a:lnTo>
                <a:lnTo>
                  <a:pt x="21234" y="5651"/>
                </a:lnTo>
                <a:lnTo>
                  <a:pt x="23901" y="6896"/>
                </a:lnTo>
                <a:lnTo>
                  <a:pt x="28308" y="11912"/>
                </a:lnTo>
                <a:lnTo>
                  <a:pt x="29413" y="15633"/>
                </a:lnTo>
                <a:lnTo>
                  <a:pt x="29413" y="25717"/>
                </a:lnTo>
                <a:lnTo>
                  <a:pt x="28346" y="29502"/>
                </a:lnTo>
                <a:lnTo>
                  <a:pt x="24053" y="34340"/>
                </a:lnTo>
                <a:lnTo>
                  <a:pt x="21399" y="35547"/>
                </a:lnTo>
                <a:lnTo>
                  <a:pt x="15036" y="35547"/>
                </a:lnTo>
                <a:lnTo>
                  <a:pt x="12382" y="34340"/>
                </a:lnTo>
                <a:lnTo>
                  <a:pt x="8153" y="29476"/>
                </a:lnTo>
                <a:lnTo>
                  <a:pt x="7086" y="25615"/>
                </a:lnTo>
                <a:lnTo>
                  <a:pt x="7086" y="15468"/>
                </a:lnTo>
                <a:lnTo>
                  <a:pt x="8153" y="11823"/>
                </a:lnTo>
                <a:lnTo>
                  <a:pt x="12445" y="6883"/>
                </a:lnTo>
                <a:lnTo>
                  <a:pt x="10883" y="889"/>
                </a:lnTo>
                <a:lnTo>
                  <a:pt x="8216" y="2654"/>
                </a:lnTo>
                <a:lnTo>
                  <a:pt x="5537" y="4419"/>
                </a:lnTo>
                <a:lnTo>
                  <a:pt x="3505" y="6934"/>
                </a:lnTo>
                <a:lnTo>
                  <a:pt x="2108" y="10185"/>
                </a:lnTo>
                <a:lnTo>
                  <a:pt x="698" y="13436"/>
                </a:lnTo>
                <a:lnTo>
                  <a:pt x="0" y="16979"/>
                </a:lnTo>
                <a:lnTo>
                  <a:pt x="0" y="26416"/>
                </a:lnTo>
                <a:lnTo>
                  <a:pt x="1523" y="31203"/>
                </a:lnTo>
                <a:lnTo>
                  <a:pt x="4597" y="35204"/>
                </a:lnTo>
                <a:lnTo>
                  <a:pt x="7658" y="39192"/>
                </a:lnTo>
                <a:lnTo>
                  <a:pt x="11988" y="41198"/>
                </a:lnTo>
                <a:lnTo>
                  <a:pt x="22085" y="41198"/>
                </a:lnTo>
                <a:lnTo>
                  <a:pt x="25831" y="39446"/>
                </a:lnTo>
                <a:lnTo>
                  <a:pt x="28854" y="35928"/>
                </a:lnTo>
                <a:lnTo>
                  <a:pt x="28879" y="40373"/>
                </a:lnTo>
                <a:lnTo>
                  <a:pt x="28701" y="43294"/>
                </a:lnTo>
                <a:lnTo>
                  <a:pt x="27736" y="46964"/>
                </a:lnTo>
                <a:lnTo>
                  <a:pt x="24828" y="49999"/>
                </a:lnTo>
                <a:lnTo>
                  <a:pt x="20624" y="51892"/>
                </a:lnTo>
                <a:lnTo>
                  <a:pt x="14465" y="51892"/>
                </a:lnTo>
                <a:lnTo>
                  <a:pt x="12128" y="51269"/>
                </a:lnTo>
                <a:lnTo>
                  <a:pt x="9143" y="49060"/>
                </a:lnTo>
                <a:lnTo>
                  <a:pt x="8077" y="45529"/>
                </a:lnTo>
                <a:lnTo>
                  <a:pt x="1371" y="44538"/>
                </a:lnTo>
                <a:lnTo>
                  <a:pt x="1282" y="48882"/>
                </a:lnTo>
                <a:lnTo>
                  <a:pt x="2717" y="52133"/>
                </a:lnTo>
                <a:lnTo>
                  <a:pt x="5702" y="54305"/>
                </a:lnTo>
                <a:lnTo>
                  <a:pt x="8686" y="56464"/>
                </a:lnTo>
                <a:lnTo>
                  <a:pt x="12623" y="57543"/>
                </a:lnTo>
                <a:lnTo>
                  <a:pt x="21551" y="57543"/>
                </a:lnTo>
                <a:lnTo>
                  <a:pt x="24993" y="56794"/>
                </a:lnTo>
                <a:lnTo>
                  <a:pt x="27800" y="55283"/>
                </a:lnTo>
                <a:lnTo>
                  <a:pt x="30594" y="53759"/>
                </a:lnTo>
                <a:lnTo>
                  <a:pt x="32626" y="51689"/>
                </a:lnTo>
                <a:lnTo>
                  <a:pt x="33921" y="49072"/>
                </a:lnTo>
                <a:lnTo>
                  <a:pt x="35217" y="46443"/>
                </a:lnTo>
                <a:lnTo>
                  <a:pt x="35864" y="42011"/>
                </a:lnTo>
                <a:lnTo>
                  <a:pt x="35864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8" name="object 978"/>
          <p:cNvSpPr/>
          <p:nvPr/>
        </p:nvSpPr>
        <p:spPr>
          <a:xfrm>
            <a:off x="2925127" y="846421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01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095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75" y="9182"/>
                </a:lnTo>
                <a:lnTo>
                  <a:pt x="32334" y="5511"/>
                </a:lnTo>
                <a:lnTo>
                  <a:pt x="28892" y="1841"/>
                </a:lnTo>
                <a:lnTo>
                  <a:pt x="24434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34"/>
                </a:lnTo>
                <a:lnTo>
                  <a:pt x="24434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9" name="object 979"/>
          <p:cNvSpPr/>
          <p:nvPr/>
        </p:nvSpPr>
        <p:spPr>
          <a:xfrm>
            <a:off x="2970988" y="846421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39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0" name="object 980"/>
          <p:cNvSpPr/>
          <p:nvPr/>
        </p:nvSpPr>
        <p:spPr>
          <a:xfrm>
            <a:off x="2994433" y="8464207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19" y="28117"/>
                </a:moveTo>
                <a:lnTo>
                  <a:pt x="0" y="29184"/>
                </a:lnTo>
                <a:lnTo>
                  <a:pt x="774" y="33451"/>
                </a:lnTo>
                <a:lnTo>
                  <a:pt x="2540" y="36677"/>
                </a:lnTo>
                <a:lnTo>
                  <a:pt x="5308" y="38849"/>
                </a:lnTo>
                <a:lnTo>
                  <a:pt x="8077" y="41033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5971" y="40462"/>
                </a:lnTo>
                <a:lnTo>
                  <a:pt x="28511" y="39370"/>
                </a:lnTo>
                <a:lnTo>
                  <a:pt x="31788" y="35801"/>
                </a:lnTo>
                <a:lnTo>
                  <a:pt x="33794" y="31648"/>
                </a:lnTo>
                <a:lnTo>
                  <a:pt x="33794" y="27038"/>
                </a:lnTo>
                <a:lnTo>
                  <a:pt x="32143" y="23533"/>
                </a:lnTo>
                <a:lnTo>
                  <a:pt x="29527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1988" y="15290"/>
                </a:lnTo>
                <a:lnTo>
                  <a:pt x="9220" y="13944"/>
                </a:lnTo>
                <a:lnTo>
                  <a:pt x="7810" y="10820"/>
                </a:lnTo>
                <a:lnTo>
                  <a:pt x="9855" y="7175"/>
                </a:lnTo>
                <a:lnTo>
                  <a:pt x="13462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33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712"/>
                </a:lnTo>
                <a:lnTo>
                  <a:pt x="29883" y="5067"/>
                </a:lnTo>
                <a:lnTo>
                  <a:pt x="26949" y="2286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26" y="279"/>
                </a:lnTo>
                <a:lnTo>
                  <a:pt x="8318" y="1371"/>
                </a:lnTo>
                <a:lnTo>
                  <a:pt x="4356" y="3835"/>
                </a:lnTo>
                <a:lnTo>
                  <a:pt x="2400" y="6629"/>
                </a:lnTo>
                <a:lnTo>
                  <a:pt x="1143" y="9817"/>
                </a:lnTo>
                <a:lnTo>
                  <a:pt x="1143" y="13589"/>
                </a:lnTo>
                <a:lnTo>
                  <a:pt x="2654" y="17018"/>
                </a:lnTo>
                <a:lnTo>
                  <a:pt x="5156" y="19926"/>
                </a:lnTo>
                <a:lnTo>
                  <a:pt x="9067" y="21780"/>
                </a:lnTo>
                <a:lnTo>
                  <a:pt x="12573" y="22872"/>
                </a:lnTo>
                <a:lnTo>
                  <a:pt x="17627" y="24130"/>
                </a:lnTo>
                <a:lnTo>
                  <a:pt x="21386" y="25069"/>
                </a:lnTo>
                <a:lnTo>
                  <a:pt x="23736" y="25857"/>
                </a:lnTo>
                <a:lnTo>
                  <a:pt x="26695" y="28549"/>
                </a:lnTo>
                <a:lnTo>
                  <a:pt x="26695" y="31813"/>
                </a:lnTo>
                <a:lnTo>
                  <a:pt x="24409" y="34582"/>
                </a:lnTo>
                <a:lnTo>
                  <a:pt x="20523" y="36499"/>
                </a:lnTo>
                <a:lnTo>
                  <a:pt x="14224" y="36499"/>
                </a:lnTo>
                <a:lnTo>
                  <a:pt x="10020" y="34340"/>
                </a:lnTo>
                <a:lnTo>
                  <a:pt x="7213" y="30835"/>
                </a:lnTo>
                <a:lnTo>
                  <a:pt x="6819" y="281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1" name="object 981"/>
          <p:cNvSpPr/>
          <p:nvPr/>
        </p:nvSpPr>
        <p:spPr>
          <a:xfrm>
            <a:off x="3034132" y="8464213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57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38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095"/>
                </a:lnTo>
                <a:lnTo>
                  <a:pt x="30162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07"/>
                </a:lnTo>
                <a:lnTo>
                  <a:pt x="7378" y="27241"/>
                </a:lnTo>
                <a:lnTo>
                  <a:pt x="7124" y="22809"/>
                </a:lnTo>
                <a:lnTo>
                  <a:pt x="37465" y="22809"/>
                </a:lnTo>
                <a:lnTo>
                  <a:pt x="37515" y="14338"/>
                </a:lnTo>
                <a:lnTo>
                  <a:pt x="35788" y="9182"/>
                </a:lnTo>
                <a:lnTo>
                  <a:pt x="32334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15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2" name="object 982"/>
          <p:cNvSpPr/>
          <p:nvPr/>
        </p:nvSpPr>
        <p:spPr>
          <a:xfrm>
            <a:off x="3097971" y="8465125"/>
            <a:ext cx="37274" cy="56642"/>
          </a:xfrm>
          <a:custGeom>
            <a:avLst/>
            <a:gdLst/>
            <a:ahLst/>
            <a:cxnLst/>
            <a:rect l="l" t="t" r="r" b="b"/>
            <a:pathLst>
              <a:path w="37274" h="56642">
                <a:moveTo>
                  <a:pt x="21793" y="40970"/>
                </a:moveTo>
                <a:lnTo>
                  <a:pt x="37274" y="0"/>
                </a:lnTo>
                <a:lnTo>
                  <a:pt x="30378" y="0"/>
                </a:lnTo>
                <a:lnTo>
                  <a:pt x="21678" y="23482"/>
                </a:lnTo>
                <a:lnTo>
                  <a:pt x="20586" y="26466"/>
                </a:lnTo>
                <a:lnTo>
                  <a:pt x="19634" y="29540"/>
                </a:lnTo>
                <a:lnTo>
                  <a:pt x="18834" y="32664"/>
                </a:lnTo>
                <a:lnTo>
                  <a:pt x="17970" y="29400"/>
                </a:lnTo>
                <a:lnTo>
                  <a:pt x="16992" y="26301"/>
                </a:lnTo>
                <a:lnTo>
                  <a:pt x="15900" y="23329"/>
                </a:lnTo>
                <a:lnTo>
                  <a:pt x="7429" y="0"/>
                </a:lnTo>
                <a:lnTo>
                  <a:pt x="0" y="0"/>
                </a:lnTo>
                <a:lnTo>
                  <a:pt x="15430" y="40373"/>
                </a:lnTo>
                <a:lnTo>
                  <a:pt x="14820" y="42036"/>
                </a:lnTo>
                <a:lnTo>
                  <a:pt x="13855" y="44742"/>
                </a:lnTo>
                <a:lnTo>
                  <a:pt x="11366" y="48729"/>
                </a:lnTo>
                <a:lnTo>
                  <a:pt x="8305" y="49999"/>
                </a:lnTo>
                <a:lnTo>
                  <a:pt x="5651" y="49999"/>
                </a:lnTo>
                <a:lnTo>
                  <a:pt x="2832" y="49402"/>
                </a:lnTo>
                <a:lnTo>
                  <a:pt x="3594" y="55803"/>
                </a:lnTo>
                <a:lnTo>
                  <a:pt x="6705" y="56641"/>
                </a:lnTo>
                <a:lnTo>
                  <a:pt x="10236" y="56641"/>
                </a:lnTo>
                <a:lnTo>
                  <a:pt x="13715" y="55067"/>
                </a:lnTo>
                <a:lnTo>
                  <a:pt x="16700" y="52362"/>
                </a:lnTo>
                <a:lnTo>
                  <a:pt x="18834" y="48450"/>
                </a:lnTo>
                <a:lnTo>
                  <a:pt x="20129" y="45402"/>
                </a:lnTo>
                <a:lnTo>
                  <a:pt x="21793" y="4097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3" name="object 983"/>
          <p:cNvSpPr/>
          <p:nvPr/>
        </p:nvSpPr>
        <p:spPr>
          <a:xfrm>
            <a:off x="3162915" y="8464215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66"/>
                </a:moveTo>
                <a:lnTo>
                  <a:pt x="6235" y="16103"/>
                </a:lnTo>
                <a:lnTo>
                  <a:pt x="7366" y="12153"/>
                </a:lnTo>
                <a:lnTo>
                  <a:pt x="9626" y="9423"/>
                </a:lnTo>
                <a:lnTo>
                  <a:pt x="11887" y="6718"/>
                </a:lnTo>
                <a:lnTo>
                  <a:pt x="14490" y="5359"/>
                </a:lnTo>
                <a:lnTo>
                  <a:pt x="20396" y="5359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88"/>
                </a:lnTo>
                <a:lnTo>
                  <a:pt x="21551" y="0"/>
                </a:lnTo>
                <a:lnTo>
                  <a:pt x="15417" y="0"/>
                </a:lnTo>
                <a:lnTo>
                  <a:pt x="13157" y="520"/>
                </a:lnTo>
                <a:lnTo>
                  <a:pt x="9436" y="2565"/>
                </a:lnTo>
                <a:lnTo>
                  <a:pt x="6273" y="6146"/>
                </a:lnTo>
                <a:lnTo>
                  <a:pt x="6273" y="914"/>
                </a:lnTo>
                <a:lnTo>
                  <a:pt x="0" y="914"/>
                </a:lnTo>
                <a:lnTo>
                  <a:pt x="0" y="56641"/>
                </a:lnTo>
                <a:lnTo>
                  <a:pt x="6896" y="56641"/>
                </a:lnTo>
                <a:lnTo>
                  <a:pt x="6896" y="37020"/>
                </a:lnTo>
                <a:lnTo>
                  <a:pt x="9563" y="39712"/>
                </a:lnTo>
                <a:lnTo>
                  <a:pt x="13220" y="41630"/>
                </a:lnTo>
                <a:lnTo>
                  <a:pt x="17576" y="42100"/>
                </a:lnTo>
                <a:lnTo>
                  <a:pt x="14109" y="36499"/>
                </a:lnTo>
                <a:lnTo>
                  <a:pt x="11531" y="35255"/>
                </a:lnTo>
                <a:lnTo>
                  <a:pt x="7302" y="30302"/>
                </a:lnTo>
                <a:lnTo>
                  <a:pt x="6235" y="26466"/>
                </a:lnTo>
                <a:close/>
              </a:path>
              <a:path w="35318" h="56642">
                <a:moveTo>
                  <a:pt x="35318" y="20751"/>
                </a:moveTo>
                <a:lnTo>
                  <a:pt x="35318" y="16903"/>
                </a:lnTo>
                <a:lnTo>
                  <a:pt x="34645" y="13373"/>
                </a:lnTo>
                <a:lnTo>
                  <a:pt x="33286" y="10147"/>
                </a:lnTo>
                <a:lnTo>
                  <a:pt x="31940" y="6921"/>
                </a:lnTo>
                <a:lnTo>
                  <a:pt x="29933" y="4419"/>
                </a:lnTo>
                <a:lnTo>
                  <a:pt x="27279" y="2654"/>
                </a:lnTo>
                <a:lnTo>
                  <a:pt x="24612" y="888"/>
                </a:lnTo>
                <a:lnTo>
                  <a:pt x="25069" y="9182"/>
                </a:lnTo>
                <a:lnTo>
                  <a:pt x="27203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8" y="30086"/>
                </a:lnTo>
                <a:lnTo>
                  <a:pt x="24993" y="32651"/>
                </a:lnTo>
                <a:lnTo>
                  <a:pt x="22809" y="35204"/>
                </a:lnTo>
                <a:lnTo>
                  <a:pt x="20180" y="36499"/>
                </a:lnTo>
                <a:lnTo>
                  <a:pt x="14109" y="36499"/>
                </a:lnTo>
                <a:lnTo>
                  <a:pt x="17576" y="42100"/>
                </a:lnTo>
                <a:lnTo>
                  <a:pt x="20726" y="42100"/>
                </a:lnTo>
                <a:lnTo>
                  <a:pt x="23710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84" y="35191"/>
                </a:lnTo>
                <a:lnTo>
                  <a:pt x="33070" y="31889"/>
                </a:lnTo>
                <a:lnTo>
                  <a:pt x="34582" y="28587"/>
                </a:lnTo>
                <a:lnTo>
                  <a:pt x="35318" y="24879"/>
                </a:lnTo>
                <a:lnTo>
                  <a:pt x="35318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4" name="object 984"/>
          <p:cNvSpPr/>
          <p:nvPr/>
        </p:nvSpPr>
        <p:spPr>
          <a:xfrm>
            <a:off x="3206479" y="846421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23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77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5" name="object 985"/>
          <p:cNvSpPr/>
          <p:nvPr/>
        </p:nvSpPr>
        <p:spPr>
          <a:xfrm>
            <a:off x="3230116" y="8464210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65" y="33070"/>
                </a:lnTo>
                <a:lnTo>
                  <a:pt x="5270" y="36677"/>
                </a:lnTo>
                <a:lnTo>
                  <a:pt x="8775" y="40309"/>
                </a:lnTo>
                <a:lnTo>
                  <a:pt x="8229" y="30086"/>
                </a:lnTo>
                <a:lnTo>
                  <a:pt x="7086" y="26225"/>
                </a:lnTo>
                <a:lnTo>
                  <a:pt x="7086" y="15900"/>
                </a:lnTo>
                <a:lnTo>
                  <a:pt x="8229" y="12039"/>
                </a:lnTo>
                <a:lnTo>
                  <a:pt x="10490" y="9486"/>
                </a:lnTo>
                <a:lnTo>
                  <a:pt x="12763" y="6934"/>
                </a:lnTo>
                <a:lnTo>
                  <a:pt x="15633" y="5664"/>
                </a:lnTo>
                <a:lnTo>
                  <a:pt x="22478" y="5664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48"/>
                </a:lnTo>
                <a:lnTo>
                  <a:pt x="27622" y="32638"/>
                </a:lnTo>
                <a:lnTo>
                  <a:pt x="25349" y="35217"/>
                </a:lnTo>
                <a:lnTo>
                  <a:pt x="22504" y="36499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49"/>
                </a:lnTo>
                <a:lnTo>
                  <a:pt x="31915" y="38011"/>
                </a:lnTo>
                <a:lnTo>
                  <a:pt x="34188" y="35699"/>
                </a:lnTo>
                <a:lnTo>
                  <a:pt x="35775" y="32715"/>
                </a:lnTo>
                <a:lnTo>
                  <a:pt x="37337" y="29756"/>
                </a:lnTo>
                <a:lnTo>
                  <a:pt x="38125" y="25679"/>
                </a:lnTo>
                <a:lnTo>
                  <a:pt x="38125" y="14084"/>
                </a:lnTo>
                <a:lnTo>
                  <a:pt x="36347" y="9080"/>
                </a:lnTo>
                <a:lnTo>
                  <a:pt x="32791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86" y="4483"/>
                </a:lnTo>
                <a:lnTo>
                  <a:pt x="2095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51"/>
                </a:lnTo>
                <a:lnTo>
                  <a:pt x="8229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6" name="object 986"/>
          <p:cNvSpPr/>
          <p:nvPr/>
        </p:nvSpPr>
        <p:spPr>
          <a:xfrm>
            <a:off x="3272522" y="8451053"/>
            <a:ext cx="19850" cy="54889"/>
          </a:xfrm>
          <a:custGeom>
            <a:avLst/>
            <a:gdLst/>
            <a:ahLst/>
            <a:cxnLst/>
            <a:rect l="l" t="t" r="r" b="b"/>
            <a:pathLst>
              <a:path w="19850" h="54889">
                <a:moveTo>
                  <a:pt x="11912" y="14071"/>
                </a:moveTo>
                <a:lnTo>
                  <a:pt x="11912" y="0"/>
                </a:lnTo>
                <a:lnTo>
                  <a:pt x="5067" y="4102"/>
                </a:lnTo>
                <a:lnTo>
                  <a:pt x="5067" y="14071"/>
                </a:lnTo>
                <a:lnTo>
                  <a:pt x="0" y="14071"/>
                </a:lnTo>
                <a:lnTo>
                  <a:pt x="0" y="19380"/>
                </a:lnTo>
                <a:lnTo>
                  <a:pt x="5067" y="19380"/>
                </a:lnTo>
                <a:lnTo>
                  <a:pt x="5067" y="46659"/>
                </a:lnTo>
                <a:lnTo>
                  <a:pt x="5346" y="49352"/>
                </a:lnTo>
                <a:lnTo>
                  <a:pt x="5905" y="50622"/>
                </a:lnTo>
                <a:lnTo>
                  <a:pt x="8813" y="53721"/>
                </a:lnTo>
                <a:lnTo>
                  <a:pt x="12141" y="54889"/>
                </a:lnTo>
                <a:lnTo>
                  <a:pt x="16179" y="54889"/>
                </a:lnTo>
                <a:lnTo>
                  <a:pt x="19850" y="54279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14"/>
                </a:lnTo>
                <a:lnTo>
                  <a:pt x="12052" y="46139"/>
                </a:lnTo>
                <a:lnTo>
                  <a:pt x="11912" y="42951"/>
                </a:lnTo>
                <a:lnTo>
                  <a:pt x="11912" y="19380"/>
                </a:lnTo>
                <a:lnTo>
                  <a:pt x="18859" y="19380"/>
                </a:lnTo>
                <a:lnTo>
                  <a:pt x="18859" y="14071"/>
                </a:lnTo>
                <a:lnTo>
                  <a:pt x="11912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7" name="object 987"/>
          <p:cNvSpPr/>
          <p:nvPr/>
        </p:nvSpPr>
        <p:spPr>
          <a:xfrm>
            <a:off x="3295831" y="8464213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57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38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15" y="14338"/>
                </a:lnTo>
                <a:lnTo>
                  <a:pt x="35788" y="9182"/>
                </a:lnTo>
                <a:lnTo>
                  <a:pt x="32334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15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8" name="object 988"/>
          <p:cNvSpPr/>
          <p:nvPr/>
        </p:nvSpPr>
        <p:spPr>
          <a:xfrm>
            <a:off x="3339117" y="8464218"/>
            <a:ext cx="22440" cy="57543"/>
          </a:xfrm>
          <a:custGeom>
            <a:avLst/>
            <a:gdLst/>
            <a:ahLst/>
            <a:cxnLst/>
            <a:rect l="l" t="t" r="r" b="b"/>
            <a:pathLst>
              <a:path w="22440" h="57543">
                <a:moveTo>
                  <a:pt x="10896" y="889"/>
                </a:moveTo>
                <a:lnTo>
                  <a:pt x="12458" y="6883"/>
                </a:lnTo>
                <a:lnTo>
                  <a:pt x="15062" y="5651"/>
                </a:lnTo>
                <a:lnTo>
                  <a:pt x="18135" y="5651"/>
                </a:lnTo>
                <a:lnTo>
                  <a:pt x="22440" y="0"/>
                </a:lnTo>
                <a:lnTo>
                  <a:pt x="14033" y="0"/>
                </a:lnTo>
                <a:lnTo>
                  <a:pt x="10896" y="889"/>
                </a:lnTo>
                <a:close/>
              </a:path>
              <a:path w="22440" h="57543">
                <a:moveTo>
                  <a:pt x="35877" y="914"/>
                </a:moveTo>
                <a:lnTo>
                  <a:pt x="29514" y="914"/>
                </a:lnTo>
                <a:lnTo>
                  <a:pt x="29514" y="5765"/>
                </a:lnTo>
                <a:lnTo>
                  <a:pt x="26390" y="1917"/>
                </a:lnTo>
                <a:lnTo>
                  <a:pt x="22440" y="0"/>
                </a:lnTo>
                <a:lnTo>
                  <a:pt x="18135" y="5651"/>
                </a:lnTo>
                <a:lnTo>
                  <a:pt x="21247" y="5651"/>
                </a:lnTo>
                <a:lnTo>
                  <a:pt x="23901" y="6896"/>
                </a:lnTo>
                <a:lnTo>
                  <a:pt x="28321" y="11912"/>
                </a:lnTo>
                <a:lnTo>
                  <a:pt x="29425" y="15633"/>
                </a:lnTo>
                <a:lnTo>
                  <a:pt x="29425" y="25717"/>
                </a:lnTo>
                <a:lnTo>
                  <a:pt x="28359" y="29502"/>
                </a:lnTo>
                <a:lnTo>
                  <a:pt x="24066" y="34340"/>
                </a:lnTo>
                <a:lnTo>
                  <a:pt x="21412" y="35547"/>
                </a:lnTo>
                <a:lnTo>
                  <a:pt x="15049" y="35547"/>
                </a:lnTo>
                <a:lnTo>
                  <a:pt x="12395" y="34340"/>
                </a:lnTo>
                <a:lnTo>
                  <a:pt x="8153" y="29476"/>
                </a:lnTo>
                <a:lnTo>
                  <a:pt x="7099" y="25615"/>
                </a:lnTo>
                <a:lnTo>
                  <a:pt x="7099" y="15468"/>
                </a:lnTo>
                <a:lnTo>
                  <a:pt x="8166" y="11823"/>
                </a:lnTo>
                <a:lnTo>
                  <a:pt x="12458" y="6883"/>
                </a:lnTo>
                <a:lnTo>
                  <a:pt x="10896" y="889"/>
                </a:lnTo>
                <a:lnTo>
                  <a:pt x="8229" y="2654"/>
                </a:lnTo>
                <a:lnTo>
                  <a:pt x="5549" y="4419"/>
                </a:lnTo>
                <a:lnTo>
                  <a:pt x="3517" y="6934"/>
                </a:lnTo>
                <a:lnTo>
                  <a:pt x="2120" y="10185"/>
                </a:lnTo>
                <a:lnTo>
                  <a:pt x="711" y="13436"/>
                </a:lnTo>
                <a:lnTo>
                  <a:pt x="0" y="16979"/>
                </a:lnTo>
                <a:lnTo>
                  <a:pt x="0" y="26416"/>
                </a:lnTo>
                <a:lnTo>
                  <a:pt x="1536" y="31203"/>
                </a:lnTo>
                <a:lnTo>
                  <a:pt x="4610" y="35204"/>
                </a:lnTo>
                <a:lnTo>
                  <a:pt x="7670" y="39192"/>
                </a:lnTo>
                <a:lnTo>
                  <a:pt x="12001" y="41198"/>
                </a:lnTo>
                <a:lnTo>
                  <a:pt x="22098" y="41198"/>
                </a:lnTo>
                <a:lnTo>
                  <a:pt x="25844" y="39446"/>
                </a:lnTo>
                <a:lnTo>
                  <a:pt x="28867" y="35928"/>
                </a:lnTo>
                <a:lnTo>
                  <a:pt x="28892" y="40373"/>
                </a:lnTo>
                <a:lnTo>
                  <a:pt x="28714" y="43294"/>
                </a:lnTo>
                <a:lnTo>
                  <a:pt x="27749" y="46964"/>
                </a:lnTo>
                <a:lnTo>
                  <a:pt x="24828" y="49999"/>
                </a:lnTo>
                <a:lnTo>
                  <a:pt x="20637" y="51892"/>
                </a:lnTo>
                <a:lnTo>
                  <a:pt x="14478" y="51892"/>
                </a:lnTo>
                <a:lnTo>
                  <a:pt x="12141" y="51269"/>
                </a:lnTo>
                <a:lnTo>
                  <a:pt x="9156" y="49060"/>
                </a:lnTo>
                <a:lnTo>
                  <a:pt x="8089" y="45529"/>
                </a:lnTo>
                <a:lnTo>
                  <a:pt x="1384" y="44538"/>
                </a:lnTo>
                <a:lnTo>
                  <a:pt x="1282" y="48882"/>
                </a:lnTo>
                <a:lnTo>
                  <a:pt x="2717" y="52133"/>
                </a:lnTo>
                <a:lnTo>
                  <a:pt x="5715" y="54305"/>
                </a:lnTo>
                <a:lnTo>
                  <a:pt x="8699" y="56464"/>
                </a:lnTo>
                <a:lnTo>
                  <a:pt x="12623" y="57543"/>
                </a:lnTo>
                <a:lnTo>
                  <a:pt x="21564" y="57543"/>
                </a:lnTo>
                <a:lnTo>
                  <a:pt x="25006" y="56794"/>
                </a:lnTo>
                <a:lnTo>
                  <a:pt x="27813" y="55283"/>
                </a:lnTo>
                <a:lnTo>
                  <a:pt x="30594" y="53759"/>
                </a:lnTo>
                <a:lnTo>
                  <a:pt x="32639" y="51689"/>
                </a:lnTo>
                <a:lnTo>
                  <a:pt x="33934" y="49072"/>
                </a:lnTo>
                <a:lnTo>
                  <a:pt x="35229" y="46443"/>
                </a:lnTo>
                <a:lnTo>
                  <a:pt x="35877" y="42011"/>
                </a:lnTo>
                <a:lnTo>
                  <a:pt x="35877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9" name="object 989"/>
          <p:cNvSpPr/>
          <p:nvPr/>
        </p:nvSpPr>
        <p:spPr>
          <a:xfrm>
            <a:off x="3383117" y="846421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19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82" y="35318"/>
                </a:lnTo>
                <a:lnTo>
                  <a:pt x="8648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34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0" name="object 990"/>
          <p:cNvSpPr/>
          <p:nvPr/>
        </p:nvSpPr>
        <p:spPr>
          <a:xfrm>
            <a:off x="3428978" y="846421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04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23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85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lnTo>
                  <a:pt x="6883" y="17221"/>
                </a:lnTo>
                <a:lnTo>
                  <a:pt x="7277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1" name="object 991"/>
          <p:cNvSpPr/>
          <p:nvPr/>
        </p:nvSpPr>
        <p:spPr>
          <a:xfrm>
            <a:off x="3474692" y="846421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48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34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2" name="object 992"/>
          <p:cNvSpPr/>
          <p:nvPr/>
        </p:nvSpPr>
        <p:spPr>
          <a:xfrm>
            <a:off x="3523926" y="8449792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6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3" name="object 993"/>
          <p:cNvSpPr/>
          <p:nvPr/>
        </p:nvSpPr>
        <p:spPr>
          <a:xfrm>
            <a:off x="3557567" y="846421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73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23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82" y="35318"/>
                </a:lnTo>
                <a:lnTo>
                  <a:pt x="8648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34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12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28" y="10871"/>
                </a:moveTo>
                <a:lnTo>
                  <a:pt x="13246" y="6667"/>
                </a:lnTo>
                <a:lnTo>
                  <a:pt x="15900" y="5613"/>
                </a:lnTo>
                <a:lnTo>
                  <a:pt x="22580" y="5613"/>
                </a:lnTo>
                <a:lnTo>
                  <a:pt x="25412" y="6934"/>
                </a:lnTo>
                <a:lnTo>
                  <a:pt x="24447" y="0"/>
                </a:lnTo>
                <a:lnTo>
                  <a:pt x="13373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4" name="object 994"/>
          <p:cNvSpPr/>
          <p:nvPr/>
        </p:nvSpPr>
        <p:spPr>
          <a:xfrm>
            <a:off x="3603505" y="846421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58" y="41198"/>
                </a:lnTo>
                <a:lnTo>
                  <a:pt x="32931" y="11049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29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5" name="object 995"/>
          <p:cNvSpPr/>
          <p:nvPr/>
        </p:nvSpPr>
        <p:spPr>
          <a:xfrm>
            <a:off x="3643348" y="8451053"/>
            <a:ext cx="19850" cy="54889"/>
          </a:xfrm>
          <a:custGeom>
            <a:avLst/>
            <a:gdLst/>
            <a:ahLst/>
            <a:cxnLst/>
            <a:rect l="l" t="t" r="r" b="b"/>
            <a:pathLst>
              <a:path w="19850" h="54889">
                <a:moveTo>
                  <a:pt x="11912" y="14071"/>
                </a:moveTo>
                <a:lnTo>
                  <a:pt x="11912" y="0"/>
                </a:lnTo>
                <a:lnTo>
                  <a:pt x="5067" y="4102"/>
                </a:lnTo>
                <a:lnTo>
                  <a:pt x="5067" y="14071"/>
                </a:lnTo>
                <a:lnTo>
                  <a:pt x="0" y="14071"/>
                </a:lnTo>
                <a:lnTo>
                  <a:pt x="0" y="19380"/>
                </a:lnTo>
                <a:lnTo>
                  <a:pt x="5067" y="19380"/>
                </a:lnTo>
                <a:lnTo>
                  <a:pt x="5067" y="46659"/>
                </a:lnTo>
                <a:lnTo>
                  <a:pt x="5346" y="49352"/>
                </a:lnTo>
                <a:lnTo>
                  <a:pt x="5905" y="50622"/>
                </a:lnTo>
                <a:lnTo>
                  <a:pt x="8813" y="53721"/>
                </a:lnTo>
                <a:lnTo>
                  <a:pt x="12128" y="54889"/>
                </a:lnTo>
                <a:lnTo>
                  <a:pt x="16179" y="54889"/>
                </a:lnTo>
                <a:lnTo>
                  <a:pt x="19850" y="54279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14"/>
                </a:lnTo>
                <a:lnTo>
                  <a:pt x="12039" y="46139"/>
                </a:lnTo>
                <a:lnTo>
                  <a:pt x="11912" y="42951"/>
                </a:lnTo>
                <a:lnTo>
                  <a:pt x="11912" y="19380"/>
                </a:lnTo>
                <a:lnTo>
                  <a:pt x="18859" y="19380"/>
                </a:lnTo>
                <a:lnTo>
                  <a:pt x="18859" y="14071"/>
                </a:lnTo>
                <a:lnTo>
                  <a:pt x="11912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6" name="object 996"/>
          <p:cNvSpPr/>
          <p:nvPr/>
        </p:nvSpPr>
        <p:spPr>
          <a:xfrm>
            <a:off x="3666385" y="8464210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77"/>
                </a:lnTo>
                <a:lnTo>
                  <a:pt x="8775" y="40309"/>
                </a:lnTo>
                <a:lnTo>
                  <a:pt x="8216" y="30086"/>
                </a:lnTo>
                <a:lnTo>
                  <a:pt x="7086" y="26225"/>
                </a:lnTo>
                <a:lnTo>
                  <a:pt x="7086" y="15900"/>
                </a:lnTo>
                <a:lnTo>
                  <a:pt x="8216" y="12039"/>
                </a:lnTo>
                <a:lnTo>
                  <a:pt x="10490" y="9486"/>
                </a:lnTo>
                <a:lnTo>
                  <a:pt x="12763" y="6934"/>
                </a:lnTo>
                <a:lnTo>
                  <a:pt x="15633" y="5664"/>
                </a:lnTo>
                <a:lnTo>
                  <a:pt x="22478" y="5664"/>
                </a:lnTo>
                <a:lnTo>
                  <a:pt x="25323" y="6946"/>
                </a:lnTo>
                <a:lnTo>
                  <a:pt x="27597" y="9512"/>
                </a:lnTo>
                <a:lnTo>
                  <a:pt x="29883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48"/>
                </a:lnTo>
                <a:lnTo>
                  <a:pt x="27622" y="32638"/>
                </a:lnTo>
                <a:lnTo>
                  <a:pt x="25349" y="35217"/>
                </a:lnTo>
                <a:lnTo>
                  <a:pt x="22504" y="36499"/>
                </a:lnTo>
                <a:lnTo>
                  <a:pt x="22631" y="42113"/>
                </a:lnTo>
                <a:lnTo>
                  <a:pt x="25907" y="41287"/>
                </a:lnTo>
                <a:lnTo>
                  <a:pt x="28905" y="39649"/>
                </a:lnTo>
                <a:lnTo>
                  <a:pt x="31902" y="38011"/>
                </a:lnTo>
                <a:lnTo>
                  <a:pt x="34188" y="35699"/>
                </a:lnTo>
                <a:lnTo>
                  <a:pt x="35763" y="32715"/>
                </a:lnTo>
                <a:lnTo>
                  <a:pt x="37337" y="29756"/>
                </a:lnTo>
                <a:lnTo>
                  <a:pt x="38125" y="25679"/>
                </a:lnTo>
                <a:lnTo>
                  <a:pt x="38125" y="14084"/>
                </a:lnTo>
                <a:lnTo>
                  <a:pt x="36347" y="9080"/>
                </a:lnTo>
                <a:lnTo>
                  <a:pt x="32791" y="5448"/>
                </a:lnTo>
                <a:lnTo>
                  <a:pt x="29248" y="1816"/>
                </a:lnTo>
                <a:lnTo>
                  <a:pt x="24676" y="0"/>
                </a:lnTo>
                <a:lnTo>
                  <a:pt x="14046" y="0"/>
                </a:lnTo>
                <a:lnTo>
                  <a:pt x="9778" y="1498"/>
                </a:lnTo>
                <a:lnTo>
                  <a:pt x="6286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51"/>
                </a:lnTo>
                <a:lnTo>
                  <a:pt x="8216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504" y="36499"/>
                </a:lnTo>
                <a:lnTo>
                  <a:pt x="15633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7" name="object 997"/>
          <p:cNvSpPr/>
          <p:nvPr/>
        </p:nvSpPr>
        <p:spPr>
          <a:xfrm>
            <a:off x="3712509" y="8464218"/>
            <a:ext cx="22110" cy="41198"/>
          </a:xfrm>
          <a:custGeom>
            <a:avLst/>
            <a:gdLst/>
            <a:ahLst/>
            <a:cxnLst/>
            <a:rect l="l" t="t" r="r" b="b"/>
            <a:pathLst>
              <a:path w="22110" h="41198">
                <a:moveTo>
                  <a:pt x="10617" y="8407"/>
                </a:moveTo>
                <a:lnTo>
                  <a:pt x="13169" y="7061"/>
                </a:lnTo>
                <a:lnTo>
                  <a:pt x="16357" y="7061"/>
                </a:lnTo>
                <a:lnTo>
                  <a:pt x="19735" y="8547"/>
                </a:lnTo>
                <a:lnTo>
                  <a:pt x="22110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91" y="1371"/>
                </a:lnTo>
                <a:lnTo>
                  <a:pt x="7797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17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8" name="object 998"/>
          <p:cNvSpPr/>
          <p:nvPr/>
        </p:nvSpPr>
        <p:spPr>
          <a:xfrm>
            <a:off x="3738727" y="846421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9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210" y="6629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9" name="object 999"/>
          <p:cNvSpPr/>
          <p:nvPr/>
        </p:nvSpPr>
        <p:spPr>
          <a:xfrm>
            <a:off x="3779794" y="8464210"/>
            <a:ext cx="38125" cy="42113"/>
          </a:xfrm>
          <a:custGeom>
            <a:avLst/>
            <a:gdLst/>
            <a:ahLst/>
            <a:cxnLst/>
            <a:rect l="l" t="t" r="r" b="b"/>
            <a:pathLst>
              <a:path w="38125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70" y="36677"/>
                </a:lnTo>
                <a:lnTo>
                  <a:pt x="8775" y="40309"/>
                </a:lnTo>
                <a:lnTo>
                  <a:pt x="8229" y="30086"/>
                </a:lnTo>
                <a:lnTo>
                  <a:pt x="7086" y="26225"/>
                </a:lnTo>
                <a:lnTo>
                  <a:pt x="7086" y="15900"/>
                </a:lnTo>
                <a:lnTo>
                  <a:pt x="8229" y="12039"/>
                </a:lnTo>
                <a:lnTo>
                  <a:pt x="10490" y="9486"/>
                </a:lnTo>
                <a:lnTo>
                  <a:pt x="12763" y="6934"/>
                </a:lnTo>
                <a:lnTo>
                  <a:pt x="15633" y="5664"/>
                </a:lnTo>
                <a:lnTo>
                  <a:pt x="22478" y="5664"/>
                </a:lnTo>
                <a:lnTo>
                  <a:pt x="25323" y="6946"/>
                </a:lnTo>
                <a:lnTo>
                  <a:pt x="27609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48"/>
                </a:lnTo>
                <a:lnTo>
                  <a:pt x="27622" y="32638"/>
                </a:lnTo>
                <a:lnTo>
                  <a:pt x="25349" y="35217"/>
                </a:lnTo>
                <a:lnTo>
                  <a:pt x="22491" y="36499"/>
                </a:lnTo>
                <a:lnTo>
                  <a:pt x="22631" y="42113"/>
                </a:lnTo>
                <a:lnTo>
                  <a:pt x="25895" y="41287"/>
                </a:lnTo>
                <a:lnTo>
                  <a:pt x="28905" y="39649"/>
                </a:lnTo>
                <a:lnTo>
                  <a:pt x="31902" y="38011"/>
                </a:lnTo>
                <a:lnTo>
                  <a:pt x="34188" y="35699"/>
                </a:lnTo>
                <a:lnTo>
                  <a:pt x="35763" y="32715"/>
                </a:lnTo>
                <a:lnTo>
                  <a:pt x="37337" y="29756"/>
                </a:lnTo>
                <a:lnTo>
                  <a:pt x="38125" y="25679"/>
                </a:lnTo>
                <a:lnTo>
                  <a:pt x="38125" y="14084"/>
                </a:lnTo>
                <a:lnTo>
                  <a:pt x="36347" y="9080"/>
                </a:lnTo>
                <a:lnTo>
                  <a:pt x="32791" y="5448"/>
                </a:lnTo>
                <a:lnTo>
                  <a:pt x="29235" y="1816"/>
                </a:lnTo>
                <a:lnTo>
                  <a:pt x="24676" y="0"/>
                </a:lnTo>
                <a:lnTo>
                  <a:pt x="14058" y="0"/>
                </a:lnTo>
                <a:lnTo>
                  <a:pt x="9791" y="1498"/>
                </a:lnTo>
                <a:lnTo>
                  <a:pt x="6273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25" h="42113">
                <a:moveTo>
                  <a:pt x="12763" y="35217"/>
                </a:moveTo>
                <a:lnTo>
                  <a:pt x="10490" y="32651"/>
                </a:lnTo>
                <a:lnTo>
                  <a:pt x="8229" y="30086"/>
                </a:lnTo>
                <a:lnTo>
                  <a:pt x="8775" y="40309"/>
                </a:lnTo>
                <a:lnTo>
                  <a:pt x="13385" y="42113"/>
                </a:lnTo>
                <a:lnTo>
                  <a:pt x="22631" y="42113"/>
                </a:lnTo>
                <a:lnTo>
                  <a:pt x="22491" y="36499"/>
                </a:lnTo>
                <a:lnTo>
                  <a:pt x="15633" y="36499"/>
                </a:lnTo>
                <a:lnTo>
                  <a:pt x="12763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0" name="object 1000"/>
          <p:cNvSpPr/>
          <p:nvPr/>
        </p:nvSpPr>
        <p:spPr>
          <a:xfrm>
            <a:off x="3845319" y="8464215"/>
            <a:ext cx="21831" cy="21310"/>
          </a:xfrm>
          <a:custGeom>
            <a:avLst/>
            <a:gdLst/>
            <a:ahLst/>
            <a:cxnLst/>
            <a:rect l="l" t="t" r="r" b="b"/>
            <a:pathLst>
              <a:path w="21831" h="21310">
                <a:moveTo>
                  <a:pt x="10820" y="863"/>
                </a:moveTo>
                <a:lnTo>
                  <a:pt x="12217" y="6896"/>
                </a:lnTo>
                <a:lnTo>
                  <a:pt x="14782" y="5664"/>
                </a:lnTo>
                <a:lnTo>
                  <a:pt x="17856" y="5664"/>
                </a:lnTo>
                <a:lnTo>
                  <a:pt x="21831" y="520"/>
                </a:lnTo>
                <a:lnTo>
                  <a:pt x="17195" y="0"/>
                </a:lnTo>
                <a:lnTo>
                  <a:pt x="13855" y="0"/>
                </a:lnTo>
                <a:lnTo>
                  <a:pt x="10820" y="863"/>
                </a:lnTo>
                <a:close/>
              </a:path>
              <a:path w="21831" h="21310">
                <a:moveTo>
                  <a:pt x="736" y="28867"/>
                </a:moveTo>
                <a:lnTo>
                  <a:pt x="2235" y="32029"/>
                </a:lnTo>
                <a:lnTo>
                  <a:pt x="3721" y="35204"/>
                </a:lnTo>
                <a:lnTo>
                  <a:pt x="5829" y="37680"/>
                </a:lnTo>
                <a:lnTo>
                  <a:pt x="8559" y="39458"/>
                </a:lnTo>
                <a:lnTo>
                  <a:pt x="11277" y="41224"/>
                </a:lnTo>
                <a:lnTo>
                  <a:pt x="14262" y="42100"/>
                </a:lnTo>
                <a:lnTo>
                  <a:pt x="22504" y="42100"/>
                </a:lnTo>
                <a:lnTo>
                  <a:pt x="26301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80" y="41198"/>
                </a:lnTo>
                <a:lnTo>
                  <a:pt x="35280" y="-14414"/>
                </a:lnTo>
                <a:lnTo>
                  <a:pt x="28422" y="-14414"/>
                </a:lnTo>
                <a:lnTo>
                  <a:pt x="28422" y="5537"/>
                </a:lnTo>
                <a:lnTo>
                  <a:pt x="25654" y="2565"/>
                </a:lnTo>
                <a:lnTo>
                  <a:pt x="21831" y="520"/>
                </a:lnTo>
                <a:lnTo>
                  <a:pt x="17856" y="5664"/>
                </a:lnTo>
                <a:lnTo>
                  <a:pt x="20993" y="5664"/>
                </a:lnTo>
                <a:lnTo>
                  <a:pt x="23634" y="6934"/>
                </a:lnTo>
                <a:lnTo>
                  <a:pt x="25768" y="9512"/>
                </a:lnTo>
                <a:lnTo>
                  <a:pt x="27927" y="12103"/>
                </a:lnTo>
                <a:lnTo>
                  <a:pt x="29006" y="16141"/>
                </a:lnTo>
                <a:lnTo>
                  <a:pt x="29006" y="26657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3" y="35217"/>
                </a:lnTo>
                <a:lnTo>
                  <a:pt x="10375" y="32677"/>
                </a:lnTo>
                <a:lnTo>
                  <a:pt x="8166" y="30111"/>
                </a:lnTo>
                <a:lnTo>
                  <a:pt x="7073" y="26250"/>
                </a:lnTo>
                <a:lnTo>
                  <a:pt x="7073" y="15760"/>
                </a:lnTo>
                <a:lnTo>
                  <a:pt x="8115" y="11849"/>
                </a:lnTo>
                <a:lnTo>
                  <a:pt x="12217" y="6896"/>
                </a:lnTo>
                <a:lnTo>
                  <a:pt x="10820" y="863"/>
                </a:lnTo>
                <a:lnTo>
                  <a:pt x="8128" y="2616"/>
                </a:lnTo>
                <a:lnTo>
                  <a:pt x="5410" y="4356"/>
                </a:lnTo>
                <a:lnTo>
                  <a:pt x="3390" y="6870"/>
                </a:lnTo>
                <a:lnTo>
                  <a:pt x="2019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36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1" name="object 1001"/>
          <p:cNvSpPr/>
          <p:nvPr/>
        </p:nvSpPr>
        <p:spPr>
          <a:xfrm>
            <a:off x="3889148" y="846421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33" y="13804"/>
                </a:lnTo>
                <a:lnTo>
                  <a:pt x="30238" y="17195"/>
                </a:lnTo>
                <a:lnTo>
                  <a:pt x="7505" y="17195"/>
                </a:lnTo>
                <a:lnTo>
                  <a:pt x="7747" y="13677"/>
                </a:lnTo>
                <a:lnTo>
                  <a:pt x="8940" y="10871"/>
                </a:lnTo>
                <a:lnTo>
                  <a:pt x="13398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86" y="36423"/>
                </a:lnTo>
                <a:lnTo>
                  <a:pt x="36156" y="33223"/>
                </a:lnTo>
                <a:lnTo>
                  <a:pt x="37287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36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46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38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40" y="10871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38" y="6934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2" name="object 1002"/>
          <p:cNvSpPr/>
          <p:nvPr/>
        </p:nvSpPr>
        <p:spPr>
          <a:xfrm>
            <a:off x="3954547" y="8464218"/>
            <a:ext cx="37477" cy="42100"/>
          </a:xfrm>
          <a:custGeom>
            <a:avLst/>
            <a:gdLst/>
            <a:ahLst/>
            <a:cxnLst/>
            <a:rect l="l" t="t" r="r" b="b"/>
            <a:pathLst>
              <a:path w="37477" h="42100">
                <a:moveTo>
                  <a:pt x="7924" y="13309"/>
                </a:moveTo>
                <a:lnTo>
                  <a:pt x="8674" y="10452"/>
                </a:lnTo>
                <a:lnTo>
                  <a:pt x="11379" y="7340"/>
                </a:lnTo>
                <a:lnTo>
                  <a:pt x="15303" y="5664"/>
                </a:lnTo>
                <a:lnTo>
                  <a:pt x="22021" y="5664"/>
                </a:lnTo>
                <a:lnTo>
                  <a:pt x="24638" y="6426"/>
                </a:lnTo>
                <a:lnTo>
                  <a:pt x="26416" y="7962"/>
                </a:lnTo>
                <a:lnTo>
                  <a:pt x="28371" y="11074"/>
                </a:lnTo>
                <a:lnTo>
                  <a:pt x="28321" y="15633"/>
                </a:lnTo>
                <a:lnTo>
                  <a:pt x="25692" y="16535"/>
                </a:lnTo>
                <a:lnTo>
                  <a:pt x="21590" y="17322"/>
                </a:lnTo>
                <a:lnTo>
                  <a:pt x="16027" y="17970"/>
                </a:lnTo>
                <a:lnTo>
                  <a:pt x="13296" y="18300"/>
                </a:lnTo>
                <a:lnTo>
                  <a:pt x="11252" y="18656"/>
                </a:lnTo>
                <a:lnTo>
                  <a:pt x="8051" y="19507"/>
                </a:lnTo>
                <a:lnTo>
                  <a:pt x="4940" y="21234"/>
                </a:lnTo>
                <a:lnTo>
                  <a:pt x="2273" y="23533"/>
                </a:lnTo>
                <a:lnTo>
                  <a:pt x="457" y="26797"/>
                </a:lnTo>
                <a:lnTo>
                  <a:pt x="0" y="30568"/>
                </a:lnTo>
                <a:lnTo>
                  <a:pt x="0" y="33934"/>
                </a:lnTo>
                <a:lnTo>
                  <a:pt x="1206" y="36703"/>
                </a:lnTo>
                <a:lnTo>
                  <a:pt x="6019" y="41021"/>
                </a:lnTo>
                <a:lnTo>
                  <a:pt x="7366" y="30391"/>
                </a:lnTo>
                <a:lnTo>
                  <a:pt x="8318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60"/>
                </a:lnTo>
                <a:lnTo>
                  <a:pt x="25831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65"/>
                </a:lnTo>
                <a:lnTo>
                  <a:pt x="26250" y="32321"/>
                </a:lnTo>
                <a:lnTo>
                  <a:pt x="22644" y="35039"/>
                </a:lnTo>
                <a:lnTo>
                  <a:pt x="18224" y="36766"/>
                </a:lnTo>
                <a:lnTo>
                  <a:pt x="12877" y="36766"/>
                </a:lnTo>
                <a:lnTo>
                  <a:pt x="10845" y="36156"/>
                </a:lnTo>
                <a:lnTo>
                  <a:pt x="8051" y="33731"/>
                </a:lnTo>
                <a:lnTo>
                  <a:pt x="9448" y="42100"/>
                </a:lnTo>
                <a:lnTo>
                  <a:pt x="16611" y="42100"/>
                </a:lnTo>
                <a:lnTo>
                  <a:pt x="19164" y="41668"/>
                </a:lnTo>
                <a:lnTo>
                  <a:pt x="21526" y="40779"/>
                </a:lnTo>
                <a:lnTo>
                  <a:pt x="26339" y="38379"/>
                </a:lnTo>
                <a:lnTo>
                  <a:pt x="28892" y="36220"/>
                </a:lnTo>
                <a:lnTo>
                  <a:pt x="29095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17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71"/>
                </a:lnTo>
                <a:lnTo>
                  <a:pt x="34531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44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29" y="5473"/>
                </a:lnTo>
                <a:lnTo>
                  <a:pt x="1816" y="9550"/>
                </a:lnTo>
                <a:lnTo>
                  <a:pt x="1193" y="12395"/>
                </a:lnTo>
                <a:lnTo>
                  <a:pt x="7924" y="13309"/>
                </a:lnTo>
                <a:close/>
              </a:path>
              <a:path w="37477" h="42100">
                <a:moveTo>
                  <a:pt x="7366" y="30391"/>
                </a:moveTo>
                <a:lnTo>
                  <a:pt x="6019" y="41021"/>
                </a:lnTo>
                <a:lnTo>
                  <a:pt x="9448" y="42100"/>
                </a:lnTo>
                <a:lnTo>
                  <a:pt x="8051" y="33731"/>
                </a:lnTo>
                <a:lnTo>
                  <a:pt x="7366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3" name="object 1003"/>
          <p:cNvSpPr/>
          <p:nvPr/>
        </p:nvSpPr>
        <p:spPr>
          <a:xfrm>
            <a:off x="3996735" y="8451053"/>
            <a:ext cx="19850" cy="54889"/>
          </a:xfrm>
          <a:custGeom>
            <a:avLst/>
            <a:gdLst/>
            <a:ahLst/>
            <a:cxnLst/>
            <a:rect l="l" t="t" r="r" b="b"/>
            <a:pathLst>
              <a:path w="19850" h="54889">
                <a:moveTo>
                  <a:pt x="11925" y="14071"/>
                </a:moveTo>
                <a:lnTo>
                  <a:pt x="11925" y="0"/>
                </a:lnTo>
                <a:lnTo>
                  <a:pt x="5067" y="4102"/>
                </a:lnTo>
                <a:lnTo>
                  <a:pt x="5067" y="14071"/>
                </a:lnTo>
                <a:lnTo>
                  <a:pt x="0" y="14071"/>
                </a:lnTo>
                <a:lnTo>
                  <a:pt x="0" y="19380"/>
                </a:lnTo>
                <a:lnTo>
                  <a:pt x="5067" y="19380"/>
                </a:lnTo>
                <a:lnTo>
                  <a:pt x="5067" y="46659"/>
                </a:lnTo>
                <a:lnTo>
                  <a:pt x="5346" y="49352"/>
                </a:lnTo>
                <a:lnTo>
                  <a:pt x="5905" y="50622"/>
                </a:lnTo>
                <a:lnTo>
                  <a:pt x="8826" y="53721"/>
                </a:lnTo>
                <a:lnTo>
                  <a:pt x="12141" y="54889"/>
                </a:lnTo>
                <a:lnTo>
                  <a:pt x="16179" y="54889"/>
                </a:lnTo>
                <a:lnTo>
                  <a:pt x="19850" y="54279"/>
                </a:lnTo>
                <a:lnTo>
                  <a:pt x="18859" y="48260"/>
                </a:lnTo>
                <a:lnTo>
                  <a:pt x="17602" y="48437"/>
                </a:lnTo>
                <a:lnTo>
                  <a:pt x="14808" y="48514"/>
                </a:lnTo>
                <a:lnTo>
                  <a:pt x="12052" y="46139"/>
                </a:lnTo>
                <a:lnTo>
                  <a:pt x="11925" y="42951"/>
                </a:lnTo>
                <a:lnTo>
                  <a:pt x="11925" y="19380"/>
                </a:lnTo>
                <a:lnTo>
                  <a:pt x="18859" y="19380"/>
                </a:lnTo>
                <a:lnTo>
                  <a:pt x="18859" y="14071"/>
                </a:lnTo>
                <a:lnTo>
                  <a:pt x="11925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4" name="object 1004"/>
          <p:cNvSpPr/>
          <p:nvPr/>
        </p:nvSpPr>
        <p:spPr>
          <a:xfrm>
            <a:off x="4020045" y="8464213"/>
            <a:ext cx="37490" cy="42113"/>
          </a:xfrm>
          <a:custGeom>
            <a:avLst/>
            <a:gdLst/>
            <a:ahLst/>
            <a:cxnLst/>
            <a:rect l="l" t="t" r="r" b="b"/>
            <a:pathLst>
              <a:path w="37490" h="42113">
                <a:moveTo>
                  <a:pt x="29057" y="11252"/>
                </a:moveTo>
                <a:lnTo>
                  <a:pt x="29921" y="13804"/>
                </a:lnTo>
                <a:lnTo>
                  <a:pt x="30226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40" y="10871"/>
                </a:lnTo>
                <a:lnTo>
                  <a:pt x="13385" y="0"/>
                </a:lnTo>
                <a:lnTo>
                  <a:pt x="8801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095" y="31115"/>
                </a:lnTo>
                <a:lnTo>
                  <a:pt x="27686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23" y="30607"/>
                </a:lnTo>
                <a:lnTo>
                  <a:pt x="7366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490" y="14338"/>
                </a:lnTo>
                <a:lnTo>
                  <a:pt x="35775" y="9182"/>
                </a:lnTo>
                <a:lnTo>
                  <a:pt x="32334" y="5511"/>
                </a:lnTo>
                <a:lnTo>
                  <a:pt x="28879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490" h="42113">
                <a:moveTo>
                  <a:pt x="8940" y="10871"/>
                </a:moveTo>
                <a:lnTo>
                  <a:pt x="13258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5" name="object 1005"/>
          <p:cNvSpPr/>
          <p:nvPr/>
        </p:nvSpPr>
        <p:spPr>
          <a:xfrm>
            <a:off x="4065974" y="846421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2230" y="6845"/>
                </a:lnTo>
                <a:lnTo>
                  <a:pt x="14770" y="5918"/>
                </a:lnTo>
                <a:lnTo>
                  <a:pt x="19532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43" y="11049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50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197" y="6629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6" name="object 1006"/>
          <p:cNvSpPr/>
          <p:nvPr/>
        </p:nvSpPr>
        <p:spPr>
          <a:xfrm>
            <a:off x="4107516" y="8464209"/>
            <a:ext cx="35445" cy="42113"/>
          </a:xfrm>
          <a:custGeom>
            <a:avLst/>
            <a:gdLst/>
            <a:ahLst/>
            <a:cxnLst/>
            <a:rect l="l" t="t" r="r" b="b"/>
            <a:pathLst>
              <a:path w="35445" h="42113">
                <a:moveTo>
                  <a:pt x="7086" y="15684"/>
                </a:moveTo>
                <a:lnTo>
                  <a:pt x="8166" y="11785"/>
                </a:lnTo>
                <a:lnTo>
                  <a:pt x="12509" y="6845"/>
                </a:lnTo>
                <a:lnTo>
                  <a:pt x="15328" y="5626"/>
                </a:lnTo>
                <a:lnTo>
                  <a:pt x="21120" y="5626"/>
                </a:lnTo>
                <a:lnTo>
                  <a:pt x="24688" y="7670"/>
                </a:lnTo>
                <a:lnTo>
                  <a:pt x="27431" y="11074"/>
                </a:lnTo>
                <a:lnTo>
                  <a:pt x="28066" y="13766"/>
                </a:lnTo>
                <a:lnTo>
                  <a:pt x="34785" y="12750"/>
                </a:lnTo>
                <a:lnTo>
                  <a:pt x="33997" y="8674"/>
                </a:lnTo>
                <a:lnTo>
                  <a:pt x="32194" y="5537"/>
                </a:lnTo>
                <a:lnTo>
                  <a:pt x="29387" y="3327"/>
                </a:lnTo>
                <a:lnTo>
                  <a:pt x="26568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25"/>
                </a:lnTo>
                <a:lnTo>
                  <a:pt x="8826" y="2451"/>
                </a:lnTo>
                <a:lnTo>
                  <a:pt x="5854" y="4089"/>
                </a:lnTo>
                <a:lnTo>
                  <a:pt x="3619" y="6527"/>
                </a:lnTo>
                <a:lnTo>
                  <a:pt x="2171" y="9791"/>
                </a:lnTo>
                <a:lnTo>
                  <a:pt x="723" y="13055"/>
                </a:lnTo>
                <a:lnTo>
                  <a:pt x="0" y="16865"/>
                </a:lnTo>
                <a:lnTo>
                  <a:pt x="0" y="27952"/>
                </a:lnTo>
                <a:lnTo>
                  <a:pt x="1689" y="33096"/>
                </a:lnTo>
                <a:lnTo>
                  <a:pt x="5079" y="36715"/>
                </a:lnTo>
                <a:lnTo>
                  <a:pt x="8445" y="40309"/>
                </a:lnTo>
                <a:lnTo>
                  <a:pt x="12928" y="42113"/>
                </a:lnTo>
                <a:lnTo>
                  <a:pt x="22948" y="42113"/>
                </a:lnTo>
                <a:lnTo>
                  <a:pt x="26695" y="40805"/>
                </a:lnTo>
                <a:lnTo>
                  <a:pt x="29743" y="38188"/>
                </a:lnTo>
                <a:lnTo>
                  <a:pt x="32791" y="35572"/>
                </a:lnTo>
                <a:lnTo>
                  <a:pt x="34696" y="31953"/>
                </a:lnTo>
                <a:lnTo>
                  <a:pt x="35445" y="27317"/>
                </a:lnTo>
                <a:lnTo>
                  <a:pt x="28651" y="26454"/>
                </a:lnTo>
                <a:lnTo>
                  <a:pt x="28181" y="29857"/>
                </a:lnTo>
                <a:lnTo>
                  <a:pt x="27012" y="32397"/>
                </a:lnTo>
                <a:lnTo>
                  <a:pt x="25209" y="34048"/>
                </a:lnTo>
                <a:lnTo>
                  <a:pt x="21120" y="36499"/>
                </a:lnTo>
                <a:lnTo>
                  <a:pt x="15049" y="36499"/>
                </a:lnTo>
                <a:lnTo>
                  <a:pt x="12331" y="35280"/>
                </a:lnTo>
                <a:lnTo>
                  <a:pt x="8127" y="30378"/>
                </a:lnTo>
                <a:lnTo>
                  <a:pt x="7086" y="26441"/>
                </a:lnTo>
                <a:lnTo>
                  <a:pt x="7086" y="156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7" name="object 1007"/>
          <p:cNvSpPr/>
          <p:nvPr/>
        </p:nvSpPr>
        <p:spPr>
          <a:xfrm>
            <a:off x="4148886" y="8449792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8" name="object 1008"/>
          <p:cNvSpPr/>
          <p:nvPr/>
        </p:nvSpPr>
        <p:spPr>
          <a:xfrm>
            <a:off x="4148886" y="8485263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9" name="object 1009"/>
          <p:cNvSpPr/>
          <p:nvPr/>
        </p:nvSpPr>
        <p:spPr>
          <a:xfrm>
            <a:off x="4148886" y="8453723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0" name="object 1010"/>
          <p:cNvSpPr/>
          <p:nvPr/>
        </p:nvSpPr>
        <p:spPr>
          <a:xfrm>
            <a:off x="4163711" y="8449491"/>
            <a:ext cx="29387" cy="56832"/>
          </a:xfrm>
          <a:custGeom>
            <a:avLst/>
            <a:gdLst/>
            <a:ahLst/>
            <a:cxnLst/>
            <a:rect l="l" t="t" r="r" b="b"/>
            <a:pathLst>
              <a:path w="29387" h="56832">
                <a:moveTo>
                  <a:pt x="12776" y="49936"/>
                </a:moveTo>
                <a:lnTo>
                  <a:pt x="10502" y="47370"/>
                </a:lnTo>
                <a:lnTo>
                  <a:pt x="8229" y="44805"/>
                </a:lnTo>
                <a:lnTo>
                  <a:pt x="8788" y="55029"/>
                </a:lnTo>
                <a:lnTo>
                  <a:pt x="13398" y="56832"/>
                </a:lnTo>
                <a:lnTo>
                  <a:pt x="22644" y="56832"/>
                </a:lnTo>
                <a:lnTo>
                  <a:pt x="22504" y="51219"/>
                </a:lnTo>
                <a:lnTo>
                  <a:pt x="15633" y="51219"/>
                </a:lnTo>
                <a:lnTo>
                  <a:pt x="12776" y="49936"/>
                </a:lnTo>
                <a:close/>
              </a:path>
              <a:path w="29387" h="56832">
                <a:moveTo>
                  <a:pt x="0" y="35775"/>
                </a:moveTo>
                <a:lnTo>
                  <a:pt x="0" y="42583"/>
                </a:lnTo>
                <a:lnTo>
                  <a:pt x="1752" y="47790"/>
                </a:lnTo>
                <a:lnTo>
                  <a:pt x="5283" y="51396"/>
                </a:lnTo>
                <a:lnTo>
                  <a:pt x="8788" y="55029"/>
                </a:lnTo>
                <a:lnTo>
                  <a:pt x="8229" y="44805"/>
                </a:lnTo>
                <a:lnTo>
                  <a:pt x="7099" y="40944"/>
                </a:lnTo>
                <a:lnTo>
                  <a:pt x="7099" y="30619"/>
                </a:lnTo>
                <a:lnTo>
                  <a:pt x="8229" y="26758"/>
                </a:lnTo>
                <a:lnTo>
                  <a:pt x="10502" y="24206"/>
                </a:lnTo>
                <a:lnTo>
                  <a:pt x="12776" y="21653"/>
                </a:lnTo>
                <a:lnTo>
                  <a:pt x="15633" y="20383"/>
                </a:lnTo>
                <a:lnTo>
                  <a:pt x="22478" y="20383"/>
                </a:lnTo>
                <a:lnTo>
                  <a:pt x="25336" y="21666"/>
                </a:lnTo>
                <a:lnTo>
                  <a:pt x="27622" y="24231"/>
                </a:lnTo>
                <a:lnTo>
                  <a:pt x="29895" y="26796"/>
                </a:lnTo>
                <a:lnTo>
                  <a:pt x="31051" y="30568"/>
                </a:lnTo>
                <a:lnTo>
                  <a:pt x="31051" y="40843"/>
                </a:lnTo>
                <a:lnTo>
                  <a:pt x="29921" y="44767"/>
                </a:lnTo>
                <a:lnTo>
                  <a:pt x="27635" y="47358"/>
                </a:lnTo>
                <a:lnTo>
                  <a:pt x="25361" y="49936"/>
                </a:lnTo>
                <a:lnTo>
                  <a:pt x="22504" y="51219"/>
                </a:lnTo>
                <a:lnTo>
                  <a:pt x="22644" y="56832"/>
                </a:lnTo>
                <a:lnTo>
                  <a:pt x="25920" y="56006"/>
                </a:lnTo>
                <a:lnTo>
                  <a:pt x="28917" y="54368"/>
                </a:lnTo>
                <a:lnTo>
                  <a:pt x="31915" y="52730"/>
                </a:lnTo>
                <a:lnTo>
                  <a:pt x="34201" y="50418"/>
                </a:lnTo>
                <a:lnTo>
                  <a:pt x="35775" y="47434"/>
                </a:lnTo>
                <a:lnTo>
                  <a:pt x="37350" y="44475"/>
                </a:lnTo>
                <a:lnTo>
                  <a:pt x="38125" y="40398"/>
                </a:lnTo>
                <a:lnTo>
                  <a:pt x="38125" y="28803"/>
                </a:lnTo>
                <a:lnTo>
                  <a:pt x="36360" y="23799"/>
                </a:lnTo>
                <a:lnTo>
                  <a:pt x="32816" y="20167"/>
                </a:lnTo>
                <a:lnTo>
                  <a:pt x="29260" y="16535"/>
                </a:lnTo>
                <a:lnTo>
                  <a:pt x="24688" y="14719"/>
                </a:lnTo>
                <a:lnTo>
                  <a:pt x="14071" y="14719"/>
                </a:lnTo>
                <a:lnTo>
                  <a:pt x="9804" y="16217"/>
                </a:lnTo>
                <a:lnTo>
                  <a:pt x="6286" y="19202"/>
                </a:lnTo>
                <a:lnTo>
                  <a:pt x="2095" y="22796"/>
                </a:lnTo>
                <a:lnTo>
                  <a:pt x="0" y="28320"/>
                </a:lnTo>
                <a:lnTo>
                  <a:pt x="0" y="35775"/>
                </a:lnTo>
                <a:close/>
              </a:path>
              <a:path w="29387" h="56832">
                <a:moveTo>
                  <a:pt x="20345" y="0"/>
                </a:moveTo>
                <a:lnTo>
                  <a:pt x="15265" y="10629"/>
                </a:lnTo>
                <a:lnTo>
                  <a:pt x="20967" y="10629"/>
                </a:lnTo>
                <a:lnTo>
                  <a:pt x="29387" y="0"/>
                </a:lnTo>
                <a:lnTo>
                  <a:pt x="20345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1" name="object 1011"/>
          <p:cNvSpPr/>
          <p:nvPr/>
        </p:nvSpPr>
        <p:spPr>
          <a:xfrm>
            <a:off x="4209925" y="8464218"/>
            <a:ext cx="33070" cy="41198"/>
          </a:xfrm>
          <a:custGeom>
            <a:avLst/>
            <a:gdLst/>
            <a:ahLst/>
            <a:cxnLst/>
            <a:rect l="l" t="t" r="r" b="b"/>
            <a:pathLst>
              <a:path w="33070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2217" y="6845"/>
                </a:lnTo>
                <a:lnTo>
                  <a:pt x="14770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74" y="13906"/>
                </a:lnTo>
                <a:lnTo>
                  <a:pt x="26174" y="41198"/>
                </a:lnTo>
                <a:lnTo>
                  <a:pt x="33070" y="41198"/>
                </a:lnTo>
                <a:lnTo>
                  <a:pt x="32956" y="11049"/>
                </a:lnTo>
                <a:lnTo>
                  <a:pt x="32283" y="7835"/>
                </a:lnTo>
                <a:lnTo>
                  <a:pt x="30543" y="4737"/>
                </a:lnTo>
                <a:lnTo>
                  <a:pt x="27978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29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2" name="object 1012"/>
          <p:cNvSpPr/>
          <p:nvPr/>
        </p:nvSpPr>
        <p:spPr>
          <a:xfrm>
            <a:off x="4272884" y="8464215"/>
            <a:ext cx="21844" cy="21310"/>
          </a:xfrm>
          <a:custGeom>
            <a:avLst/>
            <a:gdLst/>
            <a:ahLst/>
            <a:cxnLst/>
            <a:rect l="l" t="t" r="r" b="b"/>
            <a:pathLst>
              <a:path w="21844" h="21310">
                <a:moveTo>
                  <a:pt x="10820" y="863"/>
                </a:moveTo>
                <a:lnTo>
                  <a:pt x="12217" y="6896"/>
                </a:lnTo>
                <a:lnTo>
                  <a:pt x="14782" y="5664"/>
                </a:lnTo>
                <a:lnTo>
                  <a:pt x="17856" y="5664"/>
                </a:lnTo>
                <a:lnTo>
                  <a:pt x="21843" y="520"/>
                </a:lnTo>
                <a:lnTo>
                  <a:pt x="17208" y="0"/>
                </a:lnTo>
                <a:lnTo>
                  <a:pt x="13868" y="0"/>
                </a:lnTo>
                <a:lnTo>
                  <a:pt x="10820" y="863"/>
                </a:lnTo>
                <a:close/>
              </a:path>
              <a:path w="21844" h="21310">
                <a:moveTo>
                  <a:pt x="736" y="28867"/>
                </a:moveTo>
                <a:lnTo>
                  <a:pt x="2247" y="32029"/>
                </a:lnTo>
                <a:lnTo>
                  <a:pt x="3733" y="35204"/>
                </a:lnTo>
                <a:lnTo>
                  <a:pt x="5829" y="37680"/>
                </a:lnTo>
                <a:lnTo>
                  <a:pt x="8572" y="39458"/>
                </a:lnTo>
                <a:lnTo>
                  <a:pt x="11277" y="41224"/>
                </a:lnTo>
                <a:lnTo>
                  <a:pt x="14274" y="42100"/>
                </a:lnTo>
                <a:lnTo>
                  <a:pt x="22517" y="42100"/>
                </a:lnTo>
                <a:lnTo>
                  <a:pt x="26301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22" y="-14414"/>
                </a:lnTo>
                <a:lnTo>
                  <a:pt x="28422" y="5537"/>
                </a:lnTo>
                <a:lnTo>
                  <a:pt x="25666" y="2565"/>
                </a:lnTo>
                <a:lnTo>
                  <a:pt x="21843" y="520"/>
                </a:lnTo>
                <a:lnTo>
                  <a:pt x="17856" y="5664"/>
                </a:lnTo>
                <a:lnTo>
                  <a:pt x="20993" y="5664"/>
                </a:lnTo>
                <a:lnTo>
                  <a:pt x="23647" y="6934"/>
                </a:lnTo>
                <a:lnTo>
                  <a:pt x="25780" y="9512"/>
                </a:lnTo>
                <a:lnTo>
                  <a:pt x="27927" y="12103"/>
                </a:lnTo>
                <a:lnTo>
                  <a:pt x="29006" y="16141"/>
                </a:lnTo>
                <a:lnTo>
                  <a:pt x="29006" y="26657"/>
                </a:lnTo>
                <a:lnTo>
                  <a:pt x="27965" y="30391"/>
                </a:lnTo>
                <a:lnTo>
                  <a:pt x="23736" y="35267"/>
                </a:lnTo>
                <a:lnTo>
                  <a:pt x="21183" y="36499"/>
                </a:lnTo>
                <a:lnTo>
                  <a:pt x="15176" y="36499"/>
                </a:lnTo>
                <a:lnTo>
                  <a:pt x="12572" y="35217"/>
                </a:lnTo>
                <a:lnTo>
                  <a:pt x="10388" y="32677"/>
                </a:lnTo>
                <a:lnTo>
                  <a:pt x="8178" y="30111"/>
                </a:lnTo>
                <a:lnTo>
                  <a:pt x="7086" y="26250"/>
                </a:lnTo>
                <a:lnTo>
                  <a:pt x="7086" y="15760"/>
                </a:lnTo>
                <a:lnTo>
                  <a:pt x="8115" y="11849"/>
                </a:lnTo>
                <a:lnTo>
                  <a:pt x="12217" y="6896"/>
                </a:lnTo>
                <a:lnTo>
                  <a:pt x="10820" y="863"/>
                </a:lnTo>
                <a:lnTo>
                  <a:pt x="8127" y="2616"/>
                </a:lnTo>
                <a:lnTo>
                  <a:pt x="5410" y="4356"/>
                </a:lnTo>
                <a:lnTo>
                  <a:pt x="3390" y="6870"/>
                </a:lnTo>
                <a:lnTo>
                  <a:pt x="2031" y="10147"/>
                </a:lnTo>
                <a:lnTo>
                  <a:pt x="685" y="13423"/>
                </a:lnTo>
                <a:lnTo>
                  <a:pt x="0" y="17068"/>
                </a:lnTo>
                <a:lnTo>
                  <a:pt x="0" y="25209"/>
                </a:lnTo>
                <a:lnTo>
                  <a:pt x="736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3" name="object 1013"/>
          <p:cNvSpPr/>
          <p:nvPr/>
        </p:nvSpPr>
        <p:spPr>
          <a:xfrm>
            <a:off x="4316724" y="8464213"/>
            <a:ext cx="37490" cy="42113"/>
          </a:xfrm>
          <a:custGeom>
            <a:avLst/>
            <a:gdLst/>
            <a:ahLst/>
            <a:cxnLst/>
            <a:rect l="l" t="t" r="r" b="b"/>
            <a:pathLst>
              <a:path w="37490" h="42113">
                <a:moveTo>
                  <a:pt x="29057" y="11252"/>
                </a:moveTo>
                <a:lnTo>
                  <a:pt x="29921" y="13804"/>
                </a:lnTo>
                <a:lnTo>
                  <a:pt x="30238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40" y="10871"/>
                </a:lnTo>
                <a:lnTo>
                  <a:pt x="13385" y="0"/>
                </a:lnTo>
                <a:lnTo>
                  <a:pt x="8801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07"/>
                </a:lnTo>
                <a:lnTo>
                  <a:pt x="7366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490" y="14338"/>
                </a:lnTo>
                <a:lnTo>
                  <a:pt x="35775" y="9182"/>
                </a:lnTo>
                <a:lnTo>
                  <a:pt x="32346" y="5511"/>
                </a:lnTo>
                <a:lnTo>
                  <a:pt x="28879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490" h="42113">
                <a:moveTo>
                  <a:pt x="8940" y="10871"/>
                </a:moveTo>
                <a:lnTo>
                  <a:pt x="13258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4" name="object 1014"/>
          <p:cNvSpPr/>
          <p:nvPr/>
        </p:nvSpPr>
        <p:spPr>
          <a:xfrm>
            <a:off x="4381689" y="8464207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17"/>
                </a:moveTo>
                <a:lnTo>
                  <a:pt x="0" y="29184"/>
                </a:lnTo>
                <a:lnTo>
                  <a:pt x="774" y="33451"/>
                </a:lnTo>
                <a:lnTo>
                  <a:pt x="2552" y="36677"/>
                </a:lnTo>
                <a:lnTo>
                  <a:pt x="5308" y="38849"/>
                </a:lnTo>
                <a:lnTo>
                  <a:pt x="8089" y="41033"/>
                </a:lnTo>
                <a:lnTo>
                  <a:pt x="12115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70"/>
                </a:lnTo>
                <a:lnTo>
                  <a:pt x="31788" y="35801"/>
                </a:lnTo>
                <a:lnTo>
                  <a:pt x="33807" y="31648"/>
                </a:lnTo>
                <a:lnTo>
                  <a:pt x="33807" y="27038"/>
                </a:lnTo>
                <a:lnTo>
                  <a:pt x="32156" y="23533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14" y="15290"/>
                </a:lnTo>
                <a:lnTo>
                  <a:pt x="9220" y="13944"/>
                </a:lnTo>
                <a:lnTo>
                  <a:pt x="7823" y="10820"/>
                </a:lnTo>
                <a:lnTo>
                  <a:pt x="9855" y="7175"/>
                </a:lnTo>
                <a:lnTo>
                  <a:pt x="13474" y="5626"/>
                </a:lnTo>
                <a:lnTo>
                  <a:pt x="19316" y="5626"/>
                </a:lnTo>
                <a:lnTo>
                  <a:pt x="21386" y="6197"/>
                </a:lnTo>
                <a:lnTo>
                  <a:pt x="24333" y="8534"/>
                </a:lnTo>
                <a:lnTo>
                  <a:pt x="25526" y="12217"/>
                </a:lnTo>
                <a:lnTo>
                  <a:pt x="32270" y="11315"/>
                </a:lnTo>
                <a:lnTo>
                  <a:pt x="31826" y="8712"/>
                </a:lnTo>
                <a:lnTo>
                  <a:pt x="29895" y="5067"/>
                </a:lnTo>
                <a:lnTo>
                  <a:pt x="26962" y="2286"/>
                </a:lnTo>
                <a:lnTo>
                  <a:pt x="22136" y="457"/>
                </a:lnTo>
                <a:lnTo>
                  <a:pt x="19342" y="0"/>
                </a:lnTo>
                <a:lnTo>
                  <a:pt x="16129" y="0"/>
                </a:lnTo>
                <a:lnTo>
                  <a:pt x="12039" y="279"/>
                </a:lnTo>
                <a:lnTo>
                  <a:pt x="8331" y="1371"/>
                </a:lnTo>
                <a:lnTo>
                  <a:pt x="4368" y="3835"/>
                </a:lnTo>
                <a:lnTo>
                  <a:pt x="2387" y="6629"/>
                </a:lnTo>
                <a:lnTo>
                  <a:pt x="1168" y="9817"/>
                </a:lnTo>
                <a:lnTo>
                  <a:pt x="1168" y="13589"/>
                </a:lnTo>
                <a:lnTo>
                  <a:pt x="2667" y="17018"/>
                </a:lnTo>
                <a:lnTo>
                  <a:pt x="5168" y="19926"/>
                </a:lnTo>
                <a:lnTo>
                  <a:pt x="9067" y="21780"/>
                </a:lnTo>
                <a:lnTo>
                  <a:pt x="12573" y="22872"/>
                </a:lnTo>
                <a:lnTo>
                  <a:pt x="17640" y="24130"/>
                </a:lnTo>
                <a:lnTo>
                  <a:pt x="21386" y="25069"/>
                </a:lnTo>
                <a:lnTo>
                  <a:pt x="23736" y="25857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82"/>
                </a:lnTo>
                <a:lnTo>
                  <a:pt x="20535" y="36499"/>
                </a:lnTo>
                <a:lnTo>
                  <a:pt x="14224" y="36499"/>
                </a:lnTo>
                <a:lnTo>
                  <a:pt x="10033" y="34340"/>
                </a:lnTo>
                <a:lnTo>
                  <a:pt x="7213" y="30835"/>
                </a:lnTo>
                <a:lnTo>
                  <a:pt x="6832" y="281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5" name="object 1015"/>
          <p:cNvSpPr/>
          <p:nvPr/>
        </p:nvSpPr>
        <p:spPr>
          <a:xfrm>
            <a:off x="4421364" y="8464218"/>
            <a:ext cx="37465" cy="42100"/>
          </a:xfrm>
          <a:custGeom>
            <a:avLst/>
            <a:gdLst/>
            <a:ahLst/>
            <a:cxnLst/>
            <a:rect l="l" t="t" r="r" b="b"/>
            <a:pathLst>
              <a:path w="37464" h="42100">
                <a:moveTo>
                  <a:pt x="7924" y="13309"/>
                </a:moveTo>
                <a:lnTo>
                  <a:pt x="8674" y="10452"/>
                </a:lnTo>
                <a:lnTo>
                  <a:pt x="11366" y="7340"/>
                </a:lnTo>
                <a:lnTo>
                  <a:pt x="15290" y="5664"/>
                </a:lnTo>
                <a:lnTo>
                  <a:pt x="22009" y="5664"/>
                </a:lnTo>
                <a:lnTo>
                  <a:pt x="24625" y="6426"/>
                </a:lnTo>
                <a:lnTo>
                  <a:pt x="26403" y="7962"/>
                </a:lnTo>
                <a:lnTo>
                  <a:pt x="28359" y="11074"/>
                </a:lnTo>
                <a:lnTo>
                  <a:pt x="28308" y="15633"/>
                </a:lnTo>
                <a:lnTo>
                  <a:pt x="25679" y="16535"/>
                </a:lnTo>
                <a:lnTo>
                  <a:pt x="21589" y="17322"/>
                </a:lnTo>
                <a:lnTo>
                  <a:pt x="16014" y="17970"/>
                </a:lnTo>
                <a:lnTo>
                  <a:pt x="13284" y="18300"/>
                </a:lnTo>
                <a:lnTo>
                  <a:pt x="11239" y="18656"/>
                </a:lnTo>
                <a:lnTo>
                  <a:pt x="8039" y="19507"/>
                </a:lnTo>
                <a:lnTo>
                  <a:pt x="4927" y="21234"/>
                </a:lnTo>
                <a:lnTo>
                  <a:pt x="2260" y="23533"/>
                </a:lnTo>
                <a:lnTo>
                  <a:pt x="444" y="26797"/>
                </a:lnTo>
                <a:lnTo>
                  <a:pt x="0" y="30568"/>
                </a:lnTo>
                <a:lnTo>
                  <a:pt x="0" y="33934"/>
                </a:lnTo>
                <a:lnTo>
                  <a:pt x="1193" y="36703"/>
                </a:lnTo>
                <a:lnTo>
                  <a:pt x="6007" y="41021"/>
                </a:lnTo>
                <a:lnTo>
                  <a:pt x="7353" y="30391"/>
                </a:lnTo>
                <a:lnTo>
                  <a:pt x="8318" y="27139"/>
                </a:lnTo>
                <a:lnTo>
                  <a:pt x="11023" y="24930"/>
                </a:lnTo>
                <a:lnTo>
                  <a:pt x="14211" y="23964"/>
                </a:lnTo>
                <a:lnTo>
                  <a:pt x="17043" y="23558"/>
                </a:lnTo>
                <a:lnTo>
                  <a:pt x="22047" y="22860"/>
                </a:lnTo>
                <a:lnTo>
                  <a:pt x="25819" y="21996"/>
                </a:lnTo>
                <a:lnTo>
                  <a:pt x="28308" y="20980"/>
                </a:lnTo>
                <a:lnTo>
                  <a:pt x="28308" y="26492"/>
                </a:lnTo>
                <a:lnTo>
                  <a:pt x="27939" y="28765"/>
                </a:lnTo>
                <a:lnTo>
                  <a:pt x="26238" y="32321"/>
                </a:lnTo>
                <a:lnTo>
                  <a:pt x="22644" y="35039"/>
                </a:lnTo>
                <a:lnTo>
                  <a:pt x="18211" y="36766"/>
                </a:lnTo>
                <a:lnTo>
                  <a:pt x="12865" y="36766"/>
                </a:lnTo>
                <a:lnTo>
                  <a:pt x="10845" y="36156"/>
                </a:lnTo>
                <a:lnTo>
                  <a:pt x="8039" y="33731"/>
                </a:lnTo>
                <a:lnTo>
                  <a:pt x="9436" y="42100"/>
                </a:lnTo>
                <a:lnTo>
                  <a:pt x="16598" y="42100"/>
                </a:lnTo>
                <a:lnTo>
                  <a:pt x="19151" y="41668"/>
                </a:lnTo>
                <a:lnTo>
                  <a:pt x="21513" y="40779"/>
                </a:lnTo>
                <a:lnTo>
                  <a:pt x="26327" y="38379"/>
                </a:lnTo>
                <a:lnTo>
                  <a:pt x="28879" y="36220"/>
                </a:lnTo>
                <a:lnTo>
                  <a:pt x="29082" y="38125"/>
                </a:lnTo>
                <a:lnTo>
                  <a:pt x="30264" y="41198"/>
                </a:lnTo>
                <a:lnTo>
                  <a:pt x="37464" y="41198"/>
                </a:lnTo>
                <a:lnTo>
                  <a:pt x="36017" y="38049"/>
                </a:lnTo>
                <a:lnTo>
                  <a:pt x="35432" y="34683"/>
                </a:lnTo>
                <a:lnTo>
                  <a:pt x="35293" y="30670"/>
                </a:lnTo>
                <a:lnTo>
                  <a:pt x="35293" y="12179"/>
                </a:lnTo>
                <a:lnTo>
                  <a:pt x="35166" y="10071"/>
                </a:lnTo>
                <a:lnTo>
                  <a:pt x="34531" y="7048"/>
                </a:lnTo>
                <a:lnTo>
                  <a:pt x="32791" y="4267"/>
                </a:lnTo>
                <a:lnTo>
                  <a:pt x="30187" y="2019"/>
                </a:lnTo>
                <a:lnTo>
                  <a:pt x="25831" y="406"/>
                </a:lnTo>
                <a:lnTo>
                  <a:pt x="23012" y="0"/>
                </a:lnTo>
                <a:lnTo>
                  <a:pt x="16027" y="0"/>
                </a:lnTo>
                <a:lnTo>
                  <a:pt x="12966" y="469"/>
                </a:lnTo>
                <a:lnTo>
                  <a:pt x="10299" y="1422"/>
                </a:lnTo>
                <a:lnTo>
                  <a:pt x="7645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81" y="12395"/>
                </a:lnTo>
                <a:lnTo>
                  <a:pt x="7924" y="13309"/>
                </a:lnTo>
                <a:close/>
              </a:path>
              <a:path w="37464" h="42100">
                <a:moveTo>
                  <a:pt x="7353" y="30391"/>
                </a:moveTo>
                <a:lnTo>
                  <a:pt x="6007" y="41021"/>
                </a:lnTo>
                <a:lnTo>
                  <a:pt x="9436" y="42100"/>
                </a:lnTo>
                <a:lnTo>
                  <a:pt x="8039" y="33731"/>
                </a:lnTo>
                <a:lnTo>
                  <a:pt x="7353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6" name="object 1016"/>
          <p:cNvSpPr/>
          <p:nvPr/>
        </p:nvSpPr>
        <p:spPr>
          <a:xfrm>
            <a:off x="4470622" y="8449792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6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7" name="object 1017"/>
          <p:cNvSpPr/>
          <p:nvPr/>
        </p:nvSpPr>
        <p:spPr>
          <a:xfrm>
            <a:off x="4484607" y="8465132"/>
            <a:ext cx="32994" cy="41186"/>
          </a:xfrm>
          <a:custGeom>
            <a:avLst/>
            <a:gdLst/>
            <a:ahLst/>
            <a:cxnLst/>
            <a:rect l="l" t="t" r="r" b="b"/>
            <a:pathLst>
              <a:path w="32994" h="41186">
                <a:moveTo>
                  <a:pt x="8686" y="32753"/>
                </a:moveTo>
                <a:lnTo>
                  <a:pt x="7315" y="29540"/>
                </a:lnTo>
                <a:lnTo>
                  <a:pt x="6896" y="25895"/>
                </a:lnTo>
                <a:lnTo>
                  <a:pt x="6896" y="0"/>
                </a:lnTo>
                <a:lnTo>
                  <a:pt x="0" y="0"/>
                </a:lnTo>
                <a:lnTo>
                  <a:pt x="0" y="27863"/>
                </a:lnTo>
                <a:lnTo>
                  <a:pt x="152" y="29984"/>
                </a:lnTo>
                <a:lnTo>
                  <a:pt x="838" y="33324"/>
                </a:lnTo>
                <a:lnTo>
                  <a:pt x="2565" y="36398"/>
                </a:lnTo>
                <a:lnTo>
                  <a:pt x="5105" y="38925"/>
                </a:lnTo>
                <a:lnTo>
                  <a:pt x="9271" y="40741"/>
                </a:lnTo>
                <a:lnTo>
                  <a:pt x="13906" y="41186"/>
                </a:lnTo>
                <a:lnTo>
                  <a:pt x="19354" y="41186"/>
                </a:lnTo>
                <a:lnTo>
                  <a:pt x="23660" y="38925"/>
                </a:lnTo>
                <a:lnTo>
                  <a:pt x="26822" y="34366"/>
                </a:lnTo>
                <a:lnTo>
                  <a:pt x="26822" y="40284"/>
                </a:lnTo>
                <a:lnTo>
                  <a:pt x="32994" y="40284"/>
                </a:lnTo>
                <a:lnTo>
                  <a:pt x="32994" y="0"/>
                </a:lnTo>
                <a:lnTo>
                  <a:pt x="26098" y="0"/>
                </a:lnTo>
                <a:lnTo>
                  <a:pt x="26098" y="25019"/>
                </a:lnTo>
                <a:lnTo>
                  <a:pt x="25730" y="27647"/>
                </a:lnTo>
                <a:lnTo>
                  <a:pt x="24968" y="29451"/>
                </a:lnTo>
                <a:lnTo>
                  <a:pt x="22923" y="32689"/>
                </a:lnTo>
                <a:lnTo>
                  <a:pt x="19304" y="34785"/>
                </a:lnTo>
                <a:lnTo>
                  <a:pt x="15290" y="35306"/>
                </a:lnTo>
                <a:lnTo>
                  <a:pt x="11480" y="34798"/>
                </a:lnTo>
                <a:lnTo>
                  <a:pt x="8686" y="327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8" name="object 1018"/>
          <p:cNvSpPr/>
          <p:nvPr/>
        </p:nvSpPr>
        <p:spPr>
          <a:xfrm>
            <a:off x="4525912" y="8464215"/>
            <a:ext cx="21856" cy="21310"/>
          </a:xfrm>
          <a:custGeom>
            <a:avLst/>
            <a:gdLst/>
            <a:ahLst/>
            <a:cxnLst/>
            <a:rect l="l" t="t" r="r" b="b"/>
            <a:pathLst>
              <a:path w="21856" h="21310">
                <a:moveTo>
                  <a:pt x="10845" y="863"/>
                </a:moveTo>
                <a:lnTo>
                  <a:pt x="12242" y="6896"/>
                </a:lnTo>
                <a:lnTo>
                  <a:pt x="14808" y="5664"/>
                </a:lnTo>
                <a:lnTo>
                  <a:pt x="17856" y="5664"/>
                </a:lnTo>
                <a:lnTo>
                  <a:pt x="21856" y="520"/>
                </a:lnTo>
                <a:lnTo>
                  <a:pt x="17221" y="0"/>
                </a:lnTo>
                <a:lnTo>
                  <a:pt x="13855" y="0"/>
                </a:lnTo>
                <a:lnTo>
                  <a:pt x="10845" y="863"/>
                </a:lnTo>
                <a:close/>
              </a:path>
              <a:path w="21856" h="21310">
                <a:moveTo>
                  <a:pt x="762" y="28867"/>
                </a:moveTo>
                <a:lnTo>
                  <a:pt x="2247" y="32029"/>
                </a:lnTo>
                <a:lnTo>
                  <a:pt x="3746" y="35204"/>
                </a:lnTo>
                <a:lnTo>
                  <a:pt x="5854" y="37680"/>
                </a:lnTo>
                <a:lnTo>
                  <a:pt x="8572" y="39458"/>
                </a:lnTo>
                <a:lnTo>
                  <a:pt x="11303" y="41224"/>
                </a:lnTo>
                <a:lnTo>
                  <a:pt x="14262" y="42100"/>
                </a:lnTo>
                <a:lnTo>
                  <a:pt x="22529" y="42100"/>
                </a:lnTo>
                <a:lnTo>
                  <a:pt x="26327" y="40106"/>
                </a:lnTo>
                <a:lnTo>
                  <a:pt x="28905" y="36118"/>
                </a:lnTo>
                <a:lnTo>
                  <a:pt x="28905" y="41198"/>
                </a:lnTo>
                <a:lnTo>
                  <a:pt x="35293" y="41198"/>
                </a:lnTo>
                <a:lnTo>
                  <a:pt x="35293" y="-14414"/>
                </a:lnTo>
                <a:lnTo>
                  <a:pt x="28448" y="-14414"/>
                </a:lnTo>
                <a:lnTo>
                  <a:pt x="28448" y="5537"/>
                </a:lnTo>
                <a:lnTo>
                  <a:pt x="25679" y="2565"/>
                </a:lnTo>
                <a:lnTo>
                  <a:pt x="21856" y="520"/>
                </a:lnTo>
                <a:lnTo>
                  <a:pt x="17856" y="5664"/>
                </a:lnTo>
                <a:lnTo>
                  <a:pt x="21018" y="5664"/>
                </a:lnTo>
                <a:lnTo>
                  <a:pt x="23634" y="6934"/>
                </a:lnTo>
                <a:lnTo>
                  <a:pt x="25793" y="9512"/>
                </a:lnTo>
                <a:lnTo>
                  <a:pt x="27940" y="12103"/>
                </a:lnTo>
                <a:lnTo>
                  <a:pt x="29019" y="16141"/>
                </a:lnTo>
                <a:lnTo>
                  <a:pt x="29019" y="26657"/>
                </a:lnTo>
                <a:lnTo>
                  <a:pt x="27952" y="30391"/>
                </a:lnTo>
                <a:lnTo>
                  <a:pt x="23749" y="35267"/>
                </a:lnTo>
                <a:lnTo>
                  <a:pt x="21183" y="36499"/>
                </a:lnTo>
                <a:lnTo>
                  <a:pt x="15176" y="36499"/>
                </a:lnTo>
                <a:lnTo>
                  <a:pt x="12585" y="35217"/>
                </a:lnTo>
                <a:lnTo>
                  <a:pt x="10388" y="32677"/>
                </a:lnTo>
                <a:lnTo>
                  <a:pt x="8191" y="30111"/>
                </a:lnTo>
                <a:lnTo>
                  <a:pt x="7099" y="26250"/>
                </a:lnTo>
                <a:lnTo>
                  <a:pt x="7099" y="15760"/>
                </a:lnTo>
                <a:lnTo>
                  <a:pt x="8128" y="11849"/>
                </a:lnTo>
                <a:lnTo>
                  <a:pt x="12242" y="6896"/>
                </a:lnTo>
                <a:lnTo>
                  <a:pt x="10845" y="863"/>
                </a:lnTo>
                <a:lnTo>
                  <a:pt x="8128" y="2616"/>
                </a:lnTo>
                <a:lnTo>
                  <a:pt x="5410" y="4356"/>
                </a:lnTo>
                <a:lnTo>
                  <a:pt x="3390" y="6870"/>
                </a:lnTo>
                <a:lnTo>
                  <a:pt x="2044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62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9" name="object 1019"/>
          <p:cNvSpPr/>
          <p:nvPr/>
        </p:nvSpPr>
        <p:spPr>
          <a:xfrm>
            <a:off x="4591373" y="8464215"/>
            <a:ext cx="21831" cy="21310"/>
          </a:xfrm>
          <a:custGeom>
            <a:avLst/>
            <a:gdLst/>
            <a:ahLst/>
            <a:cxnLst/>
            <a:rect l="l" t="t" r="r" b="b"/>
            <a:pathLst>
              <a:path w="21831" h="21310">
                <a:moveTo>
                  <a:pt x="10820" y="863"/>
                </a:moveTo>
                <a:lnTo>
                  <a:pt x="12217" y="6896"/>
                </a:lnTo>
                <a:lnTo>
                  <a:pt x="14782" y="5664"/>
                </a:lnTo>
                <a:lnTo>
                  <a:pt x="17843" y="5664"/>
                </a:lnTo>
                <a:lnTo>
                  <a:pt x="21831" y="520"/>
                </a:lnTo>
                <a:lnTo>
                  <a:pt x="17195" y="0"/>
                </a:lnTo>
                <a:lnTo>
                  <a:pt x="13855" y="0"/>
                </a:lnTo>
                <a:lnTo>
                  <a:pt x="10820" y="863"/>
                </a:lnTo>
                <a:close/>
              </a:path>
              <a:path w="21831" h="21310">
                <a:moveTo>
                  <a:pt x="736" y="28867"/>
                </a:moveTo>
                <a:lnTo>
                  <a:pt x="2235" y="32029"/>
                </a:lnTo>
                <a:lnTo>
                  <a:pt x="3721" y="35204"/>
                </a:lnTo>
                <a:lnTo>
                  <a:pt x="5829" y="37680"/>
                </a:lnTo>
                <a:lnTo>
                  <a:pt x="8559" y="39458"/>
                </a:lnTo>
                <a:lnTo>
                  <a:pt x="11277" y="41224"/>
                </a:lnTo>
                <a:lnTo>
                  <a:pt x="14262" y="42100"/>
                </a:lnTo>
                <a:lnTo>
                  <a:pt x="22504" y="42100"/>
                </a:lnTo>
                <a:lnTo>
                  <a:pt x="26301" y="40106"/>
                </a:lnTo>
                <a:lnTo>
                  <a:pt x="28879" y="36118"/>
                </a:lnTo>
                <a:lnTo>
                  <a:pt x="28879" y="41198"/>
                </a:lnTo>
                <a:lnTo>
                  <a:pt x="35280" y="41198"/>
                </a:lnTo>
                <a:lnTo>
                  <a:pt x="35280" y="-14414"/>
                </a:lnTo>
                <a:lnTo>
                  <a:pt x="28422" y="-14414"/>
                </a:lnTo>
                <a:lnTo>
                  <a:pt x="28422" y="5537"/>
                </a:lnTo>
                <a:lnTo>
                  <a:pt x="25654" y="2565"/>
                </a:lnTo>
                <a:lnTo>
                  <a:pt x="21831" y="520"/>
                </a:lnTo>
                <a:lnTo>
                  <a:pt x="17843" y="5664"/>
                </a:lnTo>
                <a:lnTo>
                  <a:pt x="20993" y="5664"/>
                </a:lnTo>
                <a:lnTo>
                  <a:pt x="23634" y="6934"/>
                </a:lnTo>
                <a:lnTo>
                  <a:pt x="25768" y="9512"/>
                </a:lnTo>
                <a:lnTo>
                  <a:pt x="27914" y="12103"/>
                </a:lnTo>
                <a:lnTo>
                  <a:pt x="28994" y="16141"/>
                </a:lnTo>
                <a:lnTo>
                  <a:pt x="28994" y="26657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3" y="35217"/>
                </a:lnTo>
                <a:lnTo>
                  <a:pt x="10375" y="32677"/>
                </a:lnTo>
                <a:lnTo>
                  <a:pt x="8166" y="30111"/>
                </a:lnTo>
                <a:lnTo>
                  <a:pt x="7073" y="26250"/>
                </a:lnTo>
                <a:lnTo>
                  <a:pt x="7073" y="15760"/>
                </a:lnTo>
                <a:lnTo>
                  <a:pt x="8102" y="11849"/>
                </a:lnTo>
                <a:lnTo>
                  <a:pt x="12217" y="6896"/>
                </a:lnTo>
                <a:lnTo>
                  <a:pt x="10820" y="863"/>
                </a:lnTo>
                <a:lnTo>
                  <a:pt x="8115" y="2616"/>
                </a:lnTo>
                <a:lnTo>
                  <a:pt x="5410" y="4356"/>
                </a:lnTo>
                <a:lnTo>
                  <a:pt x="3390" y="6870"/>
                </a:lnTo>
                <a:lnTo>
                  <a:pt x="2019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36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0" name="object 1020"/>
          <p:cNvSpPr/>
          <p:nvPr/>
        </p:nvSpPr>
        <p:spPr>
          <a:xfrm>
            <a:off x="4635201" y="846421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33" y="13804"/>
                </a:lnTo>
                <a:lnTo>
                  <a:pt x="30238" y="17195"/>
                </a:lnTo>
                <a:lnTo>
                  <a:pt x="7505" y="17195"/>
                </a:lnTo>
                <a:lnTo>
                  <a:pt x="7747" y="13677"/>
                </a:lnTo>
                <a:lnTo>
                  <a:pt x="8940" y="10871"/>
                </a:lnTo>
                <a:lnTo>
                  <a:pt x="13398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87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82" y="35318"/>
                </a:lnTo>
                <a:lnTo>
                  <a:pt x="8636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46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40" y="10871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1" name="object 1021"/>
          <p:cNvSpPr/>
          <p:nvPr/>
        </p:nvSpPr>
        <p:spPr>
          <a:xfrm>
            <a:off x="4706232" y="8449792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6"/>
                </a:lnTo>
              </a:path>
            </a:pathLst>
          </a:custGeom>
          <a:ln w="816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2" name="object 1022"/>
          <p:cNvSpPr/>
          <p:nvPr/>
        </p:nvSpPr>
        <p:spPr>
          <a:xfrm>
            <a:off x="4717816" y="8464210"/>
            <a:ext cx="38112" cy="42113"/>
          </a:xfrm>
          <a:custGeom>
            <a:avLst/>
            <a:gdLst/>
            <a:ahLst/>
            <a:cxnLst/>
            <a:rect l="l" t="t" r="r" b="b"/>
            <a:pathLst>
              <a:path w="38112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57" y="36677"/>
                </a:lnTo>
                <a:lnTo>
                  <a:pt x="8775" y="40309"/>
                </a:lnTo>
                <a:lnTo>
                  <a:pt x="8216" y="30086"/>
                </a:lnTo>
                <a:lnTo>
                  <a:pt x="7073" y="26225"/>
                </a:lnTo>
                <a:lnTo>
                  <a:pt x="7073" y="15900"/>
                </a:lnTo>
                <a:lnTo>
                  <a:pt x="8216" y="12039"/>
                </a:lnTo>
                <a:lnTo>
                  <a:pt x="10477" y="9486"/>
                </a:lnTo>
                <a:lnTo>
                  <a:pt x="12750" y="6934"/>
                </a:lnTo>
                <a:lnTo>
                  <a:pt x="15621" y="5664"/>
                </a:lnTo>
                <a:lnTo>
                  <a:pt x="22466" y="5664"/>
                </a:lnTo>
                <a:lnTo>
                  <a:pt x="25311" y="6946"/>
                </a:lnTo>
                <a:lnTo>
                  <a:pt x="27597" y="9512"/>
                </a:lnTo>
                <a:lnTo>
                  <a:pt x="29883" y="12077"/>
                </a:lnTo>
                <a:lnTo>
                  <a:pt x="31026" y="15849"/>
                </a:lnTo>
                <a:lnTo>
                  <a:pt x="31026" y="26123"/>
                </a:lnTo>
                <a:lnTo>
                  <a:pt x="29883" y="30048"/>
                </a:lnTo>
                <a:lnTo>
                  <a:pt x="27609" y="32638"/>
                </a:lnTo>
                <a:lnTo>
                  <a:pt x="25336" y="35217"/>
                </a:lnTo>
                <a:lnTo>
                  <a:pt x="22479" y="36499"/>
                </a:lnTo>
                <a:lnTo>
                  <a:pt x="22618" y="42113"/>
                </a:lnTo>
                <a:lnTo>
                  <a:pt x="25895" y="41287"/>
                </a:lnTo>
                <a:lnTo>
                  <a:pt x="28892" y="39649"/>
                </a:lnTo>
                <a:lnTo>
                  <a:pt x="31889" y="38011"/>
                </a:lnTo>
                <a:lnTo>
                  <a:pt x="34175" y="35699"/>
                </a:lnTo>
                <a:lnTo>
                  <a:pt x="35750" y="32715"/>
                </a:lnTo>
                <a:lnTo>
                  <a:pt x="37325" y="29756"/>
                </a:lnTo>
                <a:lnTo>
                  <a:pt x="38112" y="25679"/>
                </a:lnTo>
                <a:lnTo>
                  <a:pt x="38112" y="14084"/>
                </a:lnTo>
                <a:lnTo>
                  <a:pt x="36334" y="9080"/>
                </a:lnTo>
                <a:lnTo>
                  <a:pt x="32778" y="5448"/>
                </a:lnTo>
                <a:lnTo>
                  <a:pt x="29222" y="1816"/>
                </a:lnTo>
                <a:lnTo>
                  <a:pt x="24663" y="0"/>
                </a:lnTo>
                <a:lnTo>
                  <a:pt x="14033" y="0"/>
                </a:lnTo>
                <a:lnTo>
                  <a:pt x="9766" y="1498"/>
                </a:lnTo>
                <a:lnTo>
                  <a:pt x="6261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12" h="42113">
                <a:moveTo>
                  <a:pt x="12750" y="35217"/>
                </a:moveTo>
                <a:lnTo>
                  <a:pt x="10477" y="32651"/>
                </a:lnTo>
                <a:lnTo>
                  <a:pt x="8216" y="30086"/>
                </a:lnTo>
                <a:lnTo>
                  <a:pt x="8775" y="40309"/>
                </a:lnTo>
                <a:lnTo>
                  <a:pt x="13373" y="42113"/>
                </a:lnTo>
                <a:lnTo>
                  <a:pt x="22618" y="42113"/>
                </a:lnTo>
                <a:lnTo>
                  <a:pt x="22479" y="36499"/>
                </a:lnTo>
                <a:lnTo>
                  <a:pt x="15621" y="36499"/>
                </a:lnTo>
                <a:lnTo>
                  <a:pt x="12750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3" name="object 1023"/>
          <p:cNvSpPr/>
          <p:nvPr/>
        </p:nvSpPr>
        <p:spPr>
          <a:xfrm>
            <a:off x="4761260" y="8464207"/>
            <a:ext cx="33782" cy="42113"/>
          </a:xfrm>
          <a:custGeom>
            <a:avLst/>
            <a:gdLst/>
            <a:ahLst/>
            <a:cxnLst/>
            <a:rect l="l" t="t" r="r" b="b"/>
            <a:pathLst>
              <a:path w="33782" h="42113">
                <a:moveTo>
                  <a:pt x="6807" y="28117"/>
                </a:moveTo>
                <a:lnTo>
                  <a:pt x="0" y="29184"/>
                </a:lnTo>
                <a:lnTo>
                  <a:pt x="762" y="33451"/>
                </a:lnTo>
                <a:lnTo>
                  <a:pt x="2527" y="36677"/>
                </a:lnTo>
                <a:lnTo>
                  <a:pt x="5308" y="38849"/>
                </a:lnTo>
                <a:lnTo>
                  <a:pt x="8077" y="41033"/>
                </a:lnTo>
                <a:lnTo>
                  <a:pt x="12103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5971" y="40462"/>
                </a:lnTo>
                <a:lnTo>
                  <a:pt x="28511" y="39370"/>
                </a:lnTo>
                <a:lnTo>
                  <a:pt x="31775" y="35801"/>
                </a:lnTo>
                <a:lnTo>
                  <a:pt x="33782" y="31648"/>
                </a:lnTo>
                <a:lnTo>
                  <a:pt x="33782" y="27038"/>
                </a:lnTo>
                <a:lnTo>
                  <a:pt x="32143" y="23533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1988" y="15290"/>
                </a:lnTo>
                <a:lnTo>
                  <a:pt x="9220" y="13944"/>
                </a:lnTo>
                <a:lnTo>
                  <a:pt x="7823" y="10820"/>
                </a:lnTo>
                <a:lnTo>
                  <a:pt x="9842" y="7175"/>
                </a:lnTo>
                <a:lnTo>
                  <a:pt x="13449" y="5626"/>
                </a:lnTo>
                <a:lnTo>
                  <a:pt x="19304" y="5626"/>
                </a:lnTo>
                <a:lnTo>
                  <a:pt x="21374" y="6197"/>
                </a:lnTo>
                <a:lnTo>
                  <a:pt x="24320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712"/>
                </a:lnTo>
                <a:lnTo>
                  <a:pt x="29883" y="5067"/>
                </a:lnTo>
                <a:lnTo>
                  <a:pt x="26962" y="2286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14" y="279"/>
                </a:lnTo>
                <a:lnTo>
                  <a:pt x="8318" y="1371"/>
                </a:lnTo>
                <a:lnTo>
                  <a:pt x="4356" y="3835"/>
                </a:lnTo>
                <a:lnTo>
                  <a:pt x="2387" y="6629"/>
                </a:lnTo>
                <a:lnTo>
                  <a:pt x="1143" y="9817"/>
                </a:lnTo>
                <a:lnTo>
                  <a:pt x="1143" y="13589"/>
                </a:lnTo>
                <a:lnTo>
                  <a:pt x="2654" y="17018"/>
                </a:lnTo>
                <a:lnTo>
                  <a:pt x="5156" y="19926"/>
                </a:lnTo>
                <a:lnTo>
                  <a:pt x="9055" y="21780"/>
                </a:lnTo>
                <a:lnTo>
                  <a:pt x="12560" y="22872"/>
                </a:lnTo>
                <a:lnTo>
                  <a:pt x="17614" y="24130"/>
                </a:lnTo>
                <a:lnTo>
                  <a:pt x="21374" y="25069"/>
                </a:lnTo>
                <a:lnTo>
                  <a:pt x="23723" y="25857"/>
                </a:lnTo>
                <a:lnTo>
                  <a:pt x="26695" y="28549"/>
                </a:lnTo>
                <a:lnTo>
                  <a:pt x="26695" y="31813"/>
                </a:lnTo>
                <a:lnTo>
                  <a:pt x="24409" y="34582"/>
                </a:lnTo>
                <a:lnTo>
                  <a:pt x="20523" y="36499"/>
                </a:lnTo>
                <a:lnTo>
                  <a:pt x="14211" y="36499"/>
                </a:lnTo>
                <a:lnTo>
                  <a:pt x="10007" y="34340"/>
                </a:lnTo>
                <a:lnTo>
                  <a:pt x="7200" y="30835"/>
                </a:lnTo>
                <a:lnTo>
                  <a:pt x="6807" y="281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4" name="object 1024"/>
          <p:cNvSpPr/>
          <p:nvPr/>
        </p:nvSpPr>
        <p:spPr>
          <a:xfrm>
            <a:off x="4822418" y="8464218"/>
            <a:ext cx="22415" cy="57543"/>
          </a:xfrm>
          <a:custGeom>
            <a:avLst/>
            <a:gdLst/>
            <a:ahLst/>
            <a:cxnLst/>
            <a:rect l="l" t="t" r="r" b="b"/>
            <a:pathLst>
              <a:path w="22415" h="57543">
                <a:moveTo>
                  <a:pt x="10858" y="889"/>
                </a:moveTo>
                <a:lnTo>
                  <a:pt x="12433" y="6883"/>
                </a:lnTo>
                <a:lnTo>
                  <a:pt x="15049" y="5651"/>
                </a:lnTo>
                <a:lnTo>
                  <a:pt x="18110" y="5651"/>
                </a:lnTo>
                <a:lnTo>
                  <a:pt x="22415" y="0"/>
                </a:lnTo>
                <a:lnTo>
                  <a:pt x="14008" y="0"/>
                </a:lnTo>
                <a:lnTo>
                  <a:pt x="10858" y="889"/>
                </a:lnTo>
                <a:close/>
              </a:path>
              <a:path w="22415" h="57543">
                <a:moveTo>
                  <a:pt x="35852" y="914"/>
                </a:moveTo>
                <a:lnTo>
                  <a:pt x="29502" y="914"/>
                </a:lnTo>
                <a:lnTo>
                  <a:pt x="29502" y="5765"/>
                </a:lnTo>
                <a:lnTo>
                  <a:pt x="26377" y="1917"/>
                </a:lnTo>
                <a:lnTo>
                  <a:pt x="22415" y="0"/>
                </a:lnTo>
                <a:lnTo>
                  <a:pt x="18110" y="5651"/>
                </a:lnTo>
                <a:lnTo>
                  <a:pt x="21221" y="5651"/>
                </a:lnTo>
                <a:lnTo>
                  <a:pt x="23876" y="6896"/>
                </a:lnTo>
                <a:lnTo>
                  <a:pt x="28295" y="11912"/>
                </a:lnTo>
                <a:lnTo>
                  <a:pt x="29413" y="15633"/>
                </a:lnTo>
                <a:lnTo>
                  <a:pt x="29413" y="25717"/>
                </a:lnTo>
                <a:lnTo>
                  <a:pt x="28333" y="29502"/>
                </a:lnTo>
                <a:lnTo>
                  <a:pt x="24053" y="34340"/>
                </a:lnTo>
                <a:lnTo>
                  <a:pt x="21386" y="35547"/>
                </a:lnTo>
                <a:lnTo>
                  <a:pt x="15036" y="35547"/>
                </a:lnTo>
                <a:lnTo>
                  <a:pt x="12369" y="34340"/>
                </a:lnTo>
                <a:lnTo>
                  <a:pt x="8140" y="29476"/>
                </a:lnTo>
                <a:lnTo>
                  <a:pt x="7073" y="25615"/>
                </a:lnTo>
                <a:lnTo>
                  <a:pt x="7073" y="15468"/>
                </a:lnTo>
                <a:lnTo>
                  <a:pt x="8153" y="11823"/>
                </a:lnTo>
                <a:lnTo>
                  <a:pt x="12433" y="6883"/>
                </a:lnTo>
                <a:lnTo>
                  <a:pt x="10858" y="889"/>
                </a:lnTo>
                <a:lnTo>
                  <a:pt x="8204" y="2654"/>
                </a:lnTo>
                <a:lnTo>
                  <a:pt x="5537" y="4419"/>
                </a:lnTo>
                <a:lnTo>
                  <a:pt x="3505" y="6934"/>
                </a:lnTo>
                <a:lnTo>
                  <a:pt x="2095" y="10185"/>
                </a:lnTo>
                <a:lnTo>
                  <a:pt x="685" y="13436"/>
                </a:lnTo>
                <a:lnTo>
                  <a:pt x="0" y="16979"/>
                </a:lnTo>
                <a:lnTo>
                  <a:pt x="0" y="26416"/>
                </a:lnTo>
                <a:lnTo>
                  <a:pt x="1524" y="31203"/>
                </a:lnTo>
                <a:lnTo>
                  <a:pt x="4584" y="35204"/>
                </a:lnTo>
                <a:lnTo>
                  <a:pt x="7645" y="39192"/>
                </a:lnTo>
                <a:lnTo>
                  <a:pt x="11976" y="41198"/>
                </a:lnTo>
                <a:lnTo>
                  <a:pt x="22059" y="41198"/>
                </a:lnTo>
                <a:lnTo>
                  <a:pt x="25819" y="39446"/>
                </a:lnTo>
                <a:lnTo>
                  <a:pt x="28841" y="35928"/>
                </a:lnTo>
                <a:lnTo>
                  <a:pt x="28854" y="40373"/>
                </a:lnTo>
                <a:lnTo>
                  <a:pt x="28702" y="43294"/>
                </a:lnTo>
                <a:lnTo>
                  <a:pt x="27736" y="46964"/>
                </a:lnTo>
                <a:lnTo>
                  <a:pt x="24815" y="49999"/>
                </a:lnTo>
                <a:lnTo>
                  <a:pt x="20612" y="51892"/>
                </a:lnTo>
                <a:lnTo>
                  <a:pt x="14452" y="51892"/>
                </a:lnTo>
                <a:lnTo>
                  <a:pt x="12115" y="51269"/>
                </a:lnTo>
                <a:lnTo>
                  <a:pt x="9131" y="49060"/>
                </a:lnTo>
                <a:lnTo>
                  <a:pt x="8064" y="45529"/>
                </a:lnTo>
                <a:lnTo>
                  <a:pt x="1371" y="44538"/>
                </a:lnTo>
                <a:lnTo>
                  <a:pt x="1257" y="48882"/>
                </a:lnTo>
                <a:lnTo>
                  <a:pt x="2705" y="52133"/>
                </a:lnTo>
                <a:lnTo>
                  <a:pt x="5689" y="54305"/>
                </a:lnTo>
                <a:lnTo>
                  <a:pt x="8699" y="56464"/>
                </a:lnTo>
                <a:lnTo>
                  <a:pt x="12611" y="57543"/>
                </a:lnTo>
                <a:lnTo>
                  <a:pt x="21539" y="57543"/>
                </a:lnTo>
                <a:lnTo>
                  <a:pt x="24993" y="56794"/>
                </a:lnTo>
                <a:lnTo>
                  <a:pt x="27774" y="55283"/>
                </a:lnTo>
                <a:lnTo>
                  <a:pt x="30581" y="53759"/>
                </a:lnTo>
                <a:lnTo>
                  <a:pt x="32639" y="51689"/>
                </a:lnTo>
                <a:lnTo>
                  <a:pt x="33909" y="49072"/>
                </a:lnTo>
                <a:lnTo>
                  <a:pt x="35217" y="46443"/>
                </a:lnTo>
                <a:lnTo>
                  <a:pt x="35852" y="42011"/>
                </a:lnTo>
                <a:lnTo>
                  <a:pt x="35852" y="91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5" name="object 1025"/>
          <p:cNvSpPr/>
          <p:nvPr/>
        </p:nvSpPr>
        <p:spPr>
          <a:xfrm>
            <a:off x="4866392" y="8449491"/>
            <a:ext cx="29095" cy="56832"/>
          </a:xfrm>
          <a:custGeom>
            <a:avLst/>
            <a:gdLst/>
            <a:ahLst/>
            <a:cxnLst/>
            <a:rect l="l" t="t" r="r" b="b"/>
            <a:pathLst>
              <a:path w="29095" h="56832">
                <a:moveTo>
                  <a:pt x="20040" y="0"/>
                </a:moveTo>
                <a:lnTo>
                  <a:pt x="14947" y="10629"/>
                </a:lnTo>
                <a:lnTo>
                  <a:pt x="20662" y="10629"/>
                </a:lnTo>
                <a:lnTo>
                  <a:pt x="29095" y="0"/>
                </a:lnTo>
                <a:lnTo>
                  <a:pt x="20040" y="0"/>
                </a:lnTo>
                <a:close/>
              </a:path>
              <a:path w="29095" h="56832">
                <a:moveTo>
                  <a:pt x="25438" y="21653"/>
                </a:moveTo>
                <a:lnTo>
                  <a:pt x="27635" y="24282"/>
                </a:lnTo>
                <a:lnTo>
                  <a:pt x="29933" y="28524"/>
                </a:lnTo>
                <a:lnTo>
                  <a:pt x="30238" y="31915"/>
                </a:lnTo>
                <a:lnTo>
                  <a:pt x="7518" y="31915"/>
                </a:lnTo>
                <a:lnTo>
                  <a:pt x="7747" y="28397"/>
                </a:lnTo>
                <a:lnTo>
                  <a:pt x="8953" y="25590"/>
                </a:lnTo>
                <a:lnTo>
                  <a:pt x="13398" y="14719"/>
                </a:lnTo>
                <a:lnTo>
                  <a:pt x="8813" y="16598"/>
                </a:lnTo>
                <a:lnTo>
                  <a:pt x="5283" y="20345"/>
                </a:lnTo>
                <a:lnTo>
                  <a:pt x="1765" y="24079"/>
                </a:lnTo>
                <a:lnTo>
                  <a:pt x="0" y="29349"/>
                </a:lnTo>
                <a:lnTo>
                  <a:pt x="0" y="42671"/>
                </a:lnTo>
                <a:lnTo>
                  <a:pt x="1752" y="47764"/>
                </a:lnTo>
                <a:lnTo>
                  <a:pt x="5232" y="51384"/>
                </a:lnTo>
                <a:lnTo>
                  <a:pt x="8724" y="55016"/>
                </a:lnTo>
                <a:lnTo>
                  <a:pt x="13449" y="56832"/>
                </a:lnTo>
                <a:lnTo>
                  <a:pt x="24117" y="56832"/>
                </a:lnTo>
                <a:lnTo>
                  <a:pt x="28003" y="55689"/>
                </a:lnTo>
                <a:lnTo>
                  <a:pt x="31026" y="53416"/>
                </a:lnTo>
                <a:lnTo>
                  <a:pt x="34086" y="51142"/>
                </a:lnTo>
                <a:lnTo>
                  <a:pt x="36156" y="47942"/>
                </a:lnTo>
                <a:lnTo>
                  <a:pt x="37287" y="43827"/>
                </a:lnTo>
                <a:lnTo>
                  <a:pt x="30162" y="42951"/>
                </a:lnTo>
                <a:lnTo>
                  <a:pt x="29108" y="45834"/>
                </a:lnTo>
                <a:lnTo>
                  <a:pt x="27686" y="47929"/>
                </a:lnTo>
                <a:lnTo>
                  <a:pt x="24117" y="50558"/>
                </a:lnTo>
                <a:lnTo>
                  <a:pt x="19431" y="51219"/>
                </a:lnTo>
                <a:lnTo>
                  <a:pt x="16027" y="51219"/>
                </a:lnTo>
                <a:lnTo>
                  <a:pt x="13195" y="50037"/>
                </a:lnTo>
                <a:lnTo>
                  <a:pt x="8636" y="45326"/>
                </a:lnTo>
                <a:lnTo>
                  <a:pt x="7378" y="41960"/>
                </a:lnTo>
                <a:lnTo>
                  <a:pt x="7124" y="37528"/>
                </a:lnTo>
                <a:lnTo>
                  <a:pt x="37465" y="37528"/>
                </a:lnTo>
                <a:lnTo>
                  <a:pt x="37503" y="29057"/>
                </a:lnTo>
                <a:lnTo>
                  <a:pt x="35788" y="23901"/>
                </a:lnTo>
                <a:lnTo>
                  <a:pt x="32346" y="20231"/>
                </a:lnTo>
                <a:lnTo>
                  <a:pt x="28892" y="16560"/>
                </a:lnTo>
                <a:lnTo>
                  <a:pt x="24447" y="14719"/>
                </a:lnTo>
                <a:lnTo>
                  <a:pt x="19011" y="14719"/>
                </a:lnTo>
                <a:lnTo>
                  <a:pt x="19075" y="20345"/>
                </a:lnTo>
                <a:lnTo>
                  <a:pt x="22593" y="20345"/>
                </a:lnTo>
                <a:lnTo>
                  <a:pt x="25438" y="21653"/>
                </a:lnTo>
                <a:close/>
              </a:path>
              <a:path w="29095" h="56832">
                <a:moveTo>
                  <a:pt x="8953" y="25590"/>
                </a:moveTo>
                <a:lnTo>
                  <a:pt x="13258" y="21399"/>
                </a:lnTo>
                <a:lnTo>
                  <a:pt x="15925" y="20345"/>
                </a:lnTo>
                <a:lnTo>
                  <a:pt x="19075" y="20345"/>
                </a:lnTo>
                <a:lnTo>
                  <a:pt x="19011" y="14719"/>
                </a:lnTo>
                <a:lnTo>
                  <a:pt x="13398" y="14719"/>
                </a:lnTo>
                <a:lnTo>
                  <a:pt x="8953" y="2559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6" name="object 1026"/>
          <p:cNvSpPr/>
          <p:nvPr/>
        </p:nvSpPr>
        <p:spPr>
          <a:xfrm>
            <a:off x="4912263" y="8464218"/>
            <a:ext cx="22098" cy="41198"/>
          </a:xfrm>
          <a:custGeom>
            <a:avLst/>
            <a:gdLst/>
            <a:ahLst/>
            <a:cxnLst/>
            <a:rect l="l" t="t" r="r" b="b"/>
            <a:pathLst>
              <a:path w="22098" h="41198">
                <a:moveTo>
                  <a:pt x="10604" y="8407"/>
                </a:moveTo>
                <a:lnTo>
                  <a:pt x="13169" y="7061"/>
                </a:lnTo>
                <a:lnTo>
                  <a:pt x="16344" y="7061"/>
                </a:lnTo>
                <a:lnTo>
                  <a:pt x="19723" y="8547"/>
                </a:lnTo>
                <a:lnTo>
                  <a:pt x="22098" y="2197"/>
                </a:lnTo>
                <a:lnTo>
                  <a:pt x="17348" y="0"/>
                </a:lnTo>
                <a:lnTo>
                  <a:pt x="13411" y="0"/>
                </a:lnTo>
                <a:lnTo>
                  <a:pt x="10579" y="1371"/>
                </a:lnTo>
                <a:lnTo>
                  <a:pt x="7785" y="4165"/>
                </a:lnTo>
                <a:lnTo>
                  <a:pt x="6210" y="7023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7221"/>
                </a:lnTo>
                <a:lnTo>
                  <a:pt x="7289" y="14566"/>
                </a:lnTo>
                <a:lnTo>
                  <a:pt x="8051" y="12141"/>
                </a:lnTo>
                <a:lnTo>
                  <a:pt x="10604" y="84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7" name="object 1027"/>
          <p:cNvSpPr/>
          <p:nvPr/>
        </p:nvSpPr>
        <p:spPr>
          <a:xfrm>
            <a:off x="4938480" y="8464218"/>
            <a:ext cx="55143" cy="41198"/>
          </a:xfrm>
          <a:custGeom>
            <a:avLst/>
            <a:gdLst/>
            <a:ahLst/>
            <a:cxnLst/>
            <a:rect l="l" t="t" r="r" b="b"/>
            <a:pathLst>
              <a:path w="55143" h="41198">
                <a:moveTo>
                  <a:pt x="24168" y="15024"/>
                </a:moveTo>
                <a:lnTo>
                  <a:pt x="24168" y="41198"/>
                </a:lnTo>
                <a:lnTo>
                  <a:pt x="31076" y="41198"/>
                </a:lnTo>
                <a:lnTo>
                  <a:pt x="31076" y="13639"/>
                </a:lnTo>
                <a:lnTo>
                  <a:pt x="32016" y="10629"/>
                </a:lnTo>
                <a:lnTo>
                  <a:pt x="33909" y="8737"/>
                </a:lnTo>
                <a:lnTo>
                  <a:pt x="38176" y="5918"/>
                </a:lnTo>
                <a:lnTo>
                  <a:pt x="42608" y="5918"/>
                </a:lnTo>
                <a:lnTo>
                  <a:pt x="45161" y="7023"/>
                </a:lnTo>
                <a:lnTo>
                  <a:pt x="47599" y="9918"/>
                </a:lnTo>
                <a:lnTo>
                  <a:pt x="48272" y="13093"/>
                </a:lnTo>
                <a:lnTo>
                  <a:pt x="48272" y="41198"/>
                </a:lnTo>
                <a:lnTo>
                  <a:pt x="55143" y="41198"/>
                </a:lnTo>
                <a:lnTo>
                  <a:pt x="55143" y="8940"/>
                </a:lnTo>
                <a:lnTo>
                  <a:pt x="54038" y="5524"/>
                </a:lnTo>
                <a:lnTo>
                  <a:pt x="49707" y="1104"/>
                </a:lnTo>
                <a:lnTo>
                  <a:pt x="46596" y="0"/>
                </a:lnTo>
                <a:lnTo>
                  <a:pt x="37401" y="0"/>
                </a:lnTo>
                <a:lnTo>
                  <a:pt x="33223" y="2349"/>
                </a:lnTo>
                <a:lnTo>
                  <a:pt x="29997" y="7061"/>
                </a:lnTo>
                <a:lnTo>
                  <a:pt x="29209" y="4826"/>
                </a:lnTo>
                <a:lnTo>
                  <a:pt x="25920" y="1854"/>
                </a:lnTo>
                <a:lnTo>
                  <a:pt x="21513" y="0"/>
                </a:lnTo>
                <a:lnTo>
                  <a:pt x="15798" y="0"/>
                </a:lnTo>
                <a:lnTo>
                  <a:pt x="13373" y="596"/>
                </a:lnTo>
                <a:lnTo>
                  <a:pt x="9144" y="2997"/>
                </a:lnTo>
                <a:lnTo>
                  <a:pt x="6159" y="6565"/>
                </a:lnTo>
                <a:lnTo>
                  <a:pt x="6159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lnTo>
                  <a:pt x="6896" y="16624"/>
                </a:lnTo>
                <a:lnTo>
                  <a:pt x="7264" y="13830"/>
                </a:lnTo>
                <a:lnTo>
                  <a:pt x="7988" y="11874"/>
                </a:lnTo>
                <a:lnTo>
                  <a:pt x="9931" y="8445"/>
                </a:lnTo>
                <a:lnTo>
                  <a:pt x="13233" y="6426"/>
                </a:lnTo>
                <a:lnTo>
                  <a:pt x="16967" y="5918"/>
                </a:lnTo>
                <a:lnTo>
                  <a:pt x="19532" y="5918"/>
                </a:lnTo>
                <a:lnTo>
                  <a:pt x="22479" y="8191"/>
                </a:lnTo>
                <a:lnTo>
                  <a:pt x="24168" y="11988"/>
                </a:lnTo>
                <a:lnTo>
                  <a:pt x="24168" y="1502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8" name="object 1028"/>
          <p:cNvSpPr/>
          <p:nvPr/>
        </p:nvSpPr>
        <p:spPr>
          <a:xfrm>
            <a:off x="5001538" y="8464213"/>
            <a:ext cx="37490" cy="42113"/>
          </a:xfrm>
          <a:custGeom>
            <a:avLst/>
            <a:gdLst/>
            <a:ahLst/>
            <a:cxnLst/>
            <a:rect l="l" t="t" r="r" b="b"/>
            <a:pathLst>
              <a:path w="37490" h="42113">
                <a:moveTo>
                  <a:pt x="29057" y="11252"/>
                </a:moveTo>
                <a:lnTo>
                  <a:pt x="29921" y="13804"/>
                </a:lnTo>
                <a:lnTo>
                  <a:pt x="30238" y="17195"/>
                </a:lnTo>
                <a:lnTo>
                  <a:pt x="7505" y="17195"/>
                </a:lnTo>
                <a:lnTo>
                  <a:pt x="7734" y="13677"/>
                </a:lnTo>
                <a:lnTo>
                  <a:pt x="8940" y="10871"/>
                </a:lnTo>
                <a:lnTo>
                  <a:pt x="13385" y="0"/>
                </a:lnTo>
                <a:lnTo>
                  <a:pt x="8801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12" y="40297"/>
                </a:lnTo>
                <a:lnTo>
                  <a:pt x="13436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44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07"/>
                </a:lnTo>
                <a:lnTo>
                  <a:pt x="7366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490" y="14338"/>
                </a:lnTo>
                <a:lnTo>
                  <a:pt x="35775" y="9182"/>
                </a:lnTo>
                <a:lnTo>
                  <a:pt x="32346" y="5511"/>
                </a:lnTo>
                <a:lnTo>
                  <a:pt x="28879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490" h="42113">
                <a:moveTo>
                  <a:pt x="8940" y="10871"/>
                </a:moveTo>
                <a:lnTo>
                  <a:pt x="13258" y="6667"/>
                </a:lnTo>
                <a:lnTo>
                  <a:pt x="15913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9" name="object 1029"/>
          <p:cNvSpPr/>
          <p:nvPr/>
        </p:nvSpPr>
        <p:spPr>
          <a:xfrm>
            <a:off x="5047485" y="846421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0083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3058" y="13258"/>
                </a:lnTo>
                <a:lnTo>
                  <a:pt x="32918" y="11049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210" y="6629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0" name="object 1030"/>
          <p:cNvSpPr/>
          <p:nvPr/>
        </p:nvSpPr>
        <p:spPr>
          <a:xfrm>
            <a:off x="5088822" y="846421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33" y="13804"/>
                </a:lnTo>
                <a:lnTo>
                  <a:pt x="30238" y="17195"/>
                </a:lnTo>
                <a:lnTo>
                  <a:pt x="7505" y="17195"/>
                </a:lnTo>
                <a:lnTo>
                  <a:pt x="7747" y="13677"/>
                </a:lnTo>
                <a:lnTo>
                  <a:pt x="8940" y="10871"/>
                </a:lnTo>
                <a:lnTo>
                  <a:pt x="13398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14" y="36499"/>
                </a:lnTo>
                <a:lnTo>
                  <a:pt x="13182" y="35318"/>
                </a:lnTo>
                <a:lnTo>
                  <a:pt x="8636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46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40" y="10871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1" name="object 1031"/>
          <p:cNvSpPr/>
          <p:nvPr/>
        </p:nvSpPr>
        <p:spPr>
          <a:xfrm>
            <a:off x="5132007" y="8464207"/>
            <a:ext cx="33794" cy="42113"/>
          </a:xfrm>
          <a:custGeom>
            <a:avLst/>
            <a:gdLst/>
            <a:ahLst/>
            <a:cxnLst/>
            <a:rect l="l" t="t" r="r" b="b"/>
            <a:pathLst>
              <a:path w="33794" h="42113">
                <a:moveTo>
                  <a:pt x="6807" y="28117"/>
                </a:moveTo>
                <a:lnTo>
                  <a:pt x="0" y="29184"/>
                </a:lnTo>
                <a:lnTo>
                  <a:pt x="762" y="33451"/>
                </a:lnTo>
                <a:lnTo>
                  <a:pt x="2527" y="36677"/>
                </a:lnTo>
                <a:lnTo>
                  <a:pt x="5308" y="38849"/>
                </a:lnTo>
                <a:lnTo>
                  <a:pt x="8077" y="41033"/>
                </a:lnTo>
                <a:lnTo>
                  <a:pt x="12103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70"/>
                </a:lnTo>
                <a:lnTo>
                  <a:pt x="31788" y="35801"/>
                </a:lnTo>
                <a:lnTo>
                  <a:pt x="33794" y="31648"/>
                </a:lnTo>
                <a:lnTo>
                  <a:pt x="33794" y="27038"/>
                </a:lnTo>
                <a:lnTo>
                  <a:pt x="32156" y="23533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1988" y="15290"/>
                </a:lnTo>
                <a:lnTo>
                  <a:pt x="9220" y="13944"/>
                </a:lnTo>
                <a:lnTo>
                  <a:pt x="7823" y="10820"/>
                </a:lnTo>
                <a:lnTo>
                  <a:pt x="9855" y="7175"/>
                </a:lnTo>
                <a:lnTo>
                  <a:pt x="13462" y="5626"/>
                </a:lnTo>
                <a:lnTo>
                  <a:pt x="19304" y="5626"/>
                </a:lnTo>
                <a:lnTo>
                  <a:pt x="21386" y="6197"/>
                </a:lnTo>
                <a:lnTo>
                  <a:pt x="24333" y="8534"/>
                </a:lnTo>
                <a:lnTo>
                  <a:pt x="25514" y="12217"/>
                </a:lnTo>
                <a:lnTo>
                  <a:pt x="32258" y="11315"/>
                </a:lnTo>
                <a:lnTo>
                  <a:pt x="31826" y="8712"/>
                </a:lnTo>
                <a:lnTo>
                  <a:pt x="29883" y="5067"/>
                </a:lnTo>
                <a:lnTo>
                  <a:pt x="26962" y="2286"/>
                </a:lnTo>
                <a:lnTo>
                  <a:pt x="22123" y="457"/>
                </a:lnTo>
                <a:lnTo>
                  <a:pt x="19316" y="0"/>
                </a:lnTo>
                <a:lnTo>
                  <a:pt x="16129" y="0"/>
                </a:lnTo>
                <a:lnTo>
                  <a:pt x="12026" y="279"/>
                </a:lnTo>
                <a:lnTo>
                  <a:pt x="8318" y="1371"/>
                </a:lnTo>
                <a:lnTo>
                  <a:pt x="4356" y="3835"/>
                </a:lnTo>
                <a:lnTo>
                  <a:pt x="2387" y="6629"/>
                </a:lnTo>
                <a:lnTo>
                  <a:pt x="1143" y="9817"/>
                </a:lnTo>
                <a:lnTo>
                  <a:pt x="1143" y="13589"/>
                </a:lnTo>
                <a:lnTo>
                  <a:pt x="2667" y="17018"/>
                </a:lnTo>
                <a:lnTo>
                  <a:pt x="5156" y="19926"/>
                </a:lnTo>
                <a:lnTo>
                  <a:pt x="9055" y="21780"/>
                </a:lnTo>
                <a:lnTo>
                  <a:pt x="12560" y="22872"/>
                </a:lnTo>
                <a:lnTo>
                  <a:pt x="17614" y="24130"/>
                </a:lnTo>
                <a:lnTo>
                  <a:pt x="21386" y="25069"/>
                </a:lnTo>
                <a:lnTo>
                  <a:pt x="23723" y="25857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82"/>
                </a:lnTo>
                <a:lnTo>
                  <a:pt x="20523" y="36499"/>
                </a:lnTo>
                <a:lnTo>
                  <a:pt x="14211" y="36499"/>
                </a:lnTo>
                <a:lnTo>
                  <a:pt x="10020" y="34340"/>
                </a:lnTo>
                <a:lnTo>
                  <a:pt x="7200" y="30835"/>
                </a:lnTo>
                <a:lnTo>
                  <a:pt x="6807" y="281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2" name="object 1032"/>
          <p:cNvSpPr/>
          <p:nvPr/>
        </p:nvSpPr>
        <p:spPr>
          <a:xfrm>
            <a:off x="5193322" y="8464215"/>
            <a:ext cx="21831" cy="21310"/>
          </a:xfrm>
          <a:custGeom>
            <a:avLst/>
            <a:gdLst/>
            <a:ahLst/>
            <a:cxnLst/>
            <a:rect l="l" t="t" r="r" b="b"/>
            <a:pathLst>
              <a:path w="21831" h="21310">
                <a:moveTo>
                  <a:pt x="10807" y="863"/>
                </a:moveTo>
                <a:lnTo>
                  <a:pt x="12217" y="6896"/>
                </a:lnTo>
                <a:lnTo>
                  <a:pt x="14770" y="5664"/>
                </a:lnTo>
                <a:lnTo>
                  <a:pt x="17843" y="5664"/>
                </a:lnTo>
                <a:lnTo>
                  <a:pt x="21831" y="520"/>
                </a:lnTo>
                <a:lnTo>
                  <a:pt x="17195" y="0"/>
                </a:lnTo>
                <a:lnTo>
                  <a:pt x="13855" y="0"/>
                </a:lnTo>
                <a:lnTo>
                  <a:pt x="10807" y="863"/>
                </a:lnTo>
                <a:close/>
              </a:path>
              <a:path w="21831" h="21310">
                <a:moveTo>
                  <a:pt x="723" y="28867"/>
                </a:moveTo>
                <a:lnTo>
                  <a:pt x="2235" y="32029"/>
                </a:lnTo>
                <a:lnTo>
                  <a:pt x="3721" y="35204"/>
                </a:lnTo>
                <a:lnTo>
                  <a:pt x="5816" y="37680"/>
                </a:lnTo>
                <a:lnTo>
                  <a:pt x="8559" y="39458"/>
                </a:lnTo>
                <a:lnTo>
                  <a:pt x="11264" y="41224"/>
                </a:lnTo>
                <a:lnTo>
                  <a:pt x="14262" y="42100"/>
                </a:lnTo>
                <a:lnTo>
                  <a:pt x="22504" y="42100"/>
                </a:lnTo>
                <a:lnTo>
                  <a:pt x="26289" y="40106"/>
                </a:lnTo>
                <a:lnTo>
                  <a:pt x="28867" y="36118"/>
                </a:lnTo>
                <a:lnTo>
                  <a:pt x="28867" y="41198"/>
                </a:lnTo>
                <a:lnTo>
                  <a:pt x="35280" y="41198"/>
                </a:lnTo>
                <a:lnTo>
                  <a:pt x="35280" y="-14414"/>
                </a:lnTo>
                <a:lnTo>
                  <a:pt x="28422" y="-14414"/>
                </a:lnTo>
                <a:lnTo>
                  <a:pt x="28422" y="5537"/>
                </a:lnTo>
                <a:lnTo>
                  <a:pt x="25654" y="2565"/>
                </a:lnTo>
                <a:lnTo>
                  <a:pt x="21831" y="520"/>
                </a:lnTo>
                <a:lnTo>
                  <a:pt x="17843" y="5664"/>
                </a:lnTo>
                <a:lnTo>
                  <a:pt x="20980" y="5664"/>
                </a:lnTo>
                <a:lnTo>
                  <a:pt x="23634" y="6934"/>
                </a:lnTo>
                <a:lnTo>
                  <a:pt x="25768" y="9512"/>
                </a:lnTo>
                <a:lnTo>
                  <a:pt x="27914" y="12103"/>
                </a:lnTo>
                <a:lnTo>
                  <a:pt x="28994" y="16141"/>
                </a:lnTo>
                <a:lnTo>
                  <a:pt x="28994" y="26657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63" y="36499"/>
                </a:lnTo>
                <a:lnTo>
                  <a:pt x="12573" y="35217"/>
                </a:lnTo>
                <a:lnTo>
                  <a:pt x="10375" y="32677"/>
                </a:lnTo>
                <a:lnTo>
                  <a:pt x="8166" y="30111"/>
                </a:lnTo>
                <a:lnTo>
                  <a:pt x="7073" y="26250"/>
                </a:lnTo>
                <a:lnTo>
                  <a:pt x="7073" y="15760"/>
                </a:lnTo>
                <a:lnTo>
                  <a:pt x="8102" y="11849"/>
                </a:lnTo>
                <a:lnTo>
                  <a:pt x="12217" y="6896"/>
                </a:lnTo>
                <a:lnTo>
                  <a:pt x="10807" y="863"/>
                </a:lnTo>
                <a:lnTo>
                  <a:pt x="8115" y="2616"/>
                </a:lnTo>
                <a:lnTo>
                  <a:pt x="5397" y="4356"/>
                </a:lnTo>
                <a:lnTo>
                  <a:pt x="3378" y="6870"/>
                </a:lnTo>
                <a:lnTo>
                  <a:pt x="2019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23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3" name="object 1033"/>
          <p:cNvSpPr/>
          <p:nvPr/>
        </p:nvSpPr>
        <p:spPr>
          <a:xfrm>
            <a:off x="5237100" y="8464218"/>
            <a:ext cx="37465" cy="42100"/>
          </a:xfrm>
          <a:custGeom>
            <a:avLst/>
            <a:gdLst/>
            <a:ahLst/>
            <a:cxnLst/>
            <a:rect l="l" t="t" r="r" b="b"/>
            <a:pathLst>
              <a:path w="37464" h="42100">
                <a:moveTo>
                  <a:pt x="7924" y="13309"/>
                </a:moveTo>
                <a:lnTo>
                  <a:pt x="8674" y="10452"/>
                </a:lnTo>
                <a:lnTo>
                  <a:pt x="11366" y="7340"/>
                </a:lnTo>
                <a:lnTo>
                  <a:pt x="15290" y="5664"/>
                </a:lnTo>
                <a:lnTo>
                  <a:pt x="22021" y="5664"/>
                </a:lnTo>
                <a:lnTo>
                  <a:pt x="24625" y="6426"/>
                </a:lnTo>
                <a:lnTo>
                  <a:pt x="26403" y="7962"/>
                </a:lnTo>
                <a:lnTo>
                  <a:pt x="28359" y="11074"/>
                </a:lnTo>
                <a:lnTo>
                  <a:pt x="28308" y="15633"/>
                </a:lnTo>
                <a:lnTo>
                  <a:pt x="25679" y="16535"/>
                </a:lnTo>
                <a:lnTo>
                  <a:pt x="21577" y="17322"/>
                </a:lnTo>
                <a:lnTo>
                  <a:pt x="16014" y="17970"/>
                </a:lnTo>
                <a:lnTo>
                  <a:pt x="13284" y="18300"/>
                </a:lnTo>
                <a:lnTo>
                  <a:pt x="11252" y="18656"/>
                </a:lnTo>
                <a:lnTo>
                  <a:pt x="8039" y="19507"/>
                </a:lnTo>
                <a:lnTo>
                  <a:pt x="4927" y="21234"/>
                </a:lnTo>
                <a:lnTo>
                  <a:pt x="2260" y="23533"/>
                </a:lnTo>
                <a:lnTo>
                  <a:pt x="457" y="26797"/>
                </a:lnTo>
                <a:lnTo>
                  <a:pt x="0" y="30568"/>
                </a:lnTo>
                <a:lnTo>
                  <a:pt x="0" y="33934"/>
                </a:lnTo>
                <a:lnTo>
                  <a:pt x="1193" y="36703"/>
                </a:lnTo>
                <a:lnTo>
                  <a:pt x="6007" y="41021"/>
                </a:lnTo>
                <a:lnTo>
                  <a:pt x="7353" y="30391"/>
                </a:lnTo>
                <a:lnTo>
                  <a:pt x="8318" y="27139"/>
                </a:lnTo>
                <a:lnTo>
                  <a:pt x="11023" y="24930"/>
                </a:lnTo>
                <a:lnTo>
                  <a:pt x="14211" y="23964"/>
                </a:lnTo>
                <a:lnTo>
                  <a:pt x="17043" y="23558"/>
                </a:lnTo>
                <a:lnTo>
                  <a:pt x="22047" y="22860"/>
                </a:lnTo>
                <a:lnTo>
                  <a:pt x="25819" y="21996"/>
                </a:lnTo>
                <a:lnTo>
                  <a:pt x="28308" y="20980"/>
                </a:lnTo>
                <a:lnTo>
                  <a:pt x="28308" y="26492"/>
                </a:lnTo>
                <a:lnTo>
                  <a:pt x="27939" y="28765"/>
                </a:lnTo>
                <a:lnTo>
                  <a:pt x="26238" y="32321"/>
                </a:lnTo>
                <a:lnTo>
                  <a:pt x="22644" y="35039"/>
                </a:lnTo>
                <a:lnTo>
                  <a:pt x="18211" y="36766"/>
                </a:lnTo>
                <a:lnTo>
                  <a:pt x="12865" y="36766"/>
                </a:lnTo>
                <a:lnTo>
                  <a:pt x="10845" y="36156"/>
                </a:lnTo>
                <a:lnTo>
                  <a:pt x="8039" y="33731"/>
                </a:lnTo>
                <a:lnTo>
                  <a:pt x="9448" y="42100"/>
                </a:lnTo>
                <a:lnTo>
                  <a:pt x="16611" y="42100"/>
                </a:lnTo>
                <a:lnTo>
                  <a:pt x="19151" y="41668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20"/>
                </a:lnTo>
                <a:lnTo>
                  <a:pt x="29082" y="38125"/>
                </a:lnTo>
                <a:lnTo>
                  <a:pt x="30264" y="41198"/>
                </a:lnTo>
                <a:lnTo>
                  <a:pt x="37464" y="41198"/>
                </a:lnTo>
                <a:lnTo>
                  <a:pt x="36017" y="38049"/>
                </a:lnTo>
                <a:lnTo>
                  <a:pt x="35432" y="34683"/>
                </a:lnTo>
                <a:lnTo>
                  <a:pt x="35293" y="30670"/>
                </a:lnTo>
                <a:lnTo>
                  <a:pt x="35293" y="12179"/>
                </a:lnTo>
                <a:lnTo>
                  <a:pt x="35166" y="10071"/>
                </a:lnTo>
                <a:lnTo>
                  <a:pt x="34531" y="7048"/>
                </a:lnTo>
                <a:lnTo>
                  <a:pt x="32791" y="4267"/>
                </a:lnTo>
                <a:lnTo>
                  <a:pt x="30187" y="2019"/>
                </a:lnTo>
                <a:lnTo>
                  <a:pt x="25831" y="406"/>
                </a:lnTo>
                <a:lnTo>
                  <a:pt x="23012" y="0"/>
                </a:lnTo>
                <a:lnTo>
                  <a:pt x="16027" y="0"/>
                </a:lnTo>
                <a:lnTo>
                  <a:pt x="12966" y="469"/>
                </a:lnTo>
                <a:lnTo>
                  <a:pt x="10299" y="1422"/>
                </a:lnTo>
                <a:lnTo>
                  <a:pt x="7658" y="2362"/>
                </a:lnTo>
                <a:lnTo>
                  <a:pt x="4216" y="5473"/>
                </a:lnTo>
                <a:lnTo>
                  <a:pt x="1803" y="9550"/>
                </a:lnTo>
                <a:lnTo>
                  <a:pt x="1181" y="12395"/>
                </a:lnTo>
                <a:lnTo>
                  <a:pt x="7924" y="13309"/>
                </a:lnTo>
                <a:close/>
              </a:path>
              <a:path w="37464" h="42100">
                <a:moveTo>
                  <a:pt x="7353" y="30391"/>
                </a:moveTo>
                <a:lnTo>
                  <a:pt x="6007" y="41021"/>
                </a:lnTo>
                <a:lnTo>
                  <a:pt x="9448" y="42100"/>
                </a:lnTo>
                <a:lnTo>
                  <a:pt x="8039" y="33731"/>
                </a:lnTo>
                <a:lnTo>
                  <a:pt x="7353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4" name="object 1034"/>
          <p:cNvSpPr/>
          <p:nvPr/>
        </p:nvSpPr>
        <p:spPr>
          <a:xfrm>
            <a:off x="5283084" y="8450412"/>
            <a:ext cx="30492" cy="55003"/>
          </a:xfrm>
          <a:custGeom>
            <a:avLst/>
            <a:gdLst/>
            <a:ahLst/>
            <a:cxnLst/>
            <a:rect l="l" t="t" r="r" b="b"/>
            <a:pathLst>
              <a:path w="30492" h="55003">
                <a:moveTo>
                  <a:pt x="14223" y="101"/>
                </a:moveTo>
                <a:lnTo>
                  <a:pt x="10363" y="101"/>
                </a:lnTo>
                <a:lnTo>
                  <a:pt x="7035" y="2463"/>
                </a:lnTo>
                <a:lnTo>
                  <a:pt x="4838" y="6134"/>
                </a:lnTo>
                <a:lnTo>
                  <a:pt x="4864" y="8750"/>
                </a:lnTo>
                <a:lnTo>
                  <a:pt x="9956" y="8750"/>
                </a:lnTo>
                <a:lnTo>
                  <a:pt x="10769" y="6070"/>
                </a:lnTo>
                <a:lnTo>
                  <a:pt x="13665" y="5156"/>
                </a:lnTo>
                <a:lnTo>
                  <a:pt x="16624" y="6527"/>
                </a:lnTo>
                <a:lnTo>
                  <a:pt x="19240" y="7937"/>
                </a:lnTo>
                <a:lnTo>
                  <a:pt x="21374" y="8648"/>
                </a:lnTo>
                <a:lnTo>
                  <a:pt x="25133" y="8648"/>
                </a:lnTo>
                <a:lnTo>
                  <a:pt x="28282" y="6476"/>
                </a:lnTo>
                <a:lnTo>
                  <a:pt x="30403" y="2882"/>
                </a:lnTo>
                <a:lnTo>
                  <a:pt x="30492" y="0"/>
                </a:lnTo>
                <a:lnTo>
                  <a:pt x="25526" y="0"/>
                </a:lnTo>
                <a:lnTo>
                  <a:pt x="24599" y="2628"/>
                </a:lnTo>
                <a:lnTo>
                  <a:pt x="21831" y="3289"/>
                </a:lnTo>
                <a:lnTo>
                  <a:pt x="19113" y="2158"/>
                </a:lnTo>
                <a:lnTo>
                  <a:pt x="16382" y="800"/>
                </a:lnTo>
                <a:lnTo>
                  <a:pt x="14223" y="101"/>
                </a:lnTo>
                <a:close/>
              </a:path>
              <a:path w="30492" h="55003">
                <a:moveTo>
                  <a:pt x="6896" y="55003"/>
                </a:moveTo>
                <a:lnTo>
                  <a:pt x="6896" y="27838"/>
                </a:lnTo>
                <a:lnTo>
                  <a:pt x="7950" y="24345"/>
                </a:lnTo>
                <a:lnTo>
                  <a:pt x="12217" y="20650"/>
                </a:lnTo>
                <a:lnTo>
                  <a:pt x="14770" y="19723"/>
                </a:lnTo>
                <a:lnTo>
                  <a:pt x="19545" y="19723"/>
                </a:lnTo>
                <a:lnTo>
                  <a:pt x="22504" y="20954"/>
                </a:lnTo>
                <a:lnTo>
                  <a:pt x="25349" y="24256"/>
                </a:lnTo>
                <a:lnTo>
                  <a:pt x="26161" y="27711"/>
                </a:lnTo>
                <a:lnTo>
                  <a:pt x="26161" y="55003"/>
                </a:lnTo>
                <a:lnTo>
                  <a:pt x="33058" y="55003"/>
                </a:lnTo>
                <a:lnTo>
                  <a:pt x="32943" y="24853"/>
                </a:lnTo>
                <a:lnTo>
                  <a:pt x="32270" y="21653"/>
                </a:lnTo>
                <a:lnTo>
                  <a:pt x="30530" y="18554"/>
                </a:lnTo>
                <a:lnTo>
                  <a:pt x="27965" y="15989"/>
                </a:lnTo>
                <a:lnTo>
                  <a:pt x="23850" y="14236"/>
                </a:lnTo>
                <a:lnTo>
                  <a:pt x="19151" y="13804"/>
                </a:lnTo>
                <a:lnTo>
                  <a:pt x="13500" y="13804"/>
                </a:lnTo>
                <a:lnTo>
                  <a:pt x="9182" y="16014"/>
                </a:lnTo>
                <a:lnTo>
                  <a:pt x="6197" y="20434"/>
                </a:lnTo>
                <a:lnTo>
                  <a:pt x="6197" y="14719"/>
                </a:lnTo>
                <a:lnTo>
                  <a:pt x="0" y="14719"/>
                </a:lnTo>
                <a:lnTo>
                  <a:pt x="0" y="55003"/>
                </a:lnTo>
                <a:lnTo>
                  <a:pt x="6896" y="5500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5" name="object 1035"/>
          <p:cNvSpPr/>
          <p:nvPr/>
        </p:nvSpPr>
        <p:spPr>
          <a:xfrm>
            <a:off x="5326773" y="8449792"/>
            <a:ext cx="6883" cy="55613"/>
          </a:xfrm>
          <a:custGeom>
            <a:avLst/>
            <a:gdLst/>
            <a:ahLst/>
            <a:cxnLst/>
            <a:rect l="l" t="t" r="r" b="b"/>
            <a:pathLst>
              <a:path w="6883" h="55613">
                <a:moveTo>
                  <a:pt x="0" y="15328"/>
                </a:moveTo>
                <a:lnTo>
                  <a:pt x="0" y="55613"/>
                </a:lnTo>
                <a:lnTo>
                  <a:pt x="6883" y="55613"/>
                </a:lnTo>
                <a:lnTo>
                  <a:pt x="6883" y="15328"/>
                </a:lnTo>
                <a:lnTo>
                  <a:pt x="0" y="15328"/>
                </a:lnTo>
                <a:close/>
              </a:path>
              <a:path w="6883" h="55613">
                <a:moveTo>
                  <a:pt x="0" y="0"/>
                </a:moveTo>
                <a:lnTo>
                  <a:pt x="0" y="7861"/>
                </a:lnTo>
                <a:lnTo>
                  <a:pt x="6883" y="7861"/>
                </a:lnTo>
                <a:lnTo>
                  <a:pt x="6883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6" name="object 1036"/>
          <p:cNvSpPr/>
          <p:nvPr/>
        </p:nvSpPr>
        <p:spPr>
          <a:xfrm>
            <a:off x="5326773" y="8485263"/>
            <a:ext cx="6883" cy="0"/>
          </a:xfrm>
          <a:custGeom>
            <a:avLst/>
            <a:gdLst/>
            <a:ahLst/>
            <a:cxnLst/>
            <a:rect l="l" t="t" r="r" b="b"/>
            <a:pathLst>
              <a:path w="6883">
                <a:moveTo>
                  <a:pt x="0" y="0"/>
                </a:moveTo>
                <a:lnTo>
                  <a:pt x="6883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7" name="object 1037"/>
          <p:cNvSpPr/>
          <p:nvPr/>
        </p:nvSpPr>
        <p:spPr>
          <a:xfrm>
            <a:off x="5326773" y="8453723"/>
            <a:ext cx="6883" cy="0"/>
          </a:xfrm>
          <a:custGeom>
            <a:avLst/>
            <a:gdLst/>
            <a:ahLst/>
            <a:cxnLst/>
            <a:rect l="l" t="t" r="r" b="b"/>
            <a:pathLst>
              <a:path w="6883">
                <a:moveTo>
                  <a:pt x="0" y="0"/>
                </a:moveTo>
                <a:lnTo>
                  <a:pt x="6883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8" name="object 1038"/>
          <p:cNvSpPr/>
          <p:nvPr/>
        </p:nvSpPr>
        <p:spPr>
          <a:xfrm>
            <a:off x="5344165" y="846421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96" y="41198"/>
                </a:moveTo>
                <a:lnTo>
                  <a:pt x="6896" y="14033"/>
                </a:lnTo>
                <a:lnTo>
                  <a:pt x="7962" y="10541"/>
                </a:lnTo>
                <a:lnTo>
                  <a:pt x="10083" y="8686"/>
                </a:lnTo>
                <a:lnTo>
                  <a:pt x="14757" y="5918"/>
                </a:lnTo>
                <a:lnTo>
                  <a:pt x="19545" y="5918"/>
                </a:lnTo>
                <a:lnTo>
                  <a:pt x="22517" y="7150"/>
                </a:lnTo>
                <a:lnTo>
                  <a:pt x="25361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31" y="11049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63" y="431"/>
                </a:lnTo>
                <a:lnTo>
                  <a:pt x="19151" y="0"/>
                </a:lnTo>
                <a:lnTo>
                  <a:pt x="13512" y="0"/>
                </a:lnTo>
                <a:lnTo>
                  <a:pt x="9194" y="2209"/>
                </a:lnTo>
                <a:lnTo>
                  <a:pt x="6210" y="6629"/>
                </a:lnTo>
                <a:lnTo>
                  <a:pt x="6210" y="914"/>
                </a:lnTo>
                <a:lnTo>
                  <a:pt x="0" y="914"/>
                </a:lnTo>
                <a:lnTo>
                  <a:pt x="0" y="41198"/>
                </a:lnTo>
                <a:lnTo>
                  <a:pt x="6896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9" name="object 1039"/>
          <p:cNvSpPr/>
          <p:nvPr/>
        </p:nvSpPr>
        <p:spPr>
          <a:xfrm>
            <a:off x="5385244" y="8464210"/>
            <a:ext cx="38112" cy="42113"/>
          </a:xfrm>
          <a:custGeom>
            <a:avLst/>
            <a:gdLst/>
            <a:ahLst/>
            <a:cxnLst/>
            <a:rect l="l" t="t" r="r" b="b"/>
            <a:pathLst>
              <a:path w="38112" h="42113">
                <a:moveTo>
                  <a:pt x="0" y="21056"/>
                </a:moveTo>
                <a:lnTo>
                  <a:pt x="0" y="27863"/>
                </a:lnTo>
                <a:lnTo>
                  <a:pt x="1752" y="33070"/>
                </a:lnTo>
                <a:lnTo>
                  <a:pt x="5257" y="36677"/>
                </a:lnTo>
                <a:lnTo>
                  <a:pt x="8788" y="40309"/>
                </a:lnTo>
                <a:lnTo>
                  <a:pt x="8216" y="30086"/>
                </a:lnTo>
                <a:lnTo>
                  <a:pt x="7073" y="26225"/>
                </a:lnTo>
                <a:lnTo>
                  <a:pt x="7073" y="15900"/>
                </a:lnTo>
                <a:lnTo>
                  <a:pt x="8216" y="12039"/>
                </a:lnTo>
                <a:lnTo>
                  <a:pt x="10477" y="9486"/>
                </a:lnTo>
                <a:lnTo>
                  <a:pt x="12750" y="6934"/>
                </a:lnTo>
                <a:lnTo>
                  <a:pt x="15633" y="5664"/>
                </a:lnTo>
                <a:lnTo>
                  <a:pt x="22466" y="5664"/>
                </a:lnTo>
                <a:lnTo>
                  <a:pt x="25323" y="6946"/>
                </a:lnTo>
                <a:lnTo>
                  <a:pt x="27597" y="9512"/>
                </a:lnTo>
                <a:lnTo>
                  <a:pt x="29895" y="12077"/>
                </a:lnTo>
                <a:lnTo>
                  <a:pt x="31038" y="15849"/>
                </a:lnTo>
                <a:lnTo>
                  <a:pt x="31038" y="26123"/>
                </a:lnTo>
                <a:lnTo>
                  <a:pt x="29895" y="30048"/>
                </a:lnTo>
                <a:lnTo>
                  <a:pt x="27609" y="32638"/>
                </a:lnTo>
                <a:lnTo>
                  <a:pt x="25336" y="35217"/>
                </a:lnTo>
                <a:lnTo>
                  <a:pt x="22479" y="36499"/>
                </a:lnTo>
                <a:lnTo>
                  <a:pt x="22618" y="42113"/>
                </a:lnTo>
                <a:lnTo>
                  <a:pt x="25895" y="41287"/>
                </a:lnTo>
                <a:lnTo>
                  <a:pt x="28892" y="39649"/>
                </a:lnTo>
                <a:lnTo>
                  <a:pt x="31889" y="38011"/>
                </a:lnTo>
                <a:lnTo>
                  <a:pt x="34188" y="35699"/>
                </a:lnTo>
                <a:lnTo>
                  <a:pt x="35763" y="32715"/>
                </a:lnTo>
                <a:lnTo>
                  <a:pt x="37325" y="29756"/>
                </a:lnTo>
                <a:lnTo>
                  <a:pt x="38112" y="25679"/>
                </a:lnTo>
                <a:lnTo>
                  <a:pt x="38112" y="14084"/>
                </a:lnTo>
                <a:lnTo>
                  <a:pt x="36347" y="9080"/>
                </a:lnTo>
                <a:lnTo>
                  <a:pt x="32791" y="5448"/>
                </a:lnTo>
                <a:lnTo>
                  <a:pt x="29235" y="1816"/>
                </a:lnTo>
                <a:lnTo>
                  <a:pt x="24663" y="0"/>
                </a:lnTo>
                <a:lnTo>
                  <a:pt x="14046" y="0"/>
                </a:lnTo>
                <a:lnTo>
                  <a:pt x="9779" y="1498"/>
                </a:lnTo>
                <a:lnTo>
                  <a:pt x="6273" y="4483"/>
                </a:lnTo>
                <a:lnTo>
                  <a:pt x="2082" y="8077"/>
                </a:lnTo>
                <a:lnTo>
                  <a:pt x="0" y="13601"/>
                </a:lnTo>
                <a:lnTo>
                  <a:pt x="0" y="21056"/>
                </a:lnTo>
                <a:close/>
              </a:path>
              <a:path w="38112" h="42113">
                <a:moveTo>
                  <a:pt x="12750" y="35217"/>
                </a:moveTo>
                <a:lnTo>
                  <a:pt x="10477" y="32651"/>
                </a:lnTo>
                <a:lnTo>
                  <a:pt x="8216" y="30086"/>
                </a:lnTo>
                <a:lnTo>
                  <a:pt x="8788" y="40309"/>
                </a:lnTo>
                <a:lnTo>
                  <a:pt x="13385" y="42113"/>
                </a:lnTo>
                <a:lnTo>
                  <a:pt x="22618" y="42113"/>
                </a:lnTo>
                <a:lnTo>
                  <a:pt x="22479" y="36499"/>
                </a:lnTo>
                <a:lnTo>
                  <a:pt x="15633" y="36499"/>
                </a:lnTo>
                <a:lnTo>
                  <a:pt x="12750" y="352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0" name="object 1040"/>
          <p:cNvSpPr/>
          <p:nvPr/>
        </p:nvSpPr>
        <p:spPr>
          <a:xfrm>
            <a:off x="5428669" y="8464207"/>
            <a:ext cx="33807" cy="42113"/>
          </a:xfrm>
          <a:custGeom>
            <a:avLst/>
            <a:gdLst/>
            <a:ahLst/>
            <a:cxnLst/>
            <a:rect l="l" t="t" r="r" b="b"/>
            <a:pathLst>
              <a:path w="33807" h="42113">
                <a:moveTo>
                  <a:pt x="6832" y="28117"/>
                </a:moveTo>
                <a:lnTo>
                  <a:pt x="0" y="29184"/>
                </a:lnTo>
                <a:lnTo>
                  <a:pt x="774" y="33451"/>
                </a:lnTo>
                <a:lnTo>
                  <a:pt x="2552" y="36677"/>
                </a:lnTo>
                <a:lnTo>
                  <a:pt x="5308" y="38849"/>
                </a:lnTo>
                <a:lnTo>
                  <a:pt x="8102" y="41033"/>
                </a:lnTo>
                <a:lnTo>
                  <a:pt x="12128" y="42113"/>
                </a:lnTo>
                <a:lnTo>
                  <a:pt x="20586" y="42113"/>
                </a:lnTo>
                <a:lnTo>
                  <a:pt x="23456" y="41567"/>
                </a:lnTo>
                <a:lnTo>
                  <a:pt x="28511" y="39370"/>
                </a:lnTo>
                <a:lnTo>
                  <a:pt x="31788" y="35801"/>
                </a:lnTo>
                <a:lnTo>
                  <a:pt x="33807" y="31648"/>
                </a:lnTo>
                <a:lnTo>
                  <a:pt x="33807" y="27038"/>
                </a:lnTo>
                <a:lnTo>
                  <a:pt x="32156" y="23533"/>
                </a:lnTo>
                <a:lnTo>
                  <a:pt x="29540" y="20764"/>
                </a:lnTo>
                <a:lnTo>
                  <a:pt x="25679" y="19113"/>
                </a:lnTo>
                <a:lnTo>
                  <a:pt x="22275" y="18059"/>
                </a:lnTo>
                <a:lnTo>
                  <a:pt x="17399" y="16776"/>
                </a:lnTo>
                <a:lnTo>
                  <a:pt x="14033" y="15862"/>
                </a:lnTo>
                <a:lnTo>
                  <a:pt x="12014" y="15290"/>
                </a:lnTo>
                <a:lnTo>
                  <a:pt x="9232" y="13944"/>
                </a:lnTo>
                <a:lnTo>
                  <a:pt x="7823" y="10820"/>
                </a:lnTo>
                <a:lnTo>
                  <a:pt x="9855" y="7175"/>
                </a:lnTo>
                <a:lnTo>
                  <a:pt x="13474" y="5626"/>
                </a:lnTo>
                <a:lnTo>
                  <a:pt x="19316" y="5626"/>
                </a:lnTo>
                <a:lnTo>
                  <a:pt x="21399" y="6197"/>
                </a:lnTo>
                <a:lnTo>
                  <a:pt x="24333" y="8534"/>
                </a:lnTo>
                <a:lnTo>
                  <a:pt x="25526" y="12217"/>
                </a:lnTo>
                <a:lnTo>
                  <a:pt x="32270" y="11315"/>
                </a:lnTo>
                <a:lnTo>
                  <a:pt x="31838" y="8712"/>
                </a:lnTo>
                <a:lnTo>
                  <a:pt x="29895" y="5067"/>
                </a:lnTo>
                <a:lnTo>
                  <a:pt x="26962" y="2286"/>
                </a:lnTo>
                <a:lnTo>
                  <a:pt x="22148" y="457"/>
                </a:lnTo>
                <a:lnTo>
                  <a:pt x="19342" y="0"/>
                </a:lnTo>
                <a:lnTo>
                  <a:pt x="16129" y="0"/>
                </a:lnTo>
                <a:lnTo>
                  <a:pt x="12039" y="279"/>
                </a:lnTo>
                <a:lnTo>
                  <a:pt x="8331" y="1371"/>
                </a:lnTo>
                <a:lnTo>
                  <a:pt x="4368" y="3835"/>
                </a:lnTo>
                <a:lnTo>
                  <a:pt x="2400" y="6629"/>
                </a:lnTo>
                <a:lnTo>
                  <a:pt x="1168" y="9817"/>
                </a:lnTo>
                <a:lnTo>
                  <a:pt x="1168" y="13589"/>
                </a:lnTo>
                <a:lnTo>
                  <a:pt x="2667" y="17018"/>
                </a:lnTo>
                <a:lnTo>
                  <a:pt x="5156" y="19926"/>
                </a:lnTo>
                <a:lnTo>
                  <a:pt x="9067" y="21780"/>
                </a:lnTo>
                <a:lnTo>
                  <a:pt x="12573" y="22872"/>
                </a:lnTo>
                <a:lnTo>
                  <a:pt x="17640" y="24130"/>
                </a:lnTo>
                <a:lnTo>
                  <a:pt x="21386" y="25069"/>
                </a:lnTo>
                <a:lnTo>
                  <a:pt x="23736" y="25857"/>
                </a:lnTo>
                <a:lnTo>
                  <a:pt x="26708" y="28549"/>
                </a:lnTo>
                <a:lnTo>
                  <a:pt x="26708" y="31813"/>
                </a:lnTo>
                <a:lnTo>
                  <a:pt x="24409" y="34582"/>
                </a:lnTo>
                <a:lnTo>
                  <a:pt x="20535" y="36499"/>
                </a:lnTo>
                <a:lnTo>
                  <a:pt x="14236" y="36499"/>
                </a:lnTo>
                <a:lnTo>
                  <a:pt x="10033" y="34340"/>
                </a:lnTo>
                <a:lnTo>
                  <a:pt x="7213" y="30835"/>
                </a:lnTo>
                <a:lnTo>
                  <a:pt x="6832" y="2811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1" name="object 1041"/>
          <p:cNvSpPr/>
          <p:nvPr/>
        </p:nvSpPr>
        <p:spPr>
          <a:xfrm>
            <a:off x="5490001" y="8464215"/>
            <a:ext cx="21831" cy="21310"/>
          </a:xfrm>
          <a:custGeom>
            <a:avLst/>
            <a:gdLst/>
            <a:ahLst/>
            <a:cxnLst/>
            <a:rect l="l" t="t" r="r" b="b"/>
            <a:pathLst>
              <a:path w="21831" h="21310">
                <a:moveTo>
                  <a:pt x="10820" y="863"/>
                </a:moveTo>
                <a:lnTo>
                  <a:pt x="12217" y="6896"/>
                </a:lnTo>
                <a:lnTo>
                  <a:pt x="14782" y="5664"/>
                </a:lnTo>
                <a:lnTo>
                  <a:pt x="17843" y="5664"/>
                </a:lnTo>
                <a:lnTo>
                  <a:pt x="21831" y="520"/>
                </a:lnTo>
                <a:lnTo>
                  <a:pt x="17195" y="0"/>
                </a:lnTo>
                <a:lnTo>
                  <a:pt x="13855" y="0"/>
                </a:lnTo>
                <a:lnTo>
                  <a:pt x="10820" y="863"/>
                </a:lnTo>
                <a:close/>
              </a:path>
              <a:path w="21831" h="21310">
                <a:moveTo>
                  <a:pt x="736" y="28867"/>
                </a:moveTo>
                <a:lnTo>
                  <a:pt x="2235" y="32029"/>
                </a:lnTo>
                <a:lnTo>
                  <a:pt x="3721" y="35204"/>
                </a:lnTo>
                <a:lnTo>
                  <a:pt x="5829" y="37680"/>
                </a:lnTo>
                <a:lnTo>
                  <a:pt x="8559" y="39458"/>
                </a:lnTo>
                <a:lnTo>
                  <a:pt x="11264" y="41224"/>
                </a:lnTo>
                <a:lnTo>
                  <a:pt x="14262" y="42100"/>
                </a:lnTo>
                <a:lnTo>
                  <a:pt x="22504" y="42100"/>
                </a:lnTo>
                <a:lnTo>
                  <a:pt x="26301" y="40106"/>
                </a:lnTo>
                <a:lnTo>
                  <a:pt x="28867" y="36118"/>
                </a:lnTo>
                <a:lnTo>
                  <a:pt x="28867" y="41198"/>
                </a:lnTo>
                <a:lnTo>
                  <a:pt x="35280" y="41198"/>
                </a:lnTo>
                <a:lnTo>
                  <a:pt x="35280" y="-14414"/>
                </a:lnTo>
                <a:lnTo>
                  <a:pt x="28422" y="-14414"/>
                </a:lnTo>
                <a:lnTo>
                  <a:pt x="28422" y="5537"/>
                </a:lnTo>
                <a:lnTo>
                  <a:pt x="25654" y="2565"/>
                </a:lnTo>
                <a:lnTo>
                  <a:pt x="21831" y="520"/>
                </a:lnTo>
                <a:lnTo>
                  <a:pt x="17843" y="5664"/>
                </a:lnTo>
                <a:lnTo>
                  <a:pt x="20980" y="5664"/>
                </a:lnTo>
                <a:lnTo>
                  <a:pt x="23634" y="6934"/>
                </a:lnTo>
                <a:lnTo>
                  <a:pt x="25768" y="9512"/>
                </a:lnTo>
                <a:lnTo>
                  <a:pt x="27914" y="12103"/>
                </a:lnTo>
                <a:lnTo>
                  <a:pt x="28994" y="16141"/>
                </a:lnTo>
                <a:lnTo>
                  <a:pt x="28994" y="26657"/>
                </a:lnTo>
                <a:lnTo>
                  <a:pt x="27952" y="30391"/>
                </a:lnTo>
                <a:lnTo>
                  <a:pt x="23736" y="35267"/>
                </a:lnTo>
                <a:lnTo>
                  <a:pt x="21170" y="36499"/>
                </a:lnTo>
                <a:lnTo>
                  <a:pt x="15176" y="36499"/>
                </a:lnTo>
                <a:lnTo>
                  <a:pt x="12573" y="35217"/>
                </a:lnTo>
                <a:lnTo>
                  <a:pt x="10375" y="32677"/>
                </a:lnTo>
                <a:lnTo>
                  <a:pt x="8166" y="30111"/>
                </a:lnTo>
                <a:lnTo>
                  <a:pt x="7073" y="26250"/>
                </a:lnTo>
                <a:lnTo>
                  <a:pt x="7073" y="15760"/>
                </a:lnTo>
                <a:lnTo>
                  <a:pt x="8102" y="11849"/>
                </a:lnTo>
                <a:lnTo>
                  <a:pt x="12217" y="6896"/>
                </a:lnTo>
                <a:lnTo>
                  <a:pt x="10820" y="863"/>
                </a:lnTo>
                <a:lnTo>
                  <a:pt x="8115" y="2616"/>
                </a:lnTo>
                <a:lnTo>
                  <a:pt x="5410" y="4356"/>
                </a:lnTo>
                <a:lnTo>
                  <a:pt x="3378" y="6870"/>
                </a:lnTo>
                <a:lnTo>
                  <a:pt x="2019" y="10147"/>
                </a:lnTo>
                <a:lnTo>
                  <a:pt x="673" y="13423"/>
                </a:lnTo>
                <a:lnTo>
                  <a:pt x="0" y="17068"/>
                </a:lnTo>
                <a:lnTo>
                  <a:pt x="0" y="25209"/>
                </a:lnTo>
                <a:lnTo>
                  <a:pt x="736" y="2886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2" name="object 1042"/>
          <p:cNvSpPr/>
          <p:nvPr/>
        </p:nvSpPr>
        <p:spPr>
          <a:xfrm>
            <a:off x="5533816" y="8464213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44" y="11252"/>
                </a:moveTo>
                <a:lnTo>
                  <a:pt x="29933" y="13804"/>
                </a:lnTo>
                <a:lnTo>
                  <a:pt x="30225" y="17195"/>
                </a:lnTo>
                <a:lnTo>
                  <a:pt x="7518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66"/>
                </a:lnTo>
                <a:lnTo>
                  <a:pt x="5295" y="5613"/>
                </a:lnTo>
                <a:lnTo>
                  <a:pt x="1765" y="9359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19" y="36664"/>
                </a:lnTo>
                <a:lnTo>
                  <a:pt x="8724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8003" y="40970"/>
                </a:lnTo>
                <a:lnTo>
                  <a:pt x="31038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095"/>
                </a:lnTo>
                <a:lnTo>
                  <a:pt x="30162" y="28232"/>
                </a:lnTo>
                <a:lnTo>
                  <a:pt x="29121" y="31115"/>
                </a:lnTo>
                <a:lnTo>
                  <a:pt x="27685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07"/>
                </a:lnTo>
                <a:lnTo>
                  <a:pt x="7378" y="27241"/>
                </a:lnTo>
                <a:lnTo>
                  <a:pt x="7124" y="22809"/>
                </a:lnTo>
                <a:lnTo>
                  <a:pt x="37477" y="22809"/>
                </a:lnTo>
                <a:lnTo>
                  <a:pt x="37515" y="14338"/>
                </a:lnTo>
                <a:lnTo>
                  <a:pt x="35788" y="9182"/>
                </a:lnTo>
                <a:lnTo>
                  <a:pt x="32334" y="5511"/>
                </a:lnTo>
                <a:lnTo>
                  <a:pt x="28905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35" y="9563"/>
                </a:lnTo>
                <a:lnTo>
                  <a:pt x="29044" y="11252"/>
                </a:lnTo>
                <a:close/>
              </a:path>
              <a:path w="37515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67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3" name="object 1043"/>
          <p:cNvSpPr/>
          <p:nvPr/>
        </p:nvSpPr>
        <p:spPr>
          <a:xfrm>
            <a:off x="5583059" y="8449792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6"/>
                </a:lnTo>
              </a:path>
            </a:pathLst>
          </a:custGeom>
          <a:ln w="8153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4" name="object 1044"/>
          <p:cNvSpPr/>
          <p:nvPr/>
        </p:nvSpPr>
        <p:spPr>
          <a:xfrm>
            <a:off x="5619000" y="8464215"/>
            <a:ext cx="35318" cy="56642"/>
          </a:xfrm>
          <a:custGeom>
            <a:avLst/>
            <a:gdLst/>
            <a:ahLst/>
            <a:cxnLst/>
            <a:rect l="l" t="t" r="r" b="b"/>
            <a:pathLst>
              <a:path w="35318" h="56642">
                <a:moveTo>
                  <a:pt x="6235" y="26466"/>
                </a:moveTo>
                <a:lnTo>
                  <a:pt x="6235" y="16103"/>
                </a:lnTo>
                <a:lnTo>
                  <a:pt x="7365" y="12153"/>
                </a:lnTo>
                <a:lnTo>
                  <a:pt x="9639" y="9423"/>
                </a:lnTo>
                <a:lnTo>
                  <a:pt x="11899" y="6718"/>
                </a:lnTo>
                <a:lnTo>
                  <a:pt x="14503" y="5359"/>
                </a:lnTo>
                <a:lnTo>
                  <a:pt x="20396" y="5359"/>
                </a:lnTo>
                <a:lnTo>
                  <a:pt x="22936" y="6629"/>
                </a:lnTo>
                <a:lnTo>
                  <a:pt x="25069" y="9182"/>
                </a:lnTo>
                <a:lnTo>
                  <a:pt x="24612" y="888"/>
                </a:lnTo>
                <a:lnTo>
                  <a:pt x="21564" y="0"/>
                </a:lnTo>
                <a:lnTo>
                  <a:pt x="15417" y="0"/>
                </a:lnTo>
                <a:lnTo>
                  <a:pt x="13157" y="520"/>
                </a:lnTo>
                <a:lnTo>
                  <a:pt x="9436" y="2565"/>
                </a:lnTo>
                <a:lnTo>
                  <a:pt x="6286" y="6146"/>
                </a:lnTo>
                <a:lnTo>
                  <a:pt x="6286" y="914"/>
                </a:lnTo>
                <a:lnTo>
                  <a:pt x="0" y="914"/>
                </a:lnTo>
                <a:lnTo>
                  <a:pt x="0" y="56641"/>
                </a:lnTo>
                <a:lnTo>
                  <a:pt x="6896" y="56641"/>
                </a:lnTo>
                <a:lnTo>
                  <a:pt x="6896" y="37020"/>
                </a:lnTo>
                <a:lnTo>
                  <a:pt x="9563" y="39712"/>
                </a:lnTo>
                <a:lnTo>
                  <a:pt x="13207" y="41630"/>
                </a:lnTo>
                <a:lnTo>
                  <a:pt x="17576" y="42100"/>
                </a:lnTo>
                <a:lnTo>
                  <a:pt x="14109" y="36499"/>
                </a:lnTo>
                <a:lnTo>
                  <a:pt x="11544" y="35255"/>
                </a:lnTo>
                <a:lnTo>
                  <a:pt x="7302" y="30302"/>
                </a:lnTo>
                <a:lnTo>
                  <a:pt x="6235" y="26466"/>
                </a:lnTo>
                <a:close/>
              </a:path>
              <a:path w="35318" h="56642">
                <a:moveTo>
                  <a:pt x="35318" y="20751"/>
                </a:moveTo>
                <a:lnTo>
                  <a:pt x="35318" y="16903"/>
                </a:lnTo>
                <a:lnTo>
                  <a:pt x="34645" y="13373"/>
                </a:lnTo>
                <a:lnTo>
                  <a:pt x="33299" y="10147"/>
                </a:lnTo>
                <a:lnTo>
                  <a:pt x="31940" y="6921"/>
                </a:lnTo>
                <a:lnTo>
                  <a:pt x="29946" y="4419"/>
                </a:lnTo>
                <a:lnTo>
                  <a:pt x="27279" y="2654"/>
                </a:lnTo>
                <a:lnTo>
                  <a:pt x="24612" y="888"/>
                </a:lnTo>
                <a:lnTo>
                  <a:pt x="25069" y="9182"/>
                </a:lnTo>
                <a:lnTo>
                  <a:pt x="27203" y="11734"/>
                </a:lnTo>
                <a:lnTo>
                  <a:pt x="28270" y="15582"/>
                </a:lnTo>
                <a:lnTo>
                  <a:pt x="28270" y="26098"/>
                </a:lnTo>
                <a:lnTo>
                  <a:pt x="27177" y="30086"/>
                </a:lnTo>
                <a:lnTo>
                  <a:pt x="25006" y="32651"/>
                </a:lnTo>
                <a:lnTo>
                  <a:pt x="22809" y="35204"/>
                </a:lnTo>
                <a:lnTo>
                  <a:pt x="20192" y="36499"/>
                </a:lnTo>
                <a:lnTo>
                  <a:pt x="14109" y="36499"/>
                </a:lnTo>
                <a:lnTo>
                  <a:pt x="17576" y="42100"/>
                </a:lnTo>
                <a:lnTo>
                  <a:pt x="20713" y="42100"/>
                </a:lnTo>
                <a:lnTo>
                  <a:pt x="23710" y="41236"/>
                </a:lnTo>
                <a:lnTo>
                  <a:pt x="26568" y="39471"/>
                </a:lnTo>
                <a:lnTo>
                  <a:pt x="29413" y="37718"/>
                </a:lnTo>
                <a:lnTo>
                  <a:pt x="31584" y="35191"/>
                </a:lnTo>
                <a:lnTo>
                  <a:pt x="33070" y="31889"/>
                </a:lnTo>
                <a:lnTo>
                  <a:pt x="34582" y="28587"/>
                </a:lnTo>
                <a:lnTo>
                  <a:pt x="35318" y="24879"/>
                </a:lnTo>
                <a:lnTo>
                  <a:pt x="35318" y="2075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5" name="object 1045"/>
          <p:cNvSpPr/>
          <p:nvPr/>
        </p:nvSpPr>
        <p:spPr>
          <a:xfrm>
            <a:off x="5660297" y="8464218"/>
            <a:ext cx="37477" cy="42100"/>
          </a:xfrm>
          <a:custGeom>
            <a:avLst/>
            <a:gdLst/>
            <a:ahLst/>
            <a:cxnLst/>
            <a:rect l="l" t="t" r="r" b="b"/>
            <a:pathLst>
              <a:path w="37477" h="42100">
                <a:moveTo>
                  <a:pt x="7924" y="13309"/>
                </a:moveTo>
                <a:lnTo>
                  <a:pt x="8674" y="10452"/>
                </a:lnTo>
                <a:lnTo>
                  <a:pt x="11379" y="7340"/>
                </a:lnTo>
                <a:lnTo>
                  <a:pt x="15303" y="5664"/>
                </a:lnTo>
                <a:lnTo>
                  <a:pt x="22021" y="5664"/>
                </a:lnTo>
                <a:lnTo>
                  <a:pt x="24638" y="6426"/>
                </a:lnTo>
                <a:lnTo>
                  <a:pt x="26416" y="7962"/>
                </a:lnTo>
                <a:lnTo>
                  <a:pt x="28359" y="11074"/>
                </a:lnTo>
                <a:lnTo>
                  <a:pt x="28321" y="15633"/>
                </a:lnTo>
                <a:lnTo>
                  <a:pt x="25692" y="16535"/>
                </a:lnTo>
                <a:lnTo>
                  <a:pt x="21590" y="17322"/>
                </a:lnTo>
                <a:lnTo>
                  <a:pt x="16027" y="17970"/>
                </a:lnTo>
                <a:lnTo>
                  <a:pt x="13296" y="18300"/>
                </a:lnTo>
                <a:lnTo>
                  <a:pt x="11252" y="18656"/>
                </a:lnTo>
                <a:lnTo>
                  <a:pt x="8051" y="19507"/>
                </a:lnTo>
                <a:lnTo>
                  <a:pt x="4940" y="21234"/>
                </a:lnTo>
                <a:lnTo>
                  <a:pt x="2273" y="23533"/>
                </a:lnTo>
                <a:lnTo>
                  <a:pt x="457" y="26797"/>
                </a:lnTo>
                <a:lnTo>
                  <a:pt x="0" y="30568"/>
                </a:lnTo>
                <a:lnTo>
                  <a:pt x="0" y="33934"/>
                </a:lnTo>
                <a:lnTo>
                  <a:pt x="1206" y="36703"/>
                </a:lnTo>
                <a:lnTo>
                  <a:pt x="6019" y="41021"/>
                </a:lnTo>
                <a:lnTo>
                  <a:pt x="7366" y="30391"/>
                </a:lnTo>
                <a:lnTo>
                  <a:pt x="8318" y="27139"/>
                </a:lnTo>
                <a:lnTo>
                  <a:pt x="11036" y="24930"/>
                </a:lnTo>
                <a:lnTo>
                  <a:pt x="14224" y="23964"/>
                </a:lnTo>
                <a:lnTo>
                  <a:pt x="17056" y="23558"/>
                </a:lnTo>
                <a:lnTo>
                  <a:pt x="22059" y="22860"/>
                </a:lnTo>
                <a:lnTo>
                  <a:pt x="25819" y="21996"/>
                </a:lnTo>
                <a:lnTo>
                  <a:pt x="28321" y="20980"/>
                </a:lnTo>
                <a:lnTo>
                  <a:pt x="28321" y="26492"/>
                </a:lnTo>
                <a:lnTo>
                  <a:pt x="27952" y="28765"/>
                </a:lnTo>
                <a:lnTo>
                  <a:pt x="26238" y="32321"/>
                </a:lnTo>
                <a:lnTo>
                  <a:pt x="22644" y="35039"/>
                </a:lnTo>
                <a:lnTo>
                  <a:pt x="18224" y="36766"/>
                </a:lnTo>
                <a:lnTo>
                  <a:pt x="12865" y="36766"/>
                </a:lnTo>
                <a:lnTo>
                  <a:pt x="10845" y="36156"/>
                </a:lnTo>
                <a:lnTo>
                  <a:pt x="8051" y="33731"/>
                </a:lnTo>
                <a:lnTo>
                  <a:pt x="9448" y="42100"/>
                </a:lnTo>
                <a:lnTo>
                  <a:pt x="16611" y="42100"/>
                </a:lnTo>
                <a:lnTo>
                  <a:pt x="19164" y="41668"/>
                </a:lnTo>
                <a:lnTo>
                  <a:pt x="21513" y="40779"/>
                </a:lnTo>
                <a:lnTo>
                  <a:pt x="26339" y="38379"/>
                </a:lnTo>
                <a:lnTo>
                  <a:pt x="28892" y="36220"/>
                </a:lnTo>
                <a:lnTo>
                  <a:pt x="29083" y="38125"/>
                </a:lnTo>
                <a:lnTo>
                  <a:pt x="30276" y="41198"/>
                </a:lnTo>
                <a:lnTo>
                  <a:pt x="37477" y="41198"/>
                </a:lnTo>
                <a:lnTo>
                  <a:pt x="36017" y="38049"/>
                </a:lnTo>
                <a:lnTo>
                  <a:pt x="35445" y="34683"/>
                </a:lnTo>
                <a:lnTo>
                  <a:pt x="35293" y="30670"/>
                </a:lnTo>
                <a:lnTo>
                  <a:pt x="35179" y="10071"/>
                </a:lnTo>
                <a:lnTo>
                  <a:pt x="34531" y="7048"/>
                </a:lnTo>
                <a:lnTo>
                  <a:pt x="32804" y="4267"/>
                </a:lnTo>
                <a:lnTo>
                  <a:pt x="30187" y="2019"/>
                </a:lnTo>
                <a:lnTo>
                  <a:pt x="25831" y="406"/>
                </a:lnTo>
                <a:lnTo>
                  <a:pt x="23025" y="0"/>
                </a:lnTo>
                <a:lnTo>
                  <a:pt x="16040" y="0"/>
                </a:lnTo>
                <a:lnTo>
                  <a:pt x="12966" y="469"/>
                </a:lnTo>
                <a:lnTo>
                  <a:pt x="10312" y="1422"/>
                </a:lnTo>
                <a:lnTo>
                  <a:pt x="7658" y="2362"/>
                </a:lnTo>
                <a:lnTo>
                  <a:pt x="4229" y="5473"/>
                </a:lnTo>
                <a:lnTo>
                  <a:pt x="1803" y="9550"/>
                </a:lnTo>
                <a:lnTo>
                  <a:pt x="1193" y="12395"/>
                </a:lnTo>
                <a:lnTo>
                  <a:pt x="7924" y="13309"/>
                </a:lnTo>
                <a:close/>
              </a:path>
              <a:path w="37477" h="42100">
                <a:moveTo>
                  <a:pt x="7366" y="30391"/>
                </a:moveTo>
                <a:lnTo>
                  <a:pt x="6019" y="41021"/>
                </a:lnTo>
                <a:lnTo>
                  <a:pt x="9448" y="42100"/>
                </a:lnTo>
                <a:lnTo>
                  <a:pt x="8051" y="33731"/>
                </a:lnTo>
                <a:lnTo>
                  <a:pt x="7366" y="3039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6" name="object 1046"/>
          <p:cNvSpPr/>
          <p:nvPr/>
        </p:nvSpPr>
        <p:spPr>
          <a:xfrm>
            <a:off x="5704179" y="8464209"/>
            <a:ext cx="35445" cy="42113"/>
          </a:xfrm>
          <a:custGeom>
            <a:avLst/>
            <a:gdLst/>
            <a:ahLst/>
            <a:cxnLst/>
            <a:rect l="l" t="t" r="r" b="b"/>
            <a:pathLst>
              <a:path w="35445" h="42113">
                <a:moveTo>
                  <a:pt x="7086" y="15684"/>
                </a:moveTo>
                <a:lnTo>
                  <a:pt x="8178" y="11785"/>
                </a:lnTo>
                <a:lnTo>
                  <a:pt x="12509" y="6845"/>
                </a:lnTo>
                <a:lnTo>
                  <a:pt x="15341" y="5626"/>
                </a:lnTo>
                <a:lnTo>
                  <a:pt x="21107" y="5626"/>
                </a:lnTo>
                <a:lnTo>
                  <a:pt x="24701" y="7670"/>
                </a:lnTo>
                <a:lnTo>
                  <a:pt x="27444" y="11074"/>
                </a:lnTo>
                <a:lnTo>
                  <a:pt x="28079" y="13766"/>
                </a:lnTo>
                <a:lnTo>
                  <a:pt x="34785" y="12750"/>
                </a:lnTo>
                <a:lnTo>
                  <a:pt x="34010" y="8674"/>
                </a:lnTo>
                <a:lnTo>
                  <a:pt x="32207" y="5537"/>
                </a:lnTo>
                <a:lnTo>
                  <a:pt x="29387" y="3327"/>
                </a:lnTo>
                <a:lnTo>
                  <a:pt x="26568" y="1104"/>
                </a:lnTo>
                <a:lnTo>
                  <a:pt x="22961" y="0"/>
                </a:lnTo>
                <a:lnTo>
                  <a:pt x="15036" y="0"/>
                </a:lnTo>
                <a:lnTo>
                  <a:pt x="11798" y="825"/>
                </a:lnTo>
                <a:lnTo>
                  <a:pt x="8839" y="2451"/>
                </a:lnTo>
                <a:lnTo>
                  <a:pt x="5842" y="4089"/>
                </a:lnTo>
                <a:lnTo>
                  <a:pt x="3632" y="6527"/>
                </a:lnTo>
                <a:lnTo>
                  <a:pt x="2184" y="9791"/>
                </a:lnTo>
                <a:lnTo>
                  <a:pt x="723" y="13055"/>
                </a:lnTo>
                <a:lnTo>
                  <a:pt x="0" y="16865"/>
                </a:lnTo>
                <a:lnTo>
                  <a:pt x="0" y="27952"/>
                </a:lnTo>
                <a:lnTo>
                  <a:pt x="1689" y="33096"/>
                </a:lnTo>
                <a:lnTo>
                  <a:pt x="5067" y="36715"/>
                </a:lnTo>
                <a:lnTo>
                  <a:pt x="8458" y="40309"/>
                </a:lnTo>
                <a:lnTo>
                  <a:pt x="12928" y="42113"/>
                </a:lnTo>
                <a:lnTo>
                  <a:pt x="22936" y="42113"/>
                </a:lnTo>
                <a:lnTo>
                  <a:pt x="26708" y="40805"/>
                </a:lnTo>
                <a:lnTo>
                  <a:pt x="29756" y="38188"/>
                </a:lnTo>
                <a:lnTo>
                  <a:pt x="32804" y="35572"/>
                </a:lnTo>
                <a:lnTo>
                  <a:pt x="34696" y="31953"/>
                </a:lnTo>
                <a:lnTo>
                  <a:pt x="35445" y="27317"/>
                </a:lnTo>
                <a:lnTo>
                  <a:pt x="28663" y="26454"/>
                </a:lnTo>
                <a:lnTo>
                  <a:pt x="28168" y="29857"/>
                </a:lnTo>
                <a:lnTo>
                  <a:pt x="27025" y="32397"/>
                </a:lnTo>
                <a:lnTo>
                  <a:pt x="25196" y="34048"/>
                </a:lnTo>
                <a:lnTo>
                  <a:pt x="21132" y="36499"/>
                </a:lnTo>
                <a:lnTo>
                  <a:pt x="15049" y="36499"/>
                </a:lnTo>
                <a:lnTo>
                  <a:pt x="12319" y="35280"/>
                </a:lnTo>
                <a:lnTo>
                  <a:pt x="8140" y="30378"/>
                </a:lnTo>
                <a:lnTo>
                  <a:pt x="7086" y="26441"/>
                </a:lnTo>
                <a:lnTo>
                  <a:pt x="7086" y="1568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7" name="object 1047"/>
          <p:cNvSpPr/>
          <p:nvPr/>
        </p:nvSpPr>
        <p:spPr>
          <a:xfrm>
            <a:off x="5745556" y="8449792"/>
            <a:ext cx="6896" cy="55613"/>
          </a:xfrm>
          <a:custGeom>
            <a:avLst/>
            <a:gdLst/>
            <a:ahLst/>
            <a:cxnLst/>
            <a:rect l="l" t="t" r="r" b="b"/>
            <a:pathLst>
              <a:path w="6896" h="55613">
                <a:moveTo>
                  <a:pt x="0" y="15328"/>
                </a:moveTo>
                <a:lnTo>
                  <a:pt x="0" y="55613"/>
                </a:lnTo>
                <a:lnTo>
                  <a:pt x="6896" y="55613"/>
                </a:lnTo>
                <a:lnTo>
                  <a:pt x="6896" y="15328"/>
                </a:lnTo>
                <a:lnTo>
                  <a:pt x="0" y="15328"/>
                </a:lnTo>
                <a:close/>
              </a:path>
              <a:path w="6896" h="55613">
                <a:moveTo>
                  <a:pt x="0" y="0"/>
                </a:moveTo>
                <a:lnTo>
                  <a:pt x="0" y="7861"/>
                </a:lnTo>
                <a:lnTo>
                  <a:pt x="6896" y="7861"/>
                </a:lnTo>
                <a:lnTo>
                  <a:pt x="6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8" name="object 1048"/>
          <p:cNvSpPr/>
          <p:nvPr/>
        </p:nvSpPr>
        <p:spPr>
          <a:xfrm>
            <a:off x="5745556" y="8485263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41554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9" name="object 1049"/>
          <p:cNvSpPr/>
          <p:nvPr/>
        </p:nvSpPr>
        <p:spPr>
          <a:xfrm>
            <a:off x="5745556" y="8453723"/>
            <a:ext cx="6896" cy="0"/>
          </a:xfrm>
          <a:custGeom>
            <a:avLst/>
            <a:gdLst/>
            <a:ahLst/>
            <a:cxnLst/>
            <a:rect l="l" t="t" r="r" b="b"/>
            <a:pathLst>
              <a:path w="6896">
                <a:moveTo>
                  <a:pt x="0" y="0"/>
                </a:moveTo>
                <a:lnTo>
                  <a:pt x="6896" y="0"/>
                </a:lnTo>
              </a:path>
            </a:pathLst>
          </a:custGeom>
          <a:ln w="9131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0" name="object 1050"/>
          <p:cNvSpPr/>
          <p:nvPr/>
        </p:nvSpPr>
        <p:spPr>
          <a:xfrm>
            <a:off x="5760653" y="8464213"/>
            <a:ext cx="37503" cy="42113"/>
          </a:xfrm>
          <a:custGeom>
            <a:avLst/>
            <a:gdLst/>
            <a:ahLst/>
            <a:cxnLst/>
            <a:rect l="l" t="t" r="r" b="b"/>
            <a:pathLst>
              <a:path w="37503" h="42113">
                <a:moveTo>
                  <a:pt x="29057" y="11252"/>
                </a:moveTo>
                <a:lnTo>
                  <a:pt x="29933" y="13804"/>
                </a:lnTo>
                <a:lnTo>
                  <a:pt x="30238" y="17195"/>
                </a:lnTo>
                <a:lnTo>
                  <a:pt x="7505" y="17195"/>
                </a:lnTo>
                <a:lnTo>
                  <a:pt x="7747" y="13677"/>
                </a:lnTo>
                <a:lnTo>
                  <a:pt x="8940" y="10871"/>
                </a:lnTo>
                <a:lnTo>
                  <a:pt x="13398" y="0"/>
                </a:lnTo>
                <a:lnTo>
                  <a:pt x="8813" y="1866"/>
                </a:lnTo>
                <a:lnTo>
                  <a:pt x="5283" y="5613"/>
                </a:lnTo>
                <a:lnTo>
                  <a:pt x="1752" y="9359"/>
                </a:lnTo>
                <a:lnTo>
                  <a:pt x="0" y="14617"/>
                </a:lnTo>
                <a:lnTo>
                  <a:pt x="0" y="27952"/>
                </a:lnTo>
                <a:lnTo>
                  <a:pt x="1739" y="33045"/>
                </a:lnTo>
                <a:lnTo>
                  <a:pt x="5232" y="36664"/>
                </a:lnTo>
                <a:lnTo>
                  <a:pt x="8724" y="40297"/>
                </a:lnTo>
                <a:lnTo>
                  <a:pt x="13449" y="42113"/>
                </a:lnTo>
                <a:lnTo>
                  <a:pt x="24117" y="42113"/>
                </a:lnTo>
                <a:lnTo>
                  <a:pt x="27990" y="40970"/>
                </a:lnTo>
                <a:lnTo>
                  <a:pt x="31026" y="38696"/>
                </a:lnTo>
                <a:lnTo>
                  <a:pt x="34086" y="36423"/>
                </a:lnTo>
                <a:lnTo>
                  <a:pt x="36156" y="33223"/>
                </a:lnTo>
                <a:lnTo>
                  <a:pt x="37287" y="29095"/>
                </a:lnTo>
                <a:lnTo>
                  <a:pt x="30149" y="28232"/>
                </a:lnTo>
                <a:lnTo>
                  <a:pt x="29108" y="31115"/>
                </a:lnTo>
                <a:lnTo>
                  <a:pt x="27686" y="33210"/>
                </a:lnTo>
                <a:lnTo>
                  <a:pt x="24117" y="35839"/>
                </a:lnTo>
                <a:lnTo>
                  <a:pt x="19431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36" y="30607"/>
                </a:lnTo>
                <a:lnTo>
                  <a:pt x="7378" y="27241"/>
                </a:lnTo>
                <a:lnTo>
                  <a:pt x="7112" y="22809"/>
                </a:lnTo>
                <a:lnTo>
                  <a:pt x="37465" y="22809"/>
                </a:lnTo>
                <a:lnTo>
                  <a:pt x="37503" y="14338"/>
                </a:lnTo>
                <a:lnTo>
                  <a:pt x="35788" y="9182"/>
                </a:lnTo>
                <a:lnTo>
                  <a:pt x="32346" y="5511"/>
                </a:lnTo>
                <a:lnTo>
                  <a:pt x="28892" y="1841"/>
                </a:lnTo>
                <a:lnTo>
                  <a:pt x="24447" y="0"/>
                </a:lnTo>
                <a:lnTo>
                  <a:pt x="25438" y="6934"/>
                </a:lnTo>
                <a:lnTo>
                  <a:pt x="27622" y="9563"/>
                </a:lnTo>
                <a:lnTo>
                  <a:pt x="29057" y="11252"/>
                </a:lnTo>
                <a:close/>
              </a:path>
              <a:path w="37503" h="42113">
                <a:moveTo>
                  <a:pt x="8940" y="10871"/>
                </a:moveTo>
                <a:lnTo>
                  <a:pt x="13258" y="6667"/>
                </a:lnTo>
                <a:lnTo>
                  <a:pt x="15925" y="5613"/>
                </a:lnTo>
                <a:lnTo>
                  <a:pt x="22580" y="5613"/>
                </a:lnTo>
                <a:lnTo>
                  <a:pt x="25438" y="6934"/>
                </a:lnTo>
                <a:lnTo>
                  <a:pt x="24447" y="0"/>
                </a:lnTo>
                <a:lnTo>
                  <a:pt x="13398" y="0"/>
                </a:lnTo>
                <a:lnTo>
                  <a:pt x="8940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1" name="object 1051"/>
          <p:cNvSpPr/>
          <p:nvPr/>
        </p:nvSpPr>
        <p:spPr>
          <a:xfrm>
            <a:off x="5806591" y="8464218"/>
            <a:ext cx="33058" cy="41198"/>
          </a:xfrm>
          <a:custGeom>
            <a:avLst/>
            <a:gdLst/>
            <a:ahLst/>
            <a:cxnLst/>
            <a:rect l="l" t="t" r="r" b="b"/>
            <a:pathLst>
              <a:path w="33058" h="41198">
                <a:moveTo>
                  <a:pt x="6883" y="41198"/>
                </a:moveTo>
                <a:lnTo>
                  <a:pt x="6883" y="14033"/>
                </a:lnTo>
                <a:lnTo>
                  <a:pt x="7950" y="10541"/>
                </a:lnTo>
                <a:lnTo>
                  <a:pt x="10096" y="8686"/>
                </a:lnTo>
                <a:lnTo>
                  <a:pt x="14757" y="5918"/>
                </a:lnTo>
                <a:lnTo>
                  <a:pt x="19532" y="5918"/>
                </a:lnTo>
                <a:lnTo>
                  <a:pt x="22504" y="7150"/>
                </a:lnTo>
                <a:lnTo>
                  <a:pt x="25349" y="10452"/>
                </a:lnTo>
                <a:lnTo>
                  <a:pt x="26162" y="13906"/>
                </a:lnTo>
                <a:lnTo>
                  <a:pt x="26162" y="41198"/>
                </a:lnTo>
                <a:lnTo>
                  <a:pt x="33058" y="41198"/>
                </a:lnTo>
                <a:lnTo>
                  <a:pt x="32943" y="11049"/>
                </a:lnTo>
                <a:lnTo>
                  <a:pt x="32270" y="7835"/>
                </a:lnTo>
                <a:lnTo>
                  <a:pt x="30530" y="4737"/>
                </a:lnTo>
                <a:lnTo>
                  <a:pt x="27965" y="2184"/>
                </a:lnTo>
                <a:lnTo>
                  <a:pt x="23850" y="431"/>
                </a:lnTo>
                <a:lnTo>
                  <a:pt x="19151" y="0"/>
                </a:lnTo>
                <a:lnTo>
                  <a:pt x="13500" y="0"/>
                </a:lnTo>
                <a:lnTo>
                  <a:pt x="9182" y="2209"/>
                </a:lnTo>
                <a:lnTo>
                  <a:pt x="6197" y="6629"/>
                </a:lnTo>
                <a:lnTo>
                  <a:pt x="6197" y="914"/>
                </a:lnTo>
                <a:lnTo>
                  <a:pt x="0" y="914"/>
                </a:lnTo>
                <a:lnTo>
                  <a:pt x="0" y="41198"/>
                </a:lnTo>
                <a:lnTo>
                  <a:pt x="6883" y="4119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2" name="object 1052"/>
          <p:cNvSpPr/>
          <p:nvPr/>
        </p:nvSpPr>
        <p:spPr>
          <a:xfrm>
            <a:off x="5846447" y="8451053"/>
            <a:ext cx="19850" cy="54889"/>
          </a:xfrm>
          <a:custGeom>
            <a:avLst/>
            <a:gdLst/>
            <a:ahLst/>
            <a:cxnLst/>
            <a:rect l="l" t="t" r="r" b="b"/>
            <a:pathLst>
              <a:path w="19850" h="54889">
                <a:moveTo>
                  <a:pt x="11899" y="14071"/>
                </a:moveTo>
                <a:lnTo>
                  <a:pt x="11899" y="0"/>
                </a:lnTo>
                <a:lnTo>
                  <a:pt x="5054" y="4102"/>
                </a:lnTo>
                <a:lnTo>
                  <a:pt x="5054" y="14071"/>
                </a:lnTo>
                <a:lnTo>
                  <a:pt x="0" y="14071"/>
                </a:lnTo>
                <a:lnTo>
                  <a:pt x="0" y="19380"/>
                </a:lnTo>
                <a:lnTo>
                  <a:pt x="5054" y="19380"/>
                </a:lnTo>
                <a:lnTo>
                  <a:pt x="5054" y="46659"/>
                </a:lnTo>
                <a:lnTo>
                  <a:pt x="5333" y="49352"/>
                </a:lnTo>
                <a:lnTo>
                  <a:pt x="5892" y="50622"/>
                </a:lnTo>
                <a:lnTo>
                  <a:pt x="8801" y="53721"/>
                </a:lnTo>
                <a:lnTo>
                  <a:pt x="12115" y="54889"/>
                </a:lnTo>
                <a:lnTo>
                  <a:pt x="16167" y="54889"/>
                </a:lnTo>
                <a:lnTo>
                  <a:pt x="19850" y="54279"/>
                </a:lnTo>
                <a:lnTo>
                  <a:pt x="18846" y="48260"/>
                </a:lnTo>
                <a:lnTo>
                  <a:pt x="17589" y="48437"/>
                </a:lnTo>
                <a:lnTo>
                  <a:pt x="14795" y="48514"/>
                </a:lnTo>
                <a:lnTo>
                  <a:pt x="12014" y="46139"/>
                </a:lnTo>
                <a:lnTo>
                  <a:pt x="11899" y="19380"/>
                </a:lnTo>
                <a:lnTo>
                  <a:pt x="18846" y="19380"/>
                </a:lnTo>
                <a:lnTo>
                  <a:pt x="18846" y="14071"/>
                </a:lnTo>
                <a:lnTo>
                  <a:pt x="11899" y="140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3" name="object 1053"/>
          <p:cNvSpPr/>
          <p:nvPr/>
        </p:nvSpPr>
        <p:spPr>
          <a:xfrm>
            <a:off x="5869731" y="8464213"/>
            <a:ext cx="37515" cy="42113"/>
          </a:xfrm>
          <a:custGeom>
            <a:avLst/>
            <a:gdLst/>
            <a:ahLst/>
            <a:cxnLst/>
            <a:rect l="l" t="t" r="r" b="b"/>
            <a:pathLst>
              <a:path w="37515" h="42113">
                <a:moveTo>
                  <a:pt x="29044" y="11252"/>
                </a:moveTo>
                <a:lnTo>
                  <a:pt x="29933" y="13804"/>
                </a:lnTo>
                <a:lnTo>
                  <a:pt x="30225" y="17195"/>
                </a:lnTo>
                <a:lnTo>
                  <a:pt x="7518" y="17195"/>
                </a:lnTo>
                <a:lnTo>
                  <a:pt x="7734" y="13677"/>
                </a:lnTo>
                <a:lnTo>
                  <a:pt x="8928" y="10871"/>
                </a:lnTo>
                <a:lnTo>
                  <a:pt x="13385" y="0"/>
                </a:lnTo>
                <a:lnTo>
                  <a:pt x="8813" y="1866"/>
                </a:lnTo>
                <a:lnTo>
                  <a:pt x="5295" y="5613"/>
                </a:lnTo>
                <a:lnTo>
                  <a:pt x="1765" y="9359"/>
                </a:lnTo>
                <a:lnTo>
                  <a:pt x="0" y="14617"/>
                </a:lnTo>
                <a:lnTo>
                  <a:pt x="0" y="27952"/>
                </a:lnTo>
                <a:lnTo>
                  <a:pt x="1752" y="33045"/>
                </a:lnTo>
                <a:lnTo>
                  <a:pt x="5219" y="36664"/>
                </a:lnTo>
                <a:lnTo>
                  <a:pt x="8724" y="40297"/>
                </a:lnTo>
                <a:lnTo>
                  <a:pt x="13436" y="42113"/>
                </a:lnTo>
                <a:lnTo>
                  <a:pt x="24104" y="42113"/>
                </a:lnTo>
                <a:lnTo>
                  <a:pt x="28003" y="40970"/>
                </a:lnTo>
                <a:lnTo>
                  <a:pt x="31038" y="38696"/>
                </a:lnTo>
                <a:lnTo>
                  <a:pt x="34074" y="36423"/>
                </a:lnTo>
                <a:lnTo>
                  <a:pt x="36156" y="33223"/>
                </a:lnTo>
                <a:lnTo>
                  <a:pt x="37274" y="29095"/>
                </a:lnTo>
                <a:lnTo>
                  <a:pt x="30162" y="28232"/>
                </a:lnTo>
                <a:lnTo>
                  <a:pt x="29121" y="31115"/>
                </a:lnTo>
                <a:lnTo>
                  <a:pt x="27685" y="33210"/>
                </a:lnTo>
                <a:lnTo>
                  <a:pt x="24104" y="35839"/>
                </a:lnTo>
                <a:lnTo>
                  <a:pt x="19418" y="36499"/>
                </a:lnTo>
                <a:lnTo>
                  <a:pt x="16027" y="36499"/>
                </a:lnTo>
                <a:lnTo>
                  <a:pt x="13195" y="35318"/>
                </a:lnTo>
                <a:lnTo>
                  <a:pt x="8648" y="30607"/>
                </a:lnTo>
                <a:lnTo>
                  <a:pt x="7378" y="27241"/>
                </a:lnTo>
                <a:lnTo>
                  <a:pt x="7124" y="22809"/>
                </a:lnTo>
                <a:lnTo>
                  <a:pt x="37477" y="22809"/>
                </a:lnTo>
                <a:lnTo>
                  <a:pt x="37515" y="14338"/>
                </a:lnTo>
                <a:lnTo>
                  <a:pt x="35788" y="9182"/>
                </a:lnTo>
                <a:lnTo>
                  <a:pt x="32334" y="5511"/>
                </a:lnTo>
                <a:lnTo>
                  <a:pt x="28905" y="1841"/>
                </a:lnTo>
                <a:lnTo>
                  <a:pt x="24447" y="0"/>
                </a:lnTo>
                <a:lnTo>
                  <a:pt x="25425" y="6934"/>
                </a:lnTo>
                <a:lnTo>
                  <a:pt x="27635" y="9563"/>
                </a:lnTo>
                <a:lnTo>
                  <a:pt x="29044" y="11252"/>
                </a:lnTo>
                <a:close/>
              </a:path>
              <a:path w="37515" h="42113">
                <a:moveTo>
                  <a:pt x="8928" y="10871"/>
                </a:moveTo>
                <a:lnTo>
                  <a:pt x="13246" y="6667"/>
                </a:lnTo>
                <a:lnTo>
                  <a:pt x="15913" y="5613"/>
                </a:lnTo>
                <a:lnTo>
                  <a:pt x="22567" y="5613"/>
                </a:lnTo>
                <a:lnTo>
                  <a:pt x="25425" y="6934"/>
                </a:lnTo>
                <a:lnTo>
                  <a:pt x="24447" y="0"/>
                </a:lnTo>
                <a:lnTo>
                  <a:pt x="13385" y="0"/>
                </a:lnTo>
                <a:lnTo>
                  <a:pt x="8928" y="108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4" name="object 1054"/>
          <p:cNvSpPr/>
          <p:nvPr/>
        </p:nvSpPr>
        <p:spPr>
          <a:xfrm>
            <a:off x="5917628" y="8501519"/>
            <a:ext cx="7861" cy="0"/>
          </a:xfrm>
          <a:custGeom>
            <a:avLst/>
            <a:gdLst/>
            <a:ahLst/>
            <a:cxnLst/>
            <a:rect l="l" t="t" r="r" b="b"/>
            <a:pathLst>
              <a:path w="7861">
                <a:moveTo>
                  <a:pt x="0" y="0"/>
                </a:moveTo>
                <a:lnTo>
                  <a:pt x="7861" y="0"/>
                </a:lnTo>
              </a:path>
            </a:pathLst>
          </a:custGeom>
          <a:ln w="9042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5" name="object 1055"/>
          <p:cNvSpPr/>
          <p:nvPr/>
        </p:nvSpPr>
        <p:spPr>
          <a:xfrm>
            <a:off x="396820" y="7132966"/>
            <a:ext cx="1527975" cy="0"/>
          </a:xfrm>
          <a:custGeom>
            <a:avLst/>
            <a:gdLst/>
            <a:ahLst/>
            <a:cxnLst/>
            <a:rect l="l" t="t" r="r" b="b"/>
            <a:pathLst>
              <a:path w="1527975">
                <a:moveTo>
                  <a:pt x="0" y="0"/>
                </a:moveTo>
                <a:lnTo>
                  <a:pt x="1527975" y="0"/>
                </a:lnTo>
              </a:path>
            </a:pathLst>
          </a:custGeom>
          <a:ln w="5892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6" name="object 1056"/>
          <p:cNvSpPr/>
          <p:nvPr/>
        </p:nvSpPr>
        <p:spPr>
          <a:xfrm>
            <a:off x="396820" y="7463166"/>
            <a:ext cx="1527975" cy="0"/>
          </a:xfrm>
          <a:custGeom>
            <a:avLst/>
            <a:gdLst/>
            <a:ahLst/>
            <a:cxnLst/>
            <a:rect l="l" t="t" r="r" b="b"/>
            <a:pathLst>
              <a:path w="1527975">
                <a:moveTo>
                  <a:pt x="0" y="0"/>
                </a:moveTo>
                <a:lnTo>
                  <a:pt x="1527975" y="0"/>
                </a:lnTo>
              </a:path>
            </a:pathLst>
          </a:custGeom>
          <a:ln w="5892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7" name="object 1057"/>
          <p:cNvSpPr/>
          <p:nvPr/>
        </p:nvSpPr>
        <p:spPr>
          <a:xfrm>
            <a:off x="396820" y="7793366"/>
            <a:ext cx="1527975" cy="0"/>
          </a:xfrm>
          <a:custGeom>
            <a:avLst/>
            <a:gdLst/>
            <a:ahLst/>
            <a:cxnLst/>
            <a:rect l="l" t="t" r="r" b="b"/>
            <a:pathLst>
              <a:path w="1527975">
                <a:moveTo>
                  <a:pt x="0" y="0"/>
                </a:moveTo>
                <a:lnTo>
                  <a:pt x="1527975" y="0"/>
                </a:lnTo>
              </a:path>
            </a:pathLst>
          </a:custGeom>
          <a:ln w="5892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8" name="object 1058"/>
          <p:cNvSpPr/>
          <p:nvPr/>
        </p:nvSpPr>
        <p:spPr>
          <a:xfrm>
            <a:off x="1924697" y="7793366"/>
            <a:ext cx="5250103" cy="0"/>
          </a:xfrm>
          <a:custGeom>
            <a:avLst/>
            <a:gdLst/>
            <a:ahLst/>
            <a:cxnLst/>
            <a:rect l="l" t="t" r="r" b="b"/>
            <a:pathLst>
              <a:path w="5250103">
                <a:moveTo>
                  <a:pt x="0" y="0"/>
                </a:moveTo>
                <a:lnTo>
                  <a:pt x="5250103" y="0"/>
                </a:lnTo>
              </a:path>
            </a:pathLst>
          </a:custGeom>
          <a:ln w="5892">
            <a:solidFill>
              <a:srgbClr val="A8AAA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9" name="object 1059"/>
          <p:cNvSpPr/>
          <p:nvPr/>
        </p:nvSpPr>
        <p:spPr>
          <a:xfrm>
            <a:off x="396820" y="8123566"/>
            <a:ext cx="1527975" cy="0"/>
          </a:xfrm>
          <a:custGeom>
            <a:avLst/>
            <a:gdLst/>
            <a:ahLst/>
            <a:cxnLst/>
            <a:rect l="l" t="t" r="r" b="b"/>
            <a:pathLst>
              <a:path w="1527975">
                <a:moveTo>
                  <a:pt x="0" y="0"/>
                </a:moveTo>
                <a:lnTo>
                  <a:pt x="1527975" y="0"/>
                </a:lnTo>
              </a:path>
            </a:pathLst>
          </a:custGeom>
          <a:ln w="5892">
            <a:solidFill>
              <a:srgbClr val="FDFDF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0" name="object 1060"/>
          <p:cNvSpPr/>
          <p:nvPr/>
        </p:nvSpPr>
        <p:spPr>
          <a:xfrm>
            <a:off x="1924697" y="8123566"/>
            <a:ext cx="5250103" cy="0"/>
          </a:xfrm>
          <a:custGeom>
            <a:avLst/>
            <a:gdLst/>
            <a:ahLst/>
            <a:cxnLst/>
            <a:rect l="l" t="t" r="r" b="b"/>
            <a:pathLst>
              <a:path w="5250103">
                <a:moveTo>
                  <a:pt x="0" y="0"/>
                </a:moveTo>
                <a:lnTo>
                  <a:pt x="5250103" y="0"/>
                </a:lnTo>
              </a:path>
            </a:pathLst>
          </a:custGeom>
          <a:ln w="5892">
            <a:solidFill>
              <a:srgbClr val="A8AAA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1" name="object 1061"/>
          <p:cNvSpPr/>
          <p:nvPr/>
        </p:nvSpPr>
        <p:spPr>
          <a:xfrm>
            <a:off x="1935005" y="7463166"/>
            <a:ext cx="5250091" cy="0"/>
          </a:xfrm>
          <a:custGeom>
            <a:avLst/>
            <a:gdLst/>
            <a:ahLst/>
            <a:cxnLst/>
            <a:rect l="l" t="t" r="r" b="b"/>
            <a:pathLst>
              <a:path w="5250091">
                <a:moveTo>
                  <a:pt x="0" y="0"/>
                </a:moveTo>
                <a:lnTo>
                  <a:pt x="5250091" y="0"/>
                </a:lnTo>
              </a:path>
            </a:pathLst>
          </a:custGeom>
          <a:ln w="4318">
            <a:solidFill>
              <a:srgbClr val="A8AAA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2" name="object 1062"/>
          <p:cNvSpPr/>
          <p:nvPr/>
        </p:nvSpPr>
        <p:spPr>
          <a:xfrm>
            <a:off x="1924697" y="7132966"/>
            <a:ext cx="5250103" cy="0"/>
          </a:xfrm>
          <a:custGeom>
            <a:avLst/>
            <a:gdLst/>
            <a:ahLst/>
            <a:cxnLst/>
            <a:rect l="l" t="t" r="r" b="b"/>
            <a:pathLst>
              <a:path w="5250103">
                <a:moveTo>
                  <a:pt x="0" y="0"/>
                </a:moveTo>
                <a:lnTo>
                  <a:pt x="5250103" y="0"/>
                </a:lnTo>
              </a:path>
            </a:pathLst>
          </a:custGeom>
          <a:ln w="2159">
            <a:solidFill>
              <a:srgbClr val="A8AAAD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3" name="object 1063"/>
          <p:cNvSpPr/>
          <p:nvPr/>
        </p:nvSpPr>
        <p:spPr>
          <a:xfrm>
            <a:off x="795769" y="7525377"/>
            <a:ext cx="36283" cy="53378"/>
          </a:xfrm>
          <a:custGeom>
            <a:avLst/>
            <a:gdLst/>
            <a:ahLst/>
            <a:cxnLst/>
            <a:rect l="l" t="t" r="r" b="b"/>
            <a:pathLst>
              <a:path w="36283" h="53378">
                <a:moveTo>
                  <a:pt x="36283" y="28359"/>
                </a:moveTo>
                <a:lnTo>
                  <a:pt x="34315" y="0"/>
                </a:lnTo>
                <a:lnTo>
                  <a:pt x="34315" y="8597"/>
                </a:lnTo>
                <a:lnTo>
                  <a:pt x="33947" y="12001"/>
                </a:lnTo>
                <a:lnTo>
                  <a:pt x="33705" y="29832"/>
                </a:lnTo>
                <a:lnTo>
                  <a:pt x="36283" y="28359"/>
                </a:lnTo>
                <a:close/>
              </a:path>
              <a:path w="36283" h="53378">
                <a:moveTo>
                  <a:pt x="11010" y="22694"/>
                </a:moveTo>
                <a:lnTo>
                  <a:pt x="11010" y="-14135"/>
                </a:lnTo>
                <a:lnTo>
                  <a:pt x="20434" y="-14135"/>
                </a:lnTo>
                <a:lnTo>
                  <a:pt x="23456" y="-13957"/>
                </a:lnTo>
                <a:lnTo>
                  <a:pt x="27050" y="-13157"/>
                </a:lnTo>
                <a:lnTo>
                  <a:pt x="30086" y="-10998"/>
                </a:lnTo>
                <a:lnTo>
                  <a:pt x="32461" y="-7899"/>
                </a:lnTo>
                <a:lnTo>
                  <a:pt x="33947" y="-3289"/>
                </a:lnTo>
                <a:lnTo>
                  <a:pt x="34315" y="0"/>
                </a:lnTo>
                <a:lnTo>
                  <a:pt x="36283" y="28359"/>
                </a:lnTo>
                <a:lnTo>
                  <a:pt x="40716" y="23952"/>
                </a:lnTo>
                <a:lnTo>
                  <a:pt x="42659" y="20675"/>
                </a:lnTo>
                <a:lnTo>
                  <a:pt x="44018" y="16624"/>
                </a:lnTo>
                <a:lnTo>
                  <a:pt x="45135" y="13322"/>
                </a:lnTo>
                <a:lnTo>
                  <a:pt x="45694" y="9372"/>
                </a:lnTo>
                <a:lnTo>
                  <a:pt x="45694" y="-406"/>
                </a:lnTo>
                <a:lnTo>
                  <a:pt x="45097" y="-4800"/>
                </a:lnTo>
                <a:lnTo>
                  <a:pt x="43916" y="-8356"/>
                </a:lnTo>
                <a:lnTo>
                  <a:pt x="42722" y="-11899"/>
                </a:lnTo>
                <a:lnTo>
                  <a:pt x="40982" y="-14909"/>
                </a:lnTo>
                <a:lnTo>
                  <a:pt x="36423" y="-19811"/>
                </a:lnTo>
                <a:lnTo>
                  <a:pt x="33693" y="-21526"/>
                </a:lnTo>
                <a:lnTo>
                  <a:pt x="30492" y="-22478"/>
                </a:lnTo>
                <a:lnTo>
                  <a:pt x="28105" y="-23190"/>
                </a:lnTo>
                <a:lnTo>
                  <a:pt x="24650" y="-23545"/>
                </a:lnTo>
                <a:lnTo>
                  <a:pt x="0" y="-23545"/>
                </a:lnTo>
                <a:lnTo>
                  <a:pt x="0" y="32067"/>
                </a:lnTo>
                <a:lnTo>
                  <a:pt x="24777" y="32067"/>
                </a:lnTo>
                <a:lnTo>
                  <a:pt x="28028" y="31673"/>
                </a:lnTo>
                <a:lnTo>
                  <a:pt x="30454" y="30899"/>
                </a:lnTo>
                <a:lnTo>
                  <a:pt x="33705" y="29832"/>
                </a:lnTo>
                <a:lnTo>
                  <a:pt x="33947" y="12001"/>
                </a:lnTo>
                <a:lnTo>
                  <a:pt x="32461" y="16979"/>
                </a:lnTo>
                <a:lnTo>
                  <a:pt x="29146" y="20942"/>
                </a:lnTo>
                <a:lnTo>
                  <a:pt x="25882" y="22174"/>
                </a:lnTo>
                <a:lnTo>
                  <a:pt x="22301" y="22694"/>
                </a:lnTo>
                <a:lnTo>
                  <a:pt x="11010" y="2269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4" name="object 1064"/>
          <p:cNvSpPr/>
          <p:nvPr/>
        </p:nvSpPr>
        <p:spPr>
          <a:xfrm>
            <a:off x="850187" y="7501831"/>
            <a:ext cx="41452" cy="55613"/>
          </a:xfrm>
          <a:custGeom>
            <a:avLst/>
            <a:gdLst/>
            <a:ahLst/>
            <a:cxnLst/>
            <a:rect l="l" t="t" r="r" b="b"/>
            <a:pathLst>
              <a:path w="41452" h="55613">
                <a:moveTo>
                  <a:pt x="11010" y="46240"/>
                </a:moveTo>
                <a:lnTo>
                  <a:pt x="11010" y="31102"/>
                </a:lnTo>
                <a:lnTo>
                  <a:pt x="38366" y="31102"/>
                </a:lnTo>
                <a:lnTo>
                  <a:pt x="38366" y="21742"/>
                </a:lnTo>
                <a:lnTo>
                  <a:pt x="11010" y="21742"/>
                </a:lnTo>
                <a:lnTo>
                  <a:pt x="11010" y="9410"/>
                </a:lnTo>
                <a:lnTo>
                  <a:pt x="40411" y="9410"/>
                </a:lnTo>
                <a:lnTo>
                  <a:pt x="40411" y="0"/>
                </a:lnTo>
                <a:lnTo>
                  <a:pt x="0" y="0"/>
                </a:lnTo>
                <a:lnTo>
                  <a:pt x="0" y="55613"/>
                </a:lnTo>
                <a:lnTo>
                  <a:pt x="41452" y="55613"/>
                </a:lnTo>
                <a:lnTo>
                  <a:pt x="41452" y="46240"/>
                </a:lnTo>
                <a:lnTo>
                  <a:pt x="11010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5" name="object 1065"/>
          <p:cNvSpPr/>
          <p:nvPr/>
        </p:nvSpPr>
        <p:spPr>
          <a:xfrm>
            <a:off x="897578" y="7500877"/>
            <a:ext cx="44310" cy="57556"/>
          </a:xfrm>
          <a:custGeom>
            <a:avLst/>
            <a:gdLst/>
            <a:ahLst/>
            <a:cxnLst/>
            <a:rect l="l" t="t" r="r" b="b"/>
            <a:pathLst>
              <a:path w="44310" h="57556">
                <a:moveTo>
                  <a:pt x="17665" y="0"/>
                </a:moveTo>
                <a:lnTo>
                  <a:pt x="14097" y="647"/>
                </a:lnTo>
                <a:lnTo>
                  <a:pt x="11137" y="1943"/>
                </a:lnTo>
                <a:lnTo>
                  <a:pt x="8178" y="3238"/>
                </a:lnTo>
                <a:lnTo>
                  <a:pt x="5905" y="5105"/>
                </a:lnTo>
                <a:lnTo>
                  <a:pt x="2755" y="10045"/>
                </a:lnTo>
                <a:lnTo>
                  <a:pt x="1968" y="12687"/>
                </a:lnTo>
                <a:lnTo>
                  <a:pt x="1968" y="19926"/>
                </a:lnTo>
                <a:lnTo>
                  <a:pt x="3644" y="23660"/>
                </a:lnTo>
                <a:lnTo>
                  <a:pt x="6985" y="26708"/>
                </a:lnTo>
                <a:lnTo>
                  <a:pt x="9372" y="28892"/>
                </a:lnTo>
                <a:lnTo>
                  <a:pt x="13500" y="30721"/>
                </a:lnTo>
                <a:lnTo>
                  <a:pt x="19405" y="32219"/>
                </a:lnTo>
                <a:lnTo>
                  <a:pt x="23990" y="33375"/>
                </a:lnTo>
                <a:lnTo>
                  <a:pt x="26924" y="34188"/>
                </a:lnTo>
                <a:lnTo>
                  <a:pt x="28219" y="34645"/>
                </a:lnTo>
                <a:lnTo>
                  <a:pt x="32169" y="37058"/>
                </a:lnTo>
                <a:lnTo>
                  <a:pt x="33312" y="40411"/>
                </a:lnTo>
                <a:lnTo>
                  <a:pt x="32410" y="44246"/>
                </a:lnTo>
                <a:lnTo>
                  <a:pt x="28816" y="47307"/>
                </a:lnTo>
                <a:lnTo>
                  <a:pt x="26149" y="48069"/>
                </a:lnTo>
                <a:lnTo>
                  <a:pt x="19253" y="48069"/>
                </a:lnTo>
                <a:lnTo>
                  <a:pt x="16598" y="47205"/>
                </a:lnTo>
                <a:lnTo>
                  <a:pt x="12661" y="43776"/>
                </a:lnTo>
                <a:lnTo>
                  <a:pt x="11353" y="41084"/>
                </a:lnTo>
                <a:lnTo>
                  <a:pt x="10706" y="37414"/>
                </a:lnTo>
                <a:lnTo>
                  <a:pt x="0" y="38480"/>
                </a:lnTo>
                <a:lnTo>
                  <a:pt x="711" y="44691"/>
                </a:lnTo>
                <a:lnTo>
                  <a:pt x="2921" y="49428"/>
                </a:lnTo>
                <a:lnTo>
                  <a:pt x="6616" y="52679"/>
                </a:lnTo>
                <a:lnTo>
                  <a:pt x="10312" y="55930"/>
                </a:lnTo>
                <a:lnTo>
                  <a:pt x="15595" y="57556"/>
                </a:lnTo>
                <a:lnTo>
                  <a:pt x="27228" y="57556"/>
                </a:lnTo>
                <a:lnTo>
                  <a:pt x="31178" y="56883"/>
                </a:lnTo>
                <a:lnTo>
                  <a:pt x="34353" y="55524"/>
                </a:lnTo>
                <a:lnTo>
                  <a:pt x="37528" y="54178"/>
                </a:lnTo>
                <a:lnTo>
                  <a:pt x="39979" y="52108"/>
                </a:lnTo>
                <a:lnTo>
                  <a:pt x="41719" y="49314"/>
                </a:lnTo>
                <a:lnTo>
                  <a:pt x="43446" y="46545"/>
                </a:lnTo>
                <a:lnTo>
                  <a:pt x="44310" y="43560"/>
                </a:lnTo>
                <a:lnTo>
                  <a:pt x="44310" y="36855"/>
                </a:lnTo>
                <a:lnTo>
                  <a:pt x="43586" y="33896"/>
                </a:lnTo>
                <a:lnTo>
                  <a:pt x="42138" y="31508"/>
                </a:lnTo>
                <a:lnTo>
                  <a:pt x="38684" y="27241"/>
                </a:lnTo>
                <a:lnTo>
                  <a:pt x="36118" y="25857"/>
                </a:lnTo>
                <a:lnTo>
                  <a:pt x="33553" y="24485"/>
                </a:lnTo>
                <a:lnTo>
                  <a:pt x="29591" y="23152"/>
                </a:lnTo>
                <a:lnTo>
                  <a:pt x="24231" y="21856"/>
                </a:lnTo>
                <a:lnTo>
                  <a:pt x="18884" y="20573"/>
                </a:lnTo>
                <a:lnTo>
                  <a:pt x="15519" y="19329"/>
                </a:lnTo>
                <a:lnTo>
                  <a:pt x="14122" y="18148"/>
                </a:lnTo>
                <a:lnTo>
                  <a:pt x="12484" y="14770"/>
                </a:lnTo>
                <a:lnTo>
                  <a:pt x="14236" y="11315"/>
                </a:lnTo>
                <a:lnTo>
                  <a:pt x="18554" y="9296"/>
                </a:lnTo>
                <a:lnTo>
                  <a:pt x="24841" y="9296"/>
                </a:lnTo>
                <a:lnTo>
                  <a:pt x="28714" y="11188"/>
                </a:lnTo>
                <a:lnTo>
                  <a:pt x="31280" y="14477"/>
                </a:lnTo>
                <a:lnTo>
                  <a:pt x="31750" y="17335"/>
                </a:lnTo>
                <a:lnTo>
                  <a:pt x="42760" y="16852"/>
                </a:lnTo>
                <a:lnTo>
                  <a:pt x="42583" y="11747"/>
                </a:lnTo>
                <a:lnTo>
                  <a:pt x="40767" y="7658"/>
                </a:lnTo>
                <a:lnTo>
                  <a:pt x="37312" y="4597"/>
                </a:lnTo>
                <a:lnTo>
                  <a:pt x="33845" y="1536"/>
                </a:lnTo>
                <a:lnTo>
                  <a:pt x="28701" y="0"/>
                </a:lnTo>
                <a:lnTo>
                  <a:pt x="17665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6" name="object 1066"/>
          <p:cNvSpPr/>
          <p:nvPr/>
        </p:nvSpPr>
        <p:spPr>
          <a:xfrm>
            <a:off x="950537" y="7501831"/>
            <a:ext cx="41757" cy="55613"/>
          </a:xfrm>
          <a:custGeom>
            <a:avLst/>
            <a:gdLst/>
            <a:ahLst/>
            <a:cxnLst/>
            <a:rect l="l" t="t" r="r" b="b"/>
            <a:pathLst>
              <a:path w="41757" h="55613">
                <a:moveTo>
                  <a:pt x="38595" y="6273"/>
                </a:moveTo>
                <a:lnTo>
                  <a:pt x="36487" y="3479"/>
                </a:lnTo>
                <a:lnTo>
                  <a:pt x="33870" y="1663"/>
                </a:lnTo>
                <a:lnTo>
                  <a:pt x="30746" y="838"/>
                </a:lnTo>
                <a:lnTo>
                  <a:pt x="28714" y="279"/>
                </a:lnTo>
                <a:lnTo>
                  <a:pt x="24358" y="0"/>
                </a:lnTo>
                <a:lnTo>
                  <a:pt x="22936" y="9537"/>
                </a:lnTo>
                <a:lnTo>
                  <a:pt x="24244" y="9791"/>
                </a:lnTo>
                <a:lnTo>
                  <a:pt x="27508" y="10947"/>
                </a:lnTo>
                <a:lnTo>
                  <a:pt x="29832" y="13576"/>
                </a:lnTo>
                <a:lnTo>
                  <a:pt x="30416" y="17259"/>
                </a:lnTo>
                <a:lnTo>
                  <a:pt x="29997" y="20345"/>
                </a:lnTo>
                <a:lnTo>
                  <a:pt x="27190" y="23736"/>
                </a:lnTo>
                <a:lnTo>
                  <a:pt x="24269" y="24904"/>
                </a:lnTo>
                <a:lnTo>
                  <a:pt x="21374" y="25196"/>
                </a:lnTo>
                <a:lnTo>
                  <a:pt x="11010" y="25196"/>
                </a:lnTo>
                <a:lnTo>
                  <a:pt x="11010" y="9410"/>
                </a:lnTo>
                <a:lnTo>
                  <a:pt x="0" y="0"/>
                </a:lnTo>
                <a:lnTo>
                  <a:pt x="0" y="55613"/>
                </a:lnTo>
                <a:lnTo>
                  <a:pt x="11010" y="55613"/>
                </a:lnTo>
                <a:lnTo>
                  <a:pt x="11010" y="34645"/>
                </a:lnTo>
                <a:lnTo>
                  <a:pt x="23164" y="34645"/>
                </a:lnTo>
                <a:lnTo>
                  <a:pt x="26974" y="34366"/>
                </a:lnTo>
                <a:lnTo>
                  <a:pt x="29603" y="33845"/>
                </a:lnTo>
                <a:lnTo>
                  <a:pt x="31534" y="33413"/>
                </a:lnTo>
                <a:lnTo>
                  <a:pt x="35306" y="31203"/>
                </a:lnTo>
                <a:lnTo>
                  <a:pt x="38722" y="28054"/>
                </a:lnTo>
                <a:lnTo>
                  <a:pt x="41148" y="23393"/>
                </a:lnTo>
                <a:lnTo>
                  <a:pt x="41757" y="20523"/>
                </a:lnTo>
                <a:lnTo>
                  <a:pt x="41757" y="12687"/>
                </a:lnTo>
                <a:lnTo>
                  <a:pt x="40703" y="9067"/>
                </a:lnTo>
                <a:lnTo>
                  <a:pt x="38595" y="6273"/>
                </a:lnTo>
                <a:close/>
              </a:path>
              <a:path w="41757" h="55613">
                <a:moveTo>
                  <a:pt x="11010" y="9410"/>
                </a:moveTo>
                <a:lnTo>
                  <a:pt x="20294" y="9410"/>
                </a:lnTo>
                <a:lnTo>
                  <a:pt x="22936" y="9537"/>
                </a:lnTo>
                <a:lnTo>
                  <a:pt x="24358" y="0"/>
                </a:lnTo>
                <a:lnTo>
                  <a:pt x="0" y="0"/>
                </a:lnTo>
                <a:lnTo>
                  <a:pt x="11010" y="941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7" name="object 1067"/>
          <p:cNvSpPr/>
          <p:nvPr/>
        </p:nvSpPr>
        <p:spPr>
          <a:xfrm>
            <a:off x="1000644" y="7501832"/>
            <a:ext cx="43459" cy="56565"/>
          </a:xfrm>
          <a:custGeom>
            <a:avLst/>
            <a:gdLst/>
            <a:ahLst/>
            <a:cxnLst/>
            <a:rect l="l" t="t" r="r" b="b"/>
            <a:pathLst>
              <a:path w="43459" h="56565">
                <a:moveTo>
                  <a:pt x="10998" y="0"/>
                </a:moveTo>
                <a:lnTo>
                  <a:pt x="0" y="0"/>
                </a:lnTo>
                <a:lnTo>
                  <a:pt x="0" y="35890"/>
                </a:lnTo>
                <a:lnTo>
                  <a:pt x="355" y="40589"/>
                </a:lnTo>
                <a:lnTo>
                  <a:pt x="1079" y="43776"/>
                </a:lnTo>
                <a:lnTo>
                  <a:pt x="1574" y="45923"/>
                </a:lnTo>
                <a:lnTo>
                  <a:pt x="4165" y="49936"/>
                </a:lnTo>
                <a:lnTo>
                  <a:pt x="7848" y="53492"/>
                </a:lnTo>
                <a:lnTo>
                  <a:pt x="10541" y="54724"/>
                </a:lnTo>
                <a:lnTo>
                  <a:pt x="13233" y="55943"/>
                </a:lnTo>
                <a:lnTo>
                  <a:pt x="17170" y="56565"/>
                </a:lnTo>
                <a:lnTo>
                  <a:pt x="26695" y="56565"/>
                </a:lnTo>
                <a:lnTo>
                  <a:pt x="30187" y="55994"/>
                </a:lnTo>
                <a:lnTo>
                  <a:pt x="32867" y="54863"/>
                </a:lnTo>
                <a:lnTo>
                  <a:pt x="35534" y="53759"/>
                </a:lnTo>
                <a:lnTo>
                  <a:pt x="39281" y="50342"/>
                </a:lnTo>
                <a:lnTo>
                  <a:pt x="41973" y="46126"/>
                </a:lnTo>
                <a:lnTo>
                  <a:pt x="42570" y="43357"/>
                </a:lnTo>
                <a:lnTo>
                  <a:pt x="43167" y="40601"/>
                </a:lnTo>
                <a:lnTo>
                  <a:pt x="43459" y="35890"/>
                </a:lnTo>
                <a:lnTo>
                  <a:pt x="43459" y="0"/>
                </a:lnTo>
                <a:lnTo>
                  <a:pt x="32448" y="0"/>
                </a:lnTo>
                <a:lnTo>
                  <a:pt x="32448" y="35166"/>
                </a:lnTo>
                <a:lnTo>
                  <a:pt x="32296" y="38315"/>
                </a:lnTo>
                <a:lnTo>
                  <a:pt x="31648" y="42113"/>
                </a:lnTo>
                <a:lnTo>
                  <a:pt x="29108" y="45008"/>
                </a:lnTo>
                <a:lnTo>
                  <a:pt x="25171" y="46964"/>
                </a:lnTo>
                <a:lnTo>
                  <a:pt x="18973" y="46964"/>
                </a:lnTo>
                <a:lnTo>
                  <a:pt x="14770" y="44894"/>
                </a:lnTo>
                <a:lnTo>
                  <a:pt x="11887" y="41681"/>
                </a:lnTo>
                <a:lnTo>
                  <a:pt x="11137" y="37998"/>
                </a:lnTo>
                <a:lnTo>
                  <a:pt x="10998" y="34899"/>
                </a:lnTo>
                <a:lnTo>
                  <a:pt x="10998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8" name="object 1068"/>
          <p:cNvSpPr/>
          <p:nvPr/>
        </p:nvSpPr>
        <p:spPr>
          <a:xfrm>
            <a:off x="1055090" y="7487305"/>
            <a:ext cx="30822" cy="70142"/>
          </a:xfrm>
          <a:custGeom>
            <a:avLst/>
            <a:gdLst/>
            <a:ahLst/>
            <a:cxnLst/>
            <a:rect l="l" t="t" r="r" b="b"/>
            <a:pathLst>
              <a:path w="30822" h="70142">
                <a:moveTo>
                  <a:pt x="19113" y="0"/>
                </a:moveTo>
                <a:lnTo>
                  <a:pt x="13982" y="11341"/>
                </a:lnTo>
                <a:lnTo>
                  <a:pt x="20599" y="11341"/>
                </a:lnTo>
                <a:lnTo>
                  <a:pt x="30822" y="0"/>
                </a:lnTo>
                <a:lnTo>
                  <a:pt x="19113" y="0"/>
                </a:lnTo>
                <a:close/>
              </a:path>
              <a:path w="30822" h="70142">
                <a:moveTo>
                  <a:pt x="11010" y="60769"/>
                </a:moveTo>
                <a:lnTo>
                  <a:pt x="11010" y="45631"/>
                </a:lnTo>
                <a:lnTo>
                  <a:pt x="38366" y="45631"/>
                </a:lnTo>
                <a:lnTo>
                  <a:pt x="38366" y="36258"/>
                </a:lnTo>
                <a:lnTo>
                  <a:pt x="11010" y="36258"/>
                </a:lnTo>
                <a:lnTo>
                  <a:pt x="11010" y="23939"/>
                </a:lnTo>
                <a:lnTo>
                  <a:pt x="40411" y="23939"/>
                </a:lnTo>
                <a:lnTo>
                  <a:pt x="40411" y="14528"/>
                </a:lnTo>
                <a:lnTo>
                  <a:pt x="0" y="14528"/>
                </a:lnTo>
                <a:lnTo>
                  <a:pt x="0" y="70142"/>
                </a:lnTo>
                <a:lnTo>
                  <a:pt x="41452" y="70142"/>
                </a:lnTo>
                <a:lnTo>
                  <a:pt x="41452" y="60769"/>
                </a:lnTo>
                <a:lnTo>
                  <a:pt x="11010" y="6076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9" name="object 1069"/>
          <p:cNvSpPr/>
          <p:nvPr/>
        </p:nvSpPr>
        <p:spPr>
          <a:xfrm>
            <a:off x="1102483" y="7500877"/>
            <a:ext cx="44310" cy="57556"/>
          </a:xfrm>
          <a:custGeom>
            <a:avLst/>
            <a:gdLst/>
            <a:ahLst/>
            <a:cxnLst/>
            <a:rect l="l" t="t" r="r" b="b"/>
            <a:pathLst>
              <a:path w="44310" h="57556">
                <a:moveTo>
                  <a:pt x="17665" y="0"/>
                </a:moveTo>
                <a:lnTo>
                  <a:pt x="14097" y="647"/>
                </a:lnTo>
                <a:lnTo>
                  <a:pt x="11137" y="1943"/>
                </a:lnTo>
                <a:lnTo>
                  <a:pt x="8178" y="3238"/>
                </a:lnTo>
                <a:lnTo>
                  <a:pt x="5905" y="5105"/>
                </a:lnTo>
                <a:lnTo>
                  <a:pt x="2755" y="10045"/>
                </a:lnTo>
                <a:lnTo>
                  <a:pt x="1968" y="12687"/>
                </a:lnTo>
                <a:lnTo>
                  <a:pt x="1968" y="19926"/>
                </a:lnTo>
                <a:lnTo>
                  <a:pt x="3644" y="23660"/>
                </a:lnTo>
                <a:lnTo>
                  <a:pt x="6985" y="26708"/>
                </a:lnTo>
                <a:lnTo>
                  <a:pt x="9359" y="28892"/>
                </a:lnTo>
                <a:lnTo>
                  <a:pt x="13500" y="30721"/>
                </a:lnTo>
                <a:lnTo>
                  <a:pt x="19405" y="32219"/>
                </a:lnTo>
                <a:lnTo>
                  <a:pt x="23990" y="33375"/>
                </a:lnTo>
                <a:lnTo>
                  <a:pt x="26924" y="34188"/>
                </a:lnTo>
                <a:lnTo>
                  <a:pt x="28219" y="34645"/>
                </a:lnTo>
                <a:lnTo>
                  <a:pt x="32169" y="37058"/>
                </a:lnTo>
                <a:lnTo>
                  <a:pt x="33312" y="40411"/>
                </a:lnTo>
                <a:lnTo>
                  <a:pt x="32410" y="44246"/>
                </a:lnTo>
                <a:lnTo>
                  <a:pt x="28816" y="47307"/>
                </a:lnTo>
                <a:lnTo>
                  <a:pt x="26149" y="48069"/>
                </a:lnTo>
                <a:lnTo>
                  <a:pt x="19253" y="48069"/>
                </a:lnTo>
                <a:lnTo>
                  <a:pt x="16598" y="47205"/>
                </a:lnTo>
                <a:lnTo>
                  <a:pt x="12661" y="43776"/>
                </a:lnTo>
                <a:lnTo>
                  <a:pt x="11353" y="41084"/>
                </a:lnTo>
                <a:lnTo>
                  <a:pt x="10706" y="37414"/>
                </a:lnTo>
                <a:lnTo>
                  <a:pt x="0" y="38480"/>
                </a:lnTo>
                <a:lnTo>
                  <a:pt x="711" y="44691"/>
                </a:lnTo>
                <a:lnTo>
                  <a:pt x="2921" y="49428"/>
                </a:lnTo>
                <a:lnTo>
                  <a:pt x="6616" y="52679"/>
                </a:lnTo>
                <a:lnTo>
                  <a:pt x="10312" y="55930"/>
                </a:lnTo>
                <a:lnTo>
                  <a:pt x="15595" y="57556"/>
                </a:lnTo>
                <a:lnTo>
                  <a:pt x="27228" y="57556"/>
                </a:lnTo>
                <a:lnTo>
                  <a:pt x="31178" y="56883"/>
                </a:lnTo>
                <a:lnTo>
                  <a:pt x="34353" y="55524"/>
                </a:lnTo>
                <a:lnTo>
                  <a:pt x="37528" y="54178"/>
                </a:lnTo>
                <a:lnTo>
                  <a:pt x="39979" y="52108"/>
                </a:lnTo>
                <a:lnTo>
                  <a:pt x="41719" y="49314"/>
                </a:lnTo>
                <a:lnTo>
                  <a:pt x="43446" y="46545"/>
                </a:lnTo>
                <a:lnTo>
                  <a:pt x="44310" y="43560"/>
                </a:lnTo>
                <a:lnTo>
                  <a:pt x="44310" y="36855"/>
                </a:lnTo>
                <a:lnTo>
                  <a:pt x="43586" y="33896"/>
                </a:lnTo>
                <a:lnTo>
                  <a:pt x="42138" y="31508"/>
                </a:lnTo>
                <a:lnTo>
                  <a:pt x="38684" y="27241"/>
                </a:lnTo>
                <a:lnTo>
                  <a:pt x="36118" y="25857"/>
                </a:lnTo>
                <a:lnTo>
                  <a:pt x="33553" y="24485"/>
                </a:lnTo>
                <a:lnTo>
                  <a:pt x="29591" y="23152"/>
                </a:lnTo>
                <a:lnTo>
                  <a:pt x="24231" y="21856"/>
                </a:lnTo>
                <a:lnTo>
                  <a:pt x="18884" y="20573"/>
                </a:lnTo>
                <a:lnTo>
                  <a:pt x="15519" y="19329"/>
                </a:lnTo>
                <a:lnTo>
                  <a:pt x="14122" y="18148"/>
                </a:lnTo>
                <a:lnTo>
                  <a:pt x="12484" y="14770"/>
                </a:lnTo>
                <a:lnTo>
                  <a:pt x="14236" y="11315"/>
                </a:lnTo>
                <a:lnTo>
                  <a:pt x="18554" y="9296"/>
                </a:lnTo>
                <a:lnTo>
                  <a:pt x="24841" y="9296"/>
                </a:lnTo>
                <a:lnTo>
                  <a:pt x="28714" y="11188"/>
                </a:lnTo>
                <a:lnTo>
                  <a:pt x="31280" y="14477"/>
                </a:lnTo>
                <a:lnTo>
                  <a:pt x="31750" y="17335"/>
                </a:lnTo>
                <a:lnTo>
                  <a:pt x="42748" y="16852"/>
                </a:lnTo>
                <a:lnTo>
                  <a:pt x="42583" y="11747"/>
                </a:lnTo>
                <a:lnTo>
                  <a:pt x="40767" y="7658"/>
                </a:lnTo>
                <a:lnTo>
                  <a:pt x="37312" y="4597"/>
                </a:lnTo>
                <a:lnTo>
                  <a:pt x="33845" y="1536"/>
                </a:lnTo>
                <a:lnTo>
                  <a:pt x="28701" y="0"/>
                </a:lnTo>
                <a:lnTo>
                  <a:pt x="17665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0" name="object 1070"/>
          <p:cNvSpPr/>
          <p:nvPr/>
        </p:nvSpPr>
        <p:spPr>
          <a:xfrm>
            <a:off x="1175948" y="7525377"/>
            <a:ext cx="36283" cy="53378"/>
          </a:xfrm>
          <a:custGeom>
            <a:avLst/>
            <a:gdLst/>
            <a:ahLst/>
            <a:cxnLst/>
            <a:rect l="l" t="t" r="r" b="b"/>
            <a:pathLst>
              <a:path w="36283" h="53378">
                <a:moveTo>
                  <a:pt x="36283" y="28359"/>
                </a:moveTo>
                <a:lnTo>
                  <a:pt x="34315" y="0"/>
                </a:lnTo>
                <a:lnTo>
                  <a:pt x="34315" y="8597"/>
                </a:lnTo>
                <a:lnTo>
                  <a:pt x="33947" y="12001"/>
                </a:lnTo>
                <a:lnTo>
                  <a:pt x="33705" y="29832"/>
                </a:lnTo>
                <a:lnTo>
                  <a:pt x="36283" y="28359"/>
                </a:lnTo>
                <a:close/>
              </a:path>
              <a:path w="36283" h="53378">
                <a:moveTo>
                  <a:pt x="11010" y="22694"/>
                </a:moveTo>
                <a:lnTo>
                  <a:pt x="11010" y="-14135"/>
                </a:lnTo>
                <a:lnTo>
                  <a:pt x="20434" y="-14135"/>
                </a:lnTo>
                <a:lnTo>
                  <a:pt x="23456" y="-13957"/>
                </a:lnTo>
                <a:lnTo>
                  <a:pt x="27051" y="-13157"/>
                </a:lnTo>
                <a:lnTo>
                  <a:pt x="30086" y="-10998"/>
                </a:lnTo>
                <a:lnTo>
                  <a:pt x="32461" y="-7899"/>
                </a:lnTo>
                <a:lnTo>
                  <a:pt x="33947" y="-3289"/>
                </a:lnTo>
                <a:lnTo>
                  <a:pt x="34315" y="0"/>
                </a:lnTo>
                <a:lnTo>
                  <a:pt x="36283" y="28359"/>
                </a:lnTo>
                <a:lnTo>
                  <a:pt x="40716" y="23952"/>
                </a:lnTo>
                <a:lnTo>
                  <a:pt x="42659" y="20675"/>
                </a:lnTo>
                <a:lnTo>
                  <a:pt x="44018" y="16624"/>
                </a:lnTo>
                <a:lnTo>
                  <a:pt x="45135" y="13322"/>
                </a:lnTo>
                <a:lnTo>
                  <a:pt x="45694" y="9372"/>
                </a:lnTo>
                <a:lnTo>
                  <a:pt x="45694" y="-406"/>
                </a:lnTo>
                <a:lnTo>
                  <a:pt x="45097" y="-4800"/>
                </a:lnTo>
                <a:lnTo>
                  <a:pt x="43916" y="-8356"/>
                </a:lnTo>
                <a:lnTo>
                  <a:pt x="42722" y="-11899"/>
                </a:lnTo>
                <a:lnTo>
                  <a:pt x="40995" y="-14909"/>
                </a:lnTo>
                <a:lnTo>
                  <a:pt x="36423" y="-19811"/>
                </a:lnTo>
                <a:lnTo>
                  <a:pt x="33693" y="-21526"/>
                </a:lnTo>
                <a:lnTo>
                  <a:pt x="30492" y="-22478"/>
                </a:lnTo>
                <a:lnTo>
                  <a:pt x="28117" y="-23190"/>
                </a:lnTo>
                <a:lnTo>
                  <a:pt x="24650" y="-23545"/>
                </a:lnTo>
                <a:lnTo>
                  <a:pt x="0" y="-23545"/>
                </a:lnTo>
                <a:lnTo>
                  <a:pt x="0" y="32067"/>
                </a:lnTo>
                <a:lnTo>
                  <a:pt x="24777" y="32067"/>
                </a:lnTo>
                <a:lnTo>
                  <a:pt x="28028" y="31673"/>
                </a:lnTo>
                <a:lnTo>
                  <a:pt x="30454" y="30899"/>
                </a:lnTo>
                <a:lnTo>
                  <a:pt x="33705" y="29832"/>
                </a:lnTo>
                <a:lnTo>
                  <a:pt x="33947" y="12001"/>
                </a:lnTo>
                <a:lnTo>
                  <a:pt x="32461" y="16979"/>
                </a:lnTo>
                <a:lnTo>
                  <a:pt x="29146" y="20942"/>
                </a:lnTo>
                <a:lnTo>
                  <a:pt x="25882" y="22174"/>
                </a:lnTo>
                <a:lnTo>
                  <a:pt x="22301" y="22694"/>
                </a:lnTo>
                <a:lnTo>
                  <a:pt x="11010" y="2269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1" name="object 1071"/>
          <p:cNvSpPr/>
          <p:nvPr/>
        </p:nvSpPr>
        <p:spPr>
          <a:xfrm>
            <a:off x="1230367" y="7501831"/>
            <a:ext cx="41452" cy="55613"/>
          </a:xfrm>
          <a:custGeom>
            <a:avLst/>
            <a:gdLst/>
            <a:ahLst/>
            <a:cxnLst/>
            <a:rect l="l" t="t" r="r" b="b"/>
            <a:pathLst>
              <a:path w="41452" h="55613">
                <a:moveTo>
                  <a:pt x="10998" y="46240"/>
                </a:moveTo>
                <a:lnTo>
                  <a:pt x="10998" y="31102"/>
                </a:lnTo>
                <a:lnTo>
                  <a:pt x="38366" y="31102"/>
                </a:lnTo>
                <a:lnTo>
                  <a:pt x="38366" y="21742"/>
                </a:lnTo>
                <a:lnTo>
                  <a:pt x="10998" y="21742"/>
                </a:lnTo>
                <a:lnTo>
                  <a:pt x="10998" y="9410"/>
                </a:lnTo>
                <a:lnTo>
                  <a:pt x="40411" y="9410"/>
                </a:lnTo>
                <a:lnTo>
                  <a:pt x="40411" y="0"/>
                </a:lnTo>
                <a:lnTo>
                  <a:pt x="0" y="0"/>
                </a:lnTo>
                <a:lnTo>
                  <a:pt x="0" y="55613"/>
                </a:lnTo>
                <a:lnTo>
                  <a:pt x="41452" y="55613"/>
                </a:lnTo>
                <a:lnTo>
                  <a:pt x="41452" y="46240"/>
                </a:lnTo>
                <a:lnTo>
                  <a:pt x="10998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2" name="object 1072"/>
          <p:cNvSpPr/>
          <p:nvPr/>
        </p:nvSpPr>
        <p:spPr>
          <a:xfrm>
            <a:off x="1280847" y="7502288"/>
            <a:ext cx="38366" cy="55156"/>
          </a:xfrm>
          <a:custGeom>
            <a:avLst/>
            <a:gdLst/>
            <a:ahLst/>
            <a:cxnLst/>
            <a:rect l="l" t="t" r="r" b="b"/>
            <a:pathLst>
              <a:path w="38366" h="55156">
                <a:moveTo>
                  <a:pt x="0" y="55156"/>
                </a:moveTo>
                <a:lnTo>
                  <a:pt x="38366" y="55156"/>
                </a:lnTo>
                <a:lnTo>
                  <a:pt x="38366" y="45783"/>
                </a:lnTo>
                <a:lnTo>
                  <a:pt x="10998" y="45783"/>
                </a:lnTo>
                <a:lnTo>
                  <a:pt x="10998" y="0"/>
                </a:lnTo>
                <a:lnTo>
                  <a:pt x="0" y="0"/>
                </a:lnTo>
                <a:lnTo>
                  <a:pt x="0" y="5515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3" name="object 1073"/>
          <p:cNvSpPr/>
          <p:nvPr/>
        </p:nvSpPr>
        <p:spPr>
          <a:xfrm>
            <a:off x="1345647" y="7501835"/>
            <a:ext cx="49009" cy="55613"/>
          </a:xfrm>
          <a:custGeom>
            <a:avLst/>
            <a:gdLst/>
            <a:ahLst/>
            <a:cxnLst/>
            <a:rect l="l" t="t" r="r" b="b"/>
            <a:pathLst>
              <a:path w="49009" h="55613">
                <a:moveTo>
                  <a:pt x="0" y="0"/>
                </a:moveTo>
                <a:lnTo>
                  <a:pt x="0" y="55613"/>
                </a:lnTo>
                <a:lnTo>
                  <a:pt x="11010" y="55613"/>
                </a:lnTo>
                <a:lnTo>
                  <a:pt x="11010" y="32397"/>
                </a:lnTo>
                <a:lnTo>
                  <a:pt x="15773" y="32397"/>
                </a:lnTo>
                <a:lnTo>
                  <a:pt x="19951" y="33439"/>
                </a:lnTo>
                <a:lnTo>
                  <a:pt x="24434" y="23520"/>
                </a:lnTo>
                <a:lnTo>
                  <a:pt x="11010" y="23520"/>
                </a:lnTo>
                <a:lnTo>
                  <a:pt x="11010" y="9410"/>
                </a:lnTo>
                <a:lnTo>
                  <a:pt x="23164" y="0"/>
                </a:lnTo>
                <a:lnTo>
                  <a:pt x="0" y="0"/>
                </a:lnTo>
                <a:close/>
              </a:path>
              <a:path w="49009" h="55613">
                <a:moveTo>
                  <a:pt x="37630" y="37426"/>
                </a:moveTo>
                <a:lnTo>
                  <a:pt x="34531" y="34036"/>
                </a:lnTo>
                <a:lnTo>
                  <a:pt x="30187" y="31064"/>
                </a:lnTo>
                <a:lnTo>
                  <a:pt x="34975" y="30365"/>
                </a:lnTo>
                <a:lnTo>
                  <a:pt x="38569" y="28638"/>
                </a:lnTo>
                <a:lnTo>
                  <a:pt x="40970" y="25933"/>
                </a:lnTo>
                <a:lnTo>
                  <a:pt x="43370" y="23202"/>
                </a:lnTo>
                <a:lnTo>
                  <a:pt x="44577" y="19761"/>
                </a:lnTo>
                <a:lnTo>
                  <a:pt x="44577" y="12306"/>
                </a:lnTo>
                <a:lnTo>
                  <a:pt x="43789" y="9385"/>
                </a:lnTo>
                <a:lnTo>
                  <a:pt x="42202" y="6819"/>
                </a:lnTo>
                <a:lnTo>
                  <a:pt x="40614" y="4267"/>
                </a:lnTo>
                <a:lnTo>
                  <a:pt x="38506" y="2489"/>
                </a:lnTo>
                <a:lnTo>
                  <a:pt x="35864" y="1498"/>
                </a:lnTo>
                <a:lnTo>
                  <a:pt x="33223" y="495"/>
                </a:lnTo>
                <a:lnTo>
                  <a:pt x="28994" y="0"/>
                </a:lnTo>
                <a:lnTo>
                  <a:pt x="23164" y="0"/>
                </a:lnTo>
                <a:lnTo>
                  <a:pt x="11010" y="9410"/>
                </a:lnTo>
                <a:lnTo>
                  <a:pt x="26733" y="9474"/>
                </a:lnTo>
                <a:lnTo>
                  <a:pt x="29413" y="9893"/>
                </a:lnTo>
                <a:lnTo>
                  <a:pt x="32753" y="12928"/>
                </a:lnTo>
                <a:lnTo>
                  <a:pt x="33235" y="16306"/>
                </a:lnTo>
                <a:lnTo>
                  <a:pt x="32867" y="19367"/>
                </a:lnTo>
                <a:lnTo>
                  <a:pt x="30353" y="22377"/>
                </a:lnTo>
                <a:lnTo>
                  <a:pt x="27724" y="23291"/>
                </a:lnTo>
                <a:lnTo>
                  <a:pt x="24434" y="23520"/>
                </a:lnTo>
                <a:lnTo>
                  <a:pt x="19951" y="33439"/>
                </a:lnTo>
                <a:lnTo>
                  <a:pt x="23126" y="36461"/>
                </a:lnTo>
                <a:lnTo>
                  <a:pt x="25069" y="39192"/>
                </a:lnTo>
                <a:lnTo>
                  <a:pt x="27889" y="43510"/>
                </a:lnTo>
                <a:lnTo>
                  <a:pt x="35839" y="55613"/>
                </a:lnTo>
                <a:lnTo>
                  <a:pt x="49009" y="55613"/>
                </a:lnTo>
                <a:lnTo>
                  <a:pt x="42341" y="44754"/>
                </a:lnTo>
                <a:lnTo>
                  <a:pt x="39725" y="40436"/>
                </a:lnTo>
                <a:lnTo>
                  <a:pt x="37630" y="3742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4" name="object 1074"/>
          <p:cNvSpPr/>
          <p:nvPr/>
        </p:nvSpPr>
        <p:spPr>
          <a:xfrm>
            <a:off x="1405159" y="7501826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12280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5" name="object 1075"/>
          <p:cNvSpPr/>
          <p:nvPr/>
        </p:nvSpPr>
        <p:spPr>
          <a:xfrm>
            <a:off x="1420531" y="7501831"/>
            <a:ext cx="41452" cy="55613"/>
          </a:xfrm>
          <a:custGeom>
            <a:avLst/>
            <a:gdLst/>
            <a:ahLst/>
            <a:cxnLst/>
            <a:rect l="l" t="t" r="r" b="b"/>
            <a:pathLst>
              <a:path w="41452" h="55613">
                <a:moveTo>
                  <a:pt x="11010" y="46240"/>
                </a:moveTo>
                <a:lnTo>
                  <a:pt x="11010" y="31102"/>
                </a:lnTo>
                <a:lnTo>
                  <a:pt x="38366" y="31102"/>
                </a:lnTo>
                <a:lnTo>
                  <a:pt x="38366" y="21742"/>
                </a:lnTo>
                <a:lnTo>
                  <a:pt x="11010" y="21742"/>
                </a:lnTo>
                <a:lnTo>
                  <a:pt x="11010" y="9410"/>
                </a:lnTo>
                <a:lnTo>
                  <a:pt x="40424" y="9410"/>
                </a:lnTo>
                <a:lnTo>
                  <a:pt x="40424" y="0"/>
                </a:lnTo>
                <a:lnTo>
                  <a:pt x="0" y="0"/>
                </a:lnTo>
                <a:lnTo>
                  <a:pt x="0" y="55613"/>
                </a:lnTo>
                <a:lnTo>
                  <a:pt x="41452" y="55613"/>
                </a:lnTo>
                <a:lnTo>
                  <a:pt x="41452" y="46240"/>
                </a:lnTo>
                <a:lnTo>
                  <a:pt x="11010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6" name="object 1076"/>
          <p:cNvSpPr/>
          <p:nvPr/>
        </p:nvSpPr>
        <p:spPr>
          <a:xfrm>
            <a:off x="1467925" y="7500877"/>
            <a:ext cx="44310" cy="57556"/>
          </a:xfrm>
          <a:custGeom>
            <a:avLst/>
            <a:gdLst/>
            <a:ahLst/>
            <a:cxnLst/>
            <a:rect l="l" t="t" r="r" b="b"/>
            <a:pathLst>
              <a:path w="44310" h="57556">
                <a:moveTo>
                  <a:pt x="17665" y="0"/>
                </a:moveTo>
                <a:lnTo>
                  <a:pt x="14097" y="647"/>
                </a:lnTo>
                <a:lnTo>
                  <a:pt x="11137" y="1943"/>
                </a:lnTo>
                <a:lnTo>
                  <a:pt x="8178" y="3238"/>
                </a:lnTo>
                <a:lnTo>
                  <a:pt x="5905" y="5105"/>
                </a:lnTo>
                <a:lnTo>
                  <a:pt x="2755" y="10045"/>
                </a:lnTo>
                <a:lnTo>
                  <a:pt x="1968" y="12687"/>
                </a:lnTo>
                <a:lnTo>
                  <a:pt x="1968" y="19926"/>
                </a:lnTo>
                <a:lnTo>
                  <a:pt x="3644" y="23660"/>
                </a:lnTo>
                <a:lnTo>
                  <a:pt x="6997" y="26708"/>
                </a:lnTo>
                <a:lnTo>
                  <a:pt x="9372" y="28892"/>
                </a:lnTo>
                <a:lnTo>
                  <a:pt x="13512" y="30721"/>
                </a:lnTo>
                <a:lnTo>
                  <a:pt x="19405" y="32219"/>
                </a:lnTo>
                <a:lnTo>
                  <a:pt x="23990" y="33375"/>
                </a:lnTo>
                <a:lnTo>
                  <a:pt x="26924" y="34188"/>
                </a:lnTo>
                <a:lnTo>
                  <a:pt x="28219" y="34645"/>
                </a:lnTo>
                <a:lnTo>
                  <a:pt x="32169" y="37058"/>
                </a:lnTo>
                <a:lnTo>
                  <a:pt x="33312" y="40411"/>
                </a:lnTo>
                <a:lnTo>
                  <a:pt x="32410" y="44246"/>
                </a:lnTo>
                <a:lnTo>
                  <a:pt x="28816" y="47307"/>
                </a:lnTo>
                <a:lnTo>
                  <a:pt x="26149" y="48069"/>
                </a:lnTo>
                <a:lnTo>
                  <a:pt x="19265" y="48069"/>
                </a:lnTo>
                <a:lnTo>
                  <a:pt x="16598" y="47205"/>
                </a:lnTo>
                <a:lnTo>
                  <a:pt x="12661" y="43776"/>
                </a:lnTo>
                <a:lnTo>
                  <a:pt x="11353" y="41084"/>
                </a:lnTo>
                <a:lnTo>
                  <a:pt x="10706" y="37414"/>
                </a:lnTo>
                <a:lnTo>
                  <a:pt x="0" y="38480"/>
                </a:lnTo>
                <a:lnTo>
                  <a:pt x="711" y="44691"/>
                </a:lnTo>
                <a:lnTo>
                  <a:pt x="2921" y="49428"/>
                </a:lnTo>
                <a:lnTo>
                  <a:pt x="6616" y="52679"/>
                </a:lnTo>
                <a:lnTo>
                  <a:pt x="10312" y="55930"/>
                </a:lnTo>
                <a:lnTo>
                  <a:pt x="15595" y="57556"/>
                </a:lnTo>
                <a:lnTo>
                  <a:pt x="27228" y="57556"/>
                </a:lnTo>
                <a:lnTo>
                  <a:pt x="31178" y="56883"/>
                </a:lnTo>
                <a:lnTo>
                  <a:pt x="34353" y="55524"/>
                </a:lnTo>
                <a:lnTo>
                  <a:pt x="37528" y="54178"/>
                </a:lnTo>
                <a:lnTo>
                  <a:pt x="39979" y="52108"/>
                </a:lnTo>
                <a:lnTo>
                  <a:pt x="41719" y="49314"/>
                </a:lnTo>
                <a:lnTo>
                  <a:pt x="43446" y="46545"/>
                </a:lnTo>
                <a:lnTo>
                  <a:pt x="44310" y="43560"/>
                </a:lnTo>
                <a:lnTo>
                  <a:pt x="44310" y="36855"/>
                </a:lnTo>
                <a:lnTo>
                  <a:pt x="43586" y="33896"/>
                </a:lnTo>
                <a:lnTo>
                  <a:pt x="42138" y="31508"/>
                </a:lnTo>
                <a:lnTo>
                  <a:pt x="38684" y="27241"/>
                </a:lnTo>
                <a:lnTo>
                  <a:pt x="36118" y="25857"/>
                </a:lnTo>
                <a:lnTo>
                  <a:pt x="33553" y="24485"/>
                </a:lnTo>
                <a:lnTo>
                  <a:pt x="29591" y="23152"/>
                </a:lnTo>
                <a:lnTo>
                  <a:pt x="24244" y="21856"/>
                </a:lnTo>
                <a:lnTo>
                  <a:pt x="18884" y="20573"/>
                </a:lnTo>
                <a:lnTo>
                  <a:pt x="15519" y="19329"/>
                </a:lnTo>
                <a:lnTo>
                  <a:pt x="14122" y="18148"/>
                </a:lnTo>
                <a:lnTo>
                  <a:pt x="12496" y="14770"/>
                </a:lnTo>
                <a:lnTo>
                  <a:pt x="14249" y="11315"/>
                </a:lnTo>
                <a:lnTo>
                  <a:pt x="18554" y="9296"/>
                </a:lnTo>
                <a:lnTo>
                  <a:pt x="24841" y="9296"/>
                </a:lnTo>
                <a:lnTo>
                  <a:pt x="28727" y="11188"/>
                </a:lnTo>
                <a:lnTo>
                  <a:pt x="31280" y="14477"/>
                </a:lnTo>
                <a:lnTo>
                  <a:pt x="31750" y="17335"/>
                </a:lnTo>
                <a:lnTo>
                  <a:pt x="42760" y="16852"/>
                </a:lnTo>
                <a:lnTo>
                  <a:pt x="42570" y="11747"/>
                </a:lnTo>
                <a:lnTo>
                  <a:pt x="40767" y="7658"/>
                </a:lnTo>
                <a:lnTo>
                  <a:pt x="37312" y="4597"/>
                </a:lnTo>
                <a:lnTo>
                  <a:pt x="33845" y="1536"/>
                </a:lnTo>
                <a:lnTo>
                  <a:pt x="28701" y="0"/>
                </a:lnTo>
                <a:lnTo>
                  <a:pt x="17665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7" name="object 1077"/>
          <p:cNvSpPr/>
          <p:nvPr/>
        </p:nvSpPr>
        <p:spPr>
          <a:xfrm>
            <a:off x="1518987" y="7500886"/>
            <a:ext cx="50977" cy="57505"/>
          </a:xfrm>
          <a:custGeom>
            <a:avLst/>
            <a:gdLst/>
            <a:ahLst/>
            <a:cxnLst/>
            <a:rect l="l" t="t" r="r" b="b"/>
            <a:pathLst>
              <a:path w="50977" h="57505">
                <a:moveTo>
                  <a:pt x="0" y="22771"/>
                </a:moveTo>
                <a:lnTo>
                  <a:pt x="0" y="33896"/>
                </a:lnTo>
                <a:lnTo>
                  <a:pt x="1066" y="38849"/>
                </a:lnTo>
                <a:lnTo>
                  <a:pt x="3200" y="43370"/>
                </a:lnTo>
                <a:lnTo>
                  <a:pt x="5334" y="47917"/>
                </a:lnTo>
                <a:lnTo>
                  <a:pt x="8509" y="51409"/>
                </a:lnTo>
                <a:lnTo>
                  <a:pt x="12763" y="53848"/>
                </a:lnTo>
                <a:lnTo>
                  <a:pt x="16992" y="56286"/>
                </a:lnTo>
                <a:lnTo>
                  <a:pt x="21958" y="57505"/>
                </a:lnTo>
                <a:lnTo>
                  <a:pt x="32143" y="57505"/>
                </a:lnTo>
                <a:lnTo>
                  <a:pt x="36576" y="56642"/>
                </a:lnTo>
                <a:lnTo>
                  <a:pt x="40957" y="54902"/>
                </a:lnTo>
                <a:lnTo>
                  <a:pt x="45326" y="53187"/>
                </a:lnTo>
                <a:lnTo>
                  <a:pt x="48666" y="51168"/>
                </a:lnTo>
                <a:lnTo>
                  <a:pt x="50977" y="48895"/>
                </a:lnTo>
                <a:lnTo>
                  <a:pt x="50977" y="26746"/>
                </a:lnTo>
                <a:lnTo>
                  <a:pt x="27254" y="26746"/>
                </a:lnTo>
                <a:lnTo>
                  <a:pt x="27254" y="36106"/>
                </a:lnTo>
                <a:lnTo>
                  <a:pt x="39852" y="36106"/>
                </a:lnTo>
                <a:lnTo>
                  <a:pt x="39852" y="43180"/>
                </a:lnTo>
                <a:lnTo>
                  <a:pt x="36207" y="45605"/>
                </a:lnTo>
                <a:lnTo>
                  <a:pt x="31572" y="47447"/>
                </a:lnTo>
                <a:lnTo>
                  <a:pt x="26962" y="47904"/>
                </a:lnTo>
                <a:lnTo>
                  <a:pt x="22301" y="47904"/>
                </a:lnTo>
                <a:lnTo>
                  <a:pt x="18529" y="46253"/>
                </a:lnTo>
                <a:lnTo>
                  <a:pt x="15659" y="42964"/>
                </a:lnTo>
                <a:lnTo>
                  <a:pt x="12776" y="39649"/>
                </a:lnTo>
                <a:lnTo>
                  <a:pt x="11341" y="34709"/>
                </a:lnTo>
                <a:lnTo>
                  <a:pt x="11341" y="21983"/>
                </a:lnTo>
                <a:lnTo>
                  <a:pt x="12763" y="17373"/>
                </a:lnTo>
                <a:lnTo>
                  <a:pt x="15595" y="14262"/>
                </a:lnTo>
                <a:lnTo>
                  <a:pt x="18440" y="11163"/>
                </a:lnTo>
                <a:lnTo>
                  <a:pt x="22263" y="9601"/>
                </a:lnTo>
                <a:lnTo>
                  <a:pt x="30238" y="9601"/>
                </a:lnTo>
                <a:lnTo>
                  <a:pt x="32893" y="10388"/>
                </a:lnTo>
                <a:lnTo>
                  <a:pt x="35001" y="11963"/>
                </a:lnTo>
                <a:lnTo>
                  <a:pt x="38569" y="15709"/>
                </a:lnTo>
                <a:lnTo>
                  <a:pt x="39344" y="18440"/>
                </a:lnTo>
                <a:lnTo>
                  <a:pt x="50266" y="16344"/>
                </a:lnTo>
                <a:lnTo>
                  <a:pt x="49174" y="11239"/>
                </a:lnTo>
                <a:lnTo>
                  <a:pt x="46723" y="7226"/>
                </a:lnTo>
                <a:lnTo>
                  <a:pt x="42926" y="4343"/>
                </a:lnTo>
                <a:lnTo>
                  <a:pt x="39116" y="1447"/>
                </a:lnTo>
                <a:lnTo>
                  <a:pt x="33845" y="0"/>
                </a:lnTo>
                <a:lnTo>
                  <a:pt x="21869" y="0"/>
                </a:lnTo>
                <a:lnTo>
                  <a:pt x="17513" y="914"/>
                </a:lnTo>
                <a:lnTo>
                  <a:pt x="14020" y="2768"/>
                </a:lnTo>
                <a:lnTo>
                  <a:pt x="9436" y="5168"/>
                </a:lnTo>
                <a:lnTo>
                  <a:pt x="5956" y="8623"/>
                </a:lnTo>
                <a:lnTo>
                  <a:pt x="3568" y="13131"/>
                </a:lnTo>
                <a:lnTo>
                  <a:pt x="1193" y="17627"/>
                </a:lnTo>
                <a:lnTo>
                  <a:pt x="0" y="2277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8" name="object 1078"/>
          <p:cNvSpPr/>
          <p:nvPr/>
        </p:nvSpPr>
        <p:spPr>
          <a:xfrm>
            <a:off x="1577281" y="7500889"/>
            <a:ext cx="52857" cy="57505"/>
          </a:xfrm>
          <a:custGeom>
            <a:avLst/>
            <a:gdLst/>
            <a:ahLst/>
            <a:cxnLst/>
            <a:rect l="l" t="t" r="r" b="b"/>
            <a:pathLst>
              <a:path w="52857" h="57505">
                <a:moveTo>
                  <a:pt x="2374" y="44894"/>
                </a:moveTo>
                <a:lnTo>
                  <a:pt x="7162" y="49949"/>
                </a:lnTo>
                <a:lnTo>
                  <a:pt x="11950" y="54978"/>
                </a:lnTo>
                <a:lnTo>
                  <a:pt x="18389" y="57505"/>
                </a:lnTo>
                <a:lnTo>
                  <a:pt x="26492" y="57505"/>
                </a:lnTo>
                <a:lnTo>
                  <a:pt x="30848" y="47904"/>
                </a:lnTo>
                <a:lnTo>
                  <a:pt x="22072" y="47904"/>
                </a:lnTo>
                <a:lnTo>
                  <a:pt x="18453" y="46278"/>
                </a:lnTo>
                <a:lnTo>
                  <a:pt x="15595" y="43040"/>
                </a:lnTo>
                <a:lnTo>
                  <a:pt x="12750" y="39776"/>
                </a:lnTo>
                <a:lnTo>
                  <a:pt x="11328" y="35013"/>
                </a:lnTo>
                <a:lnTo>
                  <a:pt x="11328" y="22313"/>
                </a:lnTo>
                <a:lnTo>
                  <a:pt x="12712" y="17525"/>
                </a:lnTo>
                <a:lnTo>
                  <a:pt x="15493" y="14363"/>
                </a:lnTo>
                <a:lnTo>
                  <a:pt x="18275" y="11175"/>
                </a:lnTo>
                <a:lnTo>
                  <a:pt x="21932" y="9588"/>
                </a:lnTo>
                <a:lnTo>
                  <a:pt x="30987" y="9588"/>
                </a:lnTo>
                <a:lnTo>
                  <a:pt x="34632" y="11163"/>
                </a:lnTo>
                <a:lnTo>
                  <a:pt x="37376" y="14300"/>
                </a:lnTo>
                <a:lnTo>
                  <a:pt x="40106" y="17437"/>
                </a:lnTo>
                <a:lnTo>
                  <a:pt x="41478" y="22186"/>
                </a:lnTo>
                <a:lnTo>
                  <a:pt x="41478" y="35013"/>
                </a:lnTo>
                <a:lnTo>
                  <a:pt x="40081" y="39852"/>
                </a:lnTo>
                <a:lnTo>
                  <a:pt x="37261" y="43065"/>
                </a:lnTo>
                <a:lnTo>
                  <a:pt x="40893" y="54978"/>
                </a:lnTo>
                <a:lnTo>
                  <a:pt x="45681" y="49898"/>
                </a:lnTo>
                <a:lnTo>
                  <a:pt x="50469" y="44830"/>
                </a:lnTo>
                <a:lnTo>
                  <a:pt x="52857" y="37807"/>
                </a:lnTo>
                <a:lnTo>
                  <a:pt x="52857" y="19773"/>
                </a:lnTo>
                <a:lnTo>
                  <a:pt x="50444" y="12699"/>
                </a:lnTo>
                <a:lnTo>
                  <a:pt x="45631" y="7619"/>
                </a:lnTo>
                <a:lnTo>
                  <a:pt x="40805" y="2539"/>
                </a:lnTo>
                <a:lnTo>
                  <a:pt x="34378" y="0"/>
                </a:lnTo>
                <a:lnTo>
                  <a:pt x="21907" y="0"/>
                </a:lnTo>
                <a:lnTo>
                  <a:pt x="17995" y="736"/>
                </a:lnTo>
                <a:lnTo>
                  <a:pt x="14604" y="2197"/>
                </a:lnTo>
                <a:lnTo>
                  <a:pt x="12052" y="3276"/>
                </a:lnTo>
                <a:lnTo>
                  <a:pt x="7556" y="7213"/>
                </a:lnTo>
                <a:lnTo>
                  <a:pt x="3721" y="11988"/>
                </a:lnTo>
                <a:lnTo>
                  <a:pt x="2476" y="14820"/>
                </a:lnTo>
                <a:lnTo>
                  <a:pt x="825" y="18668"/>
                </a:lnTo>
                <a:lnTo>
                  <a:pt x="0" y="23418"/>
                </a:lnTo>
                <a:lnTo>
                  <a:pt x="0" y="37947"/>
                </a:lnTo>
                <a:lnTo>
                  <a:pt x="2374" y="44894"/>
                </a:lnTo>
                <a:close/>
              </a:path>
              <a:path w="52857" h="57505">
                <a:moveTo>
                  <a:pt x="34505" y="57505"/>
                </a:moveTo>
                <a:lnTo>
                  <a:pt x="40893" y="54978"/>
                </a:lnTo>
                <a:lnTo>
                  <a:pt x="37261" y="43065"/>
                </a:lnTo>
                <a:lnTo>
                  <a:pt x="34442" y="46304"/>
                </a:lnTo>
                <a:lnTo>
                  <a:pt x="30848" y="47904"/>
                </a:lnTo>
                <a:lnTo>
                  <a:pt x="26492" y="57505"/>
                </a:lnTo>
                <a:lnTo>
                  <a:pt x="34505" y="575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9" name="object 1079"/>
          <p:cNvSpPr/>
          <p:nvPr/>
        </p:nvSpPr>
        <p:spPr>
          <a:xfrm>
            <a:off x="795769" y="7622900"/>
            <a:ext cx="36283" cy="53365"/>
          </a:xfrm>
          <a:custGeom>
            <a:avLst/>
            <a:gdLst/>
            <a:ahLst/>
            <a:cxnLst/>
            <a:rect l="l" t="t" r="r" b="b"/>
            <a:pathLst>
              <a:path w="36283" h="53365">
                <a:moveTo>
                  <a:pt x="36283" y="28359"/>
                </a:moveTo>
                <a:lnTo>
                  <a:pt x="34315" y="0"/>
                </a:lnTo>
                <a:lnTo>
                  <a:pt x="34315" y="8597"/>
                </a:lnTo>
                <a:lnTo>
                  <a:pt x="33947" y="12001"/>
                </a:lnTo>
                <a:lnTo>
                  <a:pt x="33705" y="29819"/>
                </a:lnTo>
                <a:lnTo>
                  <a:pt x="36283" y="28359"/>
                </a:lnTo>
                <a:close/>
              </a:path>
              <a:path w="36283" h="53365">
                <a:moveTo>
                  <a:pt x="11010" y="22694"/>
                </a:moveTo>
                <a:lnTo>
                  <a:pt x="11010" y="-14135"/>
                </a:lnTo>
                <a:lnTo>
                  <a:pt x="20434" y="-14135"/>
                </a:lnTo>
                <a:lnTo>
                  <a:pt x="23456" y="-13957"/>
                </a:lnTo>
                <a:lnTo>
                  <a:pt x="27050" y="-13157"/>
                </a:lnTo>
                <a:lnTo>
                  <a:pt x="30086" y="-10998"/>
                </a:lnTo>
                <a:lnTo>
                  <a:pt x="32461" y="-7899"/>
                </a:lnTo>
                <a:lnTo>
                  <a:pt x="33947" y="-3289"/>
                </a:lnTo>
                <a:lnTo>
                  <a:pt x="34315" y="0"/>
                </a:lnTo>
                <a:lnTo>
                  <a:pt x="36283" y="28359"/>
                </a:lnTo>
                <a:lnTo>
                  <a:pt x="40716" y="23952"/>
                </a:lnTo>
                <a:lnTo>
                  <a:pt x="42659" y="20675"/>
                </a:lnTo>
                <a:lnTo>
                  <a:pt x="44018" y="16624"/>
                </a:lnTo>
                <a:lnTo>
                  <a:pt x="45135" y="13322"/>
                </a:lnTo>
                <a:lnTo>
                  <a:pt x="45694" y="9372"/>
                </a:lnTo>
                <a:lnTo>
                  <a:pt x="45694" y="-406"/>
                </a:lnTo>
                <a:lnTo>
                  <a:pt x="45097" y="-4800"/>
                </a:lnTo>
                <a:lnTo>
                  <a:pt x="43916" y="-8356"/>
                </a:lnTo>
                <a:lnTo>
                  <a:pt x="42722" y="-11912"/>
                </a:lnTo>
                <a:lnTo>
                  <a:pt x="40982" y="-14909"/>
                </a:lnTo>
                <a:lnTo>
                  <a:pt x="36423" y="-19811"/>
                </a:lnTo>
                <a:lnTo>
                  <a:pt x="33693" y="-21526"/>
                </a:lnTo>
                <a:lnTo>
                  <a:pt x="30492" y="-22478"/>
                </a:lnTo>
                <a:lnTo>
                  <a:pt x="28105" y="-23190"/>
                </a:lnTo>
                <a:lnTo>
                  <a:pt x="24650" y="-23545"/>
                </a:lnTo>
                <a:lnTo>
                  <a:pt x="0" y="-23545"/>
                </a:lnTo>
                <a:lnTo>
                  <a:pt x="0" y="32067"/>
                </a:lnTo>
                <a:lnTo>
                  <a:pt x="24777" y="32067"/>
                </a:lnTo>
                <a:lnTo>
                  <a:pt x="28028" y="31673"/>
                </a:lnTo>
                <a:lnTo>
                  <a:pt x="30454" y="30886"/>
                </a:lnTo>
                <a:lnTo>
                  <a:pt x="33705" y="29819"/>
                </a:lnTo>
                <a:lnTo>
                  <a:pt x="33947" y="12001"/>
                </a:lnTo>
                <a:lnTo>
                  <a:pt x="32461" y="16979"/>
                </a:lnTo>
                <a:lnTo>
                  <a:pt x="29146" y="20942"/>
                </a:lnTo>
                <a:lnTo>
                  <a:pt x="25882" y="22174"/>
                </a:lnTo>
                <a:lnTo>
                  <a:pt x="22301" y="22694"/>
                </a:lnTo>
                <a:lnTo>
                  <a:pt x="11010" y="2269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0" name="object 1080"/>
          <p:cNvSpPr/>
          <p:nvPr/>
        </p:nvSpPr>
        <p:spPr>
          <a:xfrm>
            <a:off x="850187" y="7599354"/>
            <a:ext cx="41452" cy="55613"/>
          </a:xfrm>
          <a:custGeom>
            <a:avLst/>
            <a:gdLst/>
            <a:ahLst/>
            <a:cxnLst/>
            <a:rect l="l" t="t" r="r" b="b"/>
            <a:pathLst>
              <a:path w="41452" h="55613">
                <a:moveTo>
                  <a:pt x="11010" y="46240"/>
                </a:moveTo>
                <a:lnTo>
                  <a:pt x="11010" y="31102"/>
                </a:lnTo>
                <a:lnTo>
                  <a:pt x="38366" y="31102"/>
                </a:lnTo>
                <a:lnTo>
                  <a:pt x="38366" y="21742"/>
                </a:lnTo>
                <a:lnTo>
                  <a:pt x="11010" y="21742"/>
                </a:lnTo>
                <a:lnTo>
                  <a:pt x="11010" y="9410"/>
                </a:lnTo>
                <a:lnTo>
                  <a:pt x="40411" y="9410"/>
                </a:lnTo>
                <a:lnTo>
                  <a:pt x="40411" y="0"/>
                </a:lnTo>
                <a:lnTo>
                  <a:pt x="0" y="0"/>
                </a:lnTo>
                <a:lnTo>
                  <a:pt x="0" y="55613"/>
                </a:lnTo>
                <a:lnTo>
                  <a:pt x="41452" y="55613"/>
                </a:lnTo>
                <a:lnTo>
                  <a:pt x="41452" y="46240"/>
                </a:lnTo>
                <a:lnTo>
                  <a:pt x="11010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1" name="object 1081"/>
          <p:cNvSpPr/>
          <p:nvPr/>
        </p:nvSpPr>
        <p:spPr>
          <a:xfrm>
            <a:off x="920910" y="7599354"/>
            <a:ext cx="41452" cy="55613"/>
          </a:xfrm>
          <a:custGeom>
            <a:avLst/>
            <a:gdLst/>
            <a:ahLst/>
            <a:cxnLst/>
            <a:rect l="l" t="t" r="r" b="b"/>
            <a:pathLst>
              <a:path w="41452" h="55613">
                <a:moveTo>
                  <a:pt x="11010" y="46240"/>
                </a:moveTo>
                <a:lnTo>
                  <a:pt x="11010" y="31102"/>
                </a:lnTo>
                <a:lnTo>
                  <a:pt x="38366" y="31102"/>
                </a:lnTo>
                <a:lnTo>
                  <a:pt x="38366" y="21742"/>
                </a:lnTo>
                <a:lnTo>
                  <a:pt x="11010" y="21742"/>
                </a:lnTo>
                <a:lnTo>
                  <a:pt x="11010" y="9410"/>
                </a:lnTo>
                <a:lnTo>
                  <a:pt x="40411" y="9410"/>
                </a:lnTo>
                <a:lnTo>
                  <a:pt x="40411" y="0"/>
                </a:lnTo>
                <a:lnTo>
                  <a:pt x="0" y="0"/>
                </a:lnTo>
                <a:lnTo>
                  <a:pt x="0" y="55613"/>
                </a:lnTo>
                <a:lnTo>
                  <a:pt x="41452" y="55613"/>
                </a:lnTo>
                <a:lnTo>
                  <a:pt x="41452" y="46240"/>
                </a:lnTo>
                <a:lnTo>
                  <a:pt x="11010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2" name="object 1082"/>
          <p:cNvSpPr/>
          <p:nvPr/>
        </p:nvSpPr>
        <p:spPr>
          <a:xfrm>
            <a:off x="965549" y="7599354"/>
            <a:ext cx="50673" cy="55613"/>
          </a:xfrm>
          <a:custGeom>
            <a:avLst/>
            <a:gdLst/>
            <a:ahLst/>
            <a:cxnLst/>
            <a:rect l="l" t="t" r="r" b="b"/>
            <a:pathLst>
              <a:path w="50672" h="55613">
                <a:moveTo>
                  <a:pt x="0" y="55613"/>
                </a:moveTo>
                <a:lnTo>
                  <a:pt x="13195" y="55613"/>
                </a:lnTo>
                <a:lnTo>
                  <a:pt x="25311" y="36385"/>
                </a:lnTo>
                <a:lnTo>
                  <a:pt x="37401" y="55613"/>
                </a:lnTo>
                <a:lnTo>
                  <a:pt x="50673" y="55613"/>
                </a:lnTo>
                <a:lnTo>
                  <a:pt x="32042" y="27012"/>
                </a:lnTo>
                <a:lnTo>
                  <a:pt x="48996" y="0"/>
                </a:lnTo>
                <a:lnTo>
                  <a:pt x="36245" y="0"/>
                </a:lnTo>
                <a:lnTo>
                  <a:pt x="25539" y="17856"/>
                </a:lnTo>
                <a:lnTo>
                  <a:pt x="14604" y="0"/>
                </a:lnTo>
                <a:lnTo>
                  <a:pt x="1752" y="0"/>
                </a:lnTo>
                <a:lnTo>
                  <a:pt x="18630" y="26593"/>
                </a:lnTo>
                <a:lnTo>
                  <a:pt x="0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3" name="object 1083"/>
          <p:cNvSpPr/>
          <p:nvPr/>
        </p:nvSpPr>
        <p:spPr>
          <a:xfrm>
            <a:off x="1021256" y="7599354"/>
            <a:ext cx="41757" cy="55613"/>
          </a:xfrm>
          <a:custGeom>
            <a:avLst/>
            <a:gdLst/>
            <a:ahLst/>
            <a:cxnLst/>
            <a:rect l="l" t="t" r="r" b="b"/>
            <a:pathLst>
              <a:path w="41757" h="55613">
                <a:moveTo>
                  <a:pt x="38595" y="6273"/>
                </a:moveTo>
                <a:lnTo>
                  <a:pt x="36487" y="3479"/>
                </a:lnTo>
                <a:lnTo>
                  <a:pt x="33870" y="1663"/>
                </a:lnTo>
                <a:lnTo>
                  <a:pt x="30746" y="825"/>
                </a:lnTo>
                <a:lnTo>
                  <a:pt x="28714" y="279"/>
                </a:lnTo>
                <a:lnTo>
                  <a:pt x="24358" y="0"/>
                </a:lnTo>
                <a:lnTo>
                  <a:pt x="22936" y="9537"/>
                </a:lnTo>
                <a:lnTo>
                  <a:pt x="24244" y="9791"/>
                </a:lnTo>
                <a:lnTo>
                  <a:pt x="27508" y="10934"/>
                </a:lnTo>
                <a:lnTo>
                  <a:pt x="29832" y="13576"/>
                </a:lnTo>
                <a:lnTo>
                  <a:pt x="30416" y="17259"/>
                </a:lnTo>
                <a:lnTo>
                  <a:pt x="29997" y="20345"/>
                </a:lnTo>
                <a:lnTo>
                  <a:pt x="27190" y="23736"/>
                </a:lnTo>
                <a:lnTo>
                  <a:pt x="24269" y="24904"/>
                </a:lnTo>
                <a:lnTo>
                  <a:pt x="21374" y="25196"/>
                </a:lnTo>
                <a:lnTo>
                  <a:pt x="11010" y="25196"/>
                </a:lnTo>
                <a:lnTo>
                  <a:pt x="11010" y="9410"/>
                </a:lnTo>
                <a:lnTo>
                  <a:pt x="0" y="0"/>
                </a:lnTo>
                <a:lnTo>
                  <a:pt x="0" y="55613"/>
                </a:lnTo>
                <a:lnTo>
                  <a:pt x="11010" y="55613"/>
                </a:lnTo>
                <a:lnTo>
                  <a:pt x="11010" y="34645"/>
                </a:lnTo>
                <a:lnTo>
                  <a:pt x="23164" y="34645"/>
                </a:lnTo>
                <a:lnTo>
                  <a:pt x="26974" y="34366"/>
                </a:lnTo>
                <a:lnTo>
                  <a:pt x="29603" y="33845"/>
                </a:lnTo>
                <a:lnTo>
                  <a:pt x="31534" y="33413"/>
                </a:lnTo>
                <a:lnTo>
                  <a:pt x="35306" y="31203"/>
                </a:lnTo>
                <a:lnTo>
                  <a:pt x="38722" y="28054"/>
                </a:lnTo>
                <a:lnTo>
                  <a:pt x="41148" y="23393"/>
                </a:lnTo>
                <a:lnTo>
                  <a:pt x="41757" y="20523"/>
                </a:lnTo>
                <a:lnTo>
                  <a:pt x="41757" y="12687"/>
                </a:lnTo>
                <a:lnTo>
                  <a:pt x="40703" y="9067"/>
                </a:lnTo>
                <a:lnTo>
                  <a:pt x="38595" y="6273"/>
                </a:lnTo>
                <a:close/>
              </a:path>
              <a:path w="41757" h="55613">
                <a:moveTo>
                  <a:pt x="11010" y="9410"/>
                </a:moveTo>
                <a:lnTo>
                  <a:pt x="20294" y="9410"/>
                </a:lnTo>
                <a:lnTo>
                  <a:pt x="22936" y="9537"/>
                </a:lnTo>
                <a:lnTo>
                  <a:pt x="24358" y="0"/>
                </a:lnTo>
                <a:lnTo>
                  <a:pt x="0" y="0"/>
                </a:lnTo>
                <a:lnTo>
                  <a:pt x="11010" y="941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4" name="object 1084"/>
          <p:cNvSpPr/>
          <p:nvPr/>
        </p:nvSpPr>
        <p:spPr>
          <a:xfrm>
            <a:off x="1069206" y="7598399"/>
            <a:ext cx="52870" cy="57518"/>
          </a:xfrm>
          <a:custGeom>
            <a:avLst/>
            <a:gdLst/>
            <a:ahLst/>
            <a:cxnLst/>
            <a:rect l="l" t="t" r="r" b="b"/>
            <a:pathLst>
              <a:path w="52870" h="57518">
                <a:moveTo>
                  <a:pt x="2387" y="44907"/>
                </a:moveTo>
                <a:lnTo>
                  <a:pt x="7175" y="49961"/>
                </a:lnTo>
                <a:lnTo>
                  <a:pt x="11963" y="54991"/>
                </a:lnTo>
                <a:lnTo>
                  <a:pt x="18402" y="57518"/>
                </a:lnTo>
                <a:lnTo>
                  <a:pt x="26504" y="57518"/>
                </a:lnTo>
                <a:lnTo>
                  <a:pt x="30861" y="47917"/>
                </a:lnTo>
                <a:lnTo>
                  <a:pt x="22085" y="47917"/>
                </a:lnTo>
                <a:lnTo>
                  <a:pt x="18465" y="46291"/>
                </a:lnTo>
                <a:lnTo>
                  <a:pt x="15621" y="43053"/>
                </a:lnTo>
                <a:lnTo>
                  <a:pt x="12763" y="39789"/>
                </a:lnTo>
                <a:lnTo>
                  <a:pt x="11341" y="35026"/>
                </a:lnTo>
                <a:lnTo>
                  <a:pt x="11341" y="22326"/>
                </a:lnTo>
                <a:lnTo>
                  <a:pt x="12725" y="17538"/>
                </a:lnTo>
                <a:lnTo>
                  <a:pt x="15506" y="14376"/>
                </a:lnTo>
                <a:lnTo>
                  <a:pt x="18275" y="11188"/>
                </a:lnTo>
                <a:lnTo>
                  <a:pt x="21932" y="9601"/>
                </a:lnTo>
                <a:lnTo>
                  <a:pt x="31013" y="9601"/>
                </a:lnTo>
                <a:lnTo>
                  <a:pt x="34645" y="11163"/>
                </a:lnTo>
                <a:lnTo>
                  <a:pt x="37376" y="14312"/>
                </a:lnTo>
                <a:lnTo>
                  <a:pt x="40119" y="17449"/>
                </a:lnTo>
                <a:lnTo>
                  <a:pt x="41490" y="22199"/>
                </a:lnTo>
                <a:lnTo>
                  <a:pt x="41490" y="35026"/>
                </a:lnTo>
                <a:lnTo>
                  <a:pt x="40081" y="39865"/>
                </a:lnTo>
                <a:lnTo>
                  <a:pt x="37274" y="43078"/>
                </a:lnTo>
                <a:lnTo>
                  <a:pt x="40906" y="54991"/>
                </a:lnTo>
                <a:lnTo>
                  <a:pt x="45694" y="49911"/>
                </a:lnTo>
                <a:lnTo>
                  <a:pt x="50482" y="44843"/>
                </a:lnTo>
                <a:lnTo>
                  <a:pt x="52870" y="37820"/>
                </a:lnTo>
                <a:lnTo>
                  <a:pt x="52870" y="19786"/>
                </a:lnTo>
                <a:lnTo>
                  <a:pt x="50457" y="12712"/>
                </a:lnTo>
                <a:lnTo>
                  <a:pt x="45643" y="7632"/>
                </a:lnTo>
                <a:lnTo>
                  <a:pt x="40817" y="2540"/>
                </a:lnTo>
                <a:lnTo>
                  <a:pt x="34391" y="0"/>
                </a:lnTo>
                <a:lnTo>
                  <a:pt x="21920" y="0"/>
                </a:lnTo>
                <a:lnTo>
                  <a:pt x="18008" y="736"/>
                </a:lnTo>
                <a:lnTo>
                  <a:pt x="14617" y="2209"/>
                </a:lnTo>
                <a:lnTo>
                  <a:pt x="12065" y="3302"/>
                </a:lnTo>
                <a:lnTo>
                  <a:pt x="7569" y="7213"/>
                </a:lnTo>
                <a:lnTo>
                  <a:pt x="3733" y="12001"/>
                </a:lnTo>
                <a:lnTo>
                  <a:pt x="2489" y="14833"/>
                </a:lnTo>
                <a:lnTo>
                  <a:pt x="838" y="18681"/>
                </a:lnTo>
                <a:lnTo>
                  <a:pt x="0" y="23431"/>
                </a:lnTo>
                <a:lnTo>
                  <a:pt x="0" y="37960"/>
                </a:lnTo>
                <a:lnTo>
                  <a:pt x="2387" y="44907"/>
                </a:lnTo>
                <a:close/>
              </a:path>
              <a:path w="52870" h="57518">
                <a:moveTo>
                  <a:pt x="34518" y="57518"/>
                </a:moveTo>
                <a:lnTo>
                  <a:pt x="40906" y="54991"/>
                </a:lnTo>
                <a:lnTo>
                  <a:pt x="37274" y="43078"/>
                </a:lnTo>
                <a:lnTo>
                  <a:pt x="34455" y="46316"/>
                </a:lnTo>
                <a:lnTo>
                  <a:pt x="30861" y="47917"/>
                </a:lnTo>
                <a:lnTo>
                  <a:pt x="26504" y="57518"/>
                </a:lnTo>
                <a:lnTo>
                  <a:pt x="34518" y="5751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5" name="object 1085"/>
          <p:cNvSpPr/>
          <p:nvPr/>
        </p:nvSpPr>
        <p:spPr>
          <a:xfrm>
            <a:off x="1127268" y="7598392"/>
            <a:ext cx="44310" cy="57556"/>
          </a:xfrm>
          <a:custGeom>
            <a:avLst/>
            <a:gdLst/>
            <a:ahLst/>
            <a:cxnLst/>
            <a:rect l="l" t="t" r="r" b="b"/>
            <a:pathLst>
              <a:path w="44310" h="57556">
                <a:moveTo>
                  <a:pt x="17665" y="0"/>
                </a:moveTo>
                <a:lnTo>
                  <a:pt x="14097" y="660"/>
                </a:lnTo>
                <a:lnTo>
                  <a:pt x="11137" y="1943"/>
                </a:lnTo>
                <a:lnTo>
                  <a:pt x="8178" y="3238"/>
                </a:lnTo>
                <a:lnTo>
                  <a:pt x="5905" y="5118"/>
                </a:lnTo>
                <a:lnTo>
                  <a:pt x="2755" y="10058"/>
                </a:lnTo>
                <a:lnTo>
                  <a:pt x="1968" y="12700"/>
                </a:lnTo>
                <a:lnTo>
                  <a:pt x="1968" y="19926"/>
                </a:lnTo>
                <a:lnTo>
                  <a:pt x="3644" y="23672"/>
                </a:lnTo>
                <a:lnTo>
                  <a:pt x="6985" y="26720"/>
                </a:lnTo>
                <a:lnTo>
                  <a:pt x="9359" y="28892"/>
                </a:lnTo>
                <a:lnTo>
                  <a:pt x="13500" y="30734"/>
                </a:lnTo>
                <a:lnTo>
                  <a:pt x="19405" y="32219"/>
                </a:lnTo>
                <a:lnTo>
                  <a:pt x="23990" y="33388"/>
                </a:lnTo>
                <a:lnTo>
                  <a:pt x="26924" y="34188"/>
                </a:lnTo>
                <a:lnTo>
                  <a:pt x="28219" y="34645"/>
                </a:lnTo>
                <a:lnTo>
                  <a:pt x="32169" y="37058"/>
                </a:lnTo>
                <a:lnTo>
                  <a:pt x="33312" y="40411"/>
                </a:lnTo>
                <a:lnTo>
                  <a:pt x="32410" y="44246"/>
                </a:lnTo>
                <a:lnTo>
                  <a:pt x="28816" y="47307"/>
                </a:lnTo>
                <a:lnTo>
                  <a:pt x="26149" y="48082"/>
                </a:lnTo>
                <a:lnTo>
                  <a:pt x="19253" y="48082"/>
                </a:lnTo>
                <a:lnTo>
                  <a:pt x="16598" y="47218"/>
                </a:lnTo>
                <a:lnTo>
                  <a:pt x="12661" y="43776"/>
                </a:lnTo>
                <a:lnTo>
                  <a:pt x="11353" y="41084"/>
                </a:lnTo>
                <a:lnTo>
                  <a:pt x="10706" y="37414"/>
                </a:lnTo>
                <a:lnTo>
                  <a:pt x="0" y="38481"/>
                </a:lnTo>
                <a:lnTo>
                  <a:pt x="711" y="44704"/>
                </a:lnTo>
                <a:lnTo>
                  <a:pt x="2921" y="49441"/>
                </a:lnTo>
                <a:lnTo>
                  <a:pt x="6616" y="52692"/>
                </a:lnTo>
                <a:lnTo>
                  <a:pt x="10312" y="55930"/>
                </a:lnTo>
                <a:lnTo>
                  <a:pt x="15595" y="57556"/>
                </a:lnTo>
                <a:lnTo>
                  <a:pt x="27228" y="57556"/>
                </a:lnTo>
                <a:lnTo>
                  <a:pt x="31178" y="56883"/>
                </a:lnTo>
                <a:lnTo>
                  <a:pt x="34353" y="55524"/>
                </a:lnTo>
                <a:lnTo>
                  <a:pt x="37528" y="54178"/>
                </a:lnTo>
                <a:lnTo>
                  <a:pt x="39979" y="52120"/>
                </a:lnTo>
                <a:lnTo>
                  <a:pt x="41719" y="49326"/>
                </a:lnTo>
                <a:lnTo>
                  <a:pt x="43446" y="46558"/>
                </a:lnTo>
                <a:lnTo>
                  <a:pt x="44310" y="43561"/>
                </a:lnTo>
                <a:lnTo>
                  <a:pt x="44310" y="36868"/>
                </a:lnTo>
                <a:lnTo>
                  <a:pt x="43586" y="33909"/>
                </a:lnTo>
                <a:lnTo>
                  <a:pt x="42138" y="31521"/>
                </a:lnTo>
                <a:lnTo>
                  <a:pt x="38684" y="27254"/>
                </a:lnTo>
                <a:lnTo>
                  <a:pt x="36118" y="25869"/>
                </a:lnTo>
                <a:lnTo>
                  <a:pt x="33553" y="24485"/>
                </a:lnTo>
                <a:lnTo>
                  <a:pt x="29591" y="23152"/>
                </a:lnTo>
                <a:lnTo>
                  <a:pt x="24231" y="21869"/>
                </a:lnTo>
                <a:lnTo>
                  <a:pt x="18884" y="20574"/>
                </a:lnTo>
                <a:lnTo>
                  <a:pt x="15519" y="19342"/>
                </a:lnTo>
                <a:lnTo>
                  <a:pt x="14122" y="18148"/>
                </a:lnTo>
                <a:lnTo>
                  <a:pt x="12484" y="14770"/>
                </a:lnTo>
                <a:lnTo>
                  <a:pt x="14236" y="11328"/>
                </a:lnTo>
                <a:lnTo>
                  <a:pt x="18554" y="9309"/>
                </a:lnTo>
                <a:lnTo>
                  <a:pt x="24841" y="9309"/>
                </a:lnTo>
                <a:lnTo>
                  <a:pt x="28714" y="11188"/>
                </a:lnTo>
                <a:lnTo>
                  <a:pt x="31280" y="14490"/>
                </a:lnTo>
                <a:lnTo>
                  <a:pt x="31750" y="17348"/>
                </a:lnTo>
                <a:lnTo>
                  <a:pt x="42748" y="16852"/>
                </a:lnTo>
                <a:lnTo>
                  <a:pt x="42583" y="11747"/>
                </a:lnTo>
                <a:lnTo>
                  <a:pt x="40767" y="7658"/>
                </a:lnTo>
                <a:lnTo>
                  <a:pt x="37312" y="4610"/>
                </a:lnTo>
                <a:lnTo>
                  <a:pt x="33845" y="1536"/>
                </a:lnTo>
                <a:lnTo>
                  <a:pt x="28701" y="0"/>
                </a:lnTo>
                <a:lnTo>
                  <a:pt x="17665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6" name="object 1086"/>
          <p:cNvSpPr/>
          <p:nvPr/>
        </p:nvSpPr>
        <p:spPr>
          <a:xfrm>
            <a:off x="1185398" y="7599349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12280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7" name="object 1087"/>
          <p:cNvSpPr/>
          <p:nvPr/>
        </p:nvSpPr>
        <p:spPr>
          <a:xfrm>
            <a:off x="1198841" y="7598397"/>
            <a:ext cx="47472" cy="57518"/>
          </a:xfrm>
          <a:custGeom>
            <a:avLst/>
            <a:gdLst/>
            <a:ahLst/>
            <a:cxnLst/>
            <a:rect l="l" t="t" r="r" b="b"/>
            <a:pathLst>
              <a:path w="47472" h="57518">
                <a:moveTo>
                  <a:pt x="47332" y="16281"/>
                </a:moveTo>
                <a:lnTo>
                  <a:pt x="46088" y="11836"/>
                </a:lnTo>
                <a:lnTo>
                  <a:pt x="44234" y="8420"/>
                </a:lnTo>
                <a:lnTo>
                  <a:pt x="41744" y="6045"/>
                </a:lnTo>
                <a:lnTo>
                  <a:pt x="37591" y="2019"/>
                </a:lnTo>
                <a:lnTo>
                  <a:pt x="32169" y="0"/>
                </a:lnTo>
                <a:lnTo>
                  <a:pt x="17868" y="0"/>
                </a:lnTo>
                <a:lnTo>
                  <a:pt x="11709" y="2565"/>
                </a:lnTo>
                <a:lnTo>
                  <a:pt x="7023" y="7696"/>
                </a:lnTo>
                <a:lnTo>
                  <a:pt x="2336" y="12814"/>
                </a:lnTo>
                <a:lnTo>
                  <a:pt x="0" y="20002"/>
                </a:lnTo>
                <a:lnTo>
                  <a:pt x="0" y="38011"/>
                </a:lnTo>
                <a:lnTo>
                  <a:pt x="2324" y="44907"/>
                </a:lnTo>
                <a:lnTo>
                  <a:pt x="6984" y="49961"/>
                </a:lnTo>
                <a:lnTo>
                  <a:pt x="11645" y="55003"/>
                </a:lnTo>
                <a:lnTo>
                  <a:pt x="17589" y="57518"/>
                </a:lnTo>
                <a:lnTo>
                  <a:pt x="30683" y="57518"/>
                </a:lnTo>
                <a:lnTo>
                  <a:pt x="35509" y="56057"/>
                </a:lnTo>
                <a:lnTo>
                  <a:pt x="39319" y="53098"/>
                </a:lnTo>
                <a:lnTo>
                  <a:pt x="43116" y="50152"/>
                </a:lnTo>
                <a:lnTo>
                  <a:pt x="45846" y="45643"/>
                </a:lnTo>
                <a:lnTo>
                  <a:pt x="47472" y="39573"/>
                </a:lnTo>
                <a:lnTo>
                  <a:pt x="36804" y="36118"/>
                </a:lnTo>
                <a:lnTo>
                  <a:pt x="35890" y="40208"/>
                </a:lnTo>
                <a:lnTo>
                  <a:pt x="34378" y="43179"/>
                </a:lnTo>
                <a:lnTo>
                  <a:pt x="32270" y="45072"/>
                </a:lnTo>
                <a:lnTo>
                  <a:pt x="27647" y="47917"/>
                </a:lnTo>
                <a:lnTo>
                  <a:pt x="20751" y="47917"/>
                </a:lnTo>
                <a:lnTo>
                  <a:pt x="17538" y="46431"/>
                </a:lnTo>
                <a:lnTo>
                  <a:pt x="15062" y="43446"/>
                </a:lnTo>
                <a:lnTo>
                  <a:pt x="12572" y="40462"/>
                </a:lnTo>
                <a:lnTo>
                  <a:pt x="11341" y="35458"/>
                </a:lnTo>
                <a:lnTo>
                  <a:pt x="11341" y="21793"/>
                </a:lnTo>
                <a:lnTo>
                  <a:pt x="12598" y="16992"/>
                </a:lnTo>
                <a:lnTo>
                  <a:pt x="15112" y="14046"/>
                </a:lnTo>
                <a:lnTo>
                  <a:pt x="17627" y="11087"/>
                </a:lnTo>
                <a:lnTo>
                  <a:pt x="20904" y="9613"/>
                </a:lnTo>
                <a:lnTo>
                  <a:pt x="27876" y="9613"/>
                </a:lnTo>
                <a:lnTo>
                  <a:pt x="32397" y="12115"/>
                </a:lnTo>
                <a:lnTo>
                  <a:pt x="35788" y="16052"/>
                </a:lnTo>
                <a:lnTo>
                  <a:pt x="36436" y="18935"/>
                </a:lnTo>
                <a:lnTo>
                  <a:pt x="47332" y="1628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8" name="object 1088"/>
          <p:cNvSpPr/>
          <p:nvPr/>
        </p:nvSpPr>
        <p:spPr>
          <a:xfrm>
            <a:off x="1260322" y="7599349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12268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9" name="object 1089"/>
          <p:cNvSpPr/>
          <p:nvPr/>
        </p:nvSpPr>
        <p:spPr>
          <a:xfrm>
            <a:off x="1273467" y="7584828"/>
            <a:ext cx="52870" cy="71081"/>
          </a:xfrm>
          <a:custGeom>
            <a:avLst/>
            <a:gdLst/>
            <a:ahLst/>
            <a:cxnLst/>
            <a:rect l="l" t="t" r="r" b="b"/>
            <a:pathLst>
              <a:path w="52870" h="71081">
                <a:moveTo>
                  <a:pt x="2387" y="58470"/>
                </a:moveTo>
                <a:lnTo>
                  <a:pt x="7175" y="63525"/>
                </a:lnTo>
                <a:lnTo>
                  <a:pt x="11950" y="68567"/>
                </a:lnTo>
                <a:lnTo>
                  <a:pt x="18402" y="71081"/>
                </a:lnTo>
                <a:lnTo>
                  <a:pt x="26504" y="71081"/>
                </a:lnTo>
                <a:lnTo>
                  <a:pt x="30861" y="61493"/>
                </a:lnTo>
                <a:lnTo>
                  <a:pt x="22085" y="61493"/>
                </a:lnTo>
                <a:lnTo>
                  <a:pt x="18465" y="59867"/>
                </a:lnTo>
                <a:lnTo>
                  <a:pt x="15621" y="56616"/>
                </a:lnTo>
                <a:lnTo>
                  <a:pt x="12763" y="53365"/>
                </a:lnTo>
                <a:lnTo>
                  <a:pt x="11341" y="48590"/>
                </a:lnTo>
                <a:lnTo>
                  <a:pt x="11341" y="35890"/>
                </a:lnTo>
                <a:lnTo>
                  <a:pt x="12725" y="31115"/>
                </a:lnTo>
                <a:lnTo>
                  <a:pt x="15506" y="27940"/>
                </a:lnTo>
                <a:lnTo>
                  <a:pt x="18275" y="24752"/>
                </a:lnTo>
                <a:lnTo>
                  <a:pt x="21932" y="23177"/>
                </a:lnTo>
                <a:lnTo>
                  <a:pt x="31013" y="23177"/>
                </a:lnTo>
                <a:lnTo>
                  <a:pt x="34645" y="24739"/>
                </a:lnTo>
                <a:lnTo>
                  <a:pt x="37376" y="27876"/>
                </a:lnTo>
                <a:lnTo>
                  <a:pt x="40119" y="31013"/>
                </a:lnTo>
                <a:lnTo>
                  <a:pt x="41490" y="35775"/>
                </a:lnTo>
                <a:lnTo>
                  <a:pt x="41490" y="48590"/>
                </a:lnTo>
                <a:lnTo>
                  <a:pt x="40081" y="53428"/>
                </a:lnTo>
                <a:lnTo>
                  <a:pt x="37274" y="56654"/>
                </a:lnTo>
                <a:lnTo>
                  <a:pt x="40906" y="68554"/>
                </a:lnTo>
                <a:lnTo>
                  <a:pt x="45694" y="63487"/>
                </a:lnTo>
                <a:lnTo>
                  <a:pt x="50469" y="58420"/>
                </a:lnTo>
                <a:lnTo>
                  <a:pt x="52870" y="51384"/>
                </a:lnTo>
                <a:lnTo>
                  <a:pt x="52870" y="33350"/>
                </a:lnTo>
                <a:lnTo>
                  <a:pt x="50457" y="26289"/>
                </a:lnTo>
                <a:lnTo>
                  <a:pt x="45643" y="21196"/>
                </a:lnTo>
                <a:lnTo>
                  <a:pt x="40817" y="16116"/>
                </a:lnTo>
                <a:lnTo>
                  <a:pt x="34391" y="13563"/>
                </a:lnTo>
                <a:lnTo>
                  <a:pt x="21920" y="13563"/>
                </a:lnTo>
                <a:lnTo>
                  <a:pt x="18008" y="14312"/>
                </a:lnTo>
                <a:lnTo>
                  <a:pt x="14617" y="15773"/>
                </a:lnTo>
                <a:lnTo>
                  <a:pt x="12052" y="16865"/>
                </a:lnTo>
                <a:lnTo>
                  <a:pt x="7569" y="20789"/>
                </a:lnTo>
                <a:lnTo>
                  <a:pt x="3733" y="25577"/>
                </a:lnTo>
                <a:lnTo>
                  <a:pt x="2489" y="28409"/>
                </a:lnTo>
                <a:lnTo>
                  <a:pt x="825" y="32258"/>
                </a:lnTo>
                <a:lnTo>
                  <a:pt x="0" y="37007"/>
                </a:lnTo>
                <a:lnTo>
                  <a:pt x="0" y="51523"/>
                </a:lnTo>
                <a:lnTo>
                  <a:pt x="2387" y="58470"/>
                </a:lnTo>
                <a:close/>
              </a:path>
              <a:path w="52870" h="71081">
                <a:moveTo>
                  <a:pt x="24803" y="0"/>
                </a:moveTo>
                <a:lnTo>
                  <a:pt x="19672" y="11341"/>
                </a:lnTo>
                <a:lnTo>
                  <a:pt x="26289" y="11341"/>
                </a:lnTo>
                <a:lnTo>
                  <a:pt x="36512" y="0"/>
                </a:lnTo>
                <a:lnTo>
                  <a:pt x="24803" y="0"/>
                </a:lnTo>
                <a:close/>
              </a:path>
              <a:path w="52870" h="71081">
                <a:moveTo>
                  <a:pt x="34505" y="71081"/>
                </a:moveTo>
                <a:lnTo>
                  <a:pt x="40906" y="68554"/>
                </a:lnTo>
                <a:lnTo>
                  <a:pt x="37274" y="56654"/>
                </a:lnTo>
                <a:lnTo>
                  <a:pt x="34455" y="59880"/>
                </a:lnTo>
                <a:lnTo>
                  <a:pt x="30861" y="61493"/>
                </a:lnTo>
                <a:lnTo>
                  <a:pt x="26504" y="71081"/>
                </a:lnTo>
                <a:lnTo>
                  <a:pt x="34505" y="7108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0" name="object 1090"/>
          <p:cNvSpPr/>
          <p:nvPr/>
        </p:nvSpPr>
        <p:spPr>
          <a:xfrm>
            <a:off x="1334420" y="7599354"/>
            <a:ext cx="43243" cy="55613"/>
          </a:xfrm>
          <a:custGeom>
            <a:avLst/>
            <a:gdLst/>
            <a:ahLst/>
            <a:cxnLst/>
            <a:rect l="l" t="t" r="r" b="b"/>
            <a:pathLst>
              <a:path w="43243" h="55613">
                <a:moveTo>
                  <a:pt x="0" y="55613"/>
                </a:moveTo>
                <a:lnTo>
                  <a:pt x="10223" y="55613"/>
                </a:lnTo>
                <a:lnTo>
                  <a:pt x="10223" y="19342"/>
                </a:lnTo>
                <a:lnTo>
                  <a:pt x="32194" y="55613"/>
                </a:lnTo>
                <a:lnTo>
                  <a:pt x="43243" y="55613"/>
                </a:lnTo>
                <a:lnTo>
                  <a:pt x="43243" y="0"/>
                </a:lnTo>
                <a:lnTo>
                  <a:pt x="33007" y="0"/>
                </a:lnTo>
                <a:lnTo>
                  <a:pt x="33007" y="37134"/>
                </a:lnTo>
                <a:lnTo>
                  <a:pt x="10706" y="0"/>
                </a:lnTo>
                <a:lnTo>
                  <a:pt x="0" y="0"/>
                </a:lnTo>
                <a:lnTo>
                  <a:pt x="0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1" name="object 1091"/>
          <p:cNvSpPr/>
          <p:nvPr/>
        </p:nvSpPr>
        <p:spPr>
          <a:xfrm>
            <a:off x="790268" y="7739274"/>
            <a:ext cx="37960" cy="42989"/>
          </a:xfrm>
          <a:custGeom>
            <a:avLst/>
            <a:gdLst/>
            <a:ahLst/>
            <a:cxnLst/>
            <a:rect l="l" t="t" r="r" b="b"/>
            <a:pathLst>
              <a:path w="37960" h="42989">
                <a:moveTo>
                  <a:pt x="19557" y="0"/>
                </a:moveTo>
                <a:lnTo>
                  <a:pt x="16179" y="9372"/>
                </a:lnTo>
                <a:lnTo>
                  <a:pt x="37960" y="9372"/>
                </a:lnTo>
                <a:lnTo>
                  <a:pt x="34429" y="0"/>
                </a:lnTo>
                <a:lnTo>
                  <a:pt x="19557" y="0"/>
                </a:lnTo>
                <a:close/>
              </a:path>
              <a:path w="37960" h="42989">
                <a:moveTo>
                  <a:pt x="16179" y="9372"/>
                </a:moveTo>
                <a:lnTo>
                  <a:pt x="19557" y="0"/>
                </a:lnTo>
                <a:lnTo>
                  <a:pt x="26923" y="-20637"/>
                </a:lnTo>
                <a:lnTo>
                  <a:pt x="34429" y="0"/>
                </a:lnTo>
                <a:lnTo>
                  <a:pt x="37960" y="9372"/>
                </a:lnTo>
                <a:lnTo>
                  <a:pt x="42722" y="22009"/>
                </a:lnTo>
                <a:lnTo>
                  <a:pt x="54686" y="22009"/>
                </a:lnTo>
                <a:lnTo>
                  <a:pt x="32867" y="-33616"/>
                </a:lnTo>
                <a:lnTo>
                  <a:pt x="21234" y="-33616"/>
                </a:lnTo>
                <a:lnTo>
                  <a:pt x="0" y="22009"/>
                </a:lnTo>
                <a:lnTo>
                  <a:pt x="11671" y="22009"/>
                </a:lnTo>
                <a:lnTo>
                  <a:pt x="16179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2" name="object 1092"/>
          <p:cNvSpPr/>
          <p:nvPr/>
        </p:nvSpPr>
        <p:spPr>
          <a:xfrm>
            <a:off x="868207" y="7706109"/>
            <a:ext cx="38366" cy="55168"/>
          </a:xfrm>
          <a:custGeom>
            <a:avLst/>
            <a:gdLst/>
            <a:ahLst/>
            <a:cxnLst/>
            <a:rect l="l" t="t" r="r" b="b"/>
            <a:pathLst>
              <a:path w="38366" h="55168">
                <a:moveTo>
                  <a:pt x="0" y="55168"/>
                </a:moveTo>
                <a:lnTo>
                  <a:pt x="38366" y="55168"/>
                </a:lnTo>
                <a:lnTo>
                  <a:pt x="38366" y="45796"/>
                </a:lnTo>
                <a:lnTo>
                  <a:pt x="10998" y="45796"/>
                </a:lnTo>
                <a:lnTo>
                  <a:pt x="10998" y="0"/>
                </a:lnTo>
                <a:lnTo>
                  <a:pt x="0" y="0"/>
                </a:lnTo>
                <a:lnTo>
                  <a:pt x="0" y="5516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3" name="object 1093"/>
          <p:cNvSpPr/>
          <p:nvPr/>
        </p:nvSpPr>
        <p:spPr>
          <a:xfrm>
            <a:off x="912215" y="7691132"/>
            <a:ext cx="12268" cy="70154"/>
          </a:xfrm>
          <a:custGeom>
            <a:avLst/>
            <a:gdLst/>
            <a:ahLst/>
            <a:cxnLst/>
            <a:rect l="l" t="t" r="r" b="b"/>
            <a:pathLst>
              <a:path w="12268" h="70154">
                <a:moveTo>
                  <a:pt x="1257" y="14528"/>
                </a:moveTo>
                <a:lnTo>
                  <a:pt x="1257" y="70154"/>
                </a:lnTo>
                <a:lnTo>
                  <a:pt x="12268" y="70154"/>
                </a:lnTo>
                <a:lnTo>
                  <a:pt x="12268" y="14528"/>
                </a:lnTo>
                <a:lnTo>
                  <a:pt x="1257" y="14528"/>
                </a:lnTo>
                <a:close/>
              </a:path>
              <a:path w="12268" h="70154">
                <a:moveTo>
                  <a:pt x="5118" y="0"/>
                </a:moveTo>
                <a:lnTo>
                  <a:pt x="0" y="11341"/>
                </a:lnTo>
                <a:lnTo>
                  <a:pt x="6616" y="11341"/>
                </a:lnTo>
                <a:lnTo>
                  <a:pt x="16840" y="0"/>
                </a:lnTo>
                <a:lnTo>
                  <a:pt x="5118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4" name="object 1094"/>
          <p:cNvSpPr/>
          <p:nvPr/>
        </p:nvSpPr>
        <p:spPr>
          <a:xfrm>
            <a:off x="932126" y="7704710"/>
            <a:ext cx="54902" cy="62141"/>
          </a:xfrm>
          <a:custGeom>
            <a:avLst/>
            <a:gdLst/>
            <a:ahLst/>
            <a:cxnLst/>
            <a:rect l="l" t="t" r="r" b="b"/>
            <a:pathLst>
              <a:path w="54902" h="62141">
                <a:moveTo>
                  <a:pt x="52819" y="19684"/>
                </a:moveTo>
                <a:lnTo>
                  <a:pt x="50457" y="12623"/>
                </a:lnTo>
                <a:lnTo>
                  <a:pt x="45732" y="7569"/>
                </a:lnTo>
                <a:lnTo>
                  <a:pt x="40982" y="2527"/>
                </a:lnTo>
                <a:lnTo>
                  <a:pt x="34582" y="0"/>
                </a:lnTo>
                <a:lnTo>
                  <a:pt x="26504" y="0"/>
                </a:lnTo>
                <a:lnTo>
                  <a:pt x="21945" y="9601"/>
                </a:lnTo>
                <a:lnTo>
                  <a:pt x="30911" y="9601"/>
                </a:lnTo>
                <a:lnTo>
                  <a:pt x="34543" y="11188"/>
                </a:lnTo>
                <a:lnTo>
                  <a:pt x="37325" y="14363"/>
                </a:lnTo>
                <a:lnTo>
                  <a:pt x="40093" y="17525"/>
                </a:lnTo>
                <a:lnTo>
                  <a:pt x="41490" y="22339"/>
                </a:lnTo>
                <a:lnTo>
                  <a:pt x="41490" y="31864"/>
                </a:lnTo>
                <a:lnTo>
                  <a:pt x="41135" y="34632"/>
                </a:lnTo>
                <a:lnTo>
                  <a:pt x="39725" y="39433"/>
                </a:lnTo>
                <a:lnTo>
                  <a:pt x="37249" y="43179"/>
                </a:lnTo>
                <a:lnTo>
                  <a:pt x="33947" y="40652"/>
                </a:lnTo>
                <a:lnTo>
                  <a:pt x="30492" y="38747"/>
                </a:lnTo>
                <a:lnTo>
                  <a:pt x="26873" y="37477"/>
                </a:lnTo>
                <a:lnTo>
                  <a:pt x="23787" y="43891"/>
                </a:lnTo>
                <a:lnTo>
                  <a:pt x="26098" y="44729"/>
                </a:lnTo>
                <a:lnTo>
                  <a:pt x="29184" y="47917"/>
                </a:lnTo>
                <a:lnTo>
                  <a:pt x="26098" y="48183"/>
                </a:lnTo>
                <a:lnTo>
                  <a:pt x="21831" y="48183"/>
                </a:lnTo>
                <a:lnTo>
                  <a:pt x="18300" y="46558"/>
                </a:lnTo>
                <a:lnTo>
                  <a:pt x="15519" y="43345"/>
                </a:lnTo>
                <a:lnTo>
                  <a:pt x="12725" y="40119"/>
                </a:lnTo>
                <a:lnTo>
                  <a:pt x="11341" y="35267"/>
                </a:lnTo>
                <a:lnTo>
                  <a:pt x="11341" y="22364"/>
                </a:lnTo>
                <a:lnTo>
                  <a:pt x="12725" y="17564"/>
                </a:lnTo>
                <a:lnTo>
                  <a:pt x="15519" y="14376"/>
                </a:lnTo>
                <a:lnTo>
                  <a:pt x="18351" y="0"/>
                </a:lnTo>
                <a:lnTo>
                  <a:pt x="11887" y="2527"/>
                </a:lnTo>
                <a:lnTo>
                  <a:pt x="7137" y="7569"/>
                </a:lnTo>
                <a:lnTo>
                  <a:pt x="2374" y="12623"/>
                </a:lnTo>
                <a:lnTo>
                  <a:pt x="0" y="19684"/>
                </a:lnTo>
                <a:lnTo>
                  <a:pt x="0" y="37871"/>
                </a:lnTo>
                <a:lnTo>
                  <a:pt x="2374" y="44932"/>
                </a:lnTo>
                <a:lnTo>
                  <a:pt x="7111" y="49961"/>
                </a:lnTo>
                <a:lnTo>
                  <a:pt x="11861" y="55003"/>
                </a:lnTo>
                <a:lnTo>
                  <a:pt x="18427" y="57505"/>
                </a:lnTo>
                <a:lnTo>
                  <a:pt x="31140" y="57505"/>
                </a:lnTo>
                <a:lnTo>
                  <a:pt x="35090" y="56718"/>
                </a:lnTo>
                <a:lnTo>
                  <a:pt x="38658" y="55130"/>
                </a:lnTo>
                <a:lnTo>
                  <a:pt x="43192" y="58229"/>
                </a:lnTo>
                <a:lnTo>
                  <a:pt x="47574" y="60934"/>
                </a:lnTo>
                <a:lnTo>
                  <a:pt x="50850" y="62141"/>
                </a:lnTo>
                <a:lnTo>
                  <a:pt x="54902" y="54216"/>
                </a:lnTo>
                <a:lnTo>
                  <a:pt x="51739" y="53047"/>
                </a:lnTo>
                <a:lnTo>
                  <a:pt x="48793" y="51485"/>
                </a:lnTo>
                <a:lnTo>
                  <a:pt x="46100" y="49504"/>
                </a:lnTo>
                <a:lnTo>
                  <a:pt x="48272" y="46913"/>
                </a:lnTo>
                <a:lnTo>
                  <a:pt x="49860" y="44221"/>
                </a:lnTo>
                <a:lnTo>
                  <a:pt x="50850" y="41427"/>
                </a:lnTo>
                <a:lnTo>
                  <a:pt x="52171" y="37782"/>
                </a:lnTo>
                <a:lnTo>
                  <a:pt x="52819" y="33566"/>
                </a:lnTo>
                <a:lnTo>
                  <a:pt x="52819" y="19684"/>
                </a:lnTo>
                <a:close/>
              </a:path>
              <a:path w="54902" h="62141">
                <a:moveTo>
                  <a:pt x="18351" y="0"/>
                </a:moveTo>
                <a:lnTo>
                  <a:pt x="15519" y="14376"/>
                </a:lnTo>
                <a:lnTo>
                  <a:pt x="18300" y="11201"/>
                </a:lnTo>
                <a:lnTo>
                  <a:pt x="21945" y="9601"/>
                </a:lnTo>
                <a:lnTo>
                  <a:pt x="26504" y="0"/>
                </a:lnTo>
                <a:lnTo>
                  <a:pt x="18351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5" name="object 1095"/>
          <p:cNvSpPr/>
          <p:nvPr/>
        </p:nvSpPr>
        <p:spPr>
          <a:xfrm>
            <a:off x="992896" y="7705658"/>
            <a:ext cx="43459" cy="56565"/>
          </a:xfrm>
          <a:custGeom>
            <a:avLst/>
            <a:gdLst/>
            <a:ahLst/>
            <a:cxnLst/>
            <a:rect l="l" t="t" r="r" b="b"/>
            <a:pathLst>
              <a:path w="43459" h="56565">
                <a:moveTo>
                  <a:pt x="10998" y="0"/>
                </a:moveTo>
                <a:lnTo>
                  <a:pt x="0" y="0"/>
                </a:lnTo>
                <a:lnTo>
                  <a:pt x="0" y="35890"/>
                </a:lnTo>
                <a:lnTo>
                  <a:pt x="355" y="40589"/>
                </a:lnTo>
                <a:lnTo>
                  <a:pt x="1079" y="43789"/>
                </a:lnTo>
                <a:lnTo>
                  <a:pt x="1574" y="45935"/>
                </a:lnTo>
                <a:lnTo>
                  <a:pt x="4165" y="49936"/>
                </a:lnTo>
                <a:lnTo>
                  <a:pt x="7848" y="53505"/>
                </a:lnTo>
                <a:lnTo>
                  <a:pt x="10541" y="54724"/>
                </a:lnTo>
                <a:lnTo>
                  <a:pt x="13233" y="55956"/>
                </a:lnTo>
                <a:lnTo>
                  <a:pt x="17170" y="56565"/>
                </a:lnTo>
                <a:lnTo>
                  <a:pt x="26695" y="56565"/>
                </a:lnTo>
                <a:lnTo>
                  <a:pt x="30187" y="56007"/>
                </a:lnTo>
                <a:lnTo>
                  <a:pt x="32867" y="54876"/>
                </a:lnTo>
                <a:lnTo>
                  <a:pt x="35534" y="53759"/>
                </a:lnTo>
                <a:lnTo>
                  <a:pt x="39281" y="50342"/>
                </a:lnTo>
                <a:lnTo>
                  <a:pt x="41973" y="46126"/>
                </a:lnTo>
                <a:lnTo>
                  <a:pt x="42570" y="43357"/>
                </a:lnTo>
                <a:lnTo>
                  <a:pt x="43167" y="40614"/>
                </a:lnTo>
                <a:lnTo>
                  <a:pt x="43459" y="35890"/>
                </a:lnTo>
                <a:lnTo>
                  <a:pt x="43459" y="0"/>
                </a:lnTo>
                <a:lnTo>
                  <a:pt x="32448" y="0"/>
                </a:lnTo>
                <a:lnTo>
                  <a:pt x="32448" y="35166"/>
                </a:lnTo>
                <a:lnTo>
                  <a:pt x="32296" y="38315"/>
                </a:lnTo>
                <a:lnTo>
                  <a:pt x="31648" y="42113"/>
                </a:lnTo>
                <a:lnTo>
                  <a:pt x="29108" y="45008"/>
                </a:lnTo>
                <a:lnTo>
                  <a:pt x="25171" y="46964"/>
                </a:lnTo>
                <a:lnTo>
                  <a:pt x="18973" y="46964"/>
                </a:lnTo>
                <a:lnTo>
                  <a:pt x="14770" y="44894"/>
                </a:lnTo>
                <a:lnTo>
                  <a:pt x="11887" y="41681"/>
                </a:lnTo>
                <a:lnTo>
                  <a:pt x="11137" y="38011"/>
                </a:lnTo>
                <a:lnTo>
                  <a:pt x="10998" y="34899"/>
                </a:lnTo>
                <a:lnTo>
                  <a:pt x="10998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6" name="object 1096"/>
          <p:cNvSpPr/>
          <p:nvPr/>
        </p:nvSpPr>
        <p:spPr>
          <a:xfrm>
            <a:off x="1052518" y="7705661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12280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7" name="object 1097"/>
          <p:cNvSpPr/>
          <p:nvPr/>
        </p:nvSpPr>
        <p:spPr>
          <a:xfrm>
            <a:off x="1067846" y="7729203"/>
            <a:ext cx="36283" cy="53378"/>
          </a:xfrm>
          <a:custGeom>
            <a:avLst/>
            <a:gdLst/>
            <a:ahLst/>
            <a:cxnLst/>
            <a:rect l="l" t="t" r="r" b="b"/>
            <a:pathLst>
              <a:path w="36283" h="53378">
                <a:moveTo>
                  <a:pt x="36283" y="28359"/>
                </a:moveTo>
                <a:lnTo>
                  <a:pt x="34315" y="0"/>
                </a:lnTo>
                <a:lnTo>
                  <a:pt x="34315" y="8597"/>
                </a:lnTo>
                <a:lnTo>
                  <a:pt x="33947" y="12001"/>
                </a:lnTo>
                <a:lnTo>
                  <a:pt x="33705" y="29832"/>
                </a:lnTo>
                <a:lnTo>
                  <a:pt x="36283" y="28359"/>
                </a:lnTo>
                <a:close/>
              </a:path>
              <a:path w="36283" h="53378">
                <a:moveTo>
                  <a:pt x="11010" y="22694"/>
                </a:moveTo>
                <a:lnTo>
                  <a:pt x="11010" y="-14135"/>
                </a:lnTo>
                <a:lnTo>
                  <a:pt x="20434" y="-14135"/>
                </a:lnTo>
                <a:lnTo>
                  <a:pt x="23456" y="-13957"/>
                </a:lnTo>
                <a:lnTo>
                  <a:pt x="27051" y="-13157"/>
                </a:lnTo>
                <a:lnTo>
                  <a:pt x="30086" y="-10998"/>
                </a:lnTo>
                <a:lnTo>
                  <a:pt x="32461" y="-7899"/>
                </a:lnTo>
                <a:lnTo>
                  <a:pt x="33947" y="-3289"/>
                </a:lnTo>
                <a:lnTo>
                  <a:pt x="34315" y="0"/>
                </a:lnTo>
                <a:lnTo>
                  <a:pt x="36283" y="28359"/>
                </a:lnTo>
                <a:lnTo>
                  <a:pt x="40716" y="23952"/>
                </a:lnTo>
                <a:lnTo>
                  <a:pt x="42659" y="20675"/>
                </a:lnTo>
                <a:lnTo>
                  <a:pt x="44018" y="16636"/>
                </a:lnTo>
                <a:lnTo>
                  <a:pt x="45135" y="13322"/>
                </a:lnTo>
                <a:lnTo>
                  <a:pt x="45694" y="9385"/>
                </a:lnTo>
                <a:lnTo>
                  <a:pt x="45694" y="-406"/>
                </a:lnTo>
                <a:lnTo>
                  <a:pt x="45097" y="-4787"/>
                </a:lnTo>
                <a:lnTo>
                  <a:pt x="43916" y="-8356"/>
                </a:lnTo>
                <a:lnTo>
                  <a:pt x="42722" y="-11899"/>
                </a:lnTo>
                <a:lnTo>
                  <a:pt x="40982" y="-14897"/>
                </a:lnTo>
                <a:lnTo>
                  <a:pt x="36423" y="-19812"/>
                </a:lnTo>
                <a:lnTo>
                  <a:pt x="33693" y="-21513"/>
                </a:lnTo>
                <a:lnTo>
                  <a:pt x="30492" y="-22479"/>
                </a:lnTo>
                <a:lnTo>
                  <a:pt x="28105" y="-23190"/>
                </a:lnTo>
                <a:lnTo>
                  <a:pt x="24650" y="-23545"/>
                </a:lnTo>
                <a:lnTo>
                  <a:pt x="0" y="-23545"/>
                </a:lnTo>
                <a:lnTo>
                  <a:pt x="0" y="32080"/>
                </a:lnTo>
                <a:lnTo>
                  <a:pt x="24777" y="32080"/>
                </a:lnTo>
                <a:lnTo>
                  <a:pt x="28028" y="31686"/>
                </a:lnTo>
                <a:lnTo>
                  <a:pt x="30454" y="30899"/>
                </a:lnTo>
                <a:lnTo>
                  <a:pt x="33705" y="29832"/>
                </a:lnTo>
                <a:lnTo>
                  <a:pt x="33947" y="12001"/>
                </a:lnTo>
                <a:lnTo>
                  <a:pt x="32461" y="16979"/>
                </a:lnTo>
                <a:lnTo>
                  <a:pt x="29146" y="20942"/>
                </a:lnTo>
                <a:lnTo>
                  <a:pt x="25882" y="22174"/>
                </a:lnTo>
                <a:lnTo>
                  <a:pt x="22301" y="22694"/>
                </a:lnTo>
                <a:lnTo>
                  <a:pt x="11010" y="2269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8" name="object 1098"/>
          <p:cNvSpPr/>
          <p:nvPr/>
        </p:nvSpPr>
        <p:spPr>
          <a:xfrm>
            <a:off x="1120037" y="7704702"/>
            <a:ext cx="52870" cy="57518"/>
          </a:xfrm>
          <a:custGeom>
            <a:avLst/>
            <a:gdLst/>
            <a:ahLst/>
            <a:cxnLst/>
            <a:rect l="l" t="t" r="r" b="b"/>
            <a:pathLst>
              <a:path w="52870" h="57518">
                <a:moveTo>
                  <a:pt x="2387" y="44907"/>
                </a:moveTo>
                <a:lnTo>
                  <a:pt x="7175" y="49949"/>
                </a:lnTo>
                <a:lnTo>
                  <a:pt x="11963" y="54991"/>
                </a:lnTo>
                <a:lnTo>
                  <a:pt x="18402" y="57518"/>
                </a:lnTo>
                <a:lnTo>
                  <a:pt x="26517" y="57518"/>
                </a:lnTo>
                <a:lnTo>
                  <a:pt x="30861" y="47929"/>
                </a:lnTo>
                <a:lnTo>
                  <a:pt x="22085" y="47929"/>
                </a:lnTo>
                <a:lnTo>
                  <a:pt x="18465" y="46291"/>
                </a:lnTo>
                <a:lnTo>
                  <a:pt x="15621" y="43053"/>
                </a:lnTo>
                <a:lnTo>
                  <a:pt x="12763" y="39789"/>
                </a:lnTo>
                <a:lnTo>
                  <a:pt x="11341" y="35026"/>
                </a:lnTo>
                <a:lnTo>
                  <a:pt x="11341" y="22326"/>
                </a:lnTo>
                <a:lnTo>
                  <a:pt x="12725" y="17538"/>
                </a:lnTo>
                <a:lnTo>
                  <a:pt x="15506" y="14376"/>
                </a:lnTo>
                <a:lnTo>
                  <a:pt x="18275" y="11188"/>
                </a:lnTo>
                <a:lnTo>
                  <a:pt x="21932" y="9601"/>
                </a:lnTo>
                <a:lnTo>
                  <a:pt x="31013" y="9601"/>
                </a:lnTo>
                <a:lnTo>
                  <a:pt x="34645" y="11176"/>
                </a:lnTo>
                <a:lnTo>
                  <a:pt x="37388" y="14312"/>
                </a:lnTo>
                <a:lnTo>
                  <a:pt x="40119" y="17449"/>
                </a:lnTo>
                <a:lnTo>
                  <a:pt x="41490" y="22199"/>
                </a:lnTo>
                <a:lnTo>
                  <a:pt x="41490" y="35026"/>
                </a:lnTo>
                <a:lnTo>
                  <a:pt x="40081" y="39865"/>
                </a:lnTo>
                <a:lnTo>
                  <a:pt x="37274" y="43078"/>
                </a:lnTo>
                <a:lnTo>
                  <a:pt x="40906" y="54991"/>
                </a:lnTo>
                <a:lnTo>
                  <a:pt x="45694" y="49911"/>
                </a:lnTo>
                <a:lnTo>
                  <a:pt x="50482" y="44843"/>
                </a:lnTo>
                <a:lnTo>
                  <a:pt x="52870" y="37820"/>
                </a:lnTo>
                <a:lnTo>
                  <a:pt x="52870" y="19799"/>
                </a:lnTo>
                <a:lnTo>
                  <a:pt x="50457" y="12725"/>
                </a:lnTo>
                <a:lnTo>
                  <a:pt x="45643" y="7632"/>
                </a:lnTo>
                <a:lnTo>
                  <a:pt x="40817" y="2552"/>
                </a:lnTo>
                <a:lnTo>
                  <a:pt x="34391" y="0"/>
                </a:lnTo>
                <a:lnTo>
                  <a:pt x="21920" y="0"/>
                </a:lnTo>
                <a:lnTo>
                  <a:pt x="18008" y="749"/>
                </a:lnTo>
                <a:lnTo>
                  <a:pt x="14617" y="2222"/>
                </a:lnTo>
                <a:lnTo>
                  <a:pt x="12065" y="3302"/>
                </a:lnTo>
                <a:lnTo>
                  <a:pt x="7569" y="7226"/>
                </a:lnTo>
                <a:lnTo>
                  <a:pt x="3733" y="12014"/>
                </a:lnTo>
                <a:lnTo>
                  <a:pt x="2489" y="14846"/>
                </a:lnTo>
                <a:lnTo>
                  <a:pt x="838" y="18681"/>
                </a:lnTo>
                <a:lnTo>
                  <a:pt x="0" y="23444"/>
                </a:lnTo>
                <a:lnTo>
                  <a:pt x="0" y="37960"/>
                </a:lnTo>
                <a:lnTo>
                  <a:pt x="2387" y="44907"/>
                </a:lnTo>
                <a:close/>
              </a:path>
              <a:path w="52870" h="57518">
                <a:moveTo>
                  <a:pt x="34518" y="57518"/>
                </a:moveTo>
                <a:lnTo>
                  <a:pt x="40906" y="54991"/>
                </a:lnTo>
                <a:lnTo>
                  <a:pt x="37274" y="43078"/>
                </a:lnTo>
                <a:lnTo>
                  <a:pt x="34455" y="46316"/>
                </a:lnTo>
                <a:lnTo>
                  <a:pt x="30861" y="47929"/>
                </a:lnTo>
                <a:lnTo>
                  <a:pt x="26517" y="57518"/>
                </a:lnTo>
                <a:lnTo>
                  <a:pt x="34518" y="5751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9" name="object 1099"/>
          <p:cNvSpPr/>
          <p:nvPr/>
        </p:nvSpPr>
        <p:spPr>
          <a:xfrm>
            <a:off x="1178095" y="7704703"/>
            <a:ext cx="44310" cy="57556"/>
          </a:xfrm>
          <a:custGeom>
            <a:avLst/>
            <a:gdLst/>
            <a:ahLst/>
            <a:cxnLst/>
            <a:rect l="l" t="t" r="r" b="b"/>
            <a:pathLst>
              <a:path w="44310" h="57556">
                <a:moveTo>
                  <a:pt x="17665" y="0"/>
                </a:moveTo>
                <a:lnTo>
                  <a:pt x="14097" y="647"/>
                </a:lnTo>
                <a:lnTo>
                  <a:pt x="11125" y="1943"/>
                </a:lnTo>
                <a:lnTo>
                  <a:pt x="8166" y="3238"/>
                </a:lnTo>
                <a:lnTo>
                  <a:pt x="5905" y="5118"/>
                </a:lnTo>
                <a:lnTo>
                  <a:pt x="2755" y="10045"/>
                </a:lnTo>
                <a:lnTo>
                  <a:pt x="1968" y="12700"/>
                </a:lnTo>
                <a:lnTo>
                  <a:pt x="1968" y="19926"/>
                </a:lnTo>
                <a:lnTo>
                  <a:pt x="3644" y="23660"/>
                </a:lnTo>
                <a:lnTo>
                  <a:pt x="6985" y="26720"/>
                </a:lnTo>
                <a:lnTo>
                  <a:pt x="9359" y="28892"/>
                </a:lnTo>
                <a:lnTo>
                  <a:pt x="13500" y="30734"/>
                </a:lnTo>
                <a:lnTo>
                  <a:pt x="19405" y="32207"/>
                </a:lnTo>
                <a:lnTo>
                  <a:pt x="23990" y="33375"/>
                </a:lnTo>
                <a:lnTo>
                  <a:pt x="26924" y="34188"/>
                </a:lnTo>
                <a:lnTo>
                  <a:pt x="28219" y="34645"/>
                </a:lnTo>
                <a:lnTo>
                  <a:pt x="32169" y="37058"/>
                </a:lnTo>
                <a:lnTo>
                  <a:pt x="33312" y="40411"/>
                </a:lnTo>
                <a:lnTo>
                  <a:pt x="32410" y="44246"/>
                </a:lnTo>
                <a:lnTo>
                  <a:pt x="28816" y="47307"/>
                </a:lnTo>
                <a:lnTo>
                  <a:pt x="26149" y="48069"/>
                </a:lnTo>
                <a:lnTo>
                  <a:pt x="19253" y="48069"/>
                </a:lnTo>
                <a:lnTo>
                  <a:pt x="16598" y="47218"/>
                </a:lnTo>
                <a:lnTo>
                  <a:pt x="12661" y="43776"/>
                </a:lnTo>
                <a:lnTo>
                  <a:pt x="11353" y="41084"/>
                </a:lnTo>
                <a:lnTo>
                  <a:pt x="10706" y="37414"/>
                </a:lnTo>
                <a:lnTo>
                  <a:pt x="0" y="38481"/>
                </a:lnTo>
                <a:lnTo>
                  <a:pt x="711" y="44704"/>
                </a:lnTo>
                <a:lnTo>
                  <a:pt x="2921" y="49441"/>
                </a:lnTo>
                <a:lnTo>
                  <a:pt x="6616" y="52679"/>
                </a:lnTo>
                <a:lnTo>
                  <a:pt x="10312" y="55930"/>
                </a:lnTo>
                <a:lnTo>
                  <a:pt x="15595" y="57556"/>
                </a:lnTo>
                <a:lnTo>
                  <a:pt x="27228" y="57556"/>
                </a:lnTo>
                <a:lnTo>
                  <a:pt x="31178" y="56883"/>
                </a:lnTo>
                <a:lnTo>
                  <a:pt x="34353" y="55524"/>
                </a:lnTo>
                <a:lnTo>
                  <a:pt x="37528" y="54178"/>
                </a:lnTo>
                <a:lnTo>
                  <a:pt x="39979" y="52108"/>
                </a:lnTo>
                <a:lnTo>
                  <a:pt x="41706" y="49326"/>
                </a:lnTo>
                <a:lnTo>
                  <a:pt x="43446" y="46558"/>
                </a:lnTo>
                <a:lnTo>
                  <a:pt x="44310" y="43561"/>
                </a:lnTo>
                <a:lnTo>
                  <a:pt x="44310" y="36855"/>
                </a:lnTo>
                <a:lnTo>
                  <a:pt x="43586" y="33909"/>
                </a:lnTo>
                <a:lnTo>
                  <a:pt x="42138" y="31508"/>
                </a:lnTo>
                <a:lnTo>
                  <a:pt x="38684" y="27241"/>
                </a:lnTo>
                <a:lnTo>
                  <a:pt x="36118" y="25857"/>
                </a:lnTo>
                <a:lnTo>
                  <a:pt x="33553" y="24485"/>
                </a:lnTo>
                <a:lnTo>
                  <a:pt x="29591" y="23152"/>
                </a:lnTo>
                <a:lnTo>
                  <a:pt x="24231" y="21856"/>
                </a:lnTo>
                <a:lnTo>
                  <a:pt x="18884" y="20574"/>
                </a:lnTo>
                <a:lnTo>
                  <a:pt x="15519" y="19329"/>
                </a:lnTo>
                <a:lnTo>
                  <a:pt x="14122" y="18135"/>
                </a:lnTo>
                <a:lnTo>
                  <a:pt x="12484" y="14770"/>
                </a:lnTo>
                <a:lnTo>
                  <a:pt x="14236" y="11315"/>
                </a:lnTo>
                <a:lnTo>
                  <a:pt x="18554" y="9296"/>
                </a:lnTo>
                <a:lnTo>
                  <a:pt x="24841" y="9296"/>
                </a:lnTo>
                <a:lnTo>
                  <a:pt x="28714" y="11188"/>
                </a:lnTo>
                <a:lnTo>
                  <a:pt x="31280" y="14490"/>
                </a:lnTo>
                <a:lnTo>
                  <a:pt x="31750" y="17348"/>
                </a:lnTo>
                <a:lnTo>
                  <a:pt x="42748" y="16852"/>
                </a:lnTo>
                <a:lnTo>
                  <a:pt x="42583" y="11747"/>
                </a:lnTo>
                <a:lnTo>
                  <a:pt x="40767" y="7658"/>
                </a:lnTo>
                <a:lnTo>
                  <a:pt x="37312" y="4597"/>
                </a:lnTo>
                <a:lnTo>
                  <a:pt x="33845" y="1536"/>
                </a:lnTo>
                <a:lnTo>
                  <a:pt x="28701" y="0"/>
                </a:lnTo>
                <a:lnTo>
                  <a:pt x="17665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0" name="object 1100"/>
          <p:cNvSpPr/>
          <p:nvPr/>
        </p:nvSpPr>
        <p:spPr>
          <a:xfrm>
            <a:off x="1249671" y="7704708"/>
            <a:ext cx="47472" cy="57505"/>
          </a:xfrm>
          <a:custGeom>
            <a:avLst/>
            <a:gdLst/>
            <a:ahLst/>
            <a:cxnLst/>
            <a:rect l="l" t="t" r="r" b="b"/>
            <a:pathLst>
              <a:path w="47472" h="57505">
                <a:moveTo>
                  <a:pt x="47332" y="16281"/>
                </a:moveTo>
                <a:lnTo>
                  <a:pt x="46088" y="11823"/>
                </a:lnTo>
                <a:lnTo>
                  <a:pt x="44234" y="8420"/>
                </a:lnTo>
                <a:lnTo>
                  <a:pt x="41744" y="6032"/>
                </a:lnTo>
                <a:lnTo>
                  <a:pt x="37591" y="2006"/>
                </a:lnTo>
                <a:lnTo>
                  <a:pt x="32169" y="0"/>
                </a:lnTo>
                <a:lnTo>
                  <a:pt x="17868" y="0"/>
                </a:lnTo>
                <a:lnTo>
                  <a:pt x="11709" y="2565"/>
                </a:lnTo>
                <a:lnTo>
                  <a:pt x="7035" y="7696"/>
                </a:lnTo>
                <a:lnTo>
                  <a:pt x="2336" y="12801"/>
                </a:lnTo>
                <a:lnTo>
                  <a:pt x="0" y="19989"/>
                </a:lnTo>
                <a:lnTo>
                  <a:pt x="0" y="37998"/>
                </a:lnTo>
                <a:lnTo>
                  <a:pt x="2324" y="44894"/>
                </a:lnTo>
                <a:lnTo>
                  <a:pt x="6984" y="49949"/>
                </a:lnTo>
                <a:lnTo>
                  <a:pt x="11645" y="54991"/>
                </a:lnTo>
                <a:lnTo>
                  <a:pt x="17602" y="57505"/>
                </a:lnTo>
                <a:lnTo>
                  <a:pt x="30683" y="57505"/>
                </a:lnTo>
                <a:lnTo>
                  <a:pt x="35509" y="56045"/>
                </a:lnTo>
                <a:lnTo>
                  <a:pt x="39319" y="53086"/>
                </a:lnTo>
                <a:lnTo>
                  <a:pt x="43129" y="50152"/>
                </a:lnTo>
                <a:lnTo>
                  <a:pt x="45846" y="45643"/>
                </a:lnTo>
                <a:lnTo>
                  <a:pt x="47472" y="39573"/>
                </a:lnTo>
                <a:lnTo>
                  <a:pt x="36804" y="36118"/>
                </a:lnTo>
                <a:lnTo>
                  <a:pt x="35890" y="40195"/>
                </a:lnTo>
                <a:lnTo>
                  <a:pt x="34378" y="43180"/>
                </a:lnTo>
                <a:lnTo>
                  <a:pt x="32270" y="45072"/>
                </a:lnTo>
                <a:lnTo>
                  <a:pt x="27647" y="47917"/>
                </a:lnTo>
                <a:lnTo>
                  <a:pt x="20751" y="47917"/>
                </a:lnTo>
                <a:lnTo>
                  <a:pt x="17538" y="46431"/>
                </a:lnTo>
                <a:lnTo>
                  <a:pt x="15062" y="43434"/>
                </a:lnTo>
                <a:lnTo>
                  <a:pt x="12585" y="40449"/>
                </a:lnTo>
                <a:lnTo>
                  <a:pt x="11341" y="35445"/>
                </a:lnTo>
                <a:lnTo>
                  <a:pt x="11341" y="21793"/>
                </a:lnTo>
                <a:lnTo>
                  <a:pt x="12598" y="16992"/>
                </a:lnTo>
                <a:lnTo>
                  <a:pt x="15112" y="14046"/>
                </a:lnTo>
                <a:lnTo>
                  <a:pt x="17627" y="11074"/>
                </a:lnTo>
                <a:lnTo>
                  <a:pt x="20904" y="9601"/>
                </a:lnTo>
                <a:lnTo>
                  <a:pt x="27863" y="9601"/>
                </a:lnTo>
                <a:lnTo>
                  <a:pt x="32397" y="12103"/>
                </a:lnTo>
                <a:lnTo>
                  <a:pt x="35788" y="16052"/>
                </a:lnTo>
                <a:lnTo>
                  <a:pt x="36436" y="18935"/>
                </a:lnTo>
                <a:lnTo>
                  <a:pt x="47332" y="1628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1" name="object 1101"/>
          <p:cNvSpPr/>
          <p:nvPr/>
        </p:nvSpPr>
        <p:spPr>
          <a:xfrm>
            <a:off x="1303751" y="7704702"/>
            <a:ext cx="52870" cy="57518"/>
          </a:xfrm>
          <a:custGeom>
            <a:avLst/>
            <a:gdLst/>
            <a:ahLst/>
            <a:cxnLst/>
            <a:rect l="l" t="t" r="r" b="b"/>
            <a:pathLst>
              <a:path w="52870" h="57518">
                <a:moveTo>
                  <a:pt x="2387" y="44907"/>
                </a:moveTo>
                <a:lnTo>
                  <a:pt x="7175" y="49949"/>
                </a:lnTo>
                <a:lnTo>
                  <a:pt x="11950" y="54991"/>
                </a:lnTo>
                <a:lnTo>
                  <a:pt x="18402" y="57518"/>
                </a:lnTo>
                <a:lnTo>
                  <a:pt x="26504" y="57518"/>
                </a:lnTo>
                <a:lnTo>
                  <a:pt x="30861" y="47929"/>
                </a:lnTo>
                <a:lnTo>
                  <a:pt x="22085" y="47929"/>
                </a:lnTo>
                <a:lnTo>
                  <a:pt x="18465" y="46291"/>
                </a:lnTo>
                <a:lnTo>
                  <a:pt x="15608" y="43053"/>
                </a:lnTo>
                <a:lnTo>
                  <a:pt x="12763" y="39789"/>
                </a:lnTo>
                <a:lnTo>
                  <a:pt x="11341" y="35026"/>
                </a:lnTo>
                <a:lnTo>
                  <a:pt x="11341" y="22326"/>
                </a:lnTo>
                <a:lnTo>
                  <a:pt x="12725" y="17538"/>
                </a:lnTo>
                <a:lnTo>
                  <a:pt x="15506" y="14376"/>
                </a:lnTo>
                <a:lnTo>
                  <a:pt x="18275" y="11188"/>
                </a:lnTo>
                <a:lnTo>
                  <a:pt x="21932" y="9601"/>
                </a:lnTo>
                <a:lnTo>
                  <a:pt x="31000" y="9601"/>
                </a:lnTo>
                <a:lnTo>
                  <a:pt x="34645" y="11176"/>
                </a:lnTo>
                <a:lnTo>
                  <a:pt x="37376" y="14312"/>
                </a:lnTo>
                <a:lnTo>
                  <a:pt x="40119" y="17449"/>
                </a:lnTo>
                <a:lnTo>
                  <a:pt x="41490" y="22199"/>
                </a:lnTo>
                <a:lnTo>
                  <a:pt x="41490" y="35026"/>
                </a:lnTo>
                <a:lnTo>
                  <a:pt x="40081" y="39865"/>
                </a:lnTo>
                <a:lnTo>
                  <a:pt x="37261" y="43078"/>
                </a:lnTo>
                <a:lnTo>
                  <a:pt x="40906" y="54991"/>
                </a:lnTo>
                <a:lnTo>
                  <a:pt x="45694" y="49911"/>
                </a:lnTo>
                <a:lnTo>
                  <a:pt x="50469" y="44843"/>
                </a:lnTo>
                <a:lnTo>
                  <a:pt x="52870" y="37820"/>
                </a:lnTo>
                <a:lnTo>
                  <a:pt x="52870" y="19799"/>
                </a:lnTo>
                <a:lnTo>
                  <a:pt x="50457" y="12725"/>
                </a:lnTo>
                <a:lnTo>
                  <a:pt x="45643" y="7632"/>
                </a:lnTo>
                <a:lnTo>
                  <a:pt x="40817" y="2552"/>
                </a:lnTo>
                <a:lnTo>
                  <a:pt x="34378" y="0"/>
                </a:lnTo>
                <a:lnTo>
                  <a:pt x="21920" y="0"/>
                </a:lnTo>
                <a:lnTo>
                  <a:pt x="18008" y="749"/>
                </a:lnTo>
                <a:lnTo>
                  <a:pt x="14605" y="2222"/>
                </a:lnTo>
                <a:lnTo>
                  <a:pt x="12052" y="3302"/>
                </a:lnTo>
                <a:lnTo>
                  <a:pt x="7569" y="7226"/>
                </a:lnTo>
                <a:lnTo>
                  <a:pt x="3721" y="12014"/>
                </a:lnTo>
                <a:lnTo>
                  <a:pt x="2489" y="14846"/>
                </a:lnTo>
                <a:lnTo>
                  <a:pt x="825" y="18681"/>
                </a:lnTo>
                <a:lnTo>
                  <a:pt x="0" y="23444"/>
                </a:lnTo>
                <a:lnTo>
                  <a:pt x="0" y="37960"/>
                </a:lnTo>
                <a:lnTo>
                  <a:pt x="2387" y="44907"/>
                </a:lnTo>
                <a:close/>
              </a:path>
              <a:path w="52870" h="57518">
                <a:moveTo>
                  <a:pt x="34505" y="57518"/>
                </a:moveTo>
                <a:lnTo>
                  <a:pt x="40906" y="54991"/>
                </a:lnTo>
                <a:lnTo>
                  <a:pt x="37261" y="43078"/>
                </a:lnTo>
                <a:lnTo>
                  <a:pt x="34455" y="46316"/>
                </a:lnTo>
                <a:lnTo>
                  <a:pt x="30861" y="47929"/>
                </a:lnTo>
                <a:lnTo>
                  <a:pt x="26504" y="57518"/>
                </a:lnTo>
                <a:lnTo>
                  <a:pt x="34505" y="5751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2" name="object 1102"/>
          <p:cNvSpPr/>
          <p:nvPr/>
        </p:nvSpPr>
        <p:spPr>
          <a:xfrm>
            <a:off x="1364631" y="7705662"/>
            <a:ext cx="49009" cy="55613"/>
          </a:xfrm>
          <a:custGeom>
            <a:avLst/>
            <a:gdLst/>
            <a:ahLst/>
            <a:cxnLst/>
            <a:rect l="l" t="t" r="r" b="b"/>
            <a:pathLst>
              <a:path w="49009" h="55613">
                <a:moveTo>
                  <a:pt x="0" y="0"/>
                </a:moveTo>
                <a:lnTo>
                  <a:pt x="0" y="55613"/>
                </a:lnTo>
                <a:lnTo>
                  <a:pt x="11010" y="55613"/>
                </a:lnTo>
                <a:lnTo>
                  <a:pt x="11010" y="32397"/>
                </a:lnTo>
                <a:lnTo>
                  <a:pt x="15773" y="32397"/>
                </a:lnTo>
                <a:lnTo>
                  <a:pt x="19939" y="33439"/>
                </a:lnTo>
                <a:lnTo>
                  <a:pt x="24422" y="23520"/>
                </a:lnTo>
                <a:lnTo>
                  <a:pt x="11010" y="23520"/>
                </a:lnTo>
                <a:lnTo>
                  <a:pt x="11010" y="9410"/>
                </a:lnTo>
                <a:lnTo>
                  <a:pt x="23164" y="0"/>
                </a:lnTo>
                <a:lnTo>
                  <a:pt x="0" y="0"/>
                </a:lnTo>
                <a:close/>
              </a:path>
              <a:path w="49009" h="55613">
                <a:moveTo>
                  <a:pt x="37630" y="37426"/>
                </a:moveTo>
                <a:lnTo>
                  <a:pt x="34531" y="34048"/>
                </a:lnTo>
                <a:lnTo>
                  <a:pt x="30187" y="31064"/>
                </a:lnTo>
                <a:lnTo>
                  <a:pt x="34975" y="30365"/>
                </a:lnTo>
                <a:lnTo>
                  <a:pt x="38569" y="28651"/>
                </a:lnTo>
                <a:lnTo>
                  <a:pt x="40970" y="25933"/>
                </a:lnTo>
                <a:lnTo>
                  <a:pt x="43370" y="23202"/>
                </a:lnTo>
                <a:lnTo>
                  <a:pt x="44577" y="19761"/>
                </a:lnTo>
                <a:lnTo>
                  <a:pt x="44577" y="12306"/>
                </a:lnTo>
                <a:lnTo>
                  <a:pt x="43789" y="9385"/>
                </a:lnTo>
                <a:lnTo>
                  <a:pt x="42202" y="6819"/>
                </a:lnTo>
                <a:lnTo>
                  <a:pt x="40614" y="4267"/>
                </a:lnTo>
                <a:lnTo>
                  <a:pt x="38493" y="2489"/>
                </a:lnTo>
                <a:lnTo>
                  <a:pt x="35864" y="1498"/>
                </a:lnTo>
                <a:lnTo>
                  <a:pt x="33223" y="495"/>
                </a:lnTo>
                <a:lnTo>
                  <a:pt x="28994" y="0"/>
                </a:lnTo>
                <a:lnTo>
                  <a:pt x="23164" y="0"/>
                </a:lnTo>
                <a:lnTo>
                  <a:pt x="11010" y="9410"/>
                </a:lnTo>
                <a:lnTo>
                  <a:pt x="26733" y="9474"/>
                </a:lnTo>
                <a:lnTo>
                  <a:pt x="29413" y="9906"/>
                </a:lnTo>
                <a:lnTo>
                  <a:pt x="32753" y="12928"/>
                </a:lnTo>
                <a:lnTo>
                  <a:pt x="33235" y="16306"/>
                </a:lnTo>
                <a:lnTo>
                  <a:pt x="32867" y="19367"/>
                </a:lnTo>
                <a:lnTo>
                  <a:pt x="30353" y="22377"/>
                </a:lnTo>
                <a:lnTo>
                  <a:pt x="27724" y="23291"/>
                </a:lnTo>
                <a:lnTo>
                  <a:pt x="24422" y="23520"/>
                </a:lnTo>
                <a:lnTo>
                  <a:pt x="19939" y="33439"/>
                </a:lnTo>
                <a:lnTo>
                  <a:pt x="23126" y="36461"/>
                </a:lnTo>
                <a:lnTo>
                  <a:pt x="25069" y="39192"/>
                </a:lnTo>
                <a:lnTo>
                  <a:pt x="27889" y="43510"/>
                </a:lnTo>
                <a:lnTo>
                  <a:pt x="35839" y="55613"/>
                </a:lnTo>
                <a:lnTo>
                  <a:pt x="49009" y="55613"/>
                </a:lnTo>
                <a:lnTo>
                  <a:pt x="42341" y="44767"/>
                </a:lnTo>
                <a:lnTo>
                  <a:pt x="39725" y="40436"/>
                </a:lnTo>
                <a:lnTo>
                  <a:pt x="37630" y="3742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3" name="object 1103"/>
          <p:cNvSpPr/>
          <p:nvPr/>
        </p:nvSpPr>
        <p:spPr>
          <a:xfrm>
            <a:off x="1418964" y="7705657"/>
            <a:ext cx="41757" cy="55626"/>
          </a:xfrm>
          <a:custGeom>
            <a:avLst/>
            <a:gdLst/>
            <a:ahLst/>
            <a:cxnLst/>
            <a:rect l="l" t="t" r="r" b="b"/>
            <a:pathLst>
              <a:path w="41757" h="55625">
                <a:moveTo>
                  <a:pt x="38595" y="6286"/>
                </a:moveTo>
                <a:lnTo>
                  <a:pt x="36487" y="3492"/>
                </a:lnTo>
                <a:lnTo>
                  <a:pt x="33883" y="1676"/>
                </a:lnTo>
                <a:lnTo>
                  <a:pt x="30759" y="838"/>
                </a:lnTo>
                <a:lnTo>
                  <a:pt x="28714" y="279"/>
                </a:lnTo>
                <a:lnTo>
                  <a:pt x="24358" y="0"/>
                </a:lnTo>
                <a:lnTo>
                  <a:pt x="22936" y="9537"/>
                </a:lnTo>
                <a:lnTo>
                  <a:pt x="24244" y="9791"/>
                </a:lnTo>
                <a:lnTo>
                  <a:pt x="27508" y="10947"/>
                </a:lnTo>
                <a:lnTo>
                  <a:pt x="29845" y="13576"/>
                </a:lnTo>
                <a:lnTo>
                  <a:pt x="30416" y="17259"/>
                </a:lnTo>
                <a:lnTo>
                  <a:pt x="29997" y="20358"/>
                </a:lnTo>
                <a:lnTo>
                  <a:pt x="27203" y="23736"/>
                </a:lnTo>
                <a:lnTo>
                  <a:pt x="24269" y="24904"/>
                </a:lnTo>
                <a:lnTo>
                  <a:pt x="21374" y="25196"/>
                </a:lnTo>
                <a:lnTo>
                  <a:pt x="11010" y="25196"/>
                </a:lnTo>
                <a:lnTo>
                  <a:pt x="11010" y="9410"/>
                </a:lnTo>
                <a:lnTo>
                  <a:pt x="0" y="0"/>
                </a:lnTo>
                <a:lnTo>
                  <a:pt x="0" y="55626"/>
                </a:lnTo>
                <a:lnTo>
                  <a:pt x="11010" y="55626"/>
                </a:lnTo>
                <a:lnTo>
                  <a:pt x="11010" y="34645"/>
                </a:lnTo>
                <a:lnTo>
                  <a:pt x="23164" y="34645"/>
                </a:lnTo>
                <a:lnTo>
                  <a:pt x="26974" y="34378"/>
                </a:lnTo>
                <a:lnTo>
                  <a:pt x="29603" y="33845"/>
                </a:lnTo>
                <a:lnTo>
                  <a:pt x="31534" y="33413"/>
                </a:lnTo>
                <a:lnTo>
                  <a:pt x="35306" y="31203"/>
                </a:lnTo>
                <a:lnTo>
                  <a:pt x="38722" y="28054"/>
                </a:lnTo>
                <a:lnTo>
                  <a:pt x="41148" y="23393"/>
                </a:lnTo>
                <a:lnTo>
                  <a:pt x="41757" y="20535"/>
                </a:lnTo>
                <a:lnTo>
                  <a:pt x="41757" y="12687"/>
                </a:lnTo>
                <a:lnTo>
                  <a:pt x="40703" y="9080"/>
                </a:lnTo>
                <a:lnTo>
                  <a:pt x="38595" y="6286"/>
                </a:lnTo>
                <a:close/>
              </a:path>
              <a:path w="41757" h="55625">
                <a:moveTo>
                  <a:pt x="11010" y="9410"/>
                </a:moveTo>
                <a:lnTo>
                  <a:pt x="20294" y="9410"/>
                </a:lnTo>
                <a:lnTo>
                  <a:pt x="22936" y="9537"/>
                </a:lnTo>
                <a:lnTo>
                  <a:pt x="24358" y="0"/>
                </a:lnTo>
                <a:lnTo>
                  <a:pt x="0" y="0"/>
                </a:lnTo>
                <a:lnTo>
                  <a:pt x="11010" y="941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4" name="object 1104"/>
          <p:cNvSpPr/>
          <p:nvPr/>
        </p:nvSpPr>
        <p:spPr>
          <a:xfrm>
            <a:off x="1466917" y="7704702"/>
            <a:ext cx="52870" cy="57518"/>
          </a:xfrm>
          <a:custGeom>
            <a:avLst/>
            <a:gdLst/>
            <a:ahLst/>
            <a:cxnLst/>
            <a:rect l="l" t="t" r="r" b="b"/>
            <a:pathLst>
              <a:path w="52870" h="57518">
                <a:moveTo>
                  <a:pt x="2387" y="44907"/>
                </a:moveTo>
                <a:lnTo>
                  <a:pt x="7175" y="49949"/>
                </a:lnTo>
                <a:lnTo>
                  <a:pt x="11963" y="54991"/>
                </a:lnTo>
                <a:lnTo>
                  <a:pt x="18402" y="57518"/>
                </a:lnTo>
                <a:lnTo>
                  <a:pt x="26504" y="57518"/>
                </a:lnTo>
                <a:lnTo>
                  <a:pt x="30861" y="47929"/>
                </a:lnTo>
                <a:lnTo>
                  <a:pt x="22085" y="47929"/>
                </a:lnTo>
                <a:lnTo>
                  <a:pt x="18465" y="46291"/>
                </a:lnTo>
                <a:lnTo>
                  <a:pt x="15608" y="43053"/>
                </a:lnTo>
                <a:lnTo>
                  <a:pt x="12763" y="39789"/>
                </a:lnTo>
                <a:lnTo>
                  <a:pt x="11341" y="35026"/>
                </a:lnTo>
                <a:lnTo>
                  <a:pt x="11341" y="22326"/>
                </a:lnTo>
                <a:lnTo>
                  <a:pt x="12725" y="17538"/>
                </a:lnTo>
                <a:lnTo>
                  <a:pt x="15506" y="14376"/>
                </a:lnTo>
                <a:lnTo>
                  <a:pt x="18288" y="11188"/>
                </a:lnTo>
                <a:lnTo>
                  <a:pt x="21932" y="9601"/>
                </a:lnTo>
                <a:lnTo>
                  <a:pt x="31000" y="9601"/>
                </a:lnTo>
                <a:lnTo>
                  <a:pt x="34645" y="11176"/>
                </a:lnTo>
                <a:lnTo>
                  <a:pt x="37376" y="14312"/>
                </a:lnTo>
                <a:lnTo>
                  <a:pt x="40119" y="17449"/>
                </a:lnTo>
                <a:lnTo>
                  <a:pt x="41490" y="22199"/>
                </a:lnTo>
                <a:lnTo>
                  <a:pt x="41490" y="35026"/>
                </a:lnTo>
                <a:lnTo>
                  <a:pt x="40081" y="39865"/>
                </a:lnTo>
                <a:lnTo>
                  <a:pt x="37274" y="43078"/>
                </a:lnTo>
                <a:lnTo>
                  <a:pt x="40906" y="54991"/>
                </a:lnTo>
                <a:lnTo>
                  <a:pt x="45694" y="49911"/>
                </a:lnTo>
                <a:lnTo>
                  <a:pt x="50482" y="44843"/>
                </a:lnTo>
                <a:lnTo>
                  <a:pt x="52870" y="37820"/>
                </a:lnTo>
                <a:lnTo>
                  <a:pt x="52870" y="19799"/>
                </a:lnTo>
                <a:lnTo>
                  <a:pt x="50457" y="12725"/>
                </a:lnTo>
                <a:lnTo>
                  <a:pt x="45643" y="7632"/>
                </a:lnTo>
                <a:lnTo>
                  <a:pt x="40817" y="2552"/>
                </a:lnTo>
                <a:lnTo>
                  <a:pt x="34391" y="0"/>
                </a:lnTo>
                <a:lnTo>
                  <a:pt x="21920" y="0"/>
                </a:lnTo>
                <a:lnTo>
                  <a:pt x="18008" y="749"/>
                </a:lnTo>
                <a:lnTo>
                  <a:pt x="14617" y="2222"/>
                </a:lnTo>
                <a:lnTo>
                  <a:pt x="12052" y="3302"/>
                </a:lnTo>
                <a:lnTo>
                  <a:pt x="7569" y="7226"/>
                </a:lnTo>
                <a:lnTo>
                  <a:pt x="3733" y="12014"/>
                </a:lnTo>
                <a:lnTo>
                  <a:pt x="2489" y="14846"/>
                </a:lnTo>
                <a:lnTo>
                  <a:pt x="838" y="18681"/>
                </a:lnTo>
                <a:lnTo>
                  <a:pt x="0" y="23444"/>
                </a:lnTo>
                <a:lnTo>
                  <a:pt x="0" y="37960"/>
                </a:lnTo>
                <a:lnTo>
                  <a:pt x="2387" y="44907"/>
                </a:lnTo>
                <a:close/>
              </a:path>
              <a:path w="52870" h="57518">
                <a:moveTo>
                  <a:pt x="34505" y="57518"/>
                </a:moveTo>
                <a:lnTo>
                  <a:pt x="40906" y="54991"/>
                </a:lnTo>
                <a:lnTo>
                  <a:pt x="37274" y="43078"/>
                </a:lnTo>
                <a:lnTo>
                  <a:pt x="34455" y="46316"/>
                </a:lnTo>
                <a:lnTo>
                  <a:pt x="30861" y="47929"/>
                </a:lnTo>
                <a:lnTo>
                  <a:pt x="26504" y="57518"/>
                </a:lnTo>
                <a:lnTo>
                  <a:pt x="34505" y="5751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5" name="object 1105"/>
          <p:cNvSpPr/>
          <p:nvPr/>
        </p:nvSpPr>
        <p:spPr>
          <a:xfrm>
            <a:off x="1527797" y="7705662"/>
            <a:ext cx="49009" cy="55613"/>
          </a:xfrm>
          <a:custGeom>
            <a:avLst/>
            <a:gdLst/>
            <a:ahLst/>
            <a:cxnLst/>
            <a:rect l="l" t="t" r="r" b="b"/>
            <a:pathLst>
              <a:path w="49009" h="55613">
                <a:moveTo>
                  <a:pt x="0" y="0"/>
                </a:moveTo>
                <a:lnTo>
                  <a:pt x="0" y="55613"/>
                </a:lnTo>
                <a:lnTo>
                  <a:pt x="11010" y="55613"/>
                </a:lnTo>
                <a:lnTo>
                  <a:pt x="11010" y="32397"/>
                </a:lnTo>
                <a:lnTo>
                  <a:pt x="15773" y="32397"/>
                </a:lnTo>
                <a:lnTo>
                  <a:pt x="19951" y="33439"/>
                </a:lnTo>
                <a:lnTo>
                  <a:pt x="24434" y="23520"/>
                </a:lnTo>
                <a:lnTo>
                  <a:pt x="11010" y="23520"/>
                </a:lnTo>
                <a:lnTo>
                  <a:pt x="11010" y="9410"/>
                </a:lnTo>
                <a:lnTo>
                  <a:pt x="23164" y="0"/>
                </a:lnTo>
                <a:lnTo>
                  <a:pt x="0" y="0"/>
                </a:lnTo>
                <a:close/>
              </a:path>
              <a:path w="49009" h="55613">
                <a:moveTo>
                  <a:pt x="37630" y="37426"/>
                </a:moveTo>
                <a:lnTo>
                  <a:pt x="34531" y="34048"/>
                </a:lnTo>
                <a:lnTo>
                  <a:pt x="30187" y="31064"/>
                </a:lnTo>
                <a:lnTo>
                  <a:pt x="34975" y="30365"/>
                </a:lnTo>
                <a:lnTo>
                  <a:pt x="38569" y="28651"/>
                </a:lnTo>
                <a:lnTo>
                  <a:pt x="40970" y="25933"/>
                </a:lnTo>
                <a:lnTo>
                  <a:pt x="43383" y="23202"/>
                </a:lnTo>
                <a:lnTo>
                  <a:pt x="44589" y="19761"/>
                </a:lnTo>
                <a:lnTo>
                  <a:pt x="44589" y="12306"/>
                </a:lnTo>
                <a:lnTo>
                  <a:pt x="43789" y="9385"/>
                </a:lnTo>
                <a:lnTo>
                  <a:pt x="42202" y="6819"/>
                </a:lnTo>
                <a:lnTo>
                  <a:pt x="40614" y="4267"/>
                </a:lnTo>
                <a:lnTo>
                  <a:pt x="38506" y="2489"/>
                </a:lnTo>
                <a:lnTo>
                  <a:pt x="35864" y="1498"/>
                </a:lnTo>
                <a:lnTo>
                  <a:pt x="33223" y="495"/>
                </a:lnTo>
                <a:lnTo>
                  <a:pt x="28994" y="0"/>
                </a:lnTo>
                <a:lnTo>
                  <a:pt x="23164" y="0"/>
                </a:lnTo>
                <a:lnTo>
                  <a:pt x="11010" y="9410"/>
                </a:lnTo>
                <a:lnTo>
                  <a:pt x="26733" y="9474"/>
                </a:lnTo>
                <a:lnTo>
                  <a:pt x="29413" y="9906"/>
                </a:lnTo>
                <a:lnTo>
                  <a:pt x="32753" y="12928"/>
                </a:lnTo>
                <a:lnTo>
                  <a:pt x="33235" y="16306"/>
                </a:lnTo>
                <a:lnTo>
                  <a:pt x="32867" y="19367"/>
                </a:lnTo>
                <a:lnTo>
                  <a:pt x="30353" y="22377"/>
                </a:lnTo>
                <a:lnTo>
                  <a:pt x="27736" y="23291"/>
                </a:lnTo>
                <a:lnTo>
                  <a:pt x="24434" y="23520"/>
                </a:lnTo>
                <a:lnTo>
                  <a:pt x="19951" y="33439"/>
                </a:lnTo>
                <a:lnTo>
                  <a:pt x="23126" y="36461"/>
                </a:lnTo>
                <a:lnTo>
                  <a:pt x="25069" y="39192"/>
                </a:lnTo>
                <a:lnTo>
                  <a:pt x="27889" y="43510"/>
                </a:lnTo>
                <a:lnTo>
                  <a:pt x="35852" y="55613"/>
                </a:lnTo>
                <a:lnTo>
                  <a:pt x="49009" y="55613"/>
                </a:lnTo>
                <a:lnTo>
                  <a:pt x="42341" y="44767"/>
                </a:lnTo>
                <a:lnTo>
                  <a:pt x="39725" y="40436"/>
                </a:lnTo>
                <a:lnTo>
                  <a:pt x="37630" y="3742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6" name="object 1106"/>
          <p:cNvSpPr/>
          <p:nvPr/>
        </p:nvSpPr>
        <p:spPr>
          <a:xfrm>
            <a:off x="1576599" y="7739274"/>
            <a:ext cx="37960" cy="42989"/>
          </a:xfrm>
          <a:custGeom>
            <a:avLst/>
            <a:gdLst/>
            <a:ahLst/>
            <a:cxnLst/>
            <a:rect l="l" t="t" r="r" b="b"/>
            <a:pathLst>
              <a:path w="37960" h="42989">
                <a:moveTo>
                  <a:pt x="19557" y="0"/>
                </a:moveTo>
                <a:lnTo>
                  <a:pt x="16179" y="9372"/>
                </a:lnTo>
                <a:lnTo>
                  <a:pt x="37960" y="9372"/>
                </a:lnTo>
                <a:lnTo>
                  <a:pt x="34429" y="0"/>
                </a:lnTo>
                <a:lnTo>
                  <a:pt x="19557" y="0"/>
                </a:lnTo>
                <a:close/>
              </a:path>
              <a:path w="37960" h="42989">
                <a:moveTo>
                  <a:pt x="16179" y="9372"/>
                </a:moveTo>
                <a:lnTo>
                  <a:pt x="19557" y="0"/>
                </a:lnTo>
                <a:lnTo>
                  <a:pt x="26923" y="-20637"/>
                </a:lnTo>
                <a:lnTo>
                  <a:pt x="34429" y="0"/>
                </a:lnTo>
                <a:lnTo>
                  <a:pt x="37960" y="9372"/>
                </a:lnTo>
                <a:lnTo>
                  <a:pt x="42722" y="22009"/>
                </a:lnTo>
                <a:lnTo>
                  <a:pt x="54686" y="22009"/>
                </a:lnTo>
                <a:lnTo>
                  <a:pt x="32867" y="-33616"/>
                </a:lnTo>
                <a:lnTo>
                  <a:pt x="21234" y="-33616"/>
                </a:lnTo>
                <a:lnTo>
                  <a:pt x="0" y="22009"/>
                </a:lnTo>
                <a:lnTo>
                  <a:pt x="11671" y="22009"/>
                </a:lnTo>
                <a:lnTo>
                  <a:pt x="16179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7" name="object 1107"/>
          <p:cNvSpPr/>
          <p:nvPr/>
        </p:nvSpPr>
        <p:spPr>
          <a:xfrm>
            <a:off x="1636815" y="7706109"/>
            <a:ext cx="38366" cy="55168"/>
          </a:xfrm>
          <a:custGeom>
            <a:avLst/>
            <a:gdLst/>
            <a:ahLst/>
            <a:cxnLst/>
            <a:rect l="l" t="t" r="r" b="b"/>
            <a:pathLst>
              <a:path w="38366" h="55168">
                <a:moveTo>
                  <a:pt x="0" y="55168"/>
                </a:moveTo>
                <a:lnTo>
                  <a:pt x="38366" y="55168"/>
                </a:lnTo>
                <a:lnTo>
                  <a:pt x="38366" y="45796"/>
                </a:lnTo>
                <a:lnTo>
                  <a:pt x="10998" y="45796"/>
                </a:lnTo>
                <a:lnTo>
                  <a:pt x="10998" y="0"/>
                </a:lnTo>
                <a:lnTo>
                  <a:pt x="0" y="0"/>
                </a:lnTo>
                <a:lnTo>
                  <a:pt x="0" y="5516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8" name="object 1108"/>
          <p:cNvSpPr/>
          <p:nvPr/>
        </p:nvSpPr>
        <p:spPr>
          <a:xfrm>
            <a:off x="1682422" y="7705652"/>
            <a:ext cx="41452" cy="55626"/>
          </a:xfrm>
          <a:custGeom>
            <a:avLst/>
            <a:gdLst/>
            <a:ahLst/>
            <a:cxnLst/>
            <a:rect l="l" t="t" r="r" b="b"/>
            <a:pathLst>
              <a:path w="41452" h="55625">
                <a:moveTo>
                  <a:pt x="11010" y="46253"/>
                </a:moveTo>
                <a:lnTo>
                  <a:pt x="11010" y="31115"/>
                </a:lnTo>
                <a:lnTo>
                  <a:pt x="38366" y="31115"/>
                </a:lnTo>
                <a:lnTo>
                  <a:pt x="38366" y="21755"/>
                </a:lnTo>
                <a:lnTo>
                  <a:pt x="11010" y="21755"/>
                </a:lnTo>
                <a:lnTo>
                  <a:pt x="11010" y="9410"/>
                </a:lnTo>
                <a:lnTo>
                  <a:pt x="40411" y="9410"/>
                </a:lnTo>
                <a:lnTo>
                  <a:pt x="40411" y="0"/>
                </a:lnTo>
                <a:lnTo>
                  <a:pt x="0" y="0"/>
                </a:lnTo>
                <a:lnTo>
                  <a:pt x="0" y="55626"/>
                </a:lnTo>
                <a:lnTo>
                  <a:pt x="41452" y="55626"/>
                </a:lnTo>
                <a:lnTo>
                  <a:pt x="41452" y="46253"/>
                </a:lnTo>
                <a:lnTo>
                  <a:pt x="11010" y="462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9" name="object 1109"/>
          <p:cNvSpPr/>
          <p:nvPr/>
        </p:nvSpPr>
        <p:spPr>
          <a:xfrm>
            <a:off x="1729806" y="7704703"/>
            <a:ext cx="44310" cy="57556"/>
          </a:xfrm>
          <a:custGeom>
            <a:avLst/>
            <a:gdLst/>
            <a:ahLst/>
            <a:cxnLst/>
            <a:rect l="l" t="t" r="r" b="b"/>
            <a:pathLst>
              <a:path w="44310" h="57556">
                <a:moveTo>
                  <a:pt x="17665" y="0"/>
                </a:moveTo>
                <a:lnTo>
                  <a:pt x="14097" y="647"/>
                </a:lnTo>
                <a:lnTo>
                  <a:pt x="11137" y="1943"/>
                </a:lnTo>
                <a:lnTo>
                  <a:pt x="8178" y="3238"/>
                </a:lnTo>
                <a:lnTo>
                  <a:pt x="5905" y="5118"/>
                </a:lnTo>
                <a:lnTo>
                  <a:pt x="2755" y="10045"/>
                </a:lnTo>
                <a:lnTo>
                  <a:pt x="1968" y="12700"/>
                </a:lnTo>
                <a:lnTo>
                  <a:pt x="1968" y="19926"/>
                </a:lnTo>
                <a:lnTo>
                  <a:pt x="3644" y="23660"/>
                </a:lnTo>
                <a:lnTo>
                  <a:pt x="6997" y="26720"/>
                </a:lnTo>
                <a:lnTo>
                  <a:pt x="9372" y="28892"/>
                </a:lnTo>
                <a:lnTo>
                  <a:pt x="13500" y="30734"/>
                </a:lnTo>
                <a:lnTo>
                  <a:pt x="19405" y="32207"/>
                </a:lnTo>
                <a:lnTo>
                  <a:pt x="23990" y="33375"/>
                </a:lnTo>
                <a:lnTo>
                  <a:pt x="26924" y="34188"/>
                </a:lnTo>
                <a:lnTo>
                  <a:pt x="28219" y="34645"/>
                </a:lnTo>
                <a:lnTo>
                  <a:pt x="32169" y="37058"/>
                </a:lnTo>
                <a:lnTo>
                  <a:pt x="33299" y="40411"/>
                </a:lnTo>
                <a:lnTo>
                  <a:pt x="32410" y="44246"/>
                </a:lnTo>
                <a:lnTo>
                  <a:pt x="28816" y="47307"/>
                </a:lnTo>
                <a:lnTo>
                  <a:pt x="26149" y="48069"/>
                </a:lnTo>
                <a:lnTo>
                  <a:pt x="19253" y="48069"/>
                </a:lnTo>
                <a:lnTo>
                  <a:pt x="16598" y="47218"/>
                </a:lnTo>
                <a:lnTo>
                  <a:pt x="12649" y="43776"/>
                </a:lnTo>
                <a:lnTo>
                  <a:pt x="11353" y="41084"/>
                </a:lnTo>
                <a:lnTo>
                  <a:pt x="10706" y="37414"/>
                </a:lnTo>
                <a:lnTo>
                  <a:pt x="0" y="38481"/>
                </a:lnTo>
                <a:lnTo>
                  <a:pt x="711" y="44704"/>
                </a:lnTo>
                <a:lnTo>
                  <a:pt x="2921" y="49441"/>
                </a:lnTo>
                <a:lnTo>
                  <a:pt x="6616" y="52679"/>
                </a:lnTo>
                <a:lnTo>
                  <a:pt x="10312" y="55930"/>
                </a:lnTo>
                <a:lnTo>
                  <a:pt x="15595" y="57556"/>
                </a:lnTo>
                <a:lnTo>
                  <a:pt x="27228" y="57556"/>
                </a:lnTo>
                <a:lnTo>
                  <a:pt x="31178" y="56883"/>
                </a:lnTo>
                <a:lnTo>
                  <a:pt x="34353" y="55524"/>
                </a:lnTo>
                <a:lnTo>
                  <a:pt x="37528" y="54178"/>
                </a:lnTo>
                <a:lnTo>
                  <a:pt x="39979" y="52108"/>
                </a:lnTo>
                <a:lnTo>
                  <a:pt x="41719" y="49326"/>
                </a:lnTo>
                <a:lnTo>
                  <a:pt x="43446" y="46558"/>
                </a:lnTo>
                <a:lnTo>
                  <a:pt x="44310" y="43561"/>
                </a:lnTo>
                <a:lnTo>
                  <a:pt x="44310" y="36855"/>
                </a:lnTo>
                <a:lnTo>
                  <a:pt x="43586" y="33909"/>
                </a:lnTo>
                <a:lnTo>
                  <a:pt x="42138" y="31508"/>
                </a:lnTo>
                <a:lnTo>
                  <a:pt x="38684" y="27241"/>
                </a:lnTo>
                <a:lnTo>
                  <a:pt x="36118" y="25857"/>
                </a:lnTo>
                <a:lnTo>
                  <a:pt x="33553" y="24485"/>
                </a:lnTo>
                <a:lnTo>
                  <a:pt x="29591" y="23152"/>
                </a:lnTo>
                <a:lnTo>
                  <a:pt x="24244" y="21856"/>
                </a:lnTo>
                <a:lnTo>
                  <a:pt x="18884" y="20574"/>
                </a:lnTo>
                <a:lnTo>
                  <a:pt x="15519" y="19329"/>
                </a:lnTo>
                <a:lnTo>
                  <a:pt x="14122" y="18135"/>
                </a:lnTo>
                <a:lnTo>
                  <a:pt x="12496" y="14770"/>
                </a:lnTo>
                <a:lnTo>
                  <a:pt x="14236" y="11315"/>
                </a:lnTo>
                <a:lnTo>
                  <a:pt x="18554" y="9296"/>
                </a:lnTo>
                <a:lnTo>
                  <a:pt x="24841" y="9296"/>
                </a:lnTo>
                <a:lnTo>
                  <a:pt x="28727" y="11188"/>
                </a:lnTo>
                <a:lnTo>
                  <a:pt x="31280" y="14490"/>
                </a:lnTo>
                <a:lnTo>
                  <a:pt x="31750" y="17348"/>
                </a:lnTo>
                <a:lnTo>
                  <a:pt x="42760" y="16852"/>
                </a:lnTo>
                <a:lnTo>
                  <a:pt x="42570" y="11747"/>
                </a:lnTo>
                <a:lnTo>
                  <a:pt x="40767" y="7658"/>
                </a:lnTo>
                <a:lnTo>
                  <a:pt x="37312" y="4597"/>
                </a:lnTo>
                <a:lnTo>
                  <a:pt x="33845" y="1536"/>
                </a:lnTo>
                <a:lnTo>
                  <a:pt x="28701" y="0"/>
                </a:lnTo>
                <a:lnTo>
                  <a:pt x="17665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0" name="object 1110"/>
          <p:cNvSpPr/>
          <p:nvPr/>
        </p:nvSpPr>
        <p:spPr>
          <a:xfrm>
            <a:off x="790276" y="6917951"/>
            <a:ext cx="37084" cy="42976"/>
          </a:xfrm>
          <a:custGeom>
            <a:avLst/>
            <a:gdLst/>
            <a:ahLst/>
            <a:cxnLst/>
            <a:rect l="l" t="t" r="r" b="b"/>
            <a:pathLst>
              <a:path w="37083" h="42976">
                <a:moveTo>
                  <a:pt x="19100" y="0"/>
                </a:moveTo>
                <a:lnTo>
                  <a:pt x="15798" y="9372"/>
                </a:lnTo>
                <a:lnTo>
                  <a:pt x="37084" y="9372"/>
                </a:lnTo>
                <a:lnTo>
                  <a:pt x="33629" y="0"/>
                </a:lnTo>
                <a:lnTo>
                  <a:pt x="19100" y="0"/>
                </a:lnTo>
                <a:close/>
              </a:path>
              <a:path w="37083" h="42976">
                <a:moveTo>
                  <a:pt x="15798" y="9372"/>
                </a:moveTo>
                <a:lnTo>
                  <a:pt x="19100" y="0"/>
                </a:lnTo>
                <a:lnTo>
                  <a:pt x="26289" y="-20637"/>
                </a:lnTo>
                <a:lnTo>
                  <a:pt x="33629" y="0"/>
                </a:lnTo>
                <a:lnTo>
                  <a:pt x="37084" y="9372"/>
                </a:lnTo>
                <a:lnTo>
                  <a:pt x="41732" y="22009"/>
                </a:lnTo>
                <a:lnTo>
                  <a:pt x="53428" y="22009"/>
                </a:lnTo>
                <a:lnTo>
                  <a:pt x="32105" y="-33604"/>
                </a:lnTo>
                <a:lnTo>
                  <a:pt x="20739" y="-33604"/>
                </a:lnTo>
                <a:lnTo>
                  <a:pt x="0" y="22009"/>
                </a:lnTo>
                <a:lnTo>
                  <a:pt x="11404" y="22009"/>
                </a:lnTo>
                <a:lnTo>
                  <a:pt x="15798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1" name="object 1111"/>
          <p:cNvSpPr/>
          <p:nvPr/>
        </p:nvSpPr>
        <p:spPr>
          <a:xfrm>
            <a:off x="849514" y="6884343"/>
            <a:ext cx="42240" cy="55613"/>
          </a:xfrm>
          <a:custGeom>
            <a:avLst/>
            <a:gdLst/>
            <a:ahLst/>
            <a:cxnLst/>
            <a:rect l="l" t="t" r="r" b="b"/>
            <a:pathLst>
              <a:path w="42240" h="55613">
                <a:moveTo>
                  <a:pt x="0" y="55613"/>
                </a:moveTo>
                <a:lnTo>
                  <a:pt x="9982" y="55613"/>
                </a:lnTo>
                <a:lnTo>
                  <a:pt x="9982" y="19342"/>
                </a:lnTo>
                <a:lnTo>
                  <a:pt x="31457" y="55613"/>
                </a:lnTo>
                <a:lnTo>
                  <a:pt x="42240" y="55613"/>
                </a:lnTo>
                <a:lnTo>
                  <a:pt x="42240" y="0"/>
                </a:lnTo>
                <a:lnTo>
                  <a:pt x="32258" y="0"/>
                </a:lnTo>
                <a:lnTo>
                  <a:pt x="32258" y="37134"/>
                </a:lnTo>
                <a:lnTo>
                  <a:pt x="10452" y="0"/>
                </a:lnTo>
                <a:lnTo>
                  <a:pt x="0" y="0"/>
                </a:lnTo>
                <a:lnTo>
                  <a:pt x="0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2" name="object 1112"/>
          <p:cNvSpPr/>
          <p:nvPr/>
        </p:nvSpPr>
        <p:spPr>
          <a:xfrm>
            <a:off x="899311" y="6884343"/>
            <a:ext cx="42316" cy="55613"/>
          </a:xfrm>
          <a:custGeom>
            <a:avLst/>
            <a:gdLst/>
            <a:ahLst/>
            <a:cxnLst/>
            <a:rect l="l" t="t" r="r" b="b"/>
            <a:pathLst>
              <a:path w="42316" h="55613">
                <a:moveTo>
                  <a:pt x="15798" y="55613"/>
                </a:moveTo>
                <a:lnTo>
                  <a:pt x="26555" y="55613"/>
                </a:lnTo>
                <a:lnTo>
                  <a:pt x="26555" y="9398"/>
                </a:lnTo>
                <a:lnTo>
                  <a:pt x="42316" y="9398"/>
                </a:lnTo>
                <a:lnTo>
                  <a:pt x="42316" y="0"/>
                </a:lnTo>
                <a:lnTo>
                  <a:pt x="0" y="0"/>
                </a:lnTo>
                <a:lnTo>
                  <a:pt x="0" y="9398"/>
                </a:lnTo>
                <a:lnTo>
                  <a:pt x="15798" y="9398"/>
                </a:lnTo>
                <a:lnTo>
                  <a:pt x="15798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3" name="object 1113"/>
          <p:cNvSpPr/>
          <p:nvPr/>
        </p:nvSpPr>
        <p:spPr>
          <a:xfrm>
            <a:off x="948561" y="6884343"/>
            <a:ext cx="40500" cy="55613"/>
          </a:xfrm>
          <a:custGeom>
            <a:avLst/>
            <a:gdLst/>
            <a:ahLst/>
            <a:cxnLst/>
            <a:rect l="l" t="t" r="r" b="b"/>
            <a:pathLst>
              <a:path w="40500" h="55613">
                <a:moveTo>
                  <a:pt x="10756" y="46240"/>
                </a:moveTo>
                <a:lnTo>
                  <a:pt x="10756" y="31102"/>
                </a:lnTo>
                <a:lnTo>
                  <a:pt x="37490" y="31102"/>
                </a:lnTo>
                <a:lnTo>
                  <a:pt x="37490" y="21729"/>
                </a:lnTo>
                <a:lnTo>
                  <a:pt x="10756" y="21729"/>
                </a:lnTo>
                <a:lnTo>
                  <a:pt x="10756" y="9398"/>
                </a:lnTo>
                <a:lnTo>
                  <a:pt x="39484" y="9398"/>
                </a:lnTo>
                <a:lnTo>
                  <a:pt x="39484" y="0"/>
                </a:lnTo>
                <a:lnTo>
                  <a:pt x="0" y="0"/>
                </a:lnTo>
                <a:lnTo>
                  <a:pt x="0" y="55613"/>
                </a:lnTo>
                <a:lnTo>
                  <a:pt x="40500" y="55613"/>
                </a:lnTo>
                <a:lnTo>
                  <a:pt x="40500" y="46240"/>
                </a:lnTo>
                <a:lnTo>
                  <a:pt x="10756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4" name="object 1114"/>
          <p:cNvSpPr/>
          <p:nvPr/>
        </p:nvSpPr>
        <p:spPr>
          <a:xfrm>
            <a:off x="995455" y="6883398"/>
            <a:ext cx="43294" cy="57543"/>
          </a:xfrm>
          <a:custGeom>
            <a:avLst/>
            <a:gdLst/>
            <a:ahLst/>
            <a:cxnLst/>
            <a:rect l="l" t="t" r="r" b="b"/>
            <a:pathLst>
              <a:path w="43294" h="57543">
                <a:moveTo>
                  <a:pt x="17259" y="0"/>
                </a:moveTo>
                <a:lnTo>
                  <a:pt x="13766" y="634"/>
                </a:lnTo>
                <a:lnTo>
                  <a:pt x="10871" y="1930"/>
                </a:lnTo>
                <a:lnTo>
                  <a:pt x="7988" y="3213"/>
                </a:lnTo>
                <a:lnTo>
                  <a:pt x="5765" y="5105"/>
                </a:lnTo>
                <a:lnTo>
                  <a:pt x="2692" y="10032"/>
                </a:lnTo>
                <a:lnTo>
                  <a:pt x="1917" y="12674"/>
                </a:lnTo>
                <a:lnTo>
                  <a:pt x="1917" y="19913"/>
                </a:lnTo>
                <a:lnTo>
                  <a:pt x="3556" y="23647"/>
                </a:lnTo>
                <a:lnTo>
                  <a:pt x="6832" y="26708"/>
                </a:lnTo>
                <a:lnTo>
                  <a:pt x="9156" y="28879"/>
                </a:lnTo>
                <a:lnTo>
                  <a:pt x="13195" y="30708"/>
                </a:lnTo>
                <a:lnTo>
                  <a:pt x="18961" y="32207"/>
                </a:lnTo>
                <a:lnTo>
                  <a:pt x="23431" y="33375"/>
                </a:lnTo>
                <a:lnTo>
                  <a:pt x="26301" y="34175"/>
                </a:lnTo>
                <a:lnTo>
                  <a:pt x="27571" y="34632"/>
                </a:lnTo>
                <a:lnTo>
                  <a:pt x="31432" y="37045"/>
                </a:lnTo>
                <a:lnTo>
                  <a:pt x="32537" y="40398"/>
                </a:lnTo>
                <a:lnTo>
                  <a:pt x="31661" y="44234"/>
                </a:lnTo>
                <a:lnTo>
                  <a:pt x="28155" y="47294"/>
                </a:lnTo>
                <a:lnTo>
                  <a:pt x="25539" y="48069"/>
                </a:lnTo>
                <a:lnTo>
                  <a:pt x="18808" y="48069"/>
                </a:lnTo>
                <a:lnTo>
                  <a:pt x="16217" y="47205"/>
                </a:lnTo>
                <a:lnTo>
                  <a:pt x="12369" y="43764"/>
                </a:lnTo>
                <a:lnTo>
                  <a:pt x="11087" y="41071"/>
                </a:lnTo>
                <a:lnTo>
                  <a:pt x="10452" y="37388"/>
                </a:lnTo>
                <a:lnTo>
                  <a:pt x="0" y="38455"/>
                </a:lnTo>
                <a:lnTo>
                  <a:pt x="698" y="44678"/>
                </a:lnTo>
                <a:lnTo>
                  <a:pt x="2857" y="49415"/>
                </a:lnTo>
                <a:lnTo>
                  <a:pt x="6464" y="52679"/>
                </a:lnTo>
                <a:lnTo>
                  <a:pt x="10071" y="55918"/>
                </a:lnTo>
                <a:lnTo>
                  <a:pt x="15240" y="57543"/>
                </a:lnTo>
                <a:lnTo>
                  <a:pt x="26593" y="57543"/>
                </a:lnTo>
                <a:lnTo>
                  <a:pt x="30454" y="56870"/>
                </a:lnTo>
                <a:lnTo>
                  <a:pt x="33566" y="55511"/>
                </a:lnTo>
                <a:lnTo>
                  <a:pt x="36664" y="54165"/>
                </a:lnTo>
                <a:lnTo>
                  <a:pt x="39052" y="52095"/>
                </a:lnTo>
                <a:lnTo>
                  <a:pt x="40754" y="49314"/>
                </a:lnTo>
                <a:lnTo>
                  <a:pt x="42443" y="46532"/>
                </a:lnTo>
                <a:lnTo>
                  <a:pt x="43294" y="43548"/>
                </a:lnTo>
                <a:lnTo>
                  <a:pt x="43294" y="36855"/>
                </a:lnTo>
                <a:lnTo>
                  <a:pt x="42583" y="33883"/>
                </a:lnTo>
                <a:lnTo>
                  <a:pt x="41173" y="31508"/>
                </a:lnTo>
                <a:lnTo>
                  <a:pt x="37795" y="27228"/>
                </a:lnTo>
                <a:lnTo>
                  <a:pt x="32778" y="24472"/>
                </a:lnTo>
                <a:lnTo>
                  <a:pt x="28917" y="23126"/>
                </a:lnTo>
                <a:lnTo>
                  <a:pt x="23685" y="21856"/>
                </a:lnTo>
                <a:lnTo>
                  <a:pt x="18453" y="20548"/>
                </a:lnTo>
                <a:lnTo>
                  <a:pt x="15163" y="19329"/>
                </a:lnTo>
                <a:lnTo>
                  <a:pt x="13804" y="18122"/>
                </a:lnTo>
                <a:lnTo>
                  <a:pt x="12204" y="14744"/>
                </a:lnTo>
                <a:lnTo>
                  <a:pt x="13906" y="11302"/>
                </a:lnTo>
                <a:lnTo>
                  <a:pt x="18122" y="9283"/>
                </a:lnTo>
                <a:lnTo>
                  <a:pt x="24269" y="9283"/>
                </a:lnTo>
                <a:lnTo>
                  <a:pt x="28054" y="11163"/>
                </a:lnTo>
                <a:lnTo>
                  <a:pt x="30556" y="14477"/>
                </a:lnTo>
                <a:lnTo>
                  <a:pt x="31013" y="17335"/>
                </a:lnTo>
                <a:lnTo>
                  <a:pt x="41770" y="16840"/>
                </a:lnTo>
                <a:lnTo>
                  <a:pt x="41605" y="11734"/>
                </a:lnTo>
                <a:lnTo>
                  <a:pt x="39827" y="7645"/>
                </a:lnTo>
                <a:lnTo>
                  <a:pt x="36449" y="4584"/>
                </a:lnTo>
                <a:lnTo>
                  <a:pt x="33070" y="1523"/>
                </a:lnTo>
                <a:lnTo>
                  <a:pt x="28041" y="0"/>
                </a:lnTo>
                <a:lnTo>
                  <a:pt x="17259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5" name="object 1115"/>
          <p:cNvSpPr/>
          <p:nvPr/>
        </p:nvSpPr>
        <p:spPr>
          <a:xfrm>
            <a:off x="1068420" y="6907881"/>
            <a:ext cx="35445" cy="53378"/>
          </a:xfrm>
          <a:custGeom>
            <a:avLst/>
            <a:gdLst/>
            <a:ahLst/>
            <a:cxnLst/>
            <a:rect l="l" t="t" r="r" b="b"/>
            <a:pathLst>
              <a:path w="35445" h="53378">
                <a:moveTo>
                  <a:pt x="35445" y="28359"/>
                </a:moveTo>
                <a:lnTo>
                  <a:pt x="33527" y="0"/>
                </a:lnTo>
                <a:lnTo>
                  <a:pt x="33527" y="8597"/>
                </a:lnTo>
                <a:lnTo>
                  <a:pt x="33159" y="12001"/>
                </a:lnTo>
                <a:lnTo>
                  <a:pt x="32918" y="29845"/>
                </a:lnTo>
                <a:lnTo>
                  <a:pt x="35445" y="28359"/>
                </a:lnTo>
                <a:close/>
              </a:path>
              <a:path w="35445" h="53378">
                <a:moveTo>
                  <a:pt x="10756" y="22707"/>
                </a:moveTo>
                <a:lnTo>
                  <a:pt x="10756" y="-14135"/>
                </a:lnTo>
                <a:lnTo>
                  <a:pt x="19977" y="-14135"/>
                </a:lnTo>
                <a:lnTo>
                  <a:pt x="22910" y="-13957"/>
                </a:lnTo>
                <a:lnTo>
                  <a:pt x="26428" y="-13144"/>
                </a:lnTo>
                <a:lnTo>
                  <a:pt x="29387" y="-10972"/>
                </a:lnTo>
                <a:lnTo>
                  <a:pt x="31711" y="-7899"/>
                </a:lnTo>
                <a:lnTo>
                  <a:pt x="33159" y="-3289"/>
                </a:lnTo>
                <a:lnTo>
                  <a:pt x="33527" y="0"/>
                </a:lnTo>
                <a:lnTo>
                  <a:pt x="35445" y="28359"/>
                </a:lnTo>
                <a:lnTo>
                  <a:pt x="39776" y="23964"/>
                </a:lnTo>
                <a:lnTo>
                  <a:pt x="41681" y="20688"/>
                </a:lnTo>
                <a:lnTo>
                  <a:pt x="43014" y="16637"/>
                </a:lnTo>
                <a:lnTo>
                  <a:pt x="44094" y="13322"/>
                </a:lnTo>
                <a:lnTo>
                  <a:pt x="44640" y="9385"/>
                </a:lnTo>
                <a:lnTo>
                  <a:pt x="44640" y="-406"/>
                </a:lnTo>
                <a:lnTo>
                  <a:pt x="44068" y="-4787"/>
                </a:lnTo>
                <a:lnTo>
                  <a:pt x="42900" y="-8356"/>
                </a:lnTo>
                <a:lnTo>
                  <a:pt x="41732" y="-11899"/>
                </a:lnTo>
                <a:lnTo>
                  <a:pt x="40043" y="-14897"/>
                </a:lnTo>
                <a:lnTo>
                  <a:pt x="35585" y="-19811"/>
                </a:lnTo>
                <a:lnTo>
                  <a:pt x="32905" y="-21513"/>
                </a:lnTo>
                <a:lnTo>
                  <a:pt x="29794" y="-22478"/>
                </a:lnTo>
                <a:lnTo>
                  <a:pt x="27470" y="-23177"/>
                </a:lnTo>
                <a:lnTo>
                  <a:pt x="24079" y="-23533"/>
                </a:lnTo>
                <a:lnTo>
                  <a:pt x="0" y="-23533"/>
                </a:lnTo>
                <a:lnTo>
                  <a:pt x="0" y="32080"/>
                </a:lnTo>
                <a:lnTo>
                  <a:pt x="24206" y="32080"/>
                </a:lnTo>
                <a:lnTo>
                  <a:pt x="27381" y="31686"/>
                </a:lnTo>
                <a:lnTo>
                  <a:pt x="29756" y="30899"/>
                </a:lnTo>
                <a:lnTo>
                  <a:pt x="32918" y="29845"/>
                </a:lnTo>
                <a:lnTo>
                  <a:pt x="33159" y="12001"/>
                </a:lnTo>
                <a:lnTo>
                  <a:pt x="31711" y="16979"/>
                </a:lnTo>
                <a:lnTo>
                  <a:pt x="28473" y="20942"/>
                </a:lnTo>
                <a:lnTo>
                  <a:pt x="25285" y="22174"/>
                </a:lnTo>
                <a:lnTo>
                  <a:pt x="21780" y="22707"/>
                </a:lnTo>
                <a:lnTo>
                  <a:pt x="10756" y="22707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6" name="object 1116"/>
          <p:cNvSpPr/>
          <p:nvPr/>
        </p:nvSpPr>
        <p:spPr>
          <a:xfrm>
            <a:off x="1122180" y="6884343"/>
            <a:ext cx="40500" cy="55613"/>
          </a:xfrm>
          <a:custGeom>
            <a:avLst/>
            <a:gdLst/>
            <a:ahLst/>
            <a:cxnLst/>
            <a:rect l="l" t="t" r="r" b="b"/>
            <a:pathLst>
              <a:path w="40500" h="55613">
                <a:moveTo>
                  <a:pt x="10756" y="46240"/>
                </a:moveTo>
                <a:lnTo>
                  <a:pt x="10756" y="31102"/>
                </a:lnTo>
                <a:lnTo>
                  <a:pt x="37490" y="31102"/>
                </a:lnTo>
                <a:lnTo>
                  <a:pt x="37490" y="21729"/>
                </a:lnTo>
                <a:lnTo>
                  <a:pt x="10756" y="21729"/>
                </a:lnTo>
                <a:lnTo>
                  <a:pt x="10756" y="9398"/>
                </a:lnTo>
                <a:lnTo>
                  <a:pt x="39484" y="9398"/>
                </a:lnTo>
                <a:lnTo>
                  <a:pt x="39484" y="0"/>
                </a:lnTo>
                <a:lnTo>
                  <a:pt x="0" y="0"/>
                </a:lnTo>
                <a:lnTo>
                  <a:pt x="0" y="55613"/>
                </a:lnTo>
                <a:lnTo>
                  <a:pt x="40500" y="55613"/>
                </a:lnTo>
                <a:lnTo>
                  <a:pt x="40500" y="46240"/>
                </a:lnTo>
                <a:lnTo>
                  <a:pt x="10756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7" name="object 1117"/>
          <p:cNvSpPr/>
          <p:nvPr/>
        </p:nvSpPr>
        <p:spPr>
          <a:xfrm>
            <a:off x="1188648" y="6884343"/>
            <a:ext cx="42316" cy="55613"/>
          </a:xfrm>
          <a:custGeom>
            <a:avLst/>
            <a:gdLst/>
            <a:ahLst/>
            <a:cxnLst/>
            <a:rect l="l" t="t" r="r" b="b"/>
            <a:pathLst>
              <a:path w="42316" h="55613">
                <a:moveTo>
                  <a:pt x="15798" y="55613"/>
                </a:moveTo>
                <a:lnTo>
                  <a:pt x="26555" y="55613"/>
                </a:lnTo>
                <a:lnTo>
                  <a:pt x="26555" y="9398"/>
                </a:lnTo>
                <a:lnTo>
                  <a:pt x="42316" y="9398"/>
                </a:lnTo>
                <a:lnTo>
                  <a:pt x="42316" y="0"/>
                </a:lnTo>
                <a:lnTo>
                  <a:pt x="0" y="0"/>
                </a:lnTo>
                <a:lnTo>
                  <a:pt x="0" y="9398"/>
                </a:lnTo>
                <a:lnTo>
                  <a:pt x="15798" y="9398"/>
                </a:lnTo>
                <a:lnTo>
                  <a:pt x="15798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8" name="object 1118"/>
          <p:cNvSpPr/>
          <p:nvPr/>
        </p:nvSpPr>
        <p:spPr>
          <a:xfrm>
            <a:off x="1234377" y="6883393"/>
            <a:ext cx="51650" cy="57518"/>
          </a:xfrm>
          <a:custGeom>
            <a:avLst/>
            <a:gdLst/>
            <a:ahLst/>
            <a:cxnLst/>
            <a:rect l="l" t="t" r="r" b="b"/>
            <a:pathLst>
              <a:path w="51650" h="57518">
                <a:moveTo>
                  <a:pt x="2324" y="44894"/>
                </a:moveTo>
                <a:lnTo>
                  <a:pt x="7010" y="49949"/>
                </a:lnTo>
                <a:lnTo>
                  <a:pt x="11684" y="54978"/>
                </a:lnTo>
                <a:lnTo>
                  <a:pt x="17970" y="57518"/>
                </a:lnTo>
                <a:lnTo>
                  <a:pt x="25895" y="57518"/>
                </a:lnTo>
                <a:lnTo>
                  <a:pt x="30149" y="47917"/>
                </a:lnTo>
                <a:lnTo>
                  <a:pt x="21577" y="47917"/>
                </a:lnTo>
                <a:lnTo>
                  <a:pt x="18046" y="46291"/>
                </a:lnTo>
                <a:lnTo>
                  <a:pt x="15252" y="43040"/>
                </a:lnTo>
                <a:lnTo>
                  <a:pt x="12458" y="39789"/>
                </a:lnTo>
                <a:lnTo>
                  <a:pt x="11074" y="35013"/>
                </a:lnTo>
                <a:lnTo>
                  <a:pt x="11074" y="22313"/>
                </a:lnTo>
                <a:lnTo>
                  <a:pt x="12433" y="17538"/>
                </a:lnTo>
                <a:lnTo>
                  <a:pt x="15138" y="14363"/>
                </a:lnTo>
                <a:lnTo>
                  <a:pt x="17856" y="11176"/>
                </a:lnTo>
                <a:lnTo>
                  <a:pt x="21424" y="9601"/>
                </a:lnTo>
                <a:lnTo>
                  <a:pt x="30289" y="9601"/>
                </a:lnTo>
                <a:lnTo>
                  <a:pt x="33832" y="11163"/>
                </a:lnTo>
                <a:lnTo>
                  <a:pt x="36512" y="14312"/>
                </a:lnTo>
                <a:lnTo>
                  <a:pt x="39192" y="17437"/>
                </a:lnTo>
                <a:lnTo>
                  <a:pt x="40525" y="22199"/>
                </a:lnTo>
                <a:lnTo>
                  <a:pt x="40525" y="35013"/>
                </a:lnTo>
                <a:lnTo>
                  <a:pt x="39154" y="39852"/>
                </a:lnTo>
                <a:lnTo>
                  <a:pt x="36410" y="43078"/>
                </a:lnTo>
                <a:lnTo>
                  <a:pt x="39954" y="54978"/>
                </a:lnTo>
                <a:lnTo>
                  <a:pt x="44640" y="49911"/>
                </a:lnTo>
                <a:lnTo>
                  <a:pt x="49314" y="44843"/>
                </a:lnTo>
                <a:lnTo>
                  <a:pt x="51650" y="37807"/>
                </a:lnTo>
                <a:lnTo>
                  <a:pt x="51650" y="19773"/>
                </a:lnTo>
                <a:lnTo>
                  <a:pt x="49288" y="12712"/>
                </a:lnTo>
                <a:lnTo>
                  <a:pt x="44577" y="7620"/>
                </a:lnTo>
                <a:lnTo>
                  <a:pt x="39877" y="2540"/>
                </a:lnTo>
                <a:lnTo>
                  <a:pt x="33591" y="0"/>
                </a:lnTo>
                <a:lnTo>
                  <a:pt x="21412" y="0"/>
                </a:lnTo>
                <a:lnTo>
                  <a:pt x="17589" y="736"/>
                </a:lnTo>
                <a:lnTo>
                  <a:pt x="14274" y="2197"/>
                </a:lnTo>
                <a:lnTo>
                  <a:pt x="11785" y="3289"/>
                </a:lnTo>
                <a:lnTo>
                  <a:pt x="7391" y="7200"/>
                </a:lnTo>
                <a:lnTo>
                  <a:pt x="3644" y="12001"/>
                </a:lnTo>
                <a:lnTo>
                  <a:pt x="2438" y="14833"/>
                </a:lnTo>
                <a:lnTo>
                  <a:pt x="812" y="18669"/>
                </a:lnTo>
                <a:lnTo>
                  <a:pt x="0" y="23431"/>
                </a:lnTo>
                <a:lnTo>
                  <a:pt x="0" y="37947"/>
                </a:lnTo>
                <a:lnTo>
                  <a:pt x="2324" y="44894"/>
                </a:lnTo>
                <a:close/>
              </a:path>
              <a:path w="51650" h="57518">
                <a:moveTo>
                  <a:pt x="33718" y="57518"/>
                </a:moveTo>
                <a:lnTo>
                  <a:pt x="39954" y="54978"/>
                </a:lnTo>
                <a:lnTo>
                  <a:pt x="36410" y="43078"/>
                </a:lnTo>
                <a:lnTo>
                  <a:pt x="33655" y="46304"/>
                </a:lnTo>
                <a:lnTo>
                  <a:pt x="30149" y="47917"/>
                </a:lnTo>
                <a:lnTo>
                  <a:pt x="25895" y="57518"/>
                </a:lnTo>
                <a:lnTo>
                  <a:pt x="33718" y="5751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9" name="object 1119"/>
          <p:cNvSpPr/>
          <p:nvPr/>
        </p:nvSpPr>
        <p:spPr>
          <a:xfrm>
            <a:off x="1292523" y="6883396"/>
            <a:ext cx="46380" cy="57505"/>
          </a:xfrm>
          <a:custGeom>
            <a:avLst/>
            <a:gdLst/>
            <a:ahLst/>
            <a:cxnLst/>
            <a:rect l="l" t="t" r="r" b="b"/>
            <a:pathLst>
              <a:path w="46380" h="57505">
                <a:moveTo>
                  <a:pt x="46240" y="16268"/>
                </a:moveTo>
                <a:lnTo>
                  <a:pt x="45034" y="11823"/>
                </a:lnTo>
                <a:lnTo>
                  <a:pt x="43218" y="8407"/>
                </a:lnTo>
                <a:lnTo>
                  <a:pt x="40792" y="6032"/>
                </a:lnTo>
                <a:lnTo>
                  <a:pt x="36728" y="2006"/>
                </a:lnTo>
                <a:lnTo>
                  <a:pt x="31432" y="0"/>
                </a:lnTo>
                <a:lnTo>
                  <a:pt x="17462" y="0"/>
                </a:lnTo>
                <a:lnTo>
                  <a:pt x="11442" y="2552"/>
                </a:lnTo>
                <a:lnTo>
                  <a:pt x="6870" y="7683"/>
                </a:lnTo>
                <a:lnTo>
                  <a:pt x="2285" y="12801"/>
                </a:lnTo>
                <a:lnTo>
                  <a:pt x="0" y="19989"/>
                </a:lnTo>
                <a:lnTo>
                  <a:pt x="0" y="37998"/>
                </a:lnTo>
                <a:lnTo>
                  <a:pt x="2285" y="44894"/>
                </a:lnTo>
                <a:lnTo>
                  <a:pt x="6832" y="49936"/>
                </a:lnTo>
                <a:lnTo>
                  <a:pt x="11391" y="54978"/>
                </a:lnTo>
                <a:lnTo>
                  <a:pt x="17195" y="57505"/>
                </a:lnTo>
                <a:lnTo>
                  <a:pt x="29984" y="57505"/>
                </a:lnTo>
                <a:lnTo>
                  <a:pt x="34696" y="56032"/>
                </a:lnTo>
                <a:lnTo>
                  <a:pt x="38404" y="53085"/>
                </a:lnTo>
                <a:lnTo>
                  <a:pt x="42125" y="50152"/>
                </a:lnTo>
                <a:lnTo>
                  <a:pt x="44792" y="45631"/>
                </a:lnTo>
                <a:lnTo>
                  <a:pt x="46380" y="39560"/>
                </a:lnTo>
                <a:lnTo>
                  <a:pt x="35966" y="36118"/>
                </a:lnTo>
                <a:lnTo>
                  <a:pt x="35064" y="40195"/>
                </a:lnTo>
                <a:lnTo>
                  <a:pt x="33578" y="43167"/>
                </a:lnTo>
                <a:lnTo>
                  <a:pt x="31534" y="45072"/>
                </a:lnTo>
                <a:lnTo>
                  <a:pt x="27012" y="47904"/>
                </a:lnTo>
                <a:lnTo>
                  <a:pt x="20281" y="47904"/>
                </a:lnTo>
                <a:lnTo>
                  <a:pt x="17132" y="46418"/>
                </a:lnTo>
                <a:lnTo>
                  <a:pt x="14706" y="43433"/>
                </a:lnTo>
                <a:lnTo>
                  <a:pt x="12293" y="40449"/>
                </a:lnTo>
                <a:lnTo>
                  <a:pt x="11074" y="35445"/>
                </a:lnTo>
                <a:lnTo>
                  <a:pt x="11074" y="21793"/>
                </a:lnTo>
                <a:lnTo>
                  <a:pt x="12306" y="16992"/>
                </a:lnTo>
                <a:lnTo>
                  <a:pt x="14770" y="14033"/>
                </a:lnTo>
                <a:lnTo>
                  <a:pt x="17221" y="11074"/>
                </a:lnTo>
                <a:lnTo>
                  <a:pt x="20421" y="9601"/>
                </a:lnTo>
                <a:lnTo>
                  <a:pt x="27241" y="9601"/>
                </a:lnTo>
                <a:lnTo>
                  <a:pt x="31661" y="12103"/>
                </a:lnTo>
                <a:lnTo>
                  <a:pt x="34975" y="16052"/>
                </a:lnTo>
                <a:lnTo>
                  <a:pt x="35598" y="18935"/>
                </a:lnTo>
                <a:lnTo>
                  <a:pt x="46240" y="1626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0" name="object 1120"/>
          <p:cNvSpPr/>
          <p:nvPr/>
        </p:nvSpPr>
        <p:spPr>
          <a:xfrm>
            <a:off x="1342729" y="6917951"/>
            <a:ext cx="37084" cy="42976"/>
          </a:xfrm>
          <a:custGeom>
            <a:avLst/>
            <a:gdLst/>
            <a:ahLst/>
            <a:cxnLst/>
            <a:rect l="l" t="t" r="r" b="b"/>
            <a:pathLst>
              <a:path w="37084" h="42976">
                <a:moveTo>
                  <a:pt x="19100" y="0"/>
                </a:moveTo>
                <a:lnTo>
                  <a:pt x="15798" y="9372"/>
                </a:lnTo>
                <a:lnTo>
                  <a:pt x="37083" y="9372"/>
                </a:lnTo>
                <a:lnTo>
                  <a:pt x="33629" y="0"/>
                </a:lnTo>
                <a:lnTo>
                  <a:pt x="19100" y="0"/>
                </a:lnTo>
                <a:close/>
              </a:path>
              <a:path w="37084" h="42976">
                <a:moveTo>
                  <a:pt x="15798" y="9372"/>
                </a:moveTo>
                <a:lnTo>
                  <a:pt x="19100" y="0"/>
                </a:lnTo>
                <a:lnTo>
                  <a:pt x="26288" y="-20637"/>
                </a:lnTo>
                <a:lnTo>
                  <a:pt x="33629" y="0"/>
                </a:lnTo>
                <a:lnTo>
                  <a:pt x="37083" y="9372"/>
                </a:lnTo>
                <a:lnTo>
                  <a:pt x="41732" y="22009"/>
                </a:lnTo>
                <a:lnTo>
                  <a:pt x="53428" y="22009"/>
                </a:lnTo>
                <a:lnTo>
                  <a:pt x="32105" y="-33604"/>
                </a:lnTo>
                <a:lnTo>
                  <a:pt x="20726" y="-33604"/>
                </a:lnTo>
                <a:lnTo>
                  <a:pt x="0" y="22009"/>
                </a:lnTo>
                <a:lnTo>
                  <a:pt x="11404" y="22009"/>
                </a:lnTo>
                <a:lnTo>
                  <a:pt x="15798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1" name="object 1121"/>
          <p:cNvSpPr/>
          <p:nvPr/>
        </p:nvSpPr>
        <p:spPr>
          <a:xfrm>
            <a:off x="1401897" y="6884339"/>
            <a:ext cx="47879" cy="55613"/>
          </a:xfrm>
          <a:custGeom>
            <a:avLst/>
            <a:gdLst/>
            <a:ahLst/>
            <a:cxnLst/>
            <a:rect l="l" t="t" r="r" b="b"/>
            <a:pathLst>
              <a:path w="47878" h="55613">
                <a:moveTo>
                  <a:pt x="0" y="0"/>
                </a:moveTo>
                <a:lnTo>
                  <a:pt x="0" y="55613"/>
                </a:lnTo>
                <a:lnTo>
                  <a:pt x="10744" y="55613"/>
                </a:lnTo>
                <a:lnTo>
                  <a:pt x="10744" y="32397"/>
                </a:lnTo>
                <a:lnTo>
                  <a:pt x="15392" y="32397"/>
                </a:lnTo>
                <a:lnTo>
                  <a:pt x="19481" y="33451"/>
                </a:lnTo>
                <a:lnTo>
                  <a:pt x="22593" y="36461"/>
                </a:lnTo>
                <a:lnTo>
                  <a:pt x="24472" y="39192"/>
                </a:lnTo>
                <a:lnTo>
                  <a:pt x="27228" y="43522"/>
                </a:lnTo>
                <a:lnTo>
                  <a:pt x="27076" y="23291"/>
                </a:lnTo>
                <a:lnTo>
                  <a:pt x="23863" y="23520"/>
                </a:lnTo>
                <a:lnTo>
                  <a:pt x="10744" y="23520"/>
                </a:lnTo>
                <a:lnTo>
                  <a:pt x="10744" y="9410"/>
                </a:lnTo>
                <a:lnTo>
                  <a:pt x="22618" y="0"/>
                </a:lnTo>
                <a:lnTo>
                  <a:pt x="0" y="0"/>
                </a:lnTo>
                <a:close/>
              </a:path>
              <a:path w="47878" h="55613">
                <a:moveTo>
                  <a:pt x="36753" y="37439"/>
                </a:moveTo>
                <a:lnTo>
                  <a:pt x="33731" y="34048"/>
                </a:lnTo>
                <a:lnTo>
                  <a:pt x="29489" y="31076"/>
                </a:lnTo>
                <a:lnTo>
                  <a:pt x="34163" y="30365"/>
                </a:lnTo>
                <a:lnTo>
                  <a:pt x="37668" y="28651"/>
                </a:lnTo>
                <a:lnTo>
                  <a:pt x="40017" y="25933"/>
                </a:lnTo>
                <a:lnTo>
                  <a:pt x="42367" y="23215"/>
                </a:lnTo>
                <a:lnTo>
                  <a:pt x="43548" y="19761"/>
                </a:lnTo>
                <a:lnTo>
                  <a:pt x="43548" y="12306"/>
                </a:lnTo>
                <a:lnTo>
                  <a:pt x="42773" y="9385"/>
                </a:lnTo>
                <a:lnTo>
                  <a:pt x="41224" y="6832"/>
                </a:lnTo>
                <a:lnTo>
                  <a:pt x="39674" y="4279"/>
                </a:lnTo>
                <a:lnTo>
                  <a:pt x="37604" y="2501"/>
                </a:lnTo>
                <a:lnTo>
                  <a:pt x="35026" y="1498"/>
                </a:lnTo>
                <a:lnTo>
                  <a:pt x="32448" y="495"/>
                </a:lnTo>
                <a:lnTo>
                  <a:pt x="28308" y="0"/>
                </a:lnTo>
                <a:lnTo>
                  <a:pt x="22618" y="0"/>
                </a:lnTo>
                <a:lnTo>
                  <a:pt x="10744" y="9410"/>
                </a:lnTo>
                <a:lnTo>
                  <a:pt x="26111" y="9474"/>
                </a:lnTo>
                <a:lnTo>
                  <a:pt x="28727" y="9893"/>
                </a:lnTo>
                <a:lnTo>
                  <a:pt x="31991" y="12941"/>
                </a:lnTo>
                <a:lnTo>
                  <a:pt x="32461" y="16306"/>
                </a:lnTo>
                <a:lnTo>
                  <a:pt x="32105" y="19380"/>
                </a:lnTo>
                <a:lnTo>
                  <a:pt x="29654" y="22377"/>
                </a:lnTo>
                <a:lnTo>
                  <a:pt x="27076" y="23291"/>
                </a:lnTo>
                <a:lnTo>
                  <a:pt x="27228" y="43522"/>
                </a:lnTo>
                <a:lnTo>
                  <a:pt x="35013" y="55613"/>
                </a:lnTo>
                <a:lnTo>
                  <a:pt x="47879" y="55613"/>
                </a:lnTo>
                <a:lnTo>
                  <a:pt x="41363" y="44767"/>
                </a:lnTo>
                <a:lnTo>
                  <a:pt x="38798" y="40436"/>
                </a:lnTo>
                <a:lnTo>
                  <a:pt x="36753" y="3743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2" name="object 1122"/>
          <p:cNvSpPr/>
          <p:nvPr/>
        </p:nvSpPr>
        <p:spPr>
          <a:xfrm>
            <a:off x="790276" y="7027172"/>
            <a:ext cx="37084" cy="42989"/>
          </a:xfrm>
          <a:custGeom>
            <a:avLst/>
            <a:gdLst/>
            <a:ahLst/>
            <a:cxnLst/>
            <a:rect l="l" t="t" r="r" b="b"/>
            <a:pathLst>
              <a:path w="37083" h="42989">
                <a:moveTo>
                  <a:pt x="19100" y="0"/>
                </a:moveTo>
                <a:lnTo>
                  <a:pt x="15798" y="9372"/>
                </a:lnTo>
                <a:lnTo>
                  <a:pt x="37084" y="9372"/>
                </a:lnTo>
                <a:lnTo>
                  <a:pt x="33629" y="0"/>
                </a:lnTo>
                <a:lnTo>
                  <a:pt x="19100" y="0"/>
                </a:lnTo>
                <a:close/>
              </a:path>
              <a:path w="37083" h="42989">
                <a:moveTo>
                  <a:pt x="15798" y="9372"/>
                </a:moveTo>
                <a:lnTo>
                  <a:pt x="19100" y="0"/>
                </a:lnTo>
                <a:lnTo>
                  <a:pt x="26289" y="-20637"/>
                </a:lnTo>
                <a:lnTo>
                  <a:pt x="33629" y="0"/>
                </a:lnTo>
                <a:lnTo>
                  <a:pt x="37084" y="9372"/>
                </a:lnTo>
                <a:lnTo>
                  <a:pt x="41732" y="21996"/>
                </a:lnTo>
                <a:lnTo>
                  <a:pt x="53428" y="21996"/>
                </a:lnTo>
                <a:lnTo>
                  <a:pt x="32105" y="-33616"/>
                </a:lnTo>
                <a:lnTo>
                  <a:pt x="20739" y="-33616"/>
                </a:lnTo>
                <a:lnTo>
                  <a:pt x="0" y="21996"/>
                </a:lnTo>
                <a:lnTo>
                  <a:pt x="11404" y="21996"/>
                </a:lnTo>
                <a:lnTo>
                  <a:pt x="15798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3" name="object 1123"/>
          <p:cNvSpPr/>
          <p:nvPr/>
        </p:nvSpPr>
        <p:spPr>
          <a:xfrm>
            <a:off x="849694" y="6994013"/>
            <a:ext cx="37477" cy="55156"/>
          </a:xfrm>
          <a:custGeom>
            <a:avLst/>
            <a:gdLst/>
            <a:ahLst/>
            <a:cxnLst/>
            <a:rect l="l" t="t" r="r" b="b"/>
            <a:pathLst>
              <a:path w="37477" h="55156">
                <a:moveTo>
                  <a:pt x="0" y="55156"/>
                </a:moveTo>
                <a:lnTo>
                  <a:pt x="37477" y="55156"/>
                </a:lnTo>
                <a:lnTo>
                  <a:pt x="37477" y="45783"/>
                </a:lnTo>
                <a:lnTo>
                  <a:pt x="10744" y="45783"/>
                </a:lnTo>
                <a:lnTo>
                  <a:pt x="10744" y="0"/>
                </a:lnTo>
                <a:lnTo>
                  <a:pt x="0" y="0"/>
                </a:lnTo>
                <a:lnTo>
                  <a:pt x="0" y="5515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4" name="object 1124"/>
          <p:cNvSpPr/>
          <p:nvPr/>
        </p:nvSpPr>
        <p:spPr>
          <a:xfrm>
            <a:off x="914161" y="6993555"/>
            <a:ext cx="40792" cy="55613"/>
          </a:xfrm>
          <a:custGeom>
            <a:avLst/>
            <a:gdLst/>
            <a:ahLst/>
            <a:cxnLst/>
            <a:rect l="l" t="t" r="r" b="b"/>
            <a:pathLst>
              <a:path w="40792" h="55613">
                <a:moveTo>
                  <a:pt x="37706" y="6286"/>
                </a:moveTo>
                <a:lnTo>
                  <a:pt x="35648" y="3479"/>
                </a:lnTo>
                <a:lnTo>
                  <a:pt x="33096" y="1663"/>
                </a:lnTo>
                <a:lnTo>
                  <a:pt x="30035" y="838"/>
                </a:lnTo>
                <a:lnTo>
                  <a:pt x="28054" y="279"/>
                </a:lnTo>
                <a:lnTo>
                  <a:pt x="23799" y="0"/>
                </a:lnTo>
                <a:lnTo>
                  <a:pt x="22402" y="9537"/>
                </a:lnTo>
                <a:lnTo>
                  <a:pt x="23685" y="9791"/>
                </a:lnTo>
                <a:lnTo>
                  <a:pt x="26873" y="10947"/>
                </a:lnTo>
                <a:lnTo>
                  <a:pt x="29146" y="13576"/>
                </a:lnTo>
                <a:lnTo>
                  <a:pt x="29717" y="17259"/>
                </a:lnTo>
                <a:lnTo>
                  <a:pt x="29311" y="20345"/>
                </a:lnTo>
                <a:lnTo>
                  <a:pt x="26568" y="23736"/>
                </a:lnTo>
                <a:lnTo>
                  <a:pt x="23710" y="24904"/>
                </a:lnTo>
                <a:lnTo>
                  <a:pt x="20878" y="25196"/>
                </a:lnTo>
                <a:lnTo>
                  <a:pt x="10756" y="25196"/>
                </a:lnTo>
                <a:lnTo>
                  <a:pt x="10756" y="9410"/>
                </a:lnTo>
                <a:lnTo>
                  <a:pt x="0" y="0"/>
                </a:lnTo>
                <a:lnTo>
                  <a:pt x="0" y="55613"/>
                </a:lnTo>
                <a:lnTo>
                  <a:pt x="10756" y="55613"/>
                </a:lnTo>
                <a:lnTo>
                  <a:pt x="10756" y="34645"/>
                </a:lnTo>
                <a:lnTo>
                  <a:pt x="22631" y="34645"/>
                </a:lnTo>
                <a:lnTo>
                  <a:pt x="26352" y="34366"/>
                </a:lnTo>
                <a:lnTo>
                  <a:pt x="28917" y="33845"/>
                </a:lnTo>
                <a:lnTo>
                  <a:pt x="30810" y="33413"/>
                </a:lnTo>
                <a:lnTo>
                  <a:pt x="34493" y="31203"/>
                </a:lnTo>
                <a:lnTo>
                  <a:pt x="37833" y="28054"/>
                </a:lnTo>
                <a:lnTo>
                  <a:pt x="40195" y="23393"/>
                </a:lnTo>
                <a:lnTo>
                  <a:pt x="40792" y="20535"/>
                </a:lnTo>
                <a:lnTo>
                  <a:pt x="40792" y="12687"/>
                </a:lnTo>
                <a:lnTo>
                  <a:pt x="39763" y="9067"/>
                </a:lnTo>
                <a:lnTo>
                  <a:pt x="37706" y="6286"/>
                </a:lnTo>
                <a:close/>
              </a:path>
              <a:path w="40792" h="55613">
                <a:moveTo>
                  <a:pt x="10756" y="9410"/>
                </a:moveTo>
                <a:lnTo>
                  <a:pt x="19824" y="9410"/>
                </a:lnTo>
                <a:lnTo>
                  <a:pt x="22402" y="9537"/>
                </a:lnTo>
                <a:lnTo>
                  <a:pt x="23799" y="0"/>
                </a:lnTo>
                <a:lnTo>
                  <a:pt x="0" y="0"/>
                </a:lnTo>
                <a:lnTo>
                  <a:pt x="10756" y="941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5" name="object 1125"/>
          <p:cNvSpPr/>
          <p:nvPr/>
        </p:nvSpPr>
        <p:spPr>
          <a:xfrm>
            <a:off x="952851" y="7027172"/>
            <a:ext cx="37084" cy="42989"/>
          </a:xfrm>
          <a:custGeom>
            <a:avLst/>
            <a:gdLst/>
            <a:ahLst/>
            <a:cxnLst/>
            <a:rect l="l" t="t" r="r" b="b"/>
            <a:pathLst>
              <a:path w="37084" h="42989">
                <a:moveTo>
                  <a:pt x="19100" y="0"/>
                </a:moveTo>
                <a:lnTo>
                  <a:pt x="15798" y="9372"/>
                </a:lnTo>
                <a:lnTo>
                  <a:pt x="37083" y="9372"/>
                </a:lnTo>
                <a:lnTo>
                  <a:pt x="33629" y="0"/>
                </a:lnTo>
                <a:lnTo>
                  <a:pt x="19100" y="0"/>
                </a:lnTo>
                <a:close/>
              </a:path>
              <a:path w="37084" h="42989">
                <a:moveTo>
                  <a:pt x="15798" y="9372"/>
                </a:moveTo>
                <a:lnTo>
                  <a:pt x="19100" y="0"/>
                </a:lnTo>
                <a:lnTo>
                  <a:pt x="26288" y="-20637"/>
                </a:lnTo>
                <a:lnTo>
                  <a:pt x="33629" y="0"/>
                </a:lnTo>
                <a:lnTo>
                  <a:pt x="37083" y="9372"/>
                </a:lnTo>
                <a:lnTo>
                  <a:pt x="41732" y="21996"/>
                </a:lnTo>
                <a:lnTo>
                  <a:pt x="53428" y="21996"/>
                </a:lnTo>
                <a:lnTo>
                  <a:pt x="32105" y="-33616"/>
                </a:lnTo>
                <a:lnTo>
                  <a:pt x="20739" y="-33616"/>
                </a:lnTo>
                <a:lnTo>
                  <a:pt x="0" y="21996"/>
                </a:lnTo>
                <a:lnTo>
                  <a:pt x="11404" y="21996"/>
                </a:lnTo>
                <a:lnTo>
                  <a:pt x="15798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6" name="object 1126"/>
          <p:cNvSpPr/>
          <p:nvPr/>
        </p:nvSpPr>
        <p:spPr>
          <a:xfrm>
            <a:off x="1010084" y="6992612"/>
            <a:ext cx="46393" cy="57505"/>
          </a:xfrm>
          <a:custGeom>
            <a:avLst/>
            <a:gdLst/>
            <a:ahLst/>
            <a:cxnLst/>
            <a:rect l="l" t="t" r="r" b="b"/>
            <a:pathLst>
              <a:path w="46393" h="57505">
                <a:moveTo>
                  <a:pt x="46240" y="16268"/>
                </a:moveTo>
                <a:lnTo>
                  <a:pt x="45034" y="11823"/>
                </a:lnTo>
                <a:lnTo>
                  <a:pt x="43218" y="8407"/>
                </a:lnTo>
                <a:lnTo>
                  <a:pt x="40792" y="6032"/>
                </a:lnTo>
                <a:lnTo>
                  <a:pt x="36728" y="2006"/>
                </a:lnTo>
                <a:lnTo>
                  <a:pt x="31432" y="0"/>
                </a:lnTo>
                <a:lnTo>
                  <a:pt x="17462" y="0"/>
                </a:lnTo>
                <a:lnTo>
                  <a:pt x="11442" y="2565"/>
                </a:lnTo>
                <a:lnTo>
                  <a:pt x="6870" y="7683"/>
                </a:lnTo>
                <a:lnTo>
                  <a:pt x="2298" y="12801"/>
                </a:lnTo>
                <a:lnTo>
                  <a:pt x="0" y="19989"/>
                </a:lnTo>
                <a:lnTo>
                  <a:pt x="0" y="37998"/>
                </a:lnTo>
                <a:lnTo>
                  <a:pt x="2285" y="44894"/>
                </a:lnTo>
                <a:lnTo>
                  <a:pt x="6832" y="49949"/>
                </a:lnTo>
                <a:lnTo>
                  <a:pt x="11391" y="54991"/>
                </a:lnTo>
                <a:lnTo>
                  <a:pt x="17195" y="57505"/>
                </a:lnTo>
                <a:lnTo>
                  <a:pt x="29984" y="57505"/>
                </a:lnTo>
                <a:lnTo>
                  <a:pt x="34696" y="56045"/>
                </a:lnTo>
                <a:lnTo>
                  <a:pt x="38417" y="53086"/>
                </a:lnTo>
                <a:lnTo>
                  <a:pt x="42138" y="50139"/>
                </a:lnTo>
                <a:lnTo>
                  <a:pt x="44792" y="45631"/>
                </a:lnTo>
                <a:lnTo>
                  <a:pt x="46393" y="39573"/>
                </a:lnTo>
                <a:lnTo>
                  <a:pt x="35966" y="36106"/>
                </a:lnTo>
                <a:lnTo>
                  <a:pt x="35064" y="40195"/>
                </a:lnTo>
                <a:lnTo>
                  <a:pt x="33591" y="43180"/>
                </a:lnTo>
                <a:lnTo>
                  <a:pt x="31534" y="45059"/>
                </a:lnTo>
                <a:lnTo>
                  <a:pt x="27012" y="47904"/>
                </a:lnTo>
                <a:lnTo>
                  <a:pt x="20281" y="47904"/>
                </a:lnTo>
                <a:lnTo>
                  <a:pt x="17132" y="46418"/>
                </a:lnTo>
                <a:lnTo>
                  <a:pt x="14719" y="43434"/>
                </a:lnTo>
                <a:lnTo>
                  <a:pt x="12293" y="40449"/>
                </a:lnTo>
                <a:lnTo>
                  <a:pt x="11087" y="35445"/>
                </a:lnTo>
                <a:lnTo>
                  <a:pt x="11087" y="21780"/>
                </a:lnTo>
                <a:lnTo>
                  <a:pt x="12306" y="16979"/>
                </a:lnTo>
                <a:lnTo>
                  <a:pt x="14770" y="14046"/>
                </a:lnTo>
                <a:lnTo>
                  <a:pt x="17233" y="11074"/>
                </a:lnTo>
                <a:lnTo>
                  <a:pt x="20434" y="9601"/>
                </a:lnTo>
                <a:lnTo>
                  <a:pt x="27241" y="9601"/>
                </a:lnTo>
                <a:lnTo>
                  <a:pt x="31661" y="12103"/>
                </a:lnTo>
                <a:lnTo>
                  <a:pt x="34975" y="16040"/>
                </a:lnTo>
                <a:lnTo>
                  <a:pt x="35598" y="18923"/>
                </a:lnTo>
                <a:lnTo>
                  <a:pt x="46240" y="1626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7" name="object 1127"/>
          <p:cNvSpPr/>
          <p:nvPr/>
        </p:nvSpPr>
        <p:spPr>
          <a:xfrm>
            <a:off x="1070756" y="6993559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1202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8" name="object 1128"/>
          <p:cNvSpPr/>
          <p:nvPr/>
        </p:nvSpPr>
        <p:spPr>
          <a:xfrm>
            <a:off x="1086368" y="6993555"/>
            <a:ext cx="40500" cy="55613"/>
          </a:xfrm>
          <a:custGeom>
            <a:avLst/>
            <a:gdLst/>
            <a:ahLst/>
            <a:cxnLst/>
            <a:rect l="l" t="t" r="r" b="b"/>
            <a:pathLst>
              <a:path w="40500" h="55613">
                <a:moveTo>
                  <a:pt x="10756" y="46240"/>
                </a:moveTo>
                <a:lnTo>
                  <a:pt x="10756" y="31115"/>
                </a:lnTo>
                <a:lnTo>
                  <a:pt x="37490" y="31115"/>
                </a:lnTo>
                <a:lnTo>
                  <a:pt x="37490" y="21742"/>
                </a:lnTo>
                <a:lnTo>
                  <a:pt x="10756" y="21742"/>
                </a:lnTo>
                <a:lnTo>
                  <a:pt x="10756" y="9410"/>
                </a:lnTo>
                <a:lnTo>
                  <a:pt x="39484" y="9410"/>
                </a:lnTo>
                <a:lnTo>
                  <a:pt x="39484" y="0"/>
                </a:lnTo>
                <a:lnTo>
                  <a:pt x="0" y="0"/>
                </a:lnTo>
                <a:lnTo>
                  <a:pt x="0" y="55613"/>
                </a:lnTo>
                <a:lnTo>
                  <a:pt x="40500" y="55613"/>
                </a:lnTo>
                <a:lnTo>
                  <a:pt x="40500" y="46240"/>
                </a:lnTo>
                <a:lnTo>
                  <a:pt x="10756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9" name="object 1129"/>
          <p:cNvSpPr/>
          <p:nvPr/>
        </p:nvSpPr>
        <p:spPr>
          <a:xfrm>
            <a:off x="1136089" y="6993555"/>
            <a:ext cx="42240" cy="55613"/>
          </a:xfrm>
          <a:custGeom>
            <a:avLst/>
            <a:gdLst/>
            <a:ahLst/>
            <a:cxnLst/>
            <a:rect l="l" t="t" r="r" b="b"/>
            <a:pathLst>
              <a:path w="42240" h="55613">
                <a:moveTo>
                  <a:pt x="0" y="55613"/>
                </a:moveTo>
                <a:lnTo>
                  <a:pt x="9982" y="55613"/>
                </a:lnTo>
                <a:lnTo>
                  <a:pt x="9982" y="19342"/>
                </a:lnTo>
                <a:lnTo>
                  <a:pt x="31457" y="55613"/>
                </a:lnTo>
                <a:lnTo>
                  <a:pt x="42240" y="55613"/>
                </a:lnTo>
                <a:lnTo>
                  <a:pt x="42240" y="0"/>
                </a:lnTo>
                <a:lnTo>
                  <a:pt x="32258" y="0"/>
                </a:lnTo>
                <a:lnTo>
                  <a:pt x="32258" y="37134"/>
                </a:lnTo>
                <a:lnTo>
                  <a:pt x="10464" y="0"/>
                </a:lnTo>
                <a:lnTo>
                  <a:pt x="0" y="0"/>
                </a:lnTo>
                <a:lnTo>
                  <a:pt x="0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0" name="object 1130"/>
          <p:cNvSpPr/>
          <p:nvPr/>
        </p:nvSpPr>
        <p:spPr>
          <a:xfrm>
            <a:off x="1185887" y="6993555"/>
            <a:ext cx="42316" cy="55613"/>
          </a:xfrm>
          <a:custGeom>
            <a:avLst/>
            <a:gdLst/>
            <a:ahLst/>
            <a:cxnLst/>
            <a:rect l="l" t="t" r="r" b="b"/>
            <a:pathLst>
              <a:path w="42316" h="55613">
                <a:moveTo>
                  <a:pt x="15798" y="55613"/>
                </a:moveTo>
                <a:lnTo>
                  <a:pt x="26555" y="55613"/>
                </a:lnTo>
                <a:lnTo>
                  <a:pt x="26555" y="9410"/>
                </a:lnTo>
                <a:lnTo>
                  <a:pt x="42316" y="9410"/>
                </a:lnTo>
                <a:lnTo>
                  <a:pt x="42316" y="0"/>
                </a:lnTo>
                <a:lnTo>
                  <a:pt x="0" y="0"/>
                </a:lnTo>
                <a:lnTo>
                  <a:pt x="0" y="9410"/>
                </a:lnTo>
                <a:lnTo>
                  <a:pt x="15798" y="9410"/>
                </a:lnTo>
                <a:lnTo>
                  <a:pt x="15798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1" name="object 1131"/>
          <p:cNvSpPr/>
          <p:nvPr/>
        </p:nvSpPr>
        <p:spPr>
          <a:xfrm>
            <a:off x="1235137" y="6993555"/>
            <a:ext cx="40500" cy="55613"/>
          </a:xfrm>
          <a:custGeom>
            <a:avLst/>
            <a:gdLst/>
            <a:ahLst/>
            <a:cxnLst/>
            <a:rect l="l" t="t" r="r" b="b"/>
            <a:pathLst>
              <a:path w="40500" h="55613">
                <a:moveTo>
                  <a:pt x="10756" y="46240"/>
                </a:moveTo>
                <a:lnTo>
                  <a:pt x="10756" y="31115"/>
                </a:lnTo>
                <a:lnTo>
                  <a:pt x="37490" y="31115"/>
                </a:lnTo>
                <a:lnTo>
                  <a:pt x="37490" y="21742"/>
                </a:lnTo>
                <a:lnTo>
                  <a:pt x="10756" y="21742"/>
                </a:lnTo>
                <a:lnTo>
                  <a:pt x="10756" y="9410"/>
                </a:lnTo>
                <a:lnTo>
                  <a:pt x="39484" y="9410"/>
                </a:lnTo>
                <a:lnTo>
                  <a:pt x="39484" y="0"/>
                </a:lnTo>
                <a:lnTo>
                  <a:pt x="0" y="0"/>
                </a:lnTo>
                <a:lnTo>
                  <a:pt x="0" y="55613"/>
                </a:lnTo>
                <a:lnTo>
                  <a:pt x="40500" y="55613"/>
                </a:lnTo>
                <a:lnTo>
                  <a:pt x="40500" y="46240"/>
                </a:lnTo>
                <a:lnTo>
                  <a:pt x="10756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2" name="object 1132"/>
          <p:cNvSpPr/>
          <p:nvPr/>
        </p:nvSpPr>
        <p:spPr>
          <a:xfrm>
            <a:off x="793308" y="7253159"/>
            <a:ext cx="36804" cy="42976"/>
          </a:xfrm>
          <a:custGeom>
            <a:avLst/>
            <a:gdLst/>
            <a:ahLst/>
            <a:cxnLst/>
            <a:rect l="l" t="t" r="r" b="b"/>
            <a:pathLst>
              <a:path w="36804" h="42976">
                <a:moveTo>
                  <a:pt x="18961" y="0"/>
                </a:moveTo>
                <a:lnTo>
                  <a:pt x="15684" y="9372"/>
                </a:lnTo>
                <a:lnTo>
                  <a:pt x="36804" y="9372"/>
                </a:lnTo>
                <a:lnTo>
                  <a:pt x="33375" y="0"/>
                </a:lnTo>
                <a:lnTo>
                  <a:pt x="18961" y="0"/>
                </a:lnTo>
                <a:close/>
              </a:path>
              <a:path w="36804" h="42976">
                <a:moveTo>
                  <a:pt x="15684" y="9372"/>
                </a:moveTo>
                <a:lnTo>
                  <a:pt x="18961" y="0"/>
                </a:lnTo>
                <a:lnTo>
                  <a:pt x="26098" y="-20637"/>
                </a:lnTo>
                <a:lnTo>
                  <a:pt x="33375" y="0"/>
                </a:lnTo>
                <a:lnTo>
                  <a:pt x="36804" y="9372"/>
                </a:lnTo>
                <a:lnTo>
                  <a:pt x="41414" y="22009"/>
                </a:lnTo>
                <a:lnTo>
                  <a:pt x="53022" y="22009"/>
                </a:lnTo>
                <a:lnTo>
                  <a:pt x="31864" y="-33604"/>
                </a:lnTo>
                <a:lnTo>
                  <a:pt x="20586" y="-33604"/>
                </a:lnTo>
                <a:lnTo>
                  <a:pt x="0" y="22009"/>
                </a:lnTo>
                <a:lnTo>
                  <a:pt x="11328" y="22009"/>
                </a:lnTo>
                <a:lnTo>
                  <a:pt x="15684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3" name="object 1133"/>
          <p:cNvSpPr/>
          <p:nvPr/>
        </p:nvSpPr>
        <p:spPr>
          <a:xfrm>
            <a:off x="852093" y="7219549"/>
            <a:ext cx="41910" cy="55613"/>
          </a:xfrm>
          <a:custGeom>
            <a:avLst/>
            <a:gdLst/>
            <a:ahLst/>
            <a:cxnLst/>
            <a:rect l="l" t="t" r="r" b="b"/>
            <a:pathLst>
              <a:path w="41909" h="55613">
                <a:moveTo>
                  <a:pt x="0" y="55613"/>
                </a:moveTo>
                <a:lnTo>
                  <a:pt x="9906" y="55613"/>
                </a:lnTo>
                <a:lnTo>
                  <a:pt x="9906" y="19342"/>
                </a:lnTo>
                <a:lnTo>
                  <a:pt x="31203" y="55613"/>
                </a:lnTo>
                <a:lnTo>
                  <a:pt x="41910" y="55613"/>
                </a:lnTo>
                <a:lnTo>
                  <a:pt x="41910" y="0"/>
                </a:lnTo>
                <a:lnTo>
                  <a:pt x="32004" y="0"/>
                </a:lnTo>
                <a:lnTo>
                  <a:pt x="32004" y="37134"/>
                </a:lnTo>
                <a:lnTo>
                  <a:pt x="10375" y="0"/>
                </a:lnTo>
                <a:lnTo>
                  <a:pt x="0" y="0"/>
                </a:lnTo>
                <a:lnTo>
                  <a:pt x="0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4" name="object 1134"/>
          <p:cNvSpPr/>
          <p:nvPr/>
        </p:nvSpPr>
        <p:spPr>
          <a:xfrm>
            <a:off x="901508" y="7219549"/>
            <a:ext cx="41986" cy="55613"/>
          </a:xfrm>
          <a:custGeom>
            <a:avLst/>
            <a:gdLst/>
            <a:ahLst/>
            <a:cxnLst/>
            <a:rect l="l" t="t" r="r" b="b"/>
            <a:pathLst>
              <a:path w="41986" h="55613">
                <a:moveTo>
                  <a:pt x="15671" y="55613"/>
                </a:moveTo>
                <a:lnTo>
                  <a:pt x="26339" y="55613"/>
                </a:lnTo>
                <a:lnTo>
                  <a:pt x="26339" y="9410"/>
                </a:lnTo>
                <a:lnTo>
                  <a:pt x="41986" y="9410"/>
                </a:lnTo>
                <a:lnTo>
                  <a:pt x="41986" y="0"/>
                </a:lnTo>
                <a:lnTo>
                  <a:pt x="0" y="0"/>
                </a:lnTo>
                <a:lnTo>
                  <a:pt x="0" y="9410"/>
                </a:lnTo>
                <a:lnTo>
                  <a:pt x="15671" y="9410"/>
                </a:lnTo>
                <a:lnTo>
                  <a:pt x="15671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5" name="object 1135"/>
          <p:cNvSpPr/>
          <p:nvPr/>
        </p:nvSpPr>
        <p:spPr>
          <a:xfrm>
            <a:off x="950375" y="7219549"/>
            <a:ext cx="40182" cy="55613"/>
          </a:xfrm>
          <a:custGeom>
            <a:avLst/>
            <a:gdLst/>
            <a:ahLst/>
            <a:cxnLst/>
            <a:rect l="l" t="t" r="r" b="b"/>
            <a:pathLst>
              <a:path w="40182" h="55613">
                <a:moveTo>
                  <a:pt x="10668" y="46240"/>
                </a:moveTo>
                <a:lnTo>
                  <a:pt x="10668" y="31102"/>
                </a:lnTo>
                <a:lnTo>
                  <a:pt x="37198" y="31102"/>
                </a:lnTo>
                <a:lnTo>
                  <a:pt x="37198" y="21742"/>
                </a:lnTo>
                <a:lnTo>
                  <a:pt x="10668" y="21742"/>
                </a:lnTo>
                <a:lnTo>
                  <a:pt x="10668" y="9410"/>
                </a:lnTo>
                <a:lnTo>
                  <a:pt x="39179" y="9410"/>
                </a:lnTo>
                <a:lnTo>
                  <a:pt x="39179" y="0"/>
                </a:lnTo>
                <a:lnTo>
                  <a:pt x="0" y="0"/>
                </a:lnTo>
                <a:lnTo>
                  <a:pt x="0" y="55613"/>
                </a:lnTo>
                <a:lnTo>
                  <a:pt x="40182" y="55613"/>
                </a:lnTo>
                <a:lnTo>
                  <a:pt x="40182" y="46240"/>
                </a:lnTo>
                <a:lnTo>
                  <a:pt x="10668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6" name="object 1136"/>
          <p:cNvSpPr/>
          <p:nvPr/>
        </p:nvSpPr>
        <p:spPr>
          <a:xfrm>
            <a:off x="996901" y="7218588"/>
            <a:ext cx="42951" cy="57556"/>
          </a:xfrm>
          <a:custGeom>
            <a:avLst/>
            <a:gdLst/>
            <a:ahLst/>
            <a:cxnLst/>
            <a:rect l="l" t="t" r="r" b="b"/>
            <a:pathLst>
              <a:path w="42951" h="57556">
                <a:moveTo>
                  <a:pt x="17132" y="0"/>
                </a:moveTo>
                <a:lnTo>
                  <a:pt x="13665" y="660"/>
                </a:lnTo>
                <a:lnTo>
                  <a:pt x="10795" y="1943"/>
                </a:lnTo>
                <a:lnTo>
                  <a:pt x="7924" y="3238"/>
                </a:lnTo>
                <a:lnTo>
                  <a:pt x="5727" y="5118"/>
                </a:lnTo>
                <a:lnTo>
                  <a:pt x="2667" y="10045"/>
                </a:lnTo>
                <a:lnTo>
                  <a:pt x="1905" y="12699"/>
                </a:lnTo>
                <a:lnTo>
                  <a:pt x="1905" y="19926"/>
                </a:lnTo>
                <a:lnTo>
                  <a:pt x="3530" y="23672"/>
                </a:lnTo>
                <a:lnTo>
                  <a:pt x="6769" y="26720"/>
                </a:lnTo>
                <a:lnTo>
                  <a:pt x="9080" y="28905"/>
                </a:lnTo>
                <a:lnTo>
                  <a:pt x="13093" y="30733"/>
                </a:lnTo>
                <a:lnTo>
                  <a:pt x="18808" y="32219"/>
                </a:lnTo>
                <a:lnTo>
                  <a:pt x="23253" y="33388"/>
                </a:lnTo>
                <a:lnTo>
                  <a:pt x="26098" y="34188"/>
                </a:lnTo>
                <a:lnTo>
                  <a:pt x="27355" y="34645"/>
                </a:lnTo>
                <a:lnTo>
                  <a:pt x="31191" y="37058"/>
                </a:lnTo>
                <a:lnTo>
                  <a:pt x="32296" y="40411"/>
                </a:lnTo>
                <a:lnTo>
                  <a:pt x="31419" y="44246"/>
                </a:lnTo>
                <a:lnTo>
                  <a:pt x="27940" y="47307"/>
                </a:lnTo>
                <a:lnTo>
                  <a:pt x="25349" y="48082"/>
                </a:lnTo>
                <a:lnTo>
                  <a:pt x="18669" y="48082"/>
                </a:lnTo>
                <a:lnTo>
                  <a:pt x="16090" y="47218"/>
                </a:lnTo>
                <a:lnTo>
                  <a:pt x="12268" y="43776"/>
                </a:lnTo>
                <a:lnTo>
                  <a:pt x="10998" y="41084"/>
                </a:lnTo>
                <a:lnTo>
                  <a:pt x="10375" y="37414"/>
                </a:lnTo>
                <a:lnTo>
                  <a:pt x="0" y="38480"/>
                </a:lnTo>
                <a:lnTo>
                  <a:pt x="698" y="44703"/>
                </a:lnTo>
                <a:lnTo>
                  <a:pt x="2832" y="49441"/>
                </a:lnTo>
                <a:lnTo>
                  <a:pt x="6413" y="52692"/>
                </a:lnTo>
                <a:lnTo>
                  <a:pt x="9994" y="55943"/>
                </a:lnTo>
                <a:lnTo>
                  <a:pt x="15125" y="57556"/>
                </a:lnTo>
                <a:lnTo>
                  <a:pt x="26390" y="57556"/>
                </a:lnTo>
                <a:lnTo>
                  <a:pt x="30226" y="56883"/>
                </a:lnTo>
                <a:lnTo>
                  <a:pt x="33299" y="55537"/>
                </a:lnTo>
                <a:lnTo>
                  <a:pt x="36372" y="54190"/>
                </a:lnTo>
                <a:lnTo>
                  <a:pt x="38760" y="52120"/>
                </a:lnTo>
                <a:lnTo>
                  <a:pt x="40436" y="49326"/>
                </a:lnTo>
                <a:lnTo>
                  <a:pt x="42113" y="46558"/>
                </a:lnTo>
                <a:lnTo>
                  <a:pt x="42951" y="43560"/>
                </a:lnTo>
                <a:lnTo>
                  <a:pt x="42951" y="36868"/>
                </a:lnTo>
                <a:lnTo>
                  <a:pt x="42252" y="33908"/>
                </a:lnTo>
                <a:lnTo>
                  <a:pt x="40843" y="31521"/>
                </a:lnTo>
                <a:lnTo>
                  <a:pt x="37503" y="27254"/>
                </a:lnTo>
                <a:lnTo>
                  <a:pt x="32524" y="24485"/>
                </a:lnTo>
                <a:lnTo>
                  <a:pt x="28689" y="23164"/>
                </a:lnTo>
                <a:lnTo>
                  <a:pt x="23495" y="21869"/>
                </a:lnTo>
                <a:lnTo>
                  <a:pt x="18300" y="20573"/>
                </a:lnTo>
                <a:lnTo>
                  <a:pt x="15036" y="19342"/>
                </a:lnTo>
                <a:lnTo>
                  <a:pt x="13690" y="18148"/>
                </a:lnTo>
                <a:lnTo>
                  <a:pt x="12115" y="14770"/>
                </a:lnTo>
                <a:lnTo>
                  <a:pt x="13804" y="11328"/>
                </a:lnTo>
                <a:lnTo>
                  <a:pt x="17983" y="9309"/>
                </a:lnTo>
                <a:lnTo>
                  <a:pt x="24091" y="9309"/>
                </a:lnTo>
                <a:lnTo>
                  <a:pt x="27838" y="11188"/>
                </a:lnTo>
                <a:lnTo>
                  <a:pt x="30314" y="14490"/>
                </a:lnTo>
                <a:lnTo>
                  <a:pt x="30772" y="17348"/>
                </a:lnTo>
                <a:lnTo>
                  <a:pt x="41440" y="16852"/>
                </a:lnTo>
                <a:lnTo>
                  <a:pt x="41275" y="11760"/>
                </a:lnTo>
                <a:lnTo>
                  <a:pt x="39522" y="7658"/>
                </a:lnTo>
                <a:lnTo>
                  <a:pt x="36169" y="4610"/>
                </a:lnTo>
                <a:lnTo>
                  <a:pt x="32816" y="1536"/>
                </a:lnTo>
                <a:lnTo>
                  <a:pt x="27825" y="0"/>
                </a:lnTo>
                <a:lnTo>
                  <a:pt x="17132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7" name="object 1137"/>
          <p:cNvSpPr/>
          <p:nvPr/>
        </p:nvSpPr>
        <p:spPr>
          <a:xfrm>
            <a:off x="1069301" y="7243097"/>
            <a:ext cx="35166" cy="53365"/>
          </a:xfrm>
          <a:custGeom>
            <a:avLst/>
            <a:gdLst/>
            <a:ahLst/>
            <a:cxnLst/>
            <a:rect l="l" t="t" r="r" b="b"/>
            <a:pathLst>
              <a:path w="35166" h="53365">
                <a:moveTo>
                  <a:pt x="35166" y="28346"/>
                </a:moveTo>
                <a:lnTo>
                  <a:pt x="33261" y="0"/>
                </a:lnTo>
                <a:lnTo>
                  <a:pt x="33261" y="8597"/>
                </a:lnTo>
                <a:lnTo>
                  <a:pt x="32905" y="12001"/>
                </a:lnTo>
                <a:lnTo>
                  <a:pt x="32664" y="29819"/>
                </a:lnTo>
                <a:lnTo>
                  <a:pt x="35166" y="28346"/>
                </a:lnTo>
                <a:close/>
              </a:path>
              <a:path w="35166" h="53365">
                <a:moveTo>
                  <a:pt x="10668" y="22694"/>
                </a:moveTo>
                <a:lnTo>
                  <a:pt x="10668" y="-14135"/>
                </a:lnTo>
                <a:lnTo>
                  <a:pt x="19812" y="-14135"/>
                </a:lnTo>
                <a:lnTo>
                  <a:pt x="22733" y="-13957"/>
                </a:lnTo>
                <a:lnTo>
                  <a:pt x="26212" y="-13157"/>
                </a:lnTo>
                <a:lnTo>
                  <a:pt x="29159" y="-10998"/>
                </a:lnTo>
                <a:lnTo>
                  <a:pt x="31470" y="-7899"/>
                </a:lnTo>
                <a:lnTo>
                  <a:pt x="32905" y="-3301"/>
                </a:lnTo>
                <a:lnTo>
                  <a:pt x="33261" y="0"/>
                </a:lnTo>
                <a:lnTo>
                  <a:pt x="35166" y="28346"/>
                </a:lnTo>
                <a:lnTo>
                  <a:pt x="39471" y="23952"/>
                </a:lnTo>
                <a:lnTo>
                  <a:pt x="41351" y="20675"/>
                </a:lnTo>
                <a:lnTo>
                  <a:pt x="42672" y="16624"/>
                </a:lnTo>
                <a:lnTo>
                  <a:pt x="43751" y="13322"/>
                </a:lnTo>
                <a:lnTo>
                  <a:pt x="44297" y="9372"/>
                </a:lnTo>
                <a:lnTo>
                  <a:pt x="44297" y="-419"/>
                </a:lnTo>
                <a:lnTo>
                  <a:pt x="43713" y="-4800"/>
                </a:lnTo>
                <a:lnTo>
                  <a:pt x="42557" y="-8356"/>
                </a:lnTo>
                <a:lnTo>
                  <a:pt x="41414" y="-11912"/>
                </a:lnTo>
                <a:lnTo>
                  <a:pt x="39725" y="-14897"/>
                </a:lnTo>
                <a:lnTo>
                  <a:pt x="35306" y="-19811"/>
                </a:lnTo>
                <a:lnTo>
                  <a:pt x="32651" y="-21526"/>
                </a:lnTo>
                <a:lnTo>
                  <a:pt x="29552" y="-22478"/>
                </a:lnTo>
                <a:lnTo>
                  <a:pt x="27241" y="-23190"/>
                </a:lnTo>
                <a:lnTo>
                  <a:pt x="23888" y="-23545"/>
                </a:lnTo>
                <a:lnTo>
                  <a:pt x="0" y="-23545"/>
                </a:lnTo>
                <a:lnTo>
                  <a:pt x="0" y="32067"/>
                </a:lnTo>
                <a:lnTo>
                  <a:pt x="24015" y="32067"/>
                </a:lnTo>
                <a:lnTo>
                  <a:pt x="27165" y="31673"/>
                </a:lnTo>
                <a:lnTo>
                  <a:pt x="29514" y="30886"/>
                </a:lnTo>
                <a:lnTo>
                  <a:pt x="32664" y="29819"/>
                </a:lnTo>
                <a:lnTo>
                  <a:pt x="32905" y="12001"/>
                </a:lnTo>
                <a:lnTo>
                  <a:pt x="31470" y="16979"/>
                </a:lnTo>
                <a:lnTo>
                  <a:pt x="28244" y="20942"/>
                </a:lnTo>
                <a:lnTo>
                  <a:pt x="25082" y="22174"/>
                </a:lnTo>
                <a:lnTo>
                  <a:pt x="21615" y="22694"/>
                </a:lnTo>
                <a:lnTo>
                  <a:pt x="10668" y="2269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8" name="object 1138"/>
          <p:cNvSpPr/>
          <p:nvPr/>
        </p:nvSpPr>
        <p:spPr>
          <a:xfrm>
            <a:off x="1122644" y="7219549"/>
            <a:ext cx="40182" cy="55613"/>
          </a:xfrm>
          <a:custGeom>
            <a:avLst/>
            <a:gdLst/>
            <a:ahLst/>
            <a:cxnLst/>
            <a:rect l="l" t="t" r="r" b="b"/>
            <a:pathLst>
              <a:path w="40182" h="55613">
                <a:moveTo>
                  <a:pt x="10668" y="46240"/>
                </a:moveTo>
                <a:lnTo>
                  <a:pt x="10668" y="31102"/>
                </a:lnTo>
                <a:lnTo>
                  <a:pt x="37198" y="31102"/>
                </a:lnTo>
                <a:lnTo>
                  <a:pt x="37198" y="21742"/>
                </a:lnTo>
                <a:lnTo>
                  <a:pt x="10668" y="21742"/>
                </a:lnTo>
                <a:lnTo>
                  <a:pt x="10668" y="9410"/>
                </a:lnTo>
                <a:lnTo>
                  <a:pt x="39179" y="9410"/>
                </a:lnTo>
                <a:lnTo>
                  <a:pt x="39179" y="0"/>
                </a:lnTo>
                <a:lnTo>
                  <a:pt x="0" y="0"/>
                </a:lnTo>
                <a:lnTo>
                  <a:pt x="0" y="55613"/>
                </a:lnTo>
                <a:lnTo>
                  <a:pt x="40182" y="55613"/>
                </a:lnTo>
                <a:lnTo>
                  <a:pt x="40182" y="46240"/>
                </a:lnTo>
                <a:lnTo>
                  <a:pt x="10668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9" name="object 1139"/>
          <p:cNvSpPr/>
          <p:nvPr/>
        </p:nvSpPr>
        <p:spPr>
          <a:xfrm>
            <a:off x="1192414" y="7219547"/>
            <a:ext cx="47510" cy="55613"/>
          </a:xfrm>
          <a:custGeom>
            <a:avLst/>
            <a:gdLst/>
            <a:ahLst/>
            <a:cxnLst/>
            <a:rect l="l" t="t" r="r" b="b"/>
            <a:pathLst>
              <a:path w="47510" h="55613">
                <a:moveTo>
                  <a:pt x="0" y="0"/>
                </a:moveTo>
                <a:lnTo>
                  <a:pt x="0" y="55613"/>
                </a:lnTo>
                <a:lnTo>
                  <a:pt x="10668" y="55613"/>
                </a:lnTo>
                <a:lnTo>
                  <a:pt x="10668" y="32397"/>
                </a:lnTo>
                <a:lnTo>
                  <a:pt x="15278" y="32397"/>
                </a:lnTo>
                <a:lnTo>
                  <a:pt x="19329" y="33451"/>
                </a:lnTo>
                <a:lnTo>
                  <a:pt x="22415" y="36461"/>
                </a:lnTo>
                <a:lnTo>
                  <a:pt x="24295" y="39192"/>
                </a:lnTo>
                <a:lnTo>
                  <a:pt x="27025" y="43510"/>
                </a:lnTo>
                <a:lnTo>
                  <a:pt x="26873" y="23291"/>
                </a:lnTo>
                <a:lnTo>
                  <a:pt x="23685" y="23520"/>
                </a:lnTo>
                <a:lnTo>
                  <a:pt x="10668" y="23520"/>
                </a:lnTo>
                <a:lnTo>
                  <a:pt x="10668" y="9410"/>
                </a:lnTo>
                <a:lnTo>
                  <a:pt x="22453" y="0"/>
                </a:lnTo>
                <a:lnTo>
                  <a:pt x="0" y="0"/>
                </a:lnTo>
                <a:close/>
              </a:path>
              <a:path w="47510" h="55613">
                <a:moveTo>
                  <a:pt x="36474" y="37439"/>
                </a:moveTo>
                <a:lnTo>
                  <a:pt x="33477" y="34048"/>
                </a:lnTo>
                <a:lnTo>
                  <a:pt x="29260" y="31064"/>
                </a:lnTo>
                <a:lnTo>
                  <a:pt x="33896" y="30365"/>
                </a:lnTo>
                <a:lnTo>
                  <a:pt x="37388" y="28651"/>
                </a:lnTo>
                <a:lnTo>
                  <a:pt x="39712" y="25933"/>
                </a:lnTo>
                <a:lnTo>
                  <a:pt x="42049" y="23215"/>
                </a:lnTo>
                <a:lnTo>
                  <a:pt x="43218" y="19773"/>
                </a:lnTo>
                <a:lnTo>
                  <a:pt x="43218" y="12318"/>
                </a:lnTo>
                <a:lnTo>
                  <a:pt x="42443" y="9385"/>
                </a:lnTo>
                <a:lnTo>
                  <a:pt x="40906" y="6832"/>
                </a:lnTo>
                <a:lnTo>
                  <a:pt x="39370" y="4279"/>
                </a:lnTo>
                <a:lnTo>
                  <a:pt x="37325" y="2501"/>
                </a:lnTo>
                <a:lnTo>
                  <a:pt x="34759" y="1511"/>
                </a:lnTo>
                <a:lnTo>
                  <a:pt x="32207" y="495"/>
                </a:lnTo>
                <a:lnTo>
                  <a:pt x="28105" y="0"/>
                </a:lnTo>
                <a:lnTo>
                  <a:pt x="22453" y="0"/>
                </a:lnTo>
                <a:lnTo>
                  <a:pt x="10668" y="9410"/>
                </a:lnTo>
                <a:lnTo>
                  <a:pt x="25908" y="9474"/>
                </a:lnTo>
                <a:lnTo>
                  <a:pt x="28511" y="9905"/>
                </a:lnTo>
                <a:lnTo>
                  <a:pt x="31750" y="12941"/>
                </a:lnTo>
                <a:lnTo>
                  <a:pt x="32219" y="16306"/>
                </a:lnTo>
                <a:lnTo>
                  <a:pt x="31864" y="19380"/>
                </a:lnTo>
                <a:lnTo>
                  <a:pt x="29425" y="22377"/>
                </a:lnTo>
                <a:lnTo>
                  <a:pt x="26873" y="23291"/>
                </a:lnTo>
                <a:lnTo>
                  <a:pt x="27025" y="43510"/>
                </a:lnTo>
                <a:lnTo>
                  <a:pt x="34747" y="55613"/>
                </a:lnTo>
                <a:lnTo>
                  <a:pt x="47510" y="55613"/>
                </a:lnTo>
                <a:lnTo>
                  <a:pt x="41046" y="44767"/>
                </a:lnTo>
                <a:lnTo>
                  <a:pt x="38506" y="40436"/>
                </a:lnTo>
                <a:lnTo>
                  <a:pt x="36474" y="3743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0" name="object 1140"/>
          <p:cNvSpPr/>
          <p:nvPr/>
        </p:nvSpPr>
        <p:spPr>
          <a:xfrm>
            <a:off x="1245685" y="7219549"/>
            <a:ext cx="40182" cy="55613"/>
          </a:xfrm>
          <a:custGeom>
            <a:avLst/>
            <a:gdLst/>
            <a:ahLst/>
            <a:cxnLst/>
            <a:rect l="l" t="t" r="r" b="b"/>
            <a:pathLst>
              <a:path w="40182" h="55613">
                <a:moveTo>
                  <a:pt x="10668" y="46240"/>
                </a:moveTo>
                <a:lnTo>
                  <a:pt x="10668" y="31102"/>
                </a:lnTo>
                <a:lnTo>
                  <a:pt x="37198" y="31102"/>
                </a:lnTo>
                <a:lnTo>
                  <a:pt x="37198" y="21742"/>
                </a:lnTo>
                <a:lnTo>
                  <a:pt x="10668" y="21742"/>
                </a:lnTo>
                <a:lnTo>
                  <a:pt x="10668" y="9410"/>
                </a:lnTo>
                <a:lnTo>
                  <a:pt x="39179" y="9410"/>
                </a:lnTo>
                <a:lnTo>
                  <a:pt x="39179" y="0"/>
                </a:lnTo>
                <a:lnTo>
                  <a:pt x="0" y="0"/>
                </a:lnTo>
                <a:lnTo>
                  <a:pt x="0" y="55613"/>
                </a:lnTo>
                <a:lnTo>
                  <a:pt x="40182" y="55613"/>
                </a:lnTo>
                <a:lnTo>
                  <a:pt x="40182" y="46240"/>
                </a:lnTo>
                <a:lnTo>
                  <a:pt x="10668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1" name="object 1141"/>
          <p:cNvSpPr/>
          <p:nvPr/>
        </p:nvSpPr>
        <p:spPr>
          <a:xfrm>
            <a:off x="1289550" y="7253159"/>
            <a:ext cx="36791" cy="42976"/>
          </a:xfrm>
          <a:custGeom>
            <a:avLst/>
            <a:gdLst/>
            <a:ahLst/>
            <a:cxnLst/>
            <a:rect l="l" t="t" r="r" b="b"/>
            <a:pathLst>
              <a:path w="36791" h="42976">
                <a:moveTo>
                  <a:pt x="18948" y="0"/>
                </a:moveTo>
                <a:lnTo>
                  <a:pt x="15671" y="9372"/>
                </a:lnTo>
                <a:lnTo>
                  <a:pt x="36791" y="9372"/>
                </a:lnTo>
                <a:lnTo>
                  <a:pt x="33362" y="0"/>
                </a:lnTo>
                <a:lnTo>
                  <a:pt x="18948" y="0"/>
                </a:lnTo>
                <a:close/>
              </a:path>
              <a:path w="36791" h="42976">
                <a:moveTo>
                  <a:pt x="15671" y="9372"/>
                </a:moveTo>
                <a:lnTo>
                  <a:pt x="18948" y="0"/>
                </a:lnTo>
                <a:lnTo>
                  <a:pt x="26085" y="-20637"/>
                </a:lnTo>
                <a:lnTo>
                  <a:pt x="33362" y="0"/>
                </a:lnTo>
                <a:lnTo>
                  <a:pt x="36791" y="9372"/>
                </a:lnTo>
                <a:lnTo>
                  <a:pt x="41401" y="22009"/>
                </a:lnTo>
                <a:lnTo>
                  <a:pt x="53009" y="22009"/>
                </a:lnTo>
                <a:lnTo>
                  <a:pt x="31851" y="-33604"/>
                </a:lnTo>
                <a:lnTo>
                  <a:pt x="20573" y="-33604"/>
                </a:lnTo>
                <a:lnTo>
                  <a:pt x="0" y="22009"/>
                </a:lnTo>
                <a:lnTo>
                  <a:pt x="11315" y="22009"/>
                </a:lnTo>
                <a:lnTo>
                  <a:pt x="15671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2" name="object 1142"/>
          <p:cNvSpPr/>
          <p:nvPr/>
        </p:nvSpPr>
        <p:spPr>
          <a:xfrm>
            <a:off x="1348501" y="7220007"/>
            <a:ext cx="37198" cy="55156"/>
          </a:xfrm>
          <a:custGeom>
            <a:avLst/>
            <a:gdLst/>
            <a:ahLst/>
            <a:cxnLst/>
            <a:rect l="l" t="t" r="r" b="b"/>
            <a:pathLst>
              <a:path w="37198" h="55156">
                <a:moveTo>
                  <a:pt x="0" y="55156"/>
                </a:moveTo>
                <a:lnTo>
                  <a:pt x="37198" y="55156"/>
                </a:lnTo>
                <a:lnTo>
                  <a:pt x="37198" y="45783"/>
                </a:lnTo>
                <a:lnTo>
                  <a:pt x="10668" y="45783"/>
                </a:lnTo>
                <a:lnTo>
                  <a:pt x="10668" y="0"/>
                </a:lnTo>
                <a:lnTo>
                  <a:pt x="0" y="0"/>
                </a:lnTo>
                <a:lnTo>
                  <a:pt x="0" y="5515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3" name="object 1143"/>
          <p:cNvSpPr/>
          <p:nvPr/>
        </p:nvSpPr>
        <p:spPr>
          <a:xfrm>
            <a:off x="1398308" y="7219556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11938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4" name="object 1144"/>
          <p:cNvSpPr/>
          <p:nvPr/>
        </p:nvSpPr>
        <p:spPr>
          <a:xfrm>
            <a:off x="1409231" y="7219549"/>
            <a:ext cx="42926" cy="55613"/>
          </a:xfrm>
          <a:custGeom>
            <a:avLst/>
            <a:gdLst/>
            <a:ahLst/>
            <a:cxnLst/>
            <a:rect l="l" t="t" r="r" b="b"/>
            <a:pathLst>
              <a:path w="42925" h="55613">
                <a:moveTo>
                  <a:pt x="12865" y="46240"/>
                </a:moveTo>
                <a:lnTo>
                  <a:pt x="41808" y="8724"/>
                </a:lnTo>
                <a:lnTo>
                  <a:pt x="41808" y="0"/>
                </a:lnTo>
                <a:lnTo>
                  <a:pt x="3136" y="0"/>
                </a:lnTo>
                <a:lnTo>
                  <a:pt x="3136" y="9410"/>
                </a:lnTo>
                <a:lnTo>
                  <a:pt x="27749" y="9410"/>
                </a:lnTo>
                <a:lnTo>
                  <a:pt x="0" y="45478"/>
                </a:lnTo>
                <a:lnTo>
                  <a:pt x="0" y="55613"/>
                </a:lnTo>
                <a:lnTo>
                  <a:pt x="42926" y="55613"/>
                </a:lnTo>
                <a:lnTo>
                  <a:pt x="42926" y="46240"/>
                </a:lnTo>
                <a:lnTo>
                  <a:pt x="12865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5" name="object 1145"/>
          <p:cNvSpPr/>
          <p:nvPr/>
        </p:nvSpPr>
        <p:spPr>
          <a:xfrm>
            <a:off x="1453528" y="7253159"/>
            <a:ext cx="36791" cy="42976"/>
          </a:xfrm>
          <a:custGeom>
            <a:avLst/>
            <a:gdLst/>
            <a:ahLst/>
            <a:cxnLst/>
            <a:rect l="l" t="t" r="r" b="b"/>
            <a:pathLst>
              <a:path w="36791" h="42976">
                <a:moveTo>
                  <a:pt x="18948" y="0"/>
                </a:moveTo>
                <a:lnTo>
                  <a:pt x="15671" y="9372"/>
                </a:lnTo>
                <a:lnTo>
                  <a:pt x="36791" y="9372"/>
                </a:lnTo>
                <a:lnTo>
                  <a:pt x="33362" y="0"/>
                </a:lnTo>
                <a:lnTo>
                  <a:pt x="18948" y="0"/>
                </a:lnTo>
                <a:close/>
              </a:path>
              <a:path w="36791" h="42976">
                <a:moveTo>
                  <a:pt x="15671" y="9372"/>
                </a:moveTo>
                <a:lnTo>
                  <a:pt x="18948" y="0"/>
                </a:lnTo>
                <a:lnTo>
                  <a:pt x="26085" y="-20637"/>
                </a:lnTo>
                <a:lnTo>
                  <a:pt x="33362" y="0"/>
                </a:lnTo>
                <a:lnTo>
                  <a:pt x="36791" y="9372"/>
                </a:lnTo>
                <a:lnTo>
                  <a:pt x="41401" y="22009"/>
                </a:lnTo>
                <a:lnTo>
                  <a:pt x="53009" y="22009"/>
                </a:lnTo>
                <a:lnTo>
                  <a:pt x="31851" y="-33604"/>
                </a:lnTo>
                <a:lnTo>
                  <a:pt x="20573" y="-33604"/>
                </a:lnTo>
                <a:lnTo>
                  <a:pt x="0" y="22009"/>
                </a:lnTo>
                <a:lnTo>
                  <a:pt x="11315" y="22009"/>
                </a:lnTo>
                <a:lnTo>
                  <a:pt x="15671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6" name="object 1146"/>
          <p:cNvSpPr/>
          <p:nvPr/>
        </p:nvSpPr>
        <p:spPr>
          <a:xfrm>
            <a:off x="1512243" y="7219547"/>
            <a:ext cx="47485" cy="55613"/>
          </a:xfrm>
          <a:custGeom>
            <a:avLst/>
            <a:gdLst/>
            <a:ahLst/>
            <a:cxnLst/>
            <a:rect l="l" t="t" r="r" b="b"/>
            <a:pathLst>
              <a:path w="47485" h="55613">
                <a:moveTo>
                  <a:pt x="36461" y="37439"/>
                </a:moveTo>
                <a:lnTo>
                  <a:pt x="33464" y="34048"/>
                </a:lnTo>
                <a:lnTo>
                  <a:pt x="29260" y="31064"/>
                </a:lnTo>
                <a:lnTo>
                  <a:pt x="33896" y="30365"/>
                </a:lnTo>
                <a:lnTo>
                  <a:pt x="32207" y="14452"/>
                </a:lnTo>
                <a:lnTo>
                  <a:pt x="32207" y="17983"/>
                </a:lnTo>
                <a:lnTo>
                  <a:pt x="30403" y="21602"/>
                </a:lnTo>
                <a:lnTo>
                  <a:pt x="27025" y="43510"/>
                </a:lnTo>
                <a:lnTo>
                  <a:pt x="34734" y="55613"/>
                </a:lnTo>
                <a:lnTo>
                  <a:pt x="47485" y="55613"/>
                </a:lnTo>
                <a:lnTo>
                  <a:pt x="41046" y="44767"/>
                </a:lnTo>
                <a:lnTo>
                  <a:pt x="38493" y="40436"/>
                </a:lnTo>
                <a:lnTo>
                  <a:pt x="36461" y="37439"/>
                </a:lnTo>
                <a:close/>
              </a:path>
              <a:path w="47485" h="55613">
                <a:moveTo>
                  <a:pt x="0" y="0"/>
                </a:moveTo>
                <a:lnTo>
                  <a:pt x="0" y="55613"/>
                </a:lnTo>
                <a:lnTo>
                  <a:pt x="10655" y="55613"/>
                </a:lnTo>
                <a:lnTo>
                  <a:pt x="10655" y="32397"/>
                </a:lnTo>
                <a:lnTo>
                  <a:pt x="15278" y="32397"/>
                </a:lnTo>
                <a:lnTo>
                  <a:pt x="19316" y="33451"/>
                </a:lnTo>
                <a:lnTo>
                  <a:pt x="22415" y="36461"/>
                </a:lnTo>
                <a:lnTo>
                  <a:pt x="24282" y="39192"/>
                </a:lnTo>
                <a:lnTo>
                  <a:pt x="27025" y="43510"/>
                </a:lnTo>
                <a:lnTo>
                  <a:pt x="30403" y="21602"/>
                </a:lnTo>
                <a:lnTo>
                  <a:pt x="26873" y="23291"/>
                </a:lnTo>
                <a:lnTo>
                  <a:pt x="23672" y="23520"/>
                </a:lnTo>
                <a:lnTo>
                  <a:pt x="10655" y="23520"/>
                </a:lnTo>
                <a:lnTo>
                  <a:pt x="10655" y="9410"/>
                </a:lnTo>
                <a:lnTo>
                  <a:pt x="25895" y="9474"/>
                </a:lnTo>
                <a:lnTo>
                  <a:pt x="26758" y="9601"/>
                </a:lnTo>
                <a:lnTo>
                  <a:pt x="30784" y="11785"/>
                </a:lnTo>
                <a:lnTo>
                  <a:pt x="32207" y="14452"/>
                </a:lnTo>
                <a:lnTo>
                  <a:pt x="33896" y="30365"/>
                </a:lnTo>
                <a:lnTo>
                  <a:pt x="37376" y="28651"/>
                </a:lnTo>
                <a:lnTo>
                  <a:pt x="39712" y="25933"/>
                </a:lnTo>
                <a:lnTo>
                  <a:pt x="42036" y="23215"/>
                </a:lnTo>
                <a:lnTo>
                  <a:pt x="43205" y="19773"/>
                </a:lnTo>
                <a:lnTo>
                  <a:pt x="43205" y="12318"/>
                </a:lnTo>
                <a:lnTo>
                  <a:pt x="42430" y="9385"/>
                </a:lnTo>
                <a:lnTo>
                  <a:pt x="40893" y="6832"/>
                </a:lnTo>
                <a:lnTo>
                  <a:pt x="39357" y="4279"/>
                </a:lnTo>
                <a:lnTo>
                  <a:pt x="37312" y="2501"/>
                </a:lnTo>
                <a:lnTo>
                  <a:pt x="34747" y="1511"/>
                </a:lnTo>
                <a:lnTo>
                  <a:pt x="32194" y="495"/>
                </a:lnTo>
                <a:lnTo>
                  <a:pt x="28092" y="0"/>
                </a:lnTo>
                <a:lnTo>
                  <a:pt x="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7" name="object 1147"/>
          <p:cNvSpPr/>
          <p:nvPr/>
        </p:nvSpPr>
        <p:spPr>
          <a:xfrm>
            <a:off x="798611" y="7346358"/>
            <a:ext cx="42125" cy="56565"/>
          </a:xfrm>
          <a:custGeom>
            <a:avLst/>
            <a:gdLst/>
            <a:ahLst/>
            <a:cxnLst/>
            <a:rect l="l" t="t" r="r" b="b"/>
            <a:pathLst>
              <a:path w="42125" h="56565">
                <a:moveTo>
                  <a:pt x="10668" y="0"/>
                </a:moveTo>
                <a:lnTo>
                  <a:pt x="0" y="0"/>
                </a:lnTo>
                <a:lnTo>
                  <a:pt x="0" y="35890"/>
                </a:lnTo>
                <a:lnTo>
                  <a:pt x="342" y="40589"/>
                </a:lnTo>
                <a:lnTo>
                  <a:pt x="1041" y="43776"/>
                </a:lnTo>
                <a:lnTo>
                  <a:pt x="1524" y="45923"/>
                </a:lnTo>
                <a:lnTo>
                  <a:pt x="4038" y="49936"/>
                </a:lnTo>
                <a:lnTo>
                  <a:pt x="7607" y="53492"/>
                </a:lnTo>
                <a:lnTo>
                  <a:pt x="10223" y="54724"/>
                </a:lnTo>
                <a:lnTo>
                  <a:pt x="12827" y="55956"/>
                </a:lnTo>
                <a:lnTo>
                  <a:pt x="16649" y="56565"/>
                </a:lnTo>
                <a:lnTo>
                  <a:pt x="25882" y="56565"/>
                </a:lnTo>
                <a:lnTo>
                  <a:pt x="29260" y="55994"/>
                </a:lnTo>
                <a:lnTo>
                  <a:pt x="31864" y="54876"/>
                </a:lnTo>
                <a:lnTo>
                  <a:pt x="34455" y="53759"/>
                </a:lnTo>
                <a:lnTo>
                  <a:pt x="38074" y="50342"/>
                </a:lnTo>
                <a:lnTo>
                  <a:pt x="40690" y="46126"/>
                </a:lnTo>
                <a:lnTo>
                  <a:pt x="41262" y="43357"/>
                </a:lnTo>
                <a:lnTo>
                  <a:pt x="41833" y="40614"/>
                </a:lnTo>
                <a:lnTo>
                  <a:pt x="42125" y="35890"/>
                </a:lnTo>
                <a:lnTo>
                  <a:pt x="42125" y="0"/>
                </a:lnTo>
                <a:lnTo>
                  <a:pt x="31457" y="0"/>
                </a:lnTo>
                <a:lnTo>
                  <a:pt x="31457" y="35166"/>
                </a:lnTo>
                <a:lnTo>
                  <a:pt x="31305" y="38315"/>
                </a:lnTo>
                <a:lnTo>
                  <a:pt x="30683" y="42113"/>
                </a:lnTo>
                <a:lnTo>
                  <a:pt x="28219" y="45008"/>
                </a:lnTo>
                <a:lnTo>
                  <a:pt x="24396" y="46964"/>
                </a:lnTo>
                <a:lnTo>
                  <a:pt x="18389" y="46964"/>
                </a:lnTo>
                <a:lnTo>
                  <a:pt x="14325" y="44894"/>
                </a:lnTo>
                <a:lnTo>
                  <a:pt x="11518" y="41694"/>
                </a:lnTo>
                <a:lnTo>
                  <a:pt x="10795" y="38011"/>
                </a:lnTo>
                <a:lnTo>
                  <a:pt x="10668" y="34899"/>
                </a:lnTo>
                <a:lnTo>
                  <a:pt x="10668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8" name="object 1148"/>
          <p:cNvSpPr/>
          <p:nvPr/>
        </p:nvSpPr>
        <p:spPr>
          <a:xfrm>
            <a:off x="852093" y="7346351"/>
            <a:ext cx="41910" cy="55626"/>
          </a:xfrm>
          <a:custGeom>
            <a:avLst/>
            <a:gdLst/>
            <a:ahLst/>
            <a:cxnLst/>
            <a:rect l="l" t="t" r="r" b="b"/>
            <a:pathLst>
              <a:path w="41909" h="55625">
                <a:moveTo>
                  <a:pt x="0" y="55625"/>
                </a:moveTo>
                <a:lnTo>
                  <a:pt x="9906" y="55625"/>
                </a:lnTo>
                <a:lnTo>
                  <a:pt x="9906" y="19354"/>
                </a:lnTo>
                <a:lnTo>
                  <a:pt x="31203" y="55625"/>
                </a:lnTo>
                <a:lnTo>
                  <a:pt x="41910" y="55625"/>
                </a:lnTo>
                <a:lnTo>
                  <a:pt x="41910" y="0"/>
                </a:lnTo>
                <a:lnTo>
                  <a:pt x="32004" y="0"/>
                </a:lnTo>
                <a:lnTo>
                  <a:pt x="32004" y="37147"/>
                </a:lnTo>
                <a:lnTo>
                  <a:pt x="10375" y="0"/>
                </a:lnTo>
                <a:lnTo>
                  <a:pt x="0" y="0"/>
                </a:lnTo>
                <a:lnTo>
                  <a:pt x="0" y="5562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9" name="object 1149"/>
          <p:cNvSpPr/>
          <p:nvPr/>
        </p:nvSpPr>
        <p:spPr>
          <a:xfrm>
            <a:off x="899914" y="7379972"/>
            <a:ext cx="36804" cy="42989"/>
          </a:xfrm>
          <a:custGeom>
            <a:avLst/>
            <a:gdLst/>
            <a:ahLst/>
            <a:cxnLst/>
            <a:rect l="l" t="t" r="r" b="b"/>
            <a:pathLst>
              <a:path w="36804" h="42989">
                <a:moveTo>
                  <a:pt x="18961" y="0"/>
                </a:moveTo>
                <a:lnTo>
                  <a:pt x="15684" y="9372"/>
                </a:lnTo>
                <a:lnTo>
                  <a:pt x="36804" y="9372"/>
                </a:lnTo>
                <a:lnTo>
                  <a:pt x="33375" y="0"/>
                </a:lnTo>
                <a:lnTo>
                  <a:pt x="18961" y="0"/>
                </a:lnTo>
                <a:close/>
              </a:path>
              <a:path w="36804" h="42989">
                <a:moveTo>
                  <a:pt x="15684" y="9372"/>
                </a:moveTo>
                <a:lnTo>
                  <a:pt x="18961" y="0"/>
                </a:lnTo>
                <a:lnTo>
                  <a:pt x="26098" y="-20637"/>
                </a:lnTo>
                <a:lnTo>
                  <a:pt x="33375" y="0"/>
                </a:lnTo>
                <a:lnTo>
                  <a:pt x="36804" y="9372"/>
                </a:lnTo>
                <a:lnTo>
                  <a:pt x="41414" y="22009"/>
                </a:lnTo>
                <a:lnTo>
                  <a:pt x="53022" y="22009"/>
                </a:lnTo>
                <a:lnTo>
                  <a:pt x="31864" y="-33616"/>
                </a:lnTo>
                <a:lnTo>
                  <a:pt x="20586" y="-33616"/>
                </a:lnTo>
                <a:lnTo>
                  <a:pt x="0" y="22009"/>
                </a:lnTo>
                <a:lnTo>
                  <a:pt x="11315" y="22009"/>
                </a:lnTo>
                <a:lnTo>
                  <a:pt x="15684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0" name="object 1150"/>
          <p:cNvSpPr/>
          <p:nvPr/>
        </p:nvSpPr>
        <p:spPr>
          <a:xfrm>
            <a:off x="972576" y="7346351"/>
            <a:ext cx="41986" cy="55626"/>
          </a:xfrm>
          <a:custGeom>
            <a:avLst/>
            <a:gdLst/>
            <a:ahLst/>
            <a:cxnLst/>
            <a:rect l="l" t="t" r="r" b="b"/>
            <a:pathLst>
              <a:path w="41986" h="55625">
                <a:moveTo>
                  <a:pt x="15671" y="55625"/>
                </a:moveTo>
                <a:lnTo>
                  <a:pt x="26339" y="55625"/>
                </a:lnTo>
                <a:lnTo>
                  <a:pt x="26339" y="9410"/>
                </a:lnTo>
                <a:lnTo>
                  <a:pt x="41986" y="9410"/>
                </a:lnTo>
                <a:lnTo>
                  <a:pt x="41986" y="0"/>
                </a:lnTo>
                <a:lnTo>
                  <a:pt x="0" y="0"/>
                </a:lnTo>
                <a:lnTo>
                  <a:pt x="0" y="9410"/>
                </a:lnTo>
                <a:lnTo>
                  <a:pt x="15671" y="9410"/>
                </a:lnTo>
                <a:lnTo>
                  <a:pt x="15671" y="5562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1" name="object 1151"/>
          <p:cNvSpPr/>
          <p:nvPr/>
        </p:nvSpPr>
        <p:spPr>
          <a:xfrm>
            <a:off x="1010592" y="7379972"/>
            <a:ext cx="36804" cy="42989"/>
          </a:xfrm>
          <a:custGeom>
            <a:avLst/>
            <a:gdLst/>
            <a:ahLst/>
            <a:cxnLst/>
            <a:rect l="l" t="t" r="r" b="b"/>
            <a:pathLst>
              <a:path w="36804" h="42989">
                <a:moveTo>
                  <a:pt x="18961" y="0"/>
                </a:moveTo>
                <a:lnTo>
                  <a:pt x="15684" y="9372"/>
                </a:lnTo>
                <a:lnTo>
                  <a:pt x="36804" y="9372"/>
                </a:lnTo>
                <a:lnTo>
                  <a:pt x="33375" y="0"/>
                </a:lnTo>
                <a:lnTo>
                  <a:pt x="18961" y="0"/>
                </a:lnTo>
                <a:close/>
              </a:path>
              <a:path w="36804" h="42989">
                <a:moveTo>
                  <a:pt x="15684" y="9372"/>
                </a:moveTo>
                <a:lnTo>
                  <a:pt x="18961" y="0"/>
                </a:lnTo>
                <a:lnTo>
                  <a:pt x="26098" y="-20637"/>
                </a:lnTo>
                <a:lnTo>
                  <a:pt x="33375" y="0"/>
                </a:lnTo>
                <a:lnTo>
                  <a:pt x="36804" y="9372"/>
                </a:lnTo>
                <a:lnTo>
                  <a:pt x="41414" y="22009"/>
                </a:lnTo>
                <a:lnTo>
                  <a:pt x="53022" y="22009"/>
                </a:lnTo>
                <a:lnTo>
                  <a:pt x="31864" y="-33616"/>
                </a:lnTo>
                <a:lnTo>
                  <a:pt x="20586" y="-33616"/>
                </a:lnTo>
                <a:lnTo>
                  <a:pt x="0" y="22009"/>
                </a:lnTo>
                <a:lnTo>
                  <a:pt x="11315" y="22009"/>
                </a:lnTo>
                <a:lnTo>
                  <a:pt x="15684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2" name="object 1152"/>
          <p:cNvSpPr/>
          <p:nvPr/>
        </p:nvSpPr>
        <p:spPr>
          <a:xfrm>
            <a:off x="1069301" y="7346360"/>
            <a:ext cx="47498" cy="55613"/>
          </a:xfrm>
          <a:custGeom>
            <a:avLst/>
            <a:gdLst/>
            <a:ahLst/>
            <a:cxnLst/>
            <a:rect l="l" t="t" r="r" b="b"/>
            <a:pathLst>
              <a:path w="47497" h="55613">
                <a:moveTo>
                  <a:pt x="0" y="0"/>
                </a:moveTo>
                <a:lnTo>
                  <a:pt x="0" y="55613"/>
                </a:lnTo>
                <a:lnTo>
                  <a:pt x="10668" y="55613"/>
                </a:lnTo>
                <a:lnTo>
                  <a:pt x="10668" y="32397"/>
                </a:lnTo>
                <a:lnTo>
                  <a:pt x="15278" y="32397"/>
                </a:lnTo>
                <a:lnTo>
                  <a:pt x="19329" y="33439"/>
                </a:lnTo>
                <a:lnTo>
                  <a:pt x="22415" y="36461"/>
                </a:lnTo>
                <a:lnTo>
                  <a:pt x="24295" y="39192"/>
                </a:lnTo>
                <a:lnTo>
                  <a:pt x="27025" y="43510"/>
                </a:lnTo>
                <a:lnTo>
                  <a:pt x="26873" y="23291"/>
                </a:lnTo>
                <a:lnTo>
                  <a:pt x="23685" y="23520"/>
                </a:lnTo>
                <a:lnTo>
                  <a:pt x="10668" y="23520"/>
                </a:lnTo>
                <a:lnTo>
                  <a:pt x="10668" y="9410"/>
                </a:lnTo>
                <a:lnTo>
                  <a:pt x="22453" y="0"/>
                </a:lnTo>
                <a:lnTo>
                  <a:pt x="0" y="0"/>
                </a:lnTo>
                <a:close/>
              </a:path>
              <a:path w="47497" h="55613">
                <a:moveTo>
                  <a:pt x="36474" y="37426"/>
                </a:moveTo>
                <a:lnTo>
                  <a:pt x="33477" y="34048"/>
                </a:lnTo>
                <a:lnTo>
                  <a:pt x="29260" y="31064"/>
                </a:lnTo>
                <a:lnTo>
                  <a:pt x="33896" y="30365"/>
                </a:lnTo>
                <a:lnTo>
                  <a:pt x="37388" y="28651"/>
                </a:lnTo>
                <a:lnTo>
                  <a:pt x="39712" y="25933"/>
                </a:lnTo>
                <a:lnTo>
                  <a:pt x="42049" y="23215"/>
                </a:lnTo>
                <a:lnTo>
                  <a:pt x="43218" y="19761"/>
                </a:lnTo>
                <a:lnTo>
                  <a:pt x="43218" y="12306"/>
                </a:lnTo>
                <a:lnTo>
                  <a:pt x="42443" y="9385"/>
                </a:lnTo>
                <a:lnTo>
                  <a:pt x="40906" y="6819"/>
                </a:lnTo>
                <a:lnTo>
                  <a:pt x="39370" y="4267"/>
                </a:lnTo>
                <a:lnTo>
                  <a:pt x="37325" y="2489"/>
                </a:lnTo>
                <a:lnTo>
                  <a:pt x="34759" y="1498"/>
                </a:lnTo>
                <a:lnTo>
                  <a:pt x="32207" y="495"/>
                </a:lnTo>
                <a:lnTo>
                  <a:pt x="28105" y="0"/>
                </a:lnTo>
                <a:lnTo>
                  <a:pt x="22453" y="0"/>
                </a:lnTo>
                <a:lnTo>
                  <a:pt x="10668" y="9410"/>
                </a:lnTo>
                <a:lnTo>
                  <a:pt x="25920" y="9474"/>
                </a:lnTo>
                <a:lnTo>
                  <a:pt x="28511" y="9905"/>
                </a:lnTo>
                <a:lnTo>
                  <a:pt x="31750" y="12928"/>
                </a:lnTo>
                <a:lnTo>
                  <a:pt x="32219" y="16306"/>
                </a:lnTo>
                <a:lnTo>
                  <a:pt x="31864" y="19367"/>
                </a:lnTo>
                <a:lnTo>
                  <a:pt x="29425" y="22377"/>
                </a:lnTo>
                <a:lnTo>
                  <a:pt x="26873" y="23291"/>
                </a:lnTo>
                <a:lnTo>
                  <a:pt x="27025" y="43510"/>
                </a:lnTo>
                <a:lnTo>
                  <a:pt x="34747" y="55613"/>
                </a:lnTo>
                <a:lnTo>
                  <a:pt x="47498" y="55613"/>
                </a:lnTo>
                <a:lnTo>
                  <a:pt x="41046" y="44767"/>
                </a:lnTo>
                <a:lnTo>
                  <a:pt x="38506" y="40436"/>
                </a:lnTo>
                <a:lnTo>
                  <a:pt x="36474" y="3742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3" name="object 1153"/>
          <p:cNvSpPr/>
          <p:nvPr/>
        </p:nvSpPr>
        <p:spPr>
          <a:xfrm>
            <a:off x="1122572" y="7346351"/>
            <a:ext cx="40182" cy="55626"/>
          </a:xfrm>
          <a:custGeom>
            <a:avLst/>
            <a:gdLst/>
            <a:ahLst/>
            <a:cxnLst/>
            <a:rect l="l" t="t" r="r" b="b"/>
            <a:pathLst>
              <a:path w="40182" h="55625">
                <a:moveTo>
                  <a:pt x="10668" y="46253"/>
                </a:moveTo>
                <a:lnTo>
                  <a:pt x="10668" y="31114"/>
                </a:lnTo>
                <a:lnTo>
                  <a:pt x="37198" y="31114"/>
                </a:lnTo>
                <a:lnTo>
                  <a:pt x="37198" y="21755"/>
                </a:lnTo>
                <a:lnTo>
                  <a:pt x="10668" y="21755"/>
                </a:lnTo>
                <a:lnTo>
                  <a:pt x="10668" y="9410"/>
                </a:lnTo>
                <a:lnTo>
                  <a:pt x="39179" y="9410"/>
                </a:lnTo>
                <a:lnTo>
                  <a:pt x="39179" y="0"/>
                </a:lnTo>
                <a:lnTo>
                  <a:pt x="0" y="0"/>
                </a:lnTo>
                <a:lnTo>
                  <a:pt x="0" y="55625"/>
                </a:lnTo>
                <a:lnTo>
                  <a:pt x="40182" y="55625"/>
                </a:lnTo>
                <a:lnTo>
                  <a:pt x="40182" y="46253"/>
                </a:lnTo>
                <a:lnTo>
                  <a:pt x="10668" y="462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4" name="object 1154"/>
          <p:cNvSpPr/>
          <p:nvPr/>
        </p:nvSpPr>
        <p:spPr>
          <a:xfrm>
            <a:off x="1166427" y="7379972"/>
            <a:ext cx="36804" cy="42989"/>
          </a:xfrm>
          <a:custGeom>
            <a:avLst/>
            <a:gdLst/>
            <a:ahLst/>
            <a:cxnLst/>
            <a:rect l="l" t="t" r="r" b="b"/>
            <a:pathLst>
              <a:path w="36804" h="42989">
                <a:moveTo>
                  <a:pt x="18961" y="0"/>
                </a:moveTo>
                <a:lnTo>
                  <a:pt x="15684" y="9372"/>
                </a:lnTo>
                <a:lnTo>
                  <a:pt x="36804" y="9372"/>
                </a:lnTo>
                <a:lnTo>
                  <a:pt x="33375" y="0"/>
                </a:lnTo>
                <a:lnTo>
                  <a:pt x="18961" y="0"/>
                </a:lnTo>
                <a:close/>
              </a:path>
              <a:path w="36804" h="42989">
                <a:moveTo>
                  <a:pt x="15684" y="9372"/>
                </a:moveTo>
                <a:lnTo>
                  <a:pt x="18961" y="0"/>
                </a:lnTo>
                <a:lnTo>
                  <a:pt x="26098" y="-20637"/>
                </a:lnTo>
                <a:lnTo>
                  <a:pt x="33375" y="0"/>
                </a:lnTo>
                <a:lnTo>
                  <a:pt x="36804" y="9372"/>
                </a:lnTo>
                <a:lnTo>
                  <a:pt x="41414" y="22009"/>
                </a:lnTo>
                <a:lnTo>
                  <a:pt x="53022" y="22009"/>
                </a:lnTo>
                <a:lnTo>
                  <a:pt x="31864" y="-33616"/>
                </a:lnTo>
                <a:lnTo>
                  <a:pt x="20586" y="-33616"/>
                </a:lnTo>
                <a:lnTo>
                  <a:pt x="0" y="22009"/>
                </a:lnTo>
                <a:lnTo>
                  <a:pt x="11315" y="22009"/>
                </a:lnTo>
                <a:lnTo>
                  <a:pt x="15684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5" name="object 1155"/>
          <p:cNvSpPr/>
          <p:nvPr/>
        </p:nvSpPr>
        <p:spPr>
          <a:xfrm>
            <a:off x="1243156" y="7346821"/>
            <a:ext cx="37198" cy="55156"/>
          </a:xfrm>
          <a:custGeom>
            <a:avLst/>
            <a:gdLst/>
            <a:ahLst/>
            <a:cxnLst/>
            <a:rect l="l" t="t" r="r" b="b"/>
            <a:pathLst>
              <a:path w="37198" h="55156">
                <a:moveTo>
                  <a:pt x="0" y="55156"/>
                </a:moveTo>
                <a:lnTo>
                  <a:pt x="37198" y="55156"/>
                </a:lnTo>
                <a:lnTo>
                  <a:pt x="37198" y="45783"/>
                </a:lnTo>
                <a:lnTo>
                  <a:pt x="10668" y="45783"/>
                </a:lnTo>
                <a:lnTo>
                  <a:pt x="10668" y="0"/>
                </a:lnTo>
                <a:lnTo>
                  <a:pt x="0" y="0"/>
                </a:lnTo>
                <a:lnTo>
                  <a:pt x="0" y="5515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6" name="object 1156"/>
          <p:cNvSpPr/>
          <p:nvPr/>
        </p:nvSpPr>
        <p:spPr>
          <a:xfrm>
            <a:off x="1292961" y="7346353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11938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7" name="object 1157"/>
          <p:cNvSpPr/>
          <p:nvPr/>
        </p:nvSpPr>
        <p:spPr>
          <a:xfrm>
            <a:off x="1308324" y="7346351"/>
            <a:ext cx="51028" cy="55626"/>
          </a:xfrm>
          <a:custGeom>
            <a:avLst/>
            <a:gdLst/>
            <a:ahLst/>
            <a:cxnLst/>
            <a:rect l="l" t="t" r="r" b="b"/>
            <a:pathLst>
              <a:path w="51028" h="55625">
                <a:moveTo>
                  <a:pt x="0" y="55625"/>
                </a:moveTo>
                <a:lnTo>
                  <a:pt x="9906" y="55625"/>
                </a:lnTo>
                <a:lnTo>
                  <a:pt x="9906" y="11836"/>
                </a:lnTo>
                <a:lnTo>
                  <a:pt x="20358" y="55625"/>
                </a:lnTo>
                <a:lnTo>
                  <a:pt x="30632" y="55625"/>
                </a:lnTo>
                <a:lnTo>
                  <a:pt x="41122" y="11836"/>
                </a:lnTo>
                <a:lnTo>
                  <a:pt x="41122" y="55625"/>
                </a:lnTo>
                <a:lnTo>
                  <a:pt x="51028" y="55625"/>
                </a:lnTo>
                <a:lnTo>
                  <a:pt x="51028" y="0"/>
                </a:lnTo>
                <a:lnTo>
                  <a:pt x="35026" y="0"/>
                </a:lnTo>
                <a:lnTo>
                  <a:pt x="25552" y="37947"/>
                </a:lnTo>
                <a:lnTo>
                  <a:pt x="15963" y="0"/>
                </a:lnTo>
                <a:lnTo>
                  <a:pt x="0" y="0"/>
                </a:lnTo>
                <a:lnTo>
                  <a:pt x="0" y="5562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8" name="object 1158"/>
          <p:cNvSpPr/>
          <p:nvPr/>
        </p:nvSpPr>
        <p:spPr>
          <a:xfrm>
            <a:off x="1369946" y="7346356"/>
            <a:ext cx="40474" cy="55626"/>
          </a:xfrm>
          <a:custGeom>
            <a:avLst/>
            <a:gdLst/>
            <a:ahLst/>
            <a:cxnLst/>
            <a:rect l="l" t="t" r="r" b="b"/>
            <a:pathLst>
              <a:path w="40474" h="55625">
                <a:moveTo>
                  <a:pt x="20713" y="25196"/>
                </a:moveTo>
                <a:lnTo>
                  <a:pt x="10668" y="25196"/>
                </a:lnTo>
                <a:lnTo>
                  <a:pt x="10668" y="9410"/>
                </a:lnTo>
                <a:lnTo>
                  <a:pt x="17119" y="0"/>
                </a:lnTo>
                <a:lnTo>
                  <a:pt x="0" y="0"/>
                </a:lnTo>
                <a:lnTo>
                  <a:pt x="0" y="55625"/>
                </a:lnTo>
                <a:lnTo>
                  <a:pt x="10668" y="55625"/>
                </a:lnTo>
                <a:lnTo>
                  <a:pt x="10668" y="34645"/>
                </a:lnTo>
                <a:lnTo>
                  <a:pt x="17627" y="34645"/>
                </a:lnTo>
                <a:lnTo>
                  <a:pt x="20713" y="25196"/>
                </a:lnTo>
                <a:close/>
              </a:path>
              <a:path w="40474" h="55625">
                <a:moveTo>
                  <a:pt x="37414" y="6286"/>
                </a:moveTo>
                <a:lnTo>
                  <a:pt x="35369" y="3479"/>
                </a:lnTo>
                <a:lnTo>
                  <a:pt x="32842" y="1676"/>
                </a:lnTo>
                <a:lnTo>
                  <a:pt x="29806" y="838"/>
                </a:lnTo>
                <a:lnTo>
                  <a:pt x="27838" y="279"/>
                </a:lnTo>
                <a:lnTo>
                  <a:pt x="23609" y="0"/>
                </a:lnTo>
                <a:lnTo>
                  <a:pt x="17119" y="0"/>
                </a:lnTo>
                <a:lnTo>
                  <a:pt x="10668" y="9410"/>
                </a:lnTo>
                <a:lnTo>
                  <a:pt x="19659" y="9410"/>
                </a:lnTo>
                <a:lnTo>
                  <a:pt x="22225" y="9537"/>
                </a:lnTo>
                <a:lnTo>
                  <a:pt x="23507" y="9791"/>
                </a:lnTo>
                <a:lnTo>
                  <a:pt x="26657" y="10947"/>
                </a:lnTo>
                <a:lnTo>
                  <a:pt x="28917" y="13576"/>
                </a:lnTo>
                <a:lnTo>
                  <a:pt x="29489" y="17259"/>
                </a:lnTo>
                <a:lnTo>
                  <a:pt x="29083" y="20358"/>
                </a:lnTo>
                <a:lnTo>
                  <a:pt x="26365" y="23736"/>
                </a:lnTo>
                <a:lnTo>
                  <a:pt x="23520" y="24904"/>
                </a:lnTo>
                <a:lnTo>
                  <a:pt x="20713" y="25196"/>
                </a:lnTo>
                <a:lnTo>
                  <a:pt x="17627" y="34645"/>
                </a:lnTo>
                <a:lnTo>
                  <a:pt x="22466" y="34645"/>
                </a:lnTo>
                <a:lnTo>
                  <a:pt x="26149" y="34378"/>
                </a:lnTo>
                <a:lnTo>
                  <a:pt x="30568" y="33413"/>
                </a:lnTo>
                <a:lnTo>
                  <a:pt x="34213" y="31203"/>
                </a:lnTo>
                <a:lnTo>
                  <a:pt x="37528" y="28054"/>
                </a:lnTo>
                <a:lnTo>
                  <a:pt x="39890" y="23393"/>
                </a:lnTo>
                <a:lnTo>
                  <a:pt x="40474" y="20523"/>
                </a:lnTo>
                <a:lnTo>
                  <a:pt x="40474" y="12687"/>
                </a:lnTo>
                <a:lnTo>
                  <a:pt x="39446" y="9080"/>
                </a:lnTo>
                <a:lnTo>
                  <a:pt x="37414" y="628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9" name="object 1159"/>
          <p:cNvSpPr/>
          <p:nvPr/>
        </p:nvSpPr>
        <p:spPr>
          <a:xfrm>
            <a:off x="1424184" y="7346353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11925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0" name="object 1160"/>
          <p:cNvSpPr/>
          <p:nvPr/>
        </p:nvSpPr>
        <p:spPr>
          <a:xfrm>
            <a:off x="1434320" y="7379972"/>
            <a:ext cx="36791" cy="42989"/>
          </a:xfrm>
          <a:custGeom>
            <a:avLst/>
            <a:gdLst/>
            <a:ahLst/>
            <a:cxnLst/>
            <a:rect l="l" t="t" r="r" b="b"/>
            <a:pathLst>
              <a:path w="36791" h="42989">
                <a:moveTo>
                  <a:pt x="18948" y="0"/>
                </a:moveTo>
                <a:lnTo>
                  <a:pt x="15671" y="9372"/>
                </a:lnTo>
                <a:lnTo>
                  <a:pt x="36791" y="9372"/>
                </a:lnTo>
                <a:lnTo>
                  <a:pt x="33362" y="0"/>
                </a:lnTo>
                <a:lnTo>
                  <a:pt x="18948" y="0"/>
                </a:lnTo>
                <a:close/>
              </a:path>
              <a:path w="36791" h="42989">
                <a:moveTo>
                  <a:pt x="15671" y="9372"/>
                </a:moveTo>
                <a:lnTo>
                  <a:pt x="18948" y="0"/>
                </a:lnTo>
                <a:lnTo>
                  <a:pt x="26085" y="-20637"/>
                </a:lnTo>
                <a:lnTo>
                  <a:pt x="33362" y="0"/>
                </a:lnTo>
                <a:lnTo>
                  <a:pt x="36791" y="9372"/>
                </a:lnTo>
                <a:lnTo>
                  <a:pt x="41401" y="22009"/>
                </a:lnTo>
                <a:lnTo>
                  <a:pt x="53009" y="22009"/>
                </a:lnTo>
                <a:lnTo>
                  <a:pt x="31851" y="-33616"/>
                </a:lnTo>
                <a:lnTo>
                  <a:pt x="20573" y="-33616"/>
                </a:lnTo>
                <a:lnTo>
                  <a:pt x="0" y="22009"/>
                </a:lnTo>
                <a:lnTo>
                  <a:pt x="11315" y="22009"/>
                </a:lnTo>
                <a:lnTo>
                  <a:pt x="15671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1" name="object 1161"/>
          <p:cNvSpPr/>
          <p:nvPr/>
        </p:nvSpPr>
        <p:spPr>
          <a:xfrm>
            <a:off x="1487504" y="7345413"/>
            <a:ext cx="20688" cy="57505"/>
          </a:xfrm>
          <a:custGeom>
            <a:avLst/>
            <a:gdLst/>
            <a:ahLst/>
            <a:cxnLst/>
            <a:rect l="l" t="t" r="r" b="b"/>
            <a:pathLst>
              <a:path w="20688" h="57505">
                <a:moveTo>
                  <a:pt x="0" y="57505"/>
                </a:moveTo>
                <a:lnTo>
                  <a:pt x="7454" y="57505"/>
                </a:lnTo>
                <a:lnTo>
                  <a:pt x="20688" y="0"/>
                </a:lnTo>
                <a:lnTo>
                  <a:pt x="13081" y="0"/>
                </a:lnTo>
                <a:lnTo>
                  <a:pt x="0" y="575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2" name="object 1162"/>
          <p:cNvSpPr/>
          <p:nvPr/>
        </p:nvSpPr>
        <p:spPr>
          <a:xfrm>
            <a:off x="1508117" y="7379972"/>
            <a:ext cx="36804" cy="42989"/>
          </a:xfrm>
          <a:custGeom>
            <a:avLst/>
            <a:gdLst/>
            <a:ahLst/>
            <a:cxnLst/>
            <a:rect l="l" t="t" r="r" b="b"/>
            <a:pathLst>
              <a:path w="36804" h="42989">
                <a:moveTo>
                  <a:pt x="18961" y="0"/>
                </a:moveTo>
                <a:lnTo>
                  <a:pt x="15684" y="9372"/>
                </a:lnTo>
                <a:lnTo>
                  <a:pt x="36804" y="9372"/>
                </a:lnTo>
                <a:lnTo>
                  <a:pt x="33375" y="0"/>
                </a:lnTo>
                <a:lnTo>
                  <a:pt x="18961" y="0"/>
                </a:lnTo>
                <a:close/>
              </a:path>
              <a:path w="36804" h="42989">
                <a:moveTo>
                  <a:pt x="15684" y="9372"/>
                </a:moveTo>
                <a:lnTo>
                  <a:pt x="18961" y="0"/>
                </a:lnTo>
                <a:lnTo>
                  <a:pt x="26098" y="-20637"/>
                </a:lnTo>
                <a:lnTo>
                  <a:pt x="33375" y="0"/>
                </a:lnTo>
                <a:lnTo>
                  <a:pt x="36804" y="9372"/>
                </a:lnTo>
                <a:lnTo>
                  <a:pt x="41414" y="22009"/>
                </a:lnTo>
                <a:lnTo>
                  <a:pt x="53009" y="22009"/>
                </a:lnTo>
                <a:lnTo>
                  <a:pt x="31864" y="-33616"/>
                </a:lnTo>
                <a:lnTo>
                  <a:pt x="20586" y="-33616"/>
                </a:lnTo>
                <a:lnTo>
                  <a:pt x="0" y="22009"/>
                </a:lnTo>
                <a:lnTo>
                  <a:pt x="11315" y="22009"/>
                </a:lnTo>
                <a:lnTo>
                  <a:pt x="15684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3" name="object 1163"/>
          <p:cNvSpPr/>
          <p:nvPr/>
        </p:nvSpPr>
        <p:spPr>
          <a:xfrm>
            <a:off x="1564093" y="7345403"/>
            <a:ext cx="42951" cy="57556"/>
          </a:xfrm>
          <a:custGeom>
            <a:avLst/>
            <a:gdLst/>
            <a:ahLst/>
            <a:cxnLst/>
            <a:rect l="l" t="t" r="r" b="b"/>
            <a:pathLst>
              <a:path w="42951" h="57556">
                <a:moveTo>
                  <a:pt x="17132" y="0"/>
                </a:moveTo>
                <a:lnTo>
                  <a:pt x="13665" y="647"/>
                </a:lnTo>
                <a:lnTo>
                  <a:pt x="10795" y="1943"/>
                </a:lnTo>
                <a:lnTo>
                  <a:pt x="7924" y="3238"/>
                </a:lnTo>
                <a:lnTo>
                  <a:pt x="5727" y="5118"/>
                </a:lnTo>
                <a:lnTo>
                  <a:pt x="2679" y="10045"/>
                </a:lnTo>
                <a:lnTo>
                  <a:pt x="1905" y="12699"/>
                </a:lnTo>
                <a:lnTo>
                  <a:pt x="1905" y="19926"/>
                </a:lnTo>
                <a:lnTo>
                  <a:pt x="3530" y="23660"/>
                </a:lnTo>
                <a:lnTo>
                  <a:pt x="6781" y="26708"/>
                </a:lnTo>
                <a:lnTo>
                  <a:pt x="9080" y="28892"/>
                </a:lnTo>
                <a:lnTo>
                  <a:pt x="13093" y="30721"/>
                </a:lnTo>
                <a:lnTo>
                  <a:pt x="18808" y="32219"/>
                </a:lnTo>
                <a:lnTo>
                  <a:pt x="23253" y="33375"/>
                </a:lnTo>
                <a:lnTo>
                  <a:pt x="26111" y="34188"/>
                </a:lnTo>
                <a:lnTo>
                  <a:pt x="27355" y="34645"/>
                </a:lnTo>
                <a:lnTo>
                  <a:pt x="31203" y="37058"/>
                </a:lnTo>
                <a:lnTo>
                  <a:pt x="32296" y="40411"/>
                </a:lnTo>
                <a:lnTo>
                  <a:pt x="31419" y="44246"/>
                </a:lnTo>
                <a:lnTo>
                  <a:pt x="27940" y="47307"/>
                </a:lnTo>
                <a:lnTo>
                  <a:pt x="25349" y="48069"/>
                </a:lnTo>
                <a:lnTo>
                  <a:pt x="18669" y="48069"/>
                </a:lnTo>
                <a:lnTo>
                  <a:pt x="16090" y="47218"/>
                </a:lnTo>
                <a:lnTo>
                  <a:pt x="12280" y="43776"/>
                </a:lnTo>
                <a:lnTo>
                  <a:pt x="11010" y="41084"/>
                </a:lnTo>
                <a:lnTo>
                  <a:pt x="10375" y="37414"/>
                </a:lnTo>
                <a:lnTo>
                  <a:pt x="0" y="38480"/>
                </a:lnTo>
                <a:lnTo>
                  <a:pt x="698" y="44703"/>
                </a:lnTo>
                <a:lnTo>
                  <a:pt x="2832" y="49428"/>
                </a:lnTo>
                <a:lnTo>
                  <a:pt x="6413" y="52679"/>
                </a:lnTo>
                <a:lnTo>
                  <a:pt x="9994" y="55930"/>
                </a:lnTo>
                <a:lnTo>
                  <a:pt x="15125" y="57556"/>
                </a:lnTo>
                <a:lnTo>
                  <a:pt x="26390" y="57556"/>
                </a:lnTo>
                <a:lnTo>
                  <a:pt x="30226" y="56883"/>
                </a:lnTo>
                <a:lnTo>
                  <a:pt x="33299" y="55524"/>
                </a:lnTo>
                <a:lnTo>
                  <a:pt x="36372" y="54178"/>
                </a:lnTo>
                <a:lnTo>
                  <a:pt x="38747" y="52108"/>
                </a:lnTo>
                <a:lnTo>
                  <a:pt x="40436" y="49326"/>
                </a:lnTo>
                <a:lnTo>
                  <a:pt x="42113" y="46545"/>
                </a:lnTo>
                <a:lnTo>
                  <a:pt x="42951" y="43560"/>
                </a:lnTo>
                <a:lnTo>
                  <a:pt x="42951" y="36855"/>
                </a:lnTo>
                <a:lnTo>
                  <a:pt x="42252" y="33908"/>
                </a:lnTo>
                <a:lnTo>
                  <a:pt x="40855" y="31508"/>
                </a:lnTo>
                <a:lnTo>
                  <a:pt x="37503" y="27241"/>
                </a:lnTo>
                <a:lnTo>
                  <a:pt x="32524" y="24485"/>
                </a:lnTo>
                <a:lnTo>
                  <a:pt x="28689" y="23152"/>
                </a:lnTo>
                <a:lnTo>
                  <a:pt x="23495" y="21856"/>
                </a:lnTo>
                <a:lnTo>
                  <a:pt x="18313" y="20573"/>
                </a:lnTo>
                <a:lnTo>
                  <a:pt x="15036" y="19329"/>
                </a:lnTo>
                <a:lnTo>
                  <a:pt x="13703" y="18148"/>
                </a:lnTo>
                <a:lnTo>
                  <a:pt x="12115" y="14770"/>
                </a:lnTo>
                <a:lnTo>
                  <a:pt x="13804" y="11315"/>
                </a:lnTo>
                <a:lnTo>
                  <a:pt x="17983" y="9296"/>
                </a:lnTo>
                <a:lnTo>
                  <a:pt x="24079" y="9296"/>
                </a:lnTo>
                <a:lnTo>
                  <a:pt x="27838" y="11188"/>
                </a:lnTo>
                <a:lnTo>
                  <a:pt x="30314" y="14490"/>
                </a:lnTo>
                <a:lnTo>
                  <a:pt x="30772" y="17348"/>
                </a:lnTo>
                <a:lnTo>
                  <a:pt x="41440" y="16852"/>
                </a:lnTo>
                <a:lnTo>
                  <a:pt x="41275" y="11747"/>
                </a:lnTo>
                <a:lnTo>
                  <a:pt x="39522" y="7658"/>
                </a:lnTo>
                <a:lnTo>
                  <a:pt x="36169" y="4597"/>
                </a:lnTo>
                <a:lnTo>
                  <a:pt x="32816" y="1536"/>
                </a:lnTo>
                <a:lnTo>
                  <a:pt x="27825" y="0"/>
                </a:lnTo>
                <a:lnTo>
                  <a:pt x="17132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4" name="object 1164"/>
          <p:cNvSpPr/>
          <p:nvPr/>
        </p:nvSpPr>
        <p:spPr>
          <a:xfrm>
            <a:off x="1616030" y="7331843"/>
            <a:ext cx="29870" cy="70129"/>
          </a:xfrm>
          <a:custGeom>
            <a:avLst/>
            <a:gdLst/>
            <a:ahLst/>
            <a:cxnLst/>
            <a:rect l="l" t="t" r="r" b="b"/>
            <a:pathLst>
              <a:path w="29870" h="70129">
                <a:moveTo>
                  <a:pt x="18529" y="0"/>
                </a:moveTo>
                <a:lnTo>
                  <a:pt x="13550" y="11328"/>
                </a:lnTo>
                <a:lnTo>
                  <a:pt x="19964" y="11328"/>
                </a:lnTo>
                <a:lnTo>
                  <a:pt x="29870" y="0"/>
                </a:lnTo>
                <a:lnTo>
                  <a:pt x="18529" y="0"/>
                </a:lnTo>
                <a:close/>
              </a:path>
              <a:path w="29870" h="70129">
                <a:moveTo>
                  <a:pt x="10667" y="60756"/>
                </a:moveTo>
                <a:lnTo>
                  <a:pt x="10667" y="45631"/>
                </a:lnTo>
                <a:lnTo>
                  <a:pt x="37185" y="45631"/>
                </a:lnTo>
                <a:lnTo>
                  <a:pt x="37185" y="36258"/>
                </a:lnTo>
                <a:lnTo>
                  <a:pt x="10667" y="36258"/>
                </a:lnTo>
                <a:lnTo>
                  <a:pt x="10667" y="23926"/>
                </a:lnTo>
                <a:lnTo>
                  <a:pt x="39166" y="23926"/>
                </a:lnTo>
                <a:lnTo>
                  <a:pt x="39166" y="14516"/>
                </a:lnTo>
                <a:lnTo>
                  <a:pt x="0" y="14516"/>
                </a:lnTo>
                <a:lnTo>
                  <a:pt x="0" y="70129"/>
                </a:lnTo>
                <a:lnTo>
                  <a:pt x="40182" y="70129"/>
                </a:lnTo>
                <a:lnTo>
                  <a:pt x="40182" y="60756"/>
                </a:lnTo>
                <a:lnTo>
                  <a:pt x="10667" y="6075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5" name="object 1165"/>
          <p:cNvSpPr/>
          <p:nvPr/>
        </p:nvSpPr>
        <p:spPr>
          <a:xfrm>
            <a:off x="1665265" y="7346356"/>
            <a:ext cx="40462" cy="55626"/>
          </a:xfrm>
          <a:custGeom>
            <a:avLst/>
            <a:gdLst/>
            <a:ahLst/>
            <a:cxnLst/>
            <a:rect l="l" t="t" r="r" b="b"/>
            <a:pathLst>
              <a:path w="40462" h="55625">
                <a:moveTo>
                  <a:pt x="20700" y="25196"/>
                </a:moveTo>
                <a:lnTo>
                  <a:pt x="10655" y="25196"/>
                </a:lnTo>
                <a:lnTo>
                  <a:pt x="10655" y="9410"/>
                </a:lnTo>
                <a:lnTo>
                  <a:pt x="17106" y="0"/>
                </a:lnTo>
                <a:lnTo>
                  <a:pt x="0" y="0"/>
                </a:lnTo>
                <a:lnTo>
                  <a:pt x="0" y="55625"/>
                </a:lnTo>
                <a:lnTo>
                  <a:pt x="10655" y="55625"/>
                </a:lnTo>
                <a:lnTo>
                  <a:pt x="10655" y="34645"/>
                </a:lnTo>
                <a:lnTo>
                  <a:pt x="17614" y="34645"/>
                </a:lnTo>
                <a:lnTo>
                  <a:pt x="20700" y="25196"/>
                </a:lnTo>
                <a:close/>
              </a:path>
              <a:path w="40462" h="55625">
                <a:moveTo>
                  <a:pt x="37401" y="6286"/>
                </a:moveTo>
                <a:lnTo>
                  <a:pt x="35356" y="3479"/>
                </a:lnTo>
                <a:lnTo>
                  <a:pt x="32829" y="1676"/>
                </a:lnTo>
                <a:lnTo>
                  <a:pt x="29794" y="838"/>
                </a:lnTo>
                <a:lnTo>
                  <a:pt x="27825" y="279"/>
                </a:lnTo>
                <a:lnTo>
                  <a:pt x="23596" y="0"/>
                </a:lnTo>
                <a:lnTo>
                  <a:pt x="17106" y="0"/>
                </a:lnTo>
                <a:lnTo>
                  <a:pt x="10655" y="9410"/>
                </a:lnTo>
                <a:lnTo>
                  <a:pt x="19646" y="9410"/>
                </a:lnTo>
                <a:lnTo>
                  <a:pt x="22212" y="9537"/>
                </a:lnTo>
                <a:lnTo>
                  <a:pt x="23494" y="9791"/>
                </a:lnTo>
                <a:lnTo>
                  <a:pt x="26644" y="10947"/>
                </a:lnTo>
                <a:lnTo>
                  <a:pt x="28905" y="13576"/>
                </a:lnTo>
                <a:lnTo>
                  <a:pt x="29476" y="17259"/>
                </a:lnTo>
                <a:lnTo>
                  <a:pt x="29070" y="20358"/>
                </a:lnTo>
                <a:lnTo>
                  <a:pt x="26352" y="23736"/>
                </a:lnTo>
                <a:lnTo>
                  <a:pt x="23507" y="24904"/>
                </a:lnTo>
                <a:lnTo>
                  <a:pt x="20700" y="25196"/>
                </a:lnTo>
                <a:lnTo>
                  <a:pt x="17614" y="34645"/>
                </a:lnTo>
                <a:lnTo>
                  <a:pt x="22453" y="34645"/>
                </a:lnTo>
                <a:lnTo>
                  <a:pt x="26136" y="34378"/>
                </a:lnTo>
                <a:lnTo>
                  <a:pt x="30556" y="33413"/>
                </a:lnTo>
                <a:lnTo>
                  <a:pt x="34201" y="31203"/>
                </a:lnTo>
                <a:lnTo>
                  <a:pt x="37515" y="28054"/>
                </a:lnTo>
                <a:lnTo>
                  <a:pt x="39877" y="23393"/>
                </a:lnTo>
                <a:lnTo>
                  <a:pt x="40462" y="20523"/>
                </a:lnTo>
                <a:lnTo>
                  <a:pt x="40462" y="12687"/>
                </a:lnTo>
                <a:lnTo>
                  <a:pt x="39433" y="9080"/>
                </a:lnTo>
                <a:lnTo>
                  <a:pt x="37401" y="628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6" name="object 1166"/>
          <p:cNvSpPr/>
          <p:nvPr/>
        </p:nvSpPr>
        <p:spPr>
          <a:xfrm>
            <a:off x="1710707" y="7346351"/>
            <a:ext cx="41986" cy="55626"/>
          </a:xfrm>
          <a:custGeom>
            <a:avLst/>
            <a:gdLst/>
            <a:ahLst/>
            <a:cxnLst/>
            <a:rect l="l" t="t" r="r" b="b"/>
            <a:pathLst>
              <a:path w="41986" h="55625">
                <a:moveTo>
                  <a:pt x="15671" y="55625"/>
                </a:moveTo>
                <a:lnTo>
                  <a:pt x="26339" y="55625"/>
                </a:lnTo>
                <a:lnTo>
                  <a:pt x="26339" y="9410"/>
                </a:lnTo>
                <a:lnTo>
                  <a:pt x="41986" y="9410"/>
                </a:lnTo>
                <a:lnTo>
                  <a:pt x="41986" y="0"/>
                </a:lnTo>
                <a:lnTo>
                  <a:pt x="0" y="0"/>
                </a:lnTo>
                <a:lnTo>
                  <a:pt x="0" y="9410"/>
                </a:lnTo>
                <a:lnTo>
                  <a:pt x="15671" y="9410"/>
                </a:lnTo>
                <a:lnTo>
                  <a:pt x="15671" y="5562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7" name="object 1167"/>
          <p:cNvSpPr/>
          <p:nvPr/>
        </p:nvSpPr>
        <p:spPr>
          <a:xfrm>
            <a:off x="1764588" y="7346353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5"/>
                </a:lnTo>
              </a:path>
            </a:pathLst>
          </a:custGeom>
          <a:ln w="11938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8" name="object 1168"/>
          <p:cNvSpPr/>
          <p:nvPr/>
        </p:nvSpPr>
        <p:spPr>
          <a:xfrm>
            <a:off x="1778201" y="7345413"/>
            <a:ext cx="46024" cy="57505"/>
          </a:xfrm>
          <a:custGeom>
            <a:avLst/>
            <a:gdLst/>
            <a:ahLst/>
            <a:cxnLst/>
            <a:rect l="l" t="t" r="r" b="b"/>
            <a:pathLst>
              <a:path w="46024" h="57505">
                <a:moveTo>
                  <a:pt x="45885" y="16281"/>
                </a:moveTo>
                <a:lnTo>
                  <a:pt x="44678" y="11823"/>
                </a:lnTo>
                <a:lnTo>
                  <a:pt x="42875" y="8407"/>
                </a:lnTo>
                <a:lnTo>
                  <a:pt x="40474" y="6032"/>
                </a:lnTo>
                <a:lnTo>
                  <a:pt x="36436" y="2006"/>
                </a:lnTo>
                <a:lnTo>
                  <a:pt x="31191" y="0"/>
                </a:lnTo>
                <a:lnTo>
                  <a:pt x="17322" y="0"/>
                </a:lnTo>
                <a:lnTo>
                  <a:pt x="11366" y="2565"/>
                </a:lnTo>
                <a:lnTo>
                  <a:pt x="6819" y="7683"/>
                </a:lnTo>
                <a:lnTo>
                  <a:pt x="2273" y="12801"/>
                </a:lnTo>
                <a:lnTo>
                  <a:pt x="0" y="19989"/>
                </a:lnTo>
                <a:lnTo>
                  <a:pt x="0" y="37998"/>
                </a:lnTo>
                <a:lnTo>
                  <a:pt x="2260" y="44894"/>
                </a:lnTo>
                <a:lnTo>
                  <a:pt x="6781" y="49949"/>
                </a:lnTo>
                <a:lnTo>
                  <a:pt x="11303" y="54991"/>
                </a:lnTo>
                <a:lnTo>
                  <a:pt x="17068" y="57505"/>
                </a:lnTo>
                <a:lnTo>
                  <a:pt x="29743" y="57505"/>
                </a:lnTo>
                <a:lnTo>
                  <a:pt x="34429" y="56032"/>
                </a:lnTo>
                <a:lnTo>
                  <a:pt x="38125" y="53086"/>
                </a:lnTo>
                <a:lnTo>
                  <a:pt x="41808" y="50139"/>
                </a:lnTo>
                <a:lnTo>
                  <a:pt x="44437" y="45631"/>
                </a:lnTo>
                <a:lnTo>
                  <a:pt x="46024" y="39573"/>
                </a:lnTo>
                <a:lnTo>
                  <a:pt x="35687" y="36106"/>
                </a:lnTo>
                <a:lnTo>
                  <a:pt x="34798" y="40182"/>
                </a:lnTo>
                <a:lnTo>
                  <a:pt x="33324" y="43180"/>
                </a:lnTo>
                <a:lnTo>
                  <a:pt x="31292" y="45072"/>
                </a:lnTo>
                <a:lnTo>
                  <a:pt x="26809" y="47917"/>
                </a:lnTo>
                <a:lnTo>
                  <a:pt x="20129" y="47917"/>
                </a:lnTo>
                <a:lnTo>
                  <a:pt x="17005" y="46418"/>
                </a:lnTo>
                <a:lnTo>
                  <a:pt x="14592" y="43434"/>
                </a:lnTo>
                <a:lnTo>
                  <a:pt x="12192" y="40449"/>
                </a:lnTo>
                <a:lnTo>
                  <a:pt x="10998" y="35445"/>
                </a:lnTo>
                <a:lnTo>
                  <a:pt x="10998" y="21780"/>
                </a:lnTo>
                <a:lnTo>
                  <a:pt x="12217" y="16992"/>
                </a:lnTo>
                <a:lnTo>
                  <a:pt x="14655" y="14046"/>
                </a:lnTo>
                <a:lnTo>
                  <a:pt x="17094" y="11074"/>
                </a:lnTo>
                <a:lnTo>
                  <a:pt x="20269" y="9588"/>
                </a:lnTo>
                <a:lnTo>
                  <a:pt x="27025" y="9588"/>
                </a:lnTo>
                <a:lnTo>
                  <a:pt x="31419" y="12103"/>
                </a:lnTo>
                <a:lnTo>
                  <a:pt x="34709" y="16040"/>
                </a:lnTo>
                <a:lnTo>
                  <a:pt x="35318" y="18923"/>
                </a:lnTo>
                <a:lnTo>
                  <a:pt x="45885" y="1628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9" name="object 1169"/>
          <p:cNvSpPr/>
          <p:nvPr/>
        </p:nvSpPr>
        <p:spPr>
          <a:xfrm>
            <a:off x="1828010" y="7379972"/>
            <a:ext cx="36804" cy="42989"/>
          </a:xfrm>
          <a:custGeom>
            <a:avLst/>
            <a:gdLst/>
            <a:ahLst/>
            <a:cxnLst/>
            <a:rect l="l" t="t" r="r" b="b"/>
            <a:pathLst>
              <a:path w="36804" h="42989">
                <a:moveTo>
                  <a:pt x="18961" y="0"/>
                </a:moveTo>
                <a:lnTo>
                  <a:pt x="15684" y="9372"/>
                </a:lnTo>
                <a:lnTo>
                  <a:pt x="36804" y="9372"/>
                </a:lnTo>
                <a:lnTo>
                  <a:pt x="33375" y="0"/>
                </a:lnTo>
                <a:lnTo>
                  <a:pt x="18961" y="0"/>
                </a:lnTo>
                <a:close/>
              </a:path>
              <a:path w="36804" h="42989">
                <a:moveTo>
                  <a:pt x="15684" y="9372"/>
                </a:moveTo>
                <a:lnTo>
                  <a:pt x="18961" y="0"/>
                </a:lnTo>
                <a:lnTo>
                  <a:pt x="26085" y="-20637"/>
                </a:lnTo>
                <a:lnTo>
                  <a:pt x="33375" y="0"/>
                </a:lnTo>
                <a:lnTo>
                  <a:pt x="36804" y="9372"/>
                </a:lnTo>
                <a:lnTo>
                  <a:pt x="41414" y="22009"/>
                </a:lnTo>
                <a:lnTo>
                  <a:pt x="53009" y="22009"/>
                </a:lnTo>
                <a:lnTo>
                  <a:pt x="31851" y="-33616"/>
                </a:lnTo>
                <a:lnTo>
                  <a:pt x="20586" y="-33616"/>
                </a:lnTo>
                <a:lnTo>
                  <a:pt x="0" y="22009"/>
                </a:lnTo>
                <a:lnTo>
                  <a:pt x="11315" y="22009"/>
                </a:lnTo>
                <a:lnTo>
                  <a:pt x="15684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0" name="object 1170"/>
          <p:cNvSpPr/>
          <p:nvPr/>
        </p:nvSpPr>
        <p:spPr>
          <a:xfrm>
            <a:off x="795229" y="7888890"/>
            <a:ext cx="32651" cy="53378"/>
          </a:xfrm>
          <a:custGeom>
            <a:avLst/>
            <a:gdLst/>
            <a:ahLst/>
            <a:cxnLst/>
            <a:rect l="l" t="t" r="r" b="b"/>
            <a:pathLst>
              <a:path w="32651" h="53378">
                <a:moveTo>
                  <a:pt x="32651" y="28359"/>
                </a:moveTo>
                <a:lnTo>
                  <a:pt x="30899" y="0"/>
                </a:lnTo>
                <a:lnTo>
                  <a:pt x="30899" y="8597"/>
                </a:lnTo>
                <a:lnTo>
                  <a:pt x="30556" y="12001"/>
                </a:lnTo>
                <a:lnTo>
                  <a:pt x="30327" y="29832"/>
                </a:lnTo>
                <a:lnTo>
                  <a:pt x="32651" y="28359"/>
                </a:lnTo>
                <a:close/>
              </a:path>
              <a:path w="32651" h="53378">
                <a:moveTo>
                  <a:pt x="9906" y="22694"/>
                </a:moveTo>
                <a:lnTo>
                  <a:pt x="9906" y="-14135"/>
                </a:lnTo>
                <a:lnTo>
                  <a:pt x="18389" y="-14135"/>
                </a:lnTo>
                <a:lnTo>
                  <a:pt x="21107" y="-13957"/>
                </a:lnTo>
                <a:lnTo>
                  <a:pt x="24345" y="-13157"/>
                </a:lnTo>
                <a:lnTo>
                  <a:pt x="27076" y="-10998"/>
                </a:lnTo>
                <a:lnTo>
                  <a:pt x="29222" y="-7899"/>
                </a:lnTo>
                <a:lnTo>
                  <a:pt x="30556" y="-3289"/>
                </a:lnTo>
                <a:lnTo>
                  <a:pt x="30899" y="0"/>
                </a:lnTo>
                <a:lnTo>
                  <a:pt x="32651" y="28359"/>
                </a:lnTo>
                <a:lnTo>
                  <a:pt x="36652" y="23952"/>
                </a:lnTo>
                <a:lnTo>
                  <a:pt x="38404" y="20675"/>
                </a:lnTo>
                <a:lnTo>
                  <a:pt x="39624" y="16636"/>
                </a:lnTo>
                <a:lnTo>
                  <a:pt x="40627" y="13322"/>
                </a:lnTo>
                <a:lnTo>
                  <a:pt x="41135" y="9385"/>
                </a:lnTo>
                <a:lnTo>
                  <a:pt x="41135" y="-406"/>
                </a:lnTo>
                <a:lnTo>
                  <a:pt x="40601" y="-4787"/>
                </a:lnTo>
                <a:lnTo>
                  <a:pt x="39522" y="-8356"/>
                </a:lnTo>
                <a:lnTo>
                  <a:pt x="38455" y="-11899"/>
                </a:lnTo>
                <a:lnTo>
                  <a:pt x="36893" y="-14897"/>
                </a:lnTo>
                <a:lnTo>
                  <a:pt x="34848" y="-17360"/>
                </a:lnTo>
                <a:lnTo>
                  <a:pt x="30327" y="-21513"/>
                </a:lnTo>
                <a:lnTo>
                  <a:pt x="27444" y="-22479"/>
                </a:lnTo>
                <a:lnTo>
                  <a:pt x="25298" y="-23190"/>
                </a:lnTo>
                <a:lnTo>
                  <a:pt x="22186" y="-23545"/>
                </a:lnTo>
                <a:lnTo>
                  <a:pt x="0" y="-23545"/>
                </a:lnTo>
                <a:lnTo>
                  <a:pt x="0" y="32080"/>
                </a:lnTo>
                <a:lnTo>
                  <a:pt x="22301" y="32080"/>
                </a:lnTo>
                <a:lnTo>
                  <a:pt x="25222" y="31686"/>
                </a:lnTo>
                <a:lnTo>
                  <a:pt x="27406" y="30899"/>
                </a:lnTo>
                <a:lnTo>
                  <a:pt x="30327" y="29832"/>
                </a:lnTo>
                <a:lnTo>
                  <a:pt x="30556" y="12001"/>
                </a:lnTo>
                <a:lnTo>
                  <a:pt x="29222" y="16979"/>
                </a:lnTo>
                <a:lnTo>
                  <a:pt x="26238" y="20942"/>
                </a:lnTo>
                <a:lnTo>
                  <a:pt x="23291" y="22174"/>
                </a:lnTo>
                <a:lnTo>
                  <a:pt x="20066" y="22694"/>
                </a:lnTo>
                <a:lnTo>
                  <a:pt x="9906" y="2269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1" name="object 1171"/>
          <p:cNvSpPr/>
          <p:nvPr/>
        </p:nvSpPr>
        <p:spPr>
          <a:xfrm>
            <a:off x="844763" y="7865341"/>
            <a:ext cx="37325" cy="55626"/>
          </a:xfrm>
          <a:custGeom>
            <a:avLst/>
            <a:gdLst/>
            <a:ahLst/>
            <a:cxnLst/>
            <a:rect l="l" t="t" r="r" b="b"/>
            <a:pathLst>
              <a:path w="37325" h="55625">
                <a:moveTo>
                  <a:pt x="9906" y="46253"/>
                </a:moveTo>
                <a:lnTo>
                  <a:pt x="9906" y="31115"/>
                </a:lnTo>
                <a:lnTo>
                  <a:pt x="34544" y="31115"/>
                </a:lnTo>
                <a:lnTo>
                  <a:pt x="34544" y="21755"/>
                </a:lnTo>
                <a:lnTo>
                  <a:pt x="9906" y="21755"/>
                </a:lnTo>
                <a:lnTo>
                  <a:pt x="9906" y="9410"/>
                </a:lnTo>
                <a:lnTo>
                  <a:pt x="36385" y="9410"/>
                </a:lnTo>
                <a:lnTo>
                  <a:pt x="36385" y="0"/>
                </a:lnTo>
                <a:lnTo>
                  <a:pt x="0" y="0"/>
                </a:lnTo>
                <a:lnTo>
                  <a:pt x="0" y="55626"/>
                </a:lnTo>
                <a:lnTo>
                  <a:pt x="37325" y="55626"/>
                </a:lnTo>
                <a:lnTo>
                  <a:pt x="37325" y="46253"/>
                </a:lnTo>
                <a:lnTo>
                  <a:pt x="9906" y="462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2" name="object 1172"/>
          <p:cNvSpPr/>
          <p:nvPr/>
        </p:nvSpPr>
        <p:spPr>
          <a:xfrm>
            <a:off x="887981" y="7864391"/>
            <a:ext cx="39890" cy="57556"/>
          </a:xfrm>
          <a:custGeom>
            <a:avLst/>
            <a:gdLst/>
            <a:ahLst/>
            <a:cxnLst/>
            <a:rect l="l" t="t" r="r" b="b"/>
            <a:pathLst>
              <a:path w="39890" h="57556">
                <a:moveTo>
                  <a:pt x="15913" y="0"/>
                </a:moveTo>
                <a:lnTo>
                  <a:pt x="12687" y="647"/>
                </a:lnTo>
                <a:lnTo>
                  <a:pt x="10020" y="1943"/>
                </a:lnTo>
                <a:lnTo>
                  <a:pt x="7353" y="3238"/>
                </a:lnTo>
                <a:lnTo>
                  <a:pt x="5321" y="5118"/>
                </a:lnTo>
                <a:lnTo>
                  <a:pt x="2476" y="10045"/>
                </a:lnTo>
                <a:lnTo>
                  <a:pt x="1765" y="12700"/>
                </a:lnTo>
                <a:lnTo>
                  <a:pt x="1765" y="19926"/>
                </a:lnTo>
                <a:lnTo>
                  <a:pt x="3276" y="23660"/>
                </a:lnTo>
                <a:lnTo>
                  <a:pt x="6286" y="26720"/>
                </a:lnTo>
                <a:lnTo>
                  <a:pt x="8432" y="28892"/>
                </a:lnTo>
                <a:lnTo>
                  <a:pt x="12166" y="30734"/>
                </a:lnTo>
                <a:lnTo>
                  <a:pt x="17475" y="32207"/>
                </a:lnTo>
                <a:lnTo>
                  <a:pt x="21602" y="33375"/>
                </a:lnTo>
                <a:lnTo>
                  <a:pt x="24244" y="34188"/>
                </a:lnTo>
                <a:lnTo>
                  <a:pt x="25400" y="34645"/>
                </a:lnTo>
                <a:lnTo>
                  <a:pt x="28282" y="36131"/>
                </a:lnTo>
                <a:lnTo>
                  <a:pt x="29984" y="39090"/>
                </a:lnTo>
                <a:lnTo>
                  <a:pt x="29984" y="42456"/>
                </a:lnTo>
                <a:lnTo>
                  <a:pt x="27559" y="45783"/>
                </a:lnTo>
                <a:lnTo>
                  <a:pt x="23545" y="48069"/>
                </a:lnTo>
                <a:lnTo>
                  <a:pt x="17335" y="48069"/>
                </a:lnTo>
                <a:lnTo>
                  <a:pt x="14947" y="47218"/>
                </a:lnTo>
                <a:lnTo>
                  <a:pt x="11391" y="43776"/>
                </a:lnTo>
                <a:lnTo>
                  <a:pt x="10223" y="41084"/>
                </a:lnTo>
                <a:lnTo>
                  <a:pt x="9639" y="37414"/>
                </a:lnTo>
                <a:lnTo>
                  <a:pt x="0" y="38481"/>
                </a:lnTo>
                <a:lnTo>
                  <a:pt x="647" y="44704"/>
                </a:lnTo>
                <a:lnTo>
                  <a:pt x="2628" y="49441"/>
                </a:lnTo>
                <a:lnTo>
                  <a:pt x="5956" y="52692"/>
                </a:lnTo>
                <a:lnTo>
                  <a:pt x="9283" y="55930"/>
                </a:lnTo>
                <a:lnTo>
                  <a:pt x="14046" y="57556"/>
                </a:lnTo>
                <a:lnTo>
                  <a:pt x="24511" y="57556"/>
                </a:lnTo>
                <a:lnTo>
                  <a:pt x="28067" y="56883"/>
                </a:lnTo>
                <a:lnTo>
                  <a:pt x="30924" y="55537"/>
                </a:lnTo>
                <a:lnTo>
                  <a:pt x="33782" y="54178"/>
                </a:lnTo>
                <a:lnTo>
                  <a:pt x="35991" y="52108"/>
                </a:lnTo>
                <a:lnTo>
                  <a:pt x="37553" y="49326"/>
                </a:lnTo>
                <a:lnTo>
                  <a:pt x="39116" y="46558"/>
                </a:lnTo>
                <a:lnTo>
                  <a:pt x="39890" y="43561"/>
                </a:lnTo>
                <a:lnTo>
                  <a:pt x="39890" y="36855"/>
                </a:lnTo>
                <a:lnTo>
                  <a:pt x="39243" y="33909"/>
                </a:lnTo>
                <a:lnTo>
                  <a:pt x="37934" y="31508"/>
                </a:lnTo>
                <a:lnTo>
                  <a:pt x="34823" y="27241"/>
                </a:lnTo>
                <a:lnTo>
                  <a:pt x="30200" y="24485"/>
                </a:lnTo>
                <a:lnTo>
                  <a:pt x="26644" y="23152"/>
                </a:lnTo>
                <a:lnTo>
                  <a:pt x="21818" y="21856"/>
                </a:lnTo>
                <a:lnTo>
                  <a:pt x="17005" y="20574"/>
                </a:lnTo>
                <a:lnTo>
                  <a:pt x="13970" y="19329"/>
                </a:lnTo>
                <a:lnTo>
                  <a:pt x="12712" y="18148"/>
                </a:lnTo>
                <a:lnTo>
                  <a:pt x="11252" y="14770"/>
                </a:lnTo>
                <a:lnTo>
                  <a:pt x="12814" y="11328"/>
                </a:lnTo>
                <a:lnTo>
                  <a:pt x="16700" y="9296"/>
                </a:lnTo>
                <a:lnTo>
                  <a:pt x="22364" y="9296"/>
                </a:lnTo>
                <a:lnTo>
                  <a:pt x="25857" y="11188"/>
                </a:lnTo>
                <a:lnTo>
                  <a:pt x="28155" y="14490"/>
                </a:lnTo>
                <a:lnTo>
                  <a:pt x="28587" y="17348"/>
                </a:lnTo>
                <a:lnTo>
                  <a:pt x="38493" y="16852"/>
                </a:lnTo>
                <a:lnTo>
                  <a:pt x="38328" y="11747"/>
                </a:lnTo>
                <a:lnTo>
                  <a:pt x="36703" y="7658"/>
                </a:lnTo>
                <a:lnTo>
                  <a:pt x="33591" y="4597"/>
                </a:lnTo>
                <a:lnTo>
                  <a:pt x="30480" y="1536"/>
                </a:lnTo>
                <a:lnTo>
                  <a:pt x="25844" y="0"/>
                </a:lnTo>
                <a:lnTo>
                  <a:pt x="15913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3" name="object 1173"/>
          <p:cNvSpPr/>
          <p:nvPr/>
        </p:nvSpPr>
        <p:spPr>
          <a:xfrm>
            <a:off x="936214" y="7865344"/>
            <a:ext cx="37592" cy="55626"/>
          </a:xfrm>
          <a:custGeom>
            <a:avLst/>
            <a:gdLst/>
            <a:ahLst/>
            <a:cxnLst/>
            <a:rect l="l" t="t" r="r" b="b"/>
            <a:pathLst>
              <a:path w="37591" h="55625">
                <a:moveTo>
                  <a:pt x="34747" y="6286"/>
                </a:moveTo>
                <a:lnTo>
                  <a:pt x="32842" y="3492"/>
                </a:lnTo>
                <a:lnTo>
                  <a:pt x="30492" y="1676"/>
                </a:lnTo>
                <a:lnTo>
                  <a:pt x="27673" y="838"/>
                </a:lnTo>
                <a:lnTo>
                  <a:pt x="25844" y="292"/>
                </a:lnTo>
                <a:lnTo>
                  <a:pt x="21920" y="0"/>
                </a:lnTo>
                <a:lnTo>
                  <a:pt x="0" y="0"/>
                </a:lnTo>
                <a:lnTo>
                  <a:pt x="9906" y="9410"/>
                </a:lnTo>
                <a:lnTo>
                  <a:pt x="18262" y="9410"/>
                </a:lnTo>
                <a:lnTo>
                  <a:pt x="21818" y="9791"/>
                </a:lnTo>
                <a:lnTo>
                  <a:pt x="24752" y="10947"/>
                </a:lnTo>
                <a:lnTo>
                  <a:pt x="26847" y="13576"/>
                </a:lnTo>
                <a:lnTo>
                  <a:pt x="27381" y="17259"/>
                </a:lnTo>
                <a:lnTo>
                  <a:pt x="27000" y="20358"/>
                </a:lnTo>
                <a:lnTo>
                  <a:pt x="24472" y="23736"/>
                </a:lnTo>
                <a:lnTo>
                  <a:pt x="21844" y="24904"/>
                </a:lnTo>
                <a:lnTo>
                  <a:pt x="19227" y="25196"/>
                </a:lnTo>
                <a:lnTo>
                  <a:pt x="16357" y="34645"/>
                </a:lnTo>
                <a:lnTo>
                  <a:pt x="20853" y="34645"/>
                </a:lnTo>
                <a:lnTo>
                  <a:pt x="24269" y="34378"/>
                </a:lnTo>
                <a:lnTo>
                  <a:pt x="28384" y="33413"/>
                </a:lnTo>
                <a:lnTo>
                  <a:pt x="31775" y="31203"/>
                </a:lnTo>
                <a:lnTo>
                  <a:pt x="34848" y="28054"/>
                </a:lnTo>
                <a:lnTo>
                  <a:pt x="37045" y="23393"/>
                </a:lnTo>
                <a:lnTo>
                  <a:pt x="37592" y="20535"/>
                </a:lnTo>
                <a:lnTo>
                  <a:pt x="37592" y="12687"/>
                </a:lnTo>
                <a:lnTo>
                  <a:pt x="36639" y="9080"/>
                </a:lnTo>
                <a:lnTo>
                  <a:pt x="34747" y="6286"/>
                </a:lnTo>
                <a:close/>
              </a:path>
              <a:path w="37591" h="55625">
                <a:moveTo>
                  <a:pt x="19227" y="25196"/>
                </a:moveTo>
                <a:lnTo>
                  <a:pt x="9906" y="25196"/>
                </a:lnTo>
                <a:lnTo>
                  <a:pt x="9906" y="9410"/>
                </a:lnTo>
                <a:lnTo>
                  <a:pt x="0" y="0"/>
                </a:lnTo>
                <a:lnTo>
                  <a:pt x="0" y="55626"/>
                </a:lnTo>
                <a:lnTo>
                  <a:pt x="9906" y="55626"/>
                </a:lnTo>
                <a:lnTo>
                  <a:pt x="9906" y="34645"/>
                </a:lnTo>
                <a:lnTo>
                  <a:pt x="16357" y="34645"/>
                </a:lnTo>
                <a:lnTo>
                  <a:pt x="19227" y="2519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4" name="object 1174"/>
          <p:cNvSpPr/>
          <p:nvPr/>
        </p:nvSpPr>
        <p:spPr>
          <a:xfrm>
            <a:off x="981866" y="7865346"/>
            <a:ext cx="39128" cy="56565"/>
          </a:xfrm>
          <a:custGeom>
            <a:avLst/>
            <a:gdLst/>
            <a:ahLst/>
            <a:cxnLst/>
            <a:rect l="l" t="t" r="r" b="b"/>
            <a:pathLst>
              <a:path w="39128" h="56565">
                <a:moveTo>
                  <a:pt x="9906" y="0"/>
                </a:moveTo>
                <a:lnTo>
                  <a:pt x="0" y="0"/>
                </a:lnTo>
                <a:lnTo>
                  <a:pt x="0" y="35890"/>
                </a:lnTo>
                <a:lnTo>
                  <a:pt x="330" y="40589"/>
                </a:lnTo>
                <a:lnTo>
                  <a:pt x="977" y="43789"/>
                </a:lnTo>
                <a:lnTo>
                  <a:pt x="1422" y="45935"/>
                </a:lnTo>
                <a:lnTo>
                  <a:pt x="3746" y="49936"/>
                </a:lnTo>
                <a:lnTo>
                  <a:pt x="7073" y="53505"/>
                </a:lnTo>
                <a:lnTo>
                  <a:pt x="11912" y="55956"/>
                </a:lnTo>
                <a:lnTo>
                  <a:pt x="15468" y="56565"/>
                </a:lnTo>
                <a:lnTo>
                  <a:pt x="24041" y="56565"/>
                </a:lnTo>
                <a:lnTo>
                  <a:pt x="27178" y="56007"/>
                </a:lnTo>
                <a:lnTo>
                  <a:pt x="32004" y="53759"/>
                </a:lnTo>
                <a:lnTo>
                  <a:pt x="35369" y="50342"/>
                </a:lnTo>
                <a:lnTo>
                  <a:pt x="37795" y="46126"/>
                </a:lnTo>
                <a:lnTo>
                  <a:pt x="38328" y="43357"/>
                </a:lnTo>
                <a:lnTo>
                  <a:pt x="38862" y="40601"/>
                </a:lnTo>
                <a:lnTo>
                  <a:pt x="39128" y="35890"/>
                </a:lnTo>
                <a:lnTo>
                  <a:pt x="39128" y="0"/>
                </a:lnTo>
                <a:lnTo>
                  <a:pt x="29222" y="0"/>
                </a:lnTo>
                <a:lnTo>
                  <a:pt x="29222" y="35166"/>
                </a:lnTo>
                <a:lnTo>
                  <a:pt x="29070" y="38315"/>
                </a:lnTo>
                <a:lnTo>
                  <a:pt x="28498" y="42113"/>
                </a:lnTo>
                <a:lnTo>
                  <a:pt x="26212" y="45008"/>
                </a:lnTo>
                <a:lnTo>
                  <a:pt x="22656" y="46964"/>
                </a:lnTo>
                <a:lnTo>
                  <a:pt x="17081" y="46964"/>
                </a:lnTo>
                <a:lnTo>
                  <a:pt x="13309" y="44894"/>
                </a:lnTo>
                <a:lnTo>
                  <a:pt x="10706" y="41681"/>
                </a:lnTo>
                <a:lnTo>
                  <a:pt x="10033" y="38011"/>
                </a:lnTo>
                <a:lnTo>
                  <a:pt x="9906" y="34899"/>
                </a:lnTo>
                <a:lnTo>
                  <a:pt x="9906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5" name="object 1175"/>
          <p:cNvSpPr/>
          <p:nvPr/>
        </p:nvSpPr>
        <p:spPr>
          <a:xfrm>
            <a:off x="1031436" y="7850831"/>
            <a:ext cx="27749" cy="70129"/>
          </a:xfrm>
          <a:custGeom>
            <a:avLst/>
            <a:gdLst/>
            <a:ahLst/>
            <a:cxnLst/>
            <a:rect l="l" t="t" r="r" b="b"/>
            <a:pathLst>
              <a:path w="27749" h="70129">
                <a:moveTo>
                  <a:pt x="17208" y="0"/>
                </a:moveTo>
                <a:lnTo>
                  <a:pt x="12585" y="11328"/>
                </a:lnTo>
                <a:lnTo>
                  <a:pt x="18541" y="11328"/>
                </a:lnTo>
                <a:lnTo>
                  <a:pt x="27749" y="0"/>
                </a:lnTo>
                <a:lnTo>
                  <a:pt x="17208" y="0"/>
                </a:lnTo>
                <a:close/>
              </a:path>
              <a:path w="27749" h="70129">
                <a:moveTo>
                  <a:pt x="9905" y="60756"/>
                </a:moveTo>
                <a:lnTo>
                  <a:pt x="9905" y="45631"/>
                </a:lnTo>
                <a:lnTo>
                  <a:pt x="34544" y="45631"/>
                </a:lnTo>
                <a:lnTo>
                  <a:pt x="34544" y="36258"/>
                </a:lnTo>
                <a:lnTo>
                  <a:pt x="9905" y="36258"/>
                </a:lnTo>
                <a:lnTo>
                  <a:pt x="9905" y="23926"/>
                </a:lnTo>
                <a:lnTo>
                  <a:pt x="36385" y="23926"/>
                </a:lnTo>
                <a:lnTo>
                  <a:pt x="36385" y="14516"/>
                </a:lnTo>
                <a:lnTo>
                  <a:pt x="0" y="14516"/>
                </a:lnTo>
                <a:lnTo>
                  <a:pt x="0" y="70129"/>
                </a:lnTo>
                <a:lnTo>
                  <a:pt x="37325" y="70129"/>
                </a:lnTo>
                <a:lnTo>
                  <a:pt x="37325" y="60756"/>
                </a:lnTo>
                <a:lnTo>
                  <a:pt x="9905" y="6075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6" name="object 1176"/>
          <p:cNvSpPr/>
          <p:nvPr/>
        </p:nvSpPr>
        <p:spPr>
          <a:xfrm>
            <a:off x="1074649" y="7864391"/>
            <a:ext cx="39890" cy="57556"/>
          </a:xfrm>
          <a:custGeom>
            <a:avLst/>
            <a:gdLst/>
            <a:ahLst/>
            <a:cxnLst/>
            <a:rect l="l" t="t" r="r" b="b"/>
            <a:pathLst>
              <a:path w="39890" h="57556">
                <a:moveTo>
                  <a:pt x="15913" y="0"/>
                </a:moveTo>
                <a:lnTo>
                  <a:pt x="12687" y="647"/>
                </a:lnTo>
                <a:lnTo>
                  <a:pt x="10020" y="1943"/>
                </a:lnTo>
                <a:lnTo>
                  <a:pt x="7353" y="3238"/>
                </a:lnTo>
                <a:lnTo>
                  <a:pt x="5321" y="5118"/>
                </a:lnTo>
                <a:lnTo>
                  <a:pt x="2476" y="10045"/>
                </a:lnTo>
                <a:lnTo>
                  <a:pt x="1765" y="12700"/>
                </a:lnTo>
                <a:lnTo>
                  <a:pt x="1765" y="19926"/>
                </a:lnTo>
                <a:lnTo>
                  <a:pt x="3276" y="23660"/>
                </a:lnTo>
                <a:lnTo>
                  <a:pt x="6286" y="26720"/>
                </a:lnTo>
                <a:lnTo>
                  <a:pt x="8432" y="28892"/>
                </a:lnTo>
                <a:lnTo>
                  <a:pt x="12166" y="30734"/>
                </a:lnTo>
                <a:lnTo>
                  <a:pt x="17475" y="32207"/>
                </a:lnTo>
                <a:lnTo>
                  <a:pt x="21602" y="33375"/>
                </a:lnTo>
                <a:lnTo>
                  <a:pt x="24244" y="34188"/>
                </a:lnTo>
                <a:lnTo>
                  <a:pt x="25400" y="34645"/>
                </a:lnTo>
                <a:lnTo>
                  <a:pt x="28282" y="36131"/>
                </a:lnTo>
                <a:lnTo>
                  <a:pt x="29984" y="39090"/>
                </a:lnTo>
                <a:lnTo>
                  <a:pt x="29984" y="42456"/>
                </a:lnTo>
                <a:lnTo>
                  <a:pt x="27559" y="45783"/>
                </a:lnTo>
                <a:lnTo>
                  <a:pt x="23545" y="48069"/>
                </a:lnTo>
                <a:lnTo>
                  <a:pt x="17335" y="48069"/>
                </a:lnTo>
                <a:lnTo>
                  <a:pt x="14947" y="47218"/>
                </a:lnTo>
                <a:lnTo>
                  <a:pt x="11391" y="43776"/>
                </a:lnTo>
                <a:lnTo>
                  <a:pt x="10223" y="41084"/>
                </a:lnTo>
                <a:lnTo>
                  <a:pt x="9639" y="37414"/>
                </a:lnTo>
                <a:lnTo>
                  <a:pt x="0" y="38481"/>
                </a:lnTo>
                <a:lnTo>
                  <a:pt x="647" y="44704"/>
                </a:lnTo>
                <a:lnTo>
                  <a:pt x="2628" y="49441"/>
                </a:lnTo>
                <a:lnTo>
                  <a:pt x="5956" y="52692"/>
                </a:lnTo>
                <a:lnTo>
                  <a:pt x="9283" y="55930"/>
                </a:lnTo>
                <a:lnTo>
                  <a:pt x="14046" y="57556"/>
                </a:lnTo>
                <a:lnTo>
                  <a:pt x="24511" y="57556"/>
                </a:lnTo>
                <a:lnTo>
                  <a:pt x="28067" y="56883"/>
                </a:lnTo>
                <a:lnTo>
                  <a:pt x="30924" y="55537"/>
                </a:lnTo>
                <a:lnTo>
                  <a:pt x="33782" y="54178"/>
                </a:lnTo>
                <a:lnTo>
                  <a:pt x="35991" y="52108"/>
                </a:lnTo>
                <a:lnTo>
                  <a:pt x="37553" y="49326"/>
                </a:lnTo>
                <a:lnTo>
                  <a:pt x="39116" y="46558"/>
                </a:lnTo>
                <a:lnTo>
                  <a:pt x="39890" y="43561"/>
                </a:lnTo>
                <a:lnTo>
                  <a:pt x="39890" y="36855"/>
                </a:lnTo>
                <a:lnTo>
                  <a:pt x="39243" y="33909"/>
                </a:lnTo>
                <a:lnTo>
                  <a:pt x="37934" y="31508"/>
                </a:lnTo>
                <a:lnTo>
                  <a:pt x="34823" y="27241"/>
                </a:lnTo>
                <a:lnTo>
                  <a:pt x="30200" y="24485"/>
                </a:lnTo>
                <a:lnTo>
                  <a:pt x="26644" y="23152"/>
                </a:lnTo>
                <a:lnTo>
                  <a:pt x="21818" y="21856"/>
                </a:lnTo>
                <a:lnTo>
                  <a:pt x="17005" y="20574"/>
                </a:lnTo>
                <a:lnTo>
                  <a:pt x="13970" y="19329"/>
                </a:lnTo>
                <a:lnTo>
                  <a:pt x="12712" y="18148"/>
                </a:lnTo>
                <a:lnTo>
                  <a:pt x="11252" y="14770"/>
                </a:lnTo>
                <a:lnTo>
                  <a:pt x="12814" y="11328"/>
                </a:lnTo>
                <a:lnTo>
                  <a:pt x="16700" y="9296"/>
                </a:lnTo>
                <a:lnTo>
                  <a:pt x="22364" y="9296"/>
                </a:lnTo>
                <a:lnTo>
                  <a:pt x="25857" y="11188"/>
                </a:lnTo>
                <a:lnTo>
                  <a:pt x="28155" y="14490"/>
                </a:lnTo>
                <a:lnTo>
                  <a:pt x="28587" y="17348"/>
                </a:lnTo>
                <a:lnTo>
                  <a:pt x="38493" y="16852"/>
                </a:lnTo>
                <a:lnTo>
                  <a:pt x="38328" y="11747"/>
                </a:lnTo>
                <a:lnTo>
                  <a:pt x="36703" y="7658"/>
                </a:lnTo>
                <a:lnTo>
                  <a:pt x="33591" y="4597"/>
                </a:lnTo>
                <a:lnTo>
                  <a:pt x="30480" y="1536"/>
                </a:lnTo>
                <a:lnTo>
                  <a:pt x="25844" y="0"/>
                </a:lnTo>
                <a:lnTo>
                  <a:pt x="15913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7" name="object 1177"/>
          <p:cNvSpPr/>
          <p:nvPr/>
        </p:nvSpPr>
        <p:spPr>
          <a:xfrm>
            <a:off x="1141898" y="7888890"/>
            <a:ext cx="32651" cy="53378"/>
          </a:xfrm>
          <a:custGeom>
            <a:avLst/>
            <a:gdLst/>
            <a:ahLst/>
            <a:cxnLst/>
            <a:rect l="l" t="t" r="r" b="b"/>
            <a:pathLst>
              <a:path w="32651" h="53378">
                <a:moveTo>
                  <a:pt x="32651" y="28359"/>
                </a:moveTo>
                <a:lnTo>
                  <a:pt x="30886" y="0"/>
                </a:lnTo>
                <a:lnTo>
                  <a:pt x="30886" y="8597"/>
                </a:lnTo>
                <a:lnTo>
                  <a:pt x="30556" y="12001"/>
                </a:lnTo>
                <a:lnTo>
                  <a:pt x="30327" y="29832"/>
                </a:lnTo>
                <a:lnTo>
                  <a:pt x="32651" y="28359"/>
                </a:lnTo>
                <a:close/>
              </a:path>
              <a:path w="32651" h="53378">
                <a:moveTo>
                  <a:pt x="9906" y="22694"/>
                </a:moveTo>
                <a:lnTo>
                  <a:pt x="9906" y="-14135"/>
                </a:lnTo>
                <a:lnTo>
                  <a:pt x="18389" y="-14135"/>
                </a:lnTo>
                <a:lnTo>
                  <a:pt x="21107" y="-13957"/>
                </a:lnTo>
                <a:lnTo>
                  <a:pt x="24345" y="-13157"/>
                </a:lnTo>
                <a:lnTo>
                  <a:pt x="27076" y="-10998"/>
                </a:lnTo>
                <a:lnTo>
                  <a:pt x="29222" y="-7899"/>
                </a:lnTo>
                <a:lnTo>
                  <a:pt x="30556" y="-3289"/>
                </a:lnTo>
                <a:lnTo>
                  <a:pt x="30886" y="0"/>
                </a:lnTo>
                <a:lnTo>
                  <a:pt x="32651" y="28359"/>
                </a:lnTo>
                <a:lnTo>
                  <a:pt x="36652" y="23952"/>
                </a:lnTo>
                <a:lnTo>
                  <a:pt x="38404" y="20675"/>
                </a:lnTo>
                <a:lnTo>
                  <a:pt x="39624" y="16636"/>
                </a:lnTo>
                <a:lnTo>
                  <a:pt x="40627" y="13322"/>
                </a:lnTo>
                <a:lnTo>
                  <a:pt x="41135" y="9385"/>
                </a:lnTo>
                <a:lnTo>
                  <a:pt x="41135" y="-406"/>
                </a:lnTo>
                <a:lnTo>
                  <a:pt x="40601" y="-4787"/>
                </a:lnTo>
                <a:lnTo>
                  <a:pt x="39522" y="-8356"/>
                </a:lnTo>
                <a:lnTo>
                  <a:pt x="38455" y="-11899"/>
                </a:lnTo>
                <a:lnTo>
                  <a:pt x="36893" y="-14897"/>
                </a:lnTo>
                <a:lnTo>
                  <a:pt x="34848" y="-17360"/>
                </a:lnTo>
                <a:lnTo>
                  <a:pt x="30327" y="-21513"/>
                </a:lnTo>
                <a:lnTo>
                  <a:pt x="27444" y="-22479"/>
                </a:lnTo>
                <a:lnTo>
                  <a:pt x="25298" y="-23190"/>
                </a:lnTo>
                <a:lnTo>
                  <a:pt x="22186" y="-23545"/>
                </a:lnTo>
                <a:lnTo>
                  <a:pt x="0" y="-23545"/>
                </a:lnTo>
                <a:lnTo>
                  <a:pt x="0" y="32080"/>
                </a:lnTo>
                <a:lnTo>
                  <a:pt x="22301" y="32080"/>
                </a:lnTo>
                <a:lnTo>
                  <a:pt x="25222" y="31686"/>
                </a:lnTo>
                <a:lnTo>
                  <a:pt x="27406" y="30899"/>
                </a:lnTo>
                <a:lnTo>
                  <a:pt x="30327" y="29832"/>
                </a:lnTo>
                <a:lnTo>
                  <a:pt x="30556" y="12001"/>
                </a:lnTo>
                <a:lnTo>
                  <a:pt x="29222" y="16979"/>
                </a:lnTo>
                <a:lnTo>
                  <a:pt x="26225" y="20942"/>
                </a:lnTo>
                <a:lnTo>
                  <a:pt x="23291" y="22174"/>
                </a:lnTo>
                <a:lnTo>
                  <a:pt x="20066" y="22694"/>
                </a:lnTo>
                <a:lnTo>
                  <a:pt x="9906" y="2269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8" name="object 1178"/>
          <p:cNvSpPr/>
          <p:nvPr/>
        </p:nvSpPr>
        <p:spPr>
          <a:xfrm>
            <a:off x="1191431" y="7865341"/>
            <a:ext cx="37325" cy="55626"/>
          </a:xfrm>
          <a:custGeom>
            <a:avLst/>
            <a:gdLst/>
            <a:ahLst/>
            <a:cxnLst/>
            <a:rect l="l" t="t" r="r" b="b"/>
            <a:pathLst>
              <a:path w="37325" h="55625">
                <a:moveTo>
                  <a:pt x="9906" y="46253"/>
                </a:moveTo>
                <a:lnTo>
                  <a:pt x="9906" y="31115"/>
                </a:lnTo>
                <a:lnTo>
                  <a:pt x="34544" y="31115"/>
                </a:lnTo>
                <a:lnTo>
                  <a:pt x="34544" y="21755"/>
                </a:lnTo>
                <a:lnTo>
                  <a:pt x="9906" y="21755"/>
                </a:lnTo>
                <a:lnTo>
                  <a:pt x="9906" y="9410"/>
                </a:lnTo>
                <a:lnTo>
                  <a:pt x="36385" y="9410"/>
                </a:lnTo>
                <a:lnTo>
                  <a:pt x="36385" y="0"/>
                </a:lnTo>
                <a:lnTo>
                  <a:pt x="0" y="0"/>
                </a:lnTo>
                <a:lnTo>
                  <a:pt x="0" y="55626"/>
                </a:lnTo>
                <a:lnTo>
                  <a:pt x="37325" y="55626"/>
                </a:lnTo>
                <a:lnTo>
                  <a:pt x="37325" y="46253"/>
                </a:lnTo>
                <a:lnTo>
                  <a:pt x="9906" y="462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9" name="object 1179"/>
          <p:cNvSpPr/>
          <p:nvPr/>
        </p:nvSpPr>
        <p:spPr>
          <a:xfrm>
            <a:off x="1252683" y="7865341"/>
            <a:ext cx="39001" cy="55626"/>
          </a:xfrm>
          <a:custGeom>
            <a:avLst/>
            <a:gdLst/>
            <a:ahLst/>
            <a:cxnLst/>
            <a:rect l="l" t="t" r="r" b="b"/>
            <a:pathLst>
              <a:path w="39001" h="55625">
                <a:moveTo>
                  <a:pt x="14566" y="55626"/>
                </a:moveTo>
                <a:lnTo>
                  <a:pt x="24472" y="55626"/>
                </a:lnTo>
                <a:lnTo>
                  <a:pt x="24472" y="9410"/>
                </a:lnTo>
                <a:lnTo>
                  <a:pt x="39001" y="9410"/>
                </a:lnTo>
                <a:lnTo>
                  <a:pt x="39001" y="0"/>
                </a:lnTo>
                <a:lnTo>
                  <a:pt x="0" y="0"/>
                </a:lnTo>
                <a:lnTo>
                  <a:pt x="0" y="9410"/>
                </a:lnTo>
                <a:lnTo>
                  <a:pt x="14566" y="9410"/>
                </a:lnTo>
                <a:lnTo>
                  <a:pt x="14566" y="5562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0" name="object 1180"/>
          <p:cNvSpPr/>
          <p:nvPr/>
        </p:nvSpPr>
        <p:spPr>
          <a:xfrm>
            <a:off x="1294837" y="7864402"/>
            <a:ext cx="47599" cy="57505"/>
          </a:xfrm>
          <a:custGeom>
            <a:avLst/>
            <a:gdLst/>
            <a:ahLst/>
            <a:cxnLst/>
            <a:rect l="l" t="t" r="r" b="b"/>
            <a:pathLst>
              <a:path w="47599" h="57505">
                <a:moveTo>
                  <a:pt x="2146" y="44894"/>
                </a:moveTo>
                <a:lnTo>
                  <a:pt x="6451" y="49936"/>
                </a:lnTo>
                <a:lnTo>
                  <a:pt x="10756" y="54978"/>
                </a:lnTo>
                <a:lnTo>
                  <a:pt x="16560" y="57505"/>
                </a:lnTo>
                <a:lnTo>
                  <a:pt x="23850" y="57505"/>
                </a:lnTo>
                <a:lnTo>
                  <a:pt x="27774" y="47917"/>
                </a:lnTo>
                <a:lnTo>
                  <a:pt x="19875" y="47917"/>
                </a:lnTo>
                <a:lnTo>
                  <a:pt x="16624" y="46278"/>
                </a:lnTo>
                <a:lnTo>
                  <a:pt x="14046" y="43040"/>
                </a:lnTo>
                <a:lnTo>
                  <a:pt x="11480" y="39776"/>
                </a:lnTo>
                <a:lnTo>
                  <a:pt x="10198" y="35013"/>
                </a:lnTo>
                <a:lnTo>
                  <a:pt x="10198" y="22313"/>
                </a:lnTo>
                <a:lnTo>
                  <a:pt x="11455" y="17526"/>
                </a:lnTo>
                <a:lnTo>
                  <a:pt x="13957" y="14363"/>
                </a:lnTo>
                <a:lnTo>
                  <a:pt x="16446" y="11176"/>
                </a:lnTo>
                <a:lnTo>
                  <a:pt x="19735" y="9588"/>
                </a:lnTo>
                <a:lnTo>
                  <a:pt x="27901" y="9588"/>
                </a:lnTo>
                <a:lnTo>
                  <a:pt x="31178" y="11163"/>
                </a:lnTo>
                <a:lnTo>
                  <a:pt x="33642" y="14300"/>
                </a:lnTo>
                <a:lnTo>
                  <a:pt x="36118" y="17437"/>
                </a:lnTo>
                <a:lnTo>
                  <a:pt x="37350" y="22186"/>
                </a:lnTo>
                <a:lnTo>
                  <a:pt x="37350" y="35013"/>
                </a:lnTo>
                <a:lnTo>
                  <a:pt x="36080" y="39852"/>
                </a:lnTo>
                <a:lnTo>
                  <a:pt x="33553" y="43065"/>
                </a:lnTo>
                <a:lnTo>
                  <a:pt x="36817" y="54978"/>
                </a:lnTo>
                <a:lnTo>
                  <a:pt x="41135" y="49898"/>
                </a:lnTo>
                <a:lnTo>
                  <a:pt x="45440" y="44831"/>
                </a:lnTo>
                <a:lnTo>
                  <a:pt x="47599" y="37807"/>
                </a:lnTo>
                <a:lnTo>
                  <a:pt x="47599" y="19786"/>
                </a:lnTo>
                <a:lnTo>
                  <a:pt x="45415" y="12712"/>
                </a:lnTo>
                <a:lnTo>
                  <a:pt x="41071" y="7620"/>
                </a:lnTo>
                <a:lnTo>
                  <a:pt x="36741" y="2540"/>
                </a:lnTo>
                <a:lnTo>
                  <a:pt x="30949" y="0"/>
                </a:lnTo>
                <a:lnTo>
                  <a:pt x="19723" y="0"/>
                </a:lnTo>
                <a:lnTo>
                  <a:pt x="16205" y="736"/>
                </a:lnTo>
                <a:lnTo>
                  <a:pt x="13144" y="2209"/>
                </a:lnTo>
                <a:lnTo>
                  <a:pt x="10845" y="3289"/>
                </a:lnTo>
                <a:lnTo>
                  <a:pt x="6807" y="7213"/>
                </a:lnTo>
                <a:lnTo>
                  <a:pt x="3352" y="12001"/>
                </a:lnTo>
                <a:lnTo>
                  <a:pt x="2235" y="14833"/>
                </a:lnTo>
                <a:lnTo>
                  <a:pt x="736" y="18669"/>
                </a:lnTo>
                <a:lnTo>
                  <a:pt x="0" y="23431"/>
                </a:lnTo>
                <a:lnTo>
                  <a:pt x="0" y="37947"/>
                </a:lnTo>
                <a:lnTo>
                  <a:pt x="2146" y="44894"/>
                </a:lnTo>
                <a:close/>
              </a:path>
              <a:path w="47599" h="57505">
                <a:moveTo>
                  <a:pt x="31064" y="57505"/>
                </a:moveTo>
                <a:lnTo>
                  <a:pt x="36817" y="54978"/>
                </a:lnTo>
                <a:lnTo>
                  <a:pt x="33553" y="43065"/>
                </a:lnTo>
                <a:lnTo>
                  <a:pt x="31013" y="46304"/>
                </a:lnTo>
                <a:lnTo>
                  <a:pt x="27774" y="47917"/>
                </a:lnTo>
                <a:lnTo>
                  <a:pt x="23850" y="57505"/>
                </a:lnTo>
                <a:lnTo>
                  <a:pt x="31064" y="5750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1" name="object 1181"/>
          <p:cNvSpPr/>
          <p:nvPr/>
        </p:nvSpPr>
        <p:spPr>
          <a:xfrm>
            <a:off x="1348408" y="7864396"/>
            <a:ext cx="42760" cy="57505"/>
          </a:xfrm>
          <a:custGeom>
            <a:avLst/>
            <a:gdLst/>
            <a:ahLst/>
            <a:cxnLst/>
            <a:rect l="l" t="t" r="r" b="b"/>
            <a:pathLst>
              <a:path w="42760" h="57505">
                <a:moveTo>
                  <a:pt x="42621" y="16281"/>
                </a:moveTo>
                <a:lnTo>
                  <a:pt x="41503" y="11823"/>
                </a:lnTo>
                <a:lnTo>
                  <a:pt x="39827" y="8420"/>
                </a:lnTo>
                <a:lnTo>
                  <a:pt x="37591" y="6032"/>
                </a:lnTo>
                <a:lnTo>
                  <a:pt x="33845" y="2006"/>
                </a:lnTo>
                <a:lnTo>
                  <a:pt x="28968" y="0"/>
                </a:lnTo>
                <a:lnTo>
                  <a:pt x="16103" y="0"/>
                </a:lnTo>
                <a:lnTo>
                  <a:pt x="10553" y="2565"/>
                </a:lnTo>
                <a:lnTo>
                  <a:pt x="6337" y="7696"/>
                </a:lnTo>
                <a:lnTo>
                  <a:pt x="2108" y="12801"/>
                </a:lnTo>
                <a:lnTo>
                  <a:pt x="0" y="19989"/>
                </a:lnTo>
                <a:lnTo>
                  <a:pt x="0" y="37998"/>
                </a:lnTo>
                <a:lnTo>
                  <a:pt x="2108" y="44894"/>
                </a:lnTo>
                <a:lnTo>
                  <a:pt x="6299" y="49949"/>
                </a:lnTo>
                <a:lnTo>
                  <a:pt x="10490" y="54991"/>
                </a:lnTo>
                <a:lnTo>
                  <a:pt x="15849" y="57505"/>
                </a:lnTo>
                <a:lnTo>
                  <a:pt x="27635" y="57505"/>
                </a:lnTo>
                <a:lnTo>
                  <a:pt x="31978" y="56045"/>
                </a:lnTo>
                <a:lnTo>
                  <a:pt x="35394" y="53086"/>
                </a:lnTo>
                <a:lnTo>
                  <a:pt x="38823" y="50152"/>
                </a:lnTo>
                <a:lnTo>
                  <a:pt x="41274" y="45643"/>
                </a:lnTo>
                <a:lnTo>
                  <a:pt x="42760" y="39573"/>
                </a:lnTo>
                <a:lnTo>
                  <a:pt x="33146" y="36118"/>
                </a:lnTo>
                <a:lnTo>
                  <a:pt x="32321" y="40195"/>
                </a:lnTo>
                <a:lnTo>
                  <a:pt x="30949" y="43180"/>
                </a:lnTo>
                <a:lnTo>
                  <a:pt x="29057" y="45072"/>
                </a:lnTo>
                <a:lnTo>
                  <a:pt x="24891" y="47917"/>
                </a:lnTo>
                <a:lnTo>
                  <a:pt x="18694" y="47917"/>
                </a:lnTo>
                <a:lnTo>
                  <a:pt x="15798" y="46431"/>
                </a:lnTo>
                <a:lnTo>
                  <a:pt x="13563" y="43434"/>
                </a:lnTo>
                <a:lnTo>
                  <a:pt x="11328" y="40449"/>
                </a:lnTo>
                <a:lnTo>
                  <a:pt x="10210" y="35445"/>
                </a:lnTo>
                <a:lnTo>
                  <a:pt x="10210" y="21793"/>
                </a:lnTo>
                <a:lnTo>
                  <a:pt x="11353" y="16992"/>
                </a:lnTo>
                <a:lnTo>
                  <a:pt x="13614" y="14046"/>
                </a:lnTo>
                <a:lnTo>
                  <a:pt x="15874" y="11074"/>
                </a:lnTo>
                <a:lnTo>
                  <a:pt x="18834" y="9601"/>
                </a:lnTo>
                <a:lnTo>
                  <a:pt x="25095" y="9601"/>
                </a:lnTo>
                <a:lnTo>
                  <a:pt x="29171" y="12103"/>
                </a:lnTo>
                <a:lnTo>
                  <a:pt x="32232" y="16052"/>
                </a:lnTo>
                <a:lnTo>
                  <a:pt x="32804" y="18935"/>
                </a:lnTo>
                <a:lnTo>
                  <a:pt x="42621" y="1628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2" name="object 1182"/>
          <p:cNvSpPr/>
          <p:nvPr/>
        </p:nvSpPr>
        <p:spPr>
          <a:xfrm>
            <a:off x="1394680" y="7898961"/>
            <a:ext cx="34175" cy="42989"/>
          </a:xfrm>
          <a:custGeom>
            <a:avLst/>
            <a:gdLst/>
            <a:ahLst/>
            <a:cxnLst/>
            <a:rect l="l" t="t" r="r" b="b"/>
            <a:pathLst>
              <a:path w="34175" h="42989">
                <a:moveTo>
                  <a:pt x="17602" y="0"/>
                </a:moveTo>
                <a:lnTo>
                  <a:pt x="14554" y="9372"/>
                </a:lnTo>
                <a:lnTo>
                  <a:pt x="34175" y="9372"/>
                </a:lnTo>
                <a:lnTo>
                  <a:pt x="30987" y="0"/>
                </a:lnTo>
                <a:lnTo>
                  <a:pt x="17602" y="0"/>
                </a:lnTo>
                <a:close/>
              </a:path>
              <a:path w="34175" h="42989">
                <a:moveTo>
                  <a:pt x="14554" y="9372"/>
                </a:moveTo>
                <a:lnTo>
                  <a:pt x="17602" y="0"/>
                </a:lnTo>
                <a:lnTo>
                  <a:pt x="24231" y="-20637"/>
                </a:lnTo>
                <a:lnTo>
                  <a:pt x="30987" y="0"/>
                </a:lnTo>
                <a:lnTo>
                  <a:pt x="34175" y="9372"/>
                </a:lnTo>
                <a:lnTo>
                  <a:pt x="38455" y="22009"/>
                </a:lnTo>
                <a:lnTo>
                  <a:pt x="49225" y="22009"/>
                </a:lnTo>
                <a:lnTo>
                  <a:pt x="29578" y="-33616"/>
                </a:lnTo>
                <a:lnTo>
                  <a:pt x="19113" y="-33616"/>
                </a:lnTo>
                <a:lnTo>
                  <a:pt x="0" y="22009"/>
                </a:lnTo>
                <a:lnTo>
                  <a:pt x="10502" y="22009"/>
                </a:lnTo>
                <a:lnTo>
                  <a:pt x="14554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3" name="object 1183"/>
          <p:cNvSpPr/>
          <p:nvPr/>
        </p:nvSpPr>
        <p:spPr>
          <a:xfrm>
            <a:off x="1449205" y="7888641"/>
            <a:ext cx="25095" cy="43510"/>
          </a:xfrm>
          <a:custGeom>
            <a:avLst/>
            <a:gdLst/>
            <a:ahLst/>
            <a:cxnLst/>
            <a:rect l="l" t="t" r="r" b="b"/>
            <a:pathLst>
              <a:path w="25095" h="43510">
                <a:moveTo>
                  <a:pt x="24955" y="0"/>
                </a:moveTo>
                <a:lnTo>
                  <a:pt x="21983" y="228"/>
                </a:lnTo>
                <a:lnTo>
                  <a:pt x="22555" y="15900"/>
                </a:lnTo>
                <a:lnTo>
                  <a:pt x="25095" y="20218"/>
                </a:lnTo>
                <a:lnTo>
                  <a:pt x="24955" y="0"/>
                </a:lnTo>
                <a:close/>
              </a:path>
              <a:path w="25095" h="43510">
                <a:moveTo>
                  <a:pt x="33870" y="14135"/>
                </a:moveTo>
                <a:lnTo>
                  <a:pt x="31076" y="10756"/>
                </a:lnTo>
                <a:lnTo>
                  <a:pt x="27178" y="7772"/>
                </a:lnTo>
                <a:lnTo>
                  <a:pt x="31483" y="7073"/>
                </a:lnTo>
                <a:lnTo>
                  <a:pt x="34721" y="5359"/>
                </a:lnTo>
                <a:lnTo>
                  <a:pt x="36880" y="2641"/>
                </a:lnTo>
                <a:lnTo>
                  <a:pt x="39039" y="-76"/>
                </a:lnTo>
                <a:lnTo>
                  <a:pt x="40132" y="-3530"/>
                </a:lnTo>
                <a:lnTo>
                  <a:pt x="40132" y="-10985"/>
                </a:lnTo>
                <a:lnTo>
                  <a:pt x="39408" y="-13906"/>
                </a:lnTo>
                <a:lnTo>
                  <a:pt x="37985" y="-16471"/>
                </a:lnTo>
                <a:lnTo>
                  <a:pt x="36550" y="-19024"/>
                </a:lnTo>
                <a:lnTo>
                  <a:pt x="34658" y="-20802"/>
                </a:lnTo>
                <a:lnTo>
                  <a:pt x="29895" y="-22796"/>
                </a:lnTo>
                <a:lnTo>
                  <a:pt x="26098" y="-23291"/>
                </a:lnTo>
                <a:lnTo>
                  <a:pt x="0" y="-23291"/>
                </a:lnTo>
                <a:lnTo>
                  <a:pt x="0" y="32321"/>
                </a:lnTo>
                <a:lnTo>
                  <a:pt x="9906" y="32321"/>
                </a:lnTo>
                <a:lnTo>
                  <a:pt x="9906" y="9105"/>
                </a:lnTo>
                <a:lnTo>
                  <a:pt x="14185" y="9105"/>
                </a:lnTo>
                <a:lnTo>
                  <a:pt x="17945" y="10147"/>
                </a:lnTo>
                <a:lnTo>
                  <a:pt x="20815" y="13169"/>
                </a:lnTo>
                <a:lnTo>
                  <a:pt x="22555" y="15900"/>
                </a:lnTo>
                <a:lnTo>
                  <a:pt x="21983" y="228"/>
                </a:lnTo>
                <a:lnTo>
                  <a:pt x="9906" y="228"/>
                </a:lnTo>
                <a:lnTo>
                  <a:pt x="9906" y="-13881"/>
                </a:lnTo>
                <a:lnTo>
                  <a:pt x="21640" y="-13881"/>
                </a:lnTo>
                <a:lnTo>
                  <a:pt x="24866" y="-13690"/>
                </a:lnTo>
                <a:lnTo>
                  <a:pt x="28600" y="-11506"/>
                </a:lnTo>
                <a:lnTo>
                  <a:pt x="29921" y="-8851"/>
                </a:lnTo>
                <a:lnTo>
                  <a:pt x="29921" y="-5308"/>
                </a:lnTo>
                <a:lnTo>
                  <a:pt x="28244" y="-1701"/>
                </a:lnTo>
                <a:lnTo>
                  <a:pt x="24955" y="0"/>
                </a:lnTo>
                <a:lnTo>
                  <a:pt x="25095" y="20218"/>
                </a:lnTo>
                <a:lnTo>
                  <a:pt x="32258" y="32321"/>
                </a:lnTo>
                <a:lnTo>
                  <a:pt x="44107" y="32321"/>
                </a:lnTo>
                <a:lnTo>
                  <a:pt x="38112" y="21475"/>
                </a:lnTo>
                <a:lnTo>
                  <a:pt x="35750" y="17144"/>
                </a:lnTo>
                <a:lnTo>
                  <a:pt x="33870" y="1413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4" name="object 1184"/>
          <p:cNvSpPr/>
          <p:nvPr/>
        </p:nvSpPr>
        <p:spPr>
          <a:xfrm>
            <a:off x="790279" y="8017470"/>
            <a:ext cx="34175" cy="42976"/>
          </a:xfrm>
          <a:custGeom>
            <a:avLst/>
            <a:gdLst/>
            <a:ahLst/>
            <a:cxnLst/>
            <a:rect l="l" t="t" r="r" b="b"/>
            <a:pathLst>
              <a:path w="34175" h="42976">
                <a:moveTo>
                  <a:pt x="17602" y="0"/>
                </a:moveTo>
                <a:lnTo>
                  <a:pt x="14554" y="9372"/>
                </a:lnTo>
                <a:lnTo>
                  <a:pt x="34175" y="9372"/>
                </a:lnTo>
                <a:lnTo>
                  <a:pt x="30987" y="0"/>
                </a:lnTo>
                <a:lnTo>
                  <a:pt x="17602" y="0"/>
                </a:lnTo>
                <a:close/>
              </a:path>
              <a:path w="34175" h="42976">
                <a:moveTo>
                  <a:pt x="14554" y="9372"/>
                </a:moveTo>
                <a:lnTo>
                  <a:pt x="17602" y="0"/>
                </a:lnTo>
                <a:lnTo>
                  <a:pt x="24231" y="-20637"/>
                </a:lnTo>
                <a:lnTo>
                  <a:pt x="30987" y="0"/>
                </a:lnTo>
                <a:lnTo>
                  <a:pt x="34175" y="9372"/>
                </a:lnTo>
                <a:lnTo>
                  <a:pt x="38455" y="22009"/>
                </a:lnTo>
                <a:lnTo>
                  <a:pt x="49225" y="22009"/>
                </a:lnTo>
                <a:lnTo>
                  <a:pt x="29578" y="-33604"/>
                </a:lnTo>
                <a:lnTo>
                  <a:pt x="19100" y="-33604"/>
                </a:lnTo>
                <a:lnTo>
                  <a:pt x="0" y="22009"/>
                </a:lnTo>
                <a:lnTo>
                  <a:pt x="10502" y="22009"/>
                </a:lnTo>
                <a:lnTo>
                  <a:pt x="14554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5" name="object 1185"/>
          <p:cNvSpPr/>
          <p:nvPr/>
        </p:nvSpPr>
        <p:spPr>
          <a:xfrm>
            <a:off x="845032" y="7984319"/>
            <a:ext cx="34544" cy="55156"/>
          </a:xfrm>
          <a:custGeom>
            <a:avLst/>
            <a:gdLst/>
            <a:ahLst/>
            <a:cxnLst/>
            <a:rect l="l" t="t" r="r" b="b"/>
            <a:pathLst>
              <a:path w="34543" h="55156">
                <a:moveTo>
                  <a:pt x="0" y="55156"/>
                </a:moveTo>
                <a:lnTo>
                  <a:pt x="34544" y="55156"/>
                </a:lnTo>
                <a:lnTo>
                  <a:pt x="34544" y="45783"/>
                </a:lnTo>
                <a:lnTo>
                  <a:pt x="9906" y="45783"/>
                </a:lnTo>
                <a:lnTo>
                  <a:pt x="9906" y="0"/>
                </a:lnTo>
                <a:lnTo>
                  <a:pt x="0" y="0"/>
                </a:lnTo>
                <a:lnTo>
                  <a:pt x="0" y="5515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6" name="object 1186"/>
          <p:cNvSpPr/>
          <p:nvPr/>
        </p:nvSpPr>
        <p:spPr>
          <a:xfrm>
            <a:off x="904449" y="7983862"/>
            <a:ext cx="37592" cy="55613"/>
          </a:xfrm>
          <a:custGeom>
            <a:avLst/>
            <a:gdLst/>
            <a:ahLst/>
            <a:cxnLst/>
            <a:rect l="l" t="t" r="r" b="b"/>
            <a:pathLst>
              <a:path w="37591" h="55613">
                <a:moveTo>
                  <a:pt x="34747" y="6273"/>
                </a:moveTo>
                <a:lnTo>
                  <a:pt x="32842" y="3479"/>
                </a:lnTo>
                <a:lnTo>
                  <a:pt x="30492" y="1663"/>
                </a:lnTo>
                <a:lnTo>
                  <a:pt x="27673" y="838"/>
                </a:lnTo>
                <a:lnTo>
                  <a:pt x="25844" y="279"/>
                </a:lnTo>
                <a:lnTo>
                  <a:pt x="21920" y="0"/>
                </a:lnTo>
                <a:lnTo>
                  <a:pt x="0" y="0"/>
                </a:lnTo>
                <a:lnTo>
                  <a:pt x="9906" y="9410"/>
                </a:lnTo>
                <a:lnTo>
                  <a:pt x="18262" y="9410"/>
                </a:lnTo>
                <a:lnTo>
                  <a:pt x="21818" y="9791"/>
                </a:lnTo>
                <a:lnTo>
                  <a:pt x="24752" y="10934"/>
                </a:lnTo>
                <a:lnTo>
                  <a:pt x="26847" y="13576"/>
                </a:lnTo>
                <a:lnTo>
                  <a:pt x="27381" y="17259"/>
                </a:lnTo>
                <a:lnTo>
                  <a:pt x="27000" y="20345"/>
                </a:lnTo>
                <a:lnTo>
                  <a:pt x="24472" y="23736"/>
                </a:lnTo>
                <a:lnTo>
                  <a:pt x="21844" y="24904"/>
                </a:lnTo>
                <a:lnTo>
                  <a:pt x="19227" y="25196"/>
                </a:lnTo>
                <a:lnTo>
                  <a:pt x="16357" y="34645"/>
                </a:lnTo>
                <a:lnTo>
                  <a:pt x="20853" y="34645"/>
                </a:lnTo>
                <a:lnTo>
                  <a:pt x="24282" y="34366"/>
                </a:lnTo>
                <a:lnTo>
                  <a:pt x="28384" y="33413"/>
                </a:lnTo>
                <a:lnTo>
                  <a:pt x="31775" y="31203"/>
                </a:lnTo>
                <a:lnTo>
                  <a:pt x="34848" y="28054"/>
                </a:lnTo>
                <a:lnTo>
                  <a:pt x="37033" y="23393"/>
                </a:lnTo>
                <a:lnTo>
                  <a:pt x="37592" y="20535"/>
                </a:lnTo>
                <a:lnTo>
                  <a:pt x="37592" y="12687"/>
                </a:lnTo>
                <a:lnTo>
                  <a:pt x="36639" y="9067"/>
                </a:lnTo>
                <a:lnTo>
                  <a:pt x="34747" y="6273"/>
                </a:lnTo>
                <a:close/>
              </a:path>
              <a:path w="37591" h="55613">
                <a:moveTo>
                  <a:pt x="19227" y="25196"/>
                </a:moveTo>
                <a:lnTo>
                  <a:pt x="9906" y="25196"/>
                </a:lnTo>
                <a:lnTo>
                  <a:pt x="9906" y="9410"/>
                </a:lnTo>
                <a:lnTo>
                  <a:pt x="0" y="0"/>
                </a:lnTo>
                <a:lnTo>
                  <a:pt x="0" y="55613"/>
                </a:lnTo>
                <a:lnTo>
                  <a:pt x="9906" y="55613"/>
                </a:lnTo>
                <a:lnTo>
                  <a:pt x="9906" y="34645"/>
                </a:lnTo>
                <a:lnTo>
                  <a:pt x="16357" y="34645"/>
                </a:lnTo>
                <a:lnTo>
                  <a:pt x="19227" y="2519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7" name="object 1187"/>
          <p:cNvSpPr/>
          <p:nvPr/>
        </p:nvSpPr>
        <p:spPr>
          <a:xfrm>
            <a:off x="940087" y="8017470"/>
            <a:ext cx="34188" cy="42976"/>
          </a:xfrm>
          <a:custGeom>
            <a:avLst/>
            <a:gdLst/>
            <a:ahLst/>
            <a:cxnLst/>
            <a:rect l="l" t="t" r="r" b="b"/>
            <a:pathLst>
              <a:path w="34188" h="42976">
                <a:moveTo>
                  <a:pt x="17614" y="0"/>
                </a:moveTo>
                <a:lnTo>
                  <a:pt x="14566" y="9372"/>
                </a:lnTo>
                <a:lnTo>
                  <a:pt x="34188" y="9372"/>
                </a:lnTo>
                <a:lnTo>
                  <a:pt x="31000" y="0"/>
                </a:lnTo>
                <a:lnTo>
                  <a:pt x="17614" y="0"/>
                </a:lnTo>
                <a:close/>
              </a:path>
              <a:path w="34188" h="42976">
                <a:moveTo>
                  <a:pt x="14566" y="9372"/>
                </a:moveTo>
                <a:lnTo>
                  <a:pt x="17614" y="0"/>
                </a:lnTo>
                <a:lnTo>
                  <a:pt x="24244" y="-20637"/>
                </a:lnTo>
                <a:lnTo>
                  <a:pt x="31000" y="0"/>
                </a:lnTo>
                <a:lnTo>
                  <a:pt x="34188" y="9372"/>
                </a:lnTo>
                <a:lnTo>
                  <a:pt x="38468" y="22009"/>
                </a:lnTo>
                <a:lnTo>
                  <a:pt x="49237" y="22009"/>
                </a:lnTo>
                <a:lnTo>
                  <a:pt x="29591" y="-33604"/>
                </a:lnTo>
                <a:lnTo>
                  <a:pt x="19113" y="-33604"/>
                </a:lnTo>
                <a:lnTo>
                  <a:pt x="0" y="22009"/>
                </a:lnTo>
                <a:lnTo>
                  <a:pt x="10515" y="22009"/>
                </a:lnTo>
                <a:lnTo>
                  <a:pt x="14566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8" name="object 1188"/>
          <p:cNvSpPr/>
          <p:nvPr/>
        </p:nvSpPr>
        <p:spPr>
          <a:xfrm>
            <a:off x="992847" y="7982906"/>
            <a:ext cx="42735" cy="57518"/>
          </a:xfrm>
          <a:custGeom>
            <a:avLst/>
            <a:gdLst/>
            <a:ahLst/>
            <a:cxnLst/>
            <a:rect l="l" t="t" r="r" b="b"/>
            <a:pathLst>
              <a:path w="42735" h="57518">
                <a:moveTo>
                  <a:pt x="42608" y="16281"/>
                </a:moveTo>
                <a:lnTo>
                  <a:pt x="41490" y="11836"/>
                </a:lnTo>
                <a:lnTo>
                  <a:pt x="39814" y="8420"/>
                </a:lnTo>
                <a:lnTo>
                  <a:pt x="37579" y="6045"/>
                </a:lnTo>
                <a:lnTo>
                  <a:pt x="33832" y="2019"/>
                </a:lnTo>
                <a:lnTo>
                  <a:pt x="28955" y="0"/>
                </a:lnTo>
                <a:lnTo>
                  <a:pt x="16078" y="0"/>
                </a:lnTo>
                <a:lnTo>
                  <a:pt x="10540" y="2565"/>
                </a:lnTo>
                <a:lnTo>
                  <a:pt x="6324" y="7696"/>
                </a:lnTo>
                <a:lnTo>
                  <a:pt x="2108" y="12814"/>
                </a:lnTo>
                <a:lnTo>
                  <a:pt x="0" y="20002"/>
                </a:lnTo>
                <a:lnTo>
                  <a:pt x="0" y="38011"/>
                </a:lnTo>
                <a:lnTo>
                  <a:pt x="2095" y="44907"/>
                </a:lnTo>
                <a:lnTo>
                  <a:pt x="6286" y="49961"/>
                </a:lnTo>
                <a:lnTo>
                  <a:pt x="10477" y="55003"/>
                </a:lnTo>
                <a:lnTo>
                  <a:pt x="15836" y="57518"/>
                </a:lnTo>
                <a:lnTo>
                  <a:pt x="27622" y="57518"/>
                </a:lnTo>
                <a:lnTo>
                  <a:pt x="31965" y="56057"/>
                </a:lnTo>
                <a:lnTo>
                  <a:pt x="35394" y="53098"/>
                </a:lnTo>
                <a:lnTo>
                  <a:pt x="38811" y="50152"/>
                </a:lnTo>
                <a:lnTo>
                  <a:pt x="41262" y="45643"/>
                </a:lnTo>
                <a:lnTo>
                  <a:pt x="42735" y="39573"/>
                </a:lnTo>
                <a:lnTo>
                  <a:pt x="33134" y="36118"/>
                </a:lnTo>
                <a:lnTo>
                  <a:pt x="32308" y="40195"/>
                </a:lnTo>
                <a:lnTo>
                  <a:pt x="30949" y="43180"/>
                </a:lnTo>
                <a:lnTo>
                  <a:pt x="29044" y="45072"/>
                </a:lnTo>
                <a:lnTo>
                  <a:pt x="24879" y="47917"/>
                </a:lnTo>
                <a:lnTo>
                  <a:pt x="18681" y="47917"/>
                </a:lnTo>
                <a:lnTo>
                  <a:pt x="15786" y="46431"/>
                </a:lnTo>
                <a:lnTo>
                  <a:pt x="13550" y="43446"/>
                </a:lnTo>
                <a:lnTo>
                  <a:pt x="11315" y="40462"/>
                </a:lnTo>
                <a:lnTo>
                  <a:pt x="10198" y="35458"/>
                </a:lnTo>
                <a:lnTo>
                  <a:pt x="10198" y="21793"/>
                </a:lnTo>
                <a:lnTo>
                  <a:pt x="11341" y="16992"/>
                </a:lnTo>
                <a:lnTo>
                  <a:pt x="13601" y="14046"/>
                </a:lnTo>
                <a:lnTo>
                  <a:pt x="15862" y="11087"/>
                </a:lnTo>
                <a:lnTo>
                  <a:pt x="18821" y="9613"/>
                </a:lnTo>
                <a:lnTo>
                  <a:pt x="25082" y="9613"/>
                </a:lnTo>
                <a:lnTo>
                  <a:pt x="29171" y="12115"/>
                </a:lnTo>
                <a:lnTo>
                  <a:pt x="32219" y="16052"/>
                </a:lnTo>
                <a:lnTo>
                  <a:pt x="32791" y="18935"/>
                </a:lnTo>
                <a:lnTo>
                  <a:pt x="42608" y="1628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9" name="object 1189"/>
          <p:cNvSpPr/>
          <p:nvPr/>
        </p:nvSpPr>
        <p:spPr>
          <a:xfrm>
            <a:off x="1048740" y="7983867"/>
            <a:ext cx="0" cy="55613"/>
          </a:xfrm>
          <a:custGeom>
            <a:avLst/>
            <a:gdLst/>
            <a:ahLst/>
            <a:cxnLst/>
            <a:rect l="l" t="t" r="r" b="b"/>
            <a:pathLst>
              <a:path h="55613">
                <a:moveTo>
                  <a:pt x="0" y="0"/>
                </a:moveTo>
                <a:lnTo>
                  <a:pt x="0" y="55613"/>
                </a:lnTo>
              </a:path>
            </a:pathLst>
          </a:custGeom>
          <a:ln w="11176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0" name="object 1190"/>
          <p:cNvSpPr/>
          <p:nvPr/>
        </p:nvSpPr>
        <p:spPr>
          <a:xfrm>
            <a:off x="1063134" y="7983862"/>
            <a:ext cx="37325" cy="55613"/>
          </a:xfrm>
          <a:custGeom>
            <a:avLst/>
            <a:gdLst/>
            <a:ahLst/>
            <a:cxnLst/>
            <a:rect l="l" t="t" r="r" b="b"/>
            <a:pathLst>
              <a:path w="37325" h="55613">
                <a:moveTo>
                  <a:pt x="9906" y="46240"/>
                </a:moveTo>
                <a:lnTo>
                  <a:pt x="9906" y="31102"/>
                </a:lnTo>
                <a:lnTo>
                  <a:pt x="34544" y="31102"/>
                </a:lnTo>
                <a:lnTo>
                  <a:pt x="34544" y="21742"/>
                </a:lnTo>
                <a:lnTo>
                  <a:pt x="9906" y="21742"/>
                </a:lnTo>
                <a:lnTo>
                  <a:pt x="9906" y="9410"/>
                </a:lnTo>
                <a:lnTo>
                  <a:pt x="36385" y="9410"/>
                </a:lnTo>
                <a:lnTo>
                  <a:pt x="36385" y="0"/>
                </a:lnTo>
                <a:lnTo>
                  <a:pt x="0" y="0"/>
                </a:lnTo>
                <a:lnTo>
                  <a:pt x="0" y="55613"/>
                </a:lnTo>
                <a:lnTo>
                  <a:pt x="37325" y="55613"/>
                </a:lnTo>
                <a:lnTo>
                  <a:pt x="37325" y="46240"/>
                </a:lnTo>
                <a:lnTo>
                  <a:pt x="9906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1" name="object 1191"/>
          <p:cNvSpPr/>
          <p:nvPr/>
        </p:nvSpPr>
        <p:spPr>
          <a:xfrm>
            <a:off x="1108957" y="7983862"/>
            <a:ext cx="38925" cy="55613"/>
          </a:xfrm>
          <a:custGeom>
            <a:avLst/>
            <a:gdLst/>
            <a:ahLst/>
            <a:cxnLst/>
            <a:rect l="l" t="t" r="r" b="b"/>
            <a:pathLst>
              <a:path w="38925" h="55613">
                <a:moveTo>
                  <a:pt x="0" y="55613"/>
                </a:moveTo>
                <a:lnTo>
                  <a:pt x="9207" y="55613"/>
                </a:lnTo>
                <a:lnTo>
                  <a:pt x="9207" y="19342"/>
                </a:lnTo>
                <a:lnTo>
                  <a:pt x="28994" y="55613"/>
                </a:lnTo>
                <a:lnTo>
                  <a:pt x="38925" y="55613"/>
                </a:lnTo>
                <a:lnTo>
                  <a:pt x="38925" y="0"/>
                </a:lnTo>
                <a:lnTo>
                  <a:pt x="29718" y="0"/>
                </a:lnTo>
                <a:lnTo>
                  <a:pt x="29718" y="37134"/>
                </a:lnTo>
                <a:lnTo>
                  <a:pt x="9639" y="0"/>
                </a:lnTo>
                <a:lnTo>
                  <a:pt x="0" y="0"/>
                </a:lnTo>
                <a:lnTo>
                  <a:pt x="0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2" name="object 1192"/>
          <p:cNvSpPr/>
          <p:nvPr/>
        </p:nvSpPr>
        <p:spPr>
          <a:xfrm>
            <a:off x="1154845" y="7983862"/>
            <a:ext cx="39001" cy="55613"/>
          </a:xfrm>
          <a:custGeom>
            <a:avLst/>
            <a:gdLst/>
            <a:ahLst/>
            <a:cxnLst/>
            <a:rect l="l" t="t" r="r" b="b"/>
            <a:pathLst>
              <a:path w="39001" h="55613">
                <a:moveTo>
                  <a:pt x="14566" y="55613"/>
                </a:moveTo>
                <a:lnTo>
                  <a:pt x="24472" y="55613"/>
                </a:lnTo>
                <a:lnTo>
                  <a:pt x="24472" y="9410"/>
                </a:lnTo>
                <a:lnTo>
                  <a:pt x="39001" y="9410"/>
                </a:lnTo>
                <a:lnTo>
                  <a:pt x="39001" y="0"/>
                </a:lnTo>
                <a:lnTo>
                  <a:pt x="0" y="0"/>
                </a:lnTo>
                <a:lnTo>
                  <a:pt x="0" y="9410"/>
                </a:lnTo>
                <a:lnTo>
                  <a:pt x="14566" y="9410"/>
                </a:lnTo>
                <a:lnTo>
                  <a:pt x="14566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3" name="object 1193"/>
          <p:cNvSpPr/>
          <p:nvPr/>
        </p:nvSpPr>
        <p:spPr>
          <a:xfrm>
            <a:off x="1200232" y="7983862"/>
            <a:ext cx="37325" cy="55613"/>
          </a:xfrm>
          <a:custGeom>
            <a:avLst/>
            <a:gdLst/>
            <a:ahLst/>
            <a:cxnLst/>
            <a:rect l="l" t="t" r="r" b="b"/>
            <a:pathLst>
              <a:path w="37325" h="55613">
                <a:moveTo>
                  <a:pt x="9906" y="46240"/>
                </a:moveTo>
                <a:lnTo>
                  <a:pt x="9906" y="31102"/>
                </a:lnTo>
                <a:lnTo>
                  <a:pt x="34544" y="31102"/>
                </a:lnTo>
                <a:lnTo>
                  <a:pt x="34544" y="21742"/>
                </a:lnTo>
                <a:lnTo>
                  <a:pt x="9906" y="21742"/>
                </a:lnTo>
                <a:lnTo>
                  <a:pt x="9906" y="9410"/>
                </a:lnTo>
                <a:lnTo>
                  <a:pt x="36385" y="9410"/>
                </a:lnTo>
                <a:lnTo>
                  <a:pt x="36385" y="0"/>
                </a:lnTo>
                <a:lnTo>
                  <a:pt x="0" y="0"/>
                </a:lnTo>
                <a:lnTo>
                  <a:pt x="0" y="55613"/>
                </a:lnTo>
                <a:lnTo>
                  <a:pt x="37325" y="55613"/>
                </a:lnTo>
                <a:lnTo>
                  <a:pt x="37325" y="46240"/>
                </a:lnTo>
                <a:lnTo>
                  <a:pt x="9906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4" name="object 1194"/>
          <p:cNvSpPr/>
          <p:nvPr/>
        </p:nvSpPr>
        <p:spPr>
          <a:xfrm>
            <a:off x="795174" y="8209560"/>
            <a:ext cx="32346" cy="53365"/>
          </a:xfrm>
          <a:custGeom>
            <a:avLst/>
            <a:gdLst/>
            <a:ahLst/>
            <a:cxnLst/>
            <a:rect l="l" t="t" r="r" b="b"/>
            <a:pathLst>
              <a:path w="32346" h="53365">
                <a:moveTo>
                  <a:pt x="32346" y="28359"/>
                </a:moveTo>
                <a:lnTo>
                  <a:pt x="30594" y="0"/>
                </a:lnTo>
                <a:lnTo>
                  <a:pt x="30594" y="8597"/>
                </a:lnTo>
                <a:lnTo>
                  <a:pt x="30264" y="12001"/>
                </a:lnTo>
                <a:lnTo>
                  <a:pt x="30048" y="29819"/>
                </a:lnTo>
                <a:lnTo>
                  <a:pt x="32346" y="28359"/>
                </a:lnTo>
                <a:close/>
              </a:path>
              <a:path w="32346" h="53365">
                <a:moveTo>
                  <a:pt x="9817" y="22694"/>
                </a:moveTo>
                <a:lnTo>
                  <a:pt x="9817" y="-14135"/>
                </a:lnTo>
                <a:lnTo>
                  <a:pt x="18224" y="-14135"/>
                </a:lnTo>
                <a:lnTo>
                  <a:pt x="20904" y="-13957"/>
                </a:lnTo>
                <a:lnTo>
                  <a:pt x="24117" y="-13157"/>
                </a:lnTo>
                <a:lnTo>
                  <a:pt x="26822" y="-10998"/>
                </a:lnTo>
                <a:lnTo>
                  <a:pt x="28943" y="-7899"/>
                </a:lnTo>
                <a:lnTo>
                  <a:pt x="30264" y="-3289"/>
                </a:lnTo>
                <a:lnTo>
                  <a:pt x="30594" y="0"/>
                </a:lnTo>
                <a:lnTo>
                  <a:pt x="32346" y="28359"/>
                </a:lnTo>
                <a:lnTo>
                  <a:pt x="36296" y="23952"/>
                </a:lnTo>
                <a:lnTo>
                  <a:pt x="38036" y="20675"/>
                </a:lnTo>
                <a:lnTo>
                  <a:pt x="39255" y="16624"/>
                </a:lnTo>
                <a:lnTo>
                  <a:pt x="40246" y="13322"/>
                </a:lnTo>
                <a:lnTo>
                  <a:pt x="40741" y="9372"/>
                </a:lnTo>
                <a:lnTo>
                  <a:pt x="40741" y="-406"/>
                </a:lnTo>
                <a:lnTo>
                  <a:pt x="40208" y="-4800"/>
                </a:lnTo>
                <a:lnTo>
                  <a:pt x="39154" y="-8356"/>
                </a:lnTo>
                <a:lnTo>
                  <a:pt x="38087" y="-11912"/>
                </a:lnTo>
                <a:lnTo>
                  <a:pt x="36537" y="-14909"/>
                </a:lnTo>
                <a:lnTo>
                  <a:pt x="34505" y="-17360"/>
                </a:lnTo>
                <a:lnTo>
                  <a:pt x="30035" y="-21526"/>
                </a:lnTo>
                <a:lnTo>
                  <a:pt x="27178" y="-22479"/>
                </a:lnTo>
                <a:lnTo>
                  <a:pt x="25069" y="-23190"/>
                </a:lnTo>
                <a:lnTo>
                  <a:pt x="21983" y="-23545"/>
                </a:lnTo>
                <a:lnTo>
                  <a:pt x="0" y="-23545"/>
                </a:lnTo>
                <a:lnTo>
                  <a:pt x="0" y="32067"/>
                </a:lnTo>
                <a:lnTo>
                  <a:pt x="22098" y="32067"/>
                </a:lnTo>
                <a:lnTo>
                  <a:pt x="24980" y="31673"/>
                </a:lnTo>
                <a:lnTo>
                  <a:pt x="27152" y="30886"/>
                </a:lnTo>
                <a:lnTo>
                  <a:pt x="30048" y="29819"/>
                </a:lnTo>
                <a:lnTo>
                  <a:pt x="30264" y="12001"/>
                </a:lnTo>
                <a:lnTo>
                  <a:pt x="28943" y="16979"/>
                </a:lnTo>
                <a:lnTo>
                  <a:pt x="25984" y="20942"/>
                </a:lnTo>
                <a:lnTo>
                  <a:pt x="23075" y="22174"/>
                </a:lnTo>
                <a:lnTo>
                  <a:pt x="19875" y="22694"/>
                </a:lnTo>
                <a:lnTo>
                  <a:pt x="9817" y="2269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5" name="object 1195"/>
          <p:cNvSpPr/>
          <p:nvPr/>
        </p:nvSpPr>
        <p:spPr>
          <a:xfrm>
            <a:off x="844235" y="8186014"/>
            <a:ext cx="36957" cy="55613"/>
          </a:xfrm>
          <a:custGeom>
            <a:avLst/>
            <a:gdLst/>
            <a:ahLst/>
            <a:cxnLst/>
            <a:rect l="l" t="t" r="r" b="b"/>
            <a:pathLst>
              <a:path w="36956" h="55613">
                <a:moveTo>
                  <a:pt x="9804" y="46240"/>
                </a:moveTo>
                <a:lnTo>
                  <a:pt x="9804" y="31102"/>
                </a:lnTo>
                <a:lnTo>
                  <a:pt x="34201" y="31102"/>
                </a:lnTo>
                <a:lnTo>
                  <a:pt x="34201" y="21742"/>
                </a:lnTo>
                <a:lnTo>
                  <a:pt x="9804" y="21742"/>
                </a:lnTo>
                <a:lnTo>
                  <a:pt x="9804" y="9410"/>
                </a:lnTo>
                <a:lnTo>
                  <a:pt x="36029" y="9410"/>
                </a:lnTo>
                <a:lnTo>
                  <a:pt x="36029" y="0"/>
                </a:lnTo>
                <a:lnTo>
                  <a:pt x="0" y="0"/>
                </a:lnTo>
                <a:lnTo>
                  <a:pt x="0" y="55613"/>
                </a:lnTo>
                <a:lnTo>
                  <a:pt x="36957" y="55613"/>
                </a:lnTo>
                <a:lnTo>
                  <a:pt x="36957" y="46240"/>
                </a:lnTo>
                <a:lnTo>
                  <a:pt x="9804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6" name="object 1196"/>
          <p:cNvSpPr/>
          <p:nvPr/>
        </p:nvSpPr>
        <p:spPr>
          <a:xfrm>
            <a:off x="887028" y="8185061"/>
            <a:ext cx="39509" cy="57556"/>
          </a:xfrm>
          <a:custGeom>
            <a:avLst/>
            <a:gdLst/>
            <a:ahLst/>
            <a:cxnLst/>
            <a:rect l="l" t="t" r="r" b="b"/>
            <a:pathLst>
              <a:path w="39509" h="57556">
                <a:moveTo>
                  <a:pt x="15760" y="0"/>
                </a:moveTo>
                <a:lnTo>
                  <a:pt x="12573" y="647"/>
                </a:lnTo>
                <a:lnTo>
                  <a:pt x="9931" y="1943"/>
                </a:lnTo>
                <a:lnTo>
                  <a:pt x="7289" y="3225"/>
                </a:lnTo>
                <a:lnTo>
                  <a:pt x="5270" y="5105"/>
                </a:lnTo>
                <a:lnTo>
                  <a:pt x="2451" y="10045"/>
                </a:lnTo>
                <a:lnTo>
                  <a:pt x="1752" y="12687"/>
                </a:lnTo>
                <a:lnTo>
                  <a:pt x="1752" y="19926"/>
                </a:lnTo>
                <a:lnTo>
                  <a:pt x="3251" y="23660"/>
                </a:lnTo>
                <a:lnTo>
                  <a:pt x="6235" y="26708"/>
                </a:lnTo>
                <a:lnTo>
                  <a:pt x="8356" y="28892"/>
                </a:lnTo>
                <a:lnTo>
                  <a:pt x="12039" y="30721"/>
                </a:lnTo>
                <a:lnTo>
                  <a:pt x="17297" y="32207"/>
                </a:lnTo>
                <a:lnTo>
                  <a:pt x="21386" y="33375"/>
                </a:lnTo>
                <a:lnTo>
                  <a:pt x="24003" y="34175"/>
                </a:lnTo>
                <a:lnTo>
                  <a:pt x="25158" y="34632"/>
                </a:lnTo>
                <a:lnTo>
                  <a:pt x="28016" y="36118"/>
                </a:lnTo>
                <a:lnTo>
                  <a:pt x="29705" y="39090"/>
                </a:lnTo>
                <a:lnTo>
                  <a:pt x="29705" y="42456"/>
                </a:lnTo>
                <a:lnTo>
                  <a:pt x="27292" y="45770"/>
                </a:lnTo>
                <a:lnTo>
                  <a:pt x="23317" y="48069"/>
                </a:lnTo>
                <a:lnTo>
                  <a:pt x="17170" y="48069"/>
                </a:lnTo>
                <a:lnTo>
                  <a:pt x="14795" y="47205"/>
                </a:lnTo>
                <a:lnTo>
                  <a:pt x="11290" y="43776"/>
                </a:lnTo>
                <a:lnTo>
                  <a:pt x="10121" y="41084"/>
                </a:lnTo>
                <a:lnTo>
                  <a:pt x="9550" y="37414"/>
                </a:lnTo>
                <a:lnTo>
                  <a:pt x="0" y="38481"/>
                </a:lnTo>
                <a:lnTo>
                  <a:pt x="635" y="44691"/>
                </a:lnTo>
                <a:lnTo>
                  <a:pt x="2603" y="49428"/>
                </a:lnTo>
                <a:lnTo>
                  <a:pt x="5905" y="52679"/>
                </a:lnTo>
                <a:lnTo>
                  <a:pt x="9194" y="55930"/>
                </a:lnTo>
                <a:lnTo>
                  <a:pt x="13906" y="57556"/>
                </a:lnTo>
                <a:lnTo>
                  <a:pt x="24269" y="57556"/>
                </a:lnTo>
                <a:lnTo>
                  <a:pt x="27800" y="56883"/>
                </a:lnTo>
                <a:lnTo>
                  <a:pt x="30632" y="55524"/>
                </a:lnTo>
                <a:lnTo>
                  <a:pt x="33451" y="54178"/>
                </a:lnTo>
                <a:lnTo>
                  <a:pt x="35648" y="52108"/>
                </a:lnTo>
                <a:lnTo>
                  <a:pt x="37185" y="49314"/>
                </a:lnTo>
                <a:lnTo>
                  <a:pt x="38735" y="46545"/>
                </a:lnTo>
                <a:lnTo>
                  <a:pt x="39509" y="43548"/>
                </a:lnTo>
                <a:lnTo>
                  <a:pt x="39509" y="36855"/>
                </a:lnTo>
                <a:lnTo>
                  <a:pt x="38862" y="33896"/>
                </a:lnTo>
                <a:lnTo>
                  <a:pt x="37566" y="31508"/>
                </a:lnTo>
                <a:lnTo>
                  <a:pt x="34493" y="27241"/>
                </a:lnTo>
                <a:lnTo>
                  <a:pt x="29908" y="24472"/>
                </a:lnTo>
                <a:lnTo>
                  <a:pt x="26377" y="23152"/>
                </a:lnTo>
                <a:lnTo>
                  <a:pt x="21615" y="21856"/>
                </a:lnTo>
                <a:lnTo>
                  <a:pt x="16840" y="20574"/>
                </a:lnTo>
                <a:lnTo>
                  <a:pt x="13830" y="19329"/>
                </a:lnTo>
                <a:lnTo>
                  <a:pt x="12598" y="18148"/>
                </a:lnTo>
                <a:lnTo>
                  <a:pt x="11137" y="14757"/>
                </a:lnTo>
                <a:lnTo>
                  <a:pt x="12700" y="11315"/>
                </a:lnTo>
                <a:lnTo>
                  <a:pt x="16535" y="9296"/>
                </a:lnTo>
                <a:lnTo>
                  <a:pt x="22148" y="9296"/>
                </a:lnTo>
                <a:lnTo>
                  <a:pt x="25603" y="11176"/>
                </a:lnTo>
                <a:lnTo>
                  <a:pt x="27889" y="14478"/>
                </a:lnTo>
                <a:lnTo>
                  <a:pt x="28308" y="17335"/>
                </a:lnTo>
                <a:lnTo>
                  <a:pt x="38112" y="16852"/>
                </a:lnTo>
                <a:lnTo>
                  <a:pt x="37960" y="11747"/>
                </a:lnTo>
                <a:lnTo>
                  <a:pt x="36347" y="7658"/>
                </a:lnTo>
                <a:lnTo>
                  <a:pt x="33261" y="4597"/>
                </a:lnTo>
                <a:lnTo>
                  <a:pt x="30175" y="1536"/>
                </a:lnTo>
                <a:lnTo>
                  <a:pt x="25590" y="0"/>
                </a:lnTo>
                <a:lnTo>
                  <a:pt x="1576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7" name="object 1197"/>
          <p:cNvSpPr/>
          <p:nvPr/>
        </p:nvSpPr>
        <p:spPr>
          <a:xfrm>
            <a:off x="934798" y="8186014"/>
            <a:ext cx="37223" cy="55613"/>
          </a:xfrm>
          <a:custGeom>
            <a:avLst/>
            <a:gdLst/>
            <a:ahLst/>
            <a:cxnLst/>
            <a:rect l="l" t="t" r="r" b="b"/>
            <a:pathLst>
              <a:path w="37223" h="55613">
                <a:moveTo>
                  <a:pt x="34404" y="6273"/>
                </a:moveTo>
                <a:lnTo>
                  <a:pt x="32524" y="3479"/>
                </a:lnTo>
                <a:lnTo>
                  <a:pt x="30187" y="1663"/>
                </a:lnTo>
                <a:lnTo>
                  <a:pt x="27406" y="838"/>
                </a:lnTo>
                <a:lnTo>
                  <a:pt x="25590" y="279"/>
                </a:lnTo>
                <a:lnTo>
                  <a:pt x="21704" y="0"/>
                </a:lnTo>
                <a:lnTo>
                  <a:pt x="0" y="0"/>
                </a:lnTo>
                <a:lnTo>
                  <a:pt x="9804" y="9410"/>
                </a:lnTo>
                <a:lnTo>
                  <a:pt x="18084" y="9410"/>
                </a:lnTo>
                <a:lnTo>
                  <a:pt x="21602" y="9791"/>
                </a:lnTo>
                <a:lnTo>
                  <a:pt x="24511" y="10934"/>
                </a:lnTo>
                <a:lnTo>
                  <a:pt x="26593" y="13576"/>
                </a:lnTo>
                <a:lnTo>
                  <a:pt x="27101" y="17259"/>
                </a:lnTo>
                <a:lnTo>
                  <a:pt x="26733" y="20345"/>
                </a:lnTo>
                <a:lnTo>
                  <a:pt x="24231" y="23736"/>
                </a:lnTo>
                <a:lnTo>
                  <a:pt x="21628" y="24904"/>
                </a:lnTo>
                <a:lnTo>
                  <a:pt x="19050" y="25196"/>
                </a:lnTo>
                <a:lnTo>
                  <a:pt x="16205" y="34645"/>
                </a:lnTo>
                <a:lnTo>
                  <a:pt x="20650" y="34645"/>
                </a:lnTo>
                <a:lnTo>
                  <a:pt x="24028" y="34366"/>
                </a:lnTo>
                <a:lnTo>
                  <a:pt x="28105" y="33413"/>
                </a:lnTo>
                <a:lnTo>
                  <a:pt x="31470" y="31203"/>
                </a:lnTo>
                <a:lnTo>
                  <a:pt x="34505" y="28054"/>
                </a:lnTo>
                <a:lnTo>
                  <a:pt x="36677" y="23393"/>
                </a:lnTo>
                <a:lnTo>
                  <a:pt x="37223" y="20523"/>
                </a:lnTo>
                <a:lnTo>
                  <a:pt x="37223" y="12687"/>
                </a:lnTo>
                <a:lnTo>
                  <a:pt x="36283" y="9067"/>
                </a:lnTo>
                <a:lnTo>
                  <a:pt x="34404" y="6273"/>
                </a:lnTo>
                <a:close/>
              </a:path>
              <a:path w="37223" h="55613">
                <a:moveTo>
                  <a:pt x="19050" y="25196"/>
                </a:moveTo>
                <a:lnTo>
                  <a:pt x="9804" y="25196"/>
                </a:lnTo>
                <a:lnTo>
                  <a:pt x="9804" y="9410"/>
                </a:lnTo>
                <a:lnTo>
                  <a:pt x="0" y="0"/>
                </a:lnTo>
                <a:lnTo>
                  <a:pt x="0" y="55613"/>
                </a:lnTo>
                <a:lnTo>
                  <a:pt x="9804" y="55613"/>
                </a:lnTo>
                <a:lnTo>
                  <a:pt x="9804" y="34645"/>
                </a:lnTo>
                <a:lnTo>
                  <a:pt x="16205" y="34645"/>
                </a:lnTo>
                <a:lnTo>
                  <a:pt x="19050" y="2519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8" name="object 1198"/>
          <p:cNvSpPr/>
          <p:nvPr/>
        </p:nvSpPr>
        <p:spPr>
          <a:xfrm>
            <a:off x="980006" y="8186016"/>
            <a:ext cx="38747" cy="56565"/>
          </a:xfrm>
          <a:custGeom>
            <a:avLst/>
            <a:gdLst/>
            <a:ahLst/>
            <a:cxnLst/>
            <a:rect l="l" t="t" r="r" b="b"/>
            <a:pathLst>
              <a:path w="38747" h="56565">
                <a:moveTo>
                  <a:pt x="9817" y="0"/>
                </a:moveTo>
                <a:lnTo>
                  <a:pt x="0" y="0"/>
                </a:lnTo>
                <a:lnTo>
                  <a:pt x="0" y="35890"/>
                </a:lnTo>
                <a:lnTo>
                  <a:pt x="317" y="40589"/>
                </a:lnTo>
                <a:lnTo>
                  <a:pt x="965" y="43776"/>
                </a:lnTo>
                <a:lnTo>
                  <a:pt x="1409" y="45923"/>
                </a:lnTo>
                <a:lnTo>
                  <a:pt x="3708" y="49936"/>
                </a:lnTo>
                <a:lnTo>
                  <a:pt x="6997" y="53492"/>
                </a:lnTo>
                <a:lnTo>
                  <a:pt x="11798" y="55943"/>
                </a:lnTo>
                <a:lnTo>
                  <a:pt x="15316" y="56565"/>
                </a:lnTo>
                <a:lnTo>
                  <a:pt x="23799" y="56565"/>
                </a:lnTo>
                <a:lnTo>
                  <a:pt x="26911" y="55994"/>
                </a:lnTo>
                <a:lnTo>
                  <a:pt x="31686" y="53746"/>
                </a:lnTo>
                <a:lnTo>
                  <a:pt x="35013" y="50342"/>
                </a:lnTo>
                <a:lnTo>
                  <a:pt x="37426" y="46126"/>
                </a:lnTo>
                <a:lnTo>
                  <a:pt x="37947" y="43357"/>
                </a:lnTo>
                <a:lnTo>
                  <a:pt x="38481" y="40601"/>
                </a:lnTo>
                <a:lnTo>
                  <a:pt x="38747" y="35890"/>
                </a:lnTo>
                <a:lnTo>
                  <a:pt x="38747" y="0"/>
                </a:lnTo>
                <a:lnTo>
                  <a:pt x="28930" y="0"/>
                </a:lnTo>
                <a:lnTo>
                  <a:pt x="28930" y="35166"/>
                </a:lnTo>
                <a:lnTo>
                  <a:pt x="28790" y="38315"/>
                </a:lnTo>
                <a:lnTo>
                  <a:pt x="28219" y="42113"/>
                </a:lnTo>
                <a:lnTo>
                  <a:pt x="25946" y="45008"/>
                </a:lnTo>
                <a:lnTo>
                  <a:pt x="22440" y="46964"/>
                </a:lnTo>
                <a:lnTo>
                  <a:pt x="16916" y="46964"/>
                </a:lnTo>
                <a:lnTo>
                  <a:pt x="13169" y="44894"/>
                </a:lnTo>
                <a:lnTo>
                  <a:pt x="10591" y="41681"/>
                </a:lnTo>
                <a:lnTo>
                  <a:pt x="9931" y="37998"/>
                </a:lnTo>
                <a:lnTo>
                  <a:pt x="9817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9" name="object 1199"/>
          <p:cNvSpPr/>
          <p:nvPr/>
        </p:nvSpPr>
        <p:spPr>
          <a:xfrm>
            <a:off x="1029102" y="8171488"/>
            <a:ext cx="27482" cy="70142"/>
          </a:xfrm>
          <a:custGeom>
            <a:avLst/>
            <a:gdLst/>
            <a:ahLst/>
            <a:cxnLst/>
            <a:rect l="l" t="t" r="r" b="b"/>
            <a:pathLst>
              <a:path w="27482" h="70142">
                <a:moveTo>
                  <a:pt x="17030" y="0"/>
                </a:moveTo>
                <a:lnTo>
                  <a:pt x="12458" y="11341"/>
                </a:lnTo>
                <a:lnTo>
                  <a:pt x="18364" y="11341"/>
                </a:lnTo>
                <a:lnTo>
                  <a:pt x="27482" y="0"/>
                </a:lnTo>
                <a:lnTo>
                  <a:pt x="17030" y="0"/>
                </a:lnTo>
                <a:close/>
              </a:path>
              <a:path w="27482" h="70142">
                <a:moveTo>
                  <a:pt x="9804" y="60769"/>
                </a:moveTo>
                <a:lnTo>
                  <a:pt x="9804" y="45631"/>
                </a:lnTo>
                <a:lnTo>
                  <a:pt x="34201" y="45631"/>
                </a:lnTo>
                <a:lnTo>
                  <a:pt x="34201" y="36258"/>
                </a:lnTo>
                <a:lnTo>
                  <a:pt x="9804" y="36258"/>
                </a:lnTo>
                <a:lnTo>
                  <a:pt x="9804" y="23939"/>
                </a:lnTo>
                <a:lnTo>
                  <a:pt x="36029" y="23939"/>
                </a:lnTo>
                <a:lnTo>
                  <a:pt x="36029" y="14528"/>
                </a:lnTo>
                <a:lnTo>
                  <a:pt x="0" y="14528"/>
                </a:lnTo>
                <a:lnTo>
                  <a:pt x="0" y="70142"/>
                </a:lnTo>
                <a:lnTo>
                  <a:pt x="36956" y="70142"/>
                </a:lnTo>
                <a:lnTo>
                  <a:pt x="36956" y="60769"/>
                </a:lnTo>
                <a:lnTo>
                  <a:pt x="9804" y="60769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0" name="object 1200"/>
          <p:cNvSpPr/>
          <p:nvPr/>
        </p:nvSpPr>
        <p:spPr>
          <a:xfrm>
            <a:off x="1071888" y="8185061"/>
            <a:ext cx="39509" cy="57556"/>
          </a:xfrm>
          <a:custGeom>
            <a:avLst/>
            <a:gdLst/>
            <a:ahLst/>
            <a:cxnLst/>
            <a:rect l="l" t="t" r="r" b="b"/>
            <a:pathLst>
              <a:path w="39509" h="57556">
                <a:moveTo>
                  <a:pt x="15760" y="0"/>
                </a:moveTo>
                <a:lnTo>
                  <a:pt x="12573" y="647"/>
                </a:lnTo>
                <a:lnTo>
                  <a:pt x="9931" y="1943"/>
                </a:lnTo>
                <a:lnTo>
                  <a:pt x="7289" y="3225"/>
                </a:lnTo>
                <a:lnTo>
                  <a:pt x="5270" y="5105"/>
                </a:lnTo>
                <a:lnTo>
                  <a:pt x="2463" y="10045"/>
                </a:lnTo>
                <a:lnTo>
                  <a:pt x="1752" y="12687"/>
                </a:lnTo>
                <a:lnTo>
                  <a:pt x="1752" y="19926"/>
                </a:lnTo>
                <a:lnTo>
                  <a:pt x="3251" y="23660"/>
                </a:lnTo>
                <a:lnTo>
                  <a:pt x="6235" y="26708"/>
                </a:lnTo>
                <a:lnTo>
                  <a:pt x="8356" y="28892"/>
                </a:lnTo>
                <a:lnTo>
                  <a:pt x="12039" y="30721"/>
                </a:lnTo>
                <a:lnTo>
                  <a:pt x="17297" y="32207"/>
                </a:lnTo>
                <a:lnTo>
                  <a:pt x="21386" y="33375"/>
                </a:lnTo>
                <a:lnTo>
                  <a:pt x="24015" y="34175"/>
                </a:lnTo>
                <a:lnTo>
                  <a:pt x="25158" y="34632"/>
                </a:lnTo>
                <a:lnTo>
                  <a:pt x="28016" y="36118"/>
                </a:lnTo>
                <a:lnTo>
                  <a:pt x="29705" y="39090"/>
                </a:lnTo>
                <a:lnTo>
                  <a:pt x="29705" y="42456"/>
                </a:lnTo>
                <a:lnTo>
                  <a:pt x="27292" y="45770"/>
                </a:lnTo>
                <a:lnTo>
                  <a:pt x="23317" y="48069"/>
                </a:lnTo>
                <a:lnTo>
                  <a:pt x="17170" y="48069"/>
                </a:lnTo>
                <a:lnTo>
                  <a:pt x="14795" y="47205"/>
                </a:lnTo>
                <a:lnTo>
                  <a:pt x="11290" y="43776"/>
                </a:lnTo>
                <a:lnTo>
                  <a:pt x="10121" y="41084"/>
                </a:lnTo>
                <a:lnTo>
                  <a:pt x="9550" y="37414"/>
                </a:lnTo>
                <a:lnTo>
                  <a:pt x="0" y="38481"/>
                </a:lnTo>
                <a:lnTo>
                  <a:pt x="647" y="44691"/>
                </a:lnTo>
                <a:lnTo>
                  <a:pt x="2603" y="49428"/>
                </a:lnTo>
                <a:lnTo>
                  <a:pt x="5905" y="52679"/>
                </a:lnTo>
                <a:lnTo>
                  <a:pt x="9194" y="55930"/>
                </a:lnTo>
                <a:lnTo>
                  <a:pt x="13906" y="57556"/>
                </a:lnTo>
                <a:lnTo>
                  <a:pt x="24269" y="57556"/>
                </a:lnTo>
                <a:lnTo>
                  <a:pt x="27800" y="56883"/>
                </a:lnTo>
                <a:lnTo>
                  <a:pt x="30632" y="55524"/>
                </a:lnTo>
                <a:lnTo>
                  <a:pt x="33451" y="54178"/>
                </a:lnTo>
                <a:lnTo>
                  <a:pt x="35648" y="52108"/>
                </a:lnTo>
                <a:lnTo>
                  <a:pt x="37185" y="49314"/>
                </a:lnTo>
                <a:lnTo>
                  <a:pt x="38735" y="46545"/>
                </a:lnTo>
                <a:lnTo>
                  <a:pt x="39509" y="43548"/>
                </a:lnTo>
                <a:lnTo>
                  <a:pt x="39509" y="36855"/>
                </a:lnTo>
                <a:lnTo>
                  <a:pt x="38862" y="33896"/>
                </a:lnTo>
                <a:lnTo>
                  <a:pt x="37566" y="31508"/>
                </a:lnTo>
                <a:lnTo>
                  <a:pt x="34493" y="27241"/>
                </a:lnTo>
                <a:lnTo>
                  <a:pt x="29921" y="24472"/>
                </a:lnTo>
                <a:lnTo>
                  <a:pt x="26377" y="23152"/>
                </a:lnTo>
                <a:lnTo>
                  <a:pt x="21615" y="21856"/>
                </a:lnTo>
                <a:lnTo>
                  <a:pt x="16840" y="20574"/>
                </a:lnTo>
                <a:lnTo>
                  <a:pt x="13830" y="19329"/>
                </a:lnTo>
                <a:lnTo>
                  <a:pt x="12598" y="18148"/>
                </a:lnTo>
                <a:lnTo>
                  <a:pt x="11137" y="14757"/>
                </a:lnTo>
                <a:lnTo>
                  <a:pt x="12700" y="11315"/>
                </a:lnTo>
                <a:lnTo>
                  <a:pt x="16535" y="9296"/>
                </a:lnTo>
                <a:lnTo>
                  <a:pt x="22148" y="9296"/>
                </a:lnTo>
                <a:lnTo>
                  <a:pt x="25603" y="11176"/>
                </a:lnTo>
                <a:lnTo>
                  <a:pt x="27889" y="14478"/>
                </a:lnTo>
                <a:lnTo>
                  <a:pt x="28308" y="17335"/>
                </a:lnTo>
                <a:lnTo>
                  <a:pt x="38112" y="16852"/>
                </a:lnTo>
                <a:lnTo>
                  <a:pt x="37960" y="11747"/>
                </a:lnTo>
                <a:lnTo>
                  <a:pt x="36347" y="7658"/>
                </a:lnTo>
                <a:lnTo>
                  <a:pt x="33261" y="4597"/>
                </a:lnTo>
                <a:lnTo>
                  <a:pt x="30175" y="1536"/>
                </a:lnTo>
                <a:lnTo>
                  <a:pt x="25590" y="0"/>
                </a:lnTo>
                <a:lnTo>
                  <a:pt x="15760" y="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1" name="object 1201"/>
          <p:cNvSpPr/>
          <p:nvPr/>
        </p:nvSpPr>
        <p:spPr>
          <a:xfrm>
            <a:off x="1138481" y="8209560"/>
            <a:ext cx="32346" cy="53365"/>
          </a:xfrm>
          <a:custGeom>
            <a:avLst/>
            <a:gdLst/>
            <a:ahLst/>
            <a:cxnLst/>
            <a:rect l="l" t="t" r="r" b="b"/>
            <a:pathLst>
              <a:path w="32346" h="53365">
                <a:moveTo>
                  <a:pt x="32346" y="28359"/>
                </a:moveTo>
                <a:lnTo>
                  <a:pt x="30594" y="0"/>
                </a:lnTo>
                <a:lnTo>
                  <a:pt x="30594" y="8597"/>
                </a:lnTo>
                <a:lnTo>
                  <a:pt x="30264" y="12001"/>
                </a:lnTo>
                <a:lnTo>
                  <a:pt x="30048" y="29819"/>
                </a:lnTo>
                <a:lnTo>
                  <a:pt x="32346" y="28359"/>
                </a:lnTo>
                <a:close/>
              </a:path>
              <a:path w="32346" h="53365">
                <a:moveTo>
                  <a:pt x="9817" y="22694"/>
                </a:moveTo>
                <a:lnTo>
                  <a:pt x="9817" y="-14135"/>
                </a:lnTo>
                <a:lnTo>
                  <a:pt x="18224" y="-14135"/>
                </a:lnTo>
                <a:lnTo>
                  <a:pt x="20904" y="-13957"/>
                </a:lnTo>
                <a:lnTo>
                  <a:pt x="24117" y="-13157"/>
                </a:lnTo>
                <a:lnTo>
                  <a:pt x="26822" y="-10998"/>
                </a:lnTo>
                <a:lnTo>
                  <a:pt x="28943" y="-7899"/>
                </a:lnTo>
                <a:lnTo>
                  <a:pt x="30264" y="-3289"/>
                </a:lnTo>
                <a:lnTo>
                  <a:pt x="30594" y="0"/>
                </a:lnTo>
                <a:lnTo>
                  <a:pt x="32346" y="28359"/>
                </a:lnTo>
                <a:lnTo>
                  <a:pt x="36296" y="23952"/>
                </a:lnTo>
                <a:lnTo>
                  <a:pt x="38036" y="20675"/>
                </a:lnTo>
                <a:lnTo>
                  <a:pt x="39255" y="16624"/>
                </a:lnTo>
                <a:lnTo>
                  <a:pt x="40246" y="13322"/>
                </a:lnTo>
                <a:lnTo>
                  <a:pt x="40741" y="9372"/>
                </a:lnTo>
                <a:lnTo>
                  <a:pt x="40741" y="-406"/>
                </a:lnTo>
                <a:lnTo>
                  <a:pt x="40208" y="-4800"/>
                </a:lnTo>
                <a:lnTo>
                  <a:pt x="39154" y="-8356"/>
                </a:lnTo>
                <a:lnTo>
                  <a:pt x="38087" y="-11912"/>
                </a:lnTo>
                <a:lnTo>
                  <a:pt x="36537" y="-14909"/>
                </a:lnTo>
                <a:lnTo>
                  <a:pt x="34505" y="-17360"/>
                </a:lnTo>
                <a:lnTo>
                  <a:pt x="30035" y="-21526"/>
                </a:lnTo>
                <a:lnTo>
                  <a:pt x="27177" y="-22479"/>
                </a:lnTo>
                <a:lnTo>
                  <a:pt x="25057" y="-23190"/>
                </a:lnTo>
                <a:lnTo>
                  <a:pt x="21983" y="-23545"/>
                </a:lnTo>
                <a:lnTo>
                  <a:pt x="0" y="-23545"/>
                </a:lnTo>
                <a:lnTo>
                  <a:pt x="0" y="32067"/>
                </a:lnTo>
                <a:lnTo>
                  <a:pt x="22097" y="32067"/>
                </a:lnTo>
                <a:lnTo>
                  <a:pt x="24980" y="31673"/>
                </a:lnTo>
                <a:lnTo>
                  <a:pt x="27152" y="30886"/>
                </a:lnTo>
                <a:lnTo>
                  <a:pt x="30048" y="29819"/>
                </a:lnTo>
                <a:lnTo>
                  <a:pt x="30264" y="12001"/>
                </a:lnTo>
                <a:lnTo>
                  <a:pt x="28943" y="16979"/>
                </a:lnTo>
                <a:lnTo>
                  <a:pt x="25984" y="20942"/>
                </a:lnTo>
                <a:lnTo>
                  <a:pt x="23075" y="22174"/>
                </a:lnTo>
                <a:lnTo>
                  <a:pt x="19875" y="22694"/>
                </a:lnTo>
                <a:lnTo>
                  <a:pt x="9817" y="2269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2" name="object 1202"/>
          <p:cNvSpPr/>
          <p:nvPr/>
        </p:nvSpPr>
        <p:spPr>
          <a:xfrm>
            <a:off x="1187541" y="8186014"/>
            <a:ext cx="36957" cy="55613"/>
          </a:xfrm>
          <a:custGeom>
            <a:avLst/>
            <a:gdLst/>
            <a:ahLst/>
            <a:cxnLst/>
            <a:rect l="l" t="t" r="r" b="b"/>
            <a:pathLst>
              <a:path w="36956" h="55613">
                <a:moveTo>
                  <a:pt x="9804" y="46240"/>
                </a:moveTo>
                <a:lnTo>
                  <a:pt x="9804" y="31102"/>
                </a:lnTo>
                <a:lnTo>
                  <a:pt x="34201" y="31102"/>
                </a:lnTo>
                <a:lnTo>
                  <a:pt x="34201" y="21742"/>
                </a:lnTo>
                <a:lnTo>
                  <a:pt x="9804" y="21742"/>
                </a:lnTo>
                <a:lnTo>
                  <a:pt x="9804" y="9410"/>
                </a:lnTo>
                <a:lnTo>
                  <a:pt x="36029" y="9410"/>
                </a:lnTo>
                <a:lnTo>
                  <a:pt x="36029" y="0"/>
                </a:lnTo>
                <a:lnTo>
                  <a:pt x="0" y="0"/>
                </a:lnTo>
                <a:lnTo>
                  <a:pt x="0" y="55613"/>
                </a:lnTo>
                <a:lnTo>
                  <a:pt x="36957" y="55613"/>
                </a:lnTo>
                <a:lnTo>
                  <a:pt x="36957" y="46240"/>
                </a:lnTo>
                <a:lnTo>
                  <a:pt x="9804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3" name="object 1203"/>
          <p:cNvSpPr/>
          <p:nvPr/>
        </p:nvSpPr>
        <p:spPr>
          <a:xfrm>
            <a:off x="1233082" y="8186472"/>
            <a:ext cx="34213" cy="55156"/>
          </a:xfrm>
          <a:custGeom>
            <a:avLst/>
            <a:gdLst/>
            <a:ahLst/>
            <a:cxnLst/>
            <a:rect l="l" t="t" r="r" b="b"/>
            <a:pathLst>
              <a:path w="34213" h="55156">
                <a:moveTo>
                  <a:pt x="0" y="55156"/>
                </a:moveTo>
                <a:lnTo>
                  <a:pt x="34213" y="55156"/>
                </a:lnTo>
                <a:lnTo>
                  <a:pt x="34213" y="45783"/>
                </a:lnTo>
                <a:lnTo>
                  <a:pt x="9817" y="45783"/>
                </a:lnTo>
                <a:lnTo>
                  <a:pt x="9817" y="0"/>
                </a:lnTo>
                <a:lnTo>
                  <a:pt x="0" y="0"/>
                </a:lnTo>
                <a:lnTo>
                  <a:pt x="0" y="5515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4" name="object 1204"/>
          <p:cNvSpPr/>
          <p:nvPr/>
        </p:nvSpPr>
        <p:spPr>
          <a:xfrm>
            <a:off x="1290191" y="8185057"/>
            <a:ext cx="42341" cy="57518"/>
          </a:xfrm>
          <a:custGeom>
            <a:avLst/>
            <a:gdLst/>
            <a:ahLst/>
            <a:cxnLst/>
            <a:rect l="l" t="t" r="r" b="b"/>
            <a:pathLst>
              <a:path w="42341" h="57518">
                <a:moveTo>
                  <a:pt x="42202" y="16281"/>
                </a:moveTo>
                <a:lnTo>
                  <a:pt x="41097" y="11836"/>
                </a:lnTo>
                <a:lnTo>
                  <a:pt x="39433" y="8420"/>
                </a:lnTo>
                <a:lnTo>
                  <a:pt x="37223" y="6045"/>
                </a:lnTo>
                <a:lnTo>
                  <a:pt x="33515" y="2019"/>
                </a:lnTo>
                <a:lnTo>
                  <a:pt x="28689" y="0"/>
                </a:lnTo>
                <a:lnTo>
                  <a:pt x="15938" y="0"/>
                </a:lnTo>
                <a:lnTo>
                  <a:pt x="10452" y="2565"/>
                </a:lnTo>
                <a:lnTo>
                  <a:pt x="6273" y="7696"/>
                </a:lnTo>
                <a:lnTo>
                  <a:pt x="2095" y="12814"/>
                </a:lnTo>
                <a:lnTo>
                  <a:pt x="0" y="20002"/>
                </a:lnTo>
                <a:lnTo>
                  <a:pt x="0" y="38011"/>
                </a:lnTo>
                <a:lnTo>
                  <a:pt x="2070" y="44907"/>
                </a:lnTo>
                <a:lnTo>
                  <a:pt x="6235" y="49961"/>
                </a:lnTo>
                <a:lnTo>
                  <a:pt x="10388" y="55003"/>
                </a:lnTo>
                <a:lnTo>
                  <a:pt x="15697" y="57518"/>
                </a:lnTo>
                <a:lnTo>
                  <a:pt x="27355" y="57518"/>
                </a:lnTo>
                <a:lnTo>
                  <a:pt x="31673" y="56057"/>
                </a:lnTo>
                <a:lnTo>
                  <a:pt x="35064" y="53098"/>
                </a:lnTo>
                <a:lnTo>
                  <a:pt x="38442" y="50152"/>
                </a:lnTo>
                <a:lnTo>
                  <a:pt x="40881" y="45643"/>
                </a:lnTo>
                <a:lnTo>
                  <a:pt x="42341" y="39573"/>
                </a:lnTo>
                <a:lnTo>
                  <a:pt x="32816" y="36118"/>
                </a:lnTo>
                <a:lnTo>
                  <a:pt x="32004" y="40208"/>
                </a:lnTo>
                <a:lnTo>
                  <a:pt x="30657" y="43179"/>
                </a:lnTo>
                <a:lnTo>
                  <a:pt x="28778" y="45072"/>
                </a:lnTo>
                <a:lnTo>
                  <a:pt x="24663" y="47917"/>
                </a:lnTo>
                <a:lnTo>
                  <a:pt x="18516" y="47917"/>
                </a:lnTo>
                <a:lnTo>
                  <a:pt x="15633" y="46431"/>
                </a:lnTo>
                <a:lnTo>
                  <a:pt x="13423" y="43446"/>
                </a:lnTo>
                <a:lnTo>
                  <a:pt x="11214" y="40462"/>
                </a:lnTo>
                <a:lnTo>
                  <a:pt x="10109" y="35458"/>
                </a:lnTo>
                <a:lnTo>
                  <a:pt x="10109" y="21793"/>
                </a:lnTo>
                <a:lnTo>
                  <a:pt x="11239" y="16992"/>
                </a:lnTo>
                <a:lnTo>
                  <a:pt x="13474" y="14046"/>
                </a:lnTo>
                <a:lnTo>
                  <a:pt x="15722" y="11087"/>
                </a:lnTo>
                <a:lnTo>
                  <a:pt x="18643" y="9613"/>
                </a:lnTo>
                <a:lnTo>
                  <a:pt x="24853" y="9613"/>
                </a:lnTo>
                <a:lnTo>
                  <a:pt x="28892" y="12115"/>
                </a:lnTo>
                <a:lnTo>
                  <a:pt x="31915" y="16052"/>
                </a:lnTo>
                <a:lnTo>
                  <a:pt x="32486" y="18935"/>
                </a:lnTo>
                <a:lnTo>
                  <a:pt x="42202" y="1628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5" name="object 1205"/>
          <p:cNvSpPr/>
          <p:nvPr/>
        </p:nvSpPr>
        <p:spPr>
          <a:xfrm>
            <a:off x="1338961" y="8185059"/>
            <a:ext cx="47129" cy="57518"/>
          </a:xfrm>
          <a:custGeom>
            <a:avLst/>
            <a:gdLst/>
            <a:ahLst/>
            <a:cxnLst/>
            <a:rect l="l" t="t" r="r" b="b"/>
            <a:pathLst>
              <a:path w="47129" h="57518">
                <a:moveTo>
                  <a:pt x="2133" y="44907"/>
                </a:moveTo>
                <a:lnTo>
                  <a:pt x="6400" y="49949"/>
                </a:lnTo>
                <a:lnTo>
                  <a:pt x="10668" y="54991"/>
                </a:lnTo>
                <a:lnTo>
                  <a:pt x="16408" y="57518"/>
                </a:lnTo>
                <a:lnTo>
                  <a:pt x="23622" y="57518"/>
                </a:lnTo>
                <a:lnTo>
                  <a:pt x="27508" y="47917"/>
                </a:lnTo>
                <a:lnTo>
                  <a:pt x="19685" y="47917"/>
                </a:lnTo>
                <a:lnTo>
                  <a:pt x="16459" y="46291"/>
                </a:lnTo>
                <a:lnTo>
                  <a:pt x="13919" y="43053"/>
                </a:lnTo>
                <a:lnTo>
                  <a:pt x="11379" y="39789"/>
                </a:lnTo>
                <a:lnTo>
                  <a:pt x="10109" y="35026"/>
                </a:lnTo>
                <a:lnTo>
                  <a:pt x="10109" y="22326"/>
                </a:lnTo>
                <a:lnTo>
                  <a:pt x="11341" y="17538"/>
                </a:lnTo>
                <a:lnTo>
                  <a:pt x="13817" y="14376"/>
                </a:lnTo>
                <a:lnTo>
                  <a:pt x="16294" y="11188"/>
                </a:lnTo>
                <a:lnTo>
                  <a:pt x="19558" y="9601"/>
                </a:lnTo>
                <a:lnTo>
                  <a:pt x="27647" y="9601"/>
                </a:lnTo>
                <a:lnTo>
                  <a:pt x="30886" y="11163"/>
                </a:lnTo>
                <a:lnTo>
                  <a:pt x="33324" y="14312"/>
                </a:lnTo>
                <a:lnTo>
                  <a:pt x="35763" y="17449"/>
                </a:lnTo>
                <a:lnTo>
                  <a:pt x="36995" y="22199"/>
                </a:lnTo>
                <a:lnTo>
                  <a:pt x="36995" y="35026"/>
                </a:lnTo>
                <a:lnTo>
                  <a:pt x="35725" y="39865"/>
                </a:lnTo>
                <a:lnTo>
                  <a:pt x="33223" y="43078"/>
                </a:lnTo>
                <a:lnTo>
                  <a:pt x="36474" y="54991"/>
                </a:lnTo>
                <a:lnTo>
                  <a:pt x="40728" y="49911"/>
                </a:lnTo>
                <a:lnTo>
                  <a:pt x="45008" y="44843"/>
                </a:lnTo>
                <a:lnTo>
                  <a:pt x="47129" y="37820"/>
                </a:lnTo>
                <a:lnTo>
                  <a:pt x="47129" y="19786"/>
                </a:lnTo>
                <a:lnTo>
                  <a:pt x="44983" y="12712"/>
                </a:lnTo>
                <a:lnTo>
                  <a:pt x="40690" y="7632"/>
                </a:lnTo>
                <a:lnTo>
                  <a:pt x="36385" y="2540"/>
                </a:lnTo>
                <a:lnTo>
                  <a:pt x="30657" y="0"/>
                </a:lnTo>
                <a:lnTo>
                  <a:pt x="19545" y="0"/>
                </a:lnTo>
                <a:lnTo>
                  <a:pt x="16052" y="736"/>
                </a:lnTo>
                <a:lnTo>
                  <a:pt x="13017" y="2209"/>
                </a:lnTo>
                <a:lnTo>
                  <a:pt x="10744" y="3302"/>
                </a:lnTo>
                <a:lnTo>
                  <a:pt x="6743" y="7213"/>
                </a:lnTo>
                <a:lnTo>
                  <a:pt x="3327" y="12001"/>
                </a:lnTo>
                <a:lnTo>
                  <a:pt x="2222" y="14833"/>
                </a:lnTo>
                <a:lnTo>
                  <a:pt x="736" y="18681"/>
                </a:lnTo>
                <a:lnTo>
                  <a:pt x="0" y="23431"/>
                </a:lnTo>
                <a:lnTo>
                  <a:pt x="0" y="37960"/>
                </a:lnTo>
                <a:lnTo>
                  <a:pt x="2133" y="44907"/>
                </a:lnTo>
                <a:close/>
              </a:path>
              <a:path w="47129" h="57518">
                <a:moveTo>
                  <a:pt x="30772" y="57518"/>
                </a:moveTo>
                <a:lnTo>
                  <a:pt x="36474" y="54991"/>
                </a:lnTo>
                <a:lnTo>
                  <a:pt x="33223" y="43078"/>
                </a:lnTo>
                <a:lnTo>
                  <a:pt x="30721" y="46316"/>
                </a:lnTo>
                <a:lnTo>
                  <a:pt x="27508" y="47917"/>
                </a:lnTo>
                <a:lnTo>
                  <a:pt x="23622" y="57518"/>
                </a:lnTo>
                <a:lnTo>
                  <a:pt x="30772" y="5751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6" name="object 1206"/>
          <p:cNvSpPr/>
          <p:nvPr/>
        </p:nvSpPr>
        <p:spPr>
          <a:xfrm>
            <a:off x="1393847" y="8186014"/>
            <a:ext cx="38557" cy="55613"/>
          </a:xfrm>
          <a:custGeom>
            <a:avLst/>
            <a:gdLst/>
            <a:ahLst/>
            <a:cxnLst/>
            <a:rect l="l" t="t" r="r" b="b"/>
            <a:pathLst>
              <a:path w="38557" h="55613">
                <a:moveTo>
                  <a:pt x="0" y="55613"/>
                </a:moveTo>
                <a:lnTo>
                  <a:pt x="9118" y="55613"/>
                </a:lnTo>
                <a:lnTo>
                  <a:pt x="9118" y="19342"/>
                </a:lnTo>
                <a:lnTo>
                  <a:pt x="28701" y="55613"/>
                </a:lnTo>
                <a:lnTo>
                  <a:pt x="38557" y="55613"/>
                </a:lnTo>
                <a:lnTo>
                  <a:pt x="38557" y="0"/>
                </a:lnTo>
                <a:lnTo>
                  <a:pt x="29438" y="0"/>
                </a:lnTo>
                <a:lnTo>
                  <a:pt x="29438" y="37134"/>
                </a:lnTo>
                <a:lnTo>
                  <a:pt x="9550" y="0"/>
                </a:lnTo>
                <a:lnTo>
                  <a:pt x="0" y="0"/>
                </a:lnTo>
                <a:lnTo>
                  <a:pt x="0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7" name="object 1207"/>
          <p:cNvSpPr/>
          <p:nvPr/>
        </p:nvSpPr>
        <p:spPr>
          <a:xfrm>
            <a:off x="1439289" y="8186014"/>
            <a:ext cx="38620" cy="55613"/>
          </a:xfrm>
          <a:custGeom>
            <a:avLst/>
            <a:gdLst/>
            <a:ahLst/>
            <a:cxnLst/>
            <a:rect l="l" t="t" r="r" b="b"/>
            <a:pathLst>
              <a:path w="38620" h="55613">
                <a:moveTo>
                  <a:pt x="14427" y="55613"/>
                </a:moveTo>
                <a:lnTo>
                  <a:pt x="24231" y="55613"/>
                </a:lnTo>
                <a:lnTo>
                  <a:pt x="24231" y="9410"/>
                </a:lnTo>
                <a:lnTo>
                  <a:pt x="38620" y="9410"/>
                </a:lnTo>
                <a:lnTo>
                  <a:pt x="38620" y="0"/>
                </a:lnTo>
                <a:lnTo>
                  <a:pt x="0" y="0"/>
                </a:lnTo>
                <a:lnTo>
                  <a:pt x="0" y="9410"/>
                </a:lnTo>
                <a:lnTo>
                  <a:pt x="14427" y="9410"/>
                </a:lnTo>
                <a:lnTo>
                  <a:pt x="14427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8" name="object 1208"/>
          <p:cNvSpPr/>
          <p:nvPr/>
        </p:nvSpPr>
        <p:spPr>
          <a:xfrm>
            <a:off x="1474264" y="8219622"/>
            <a:ext cx="33832" cy="42976"/>
          </a:xfrm>
          <a:custGeom>
            <a:avLst/>
            <a:gdLst/>
            <a:ahLst/>
            <a:cxnLst/>
            <a:rect l="l" t="t" r="r" b="b"/>
            <a:pathLst>
              <a:path w="33832" h="42976">
                <a:moveTo>
                  <a:pt x="17437" y="0"/>
                </a:moveTo>
                <a:lnTo>
                  <a:pt x="14414" y="9372"/>
                </a:lnTo>
                <a:lnTo>
                  <a:pt x="33832" y="9372"/>
                </a:lnTo>
                <a:lnTo>
                  <a:pt x="30695" y="0"/>
                </a:lnTo>
                <a:lnTo>
                  <a:pt x="17437" y="0"/>
                </a:lnTo>
                <a:close/>
              </a:path>
              <a:path w="33832" h="42976">
                <a:moveTo>
                  <a:pt x="14414" y="9372"/>
                </a:moveTo>
                <a:lnTo>
                  <a:pt x="17437" y="0"/>
                </a:lnTo>
                <a:lnTo>
                  <a:pt x="24003" y="-20637"/>
                </a:lnTo>
                <a:lnTo>
                  <a:pt x="30695" y="0"/>
                </a:lnTo>
                <a:lnTo>
                  <a:pt x="33832" y="9372"/>
                </a:lnTo>
                <a:lnTo>
                  <a:pt x="38087" y="22009"/>
                </a:lnTo>
                <a:lnTo>
                  <a:pt x="48755" y="22009"/>
                </a:lnTo>
                <a:lnTo>
                  <a:pt x="29311" y="-33604"/>
                </a:lnTo>
                <a:lnTo>
                  <a:pt x="18923" y="-33604"/>
                </a:lnTo>
                <a:lnTo>
                  <a:pt x="0" y="22009"/>
                </a:lnTo>
                <a:lnTo>
                  <a:pt x="10414" y="22009"/>
                </a:lnTo>
                <a:lnTo>
                  <a:pt x="14414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9" name="object 1209"/>
          <p:cNvSpPr/>
          <p:nvPr/>
        </p:nvSpPr>
        <p:spPr>
          <a:xfrm>
            <a:off x="1526503" y="8185057"/>
            <a:ext cx="42329" cy="57518"/>
          </a:xfrm>
          <a:custGeom>
            <a:avLst/>
            <a:gdLst/>
            <a:ahLst/>
            <a:cxnLst/>
            <a:rect l="l" t="t" r="r" b="b"/>
            <a:pathLst>
              <a:path w="42329" h="57518">
                <a:moveTo>
                  <a:pt x="42189" y="16281"/>
                </a:moveTo>
                <a:lnTo>
                  <a:pt x="41097" y="11836"/>
                </a:lnTo>
                <a:lnTo>
                  <a:pt x="39433" y="8420"/>
                </a:lnTo>
                <a:lnTo>
                  <a:pt x="37223" y="6045"/>
                </a:lnTo>
                <a:lnTo>
                  <a:pt x="33515" y="2019"/>
                </a:lnTo>
                <a:lnTo>
                  <a:pt x="28689" y="0"/>
                </a:lnTo>
                <a:lnTo>
                  <a:pt x="15925" y="0"/>
                </a:lnTo>
                <a:lnTo>
                  <a:pt x="10439" y="2565"/>
                </a:lnTo>
                <a:lnTo>
                  <a:pt x="6261" y="7696"/>
                </a:lnTo>
                <a:lnTo>
                  <a:pt x="2082" y="12814"/>
                </a:lnTo>
                <a:lnTo>
                  <a:pt x="0" y="20002"/>
                </a:lnTo>
                <a:lnTo>
                  <a:pt x="0" y="38011"/>
                </a:lnTo>
                <a:lnTo>
                  <a:pt x="2070" y="44907"/>
                </a:lnTo>
                <a:lnTo>
                  <a:pt x="6223" y="49961"/>
                </a:lnTo>
                <a:lnTo>
                  <a:pt x="10388" y="55003"/>
                </a:lnTo>
                <a:lnTo>
                  <a:pt x="15684" y="57518"/>
                </a:lnTo>
                <a:lnTo>
                  <a:pt x="27355" y="57518"/>
                </a:lnTo>
                <a:lnTo>
                  <a:pt x="31661" y="56057"/>
                </a:lnTo>
                <a:lnTo>
                  <a:pt x="35052" y="53098"/>
                </a:lnTo>
                <a:lnTo>
                  <a:pt x="38442" y="50152"/>
                </a:lnTo>
                <a:lnTo>
                  <a:pt x="40868" y="45643"/>
                </a:lnTo>
                <a:lnTo>
                  <a:pt x="42329" y="39573"/>
                </a:lnTo>
                <a:lnTo>
                  <a:pt x="32816" y="36118"/>
                </a:lnTo>
                <a:lnTo>
                  <a:pt x="31991" y="40208"/>
                </a:lnTo>
                <a:lnTo>
                  <a:pt x="30645" y="43179"/>
                </a:lnTo>
                <a:lnTo>
                  <a:pt x="28778" y="45072"/>
                </a:lnTo>
                <a:lnTo>
                  <a:pt x="24650" y="47917"/>
                </a:lnTo>
                <a:lnTo>
                  <a:pt x="18503" y="47917"/>
                </a:lnTo>
                <a:lnTo>
                  <a:pt x="15633" y="46431"/>
                </a:lnTo>
                <a:lnTo>
                  <a:pt x="13423" y="43446"/>
                </a:lnTo>
                <a:lnTo>
                  <a:pt x="11214" y="40462"/>
                </a:lnTo>
                <a:lnTo>
                  <a:pt x="10109" y="35458"/>
                </a:lnTo>
                <a:lnTo>
                  <a:pt x="10109" y="21793"/>
                </a:lnTo>
                <a:lnTo>
                  <a:pt x="11239" y="16992"/>
                </a:lnTo>
                <a:lnTo>
                  <a:pt x="13474" y="14046"/>
                </a:lnTo>
                <a:lnTo>
                  <a:pt x="15709" y="11087"/>
                </a:lnTo>
                <a:lnTo>
                  <a:pt x="18643" y="9613"/>
                </a:lnTo>
                <a:lnTo>
                  <a:pt x="24853" y="9613"/>
                </a:lnTo>
                <a:lnTo>
                  <a:pt x="28892" y="12115"/>
                </a:lnTo>
                <a:lnTo>
                  <a:pt x="31915" y="16052"/>
                </a:lnTo>
                <a:lnTo>
                  <a:pt x="32473" y="18935"/>
                </a:lnTo>
                <a:lnTo>
                  <a:pt x="42189" y="1628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0" name="object 1210"/>
          <p:cNvSpPr/>
          <p:nvPr/>
        </p:nvSpPr>
        <p:spPr>
          <a:xfrm>
            <a:off x="1573772" y="8186014"/>
            <a:ext cx="38608" cy="55613"/>
          </a:xfrm>
          <a:custGeom>
            <a:avLst/>
            <a:gdLst/>
            <a:ahLst/>
            <a:cxnLst/>
            <a:rect l="l" t="t" r="r" b="b"/>
            <a:pathLst>
              <a:path w="38608" h="55613">
                <a:moveTo>
                  <a:pt x="14414" y="55613"/>
                </a:moveTo>
                <a:lnTo>
                  <a:pt x="24218" y="55613"/>
                </a:lnTo>
                <a:lnTo>
                  <a:pt x="24218" y="9410"/>
                </a:lnTo>
                <a:lnTo>
                  <a:pt x="38608" y="9410"/>
                </a:lnTo>
                <a:lnTo>
                  <a:pt x="38608" y="0"/>
                </a:lnTo>
                <a:lnTo>
                  <a:pt x="0" y="0"/>
                </a:lnTo>
                <a:lnTo>
                  <a:pt x="0" y="9410"/>
                </a:lnTo>
                <a:lnTo>
                  <a:pt x="14414" y="9410"/>
                </a:lnTo>
                <a:lnTo>
                  <a:pt x="14414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1" name="object 1211"/>
          <p:cNvSpPr/>
          <p:nvPr/>
        </p:nvSpPr>
        <p:spPr>
          <a:xfrm>
            <a:off x="1615500" y="8185059"/>
            <a:ext cx="47129" cy="57518"/>
          </a:xfrm>
          <a:custGeom>
            <a:avLst/>
            <a:gdLst/>
            <a:ahLst/>
            <a:cxnLst/>
            <a:rect l="l" t="t" r="r" b="b"/>
            <a:pathLst>
              <a:path w="47129" h="57518">
                <a:moveTo>
                  <a:pt x="2133" y="44907"/>
                </a:moveTo>
                <a:lnTo>
                  <a:pt x="6400" y="49949"/>
                </a:lnTo>
                <a:lnTo>
                  <a:pt x="10655" y="54991"/>
                </a:lnTo>
                <a:lnTo>
                  <a:pt x="16408" y="57518"/>
                </a:lnTo>
                <a:lnTo>
                  <a:pt x="23634" y="57518"/>
                </a:lnTo>
                <a:lnTo>
                  <a:pt x="27508" y="47917"/>
                </a:lnTo>
                <a:lnTo>
                  <a:pt x="19697" y="47917"/>
                </a:lnTo>
                <a:lnTo>
                  <a:pt x="16459" y="46291"/>
                </a:lnTo>
                <a:lnTo>
                  <a:pt x="13919" y="43053"/>
                </a:lnTo>
                <a:lnTo>
                  <a:pt x="11391" y="39789"/>
                </a:lnTo>
                <a:lnTo>
                  <a:pt x="10109" y="35026"/>
                </a:lnTo>
                <a:lnTo>
                  <a:pt x="10109" y="22326"/>
                </a:lnTo>
                <a:lnTo>
                  <a:pt x="11353" y="17538"/>
                </a:lnTo>
                <a:lnTo>
                  <a:pt x="13817" y="14376"/>
                </a:lnTo>
                <a:lnTo>
                  <a:pt x="16294" y="11188"/>
                </a:lnTo>
                <a:lnTo>
                  <a:pt x="19558" y="9601"/>
                </a:lnTo>
                <a:lnTo>
                  <a:pt x="27647" y="9601"/>
                </a:lnTo>
                <a:lnTo>
                  <a:pt x="30886" y="11163"/>
                </a:lnTo>
                <a:lnTo>
                  <a:pt x="33324" y="14312"/>
                </a:lnTo>
                <a:lnTo>
                  <a:pt x="35775" y="17449"/>
                </a:lnTo>
                <a:lnTo>
                  <a:pt x="36995" y="22199"/>
                </a:lnTo>
                <a:lnTo>
                  <a:pt x="36995" y="35026"/>
                </a:lnTo>
                <a:lnTo>
                  <a:pt x="35737" y="39865"/>
                </a:lnTo>
                <a:lnTo>
                  <a:pt x="33223" y="43078"/>
                </a:lnTo>
                <a:lnTo>
                  <a:pt x="36474" y="54991"/>
                </a:lnTo>
                <a:lnTo>
                  <a:pt x="40741" y="49911"/>
                </a:lnTo>
                <a:lnTo>
                  <a:pt x="44996" y="44843"/>
                </a:lnTo>
                <a:lnTo>
                  <a:pt x="47129" y="37820"/>
                </a:lnTo>
                <a:lnTo>
                  <a:pt x="47129" y="19786"/>
                </a:lnTo>
                <a:lnTo>
                  <a:pt x="44983" y="12712"/>
                </a:lnTo>
                <a:lnTo>
                  <a:pt x="40690" y="7632"/>
                </a:lnTo>
                <a:lnTo>
                  <a:pt x="36398" y="2540"/>
                </a:lnTo>
                <a:lnTo>
                  <a:pt x="30657" y="0"/>
                </a:lnTo>
                <a:lnTo>
                  <a:pt x="19545" y="0"/>
                </a:lnTo>
                <a:lnTo>
                  <a:pt x="16052" y="736"/>
                </a:lnTo>
                <a:lnTo>
                  <a:pt x="13030" y="2209"/>
                </a:lnTo>
                <a:lnTo>
                  <a:pt x="10744" y="3302"/>
                </a:lnTo>
                <a:lnTo>
                  <a:pt x="6756" y="7213"/>
                </a:lnTo>
                <a:lnTo>
                  <a:pt x="3327" y="12001"/>
                </a:lnTo>
                <a:lnTo>
                  <a:pt x="2222" y="14833"/>
                </a:lnTo>
                <a:lnTo>
                  <a:pt x="736" y="18681"/>
                </a:lnTo>
                <a:lnTo>
                  <a:pt x="0" y="23431"/>
                </a:lnTo>
                <a:lnTo>
                  <a:pt x="0" y="37960"/>
                </a:lnTo>
                <a:lnTo>
                  <a:pt x="2133" y="44907"/>
                </a:lnTo>
                <a:close/>
              </a:path>
              <a:path w="47129" h="57518">
                <a:moveTo>
                  <a:pt x="30772" y="57518"/>
                </a:moveTo>
                <a:lnTo>
                  <a:pt x="36474" y="54991"/>
                </a:lnTo>
                <a:lnTo>
                  <a:pt x="33223" y="43078"/>
                </a:lnTo>
                <a:lnTo>
                  <a:pt x="30721" y="46316"/>
                </a:lnTo>
                <a:lnTo>
                  <a:pt x="27508" y="47917"/>
                </a:lnTo>
                <a:lnTo>
                  <a:pt x="23634" y="57518"/>
                </a:lnTo>
                <a:lnTo>
                  <a:pt x="30772" y="5751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2" name="object 1212"/>
          <p:cNvSpPr/>
          <p:nvPr/>
        </p:nvSpPr>
        <p:spPr>
          <a:xfrm>
            <a:off x="793488" y="8304744"/>
            <a:ext cx="42329" cy="57505"/>
          </a:xfrm>
          <a:custGeom>
            <a:avLst/>
            <a:gdLst/>
            <a:ahLst/>
            <a:cxnLst/>
            <a:rect l="l" t="t" r="r" b="b"/>
            <a:pathLst>
              <a:path w="42329" h="57505">
                <a:moveTo>
                  <a:pt x="42189" y="16268"/>
                </a:moveTo>
                <a:lnTo>
                  <a:pt x="41097" y="11823"/>
                </a:lnTo>
                <a:lnTo>
                  <a:pt x="39433" y="8407"/>
                </a:lnTo>
                <a:lnTo>
                  <a:pt x="37223" y="6032"/>
                </a:lnTo>
                <a:lnTo>
                  <a:pt x="33515" y="2006"/>
                </a:lnTo>
                <a:lnTo>
                  <a:pt x="28689" y="0"/>
                </a:lnTo>
                <a:lnTo>
                  <a:pt x="15938" y="0"/>
                </a:lnTo>
                <a:lnTo>
                  <a:pt x="10439" y="2565"/>
                </a:lnTo>
                <a:lnTo>
                  <a:pt x="6261" y="7683"/>
                </a:lnTo>
                <a:lnTo>
                  <a:pt x="2082" y="12801"/>
                </a:lnTo>
                <a:lnTo>
                  <a:pt x="0" y="19989"/>
                </a:lnTo>
                <a:lnTo>
                  <a:pt x="0" y="37998"/>
                </a:lnTo>
                <a:lnTo>
                  <a:pt x="2070" y="44894"/>
                </a:lnTo>
                <a:lnTo>
                  <a:pt x="6235" y="49949"/>
                </a:lnTo>
                <a:lnTo>
                  <a:pt x="10388" y="54991"/>
                </a:lnTo>
                <a:lnTo>
                  <a:pt x="15684" y="57505"/>
                </a:lnTo>
                <a:lnTo>
                  <a:pt x="27355" y="57505"/>
                </a:lnTo>
                <a:lnTo>
                  <a:pt x="31661" y="56045"/>
                </a:lnTo>
                <a:lnTo>
                  <a:pt x="35052" y="53086"/>
                </a:lnTo>
                <a:lnTo>
                  <a:pt x="38442" y="50139"/>
                </a:lnTo>
                <a:lnTo>
                  <a:pt x="40868" y="45631"/>
                </a:lnTo>
                <a:lnTo>
                  <a:pt x="42329" y="39573"/>
                </a:lnTo>
                <a:lnTo>
                  <a:pt x="32816" y="36106"/>
                </a:lnTo>
                <a:lnTo>
                  <a:pt x="32004" y="40195"/>
                </a:lnTo>
                <a:lnTo>
                  <a:pt x="30645" y="43180"/>
                </a:lnTo>
                <a:lnTo>
                  <a:pt x="28778" y="45059"/>
                </a:lnTo>
                <a:lnTo>
                  <a:pt x="24650" y="47917"/>
                </a:lnTo>
                <a:lnTo>
                  <a:pt x="18503" y="47917"/>
                </a:lnTo>
                <a:lnTo>
                  <a:pt x="15633" y="46418"/>
                </a:lnTo>
                <a:lnTo>
                  <a:pt x="13423" y="43434"/>
                </a:lnTo>
                <a:lnTo>
                  <a:pt x="11214" y="40449"/>
                </a:lnTo>
                <a:lnTo>
                  <a:pt x="10109" y="35445"/>
                </a:lnTo>
                <a:lnTo>
                  <a:pt x="10109" y="21780"/>
                </a:lnTo>
                <a:lnTo>
                  <a:pt x="11226" y="16992"/>
                </a:lnTo>
                <a:lnTo>
                  <a:pt x="13474" y="14046"/>
                </a:lnTo>
                <a:lnTo>
                  <a:pt x="15709" y="11074"/>
                </a:lnTo>
                <a:lnTo>
                  <a:pt x="18643" y="9601"/>
                </a:lnTo>
                <a:lnTo>
                  <a:pt x="24853" y="9601"/>
                </a:lnTo>
                <a:lnTo>
                  <a:pt x="28892" y="12103"/>
                </a:lnTo>
                <a:lnTo>
                  <a:pt x="31915" y="16040"/>
                </a:lnTo>
                <a:lnTo>
                  <a:pt x="32486" y="18923"/>
                </a:lnTo>
                <a:lnTo>
                  <a:pt x="42189" y="1626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3" name="object 1213"/>
          <p:cNvSpPr/>
          <p:nvPr/>
        </p:nvSpPr>
        <p:spPr>
          <a:xfrm>
            <a:off x="842244" y="8304734"/>
            <a:ext cx="47129" cy="57518"/>
          </a:xfrm>
          <a:custGeom>
            <a:avLst/>
            <a:gdLst/>
            <a:ahLst/>
            <a:cxnLst/>
            <a:rect l="l" t="t" r="r" b="b"/>
            <a:pathLst>
              <a:path w="47129" h="57518">
                <a:moveTo>
                  <a:pt x="2133" y="44907"/>
                </a:moveTo>
                <a:lnTo>
                  <a:pt x="6400" y="49949"/>
                </a:lnTo>
                <a:lnTo>
                  <a:pt x="10655" y="54991"/>
                </a:lnTo>
                <a:lnTo>
                  <a:pt x="16408" y="57518"/>
                </a:lnTo>
                <a:lnTo>
                  <a:pt x="23634" y="57518"/>
                </a:lnTo>
                <a:lnTo>
                  <a:pt x="27508" y="47929"/>
                </a:lnTo>
                <a:lnTo>
                  <a:pt x="19685" y="47929"/>
                </a:lnTo>
                <a:lnTo>
                  <a:pt x="16459" y="46291"/>
                </a:lnTo>
                <a:lnTo>
                  <a:pt x="13919" y="43053"/>
                </a:lnTo>
                <a:lnTo>
                  <a:pt x="11379" y="39789"/>
                </a:lnTo>
                <a:lnTo>
                  <a:pt x="10109" y="35026"/>
                </a:lnTo>
                <a:lnTo>
                  <a:pt x="10109" y="22326"/>
                </a:lnTo>
                <a:lnTo>
                  <a:pt x="11353" y="17538"/>
                </a:lnTo>
                <a:lnTo>
                  <a:pt x="13817" y="14376"/>
                </a:lnTo>
                <a:lnTo>
                  <a:pt x="16294" y="11188"/>
                </a:lnTo>
                <a:lnTo>
                  <a:pt x="19558" y="9601"/>
                </a:lnTo>
                <a:lnTo>
                  <a:pt x="27647" y="9601"/>
                </a:lnTo>
                <a:lnTo>
                  <a:pt x="30886" y="11176"/>
                </a:lnTo>
                <a:lnTo>
                  <a:pt x="33324" y="14312"/>
                </a:lnTo>
                <a:lnTo>
                  <a:pt x="35775" y="17449"/>
                </a:lnTo>
                <a:lnTo>
                  <a:pt x="36995" y="22199"/>
                </a:lnTo>
                <a:lnTo>
                  <a:pt x="36995" y="35026"/>
                </a:lnTo>
                <a:lnTo>
                  <a:pt x="35737" y="39865"/>
                </a:lnTo>
                <a:lnTo>
                  <a:pt x="33223" y="43078"/>
                </a:lnTo>
                <a:lnTo>
                  <a:pt x="36474" y="54991"/>
                </a:lnTo>
                <a:lnTo>
                  <a:pt x="40741" y="49911"/>
                </a:lnTo>
                <a:lnTo>
                  <a:pt x="45008" y="44843"/>
                </a:lnTo>
                <a:lnTo>
                  <a:pt x="47129" y="37820"/>
                </a:lnTo>
                <a:lnTo>
                  <a:pt x="47129" y="19786"/>
                </a:lnTo>
                <a:lnTo>
                  <a:pt x="44983" y="12712"/>
                </a:lnTo>
                <a:lnTo>
                  <a:pt x="40690" y="7632"/>
                </a:lnTo>
                <a:lnTo>
                  <a:pt x="36385" y="2552"/>
                </a:lnTo>
                <a:lnTo>
                  <a:pt x="30657" y="0"/>
                </a:lnTo>
                <a:lnTo>
                  <a:pt x="19545" y="0"/>
                </a:lnTo>
                <a:lnTo>
                  <a:pt x="16052" y="749"/>
                </a:lnTo>
                <a:lnTo>
                  <a:pt x="13030" y="2222"/>
                </a:lnTo>
                <a:lnTo>
                  <a:pt x="10744" y="3302"/>
                </a:lnTo>
                <a:lnTo>
                  <a:pt x="6743" y="7226"/>
                </a:lnTo>
                <a:lnTo>
                  <a:pt x="3327" y="12001"/>
                </a:lnTo>
                <a:lnTo>
                  <a:pt x="2222" y="14846"/>
                </a:lnTo>
                <a:lnTo>
                  <a:pt x="736" y="18681"/>
                </a:lnTo>
                <a:lnTo>
                  <a:pt x="0" y="23444"/>
                </a:lnTo>
                <a:lnTo>
                  <a:pt x="0" y="37960"/>
                </a:lnTo>
                <a:lnTo>
                  <a:pt x="2133" y="44907"/>
                </a:lnTo>
                <a:close/>
              </a:path>
              <a:path w="47129" h="57518">
                <a:moveTo>
                  <a:pt x="30772" y="57518"/>
                </a:moveTo>
                <a:lnTo>
                  <a:pt x="36474" y="54991"/>
                </a:lnTo>
                <a:lnTo>
                  <a:pt x="33223" y="43078"/>
                </a:lnTo>
                <a:lnTo>
                  <a:pt x="30721" y="46316"/>
                </a:lnTo>
                <a:lnTo>
                  <a:pt x="27508" y="47929"/>
                </a:lnTo>
                <a:lnTo>
                  <a:pt x="23634" y="57518"/>
                </a:lnTo>
                <a:lnTo>
                  <a:pt x="30772" y="5751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4" name="object 1214"/>
          <p:cNvSpPr/>
          <p:nvPr/>
        </p:nvSpPr>
        <p:spPr>
          <a:xfrm>
            <a:off x="897136" y="8305689"/>
            <a:ext cx="38557" cy="55613"/>
          </a:xfrm>
          <a:custGeom>
            <a:avLst/>
            <a:gdLst/>
            <a:ahLst/>
            <a:cxnLst/>
            <a:rect l="l" t="t" r="r" b="b"/>
            <a:pathLst>
              <a:path w="38557" h="55613">
                <a:moveTo>
                  <a:pt x="0" y="55613"/>
                </a:moveTo>
                <a:lnTo>
                  <a:pt x="9118" y="55613"/>
                </a:lnTo>
                <a:lnTo>
                  <a:pt x="9118" y="19342"/>
                </a:lnTo>
                <a:lnTo>
                  <a:pt x="28701" y="55613"/>
                </a:lnTo>
                <a:lnTo>
                  <a:pt x="38557" y="55613"/>
                </a:lnTo>
                <a:lnTo>
                  <a:pt x="38557" y="0"/>
                </a:lnTo>
                <a:lnTo>
                  <a:pt x="29438" y="0"/>
                </a:lnTo>
                <a:lnTo>
                  <a:pt x="29438" y="37134"/>
                </a:lnTo>
                <a:lnTo>
                  <a:pt x="9550" y="0"/>
                </a:lnTo>
                <a:lnTo>
                  <a:pt x="0" y="0"/>
                </a:lnTo>
                <a:lnTo>
                  <a:pt x="0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5" name="object 1215"/>
          <p:cNvSpPr/>
          <p:nvPr/>
        </p:nvSpPr>
        <p:spPr>
          <a:xfrm>
            <a:off x="964924" y="8305689"/>
            <a:ext cx="36957" cy="55613"/>
          </a:xfrm>
          <a:custGeom>
            <a:avLst/>
            <a:gdLst/>
            <a:ahLst/>
            <a:cxnLst/>
            <a:rect l="l" t="t" r="r" b="b"/>
            <a:pathLst>
              <a:path w="36956" h="55613">
                <a:moveTo>
                  <a:pt x="9804" y="46240"/>
                </a:moveTo>
                <a:lnTo>
                  <a:pt x="9804" y="31114"/>
                </a:lnTo>
                <a:lnTo>
                  <a:pt x="34201" y="31114"/>
                </a:lnTo>
                <a:lnTo>
                  <a:pt x="34201" y="21742"/>
                </a:lnTo>
                <a:lnTo>
                  <a:pt x="9804" y="21742"/>
                </a:lnTo>
                <a:lnTo>
                  <a:pt x="9804" y="9410"/>
                </a:lnTo>
                <a:lnTo>
                  <a:pt x="36029" y="9410"/>
                </a:lnTo>
                <a:lnTo>
                  <a:pt x="36029" y="0"/>
                </a:lnTo>
                <a:lnTo>
                  <a:pt x="0" y="0"/>
                </a:lnTo>
                <a:lnTo>
                  <a:pt x="0" y="55613"/>
                </a:lnTo>
                <a:lnTo>
                  <a:pt x="36957" y="55613"/>
                </a:lnTo>
                <a:lnTo>
                  <a:pt x="36957" y="46240"/>
                </a:lnTo>
                <a:lnTo>
                  <a:pt x="9804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6" name="object 1216"/>
          <p:cNvSpPr/>
          <p:nvPr/>
        </p:nvSpPr>
        <p:spPr>
          <a:xfrm>
            <a:off x="1010470" y="8306146"/>
            <a:ext cx="34201" cy="55156"/>
          </a:xfrm>
          <a:custGeom>
            <a:avLst/>
            <a:gdLst/>
            <a:ahLst/>
            <a:cxnLst/>
            <a:rect l="l" t="t" r="r" b="b"/>
            <a:pathLst>
              <a:path w="34201" h="55156">
                <a:moveTo>
                  <a:pt x="0" y="55156"/>
                </a:moveTo>
                <a:lnTo>
                  <a:pt x="34201" y="55156"/>
                </a:lnTo>
                <a:lnTo>
                  <a:pt x="34201" y="45783"/>
                </a:lnTo>
                <a:lnTo>
                  <a:pt x="9804" y="45783"/>
                </a:lnTo>
                <a:lnTo>
                  <a:pt x="9804" y="0"/>
                </a:lnTo>
                <a:lnTo>
                  <a:pt x="0" y="0"/>
                </a:lnTo>
                <a:lnTo>
                  <a:pt x="0" y="5515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7" name="object 1217"/>
          <p:cNvSpPr/>
          <p:nvPr/>
        </p:nvSpPr>
        <p:spPr>
          <a:xfrm>
            <a:off x="1069305" y="8305689"/>
            <a:ext cx="36957" cy="55613"/>
          </a:xfrm>
          <a:custGeom>
            <a:avLst/>
            <a:gdLst/>
            <a:ahLst/>
            <a:cxnLst/>
            <a:rect l="l" t="t" r="r" b="b"/>
            <a:pathLst>
              <a:path w="36956" h="55613">
                <a:moveTo>
                  <a:pt x="9804" y="46240"/>
                </a:moveTo>
                <a:lnTo>
                  <a:pt x="9804" y="31114"/>
                </a:lnTo>
                <a:lnTo>
                  <a:pt x="34201" y="31114"/>
                </a:lnTo>
                <a:lnTo>
                  <a:pt x="34201" y="21742"/>
                </a:lnTo>
                <a:lnTo>
                  <a:pt x="9804" y="21742"/>
                </a:lnTo>
                <a:lnTo>
                  <a:pt x="9804" y="9410"/>
                </a:lnTo>
                <a:lnTo>
                  <a:pt x="36029" y="9410"/>
                </a:lnTo>
                <a:lnTo>
                  <a:pt x="36029" y="0"/>
                </a:lnTo>
                <a:lnTo>
                  <a:pt x="0" y="0"/>
                </a:lnTo>
                <a:lnTo>
                  <a:pt x="0" y="55613"/>
                </a:lnTo>
                <a:lnTo>
                  <a:pt x="36957" y="55613"/>
                </a:lnTo>
                <a:lnTo>
                  <a:pt x="36957" y="46240"/>
                </a:lnTo>
                <a:lnTo>
                  <a:pt x="9804" y="46240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8" name="object 1218"/>
          <p:cNvSpPr/>
          <p:nvPr/>
        </p:nvSpPr>
        <p:spPr>
          <a:xfrm>
            <a:off x="1114681" y="8305689"/>
            <a:ext cx="38557" cy="55613"/>
          </a:xfrm>
          <a:custGeom>
            <a:avLst/>
            <a:gdLst/>
            <a:ahLst/>
            <a:cxnLst/>
            <a:rect l="l" t="t" r="r" b="b"/>
            <a:pathLst>
              <a:path w="38557" h="55613">
                <a:moveTo>
                  <a:pt x="0" y="55613"/>
                </a:moveTo>
                <a:lnTo>
                  <a:pt x="9118" y="55613"/>
                </a:lnTo>
                <a:lnTo>
                  <a:pt x="9118" y="19342"/>
                </a:lnTo>
                <a:lnTo>
                  <a:pt x="28701" y="55613"/>
                </a:lnTo>
                <a:lnTo>
                  <a:pt x="38557" y="55613"/>
                </a:lnTo>
                <a:lnTo>
                  <a:pt x="38557" y="0"/>
                </a:lnTo>
                <a:lnTo>
                  <a:pt x="29438" y="0"/>
                </a:lnTo>
                <a:lnTo>
                  <a:pt x="29438" y="37134"/>
                </a:lnTo>
                <a:lnTo>
                  <a:pt x="9550" y="0"/>
                </a:lnTo>
                <a:lnTo>
                  <a:pt x="0" y="0"/>
                </a:lnTo>
                <a:lnTo>
                  <a:pt x="0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9" name="object 1219"/>
          <p:cNvSpPr/>
          <p:nvPr/>
        </p:nvSpPr>
        <p:spPr>
          <a:xfrm>
            <a:off x="1160134" y="8305689"/>
            <a:ext cx="38608" cy="55613"/>
          </a:xfrm>
          <a:custGeom>
            <a:avLst/>
            <a:gdLst/>
            <a:ahLst/>
            <a:cxnLst/>
            <a:rect l="l" t="t" r="r" b="b"/>
            <a:pathLst>
              <a:path w="38608" h="55613">
                <a:moveTo>
                  <a:pt x="14414" y="55613"/>
                </a:moveTo>
                <a:lnTo>
                  <a:pt x="24218" y="55613"/>
                </a:lnTo>
                <a:lnTo>
                  <a:pt x="24218" y="9410"/>
                </a:lnTo>
                <a:lnTo>
                  <a:pt x="38608" y="9410"/>
                </a:lnTo>
                <a:lnTo>
                  <a:pt x="38608" y="0"/>
                </a:lnTo>
                <a:lnTo>
                  <a:pt x="0" y="0"/>
                </a:lnTo>
                <a:lnTo>
                  <a:pt x="0" y="9410"/>
                </a:lnTo>
                <a:lnTo>
                  <a:pt x="14414" y="9410"/>
                </a:lnTo>
                <a:lnTo>
                  <a:pt x="14414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0" name="object 1220"/>
          <p:cNvSpPr/>
          <p:nvPr/>
        </p:nvSpPr>
        <p:spPr>
          <a:xfrm>
            <a:off x="1201859" y="8304734"/>
            <a:ext cx="47129" cy="57518"/>
          </a:xfrm>
          <a:custGeom>
            <a:avLst/>
            <a:gdLst/>
            <a:ahLst/>
            <a:cxnLst/>
            <a:rect l="l" t="t" r="r" b="b"/>
            <a:pathLst>
              <a:path w="47129" h="57518">
                <a:moveTo>
                  <a:pt x="2133" y="44907"/>
                </a:moveTo>
                <a:lnTo>
                  <a:pt x="6400" y="49949"/>
                </a:lnTo>
                <a:lnTo>
                  <a:pt x="10668" y="54991"/>
                </a:lnTo>
                <a:lnTo>
                  <a:pt x="16408" y="57518"/>
                </a:lnTo>
                <a:lnTo>
                  <a:pt x="23634" y="57518"/>
                </a:lnTo>
                <a:lnTo>
                  <a:pt x="27508" y="47929"/>
                </a:lnTo>
                <a:lnTo>
                  <a:pt x="19685" y="47929"/>
                </a:lnTo>
                <a:lnTo>
                  <a:pt x="16459" y="46291"/>
                </a:lnTo>
                <a:lnTo>
                  <a:pt x="13919" y="43053"/>
                </a:lnTo>
                <a:lnTo>
                  <a:pt x="11379" y="39789"/>
                </a:lnTo>
                <a:lnTo>
                  <a:pt x="10109" y="35026"/>
                </a:lnTo>
                <a:lnTo>
                  <a:pt x="10109" y="22326"/>
                </a:lnTo>
                <a:lnTo>
                  <a:pt x="11353" y="17538"/>
                </a:lnTo>
                <a:lnTo>
                  <a:pt x="13817" y="14376"/>
                </a:lnTo>
                <a:lnTo>
                  <a:pt x="16294" y="11188"/>
                </a:lnTo>
                <a:lnTo>
                  <a:pt x="19558" y="9601"/>
                </a:lnTo>
                <a:lnTo>
                  <a:pt x="27647" y="9601"/>
                </a:lnTo>
                <a:lnTo>
                  <a:pt x="30886" y="11176"/>
                </a:lnTo>
                <a:lnTo>
                  <a:pt x="33324" y="14312"/>
                </a:lnTo>
                <a:lnTo>
                  <a:pt x="35775" y="17449"/>
                </a:lnTo>
                <a:lnTo>
                  <a:pt x="36995" y="22199"/>
                </a:lnTo>
                <a:lnTo>
                  <a:pt x="36995" y="35026"/>
                </a:lnTo>
                <a:lnTo>
                  <a:pt x="35737" y="39865"/>
                </a:lnTo>
                <a:lnTo>
                  <a:pt x="33223" y="43078"/>
                </a:lnTo>
                <a:lnTo>
                  <a:pt x="36474" y="54991"/>
                </a:lnTo>
                <a:lnTo>
                  <a:pt x="40741" y="49911"/>
                </a:lnTo>
                <a:lnTo>
                  <a:pt x="44996" y="44843"/>
                </a:lnTo>
                <a:lnTo>
                  <a:pt x="47129" y="37820"/>
                </a:lnTo>
                <a:lnTo>
                  <a:pt x="47129" y="19786"/>
                </a:lnTo>
                <a:lnTo>
                  <a:pt x="44983" y="12712"/>
                </a:lnTo>
                <a:lnTo>
                  <a:pt x="40690" y="7632"/>
                </a:lnTo>
                <a:lnTo>
                  <a:pt x="36398" y="2552"/>
                </a:lnTo>
                <a:lnTo>
                  <a:pt x="30657" y="0"/>
                </a:lnTo>
                <a:lnTo>
                  <a:pt x="19545" y="0"/>
                </a:lnTo>
                <a:lnTo>
                  <a:pt x="16052" y="749"/>
                </a:lnTo>
                <a:lnTo>
                  <a:pt x="13030" y="2222"/>
                </a:lnTo>
                <a:lnTo>
                  <a:pt x="10744" y="3302"/>
                </a:lnTo>
                <a:lnTo>
                  <a:pt x="6743" y="7226"/>
                </a:lnTo>
                <a:lnTo>
                  <a:pt x="3327" y="12001"/>
                </a:lnTo>
                <a:lnTo>
                  <a:pt x="2222" y="14846"/>
                </a:lnTo>
                <a:lnTo>
                  <a:pt x="736" y="18681"/>
                </a:lnTo>
                <a:lnTo>
                  <a:pt x="0" y="23444"/>
                </a:lnTo>
                <a:lnTo>
                  <a:pt x="0" y="37960"/>
                </a:lnTo>
                <a:lnTo>
                  <a:pt x="2133" y="44907"/>
                </a:lnTo>
                <a:close/>
              </a:path>
              <a:path w="47129" h="57518">
                <a:moveTo>
                  <a:pt x="30772" y="57518"/>
                </a:moveTo>
                <a:lnTo>
                  <a:pt x="36474" y="54991"/>
                </a:lnTo>
                <a:lnTo>
                  <a:pt x="33223" y="43078"/>
                </a:lnTo>
                <a:lnTo>
                  <a:pt x="30721" y="46316"/>
                </a:lnTo>
                <a:lnTo>
                  <a:pt x="27508" y="47929"/>
                </a:lnTo>
                <a:lnTo>
                  <a:pt x="23634" y="57518"/>
                </a:lnTo>
                <a:lnTo>
                  <a:pt x="30772" y="5751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1" name="object 1221"/>
          <p:cNvSpPr/>
          <p:nvPr/>
        </p:nvSpPr>
        <p:spPr>
          <a:xfrm>
            <a:off x="1256682" y="8328986"/>
            <a:ext cx="24866" cy="43510"/>
          </a:xfrm>
          <a:custGeom>
            <a:avLst/>
            <a:gdLst/>
            <a:ahLst/>
            <a:cxnLst/>
            <a:rect l="l" t="t" r="r" b="b"/>
            <a:pathLst>
              <a:path w="24866" h="43510">
                <a:moveTo>
                  <a:pt x="24714" y="0"/>
                </a:moveTo>
                <a:lnTo>
                  <a:pt x="21780" y="228"/>
                </a:lnTo>
                <a:lnTo>
                  <a:pt x="22339" y="15900"/>
                </a:lnTo>
                <a:lnTo>
                  <a:pt x="24866" y="20218"/>
                </a:lnTo>
                <a:lnTo>
                  <a:pt x="24714" y="0"/>
                </a:lnTo>
                <a:close/>
              </a:path>
              <a:path w="24866" h="43510">
                <a:moveTo>
                  <a:pt x="33553" y="14135"/>
                </a:moveTo>
                <a:lnTo>
                  <a:pt x="30797" y="10744"/>
                </a:lnTo>
                <a:lnTo>
                  <a:pt x="26923" y="7772"/>
                </a:lnTo>
                <a:lnTo>
                  <a:pt x="31178" y="7073"/>
                </a:lnTo>
                <a:lnTo>
                  <a:pt x="34391" y="5346"/>
                </a:lnTo>
                <a:lnTo>
                  <a:pt x="36525" y="2641"/>
                </a:lnTo>
                <a:lnTo>
                  <a:pt x="38671" y="-76"/>
                </a:lnTo>
                <a:lnTo>
                  <a:pt x="39750" y="-3530"/>
                </a:lnTo>
                <a:lnTo>
                  <a:pt x="39750" y="-10985"/>
                </a:lnTo>
                <a:lnTo>
                  <a:pt x="39039" y="-13906"/>
                </a:lnTo>
                <a:lnTo>
                  <a:pt x="37617" y="-16471"/>
                </a:lnTo>
                <a:lnTo>
                  <a:pt x="36207" y="-19024"/>
                </a:lnTo>
                <a:lnTo>
                  <a:pt x="34328" y="-20802"/>
                </a:lnTo>
                <a:lnTo>
                  <a:pt x="29616" y="-22796"/>
                </a:lnTo>
                <a:lnTo>
                  <a:pt x="25844" y="-23291"/>
                </a:lnTo>
                <a:lnTo>
                  <a:pt x="0" y="-23291"/>
                </a:lnTo>
                <a:lnTo>
                  <a:pt x="0" y="32321"/>
                </a:lnTo>
                <a:lnTo>
                  <a:pt x="9817" y="32321"/>
                </a:lnTo>
                <a:lnTo>
                  <a:pt x="9817" y="9105"/>
                </a:lnTo>
                <a:lnTo>
                  <a:pt x="14058" y="9105"/>
                </a:lnTo>
                <a:lnTo>
                  <a:pt x="17779" y="10147"/>
                </a:lnTo>
                <a:lnTo>
                  <a:pt x="20624" y="13169"/>
                </a:lnTo>
                <a:lnTo>
                  <a:pt x="22339" y="15900"/>
                </a:lnTo>
                <a:lnTo>
                  <a:pt x="21780" y="228"/>
                </a:lnTo>
                <a:lnTo>
                  <a:pt x="9817" y="228"/>
                </a:lnTo>
                <a:lnTo>
                  <a:pt x="9817" y="-13881"/>
                </a:lnTo>
                <a:lnTo>
                  <a:pt x="21450" y="-13881"/>
                </a:lnTo>
                <a:lnTo>
                  <a:pt x="24625" y="-13690"/>
                </a:lnTo>
                <a:lnTo>
                  <a:pt x="28320" y="-11518"/>
                </a:lnTo>
                <a:lnTo>
                  <a:pt x="29641" y="-8851"/>
                </a:lnTo>
                <a:lnTo>
                  <a:pt x="29641" y="-5308"/>
                </a:lnTo>
                <a:lnTo>
                  <a:pt x="27978" y="-1701"/>
                </a:lnTo>
                <a:lnTo>
                  <a:pt x="24714" y="0"/>
                </a:lnTo>
                <a:lnTo>
                  <a:pt x="24866" y="20218"/>
                </a:lnTo>
                <a:lnTo>
                  <a:pt x="31953" y="32321"/>
                </a:lnTo>
                <a:lnTo>
                  <a:pt x="43687" y="32321"/>
                </a:lnTo>
                <a:lnTo>
                  <a:pt x="37757" y="21475"/>
                </a:lnTo>
                <a:lnTo>
                  <a:pt x="35407" y="17145"/>
                </a:lnTo>
                <a:lnTo>
                  <a:pt x="33553" y="14135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2" name="object 1222"/>
          <p:cNvSpPr/>
          <p:nvPr/>
        </p:nvSpPr>
        <p:spPr>
          <a:xfrm>
            <a:off x="1305778" y="8305689"/>
            <a:ext cx="38557" cy="55613"/>
          </a:xfrm>
          <a:custGeom>
            <a:avLst/>
            <a:gdLst/>
            <a:ahLst/>
            <a:cxnLst/>
            <a:rect l="l" t="t" r="r" b="b"/>
            <a:pathLst>
              <a:path w="38557" h="55613">
                <a:moveTo>
                  <a:pt x="0" y="55613"/>
                </a:moveTo>
                <a:lnTo>
                  <a:pt x="9118" y="55613"/>
                </a:lnTo>
                <a:lnTo>
                  <a:pt x="9118" y="19342"/>
                </a:lnTo>
                <a:lnTo>
                  <a:pt x="28701" y="55613"/>
                </a:lnTo>
                <a:lnTo>
                  <a:pt x="38557" y="55613"/>
                </a:lnTo>
                <a:lnTo>
                  <a:pt x="38557" y="0"/>
                </a:lnTo>
                <a:lnTo>
                  <a:pt x="29438" y="0"/>
                </a:lnTo>
                <a:lnTo>
                  <a:pt x="29438" y="37134"/>
                </a:lnTo>
                <a:lnTo>
                  <a:pt x="9550" y="0"/>
                </a:lnTo>
                <a:lnTo>
                  <a:pt x="0" y="0"/>
                </a:lnTo>
                <a:lnTo>
                  <a:pt x="0" y="5561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3" name="object 1223"/>
          <p:cNvSpPr/>
          <p:nvPr/>
        </p:nvSpPr>
        <p:spPr>
          <a:xfrm>
            <a:off x="1352713" y="8304734"/>
            <a:ext cx="47129" cy="57518"/>
          </a:xfrm>
          <a:custGeom>
            <a:avLst/>
            <a:gdLst/>
            <a:ahLst/>
            <a:cxnLst/>
            <a:rect l="l" t="t" r="r" b="b"/>
            <a:pathLst>
              <a:path w="47129" h="57518">
                <a:moveTo>
                  <a:pt x="2133" y="44907"/>
                </a:moveTo>
                <a:lnTo>
                  <a:pt x="6400" y="49949"/>
                </a:lnTo>
                <a:lnTo>
                  <a:pt x="10668" y="54991"/>
                </a:lnTo>
                <a:lnTo>
                  <a:pt x="16408" y="57518"/>
                </a:lnTo>
                <a:lnTo>
                  <a:pt x="23634" y="57518"/>
                </a:lnTo>
                <a:lnTo>
                  <a:pt x="27508" y="47929"/>
                </a:lnTo>
                <a:lnTo>
                  <a:pt x="19697" y="47929"/>
                </a:lnTo>
                <a:lnTo>
                  <a:pt x="16459" y="46291"/>
                </a:lnTo>
                <a:lnTo>
                  <a:pt x="13919" y="43053"/>
                </a:lnTo>
                <a:lnTo>
                  <a:pt x="11379" y="39789"/>
                </a:lnTo>
                <a:lnTo>
                  <a:pt x="10109" y="35026"/>
                </a:lnTo>
                <a:lnTo>
                  <a:pt x="10109" y="22326"/>
                </a:lnTo>
                <a:lnTo>
                  <a:pt x="11341" y="17538"/>
                </a:lnTo>
                <a:lnTo>
                  <a:pt x="13817" y="14376"/>
                </a:lnTo>
                <a:lnTo>
                  <a:pt x="16294" y="11188"/>
                </a:lnTo>
                <a:lnTo>
                  <a:pt x="19558" y="9601"/>
                </a:lnTo>
                <a:lnTo>
                  <a:pt x="27647" y="9601"/>
                </a:lnTo>
                <a:lnTo>
                  <a:pt x="30886" y="11176"/>
                </a:lnTo>
                <a:lnTo>
                  <a:pt x="33337" y="14312"/>
                </a:lnTo>
                <a:lnTo>
                  <a:pt x="35763" y="17449"/>
                </a:lnTo>
                <a:lnTo>
                  <a:pt x="36995" y="22199"/>
                </a:lnTo>
                <a:lnTo>
                  <a:pt x="36995" y="35026"/>
                </a:lnTo>
                <a:lnTo>
                  <a:pt x="35737" y="39865"/>
                </a:lnTo>
                <a:lnTo>
                  <a:pt x="33223" y="43078"/>
                </a:lnTo>
                <a:lnTo>
                  <a:pt x="36474" y="54991"/>
                </a:lnTo>
                <a:lnTo>
                  <a:pt x="40741" y="49911"/>
                </a:lnTo>
                <a:lnTo>
                  <a:pt x="45008" y="44843"/>
                </a:lnTo>
                <a:lnTo>
                  <a:pt x="47129" y="37820"/>
                </a:lnTo>
                <a:lnTo>
                  <a:pt x="47129" y="19786"/>
                </a:lnTo>
                <a:lnTo>
                  <a:pt x="44983" y="12712"/>
                </a:lnTo>
                <a:lnTo>
                  <a:pt x="40690" y="7632"/>
                </a:lnTo>
                <a:lnTo>
                  <a:pt x="36385" y="2552"/>
                </a:lnTo>
                <a:lnTo>
                  <a:pt x="30657" y="0"/>
                </a:lnTo>
                <a:lnTo>
                  <a:pt x="19545" y="0"/>
                </a:lnTo>
                <a:lnTo>
                  <a:pt x="16052" y="749"/>
                </a:lnTo>
                <a:lnTo>
                  <a:pt x="13030" y="2222"/>
                </a:lnTo>
                <a:lnTo>
                  <a:pt x="10744" y="3302"/>
                </a:lnTo>
                <a:lnTo>
                  <a:pt x="6743" y="7226"/>
                </a:lnTo>
                <a:lnTo>
                  <a:pt x="3327" y="12001"/>
                </a:lnTo>
                <a:lnTo>
                  <a:pt x="2222" y="14846"/>
                </a:lnTo>
                <a:lnTo>
                  <a:pt x="736" y="18681"/>
                </a:lnTo>
                <a:lnTo>
                  <a:pt x="0" y="23444"/>
                </a:lnTo>
                <a:lnTo>
                  <a:pt x="0" y="37960"/>
                </a:lnTo>
                <a:lnTo>
                  <a:pt x="2133" y="44907"/>
                </a:lnTo>
                <a:close/>
              </a:path>
              <a:path w="47129" h="57518">
                <a:moveTo>
                  <a:pt x="30772" y="57518"/>
                </a:moveTo>
                <a:lnTo>
                  <a:pt x="36474" y="54991"/>
                </a:lnTo>
                <a:lnTo>
                  <a:pt x="33223" y="43078"/>
                </a:lnTo>
                <a:lnTo>
                  <a:pt x="30721" y="46316"/>
                </a:lnTo>
                <a:lnTo>
                  <a:pt x="27508" y="47929"/>
                </a:lnTo>
                <a:lnTo>
                  <a:pt x="23634" y="57518"/>
                </a:lnTo>
                <a:lnTo>
                  <a:pt x="30772" y="5751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4" name="object 1224"/>
          <p:cNvSpPr/>
          <p:nvPr/>
        </p:nvSpPr>
        <p:spPr>
          <a:xfrm>
            <a:off x="795174" y="8448909"/>
            <a:ext cx="32346" cy="53378"/>
          </a:xfrm>
          <a:custGeom>
            <a:avLst/>
            <a:gdLst/>
            <a:ahLst/>
            <a:cxnLst/>
            <a:rect l="l" t="t" r="r" b="b"/>
            <a:pathLst>
              <a:path w="32346" h="53378">
                <a:moveTo>
                  <a:pt x="32346" y="28359"/>
                </a:moveTo>
                <a:lnTo>
                  <a:pt x="30594" y="0"/>
                </a:lnTo>
                <a:lnTo>
                  <a:pt x="30594" y="8597"/>
                </a:lnTo>
                <a:lnTo>
                  <a:pt x="30264" y="12001"/>
                </a:lnTo>
                <a:lnTo>
                  <a:pt x="30048" y="29832"/>
                </a:lnTo>
                <a:lnTo>
                  <a:pt x="32346" y="28359"/>
                </a:lnTo>
                <a:close/>
              </a:path>
              <a:path w="32346" h="53378">
                <a:moveTo>
                  <a:pt x="9817" y="22694"/>
                </a:moveTo>
                <a:lnTo>
                  <a:pt x="9817" y="-14135"/>
                </a:lnTo>
                <a:lnTo>
                  <a:pt x="18224" y="-14135"/>
                </a:lnTo>
                <a:lnTo>
                  <a:pt x="20904" y="-13957"/>
                </a:lnTo>
                <a:lnTo>
                  <a:pt x="24117" y="-13144"/>
                </a:lnTo>
                <a:lnTo>
                  <a:pt x="26822" y="-10998"/>
                </a:lnTo>
                <a:lnTo>
                  <a:pt x="28943" y="-7899"/>
                </a:lnTo>
                <a:lnTo>
                  <a:pt x="30264" y="-3289"/>
                </a:lnTo>
                <a:lnTo>
                  <a:pt x="30594" y="0"/>
                </a:lnTo>
                <a:lnTo>
                  <a:pt x="32346" y="28359"/>
                </a:lnTo>
                <a:lnTo>
                  <a:pt x="36296" y="23952"/>
                </a:lnTo>
                <a:lnTo>
                  <a:pt x="38036" y="20675"/>
                </a:lnTo>
                <a:lnTo>
                  <a:pt x="39255" y="16636"/>
                </a:lnTo>
                <a:lnTo>
                  <a:pt x="40246" y="13322"/>
                </a:lnTo>
                <a:lnTo>
                  <a:pt x="40741" y="9385"/>
                </a:lnTo>
                <a:lnTo>
                  <a:pt x="40741" y="-406"/>
                </a:lnTo>
                <a:lnTo>
                  <a:pt x="40208" y="-4787"/>
                </a:lnTo>
                <a:lnTo>
                  <a:pt x="39154" y="-8356"/>
                </a:lnTo>
                <a:lnTo>
                  <a:pt x="38087" y="-11899"/>
                </a:lnTo>
                <a:lnTo>
                  <a:pt x="36537" y="-14897"/>
                </a:lnTo>
                <a:lnTo>
                  <a:pt x="34505" y="-17360"/>
                </a:lnTo>
                <a:lnTo>
                  <a:pt x="30035" y="-21513"/>
                </a:lnTo>
                <a:lnTo>
                  <a:pt x="27178" y="-22479"/>
                </a:lnTo>
                <a:lnTo>
                  <a:pt x="25069" y="-23190"/>
                </a:lnTo>
                <a:lnTo>
                  <a:pt x="21983" y="-23545"/>
                </a:lnTo>
                <a:lnTo>
                  <a:pt x="0" y="-23545"/>
                </a:lnTo>
                <a:lnTo>
                  <a:pt x="0" y="32080"/>
                </a:lnTo>
                <a:lnTo>
                  <a:pt x="22098" y="32080"/>
                </a:lnTo>
                <a:lnTo>
                  <a:pt x="24980" y="31686"/>
                </a:lnTo>
                <a:lnTo>
                  <a:pt x="27152" y="30899"/>
                </a:lnTo>
                <a:lnTo>
                  <a:pt x="30048" y="29832"/>
                </a:lnTo>
                <a:lnTo>
                  <a:pt x="30264" y="12001"/>
                </a:lnTo>
                <a:lnTo>
                  <a:pt x="28943" y="16979"/>
                </a:lnTo>
                <a:lnTo>
                  <a:pt x="25984" y="20954"/>
                </a:lnTo>
                <a:lnTo>
                  <a:pt x="23075" y="22174"/>
                </a:lnTo>
                <a:lnTo>
                  <a:pt x="19875" y="22694"/>
                </a:lnTo>
                <a:lnTo>
                  <a:pt x="9817" y="22694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5" name="object 1225"/>
          <p:cNvSpPr/>
          <p:nvPr/>
        </p:nvSpPr>
        <p:spPr>
          <a:xfrm>
            <a:off x="844235" y="8425360"/>
            <a:ext cx="36957" cy="55626"/>
          </a:xfrm>
          <a:custGeom>
            <a:avLst/>
            <a:gdLst/>
            <a:ahLst/>
            <a:cxnLst/>
            <a:rect l="l" t="t" r="r" b="b"/>
            <a:pathLst>
              <a:path w="36956" h="55625">
                <a:moveTo>
                  <a:pt x="9804" y="46253"/>
                </a:moveTo>
                <a:lnTo>
                  <a:pt x="9804" y="31115"/>
                </a:lnTo>
                <a:lnTo>
                  <a:pt x="34201" y="31115"/>
                </a:lnTo>
                <a:lnTo>
                  <a:pt x="34201" y="21755"/>
                </a:lnTo>
                <a:lnTo>
                  <a:pt x="9804" y="21755"/>
                </a:lnTo>
                <a:lnTo>
                  <a:pt x="9804" y="9410"/>
                </a:lnTo>
                <a:lnTo>
                  <a:pt x="36029" y="9410"/>
                </a:lnTo>
                <a:lnTo>
                  <a:pt x="36029" y="0"/>
                </a:lnTo>
                <a:lnTo>
                  <a:pt x="0" y="0"/>
                </a:lnTo>
                <a:lnTo>
                  <a:pt x="0" y="55626"/>
                </a:lnTo>
                <a:lnTo>
                  <a:pt x="36957" y="55626"/>
                </a:lnTo>
                <a:lnTo>
                  <a:pt x="36957" y="46253"/>
                </a:lnTo>
                <a:lnTo>
                  <a:pt x="9804" y="462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6" name="object 1226"/>
          <p:cNvSpPr/>
          <p:nvPr/>
        </p:nvSpPr>
        <p:spPr>
          <a:xfrm>
            <a:off x="889781" y="8425817"/>
            <a:ext cx="34201" cy="55168"/>
          </a:xfrm>
          <a:custGeom>
            <a:avLst/>
            <a:gdLst/>
            <a:ahLst/>
            <a:cxnLst/>
            <a:rect l="l" t="t" r="r" b="b"/>
            <a:pathLst>
              <a:path w="34201" h="55168">
                <a:moveTo>
                  <a:pt x="0" y="55168"/>
                </a:moveTo>
                <a:lnTo>
                  <a:pt x="34201" y="55168"/>
                </a:lnTo>
                <a:lnTo>
                  <a:pt x="34201" y="45796"/>
                </a:lnTo>
                <a:lnTo>
                  <a:pt x="9804" y="45796"/>
                </a:lnTo>
                <a:lnTo>
                  <a:pt x="9804" y="0"/>
                </a:lnTo>
                <a:lnTo>
                  <a:pt x="0" y="0"/>
                </a:lnTo>
                <a:lnTo>
                  <a:pt x="0" y="55168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7" name="object 1227"/>
          <p:cNvSpPr/>
          <p:nvPr/>
        </p:nvSpPr>
        <p:spPr>
          <a:xfrm>
            <a:off x="948621" y="8425364"/>
            <a:ext cx="37223" cy="55626"/>
          </a:xfrm>
          <a:custGeom>
            <a:avLst/>
            <a:gdLst/>
            <a:ahLst/>
            <a:cxnLst/>
            <a:rect l="l" t="t" r="r" b="b"/>
            <a:pathLst>
              <a:path w="37223" h="55625">
                <a:moveTo>
                  <a:pt x="34404" y="6286"/>
                </a:moveTo>
                <a:lnTo>
                  <a:pt x="32524" y="3492"/>
                </a:lnTo>
                <a:lnTo>
                  <a:pt x="30187" y="1676"/>
                </a:lnTo>
                <a:lnTo>
                  <a:pt x="27406" y="838"/>
                </a:lnTo>
                <a:lnTo>
                  <a:pt x="25590" y="292"/>
                </a:lnTo>
                <a:lnTo>
                  <a:pt x="21704" y="0"/>
                </a:lnTo>
                <a:lnTo>
                  <a:pt x="0" y="0"/>
                </a:lnTo>
                <a:lnTo>
                  <a:pt x="9804" y="9410"/>
                </a:lnTo>
                <a:lnTo>
                  <a:pt x="18084" y="9410"/>
                </a:lnTo>
                <a:lnTo>
                  <a:pt x="21602" y="9791"/>
                </a:lnTo>
                <a:lnTo>
                  <a:pt x="24511" y="10947"/>
                </a:lnTo>
                <a:lnTo>
                  <a:pt x="26593" y="13576"/>
                </a:lnTo>
                <a:lnTo>
                  <a:pt x="27101" y="17259"/>
                </a:lnTo>
                <a:lnTo>
                  <a:pt x="26733" y="20358"/>
                </a:lnTo>
                <a:lnTo>
                  <a:pt x="24231" y="23736"/>
                </a:lnTo>
                <a:lnTo>
                  <a:pt x="21628" y="24904"/>
                </a:lnTo>
                <a:lnTo>
                  <a:pt x="19050" y="25196"/>
                </a:lnTo>
                <a:lnTo>
                  <a:pt x="16205" y="34645"/>
                </a:lnTo>
                <a:lnTo>
                  <a:pt x="20650" y="34645"/>
                </a:lnTo>
                <a:lnTo>
                  <a:pt x="24028" y="34378"/>
                </a:lnTo>
                <a:lnTo>
                  <a:pt x="28105" y="33413"/>
                </a:lnTo>
                <a:lnTo>
                  <a:pt x="31470" y="31203"/>
                </a:lnTo>
                <a:lnTo>
                  <a:pt x="34505" y="28054"/>
                </a:lnTo>
                <a:lnTo>
                  <a:pt x="36677" y="23393"/>
                </a:lnTo>
                <a:lnTo>
                  <a:pt x="37223" y="20535"/>
                </a:lnTo>
                <a:lnTo>
                  <a:pt x="37223" y="12687"/>
                </a:lnTo>
                <a:lnTo>
                  <a:pt x="36283" y="9080"/>
                </a:lnTo>
                <a:lnTo>
                  <a:pt x="34404" y="6286"/>
                </a:lnTo>
                <a:close/>
              </a:path>
              <a:path w="37223" h="55625">
                <a:moveTo>
                  <a:pt x="19050" y="25196"/>
                </a:moveTo>
                <a:lnTo>
                  <a:pt x="9804" y="25196"/>
                </a:lnTo>
                <a:lnTo>
                  <a:pt x="9804" y="9410"/>
                </a:lnTo>
                <a:lnTo>
                  <a:pt x="0" y="0"/>
                </a:lnTo>
                <a:lnTo>
                  <a:pt x="0" y="55626"/>
                </a:lnTo>
                <a:lnTo>
                  <a:pt x="9804" y="55626"/>
                </a:lnTo>
                <a:lnTo>
                  <a:pt x="9804" y="34645"/>
                </a:lnTo>
                <a:lnTo>
                  <a:pt x="16205" y="34645"/>
                </a:lnTo>
                <a:lnTo>
                  <a:pt x="19050" y="2519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8" name="object 1228"/>
          <p:cNvSpPr/>
          <p:nvPr/>
        </p:nvSpPr>
        <p:spPr>
          <a:xfrm>
            <a:off x="983918" y="8458981"/>
            <a:ext cx="33845" cy="42989"/>
          </a:xfrm>
          <a:custGeom>
            <a:avLst/>
            <a:gdLst/>
            <a:ahLst/>
            <a:cxnLst/>
            <a:rect l="l" t="t" r="r" b="b"/>
            <a:pathLst>
              <a:path w="33845" h="42989">
                <a:moveTo>
                  <a:pt x="17437" y="0"/>
                </a:moveTo>
                <a:lnTo>
                  <a:pt x="14414" y="9372"/>
                </a:lnTo>
                <a:lnTo>
                  <a:pt x="33845" y="9372"/>
                </a:lnTo>
                <a:lnTo>
                  <a:pt x="30695" y="0"/>
                </a:lnTo>
                <a:lnTo>
                  <a:pt x="17437" y="0"/>
                </a:lnTo>
                <a:close/>
              </a:path>
              <a:path w="33845" h="42989">
                <a:moveTo>
                  <a:pt x="14414" y="9372"/>
                </a:moveTo>
                <a:lnTo>
                  <a:pt x="17437" y="0"/>
                </a:lnTo>
                <a:lnTo>
                  <a:pt x="24003" y="-20637"/>
                </a:lnTo>
                <a:lnTo>
                  <a:pt x="30695" y="0"/>
                </a:lnTo>
                <a:lnTo>
                  <a:pt x="33845" y="9372"/>
                </a:lnTo>
                <a:lnTo>
                  <a:pt x="38087" y="22009"/>
                </a:lnTo>
                <a:lnTo>
                  <a:pt x="48755" y="22009"/>
                </a:lnTo>
                <a:lnTo>
                  <a:pt x="29298" y="-33616"/>
                </a:lnTo>
                <a:lnTo>
                  <a:pt x="18923" y="-33616"/>
                </a:lnTo>
                <a:lnTo>
                  <a:pt x="0" y="22009"/>
                </a:lnTo>
                <a:lnTo>
                  <a:pt x="10414" y="22009"/>
                </a:lnTo>
                <a:lnTo>
                  <a:pt x="14414" y="9372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9" name="object 1229"/>
          <p:cNvSpPr/>
          <p:nvPr/>
        </p:nvSpPr>
        <p:spPr>
          <a:xfrm>
            <a:off x="1036154" y="8424415"/>
            <a:ext cx="42329" cy="57505"/>
          </a:xfrm>
          <a:custGeom>
            <a:avLst/>
            <a:gdLst/>
            <a:ahLst/>
            <a:cxnLst/>
            <a:rect l="l" t="t" r="r" b="b"/>
            <a:pathLst>
              <a:path w="42329" h="57505">
                <a:moveTo>
                  <a:pt x="42202" y="16281"/>
                </a:moveTo>
                <a:lnTo>
                  <a:pt x="41097" y="11823"/>
                </a:lnTo>
                <a:lnTo>
                  <a:pt x="39433" y="8420"/>
                </a:lnTo>
                <a:lnTo>
                  <a:pt x="37223" y="6032"/>
                </a:lnTo>
                <a:lnTo>
                  <a:pt x="33515" y="2006"/>
                </a:lnTo>
                <a:lnTo>
                  <a:pt x="28689" y="0"/>
                </a:lnTo>
                <a:lnTo>
                  <a:pt x="15938" y="0"/>
                </a:lnTo>
                <a:lnTo>
                  <a:pt x="10439" y="2565"/>
                </a:lnTo>
                <a:lnTo>
                  <a:pt x="6261" y="7696"/>
                </a:lnTo>
                <a:lnTo>
                  <a:pt x="2082" y="12801"/>
                </a:lnTo>
                <a:lnTo>
                  <a:pt x="0" y="19989"/>
                </a:lnTo>
                <a:lnTo>
                  <a:pt x="0" y="37998"/>
                </a:lnTo>
                <a:lnTo>
                  <a:pt x="2070" y="44894"/>
                </a:lnTo>
                <a:lnTo>
                  <a:pt x="6235" y="49949"/>
                </a:lnTo>
                <a:lnTo>
                  <a:pt x="10388" y="54991"/>
                </a:lnTo>
                <a:lnTo>
                  <a:pt x="15697" y="57505"/>
                </a:lnTo>
                <a:lnTo>
                  <a:pt x="27355" y="57505"/>
                </a:lnTo>
                <a:lnTo>
                  <a:pt x="31661" y="56045"/>
                </a:lnTo>
                <a:lnTo>
                  <a:pt x="35052" y="53086"/>
                </a:lnTo>
                <a:lnTo>
                  <a:pt x="38442" y="50152"/>
                </a:lnTo>
                <a:lnTo>
                  <a:pt x="40868" y="45643"/>
                </a:lnTo>
                <a:lnTo>
                  <a:pt x="42329" y="39573"/>
                </a:lnTo>
                <a:lnTo>
                  <a:pt x="32816" y="36118"/>
                </a:lnTo>
                <a:lnTo>
                  <a:pt x="32004" y="40195"/>
                </a:lnTo>
                <a:lnTo>
                  <a:pt x="30645" y="43180"/>
                </a:lnTo>
                <a:lnTo>
                  <a:pt x="28778" y="45072"/>
                </a:lnTo>
                <a:lnTo>
                  <a:pt x="24650" y="47917"/>
                </a:lnTo>
                <a:lnTo>
                  <a:pt x="18503" y="47917"/>
                </a:lnTo>
                <a:lnTo>
                  <a:pt x="15633" y="46431"/>
                </a:lnTo>
                <a:lnTo>
                  <a:pt x="13423" y="43434"/>
                </a:lnTo>
                <a:lnTo>
                  <a:pt x="11214" y="40462"/>
                </a:lnTo>
                <a:lnTo>
                  <a:pt x="10109" y="35445"/>
                </a:lnTo>
                <a:lnTo>
                  <a:pt x="10109" y="21793"/>
                </a:lnTo>
                <a:lnTo>
                  <a:pt x="11226" y="16992"/>
                </a:lnTo>
                <a:lnTo>
                  <a:pt x="13474" y="14046"/>
                </a:lnTo>
                <a:lnTo>
                  <a:pt x="15722" y="11074"/>
                </a:lnTo>
                <a:lnTo>
                  <a:pt x="18643" y="9601"/>
                </a:lnTo>
                <a:lnTo>
                  <a:pt x="24853" y="9601"/>
                </a:lnTo>
                <a:lnTo>
                  <a:pt x="28892" y="12103"/>
                </a:lnTo>
                <a:lnTo>
                  <a:pt x="31915" y="16052"/>
                </a:lnTo>
                <a:lnTo>
                  <a:pt x="32486" y="18935"/>
                </a:lnTo>
                <a:lnTo>
                  <a:pt x="42202" y="16281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0" name="object 1230"/>
          <p:cNvSpPr/>
          <p:nvPr/>
        </p:nvSpPr>
        <p:spPr>
          <a:xfrm>
            <a:off x="1091520" y="8425370"/>
            <a:ext cx="0" cy="55625"/>
          </a:xfrm>
          <a:custGeom>
            <a:avLst/>
            <a:gdLst/>
            <a:ahLst/>
            <a:cxnLst/>
            <a:rect l="l" t="t" r="r" b="b"/>
            <a:pathLst>
              <a:path h="55625">
                <a:moveTo>
                  <a:pt x="0" y="0"/>
                </a:moveTo>
                <a:lnTo>
                  <a:pt x="0" y="55626"/>
                </a:lnTo>
              </a:path>
            </a:pathLst>
          </a:custGeom>
          <a:ln w="11087">
            <a:solidFill>
              <a:srgbClr val="363435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1" name="object 1231"/>
          <p:cNvSpPr/>
          <p:nvPr/>
        </p:nvSpPr>
        <p:spPr>
          <a:xfrm>
            <a:off x="1105767" y="8425360"/>
            <a:ext cx="36957" cy="55626"/>
          </a:xfrm>
          <a:custGeom>
            <a:avLst/>
            <a:gdLst/>
            <a:ahLst/>
            <a:cxnLst/>
            <a:rect l="l" t="t" r="r" b="b"/>
            <a:pathLst>
              <a:path w="36956" h="55625">
                <a:moveTo>
                  <a:pt x="9804" y="46253"/>
                </a:moveTo>
                <a:lnTo>
                  <a:pt x="9804" y="31115"/>
                </a:lnTo>
                <a:lnTo>
                  <a:pt x="34201" y="31115"/>
                </a:lnTo>
                <a:lnTo>
                  <a:pt x="34201" y="21755"/>
                </a:lnTo>
                <a:lnTo>
                  <a:pt x="9804" y="21755"/>
                </a:lnTo>
                <a:lnTo>
                  <a:pt x="9804" y="9410"/>
                </a:lnTo>
                <a:lnTo>
                  <a:pt x="36029" y="9410"/>
                </a:lnTo>
                <a:lnTo>
                  <a:pt x="36029" y="0"/>
                </a:lnTo>
                <a:lnTo>
                  <a:pt x="0" y="0"/>
                </a:lnTo>
                <a:lnTo>
                  <a:pt x="0" y="55626"/>
                </a:lnTo>
                <a:lnTo>
                  <a:pt x="36957" y="55626"/>
                </a:lnTo>
                <a:lnTo>
                  <a:pt x="36957" y="46253"/>
                </a:lnTo>
                <a:lnTo>
                  <a:pt x="9804" y="462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2" name="object 1232"/>
          <p:cNvSpPr/>
          <p:nvPr/>
        </p:nvSpPr>
        <p:spPr>
          <a:xfrm>
            <a:off x="1151143" y="8425360"/>
            <a:ext cx="38557" cy="55626"/>
          </a:xfrm>
          <a:custGeom>
            <a:avLst/>
            <a:gdLst/>
            <a:ahLst/>
            <a:cxnLst/>
            <a:rect l="l" t="t" r="r" b="b"/>
            <a:pathLst>
              <a:path w="38557" h="55625">
                <a:moveTo>
                  <a:pt x="0" y="55626"/>
                </a:moveTo>
                <a:lnTo>
                  <a:pt x="9118" y="55626"/>
                </a:lnTo>
                <a:lnTo>
                  <a:pt x="9118" y="19354"/>
                </a:lnTo>
                <a:lnTo>
                  <a:pt x="28701" y="55626"/>
                </a:lnTo>
                <a:lnTo>
                  <a:pt x="38557" y="55626"/>
                </a:lnTo>
                <a:lnTo>
                  <a:pt x="38557" y="0"/>
                </a:lnTo>
                <a:lnTo>
                  <a:pt x="29438" y="0"/>
                </a:lnTo>
                <a:lnTo>
                  <a:pt x="29438" y="37147"/>
                </a:lnTo>
                <a:lnTo>
                  <a:pt x="9550" y="0"/>
                </a:lnTo>
                <a:lnTo>
                  <a:pt x="0" y="0"/>
                </a:lnTo>
                <a:lnTo>
                  <a:pt x="0" y="5562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3" name="object 1233"/>
          <p:cNvSpPr/>
          <p:nvPr/>
        </p:nvSpPr>
        <p:spPr>
          <a:xfrm>
            <a:off x="1196585" y="8425360"/>
            <a:ext cx="38620" cy="55626"/>
          </a:xfrm>
          <a:custGeom>
            <a:avLst/>
            <a:gdLst/>
            <a:ahLst/>
            <a:cxnLst/>
            <a:rect l="l" t="t" r="r" b="b"/>
            <a:pathLst>
              <a:path w="38620" h="55625">
                <a:moveTo>
                  <a:pt x="14427" y="55626"/>
                </a:moveTo>
                <a:lnTo>
                  <a:pt x="24231" y="55626"/>
                </a:lnTo>
                <a:lnTo>
                  <a:pt x="24231" y="9410"/>
                </a:lnTo>
                <a:lnTo>
                  <a:pt x="38620" y="9410"/>
                </a:lnTo>
                <a:lnTo>
                  <a:pt x="38620" y="0"/>
                </a:lnTo>
                <a:lnTo>
                  <a:pt x="0" y="0"/>
                </a:lnTo>
                <a:lnTo>
                  <a:pt x="0" y="9410"/>
                </a:lnTo>
                <a:lnTo>
                  <a:pt x="14427" y="9410"/>
                </a:lnTo>
                <a:lnTo>
                  <a:pt x="14427" y="55626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4" name="object 1234"/>
          <p:cNvSpPr/>
          <p:nvPr/>
        </p:nvSpPr>
        <p:spPr>
          <a:xfrm>
            <a:off x="1241532" y="8425360"/>
            <a:ext cx="36969" cy="55626"/>
          </a:xfrm>
          <a:custGeom>
            <a:avLst/>
            <a:gdLst/>
            <a:ahLst/>
            <a:cxnLst/>
            <a:rect l="l" t="t" r="r" b="b"/>
            <a:pathLst>
              <a:path w="36969" h="55625">
                <a:moveTo>
                  <a:pt x="9817" y="46253"/>
                </a:moveTo>
                <a:lnTo>
                  <a:pt x="9817" y="31115"/>
                </a:lnTo>
                <a:lnTo>
                  <a:pt x="34213" y="31115"/>
                </a:lnTo>
                <a:lnTo>
                  <a:pt x="34213" y="21755"/>
                </a:lnTo>
                <a:lnTo>
                  <a:pt x="9817" y="21755"/>
                </a:lnTo>
                <a:lnTo>
                  <a:pt x="9817" y="9410"/>
                </a:lnTo>
                <a:lnTo>
                  <a:pt x="36029" y="9410"/>
                </a:lnTo>
                <a:lnTo>
                  <a:pt x="36029" y="0"/>
                </a:lnTo>
                <a:lnTo>
                  <a:pt x="0" y="0"/>
                </a:lnTo>
                <a:lnTo>
                  <a:pt x="0" y="55626"/>
                </a:lnTo>
                <a:lnTo>
                  <a:pt x="36969" y="55626"/>
                </a:lnTo>
                <a:lnTo>
                  <a:pt x="36969" y="46253"/>
                </a:lnTo>
                <a:lnTo>
                  <a:pt x="9817" y="46253"/>
                </a:lnTo>
                <a:close/>
              </a:path>
            </a:pathLst>
          </a:custGeom>
          <a:solidFill>
            <a:srgbClr val="36343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388369" y="185253"/>
            <a:ext cx="2597506" cy="1397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Higiene</a:t>
            </a:r>
            <a:r>
              <a:rPr sz="900" b="1" spc="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900" b="1" spc="18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las</a:t>
            </a:r>
            <a:r>
              <a:rPr sz="900" b="1" spc="20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manos:</a:t>
            </a:r>
            <a:r>
              <a:rPr sz="900" b="1" spc="-1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¿por </a:t>
            </a:r>
            <a:r>
              <a:rPr sz="900" spc="3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qué, </a:t>
            </a:r>
            <a:r>
              <a:rPr sz="900" spc="4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cómo,</a:t>
            </a:r>
            <a:r>
              <a:rPr sz="900" spc="-7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cuándo?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83299" y="538213"/>
            <a:ext cx="1181404" cy="228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55"/>
              </a:lnSpc>
              <a:spcBef>
                <a:spcPts val="87"/>
              </a:spcBef>
            </a:pPr>
            <a:r>
              <a:rPr sz="16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¿CUÁNDO?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83299" y="961842"/>
            <a:ext cx="1873910" cy="228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55"/>
              </a:lnSpc>
              <a:spcBef>
                <a:spcPts val="87"/>
              </a:spcBef>
            </a:pPr>
            <a:r>
              <a:rPr sz="16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SUS</a:t>
            </a:r>
            <a:r>
              <a:rPr sz="1600" spc="33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5</a:t>
            </a:r>
            <a:r>
              <a:rPr sz="1600" spc="1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6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MOMENTOS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83299" y="8970059"/>
            <a:ext cx="3137152" cy="266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22"/>
              </a:lnSpc>
              <a:spcBef>
                <a:spcPts val="5"/>
              </a:spcBef>
            </a:pPr>
            <a:r>
              <a:rPr sz="8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*NO</a:t>
            </a:r>
            <a:r>
              <a:rPr sz="800" b="1" spc="-69" dirty="0" smtClean="0">
                <a:solidFill>
                  <a:srgbClr val="96989A"/>
                </a:solidFill>
                <a:latin typeface="Times New Roman"/>
                <a:cs typeface="Times New Roman"/>
              </a:rPr>
              <a:t>T</a:t>
            </a:r>
            <a:r>
              <a:rPr sz="8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A:</a:t>
            </a:r>
            <a:r>
              <a:rPr sz="800" b="1" spc="5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</a:t>
            </a:r>
            <a:r>
              <a:rPr sz="800" spc="4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higiene </a:t>
            </a:r>
            <a:r>
              <a:rPr sz="800" spc="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las</a:t>
            </a:r>
            <a:r>
              <a:rPr sz="800" spc="13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manos</a:t>
            </a:r>
            <a:r>
              <a:rPr sz="800" spc="1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deberá</a:t>
            </a:r>
            <a:r>
              <a:rPr sz="800" spc="5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practicarse</a:t>
            </a:r>
            <a:r>
              <a:rPr sz="800" spc="2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siguiendo</a:t>
            </a:r>
            <a:r>
              <a:rPr sz="800" spc="-101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todas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las</a:t>
            </a:r>
            <a:r>
              <a:rPr sz="800" spc="13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indicaciones,</a:t>
            </a:r>
            <a:r>
              <a:rPr sz="800" spc="-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tanto </a:t>
            </a:r>
            <a:r>
              <a:rPr sz="800" spc="5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si</a:t>
            </a:r>
            <a:r>
              <a:rPr sz="800" spc="6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se</a:t>
            </a:r>
            <a:r>
              <a:rPr sz="800" spc="17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usan</a:t>
            </a:r>
            <a:r>
              <a:rPr sz="800" spc="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guantes</a:t>
            </a:r>
            <a:r>
              <a:rPr sz="800" spc="1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como</a:t>
            </a:r>
            <a:r>
              <a:rPr sz="800" spc="-4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si</a:t>
            </a:r>
            <a:r>
              <a:rPr sz="800" spc="6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no.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83299" y="9689285"/>
            <a:ext cx="745489" cy="139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Página</a:t>
            </a:r>
            <a:r>
              <a:rPr sz="900" spc="-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4</a:t>
            </a:r>
            <a:r>
              <a:rPr sz="900" spc="7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900" spc="18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7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83299" y="9918777"/>
            <a:ext cx="3267772" cy="292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89"/>
              </a:lnSpc>
              <a:spcBef>
                <a:spcPts val="30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OMS</a:t>
            </a:r>
            <a:r>
              <a:rPr sz="600" spc="7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da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las</a:t>
            </a:r>
            <a:r>
              <a:rPr sz="600" spc="10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gracias</a:t>
            </a:r>
            <a:r>
              <a:rPr sz="600" spc="-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</a:t>
            </a:r>
            <a:r>
              <a:rPr sz="600" spc="7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los</a:t>
            </a:r>
            <a:r>
              <a:rPr sz="600" spc="9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Hôpitaux </a:t>
            </a:r>
            <a:r>
              <a:rPr sz="600" spc="4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Universitai</a:t>
            </a:r>
            <a:r>
              <a:rPr sz="600" spc="-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</a:t>
            </a:r>
            <a:r>
              <a:rPr sz="600" spc="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Genève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(HUG),</a:t>
            </a:r>
            <a:r>
              <a:rPr sz="600" spc="-4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particular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</a:t>
            </a:r>
            <a:r>
              <a:rPr sz="600" spc="7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los miemb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os</a:t>
            </a:r>
            <a:r>
              <a:rPr sz="600" spc="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del</a:t>
            </a:r>
            <a:r>
              <a:rPr sz="600" spc="8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ograma</a:t>
            </a:r>
            <a:r>
              <a:rPr sz="600" spc="5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cont</a:t>
            </a:r>
            <a:r>
              <a:rPr sz="600" spc="-9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ol </a:t>
            </a:r>
            <a:r>
              <a:rPr sz="600" spc="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infecciones,</a:t>
            </a:r>
            <a:r>
              <a:rPr sz="600" spc="-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por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su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activa </a:t>
            </a:r>
            <a:r>
              <a:rPr sz="600" spc="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participación 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elaboración 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este</a:t>
            </a:r>
            <a:r>
              <a:rPr sz="600" spc="5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material.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843465" y="9918777"/>
            <a:ext cx="3209098" cy="6138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08813">
              <a:lnSpc>
                <a:spcPts val="689"/>
              </a:lnSpc>
              <a:spcBef>
                <a:spcPts val="30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ganización</a:t>
            </a:r>
            <a:r>
              <a:rPr sz="600" spc="2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Mundial</a:t>
            </a:r>
            <a:r>
              <a:rPr sz="600" spc="1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Salud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ha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adoptado</a:t>
            </a:r>
            <a:r>
              <a:rPr sz="600" spc="-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todas las</a:t>
            </a:r>
            <a:r>
              <a:rPr sz="600" spc="10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ecauciones</a:t>
            </a:r>
            <a:r>
              <a:rPr sz="600" spc="-3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razonables</a:t>
            </a:r>
            <a:r>
              <a:rPr sz="600" spc="-6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para verificar</a:t>
            </a:r>
            <a:r>
              <a:rPr sz="600" spc="75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información</a:t>
            </a:r>
            <a:r>
              <a:rPr sz="600" spc="-5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contenida</a:t>
            </a:r>
            <a:r>
              <a:rPr sz="600" spc="11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este</a:t>
            </a:r>
            <a:r>
              <a:rPr sz="600" spc="2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documento.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9"/>
              </a:lnSpc>
              <a:spcBef>
                <a:spcPts val="345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Sin</a:t>
            </a:r>
            <a:r>
              <a:rPr sz="600" spc="6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emba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go,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 </a:t>
            </a:r>
            <a:r>
              <a:rPr sz="600" spc="2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publicado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se</a:t>
            </a:r>
            <a:r>
              <a:rPr sz="600" spc="13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distribuye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sin</a:t>
            </a:r>
            <a:r>
              <a:rPr sz="600" spc="7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garantía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ningún</a:t>
            </a:r>
            <a:r>
              <a:rPr sz="600" spc="14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tipo,</a:t>
            </a:r>
            <a:r>
              <a:rPr sz="600" spc="11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explícita </a:t>
            </a:r>
            <a:r>
              <a:rPr sz="600" spc="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 implícita.</a:t>
            </a:r>
            <a:r>
              <a:rPr sz="600" spc="1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-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lector 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</a:t>
            </a:r>
            <a:r>
              <a:rPr sz="600" spc="13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esponsable</a:t>
            </a:r>
            <a:r>
              <a:rPr sz="600" spc="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interp</a:t>
            </a:r>
            <a:r>
              <a:rPr sz="600" spc="-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etación</a:t>
            </a:r>
            <a:r>
              <a:rPr sz="600" spc="2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uso </a:t>
            </a:r>
            <a:r>
              <a:rPr sz="600" spc="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que </a:t>
            </a:r>
            <a:r>
              <a:rPr sz="600" spc="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haga</a:t>
            </a:r>
            <a:r>
              <a:rPr sz="600" spc="-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ese </a:t>
            </a:r>
            <a:r>
              <a:rPr sz="600" spc="4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material, 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 ningún</a:t>
            </a:r>
            <a:r>
              <a:rPr sz="600" spc="14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caso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ganización</a:t>
            </a:r>
            <a:r>
              <a:rPr sz="600" spc="2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Mundial</a:t>
            </a:r>
            <a:r>
              <a:rPr sz="600" spc="1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Salud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podrá</a:t>
            </a:r>
            <a:r>
              <a:rPr sz="600" spc="-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ser</a:t>
            </a:r>
            <a:r>
              <a:rPr sz="600" spc="1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considerada</a:t>
            </a:r>
            <a:r>
              <a:rPr sz="600" spc="-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esponsable</a:t>
            </a:r>
            <a:r>
              <a:rPr sz="600" spc="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daño alguno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causado</a:t>
            </a:r>
            <a:r>
              <a:rPr sz="600" spc="-1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por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su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utilización.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96824" y="6794690"/>
            <a:ext cx="1527873" cy="3382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7" name="object 17"/>
          <p:cNvSpPr txBox="1"/>
          <p:nvPr/>
        </p:nvSpPr>
        <p:spPr>
          <a:xfrm>
            <a:off x="1924697" y="6794690"/>
            <a:ext cx="5250103" cy="3382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6" name="object 16"/>
          <p:cNvSpPr txBox="1"/>
          <p:nvPr/>
        </p:nvSpPr>
        <p:spPr>
          <a:xfrm>
            <a:off x="396824" y="7132966"/>
            <a:ext cx="152787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1924697" y="7132966"/>
            <a:ext cx="525010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4" name="object 14"/>
          <p:cNvSpPr txBox="1"/>
          <p:nvPr/>
        </p:nvSpPr>
        <p:spPr>
          <a:xfrm>
            <a:off x="396824" y="7463166"/>
            <a:ext cx="152787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3" name="object 13"/>
          <p:cNvSpPr txBox="1"/>
          <p:nvPr/>
        </p:nvSpPr>
        <p:spPr>
          <a:xfrm>
            <a:off x="1924697" y="7463166"/>
            <a:ext cx="525010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2" name="object 12"/>
          <p:cNvSpPr txBox="1"/>
          <p:nvPr/>
        </p:nvSpPr>
        <p:spPr>
          <a:xfrm>
            <a:off x="396824" y="7793366"/>
            <a:ext cx="152787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1924697" y="7793366"/>
            <a:ext cx="5250103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96824" y="8123566"/>
            <a:ext cx="1527873" cy="4337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924697" y="8123566"/>
            <a:ext cx="5250103" cy="43376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4569040" y="1404150"/>
            <a:ext cx="70827" cy="3818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2812199" y="1404150"/>
            <a:ext cx="70827" cy="864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650"/>
              </a:lnSpc>
              <a:spcBef>
                <a:spcPts val="30"/>
              </a:spcBef>
            </a:pPr>
            <a:endParaRPr sz="650"/>
          </a:p>
        </p:txBody>
      </p:sp>
      <p:sp>
        <p:nvSpPr>
          <p:cNvPr id="6" name="object 6"/>
          <p:cNvSpPr txBox="1"/>
          <p:nvPr/>
        </p:nvSpPr>
        <p:spPr>
          <a:xfrm>
            <a:off x="2812199" y="1490630"/>
            <a:ext cx="70827" cy="2954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2394800" y="1404150"/>
            <a:ext cx="70827" cy="864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650"/>
              </a:lnSpc>
              <a:spcBef>
                <a:spcPts val="30"/>
              </a:spcBef>
            </a:pPr>
            <a:endParaRPr sz="650"/>
          </a:p>
        </p:txBody>
      </p:sp>
      <p:sp>
        <p:nvSpPr>
          <p:cNvPr id="4" name="object 4"/>
          <p:cNvSpPr txBox="1"/>
          <p:nvPr/>
        </p:nvSpPr>
        <p:spPr>
          <a:xfrm>
            <a:off x="2394800" y="1490630"/>
            <a:ext cx="70827" cy="2954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1530769" y="1404150"/>
            <a:ext cx="70827" cy="3818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395999" y="223479"/>
            <a:ext cx="676799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object 64"/>
          <p:cNvSpPr/>
          <p:nvPr/>
        </p:nvSpPr>
        <p:spPr>
          <a:xfrm>
            <a:off x="0" y="9432010"/>
            <a:ext cx="7559992" cy="1259992"/>
          </a:xfrm>
          <a:custGeom>
            <a:avLst/>
            <a:gdLst/>
            <a:ahLst/>
            <a:cxnLst/>
            <a:rect l="l" t="t" r="r" b="b"/>
            <a:pathLst>
              <a:path w="7559992" h="1259992">
                <a:moveTo>
                  <a:pt x="0" y="1259992"/>
                </a:moveTo>
                <a:lnTo>
                  <a:pt x="7559992" y="1259992"/>
                </a:lnTo>
                <a:lnTo>
                  <a:pt x="7559992" y="0"/>
                </a:lnTo>
                <a:lnTo>
                  <a:pt x="0" y="0"/>
                </a:lnTo>
                <a:lnTo>
                  <a:pt x="0" y="1259992"/>
                </a:lnTo>
                <a:close/>
              </a:path>
            </a:pathLst>
          </a:custGeom>
          <a:solidFill>
            <a:srgbClr val="96989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95999" y="363179"/>
            <a:ext cx="6767995" cy="0"/>
          </a:xfrm>
          <a:custGeom>
            <a:avLst/>
            <a:gdLst/>
            <a:ahLst/>
            <a:cxnLst/>
            <a:rect l="l" t="t" r="r" b="b"/>
            <a:pathLst>
              <a:path w="6767995">
                <a:moveTo>
                  <a:pt x="0" y="0"/>
                </a:moveTo>
                <a:lnTo>
                  <a:pt x="6767995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99770" y="3284499"/>
            <a:ext cx="230238" cy="230238"/>
          </a:xfrm>
          <a:custGeom>
            <a:avLst/>
            <a:gdLst/>
            <a:ahLst/>
            <a:cxnLst/>
            <a:rect l="l" t="t" r="r" b="b"/>
            <a:pathLst>
              <a:path w="230238" h="230238">
                <a:moveTo>
                  <a:pt x="0" y="230238"/>
                </a:moveTo>
                <a:lnTo>
                  <a:pt x="230238" y="230238"/>
                </a:lnTo>
                <a:lnTo>
                  <a:pt x="230238" y="0"/>
                </a:lnTo>
                <a:lnTo>
                  <a:pt x="0" y="0"/>
                </a:lnTo>
                <a:lnTo>
                  <a:pt x="0" y="23023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396087" y="6731101"/>
            <a:ext cx="230238" cy="230238"/>
          </a:xfrm>
          <a:custGeom>
            <a:avLst/>
            <a:gdLst/>
            <a:ahLst/>
            <a:cxnLst/>
            <a:rect l="l" t="t" r="r" b="b"/>
            <a:pathLst>
              <a:path w="230238" h="230238">
                <a:moveTo>
                  <a:pt x="0" y="230238"/>
                </a:moveTo>
                <a:lnTo>
                  <a:pt x="230238" y="230238"/>
                </a:lnTo>
                <a:lnTo>
                  <a:pt x="230238" y="0"/>
                </a:lnTo>
                <a:lnTo>
                  <a:pt x="0" y="0"/>
                </a:lnTo>
                <a:lnTo>
                  <a:pt x="0" y="23023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861092" y="2737802"/>
            <a:ext cx="230238" cy="230238"/>
          </a:xfrm>
          <a:custGeom>
            <a:avLst/>
            <a:gdLst/>
            <a:ahLst/>
            <a:cxnLst/>
            <a:rect l="l" t="t" r="r" b="b"/>
            <a:pathLst>
              <a:path w="230238" h="230238">
                <a:moveTo>
                  <a:pt x="0" y="230238"/>
                </a:moveTo>
                <a:lnTo>
                  <a:pt x="230238" y="230238"/>
                </a:lnTo>
                <a:lnTo>
                  <a:pt x="230238" y="0"/>
                </a:lnTo>
                <a:lnTo>
                  <a:pt x="0" y="0"/>
                </a:lnTo>
                <a:lnTo>
                  <a:pt x="0" y="23023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861092" y="5575795"/>
            <a:ext cx="230238" cy="230238"/>
          </a:xfrm>
          <a:custGeom>
            <a:avLst/>
            <a:gdLst/>
            <a:ahLst/>
            <a:cxnLst/>
            <a:rect l="l" t="t" r="r" b="b"/>
            <a:pathLst>
              <a:path w="230238" h="230238">
                <a:moveTo>
                  <a:pt x="0" y="230238"/>
                </a:moveTo>
                <a:lnTo>
                  <a:pt x="230238" y="230238"/>
                </a:lnTo>
                <a:lnTo>
                  <a:pt x="230238" y="0"/>
                </a:lnTo>
                <a:lnTo>
                  <a:pt x="0" y="0"/>
                </a:lnTo>
                <a:lnTo>
                  <a:pt x="0" y="23023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95999" y="1752493"/>
            <a:ext cx="3318344" cy="0"/>
          </a:xfrm>
          <a:custGeom>
            <a:avLst/>
            <a:gdLst/>
            <a:ahLst/>
            <a:cxnLst/>
            <a:rect l="l" t="t" r="r" b="b"/>
            <a:pathLst>
              <a:path w="3318344">
                <a:moveTo>
                  <a:pt x="0" y="0"/>
                </a:moveTo>
                <a:lnTo>
                  <a:pt x="3318344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99174" y="1755665"/>
            <a:ext cx="0" cy="1363129"/>
          </a:xfrm>
          <a:custGeom>
            <a:avLst/>
            <a:gdLst/>
            <a:ahLst/>
            <a:cxnLst/>
            <a:rect l="l" t="t" r="r" b="b"/>
            <a:pathLst>
              <a:path h="1363129">
                <a:moveTo>
                  <a:pt x="0" y="1363129"/>
                </a:moveTo>
                <a:lnTo>
                  <a:pt x="0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711174" y="1755665"/>
            <a:ext cx="0" cy="1363129"/>
          </a:xfrm>
          <a:custGeom>
            <a:avLst/>
            <a:gdLst/>
            <a:ahLst/>
            <a:cxnLst/>
            <a:rect l="l" t="t" r="r" b="b"/>
            <a:pathLst>
              <a:path h="1363129">
                <a:moveTo>
                  <a:pt x="0" y="1363129"/>
                </a:moveTo>
                <a:lnTo>
                  <a:pt x="0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95999" y="3121969"/>
            <a:ext cx="3318344" cy="0"/>
          </a:xfrm>
          <a:custGeom>
            <a:avLst/>
            <a:gdLst/>
            <a:ahLst/>
            <a:cxnLst/>
            <a:rect l="l" t="t" r="r" b="b"/>
            <a:pathLst>
              <a:path w="3318344">
                <a:moveTo>
                  <a:pt x="0" y="0"/>
                </a:moveTo>
                <a:lnTo>
                  <a:pt x="3318344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95999" y="4472619"/>
            <a:ext cx="3318344" cy="0"/>
          </a:xfrm>
          <a:custGeom>
            <a:avLst/>
            <a:gdLst/>
            <a:ahLst/>
            <a:cxnLst/>
            <a:rect l="l" t="t" r="r" b="b"/>
            <a:pathLst>
              <a:path w="3318344">
                <a:moveTo>
                  <a:pt x="0" y="0"/>
                </a:moveTo>
                <a:lnTo>
                  <a:pt x="3318344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99174" y="4475792"/>
            <a:ext cx="0" cy="2087029"/>
          </a:xfrm>
          <a:custGeom>
            <a:avLst/>
            <a:gdLst/>
            <a:ahLst/>
            <a:cxnLst/>
            <a:rect l="l" t="t" r="r" b="b"/>
            <a:pathLst>
              <a:path h="2087029">
                <a:moveTo>
                  <a:pt x="0" y="2087029"/>
                </a:moveTo>
                <a:lnTo>
                  <a:pt x="0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711174" y="4475792"/>
            <a:ext cx="0" cy="2087029"/>
          </a:xfrm>
          <a:custGeom>
            <a:avLst/>
            <a:gdLst/>
            <a:ahLst/>
            <a:cxnLst/>
            <a:rect l="l" t="t" r="r" b="b"/>
            <a:pathLst>
              <a:path h="2087029">
                <a:moveTo>
                  <a:pt x="0" y="2087029"/>
                </a:moveTo>
                <a:lnTo>
                  <a:pt x="0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95999" y="6565996"/>
            <a:ext cx="3318344" cy="0"/>
          </a:xfrm>
          <a:custGeom>
            <a:avLst/>
            <a:gdLst/>
            <a:ahLst/>
            <a:cxnLst/>
            <a:rect l="l" t="t" r="r" b="b"/>
            <a:pathLst>
              <a:path w="3318344">
                <a:moveTo>
                  <a:pt x="0" y="0"/>
                </a:moveTo>
                <a:lnTo>
                  <a:pt x="3318344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856200" y="657179"/>
            <a:ext cx="3318344" cy="0"/>
          </a:xfrm>
          <a:custGeom>
            <a:avLst/>
            <a:gdLst/>
            <a:ahLst/>
            <a:cxnLst/>
            <a:rect l="l" t="t" r="r" b="b"/>
            <a:pathLst>
              <a:path w="3318344">
                <a:moveTo>
                  <a:pt x="0" y="0"/>
                </a:moveTo>
                <a:lnTo>
                  <a:pt x="3318344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859375" y="660351"/>
            <a:ext cx="0" cy="1899729"/>
          </a:xfrm>
          <a:custGeom>
            <a:avLst/>
            <a:gdLst/>
            <a:ahLst/>
            <a:cxnLst/>
            <a:rect l="l" t="t" r="r" b="b"/>
            <a:pathLst>
              <a:path h="1899729">
                <a:moveTo>
                  <a:pt x="0" y="1899729"/>
                </a:moveTo>
                <a:lnTo>
                  <a:pt x="0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171375" y="660351"/>
            <a:ext cx="0" cy="1899729"/>
          </a:xfrm>
          <a:custGeom>
            <a:avLst/>
            <a:gdLst/>
            <a:ahLst/>
            <a:cxnLst/>
            <a:rect l="l" t="t" r="r" b="b"/>
            <a:pathLst>
              <a:path h="1899729">
                <a:moveTo>
                  <a:pt x="0" y="1899729"/>
                </a:moveTo>
                <a:lnTo>
                  <a:pt x="0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856200" y="2563256"/>
            <a:ext cx="3318344" cy="0"/>
          </a:xfrm>
          <a:custGeom>
            <a:avLst/>
            <a:gdLst/>
            <a:ahLst/>
            <a:cxnLst/>
            <a:rect l="l" t="t" r="r" b="b"/>
            <a:pathLst>
              <a:path w="3318344">
                <a:moveTo>
                  <a:pt x="0" y="0"/>
                </a:moveTo>
                <a:lnTo>
                  <a:pt x="3318344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856200" y="3913906"/>
            <a:ext cx="3318344" cy="0"/>
          </a:xfrm>
          <a:custGeom>
            <a:avLst/>
            <a:gdLst/>
            <a:ahLst/>
            <a:cxnLst/>
            <a:rect l="l" t="t" r="r" b="b"/>
            <a:pathLst>
              <a:path w="3318344">
                <a:moveTo>
                  <a:pt x="0" y="0"/>
                </a:moveTo>
                <a:lnTo>
                  <a:pt x="3318344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859375" y="3917080"/>
            <a:ext cx="0" cy="1483779"/>
          </a:xfrm>
          <a:custGeom>
            <a:avLst/>
            <a:gdLst/>
            <a:ahLst/>
            <a:cxnLst/>
            <a:rect l="l" t="t" r="r" b="b"/>
            <a:pathLst>
              <a:path h="1483779">
                <a:moveTo>
                  <a:pt x="0" y="1483779"/>
                </a:moveTo>
                <a:lnTo>
                  <a:pt x="0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171375" y="3917080"/>
            <a:ext cx="0" cy="1483779"/>
          </a:xfrm>
          <a:custGeom>
            <a:avLst/>
            <a:gdLst/>
            <a:ahLst/>
            <a:cxnLst/>
            <a:rect l="l" t="t" r="r" b="b"/>
            <a:pathLst>
              <a:path h="1483779">
                <a:moveTo>
                  <a:pt x="0" y="1483779"/>
                </a:moveTo>
                <a:lnTo>
                  <a:pt x="0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856200" y="5404034"/>
            <a:ext cx="3318344" cy="0"/>
          </a:xfrm>
          <a:custGeom>
            <a:avLst/>
            <a:gdLst/>
            <a:ahLst/>
            <a:cxnLst/>
            <a:rect l="l" t="t" r="r" b="b"/>
            <a:pathLst>
              <a:path w="3318344">
                <a:moveTo>
                  <a:pt x="0" y="0"/>
                </a:moveTo>
                <a:lnTo>
                  <a:pt x="3318344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856200" y="7072182"/>
            <a:ext cx="3318344" cy="0"/>
          </a:xfrm>
          <a:custGeom>
            <a:avLst/>
            <a:gdLst/>
            <a:ahLst/>
            <a:cxnLst/>
            <a:rect l="l" t="t" r="r" b="b"/>
            <a:pathLst>
              <a:path w="3318344">
                <a:moveTo>
                  <a:pt x="0" y="0"/>
                </a:moveTo>
                <a:lnTo>
                  <a:pt x="3318344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859375" y="7075356"/>
            <a:ext cx="0" cy="1550428"/>
          </a:xfrm>
          <a:custGeom>
            <a:avLst/>
            <a:gdLst/>
            <a:ahLst/>
            <a:cxnLst/>
            <a:rect l="l" t="t" r="r" b="b"/>
            <a:pathLst>
              <a:path h="1550428">
                <a:moveTo>
                  <a:pt x="0" y="1550428"/>
                </a:moveTo>
                <a:lnTo>
                  <a:pt x="0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171375" y="7075356"/>
            <a:ext cx="0" cy="1550428"/>
          </a:xfrm>
          <a:custGeom>
            <a:avLst/>
            <a:gdLst/>
            <a:ahLst/>
            <a:cxnLst/>
            <a:rect l="l" t="t" r="r" b="b"/>
            <a:pathLst>
              <a:path h="1550428">
                <a:moveTo>
                  <a:pt x="0" y="1550428"/>
                </a:moveTo>
                <a:lnTo>
                  <a:pt x="0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856200" y="8628960"/>
            <a:ext cx="3318344" cy="0"/>
          </a:xfrm>
          <a:custGeom>
            <a:avLst/>
            <a:gdLst/>
            <a:ahLst/>
            <a:cxnLst/>
            <a:rect l="l" t="t" r="r" b="b"/>
            <a:pathLst>
              <a:path w="3318344">
                <a:moveTo>
                  <a:pt x="0" y="0"/>
                </a:moveTo>
                <a:lnTo>
                  <a:pt x="3318344" y="0"/>
                </a:lnTo>
              </a:path>
            </a:pathLst>
          </a:custGeom>
          <a:ln w="6350">
            <a:solidFill>
              <a:srgbClr val="F37D3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00583" y="566102"/>
            <a:ext cx="230238" cy="230238"/>
          </a:xfrm>
          <a:custGeom>
            <a:avLst/>
            <a:gdLst/>
            <a:ahLst/>
            <a:cxnLst/>
            <a:rect l="l" t="t" r="r" b="b"/>
            <a:pathLst>
              <a:path w="230238" h="230238">
                <a:moveTo>
                  <a:pt x="0" y="230238"/>
                </a:moveTo>
                <a:lnTo>
                  <a:pt x="230238" y="230238"/>
                </a:lnTo>
                <a:lnTo>
                  <a:pt x="230238" y="0"/>
                </a:lnTo>
                <a:lnTo>
                  <a:pt x="0" y="0"/>
                </a:lnTo>
                <a:lnTo>
                  <a:pt x="0" y="230238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388369" y="185253"/>
            <a:ext cx="2597506" cy="1397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Higiene</a:t>
            </a:r>
            <a:r>
              <a:rPr sz="900" b="1" spc="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900" b="1" spc="18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las</a:t>
            </a:r>
            <a:r>
              <a:rPr sz="900" b="1" spc="20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manos:</a:t>
            </a:r>
            <a:r>
              <a:rPr sz="900" b="1" spc="-1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¿por </a:t>
            </a:r>
            <a:r>
              <a:rPr sz="900" spc="3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qué, </a:t>
            </a:r>
            <a:r>
              <a:rPr sz="900" spc="4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cómo,</a:t>
            </a:r>
            <a:r>
              <a:rPr sz="900" spc="-7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cuándo?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71335" y="662245"/>
            <a:ext cx="1709610" cy="158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85"/>
              </a:lnSpc>
              <a:spcBef>
                <a:spcPts val="59"/>
              </a:spcBef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Antes </a:t>
            </a:r>
            <a:r>
              <a:rPr sz="1050" b="1" spc="7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b="1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tocar </a:t>
            </a:r>
            <a:r>
              <a:rPr sz="1050" b="1" spc="4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</a:t>
            </a:r>
            <a:r>
              <a:rPr sz="1050" b="1" spc="8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83299" y="899915"/>
            <a:ext cx="3279900" cy="4064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922"/>
              </a:lnSpc>
              <a:spcBef>
                <a:spcPts val="5"/>
              </a:spcBef>
            </a:pPr>
            <a:r>
              <a:rPr sz="8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¿POR</a:t>
            </a:r>
            <a:r>
              <a:rPr sz="800" b="1" spc="103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8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QUÉ?</a:t>
            </a:r>
            <a:r>
              <a:rPr sz="800" b="1" spc="62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Para </a:t>
            </a:r>
            <a:r>
              <a:rPr sz="800" spc="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8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oteger</a:t>
            </a:r>
            <a:r>
              <a:rPr sz="800" spc="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</a:t>
            </a:r>
            <a:r>
              <a:rPr sz="800" spc="-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colonización</a:t>
            </a:r>
            <a:r>
              <a:rPr sz="800" spc="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(</a:t>
            </a:r>
            <a:r>
              <a:rPr sz="800" spc="-59" dirty="0" smtClean="0">
                <a:solidFill>
                  <a:srgbClr val="363435"/>
                </a:solidFill>
                <a:latin typeface="Times New Roman"/>
                <a:cs typeface="Times New Roman"/>
              </a:rPr>
              <a:t>y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,</a:t>
            </a:r>
            <a:r>
              <a:rPr sz="800" spc="-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8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algunos </a:t>
            </a:r>
            <a:endParaRPr sz="800">
              <a:latin typeface="Times New Roman"/>
              <a:cs typeface="Times New Roman"/>
            </a:endParaRPr>
          </a:p>
          <a:p>
            <a:pPr marL="12700" algn="just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casos,</a:t>
            </a:r>
            <a:r>
              <a:rPr sz="800" spc="-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infección </a:t>
            </a:r>
            <a:r>
              <a:rPr sz="800" spc="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exógena)</a:t>
            </a:r>
            <a:r>
              <a:rPr sz="8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gérmenes</a:t>
            </a:r>
            <a:r>
              <a:rPr sz="800" spc="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nocivos</a:t>
            </a:r>
            <a:r>
              <a:rPr sz="800" spc="-8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8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esentes</a:t>
            </a:r>
            <a:r>
              <a:rPr sz="800" spc="1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8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sus </a:t>
            </a:r>
            <a:endParaRPr sz="800">
              <a:latin typeface="Times New Roman"/>
              <a:cs typeface="Times New Roman"/>
            </a:endParaRPr>
          </a:p>
          <a:p>
            <a:pPr marL="12700" algn="just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83299" y="1391049"/>
            <a:ext cx="3137660" cy="266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22"/>
              </a:lnSpc>
              <a:spcBef>
                <a:spcPts val="5"/>
              </a:spcBef>
            </a:pPr>
            <a:r>
              <a:rPr sz="8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¿CUÁNDO?</a:t>
            </a:r>
            <a:r>
              <a:rPr sz="800" b="1" spc="106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Limpie</a:t>
            </a:r>
            <a:r>
              <a:rPr sz="800" spc="8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sus </a:t>
            </a:r>
            <a:r>
              <a:rPr sz="800" spc="3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r>
              <a:rPr sz="800" spc="-5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antes</a:t>
            </a:r>
            <a:r>
              <a:rPr sz="800" spc="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tocar </a:t>
            </a:r>
            <a:r>
              <a:rPr sz="800" spc="5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800" spc="9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800" spc="10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</a:t>
            </a:r>
            <a:r>
              <a:rPr sz="800" spc="-3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cuando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se</a:t>
            </a:r>
            <a:r>
              <a:rPr sz="800" spc="17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ace</a:t>
            </a:r>
            <a:r>
              <a:rPr sz="800" spc="-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</a:t>
            </a:r>
            <a:r>
              <a:rPr sz="800" spc="-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800" spc="9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él*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81292" y="2099950"/>
            <a:ext cx="801230" cy="114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5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ente </a:t>
            </a:r>
            <a:r>
              <a:rPr sz="700" spc="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niño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81292" y="2395276"/>
            <a:ext cx="1914347" cy="114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5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cambiar</a:t>
            </a:r>
            <a:r>
              <a:rPr sz="70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luga</a:t>
            </a:r>
            <a:r>
              <a:rPr sz="700" spc="-6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,</a:t>
            </a:r>
            <a:r>
              <a:rPr sz="700" spc="15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bañarse,</a:t>
            </a:r>
            <a:r>
              <a:rPr sz="700" spc="6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come</a:t>
            </a:r>
            <a:r>
              <a:rPr sz="700" spc="-7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,</a:t>
            </a:r>
            <a:r>
              <a:rPr sz="700" spc="-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vestirse,</a:t>
            </a:r>
            <a:r>
              <a:rPr sz="700" spc="-5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etc.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131536" y="2823658"/>
            <a:ext cx="1899767" cy="158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85"/>
              </a:lnSpc>
              <a:spcBef>
                <a:spcPts val="59"/>
              </a:spcBef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Después</a:t>
            </a:r>
            <a:r>
              <a:rPr sz="1050" b="1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b="1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tocar </a:t>
            </a:r>
            <a:r>
              <a:rPr sz="1050" b="1" spc="4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</a:t>
            </a:r>
            <a:r>
              <a:rPr sz="1050" b="1" spc="8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843500" y="3061327"/>
            <a:ext cx="3274414" cy="4064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22"/>
              </a:lnSpc>
              <a:spcBef>
                <a:spcPts val="5"/>
              </a:spcBef>
            </a:pPr>
            <a:r>
              <a:rPr sz="8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¿POR</a:t>
            </a:r>
            <a:r>
              <a:rPr sz="800" b="1" spc="103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8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QUÉ?</a:t>
            </a:r>
            <a:r>
              <a:rPr sz="800" b="1" spc="62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Para </a:t>
            </a:r>
            <a:r>
              <a:rPr sz="800" spc="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800" spc="-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otegerse</a:t>
            </a:r>
            <a:r>
              <a:rPr sz="800" spc="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colonización</a:t>
            </a:r>
            <a:r>
              <a:rPr sz="800" spc="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gérmenes</a:t>
            </a:r>
            <a:r>
              <a:rPr sz="800" spc="8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del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paciente,</a:t>
            </a:r>
            <a:r>
              <a:rPr sz="800" spc="-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y</a:t>
            </a:r>
            <a:r>
              <a:rPr sz="800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para </a:t>
            </a:r>
            <a:r>
              <a:rPr sz="800" spc="3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evitar</a:t>
            </a:r>
            <a:r>
              <a:rPr sz="800" spc="14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8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opagación</a:t>
            </a:r>
            <a:r>
              <a:rPr sz="800" spc="1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gérmenes</a:t>
            </a:r>
            <a:r>
              <a:rPr sz="800" spc="-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8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800" spc="1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instalaciones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atención</a:t>
            </a:r>
            <a:r>
              <a:rPr sz="800" spc="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sanitaria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71335" y="3382370"/>
            <a:ext cx="2756141" cy="158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85"/>
              </a:lnSpc>
              <a:spcBef>
                <a:spcPts val="59"/>
              </a:spcBef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Antes </a:t>
            </a:r>
            <a:r>
              <a:rPr sz="1050" b="1" spc="7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b="1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ealizar</a:t>
            </a:r>
            <a:r>
              <a:rPr sz="1050" b="1" spc="24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1050" b="1" spc="18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ta</a:t>
            </a:r>
            <a:r>
              <a:rPr sz="1050" b="1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ea </a:t>
            </a:r>
            <a:r>
              <a:rPr sz="1050" b="1" spc="1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limpia/aséptica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843500" y="3552461"/>
            <a:ext cx="2463747" cy="266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22"/>
              </a:lnSpc>
              <a:spcBef>
                <a:spcPts val="5"/>
              </a:spcBef>
            </a:pPr>
            <a:r>
              <a:rPr sz="8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¿CUÁNDO?</a:t>
            </a:r>
            <a:r>
              <a:rPr sz="800" b="1" spc="106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Lave</a:t>
            </a:r>
            <a:r>
              <a:rPr sz="800" spc="11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sus </a:t>
            </a:r>
            <a:r>
              <a:rPr sz="800" spc="3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r>
              <a:rPr sz="800" spc="-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cuando</a:t>
            </a:r>
            <a:r>
              <a:rPr sz="800" spc="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termine </a:t>
            </a:r>
            <a:r>
              <a:rPr sz="800" spc="3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visita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paciente,</a:t>
            </a:r>
            <a:r>
              <a:rPr sz="800" spc="-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</a:t>
            </a:r>
            <a:r>
              <a:rPr sz="800" spc="6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lo</a:t>
            </a:r>
            <a:r>
              <a:rPr sz="800" spc="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ha</a:t>
            </a:r>
            <a:r>
              <a:rPr sz="8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tocado*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83299" y="3620040"/>
            <a:ext cx="3187850" cy="266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22"/>
              </a:lnSpc>
              <a:spcBef>
                <a:spcPts val="5"/>
              </a:spcBef>
            </a:pPr>
            <a:r>
              <a:rPr sz="8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¿POR</a:t>
            </a:r>
            <a:r>
              <a:rPr sz="800" b="1" spc="103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8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QUÉ?</a:t>
            </a:r>
            <a:r>
              <a:rPr sz="800" b="1" spc="62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Para </a:t>
            </a:r>
            <a:r>
              <a:rPr sz="800" spc="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evitar</a:t>
            </a:r>
            <a:r>
              <a:rPr sz="800" spc="14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 </a:t>
            </a:r>
            <a:r>
              <a:rPr sz="8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gérmenes</a:t>
            </a:r>
            <a:r>
              <a:rPr sz="800" spc="8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perjudiciales,</a:t>
            </a:r>
            <a:r>
              <a:rPr sz="800" spc="-8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incluidos </a:t>
            </a:r>
            <a:r>
              <a:rPr sz="800" spc="5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los</a:t>
            </a:r>
            <a:r>
              <a:rPr sz="800" spc="1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del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paciente,</a:t>
            </a:r>
            <a:r>
              <a:rPr sz="800" spc="5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infecten</a:t>
            </a:r>
            <a:r>
              <a:rPr sz="800" spc="-5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el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800" spc="-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ganismo</a:t>
            </a:r>
            <a:r>
              <a:rPr sz="800" spc="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éste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83299" y="3971475"/>
            <a:ext cx="3218534" cy="4064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922"/>
              </a:lnSpc>
              <a:spcBef>
                <a:spcPts val="5"/>
              </a:spcBef>
            </a:pPr>
            <a:r>
              <a:rPr sz="8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¿CUÁNDO?</a:t>
            </a:r>
            <a:r>
              <a:rPr sz="800" b="1" spc="106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Lave</a:t>
            </a:r>
            <a:r>
              <a:rPr sz="800" spc="11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sus </a:t>
            </a:r>
            <a:r>
              <a:rPr sz="800" spc="3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r>
              <a:rPr sz="800" spc="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inmediatamente</a:t>
            </a:r>
            <a:r>
              <a:rPr sz="800" spc="-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antes</a:t>
            </a:r>
            <a:r>
              <a:rPr sz="800" spc="9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tocar </a:t>
            </a:r>
            <a:r>
              <a:rPr sz="800" spc="5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algo</a:t>
            </a:r>
            <a:r>
              <a:rPr sz="800" spc="1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 </a:t>
            </a:r>
            <a:endParaRPr sz="800">
              <a:latin typeface="Times New Roman"/>
              <a:cs typeface="Times New Roman"/>
            </a:endParaRPr>
          </a:p>
          <a:p>
            <a:pPr marL="12700" algn="just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pueda</a:t>
            </a:r>
            <a:r>
              <a:rPr sz="800" spc="4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generar</a:t>
            </a:r>
            <a:r>
              <a:rPr sz="800" spc="-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800" spc="10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riesgo </a:t>
            </a:r>
            <a:r>
              <a:rPr sz="800" spc="5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grave </a:t>
            </a:r>
            <a:r>
              <a:rPr sz="800" spc="1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infección </a:t>
            </a:r>
            <a:r>
              <a:rPr sz="800" spc="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del</a:t>
            </a:r>
            <a:r>
              <a:rPr sz="800" spc="1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</a:t>
            </a:r>
            <a:r>
              <a:rPr sz="800" spc="-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(por</a:t>
            </a:r>
            <a:r>
              <a:rPr sz="800" spc="8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ejemplo, </a:t>
            </a:r>
            <a:endParaRPr sz="800">
              <a:latin typeface="Times New Roman"/>
              <a:cs typeface="Times New Roman"/>
            </a:endParaRPr>
          </a:p>
          <a:p>
            <a:pPr marL="12700" algn="just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800" spc="18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membrana</a:t>
            </a:r>
            <a:r>
              <a:rPr sz="800" spc="-4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mucosa,</a:t>
            </a:r>
            <a:r>
              <a:rPr sz="800" spc="4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piel</a:t>
            </a:r>
            <a:r>
              <a:rPr sz="800" spc="7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dañada,</a:t>
            </a:r>
            <a:r>
              <a:rPr sz="8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800" spc="10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dispositivo</a:t>
            </a:r>
            <a:r>
              <a:rPr sz="800" spc="-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médico</a:t>
            </a:r>
            <a:r>
              <a:rPr sz="800" spc="4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invasivo)*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81292" y="4820075"/>
            <a:ext cx="2991015" cy="114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5"/>
              </a:spcBef>
            </a:pP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practica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</a:t>
            </a:r>
            <a:r>
              <a:rPr sz="700" spc="1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lo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5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dedo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</a:t>
            </a:r>
            <a:r>
              <a:rPr sz="700" spc="-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u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</a:t>
            </a:r>
            <a:r>
              <a:rPr sz="700" spc="8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5" dirty="0" smtClean="0">
                <a:solidFill>
                  <a:srgbClr val="363435"/>
                </a:solidFill>
                <a:latin typeface="Times New Roman"/>
                <a:cs typeface="Times New Roman"/>
              </a:rPr>
              <a:t>exame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</a:t>
            </a:r>
            <a:r>
              <a:rPr sz="700" spc="-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vagina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5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ectal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,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examina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5" dirty="0" smtClean="0">
                <a:solidFill>
                  <a:srgbClr val="363435"/>
                </a:solidFill>
                <a:latin typeface="Times New Roman"/>
                <a:cs typeface="Times New Roman"/>
              </a:rPr>
              <a:t>s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5" dirty="0" smtClean="0">
                <a:solidFill>
                  <a:srgbClr val="363435"/>
                </a:solidFill>
                <a:latin typeface="Times New Roman"/>
                <a:cs typeface="Times New Roman"/>
              </a:rPr>
              <a:t>boca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,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nari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z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81292" y="5061350"/>
            <a:ext cx="1227328" cy="114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5"/>
              </a:spcBef>
            </a:pP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pesario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,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5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succionarl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mucos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81292" y="5356676"/>
            <a:ext cx="2297950" cy="1143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5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700" spc="1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700" spc="16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vesícula,</a:t>
            </a:r>
            <a:r>
              <a:rPr sz="700" spc="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practicar</a:t>
            </a:r>
            <a:r>
              <a:rPr sz="70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700" spc="16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inyección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pe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cutánea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131536" y="5664433"/>
            <a:ext cx="2391295" cy="3365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85"/>
              </a:lnSpc>
              <a:spcBef>
                <a:spcPts val="59"/>
              </a:spcBef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Después</a:t>
            </a:r>
            <a:r>
              <a:rPr sz="1050" b="1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del</a:t>
            </a:r>
            <a:r>
              <a:rPr sz="1050" b="1" spc="20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contacto</a:t>
            </a:r>
            <a:r>
              <a:rPr sz="1050" b="1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 </a:t>
            </a:r>
            <a:r>
              <a:rPr sz="1050" b="1" spc="5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el</a:t>
            </a:r>
            <a:r>
              <a:rPr sz="1050" b="1" spc="14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ento</a:t>
            </a:r>
            <a:r>
              <a:rPr sz="1050" b="1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</a:t>
            </a:r>
            <a:endParaRPr sz="1050">
              <a:latin typeface="Times New Roman"/>
              <a:cs typeface="Times New Roman"/>
            </a:endParaRPr>
          </a:p>
          <a:p>
            <a:pPr marL="12700" marR="20002">
              <a:lnSpc>
                <a:spcPct val="95825"/>
              </a:lnSpc>
              <a:spcBef>
                <a:spcPts val="130"/>
              </a:spcBef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del</a:t>
            </a:r>
            <a:r>
              <a:rPr sz="1050" b="1" spc="20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843500" y="6079903"/>
            <a:ext cx="2969614" cy="5461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39838" algn="just">
              <a:lnSpc>
                <a:spcPct val="95825"/>
              </a:lnSpc>
              <a:spcBef>
                <a:spcPts val="5"/>
              </a:spcBef>
            </a:pPr>
            <a:r>
              <a:rPr sz="8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¿POR</a:t>
            </a:r>
            <a:r>
              <a:rPr sz="800" b="1" spc="103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8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QUÉ?</a:t>
            </a:r>
            <a:r>
              <a:rPr sz="800" b="1" spc="62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Para </a:t>
            </a:r>
            <a:r>
              <a:rPr sz="800" spc="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800" spc="-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otegerse</a:t>
            </a:r>
            <a:r>
              <a:rPr sz="800" spc="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colonización</a:t>
            </a:r>
            <a:r>
              <a:rPr sz="800" spc="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gérmenes</a:t>
            </a:r>
            <a:endParaRPr sz="800">
              <a:latin typeface="Times New Roman"/>
              <a:cs typeface="Times New Roman"/>
            </a:endParaRPr>
          </a:p>
          <a:p>
            <a:pPr marL="12700" algn="just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del</a:t>
            </a:r>
            <a:r>
              <a:rPr sz="800" spc="1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</a:t>
            </a:r>
            <a:r>
              <a:rPr sz="800" spc="-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 </a:t>
            </a:r>
            <a:r>
              <a:rPr sz="8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pudieran</a:t>
            </a:r>
            <a:r>
              <a:rPr sz="800" spc="-9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estar</a:t>
            </a:r>
            <a:r>
              <a:rPr sz="800" spc="2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800" spc="-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esentes</a:t>
            </a:r>
            <a:r>
              <a:rPr sz="800" spc="8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8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superficies/objetos </a:t>
            </a:r>
            <a:endParaRPr sz="800">
              <a:latin typeface="Times New Roman"/>
              <a:cs typeface="Times New Roman"/>
            </a:endParaRPr>
          </a:p>
          <a:p>
            <a:pPr marL="12700" algn="just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sus </a:t>
            </a:r>
            <a:r>
              <a:rPr sz="800" spc="3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inmediaciones,</a:t>
            </a:r>
            <a:r>
              <a:rPr sz="8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y</a:t>
            </a:r>
            <a:r>
              <a:rPr sz="800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para </a:t>
            </a:r>
            <a:r>
              <a:rPr sz="800" spc="3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evitar</a:t>
            </a:r>
            <a:r>
              <a:rPr sz="800" spc="14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8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opagación</a:t>
            </a:r>
            <a:r>
              <a:rPr sz="800" spc="1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gérmenes </a:t>
            </a:r>
            <a:endParaRPr sz="800">
              <a:latin typeface="Times New Roman"/>
              <a:cs typeface="Times New Roman"/>
            </a:endParaRPr>
          </a:p>
          <a:p>
            <a:pPr marL="12700" algn="just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8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800" spc="1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instalaciones</a:t>
            </a:r>
            <a:r>
              <a:rPr sz="8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atención</a:t>
            </a:r>
            <a:r>
              <a:rPr sz="800" spc="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sanitaria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843500" y="6710738"/>
            <a:ext cx="3123184" cy="266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5240">
              <a:lnSpc>
                <a:spcPct val="95825"/>
              </a:lnSpc>
              <a:spcBef>
                <a:spcPts val="5"/>
              </a:spcBef>
            </a:pPr>
            <a:r>
              <a:rPr sz="8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¿CUÁNDO?</a:t>
            </a:r>
            <a:r>
              <a:rPr sz="800" b="1" spc="106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Limpie</a:t>
            </a:r>
            <a:r>
              <a:rPr sz="800" spc="8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sus </a:t>
            </a:r>
            <a:r>
              <a:rPr sz="800" spc="3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r>
              <a:rPr sz="800" spc="-5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después</a:t>
            </a:r>
            <a:r>
              <a:rPr sz="800" spc="6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tocar </a:t>
            </a:r>
            <a:r>
              <a:rPr sz="800" spc="5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cualquier</a:t>
            </a:r>
            <a:r>
              <a:rPr sz="800" spc="-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objeto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ct val="95825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800" spc="7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mueble</a:t>
            </a:r>
            <a:r>
              <a:rPr sz="800" spc="-5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cuando</a:t>
            </a:r>
            <a:r>
              <a:rPr sz="800" spc="3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finalice</a:t>
            </a:r>
            <a:r>
              <a:rPr sz="800" spc="11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visita</a:t>
            </a:r>
            <a:r>
              <a:rPr sz="800" spc="12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800" spc="9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800" spc="10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paciente,</a:t>
            </a:r>
            <a:r>
              <a:rPr sz="800" spc="-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sin</a:t>
            </a:r>
            <a:r>
              <a:rPr sz="800" spc="10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haberlo</a:t>
            </a:r>
            <a:r>
              <a:rPr sz="800" spc="2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tocado*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71335" y="6826397"/>
            <a:ext cx="2185803" cy="3365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85"/>
              </a:lnSpc>
              <a:spcBef>
                <a:spcPts val="59"/>
              </a:spcBef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Después</a:t>
            </a:r>
            <a:r>
              <a:rPr sz="1050" b="1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del</a:t>
            </a:r>
            <a:r>
              <a:rPr sz="1050" b="1" spc="20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riesgo</a:t>
            </a:r>
            <a:r>
              <a:rPr sz="1050" b="1" spc="-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b="1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exposición</a:t>
            </a:r>
            <a:endParaRPr sz="1050">
              <a:latin typeface="Times New Roman"/>
              <a:cs typeface="Times New Roman"/>
            </a:endParaRPr>
          </a:p>
          <a:p>
            <a:pPr marL="12700" marR="20002">
              <a:lnSpc>
                <a:spcPct val="95825"/>
              </a:lnSpc>
              <a:spcBef>
                <a:spcPts val="130"/>
              </a:spcBef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1050" b="1" spc="10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líquidos</a:t>
            </a:r>
            <a:r>
              <a:rPr sz="1050" b="1" spc="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corporales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83299" y="7241868"/>
            <a:ext cx="2905606" cy="4064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24">
              <a:lnSpc>
                <a:spcPct val="95825"/>
              </a:lnSpc>
              <a:spcBef>
                <a:spcPts val="5"/>
              </a:spcBef>
            </a:pPr>
            <a:r>
              <a:rPr sz="8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¿POR</a:t>
            </a:r>
            <a:r>
              <a:rPr sz="800" b="1" spc="103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8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QUÉ?</a:t>
            </a:r>
            <a:r>
              <a:rPr sz="800" b="1" spc="62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Para </a:t>
            </a:r>
            <a:r>
              <a:rPr sz="800" spc="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800" spc="-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otegerse</a:t>
            </a:r>
            <a:r>
              <a:rPr sz="800" spc="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colonización</a:t>
            </a:r>
            <a:r>
              <a:rPr sz="800" spc="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800" spc="7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infección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gérmenes</a:t>
            </a:r>
            <a:r>
              <a:rPr sz="800" spc="5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nocivos</a:t>
            </a:r>
            <a:r>
              <a:rPr sz="800" spc="-5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del</a:t>
            </a:r>
            <a:r>
              <a:rPr sz="800" spc="1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paciente,</a:t>
            </a:r>
            <a:r>
              <a:rPr sz="800" spc="-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y</a:t>
            </a:r>
            <a:r>
              <a:rPr sz="800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para </a:t>
            </a:r>
            <a:r>
              <a:rPr sz="800" spc="3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evitar</a:t>
            </a:r>
            <a:r>
              <a:rPr sz="800" spc="14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8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opagación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gérmenes</a:t>
            </a:r>
            <a:r>
              <a:rPr sz="800" spc="-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8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800" spc="1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instalaciones</a:t>
            </a:r>
            <a:r>
              <a:rPr sz="8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atención</a:t>
            </a:r>
            <a:r>
              <a:rPr sz="800" spc="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sanitaria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83299" y="7733003"/>
            <a:ext cx="3144772" cy="4064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22"/>
              </a:lnSpc>
              <a:spcBef>
                <a:spcPts val="5"/>
              </a:spcBef>
            </a:pPr>
            <a:r>
              <a:rPr sz="80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¿CUÁNDO?</a:t>
            </a:r>
            <a:r>
              <a:rPr sz="800" b="1" spc="106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Lávese</a:t>
            </a:r>
            <a:r>
              <a:rPr sz="8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800" spc="1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r>
              <a:rPr sz="800" spc="-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8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cuanto</a:t>
            </a:r>
            <a:r>
              <a:rPr sz="800" spc="-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finalice</a:t>
            </a:r>
            <a:r>
              <a:rPr sz="800" spc="11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cualquier actividad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 </a:t>
            </a:r>
            <a:r>
              <a:rPr sz="8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entrañe</a:t>
            </a:r>
            <a:r>
              <a:rPr sz="800" spc="-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riesgo </a:t>
            </a:r>
            <a:r>
              <a:rPr sz="800" spc="5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exposición</a:t>
            </a:r>
            <a:r>
              <a:rPr sz="8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800" spc="9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fluidos</a:t>
            </a:r>
            <a:r>
              <a:rPr sz="800" spc="15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corporales</a:t>
            </a:r>
            <a:r>
              <a:rPr sz="8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(y</a:t>
            </a:r>
            <a:r>
              <a:rPr sz="800" spc="-4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después</a:t>
            </a:r>
            <a:endParaRPr sz="800">
              <a:latin typeface="Times New Roman"/>
              <a:cs typeface="Times New Roman"/>
            </a:endParaRPr>
          </a:p>
          <a:p>
            <a:pPr marL="12700" marR="4824">
              <a:lnSpc>
                <a:spcPct val="95825"/>
              </a:lnSpc>
              <a:spcBef>
                <a:spcPts val="185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quitarse</a:t>
            </a:r>
            <a:r>
              <a:rPr sz="8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los</a:t>
            </a:r>
            <a:r>
              <a:rPr sz="800" spc="1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guantes)*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839300" y="8995459"/>
            <a:ext cx="2948887" cy="2667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22"/>
              </a:lnSpc>
              <a:spcBef>
                <a:spcPts val="5"/>
              </a:spcBef>
            </a:pPr>
            <a:r>
              <a:rPr sz="8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*NO</a:t>
            </a:r>
            <a:r>
              <a:rPr sz="800" b="1" spc="-69" dirty="0" smtClean="0">
                <a:solidFill>
                  <a:srgbClr val="96989A"/>
                </a:solidFill>
                <a:latin typeface="Times New Roman"/>
                <a:cs typeface="Times New Roman"/>
              </a:rPr>
              <a:t>T</a:t>
            </a:r>
            <a:r>
              <a:rPr sz="8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A:</a:t>
            </a:r>
            <a:r>
              <a:rPr sz="800" b="1" spc="5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Deberá</a:t>
            </a:r>
            <a:r>
              <a:rPr sz="800" spc="-2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practicarse</a:t>
            </a:r>
            <a:r>
              <a:rPr sz="800" spc="6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</a:t>
            </a:r>
            <a:r>
              <a:rPr sz="800" spc="4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higiene </a:t>
            </a:r>
            <a:r>
              <a:rPr sz="800" spc="8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las</a:t>
            </a:r>
            <a:r>
              <a:rPr sz="800" spc="135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manos</a:t>
            </a:r>
            <a:r>
              <a:rPr sz="800" spc="-1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en</a:t>
            </a:r>
            <a:r>
              <a:rPr sz="800" spc="13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todos</a:t>
            </a:r>
            <a:r>
              <a:rPr sz="800" spc="61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los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casos</a:t>
            </a:r>
            <a:r>
              <a:rPr sz="800" spc="-24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aquí</a:t>
            </a:r>
            <a:r>
              <a:rPr sz="800" spc="15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descritos,</a:t>
            </a:r>
            <a:r>
              <a:rPr sz="800" spc="-10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tanto </a:t>
            </a:r>
            <a:r>
              <a:rPr sz="800" spc="5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si</a:t>
            </a:r>
            <a:r>
              <a:rPr sz="800" spc="6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se</a:t>
            </a:r>
            <a:r>
              <a:rPr sz="800" spc="17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usan</a:t>
            </a:r>
            <a:r>
              <a:rPr sz="800" spc="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guantes</a:t>
            </a:r>
            <a:r>
              <a:rPr sz="800" spc="1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como</a:t>
            </a:r>
            <a:r>
              <a:rPr sz="800" spc="-47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si</a:t>
            </a:r>
            <a:r>
              <a:rPr sz="800" spc="6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no.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83299" y="9689285"/>
            <a:ext cx="745489" cy="139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Página</a:t>
            </a:r>
            <a:r>
              <a:rPr sz="900" spc="-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5</a:t>
            </a:r>
            <a:r>
              <a:rPr sz="900" spc="7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900" spc="18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7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83299" y="9918777"/>
            <a:ext cx="3267772" cy="292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89"/>
              </a:lnSpc>
              <a:spcBef>
                <a:spcPts val="30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OMS</a:t>
            </a:r>
            <a:r>
              <a:rPr sz="600" spc="7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da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las</a:t>
            </a:r>
            <a:r>
              <a:rPr sz="600" spc="10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gracias</a:t>
            </a:r>
            <a:r>
              <a:rPr sz="600" spc="-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</a:t>
            </a:r>
            <a:r>
              <a:rPr sz="600" spc="7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los</a:t>
            </a:r>
            <a:r>
              <a:rPr sz="600" spc="9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Hôpitaux </a:t>
            </a:r>
            <a:r>
              <a:rPr sz="600" spc="4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Universitai</a:t>
            </a:r>
            <a:r>
              <a:rPr sz="600" spc="-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</a:t>
            </a:r>
            <a:r>
              <a:rPr sz="600" spc="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Genève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(HUG),</a:t>
            </a:r>
            <a:r>
              <a:rPr sz="600" spc="-4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particular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</a:t>
            </a:r>
            <a:r>
              <a:rPr sz="600" spc="7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los miemb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os</a:t>
            </a:r>
            <a:r>
              <a:rPr sz="600" spc="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del</a:t>
            </a:r>
            <a:r>
              <a:rPr sz="600" spc="8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ograma</a:t>
            </a:r>
            <a:r>
              <a:rPr sz="600" spc="5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cont</a:t>
            </a:r>
            <a:r>
              <a:rPr sz="600" spc="-9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ol </a:t>
            </a:r>
            <a:r>
              <a:rPr sz="600" spc="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infecciones,</a:t>
            </a:r>
            <a:r>
              <a:rPr sz="600" spc="-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por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su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activa </a:t>
            </a:r>
            <a:r>
              <a:rPr sz="600" spc="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participación 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elaboración 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este</a:t>
            </a:r>
            <a:r>
              <a:rPr sz="600" spc="5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material.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843465" y="9918777"/>
            <a:ext cx="3209098" cy="6138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08813">
              <a:lnSpc>
                <a:spcPts val="689"/>
              </a:lnSpc>
              <a:spcBef>
                <a:spcPts val="30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ganización</a:t>
            </a:r>
            <a:r>
              <a:rPr sz="600" spc="2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Mundial</a:t>
            </a:r>
            <a:r>
              <a:rPr sz="600" spc="1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Salud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ha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adoptado</a:t>
            </a:r>
            <a:r>
              <a:rPr sz="600" spc="-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todas las</a:t>
            </a:r>
            <a:r>
              <a:rPr sz="600" spc="10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ecauciones</a:t>
            </a:r>
            <a:r>
              <a:rPr sz="600" spc="-3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razonables</a:t>
            </a:r>
            <a:r>
              <a:rPr sz="600" spc="-6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para verificar</a:t>
            </a:r>
            <a:r>
              <a:rPr sz="600" spc="75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información</a:t>
            </a:r>
            <a:r>
              <a:rPr sz="600" spc="-5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contenida</a:t>
            </a:r>
            <a:r>
              <a:rPr sz="600" spc="11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este</a:t>
            </a:r>
            <a:r>
              <a:rPr sz="600" spc="2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documento.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9"/>
              </a:lnSpc>
              <a:spcBef>
                <a:spcPts val="345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Sin</a:t>
            </a:r>
            <a:r>
              <a:rPr sz="600" spc="6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emba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go,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 </a:t>
            </a:r>
            <a:r>
              <a:rPr sz="600" spc="2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publicado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se</a:t>
            </a:r>
            <a:r>
              <a:rPr sz="600" spc="13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distribuye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sin</a:t>
            </a:r>
            <a:r>
              <a:rPr sz="600" spc="7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garantía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ningún</a:t>
            </a:r>
            <a:r>
              <a:rPr sz="600" spc="14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tipo,</a:t>
            </a:r>
            <a:r>
              <a:rPr sz="600" spc="11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explícita </a:t>
            </a:r>
            <a:r>
              <a:rPr sz="600" spc="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 implícita.</a:t>
            </a:r>
            <a:r>
              <a:rPr sz="600" spc="1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-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lector 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</a:t>
            </a:r>
            <a:r>
              <a:rPr sz="600" spc="13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esponsable</a:t>
            </a:r>
            <a:r>
              <a:rPr sz="600" spc="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interp</a:t>
            </a:r>
            <a:r>
              <a:rPr sz="600" spc="-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etación</a:t>
            </a:r>
            <a:r>
              <a:rPr sz="600" spc="2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uso </a:t>
            </a:r>
            <a:r>
              <a:rPr sz="600" spc="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que </a:t>
            </a:r>
            <a:r>
              <a:rPr sz="600" spc="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haga</a:t>
            </a:r>
            <a:r>
              <a:rPr sz="600" spc="-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ese </a:t>
            </a:r>
            <a:r>
              <a:rPr sz="600" spc="4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material, 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 ningún</a:t>
            </a:r>
            <a:r>
              <a:rPr sz="600" spc="14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caso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ganización</a:t>
            </a:r>
            <a:r>
              <a:rPr sz="600" spc="2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Mundial</a:t>
            </a:r>
            <a:r>
              <a:rPr sz="600" spc="1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Salud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podrá</a:t>
            </a:r>
            <a:r>
              <a:rPr sz="600" spc="-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ser</a:t>
            </a:r>
            <a:r>
              <a:rPr sz="600" spc="1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considerada</a:t>
            </a:r>
            <a:r>
              <a:rPr sz="600" spc="-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esponsable</a:t>
            </a:r>
            <a:r>
              <a:rPr sz="600" spc="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daño alguno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causado</a:t>
            </a:r>
            <a:r>
              <a:rPr sz="600" spc="-1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por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su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utilización.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859375" y="7072182"/>
            <a:ext cx="3311999" cy="15567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0800" marR="102984">
              <a:lnSpc>
                <a:spcPts val="804"/>
              </a:lnSpc>
              <a:spcBef>
                <a:spcPts val="425"/>
              </a:spcBef>
            </a:pP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Ejemplos</a:t>
            </a:r>
            <a:r>
              <a:rPr sz="700" b="1" i="1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 </a:t>
            </a:r>
            <a:r>
              <a:rPr sz="700" b="1" i="1" spc="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b="1" i="1" spc="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situación</a:t>
            </a:r>
            <a:r>
              <a:rPr sz="700" b="1" i="1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5,</a:t>
            </a:r>
            <a:r>
              <a:rPr sz="700" b="1" i="1" spc="7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cuando</a:t>
            </a:r>
            <a:r>
              <a:rPr sz="700" b="1" i="1" spc="-10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se</a:t>
            </a:r>
            <a:r>
              <a:rPr sz="700" b="1" i="1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trate</a:t>
            </a:r>
            <a:r>
              <a:rPr sz="700" b="1" i="1" spc="-1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del</a:t>
            </a:r>
            <a:r>
              <a:rPr sz="700" b="1" i="1" spc="17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último</a:t>
            </a:r>
            <a:r>
              <a:rPr sz="700" b="1" i="1" spc="-8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contacto</a:t>
            </a:r>
            <a:r>
              <a:rPr sz="700" b="1" i="1" spc="8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mantenido </a:t>
            </a:r>
            <a:endParaRPr sz="700">
              <a:latin typeface="Times New Roman"/>
              <a:cs typeface="Times New Roman"/>
            </a:endParaRPr>
          </a:p>
          <a:p>
            <a:pPr marL="50800" marR="102984">
              <a:lnSpc>
                <a:spcPts val="804"/>
              </a:lnSpc>
              <a:spcBef>
                <a:spcPts val="144"/>
              </a:spcBef>
            </a:pP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 </a:t>
            </a:r>
            <a:r>
              <a:rPr sz="700" b="1" i="1" spc="2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objetos</a:t>
            </a:r>
            <a:r>
              <a:rPr sz="700" b="1" i="1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700" b="1" i="1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700" b="1" i="1" spc="14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inmediaciones</a:t>
            </a:r>
            <a:r>
              <a:rPr sz="700" b="1" i="1" spc="-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del</a:t>
            </a:r>
            <a:r>
              <a:rPr sz="700" b="1" i="1" spc="17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paciente,</a:t>
            </a:r>
            <a:r>
              <a:rPr sz="700" b="1" i="1" spc="-1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sin</a:t>
            </a:r>
            <a:r>
              <a:rPr sz="700" b="1" i="1" spc="13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haber</a:t>
            </a:r>
            <a:r>
              <a:rPr sz="700" b="1" i="1" spc="-6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tocado</a:t>
            </a:r>
            <a:r>
              <a:rPr sz="700" b="1" i="1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700" b="1" i="1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éste:</a:t>
            </a:r>
            <a:endParaRPr sz="700">
              <a:latin typeface="Times New Roman"/>
              <a:cs typeface="Times New Roman"/>
            </a:endParaRPr>
          </a:p>
          <a:p>
            <a:pPr marL="194817" marR="100050" indent="-144017">
              <a:lnSpc>
                <a:spcPts val="804"/>
              </a:lnSpc>
              <a:spcBef>
                <a:spcPts val="57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a)  </a:t>
            </a:r>
            <a:r>
              <a:rPr sz="700" spc="6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Después</a:t>
            </a:r>
            <a:r>
              <a:rPr sz="7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700" spc="12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ta</a:t>
            </a:r>
            <a:r>
              <a:rPr sz="700" spc="-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eas</a:t>
            </a:r>
            <a:r>
              <a:rPr sz="700" spc="-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limpieza:  cambio</a:t>
            </a:r>
            <a:r>
              <a:rPr sz="70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sábanas</a:t>
            </a:r>
            <a:r>
              <a:rPr sz="7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sin</a:t>
            </a:r>
            <a:r>
              <a:rPr sz="700" spc="9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bajar</a:t>
            </a:r>
            <a:r>
              <a:rPr sz="700" spc="17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 </a:t>
            </a:r>
            <a:endParaRPr sz="700">
              <a:latin typeface="Times New Roman"/>
              <a:cs typeface="Times New Roman"/>
            </a:endParaRPr>
          </a:p>
          <a:p>
            <a:pPr marL="194817" marR="100050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cama,</a:t>
            </a:r>
            <a:r>
              <a:rPr sz="700" spc="2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sujetar</a:t>
            </a:r>
            <a:r>
              <a:rPr sz="700" spc="-4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700" spc="16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bandeja,</a:t>
            </a:r>
            <a:r>
              <a:rPr sz="700" spc="2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agarrar</a:t>
            </a:r>
            <a:r>
              <a:rPr sz="700" spc="-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barra </a:t>
            </a:r>
            <a:r>
              <a:rPr sz="700" spc="3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empuje</a:t>
            </a:r>
            <a:r>
              <a:rPr sz="70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cama, </a:t>
            </a:r>
            <a:endParaRPr sz="700">
              <a:latin typeface="Times New Roman"/>
              <a:cs typeface="Times New Roman"/>
            </a:endParaRPr>
          </a:p>
          <a:p>
            <a:pPr marL="194817" marR="100050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despejar</a:t>
            </a:r>
            <a:r>
              <a:rPr sz="7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700" spc="16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mesita</a:t>
            </a:r>
            <a:r>
              <a:rPr sz="700" spc="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suplementaria</a:t>
            </a:r>
            <a:endParaRPr sz="700">
              <a:latin typeface="Times New Roman"/>
              <a:cs typeface="Times New Roman"/>
            </a:endParaRPr>
          </a:p>
          <a:p>
            <a:pPr marL="194817" marR="67335" indent="-144017">
              <a:lnSpc>
                <a:spcPts val="804"/>
              </a:lnSpc>
              <a:spcBef>
                <a:spcPts val="57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b)  </a:t>
            </a:r>
            <a:r>
              <a:rPr sz="700" spc="2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5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Despué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</a:t>
            </a:r>
            <a:r>
              <a:rPr sz="700" spc="-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d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</a:t>
            </a:r>
            <a:r>
              <a:rPr sz="7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5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700" spc="-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-5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esta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-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algú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tip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d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</a:t>
            </a:r>
            <a:r>
              <a:rPr sz="7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asistencia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: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ajusta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l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velocida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d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</a:t>
            </a:r>
            <a:r>
              <a:rPr sz="7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perfusión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, </a:t>
            </a:r>
            <a:endParaRPr sz="700">
              <a:latin typeface="Times New Roman"/>
              <a:cs typeface="Times New Roman"/>
            </a:endParaRPr>
          </a:p>
          <a:p>
            <a:pPr marL="194817" marR="67335">
              <a:lnSpc>
                <a:spcPts val="804"/>
              </a:lnSpc>
              <a:spcBef>
                <a:spcPts val="144"/>
              </a:spcBef>
            </a:pP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limpia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700" spc="14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alarm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d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</a:t>
            </a:r>
            <a:r>
              <a:rPr sz="7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monito</a:t>
            </a:r>
            <a:r>
              <a:rPr sz="700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e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endParaRPr sz="700">
              <a:latin typeface="Times New Roman"/>
              <a:cs typeface="Times New Roman"/>
            </a:endParaRPr>
          </a:p>
          <a:p>
            <a:pPr marL="194817" marR="228422" indent="-144017">
              <a:lnSpc>
                <a:spcPts val="804"/>
              </a:lnSpc>
              <a:spcBef>
                <a:spcPts val="57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c)  </a:t>
            </a:r>
            <a:r>
              <a:rPr sz="700" spc="6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Después</a:t>
            </a:r>
            <a:r>
              <a:rPr sz="7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mantener</a:t>
            </a:r>
            <a:r>
              <a:rPr sz="7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ot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os </a:t>
            </a:r>
            <a:r>
              <a:rPr sz="700" spc="4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tipos </a:t>
            </a:r>
            <a:r>
              <a:rPr sz="700" spc="2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contacto</a:t>
            </a:r>
            <a:r>
              <a:rPr sz="700" spc="-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</a:t>
            </a:r>
            <a:r>
              <a:rPr sz="700" spc="17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superficies u</a:t>
            </a:r>
            <a:r>
              <a:rPr sz="700" spc="5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objetos </a:t>
            </a:r>
            <a:endParaRPr sz="700">
              <a:latin typeface="Times New Roman"/>
              <a:cs typeface="Times New Roman"/>
            </a:endParaRPr>
          </a:p>
          <a:p>
            <a:pPr marL="194817" marR="228422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inanimados (Nota:</a:t>
            </a:r>
            <a:r>
              <a:rPr sz="700" spc="10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ser</a:t>
            </a:r>
            <a:r>
              <a:rPr sz="700" spc="15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posible,</a:t>
            </a:r>
            <a:r>
              <a:rPr sz="70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trate </a:t>
            </a:r>
            <a:r>
              <a:rPr sz="700" spc="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evitar</a:t>
            </a:r>
            <a:r>
              <a:rPr sz="700" spc="13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ese </a:t>
            </a:r>
            <a:r>
              <a:rPr sz="700" spc="5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tipo</a:t>
            </a:r>
            <a:r>
              <a:rPr sz="700" spc="1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actividades </a:t>
            </a:r>
            <a:endParaRPr sz="700">
              <a:latin typeface="Times New Roman"/>
              <a:cs typeface="Times New Roman"/>
            </a:endParaRPr>
          </a:p>
          <a:p>
            <a:pPr marL="194817" marR="228422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innecesarias):</a:t>
            </a:r>
            <a:r>
              <a:rPr sz="700" spc="-7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apoyarse</a:t>
            </a:r>
            <a:r>
              <a:rPr sz="700" spc="4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700" spc="1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700" spc="16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cama,</a:t>
            </a:r>
            <a:r>
              <a:rPr sz="700" spc="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apoyarse</a:t>
            </a:r>
            <a:r>
              <a:rPr sz="7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700" spc="1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700" spc="16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mesilla</a:t>
            </a:r>
            <a:r>
              <a:rPr sz="700" spc="16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noche </a:t>
            </a:r>
            <a:endParaRPr sz="700">
              <a:latin typeface="Times New Roman"/>
              <a:cs typeface="Times New Roman"/>
            </a:endParaRPr>
          </a:p>
          <a:p>
            <a:pPr marL="194817" marR="228422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mesita</a:t>
            </a:r>
            <a:r>
              <a:rPr sz="700" spc="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suplementaria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6087" y="6731101"/>
            <a:ext cx="230238" cy="2302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2848">
              <a:lnSpc>
                <a:spcPts val="1814"/>
              </a:lnSpc>
              <a:spcBef>
                <a:spcPts val="90"/>
              </a:spcBef>
            </a:pPr>
            <a:r>
              <a:rPr sz="3000" b="1" spc="0" baseline="-5797" dirty="0" smtClean="0">
                <a:solidFill>
                  <a:srgbClr val="FDFDFD"/>
                </a:solidFill>
                <a:latin typeface="Times New Roman"/>
                <a:cs typeface="Times New Roman"/>
              </a:rPr>
              <a:t>3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61092" y="5575795"/>
            <a:ext cx="230238" cy="2302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2844">
              <a:lnSpc>
                <a:spcPts val="1814"/>
              </a:lnSpc>
              <a:spcBef>
                <a:spcPts val="90"/>
              </a:spcBef>
            </a:pPr>
            <a:r>
              <a:rPr sz="3000" b="1" spc="0" baseline="-5797" dirty="0" smtClean="0">
                <a:solidFill>
                  <a:srgbClr val="FDFDFD"/>
                </a:solidFill>
                <a:latin typeface="Times New Roman"/>
                <a:cs typeface="Times New Roman"/>
              </a:rPr>
              <a:t>5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9174" y="4472619"/>
            <a:ext cx="3311999" cy="20933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0800">
              <a:lnSpc>
                <a:spcPct val="95825"/>
              </a:lnSpc>
              <a:spcBef>
                <a:spcPts val="425"/>
              </a:spcBef>
            </a:pP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Ejemplos</a:t>
            </a:r>
            <a:r>
              <a:rPr sz="700" b="1" i="1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 </a:t>
            </a:r>
            <a:r>
              <a:rPr sz="700" b="1" i="1" spc="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b="1" i="1" spc="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situación</a:t>
            </a:r>
            <a:r>
              <a:rPr sz="700" b="1" i="1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2:</a:t>
            </a:r>
            <a:endParaRPr sz="700">
              <a:latin typeface="Times New Roman"/>
              <a:cs typeface="Times New Roman"/>
            </a:endParaRPr>
          </a:p>
          <a:p>
            <a:pPr marL="194817" marR="229186" indent="-144017">
              <a:lnSpc>
                <a:spcPts val="804"/>
              </a:lnSpc>
              <a:spcBef>
                <a:spcPts val="570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a)  </a:t>
            </a:r>
            <a:r>
              <a:rPr sz="700" spc="6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:</a:t>
            </a:r>
            <a:r>
              <a:rPr sz="7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cepilla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lo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diente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,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administrarl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5" dirty="0" smtClean="0">
                <a:solidFill>
                  <a:srgbClr val="363435"/>
                </a:solidFill>
                <a:latin typeface="Times New Roman"/>
                <a:cs typeface="Times New Roman"/>
              </a:rPr>
              <a:t>gota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</a:t>
            </a:r>
            <a:r>
              <a:rPr sz="700" spc="-2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e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</a:t>
            </a:r>
            <a:r>
              <a:rPr sz="700" spc="10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lo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ojos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, </a:t>
            </a:r>
            <a:endParaRPr sz="700">
              <a:latin typeface="Times New Roman"/>
              <a:cs typeface="Times New Roman"/>
            </a:endParaRPr>
          </a:p>
          <a:p>
            <a:pPr marL="194817" marR="229186">
              <a:lnSpc>
                <a:spcPts val="804"/>
              </a:lnSpc>
              <a:spcBef>
                <a:spcPts val="109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</a:t>
            </a:r>
            <a:r>
              <a:rPr sz="700" spc="4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oído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utilizand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5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n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9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u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</a:t>
            </a:r>
            <a:r>
              <a:rPr sz="700" spc="8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instrumento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,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int</a:t>
            </a:r>
            <a:r>
              <a:rPr sz="700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oducirl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u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</a:t>
            </a:r>
            <a:r>
              <a:rPr sz="700" spc="8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supositori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5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u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</a:t>
            </a:r>
            <a:endParaRPr sz="700">
              <a:latin typeface="Times New Roman"/>
              <a:cs typeface="Times New Roman"/>
            </a:endParaRPr>
          </a:p>
          <a:p>
            <a:pPr marL="50799">
              <a:lnSpc>
                <a:spcPct val="95825"/>
              </a:lnSpc>
              <a:spcBef>
                <a:spcPts val="1559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b)  </a:t>
            </a:r>
            <a:r>
              <a:rPr sz="700" spc="2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Antes</a:t>
            </a:r>
            <a:r>
              <a:rPr sz="700" spc="16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tratar </a:t>
            </a:r>
            <a:r>
              <a:rPr sz="700" spc="2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700" spc="16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herida </a:t>
            </a:r>
            <a:r>
              <a:rPr sz="700" spc="3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utilizando </a:t>
            </a:r>
            <a:r>
              <a:rPr sz="700" spc="4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</a:t>
            </a:r>
            <a:r>
              <a:rPr sz="700" spc="1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instrumentos,</a:t>
            </a:r>
            <a:r>
              <a:rPr sz="70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aplicar </a:t>
            </a:r>
            <a:r>
              <a:rPr sz="700" spc="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pomada</a:t>
            </a:r>
            <a:endParaRPr sz="700">
              <a:latin typeface="Times New Roman"/>
              <a:cs typeface="Times New Roman"/>
            </a:endParaRPr>
          </a:p>
          <a:p>
            <a:pPr marL="194817">
              <a:lnSpc>
                <a:spcPct val="95825"/>
              </a:lnSpc>
              <a:spcBef>
                <a:spcPts val="109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700" spc="16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punción</a:t>
            </a:r>
            <a:endParaRPr sz="700">
              <a:latin typeface="Times New Roman"/>
              <a:cs typeface="Times New Roman"/>
            </a:endParaRPr>
          </a:p>
          <a:p>
            <a:pPr marL="194817" marR="289229" indent="-144018">
              <a:lnSpc>
                <a:spcPts val="804"/>
              </a:lnSpc>
              <a:spcBef>
                <a:spcPts val="570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c)  </a:t>
            </a:r>
            <a:r>
              <a:rPr sz="700" spc="6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Antes</a:t>
            </a:r>
            <a:r>
              <a:rPr sz="700" spc="16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insertar un</a:t>
            </a:r>
            <a:r>
              <a:rPr sz="7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dispositivo</a:t>
            </a:r>
            <a:r>
              <a:rPr sz="700" spc="-2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médico</a:t>
            </a:r>
            <a:r>
              <a:rPr sz="700" spc="5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invasivo</a:t>
            </a:r>
            <a:r>
              <a:rPr sz="700" spc="16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(cánula </a:t>
            </a:r>
            <a:r>
              <a:rPr sz="700" spc="3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nasal,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tubo </a:t>
            </a:r>
            <a:endParaRPr sz="700">
              <a:latin typeface="Times New Roman"/>
              <a:cs typeface="Times New Roman"/>
            </a:endParaRPr>
          </a:p>
          <a:p>
            <a:pPr marL="194817" marR="289229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nasogástrico,</a:t>
            </a:r>
            <a:r>
              <a:rPr sz="7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tubo </a:t>
            </a:r>
            <a:r>
              <a:rPr sz="700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endotraqueal,</a:t>
            </a:r>
            <a:r>
              <a:rPr sz="700" spc="-8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sonda</a:t>
            </a:r>
            <a:r>
              <a:rPr sz="700" spc="2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urinaria,</a:t>
            </a:r>
            <a:r>
              <a:rPr sz="700" spc="16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catéter</a:t>
            </a:r>
            <a:r>
              <a:rPr sz="700" spc="-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pe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cutáneo, </a:t>
            </a:r>
            <a:endParaRPr sz="700">
              <a:latin typeface="Times New Roman"/>
              <a:cs typeface="Times New Roman"/>
            </a:endParaRPr>
          </a:p>
          <a:p>
            <a:pPr marL="194817" marR="289229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</a:t>
            </a:r>
            <a:r>
              <a:rPr sz="7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enajes),</a:t>
            </a:r>
            <a:r>
              <a:rPr sz="700" spc="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antes</a:t>
            </a:r>
            <a:r>
              <a:rPr sz="700" spc="-1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activar </a:t>
            </a:r>
            <a:r>
              <a:rPr sz="700" spc="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desactivar</a:t>
            </a:r>
            <a:r>
              <a:rPr sz="7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ci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cuito </a:t>
            </a:r>
            <a:r>
              <a:rPr sz="700" spc="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dispositivo </a:t>
            </a:r>
            <a:endParaRPr sz="700">
              <a:latin typeface="Times New Roman"/>
              <a:cs typeface="Times New Roman"/>
            </a:endParaRPr>
          </a:p>
          <a:p>
            <a:pPr marL="194817" marR="289229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médico</a:t>
            </a:r>
            <a:r>
              <a:rPr sz="70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invasivo</a:t>
            </a:r>
            <a:r>
              <a:rPr sz="700" spc="16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(para</a:t>
            </a:r>
            <a:r>
              <a:rPr sz="7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administración</a:t>
            </a:r>
            <a:r>
              <a:rPr sz="700" spc="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alimentos 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medicamentos, </a:t>
            </a:r>
            <a:endParaRPr sz="700">
              <a:latin typeface="Times New Roman"/>
              <a:cs typeface="Times New Roman"/>
            </a:endParaRPr>
          </a:p>
          <a:p>
            <a:pPr marL="194817" marR="289229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</a:t>
            </a:r>
            <a:r>
              <a:rPr sz="700" spc="17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fines</a:t>
            </a:r>
            <a:r>
              <a:rPr sz="700" spc="12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</a:t>
            </a:r>
            <a:r>
              <a:rPr sz="7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enaje,</a:t>
            </a:r>
            <a:r>
              <a:rPr sz="700" spc="-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succión</a:t>
            </a:r>
            <a:r>
              <a:rPr sz="700" spc="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monito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eo)</a:t>
            </a:r>
            <a:endParaRPr sz="700">
              <a:latin typeface="Times New Roman"/>
              <a:cs typeface="Times New Roman"/>
            </a:endParaRPr>
          </a:p>
          <a:p>
            <a:pPr marL="194818" marR="300697" indent="-144018">
              <a:lnSpc>
                <a:spcPts val="804"/>
              </a:lnSpc>
              <a:spcBef>
                <a:spcPts val="57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d)  </a:t>
            </a:r>
            <a:r>
              <a:rPr sz="700" spc="2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Antes</a:t>
            </a:r>
            <a:r>
              <a:rPr sz="700" spc="16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7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eparar</a:t>
            </a:r>
            <a:r>
              <a:rPr sz="700" spc="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alimentos,</a:t>
            </a:r>
            <a:r>
              <a:rPr sz="700" spc="-6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medicamentos,</a:t>
            </a:r>
            <a:r>
              <a:rPr sz="700" spc="3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7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oductos</a:t>
            </a:r>
            <a:r>
              <a:rPr sz="700" spc="7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farmacéuticos </a:t>
            </a:r>
            <a:endParaRPr sz="700">
              <a:latin typeface="Times New Roman"/>
              <a:cs typeface="Times New Roman"/>
            </a:endParaRPr>
          </a:p>
          <a:p>
            <a:pPr marL="194818" marR="300697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material </a:t>
            </a:r>
            <a:r>
              <a:rPr sz="700" spc="2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estéril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59375" y="3913906"/>
            <a:ext cx="3311999" cy="14901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0799" marR="349948" indent="0">
              <a:lnSpc>
                <a:spcPts val="804"/>
              </a:lnSpc>
              <a:spcBef>
                <a:spcPts val="425"/>
              </a:spcBef>
            </a:pP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Ejemplos</a:t>
            </a:r>
            <a:r>
              <a:rPr sz="700" b="1" i="1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 </a:t>
            </a:r>
            <a:r>
              <a:rPr sz="700" b="1" i="1" spc="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b="1" i="1" spc="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situación</a:t>
            </a:r>
            <a:r>
              <a:rPr sz="700" b="1" i="1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4,</a:t>
            </a:r>
            <a:r>
              <a:rPr sz="700" b="1" i="1" spc="7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</a:t>
            </a:r>
            <a:r>
              <a:rPr sz="700" b="1" i="1" spc="9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se</a:t>
            </a:r>
            <a:r>
              <a:rPr sz="700" b="1" i="1" spc="2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trata</a:t>
            </a:r>
            <a:r>
              <a:rPr sz="700" b="1" i="1" spc="-10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del</a:t>
            </a:r>
            <a:r>
              <a:rPr sz="700" b="1" i="1" spc="17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último</a:t>
            </a:r>
            <a:r>
              <a:rPr sz="700" b="1" i="1" spc="-8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contacto</a:t>
            </a:r>
            <a:r>
              <a:rPr sz="700" b="1" i="1" spc="8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mantenido </a:t>
            </a:r>
            <a:endParaRPr sz="700">
              <a:latin typeface="Times New Roman"/>
              <a:cs typeface="Times New Roman"/>
            </a:endParaRPr>
          </a:p>
          <a:p>
            <a:pPr marL="50799" marR="349948">
              <a:lnSpc>
                <a:spcPts val="804"/>
              </a:lnSpc>
              <a:spcBef>
                <a:spcPts val="144"/>
              </a:spcBef>
            </a:pP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 </a:t>
            </a:r>
            <a:r>
              <a:rPr sz="700" b="1" i="1" spc="2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el</a:t>
            </a:r>
            <a:r>
              <a:rPr sz="700" b="1" i="1" spc="9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</a:t>
            </a:r>
            <a:r>
              <a:rPr sz="700" b="1" i="1" spc="-4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antes</a:t>
            </a:r>
            <a:r>
              <a:rPr sz="700" b="1" i="1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 </a:t>
            </a:r>
            <a:r>
              <a:rPr sz="700" b="1" i="1" spc="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terminar</a:t>
            </a:r>
            <a:r>
              <a:rPr sz="700" b="1" i="1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b="1" i="1" spc="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visita:</a:t>
            </a:r>
            <a:endParaRPr sz="700">
              <a:latin typeface="Times New Roman"/>
              <a:cs typeface="Times New Roman"/>
            </a:endParaRPr>
          </a:p>
          <a:p>
            <a:pPr marL="50799">
              <a:lnSpc>
                <a:spcPct val="95825"/>
              </a:lnSpc>
              <a:spcBef>
                <a:spcPts val="57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a)  </a:t>
            </a:r>
            <a:r>
              <a:rPr sz="700" spc="6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Después</a:t>
            </a:r>
            <a:r>
              <a:rPr sz="7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dar</a:t>
            </a:r>
            <a:r>
              <a:rPr sz="700" spc="14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 </a:t>
            </a:r>
            <a:r>
              <a:rPr sz="700" spc="4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700" spc="8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</a:t>
            </a:r>
            <a:r>
              <a:rPr sz="7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acariciar</a:t>
            </a:r>
            <a:r>
              <a:rPr sz="700" spc="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ente </a:t>
            </a:r>
            <a:r>
              <a:rPr sz="700" spc="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niño</a:t>
            </a:r>
            <a:endParaRPr sz="700">
              <a:latin typeface="Times New Roman"/>
              <a:cs typeface="Times New Roman"/>
            </a:endParaRPr>
          </a:p>
          <a:p>
            <a:pPr marL="194817" marR="45643" indent="-144017">
              <a:lnSpc>
                <a:spcPts val="804"/>
              </a:lnSpc>
              <a:spcBef>
                <a:spcPts val="570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b)  </a:t>
            </a:r>
            <a:r>
              <a:rPr sz="700" spc="2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Después</a:t>
            </a:r>
            <a:r>
              <a:rPr sz="7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ayudar</a:t>
            </a:r>
            <a:r>
              <a:rPr sz="70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</a:t>
            </a:r>
            <a:r>
              <a:rPr sz="7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700" spc="1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actividades 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atención</a:t>
            </a:r>
            <a:r>
              <a:rPr sz="700" spc="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personal:</a:t>
            </a:r>
            <a:r>
              <a:rPr sz="70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cambiar </a:t>
            </a:r>
            <a:endParaRPr sz="700">
              <a:latin typeface="Times New Roman"/>
              <a:cs typeface="Times New Roman"/>
            </a:endParaRPr>
          </a:p>
          <a:p>
            <a:pPr marL="194817" marR="45643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luga</a:t>
            </a:r>
            <a:r>
              <a:rPr sz="700" spc="-6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,</a:t>
            </a:r>
            <a:r>
              <a:rPr sz="700" spc="15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bañarse,</a:t>
            </a:r>
            <a:r>
              <a:rPr sz="700" spc="6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come</a:t>
            </a:r>
            <a:r>
              <a:rPr sz="700" spc="-7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,</a:t>
            </a:r>
            <a:r>
              <a:rPr sz="700" spc="-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vestirse,</a:t>
            </a:r>
            <a:r>
              <a:rPr sz="700" spc="-5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etc.</a:t>
            </a:r>
            <a:endParaRPr sz="700">
              <a:latin typeface="Times New Roman"/>
              <a:cs typeface="Times New Roman"/>
            </a:endParaRPr>
          </a:p>
          <a:p>
            <a:pPr marL="194817" marR="246468" indent="-144017">
              <a:lnSpc>
                <a:spcPts val="804"/>
              </a:lnSpc>
              <a:spcBef>
                <a:spcPts val="57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c)  </a:t>
            </a:r>
            <a:r>
              <a:rPr sz="700" spc="6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Después</a:t>
            </a:r>
            <a:r>
              <a:rPr sz="7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7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estarle</a:t>
            </a:r>
            <a:r>
              <a:rPr sz="700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cuidados</a:t>
            </a:r>
            <a:r>
              <a:rPr sz="700" spc="2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</a:t>
            </a:r>
            <a:r>
              <a:rPr sz="700" spc="5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ot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os </a:t>
            </a:r>
            <a:r>
              <a:rPr sz="700" spc="4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tipos </a:t>
            </a:r>
            <a:r>
              <a:rPr sz="700" spc="2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tratamiento</a:t>
            </a:r>
            <a:r>
              <a:rPr sz="70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</a:t>
            </a:r>
            <a:r>
              <a:rPr sz="700" spc="1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invasivo: </a:t>
            </a:r>
            <a:endParaRPr sz="700">
              <a:latin typeface="Times New Roman"/>
              <a:cs typeface="Times New Roman"/>
            </a:endParaRPr>
          </a:p>
          <a:p>
            <a:pPr marL="194817" marR="246468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cambio</a:t>
            </a:r>
            <a:r>
              <a:rPr sz="70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opa </a:t>
            </a:r>
            <a:r>
              <a:rPr sz="700" spc="2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cama</a:t>
            </a:r>
            <a:r>
              <a:rPr sz="700" spc="-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sin</a:t>
            </a:r>
            <a:r>
              <a:rPr sz="700" spc="9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bajar</a:t>
            </a:r>
            <a:r>
              <a:rPr sz="700" spc="17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paciente,</a:t>
            </a:r>
            <a:r>
              <a:rPr sz="7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aplicación</a:t>
            </a:r>
            <a:r>
              <a:rPr sz="700" spc="-5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máscaras </a:t>
            </a:r>
            <a:endParaRPr sz="700">
              <a:latin typeface="Times New Roman"/>
              <a:cs typeface="Times New Roman"/>
            </a:endParaRPr>
          </a:p>
          <a:p>
            <a:pPr marL="194817" marR="246468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3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oxígeno,</a:t>
            </a:r>
            <a:r>
              <a:rPr sz="700" spc="-7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masajes</a:t>
            </a:r>
            <a:endParaRPr sz="700">
              <a:latin typeface="Times New Roman"/>
              <a:cs typeface="Times New Roman"/>
            </a:endParaRPr>
          </a:p>
          <a:p>
            <a:pPr marL="50800">
              <a:lnSpc>
                <a:spcPct val="95825"/>
              </a:lnSpc>
              <a:spcBef>
                <a:spcPts val="57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d)  </a:t>
            </a:r>
            <a:r>
              <a:rPr sz="700" spc="2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Después</a:t>
            </a:r>
            <a:r>
              <a:rPr sz="7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efectuar</a:t>
            </a:r>
            <a:r>
              <a:rPr sz="7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examen</a:t>
            </a:r>
            <a:r>
              <a:rPr sz="7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físico</a:t>
            </a:r>
            <a:r>
              <a:rPr sz="700" spc="9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</a:t>
            </a:r>
            <a:r>
              <a:rPr sz="700" spc="1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invasivo:</a:t>
            </a:r>
            <a:r>
              <a:rPr sz="700" spc="17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tomar </a:t>
            </a:r>
            <a:r>
              <a:rPr sz="700" spc="4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el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pulso</a:t>
            </a:r>
            <a:endParaRPr sz="700">
              <a:latin typeface="Times New Roman"/>
              <a:cs typeface="Times New Roman"/>
            </a:endParaRPr>
          </a:p>
          <a:p>
            <a:pPr marL="175450" marR="272394" algn="ctr">
              <a:lnSpc>
                <a:spcPct val="95825"/>
              </a:lnSpc>
              <a:spcBef>
                <a:spcPts val="145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7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esión</a:t>
            </a:r>
            <a:r>
              <a:rPr sz="700" spc="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arterial,</a:t>
            </a:r>
            <a:r>
              <a:rPr sz="700" spc="17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auscultar</a:t>
            </a:r>
            <a:r>
              <a:rPr sz="7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el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pecho,</a:t>
            </a:r>
            <a:r>
              <a:rPr sz="700" spc="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efectuar</a:t>
            </a:r>
            <a:r>
              <a:rPr sz="700" spc="-2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elect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oca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diograma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9770" y="3284499"/>
            <a:ext cx="230238" cy="2302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2842">
              <a:lnSpc>
                <a:spcPts val="1814"/>
              </a:lnSpc>
              <a:spcBef>
                <a:spcPts val="90"/>
              </a:spcBef>
            </a:pPr>
            <a:r>
              <a:rPr sz="3000" b="1" spc="0" baseline="-5797" dirty="0" smtClean="0">
                <a:solidFill>
                  <a:srgbClr val="FDFDFD"/>
                </a:solidFill>
                <a:latin typeface="Times New Roman"/>
                <a:cs typeface="Times New Roman"/>
              </a:rPr>
              <a:t>2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61092" y="2737802"/>
            <a:ext cx="230238" cy="2302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2844">
              <a:lnSpc>
                <a:spcPts val="1814"/>
              </a:lnSpc>
              <a:spcBef>
                <a:spcPts val="90"/>
              </a:spcBef>
            </a:pPr>
            <a:r>
              <a:rPr sz="3000" b="1" spc="0" baseline="-5797" dirty="0" smtClean="0">
                <a:solidFill>
                  <a:srgbClr val="FDFDFD"/>
                </a:solidFill>
                <a:latin typeface="Times New Roman"/>
                <a:cs typeface="Times New Roman"/>
              </a:rPr>
              <a:t>4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9174" y="1752493"/>
            <a:ext cx="3311999" cy="13694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0800">
              <a:lnSpc>
                <a:spcPct val="95825"/>
              </a:lnSpc>
              <a:spcBef>
                <a:spcPts val="425"/>
              </a:spcBef>
            </a:pP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Ejemplos</a:t>
            </a:r>
            <a:r>
              <a:rPr sz="700" b="1" i="1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 </a:t>
            </a:r>
            <a:r>
              <a:rPr sz="700" b="1" i="1" spc="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b="1" i="1" spc="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situación</a:t>
            </a:r>
            <a:r>
              <a:rPr sz="700" b="1" i="1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1:</a:t>
            </a:r>
            <a:endParaRPr sz="700">
              <a:latin typeface="Times New Roman"/>
              <a:cs typeface="Times New Roman"/>
            </a:endParaRPr>
          </a:p>
          <a:p>
            <a:pPr marL="50800">
              <a:lnSpc>
                <a:spcPct val="95825"/>
              </a:lnSpc>
              <a:spcBef>
                <a:spcPts val="570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a)  </a:t>
            </a:r>
            <a:r>
              <a:rPr sz="700" spc="6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Antes</a:t>
            </a:r>
            <a:r>
              <a:rPr sz="700" spc="16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dar</a:t>
            </a:r>
            <a:r>
              <a:rPr sz="700" spc="14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 </a:t>
            </a:r>
            <a:r>
              <a:rPr sz="700" spc="4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700" spc="8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</a:t>
            </a:r>
            <a:r>
              <a:rPr sz="7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y</a:t>
            </a:r>
            <a:r>
              <a:rPr sz="700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antes</a:t>
            </a:r>
            <a:r>
              <a:rPr sz="700" spc="-1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acariciar</a:t>
            </a:r>
            <a:endParaRPr sz="700">
              <a:latin typeface="Times New Roman"/>
              <a:cs typeface="Times New Roman"/>
            </a:endParaRPr>
          </a:p>
          <a:p>
            <a:pPr marL="50800">
              <a:lnSpc>
                <a:spcPct val="95825"/>
              </a:lnSpc>
              <a:spcBef>
                <a:spcPts val="1520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b)  </a:t>
            </a:r>
            <a:r>
              <a:rPr sz="700" spc="2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Antes</a:t>
            </a:r>
            <a:r>
              <a:rPr sz="700" spc="16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ayudar</a:t>
            </a:r>
            <a:r>
              <a:rPr sz="70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700" spc="8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</a:t>
            </a:r>
            <a:r>
              <a:rPr sz="7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700" spc="1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sus </a:t>
            </a:r>
            <a:r>
              <a:rPr sz="700" spc="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cuidados</a:t>
            </a:r>
            <a:r>
              <a:rPr sz="700" spc="2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personales:</a:t>
            </a:r>
            <a:endParaRPr sz="700">
              <a:latin typeface="Times New Roman"/>
              <a:cs typeface="Times New Roman"/>
            </a:endParaRPr>
          </a:p>
          <a:p>
            <a:pPr marL="194818" marR="146100" indent="-144018">
              <a:lnSpc>
                <a:spcPts val="804"/>
              </a:lnSpc>
              <a:spcBef>
                <a:spcPts val="1520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c)  </a:t>
            </a:r>
            <a:r>
              <a:rPr sz="700" spc="6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Antes</a:t>
            </a:r>
            <a:r>
              <a:rPr sz="700" spc="16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700" spc="-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estar cuidados</a:t>
            </a:r>
            <a:r>
              <a:rPr sz="7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</a:t>
            </a:r>
            <a:r>
              <a:rPr sz="700" spc="5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ot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os </a:t>
            </a:r>
            <a:r>
              <a:rPr sz="700" spc="4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tipos </a:t>
            </a:r>
            <a:r>
              <a:rPr sz="700" spc="2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tratamiento</a:t>
            </a:r>
            <a:r>
              <a:rPr sz="70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</a:t>
            </a:r>
            <a:r>
              <a:rPr sz="700" spc="1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invasivo:</a:t>
            </a:r>
            <a:r>
              <a:rPr sz="700" spc="17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aplicar </a:t>
            </a:r>
            <a:endParaRPr sz="700">
              <a:latin typeface="Times New Roman"/>
              <a:cs typeface="Times New Roman"/>
            </a:endParaRPr>
          </a:p>
          <a:p>
            <a:pPr marL="194818" marR="146100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700" spc="16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máscara</a:t>
            </a:r>
            <a:r>
              <a:rPr sz="700" spc="-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oxígeno,</a:t>
            </a:r>
            <a:r>
              <a:rPr sz="700" spc="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dar</a:t>
            </a:r>
            <a:r>
              <a:rPr sz="700" spc="14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masaje</a:t>
            </a:r>
            <a:endParaRPr sz="700">
              <a:latin typeface="Times New Roman"/>
              <a:cs typeface="Times New Roman"/>
            </a:endParaRPr>
          </a:p>
          <a:p>
            <a:pPr marL="194818" marR="131343" indent="-144018">
              <a:lnSpc>
                <a:spcPts val="804"/>
              </a:lnSpc>
              <a:spcBef>
                <a:spcPts val="57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d)  </a:t>
            </a:r>
            <a:r>
              <a:rPr sz="700" spc="2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Antes</a:t>
            </a:r>
            <a:r>
              <a:rPr sz="700" spc="16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efectuar</a:t>
            </a:r>
            <a:r>
              <a:rPr sz="7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examen</a:t>
            </a:r>
            <a:r>
              <a:rPr sz="7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físico</a:t>
            </a:r>
            <a:r>
              <a:rPr sz="700" spc="9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</a:t>
            </a:r>
            <a:r>
              <a:rPr sz="700" spc="1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invasivo:</a:t>
            </a:r>
            <a:r>
              <a:rPr sz="700" spc="17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tomar </a:t>
            </a:r>
            <a:r>
              <a:rPr sz="700" spc="4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el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pulso </a:t>
            </a:r>
            <a:r>
              <a:rPr sz="700" spc="2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esión </a:t>
            </a:r>
            <a:endParaRPr sz="700">
              <a:latin typeface="Times New Roman"/>
              <a:cs typeface="Times New Roman"/>
            </a:endParaRPr>
          </a:p>
          <a:p>
            <a:pPr marL="194818" marR="131343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arterial,</a:t>
            </a:r>
            <a:r>
              <a:rPr sz="700" spc="17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ascultar</a:t>
            </a:r>
            <a:r>
              <a:rPr sz="7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el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pecho,</a:t>
            </a:r>
            <a:r>
              <a:rPr sz="700" spc="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efectuar</a:t>
            </a:r>
            <a:r>
              <a:rPr sz="700" spc="-2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elect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oca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diograma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59375" y="657179"/>
            <a:ext cx="3311999" cy="19060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0800">
              <a:lnSpc>
                <a:spcPct val="95825"/>
              </a:lnSpc>
              <a:spcBef>
                <a:spcPts val="425"/>
              </a:spcBef>
            </a:pP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Ejemplos</a:t>
            </a:r>
            <a:r>
              <a:rPr sz="700" b="1" i="1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 </a:t>
            </a:r>
            <a:r>
              <a:rPr sz="700" b="1" i="1" spc="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b="1" i="1" spc="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situación</a:t>
            </a:r>
            <a:r>
              <a:rPr sz="700" b="1" i="1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b="1" i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3:</a:t>
            </a:r>
            <a:endParaRPr sz="700">
              <a:latin typeface="Times New Roman"/>
              <a:cs typeface="Times New Roman"/>
            </a:endParaRPr>
          </a:p>
          <a:p>
            <a:pPr marL="194817" marR="39065" indent="-144017">
              <a:lnSpc>
                <a:spcPts val="804"/>
              </a:lnSpc>
              <a:spcBef>
                <a:spcPts val="570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a)  </a:t>
            </a:r>
            <a:r>
              <a:rPr sz="700" spc="6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</a:t>
            </a:r>
            <a:r>
              <a:rPr sz="700" spc="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inaliza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e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5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contact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-1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</a:t>
            </a:r>
            <a:r>
              <a:rPr sz="700" spc="1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700" spc="14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5" dirty="0" smtClean="0">
                <a:solidFill>
                  <a:srgbClr val="363435"/>
                </a:solidFill>
                <a:latin typeface="Times New Roman"/>
                <a:cs typeface="Times New Roman"/>
              </a:rPr>
              <a:t>membran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700" spc="-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5" dirty="0" smtClean="0">
                <a:solidFill>
                  <a:srgbClr val="363435"/>
                </a:solidFill>
                <a:latin typeface="Times New Roman"/>
                <a:cs typeface="Times New Roman"/>
              </a:rPr>
              <a:t>mucos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700" spc="2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5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</a:t>
            </a:r>
            <a:r>
              <a:rPr sz="700" spc="1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700" spc="14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super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ici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d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</a:t>
            </a:r>
            <a:r>
              <a:rPr sz="7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pie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 </a:t>
            </a:r>
            <a:endParaRPr sz="700">
              <a:latin typeface="Times New Roman"/>
              <a:cs typeface="Times New Roman"/>
            </a:endParaRPr>
          </a:p>
          <a:p>
            <a:pPr marL="194817" marR="39065">
              <a:lnSpc>
                <a:spcPts val="804"/>
              </a:lnSpc>
              <a:spcBef>
                <a:spcPts val="144"/>
              </a:spcBef>
            </a:pP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dañad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endParaRPr sz="700">
              <a:latin typeface="Times New Roman"/>
              <a:cs typeface="Times New Roman"/>
            </a:endParaRPr>
          </a:p>
          <a:p>
            <a:pPr marL="194817" marR="98272" indent="-144017">
              <a:lnSpc>
                <a:spcPts val="804"/>
              </a:lnSpc>
              <a:spcBef>
                <a:spcPts val="57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b)  </a:t>
            </a:r>
            <a:r>
              <a:rPr sz="700" spc="2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64" dirty="0" smtClean="0">
                <a:solidFill>
                  <a:srgbClr val="363435"/>
                </a:solidFill>
                <a:latin typeface="Times New Roman"/>
                <a:cs typeface="Times New Roman"/>
              </a:rPr>
              <a:t>T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ras</a:t>
            </a:r>
            <a:r>
              <a:rPr sz="700" spc="1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700" spc="16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inyección</a:t>
            </a:r>
            <a:r>
              <a:rPr sz="700" spc="-8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pe</a:t>
            </a:r>
            <a:r>
              <a:rPr sz="7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cutánea</a:t>
            </a:r>
            <a:r>
              <a:rPr sz="700" spc="12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punción;</a:t>
            </a:r>
            <a:r>
              <a:rPr sz="700" spc="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tras </a:t>
            </a:r>
            <a:r>
              <a:rPr sz="700" spc="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inse</a:t>
            </a:r>
            <a:r>
              <a:rPr sz="7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ción</a:t>
            </a:r>
            <a:r>
              <a:rPr sz="700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dispositivo </a:t>
            </a:r>
            <a:endParaRPr sz="700">
              <a:latin typeface="Times New Roman"/>
              <a:cs typeface="Times New Roman"/>
            </a:endParaRPr>
          </a:p>
          <a:p>
            <a:pPr marL="194817" marR="98272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médico</a:t>
            </a:r>
            <a:r>
              <a:rPr sz="70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invasivo</a:t>
            </a:r>
            <a:r>
              <a:rPr sz="700" spc="16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(acceso</a:t>
            </a:r>
            <a:r>
              <a:rPr sz="700" spc="3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vascula</a:t>
            </a:r>
            <a:r>
              <a:rPr sz="700" spc="-7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,</a:t>
            </a:r>
            <a:r>
              <a:rPr sz="700" spc="-7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catéte</a:t>
            </a:r>
            <a:r>
              <a:rPr sz="700" spc="-7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,</a:t>
            </a:r>
            <a:r>
              <a:rPr sz="700" spc="3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tubo, </a:t>
            </a:r>
            <a:r>
              <a:rPr sz="700" spc="4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</a:t>
            </a:r>
            <a:r>
              <a:rPr sz="7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enaje,</a:t>
            </a:r>
            <a:r>
              <a:rPr sz="700" spc="1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etc.);</a:t>
            </a:r>
            <a:r>
              <a:rPr sz="7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tras </a:t>
            </a:r>
            <a:r>
              <a:rPr sz="700" spc="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activar</a:t>
            </a:r>
            <a:endParaRPr sz="700">
              <a:latin typeface="Times New Roman"/>
              <a:cs typeface="Times New Roman"/>
            </a:endParaRPr>
          </a:p>
          <a:p>
            <a:pPr marL="194817">
              <a:lnSpc>
                <a:spcPct val="95825"/>
              </a:lnSpc>
              <a:spcBef>
                <a:spcPts val="149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desactivar</a:t>
            </a:r>
            <a:r>
              <a:rPr sz="7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ci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cuito </a:t>
            </a:r>
            <a:r>
              <a:rPr sz="700" spc="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invasivo</a:t>
            </a:r>
            <a:endParaRPr sz="700">
              <a:latin typeface="Times New Roman"/>
              <a:cs typeface="Times New Roman"/>
            </a:endParaRPr>
          </a:p>
          <a:p>
            <a:pPr marL="50800">
              <a:lnSpc>
                <a:spcPct val="95825"/>
              </a:lnSpc>
              <a:spcBef>
                <a:spcPts val="570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c)  </a:t>
            </a:r>
            <a:r>
              <a:rPr sz="700" spc="6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64" dirty="0" smtClean="0">
                <a:solidFill>
                  <a:srgbClr val="363435"/>
                </a:solidFill>
                <a:latin typeface="Times New Roman"/>
                <a:cs typeface="Times New Roman"/>
              </a:rPr>
              <a:t>T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ras</a:t>
            </a:r>
            <a:r>
              <a:rPr sz="700" spc="1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etirar</a:t>
            </a:r>
            <a:r>
              <a:rPr sz="700" spc="13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7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dispositivo</a:t>
            </a:r>
            <a:r>
              <a:rPr sz="7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médico</a:t>
            </a:r>
            <a:r>
              <a:rPr sz="700" spc="6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invasivo</a:t>
            </a:r>
            <a:endParaRPr sz="700">
              <a:latin typeface="Times New Roman"/>
              <a:cs typeface="Times New Roman"/>
            </a:endParaRPr>
          </a:p>
          <a:p>
            <a:pPr marL="194817" marR="220421" indent="-144017">
              <a:lnSpc>
                <a:spcPts val="804"/>
              </a:lnSpc>
              <a:spcBef>
                <a:spcPts val="570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d)  </a:t>
            </a:r>
            <a:r>
              <a:rPr sz="700" spc="2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64" dirty="0" smtClean="0">
                <a:solidFill>
                  <a:srgbClr val="363435"/>
                </a:solidFill>
                <a:latin typeface="Times New Roman"/>
                <a:cs typeface="Times New Roman"/>
              </a:rPr>
              <a:t>T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ras</a:t>
            </a:r>
            <a:r>
              <a:rPr sz="700" spc="1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etirar</a:t>
            </a:r>
            <a:r>
              <a:rPr sz="700" spc="13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cualquier</a:t>
            </a:r>
            <a:r>
              <a:rPr sz="700" spc="-8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clase</a:t>
            </a:r>
            <a:r>
              <a:rPr sz="700" spc="3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material </a:t>
            </a:r>
            <a:r>
              <a:rPr sz="700" spc="2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700" spc="-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otector</a:t>
            </a:r>
            <a:r>
              <a:rPr sz="700" spc="-4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(pañales,</a:t>
            </a:r>
            <a:r>
              <a:rPr sz="700" spc="-8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curas,</a:t>
            </a:r>
            <a:r>
              <a:rPr sz="700" spc="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vendas, </a:t>
            </a:r>
            <a:endParaRPr sz="700">
              <a:latin typeface="Times New Roman"/>
              <a:cs typeface="Times New Roman"/>
            </a:endParaRPr>
          </a:p>
          <a:p>
            <a:pPr marL="194817" marR="220421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toallitas </a:t>
            </a:r>
            <a:r>
              <a:rPr sz="700" spc="2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sanitarias,</a:t>
            </a:r>
            <a:r>
              <a:rPr sz="700" spc="2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etc.)</a:t>
            </a:r>
            <a:endParaRPr sz="700">
              <a:latin typeface="Times New Roman"/>
              <a:cs typeface="Times New Roman"/>
            </a:endParaRPr>
          </a:p>
          <a:p>
            <a:pPr marL="194817" marR="114896" indent="-144017">
              <a:lnSpc>
                <a:spcPts val="804"/>
              </a:lnSpc>
              <a:spcBef>
                <a:spcPts val="57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e)  </a:t>
            </a:r>
            <a:r>
              <a:rPr sz="700" spc="6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Después</a:t>
            </a:r>
            <a:r>
              <a:rPr sz="7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de:</a:t>
            </a:r>
            <a:r>
              <a:rPr sz="700" spc="14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manejar una</a:t>
            </a:r>
            <a:r>
              <a:rPr sz="700" spc="16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muestra</a:t>
            </a:r>
            <a:r>
              <a:rPr sz="7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 </a:t>
            </a:r>
            <a:r>
              <a:rPr sz="700" spc="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contenga</a:t>
            </a:r>
            <a:r>
              <a:rPr sz="700" spc="15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materia</a:t>
            </a:r>
            <a:r>
              <a:rPr sz="700" spc="2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-21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gánica,</a:t>
            </a:r>
            <a:r>
              <a:rPr sz="700" spc="5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limpiar </a:t>
            </a:r>
            <a:endParaRPr sz="700">
              <a:latin typeface="Times New Roman"/>
              <a:cs typeface="Times New Roman"/>
            </a:endParaRPr>
          </a:p>
          <a:p>
            <a:pPr marL="194817" marR="114896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exc</a:t>
            </a:r>
            <a:r>
              <a:rPr sz="7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ementos</a:t>
            </a:r>
            <a:r>
              <a:rPr sz="700" spc="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</a:t>
            </a:r>
            <a:r>
              <a:rPr sz="700" spc="5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ot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os </a:t>
            </a:r>
            <a:r>
              <a:rPr sz="700" spc="4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fluidos</a:t>
            </a:r>
            <a:r>
              <a:rPr sz="700" spc="13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corporales,</a:t>
            </a:r>
            <a:r>
              <a:rPr sz="7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limpiar</a:t>
            </a:r>
            <a:r>
              <a:rPr sz="700" spc="8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700" spc="16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superficie</a:t>
            </a:r>
            <a:r>
              <a:rPr sz="700" spc="-8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contaminada </a:t>
            </a:r>
            <a:endParaRPr sz="700">
              <a:latin typeface="Times New Roman"/>
              <a:cs typeface="Times New Roman"/>
            </a:endParaRPr>
          </a:p>
          <a:p>
            <a:pPr marL="194817" marR="114896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70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sucia </a:t>
            </a:r>
            <a:r>
              <a:rPr sz="7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(</a:t>
            </a:r>
            <a:r>
              <a:rPr sz="7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opa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70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cama</a:t>
            </a:r>
            <a:r>
              <a:rPr sz="700" spc="4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manchada,</a:t>
            </a:r>
            <a:r>
              <a:rPr sz="700" spc="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prótesis</a:t>
            </a:r>
            <a:r>
              <a:rPr sz="700" spc="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dental,</a:t>
            </a:r>
            <a:r>
              <a:rPr sz="700" spc="-2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instrumentos,</a:t>
            </a:r>
            <a:r>
              <a:rPr sz="700" spc="-4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orinales, </a:t>
            </a:r>
            <a:endParaRPr sz="700">
              <a:latin typeface="Times New Roman"/>
              <a:cs typeface="Times New Roman"/>
            </a:endParaRPr>
          </a:p>
          <a:p>
            <a:pPr marL="194817" marR="114896">
              <a:lnSpc>
                <a:spcPts val="804"/>
              </a:lnSpc>
              <a:spcBef>
                <a:spcPts val="144"/>
              </a:spcBef>
            </a:pP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bacinillas,</a:t>
            </a:r>
            <a:r>
              <a:rPr sz="700" spc="-5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inodo</a:t>
            </a:r>
            <a:r>
              <a:rPr sz="7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os,</a:t>
            </a:r>
            <a:r>
              <a:rPr sz="700" spc="4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7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etc.)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583" y="566102"/>
            <a:ext cx="230238" cy="2302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2853">
              <a:lnSpc>
                <a:spcPts val="1814"/>
              </a:lnSpc>
              <a:spcBef>
                <a:spcPts val="90"/>
              </a:spcBef>
            </a:pPr>
            <a:r>
              <a:rPr sz="3000" b="1" spc="0" baseline="-5797" dirty="0" smtClean="0">
                <a:solidFill>
                  <a:srgbClr val="FDFDFD"/>
                </a:solidFill>
                <a:latin typeface="Times New Roman"/>
                <a:cs typeface="Times New Roman"/>
              </a:rPr>
              <a:t>1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95999" y="223479"/>
            <a:ext cx="676799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6"/>
          <p:cNvSpPr/>
          <p:nvPr/>
        </p:nvSpPr>
        <p:spPr>
          <a:xfrm>
            <a:off x="0" y="9432010"/>
            <a:ext cx="7559992" cy="1259992"/>
          </a:xfrm>
          <a:custGeom>
            <a:avLst/>
            <a:gdLst/>
            <a:ahLst/>
            <a:cxnLst/>
            <a:rect l="l" t="t" r="r" b="b"/>
            <a:pathLst>
              <a:path w="7559992" h="1259992">
                <a:moveTo>
                  <a:pt x="0" y="1259992"/>
                </a:moveTo>
                <a:lnTo>
                  <a:pt x="7559992" y="1259992"/>
                </a:lnTo>
                <a:lnTo>
                  <a:pt x="7559992" y="0"/>
                </a:lnTo>
                <a:lnTo>
                  <a:pt x="0" y="0"/>
                </a:lnTo>
                <a:lnTo>
                  <a:pt x="0" y="1259992"/>
                </a:lnTo>
                <a:close/>
              </a:path>
            </a:pathLst>
          </a:custGeom>
          <a:solidFill>
            <a:srgbClr val="96989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95999" y="363179"/>
            <a:ext cx="6767995" cy="0"/>
          </a:xfrm>
          <a:custGeom>
            <a:avLst/>
            <a:gdLst/>
            <a:ahLst/>
            <a:cxnLst/>
            <a:rect l="l" t="t" r="r" b="b"/>
            <a:pathLst>
              <a:path w="6767995">
                <a:moveTo>
                  <a:pt x="0" y="0"/>
                </a:moveTo>
                <a:lnTo>
                  <a:pt x="6767995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286726" y="5298062"/>
            <a:ext cx="4999803" cy="2182941"/>
          </a:xfrm>
          <a:custGeom>
            <a:avLst/>
            <a:gdLst/>
            <a:ahLst/>
            <a:cxnLst/>
            <a:rect l="l" t="t" r="r" b="b"/>
            <a:pathLst>
              <a:path w="4999803" h="2182941">
                <a:moveTo>
                  <a:pt x="0" y="2182941"/>
                </a:moveTo>
                <a:lnTo>
                  <a:pt x="1231452" y="0"/>
                </a:lnTo>
                <a:lnTo>
                  <a:pt x="3761297" y="0"/>
                </a:lnTo>
                <a:lnTo>
                  <a:pt x="4999803" y="2182941"/>
                </a:lnTo>
                <a:lnTo>
                  <a:pt x="0" y="2182941"/>
                </a:lnTo>
                <a:close/>
              </a:path>
            </a:pathLst>
          </a:custGeom>
          <a:solidFill>
            <a:srgbClr val="FAB88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06564" y="7480985"/>
            <a:ext cx="6756038" cy="1562351"/>
          </a:xfrm>
          <a:custGeom>
            <a:avLst/>
            <a:gdLst/>
            <a:ahLst/>
            <a:cxnLst/>
            <a:rect l="l" t="t" r="r" b="b"/>
            <a:pathLst>
              <a:path w="6756038" h="1562351">
                <a:moveTo>
                  <a:pt x="0" y="1562338"/>
                </a:moveTo>
                <a:lnTo>
                  <a:pt x="880139" y="13"/>
                </a:lnTo>
                <a:lnTo>
                  <a:pt x="5879969" y="0"/>
                </a:lnTo>
                <a:lnTo>
                  <a:pt x="6756038" y="1562351"/>
                </a:lnTo>
                <a:lnTo>
                  <a:pt x="0" y="1562338"/>
                </a:lnTo>
                <a:close/>
              </a:path>
            </a:pathLst>
          </a:custGeom>
          <a:solidFill>
            <a:srgbClr val="E5E6E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518175" y="3036702"/>
            <a:ext cx="2529845" cy="2261352"/>
          </a:xfrm>
          <a:custGeom>
            <a:avLst/>
            <a:gdLst/>
            <a:ahLst/>
            <a:cxnLst/>
            <a:rect l="l" t="t" r="r" b="b"/>
            <a:pathLst>
              <a:path w="2529845" h="2261352">
                <a:moveTo>
                  <a:pt x="0" y="2261352"/>
                </a:moveTo>
                <a:lnTo>
                  <a:pt x="1264916" y="0"/>
                </a:lnTo>
                <a:lnTo>
                  <a:pt x="2529845" y="2261352"/>
                </a:lnTo>
                <a:lnTo>
                  <a:pt x="0" y="2261352"/>
                </a:lnTo>
                <a:close/>
              </a:path>
            </a:pathLst>
          </a:custGeom>
          <a:solidFill>
            <a:srgbClr val="F37D3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388369" y="185253"/>
            <a:ext cx="2597506" cy="1397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Higiene</a:t>
            </a:r>
            <a:r>
              <a:rPr sz="900" b="1" spc="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900" b="1" spc="18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las</a:t>
            </a:r>
            <a:r>
              <a:rPr sz="900" b="1" spc="20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manos:</a:t>
            </a:r>
            <a:r>
              <a:rPr sz="900" b="1" spc="-1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¿por </a:t>
            </a:r>
            <a:r>
              <a:rPr sz="900" spc="3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qué, </a:t>
            </a:r>
            <a:r>
              <a:rPr sz="900" spc="4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cómo,</a:t>
            </a:r>
            <a:r>
              <a:rPr sz="900" spc="-7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cuándo?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83299" y="654245"/>
            <a:ext cx="2892425" cy="3365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85"/>
              </a:lnSpc>
              <a:spcBef>
                <a:spcPts val="59"/>
              </a:spcBef>
            </a:pP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HIGIENE</a:t>
            </a:r>
            <a:r>
              <a:rPr sz="1050" b="1" spc="45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DE</a:t>
            </a:r>
            <a:r>
              <a:rPr sz="1050" b="1" spc="29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LAS</a:t>
            </a:r>
            <a:r>
              <a:rPr sz="1050" b="1" spc="9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MANOS</a:t>
            </a:r>
            <a:r>
              <a:rPr sz="1050" b="1" spc="68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Y</a:t>
            </a:r>
            <a:r>
              <a:rPr sz="1050" b="1" spc="-30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UTILIZACIÓN</a:t>
            </a:r>
            <a:r>
              <a:rPr sz="1050" b="1" spc="45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DE</a:t>
            </a:r>
            <a:endParaRPr sz="1050">
              <a:latin typeface="Times New Roman"/>
              <a:cs typeface="Times New Roman"/>
            </a:endParaRPr>
          </a:p>
          <a:p>
            <a:pPr marL="12700" marR="20002">
              <a:lnSpc>
                <a:spcPct val="95825"/>
              </a:lnSpc>
              <a:spcBef>
                <a:spcPts val="130"/>
              </a:spcBef>
            </a:pP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GUANTES</a:t>
            </a:r>
            <a:r>
              <a:rPr sz="1050" b="1" spc="29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-79" dirty="0" smtClean="0">
                <a:solidFill>
                  <a:srgbClr val="F37D34"/>
                </a:solidFill>
                <a:latin typeface="Times New Roman"/>
                <a:cs typeface="Times New Roman"/>
              </a:rPr>
              <a:t>P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ARA</a:t>
            </a:r>
            <a:r>
              <a:rPr sz="1050" b="1" spc="-3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USOS</a:t>
            </a:r>
            <a:r>
              <a:rPr sz="1050" b="1" spc="221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MÉDICOS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843500" y="654245"/>
            <a:ext cx="3329176" cy="9616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24">
              <a:lnSpc>
                <a:spcPts val="1185"/>
              </a:lnSpc>
              <a:spcBef>
                <a:spcPts val="59"/>
              </a:spcBef>
            </a:pP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La</a:t>
            </a:r>
            <a:r>
              <a:rPr sz="1050" b="1" spc="29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pirámide </a:t>
            </a:r>
            <a:r>
              <a:rPr sz="1050" b="1" spc="53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sob</a:t>
            </a:r>
            <a:r>
              <a:rPr sz="1050" b="1" spc="-23" dirty="0" smtClean="0">
                <a:solidFill>
                  <a:srgbClr val="F37D34"/>
                </a:solidFill>
                <a:latin typeface="Times New Roman"/>
                <a:cs typeface="Times New Roman"/>
              </a:rPr>
              <a:t>r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e</a:t>
            </a:r>
            <a:r>
              <a:rPr sz="1050" b="1" spc="-7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el</a:t>
            </a:r>
            <a:r>
              <a:rPr sz="1050" b="1" spc="143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uso </a:t>
            </a:r>
            <a:r>
              <a:rPr sz="1050" b="1" spc="70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de</a:t>
            </a:r>
            <a:r>
              <a:rPr sz="1050" b="1" spc="218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guantes</a:t>
            </a:r>
            <a:r>
              <a:rPr sz="1050" b="1" spc="-12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le</a:t>
            </a:r>
            <a:r>
              <a:rPr sz="1050" b="1" spc="143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ayudará </a:t>
            </a:r>
            <a:r>
              <a:rPr sz="1050" b="1" spc="28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a</a:t>
            </a:r>
            <a:endParaRPr sz="1050">
              <a:latin typeface="Times New Roman"/>
              <a:cs typeface="Times New Roman"/>
            </a:endParaRPr>
          </a:p>
          <a:p>
            <a:pPr marL="12700" marR="4824">
              <a:lnSpc>
                <a:spcPct val="95825"/>
              </a:lnSpc>
              <a:spcBef>
                <a:spcPts val="130"/>
              </a:spcBef>
            </a:pP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decidir </a:t>
            </a:r>
            <a:r>
              <a:rPr sz="1050" b="1" spc="50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cuándo</a:t>
            </a:r>
            <a:r>
              <a:rPr sz="1050" b="1" spc="28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deberá</a:t>
            </a:r>
            <a:r>
              <a:rPr sz="1050" b="1" spc="-4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(o</a:t>
            </a:r>
            <a:r>
              <a:rPr sz="1050" b="1" spc="99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no)</a:t>
            </a:r>
            <a:r>
              <a:rPr sz="1050" b="1" spc="132" dirty="0" smtClean="0">
                <a:solidFill>
                  <a:srgbClr val="F37D34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ponérselos</a:t>
            </a:r>
            <a:endParaRPr sz="105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693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Deberán</a:t>
            </a:r>
            <a:r>
              <a:rPr sz="800" spc="-6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usarse</a:t>
            </a:r>
            <a:r>
              <a:rPr sz="800" spc="7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guantes</a:t>
            </a:r>
            <a:r>
              <a:rPr sz="800" spc="6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siemp</a:t>
            </a:r>
            <a:r>
              <a:rPr sz="8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</a:t>
            </a:r>
            <a:r>
              <a:rPr sz="800" spc="-4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 </a:t>
            </a:r>
            <a:r>
              <a:rPr sz="8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así</a:t>
            </a:r>
            <a:r>
              <a:rPr sz="800" spc="1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lo</a:t>
            </a:r>
            <a:r>
              <a:rPr sz="800" spc="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aconsejen</a:t>
            </a:r>
            <a:r>
              <a:rPr sz="800" spc="-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800" spc="1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8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ecauciones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habituales</a:t>
            </a:r>
            <a:r>
              <a:rPr sz="8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y</a:t>
            </a:r>
            <a:r>
              <a:rPr sz="800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8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casos</a:t>
            </a:r>
            <a:r>
              <a:rPr sz="800" spc="-2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contacto.</a:t>
            </a:r>
            <a:r>
              <a:rPr sz="800" spc="-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8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pirámide</a:t>
            </a:r>
            <a:r>
              <a:rPr sz="800" spc="-5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contiene</a:t>
            </a:r>
            <a:r>
              <a:rPr sz="800" spc="5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varios</a:t>
            </a:r>
            <a:r>
              <a:rPr sz="800" spc="19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ejemplos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clínicos </a:t>
            </a:r>
            <a:r>
              <a:rPr sz="800" spc="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8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 </a:t>
            </a:r>
            <a:r>
              <a:rPr sz="8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</a:t>
            </a:r>
            <a:r>
              <a:rPr sz="800" spc="12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está</a:t>
            </a:r>
            <a:r>
              <a:rPr sz="800" spc="7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indicado</a:t>
            </a:r>
            <a:r>
              <a:rPr sz="800" spc="-9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el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uso </a:t>
            </a:r>
            <a:r>
              <a:rPr sz="800" spc="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guantes,</a:t>
            </a:r>
            <a:r>
              <a:rPr sz="800" spc="-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y</a:t>
            </a:r>
            <a:r>
              <a:rPr sz="800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ot</a:t>
            </a:r>
            <a:r>
              <a:rPr sz="8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os </a:t>
            </a:r>
            <a:r>
              <a:rPr sz="800" spc="5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8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 </a:t>
            </a:r>
            <a:r>
              <a:rPr sz="8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</a:t>
            </a:r>
            <a:endParaRPr sz="800">
              <a:latin typeface="Times New Roman"/>
              <a:cs typeface="Times New Roman"/>
            </a:endParaRPr>
          </a:p>
          <a:p>
            <a:pPr marL="12700" marR="4824">
              <a:lnSpc>
                <a:spcPct val="95825"/>
              </a:lnSpc>
              <a:spcBef>
                <a:spcPts val="185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está</a:t>
            </a:r>
            <a:r>
              <a:rPr sz="800" spc="7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indicado</a:t>
            </a:r>
            <a:r>
              <a:rPr sz="800" spc="-9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el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uso </a:t>
            </a:r>
            <a:r>
              <a:rPr sz="800" spc="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guantes</a:t>
            </a:r>
            <a:r>
              <a:rPr sz="800" spc="3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estériles</a:t>
            </a:r>
            <a:r>
              <a:rPr sz="800" spc="-6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800" spc="7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exploración.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83299" y="1069794"/>
            <a:ext cx="91440" cy="127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5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•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90589" y="1069794"/>
            <a:ext cx="3072384" cy="127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5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El</a:t>
            </a:r>
            <a:r>
              <a:rPr sz="800" spc="-2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uso </a:t>
            </a:r>
            <a:r>
              <a:rPr sz="800" spc="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guantes</a:t>
            </a:r>
            <a:r>
              <a:rPr sz="8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</a:t>
            </a:r>
            <a:r>
              <a:rPr sz="800" spc="12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excluye </a:t>
            </a:r>
            <a:r>
              <a:rPr sz="800" spc="4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necesidad</a:t>
            </a:r>
            <a:r>
              <a:rPr sz="8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limpiarse </a:t>
            </a:r>
            <a:r>
              <a:rPr sz="800" spc="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800" spc="1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manos.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83299" y="1281528"/>
            <a:ext cx="91440" cy="127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5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•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90589" y="1281528"/>
            <a:ext cx="3033723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19"/>
              </a:lnSpc>
              <a:spcBef>
                <a:spcPts val="5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80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higiene </a:t>
            </a:r>
            <a:r>
              <a:rPr sz="800" spc="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800" spc="1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r>
              <a:rPr sz="800" spc="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deberá</a:t>
            </a:r>
            <a:r>
              <a:rPr sz="800" spc="5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practicarse</a:t>
            </a:r>
            <a:r>
              <a:rPr sz="800" spc="2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siemp</a:t>
            </a:r>
            <a:r>
              <a:rPr sz="8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</a:t>
            </a:r>
            <a:r>
              <a:rPr sz="800" spc="-4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 </a:t>
            </a:r>
            <a:r>
              <a:rPr sz="80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sea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ap</a:t>
            </a:r>
            <a:r>
              <a:rPr sz="8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opiado,</a:t>
            </a:r>
            <a:r>
              <a:rPr sz="800" spc="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</a:t>
            </a:r>
            <a:r>
              <a:rPr sz="800" spc="19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independencia</a:t>
            </a:r>
            <a:r>
              <a:rPr sz="8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800" spc="1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indicaciones</a:t>
            </a:r>
            <a:r>
              <a:rPr sz="800" spc="-8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especto</a:t>
            </a:r>
            <a:r>
              <a:rPr sz="800" spc="7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uso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guantes.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83299" y="1772662"/>
            <a:ext cx="91440" cy="127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5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•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90589" y="1772662"/>
            <a:ext cx="3142943" cy="266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19"/>
              </a:lnSpc>
              <a:spcBef>
                <a:spcPts val="5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Quítese</a:t>
            </a:r>
            <a:r>
              <a:rPr sz="8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los</a:t>
            </a:r>
            <a:r>
              <a:rPr sz="800" spc="1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guantes</a:t>
            </a:r>
            <a:r>
              <a:rPr sz="8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para </a:t>
            </a:r>
            <a:r>
              <a:rPr sz="800" spc="3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80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oceder</a:t>
            </a:r>
            <a:r>
              <a:rPr sz="800" spc="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800" spc="9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higiene </a:t>
            </a:r>
            <a:r>
              <a:rPr sz="800" spc="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800" spc="1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r>
              <a:rPr sz="800" spc="-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cuando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lleve</a:t>
            </a:r>
            <a:r>
              <a:rPr sz="800" spc="8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guantes</a:t>
            </a:r>
            <a:r>
              <a:rPr sz="800" spc="-4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puestos</a:t>
            </a:r>
            <a:r>
              <a:rPr sz="800" spc="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y</a:t>
            </a:r>
            <a:r>
              <a:rPr sz="800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se</a:t>
            </a:r>
            <a:r>
              <a:rPr sz="800" spc="17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dé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800" spc="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situación</a:t>
            </a:r>
            <a:r>
              <a:rPr sz="8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ap</a:t>
            </a:r>
            <a:r>
              <a:rPr sz="8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opiada.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83299" y="2124097"/>
            <a:ext cx="91440" cy="127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5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•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90589" y="2124097"/>
            <a:ext cx="3195267" cy="266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5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Quítese</a:t>
            </a:r>
            <a:r>
              <a:rPr sz="8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los</a:t>
            </a:r>
            <a:r>
              <a:rPr sz="800" spc="1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guantes</a:t>
            </a:r>
            <a:r>
              <a:rPr sz="800" spc="-4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después</a:t>
            </a:r>
            <a:r>
              <a:rPr sz="800" spc="3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cada</a:t>
            </a:r>
            <a:r>
              <a:rPr sz="800" spc="9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actividad</a:t>
            </a:r>
            <a:r>
              <a:rPr sz="800" spc="-9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y</a:t>
            </a:r>
            <a:r>
              <a:rPr sz="800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límpiese </a:t>
            </a:r>
            <a:r>
              <a:rPr sz="800" spc="3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800" spc="1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manos:</a:t>
            </a:r>
            <a:endParaRPr sz="800">
              <a:latin typeface="Times New Roman"/>
              <a:cs typeface="Times New Roman"/>
            </a:endParaRPr>
          </a:p>
          <a:p>
            <a:pPr marL="12700" marR="17524">
              <a:lnSpc>
                <a:spcPct val="95825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los</a:t>
            </a:r>
            <a:r>
              <a:rPr sz="800" spc="1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guantes</a:t>
            </a:r>
            <a:r>
              <a:rPr sz="800" spc="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pueden</a:t>
            </a:r>
            <a:r>
              <a:rPr sz="800" spc="-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ser</a:t>
            </a:r>
            <a:r>
              <a:rPr sz="800" spc="17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portado</a:t>
            </a:r>
            <a:r>
              <a:rPr sz="800" spc="-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</a:t>
            </a:r>
            <a:r>
              <a:rPr sz="8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gérmenes.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3299" y="2475531"/>
            <a:ext cx="91440" cy="127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5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•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0589" y="2475531"/>
            <a:ext cx="2929990" cy="546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19"/>
              </a:lnSpc>
              <a:spcBef>
                <a:spcPts val="5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Póngase</a:t>
            </a:r>
            <a:r>
              <a:rPr sz="8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guantes</a:t>
            </a:r>
            <a:r>
              <a:rPr sz="8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sólo</a:t>
            </a:r>
            <a:r>
              <a:rPr sz="800" spc="17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8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los</a:t>
            </a:r>
            <a:r>
              <a:rPr sz="800" spc="1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casos</a:t>
            </a:r>
            <a:r>
              <a:rPr sz="800" spc="9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indicados</a:t>
            </a:r>
            <a:r>
              <a:rPr sz="800" spc="-10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8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“P</a:t>
            </a:r>
            <a:r>
              <a:rPr sz="800" spc="-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ecauciones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habituales</a:t>
            </a:r>
            <a:r>
              <a:rPr sz="8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y</a:t>
            </a:r>
            <a:r>
              <a:rPr sz="800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800" spc="1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casos</a:t>
            </a:r>
            <a:r>
              <a:rPr sz="800" spc="-2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contacto”</a:t>
            </a:r>
            <a:r>
              <a:rPr sz="800" spc="2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(véanse</a:t>
            </a:r>
            <a:r>
              <a:rPr sz="800" spc="-3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los</a:t>
            </a:r>
            <a:r>
              <a:rPr sz="800" spc="1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ejemplos</a:t>
            </a:r>
            <a:r>
              <a:rPr sz="8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pirámide</a:t>
            </a:r>
            <a:r>
              <a:rPr sz="800" spc="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gráfica </a:t>
            </a:r>
            <a:r>
              <a:rPr sz="800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siguiente);</a:t>
            </a:r>
            <a:r>
              <a:rPr sz="800" spc="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</a:t>
            </a:r>
            <a:r>
              <a:rPr sz="800" spc="12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hacerlo</a:t>
            </a:r>
            <a:r>
              <a:rPr sz="80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podría </a:t>
            </a:r>
            <a:r>
              <a:rPr sz="800" spc="4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entrañar</a:t>
            </a:r>
            <a:r>
              <a:rPr sz="80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800" spc="10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riesgo </a:t>
            </a:r>
            <a:endParaRPr sz="800">
              <a:latin typeface="Times New Roman"/>
              <a:cs typeface="Times New Roman"/>
            </a:endParaRPr>
          </a:p>
          <a:p>
            <a:pPr marL="12700">
              <a:lnSpc>
                <a:spcPts val="919"/>
              </a:lnSpc>
              <a:spcBef>
                <a:spcPts val="180"/>
              </a:spcBef>
            </a:pP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importante</a:t>
            </a:r>
            <a:r>
              <a:rPr sz="800" spc="-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transmisión de</a:t>
            </a:r>
            <a:r>
              <a:rPr sz="800" spc="1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gérmenes.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21748" y="3899467"/>
            <a:ext cx="1930409" cy="12784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85059" marR="592759" algn="ctr">
              <a:lnSpc>
                <a:spcPts val="1130"/>
              </a:lnSpc>
              <a:spcBef>
                <a:spcPts val="131"/>
              </a:spcBef>
            </a:pPr>
            <a:r>
              <a:rPr sz="1050" b="1" spc="4" dirty="0" smtClean="0">
                <a:solidFill>
                  <a:srgbClr val="FDFDFD"/>
                </a:solidFill>
                <a:latin typeface="Arial"/>
                <a:cs typeface="Arial"/>
              </a:rPr>
              <a:t>UTILIZA</a:t>
            </a:r>
            <a:r>
              <a:rPr sz="1050" b="1" spc="0" dirty="0" smtClean="0">
                <a:solidFill>
                  <a:srgbClr val="FDFDFD"/>
                </a:solidFill>
                <a:latin typeface="Arial"/>
                <a:cs typeface="Arial"/>
              </a:rPr>
              <a:t>R </a:t>
            </a:r>
            <a:r>
              <a:rPr sz="1050" b="1" spc="4" dirty="0" smtClean="0">
                <a:solidFill>
                  <a:srgbClr val="FDFDFD"/>
                </a:solidFill>
                <a:latin typeface="Arial"/>
                <a:cs typeface="Arial"/>
              </a:rPr>
              <a:t>GUANTE</a:t>
            </a:r>
            <a:r>
              <a:rPr sz="1050" b="1" spc="0" dirty="0" smtClean="0">
                <a:solidFill>
                  <a:srgbClr val="FDFDFD"/>
                </a:solidFill>
                <a:latin typeface="Arial"/>
                <a:cs typeface="Arial"/>
              </a:rPr>
              <a:t>S </a:t>
            </a:r>
            <a:r>
              <a:rPr sz="1050" b="1" spc="4" dirty="0" smtClean="0">
                <a:solidFill>
                  <a:srgbClr val="FDFDFD"/>
                </a:solidFill>
                <a:latin typeface="Arial"/>
                <a:cs typeface="Arial"/>
              </a:rPr>
              <a:t>ESTÉRILE</a:t>
            </a:r>
            <a:r>
              <a:rPr sz="1050" b="1" spc="0" dirty="0" smtClean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endParaRPr sz="1050">
              <a:latin typeface="Arial"/>
              <a:cs typeface="Arial"/>
            </a:endParaRPr>
          </a:p>
          <a:p>
            <a:pPr marL="338237" marR="346033" indent="99" algn="ctr">
              <a:lnSpc>
                <a:spcPts val="860"/>
              </a:lnSpc>
              <a:spcBef>
                <a:spcPts val="471"/>
              </a:spcBef>
            </a:pP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P</a:t>
            </a:r>
            <a:r>
              <a:rPr sz="800" spc="-25" dirty="0" smtClean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ocedimiento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800" spc="-59" dirty="0" smtClean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quirú</a:t>
            </a:r>
            <a:r>
              <a:rPr sz="800" spc="-29" dirty="0" smtClean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gicos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;</a:t>
            </a:r>
            <a:r>
              <a:rPr sz="800" spc="-25" dirty="0" smtClean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part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o</a:t>
            </a:r>
            <a:r>
              <a:rPr sz="800" spc="-12" dirty="0" smtClean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vaginal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;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p</a:t>
            </a:r>
            <a:r>
              <a:rPr sz="800" spc="-25" dirty="0" smtClean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ocedimiento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800" spc="-33" dirty="0" smtClean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radiológico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s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invasivos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;</a:t>
            </a:r>
            <a:r>
              <a:rPr sz="800" spc="-14" dirty="0" smtClean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acces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o</a:t>
            </a:r>
            <a:r>
              <a:rPr sz="800" spc="-45" dirty="0" smtClean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vascula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endParaRPr sz="800">
              <a:latin typeface="Arial"/>
              <a:cs typeface="Arial"/>
            </a:endParaRPr>
          </a:p>
          <a:p>
            <a:pPr marL="186698" marR="194495" indent="0" algn="ctr">
              <a:lnSpc>
                <a:spcPts val="860"/>
              </a:lnSpc>
            </a:pP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y</a:t>
            </a:r>
            <a:r>
              <a:rPr sz="800" spc="-36" dirty="0" smtClean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p</a:t>
            </a:r>
            <a:r>
              <a:rPr sz="800" spc="-25" dirty="0" smtClean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ocedimiento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800" spc="-33" dirty="0" smtClean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vascula</a:t>
            </a:r>
            <a:r>
              <a:rPr sz="800" spc="-23" dirty="0" smtClean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e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800" spc="9" dirty="0" smtClean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(tubo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s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centrales)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;</a:t>
            </a:r>
            <a:r>
              <a:rPr sz="800" spc="-25" dirty="0" smtClean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p</a:t>
            </a:r>
            <a:r>
              <a:rPr sz="800" spc="-25" dirty="0" smtClean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eparació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n</a:t>
            </a:r>
            <a:r>
              <a:rPr sz="800" spc="-79" dirty="0" smtClean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e</a:t>
            </a:r>
            <a:r>
              <a:rPr sz="800" spc="-33" dirty="0" smtClean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nutrició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n</a:t>
            </a:r>
            <a:endParaRPr sz="800">
              <a:latin typeface="Arial"/>
              <a:cs typeface="Arial"/>
            </a:endParaRPr>
          </a:p>
          <a:p>
            <a:pPr algn="ctr">
              <a:lnSpc>
                <a:spcPts val="860"/>
              </a:lnSpc>
            </a:pP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pa</a:t>
            </a:r>
            <a:r>
              <a:rPr sz="800" spc="-24" dirty="0" smtClean="0">
                <a:solidFill>
                  <a:srgbClr val="FDFDFD"/>
                </a:solidFill>
                <a:latin typeface="Arial"/>
                <a:cs typeface="Arial"/>
              </a:rPr>
              <a:t>r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enta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l</a:t>
            </a:r>
            <a:r>
              <a:rPr sz="800" spc="1" dirty="0" smtClean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tota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l</a:t>
            </a:r>
            <a:r>
              <a:rPr sz="800" spc="-3" dirty="0" smtClean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y</a:t>
            </a:r>
            <a:r>
              <a:rPr sz="800" spc="-36" dirty="0" smtClean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agente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s</a:t>
            </a:r>
            <a:r>
              <a:rPr sz="800" spc="-11" dirty="0" smtClean="0">
                <a:solidFill>
                  <a:srgbClr val="FDFDFD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FDFDFD"/>
                </a:solidFill>
                <a:latin typeface="Arial"/>
                <a:cs typeface="Arial"/>
              </a:rPr>
              <a:t>quimioterapéuticos</a:t>
            </a:r>
            <a:r>
              <a:rPr sz="800" spc="0" dirty="0" smtClean="0">
                <a:solidFill>
                  <a:srgbClr val="FDFDFD"/>
                </a:solidFill>
                <a:latin typeface="Arial"/>
                <a:cs typeface="Arial"/>
              </a:rPr>
              <a:t>.</a:t>
            </a:r>
            <a:endParaRPr sz="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69740" y="5404747"/>
            <a:ext cx="4027346" cy="19627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353745" marR="1354361" indent="0" algn="ctr">
              <a:lnSpc>
                <a:spcPts val="1130"/>
              </a:lnSpc>
              <a:spcBef>
                <a:spcPts val="131"/>
              </a:spcBef>
            </a:pPr>
            <a:r>
              <a:rPr sz="1050" b="1" spc="4" dirty="0" smtClean="0">
                <a:solidFill>
                  <a:srgbClr val="363435"/>
                </a:solidFill>
                <a:latin typeface="Arial"/>
                <a:cs typeface="Arial"/>
              </a:rPr>
              <a:t>UTILIZA</a:t>
            </a:r>
            <a:r>
              <a:rPr sz="1050" b="1" spc="0" dirty="0" smtClean="0">
                <a:solidFill>
                  <a:srgbClr val="363435"/>
                </a:solidFill>
                <a:latin typeface="Arial"/>
                <a:cs typeface="Arial"/>
              </a:rPr>
              <a:t>R</a:t>
            </a:r>
            <a:r>
              <a:rPr sz="1050" b="1" spc="1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1050" b="1" spc="4" dirty="0" smtClean="0">
                <a:solidFill>
                  <a:srgbClr val="363435"/>
                </a:solidFill>
                <a:latin typeface="Arial"/>
                <a:cs typeface="Arial"/>
              </a:rPr>
              <a:t>GUANTE</a:t>
            </a:r>
            <a:r>
              <a:rPr sz="1050" b="1" spc="0" dirty="0" smtClean="0">
                <a:solidFill>
                  <a:srgbClr val="363435"/>
                </a:solidFill>
                <a:latin typeface="Arial"/>
                <a:cs typeface="Arial"/>
              </a:rPr>
              <a:t>S </a:t>
            </a:r>
            <a:r>
              <a:rPr sz="1050" b="1" spc="4" dirty="0" smtClean="0">
                <a:solidFill>
                  <a:srgbClr val="363435"/>
                </a:solidFill>
                <a:latin typeface="Arial"/>
                <a:cs typeface="Arial"/>
              </a:rPr>
              <a:t>D</a:t>
            </a:r>
            <a:r>
              <a:rPr sz="1050" b="1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1050" b="1" spc="-2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1050" b="1" spc="4" dirty="0" smtClean="0">
                <a:solidFill>
                  <a:srgbClr val="363435"/>
                </a:solidFill>
                <a:latin typeface="Arial"/>
                <a:cs typeface="Arial"/>
              </a:rPr>
              <a:t>EXPLORACIÓ</a:t>
            </a:r>
            <a:r>
              <a:rPr sz="1050" b="1" spc="0" dirty="0" smtClean="0">
                <a:solidFill>
                  <a:srgbClr val="363435"/>
                </a:solidFill>
                <a:latin typeface="Arial"/>
                <a:cs typeface="Arial"/>
              </a:rPr>
              <a:t>N</a:t>
            </a:r>
            <a:endParaRPr sz="1050">
              <a:latin typeface="Arial"/>
              <a:cs typeface="Arial"/>
            </a:endParaRPr>
          </a:p>
          <a:p>
            <a:pPr marL="1086932" marR="1087681" algn="ctr">
              <a:lnSpc>
                <a:spcPts val="1130"/>
              </a:lnSpc>
            </a:pPr>
            <a:r>
              <a:rPr sz="1050" b="1" spc="4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1050" b="1" spc="0" dirty="0" smtClean="0">
                <a:solidFill>
                  <a:srgbClr val="363435"/>
                </a:solidFill>
                <a:latin typeface="Arial"/>
                <a:cs typeface="Arial"/>
              </a:rPr>
              <a:t>N</a:t>
            </a:r>
            <a:r>
              <a:rPr sz="1050" b="1" spc="-2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1050" b="1" spc="4" dirty="0" smtClean="0">
                <a:solidFill>
                  <a:srgbClr val="363435"/>
                </a:solidFill>
                <a:latin typeface="Arial"/>
                <a:cs typeface="Arial"/>
              </a:rPr>
              <a:t>SITUACIONE</a:t>
            </a:r>
            <a:r>
              <a:rPr sz="1050" b="1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1050" b="1" spc="-59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1050" b="1" spc="4" dirty="0" smtClean="0">
                <a:solidFill>
                  <a:srgbClr val="363435"/>
                </a:solidFill>
                <a:latin typeface="Arial"/>
                <a:cs typeface="Arial"/>
              </a:rPr>
              <a:t>CLÍNICA</a:t>
            </a:r>
            <a:r>
              <a:rPr sz="1050" b="1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endParaRPr sz="1050">
              <a:latin typeface="Arial"/>
              <a:cs typeface="Arial"/>
            </a:endParaRPr>
          </a:p>
          <a:p>
            <a:pPr marL="653842" marR="654339" indent="-99" algn="ctr">
              <a:lnSpc>
                <a:spcPts val="860"/>
              </a:lnSpc>
              <a:spcBef>
                <a:spcPts val="476"/>
              </a:spcBef>
            </a:pP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Posibilidade</a:t>
            </a:r>
            <a:r>
              <a:rPr sz="800" i="1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i="1" spc="49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d</a:t>
            </a:r>
            <a:r>
              <a:rPr sz="800" i="1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i="1" spc="-3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toca</a:t>
            </a:r>
            <a:r>
              <a:rPr sz="800" i="1" spc="0" dirty="0" smtClean="0">
                <a:solidFill>
                  <a:srgbClr val="363435"/>
                </a:solidFill>
                <a:latin typeface="Arial"/>
                <a:cs typeface="Arial"/>
              </a:rPr>
              <a:t>r</a:t>
            </a:r>
            <a:r>
              <a:rPr sz="800" i="1" spc="5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sang</a:t>
            </a:r>
            <a:r>
              <a:rPr sz="800" i="1" spc="-9" dirty="0" smtClean="0">
                <a:solidFill>
                  <a:srgbClr val="363435"/>
                </a:solidFill>
                <a:latin typeface="Arial"/>
                <a:cs typeface="Arial"/>
              </a:rPr>
              <a:t>r</a:t>
            </a: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i="1" spc="0" dirty="0" smtClean="0">
                <a:solidFill>
                  <a:srgbClr val="363435"/>
                </a:solidFill>
                <a:latin typeface="Arial"/>
                <a:cs typeface="Arial"/>
              </a:rPr>
              <a:t>,</a:t>
            </a:r>
            <a:r>
              <a:rPr sz="800" i="1" spc="38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fluido</a:t>
            </a:r>
            <a:r>
              <a:rPr sz="800" i="1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i="1" spc="-11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corporales</a:t>
            </a:r>
            <a:r>
              <a:rPr sz="800" i="1" spc="0" dirty="0" smtClean="0">
                <a:solidFill>
                  <a:srgbClr val="363435"/>
                </a:solidFill>
                <a:latin typeface="Arial"/>
                <a:cs typeface="Arial"/>
              </a:rPr>
              <a:t>, </a:t>
            </a: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sec</a:t>
            </a:r>
            <a:r>
              <a:rPr sz="800" i="1" spc="-9" dirty="0" smtClean="0">
                <a:solidFill>
                  <a:srgbClr val="363435"/>
                </a:solidFill>
                <a:latin typeface="Arial"/>
                <a:cs typeface="Arial"/>
              </a:rPr>
              <a:t>r</a:t>
            </a: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eciones</a:t>
            </a:r>
            <a:r>
              <a:rPr sz="800" i="1" spc="0" dirty="0" smtClean="0">
                <a:solidFill>
                  <a:srgbClr val="363435"/>
                </a:solidFill>
                <a:latin typeface="Arial"/>
                <a:cs typeface="Arial"/>
              </a:rPr>
              <a:t>,</a:t>
            </a:r>
            <a:r>
              <a:rPr sz="800" i="1" spc="32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exc</a:t>
            </a:r>
            <a:r>
              <a:rPr sz="800" i="1" spc="-9" dirty="0" smtClean="0">
                <a:solidFill>
                  <a:srgbClr val="363435"/>
                </a:solidFill>
                <a:latin typeface="Arial"/>
                <a:cs typeface="Arial"/>
              </a:rPr>
              <a:t>r</a:t>
            </a: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ecione</a:t>
            </a:r>
            <a:r>
              <a:rPr sz="800" i="1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i="1" spc="30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i="1" spc="0" dirty="0" smtClean="0">
                <a:solidFill>
                  <a:srgbClr val="363435"/>
                </a:solidFill>
                <a:latin typeface="Arial"/>
                <a:cs typeface="Arial"/>
              </a:rPr>
              <a:t>u</a:t>
            </a:r>
            <a:r>
              <a:rPr sz="800" i="1" spc="-8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objeto</a:t>
            </a:r>
            <a:r>
              <a:rPr sz="800" i="1" spc="0" dirty="0" smtClean="0">
                <a:solidFill>
                  <a:srgbClr val="363435"/>
                </a:solidFill>
                <a:latin typeface="Arial"/>
                <a:cs typeface="Arial"/>
              </a:rPr>
              <a:t>s </a:t>
            </a: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visiblement</a:t>
            </a:r>
            <a:r>
              <a:rPr sz="800" i="1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i="1" spc="31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manchado</a:t>
            </a:r>
            <a:r>
              <a:rPr sz="800" i="1" spc="0" dirty="0" smtClean="0">
                <a:solidFill>
                  <a:srgbClr val="363435"/>
                </a:solidFill>
                <a:latin typeface="Arial"/>
                <a:cs typeface="Arial"/>
              </a:rPr>
              <a:t>s </a:t>
            </a: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d</a:t>
            </a:r>
            <a:r>
              <a:rPr sz="800" i="1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i="1" spc="-3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fluido</a:t>
            </a:r>
            <a:r>
              <a:rPr sz="800" i="1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i="1" spc="-11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363435"/>
                </a:solidFill>
                <a:latin typeface="Arial"/>
                <a:cs typeface="Arial"/>
              </a:rPr>
              <a:t>corporales</a:t>
            </a:r>
            <a:r>
              <a:rPr sz="800" i="1" spc="0" dirty="0" smtClean="0">
                <a:solidFill>
                  <a:srgbClr val="363435"/>
                </a:solidFill>
                <a:latin typeface="Arial"/>
                <a:cs typeface="Arial"/>
              </a:rPr>
              <a:t>.</a:t>
            </a:r>
            <a:endParaRPr sz="800">
              <a:latin typeface="Arial"/>
              <a:cs typeface="Arial"/>
            </a:endParaRPr>
          </a:p>
          <a:p>
            <a:pPr marL="393224" marR="393622" algn="ctr">
              <a:lnSpc>
                <a:spcPts val="860"/>
              </a:lnSpc>
              <a:spcBef>
                <a:spcPts val="540"/>
              </a:spcBef>
            </a:pPr>
            <a:r>
              <a:rPr sz="800" b="1" spc="4" dirty="0" smtClean="0">
                <a:solidFill>
                  <a:srgbClr val="363435"/>
                </a:solidFill>
                <a:latin typeface="Arial"/>
                <a:cs typeface="Arial"/>
              </a:rPr>
              <a:t>EXPOSICIÓ</a:t>
            </a:r>
            <a:r>
              <a:rPr sz="800" b="1" spc="0" dirty="0" smtClean="0">
                <a:solidFill>
                  <a:srgbClr val="363435"/>
                </a:solidFill>
                <a:latin typeface="Arial"/>
                <a:cs typeface="Arial"/>
              </a:rPr>
              <a:t>N</a:t>
            </a:r>
            <a:r>
              <a:rPr sz="800" b="1" spc="15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b="1" spc="4" dirty="0" smtClean="0">
                <a:solidFill>
                  <a:srgbClr val="363435"/>
                </a:solidFill>
                <a:latin typeface="Arial"/>
                <a:cs typeface="Arial"/>
              </a:rPr>
              <a:t>DIREC</a:t>
            </a:r>
            <a:r>
              <a:rPr sz="800" b="1" spc="-69" dirty="0" smtClean="0">
                <a:solidFill>
                  <a:srgbClr val="363435"/>
                </a:solidFill>
                <a:latin typeface="Arial"/>
                <a:cs typeface="Arial"/>
              </a:rPr>
              <a:t>T</a:t>
            </a:r>
            <a:r>
              <a:rPr sz="800" b="1" spc="0" dirty="0" smtClean="0">
                <a:solidFill>
                  <a:srgbClr val="363435"/>
                </a:solidFill>
                <a:latin typeface="Arial"/>
                <a:cs typeface="Arial"/>
              </a:rPr>
              <a:t>A</a:t>
            </a:r>
            <a:r>
              <a:rPr sz="800" b="1" spc="-86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b="1" spc="4" dirty="0" smtClean="0">
                <a:solidFill>
                  <a:srgbClr val="363435"/>
                </a:solidFill>
                <a:latin typeface="Arial"/>
                <a:cs typeface="Arial"/>
              </a:rPr>
              <a:t>A</a:t>
            </a:r>
            <a:r>
              <a:rPr sz="800" b="1" spc="0" dirty="0" smtClean="0">
                <a:solidFill>
                  <a:srgbClr val="363435"/>
                </a:solidFill>
                <a:latin typeface="Arial"/>
                <a:cs typeface="Arial"/>
              </a:rPr>
              <a:t>L</a:t>
            </a:r>
            <a:r>
              <a:rPr sz="800" b="1" spc="-65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b="1" spc="-52" dirty="0" smtClean="0">
                <a:solidFill>
                  <a:srgbClr val="363435"/>
                </a:solidFill>
                <a:latin typeface="Arial"/>
                <a:cs typeface="Arial"/>
              </a:rPr>
              <a:t>P</a:t>
            </a:r>
            <a:r>
              <a:rPr sz="800" b="1" spc="4" dirty="0" smtClean="0">
                <a:solidFill>
                  <a:srgbClr val="363435"/>
                </a:solidFill>
                <a:latin typeface="Arial"/>
                <a:cs typeface="Arial"/>
              </a:rPr>
              <a:t>ACIENTE</a:t>
            </a:r>
            <a:r>
              <a:rPr sz="800" b="1" spc="0" dirty="0" smtClean="0">
                <a:solidFill>
                  <a:srgbClr val="363435"/>
                </a:solidFill>
                <a:latin typeface="Arial"/>
                <a:cs typeface="Arial"/>
              </a:rPr>
              <a:t>:</a:t>
            </a:r>
            <a:r>
              <a:rPr sz="800" b="1" spc="23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Contact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o</a:t>
            </a:r>
            <a:r>
              <a:rPr sz="800" spc="25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co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n</a:t>
            </a:r>
            <a:r>
              <a:rPr sz="800" spc="16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sang</a:t>
            </a:r>
            <a:r>
              <a:rPr sz="800" spc="-9" dirty="0" smtClean="0">
                <a:solidFill>
                  <a:srgbClr val="363435"/>
                </a:solidFill>
                <a:latin typeface="Arial"/>
                <a:cs typeface="Arial"/>
              </a:rPr>
              <a:t>r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;</a:t>
            </a:r>
            <a:r>
              <a:rPr sz="800" spc="-81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contact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o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co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n</a:t>
            </a:r>
            <a:r>
              <a:rPr sz="800" spc="16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membran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a</a:t>
            </a:r>
            <a:r>
              <a:rPr sz="800" spc="-78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mucos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a</a:t>
            </a:r>
            <a:r>
              <a:rPr sz="800" spc="-22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o</a:t>
            </a:r>
            <a:r>
              <a:rPr sz="800" spc="9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pie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l</a:t>
            </a:r>
            <a:r>
              <a:rPr sz="800" spc="-14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dañada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;</a:t>
            </a:r>
            <a:r>
              <a:rPr sz="800" spc="-57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posibl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-4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p</a:t>
            </a:r>
            <a:r>
              <a:rPr sz="800" spc="-9" dirty="0" smtClean="0">
                <a:solidFill>
                  <a:srgbClr val="363435"/>
                </a:solidFill>
                <a:latin typeface="Arial"/>
                <a:cs typeface="Arial"/>
              </a:rPr>
              <a:t>r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esenci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a</a:t>
            </a:r>
            <a:endParaRPr sz="800">
              <a:latin typeface="Arial"/>
              <a:cs typeface="Arial"/>
            </a:endParaRPr>
          </a:p>
          <a:p>
            <a:pPr marL="426434" marR="426732" algn="ctr">
              <a:lnSpc>
                <a:spcPts val="860"/>
              </a:lnSpc>
            </a:pP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o</a:t>
            </a:r>
            <a:r>
              <a:rPr sz="800" spc="-19" dirty="0" smtClean="0">
                <a:solidFill>
                  <a:srgbClr val="363435"/>
                </a:solidFill>
                <a:latin typeface="Arial"/>
                <a:cs typeface="Arial"/>
              </a:rPr>
              <a:t>r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ganismo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spc="-58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mu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y</a:t>
            </a:r>
            <a:r>
              <a:rPr sz="800" spc="-20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infeccioso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spc="-11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y</a:t>
            </a:r>
            <a:r>
              <a:rPr sz="800" spc="-6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pelig</a:t>
            </a:r>
            <a:r>
              <a:rPr sz="800" spc="-9" dirty="0" smtClean="0">
                <a:solidFill>
                  <a:srgbClr val="363435"/>
                </a:solidFill>
                <a:latin typeface="Arial"/>
                <a:cs typeface="Arial"/>
              </a:rPr>
              <a:t>r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osos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;</a:t>
            </a:r>
            <a:r>
              <a:rPr sz="800" spc="-37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situacione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spc="-60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epidemi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a</a:t>
            </a:r>
            <a:endParaRPr sz="800">
              <a:latin typeface="Arial"/>
              <a:cs typeface="Arial"/>
            </a:endParaRPr>
          </a:p>
          <a:p>
            <a:pPr marL="209369" marR="209668" indent="0" algn="ctr">
              <a:lnSpc>
                <a:spcPts val="860"/>
              </a:lnSpc>
              <a:spcBef>
                <a:spcPts val="4"/>
              </a:spcBef>
            </a:pP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o</a:t>
            </a:r>
            <a:r>
              <a:rPr sz="800" spc="9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eme</a:t>
            </a:r>
            <a:r>
              <a:rPr sz="800" spc="-19" dirty="0" smtClean="0">
                <a:solidFill>
                  <a:srgbClr val="363435"/>
                </a:solidFill>
                <a:latin typeface="Arial"/>
                <a:cs typeface="Arial"/>
              </a:rPr>
              <a:t>r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gencia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;</a:t>
            </a:r>
            <a:r>
              <a:rPr sz="800" spc="30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inse</a:t>
            </a:r>
            <a:r>
              <a:rPr sz="800" spc="-9" dirty="0" smtClean="0">
                <a:solidFill>
                  <a:srgbClr val="363435"/>
                </a:solidFill>
                <a:latin typeface="Arial"/>
                <a:cs typeface="Arial"/>
              </a:rPr>
              <a:t>r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ció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n</a:t>
            </a:r>
            <a:r>
              <a:rPr sz="800" spc="-54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y</a:t>
            </a:r>
            <a:r>
              <a:rPr sz="800" spc="-6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363435"/>
                </a:solidFill>
                <a:latin typeface="Arial"/>
                <a:cs typeface="Arial"/>
              </a:rPr>
              <a:t>r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etirad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a</a:t>
            </a:r>
            <a:r>
              <a:rPr sz="800" spc="-54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dispositivo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spc="9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intravenosos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;</a:t>
            </a:r>
            <a:r>
              <a:rPr sz="800" spc="55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extraccione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s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sang</a:t>
            </a:r>
            <a:r>
              <a:rPr sz="800" spc="-9" dirty="0" smtClean="0">
                <a:solidFill>
                  <a:srgbClr val="363435"/>
                </a:solidFill>
                <a:latin typeface="Arial"/>
                <a:cs typeface="Arial"/>
              </a:rPr>
              <a:t>r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;</a:t>
            </a:r>
            <a:r>
              <a:rPr sz="800" spc="-81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interrupció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n</a:t>
            </a:r>
            <a:r>
              <a:rPr sz="800" spc="-21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inse</a:t>
            </a:r>
            <a:r>
              <a:rPr sz="800" spc="-9" dirty="0" smtClean="0">
                <a:solidFill>
                  <a:srgbClr val="363435"/>
                </a:solidFill>
                <a:latin typeface="Arial"/>
                <a:cs typeface="Arial"/>
              </a:rPr>
              <a:t>r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cione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spc="78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venosas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;</a:t>
            </a:r>
            <a:r>
              <a:rPr sz="800" spc="40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exámene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spc="34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pélvico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endParaRPr sz="800">
              <a:latin typeface="Arial"/>
              <a:cs typeface="Arial"/>
            </a:endParaRPr>
          </a:p>
          <a:p>
            <a:pPr marL="385964" marR="386063" algn="ctr">
              <a:lnSpc>
                <a:spcPts val="860"/>
              </a:lnSpc>
            </a:pP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y</a:t>
            </a:r>
            <a:r>
              <a:rPr sz="800" spc="-6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vaginales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;</a:t>
            </a:r>
            <a:r>
              <a:rPr sz="800" spc="31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succió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n</a:t>
            </a:r>
            <a:r>
              <a:rPr sz="800" spc="5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sistema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spc="-65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tubo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spc="26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endotraqueale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spc="57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n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o</a:t>
            </a:r>
            <a:r>
              <a:rPr sz="800" spc="-3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cerrados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.</a:t>
            </a:r>
            <a:endParaRPr sz="800">
              <a:latin typeface="Arial"/>
              <a:cs typeface="Arial"/>
            </a:endParaRPr>
          </a:p>
          <a:p>
            <a:pPr marL="131101" marR="131201" algn="ctr">
              <a:lnSpc>
                <a:spcPct val="95825"/>
              </a:lnSpc>
              <a:spcBef>
                <a:spcPts val="437"/>
              </a:spcBef>
            </a:pPr>
            <a:r>
              <a:rPr sz="800" b="1" spc="4" dirty="0" smtClean="0">
                <a:solidFill>
                  <a:srgbClr val="363435"/>
                </a:solidFill>
                <a:latin typeface="Arial"/>
                <a:cs typeface="Arial"/>
              </a:rPr>
              <a:t>EXPOSICIÓ</a:t>
            </a:r>
            <a:r>
              <a:rPr sz="800" b="1" spc="0" dirty="0" smtClean="0">
                <a:solidFill>
                  <a:srgbClr val="363435"/>
                </a:solidFill>
                <a:latin typeface="Arial"/>
                <a:cs typeface="Arial"/>
              </a:rPr>
              <a:t>N</a:t>
            </a:r>
            <a:r>
              <a:rPr sz="800" b="1" spc="15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b="1" spc="4" dirty="0" smtClean="0">
                <a:solidFill>
                  <a:srgbClr val="363435"/>
                </a:solidFill>
                <a:latin typeface="Arial"/>
                <a:cs typeface="Arial"/>
              </a:rPr>
              <a:t>INDIREC</a:t>
            </a:r>
            <a:r>
              <a:rPr sz="800" b="1" spc="-69" dirty="0" smtClean="0">
                <a:solidFill>
                  <a:srgbClr val="363435"/>
                </a:solidFill>
                <a:latin typeface="Arial"/>
                <a:cs typeface="Arial"/>
              </a:rPr>
              <a:t>T</a:t>
            </a:r>
            <a:r>
              <a:rPr sz="800" b="1" spc="0" dirty="0" smtClean="0">
                <a:solidFill>
                  <a:srgbClr val="363435"/>
                </a:solidFill>
                <a:latin typeface="Arial"/>
                <a:cs typeface="Arial"/>
              </a:rPr>
              <a:t>A</a:t>
            </a:r>
            <a:r>
              <a:rPr sz="800" b="1" spc="-77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b="1" spc="4" dirty="0" smtClean="0">
                <a:solidFill>
                  <a:srgbClr val="363435"/>
                </a:solidFill>
                <a:latin typeface="Arial"/>
                <a:cs typeface="Arial"/>
              </a:rPr>
              <a:t>A</a:t>
            </a:r>
            <a:r>
              <a:rPr sz="800" b="1" spc="0" dirty="0" smtClean="0">
                <a:solidFill>
                  <a:srgbClr val="363435"/>
                </a:solidFill>
                <a:latin typeface="Arial"/>
                <a:cs typeface="Arial"/>
              </a:rPr>
              <a:t>L</a:t>
            </a:r>
            <a:r>
              <a:rPr sz="800" b="1" spc="-65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b="1" spc="-52" dirty="0" smtClean="0">
                <a:solidFill>
                  <a:srgbClr val="363435"/>
                </a:solidFill>
                <a:latin typeface="Arial"/>
                <a:cs typeface="Arial"/>
              </a:rPr>
              <a:t>P</a:t>
            </a:r>
            <a:r>
              <a:rPr sz="800" b="1" spc="4" dirty="0" smtClean="0">
                <a:solidFill>
                  <a:srgbClr val="363435"/>
                </a:solidFill>
                <a:latin typeface="Arial"/>
                <a:cs typeface="Arial"/>
              </a:rPr>
              <a:t>ACIENTE</a:t>
            </a:r>
            <a:r>
              <a:rPr sz="800" b="1" spc="0" dirty="0" smtClean="0">
                <a:solidFill>
                  <a:srgbClr val="363435"/>
                </a:solidFill>
                <a:latin typeface="Arial"/>
                <a:cs typeface="Arial"/>
              </a:rPr>
              <a:t>:</a:t>
            </a:r>
            <a:r>
              <a:rPr sz="800" b="1" spc="23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Evacuació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n</a:t>
            </a:r>
            <a:r>
              <a:rPr sz="800" spc="69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de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l</a:t>
            </a:r>
            <a:r>
              <a:rPr sz="800" spc="-9" dirty="0" smtClean="0">
                <a:solidFill>
                  <a:srgbClr val="363435"/>
                </a:solidFill>
                <a:latin typeface="Arial"/>
                <a:cs typeface="Arial"/>
              </a:rPr>
              <a:t> r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ecipient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-44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par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a</a:t>
            </a:r>
            <a:r>
              <a:rPr sz="800" spc="-38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vómitos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,</a:t>
            </a:r>
            <a:endParaRPr sz="800">
              <a:latin typeface="Arial"/>
              <a:cs typeface="Arial"/>
            </a:endParaRPr>
          </a:p>
          <a:p>
            <a:pPr marL="3937" marR="3937" algn="ctr">
              <a:lnSpc>
                <a:spcPts val="860"/>
              </a:lnSpc>
              <a:spcBef>
                <a:spcPts val="48"/>
              </a:spcBef>
            </a:pP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l</a:t>
            </a:r>
            <a:r>
              <a:rPr sz="800" spc="-26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manejo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/</a:t>
            </a:r>
            <a:r>
              <a:rPr sz="800" spc="-24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limpiez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a</a:t>
            </a:r>
            <a:r>
              <a:rPr sz="800" spc="-74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instrumentos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,</a:t>
            </a:r>
            <a:r>
              <a:rPr sz="800" spc="-50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l</a:t>
            </a:r>
            <a:r>
              <a:rPr sz="800" spc="-26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manej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o</a:t>
            </a:r>
            <a:r>
              <a:rPr sz="800" spc="-62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lo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spc="-7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363435"/>
                </a:solidFill>
                <a:latin typeface="Arial"/>
                <a:cs typeface="Arial"/>
              </a:rPr>
              <a:t>r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esiduos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,</a:t>
            </a:r>
            <a:r>
              <a:rPr sz="800" spc="-54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l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a</a:t>
            </a:r>
            <a:r>
              <a:rPr sz="800" spc="-26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limpiez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a</a:t>
            </a:r>
            <a:r>
              <a:rPr sz="800" spc="-74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superficie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s y</a:t>
            </a:r>
            <a:r>
              <a:rPr sz="800" spc="-6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objeto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spc="12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ensuciado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spc="-62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co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n</a:t>
            </a:r>
            <a:r>
              <a:rPr sz="800" spc="16" dirty="0" smtClean="0">
                <a:solidFill>
                  <a:srgbClr val="363435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líquido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s</a:t>
            </a:r>
            <a:r>
              <a:rPr sz="800" spc="4" dirty="0" smtClean="0">
                <a:solidFill>
                  <a:srgbClr val="363435"/>
                </a:solidFill>
                <a:latin typeface="Arial"/>
                <a:cs typeface="Arial"/>
              </a:rPr>
              <a:t> corporales</a:t>
            </a:r>
            <a:r>
              <a:rPr sz="800" spc="0" dirty="0" smtClean="0">
                <a:solidFill>
                  <a:srgbClr val="363435"/>
                </a:solidFill>
                <a:latin typeface="Arial"/>
                <a:cs typeface="Arial"/>
              </a:rPr>
              <a:t>.</a:t>
            </a:r>
            <a:endParaRPr sz="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7267" y="7614778"/>
            <a:ext cx="5791515" cy="127151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534272" marR="1534110" indent="0" algn="ctr">
              <a:lnSpc>
                <a:spcPts val="1130"/>
              </a:lnSpc>
              <a:spcBef>
                <a:spcPts val="131"/>
              </a:spcBef>
            </a:pPr>
            <a:r>
              <a:rPr sz="1050" b="1" spc="4" dirty="0" smtClean="0">
                <a:solidFill>
                  <a:srgbClr val="5F6062"/>
                </a:solidFill>
                <a:latin typeface="Arial"/>
                <a:cs typeface="Arial"/>
              </a:rPr>
              <a:t>UTILIZACIO</a:t>
            </a:r>
            <a:r>
              <a:rPr sz="1050" b="1" spc="0" dirty="0" smtClean="0">
                <a:solidFill>
                  <a:srgbClr val="5F6062"/>
                </a:solidFill>
                <a:latin typeface="Arial"/>
                <a:cs typeface="Arial"/>
              </a:rPr>
              <a:t>N</a:t>
            </a:r>
            <a:r>
              <a:rPr sz="1050" b="1" spc="45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1050" b="1" spc="4" dirty="0" smtClean="0">
                <a:solidFill>
                  <a:srgbClr val="5F6062"/>
                </a:solidFill>
                <a:latin typeface="Arial"/>
                <a:cs typeface="Arial"/>
              </a:rPr>
              <a:t>D</a:t>
            </a:r>
            <a:r>
              <a:rPr sz="1050" b="1" spc="0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1050" b="1" spc="-2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1050" b="1" spc="4" dirty="0" smtClean="0">
                <a:solidFill>
                  <a:srgbClr val="5F6062"/>
                </a:solidFill>
                <a:latin typeface="Arial"/>
                <a:cs typeface="Arial"/>
              </a:rPr>
              <a:t>GUANTE</a:t>
            </a:r>
            <a:r>
              <a:rPr sz="1050" b="1" spc="0" dirty="0" smtClean="0">
                <a:solidFill>
                  <a:srgbClr val="5F6062"/>
                </a:solidFill>
                <a:latin typeface="Arial"/>
                <a:cs typeface="Arial"/>
              </a:rPr>
              <a:t>S</a:t>
            </a:r>
            <a:r>
              <a:rPr sz="1050" b="1" spc="-91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1050" b="1" spc="4" dirty="0" smtClean="0">
                <a:solidFill>
                  <a:srgbClr val="5F6062"/>
                </a:solidFill>
                <a:latin typeface="Arial"/>
                <a:cs typeface="Arial"/>
              </a:rPr>
              <a:t>N</a:t>
            </a:r>
            <a:r>
              <a:rPr sz="1050" b="1" spc="0" dirty="0" smtClean="0">
                <a:solidFill>
                  <a:srgbClr val="5F6062"/>
                </a:solidFill>
                <a:latin typeface="Arial"/>
                <a:cs typeface="Arial"/>
              </a:rPr>
              <a:t>O</a:t>
            </a:r>
            <a:r>
              <a:rPr sz="1050" b="1" spc="1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1050" b="1" spc="4" dirty="0" smtClean="0">
                <a:solidFill>
                  <a:srgbClr val="5F6062"/>
                </a:solidFill>
                <a:latin typeface="Arial"/>
                <a:cs typeface="Arial"/>
              </a:rPr>
              <a:t>INDICAD</a:t>
            </a:r>
            <a:r>
              <a:rPr sz="1050" b="1" spc="0" dirty="0" smtClean="0">
                <a:solidFill>
                  <a:srgbClr val="5F6062"/>
                </a:solidFill>
                <a:latin typeface="Arial"/>
                <a:cs typeface="Arial"/>
              </a:rPr>
              <a:t>A </a:t>
            </a:r>
            <a:r>
              <a:rPr sz="1050" b="1" spc="4" dirty="0" smtClean="0">
                <a:solidFill>
                  <a:srgbClr val="5F6062"/>
                </a:solidFill>
                <a:latin typeface="Arial"/>
                <a:cs typeface="Arial"/>
              </a:rPr>
              <a:t>(except</a:t>
            </a:r>
            <a:r>
              <a:rPr sz="1050" b="1" spc="0" dirty="0" smtClean="0">
                <a:solidFill>
                  <a:srgbClr val="5F6062"/>
                </a:solidFill>
                <a:latin typeface="Arial"/>
                <a:cs typeface="Arial"/>
              </a:rPr>
              <a:t>o</a:t>
            </a:r>
            <a:r>
              <a:rPr sz="1050" b="1" spc="-15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1050" b="1" spc="4" dirty="0" smtClean="0">
                <a:solidFill>
                  <a:srgbClr val="5F6062"/>
                </a:solidFill>
                <a:latin typeface="Arial"/>
                <a:cs typeface="Arial"/>
              </a:rPr>
              <a:t>p</a:t>
            </a:r>
            <a:r>
              <a:rPr sz="1050" b="1" spc="-14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1050" b="1" spc="4" dirty="0" smtClean="0">
                <a:solidFill>
                  <a:srgbClr val="5F6062"/>
                </a:solidFill>
                <a:latin typeface="Arial"/>
                <a:cs typeface="Arial"/>
              </a:rPr>
              <a:t>ecaucione</a:t>
            </a:r>
            <a:r>
              <a:rPr sz="1050" b="1" spc="0" dirty="0" smtClean="0">
                <a:solidFill>
                  <a:srgbClr val="5F6062"/>
                </a:solidFill>
                <a:latin typeface="Arial"/>
                <a:cs typeface="Arial"/>
              </a:rPr>
              <a:t>s</a:t>
            </a:r>
            <a:r>
              <a:rPr sz="1050" b="1" spc="-4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1050" b="1" spc="4" dirty="0" smtClean="0">
                <a:solidFill>
                  <a:srgbClr val="5F6062"/>
                </a:solidFill>
                <a:latin typeface="Arial"/>
                <a:cs typeface="Arial"/>
              </a:rPr>
              <a:t>d</a:t>
            </a:r>
            <a:r>
              <a:rPr sz="1050" b="1" spc="0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1050" b="1" spc="15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1050" b="1" spc="4" dirty="0" smtClean="0">
                <a:solidFill>
                  <a:srgbClr val="5F6062"/>
                </a:solidFill>
                <a:latin typeface="Arial"/>
                <a:cs typeface="Arial"/>
              </a:rPr>
              <a:t>CON</a:t>
            </a:r>
            <a:r>
              <a:rPr sz="1050" b="1" spc="-89" dirty="0" smtClean="0">
                <a:solidFill>
                  <a:srgbClr val="5F6062"/>
                </a:solidFill>
                <a:latin typeface="Arial"/>
                <a:cs typeface="Arial"/>
              </a:rPr>
              <a:t>T</a:t>
            </a:r>
            <a:r>
              <a:rPr sz="1050" b="1" spc="4" dirty="0" smtClean="0">
                <a:solidFill>
                  <a:srgbClr val="5F6062"/>
                </a:solidFill>
                <a:latin typeface="Arial"/>
                <a:cs typeface="Arial"/>
              </a:rPr>
              <a:t>ACTO</a:t>
            </a:r>
            <a:r>
              <a:rPr sz="1050" b="1" spc="0" dirty="0" smtClean="0">
                <a:solidFill>
                  <a:srgbClr val="5F6062"/>
                </a:solidFill>
                <a:latin typeface="Arial"/>
                <a:cs typeface="Arial"/>
              </a:rPr>
              <a:t>)</a:t>
            </a:r>
            <a:endParaRPr sz="1050">
              <a:latin typeface="Arial"/>
              <a:cs typeface="Arial"/>
            </a:endParaRPr>
          </a:p>
          <a:p>
            <a:pPr marL="816147" marR="816147" algn="ctr">
              <a:lnSpc>
                <a:spcPct val="95825"/>
              </a:lnSpc>
              <a:spcBef>
                <a:spcPts val="368"/>
              </a:spcBef>
            </a:pPr>
            <a:r>
              <a:rPr sz="800" i="1" spc="4" dirty="0" smtClean="0">
                <a:solidFill>
                  <a:srgbClr val="5F6062"/>
                </a:solidFill>
                <a:latin typeface="Arial"/>
                <a:cs typeface="Arial"/>
              </a:rPr>
              <a:t>N</a:t>
            </a:r>
            <a:r>
              <a:rPr sz="800" i="1" spc="0" dirty="0" smtClean="0">
                <a:solidFill>
                  <a:srgbClr val="5F6062"/>
                </a:solidFill>
                <a:latin typeface="Arial"/>
                <a:cs typeface="Arial"/>
              </a:rPr>
              <a:t>o</a:t>
            </a:r>
            <a:r>
              <a:rPr sz="800" i="1" spc="-7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5F6062"/>
                </a:solidFill>
                <a:latin typeface="Arial"/>
                <a:cs typeface="Arial"/>
              </a:rPr>
              <a:t>exist</a:t>
            </a:r>
            <a:r>
              <a:rPr sz="800" i="1" spc="0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i="1" spc="-77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5F6062"/>
                </a:solidFill>
                <a:latin typeface="Arial"/>
                <a:cs typeface="Arial"/>
              </a:rPr>
              <a:t>riesg</a:t>
            </a:r>
            <a:r>
              <a:rPr sz="800" i="1" spc="0" dirty="0" smtClean="0">
                <a:solidFill>
                  <a:srgbClr val="5F6062"/>
                </a:solidFill>
                <a:latin typeface="Arial"/>
                <a:cs typeface="Arial"/>
              </a:rPr>
              <a:t>o</a:t>
            </a:r>
            <a:r>
              <a:rPr sz="800" i="1" spc="-50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5F6062"/>
                </a:solidFill>
                <a:latin typeface="Arial"/>
                <a:cs typeface="Arial"/>
              </a:rPr>
              <a:t>d</a:t>
            </a:r>
            <a:r>
              <a:rPr sz="800" i="1" spc="0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i="1" spc="-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5F6062"/>
                </a:solidFill>
                <a:latin typeface="Arial"/>
                <a:cs typeface="Arial"/>
              </a:rPr>
              <a:t>exposició</a:t>
            </a:r>
            <a:r>
              <a:rPr sz="800" i="1" spc="0" dirty="0" smtClean="0">
                <a:solidFill>
                  <a:srgbClr val="5F6062"/>
                </a:solidFill>
                <a:latin typeface="Arial"/>
                <a:cs typeface="Arial"/>
              </a:rPr>
              <a:t>n</a:t>
            </a:r>
            <a:r>
              <a:rPr sz="800" i="1" spc="-4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i="1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i="1" spc="-34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5F6062"/>
                </a:solidFill>
                <a:latin typeface="Arial"/>
                <a:cs typeface="Arial"/>
              </a:rPr>
              <a:t>sang</a:t>
            </a:r>
            <a:r>
              <a:rPr sz="800" i="1" spc="-9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i="1" spc="0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i="1" spc="31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i="1" spc="0" dirty="0" smtClean="0">
                <a:solidFill>
                  <a:srgbClr val="5F6062"/>
                </a:solidFill>
                <a:latin typeface="Arial"/>
                <a:cs typeface="Arial"/>
              </a:rPr>
              <a:t>o</a:t>
            </a:r>
            <a:r>
              <a:rPr sz="800" i="1" spc="9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i="1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i="1" spc="-34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5F6062"/>
                </a:solidFill>
                <a:latin typeface="Arial"/>
                <a:cs typeface="Arial"/>
              </a:rPr>
              <a:t>fluido</a:t>
            </a:r>
            <a:r>
              <a:rPr sz="800" i="1" spc="0" dirty="0" smtClean="0">
                <a:solidFill>
                  <a:srgbClr val="5F6062"/>
                </a:solidFill>
                <a:latin typeface="Arial"/>
                <a:cs typeface="Arial"/>
              </a:rPr>
              <a:t>s</a:t>
            </a:r>
            <a:r>
              <a:rPr sz="800" i="1" spc="-11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5F6062"/>
                </a:solidFill>
                <a:latin typeface="Arial"/>
                <a:cs typeface="Arial"/>
              </a:rPr>
              <a:t>corporales</a:t>
            </a:r>
            <a:r>
              <a:rPr sz="800" i="1" spc="0" dirty="0" smtClean="0">
                <a:solidFill>
                  <a:srgbClr val="5F6062"/>
                </a:solidFill>
                <a:latin typeface="Arial"/>
                <a:cs typeface="Arial"/>
              </a:rPr>
              <a:t>,</a:t>
            </a:r>
            <a:r>
              <a:rPr sz="800" i="1" spc="-64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i="1" spc="0" dirty="0" smtClean="0">
                <a:solidFill>
                  <a:srgbClr val="5F6062"/>
                </a:solidFill>
                <a:latin typeface="Arial"/>
                <a:cs typeface="Arial"/>
              </a:rPr>
              <a:t>o</a:t>
            </a:r>
            <a:r>
              <a:rPr sz="800" i="1" spc="9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i="1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i="1" spc="-34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5F6062"/>
                </a:solidFill>
                <a:latin typeface="Arial"/>
                <a:cs typeface="Arial"/>
              </a:rPr>
              <a:t>u</a:t>
            </a:r>
            <a:r>
              <a:rPr sz="800" i="1" spc="0" dirty="0" smtClean="0">
                <a:solidFill>
                  <a:srgbClr val="5F6062"/>
                </a:solidFill>
                <a:latin typeface="Arial"/>
                <a:cs typeface="Arial"/>
              </a:rPr>
              <a:t>n</a:t>
            </a:r>
            <a:r>
              <a:rPr sz="800" i="1" spc="-21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5F6062"/>
                </a:solidFill>
                <a:latin typeface="Arial"/>
                <a:cs typeface="Arial"/>
              </a:rPr>
              <a:t>ento</a:t>
            </a:r>
            <a:r>
              <a:rPr sz="800" i="1" spc="19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i="1" spc="4" dirty="0" smtClean="0">
                <a:solidFill>
                  <a:srgbClr val="5F6062"/>
                </a:solidFill>
                <a:latin typeface="Arial"/>
                <a:cs typeface="Arial"/>
              </a:rPr>
              <a:t>n</a:t>
            </a:r>
            <a:r>
              <a:rPr sz="800" i="1" spc="0" dirty="0" smtClean="0">
                <a:solidFill>
                  <a:srgbClr val="5F6062"/>
                </a:solidFill>
                <a:latin typeface="Arial"/>
                <a:cs typeface="Arial"/>
              </a:rPr>
              <a:t>o</a:t>
            </a:r>
            <a:r>
              <a:rPr sz="800" i="1" spc="-2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i="1" spc="4" dirty="0" smtClean="0">
                <a:solidFill>
                  <a:srgbClr val="5F6062"/>
                </a:solidFill>
                <a:latin typeface="Arial"/>
                <a:cs typeface="Arial"/>
              </a:rPr>
              <a:t>contaminado</a:t>
            </a:r>
            <a:r>
              <a:rPr sz="800" i="1" spc="0" dirty="0" smtClean="0">
                <a:solidFill>
                  <a:srgbClr val="5F6062"/>
                </a:solidFill>
                <a:latin typeface="Arial"/>
                <a:cs typeface="Arial"/>
              </a:rPr>
              <a:t>.</a:t>
            </a:r>
            <a:endParaRPr sz="800">
              <a:latin typeface="Arial"/>
              <a:cs typeface="Arial"/>
            </a:endParaRPr>
          </a:p>
          <a:p>
            <a:pPr marL="219114" marR="219114" indent="0" algn="ctr">
              <a:lnSpc>
                <a:spcPts val="860"/>
              </a:lnSpc>
              <a:spcBef>
                <a:spcPts val="585"/>
              </a:spcBef>
            </a:pPr>
            <a:r>
              <a:rPr sz="800" b="1" spc="4" dirty="0" smtClean="0">
                <a:solidFill>
                  <a:srgbClr val="5F6062"/>
                </a:solidFill>
                <a:latin typeface="Arial"/>
                <a:cs typeface="Arial"/>
              </a:rPr>
              <a:t>EXPOSICIÓ</a:t>
            </a:r>
            <a:r>
              <a:rPr sz="800" b="1" spc="0" dirty="0" smtClean="0">
                <a:solidFill>
                  <a:srgbClr val="5F6062"/>
                </a:solidFill>
                <a:latin typeface="Arial"/>
                <a:cs typeface="Arial"/>
              </a:rPr>
              <a:t>N</a:t>
            </a:r>
            <a:r>
              <a:rPr sz="800" b="1" spc="15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b="1" spc="4" dirty="0" smtClean="0">
                <a:solidFill>
                  <a:srgbClr val="5F6062"/>
                </a:solidFill>
                <a:latin typeface="Arial"/>
                <a:cs typeface="Arial"/>
              </a:rPr>
              <a:t>DIREC</a:t>
            </a:r>
            <a:r>
              <a:rPr sz="800" b="1" spc="-69" dirty="0" smtClean="0">
                <a:solidFill>
                  <a:srgbClr val="5F6062"/>
                </a:solidFill>
                <a:latin typeface="Arial"/>
                <a:cs typeface="Arial"/>
              </a:rPr>
              <a:t>T</a:t>
            </a:r>
            <a:r>
              <a:rPr sz="800" b="1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b="1" spc="-8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b="1" spc="4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b="1" spc="0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b="1" spc="-65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b="1" spc="-52" dirty="0" smtClean="0">
                <a:solidFill>
                  <a:srgbClr val="5F6062"/>
                </a:solidFill>
                <a:latin typeface="Arial"/>
                <a:cs typeface="Arial"/>
              </a:rPr>
              <a:t>P</a:t>
            </a:r>
            <a:r>
              <a:rPr sz="800" b="1" spc="4" dirty="0" smtClean="0">
                <a:solidFill>
                  <a:srgbClr val="5F6062"/>
                </a:solidFill>
                <a:latin typeface="Arial"/>
                <a:cs typeface="Arial"/>
              </a:rPr>
              <a:t>ACIENTE</a:t>
            </a:r>
            <a:r>
              <a:rPr sz="800" b="1" spc="0" dirty="0" smtClean="0">
                <a:solidFill>
                  <a:srgbClr val="5F6062"/>
                </a:solidFill>
                <a:latin typeface="Arial"/>
                <a:cs typeface="Arial"/>
              </a:rPr>
              <a:t>:</a:t>
            </a:r>
            <a:r>
              <a:rPr sz="800" b="1" spc="2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-2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toma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-2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p</a:t>
            </a:r>
            <a:r>
              <a:rPr sz="800" spc="-9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esió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n</a:t>
            </a:r>
            <a:r>
              <a:rPr sz="800" spc="-38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arterial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,</a:t>
            </a:r>
            <a:r>
              <a:rPr sz="800" spc="-81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-2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temperatur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-64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y</a:t>
            </a:r>
            <a:r>
              <a:rPr sz="800" spc="-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-2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pulso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;</a:t>
            </a:r>
            <a:r>
              <a:rPr sz="800" spc="-7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ealiza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42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inyeccione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s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subcutánea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s</a:t>
            </a:r>
            <a:r>
              <a:rPr sz="800" spc="-7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spc="-21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intramuscula</a:t>
            </a:r>
            <a:r>
              <a:rPr sz="800" spc="-9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es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,</a:t>
            </a:r>
            <a:r>
              <a:rPr sz="800" spc="120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bañars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spc="34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y</a:t>
            </a:r>
            <a:r>
              <a:rPr sz="800" spc="-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vesti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-34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-2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paciente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,</a:t>
            </a:r>
            <a:r>
              <a:rPr sz="800" spc="-35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transporta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-2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-2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paciente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,</a:t>
            </a:r>
            <a:r>
              <a:rPr sz="800" spc="-35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cuidad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o</a:t>
            </a:r>
            <a:r>
              <a:rPr sz="800" spc="19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ojo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s</a:t>
            </a:r>
            <a:r>
              <a:rPr sz="800" spc="-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y</a:t>
            </a:r>
            <a:r>
              <a:rPr sz="800" spc="-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oído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s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 (s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i</a:t>
            </a:r>
            <a:r>
              <a:rPr sz="800" spc="31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n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o</a:t>
            </a:r>
            <a:r>
              <a:rPr sz="800" spc="-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ha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y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sec</a:t>
            </a:r>
            <a:r>
              <a:rPr sz="800" spc="-9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eciones)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;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 cualquie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-55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manipulació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n</a:t>
            </a:r>
            <a:r>
              <a:rPr sz="800" spc="-62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de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-9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catéte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-14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vascula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-79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n</a:t>
            </a:r>
            <a:r>
              <a:rPr sz="800" spc="-34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ausenci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39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fuga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s</a:t>
            </a:r>
            <a:r>
              <a:rPr sz="800" spc="-3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sang</a:t>
            </a:r>
            <a:r>
              <a:rPr sz="800" spc="-9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.</a:t>
            </a:r>
            <a:endParaRPr sz="800">
              <a:latin typeface="Arial"/>
              <a:cs typeface="Arial"/>
            </a:endParaRPr>
          </a:p>
          <a:p>
            <a:pPr marL="3937" marR="3937" indent="0" algn="ctr">
              <a:lnSpc>
                <a:spcPts val="860"/>
              </a:lnSpc>
              <a:spcBef>
                <a:spcPts val="540"/>
              </a:spcBef>
            </a:pPr>
            <a:r>
              <a:rPr sz="800" b="1" spc="4" dirty="0" smtClean="0">
                <a:solidFill>
                  <a:srgbClr val="5F6062"/>
                </a:solidFill>
                <a:latin typeface="Arial"/>
                <a:cs typeface="Arial"/>
              </a:rPr>
              <a:t>EXPOSICIÓ</a:t>
            </a:r>
            <a:r>
              <a:rPr sz="800" b="1" spc="0" dirty="0" smtClean="0">
                <a:solidFill>
                  <a:srgbClr val="5F6062"/>
                </a:solidFill>
                <a:latin typeface="Arial"/>
                <a:cs typeface="Arial"/>
              </a:rPr>
              <a:t>N</a:t>
            </a:r>
            <a:r>
              <a:rPr sz="800" b="1" spc="15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b="1" spc="4" dirty="0" smtClean="0">
                <a:solidFill>
                  <a:srgbClr val="5F6062"/>
                </a:solidFill>
                <a:latin typeface="Arial"/>
                <a:cs typeface="Arial"/>
              </a:rPr>
              <a:t>INDIREC</a:t>
            </a:r>
            <a:r>
              <a:rPr sz="800" b="1" spc="-69" dirty="0" smtClean="0">
                <a:solidFill>
                  <a:srgbClr val="5F6062"/>
                </a:solidFill>
                <a:latin typeface="Arial"/>
                <a:cs typeface="Arial"/>
              </a:rPr>
              <a:t>T</a:t>
            </a:r>
            <a:r>
              <a:rPr sz="800" b="1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b="1" spc="-77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b="1" spc="4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b="1" spc="0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b="1" spc="-65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b="1" spc="-52" dirty="0" smtClean="0">
                <a:solidFill>
                  <a:srgbClr val="5F6062"/>
                </a:solidFill>
                <a:latin typeface="Arial"/>
                <a:cs typeface="Arial"/>
              </a:rPr>
              <a:t>P</a:t>
            </a:r>
            <a:r>
              <a:rPr sz="800" b="1" spc="4" dirty="0" smtClean="0">
                <a:solidFill>
                  <a:srgbClr val="5F6062"/>
                </a:solidFill>
                <a:latin typeface="Arial"/>
                <a:cs typeface="Arial"/>
              </a:rPr>
              <a:t>ACIENTE</a:t>
            </a:r>
            <a:r>
              <a:rPr sz="800" b="1" spc="0" dirty="0" smtClean="0">
                <a:solidFill>
                  <a:srgbClr val="5F6062"/>
                </a:solidFill>
                <a:latin typeface="Arial"/>
                <a:cs typeface="Arial"/>
              </a:rPr>
              <a:t>:</a:t>
            </a:r>
            <a:r>
              <a:rPr sz="800" b="1" spc="2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-2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usa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-54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-2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teléfono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;</a:t>
            </a:r>
            <a:r>
              <a:rPr sz="800" spc="-29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anota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-40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dato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s</a:t>
            </a:r>
            <a:r>
              <a:rPr sz="800" spc="12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n</a:t>
            </a:r>
            <a:r>
              <a:rPr sz="800" spc="-34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-2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gráfic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-28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de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-9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paciente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;</a:t>
            </a:r>
            <a:r>
              <a:rPr sz="800" spc="-35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administra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-58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medicamento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s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po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19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ví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34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oral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;</a:t>
            </a:r>
            <a:r>
              <a:rPr sz="800" spc="-34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distribui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7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o</a:t>
            </a:r>
            <a:r>
              <a:rPr sz="800" spc="9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-9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ecoge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-35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bandeja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s</a:t>
            </a:r>
            <a:r>
              <a:rPr sz="800" spc="-70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comida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;</a:t>
            </a:r>
            <a:r>
              <a:rPr sz="800" spc="10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quita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-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y</a:t>
            </a:r>
            <a:r>
              <a:rPr sz="800" spc="-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cambia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-2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-2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sábana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s</a:t>
            </a:r>
            <a:r>
              <a:rPr sz="800" spc="3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-2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cam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-28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de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-9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paciente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;</a:t>
            </a:r>
            <a:r>
              <a:rPr sz="800" spc="-35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conecta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-2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pacient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spc="-49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 aparato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s</a:t>
            </a:r>
            <a:r>
              <a:rPr sz="800" spc="-48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ventilació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n</a:t>
            </a:r>
            <a:r>
              <a:rPr sz="800" spc="-54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n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o</a:t>
            </a:r>
            <a:r>
              <a:rPr sz="800" spc="-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invasivo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s</a:t>
            </a:r>
            <a:r>
              <a:rPr sz="800" spc="17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o</a:t>
            </a:r>
            <a:r>
              <a:rPr sz="800" spc="9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cánula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s</a:t>
            </a:r>
            <a:r>
              <a:rPr sz="800" spc="-72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oxígeno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;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 desplaza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r</a:t>
            </a:r>
            <a:r>
              <a:rPr sz="800" spc="19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lo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s</a:t>
            </a:r>
            <a:r>
              <a:rPr sz="800" spc="-7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mueble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s</a:t>
            </a:r>
            <a:r>
              <a:rPr sz="800" spc="-61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d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e</a:t>
            </a:r>
            <a:r>
              <a:rPr sz="800" spc="-3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a</a:t>
            </a:r>
            <a:r>
              <a:rPr sz="800" spc="-26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habitació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n</a:t>
            </a:r>
            <a:r>
              <a:rPr sz="800" spc="-19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de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l</a:t>
            </a:r>
            <a:r>
              <a:rPr sz="800" spc="-9" dirty="0" smtClean="0">
                <a:solidFill>
                  <a:srgbClr val="5F6062"/>
                </a:solidFill>
                <a:latin typeface="Arial"/>
                <a:cs typeface="Arial"/>
              </a:rPr>
              <a:t> </a:t>
            </a:r>
            <a:r>
              <a:rPr sz="800" spc="4" dirty="0" smtClean="0">
                <a:solidFill>
                  <a:srgbClr val="5F6062"/>
                </a:solidFill>
                <a:latin typeface="Arial"/>
                <a:cs typeface="Arial"/>
              </a:rPr>
              <a:t>pacient</a:t>
            </a:r>
            <a:r>
              <a:rPr sz="800" spc="0" dirty="0" smtClean="0">
                <a:solidFill>
                  <a:srgbClr val="5F6062"/>
                </a:solidFill>
                <a:latin typeface="Arial"/>
                <a:cs typeface="Arial"/>
              </a:rPr>
              <a:t>e.</a:t>
            </a:r>
            <a:endParaRPr sz="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299" y="9689285"/>
            <a:ext cx="745489" cy="139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Página</a:t>
            </a:r>
            <a:r>
              <a:rPr sz="900" spc="-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6</a:t>
            </a:r>
            <a:r>
              <a:rPr sz="900" spc="7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900" spc="18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7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9918777"/>
            <a:ext cx="3267772" cy="292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89"/>
              </a:lnSpc>
              <a:spcBef>
                <a:spcPts val="30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OMS</a:t>
            </a:r>
            <a:r>
              <a:rPr sz="600" spc="7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da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las</a:t>
            </a:r>
            <a:r>
              <a:rPr sz="600" spc="10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gracias</a:t>
            </a:r>
            <a:r>
              <a:rPr sz="600" spc="-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</a:t>
            </a:r>
            <a:r>
              <a:rPr sz="600" spc="7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los</a:t>
            </a:r>
            <a:r>
              <a:rPr sz="600" spc="9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Hôpitaux </a:t>
            </a:r>
            <a:r>
              <a:rPr sz="600" spc="4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Universitai</a:t>
            </a:r>
            <a:r>
              <a:rPr sz="600" spc="-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</a:t>
            </a:r>
            <a:r>
              <a:rPr sz="600" spc="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Genève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(HUG),</a:t>
            </a:r>
            <a:r>
              <a:rPr sz="600" spc="-4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particular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</a:t>
            </a:r>
            <a:r>
              <a:rPr sz="600" spc="7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los miemb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os</a:t>
            </a:r>
            <a:r>
              <a:rPr sz="600" spc="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del</a:t>
            </a:r>
            <a:r>
              <a:rPr sz="600" spc="8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ograma</a:t>
            </a:r>
            <a:r>
              <a:rPr sz="600" spc="5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cont</a:t>
            </a:r>
            <a:r>
              <a:rPr sz="600" spc="-9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ol </a:t>
            </a:r>
            <a:r>
              <a:rPr sz="600" spc="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infecciones,</a:t>
            </a:r>
            <a:r>
              <a:rPr sz="600" spc="-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por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su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activa </a:t>
            </a:r>
            <a:r>
              <a:rPr sz="600" spc="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participación 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elaboración 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este</a:t>
            </a:r>
            <a:r>
              <a:rPr sz="600" spc="5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material.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43465" y="9918777"/>
            <a:ext cx="3209098" cy="6138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08813">
              <a:lnSpc>
                <a:spcPts val="689"/>
              </a:lnSpc>
              <a:spcBef>
                <a:spcPts val="30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ganización</a:t>
            </a:r>
            <a:r>
              <a:rPr sz="600" spc="2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Mundial</a:t>
            </a:r>
            <a:r>
              <a:rPr sz="600" spc="1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Salud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ha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adoptado</a:t>
            </a:r>
            <a:r>
              <a:rPr sz="600" spc="-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todas las</a:t>
            </a:r>
            <a:r>
              <a:rPr sz="600" spc="10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ecauciones</a:t>
            </a:r>
            <a:r>
              <a:rPr sz="600" spc="-3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razonables</a:t>
            </a:r>
            <a:r>
              <a:rPr sz="600" spc="-6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para verificar</a:t>
            </a:r>
            <a:r>
              <a:rPr sz="600" spc="75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información</a:t>
            </a:r>
            <a:r>
              <a:rPr sz="600" spc="-5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contenida</a:t>
            </a:r>
            <a:r>
              <a:rPr sz="600" spc="11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este</a:t>
            </a:r>
            <a:r>
              <a:rPr sz="600" spc="2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documento.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9"/>
              </a:lnSpc>
              <a:spcBef>
                <a:spcPts val="345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Sin</a:t>
            </a:r>
            <a:r>
              <a:rPr sz="600" spc="6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emba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go,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 </a:t>
            </a:r>
            <a:r>
              <a:rPr sz="600" spc="2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publicado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se</a:t>
            </a:r>
            <a:r>
              <a:rPr sz="600" spc="13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distribuye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sin</a:t>
            </a:r>
            <a:r>
              <a:rPr sz="600" spc="7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garantía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ningún</a:t>
            </a:r>
            <a:r>
              <a:rPr sz="600" spc="14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tipo,</a:t>
            </a:r>
            <a:r>
              <a:rPr sz="600" spc="11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explícita </a:t>
            </a:r>
            <a:r>
              <a:rPr sz="600" spc="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 implícita.</a:t>
            </a:r>
            <a:r>
              <a:rPr sz="600" spc="1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-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lector 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</a:t>
            </a:r>
            <a:r>
              <a:rPr sz="600" spc="13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esponsable</a:t>
            </a:r>
            <a:r>
              <a:rPr sz="600" spc="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interp</a:t>
            </a:r>
            <a:r>
              <a:rPr sz="600" spc="-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etación</a:t>
            </a:r>
            <a:r>
              <a:rPr sz="600" spc="2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uso </a:t>
            </a:r>
            <a:r>
              <a:rPr sz="600" spc="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que </a:t>
            </a:r>
            <a:r>
              <a:rPr sz="600" spc="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haga</a:t>
            </a:r>
            <a:r>
              <a:rPr sz="600" spc="-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ese </a:t>
            </a:r>
            <a:r>
              <a:rPr sz="600" spc="4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material, 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 ningún</a:t>
            </a:r>
            <a:r>
              <a:rPr sz="600" spc="14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caso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ganización</a:t>
            </a:r>
            <a:r>
              <a:rPr sz="600" spc="2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Mundial</a:t>
            </a:r>
            <a:r>
              <a:rPr sz="600" spc="1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Salud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podrá</a:t>
            </a:r>
            <a:r>
              <a:rPr sz="600" spc="-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ser</a:t>
            </a:r>
            <a:r>
              <a:rPr sz="600" spc="1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considerada</a:t>
            </a:r>
            <a:r>
              <a:rPr sz="600" spc="-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esponsable</a:t>
            </a:r>
            <a:r>
              <a:rPr sz="600" spc="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daño alguno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causado</a:t>
            </a:r>
            <a:r>
              <a:rPr sz="600" spc="-1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por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su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utilización.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95999" y="223479"/>
            <a:ext cx="676799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object 67"/>
          <p:cNvSpPr/>
          <p:nvPr/>
        </p:nvSpPr>
        <p:spPr>
          <a:xfrm>
            <a:off x="0" y="9432010"/>
            <a:ext cx="7559992" cy="1259992"/>
          </a:xfrm>
          <a:custGeom>
            <a:avLst/>
            <a:gdLst/>
            <a:ahLst/>
            <a:cxnLst/>
            <a:rect l="l" t="t" r="r" b="b"/>
            <a:pathLst>
              <a:path w="7559992" h="1259992">
                <a:moveTo>
                  <a:pt x="0" y="1259992"/>
                </a:moveTo>
                <a:lnTo>
                  <a:pt x="7559992" y="1259992"/>
                </a:lnTo>
                <a:lnTo>
                  <a:pt x="7559992" y="0"/>
                </a:lnTo>
                <a:lnTo>
                  <a:pt x="0" y="0"/>
                </a:lnTo>
                <a:lnTo>
                  <a:pt x="0" y="1259992"/>
                </a:lnTo>
                <a:close/>
              </a:path>
            </a:pathLst>
          </a:custGeom>
          <a:solidFill>
            <a:srgbClr val="96989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95999" y="363179"/>
            <a:ext cx="6767995" cy="0"/>
          </a:xfrm>
          <a:custGeom>
            <a:avLst/>
            <a:gdLst/>
            <a:ahLst/>
            <a:cxnLst/>
            <a:rect l="l" t="t" r="r" b="b"/>
            <a:pathLst>
              <a:path w="6767995">
                <a:moveTo>
                  <a:pt x="0" y="0"/>
                </a:moveTo>
                <a:lnTo>
                  <a:pt x="6767995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95999" y="1299993"/>
            <a:ext cx="2306904" cy="0"/>
          </a:xfrm>
          <a:custGeom>
            <a:avLst/>
            <a:gdLst/>
            <a:ahLst/>
            <a:cxnLst/>
            <a:rect l="l" t="t" r="r" b="b"/>
            <a:pathLst>
              <a:path w="2306904">
                <a:moveTo>
                  <a:pt x="0" y="0"/>
                </a:moveTo>
                <a:lnTo>
                  <a:pt x="2306904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99174" y="1303167"/>
            <a:ext cx="0" cy="514400"/>
          </a:xfrm>
          <a:custGeom>
            <a:avLst/>
            <a:gdLst/>
            <a:ahLst/>
            <a:cxnLst/>
            <a:rect l="l" t="t" r="r" b="b"/>
            <a:pathLst>
              <a:path h="514400">
                <a:moveTo>
                  <a:pt x="0" y="5144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702897" y="1299993"/>
            <a:ext cx="4454753" cy="0"/>
          </a:xfrm>
          <a:custGeom>
            <a:avLst/>
            <a:gdLst/>
            <a:ahLst/>
            <a:cxnLst/>
            <a:rect l="l" t="t" r="r" b="b"/>
            <a:pathLst>
              <a:path w="4454753">
                <a:moveTo>
                  <a:pt x="0" y="0"/>
                </a:moveTo>
                <a:lnTo>
                  <a:pt x="4454753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702897" y="1303167"/>
            <a:ext cx="0" cy="514400"/>
          </a:xfrm>
          <a:custGeom>
            <a:avLst/>
            <a:gdLst/>
            <a:ahLst/>
            <a:cxnLst/>
            <a:rect l="l" t="t" r="r" b="b"/>
            <a:pathLst>
              <a:path h="514400">
                <a:moveTo>
                  <a:pt x="0" y="5144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154475" y="1303167"/>
            <a:ext cx="0" cy="514400"/>
          </a:xfrm>
          <a:custGeom>
            <a:avLst/>
            <a:gdLst/>
            <a:ahLst/>
            <a:cxnLst/>
            <a:rect l="l" t="t" r="r" b="b"/>
            <a:pathLst>
              <a:path h="514400">
                <a:moveTo>
                  <a:pt x="0" y="5144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95999" y="1820743"/>
            <a:ext cx="2306904" cy="0"/>
          </a:xfrm>
          <a:custGeom>
            <a:avLst/>
            <a:gdLst/>
            <a:ahLst/>
            <a:cxnLst/>
            <a:rect l="l" t="t" r="r" b="b"/>
            <a:pathLst>
              <a:path w="2306904">
                <a:moveTo>
                  <a:pt x="0" y="0"/>
                </a:moveTo>
                <a:lnTo>
                  <a:pt x="2306904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99174" y="1823915"/>
            <a:ext cx="0" cy="1225600"/>
          </a:xfrm>
          <a:custGeom>
            <a:avLst/>
            <a:gdLst/>
            <a:ahLst/>
            <a:cxnLst/>
            <a:rect l="l" t="t" r="r" b="b"/>
            <a:pathLst>
              <a:path h="1225600">
                <a:moveTo>
                  <a:pt x="0" y="12256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702897" y="1820743"/>
            <a:ext cx="4454753" cy="0"/>
          </a:xfrm>
          <a:custGeom>
            <a:avLst/>
            <a:gdLst/>
            <a:ahLst/>
            <a:cxnLst/>
            <a:rect l="l" t="t" r="r" b="b"/>
            <a:pathLst>
              <a:path w="4454753">
                <a:moveTo>
                  <a:pt x="0" y="0"/>
                </a:moveTo>
                <a:lnTo>
                  <a:pt x="4454753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702897" y="1823915"/>
            <a:ext cx="0" cy="1225600"/>
          </a:xfrm>
          <a:custGeom>
            <a:avLst/>
            <a:gdLst/>
            <a:ahLst/>
            <a:cxnLst/>
            <a:rect l="l" t="t" r="r" b="b"/>
            <a:pathLst>
              <a:path h="1225600">
                <a:moveTo>
                  <a:pt x="0" y="12256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154475" y="1823915"/>
            <a:ext cx="0" cy="1225600"/>
          </a:xfrm>
          <a:custGeom>
            <a:avLst/>
            <a:gdLst/>
            <a:ahLst/>
            <a:cxnLst/>
            <a:rect l="l" t="t" r="r" b="b"/>
            <a:pathLst>
              <a:path h="1225600">
                <a:moveTo>
                  <a:pt x="0" y="12256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95999" y="3052691"/>
            <a:ext cx="2306904" cy="0"/>
          </a:xfrm>
          <a:custGeom>
            <a:avLst/>
            <a:gdLst/>
            <a:ahLst/>
            <a:cxnLst/>
            <a:rect l="l" t="t" r="r" b="b"/>
            <a:pathLst>
              <a:path w="2306904">
                <a:moveTo>
                  <a:pt x="0" y="0"/>
                </a:moveTo>
                <a:lnTo>
                  <a:pt x="2306904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99174" y="3055863"/>
            <a:ext cx="0" cy="692200"/>
          </a:xfrm>
          <a:custGeom>
            <a:avLst/>
            <a:gdLst/>
            <a:ahLst/>
            <a:cxnLst/>
            <a:rect l="l" t="t" r="r" b="b"/>
            <a:pathLst>
              <a:path h="692200">
                <a:moveTo>
                  <a:pt x="0" y="6922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702897" y="3052691"/>
            <a:ext cx="4454753" cy="0"/>
          </a:xfrm>
          <a:custGeom>
            <a:avLst/>
            <a:gdLst/>
            <a:ahLst/>
            <a:cxnLst/>
            <a:rect l="l" t="t" r="r" b="b"/>
            <a:pathLst>
              <a:path w="4454753">
                <a:moveTo>
                  <a:pt x="0" y="0"/>
                </a:moveTo>
                <a:lnTo>
                  <a:pt x="4454753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702897" y="3055863"/>
            <a:ext cx="0" cy="692200"/>
          </a:xfrm>
          <a:custGeom>
            <a:avLst/>
            <a:gdLst/>
            <a:ahLst/>
            <a:cxnLst/>
            <a:rect l="l" t="t" r="r" b="b"/>
            <a:pathLst>
              <a:path h="692200">
                <a:moveTo>
                  <a:pt x="0" y="6922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154475" y="3055863"/>
            <a:ext cx="0" cy="692200"/>
          </a:xfrm>
          <a:custGeom>
            <a:avLst/>
            <a:gdLst/>
            <a:ahLst/>
            <a:cxnLst/>
            <a:rect l="l" t="t" r="r" b="b"/>
            <a:pathLst>
              <a:path h="692200">
                <a:moveTo>
                  <a:pt x="0" y="6922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95999" y="3751239"/>
            <a:ext cx="2306904" cy="0"/>
          </a:xfrm>
          <a:custGeom>
            <a:avLst/>
            <a:gdLst/>
            <a:ahLst/>
            <a:cxnLst/>
            <a:rect l="l" t="t" r="r" b="b"/>
            <a:pathLst>
              <a:path w="2306904">
                <a:moveTo>
                  <a:pt x="0" y="0"/>
                </a:moveTo>
                <a:lnTo>
                  <a:pt x="2306904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99174" y="3754413"/>
            <a:ext cx="0" cy="1403400"/>
          </a:xfrm>
          <a:custGeom>
            <a:avLst/>
            <a:gdLst/>
            <a:ahLst/>
            <a:cxnLst/>
            <a:rect l="l" t="t" r="r" b="b"/>
            <a:pathLst>
              <a:path h="1403400">
                <a:moveTo>
                  <a:pt x="0" y="14034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702897" y="3751239"/>
            <a:ext cx="4454753" cy="0"/>
          </a:xfrm>
          <a:custGeom>
            <a:avLst/>
            <a:gdLst/>
            <a:ahLst/>
            <a:cxnLst/>
            <a:rect l="l" t="t" r="r" b="b"/>
            <a:pathLst>
              <a:path w="4454753">
                <a:moveTo>
                  <a:pt x="0" y="0"/>
                </a:moveTo>
                <a:lnTo>
                  <a:pt x="4454753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2702897" y="3754413"/>
            <a:ext cx="0" cy="1403400"/>
          </a:xfrm>
          <a:custGeom>
            <a:avLst/>
            <a:gdLst/>
            <a:ahLst/>
            <a:cxnLst/>
            <a:rect l="l" t="t" r="r" b="b"/>
            <a:pathLst>
              <a:path h="1403400">
                <a:moveTo>
                  <a:pt x="0" y="14034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154475" y="3754413"/>
            <a:ext cx="0" cy="1403400"/>
          </a:xfrm>
          <a:custGeom>
            <a:avLst/>
            <a:gdLst/>
            <a:ahLst/>
            <a:cxnLst/>
            <a:rect l="l" t="t" r="r" b="b"/>
            <a:pathLst>
              <a:path h="1403400">
                <a:moveTo>
                  <a:pt x="0" y="14034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95999" y="5160989"/>
            <a:ext cx="2306904" cy="0"/>
          </a:xfrm>
          <a:custGeom>
            <a:avLst/>
            <a:gdLst/>
            <a:ahLst/>
            <a:cxnLst/>
            <a:rect l="l" t="t" r="r" b="b"/>
            <a:pathLst>
              <a:path w="2306904">
                <a:moveTo>
                  <a:pt x="0" y="0"/>
                </a:moveTo>
                <a:lnTo>
                  <a:pt x="2306904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99174" y="5164166"/>
            <a:ext cx="0" cy="339661"/>
          </a:xfrm>
          <a:custGeom>
            <a:avLst/>
            <a:gdLst/>
            <a:ahLst/>
            <a:cxnLst/>
            <a:rect l="l" t="t" r="r" b="b"/>
            <a:pathLst>
              <a:path h="339661">
                <a:moveTo>
                  <a:pt x="0" y="339661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702897" y="5160989"/>
            <a:ext cx="4454753" cy="0"/>
          </a:xfrm>
          <a:custGeom>
            <a:avLst/>
            <a:gdLst/>
            <a:ahLst/>
            <a:cxnLst/>
            <a:rect l="l" t="t" r="r" b="b"/>
            <a:pathLst>
              <a:path w="4454753">
                <a:moveTo>
                  <a:pt x="0" y="0"/>
                </a:moveTo>
                <a:lnTo>
                  <a:pt x="4454753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2702897" y="5164166"/>
            <a:ext cx="0" cy="339661"/>
          </a:xfrm>
          <a:custGeom>
            <a:avLst/>
            <a:gdLst/>
            <a:ahLst/>
            <a:cxnLst/>
            <a:rect l="l" t="t" r="r" b="b"/>
            <a:pathLst>
              <a:path h="339661">
                <a:moveTo>
                  <a:pt x="0" y="339661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154475" y="5164166"/>
            <a:ext cx="0" cy="339661"/>
          </a:xfrm>
          <a:custGeom>
            <a:avLst/>
            <a:gdLst/>
            <a:ahLst/>
            <a:cxnLst/>
            <a:rect l="l" t="t" r="r" b="b"/>
            <a:pathLst>
              <a:path h="339661">
                <a:moveTo>
                  <a:pt x="0" y="339661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95999" y="5507003"/>
            <a:ext cx="2306904" cy="0"/>
          </a:xfrm>
          <a:custGeom>
            <a:avLst/>
            <a:gdLst/>
            <a:ahLst/>
            <a:cxnLst/>
            <a:rect l="l" t="t" r="r" b="b"/>
            <a:pathLst>
              <a:path w="2306904">
                <a:moveTo>
                  <a:pt x="0" y="0"/>
                </a:moveTo>
                <a:lnTo>
                  <a:pt x="2306904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99174" y="5510176"/>
            <a:ext cx="0" cy="870000"/>
          </a:xfrm>
          <a:custGeom>
            <a:avLst/>
            <a:gdLst/>
            <a:ahLst/>
            <a:cxnLst/>
            <a:rect l="l" t="t" r="r" b="b"/>
            <a:pathLst>
              <a:path h="870000">
                <a:moveTo>
                  <a:pt x="0" y="8700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702897" y="5507003"/>
            <a:ext cx="4454753" cy="0"/>
          </a:xfrm>
          <a:custGeom>
            <a:avLst/>
            <a:gdLst/>
            <a:ahLst/>
            <a:cxnLst/>
            <a:rect l="l" t="t" r="r" b="b"/>
            <a:pathLst>
              <a:path w="4454753">
                <a:moveTo>
                  <a:pt x="0" y="0"/>
                </a:moveTo>
                <a:lnTo>
                  <a:pt x="4454753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702897" y="5510176"/>
            <a:ext cx="0" cy="870000"/>
          </a:xfrm>
          <a:custGeom>
            <a:avLst/>
            <a:gdLst/>
            <a:ahLst/>
            <a:cxnLst/>
            <a:rect l="l" t="t" r="r" b="b"/>
            <a:pathLst>
              <a:path h="870000">
                <a:moveTo>
                  <a:pt x="0" y="8700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154475" y="5510176"/>
            <a:ext cx="0" cy="870000"/>
          </a:xfrm>
          <a:custGeom>
            <a:avLst/>
            <a:gdLst/>
            <a:ahLst/>
            <a:cxnLst/>
            <a:rect l="l" t="t" r="r" b="b"/>
            <a:pathLst>
              <a:path h="870000">
                <a:moveTo>
                  <a:pt x="0" y="8700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95999" y="6383352"/>
            <a:ext cx="2306904" cy="0"/>
          </a:xfrm>
          <a:custGeom>
            <a:avLst/>
            <a:gdLst/>
            <a:ahLst/>
            <a:cxnLst/>
            <a:rect l="l" t="t" r="r" b="b"/>
            <a:pathLst>
              <a:path w="2306904">
                <a:moveTo>
                  <a:pt x="0" y="0"/>
                </a:moveTo>
                <a:lnTo>
                  <a:pt x="2306904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99174" y="6386530"/>
            <a:ext cx="0" cy="517461"/>
          </a:xfrm>
          <a:custGeom>
            <a:avLst/>
            <a:gdLst/>
            <a:ahLst/>
            <a:cxnLst/>
            <a:rect l="l" t="t" r="r" b="b"/>
            <a:pathLst>
              <a:path h="517461">
                <a:moveTo>
                  <a:pt x="0" y="517461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702897" y="6383352"/>
            <a:ext cx="4454753" cy="0"/>
          </a:xfrm>
          <a:custGeom>
            <a:avLst/>
            <a:gdLst/>
            <a:ahLst/>
            <a:cxnLst/>
            <a:rect l="l" t="t" r="r" b="b"/>
            <a:pathLst>
              <a:path w="4454753">
                <a:moveTo>
                  <a:pt x="0" y="0"/>
                </a:moveTo>
                <a:lnTo>
                  <a:pt x="4454753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702897" y="6386530"/>
            <a:ext cx="0" cy="517461"/>
          </a:xfrm>
          <a:custGeom>
            <a:avLst/>
            <a:gdLst/>
            <a:ahLst/>
            <a:cxnLst/>
            <a:rect l="l" t="t" r="r" b="b"/>
            <a:pathLst>
              <a:path h="517461">
                <a:moveTo>
                  <a:pt x="0" y="517461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154475" y="6386530"/>
            <a:ext cx="0" cy="517461"/>
          </a:xfrm>
          <a:custGeom>
            <a:avLst/>
            <a:gdLst/>
            <a:ahLst/>
            <a:cxnLst/>
            <a:rect l="l" t="t" r="r" b="b"/>
            <a:pathLst>
              <a:path h="517461">
                <a:moveTo>
                  <a:pt x="0" y="517461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95999" y="6907166"/>
            <a:ext cx="2306904" cy="0"/>
          </a:xfrm>
          <a:custGeom>
            <a:avLst/>
            <a:gdLst/>
            <a:ahLst/>
            <a:cxnLst/>
            <a:rect l="l" t="t" r="r" b="b"/>
            <a:pathLst>
              <a:path w="2306904">
                <a:moveTo>
                  <a:pt x="0" y="0"/>
                </a:moveTo>
                <a:lnTo>
                  <a:pt x="2306904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99174" y="6910340"/>
            <a:ext cx="0" cy="514400"/>
          </a:xfrm>
          <a:custGeom>
            <a:avLst/>
            <a:gdLst/>
            <a:ahLst/>
            <a:cxnLst/>
            <a:rect l="l" t="t" r="r" b="b"/>
            <a:pathLst>
              <a:path h="514400">
                <a:moveTo>
                  <a:pt x="0" y="5144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702897" y="6907166"/>
            <a:ext cx="4454753" cy="0"/>
          </a:xfrm>
          <a:custGeom>
            <a:avLst/>
            <a:gdLst/>
            <a:ahLst/>
            <a:cxnLst/>
            <a:rect l="l" t="t" r="r" b="b"/>
            <a:pathLst>
              <a:path w="4454753">
                <a:moveTo>
                  <a:pt x="0" y="0"/>
                </a:moveTo>
                <a:lnTo>
                  <a:pt x="4454753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2702897" y="6910340"/>
            <a:ext cx="0" cy="514400"/>
          </a:xfrm>
          <a:custGeom>
            <a:avLst/>
            <a:gdLst/>
            <a:ahLst/>
            <a:cxnLst/>
            <a:rect l="l" t="t" r="r" b="b"/>
            <a:pathLst>
              <a:path h="514400">
                <a:moveTo>
                  <a:pt x="0" y="5144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154475" y="6910340"/>
            <a:ext cx="0" cy="514400"/>
          </a:xfrm>
          <a:custGeom>
            <a:avLst/>
            <a:gdLst/>
            <a:ahLst/>
            <a:cxnLst/>
            <a:rect l="l" t="t" r="r" b="b"/>
            <a:pathLst>
              <a:path h="514400">
                <a:moveTo>
                  <a:pt x="0" y="514400"/>
                </a:moveTo>
                <a:lnTo>
                  <a:pt x="0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95999" y="7427916"/>
            <a:ext cx="2306904" cy="0"/>
          </a:xfrm>
          <a:custGeom>
            <a:avLst/>
            <a:gdLst/>
            <a:ahLst/>
            <a:cxnLst/>
            <a:rect l="l" t="t" r="r" b="b"/>
            <a:pathLst>
              <a:path w="2306904">
                <a:moveTo>
                  <a:pt x="0" y="0"/>
                </a:moveTo>
                <a:lnTo>
                  <a:pt x="2306904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2702897" y="7427916"/>
            <a:ext cx="4454753" cy="0"/>
          </a:xfrm>
          <a:custGeom>
            <a:avLst/>
            <a:gdLst/>
            <a:ahLst/>
            <a:cxnLst/>
            <a:rect l="l" t="t" r="r" b="b"/>
            <a:pathLst>
              <a:path w="4454753">
                <a:moveTo>
                  <a:pt x="0" y="0"/>
                </a:moveTo>
                <a:lnTo>
                  <a:pt x="4454753" y="0"/>
                </a:lnTo>
              </a:path>
            </a:pathLst>
          </a:custGeom>
          <a:ln w="6350">
            <a:solidFill>
              <a:srgbClr val="96989A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88369" y="185253"/>
            <a:ext cx="2597506" cy="13978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Higiene</a:t>
            </a:r>
            <a:r>
              <a:rPr sz="900" b="1" spc="2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de</a:t>
            </a:r>
            <a:r>
              <a:rPr sz="900" b="1" spc="186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las</a:t>
            </a:r>
            <a:r>
              <a:rPr sz="900" b="1" spc="20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b="1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manos:</a:t>
            </a:r>
            <a:r>
              <a:rPr sz="900" b="1" spc="-1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¿por </a:t>
            </a:r>
            <a:r>
              <a:rPr sz="900" spc="3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qué, </a:t>
            </a:r>
            <a:r>
              <a:rPr sz="900" spc="43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cómo,</a:t>
            </a:r>
            <a:r>
              <a:rPr sz="900" spc="-79" dirty="0" smtClean="0">
                <a:solidFill>
                  <a:srgbClr val="96989A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96989A"/>
                </a:solidFill>
                <a:latin typeface="Times New Roman"/>
                <a:cs typeface="Times New Roman"/>
              </a:rPr>
              <a:t>cuándo?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83299" y="908245"/>
            <a:ext cx="578402" cy="1587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85"/>
              </a:lnSpc>
              <a:spcBef>
                <a:spcPts val="59"/>
              </a:spcBef>
            </a:pPr>
            <a:r>
              <a:rPr sz="1050" b="1" spc="0" dirty="0" smtClean="0">
                <a:solidFill>
                  <a:srgbClr val="F37D34"/>
                </a:solidFill>
                <a:latin typeface="Times New Roman"/>
                <a:cs typeface="Times New Roman"/>
              </a:rPr>
              <a:t>Glosario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83299" y="9689285"/>
            <a:ext cx="745489" cy="139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30"/>
              </a:lnSpc>
              <a:spcBef>
                <a:spcPts val="51"/>
              </a:spcBef>
            </a:pP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Página</a:t>
            </a:r>
            <a:r>
              <a:rPr sz="900" spc="-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7</a:t>
            </a:r>
            <a:r>
              <a:rPr sz="900" spc="7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900" spc="18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9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7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83299" y="9918777"/>
            <a:ext cx="3267772" cy="292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689"/>
              </a:lnSpc>
              <a:spcBef>
                <a:spcPts val="30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OMS</a:t>
            </a:r>
            <a:r>
              <a:rPr sz="600" spc="7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da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las</a:t>
            </a:r>
            <a:r>
              <a:rPr sz="600" spc="10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gracias</a:t>
            </a:r>
            <a:r>
              <a:rPr sz="600" spc="-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</a:t>
            </a:r>
            <a:r>
              <a:rPr sz="600" spc="7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los</a:t>
            </a:r>
            <a:r>
              <a:rPr sz="600" spc="9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Hôpitaux </a:t>
            </a:r>
            <a:r>
              <a:rPr sz="600" spc="4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Universitai</a:t>
            </a:r>
            <a:r>
              <a:rPr sz="600" spc="-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</a:t>
            </a:r>
            <a:r>
              <a:rPr sz="600" spc="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Genève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(HUG),</a:t>
            </a:r>
            <a:r>
              <a:rPr sz="600" spc="-4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particular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</a:t>
            </a:r>
            <a:r>
              <a:rPr sz="600" spc="7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los miemb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os</a:t>
            </a:r>
            <a:r>
              <a:rPr sz="600" spc="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del</a:t>
            </a:r>
            <a:r>
              <a:rPr sz="600" spc="8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ograma</a:t>
            </a:r>
            <a:r>
              <a:rPr sz="600" spc="5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cont</a:t>
            </a:r>
            <a:r>
              <a:rPr sz="600" spc="-9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ol </a:t>
            </a:r>
            <a:r>
              <a:rPr sz="600" spc="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infecciones,</a:t>
            </a:r>
            <a:r>
              <a:rPr sz="600" spc="-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por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su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activa </a:t>
            </a:r>
            <a:r>
              <a:rPr sz="600" spc="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participación 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elaboración 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este</a:t>
            </a:r>
            <a:r>
              <a:rPr sz="600" spc="5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material.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843465" y="9918777"/>
            <a:ext cx="3209098" cy="61381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08813">
              <a:lnSpc>
                <a:spcPts val="689"/>
              </a:lnSpc>
              <a:spcBef>
                <a:spcPts val="30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ganización</a:t>
            </a:r>
            <a:r>
              <a:rPr sz="600" spc="2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Mundial</a:t>
            </a:r>
            <a:r>
              <a:rPr sz="600" spc="1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Salud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ha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adoptado</a:t>
            </a:r>
            <a:r>
              <a:rPr sz="600" spc="-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todas las</a:t>
            </a:r>
            <a:r>
              <a:rPr sz="600" spc="10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ecauciones</a:t>
            </a:r>
            <a:r>
              <a:rPr sz="600" spc="-3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razonables</a:t>
            </a:r>
            <a:r>
              <a:rPr sz="600" spc="-6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para verificar</a:t>
            </a:r>
            <a:r>
              <a:rPr sz="600" spc="75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información</a:t>
            </a:r>
            <a:r>
              <a:rPr sz="600" spc="-5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contenida</a:t>
            </a:r>
            <a:r>
              <a:rPr sz="600" spc="11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</a:t>
            </a:r>
            <a:r>
              <a:rPr sz="600" spc="9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este</a:t>
            </a:r>
            <a:r>
              <a:rPr sz="600" spc="2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documento.</a:t>
            </a:r>
            <a:endParaRPr sz="600">
              <a:latin typeface="Times New Roman"/>
              <a:cs typeface="Times New Roman"/>
            </a:endParaRPr>
          </a:p>
          <a:p>
            <a:pPr marL="12700">
              <a:lnSpc>
                <a:spcPts val="689"/>
              </a:lnSpc>
              <a:spcBef>
                <a:spcPts val="345"/>
              </a:spcBef>
            </a:pP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Sin</a:t>
            </a:r>
            <a:r>
              <a:rPr sz="600" spc="6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emba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go,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 </a:t>
            </a:r>
            <a:r>
              <a:rPr sz="600" spc="2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publicado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se</a:t>
            </a:r>
            <a:r>
              <a:rPr sz="600" spc="13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distribuye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sin</a:t>
            </a:r>
            <a:r>
              <a:rPr sz="600" spc="7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garantía</a:t>
            </a:r>
            <a:r>
              <a:rPr sz="600" spc="-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ningún</a:t>
            </a:r>
            <a:r>
              <a:rPr sz="600" spc="14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tipo,</a:t>
            </a:r>
            <a:r>
              <a:rPr sz="600" spc="11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explícita </a:t>
            </a:r>
            <a:r>
              <a:rPr sz="600" spc="9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ni implícita.</a:t>
            </a:r>
            <a:r>
              <a:rPr sz="600" spc="1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-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lector </a:t>
            </a:r>
            <a:r>
              <a:rPr sz="600" spc="1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</a:t>
            </a:r>
            <a:r>
              <a:rPr sz="600" spc="13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esponsable</a:t>
            </a:r>
            <a:r>
              <a:rPr sz="600" spc="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interp</a:t>
            </a:r>
            <a:r>
              <a:rPr sz="600" spc="-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etación</a:t>
            </a:r>
            <a:r>
              <a:rPr sz="600" spc="2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el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uso </a:t>
            </a:r>
            <a:r>
              <a:rPr sz="600" spc="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que </a:t>
            </a:r>
            <a:r>
              <a:rPr sz="600" spc="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haga</a:t>
            </a:r>
            <a:r>
              <a:rPr sz="600" spc="-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ese </a:t>
            </a:r>
            <a:r>
              <a:rPr sz="600" spc="4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material, </a:t>
            </a:r>
            <a:r>
              <a:rPr sz="600" spc="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y</a:t>
            </a:r>
            <a:r>
              <a:rPr sz="600" spc="1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en ningún</a:t>
            </a:r>
            <a:r>
              <a:rPr sz="600" spc="14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caso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O</a:t>
            </a:r>
            <a:r>
              <a:rPr sz="600" spc="-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ganización</a:t>
            </a:r>
            <a:r>
              <a:rPr sz="600" spc="24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Mundial</a:t>
            </a:r>
            <a:r>
              <a:rPr sz="600" spc="1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la</a:t>
            </a:r>
            <a:r>
              <a:rPr sz="600" spc="3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Salud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podrá</a:t>
            </a:r>
            <a:r>
              <a:rPr sz="600" spc="-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ser</a:t>
            </a:r>
            <a:r>
              <a:rPr sz="600" spc="13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considerada</a:t>
            </a:r>
            <a:r>
              <a:rPr sz="600" spc="-7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-11" dirty="0" smtClean="0">
                <a:solidFill>
                  <a:srgbClr val="FDFDFD"/>
                </a:solidFill>
                <a:latin typeface="Times New Roman"/>
                <a:cs typeface="Times New Roman"/>
              </a:rPr>
              <a:t>r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esponsable</a:t>
            </a:r>
            <a:r>
              <a:rPr sz="600" spc="16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de</a:t>
            </a:r>
            <a:r>
              <a:rPr sz="600" spc="122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daño alguno </a:t>
            </a:r>
            <a:r>
              <a:rPr sz="600" spc="28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causado</a:t>
            </a:r>
            <a:r>
              <a:rPr sz="600" spc="-13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por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su</a:t>
            </a:r>
            <a:r>
              <a:rPr sz="600" spc="110" dirty="0" smtClean="0">
                <a:solidFill>
                  <a:srgbClr val="FDFDFD"/>
                </a:solidFill>
                <a:latin typeface="Times New Roman"/>
                <a:cs typeface="Times New Roman"/>
              </a:rPr>
              <a:t> </a:t>
            </a:r>
            <a:r>
              <a:rPr sz="600" spc="0" dirty="0" smtClean="0">
                <a:solidFill>
                  <a:srgbClr val="FDFDFD"/>
                </a:solidFill>
                <a:latin typeface="Times New Roman"/>
                <a:cs typeface="Times New Roman"/>
              </a:rPr>
              <a:t>utilización.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99174" y="1299993"/>
            <a:ext cx="2303722" cy="5207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43"/>
              </a:spcBef>
            </a:pPr>
            <a:endParaRPr sz="850"/>
          </a:p>
          <a:p>
            <a:pPr marL="50800">
              <a:lnSpc>
                <a:spcPct val="95825"/>
              </a:lnSpc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Antiséptico</a:t>
            </a:r>
            <a:r>
              <a:rPr sz="1050" b="1" spc="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1050" b="1" spc="10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base</a:t>
            </a:r>
            <a:r>
              <a:rPr sz="1050" b="1" spc="-2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b="1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alcohol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02897" y="1299993"/>
            <a:ext cx="4451577" cy="5207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19"/>
              </a:spcBef>
            </a:pPr>
            <a:endParaRPr sz="850"/>
          </a:p>
          <a:p>
            <a:pPr marL="50831" marR="183753">
              <a:lnSpc>
                <a:spcPts val="1207"/>
              </a:lnSpc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1050" spc="-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eparado</a:t>
            </a:r>
            <a:r>
              <a:rPr sz="1050" spc="1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(líquido,</a:t>
            </a:r>
            <a:r>
              <a:rPr sz="1050" spc="13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gel</a:t>
            </a:r>
            <a:r>
              <a:rPr sz="105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1050" spc="10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espuma)</a:t>
            </a:r>
            <a:r>
              <a:rPr sz="105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 </a:t>
            </a:r>
            <a:r>
              <a:rPr sz="1050" spc="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contiene</a:t>
            </a:r>
            <a:r>
              <a:rPr sz="105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alcohol, </a:t>
            </a:r>
            <a:r>
              <a:rPr sz="105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destinado</a:t>
            </a:r>
            <a:r>
              <a:rPr sz="1050" spc="-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1050" spc="12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 </a:t>
            </a:r>
            <a:endParaRPr sz="1050">
              <a:latin typeface="Times New Roman"/>
              <a:cs typeface="Times New Roman"/>
            </a:endParaRPr>
          </a:p>
          <a:p>
            <a:pPr marL="50831" marR="183753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higiene </a:t>
            </a:r>
            <a:r>
              <a:rPr sz="1050" spc="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y</a:t>
            </a:r>
            <a:r>
              <a:rPr sz="1050" spc="2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antisepsia</a:t>
            </a:r>
            <a:r>
              <a:rPr sz="105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1050" spc="18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manos.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99174" y="1820743"/>
            <a:ext cx="2303722" cy="12319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43"/>
              </a:spcBef>
            </a:pPr>
            <a:endParaRPr sz="850"/>
          </a:p>
          <a:p>
            <a:pPr marL="50799">
              <a:lnSpc>
                <a:spcPct val="95825"/>
              </a:lnSpc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Fluidos </a:t>
            </a:r>
            <a:r>
              <a:rPr sz="1050" b="1" spc="6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corporales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702897" y="1820743"/>
            <a:ext cx="4451577" cy="12319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19"/>
              </a:spcBef>
            </a:pPr>
            <a:endParaRPr sz="850"/>
          </a:p>
          <a:p>
            <a:pPr marL="50831" marR="117078">
              <a:lnSpc>
                <a:spcPts val="1207"/>
              </a:lnSpc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Sang</a:t>
            </a:r>
            <a:r>
              <a:rPr sz="1050" spc="-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e;</a:t>
            </a:r>
            <a:r>
              <a:rPr sz="105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exc</a:t>
            </a:r>
            <a:r>
              <a:rPr sz="1050" spc="-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eciones</a:t>
            </a:r>
            <a:r>
              <a:rPr sz="1050" spc="2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(por</a:t>
            </a:r>
            <a:r>
              <a:rPr sz="1050" spc="1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ejemplo,</a:t>
            </a:r>
            <a:r>
              <a:rPr sz="1050" spc="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orina,</a:t>
            </a:r>
            <a:r>
              <a:rPr sz="1050" spc="22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heces,</a:t>
            </a:r>
            <a:r>
              <a:rPr sz="1050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vómitos); </a:t>
            </a:r>
            <a:r>
              <a:rPr sz="1050" spc="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meconio; </a:t>
            </a:r>
            <a:endParaRPr sz="1050">
              <a:latin typeface="Times New Roman"/>
              <a:cs typeface="Times New Roman"/>
            </a:endParaRPr>
          </a:p>
          <a:p>
            <a:pPr marL="50831" marR="117078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loquia;</a:t>
            </a:r>
            <a:r>
              <a:rPr sz="1050" spc="2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sec</a:t>
            </a:r>
            <a:r>
              <a:rPr sz="1050" spc="-23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eciones</a:t>
            </a:r>
            <a:r>
              <a:rPr sz="105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tales </a:t>
            </a:r>
            <a:r>
              <a:rPr sz="1050" spc="5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como</a:t>
            </a:r>
            <a:r>
              <a:rPr sz="105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saliva,</a:t>
            </a:r>
            <a:r>
              <a:rPr sz="1050" spc="24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lágrimas,</a:t>
            </a:r>
            <a:r>
              <a:rPr sz="1050" spc="-1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esperma,</a:t>
            </a:r>
            <a:r>
              <a:rPr sz="1050" spc="14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calost</a:t>
            </a:r>
            <a:r>
              <a:rPr sz="1050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o, </a:t>
            </a:r>
            <a:endParaRPr sz="1050">
              <a:latin typeface="Times New Roman"/>
              <a:cs typeface="Times New Roman"/>
            </a:endParaRPr>
          </a:p>
          <a:p>
            <a:pPr marL="50831" marR="117078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leche,</a:t>
            </a:r>
            <a:r>
              <a:rPr sz="1050" spc="-3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sec</a:t>
            </a:r>
            <a:r>
              <a:rPr sz="1050" spc="-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eciones</a:t>
            </a:r>
            <a:r>
              <a:rPr sz="1050" spc="9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mucosas,</a:t>
            </a:r>
            <a:r>
              <a:rPr sz="1050" spc="10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cerumen,</a:t>
            </a:r>
            <a:r>
              <a:rPr sz="1050" spc="-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vé</a:t>
            </a:r>
            <a:r>
              <a:rPr sz="1050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nix;</a:t>
            </a:r>
            <a:r>
              <a:rPr sz="1050" spc="14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exudados</a:t>
            </a:r>
            <a:r>
              <a:rPr sz="1050" spc="-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y</a:t>
            </a:r>
            <a:r>
              <a:rPr sz="1050" spc="2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transudados</a:t>
            </a:r>
            <a:endParaRPr sz="1050">
              <a:latin typeface="Times New Roman"/>
              <a:cs typeface="Times New Roman"/>
            </a:endParaRPr>
          </a:p>
          <a:p>
            <a:pPr marL="50831" marR="35868">
              <a:lnSpc>
                <a:spcPts val="1207"/>
              </a:lnSpc>
              <a:spcBef>
                <a:spcPts val="196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como,</a:t>
            </a:r>
            <a:r>
              <a:rPr sz="105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por</a:t>
            </a:r>
            <a:r>
              <a:rPr sz="1050" spc="19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ejemplo,</a:t>
            </a:r>
            <a:r>
              <a:rPr sz="1050" spc="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fluido</a:t>
            </a:r>
            <a:r>
              <a:rPr sz="1050" spc="10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linfático,</a:t>
            </a:r>
            <a:r>
              <a:rPr sz="1050" spc="2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pleural, </a:t>
            </a:r>
            <a:r>
              <a:rPr sz="1050" spc="2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líquido</a:t>
            </a:r>
            <a:r>
              <a:rPr sz="1050" spc="17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cefalorraquídeo, </a:t>
            </a:r>
            <a:r>
              <a:rPr sz="1050" spc="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fluido </a:t>
            </a:r>
            <a:endParaRPr sz="1050">
              <a:latin typeface="Times New Roman"/>
              <a:cs typeface="Times New Roman"/>
            </a:endParaRPr>
          </a:p>
          <a:p>
            <a:pPr marL="50831" marR="35868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ascítico,</a:t>
            </a:r>
            <a:r>
              <a:rPr sz="105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fluido</a:t>
            </a:r>
            <a:r>
              <a:rPr sz="1050" spc="10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articula</a:t>
            </a:r>
            <a:r>
              <a:rPr sz="1050" spc="-9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, </a:t>
            </a:r>
            <a:r>
              <a:rPr sz="1050" spc="4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pus </a:t>
            </a:r>
            <a:r>
              <a:rPr sz="1050" spc="2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(excepto</a:t>
            </a:r>
            <a:r>
              <a:rPr sz="105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sudor); </a:t>
            </a:r>
            <a:r>
              <a:rPr sz="1050" spc="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muestras</a:t>
            </a:r>
            <a:r>
              <a:rPr sz="1050" spc="6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1050" spc="-3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gánicas</a:t>
            </a:r>
            <a:r>
              <a:rPr sz="1050" spc="-2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 </a:t>
            </a:r>
            <a:endParaRPr sz="1050">
              <a:latin typeface="Times New Roman"/>
              <a:cs typeface="Times New Roman"/>
            </a:endParaRPr>
          </a:p>
          <a:p>
            <a:pPr marL="50831" marR="35868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tejidos,</a:t>
            </a:r>
            <a:r>
              <a:rPr sz="1050" spc="-9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células,</a:t>
            </a:r>
            <a:r>
              <a:rPr sz="1050" spc="-7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ó</a:t>
            </a:r>
            <a:r>
              <a:rPr sz="1050" spc="-34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ganos, médula</a:t>
            </a:r>
            <a:r>
              <a:rPr sz="1050" spc="-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ósea,</a:t>
            </a:r>
            <a:r>
              <a:rPr sz="1050" spc="9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placenta.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99174" y="3052691"/>
            <a:ext cx="2303722" cy="6985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42"/>
              </a:spcBef>
            </a:pPr>
            <a:endParaRPr sz="850"/>
          </a:p>
          <a:p>
            <a:pPr marL="50799">
              <a:lnSpc>
                <a:spcPct val="95825"/>
              </a:lnSpc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1050" b="1" spc="-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ocedimiento</a:t>
            </a:r>
            <a:r>
              <a:rPr sz="1050" b="1" spc="4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b="1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limpieza/</a:t>
            </a:r>
            <a:endParaRPr sz="1050">
              <a:latin typeface="Times New Roman"/>
              <a:cs typeface="Times New Roman"/>
            </a:endParaRPr>
          </a:p>
          <a:p>
            <a:pPr marL="50799">
              <a:lnSpc>
                <a:spcPct val="95825"/>
              </a:lnSpc>
              <a:spcBef>
                <a:spcPts val="190"/>
              </a:spcBef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asepsia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702897" y="3052691"/>
            <a:ext cx="4451577" cy="6985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18"/>
              </a:spcBef>
            </a:pPr>
            <a:endParaRPr sz="850"/>
          </a:p>
          <a:p>
            <a:pPr marL="50831" marR="166418">
              <a:lnSpc>
                <a:spcPts val="1207"/>
              </a:lnSpc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Any</a:t>
            </a:r>
            <a:r>
              <a:rPr sz="105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ca</a:t>
            </a:r>
            <a:r>
              <a:rPr sz="1050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 </a:t>
            </a:r>
            <a:r>
              <a:rPr sz="1050" spc="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activity</a:t>
            </a:r>
            <a:r>
              <a:rPr sz="1050" spc="18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that </a:t>
            </a:r>
            <a:r>
              <a:rPr sz="1050" spc="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implies</a:t>
            </a:r>
            <a:r>
              <a:rPr sz="1050" spc="2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1050" spc="12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di</a:t>
            </a:r>
            <a:r>
              <a:rPr sz="1050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ect </a:t>
            </a:r>
            <a:r>
              <a:rPr sz="1050" spc="3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or</a:t>
            </a:r>
            <a:r>
              <a:rPr sz="1050" spc="9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indi</a:t>
            </a:r>
            <a:r>
              <a:rPr sz="1050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ect </a:t>
            </a:r>
            <a:r>
              <a:rPr sz="1050" spc="3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contact</a:t>
            </a:r>
            <a:r>
              <a:rPr sz="1050" spc="-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with</a:t>
            </a:r>
            <a:r>
              <a:rPr sz="1050" spc="10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1050" spc="12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mucous </a:t>
            </a:r>
            <a:endParaRPr sz="1050">
              <a:latin typeface="Times New Roman"/>
              <a:cs typeface="Times New Roman"/>
            </a:endParaRPr>
          </a:p>
          <a:p>
            <a:pPr marL="50831" marR="166418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membrane,</a:t>
            </a:r>
            <a:r>
              <a:rPr sz="105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non-intact</a:t>
            </a:r>
            <a:r>
              <a:rPr sz="105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skin,</a:t>
            </a:r>
            <a:r>
              <a:rPr sz="1050" spc="19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</a:t>
            </a:r>
            <a:r>
              <a:rPr sz="1050" spc="17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invasive </a:t>
            </a:r>
            <a:r>
              <a:rPr sz="1050" spc="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medial </a:t>
            </a:r>
            <a:r>
              <a:rPr sz="1050" spc="2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device.</a:t>
            </a:r>
            <a:r>
              <a:rPr sz="105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During</a:t>
            </a:r>
            <a:r>
              <a:rPr sz="1050" spc="1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such</a:t>
            </a:r>
            <a:r>
              <a:rPr sz="1050" spc="-1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 </a:t>
            </a:r>
            <a:endParaRPr sz="1050">
              <a:latin typeface="Times New Roman"/>
              <a:cs typeface="Times New Roman"/>
            </a:endParaRPr>
          </a:p>
          <a:p>
            <a:pPr marL="50831" marR="166418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1050" spc="-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ocedu</a:t>
            </a:r>
            <a:r>
              <a:rPr sz="1050" spc="-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</a:t>
            </a:r>
            <a:r>
              <a:rPr sz="1050" spc="3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</a:t>
            </a:r>
            <a:r>
              <a:rPr sz="1050" spc="16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germs</a:t>
            </a:r>
            <a:r>
              <a:rPr sz="1050" spc="2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should</a:t>
            </a:r>
            <a:r>
              <a:rPr sz="1050" spc="-3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be</a:t>
            </a:r>
            <a:r>
              <a:rPr sz="1050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transmitted.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9174" y="3751239"/>
            <a:ext cx="2303722" cy="14097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41"/>
              </a:spcBef>
            </a:pPr>
            <a:endParaRPr sz="850"/>
          </a:p>
          <a:p>
            <a:pPr marL="50799">
              <a:lnSpc>
                <a:spcPct val="95825"/>
              </a:lnSpc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Luga</a:t>
            </a:r>
            <a:r>
              <a:rPr sz="1050" b="1" spc="-21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</a:t>
            </a:r>
            <a:r>
              <a:rPr sz="1050" b="1" spc="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b="1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riesgo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702897" y="3751239"/>
            <a:ext cx="4451577" cy="14097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17"/>
              </a:spcBef>
            </a:pPr>
            <a:endParaRPr sz="850"/>
          </a:p>
          <a:p>
            <a:pPr marL="50831" marR="290433">
              <a:lnSpc>
                <a:spcPts val="1207"/>
              </a:lnSpc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Son</a:t>
            </a:r>
            <a:r>
              <a:rPr sz="1050" spc="25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luga</a:t>
            </a:r>
            <a:r>
              <a:rPr sz="1050" spc="-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</a:t>
            </a:r>
            <a:r>
              <a:rPr sz="1050" spc="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 </a:t>
            </a:r>
            <a:r>
              <a:rPr sz="1050" spc="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conllevan</a:t>
            </a:r>
            <a:r>
              <a:rPr sz="1050" spc="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riesgo </a:t>
            </a:r>
            <a:r>
              <a:rPr sz="1050" spc="7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infección.</a:t>
            </a:r>
            <a:r>
              <a:rPr sz="1050" spc="-7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Cor</a:t>
            </a:r>
            <a:r>
              <a:rPr sz="1050" spc="-21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esponden</a:t>
            </a:r>
            <a:r>
              <a:rPr sz="1050" spc="22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 </a:t>
            </a:r>
            <a:endParaRPr sz="1050">
              <a:latin typeface="Times New Roman"/>
              <a:cs typeface="Times New Roman"/>
            </a:endParaRPr>
          </a:p>
          <a:p>
            <a:pPr marL="50831" marR="290433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partes</a:t>
            </a:r>
            <a:r>
              <a:rPr sz="1050" spc="-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del</a:t>
            </a:r>
            <a:r>
              <a:rPr sz="1050" spc="15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cuerpo</a:t>
            </a:r>
            <a:r>
              <a:rPr sz="1050" spc="-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1050" spc="10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dispositivos</a:t>
            </a:r>
            <a:r>
              <a:rPr sz="1050" spc="-5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médicos</a:t>
            </a:r>
            <a:r>
              <a:rPr sz="1050" spc="6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 </a:t>
            </a:r>
            <a:r>
              <a:rPr sz="1050" spc="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deben</a:t>
            </a:r>
            <a:r>
              <a:rPr sz="1050" spc="-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ser</a:t>
            </a:r>
            <a:r>
              <a:rPr sz="1050" spc="23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</a:t>
            </a:r>
            <a:r>
              <a:rPr sz="1050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otegidos </a:t>
            </a:r>
            <a:endParaRPr sz="1050">
              <a:latin typeface="Times New Roman"/>
              <a:cs typeface="Times New Roman"/>
            </a:endParaRPr>
          </a:p>
          <a:p>
            <a:pPr marL="50831" marR="290433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los</a:t>
            </a:r>
            <a:r>
              <a:rPr sz="1050" spc="16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gérmenes</a:t>
            </a:r>
            <a:r>
              <a:rPr sz="1050" spc="7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nocivos</a:t>
            </a:r>
            <a:r>
              <a:rPr sz="1050" spc="-6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(luga</a:t>
            </a:r>
            <a:r>
              <a:rPr sz="1050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 </a:t>
            </a:r>
            <a:r>
              <a:rPr sz="1050" spc="5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</a:t>
            </a:r>
            <a:r>
              <a:rPr sz="1050" spc="2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riesgo </a:t>
            </a:r>
            <a:r>
              <a:rPr sz="1050" spc="7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infección </a:t>
            </a:r>
            <a:r>
              <a:rPr sz="1050" spc="7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grave </a:t>
            </a:r>
            <a:r>
              <a:rPr sz="1050" spc="2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para </a:t>
            </a:r>
            <a:endParaRPr sz="1050">
              <a:latin typeface="Times New Roman"/>
              <a:cs typeface="Times New Roman"/>
            </a:endParaRPr>
          </a:p>
          <a:p>
            <a:pPr marL="50831" marR="290433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el</a:t>
            </a:r>
            <a:r>
              <a:rPr sz="1050" spc="6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paciente),</a:t>
            </a:r>
            <a:r>
              <a:rPr sz="1050" spc="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1050" spc="10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bien</a:t>
            </a:r>
            <a:r>
              <a:rPr sz="1050" spc="21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1050" spc="12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partes</a:t>
            </a:r>
            <a:r>
              <a:rPr sz="1050" spc="-1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del</a:t>
            </a:r>
            <a:r>
              <a:rPr sz="1050" spc="15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cuerpo</a:t>
            </a:r>
            <a:r>
              <a:rPr sz="1050" spc="-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1050" spc="10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dispositivos</a:t>
            </a:r>
            <a:r>
              <a:rPr sz="1050" spc="-5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médicos</a:t>
            </a:r>
            <a:r>
              <a:rPr sz="1050" spc="6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 </a:t>
            </a:r>
            <a:endParaRPr sz="1050">
              <a:latin typeface="Times New Roman"/>
              <a:cs typeface="Times New Roman"/>
            </a:endParaRPr>
          </a:p>
          <a:p>
            <a:pPr marL="50831" marR="290433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pudieran</a:t>
            </a:r>
            <a:r>
              <a:rPr sz="1050" spc="-4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ocasionar</a:t>
            </a:r>
            <a:r>
              <a:rPr sz="1050" spc="3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1050" spc="6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exposición</a:t>
            </a:r>
            <a:r>
              <a:rPr sz="1050" spc="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1050" spc="18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r>
              <a:rPr sz="1050" spc="-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1050" spc="12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fluidos</a:t>
            </a:r>
            <a:r>
              <a:rPr sz="1050" spc="20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corporales</a:t>
            </a:r>
            <a:endParaRPr sz="1050">
              <a:latin typeface="Times New Roman"/>
              <a:cs typeface="Times New Roman"/>
            </a:endParaRPr>
          </a:p>
          <a:p>
            <a:pPr marL="50831" marR="344707">
              <a:lnSpc>
                <a:spcPts val="1207"/>
              </a:lnSpc>
              <a:spcBef>
                <a:spcPts val="196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y</a:t>
            </a:r>
            <a:r>
              <a:rPr sz="1050" spc="2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patógenos</a:t>
            </a:r>
            <a:r>
              <a:rPr sz="1050" spc="3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sanguíneos</a:t>
            </a:r>
            <a:r>
              <a:rPr sz="1050" spc="-5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(luga</a:t>
            </a:r>
            <a:r>
              <a:rPr sz="1050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es </a:t>
            </a:r>
            <a:r>
              <a:rPr sz="1050" spc="5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</a:t>
            </a:r>
            <a:r>
              <a:rPr sz="1050" spc="2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riesgo </a:t>
            </a:r>
            <a:r>
              <a:rPr sz="1050" spc="7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exposición</a:t>
            </a:r>
            <a:r>
              <a:rPr sz="1050" spc="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1050" spc="12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fluidos </a:t>
            </a:r>
            <a:endParaRPr sz="1050">
              <a:latin typeface="Times New Roman"/>
              <a:cs typeface="Times New Roman"/>
            </a:endParaRPr>
          </a:p>
          <a:p>
            <a:pPr marL="50831" marR="344707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corporales).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99174" y="5160989"/>
            <a:ext cx="2303722" cy="3460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9"/>
              </a:spcBef>
            </a:pPr>
            <a:endParaRPr sz="850"/>
          </a:p>
          <a:p>
            <a:pPr marL="50799">
              <a:lnSpc>
                <a:spcPct val="95825"/>
              </a:lnSpc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Cuidado</a:t>
            </a:r>
            <a:r>
              <a:rPr sz="1050" b="1" spc="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b="1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1050" b="1" spc="23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02897" y="5160989"/>
            <a:ext cx="4451577" cy="3460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15"/>
              </a:spcBef>
            </a:pPr>
            <a:endParaRPr sz="850"/>
          </a:p>
          <a:p>
            <a:pPr marL="50831">
              <a:lnSpc>
                <a:spcPct val="95825"/>
              </a:lnSpc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Cuidados</a:t>
            </a:r>
            <a:r>
              <a:rPr sz="105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 </a:t>
            </a:r>
            <a:r>
              <a:rPr sz="1050" spc="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impiden </a:t>
            </a:r>
            <a:r>
              <a:rPr sz="1050" spc="7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1050" spc="6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irritación</a:t>
            </a:r>
            <a:r>
              <a:rPr sz="1050" spc="2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1050" spc="6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piel.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9174" y="5507003"/>
            <a:ext cx="2303722" cy="8763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40"/>
              </a:spcBef>
            </a:pPr>
            <a:endParaRPr sz="850"/>
          </a:p>
          <a:p>
            <a:pPr marL="50799">
              <a:lnSpc>
                <a:spcPct val="95825"/>
              </a:lnSpc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Higiene</a:t>
            </a:r>
            <a:r>
              <a:rPr sz="1050" b="1" spc="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b="1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1050" b="1" spc="23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02897" y="5507003"/>
            <a:ext cx="4451577" cy="8763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15"/>
              </a:spcBef>
            </a:pPr>
            <a:endParaRPr sz="850"/>
          </a:p>
          <a:p>
            <a:pPr marL="50831" marR="275498">
              <a:lnSpc>
                <a:spcPts val="1207"/>
              </a:lnSpc>
            </a:pPr>
            <a:r>
              <a:rPr sz="1050" spc="-1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T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oda </a:t>
            </a:r>
            <a:r>
              <a:rPr sz="1050" spc="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medida</a:t>
            </a:r>
            <a:r>
              <a:rPr sz="105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higiénica </a:t>
            </a:r>
            <a:r>
              <a:rPr sz="1050" spc="7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conducente</a:t>
            </a:r>
            <a:r>
              <a:rPr sz="1050" spc="-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1050" spc="12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1050" spc="6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antisepsia</a:t>
            </a:r>
            <a:r>
              <a:rPr sz="105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1050" spc="18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r>
              <a:rPr sz="1050" spc="-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 </a:t>
            </a:r>
            <a:endParaRPr sz="1050">
              <a:latin typeface="Times New Roman"/>
              <a:cs typeface="Times New Roman"/>
            </a:endParaRPr>
          </a:p>
          <a:p>
            <a:pPr marL="50831" marR="275498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el</a:t>
            </a:r>
            <a:r>
              <a:rPr sz="1050" spc="6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fin</a:t>
            </a:r>
            <a:r>
              <a:rPr sz="1050" spc="-1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educir </a:t>
            </a:r>
            <a:r>
              <a:rPr sz="1050" spc="5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1050" spc="6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flora</a:t>
            </a:r>
            <a:r>
              <a:rPr sz="1050" spc="10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mic</a:t>
            </a:r>
            <a:r>
              <a:rPr sz="1050" spc="-21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obiana</a:t>
            </a:r>
            <a:r>
              <a:rPr sz="1050" spc="6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transitoria</a:t>
            </a:r>
            <a:r>
              <a:rPr sz="1050" spc="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(consiste</a:t>
            </a:r>
            <a:r>
              <a:rPr sz="1050" spc="-4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generalmente </a:t>
            </a:r>
            <a:endParaRPr sz="1050">
              <a:latin typeface="Times New Roman"/>
              <a:cs typeface="Times New Roman"/>
            </a:endParaRPr>
          </a:p>
          <a:p>
            <a:pPr marL="50831" marR="275498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1050" spc="17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f</a:t>
            </a:r>
            <a:r>
              <a:rPr sz="1050" spc="-22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otarse de</a:t>
            </a:r>
            <a:r>
              <a:rPr sz="1050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1050" spc="18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r>
              <a:rPr sz="1050" spc="-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</a:t>
            </a:r>
            <a:r>
              <a:rPr sz="1050" spc="2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</a:t>
            </a:r>
            <a:r>
              <a:rPr sz="1050" spc="1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antiséptico</a:t>
            </a:r>
            <a:r>
              <a:rPr sz="1050" spc="-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1050" spc="12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base</a:t>
            </a:r>
            <a:r>
              <a:rPr sz="1050" spc="-2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alcohol </a:t>
            </a:r>
            <a:r>
              <a:rPr sz="1050" spc="4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1050" spc="10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 </a:t>
            </a:r>
            <a:endParaRPr sz="1050">
              <a:latin typeface="Times New Roman"/>
              <a:cs typeface="Times New Roman"/>
            </a:endParaRPr>
          </a:p>
          <a:p>
            <a:pPr marL="50831" marR="275498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lavárselas</a:t>
            </a:r>
            <a:r>
              <a:rPr sz="1050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con</a:t>
            </a:r>
            <a:r>
              <a:rPr sz="1050" spc="25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agua</a:t>
            </a:r>
            <a:r>
              <a:rPr sz="1050" spc="-1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y</a:t>
            </a:r>
            <a:r>
              <a:rPr sz="1050" spc="2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jabón </a:t>
            </a:r>
            <a:r>
              <a:rPr sz="1050" spc="2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normal </a:t>
            </a:r>
            <a:r>
              <a:rPr sz="1050" spc="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1050" spc="10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antimic</a:t>
            </a:r>
            <a:r>
              <a:rPr sz="1050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obiano).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9174" y="6383352"/>
            <a:ext cx="2303722" cy="5238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9"/>
              </a:spcBef>
            </a:pPr>
            <a:endParaRPr sz="850"/>
          </a:p>
          <a:p>
            <a:pPr marL="50799" marR="877352">
              <a:lnSpc>
                <a:spcPts val="1207"/>
              </a:lnSpc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Indicación</a:t>
            </a:r>
            <a:r>
              <a:rPr sz="1050" b="1" spc="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b="1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higiene </a:t>
            </a:r>
            <a:endParaRPr sz="1050">
              <a:latin typeface="Times New Roman"/>
              <a:cs typeface="Times New Roman"/>
            </a:endParaRPr>
          </a:p>
          <a:p>
            <a:pPr marL="50799" marR="877352">
              <a:lnSpc>
                <a:spcPts val="1207"/>
              </a:lnSpc>
              <a:spcBef>
                <a:spcPts val="191"/>
              </a:spcBef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b="1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1050" b="1" spc="23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02897" y="6383352"/>
            <a:ext cx="4451577" cy="5238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15"/>
              </a:spcBef>
            </a:pPr>
            <a:endParaRPr sz="850"/>
          </a:p>
          <a:p>
            <a:pPr marL="50831" marR="952383">
              <a:lnSpc>
                <a:spcPts val="1207"/>
              </a:lnSpc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Razón </a:t>
            </a:r>
            <a:r>
              <a:rPr sz="1050" spc="3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por</a:t>
            </a:r>
            <a:r>
              <a:rPr sz="1050" spc="19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1050" spc="6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 </a:t>
            </a:r>
            <a:r>
              <a:rPr sz="1050" spc="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se</a:t>
            </a:r>
            <a:r>
              <a:rPr sz="1050" spc="23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debe</a:t>
            </a:r>
            <a:r>
              <a:rPr sz="1050" spc="-1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ealizar</a:t>
            </a:r>
            <a:r>
              <a:rPr sz="1050" spc="22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1050" spc="6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higiene </a:t>
            </a:r>
            <a:r>
              <a:rPr sz="1050" spc="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las</a:t>
            </a:r>
            <a:r>
              <a:rPr sz="1050" spc="18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manos </a:t>
            </a:r>
            <a:endParaRPr sz="1050">
              <a:latin typeface="Times New Roman"/>
              <a:cs typeface="Times New Roman"/>
            </a:endParaRPr>
          </a:p>
          <a:p>
            <a:pPr marL="50831" marR="952383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1050" spc="17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1050" spc="24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determinada</a:t>
            </a:r>
            <a:r>
              <a:rPr sz="1050" spc="50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situación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9174" y="6907166"/>
            <a:ext cx="2303722" cy="5207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39"/>
              </a:spcBef>
            </a:pPr>
            <a:endParaRPr sz="850"/>
          </a:p>
          <a:p>
            <a:pPr marL="50799">
              <a:lnSpc>
                <a:spcPct val="95825"/>
              </a:lnSpc>
            </a:pP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Dispositivo</a:t>
            </a:r>
            <a:r>
              <a:rPr sz="1050" b="1" spc="-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médico</a:t>
            </a:r>
            <a:r>
              <a:rPr sz="1050" b="1" spc="9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b="1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invasivo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02897" y="6907166"/>
            <a:ext cx="4451577" cy="5207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>
              <a:lnSpc>
                <a:spcPts val="850"/>
              </a:lnSpc>
              <a:spcBef>
                <a:spcPts val="14"/>
              </a:spcBef>
            </a:pPr>
            <a:endParaRPr sz="850"/>
          </a:p>
          <a:p>
            <a:pPr marL="50831" marR="368843">
              <a:lnSpc>
                <a:spcPts val="1207"/>
              </a:lnSpc>
            </a:pPr>
            <a:r>
              <a:rPr sz="1050" spc="-114" dirty="0" smtClean="0">
                <a:solidFill>
                  <a:srgbClr val="363435"/>
                </a:solidFill>
                <a:latin typeface="Times New Roman"/>
                <a:cs typeface="Times New Roman"/>
              </a:rPr>
              <a:t>T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odo</a:t>
            </a:r>
            <a:r>
              <a:rPr sz="1050" spc="24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dispositivo</a:t>
            </a:r>
            <a:r>
              <a:rPr sz="1050" spc="-4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médico</a:t>
            </a:r>
            <a:r>
              <a:rPr sz="1050" spc="65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que </a:t>
            </a:r>
            <a:r>
              <a:rPr sz="1050" spc="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penet</a:t>
            </a:r>
            <a:r>
              <a:rPr sz="1050" spc="-23" dirty="0" smtClean="0">
                <a:solidFill>
                  <a:srgbClr val="363435"/>
                </a:solidFill>
                <a:latin typeface="Times New Roman"/>
                <a:cs typeface="Times New Roman"/>
              </a:rPr>
              <a:t>r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</a:t>
            </a:r>
            <a:r>
              <a:rPr sz="1050" spc="-11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en</a:t>
            </a:r>
            <a:r>
              <a:rPr sz="1050" spc="17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el</a:t>
            </a:r>
            <a:r>
              <a:rPr sz="1050" spc="6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cuerpo</a:t>
            </a:r>
            <a:r>
              <a:rPr sz="1050" spc="-9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por</a:t>
            </a:r>
            <a:r>
              <a:rPr sz="1050" spc="19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1050" spc="24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abertura </a:t>
            </a:r>
            <a:endParaRPr sz="1050">
              <a:latin typeface="Times New Roman"/>
              <a:cs typeface="Times New Roman"/>
            </a:endParaRPr>
          </a:p>
          <a:p>
            <a:pPr marL="50831" marR="368843">
              <a:lnSpc>
                <a:spcPts val="1207"/>
              </a:lnSpc>
              <a:spcBef>
                <a:spcPts val="191"/>
              </a:spcBef>
            </a:pP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natural,</a:t>
            </a:r>
            <a:r>
              <a:rPr sz="1050" spc="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1050" spc="10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a</a:t>
            </a:r>
            <a:r>
              <a:rPr sz="1050" spc="12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través</a:t>
            </a:r>
            <a:r>
              <a:rPr sz="1050" spc="-6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la</a:t>
            </a:r>
            <a:r>
              <a:rPr sz="1050" spc="67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piel</a:t>
            </a:r>
            <a:r>
              <a:rPr sz="1050" spc="10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o</a:t>
            </a:r>
            <a:r>
              <a:rPr sz="1050" spc="103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de</a:t>
            </a:r>
            <a:r>
              <a:rPr sz="1050" spc="218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una</a:t>
            </a:r>
            <a:r>
              <a:rPr sz="1050" spc="242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membrana</a:t>
            </a:r>
            <a:r>
              <a:rPr sz="1050" spc="-144" dirty="0" smtClean="0">
                <a:solidFill>
                  <a:srgbClr val="363435"/>
                </a:solidFill>
                <a:latin typeface="Times New Roman"/>
                <a:cs typeface="Times New Roman"/>
              </a:rPr>
              <a:t> </a:t>
            </a:r>
            <a:r>
              <a:rPr sz="1050" spc="0" dirty="0" smtClean="0">
                <a:solidFill>
                  <a:srgbClr val="363435"/>
                </a:solidFill>
                <a:latin typeface="Times New Roman"/>
                <a:cs typeface="Times New Roman"/>
              </a:rPr>
              <a:t>mucosa.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95999" y="223479"/>
            <a:ext cx="676799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3111</Words>
  <Application>Microsoft Office PowerPoint</Application>
  <PresentationFormat>Personalizado</PresentationFormat>
  <Paragraphs>289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Epidemiologia Calidad</dc:creator>
  <cp:lastModifiedBy>Epidemiologia Calidad</cp:lastModifiedBy>
  <cp:revision>1</cp:revision>
  <dcterms:modified xsi:type="dcterms:W3CDTF">2015-08-03T20:30:19Z</dcterms:modified>
</cp:coreProperties>
</file>